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4"/>
  </p:handoutMasterIdLst>
  <p:sldIdLst>
    <p:sldId id="256" r:id="rId3"/>
    <p:sldId id="331" r:id="rId5"/>
    <p:sldId id="332" r:id="rId6"/>
    <p:sldId id="333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29" r:id="rId20"/>
    <p:sldId id="330" r:id="rId21"/>
    <p:sldId id="274" r:id="rId22"/>
    <p:sldId id="308" r:id="rId23"/>
    <p:sldId id="278" r:id="rId24"/>
    <p:sldId id="309" r:id="rId25"/>
    <p:sldId id="270" r:id="rId26"/>
    <p:sldId id="272" r:id="rId27"/>
    <p:sldId id="310" r:id="rId28"/>
    <p:sldId id="311" r:id="rId29"/>
    <p:sldId id="275" r:id="rId30"/>
    <p:sldId id="283" r:id="rId31"/>
    <p:sldId id="282" r:id="rId32"/>
    <p:sldId id="285" r:id="rId33"/>
  </p:sldIdLst>
  <p:sldSz cx="12192000" cy="6858000"/>
  <p:notesSz cx="6858000" cy="9144000"/>
  <p:custDataLst>
    <p:tags r:id="rId3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9C1F"/>
    <a:srgbClr val="FFFFFF"/>
    <a:srgbClr val="3B97D3"/>
    <a:srgbClr val="9CBE5C"/>
    <a:srgbClr val="C20E68"/>
    <a:srgbClr val="25B89A"/>
    <a:srgbClr val="212F3C"/>
    <a:srgbClr val="1B1B1B"/>
    <a:srgbClr val="171717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1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653" y="62"/>
      </p:cViewPr>
      <p:guideLst>
        <p:guide orient="horz" pos="2000"/>
        <p:guide pos="40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notesViewPr>
    <p:cSldViewPr snapToGrid="0">
      <p:cViewPr varScale="1">
        <p:scale>
          <a:sx n="103" d="100"/>
          <a:sy n="103" d="100"/>
        </p:scale>
        <p:origin x="3419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8" Type="http://schemas.openxmlformats.org/officeDocument/2006/relationships/tags" Target="tags/tag1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handoutMaster" Target="handoutMasters/handoutMaster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137BD-6E09-4967-8B82-8C1A3491B51F}" type="datetimeFigureOut">
              <a:rPr lang="en-ID" smtClean="0"/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D9D8FE-69CC-4D23-837E-DB569CF0996E}" type="slidenum">
              <a:rPr lang="en-ID" smtClean="0"/>
            </a:fld>
            <a:endParaRPr lang="en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jpeg>
</file>

<file path=ppt/media/image42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AB042F-E61B-41F6-A310-47DFB6F2A9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835EB-4720-4FF7-823A-F434E1EF15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192000" cy="3629891"/>
          </a:xfrm>
          <a:prstGeom prst="roundRect">
            <a:avLst>
              <a:gd name="adj" fmla="val 0"/>
            </a:avLst>
          </a:prstGeo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ID"/>
          </a:p>
        </p:txBody>
      </p:sp>
      <p:sp>
        <p:nvSpPr>
          <p:cNvPr id="3" name="TextBox 2"/>
          <p:cNvSpPr txBox="1"/>
          <p:nvPr userDrawn="1"/>
        </p:nvSpPr>
        <p:spPr>
          <a:xfrm>
            <a:off x="10882745" y="540328"/>
            <a:ext cx="790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ID" sz="7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r>
              <a:rPr lang="en-ID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fld id="{66DBA9ED-0BD1-4583-826F-4EF9BAC8450E}" type="slidenum">
              <a:rPr lang="en-ID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fld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882745" y="540328"/>
            <a:ext cx="790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ID" sz="7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r>
              <a:rPr lang="en-ID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fld id="{66DBA9ED-0BD1-4583-826F-4EF9BAC8450E}" type="slidenum">
              <a:rPr lang="en-ID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fld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882745" y="540328"/>
            <a:ext cx="790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ID" sz="7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r>
              <a:rPr lang="en-ID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fld id="{66DBA9ED-0BD1-4583-826F-4EF9BAC8450E}" type="slidenum">
              <a:rPr lang="en-ID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fld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1" name="Group 50"/>
          <p:cNvGrpSpPr/>
          <p:nvPr userDrawn="1"/>
        </p:nvGrpSpPr>
        <p:grpSpPr>
          <a:xfrm>
            <a:off x="1986757" y="5243194"/>
            <a:ext cx="8218487" cy="1614805"/>
            <a:chOff x="1588" y="2212975"/>
            <a:chExt cx="12192000" cy="2395538"/>
          </a:xfrm>
          <a:solidFill>
            <a:schemeClr val="tx1">
              <a:alpha val="5000"/>
            </a:schemeClr>
          </a:solidFill>
        </p:grpSpPr>
        <p:sp>
          <p:nvSpPr>
            <p:cNvPr id="6" name="Freeform 5"/>
            <p:cNvSpPr>
              <a:spLocks noEditPoints="1"/>
            </p:cNvSpPr>
            <p:nvPr userDrawn="1"/>
          </p:nvSpPr>
          <p:spPr bwMode="auto">
            <a:xfrm>
              <a:off x="1588" y="2212975"/>
              <a:ext cx="12192000" cy="2395538"/>
            </a:xfrm>
            <a:custGeom>
              <a:avLst/>
              <a:gdLst>
                <a:gd name="T0" fmla="*/ 5707 w 6378"/>
                <a:gd name="T1" fmla="*/ 420 h 1254"/>
                <a:gd name="T2" fmla="*/ 4811 w 6378"/>
                <a:gd name="T3" fmla="*/ 357 h 1254"/>
                <a:gd name="T4" fmla="*/ 3952 w 6378"/>
                <a:gd name="T5" fmla="*/ 251 h 1254"/>
                <a:gd name="T6" fmla="*/ 2831 w 6378"/>
                <a:gd name="T7" fmla="*/ 595 h 1254"/>
                <a:gd name="T8" fmla="*/ 2004 w 6378"/>
                <a:gd name="T9" fmla="*/ 731 h 1254"/>
                <a:gd name="T10" fmla="*/ 1585 w 6378"/>
                <a:gd name="T11" fmla="*/ 945 h 1254"/>
                <a:gd name="T12" fmla="*/ 1464 w 6378"/>
                <a:gd name="T13" fmla="*/ 328 h 1254"/>
                <a:gd name="T14" fmla="*/ 1406 w 6378"/>
                <a:gd name="T15" fmla="*/ 269 h 1254"/>
                <a:gd name="T16" fmla="*/ 1318 w 6378"/>
                <a:gd name="T17" fmla="*/ 872 h 1254"/>
                <a:gd name="T18" fmla="*/ 897 w 6378"/>
                <a:gd name="T19" fmla="*/ 547 h 1254"/>
                <a:gd name="T20" fmla="*/ 806 w 6378"/>
                <a:gd name="T21" fmla="*/ 513 h 1254"/>
                <a:gd name="T22" fmla="*/ 504 w 6378"/>
                <a:gd name="T23" fmla="*/ 381 h 1254"/>
                <a:gd name="T24" fmla="*/ 337 w 6378"/>
                <a:gd name="T25" fmla="*/ 525 h 1254"/>
                <a:gd name="T26" fmla="*/ 87 w 6378"/>
                <a:gd name="T27" fmla="*/ 403 h 1254"/>
                <a:gd name="T28" fmla="*/ 898 w 6378"/>
                <a:gd name="T29" fmla="*/ 550 h 1254"/>
                <a:gd name="T30" fmla="*/ 1434 w 6378"/>
                <a:gd name="T31" fmla="*/ 1035 h 1254"/>
                <a:gd name="T32" fmla="*/ 1422 w 6378"/>
                <a:gd name="T33" fmla="*/ 922 h 1254"/>
                <a:gd name="T34" fmla="*/ 1311 w 6378"/>
                <a:gd name="T35" fmla="*/ 994 h 1254"/>
                <a:gd name="T36" fmla="*/ 1430 w 6378"/>
                <a:gd name="T37" fmla="*/ 207 h 1254"/>
                <a:gd name="T38" fmla="*/ 1447 w 6378"/>
                <a:gd name="T39" fmla="*/ 733 h 1254"/>
                <a:gd name="T40" fmla="*/ 1438 w 6378"/>
                <a:gd name="T41" fmla="*/ 645 h 1254"/>
                <a:gd name="T42" fmla="*/ 1449 w 6378"/>
                <a:gd name="T43" fmla="*/ 343 h 1254"/>
                <a:gd name="T44" fmla="*/ 1421 w 6378"/>
                <a:gd name="T45" fmla="*/ 156 h 1254"/>
                <a:gd name="T46" fmla="*/ 1419 w 6378"/>
                <a:gd name="T47" fmla="*/ 500 h 1254"/>
                <a:gd name="T48" fmla="*/ 1461 w 6378"/>
                <a:gd name="T49" fmla="*/ 584 h 1254"/>
                <a:gd name="T50" fmla="*/ 1450 w 6378"/>
                <a:gd name="T51" fmla="*/ 290 h 1254"/>
                <a:gd name="T52" fmla="*/ 1434 w 6378"/>
                <a:gd name="T53" fmla="*/ 155 h 1254"/>
                <a:gd name="T54" fmla="*/ 1413 w 6378"/>
                <a:gd name="T55" fmla="*/ 276 h 1254"/>
                <a:gd name="T56" fmla="*/ 1412 w 6378"/>
                <a:gd name="T57" fmla="*/ 625 h 1254"/>
                <a:gd name="T58" fmla="*/ 1550 w 6378"/>
                <a:gd name="T59" fmla="*/ 985 h 1254"/>
                <a:gd name="T60" fmla="*/ 1478 w 6378"/>
                <a:gd name="T61" fmla="*/ 894 h 1254"/>
                <a:gd name="T62" fmla="*/ 1499 w 6378"/>
                <a:gd name="T63" fmla="*/ 968 h 1254"/>
                <a:gd name="T64" fmla="*/ 1525 w 6378"/>
                <a:gd name="T65" fmla="*/ 944 h 1254"/>
                <a:gd name="T66" fmla="*/ 1468 w 6378"/>
                <a:gd name="T67" fmla="*/ 928 h 1254"/>
                <a:gd name="T68" fmla="*/ 1532 w 6378"/>
                <a:gd name="T69" fmla="*/ 1022 h 1254"/>
                <a:gd name="T70" fmla="*/ 1488 w 6378"/>
                <a:gd name="T71" fmla="*/ 796 h 1254"/>
                <a:gd name="T72" fmla="*/ 1395 w 6378"/>
                <a:gd name="T73" fmla="*/ 939 h 1254"/>
                <a:gd name="T74" fmla="*/ 1347 w 6378"/>
                <a:gd name="T75" fmla="*/ 951 h 1254"/>
                <a:gd name="T76" fmla="*/ 1346 w 6378"/>
                <a:gd name="T77" fmla="*/ 943 h 1254"/>
                <a:gd name="T78" fmla="*/ 1393 w 6378"/>
                <a:gd name="T79" fmla="*/ 980 h 1254"/>
                <a:gd name="T80" fmla="*/ 1398 w 6378"/>
                <a:gd name="T81" fmla="*/ 824 h 1254"/>
                <a:gd name="T82" fmla="*/ 1349 w 6378"/>
                <a:gd name="T83" fmla="*/ 874 h 1254"/>
                <a:gd name="T84" fmla="*/ 1376 w 6378"/>
                <a:gd name="T85" fmla="*/ 1041 h 1254"/>
                <a:gd name="T86" fmla="*/ 1419 w 6378"/>
                <a:gd name="T87" fmla="*/ 970 h 1254"/>
                <a:gd name="T88" fmla="*/ 1474 w 6378"/>
                <a:gd name="T89" fmla="*/ 1045 h 1254"/>
                <a:gd name="T90" fmla="*/ 1545 w 6378"/>
                <a:gd name="T91" fmla="*/ 1063 h 1254"/>
                <a:gd name="T92" fmla="*/ 1563 w 6378"/>
                <a:gd name="T93" fmla="*/ 1009 h 1254"/>
                <a:gd name="T94" fmla="*/ 1501 w 6378"/>
                <a:gd name="T95" fmla="*/ 714 h 1254"/>
                <a:gd name="T96" fmla="*/ 1421 w 6378"/>
                <a:gd name="T97" fmla="*/ 106 h 1254"/>
                <a:gd name="T98" fmla="*/ 1403 w 6378"/>
                <a:gd name="T99" fmla="*/ 82 h 1254"/>
                <a:gd name="T100" fmla="*/ 1397 w 6378"/>
                <a:gd name="T101" fmla="*/ 714 h 1254"/>
                <a:gd name="T102" fmla="*/ 1301 w 6378"/>
                <a:gd name="T103" fmla="*/ 922 h 1254"/>
                <a:gd name="T104" fmla="*/ 1305 w 6378"/>
                <a:gd name="T105" fmla="*/ 1033 h 1254"/>
                <a:gd name="T106" fmla="*/ 1586 w 6378"/>
                <a:gd name="T107" fmla="*/ 1078 h 1254"/>
                <a:gd name="T108" fmla="*/ 2474 w 6378"/>
                <a:gd name="T109" fmla="*/ 342 h 1254"/>
                <a:gd name="T110" fmla="*/ 2329 w 6378"/>
                <a:gd name="T111" fmla="*/ 264 h 1254"/>
                <a:gd name="T112" fmla="*/ 2272 w 6378"/>
                <a:gd name="T113" fmla="*/ 339 h 1254"/>
                <a:gd name="T114" fmla="*/ 2325 w 6378"/>
                <a:gd name="T115" fmla="*/ 366 h 1254"/>
                <a:gd name="T116" fmla="*/ 2475 w 6378"/>
                <a:gd name="T117" fmla="*/ 505 h 1254"/>
                <a:gd name="T118" fmla="*/ 2449 w 6378"/>
                <a:gd name="T119" fmla="*/ 279 h 1254"/>
                <a:gd name="T120" fmla="*/ 2220 w 6378"/>
                <a:gd name="T121" fmla="*/ 491 h 1254"/>
                <a:gd name="T122" fmla="*/ 2442 w 6378"/>
                <a:gd name="T123" fmla="*/ 661 h 1254"/>
                <a:gd name="T124" fmla="*/ 5342 w 6378"/>
                <a:gd name="T125" fmla="*/ 876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78" h="1254">
                  <a:moveTo>
                    <a:pt x="6378" y="663"/>
                  </a:moveTo>
                  <a:cubicBezTo>
                    <a:pt x="6373" y="663"/>
                    <a:pt x="6373" y="663"/>
                    <a:pt x="6373" y="663"/>
                  </a:cubicBezTo>
                  <a:cubicBezTo>
                    <a:pt x="6346" y="643"/>
                    <a:pt x="6346" y="643"/>
                    <a:pt x="6346" y="643"/>
                  </a:cubicBezTo>
                  <a:cubicBezTo>
                    <a:pt x="6029" y="642"/>
                    <a:pt x="6029" y="642"/>
                    <a:pt x="6029" y="642"/>
                  </a:cubicBezTo>
                  <a:cubicBezTo>
                    <a:pt x="6012" y="655"/>
                    <a:pt x="6012" y="655"/>
                    <a:pt x="6012" y="655"/>
                  </a:cubicBezTo>
                  <a:cubicBezTo>
                    <a:pt x="6012" y="648"/>
                    <a:pt x="6007" y="647"/>
                    <a:pt x="6007" y="647"/>
                  </a:cubicBezTo>
                  <a:cubicBezTo>
                    <a:pt x="6008" y="645"/>
                    <a:pt x="5997" y="644"/>
                    <a:pt x="5997" y="644"/>
                  </a:cubicBezTo>
                  <a:cubicBezTo>
                    <a:pt x="5996" y="642"/>
                    <a:pt x="5989" y="633"/>
                    <a:pt x="5989" y="633"/>
                  </a:cubicBezTo>
                  <a:cubicBezTo>
                    <a:pt x="5987" y="630"/>
                    <a:pt x="5984" y="630"/>
                    <a:pt x="5984" y="630"/>
                  </a:cubicBezTo>
                  <a:cubicBezTo>
                    <a:pt x="5986" y="627"/>
                    <a:pt x="5986" y="627"/>
                    <a:pt x="5986" y="627"/>
                  </a:cubicBezTo>
                  <a:cubicBezTo>
                    <a:pt x="5987" y="625"/>
                    <a:pt x="5987" y="625"/>
                    <a:pt x="5987" y="625"/>
                  </a:cubicBezTo>
                  <a:cubicBezTo>
                    <a:pt x="5987" y="624"/>
                    <a:pt x="5987" y="624"/>
                    <a:pt x="5987" y="624"/>
                  </a:cubicBezTo>
                  <a:cubicBezTo>
                    <a:pt x="5988" y="623"/>
                    <a:pt x="5988" y="623"/>
                    <a:pt x="5988" y="623"/>
                  </a:cubicBezTo>
                  <a:cubicBezTo>
                    <a:pt x="5987" y="622"/>
                    <a:pt x="5987" y="622"/>
                    <a:pt x="5987" y="622"/>
                  </a:cubicBezTo>
                  <a:cubicBezTo>
                    <a:pt x="5986" y="620"/>
                    <a:pt x="5983" y="622"/>
                    <a:pt x="5983" y="622"/>
                  </a:cubicBezTo>
                  <a:cubicBezTo>
                    <a:pt x="5979" y="622"/>
                    <a:pt x="5979" y="622"/>
                    <a:pt x="5979" y="622"/>
                  </a:cubicBezTo>
                  <a:cubicBezTo>
                    <a:pt x="5976" y="623"/>
                    <a:pt x="5976" y="623"/>
                    <a:pt x="5976" y="623"/>
                  </a:cubicBezTo>
                  <a:cubicBezTo>
                    <a:pt x="5974" y="622"/>
                    <a:pt x="5974" y="622"/>
                    <a:pt x="5974" y="622"/>
                  </a:cubicBezTo>
                  <a:cubicBezTo>
                    <a:pt x="5971" y="621"/>
                    <a:pt x="5971" y="621"/>
                    <a:pt x="5971" y="621"/>
                  </a:cubicBezTo>
                  <a:cubicBezTo>
                    <a:pt x="5969" y="620"/>
                    <a:pt x="5969" y="620"/>
                    <a:pt x="5969" y="620"/>
                  </a:cubicBezTo>
                  <a:cubicBezTo>
                    <a:pt x="5967" y="619"/>
                    <a:pt x="5965" y="617"/>
                    <a:pt x="5965" y="617"/>
                  </a:cubicBezTo>
                  <a:cubicBezTo>
                    <a:pt x="5963" y="614"/>
                    <a:pt x="5957" y="613"/>
                    <a:pt x="5957" y="613"/>
                  </a:cubicBezTo>
                  <a:cubicBezTo>
                    <a:pt x="5955" y="612"/>
                    <a:pt x="5955" y="612"/>
                    <a:pt x="5955" y="612"/>
                  </a:cubicBezTo>
                  <a:cubicBezTo>
                    <a:pt x="5955" y="610"/>
                    <a:pt x="5955" y="610"/>
                    <a:pt x="5955" y="610"/>
                  </a:cubicBezTo>
                  <a:cubicBezTo>
                    <a:pt x="5955" y="609"/>
                    <a:pt x="5955" y="609"/>
                    <a:pt x="5955" y="609"/>
                  </a:cubicBezTo>
                  <a:cubicBezTo>
                    <a:pt x="5956" y="607"/>
                    <a:pt x="5956" y="607"/>
                    <a:pt x="5956" y="607"/>
                  </a:cubicBezTo>
                  <a:cubicBezTo>
                    <a:pt x="5956" y="606"/>
                    <a:pt x="5956" y="606"/>
                    <a:pt x="5956" y="606"/>
                  </a:cubicBezTo>
                  <a:cubicBezTo>
                    <a:pt x="5954" y="604"/>
                    <a:pt x="5954" y="604"/>
                    <a:pt x="5954" y="604"/>
                  </a:cubicBezTo>
                  <a:cubicBezTo>
                    <a:pt x="5952" y="603"/>
                    <a:pt x="5952" y="603"/>
                    <a:pt x="5952" y="603"/>
                  </a:cubicBezTo>
                  <a:cubicBezTo>
                    <a:pt x="5949" y="602"/>
                    <a:pt x="5949" y="602"/>
                    <a:pt x="5949" y="602"/>
                  </a:cubicBezTo>
                  <a:cubicBezTo>
                    <a:pt x="5947" y="603"/>
                    <a:pt x="5947" y="603"/>
                    <a:pt x="5947" y="603"/>
                  </a:cubicBezTo>
                  <a:cubicBezTo>
                    <a:pt x="5947" y="604"/>
                    <a:pt x="5947" y="604"/>
                    <a:pt x="5947" y="604"/>
                  </a:cubicBezTo>
                  <a:cubicBezTo>
                    <a:pt x="5946" y="606"/>
                    <a:pt x="5946" y="606"/>
                    <a:pt x="5946" y="606"/>
                  </a:cubicBezTo>
                  <a:cubicBezTo>
                    <a:pt x="5945" y="607"/>
                    <a:pt x="5945" y="607"/>
                    <a:pt x="5945" y="607"/>
                  </a:cubicBezTo>
                  <a:cubicBezTo>
                    <a:pt x="5945" y="608"/>
                    <a:pt x="5945" y="608"/>
                    <a:pt x="5945" y="608"/>
                  </a:cubicBezTo>
                  <a:cubicBezTo>
                    <a:pt x="5944" y="609"/>
                    <a:pt x="5944" y="609"/>
                    <a:pt x="5944" y="609"/>
                  </a:cubicBezTo>
                  <a:cubicBezTo>
                    <a:pt x="5944" y="610"/>
                    <a:pt x="5944" y="610"/>
                    <a:pt x="5944" y="610"/>
                  </a:cubicBezTo>
                  <a:cubicBezTo>
                    <a:pt x="5944" y="612"/>
                    <a:pt x="5944" y="612"/>
                    <a:pt x="5944" y="612"/>
                  </a:cubicBezTo>
                  <a:cubicBezTo>
                    <a:pt x="5944" y="613"/>
                    <a:pt x="5944" y="613"/>
                    <a:pt x="5944" y="613"/>
                  </a:cubicBezTo>
                  <a:cubicBezTo>
                    <a:pt x="5943" y="614"/>
                    <a:pt x="5943" y="614"/>
                    <a:pt x="5943" y="614"/>
                  </a:cubicBezTo>
                  <a:cubicBezTo>
                    <a:pt x="5941" y="614"/>
                    <a:pt x="5941" y="614"/>
                    <a:pt x="5941" y="614"/>
                  </a:cubicBezTo>
                  <a:cubicBezTo>
                    <a:pt x="5939" y="616"/>
                    <a:pt x="5939" y="616"/>
                    <a:pt x="5939" y="616"/>
                  </a:cubicBezTo>
                  <a:cubicBezTo>
                    <a:pt x="5937" y="617"/>
                    <a:pt x="5935" y="619"/>
                    <a:pt x="5935" y="622"/>
                  </a:cubicBezTo>
                  <a:cubicBezTo>
                    <a:pt x="5934" y="626"/>
                    <a:pt x="5934" y="629"/>
                    <a:pt x="5934" y="630"/>
                  </a:cubicBezTo>
                  <a:cubicBezTo>
                    <a:pt x="5934" y="542"/>
                    <a:pt x="5934" y="542"/>
                    <a:pt x="5934" y="542"/>
                  </a:cubicBezTo>
                  <a:cubicBezTo>
                    <a:pt x="5948" y="532"/>
                    <a:pt x="5948" y="532"/>
                    <a:pt x="5948" y="532"/>
                  </a:cubicBezTo>
                  <a:cubicBezTo>
                    <a:pt x="5948" y="524"/>
                    <a:pt x="5948" y="524"/>
                    <a:pt x="5948" y="524"/>
                  </a:cubicBezTo>
                  <a:cubicBezTo>
                    <a:pt x="5931" y="524"/>
                    <a:pt x="5931" y="524"/>
                    <a:pt x="5931" y="524"/>
                  </a:cubicBezTo>
                  <a:cubicBezTo>
                    <a:pt x="5931" y="501"/>
                    <a:pt x="5931" y="501"/>
                    <a:pt x="5931" y="501"/>
                  </a:cubicBezTo>
                  <a:cubicBezTo>
                    <a:pt x="5934" y="501"/>
                    <a:pt x="5934" y="501"/>
                    <a:pt x="5934" y="501"/>
                  </a:cubicBezTo>
                  <a:cubicBezTo>
                    <a:pt x="5934" y="498"/>
                    <a:pt x="5934" y="498"/>
                    <a:pt x="5934" y="498"/>
                  </a:cubicBezTo>
                  <a:cubicBezTo>
                    <a:pt x="5920" y="498"/>
                    <a:pt x="5920" y="498"/>
                    <a:pt x="5920" y="498"/>
                  </a:cubicBezTo>
                  <a:cubicBezTo>
                    <a:pt x="5929" y="494"/>
                    <a:pt x="5929" y="494"/>
                    <a:pt x="5929" y="494"/>
                  </a:cubicBezTo>
                  <a:cubicBezTo>
                    <a:pt x="5901" y="494"/>
                    <a:pt x="5901" y="494"/>
                    <a:pt x="5901" y="494"/>
                  </a:cubicBezTo>
                  <a:cubicBezTo>
                    <a:pt x="5901" y="491"/>
                    <a:pt x="5901" y="491"/>
                    <a:pt x="5901" y="491"/>
                  </a:cubicBezTo>
                  <a:cubicBezTo>
                    <a:pt x="5850" y="491"/>
                    <a:pt x="5850" y="491"/>
                    <a:pt x="5850" y="491"/>
                  </a:cubicBezTo>
                  <a:cubicBezTo>
                    <a:pt x="5850" y="494"/>
                    <a:pt x="5850" y="494"/>
                    <a:pt x="5850" y="494"/>
                  </a:cubicBezTo>
                  <a:cubicBezTo>
                    <a:pt x="5833" y="494"/>
                    <a:pt x="5833" y="494"/>
                    <a:pt x="5833" y="494"/>
                  </a:cubicBezTo>
                  <a:cubicBezTo>
                    <a:pt x="5834" y="493"/>
                    <a:pt x="5834" y="493"/>
                    <a:pt x="5834" y="493"/>
                  </a:cubicBezTo>
                  <a:cubicBezTo>
                    <a:pt x="5834" y="492"/>
                    <a:pt x="5834" y="492"/>
                    <a:pt x="5834" y="492"/>
                  </a:cubicBezTo>
                  <a:cubicBezTo>
                    <a:pt x="5835" y="491"/>
                    <a:pt x="5835" y="491"/>
                    <a:pt x="5835" y="491"/>
                  </a:cubicBezTo>
                  <a:cubicBezTo>
                    <a:pt x="5835" y="490"/>
                    <a:pt x="5835" y="490"/>
                    <a:pt x="5835" y="490"/>
                  </a:cubicBezTo>
                  <a:cubicBezTo>
                    <a:pt x="5832" y="489"/>
                    <a:pt x="5832" y="489"/>
                    <a:pt x="5832" y="489"/>
                  </a:cubicBezTo>
                  <a:cubicBezTo>
                    <a:pt x="5830" y="489"/>
                    <a:pt x="5829" y="489"/>
                    <a:pt x="5829" y="489"/>
                  </a:cubicBezTo>
                  <a:cubicBezTo>
                    <a:pt x="5829" y="487"/>
                    <a:pt x="5829" y="487"/>
                    <a:pt x="5829" y="487"/>
                  </a:cubicBezTo>
                  <a:cubicBezTo>
                    <a:pt x="5829" y="485"/>
                    <a:pt x="5829" y="485"/>
                    <a:pt x="5829" y="485"/>
                  </a:cubicBezTo>
                  <a:cubicBezTo>
                    <a:pt x="5831" y="485"/>
                    <a:pt x="5831" y="485"/>
                    <a:pt x="5831" y="485"/>
                  </a:cubicBezTo>
                  <a:cubicBezTo>
                    <a:pt x="5831" y="480"/>
                    <a:pt x="5831" y="480"/>
                    <a:pt x="5831" y="480"/>
                  </a:cubicBezTo>
                  <a:cubicBezTo>
                    <a:pt x="5829" y="480"/>
                    <a:pt x="5829" y="480"/>
                    <a:pt x="5829" y="480"/>
                  </a:cubicBezTo>
                  <a:cubicBezTo>
                    <a:pt x="5829" y="474"/>
                    <a:pt x="5829" y="474"/>
                    <a:pt x="5829" y="474"/>
                  </a:cubicBezTo>
                  <a:cubicBezTo>
                    <a:pt x="5830" y="471"/>
                    <a:pt x="5828" y="470"/>
                    <a:pt x="5828" y="470"/>
                  </a:cubicBezTo>
                  <a:cubicBezTo>
                    <a:pt x="5824" y="470"/>
                    <a:pt x="5824" y="470"/>
                    <a:pt x="5824" y="470"/>
                  </a:cubicBezTo>
                  <a:cubicBezTo>
                    <a:pt x="5824" y="469"/>
                    <a:pt x="5824" y="469"/>
                    <a:pt x="5824" y="469"/>
                  </a:cubicBezTo>
                  <a:cubicBezTo>
                    <a:pt x="5825" y="467"/>
                    <a:pt x="5825" y="467"/>
                    <a:pt x="5825" y="467"/>
                  </a:cubicBezTo>
                  <a:cubicBezTo>
                    <a:pt x="5828" y="464"/>
                    <a:pt x="5824" y="458"/>
                    <a:pt x="5824" y="458"/>
                  </a:cubicBezTo>
                  <a:cubicBezTo>
                    <a:pt x="5824" y="454"/>
                    <a:pt x="5824" y="454"/>
                    <a:pt x="5824" y="454"/>
                  </a:cubicBezTo>
                  <a:cubicBezTo>
                    <a:pt x="5826" y="454"/>
                    <a:pt x="5826" y="454"/>
                    <a:pt x="5826" y="454"/>
                  </a:cubicBezTo>
                  <a:cubicBezTo>
                    <a:pt x="5826" y="452"/>
                    <a:pt x="5826" y="452"/>
                    <a:pt x="5826" y="452"/>
                  </a:cubicBezTo>
                  <a:cubicBezTo>
                    <a:pt x="5825" y="451"/>
                    <a:pt x="5825" y="451"/>
                    <a:pt x="5825" y="451"/>
                  </a:cubicBezTo>
                  <a:cubicBezTo>
                    <a:pt x="5825" y="450"/>
                    <a:pt x="5825" y="450"/>
                    <a:pt x="5825" y="450"/>
                  </a:cubicBezTo>
                  <a:cubicBezTo>
                    <a:pt x="5825" y="448"/>
                    <a:pt x="5821" y="450"/>
                    <a:pt x="5821" y="450"/>
                  </a:cubicBezTo>
                  <a:cubicBezTo>
                    <a:pt x="5820" y="448"/>
                    <a:pt x="5816" y="450"/>
                    <a:pt x="5816" y="448"/>
                  </a:cubicBezTo>
                  <a:cubicBezTo>
                    <a:pt x="5816" y="445"/>
                    <a:pt x="5813" y="437"/>
                    <a:pt x="5813" y="437"/>
                  </a:cubicBezTo>
                  <a:cubicBezTo>
                    <a:pt x="5813" y="435"/>
                    <a:pt x="5813" y="435"/>
                    <a:pt x="5813" y="435"/>
                  </a:cubicBezTo>
                  <a:cubicBezTo>
                    <a:pt x="5813" y="433"/>
                    <a:pt x="5813" y="433"/>
                    <a:pt x="5813" y="433"/>
                  </a:cubicBezTo>
                  <a:cubicBezTo>
                    <a:pt x="5812" y="430"/>
                    <a:pt x="5812" y="430"/>
                    <a:pt x="5812" y="430"/>
                  </a:cubicBezTo>
                  <a:cubicBezTo>
                    <a:pt x="5810" y="430"/>
                    <a:pt x="5810" y="430"/>
                    <a:pt x="5810" y="430"/>
                  </a:cubicBezTo>
                  <a:cubicBezTo>
                    <a:pt x="5808" y="429"/>
                    <a:pt x="5808" y="429"/>
                    <a:pt x="5808" y="429"/>
                  </a:cubicBezTo>
                  <a:cubicBezTo>
                    <a:pt x="5806" y="424"/>
                    <a:pt x="5800" y="425"/>
                    <a:pt x="5800" y="425"/>
                  </a:cubicBezTo>
                  <a:cubicBezTo>
                    <a:pt x="5790" y="427"/>
                    <a:pt x="5795" y="435"/>
                    <a:pt x="5795" y="435"/>
                  </a:cubicBezTo>
                  <a:cubicBezTo>
                    <a:pt x="5796" y="436"/>
                    <a:pt x="5796" y="436"/>
                    <a:pt x="5796" y="436"/>
                  </a:cubicBezTo>
                  <a:cubicBezTo>
                    <a:pt x="5794" y="437"/>
                    <a:pt x="5794" y="437"/>
                    <a:pt x="5794" y="437"/>
                  </a:cubicBezTo>
                  <a:cubicBezTo>
                    <a:pt x="5791" y="437"/>
                    <a:pt x="5784" y="440"/>
                    <a:pt x="5784" y="440"/>
                  </a:cubicBezTo>
                  <a:cubicBezTo>
                    <a:pt x="5784" y="430"/>
                    <a:pt x="5781" y="429"/>
                    <a:pt x="5781" y="429"/>
                  </a:cubicBezTo>
                  <a:cubicBezTo>
                    <a:pt x="5779" y="426"/>
                    <a:pt x="5774" y="426"/>
                    <a:pt x="5774" y="426"/>
                  </a:cubicBezTo>
                  <a:cubicBezTo>
                    <a:pt x="5774" y="415"/>
                    <a:pt x="5774" y="415"/>
                    <a:pt x="5774" y="415"/>
                  </a:cubicBezTo>
                  <a:cubicBezTo>
                    <a:pt x="5777" y="413"/>
                    <a:pt x="5776" y="410"/>
                    <a:pt x="5776" y="410"/>
                  </a:cubicBezTo>
                  <a:cubicBezTo>
                    <a:pt x="5783" y="412"/>
                    <a:pt x="5783" y="412"/>
                    <a:pt x="5783" y="412"/>
                  </a:cubicBezTo>
                  <a:cubicBezTo>
                    <a:pt x="5787" y="413"/>
                    <a:pt x="5787" y="413"/>
                    <a:pt x="5787" y="413"/>
                  </a:cubicBezTo>
                  <a:cubicBezTo>
                    <a:pt x="5790" y="413"/>
                    <a:pt x="5790" y="413"/>
                    <a:pt x="5790" y="413"/>
                  </a:cubicBezTo>
                  <a:cubicBezTo>
                    <a:pt x="5791" y="414"/>
                    <a:pt x="5791" y="414"/>
                    <a:pt x="5791" y="414"/>
                  </a:cubicBezTo>
                  <a:cubicBezTo>
                    <a:pt x="5793" y="416"/>
                    <a:pt x="5798" y="416"/>
                    <a:pt x="5798" y="416"/>
                  </a:cubicBezTo>
                  <a:cubicBezTo>
                    <a:pt x="5803" y="416"/>
                    <a:pt x="5807" y="413"/>
                    <a:pt x="5807" y="413"/>
                  </a:cubicBezTo>
                  <a:cubicBezTo>
                    <a:pt x="5807" y="411"/>
                    <a:pt x="5800" y="410"/>
                    <a:pt x="5800" y="410"/>
                  </a:cubicBezTo>
                  <a:cubicBezTo>
                    <a:pt x="5798" y="410"/>
                    <a:pt x="5792" y="410"/>
                    <a:pt x="5792" y="410"/>
                  </a:cubicBezTo>
                  <a:cubicBezTo>
                    <a:pt x="5786" y="410"/>
                    <a:pt x="5786" y="409"/>
                    <a:pt x="5786" y="409"/>
                  </a:cubicBezTo>
                  <a:cubicBezTo>
                    <a:pt x="5785" y="407"/>
                    <a:pt x="5776" y="402"/>
                    <a:pt x="5776" y="402"/>
                  </a:cubicBezTo>
                  <a:cubicBezTo>
                    <a:pt x="5774" y="402"/>
                    <a:pt x="5771" y="396"/>
                    <a:pt x="5771" y="396"/>
                  </a:cubicBezTo>
                  <a:cubicBezTo>
                    <a:pt x="5768" y="389"/>
                    <a:pt x="5759" y="387"/>
                    <a:pt x="5759" y="387"/>
                  </a:cubicBezTo>
                  <a:cubicBezTo>
                    <a:pt x="5757" y="387"/>
                    <a:pt x="5759" y="384"/>
                    <a:pt x="5759" y="384"/>
                  </a:cubicBezTo>
                  <a:cubicBezTo>
                    <a:pt x="5760" y="382"/>
                    <a:pt x="5760" y="382"/>
                    <a:pt x="5760" y="382"/>
                  </a:cubicBezTo>
                  <a:cubicBezTo>
                    <a:pt x="5761" y="381"/>
                    <a:pt x="5761" y="381"/>
                    <a:pt x="5761" y="381"/>
                  </a:cubicBezTo>
                  <a:cubicBezTo>
                    <a:pt x="5764" y="378"/>
                    <a:pt x="5761" y="375"/>
                    <a:pt x="5761" y="375"/>
                  </a:cubicBezTo>
                  <a:cubicBezTo>
                    <a:pt x="5759" y="374"/>
                    <a:pt x="5756" y="374"/>
                    <a:pt x="5754" y="374"/>
                  </a:cubicBezTo>
                  <a:cubicBezTo>
                    <a:pt x="5751" y="374"/>
                    <a:pt x="5749" y="376"/>
                    <a:pt x="5749" y="376"/>
                  </a:cubicBezTo>
                  <a:cubicBezTo>
                    <a:pt x="5746" y="378"/>
                    <a:pt x="5749" y="380"/>
                    <a:pt x="5749" y="380"/>
                  </a:cubicBezTo>
                  <a:cubicBezTo>
                    <a:pt x="5750" y="381"/>
                    <a:pt x="5750" y="381"/>
                    <a:pt x="5750" y="381"/>
                  </a:cubicBezTo>
                  <a:cubicBezTo>
                    <a:pt x="5752" y="384"/>
                    <a:pt x="5752" y="384"/>
                    <a:pt x="5752" y="384"/>
                  </a:cubicBezTo>
                  <a:cubicBezTo>
                    <a:pt x="5752" y="385"/>
                    <a:pt x="5752" y="386"/>
                    <a:pt x="5752" y="386"/>
                  </a:cubicBezTo>
                  <a:cubicBezTo>
                    <a:pt x="5749" y="387"/>
                    <a:pt x="5749" y="387"/>
                    <a:pt x="5749" y="387"/>
                  </a:cubicBezTo>
                  <a:cubicBezTo>
                    <a:pt x="5747" y="388"/>
                    <a:pt x="5747" y="388"/>
                    <a:pt x="5747" y="388"/>
                  </a:cubicBezTo>
                  <a:cubicBezTo>
                    <a:pt x="5745" y="388"/>
                    <a:pt x="5745" y="388"/>
                    <a:pt x="5745" y="388"/>
                  </a:cubicBezTo>
                  <a:cubicBezTo>
                    <a:pt x="5741" y="389"/>
                    <a:pt x="5736" y="398"/>
                    <a:pt x="5736" y="398"/>
                  </a:cubicBezTo>
                  <a:cubicBezTo>
                    <a:pt x="5735" y="400"/>
                    <a:pt x="5733" y="402"/>
                    <a:pt x="5733" y="402"/>
                  </a:cubicBezTo>
                  <a:cubicBezTo>
                    <a:pt x="5730" y="403"/>
                    <a:pt x="5725" y="407"/>
                    <a:pt x="5725" y="407"/>
                  </a:cubicBezTo>
                  <a:cubicBezTo>
                    <a:pt x="5722" y="409"/>
                    <a:pt x="5719" y="408"/>
                    <a:pt x="5719" y="408"/>
                  </a:cubicBezTo>
                  <a:cubicBezTo>
                    <a:pt x="5717" y="408"/>
                    <a:pt x="5714" y="408"/>
                    <a:pt x="5714" y="408"/>
                  </a:cubicBezTo>
                  <a:cubicBezTo>
                    <a:pt x="5707" y="407"/>
                    <a:pt x="5704" y="410"/>
                    <a:pt x="5704" y="410"/>
                  </a:cubicBezTo>
                  <a:cubicBezTo>
                    <a:pt x="5699" y="413"/>
                    <a:pt x="5709" y="415"/>
                    <a:pt x="5709" y="415"/>
                  </a:cubicBezTo>
                  <a:cubicBezTo>
                    <a:pt x="5716" y="416"/>
                    <a:pt x="5718" y="413"/>
                    <a:pt x="5718" y="413"/>
                  </a:cubicBezTo>
                  <a:cubicBezTo>
                    <a:pt x="5720" y="413"/>
                    <a:pt x="5720" y="413"/>
                    <a:pt x="5720" y="413"/>
                  </a:cubicBezTo>
                  <a:cubicBezTo>
                    <a:pt x="5729" y="412"/>
                    <a:pt x="5735" y="407"/>
                    <a:pt x="5735" y="407"/>
                  </a:cubicBezTo>
                  <a:cubicBezTo>
                    <a:pt x="5735" y="408"/>
                    <a:pt x="5735" y="408"/>
                    <a:pt x="5735" y="408"/>
                  </a:cubicBezTo>
                  <a:cubicBezTo>
                    <a:pt x="5736" y="410"/>
                    <a:pt x="5736" y="410"/>
                    <a:pt x="5736" y="410"/>
                  </a:cubicBezTo>
                  <a:cubicBezTo>
                    <a:pt x="5736" y="413"/>
                    <a:pt x="5741" y="409"/>
                    <a:pt x="5741" y="409"/>
                  </a:cubicBezTo>
                  <a:cubicBezTo>
                    <a:pt x="5743" y="408"/>
                    <a:pt x="5743" y="409"/>
                    <a:pt x="5743" y="409"/>
                  </a:cubicBezTo>
                  <a:cubicBezTo>
                    <a:pt x="5743" y="419"/>
                    <a:pt x="5743" y="419"/>
                    <a:pt x="5743" y="419"/>
                  </a:cubicBezTo>
                  <a:cubicBezTo>
                    <a:pt x="5740" y="418"/>
                    <a:pt x="5740" y="418"/>
                    <a:pt x="5740" y="418"/>
                  </a:cubicBezTo>
                  <a:cubicBezTo>
                    <a:pt x="5738" y="418"/>
                    <a:pt x="5738" y="418"/>
                    <a:pt x="5738" y="418"/>
                  </a:cubicBezTo>
                  <a:cubicBezTo>
                    <a:pt x="5736" y="419"/>
                    <a:pt x="5736" y="419"/>
                    <a:pt x="5736" y="419"/>
                  </a:cubicBezTo>
                  <a:cubicBezTo>
                    <a:pt x="5735" y="419"/>
                    <a:pt x="5735" y="419"/>
                    <a:pt x="5735" y="419"/>
                  </a:cubicBezTo>
                  <a:cubicBezTo>
                    <a:pt x="5735" y="420"/>
                    <a:pt x="5735" y="420"/>
                    <a:pt x="5735" y="420"/>
                  </a:cubicBezTo>
                  <a:cubicBezTo>
                    <a:pt x="5735" y="421"/>
                    <a:pt x="5735" y="421"/>
                    <a:pt x="5735" y="421"/>
                  </a:cubicBezTo>
                  <a:cubicBezTo>
                    <a:pt x="5735" y="422"/>
                    <a:pt x="5735" y="422"/>
                    <a:pt x="5735" y="422"/>
                  </a:cubicBezTo>
                  <a:cubicBezTo>
                    <a:pt x="5734" y="423"/>
                    <a:pt x="5734" y="423"/>
                    <a:pt x="5734" y="423"/>
                  </a:cubicBezTo>
                  <a:cubicBezTo>
                    <a:pt x="5733" y="423"/>
                    <a:pt x="5733" y="423"/>
                    <a:pt x="5733" y="423"/>
                  </a:cubicBezTo>
                  <a:cubicBezTo>
                    <a:pt x="5731" y="425"/>
                    <a:pt x="5731" y="427"/>
                    <a:pt x="5731" y="427"/>
                  </a:cubicBezTo>
                  <a:cubicBezTo>
                    <a:pt x="5725" y="436"/>
                    <a:pt x="5725" y="436"/>
                    <a:pt x="5725" y="436"/>
                  </a:cubicBezTo>
                  <a:cubicBezTo>
                    <a:pt x="5724" y="422"/>
                    <a:pt x="5724" y="422"/>
                    <a:pt x="5724" y="422"/>
                  </a:cubicBezTo>
                  <a:cubicBezTo>
                    <a:pt x="5725" y="422"/>
                    <a:pt x="5725" y="422"/>
                    <a:pt x="5725" y="422"/>
                  </a:cubicBezTo>
                  <a:cubicBezTo>
                    <a:pt x="5726" y="421"/>
                    <a:pt x="5726" y="421"/>
                    <a:pt x="5726" y="421"/>
                  </a:cubicBezTo>
                  <a:cubicBezTo>
                    <a:pt x="5726" y="419"/>
                    <a:pt x="5726" y="419"/>
                    <a:pt x="5726" y="419"/>
                  </a:cubicBezTo>
                  <a:cubicBezTo>
                    <a:pt x="5726" y="418"/>
                    <a:pt x="5726" y="418"/>
                    <a:pt x="5726" y="418"/>
                  </a:cubicBezTo>
                  <a:cubicBezTo>
                    <a:pt x="5725" y="418"/>
                    <a:pt x="5725" y="418"/>
                    <a:pt x="5725" y="418"/>
                  </a:cubicBezTo>
                  <a:cubicBezTo>
                    <a:pt x="5723" y="420"/>
                    <a:pt x="5723" y="420"/>
                    <a:pt x="5723" y="420"/>
                  </a:cubicBezTo>
                  <a:cubicBezTo>
                    <a:pt x="5722" y="421"/>
                    <a:pt x="5722" y="421"/>
                    <a:pt x="5722" y="421"/>
                  </a:cubicBezTo>
                  <a:cubicBezTo>
                    <a:pt x="5722" y="423"/>
                    <a:pt x="5722" y="423"/>
                    <a:pt x="5722" y="423"/>
                  </a:cubicBezTo>
                  <a:cubicBezTo>
                    <a:pt x="5720" y="425"/>
                    <a:pt x="5716" y="434"/>
                    <a:pt x="5716" y="434"/>
                  </a:cubicBezTo>
                  <a:cubicBezTo>
                    <a:pt x="5715" y="435"/>
                    <a:pt x="5715" y="435"/>
                    <a:pt x="5715" y="435"/>
                  </a:cubicBezTo>
                  <a:cubicBezTo>
                    <a:pt x="5715" y="435"/>
                    <a:pt x="5715" y="435"/>
                    <a:pt x="5715" y="435"/>
                  </a:cubicBezTo>
                  <a:cubicBezTo>
                    <a:pt x="5714" y="435"/>
                    <a:pt x="5714" y="435"/>
                    <a:pt x="5714" y="435"/>
                  </a:cubicBezTo>
                  <a:cubicBezTo>
                    <a:pt x="5714" y="432"/>
                    <a:pt x="5714" y="431"/>
                    <a:pt x="5714" y="431"/>
                  </a:cubicBezTo>
                  <a:cubicBezTo>
                    <a:pt x="5714" y="429"/>
                    <a:pt x="5714" y="429"/>
                    <a:pt x="5714" y="429"/>
                  </a:cubicBezTo>
                  <a:cubicBezTo>
                    <a:pt x="5714" y="427"/>
                    <a:pt x="5714" y="427"/>
                    <a:pt x="5714" y="427"/>
                  </a:cubicBezTo>
                  <a:cubicBezTo>
                    <a:pt x="5715" y="425"/>
                    <a:pt x="5715" y="425"/>
                    <a:pt x="5715" y="425"/>
                  </a:cubicBezTo>
                  <a:cubicBezTo>
                    <a:pt x="5715" y="423"/>
                    <a:pt x="5715" y="423"/>
                    <a:pt x="5715" y="423"/>
                  </a:cubicBezTo>
                  <a:cubicBezTo>
                    <a:pt x="5714" y="424"/>
                    <a:pt x="5714" y="424"/>
                    <a:pt x="5714" y="424"/>
                  </a:cubicBezTo>
                  <a:cubicBezTo>
                    <a:pt x="5713" y="424"/>
                    <a:pt x="5713" y="424"/>
                    <a:pt x="5713" y="424"/>
                  </a:cubicBezTo>
                  <a:cubicBezTo>
                    <a:pt x="5712" y="425"/>
                    <a:pt x="5712" y="425"/>
                    <a:pt x="5712" y="425"/>
                  </a:cubicBezTo>
                  <a:cubicBezTo>
                    <a:pt x="5711" y="424"/>
                    <a:pt x="5711" y="424"/>
                    <a:pt x="5711" y="424"/>
                  </a:cubicBezTo>
                  <a:cubicBezTo>
                    <a:pt x="5712" y="422"/>
                    <a:pt x="5712" y="422"/>
                    <a:pt x="5712" y="422"/>
                  </a:cubicBezTo>
                  <a:cubicBezTo>
                    <a:pt x="5711" y="421"/>
                    <a:pt x="5711" y="421"/>
                    <a:pt x="5711" y="421"/>
                  </a:cubicBezTo>
                  <a:cubicBezTo>
                    <a:pt x="5709" y="420"/>
                    <a:pt x="5709" y="420"/>
                    <a:pt x="5709" y="420"/>
                  </a:cubicBezTo>
                  <a:cubicBezTo>
                    <a:pt x="5707" y="420"/>
                    <a:pt x="5707" y="420"/>
                    <a:pt x="5707" y="420"/>
                  </a:cubicBezTo>
                  <a:cubicBezTo>
                    <a:pt x="5705" y="420"/>
                    <a:pt x="5705" y="420"/>
                    <a:pt x="5705" y="420"/>
                  </a:cubicBezTo>
                  <a:cubicBezTo>
                    <a:pt x="5704" y="420"/>
                    <a:pt x="5704" y="420"/>
                    <a:pt x="5704" y="420"/>
                  </a:cubicBezTo>
                  <a:cubicBezTo>
                    <a:pt x="5704" y="418"/>
                    <a:pt x="5701" y="416"/>
                    <a:pt x="5701" y="416"/>
                  </a:cubicBezTo>
                  <a:cubicBezTo>
                    <a:pt x="5700" y="415"/>
                    <a:pt x="5700" y="416"/>
                    <a:pt x="5700" y="416"/>
                  </a:cubicBezTo>
                  <a:cubicBezTo>
                    <a:pt x="5699" y="418"/>
                    <a:pt x="5699" y="418"/>
                    <a:pt x="5699" y="418"/>
                  </a:cubicBezTo>
                  <a:cubicBezTo>
                    <a:pt x="5700" y="419"/>
                    <a:pt x="5700" y="419"/>
                    <a:pt x="5700" y="419"/>
                  </a:cubicBezTo>
                  <a:cubicBezTo>
                    <a:pt x="5700" y="421"/>
                    <a:pt x="5700" y="421"/>
                    <a:pt x="5700" y="421"/>
                  </a:cubicBezTo>
                  <a:cubicBezTo>
                    <a:pt x="5701" y="423"/>
                    <a:pt x="5701" y="423"/>
                    <a:pt x="5701" y="423"/>
                  </a:cubicBezTo>
                  <a:cubicBezTo>
                    <a:pt x="5701" y="424"/>
                    <a:pt x="5701" y="424"/>
                    <a:pt x="5701" y="424"/>
                  </a:cubicBezTo>
                  <a:cubicBezTo>
                    <a:pt x="5700" y="425"/>
                    <a:pt x="5700" y="425"/>
                    <a:pt x="5700" y="425"/>
                  </a:cubicBezTo>
                  <a:cubicBezTo>
                    <a:pt x="5700" y="427"/>
                    <a:pt x="5700" y="427"/>
                    <a:pt x="5700" y="427"/>
                  </a:cubicBezTo>
                  <a:cubicBezTo>
                    <a:pt x="5699" y="428"/>
                    <a:pt x="5699" y="428"/>
                    <a:pt x="5699" y="428"/>
                  </a:cubicBezTo>
                  <a:cubicBezTo>
                    <a:pt x="5699" y="430"/>
                    <a:pt x="5699" y="430"/>
                    <a:pt x="5699" y="430"/>
                  </a:cubicBezTo>
                  <a:cubicBezTo>
                    <a:pt x="5699" y="432"/>
                    <a:pt x="5699" y="432"/>
                    <a:pt x="5699" y="432"/>
                  </a:cubicBezTo>
                  <a:cubicBezTo>
                    <a:pt x="5699" y="434"/>
                    <a:pt x="5699" y="434"/>
                    <a:pt x="5699" y="434"/>
                  </a:cubicBezTo>
                  <a:cubicBezTo>
                    <a:pt x="5699" y="435"/>
                    <a:pt x="5699" y="435"/>
                    <a:pt x="5699" y="435"/>
                  </a:cubicBezTo>
                  <a:cubicBezTo>
                    <a:pt x="5698" y="436"/>
                    <a:pt x="5698" y="436"/>
                    <a:pt x="5698" y="436"/>
                  </a:cubicBezTo>
                  <a:cubicBezTo>
                    <a:pt x="5690" y="426"/>
                    <a:pt x="5690" y="426"/>
                    <a:pt x="5690" y="426"/>
                  </a:cubicBezTo>
                  <a:cubicBezTo>
                    <a:pt x="5690" y="424"/>
                    <a:pt x="5690" y="424"/>
                    <a:pt x="5690" y="424"/>
                  </a:cubicBezTo>
                  <a:cubicBezTo>
                    <a:pt x="5688" y="422"/>
                    <a:pt x="5688" y="422"/>
                    <a:pt x="5688" y="422"/>
                  </a:cubicBezTo>
                  <a:cubicBezTo>
                    <a:pt x="5686" y="422"/>
                    <a:pt x="5686" y="422"/>
                    <a:pt x="5686" y="422"/>
                  </a:cubicBezTo>
                  <a:cubicBezTo>
                    <a:pt x="5686" y="423"/>
                    <a:pt x="5686" y="423"/>
                    <a:pt x="5686" y="423"/>
                  </a:cubicBezTo>
                  <a:cubicBezTo>
                    <a:pt x="5687" y="424"/>
                    <a:pt x="5687" y="424"/>
                    <a:pt x="5687" y="424"/>
                  </a:cubicBezTo>
                  <a:cubicBezTo>
                    <a:pt x="5689" y="428"/>
                    <a:pt x="5689" y="428"/>
                    <a:pt x="5689" y="428"/>
                  </a:cubicBezTo>
                  <a:cubicBezTo>
                    <a:pt x="5688" y="432"/>
                    <a:pt x="5687" y="453"/>
                    <a:pt x="5687" y="453"/>
                  </a:cubicBezTo>
                  <a:cubicBezTo>
                    <a:pt x="5683" y="456"/>
                    <a:pt x="5683" y="456"/>
                    <a:pt x="5683" y="456"/>
                  </a:cubicBezTo>
                  <a:cubicBezTo>
                    <a:pt x="5679" y="457"/>
                    <a:pt x="5674" y="464"/>
                    <a:pt x="5674" y="464"/>
                  </a:cubicBezTo>
                  <a:cubicBezTo>
                    <a:pt x="5672" y="465"/>
                    <a:pt x="5672" y="465"/>
                    <a:pt x="5672" y="465"/>
                  </a:cubicBezTo>
                  <a:cubicBezTo>
                    <a:pt x="5670" y="465"/>
                    <a:pt x="5670" y="465"/>
                    <a:pt x="5670" y="465"/>
                  </a:cubicBezTo>
                  <a:cubicBezTo>
                    <a:pt x="5668" y="466"/>
                    <a:pt x="5668" y="466"/>
                    <a:pt x="5668" y="466"/>
                  </a:cubicBezTo>
                  <a:cubicBezTo>
                    <a:pt x="5667" y="468"/>
                    <a:pt x="5667" y="468"/>
                    <a:pt x="5667" y="468"/>
                  </a:cubicBezTo>
                  <a:cubicBezTo>
                    <a:pt x="5669" y="470"/>
                    <a:pt x="5669" y="470"/>
                    <a:pt x="5669" y="470"/>
                  </a:cubicBezTo>
                  <a:cubicBezTo>
                    <a:pt x="5669" y="471"/>
                    <a:pt x="5669" y="471"/>
                    <a:pt x="5669" y="471"/>
                  </a:cubicBezTo>
                  <a:cubicBezTo>
                    <a:pt x="5669" y="473"/>
                    <a:pt x="5669" y="473"/>
                    <a:pt x="5669" y="473"/>
                  </a:cubicBezTo>
                  <a:cubicBezTo>
                    <a:pt x="5669" y="475"/>
                    <a:pt x="5669" y="475"/>
                    <a:pt x="5669" y="475"/>
                  </a:cubicBezTo>
                  <a:cubicBezTo>
                    <a:pt x="5669" y="476"/>
                    <a:pt x="5669" y="476"/>
                    <a:pt x="5669" y="476"/>
                  </a:cubicBezTo>
                  <a:cubicBezTo>
                    <a:pt x="5670" y="477"/>
                    <a:pt x="5670" y="477"/>
                    <a:pt x="5670" y="477"/>
                  </a:cubicBezTo>
                  <a:cubicBezTo>
                    <a:pt x="5671" y="479"/>
                    <a:pt x="5671" y="479"/>
                    <a:pt x="5671" y="479"/>
                  </a:cubicBezTo>
                  <a:cubicBezTo>
                    <a:pt x="5671" y="481"/>
                    <a:pt x="5671" y="481"/>
                    <a:pt x="5671" y="481"/>
                  </a:cubicBezTo>
                  <a:cubicBezTo>
                    <a:pt x="5673" y="482"/>
                    <a:pt x="5673" y="482"/>
                    <a:pt x="5673" y="482"/>
                  </a:cubicBezTo>
                  <a:cubicBezTo>
                    <a:pt x="5675" y="482"/>
                    <a:pt x="5675" y="482"/>
                    <a:pt x="5675" y="482"/>
                  </a:cubicBezTo>
                  <a:cubicBezTo>
                    <a:pt x="5675" y="484"/>
                    <a:pt x="5675" y="484"/>
                    <a:pt x="5675" y="484"/>
                  </a:cubicBezTo>
                  <a:cubicBezTo>
                    <a:pt x="5676" y="486"/>
                    <a:pt x="5676" y="486"/>
                    <a:pt x="5676" y="486"/>
                  </a:cubicBezTo>
                  <a:cubicBezTo>
                    <a:pt x="5677" y="487"/>
                    <a:pt x="5677" y="487"/>
                    <a:pt x="5677" y="487"/>
                  </a:cubicBezTo>
                  <a:cubicBezTo>
                    <a:pt x="5678" y="487"/>
                    <a:pt x="5678" y="487"/>
                    <a:pt x="5678" y="487"/>
                  </a:cubicBezTo>
                  <a:cubicBezTo>
                    <a:pt x="5677" y="488"/>
                    <a:pt x="5677" y="488"/>
                    <a:pt x="5677" y="488"/>
                  </a:cubicBezTo>
                  <a:cubicBezTo>
                    <a:pt x="5676" y="489"/>
                    <a:pt x="5676" y="489"/>
                    <a:pt x="5676" y="489"/>
                  </a:cubicBezTo>
                  <a:cubicBezTo>
                    <a:pt x="5674" y="490"/>
                    <a:pt x="5674" y="490"/>
                    <a:pt x="5674" y="490"/>
                  </a:cubicBezTo>
                  <a:cubicBezTo>
                    <a:pt x="5672" y="490"/>
                    <a:pt x="5672" y="490"/>
                    <a:pt x="5672" y="490"/>
                  </a:cubicBezTo>
                  <a:cubicBezTo>
                    <a:pt x="5672" y="491"/>
                    <a:pt x="5672" y="491"/>
                    <a:pt x="5672" y="491"/>
                  </a:cubicBezTo>
                  <a:cubicBezTo>
                    <a:pt x="5601" y="491"/>
                    <a:pt x="5601" y="491"/>
                    <a:pt x="5601" y="491"/>
                  </a:cubicBezTo>
                  <a:cubicBezTo>
                    <a:pt x="5601" y="497"/>
                    <a:pt x="5601" y="497"/>
                    <a:pt x="5601" y="497"/>
                  </a:cubicBezTo>
                  <a:cubicBezTo>
                    <a:pt x="5568" y="497"/>
                    <a:pt x="5568" y="497"/>
                    <a:pt x="5568" y="497"/>
                  </a:cubicBezTo>
                  <a:cubicBezTo>
                    <a:pt x="5568" y="500"/>
                    <a:pt x="5568" y="500"/>
                    <a:pt x="5568" y="500"/>
                  </a:cubicBezTo>
                  <a:cubicBezTo>
                    <a:pt x="5571" y="500"/>
                    <a:pt x="5571" y="500"/>
                    <a:pt x="5571" y="500"/>
                  </a:cubicBezTo>
                  <a:cubicBezTo>
                    <a:pt x="5571" y="523"/>
                    <a:pt x="5571" y="523"/>
                    <a:pt x="5571" y="523"/>
                  </a:cubicBezTo>
                  <a:cubicBezTo>
                    <a:pt x="5555" y="523"/>
                    <a:pt x="5555" y="523"/>
                    <a:pt x="5555" y="523"/>
                  </a:cubicBezTo>
                  <a:cubicBezTo>
                    <a:pt x="5555" y="531"/>
                    <a:pt x="5555" y="531"/>
                    <a:pt x="5555" y="531"/>
                  </a:cubicBezTo>
                  <a:cubicBezTo>
                    <a:pt x="5569" y="542"/>
                    <a:pt x="5569" y="542"/>
                    <a:pt x="5569" y="542"/>
                  </a:cubicBezTo>
                  <a:cubicBezTo>
                    <a:pt x="5569" y="630"/>
                    <a:pt x="5569" y="630"/>
                    <a:pt x="5569" y="630"/>
                  </a:cubicBezTo>
                  <a:cubicBezTo>
                    <a:pt x="5569" y="629"/>
                    <a:pt x="5569" y="622"/>
                    <a:pt x="5566" y="618"/>
                  </a:cubicBezTo>
                  <a:cubicBezTo>
                    <a:pt x="5565" y="617"/>
                    <a:pt x="5564" y="616"/>
                    <a:pt x="5563" y="615"/>
                  </a:cubicBezTo>
                  <a:cubicBezTo>
                    <a:pt x="5561" y="614"/>
                    <a:pt x="5561" y="614"/>
                    <a:pt x="5561" y="614"/>
                  </a:cubicBezTo>
                  <a:cubicBezTo>
                    <a:pt x="5559" y="613"/>
                    <a:pt x="5559" y="613"/>
                    <a:pt x="5559" y="613"/>
                  </a:cubicBezTo>
                  <a:cubicBezTo>
                    <a:pt x="5558" y="613"/>
                    <a:pt x="5558" y="613"/>
                    <a:pt x="5558" y="613"/>
                  </a:cubicBezTo>
                  <a:cubicBezTo>
                    <a:pt x="5558" y="611"/>
                    <a:pt x="5558" y="611"/>
                    <a:pt x="5558" y="611"/>
                  </a:cubicBezTo>
                  <a:cubicBezTo>
                    <a:pt x="5558" y="610"/>
                    <a:pt x="5558" y="610"/>
                    <a:pt x="5558" y="610"/>
                  </a:cubicBezTo>
                  <a:cubicBezTo>
                    <a:pt x="5559" y="609"/>
                    <a:pt x="5559" y="609"/>
                    <a:pt x="5559" y="609"/>
                  </a:cubicBezTo>
                  <a:cubicBezTo>
                    <a:pt x="5558" y="608"/>
                    <a:pt x="5558" y="608"/>
                    <a:pt x="5558" y="608"/>
                  </a:cubicBezTo>
                  <a:cubicBezTo>
                    <a:pt x="5557" y="607"/>
                    <a:pt x="5557" y="607"/>
                    <a:pt x="5557" y="607"/>
                  </a:cubicBezTo>
                  <a:cubicBezTo>
                    <a:pt x="5557" y="605"/>
                    <a:pt x="5557" y="605"/>
                    <a:pt x="5557" y="605"/>
                  </a:cubicBezTo>
                  <a:cubicBezTo>
                    <a:pt x="5556" y="604"/>
                    <a:pt x="5556" y="604"/>
                    <a:pt x="5556" y="604"/>
                  </a:cubicBezTo>
                  <a:cubicBezTo>
                    <a:pt x="5555" y="603"/>
                    <a:pt x="5555" y="603"/>
                    <a:pt x="5555" y="603"/>
                  </a:cubicBezTo>
                  <a:cubicBezTo>
                    <a:pt x="5553" y="602"/>
                    <a:pt x="5553" y="602"/>
                    <a:pt x="5553" y="602"/>
                  </a:cubicBezTo>
                  <a:cubicBezTo>
                    <a:pt x="5550" y="602"/>
                    <a:pt x="5550" y="602"/>
                    <a:pt x="5550" y="602"/>
                  </a:cubicBezTo>
                  <a:cubicBezTo>
                    <a:pt x="5548" y="604"/>
                    <a:pt x="5548" y="604"/>
                    <a:pt x="5548" y="604"/>
                  </a:cubicBezTo>
                  <a:cubicBezTo>
                    <a:pt x="5547" y="605"/>
                    <a:pt x="5547" y="605"/>
                    <a:pt x="5547" y="605"/>
                  </a:cubicBezTo>
                  <a:cubicBezTo>
                    <a:pt x="5546" y="607"/>
                    <a:pt x="5546" y="607"/>
                    <a:pt x="5546" y="607"/>
                  </a:cubicBezTo>
                  <a:cubicBezTo>
                    <a:pt x="5547" y="608"/>
                    <a:pt x="5547" y="608"/>
                    <a:pt x="5547" y="608"/>
                  </a:cubicBezTo>
                  <a:cubicBezTo>
                    <a:pt x="5548" y="610"/>
                    <a:pt x="5548" y="610"/>
                    <a:pt x="5548" y="610"/>
                  </a:cubicBezTo>
                  <a:cubicBezTo>
                    <a:pt x="5547" y="611"/>
                    <a:pt x="5547" y="611"/>
                    <a:pt x="5547" y="611"/>
                  </a:cubicBezTo>
                  <a:cubicBezTo>
                    <a:pt x="5545" y="613"/>
                    <a:pt x="5545" y="613"/>
                    <a:pt x="5545" y="613"/>
                  </a:cubicBezTo>
                  <a:cubicBezTo>
                    <a:pt x="5545" y="613"/>
                    <a:pt x="5539" y="613"/>
                    <a:pt x="5538" y="616"/>
                  </a:cubicBezTo>
                  <a:cubicBezTo>
                    <a:pt x="5538" y="616"/>
                    <a:pt x="5536" y="618"/>
                    <a:pt x="5533" y="619"/>
                  </a:cubicBezTo>
                  <a:cubicBezTo>
                    <a:pt x="5531" y="620"/>
                    <a:pt x="5531" y="620"/>
                    <a:pt x="5531" y="620"/>
                  </a:cubicBezTo>
                  <a:cubicBezTo>
                    <a:pt x="5529" y="621"/>
                    <a:pt x="5529" y="621"/>
                    <a:pt x="5529" y="621"/>
                  </a:cubicBezTo>
                  <a:cubicBezTo>
                    <a:pt x="5526" y="622"/>
                    <a:pt x="5526" y="622"/>
                    <a:pt x="5526" y="622"/>
                  </a:cubicBezTo>
                  <a:cubicBezTo>
                    <a:pt x="5523" y="622"/>
                    <a:pt x="5523" y="622"/>
                    <a:pt x="5523" y="622"/>
                  </a:cubicBezTo>
                  <a:cubicBezTo>
                    <a:pt x="5520" y="622"/>
                    <a:pt x="5520" y="622"/>
                    <a:pt x="5520" y="622"/>
                  </a:cubicBezTo>
                  <a:cubicBezTo>
                    <a:pt x="5520" y="622"/>
                    <a:pt x="5516" y="620"/>
                    <a:pt x="5515" y="622"/>
                  </a:cubicBezTo>
                  <a:cubicBezTo>
                    <a:pt x="5514" y="623"/>
                    <a:pt x="5514" y="623"/>
                    <a:pt x="5514" y="623"/>
                  </a:cubicBezTo>
                  <a:cubicBezTo>
                    <a:pt x="5515" y="624"/>
                    <a:pt x="5515" y="624"/>
                    <a:pt x="5515" y="624"/>
                  </a:cubicBezTo>
                  <a:cubicBezTo>
                    <a:pt x="5516" y="625"/>
                    <a:pt x="5516" y="625"/>
                    <a:pt x="5516" y="625"/>
                  </a:cubicBezTo>
                  <a:cubicBezTo>
                    <a:pt x="5517" y="626"/>
                    <a:pt x="5517" y="626"/>
                    <a:pt x="5517" y="626"/>
                  </a:cubicBezTo>
                  <a:cubicBezTo>
                    <a:pt x="5519" y="630"/>
                    <a:pt x="5519" y="630"/>
                    <a:pt x="5519" y="630"/>
                  </a:cubicBezTo>
                  <a:cubicBezTo>
                    <a:pt x="5519" y="630"/>
                    <a:pt x="5516" y="629"/>
                    <a:pt x="5513" y="632"/>
                  </a:cubicBezTo>
                  <a:cubicBezTo>
                    <a:pt x="5513" y="632"/>
                    <a:pt x="5507" y="641"/>
                    <a:pt x="5505" y="643"/>
                  </a:cubicBezTo>
                  <a:cubicBezTo>
                    <a:pt x="5505" y="643"/>
                    <a:pt x="5495" y="644"/>
                    <a:pt x="5495" y="646"/>
                  </a:cubicBezTo>
                  <a:cubicBezTo>
                    <a:pt x="5495" y="646"/>
                    <a:pt x="5491" y="647"/>
                    <a:pt x="5490" y="652"/>
                  </a:cubicBezTo>
                  <a:cubicBezTo>
                    <a:pt x="5476" y="642"/>
                    <a:pt x="5476" y="642"/>
                    <a:pt x="5476" y="642"/>
                  </a:cubicBezTo>
                  <a:cubicBezTo>
                    <a:pt x="5160" y="641"/>
                    <a:pt x="5160" y="641"/>
                    <a:pt x="5160" y="641"/>
                  </a:cubicBezTo>
                  <a:cubicBezTo>
                    <a:pt x="5133" y="661"/>
                    <a:pt x="5133" y="661"/>
                    <a:pt x="5133" y="661"/>
                  </a:cubicBezTo>
                  <a:cubicBezTo>
                    <a:pt x="5126" y="661"/>
                    <a:pt x="5126" y="661"/>
                    <a:pt x="5126" y="661"/>
                  </a:cubicBezTo>
                  <a:cubicBezTo>
                    <a:pt x="5126" y="666"/>
                    <a:pt x="5126" y="666"/>
                    <a:pt x="5126" y="666"/>
                  </a:cubicBezTo>
                  <a:cubicBezTo>
                    <a:pt x="5124" y="667"/>
                    <a:pt x="5124" y="667"/>
                    <a:pt x="5124" y="667"/>
                  </a:cubicBezTo>
                  <a:cubicBezTo>
                    <a:pt x="5126" y="668"/>
                    <a:pt x="5126" y="668"/>
                    <a:pt x="5126" y="668"/>
                  </a:cubicBezTo>
                  <a:cubicBezTo>
                    <a:pt x="5132" y="997"/>
                    <a:pt x="5132" y="997"/>
                    <a:pt x="5132" y="997"/>
                  </a:cubicBezTo>
                  <a:cubicBezTo>
                    <a:pt x="5073" y="1044"/>
                    <a:pt x="5023" y="1102"/>
                    <a:pt x="4986" y="1169"/>
                  </a:cubicBezTo>
                  <a:cubicBezTo>
                    <a:pt x="4955" y="1146"/>
                    <a:pt x="4921" y="1127"/>
                    <a:pt x="4884" y="1114"/>
                  </a:cubicBezTo>
                  <a:cubicBezTo>
                    <a:pt x="4884" y="1113"/>
                    <a:pt x="4884" y="1113"/>
                    <a:pt x="4884" y="1113"/>
                  </a:cubicBezTo>
                  <a:cubicBezTo>
                    <a:pt x="4884" y="1105"/>
                    <a:pt x="4884" y="1105"/>
                    <a:pt x="4884" y="1105"/>
                  </a:cubicBezTo>
                  <a:cubicBezTo>
                    <a:pt x="4884" y="1105"/>
                    <a:pt x="4884" y="1105"/>
                    <a:pt x="4884" y="1105"/>
                  </a:cubicBezTo>
                  <a:cubicBezTo>
                    <a:pt x="4882" y="988"/>
                    <a:pt x="4882" y="988"/>
                    <a:pt x="4882" y="988"/>
                  </a:cubicBezTo>
                  <a:cubicBezTo>
                    <a:pt x="4882" y="988"/>
                    <a:pt x="4882" y="988"/>
                    <a:pt x="4882" y="988"/>
                  </a:cubicBezTo>
                  <a:cubicBezTo>
                    <a:pt x="4882" y="984"/>
                    <a:pt x="4882" y="984"/>
                    <a:pt x="4882" y="984"/>
                  </a:cubicBezTo>
                  <a:cubicBezTo>
                    <a:pt x="4882" y="981"/>
                    <a:pt x="4882" y="981"/>
                    <a:pt x="4882" y="981"/>
                  </a:cubicBezTo>
                  <a:cubicBezTo>
                    <a:pt x="4882" y="974"/>
                    <a:pt x="4882" y="974"/>
                    <a:pt x="4882" y="974"/>
                  </a:cubicBezTo>
                  <a:cubicBezTo>
                    <a:pt x="4882" y="974"/>
                    <a:pt x="4882" y="974"/>
                    <a:pt x="4882" y="974"/>
                  </a:cubicBezTo>
                  <a:cubicBezTo>
                    <a:pt x="4880" y="856"/>
                    <a:pt x="4880" y="856"/>
                    <a:pt x="4880" y="856"/>
                  </a:cubicBezTo>
                  <a:cubicBezTo>
                    <a:pt x="4880" y="856"/>
                    <a:pt x="4880" y="856"/>
                    <a:pt x="4880" y="856"/>
                  </a:cubicBezTo>
                  <a:cubicBezTo>
                    <a:pt x="4880" y="852"/>
                    <a:pt x="4880" y="852"/>
                    <a:pt x="4880" y="852"/>
                  </a:cubicBezTo>
                  <a:cubicBezTo>
                    <a:pt x="4880" y="852"/>
                    <a:pt x="4880" y="852"/>
                    <a:pt x="4880" y="852"/>
                  </a:cubicBezTo>
                  <a:cubicBezTo>
                    <a:pt x="4880" y="850"/>
                    <a:pt x="4880" y="850"/>
                    <a:pt x="4880" y="850"/>
                  </a:cubicBezTo>
                  <a:cubicBezTo>
                    <a:pt x="4880" y="842"/>
                    <a:pt x="4880" y="842"/>
                    <a:pt x="4880" y="842"/>
                  </a:cubicBezTo>
                  <a:cubicBezTo>
                    <a:pt x="4878" y="725"/>
                    <a:pt x="4878" y="725"/>
                    <a:pt x="4878" y="725"/>
                  </a:cubicBezTo>
                  <a:cubicBezTo>
                    <a:pt x="4878" y="725"/>
                    <a:pt x="4878" y="725"/>
                    <a:pt x="4878" y="725"/>
                  </a:cubicBezTo>
                  <a:cubicBezTo>
                    <a:pt x="4878" y="721"/>
                    <a:pt x="4878" y="721"/>
                    <a:pt x="4878" y="721"/>
                  </a:cubicBezTo>
                  <a:cubicBezTo>
                    <a:pt x="4878" y="718"/>
                    <a:pt x="4878" y="718"/>
                    <a:pt x="4878" y="718"/>
                  </a:cubicBezTo>
                  <a:cubicBezTo>
                    <a:pt x="4878" y="718"/>
                    <a:pt x="4878" y="718"/>
                    <a:pt x="4878" y="718"/>
                  </a:cubicBezTo>
                  <a:cubicBezTo>
                    <a:pt x="4878" y="710"/>
                    <a:pt x="4878" y="710"/>
                    <a:pt x="4878" y="710"/>
                  </a:cubicBezTo>
                  <a:cubicBezTo>
                    <a:pt x="4877" y="689"/>
                    <a:pt x="4877" y="689"/>
                    <a:pt x="4877" y="689"/>
                  </a:cubicBezTo>
                  <a:cubicBezTo>
                    <a:pt x="4897" y="689"/>
                    <a:pt x="4897" y="689"/>
                    <a:pt x="4897" y="689"/>
                  </a:cubicBezTo>
                  <a:cubicBezTo>
                    <a:pt x="4897" y="674"/>
                    <a:pt x="4897" y="674"/>
                    <a:pt x="4897" y="674"/>
                  </a:cubicBezTo>
                  <a:cubicBezTo>
                    <a:pt x="4897" y="657"/>
                    <a:pt x="4897" y="657"/>
                    <a:pt x="4897" y="657"/>
                  </a:cubicBezTo>
                  <a:cubicBezTo>
                    <a:pt x="4897" y="649"/>
                    <a:pt x="4897" y="649"/>
                    <a:pt x="4897" y="649"/>
                  </a:cubicBezTo>
                  <a:cubicBezTo>
                    <a:pt x="4896" y="649"/>
                    <a:pt x="4896" y="649"/>
                    <a:pt x="4896" y="649"/>
                  </a:cubicBezTo>
                  <a:cubicBezTo>
                    <a:pt x="4893" y="503"/>
                    <a:pt x="4893" y="503"/>
                    <a:pt x="4893" y="503"/>
                  </a:cubicBezTo>
                  <a:cubicBezTo>
                    <a:pt x="4893" y="503"/>
                    <a:pt x="4893" y="503"/>
                    <a:pt x="4893" y="503"/>
                  </a:cubicBezTo>
                  <a:cubicBezTo>
                    <a:pt x="4893" y="485"/>
                    <a:pt x="4893" y="485"/>
                    <a:pt x="4893" y="485"/>
                  </a:cubicBezTo>
                  <a:cubicBezTo>
                    <a:pt x="4895" y="485"/>
                    <a:pt x="4895" y="485"/>
                    <a:pt x="4895" y="485"/>
                  </a:cubicBezTo>
                  <a:cubicBezTo>
                    <a:pt x="4895" y="484"/>
                    <a:pt x="4895" y="484"/>
                    <a:pt x="4895" y="484"/>
                  </a:cubicBezTo>
                  <a:cubicBezTo>
                    <a:pt x="4893" y="484"/>
                    <a:pt x="4893" y="484"/>
                    <a:pt x="4893" y="484"/>
                  </a:cubicBezTo>
                  <a:cubicBezTo>
                    <a:pt x="4893" y="482"/>
                    <a:pt x="4893" y="482"/>
                    <a:pt x="4893" y="482"/>
                  </a:cubicBezTo>
                  <a:cubicBezTo>
                    <a:pt x="4893" y="482"/>
                    <a:pt x="4893" y="481"/>
                    <a:pt x="4893" y="481"/>
                  </a:cubicBezTo>
                  <a:cubicBezTo>
                    <a:pt x="4893" y="480"/>
                    <a:pt x="4893" y="479"/>
                    <a:pt x="4892" y="479"/>
                  </a:cubicBezTo>
                  <a:cubicBezTo>
                    <a:pt x="4891" y="479"/>
                    <a:pt x="4890" y="480"/>
                    <a:pt x="4890" y="481"/>
                  </a:cubicBezTo>
                  <a:cubicBezTo>
                    <a:pt x="4890" y="481"/>
                    <a:pt x="4891" y="482"/>
                    <a:pt x="4891" y="482"/>
                  </a:cubicBezTo>
                  <a:cubicBezTo>
                    <a:pt x="4891" y="484"/>
                    <a:pt x="4891" y="484"/>
                    <a:pt x="4891" y="484"/>
                  </a:cubicBezTo>
                  <a:cubicBezTo>
                    <a:pt x="4889" y="484"/>
                    <a:pt x="4889" y="484"/>
                    <a:pt x="4889" y="484"/>
                  </a:cubicBezTo>
                  <a:cubicBezTo>
                    <a:pt x="4889" y="485"/>
                    <a:pt x="4889" y="485"/>
                    <a:pt x="4889" y="485"/>
                  </a:cubicBezTo>
                  <a:cubicBezTo>
                    <a:pt x="4891" y="485"/>
                    <a:pt x="4891" y="485"/>
                    <a:pt x="4891" y="485"/>
                  </a:cubicBezTo>
                  <a:cubicBezTo>
                    <a:pt x="4891" y="503"/>
                    <a:pt x="4891" y="503"/>
                    <a:pt x="4891" y="503"/>
                  </a:cubicBezTo>
                  <a:cubicBezTo>
                    <a:pt x="4879" y="504"/>
                    <a:pt x="4879" y="504"/>
                    <a:pt x="4879" y="504"/>
                  </a:cubicBezTo>
                  <a:cubicBezTo>
                    <a:pt x="4879" y="445"/>
                    <a:pt x="4879" y="445"/>
                    <a:pt x="4879" y="445"/>
                  </a:cubicBezTo>
                  <a:cubicBezTo>
                    <a:pt x="4877" y="445"/>
                    <a:pt x="4877" y="445"/>
                    <a:pt x="4877" y="445"/>
                  </a:cubicBezTo>
                  <a:cubicBezTo>
                    <a:pt x="4877" y="443"/>
                    <a:pt x="4877" y="443"/>
                    <a:pt x="4877" y="443"/>
                  </a:cubicBezTo>
                  <a:cubicBezTo>
                    <a:pt x="4876" y="442"/>
                    <a:pt x="4876" y="441"/>
                    <a:pt x="4875" y="440"/>
                  </a:cubicBezTo>
                  <a:cubicBezTo>
                    <a:pt x="4874" y="439"/>
                    <a:pt x="4873" y="438"/>
                    <a:pt x="4872" y="436"/>
                  </a:cubicBezTo>
                  <a:cubicBezTo>
                    <a:pt x="4872" y="437"/>
                    <a:pt x="4872" y="437"/>
                    <a:pt x="4872" y="437"/>
                  </a:cubicBezTo>
                  <a:cubicBezTo>
                    <a:pt x="4872" y="442"/>
                    <a:pt x="4872" y="442"/>
                    <a:pt x="4872" y="442"/>
                  </a:cubicBezTo>
                  <a:cubicBezTo>
                    <a:pt x="4868" y="442"/>
                    <a:pt x="4868" y="442"/>
                    <a:pt x="4868" y="442"/>
                  </a:cubicBezTo>
                  <a:cubicBezTo>
                    <a:pt x="4867" y="431"/>
                    <a:pt x="4867" y="431"/>
                    <a:pt x="4867" y="431"/>
                  </a:cubicBezTo>
                  <a:cubicBezTo>
                    <a:pt x="4867" y="430"/>
                    <a:pt x="4867" y="430"/>
                    <a:pt x="4867" y="430"/>
                  </a:cubicBezTo>
                  <a:cubicBezTo>
                    <a:pt x="4866" y="428"/>
                    <a:pt x="4864" y="426"/>
                    <a:pt x="4863" y="424"/>
                  </a:cubicBezTo>
                  <a:cubicBezTo>
                    <a:pt x="4863" y="424"/>
                    <a:pt x="4863" y="424"/>
                    <a:pt x="4863" y="424"/>
                  </a:cubicBezTo>
                  <a:cubicBezTo>
                    <a:pt x="4863" y="442"/>
                    <a:pt x="4863" y="442"/>
                    <a:pt x="4863" y="442"/>
                  </a:cubicBezTo>
                  <a:cubicBezTo>
                    <a:pt x="4858" y="442"/>
                    <a:pt x="4858" y="442"/>
                    <a:pt x="4858" y="442"/>
                  </a:cubicBezTo>
                  <a:cubicBezTo>
                    <a:pt x="4858" y="422"/>
                    <a:pt x="4858" y="422"/>
                    <a:pt x="4858" y="422"/>
                  </a:cubicBezTo>
                  <a:cubicBezTo>
                    <a:pt x="4861" y="422"/>
                    <a:pt x="4861" y="422"/>
                    <a:pt x="4861" y="422"/>
                  </a:cubicBezTo>
                  <a:cubicBezTo>
                    <a:pt x="4861" y="422"/>
                    <a:pt x="4861" y="422"/>
                    <a:pt x="4861" y="422"/>
                  </a:cubicBezTo>
                  <a:cubicBezTo>
                    <a:pt x="4860" y="421"/>
                    <a:pt x="4860" y="420"/>
                    <a:pt x="4859" y="419"/>
                  </a:cubicBezTo>
                  <a:cubicBezTo>
                    <a:pt x="4859" y="419"/>
                    <a:pt x="4859" y="419"/>
                    <a:pt x="4859" y="419"/>
                  </a:cubicBezTo>
                  <a:cubicBezTo>
                    <a:pt x="4852" y="411"/>
                    <a:pt x="4845" y="402"/>
                    <a:pt x="4839" y="395"/>
                  </a:cubicBezTo>
                  <a:cubicBezTo>
                    <a:pt x="4823" y="374"/>
                    <a:pt x="4811" y="357"/>
                    <a:pt x="4811" y="357"/>
                  </a:cubicBezTo>
                  <a:cubicBezTo>
                    <a:pt x="4811" y="357"/>
                    <a:pt x="4811" y="357"/>
                    <a:pt x="4811" y="357"/>
                  </a:cubicBezTo>
                  <a:cubicBezTo>
                    <a:pt x="4816" y="357"/>
                    <a:pt x="4816" y="357"/>
                    <a:pt x="4816" y="357"/>
                  </a:cubicBezTo>
                  <a:cubicBezTo>
                    <a:pt x="4816" y="349"/>
                    <a:pt x="4816" y="349"/>
                    <a:pt x="4816" y="349"/>
                  </a:cubicBezTo>
                  <a:cubicBezTo>
                    <a:pt x="4816" y="311"/>
                    <a:pt x="4816" y="311"/>
                    <a:pt x="4816" y="311"/>
                  </a:cubicBezTo>
                  <a:cubicBezTo>
                    <a:pt x="4815" y="311"/>
                    <a:pt x="4815" y="311"/>
                    <a:pt x="4815" y="311"/>
                  </a:cubicBezTo>
                  <a:cubicBezTo>
                    <a:pt x="4815" y="311"/>
                    <a:pt x="4800" y="293"/>
                    <a:pt x="4791" y="264"/>
                  </a:cubicBezTo>
                  <a:cubicBezTo>
                    <a:pt x="4785" y="244"/>
                    <a:pt x="4779" y="219"/>
                    <a:pt x="4775" y="205"/>
                  </a:cubicBezTo>
                  <a:cubicBezTo>
                    <a:pt x="4775" y="202"/>
                    <a:pt x="4775" y="202"/>
                    <a:pt x="4775" y="202"/>
                  </a:cubicBezTo>
                  <a:cubicBezTo>
                    <a:pt x="4776" y="202"/>
                    <a:pt x="4777" y="201"/>
                    <a:pt x="4777" y="201"/>
                  </a:cubicBezTo>
                  <a:cubicBezTo>
                    <a:pt x="4777" y="200"/>
                    <a:pt x="4776" y="200"/>
                    <a:pt x="4775" y="199"/>
                  </a:cubicBezTo>
                  <a:cubicBezTo>
                    <a:pt x="4775" y="185"/>
                    <a:pt x="4775" y="185"/>
                    <a:pt x="4775" y="185"/>
                  </a:cubicBezTo>
                  <a:cubicBezTo>
                    <a:pt x="4780" y="185"/>
                    <a:pt x="4780" y="185"/>
                    <a:pt x="4780" y="185"/>
                  </a:cubicBezTo>
                  <a:cubicBezTo>
                    <a:pt x="4780" y="181"/>
                    <a:pt x="4780" y="181"/>
                    <a:pt x="4780" y="181"/>
                  </a:cubicBezTo>
                  <a:cubicBezTo>
                    <a:pt x="4775" y="182"/>
                    <a:pt x="4775" y="182"/>
                    <a:pt x="4775" y="182"/>
                  </a:cubicBezTo>
                  <a:cubicBezTo>
                    <a:pt x="4775" y="178"/>
                    <a:pt x="4775" y="178"/>
                    <a:pt x="4775" y="178"/>
                  </a:cubicBezTo>
                  <a:cubicBezTo>
                    <a:pt x="4775" y="178"/>
                    <a:pt x="4776" y="177"/>
                    <a:pt x="4776" y="176"/>
                  </a:cubicBezTo>
                  <a:cubicBezTo>
                    <a:pt x="4776" y="174"/>
                    <a:pt x="4775" y="172"/>
                    <a:pt x="4773" y="172"/>
                  </a:cubicBezTo>
                  <a:cubicBezTo>
                    <a:pt x="4771" y="173"/>
                    <a:pt x="4770" y="174"/>
                    <a:pt x="4770" y="176"/>
                  </a:cubicBezTo>
                  <a:cubicBezTo>
                    <a:pt x="4770" y="177"/>
                    <a:pt x="4770" y="178"/>
                    <a:pt x="4771" y="178"/>
                  </a:cubicBezTo>
                  <a:cubicBezTo>
                    <a:pt x="4771" y="182"/>
                    <a:pt x="4771" y="182"/>
                    <a:pt x="4771" y="182"/>
                  </a:cubicBezTo>
                  <a:cubicBezTo>
                    <a:pt x="4766" y="182"/>
                    <a:pt x="4766" y="182"/>
                    <a:pt x="4766" y="182"/>
                  </a:cubicBezTo>
                  <a:cubicBezTo>
                    <a:pt x="4766" y="185"/>
                    <a:pt x="4766" y="185"/>
                    <a:pt x="4766" y="185"/>
                  </a:cubicBezTo>
                  <a:cubicBezTo>
                    <a:pt x="4771" y="185"/>
                    <a:pt x="4771" y="185"/>
                    <a:pt x="4771" y="185"/>
                  </a:cubicBezTo>
                  <a:cubicBezTo>
                    <a:pt x="4772" y="200"/>
                    <a:pt x="4772" y="200"/>
                    <a:pt x="4772" y="200"/>
                  </a:cubicBezTo>
                  <a:cubicBezTo>
                    <a:pt x="4770" y="200"/>
                    <a:pt x="4769" y="200"/>
                    <a:pt x="4769" y="201"/>
                  </a:cubicBezTo>
                  <a:cubicBezTo>
                    <a:pt x="4769" y="201"/>
                    <a:pt x="4770" y="202"/>
                    <a:pt x="4772" y="202"/>
                  </a:cubicBezTo>
                  <a:cubicBezTo>
                    <a:pt x="4772" y="205"/>
                    <a:pt x="4772" y="205"/>
                    <a:pt x="4772" y="205"/>
                  </a:cubicBezTo>
                  <a:cubicBezTo>
                    <a:pt x="4768" y="219"/>
                    <a:pt x="4762" y="245"/>
                    <a:pt x="4757" y="265"/>
                  </a:cubicBezTo>
                  <a:cubicBezTo>
                    <a:pt x="4749" y="293"/>
                    <a:pt x="4735" y="312"/>
                    <a:pt x="4734" y="313"/>
                  </a:cubicBezTo>
                  <a:cubicBezTo>
                    <a:pt x="4735" y="351"/>
                    <a:pt x="4735" y="351"/>
                    <a:pt x="4735" y="351"/>
                  </a:cubicBezTo>
                  <a:cubicBezTo>
                    <a:pt x="4735" y="359"/>
                    <a:pt x="4735" y="359"/>
                    <a:pt x="4735" y="359"/>
                  </a:cubicBezTo>
                  <a:cubicBezTo>
                    <a:pt x="4741" y="358"/>
                    <a:pt x="4741" y="358"/>
                    <a:pt x="4741" y="358"/>
                  </a:cubicBezTo>
                  <a:cubicBezTo>
                    <a:pt x="4741" y="359"/>
                    <a:pt x="4741" y="359"/>
                    <a:pt x="4741" y="359"/>
                  </a:cubicBezTo>
                  <a:cubicBezTo>
                    <a:pt x="4741" y="359"/>
                    <a:pt x="4729" y="376"/>
                    <a:pt x="4713" y="397"/>
                  </a:cubicBezTo>
                  <a:cubicBezTo>
                    <a:pt x="4707" y="404"/>
                    <a:pt x="4701" y="413"/>
                    <a:pt x="4695" y="422"/>
                  </a:cubicBezTo>
                  <a:cubicBezTo>
                    <a:pt x="4694" y="423"/>
                    <a:pt x="4693" y="424"/>
                    <a:pt x="4692" y="425"/>
                  </a:cubicBezTo>
                  <a:cubicBezTo>
                    <a:pt x="4692" y="425"/>
                    <a:pt x="4692" y="425"/>
                    <a:pt x="4692" y="425"/>
                  </a:cubicBezTo>
                  <a:cubicBezTo>
                    <a:pt x="4692" y="426"/>
                    <a:pt x="4691" y="427"/>
                    <a:pt x="4691" y="427"/>
                  </a:cubicBezTo>
                  <a:cubicBezTo>
                    <a:pt x="4691" y="427"/>
                    <a:pt x="4691" y="427"/>
                    <a:pt x="4691" y="427"/>
                  </a:cubicBezTo>
                  <a:cubicBezTo>
                    <a:pt x="4689" y="430"/>
                    <a:pt x="4687" y="432"/>
                    <a:pt x="4686" y="434"/>
                  </a:cubicBezTo>
                  <a:cubicBezTo>
                    <a:pt x="4684" y="436"/>
                    <a:pt x="4683" y="438"/>
                    <a:pt x="4681" y="440"/>
                  </a:cubicBezTo>
                  <a:cubicBezTo>
                    <a:pt x="4679" y="442"/>
                    <a:pt x="4678" y="445"/>
                    <a:pt x="4677" y="446"/>
                  </a:cubicBezTo>
                  <a:cubicBezTo>
                    <a:pt x="4677" y="435"/>
                    <a:pt x="4677" y="435"/>
                    <a:pt x="4677" y="435"/>
                  </a:cubicBezTo>
                  <a:cubicBezTo>
                    <a:pt x="4679" y="435"/>
                    <a:pt x="4679" y="435"/>
                    <a:pt x="4679" y="435"/>
                  </a:cubicBezTo>
                  <a:cubicBezTo>
                    <a:pt x="4679" y="433"/>
                    <a:pt x="4679" y="433"/>
                    <a:pt x="4679" y="433"/>
                  </a:cubicBezTo>
                  <a:cubicBezTo>
                    <a:pt x="4677" y="433"/>
                    <a:pt x="4677" y="433"/>
                    <a:pt x="4677" y="433"/>
                  </a:cubicBezTo>
                  <a:cubicBezTo>
                    <a:pt x="4677" y="431"/>
                    <a:pt x="4677" y="431"/>
                    <a:pt x="4677" y="431"/>
                  </a:cubicBezTo>
                  <a:cubicBezTo>
                    <a:pt x="4677" y="431"/>
                    <a:pt x="4677" y="431"/>
                    <a:pt x="4677" y="430"/>
                  </a:cubicBezTo>
                  <a:cubicBezTo>
                    <a:pt x="4677" y="429"/>
                    <a:pt x="4677" y="428"/>
                    <a:pt x="4676" y="428"/>
                  </a:cubicBezTo>
                  <a:cubicBezTo>
                    <a:pt x="4675" y="428"/>
                    <a:pt x="4674" y="429"/>
                    <a:pt x="4674" y="430"/>
                  </a:cubicBezTo>
                  <a:cubicBezTo>
                    <a:pt x="4674" y="431"/>
                    <a:pt x="4675" y="431"/>
                    <a:pt x="4675" y="431"/>
                  </a:cubicBezTo>
                  <a:cubicBezTo>
                    <a:pt x="4675" y="433"/>
                    <a:pt x="4675" y="433"/>
                    <a:pt x="4675" y="433"/>
                  </a:cubicBezTo>
                  <a:cubicBezTo>
                    <a:pt x="4672" y="433"/>
                    <a:pt x="4672" y="433"/>
                    <a:pt x="4672" y="433"/>
                  </a:cubicBezTo>
                  <a:cubicBezTo>
                    <a:pt x="4672" y="435"/>
                    <a:pt x="4672" y="435"/>
                    <a:pt x="4672" y="435"/>
                  </a:cubicBezTo>
                  <a:cubicBezTo>
                    <a:pt x="4675" y="435"/>
                    <a:pt x="4675" y="435"/>
                    <a:pt x="4675" y="435"/>
                  </a:cubicBezTo>
                  <a:cubicBezTo>
                    <a:pt x="4675" y="448"/>
                    <a:pt x="4675" y="448"/>
                    <a:pt x="4675" y="448"/>
                  </a:cubicBezTo>
                  <a:cubicBezTo>
                    <a:pt x="4675" y="448"/>
                    <a:pt x="4675" y="448"/>
                    <a:pt x="4675" y="448"/>
                  </a:cubicBezTo>
                  <a:cubicBezTo>
                    <a:pt x="4675" y="448"/>
                    <a:pt x="4675" y="448"/>
                    <a:pt x="4675" y="448"/>
                  </a:cubicBezTo>
                  <a:cubicBezTo>
                    <a:pt x="4676" y="507"/>
                    <a:pt x="4676" y="507"/>
                    <a:pt x="4676" y="507"/>
                  </a:cubicBezTo>
                  <a:cubicBezTo>
                    <a:pt x="4664" y="507"/>
                    <a:pt x="4664" y="507"/>
                    <a:pt x="4664" y="507"/>
                  </a:cubicBezTo>
                  <a:cubicBezTo>
                    <a:pt x="4664" y="489"/>
                    <a:pt x="4664" y="489"/>
                    <a:pt x="4664" y="489"/>
                  </a:cubicBezTo>
                  <a:cubicBezTo>
                    <a:pt x="4666" y="489"/>
                    <a:pt x="4666" y="489"/>
                    <a:pt x="4666" y="489"/>
                  </a:cubicBezTo>
                  <a:cubicBezTo>
                    <a:pt x="4666" y="487"/>
                    <a:pt x="4666" y="487"/>
                    <a:pt x="4666" y="487"/>
                  </a:cubicBezTo>
                  <a:cubicBezTo>
                    <a:pt x="4664" y="487"/>
                    <a:pt x="4664" y="487"/>
                    <a:pt x="4664" y="487"/>
                  </a:cubicBezTo>
                  <a:cubicBezTo>
                    <a:pt x="4664" y="485"/>
                    <a:pt x="4664" y="485"/>
                    <a:pt x="4664" y="485"/>
                  </a:cubicBezTo>
                  <a:cubicBezTo>
                    <a:pt x="4664" y="485"/>
                    <a:pt x="4664" y="485"/>
                    <a:pt x="4664" y="484"/>
                  </a:cubicBezTo>
                  <a:cubicBezTo>
                    <a:pt x="4664" y="483"/>
                    <a:pt x="4664" y="483"/>
                    <a:pt x="4663" y="483"/>
                  </a:cubicBezTo>
                  <a:cubicBezTo>
                    <a:pt x="4662" y="483"/>
                    <a:pt x="4661" y="483"/>
                    <a:pt x="4661" y="484"/>
                  </a:cubicBezTo>
                  <a:cubicBezTo>
                    <a:pt x="4661" y="485"/>
                    <a:pt x="4662" y="485"/>
                    <a:pt x="4662" y="485"/>
                  </a:cubicBezTo>
                  <a:cubicBezTo>
                    <a:pt x="4662" y="487"/>
                    <a:pt x="4662" y="487"/>
                    <a:pt x="4662" y="487"/>
                  </a:cubicBezTo>
                  <a:cubicBezTo>
                    <a:pt x="4659" y="487"/>
                    <a:pt x="4659" y="487"/>
                    <a:pt x="4659" y="487"/>
                  </a:cubicBezTo>
                  <a:cubicBezTo>
                    <a:pt x="4659" y="489"/>
                    <a:pt x="4659" y="489"/>
                    <a:pt x="4659" y="489"/>
                  </a:cubicBezTo>
                  <a:cubicBezTo>
                    <a:pt x="4662" y="489"/>
                    <a:pt x="4662" y="489"/>
                    <a:pt x="4662" y="489"/>
                  </a:cubicBezTo>
                  <a:cubicBezTo>
                    <a:pt x="4662" y="507"/>
                    <a:pt x="4662" y="507"/>
                    <a:pt x="4662" y="507"/>
                  </a:cubicBezTo>
                  <a:cubicBezTo>
                    <a:pt x="4662" y="507"/>
                    <a:pt x="4662" y="507"/>
                    <a:pt x="4662" y="507"/>
                  </a:cubicBezTo>
                  <a:cubicBezTo>
                    <a:pt x="4664" y="653"/>
                    <a:pt x="4664" y="653"/>
                    <a:pt x="4664" y="653"/>
                  </a:cubicBezTo>
                  <a:cubicBezTo>
                    <a:pt x="4661" y="653"/>
                    <a:pt x="4661" y="653"/>
                    <a:pt x="4661" y="653"/>
                  </a:cubicBezTo>
                  <a:cubicBezTo>
                    <a:pt x="4661" y="661"/>
                    <a:pt x="4661" y="661"/>
                    <a:pt x="4661" y="661"/>
                  </a:cubicBezTo>
                  <a:cubicBezTo>
                    <a:pt x="4661" y="678"/>
                    <a:pt x="4661" y="678"/>
                    <a:pt x="4661" y="678"/>
                  </a:cubicBezTo>
                  <a:cubicBezTo>
                    <a:pt x="4662" y="692"/>
                    <a:pt x="4662" y="692"/>
                    <a:pt x="4662" y="692"/>
                  </a:cubicBezTo>
                  <a:cubicBezTo>
                    <a:pt x="4684" y="692"/>
                    <a:pt x="4684" y="692"/>
                    <a:pt x="4684" y="692"/>
                  </a:cubicBezTo>
                  <a:cubicBezTo>
                    <a:pt x="4684" y="713"/>
                    <a:pt x="4684" y="713"/>
                    <a:pt x="4684" y="713"/>
                  </a:cubicBezTo>
                  <a:cubicBezTo>
                    <a:pt x="4684" y="721"/>
                    <a:pt x="4684" y="721"/>
                    <a:pt x="4684" y="721"/>
                  </a:cubicBezTo>
                  <a:cubicBezTo>
                    <a:pt x="4684" y="721"/>
                    <a:pt x="4684" y="721"/>
                    <a:pt x="4684" y="721"/>
                  </a:cubicBezTo>
                  <a:cubicBezTo>
                    <a:pt x="4684" y="724"/>
                    <a:pt x="4684" y="724"/>
                    <a:pt x="4684" y="724"/>
                  </a:cubicBezTo>
                  <a:cubicBezTo>
                    <a:pt x="4684" y="724"/>
                    <a:pt x="4684" y="724"/>
                    <a:pt x="4684" y="724"/>
                  </a:cubicBezTo>
                  <a:cubicBezTo>
                    <a:pt x="4684" y="728"/>
                    <a:pt x="4684" y="728"/>
                    <a:pt x="4684" y="728"/>
                  </a:cubicBezTo>
                  <a:cubicBezTo>
                    <a:pt x="4684" y="728"/>
                    <a:pt x="4684" y="728"/>
                    <a:pt x="4684" y="728"/>
                  </a:cubicBezTo>
                  <a:cubicBezTo>
                    <a:pt x="4686" y="845"/>
                    <a:pt x="4686" y="845"/>
                    <a:pt x="4686" y="845"/>
                  </a:cubicBezTo>
                  <a:cubicBezTo>
                    <a:pt x="4686" y="845"/>
                    <a:pt x="4686" y="845"/>
                    <a:pt x="4686" y="845"/>
                  </a:cubicBezTo>
                  <a:cubicBezTo>
                    <a:pt x="4686" y="853"/>
                    <a:pt x="4686" y="853"/>
                    <a:pt x="4686" y="853"/>
                  </a:cubicBezTo>
                  <a:cubicBezTo>
                    <a:pt x="4686" y="853"/>
                    <a:pt x="4686" y="853"/>
                    <a:pt x="4686" y="853"/>
                  </a:cubicBezTo>
                  <a:cubicBezTo>
                    <a:pt x="4686" y="855"/>
                    <a:pt x="4686" y="855"/>
                    <a:pt x="4686" y="855"/>
                  </a:cubicBezTo>
                  <a:cubicBezTo>
                    <a:pt x="4686" y="855"/>
                    <a:pt x="4686" y="855"/>
                    <a:pt x="4686" y="855"/>
                  </a:cubicBezTo>
                  <a:cubicBezTo>
                    <a:pt x="4686" y="859"/>
                    <a:pt x="4686" y="859"/>
                    <a:pt x="4686" y="859"/>
                  </a:cubicBezTo>
                  <a:cubicBezTo>
                    <a:pt x="4686" y="859"/>
                    <a:pt x="4686" y="859"/>
                    <a:pt x="4686" y="859"/>
                  </a:cubicBezTo>
                  <a:cubicBezTo>
                    <a:pt x="4688" y="977"/>
                    <a:pt x="4688" y="977"/>
                    <a:pt x="4688" y="977"/>
                  </a:cubicBezTo>
                  <a:cubicBezTo>
                    <a:pt x="4688" y="977"/>
                    <a:pt x="4688" y="977"/>
                    <a:pt x="4688" y="977"/>
                  </a:cubicBezTo>
                  <a:cubicBezTo>
                    <a:pt x="4688" y="984"/>
                    <a:pt x="4688" y="984"/>
                    <a:pt x="4688" y="984"/>
                  </a:cubicBezTo>
                  <a:cubicBezTo>
                    <a:pt x="4688" y="984"/>
                    <a:pt x="4688" y="984"/>
                    <a:pt x="4688" y="984"/>
                  </a:cubicBezTo>
                  <a:cubicBezTo>
                    <a:pt x="4688" y="987"/>
                    <a:pt x="4688" y="987"/>
                    <a:pt x="4688" y="987"/>
                  </a:cubicBezTo>
                  <a:cubicBezTo>
                    <a:pt x="4688" y="987"/>
                    <a:pt x="4688" y="987"/>
                    <a:pt x="4688" y="987"/>
                  </a:cubicBezTo>
                  <a:cubicBezTo>
                    <a:pt x="4688" y="991"/>
                    <a:pt x="4688" y="991"/>
                    <a:pt x="4688" y="991"/>
                  </a:cubicBezTo>
                  <a:cubicBezTo>
                    <a:pt x="4688" y="991"/>
                    <a:pt x="4688" y="991"/>
                    <a:pt x="4688" y="991"/>
                  </a:cubicBezTo>
                  <a:cubicBezTo>
                    <a:pt x="4690" y="1094"/>
                    <a:pt x="4690" y="1094"/>
                    <a:pt x="4690" y="1094"/>
                  </a:cubicBezTo>
                  <a:cubicBezTo>
                    <a:pt x="4612" y="1105"/>
                    <a:pt x="4542" y="1139"/>
                    <a:pt x="4485" y="1188"/>
                  </a:cubicBezTo>
                  <a:cubicBezTo>
                    <a:pt x="4408" y="1030"/>
                    <a:pt x="4246" y="921"/>
                    <a:pt x="4058" y="921"/>
                  </a:cubicBezTo>
                  <a:cubicBezTo>
                    <a:pt x="4056" y="921"/>
                    <a:pt x="4054" y="921"/>
                    <a:pt x="4051" y="921"/>
                  </a:cubicBezTo>
                  <a:cubicBezTo>
                    <a:pt x="4051" y="919"/>
                    <a:pt x="4051" y="919"/>
                    <a:pt x="4051" y="919"/>
                  </a:cubicBezTo>
                  <a:cubicBezTo>
                    <a:pt x="4024" y="916"/>
                    <a:pt x="3997" y="912"/>
                    <a:pt x="3967" y="909"/>
                  </a:cubicBezTo>
                  <a:cubicBezTo>
                    <a:pt x="3968" y="903"/>
                    <a:pt x="3968" y="897"/>
                    <a:pt x="3969" y="891"/>
                  </a:cubicBezTo>
                  <a:cubicBezTo>
                    <a:pt x="3998" y="894"/>
                    <a:pt x="4025" y="898"/>
                    <a:pt x="4052" y="901"/>
                  </a:cubicBezTo>
                  <a:cubicBezTo>
                    <a:pt x="4053" y="886"/>
                    <a:pt x="4053" y="886"/>
                    <a:pt x="4053" y="886"/>
                  </a:cubicBezTo>
                  <a:cubicBezTo>
                    <a:pt x="4028" y="883"/>
                    <a:pt x="4001" y="878"/>
                    <a:pt x="3971" y="874"/>
                  </a:cubicBezTo>
                  <a:cubicBezTo>
                    <a:pt x="3971" y="868"/>
                    <a:pt x="3972" y="863"/>
                    <a:pt x="3972" y="857"/>
                  </a:cubicBezTo>
                  <a:cubicBezTo>
                    <a:pt x="4001" y="860"/>
                    <a:pt x="4028" y="865"/>
                    <a:pt x="4054" y="869"/>
                  </a:cubicBezTo>
                  <a:cubicBezTo>
                    <a:pt x="4055" y="854"/>
                    <a:pt x="4055" y="854"/>
                    <a:pt x="4055" y="854"/>
                  </a:cubicBezTo>
                  <a:cubicBezTo>
                    <a:pt x="4031" y="850"/>
                    <a:pt x="4005" y="845"/>
                    <a:pt x="3974" y="840"/>
                  </a:cubicBezTo>
                  <a:cubicBezTo>
                    <a:pt x="3975" y="835"/>
                    <a:pt x="3975" y="829"/>
                    <a:pt x="3976" y="823"/>
                  </a:cubicBezTo>
                  <a:cubicBezTo>
                    <a:pt x="4005" y="827"/>
                    <a:pt x="4031" y="832"/>
                    <a:pt x="4056" y="837"/>
                  </a:cubicBezTo>
                  <a:cubicBezTo>
                    <a:pt x="4057" y="823"/>
                    <a:pt x="4057" y="823"/>
                    <a:pt x="4057" y="823"/>
                  </a:cubicBezTo>
                  <a:cubicBezTo>
                    <a:pt x="4034" y="818"/>
                    <a:pt x="4009" y="812"/>
                    <a:pt x="3977" y="807"/>
                  </a:cubicBezTo>
                  <a:cubicBezTo>
                    <a:pt x="3978" y="802"/>
                    <a:pt x="3978" y="796"/>
                    <a:pt x="3979" y="791"/>
                  </a:cubicBezTo>
                  <a:cubicBezTo>
                    <a:pt x="4008" y="795"/>
                    <a:pt x="4034" y="801"/>
                    <a:pt x="4058" y="806"/>
                  </a:cubicBezTo>
                  <a:cubicBezTo>
                    <a:pt x="4058" y="802"/>
                    <a:pt x="4058" y="797"/>
                    <a:pt x="4059" y="792"/>
                  </a:cubicBezTo>
                  <a:cubicBezTo>
                    <a:pt x="4037" y="787"/>
                    <a:pt x="4013" y="780"/>
                    <a:pt x="3981" y="775"/>
                  </a:cubicBezTo>
                  <a:cubicBezTo>
                    <a:pt x="3981" y="769"/>
                    <a:pt x="3982" y="764"/>
                    <a:pt x="3982" y="759"/>
                  </a:cubicBezTo>
                  <a:cubicBezTo>
                    <a:pt x="4012" y="763"/>
                    <a:pt x="4036" y="770"/>
                    <a:pt x="4059" y="776"/>
                  </a:cubicBezTo>
                  <a:cubicBezTo>
                    <a:pt x="4060" y="771"/>
                    <a:pt x="4060" y="767"/>
                    <a:pt x="4060" y="762"/>
                  </a:cubicBezTo>
                  <a:cubicBezTo>
                    <a:pt x="4040" y="757"/>
                    <a:pt x="4017" y="748"/>
                    <a:pt x="3984" y="743"/>
                  </a:cubicBezTo>
                  <a:cubicBezTo>
                    <a:pt x="3984" y="737"/>
                    <a:pt x="3985" y="732"/>
                    <a:pt x="3985" y="727"/>
                  </a:cubicBezTo>
                  <a:cubicBezTo>
                    <a:pt x="4015" y="732"/>
                    <a:pt x="4039" y="740"/>
                    <a:pt x="4061" y="746"/>
                  </a:cubicBezTo>
                  <a:cubicBezTo>
                    <a:pt x="4061" y="742"/>
                    <a:pt x="4061" y="737"/>
                    <a:pt x="4061" y="732"/>
                  </a:cubicBezTo>
                  <a:cubicBezTo>
                    <a:pt x="4043" y="727"/>
                    <a:pt x="4021" y="718"/>
                    <a:pt x="3987" y="711"/>
                  </a:cubicBezTo>
                  <a:cubicBezTo>
                    <a:pt x="3987" y="706"/>
                    <a:pt x="3988" y="701"/>
                    <a:pt x="3988" y="696"/>
                  </a:cubicBezTo>
                  <a:cubicBezTo>
                    <a:pt x="4018" y="701"/>
                    <a:pt x="4041" y="710"/>
                    <a:pt x="4062" y="717"/>
                  </a:cubicBezTo>
                  <a:cubicBezTo>
                    <a:pt x="4062" y="713"/>
                    <a:pt x="4062" y="708"/>
                    <a:pt x="4063" y="703"/>
                  </a:cubicBezTo>
                  <a:cubicBezTo>
                    <a:pt x="4045" y="697"/>
                    <a:pt x="4024" y="687"/>
                    <a:pt x="3990" y="681"/>
                  </a:cubicBezTo>
                  <a:cubicBezTo>
                    <a:pt x="3991" y="676"/>
                    <a:pt x="3991" y="671"/>
                    <a:pt x="3992" y="666"/>
                  </a:cubicBezTo>
                  <a:cubicBezTo>
                    <a:pt x="4022" y="672"/>
                    <a:pt x="4044" y="680"/>
                    <a:pt x="4063" y="688"/>
                  </a:cubicBezTo>
                  <a:cubicBezTo>
                    <a:pt x="4063" y="684"/>
                    <a:pt x="4063" y="679"/>
                    <a:pt x="4063" y="675"/>
                  </a:cubicBezTo>
                  <a:cubicBezTo>
                    <a:pt x="4048" y="668"/>
                    <a:pt x="4027" y="658"/>
                    <a:pt x="3993" y="651"/>
                  </a:cubicBezTo>
                  <a:cubicBezTo>
                    <a:pt x="3994" y="646"/>
                    <a:pt x="3994" y="641"/>
                    <a:pt x="3995" y="637"/>
                  </a:cubicBezTo>
                  <a:cubicBezTo>
                    <a:pt x="4024" y="642"/>
                    <a:pt x="4045" y="652"/>
                    <a:pt x="4064" y="660"/>
                  </a:cubicBezTo>
                  <a:cubicBezTo>
                    <a:pt x="4064" y="655"/>
                    <a:pt x="4064" y="651"/>
                    <a:pt x="4064" y="646"/>
                  </a:cubicBezTo>
                  <a:cubicBezTo>
                    <a:pt x="4049" y="639"/>
                    <a:pt x="4030" y="628"/>
                    <a:pt x="3996" y="621"/>
                  </a:cubicBezTo>
                  <a:cubicBezTo>
                    <a:pt x="3997" y="616"/>
                    <a:pt x="3997" y="612"/>
                    <a:pt x="3998" y="607"/>
                  </a:cubicBezTo>
                  <a:cubicBezTo>
                    <a:pt x="4027" y="613"/>
                    <a:pt x="4047" y="623"/>
                    <a:pt x="4064" y="632"/>
                  </a:cubicBezTo>
                  <a:cubicBezTo>
                    <a:pt x="4064" y="627"/>
                    <a:pt x="4064" y="623"/>
                    <a:pt x="4064" y="618"/>
                  </a:cubicBezTo>
                  <a:cubicBezTo>
                    <a:pt x="4051" y="610"/>
                    <a:pt x="4032" y="599"/>
                    <a:pt x="3999" y="592"/>
                  </a:cubicBezTo>
                  <a:cubicBezTo>
                    <a:pt x="4000" y="588"/>
                    <a:pt x="4000" y="583"/>
                    <a:pt x="4000" y="579"/>
                  </a:cubicBezTo>
                  <a:cubicBezTo>
                    <a:pt x="4029" y="585"/>
                    <a:pt x="4048" y="595"/>
                    <a:pt x="4064" y="604"/>
                  </a:cubicBezTo>
                  <a:cubicBezTo>
                    <a:pt x="4064" y="599"/>
                    <a:pt x="4064" y="594"/>
                    <a:pt x="4064" y="590"/>
                  </a:cubicBezTo>
                  <a:cubicBezTo>
                    <a:pt x="4052" y="582"/>
                    <a:pt x="4034" y="571"/>
                    <a:pt x="4002" y="563"/>
                  </a:cubicBezTo>
                  <a:cubicBezTo>
                    <a:pt x="4003" y="559"/>
                    <a:pt x="4003" y="555"/>
                    <a:pt x="4003" y="551"/>
                  </a:cubicBezTo>
                  <a:cubicBezTo>
                    <a:pt x="4031" y="557"/>
                    <a:pt x="4049" y="567"/>
                    <a:pt x="4064" y="576"/>
                  </a:cubicBezTo>
                  <a:cubicBezTo>
                    <a:pt x="4064" y="571"/>
                    <a:pt x="4064" y="566"/>
                    <a:pt x="4064" y="561"/>
                  </a:cubicBezTo>
                  <a:cubicBezTo>
                    <a:pt x="4052" y="553"/>
                    <a:pt x="4035" y="543"/>
                    <a:pt x="4005" y="535"/>
                  </a:cubicBezTo>
                  <a:cubicBezTo>
                    <a:pt x="4006" y="523"/>
                    <a:pt x="4006" y="523"/>
                    <a:pt x="4006" y="523"/>
                  </a:cubicBezTo>
                  <a:cubicBezTo>
                    <a:pt x="4032" y="529"/>
                    <a:pt x="4050" y="539"/>
                    <a:pt x="4063" y="548"/>
                  </a:cubicBezTo>
                  <a:cubicBezTo>
                    <a:pt x="4063" y="535"/>
                    <a:pt x="4062" y="521"/>
                    <a:pt x="4062" y="508"/>
                  </a:cubicBezTo>
                  <a:cubicBezTo>
                    <a:pt x="4025" y="477"/>
                    <a:pt x="4021" y="473"/>
                    <a:pt x="3972" y="468"/>
                  </a:cubicBezTo>
                  <a:cubicBezTo>
                    <a:pt x="3963" y="555"/>
                    <a:pt x="3963" y="555"/>
                    <a:pt x="3963" y="555"/>
                  </a:cubicBezTo>
                  <a:cubicBezTo>
                    <a:pt x="3961" y="555"/>
                    <a:pt x="3961" y="555"/>
                    <a:pt x="3961" y="555"/>
                  </a:cubicBezTo>
                  <a:cubicBezTo>
                    <a:pt x="3936" y="552"/>
                    <a:pt x="3936" y="552"/>
                    <a:pt x="3936" y="552"/>
                  </a:cubicBezTo>
                  <a:cubicBezTo>
                    <a:pt x="3936" y="552"/>
                    <a:pt x="3936" y="552"/>
                    <a:pt x="3936" y="552"/>
                  </a:cubicBezTo>
                  <a:cubicBezTo>
                    <a:pt x="3931" y="552"/>
                    <a:pt x="3931" y="552"/>
                    <a:pt x="3931" y="552"/>
                  </a:cubicBezTo>
                  <a:cubicBezTo>
                    <a:pt x="3930" y="551"/>
                    <a:pt x="3930" y="551"/>
                    <a:pt x="3930" y="551"/>
                  </a:cubicBezTo>
                  <a:cubicBezTo>
                    <a:pt x="3945" y="368"/>
                    <a:pt x="3945" y="368"/>
                    <a:pt x="3945" y="368"/>
                  </a:cubicBezTo>
                  <a:cubicBezTo>
                    <a:pt x="3948" y="369"/>
                    <a:pt x="3948" y="369"/>
                    <a:pt x="3948" y="369"/>
                  </a:cubicBezTo>
                  <a:cubicBezTo>
                    <a:pt x="3970" y="371"/>
                    <a:pt x="3970" y="371"/>
                    <a:pt x="3970" y="371"/>
                  </a:cubicBezTo>
                  <a:cubicBezTo>
                    <a:pt x="3975" y="318"/>
                    <a:pt x="3975" y="318"/>
                    <a:pt x="3975" y="318"/>
                  </a:cubicBezTo>
                  <a:cubicBezTo>
                    <a:pt x="3949" y="315"/>
                    <a:pt x="3949" y="315"/>
                    <a:pt x="3949" y="315"/>
                  </a:cubicBezTo>
                  <a:cubicBezTo>
                    <a:pt x="3952" y="251"/>
                    <a:pt x="3952" y="251"/>
                    <a:pt x="3952" y="251"/>
                  </a:cubicBezTo>
                  <a:cubicBezTo>
                    <a:pt x="3962" y="248"/>
                    <a:pt x="3969" y="240"/>
                    <a:pt x="3970" y="230"/>
                  </a:cubicBezTo>
                  <a:cubicBezTo>
                    <a:pt x="3971" y="220"/>
                    <a:pt x="3966" y="211"/>
                    <a:pt x="3957" y="207"/>
                  </a:cubicBezTo>
                  <a:cubicBezTo>
                    <a:pt x="3962" y="123"/>
                    <a:pt x="3962" y="123"/>
                    <a:pt x="3962" y="123"/>
                  </a:cubicBezTo>
                  <a:cubicBezTo>
                    <a:pt x="3968" y="22"/>
                    <a:pt x="3968" y="22"/>
                    <a:pt x="3968" y="22"/>
                  </a:cubicBezTo>
                  <a:cubicBezTo>
                    <a:pt x="3964" y="52"/>
                    <a:pt x="3964" y="52"/>
                    <a:pt x="3964" y="52"/>
                  </a:cubicBezTo>
                  <a:cubicBezTo>
                    <a:pt x="3953" y="122"/>
                    <a:pt x="3953" y="122"/>
                    <a:pt x="3953" y="122"/>
                  </a:cubicBezTo>
                  <a:cubicBezTo>
                    <a:pt x="3941" y="205"/>
                    <a:pt x="3941" y="205"/>
                    <a:pt x="3941" y="205"/>
                  </a:cubicBezTo>
                  <a:cubicBezTo>
                    <a:pt x="3932" y="207"/>
                    <a:pt x="3925" y="215"/>
                    <a:pt x="3924" y="225"/>
                  </a:cubicBezTo>
                  <a:cubicBezTo>
                    <a:pt x="3923" y="236"/>
                    <a:pt x="3929" y="245"/>
                    <a:pt x="3937" y="249"/>
                  </a:cubicBezTo>
                  <a:cubicBezTo>
                    <a:pt x="3928" y="313"/>
                    <a:pt x="3928" y="313"/>
                    <a:pt x="3928" y="313"/>
                  </a:cubicBezTo>
                  <a:cubicBezTo>
                    <a:pt x="3926" y="313"/>
                    <a:pt x="3926" y="313"/>
                    <a:pt x="3926" y="313"/>
                  </a:cubicBezTo>
                  <a:cubicBezTo>
                    <a:pt x="3926" y="313"/>
                    <a:pt x="3926" y="313"/>
                    <a:pt x="3926" y="313"/>
                  </a:cubicBezTo>
                  <a:cubicBezTo>
                    <a:pt x="3891" y="309"/>
                    <a:pt x="3891" y="309"/>
                    <a:pt x="3891" y="309"/>
                  </a:cubicBezTo>
                  <a:cubicBezTo>
                    <a:pt x="3890" y="309"/>
                    <a:pt x="3890" y="309"/>
                    <a:pt x="3890" y="309"/>
                  </a:cubicBezTo>
                  <a:cubicBezTo>
                    <a:pt x="3903" y="180"/>
                    <a:pt x="3903" y="180"/>
                    <a:pt x="3903" y="180"/>
                  </a:cubicBezTo>
                  <a:cubicBezTo>
                    <a:pt x="3841" y="173"/>
                    <a:pt x="3825" y="169"/>
                    <a:pt x="3766" y="217"/>
                  </a:cubicBezTo>
                  <a:cubicBezTo>
                    <a:pt x="3762" y="234"/>
                    <a:pt x="3759" y="251"/>
                    <a:pt x="3755" y="268"/>
                  </a:cubicBezTo>
                  <a:cubicBezTo>
                    <a:pt x="3782" y="253"/>
                    <a:pt x="3823" y="239"/>
                    <a:pt x="3870" y="244"/>
                  </a:cubicBezTo>
                  <a:cubicBezTo>
                    <a:pt x="3870" y="249"/>
                    <a:pt x="3868" y="251"/>
                    <a:pt x="3867" y="257"/>
                  </a:cubicBezTo>
                  <a:cubicBezTo>
                    <a:pt x="3822" y="251"/>
                    <a:pt x="3781" y="265"/>
                    <a:pt x="3753" y="278"/>
                  </a:cubicBezTo>
                  <a:cubicBezTo>
                    <a:pt x="3752" y="285"/>
                    <a:pt x="3751" y="292"/>
                    <a:pt x="3750" y="298"/>
                  </a:cubicBezTo>
                  <a:cubicBezTo>
                    <a:pt x="3776" y="284"/>
                    <a:pt x="3818" y="268"/>
                    <a:pt x="3867" y="273"/>
                  </a:cubicBezTo>
                  <a:cubicBezTo>
                    <a:pt x="3866" y="279"/>
                    <a:pt x="3864" y="281"/>
                    <a:pt x="3864" y="287"/>
                  </a:cubicBezTo>
                  <a:cubicBezTo>
                    <a:pt x="3818" y="281"/>
                    <a:pt x="3775" y="295"/>
                    <a:pt x="3748" y="309"/>
                  </a:cubicBezTo>
                  <a:cubicBezTo>
                    <a:pt x="3746" y="315"/>
                    <a:pt x="3745" y="322"/>
                    <a:pt x="3744" y="329"/>
                  </a:cubicBezTo>
                  <a:cubicBezTo>
                    <a:pt x="3770" y="315"/>
                    <a:pt x="3813" y="298"/>
                    <a:pt x="3863" y="303"/>
                  </a:cubicBezTo>
                  <a:cubicBezTo>
                    <a:pt x="3862" y="309"/>
                    <a:pt x="3861" y="311"/>
                    <a:pt x="3860" y="317"/>
                  </a:cubicBezTo>
                  <a:cubicBezTo>
                    <a:pt x="3813" y="311"/>
                    <a:pt x="3769" y="326"/>
                    <a:pt x="3742" y="339"/>
                  </a:cubicBezTo>
                  <a:cubicBezTo>
                    <a:pt x="3741" y="346"/>
                    <a:pt x="3740" y="352"/>
                    <a:pt x="3739" y="359"/>
                  </a:cubicBezTo>
                  <a:cubicBezTo>
                    <a:pt x="3764" y="346"/>
                    <a:pt x="3808" y="328"/>
                    <a:pt x="3859" y="333"/>
                  </a:cubicBezTo>
                  <a:cubicBezTo>
                    <a:pt x="3859" y="339"/>
                    <a:pt x="3857" y="341"/>
                    <a:pt x="3856" y="347"/>
                  </a:cubicBezTo>
                  <a:cubicBezTo>
                    <a:pt x="3808" y="341"/>
                    <a:pt x="3763" y="357"/>
                    <a:pt x="3737" y="369"/>
                  </a:cubicBezTo>
                  <a:cubicBezTo>
                    <a:pt x="3736" y="376"/>
                    <a:pt x="3734" y="383"/>
                    <a:pt x="3733" y="389"/>
                  </a:cubicBezTo>
                  <a:cubicBezTo>
                    <a:pt x="3759" y="377"/>
                    <a:pt x="3803" y="358"/>
                    <a:pt x="3856" y="363"/>
                  </a:cubicBezTo>
                  <a:cubicBezTo>
                    <a:pt x="3855" y="369"/>
                    <a:pt x="3853" y="372"/>
                    <a:pt x="3853" y="377"/>
                  </a:cubicBezTo>
                  <a:cubicBezTo>
                    <a:pt x="3804" y="371"/>
                    <a:pt x="3758" y="387"/>
                    <a:pt x="3732" y="399"/>
                  </a:cubicBezTo>
                  <a:cubicBezTo>
                    <a:pt x="3730" y="406"/>
                    <a:pt x="3729" y="413"/>
                    <a:pt x="3728" y="420"/>
                  </a:cubicBezTo>
                  <a:cubicBezTo>
                    <a:pt x="3753" y="408"/>
                    <a:pt x="3799" y="388"/>
                    <a:pt x="3852" y="394"/>
                  </a:cubicBezTo>
                  <a:cubicBezTo>
                    <a:pt x="3851" y="399"/>
                    <a:pt x="3850" y="402"/>
                    <a:pt x="3849" y="408"/>
                  </a:cubicBezTo>
                  <a:cubicBezTo>
                    <a:pt x="3799" y="402"/>
                    <a:pt x="3753" y="418"/>
                    <a:pt x="3727" y="429"/>
                  </a:cubicBezTo>
                  <a:cubicBezTo>
                    <a:pt x="3726" y="436"/>
                    <a:pt x="3724" y="443"/>
                    <a:pt x="3723" y="449"/>
                  </a:cubicBezTo>
                  <a:cubicBezTo>
                    <a:pt x="3748" y="439"/>
                    <a:pt x="3794" y="419"/>
                    <a:pt x="3848" y="424"/>
                  </a:cubicBezTo>
                  <a:cubicBezTo>
                    <a:pt x="3848" y="430"/>
                    <a:pt x="3846" y="433"/>
                    <a:pt x="3846" y="439"/>
                  </a:cubicBezTo>
                  <a:cubicBezTo>
                    <a:pt x="3795" y="433"/>
                    <a:pt x="3748" y="449"/>
                    <a:pt x="3722" y="459"/>
                  </a:cubicBezTo>
                  <a:cubicBezTo>
                    <a:pt x="3721" y="466"/>
                    <a:pt x="3720" y="472"/>
                    <a:pt x="3719" y="479"/>
                  </a:cubicBezTo>
                  <a:cubicBezTo>
                    <a:pt x="3742" y="470"/>
                    <a:pt x="3789" y="449"/>
                    <a:pt x="3844" y="455"/>
                  </a:cubicBezTo>
                  <a:cubicBezTo>
                    <a:pt x="3844" y="460"/>
                    <a:pt x="3842" y="464"/>
                    <a:pt x="3842" y="470"/>
                  </a:cubicBezTo>
                  <a:cubicBezTo>
                    <a:pt x="3791" y="463"/>
                    <a:pt x="3743" y="480"/>
                    <a:pt x="3717" y="489"/>
                  </a:cubicBezTo>
                  <a:cubicBezTo>
                    <a:pt x="3716" y="495"/>
                    <a:pt x="3715" y="502"/>
                    <a:pt x="3714" y="509"/>
                  </a:cubicBezTo>
                  <a:cubicBezTo>
                    <a:pt x="3737" y="501"/>
                    <a:pt x="3785" y="480"/>
                    <a:pt x="3841" y="486"/>
                  </a:cubicBezTo>
                  <a:cubicBezTo>
                    <a:pt x="3840" y="491"/>
                    <a:pt x="3839" y="495"/>
                    <a:pt x="3838" y="501"/>
                  </a:cubicBezTo>
                  <a:cubicBezTo>
                    <a:pt x="3787" y="495"/>
                    <a:pt x="3739" y="511"/>
                    <a:pt x="3713" y="518"/>
                  </a:cubicBezTo>
                  <a:cubicBezTo>
                    <a:pt x="3712" y="525"/>
                    <a:pt x="3711" y="531"/>
                    <a:pt x="3710" y="538"/>
                  </a:cubicBezTo>
                  <a:cubicBezTo>
                    <a:pt x="3733" y="532"/>
                    <a:pt x="3781" y="511"/>
                    <a:pt x="3837" y="517"/>
                  </a:cubicBezTo>
                  <a:cubicBezTo>
                    <a:pt x="3836" y="522"/>
                    <a:pt x="3835" y="526"/>
                    <a:pt x="3834" y="532"/>
                  </a:cubicBezTo>
                  <a:cubicBezTo>
                    <a:pt x="3783" y="526"/>
                    <a:pt x="3735" y="541"/>
                    <a:pt x="3708" y="548"/>
                  </a:cubicBezTo>
                  <a:cubicBezTo>
                    <a:pt x="3707" y="554"/>
                    <a:pt x="3706" y="561"/>
                    <a:pt x="3705" y="567"/>
                  </a:cubicBezTo>
                  <a:cubicBezTo>
                    <a:pt x="3729" y="562"/>
                    <a:pt x="3777" y="542"/>
                    <a:pt x="3833" y="548"/>
                  </a:cubicBezTo>
                  <a:cubicBezTo>
                    <a:pt x="3833" y="554"/>
                    <a:pt x="3831" y="558"/>
                    <a:pt x="3831" y="564"/>
                  </a:cubicBezTo>
                  <a:cubicBezTo>
                    <a:pt x="3779" y="558"/>
                    <a:pt x="3731" y="572"/>
                    <a:pt x="3704" y="578"/>
                  </a:cubicBezTo>
                  <a:cubicBezTo>
                    <a:pt x="3703" y="584"/>
                    <a:pt x="3702" y="590"/>
                    <a:pt x="3701" y="596"/>
                  </a:cubicBezTo>
                  <a:cubicBezTo>
                    <a:pt x="3725" y="593"/>
                    <a:pt x="3773" y="574"/>
                    <a:pt x="3829" y="579"/>
                  </a:cubicBezTo>
                  <a:cubicBezTo>
                    <a:pt x="3829" y="585"/>
                    <a:pt x="3828" y="589"/>
                    <a:pt x="3827" y="595"/>
                  </a:cubicBezTo>
                  <a:cubicBezTo>
                    <a:pt x="3776" y="589"/>
                    <a:pt x="3727" y="603"/>
                    <a:pt x="3700" y="607"/>
                  </a:cubicBezTo>
                  <a:cubicBezTo>
                    <a:pt x="3699" y="613"/>
                    <a:pt x="3698" y="619"/>
                    <a:pt x="3697" y="625"/>
                  </a:cubicBezTo>
                  <a:cubicBezTo>
                    <a:pt x="3721" y="623"/>
                    <a:pt x="3770" y="605"/>
                    <a:pt x="3826" y="611"/>
                  </a:cubicBezTo>
                  <a:cubicBezTo>
                    <a:pt x="3825" y="617"/>
                    <a:pt x="3824" y="621"/>
                    <a:pt x="3823" y="627"/>
                  </a:cubicBezTo>
                  <a:cubicBezTo>
                    <a:pt x="3772" y="621"/>
                    <a:pt x="3724" y="634"/>
                    <a:pt x="3695" y="637"/>
                  </a:cubicBezTo>
                  <a:cubicBezTo>
                    <a:pt x="3695" y="643"/>
                    <a:pt x="3694" y="648"/>
                    <a:pt x="3693" y="654"/>
                  </a:cubicBezTo>
                  <a:cubicBezTo>
                    <a:pt x="3718" y="654"/>
                    <a:pt x="3767" y="637"/>
                    <a:pt x="3822" y="643"/>
                  </a:cubicBezTo>
                  <a:cubicBezTo>
                    <a:pt x="3821" y="649"/>
                    <a:pt x="3820" y="653"/>
                    <a:pt x="3819" y="659"/>
                  </a:cubicBezTo>
                  <a:cubicBezTo>
                    <a:pt x="3769" y="653"/>
                    <a:pt x="3721" y="665"/>
                    <a:pt x="3691" y="667"/>
                  </a:cubicBezTo>
                  <a:cubicBezTo>
                    <a:pt x="3689" y="683"/>
                    <a:pt x="3689" y="683"/>
                    <a:pt x="3689" y="683"/>
                  </a:cubicBezTo>
                  <a:cubicBezTo>
                    <a:pt x="3716" y="684"/>
                    <a:pt x="3764" y="669"/>
                    <a:pt x="3818" y="675"/>
                  </a:cubicBezTo>
                  <a:cubicBezTo>
                    <a:pt x="3817" y="681"/>
                    <a:pt x="3816" y="685"/>
                    <a:pt x="3816" y="691"/>
                  </a:cubicBezTo>
                  <a:cubicBezTo>
                    <a:pt x="3766" y="686"/>
                    <a:pt x="3718" y="695"/>
                    <a:pt x="3687" y="697"/>
                  </a:cubicBezTo>
                  <a:cubicBezTo>
                    <a:pt x="3685" y="712"/>
                    <a:pt x="3685" y="712"/>
                    <a:pt x="3685" y="712"/>
                  </a:cubicBezTo>
                  <a:cubicBezTo>
                    <a:pt x="3714" y="714"/>
                    <a:pt x="3761" y="702"/>
                    <a:pt x="3814" y="707"/>
                  </a:cubicBezTo>
                  <a:cubicBezTo>
                    <a:pt x="3813" y="713"/>
                    <a:pt x="3812" y="718"/>
                    <a:pt x="3812" y="724"/>
                  </a:cubicBezTo>
                  <a:cubicBezTo>
                    <a:pt x="3763" y="718"/>
                    <a:pt x="3716" y="726"/>
                    <a:pt x="3683" y="727"/>
                  </a:cubicBezTo>
                  <a:cubicBezTo>
                    <a:pt x="3681" y="742"/>
                    <a:pt x="3681" y="742"/>
                    <a:pt x="3681" y="742"/>
                  </a:cubicBezTo>
                  <a:cubicBezTo>
                    <a:pt x="3712" y="744"/>
                    <a:pt x="3758" y="734"/>
                    <a:pt x="3810" y="739"/>
                  </a:cubicBezTo>
                  <a:cubicBezTo>
                    <a:pt x="3809" y="745"/>
                    <a:pt x="3808" y="751"/>
                    <a:pt x="3808" y="757"/>
                  </a:cubicBezTo>
                  <a:cubicBezTo>
                    <a:pt x="3760" y="751"/>
                    <a:pt x="3713" y="757"/>
                    <a:pt x="3679" y="757"/>
                  </a:cubicBezTo>
                  <a:cubicBezTo>
                    <a:pt x="3677" y="771"/>
                    <a:pt x="3677" y="771"/>
                    <a:pt x="3677" y="771"/>
                  </a:cubicBezTo>
                  <a:cubicBezTo>
                    <a:pt x="3710" y="775"/>
                    <a:pt x="3756" y="767"/>
                    <a:pt x="3806" y="772"/>
                  </a:cubicBezTo>
                  <a:cubicBezTo>
                    <a:pt x="3805" y="778"/>
                    <a:pt x="3805" y="783"/>
                    <a:pt x="3804" y="789"/>
                  </a:cubicBezTo>
                  <a:cubicBezTo>
                    <a:pt x="3757" y="784"/>
                    <a:pt x="3711" y="788"/>
                    <a:pt x="3675" y="787"/>
                  </a:cubicBezTo>
                  <a:cubicBezTo>
                    <a:pt x="3674" y="801"/>
                    <a:pt x="3674" y="801"/>
                    <a:pt x="3674" y="801"/>
                  </a:cubicBezTo>
                  <a:cubicBezTo>
                    <a:pt x="3708" y="805"/>
                    <a:pt x="3754" y="800"/>
                    <a:pt x="3802" y="805"/>
                  </a:cubicBezTo>
                  <a:cubicBezTo>
                    <a:pt x="3801" y="811"/>
                    <a:pt x="3801" y="816"/>
                    <a:pt x="3800" y="822"/>
                  </a:cubicBezTo>
                  <a:cubicBezTo>
                    <a:pt x="3758" y="818"/>
                    <a:pt x="3716" y="819"/>
                    <a:pt x="3681" y="818"/>
                  </a:cubicBezTo>
                  <a:cubicBezTo>
                    <a:pt x="3594" y="751"/>
                    <a:pt x="3485" y="711"/>
                    <a:pt x="3367" y="711"/>
                  </a:cubicBezTo>
                  <a:cubicBezTo>
                    <a:pt x="3304" y="711"/>
                    <a:pt x="3244" y="722"/>
                    <a:pt x="3189" y="743"/>
                  </a:cubicBezTo>
                  <a:cubicBezTo>
                    <a:pt x="3143" y="726"/>
                    <a:pt x="3093" y="715"/>
                    <a:pt x="3042" y="712"/>
                  </a:cubicBezTo>
                  <a:cubicBezTo>
                    <a:pt x="3032" y="619"/>
                    <a:pt x="3032" y="619"/>
                    <a:pt x="3032" y="619"/>
                  </a:cubicBezTo>
                  <a:cubicBezTo>
                    <a:pt x="3019" y="616"/>
                    <a:pt x="3019" y="616"/>
                    <a:pt x="3019" y="616"/>
                  </a:cubicBezTo>
                  <a:cubicBezTo>
                    <a:pt x="3018" y="600"/>
                    <a:pt x="3018" y="600"/>
                    <a:pt x="3018" y="600"/>
                  </a:cubicBezTo>
                  <a:cubicBezTo>
                    <a:pt x="2989" y="592"/>
                    <a:pt x="2989" y="592"/>
                    <a:pt x="2989" y="592"/>
                  </a:cubicBezTo>
                  <a:cubicBezTo>
                    <a:pt x="2987" y="578"/>
                    <a:pt x="2981" y="540"/>
                    <a:pt x="2981" y="528"/>
                  </a:cubicBezTo>
                  <a:cubicBezTo>
                    <a:pt x="2981" y="513"/>
                    <a:pt x="2979" y="476"/>
                    <a:pt x="2979" y="476"/>
                  </a:cubicBezTo>
                  <a:cubicBezTo>
                    <a:pt x="2979" y="476"/>
                    <a:pt x="2985" y="470"/>
                    <a:pt x="2985" y="465"/>
                  </a:cubicBezTo>
                  <a:cubicBezTo>
                    <a:pt x="2985" y="460"/>
                    <a:pt x="2982" y="425"/>
                    <a:pt x="2981" y="418"/>
                  </a:cubicBezTo>
                  <a:cubicBezTo>
                    <a:pt x="2981" y="410"/>
                    <a:pt x="2987" y="404"/>
                    <a:pt x="2987" y="399"/>
                  </a:cubicBezTo>
                  <a:cubicBezTo>
                    <a:pt x="2987" y="394"/>
                    <a:pt x="2983" y="346"/>
                    <a:pt x="2981" y="321"/>
                  </a:cubicBezTo>
                  <a:cubicBezTo>
                    <a:pt x="2979" y="295"/>
                    <a:pt x="2975" y="248"/>
                    <a:pt x="2975" y="248"/>
                  </a:cubicBezTo>
                  <a:cubicBezTo>
                    <a:pt x="2975" y="248"/>
                    <a:pt x="2992" y="244"/>
                    <a:pt x="3008" y="239"/>
                  </a:cubicBezTo>
                  <a:cubicBezTo>
                    <a:pt x="3024" y="235"/>
                    <a:pt x="3071" y="229"/>
                    <a:pt x="3078" y="228"/>
                  </a:cubicBezTo>
                  <a:cubicBezTo>
                    <a:pt x="3085" y="228"/>
                    <a:pt x="3093" y="216"/>
                    <a:pt x="3097" y="206"/>
                  </a:cubicBezTo>
                  <a:cubicBezTo>
                    <a:pt x="3102" y="197"/>
                    <a:pt x="3101" y="189"/>
                    <a:pt x="3103" y="185"/>
                  </a:cubicBezTo>
                  <a:cubicBezTo>
                    <a:pt x="3106" y="181"/>
                    <a:pt x="3116" y="182"/>
                    <a:pt x="3124" y="182"/>
                  </a:cubicBezTo>
                  <a:cubicBezTo>
                    <a:pt x="3132" y="182"/>
                    <a:pt x="3160" y="172"/>
                    <a:pt x="3164" y="171"/>
                  </a:cubicBezTo>
                  <a:cubicBezTo>
                    <a:pt x="3168" y="169"/>
                    <a:pt x="3169" y="168"/>
                    <a:pt x="3169" y="168"/>
                  </a:cubicBezTo>
                  <a:cubicBezTo>
                    <a:pt x="3169" y="168"/>
                    <a:pt x="3173" y="167"/>
                    <a:pt x="3175" y="166"/>
                  </a:cubicBezTo>
                  <a:cubicBezTo>
                    <a:pt x="3177" y="165"/>
                    <a:pt x="3176" y="162"/>
                    <a:pt x="3176" y="162"/>
                  </a:cubicBezTo>
                  <a:cubicBezTo>
                    <a:pt x="3176" y="162"/>
                    <a:pt x="3179" y="162"/>
                    <a:pt x="3178" y="158"/>
                  </a:cubicBezTo>
                  <a:cubicBezTo>
                    <a:pt x="3178" y="155"/>
                    <a:pt x="3174" y="156"/>
                    <a:pt x="3174" y="156"/>
                  </a:cubicBezTo>
                  <a:cubicBezTo>
                    <a:pt x="3174" y="156"/>
                    <a:pt x="3173" y="153"/>
                    <a:pt x="3170" y="154"/>
                  </a:cubicBezTo>
                  <a:cubicBezTo>
                    <a:pt x="3166" y="154"/>
                    <a:pt x="3152" y="156"/>
                    <a:pt x="3152" y="156"/>
                  </a:cubicBezTo>
                  <a:cubicBezTo>
                    <a:pt x="3152" y="156"/>
                    <a:pt x="3152" y="156"/>
                    <a:pt x="3154" y="153"/>
                  </a:cubicBezTo>
                  <a:cubicBezTo>
                    <a:pt x="3156" y="151"/>
                    <a:pt x="3154" y="150"/>
                    <a:pt x="3147" y="150"/>
                  </a:cubicBezTo>
                  <a:cubicBezTo>
                    <a:pt x="3141" y="151"/>
                    <a:pt x="3133" y="154"/>
                    <a:pt x="3126" y="154"/>
                  </a:cubicBezTo>
                  <a:cubicBezTo>
                    <a:pt x="3119" y="154"/>
                    <a:pt x="3112" y="161"/>
                    <a:pt x="3109" y="163"/>
                  </a:cubicBezTo>
                  <a:cubicBezTo>
                    <a:pt x="3105" y="165"/>
                    <a:pt x="3103" y="166"/>
                    <a:pt x="3103" y="163"/>
                  </a:cubicBezTo>
                  <a:cubicBezTo>
                    <a:pt x="3103" y="160"/>
                    <a:pt x="3098" y="166"/>
                    <a:pt x="3084" y="169"/>
                  </a:cubicBezTo>
                  <a:cubicBezTo>
                    <a:pt x="3069" y="172"/>
                    <a:pt x="3061" y="169"/>
                    <a:pt x="3044" y="169"/>
                  </a:cubicBezTo>
                  <a:cubicBezTo>
                    <a:pt x="3027" y="169"/>
                    <a:pt x="3029" y="173"/>
                    <a:pt x="3023" y="173"/>
                  </a:cubicBezTo>
                  <a:cubicBezTo>
                    <a:pt x="3016" y="173"/>
                    <a:pt x="3004" y="169"/>
                    <a:pt x="2981" y="163"/>
                  </a:cubicBezTo>
                  <a:cubicBezTo>
                    <a:pt x="2958" y="156"/>
                    <a:pt x="2929" y="151"/>
                    <a:pt x="2929" y="151"/>
                  </a:cubicBezTo>
                  <a:cubicBezTo>
                    <a:pt x="2929" y="151"/>
                    <a:pt x="2929" y="141"/>
                    <a:pt x="2929" y="133"/>
                  </a:cubicBezTo>
                  <a:cubicBezTo>
                    <a:pt x="2928" y="126"/>
                    <a:pt x="2926" y="99"/>
                    <a:pt x="2924" y="87"/>
                  </a:cubicBezTo>
                  <a:cubicBezTo>
                    <a:pt x="2922" y="75"/>
                    <a:pt x="2914" y="68"/>
                    <a:pt x="2902" y="68"/>
                  </a:cubicBezTo>
                  <a:cubicBezTo>
                    <a:pt x="2876" y="69"/>
                    <a:pt x="2877" y="99"/>
                    <a:pt x="2876" y="116"/>
                  </a:cubicBezTo>
                  <a:cubicBezTo>
                    <a:pt x="2875" y="133"/>
                    <a:pt x="2873" y="151"/>
                    <a:pt x="2873" y="151"/>
                  </a:cubicBezTo>
                  <a:cubicBezTo>
                    <a:pt x="2873" y="151"/>
                    <a:pt x="2871" y="149"/>
                    <a:pt x="2869" y="150"/>
                  </a:cubicBezTo>
                  <a:cubicBezTo>
                    <a:pt x="2868" y="151"/>
                    <a:pt x="2860" y="153"/>
                    <a:pt x="2860" y="153"/>
                  </a:cubicBezTo>
                  <a:cubicBezTo>
                    <a:pt x="2860" y="153"/>
                    <a:pt x="2859" y="151"/>
                    <a:pt x="2855" y="153"/>
                  </a:cubicBezTo>
                  <a:cubicBezTo>
                    <a:pt x="2850" y="154"/>
                    <a:pt x="2844" y="154"/>
                    <a:pt x="2844" y="154"/>
                  </a:cubicBezTo>
                  <a:cubicBezTo>
                    <a:pt x="2844" y="154"/>
                    <a:pt x="2843" y="154"/>
                    <a:pt x="2836" y="154"/>
                  </a:cubicBezTo>
                  <a:cubicBezTo>
                    <a:pt x="2830" y="155"/>
                    <a:pt x="2816" y="159"/>
                    <a:pt x="2807" y="159"/>
                  </a:cubicBezTo>
                  <a:cubicBezTo>
                    <a:pt x="2798" y="159"/>
                    <a:pt x="2788" y="160"/>
                    <a:pt x="2785" y="162"/>
                  </a:cubicBezTo>
                  <a:cubicBezTo>
                    <a:pt x="2782" y="164"/>
                    <a:pt x="2773" y="166"/>
                    <a:pt x="2773" y="166"/>
                  </a:cubicBezTo>
                  <a:cubicBezTo>
                    <a:pt x="2773" y="166"/>
                    <a:pt x="2762" y="167"/>
                    <a:pt x="2750" y="167"/>
                  </a:cubicBezTo>
                  <a:cubicBezTo>
                    <a:pt x="2739" y="167"/>
                    <a:pt x="2723" y="169"/>
                    <a:pt x="2714" y="169"/>
                  </a:cubicBezTo>
                  <a:cubicBezTo>
                    <a:pt x="2705" y="169"/>
                    <a:pt x="2697" y="167"/>
                    <a:pt x="2692" y="166"/>
                  </a:cubicBezTo>
                  <a:cubicBezTo>
                    <a:pt x="2688" y="165"/>
                    <a:pt x="2689" y="168"/>
                    <a:pt x="2689" y="168"/>
                  </a:cubicBezTo>
                  <a:cubicBezTo>
                    <a:pt x="2689" y="168"/>
                    <a:pt x="2687" y="168"/>
                    <a:pt x="2685" y="168"/>
                  </a:cubicBezTo>
                  <a:cubicBezTo>
                    <a:pt x="2682" y="168"/>
                    <a:pt x="2680" y="165"/>
                    <a:pt x="2678" y="163"/>
                  </a:cubicBezTo>
                  <a:cubicBezTo>
                    <a:pt x="2675" y="160"/>
                    <a:pt x="2667" y="158"/>
                    <a:pt x="2665" y="157"/>
                  </a:cubicBezTo>
                  <a:cubicBezTo>
                    <a:pt x="2662" y="157"/>
                    <a:pt x="2655" y="158"/>
                    <a:pt x="2650" y="157"/>
                  </a:cubicBezTo>
                  <a:cubicBezTo>
                    <a:pt x="2646" y="157"/>
                    <a:pt x="2640" y="156"/>
                    <a:pt x="2638" y="158"/>
                  </a:cubicBezTo>
                  <a:cubicBezTo>
                    <a:pt x="2637" y="160"/>
                    <a:pt x="2642" y="164"/>
                    <a:pt x="2642" y="164"/>
                  </a:cubicBezTo>
                  <a:cubicBezTo>
                    <a:pt x="2642" y="164"/>
                    <a:pt x="2637" y="164"/>
                    <a:pt x="2634" y="164"/>
                  </a:cubicBezTo>
                  <a:cubicBezTo>
                    <a:pt x="2631" y="164"/>
                    <a:pt x="2625" y="164"/>
                    <a:pt x="2622" y="164"/>
                  </a:cubicBezTo>
                  <a:cubicBezTo>
                    <a:pt x="2618" y="165"/>
                    <a:pt x="2618" y="166"/>
                    <a:pt x="2618" y="166"/>
                  </a:cubicBezTo>
                  <a:cubicBezTo>
                    <a:pt x="2618" y="166"/>
                    <a:pt x="2616" y="165"/>
                    <a:pt x="2614" y="168"/>
                  </a:cubicBezTo>
                  <a:cubicBezTo>
                    <a:pt x="2612" y="170"/>
                    <a:pt x="2617" y="173"/>
                    <a:pt x="2617" y="173"/>
                  </a:cubicBezTo>
                  <a:cubicBezTo>
                    <a:pt x="2617" y="173"/>
                    <a:pt x="2616" y="174"/>
                    <a:pt x="2618" y="175"/>
                  </a:cubicBezTo>
                  <a:cubicBezTo>
                    <a:pt x="2620" y="177"/>
                    <a:pt x="2624" y="177"/>
                    <a:pt x="2624" y="177"/>
                  </a:cubicBezTo>
                  <a:cubicBezTo>
                    <a:pt x="2624" y="177"/>
                    <a:pt x="2624" y="179"/>
                    <a:pt x="2628" y="180"/>
                  </a:cubicBezTo>
                  <a:cubicBezTo>
                    <a:pt x="2631" y="181"/>
                    <a:pt x="2652" y="185"/>
                    <a:pt x="2662" y="186"/>
                  </a:cubicBezTo>
                  <a:cubicBezTo>
                    <a:pt x="2672" y="187"/>
                    <a:pt x="2691" y="186"/>
                    <a:pt x="2693" y="188"/>
                  </a:cubicBezTo>
                  <a:cubicBezTo>
                    <a:pt x="2696" y="189"/>
                    <a:pt x="2714" y="222"/>
                    <a:pt x="2723" y="229"/>
                  </a:cubicBezTo>
                  <a:cubicBezTo>
                    <a:pt x="2731" y="236"/>
                    <a:pt x="2759" y="232"/>
                    <a:pt x="2772" y="232"/>
                  </a:cubicBezTo>
                  <a:cubicBezTo>
                    <a:pt x="2785" y="232"/>
                    <a:pt x="2825" y="249"/>
                    <a:pt x="2825" y="249"/>
                  </a:cubicBezTo>
                  <a:cubicBezTo>
                    <a:pt x="2825" y="249"/>
                    <a:pt x="2827" y="253"/>
                    <a:pt x="2825" y="268"/>
                  </a:cubicBezTo>
                  <a:cubicBezTo>
                    <a:pt x="2822" y="283"/>
                    <a:pt x="2823" y="315"/>
                    <a:pt x="2823" y="322"/>
                  </a:cubicBezTo>
                  <a:cubicBezTo>
                    <a:pt x="2823" y="328"/>
                    <a:pt x="2830" y="328"/>
                    <a:pt x="2830" y="328"/>
                  </a:cubicBezTo>
                  <a:cubicBezTo>
                    <a:pt x="2830" y="328"/>
                    <a:pt x="2831" y="331"/>
                    <a:pt x="2831" y="337"/>
                  </a:cubicBezTo>
                  <a:cubicBezTo>
                    <a:pt x="2831" y="343"/>
                    <a:pt x="2835" y="343"/>
                    <a:pt x="2835" y="343"/>
                  </a:cubicBezTo>
                  <a:cubicBezTo>
                    <a:pt x="2835" y="343"/>
                    <a:pt x="2835" y="370"/>
                    <a:pt x="2835" y="381"/>
                  </a:cubicBezTo>
                  <a:cubicBezTo>
                    <a:pt x="2835" y="392"/>
                    <a:pt x="2841" y="398"/>
                    <a:pt x="2841" y="398"/>
                  </a:cubicBezTo>
                  <a:cubicBezTo>
                    <a:pt x="2841" y="398"/>
                    <a:pt x="2840" y="480"/>
                    <a:pt x="2839" y="509"/>
                  </a:cubicBezTo>
                  <a:cubicBezTo>
                    <a:pt x="2838" y="531"/>
                    <a:pt x="2832" y="578"/>
                    <a:pt x="2831" y="595"/>
                  </a:cubicBezTo>
                  <a:cubicBezTo>
                    <a:pt x="2805" y="603"/>
                    <a:pt x="2805" y="603"/>
                    <a:pt x="2805" y="603"/>
                  </a:cubicBezTo>
                  <a:cubicBezTo>
                    <a:pt x="2805" y="619"/>
                    <a:pt x="2805" y="619"/>
                    <a:pt x="2805" y="619"/>
                  </a:cubicBezTo>
                  <a:cubicBezTo>
                    <a:pt x="2792" y="622"/>
                    <a:pt x="2792" y="622"/>
                    <a:pt x="2792" y="622"/>
                  </a:cubicBezTo>
                  <a:cubicBezTo>
                    <a:pt x="2781" y="765"/>
                    <a:pt x="2781" y="765"/>
                    <a:pt x="2781" y="765"/>
                  </a:cubicBezTo>
                  <a:cubicBezTo>
                    <a:pt x="2685" y="813"/>
                    <a:pt x="2606" y="890"/>
                    <a:pt x="2556" y="984"/>
                  </a:cubicBezTo>
                  <a:cubicBezTo>
                    <a:pt x="2535" y="972"/>
                    <a:pt x="2514" y="962"/>
                    <a:pt x="2492" y="953"/>
                  </a:cubicBezTo>
                  <a:cubicBezTo>
                    <a:pt x="2502" y="851"/>
                    <a:pt x="2502" y="851"/>
                    <a:pt x="2502" y="851"/>
                  </a:cubicBezTo>
                  <a:cubicBezTo>
                    <a:pt x="2503" y="835"/>
                    <a:pt x="2503" y="835"/>
                    <a:pt x="2503" y="835"/>
                  </a:cubicBezTo>
                  <a:cubicBezTo>
                    <a:pt x="2503" y="798"/>
                    <a:pt x="2503" y="798"/>
                    <a:pt x="2503" y="798"/>
                  </a:cubicBezTo>
                  <a:cubicBezTo>
                    <a:pt x="2504" y="779"/>
                    <a:pt x="2504" y="779"/>
                    <a:pt x="2504" y="779"/>
                  </a:cubicBezTo>
                  <a:cubicBezTo>
                    <a:pt x="2503" y="779"/>
                    <a:pt x="2503" y="779"/>
                    <a:pt x="2503" y="779"/>
                  </a:cubicBezTo>
                  <a:cubicBezTo>
                    <a:pt x="2506" y="779"/>
                    <a:pt x="2509" y="776"/>
                    <a:pt x="2509" y="773"/>
                  </a:cubicBezTo>
                  <a:cubicBezTo>
                    <a:pt x="2509" y="770"/>
                    <a:pt x="2507" y="767"/>
                    <a:pt x="2504" y="767"/>
                  </a:cubicBezTo>
                  <a:cubicBezTo>
                    <a:pt x="2504" y="767"/>
                    <a:pt x="2504" y="767"/>
                    <a:pt x="2504" y="767"/>
                  </a:cubicBezTo>
                  <a:cubicBezTo>
                    <a:pt x="2505" y="726"/>
                    <a:pt x="2505" y="726"/>
                    <a:pt x="2505" y="726"/>
                  </a:cubicBezTo>
                  <a:cubicBezTo>
                    <a:pt x="2507" y="663"/>
                    <a:pt x="2507" y="663"/>
                    <a:pt x="2507" y="663"/>
                  </a:cubicBezTo>
                  <a:cubicBezTo>
                    <a:pt x="2507" y="659"/>
                    <a:pt x="2507" y="659"/>
                    <a:pt x="2507" y="659"/>
                  </a:cubicBezTo>
                  <a:cubicBezTo>
                    <a:pt x="2510" y="659"/>
                    <a:pt x="2513" y="658"/>
                    <a:pt x="2515" y="654"/>
                  </a:cubicBezTo>
                  <a:cubicBezTo>
                    <a:pt x="2516" y="651"/>
                    <a:pt x="2515" y="647"/>
                    <a:pt x="2513" y="645"/>
                  </a:cubicBezTo>
                  <a:cubicBezTo>
                    <a:pt x="2512" y="645"/>
                    <a:pt x="2512" y="644"/>
                    <a:pt x="2511" y="644"/>
                  </a:cubicBezTo>
                  <a:cubicBezTo>
                    <a:pt x="2510" y="643"/>
                    <a:pt x="2508" y="643"/>
                    <a:pt x="2507" y="642"/>
                  </a:cubicBezTo>
                  <a:cubicBezTo>
                    <a:pt x="2507" y="638"/>
                    <a:pt x="2507" y="638"/>
                    <a:pt x="2507" y="638"/>
                  </a:cubicBezTo>
                  <a:cubicBezTo>
                    <a:pt x="2508" y="605"/>
                    <a:pt x="2508" y="605"/>
                    <a:pt x="2508" y="605"/>
                  </a:cubicBezTo>
                  <a:cubicBezTo>
                    <a:pt x="2509" y="563"/>
                    <a:pt x="2509" y="563"/>
                    <a:pt x="2509" y="563"/>
                  </a:cubicBezTo>
                  <a:cubicBezTo>
                    <a:pt x="2510" y="545"/>
                    <a:pt x="2510" y="545"/>
                    <a:pt x="2510" y="545"/>
                  </a:cubicBezTo>
                  <a:cubicBezTo>
                    <a:pt x="2510" y="543"/>
                    <a:pt x="2510" y="543"/>
                    <a:pt x="2510" y="543"/>
                  </a:cubicBezTo>
                  <a:cubicBezTo>
                    <a:pt x="2511" y="543"/>
                    <a:pt x="2512" y="543"/>
                    <a:pt x="2514" y="542"/>
                  </a:cubicBezTo>
                  <a:cubicBezTo>
                    <a:pt x="2514" y="542"/>
                    <a:pt x="2515" y="541"/>
                    <a:pt x="2515" y="541"/>
                  </a:cubicBezTo>
                  <a:cubicBezTo>
                    <a:pt x="2515" y="540"/>
                    <a:pt x="2516" y="540"/>
                    <a:pt x="2516" y="539"/>
                  </a:cubicBezTo>
                  <a:cubicBezTo>
                    <a:pt x="2518" y="535"/>
                    <a:pt x="2517" y="531"/>
                    <a:pt x="2513" y="529"/>
                  </a:cubicBezTo>
                  <a:cubicBezTo>
                    <a:pt x="2511" y="527"/>
                    <a:pt x="2511" y="527"/>
                    <a:pt x="2511" y="527"/>
                  </a:cubicBezTo>
                  <a:cubicBezTo>
                    <a:pt x="2510" y="527"/>
                    <a:pt x="2510" y="527"/>
                    <a:pt x="2510" y="527"/>
                  </a:cubicBezTo>
                  <a:cubicBezTo>
                    <a:pt x="2511" y="505"/>
                    <a:pt x="2511" y="505"/>
                    <a:pt x="2511" y="505"/>
                  </a:cubicBezTo>
                  <a:cubicBezTo>
                    <a:pt x="2511" y="474"/>
                    <a:pt x="2511" y="474"/>
                    <a:pt x="2511" y="474"/>
                  </a:cubicBezTo>
                  <a:cubicBezTo>
                    <a:pt x="2512" y="462"/>
                    <a:pt x="2512" y="462"/>
                    <a:pt x="2512" y="462"/>
                  </a:cubicBezTo>
                  <a:cubicBezTo>
                    <a:pt x="2512" y="451"/>
                    <a:pt x="2512" y="451"/>
                    <a:pt x="2512" y="451"/>
                  </a:cubicBezTo>
                  <a:cubicBezTo>
                    <a:pt x="2512" y="432"/>
                    <a:pt x="2512" y="432"/>
                    <a:pt x="2512" y="432"/>
                  </a:cubicBezTo>
                  <a:cubicBezTo>
                    <a:pt x="2515" y="432"/>
                    <a:pt x="2517" y="431"/>
                    <a:pt x="2518" y="429"/>
                  </a:cubicBezTo>
                  <a:cubicBezTo>
                    <a:pt x="2519" y="428"/>
                    <a:pt x="2519" y="427"/>
                    <a:pt x="2520" y="426"/>
                  </a:cubicBezTo>
                  <a:cubicBezTo>
                    <a:pt x="2520" y="423"/>
                    <a:pt x="2519" y="420"/>
                    <a:pt x="2516" y="418"/>
                  </a:cubicBezTo>
                  <a:cubicBezTo>
                    <a:pt x="2515" y="417"/>
                    <a:pt x="2514" y="417"/>
                    <a:pt x="2513" y="416"/>
                  </a:cubicBezTo>
                  <a:cubicBezTo>
                    <a:pt x="2513" y="395"/>
                    <a:pt x="2513" y="395"/>
                    <a:pt x="2513" y="395"/>
                  </a:cubicBezTo>
                  <a:cubicBezTo>
                    <a:pt x="2514" y="386"/>
                    <a:pt x="2514" y="386"/>
                    <a:pt x="2514" y="386"/>
                  </a:cubicBezTo>
                  <a:cubicBezTo>
                    <a:pt x="2514" y="374"/>
                    <a:pt x="2514" y="374"/>
                    <a:pt x="2514" y="374"/>
                  </a:cubicBezTo>
                  <a:cubicBezTo>
                    <a:pt x="2514" y="361"/>
                    <a:pt x="2514" y="361"/>
                    <a:pt x="2514" y="361"/>
                  </a:cubicBezTo>
                  <a:cubicBezTo>
                    <a:pt x="2514" y="355"/>
                    <a:pt x="2514" y="355"/>
                    <a:pt x="2514" y="355"/>
                  </a:cubicBezTo>
                  <a:cubicBezTo>
                    <a:pt x="2515" y="333"/>
                    <a:pt x="2515" y="333"/>
                    <a:pt x="2515" y="333"/>
                  </a:cubicBezTo>
                  <a:cubicBezTo>
                    <a:pt x="2517" y="332"/>
                    <a:pt x="2519" y="332"/>
                    <a:pt x="2520" y="330"/>
                  </a:cubicBezTo>
                  <a:cubicBezTo>
                    <a:pt x="2523" y="327"/>
                    <a:pt x="2522" y="322"/>
                    <a:pt x="2519" y="319"/>
                  </a:cubicBezTo>
                  <a:cubicBezTo>
                    <a:pt x="2518" y="318"/>
                    <a:pt x="2518" y="318"/>
                    <a:pt x="2518" y="318"/>
                  </a:cubicBezTo>
                  <a:cubicBezTo>
                    <a:pt x="2515" y="316"/>
                    <a:pt x="2515" y="316"/>
                    <a:pt x="2515" y="316"/>
                  </a:cubicBezTo>
                  <a:cubicBezTo>
                    <a:pt x="2516" y="307"/>
                    <a:pt x="2516" y="307"/>
                    <a:pt x="2516" y="307"/>
                  </a:cubicBezTo>
                  <a:cubicBezTo>
                    <a:pt x="2516" y="294"/>
                    <a:pt x="2516" y="294"/>
                    <a:pt x="2516" y="294"/>
                  </a:cubicBezTo>
                  <a:cubicBezTo>
                    <a:pt x="2516" y="275"/>
                    <a:pt x="2516" y="275"/>
                    <a:pt x="2516" y="275"/>
                  </a:cubicBezTo>
                  <a:cubicBezTo>
                    <a:pt x="2517" y="257"/>
                    <a:pt x="2517" y="257"/>
                    <a:pt x="2517" y="257"/>
                  </a:cubicBezTo>
                  <a:cubicBezTo>
                    <a:pt x="2517" y="255"/>
                    <a:pt x="2517" y="255"/>
                    <a:pt x="2517" y="255"/>
                  </a:cubicBezTo>
                  <a:cubicBezTo>
                    <a:pt x="2517" y="248"/>
                    <a:pt x="2517" y="248"/>
                    <a:pt x="2517" y="248"/>
                  </a:cubicBezTo>
                  <a:cubicBezTo>
                    <a:pt x="2517" y="238"/>
                    <a:pt x="2517" y="238"/>
                    <a:pt x="2517" y="238"/>
                  </a:cubicBezTo>
                  <a:cubicBezTo>
                    <a:pt x="2519" y="238"/>
                    <a:pt x="2521" y="237"/>
                    <a:pt x="2523" y="236"/>
                  </a:cubicBezTo>
                  <a:cubicBezTo>
                    <a:pt x="2525" y="233"/>
                    <a:pt x="2525" y="228"/>
                    <a:pt x="2522" y="225"/>
                  </a:cubicBezTo>
                  <a:cubicBezTo>
                    <a:pt x="2521" y="223"/>
                    <a:pt x="2519" y="222"/>
                    <a:pt x="2518" y="221"/>
                  </a:cubicBezTo>
                  <a:cubicBezTo>
                    <a:pt x="2518" y="221"/>
                    <a:pt x="2518" y="221"/>
                    <a:pt x="2518" y="221"/>
                  </a:cubicBezTo>
                  <a:cubicBezTo>
                    <a:pt x="2518" y="205"/>
                    <a:pt x="2518" y="205"/>
                    <a:pt x="2518" y="205"/>
                  </a:cubicBezTo>
                  <a:cubicBezTo>
                    <a:pt x="2518" y="194"/>
                    <a:pt x="2518" y="194"/>
                    <a:pt x="2518" y="194"/>
                  </a:cubicBezTo>
                  <a:cubicBezTo>
                    <a:pt x="2519" y="176"/>
                    <a:pt x="2519" y="176"/>
                    <a:pt x="2519" y="176"/>
                  </a:cubicBezTo>
                  <a:cubicBezTo>
                    <a:pt x="2519" y="161"/>
                    <a:pt x="2519" y="161"/>
                    <a:pt x="2519" y="161"/>
                  </a:cubicBezTo>
                  <a:cubicBezTo>
                    <a:pt x="2519" y="158"/>
                    <a:pt x="2519" y="158"/>
                    <a:pt x="2519" y="158"/>
                  </a:cubicBezTo>
                  <a:cubicBezTo>
                    <a:pt x="2519" y="152"/>
                    <a:pt x="2519" y="152"/>
                    <a:pt x="2519" y="152"/>
                  </a:cubicBezTo>
                  <a:cubicBezTo>
                    <a:pt x="2520" y="147"/>
                    <a:pt x="2520" y="147"/>
                    <a:pt x="2520" y="147"/>
                  </a:cubicBezTo>
                  <a:cubicBezTo>
                    <a:pt x="2521" y="147"/>
                    <a:pt x="2523" y="146"/>
                    <a:pt x="2525" y="144"/>
                  </a:cubicBezTo>
                  <a:cubicBezTo>
                    <a:pt x="2527" y="141"/>
                    <a:pt x="2527" y="136"/>
                    <a:pt x="2524" y="133"/>
                  </a:cubicBezTo>
                  <a:cubicBezTo>
                    <a:pt x="2523" y="132"/>
                    <a:pt x="2521" y="131"/>
                    <a:pt x="2520" y="130"/>
                  </a:cubicBezTo>
                  <a:cubicBezTo>
                    <a:pt x="2518" y="128"/>
                    <a:pt x="2518" y="128"/>
                    <a:pt x="2518" y="128"/>
                  </a:cubicBezTo>
                  <a:cubicBezTo>
                    <a:pt x="2513" y="124"/>
                    <a:pt x="2508" y="120"/>
                    <a:pt x="2504" y="116"/>
                  </a:cubicBezTo>
                  <a:cubicBezTo>
                    <a:pt x="2500" y="114"/>
                    <a:pt x="2496" y="111"/>
                    <a:pt x="2493" y="109"/>
                  </a:cubicBezTo>
                  <a:cubicBezTo>
                    <a:pt x="2491" y="107"/>
                    <a:pt x="2491" y="107"/>
                    <a:pt x="2491" y="107"/>
                  </a:cubicBezTo>
                  <a:cubicBezTo>
                    <a:pt x="2492" y="105"/>
                    <a:pt x="2493" y="102"/>
                    <a:pt x="2493" y="99"/>
                  </a:cubicBezTo>
                  <a:cubicBezTo>
                    <a:pt x="2494" y="90"/>
                    <a:pt x="2494" y="90"/>
                    <a:pt x="2494" y="90"/>
                  </a:cubicBezTo>
                  <a:cubicBezTo>
                    <a:pt x="2495" y="84"/>
                    <a:pt x="2495" y="84"/>
                    <a:pt x="2495" y="84"/>
                  </a:cubicBezTo>
                  <a:cubicBezTo>
                    <a:pt x="2495" y="82"/>
                    <a:pt x="2495" y="82"/>
                    <a:pt x="2495" y="82"/>
                  </a:cubicBezTo>
                  <a:cubicBezTo>
                    <a:pt x="2496" y="75"/>
                    <a:pt x="2495" y="68"/>
                    <a:pt x="2493" y="62"/>
                  </a:cubicBezTo>
                  <a:cubicBezTo>
                    <a:pt x="2492" y="59"/>
                    <a:pt x="2491" y="56"/>
                    <a:pt x="2489" y="53"/>
                  </a:cubicBezTo>
                  <a:cubicBezTo>
                    <a:pt x="2485" y="45"/>
                    <a:pt x="2480" y="38"/>
                    <a:pt x="2472" y="32"/>
                  </a:cubicBezTo>
                  <a:cubicBezTo>
                    <a:pt x="2467" y="27"/>
                    <a:pt x="2461" y="23"/>
                    <a:pt x="2455" y="19"/>
                  </a:cubicBezTo>
                  <a:cubicBezTo>
                    <a:pt x="2446" y="14"/>
                    <a:pt x="2435" y="10"/>
                    <a:pt x="2424" y="8"/>
                  </a:cubicBezTo>
                  <a:cubicBezTo>
                    <a:pt x="2419" y="6"/>
                    <a:pt x="2413" y="5"/>
                    <a:pt x="2407" y="5"/>
                  </a:cubicBezTo>
                  <a:cubicBezTo>
                    <a:pt x="2355" y="0"/>
                    <a:pt x="2310" y="27"/>
                    <a:pt x="2306" y="65"/>
                  </a:cubicBezTo>
                  <a:cubicBezTo>
                    <a:pt x="2305" y="82"/>
                    <a:pt x="2305" y="82"/>
                    <a:pt x="2305" y="82"/>
                  </a:cubicBezTo>
                  <a:cubicBezTo>
                    <a:pt x="2304" y="86"/>
                    <a:pt x="2305" y="90"/>
                    <a:pt x="2308" y="93"/>
                  </a:cubicBezTo>
                  <a:cubicBezTo>
                    <a:pt x="2296" y="97"/>
                    <a:pt x="2286" y="102"/>
                    <a:pt x="2278" y="105"/>
                  </a:cubicBezTo>
                  <a:cubicBezTo>
                    <a:pt x="2275" y="106"/>
                    <a:pt x="2273" y="107"/>
                    <a:pt x="2270" y="108"/>
                  </a:cubicBezTo>
                  <a:cubicBezTo>
                    <a:pt x="2266" y="110"/>
                    <a:pt x="2264" y="115"/>
                    <a:pt x="2266" y="119"/>
                  </a:cubicBezTo>
                  <a:cubicBezTo>
                    <a:pt x="2267" y="121"/>
                    <a:pt x="2269" y="123"/>
                    <a:pt x="2272" y="124"/>
                  </a:cubicBezTo>
                  <a:cubicBezTo>
                    <a:pt x="2269" y="138"/>
                    <a:pt x="2269" y="138"/>
                    <a:pt x="2269" y="138"/>
                  </a:cubicBezTo>
                  <a:cubicBezTo>
                    <a:pt x="2262" y="182"/>
                    <a:pt x="2262" y="182"/>
                    <a:pt x="2262" y="182"/>
                  </a:cubicBezTo>
                  <a:cubicBezTo>
                    <a:pt x="2260" y="197"/>
                    <a:pt x="2260" y="197"/>
                    <a:pt x="2260" y="197"/>
                  </a:cubicBezTo>
                  <a:cubicBezTo>
                    <a:pt x="2258" y="197"/>
                    <a:pt x="2257" y="198"/>
                    <a:pt x="2255" y="199"/>
                  </a:cubicBezTo>
                  <a:cubicBezTo>
                    <a:pt x="2251" y="200"/>
                    <a:pt x="2249" y="205"/>
                    <a:pt x="2251" y="209"/>
                  </a:cubicBezTo>
                  <a:cubicBezTo>
                    <a:pt x="2252" y="211"/>
                    <a:pt x="2254" y="213"/>
                    <a:pt x="2256" y="214"/>
                  </a:cubicBezTo>
                  <a:cubicBezTo>
                    <a:pt x="2257" y="214"/>
                    <a:pt x="2257" y="214"/>
                    <a:pt x="2257" y="214"/>
                  </a:cubicBezTo>
                  <a:cubicBezTo>
                    <a:pt x="2251" y="254"/>
                    <a:pt x="2251" y="254"/>
                    <a:pt x="2251" y="254"/>
                  </a:cubicBezTo>
                  <a:cubicBezTo>
                    <a:pt x="2248" y="268"/>
                    <a:pt x="2248" y="268"/>
                    <a:pt x="2248" y="268"/>
                  </a:cubicBezTo>
                  <a:cubicBezTo>
                    <a:pt x="2245" y="290"/>
                    <a:pt x="2245" y="290"/>
                    <a:pt x="2245" y="290"/>
                  </a:cubicBezTo>
                  <a:cubicBezTo>
                    <a:pt x="2243" y="291"/>
                    <a:pt x="2242" y="291"/>
                    <a:pt x="2241" y="292"/>
                  </a:cubicBezTo>
                  <a:cubicBezTo>
                    <a:pt x="2237" y="293"/>
                    <a:pt x="2234" y="298"/>
                    <a:pt x="2236" y="302"/>
                  </a:cubicBezTo>
                  <a:cubicBezTo>
                    <a:pt x="2236" y="302"/>
                    <a:pt x="2236" y="302"/>
                    <a:pt x="2236" y="303"/>
                  </a:cubicBezTo>
                  <a:cubicBezTo>
                    <a:pt x="2237" y="304"/>
                    <a:pt x="2238" y="305"/>
                    <a:pt x="2239" y="306"/>
                  </a:cubicBezTo>
                  <a:cubicBezTo>
                    <a:pt x="2240" y="306"/>
                    <a:pt x="2241" y="307"/>
                    <a:pt x="2242" y="307"/>
                  </a:cubicBezTo>
                  <a:cubicBezTo>
                    <a:pt x="2240" y="322"/>
                    <a:pt x="2240" y="322"/>
                    <a:pt x="2240" y="322"/>
                  </a:cubicBezTo>
                  <a:cubicBezTo>
                    <a:pt x="2236" y="342"/>
                    <a:pt x="2236" y="342"/>
                    <a:pt x="2236" y="342"/>
                  </a:cubicBezTo>
                  <a:cubicBezTo>
                    <a:pt x="2232" y="369"/>
                    <a:pt x="2232" y="369"/>
                    <a:pt x="2232" y="369"/>
                  </a:cubicBezTo>
                  <a:cubicBezTo>
                    <a:pt x="2231" y="373"/>
                    <a:pt x="2231" y="373"/>
                    <a:pt x="2231" y="373"/>
                  </a:cubicBezTo>
                  <a:cubicBezTo>
                    <a:pt x="2229" y="389"/>
                    <a:pt x="2229" y="389"/>
                    <a:pt x="2229" y="389"/>
                  </a:cubicBezTo>
                  <a:cubicBezTo>
                    <a:pt x="2227" y="389"/>
                    <a:pt x="2226" y="390"/>
                    <a:pt x="2225" y="390"/>
                  </a:cubicBezTo>
                  <a:cubicBezTo>
                    <a:pt x="2221" y="391"/>
                    <a:pt x="2218" y="396"/>
                    <a:pt x="2220" y="400"/>
                  </a:cubicBezTo>
                  <a:cubicBezTo>
                    <a:pt x="2220" y="401"/>
                    <a:pt x="2221" y="402"/>
                    <a:pt x="2221" y="403"/>
                  </a:cubicBezTo>
                  <a:cubicBezTo>
                    <a:pt x="2223" y="404"/>
                    <a:pt x="2224" y="405"/>
                    <a:pt x="2226" y="405"/>
                  </a:cubicBezTo>
                  <a:cubicBezTo>
                    <a:pt x="2226" y="405"/>
                    <a:pt x="2226" y="405"/>
                    <a:pt x="2226" y="405"/>
                  </a:cubicBezTo>
                  <a:cubicBezTo>
                    <a:pt x="2226" y="409"/>
                    <a:pt x="2226" y="409"/>
                    <a:pt x="2226" y="409"/>
                  </a:cubicBezTo>
                  <a:cubicBezTo>
                    <a:pt x="2223" y="425"/>
                    <a:pt x="2223" y="425"/>
                    <a:pt x="2223" y="425"/>
                  </a:cubicBezTo>
                  <a:cubicBezTo>
                    <a:pt x="2220" y="446"/>
                    <a:pt x="2220" y="446"/>
                    <a:pt x="2220" y="446"/>
                  </a:cubicBezTo>
                  <a:cubicBezTo>
                    <a:pt x="2218" y="459"/>
                    <a:pt x="2218" y="459"/>
                    <a:pt x="2218" y="459"/>
                  </a:cubicBezTo>
                  <a:cubicBezTo>
                    <a:pt x="2215" y="476"/>
                    <a:pt x="2215" y="476"/>
                    <a:pt x="2215" y="476"/>
                  </a:cubicBezTo>
                  <a:cubicBezTo>
                    <a:pt x="2211" y="499"/>
                    <a:pt x="2211" y="499"/>
                    <a:pt x="2211" y="499"/>
                  </a:cubicBezTo>
                  <a:cubicBezTo>
                    <a:pt x="2210" y="499"/>
                    <a:pt x="2208" y="499"/>
                    <a:pt x="2208" y="500"/>
                  </a:cubicBezTo>
                  <a:cubicBezTo>
                    <a:pt x="2203" y="500"/>
                    <a:pt x="2201" y="504"/>
                    <a:pt x="2201" y="509"/>
                  </a:cubicBezTo>
                  <a:cubicBezTo>
                    <a:pt x="2202" y="510"/>
                    <a:pt x="2202" y="511"/>
                    <a:pt x="2203" y="512"/>
                  </a:cubicBezTo>
                  <a:cubicBezTo>
                    <a:pt x="2205" y="514"/>
                    <a:pt x="2206" y="515"/>
                    <a:pt x="2208" y="515"/>
                  </a:cubicBezTo>
                  <a:cubicBezTo>
                    <a:pt x="2208" y="516"/>
                    <a:pt x="2208" y="516"/>
                    <a:pt x="2208" y="516"/>
                  </a:cubicBezTo>
                  <a:cubicBezTo>
                    <a:pt x="2208" y="517"/>
                    <a:pt x="2208" y="517"/>
                    <a:pt x="2208" y="517"/>
                  </a:cubicBezTo>
                  <a:cubicBezTo>
                    <a:pt x="2205" y="537"/>
                    <a:pt x="2205" y="537"/>
                    <a:pt x="2205" y="537"/>
                  </a:cubicBezTo>
                  <a:cubicBezTo>
                    <a:pt x="2201" y="559"/>
                    <a:pt x="2201" y="559"/>
                    <a:pt x="2201" y="559"/>
                  </a:cubicBezTo>
                  <a:cubicBezTo>
                    <a:pt x="2199" y="574"/>
                    <a:pt x="2199" y="574"/>
                    <a:pt x="2199" y="574"/>
                  </a:cubicBezTo>
                  <a:cubicBezTo>
                    <a:pt x="2197" y="589"/>
                    <a:pt x="2197" y="589"/>
                    <a:pt x="2197" y="589"/>
                  </a:cubicBezTo>
                  <a:cubicBezTo>
                    <a:pt x="2192" y="614"/>
                    <a:pt x="2192" y="614"/>
                    <a:pt x="2192" y="614"/>
                  </a:cubicBezTo>
                  <a:cubicBezTo>
                    <a:pt x="2192" y="614"/>
                    <a:pt x="2192" y="614"/>
                    <a:pt x="2192" y="614"/>
                  </a:cubicBezTo>
                  <a:cubicBezTo>
                    <a:pt x="2187" y="614"/>
                    <a:pt x="2184" y="618"/>
                    <a:pt x="2185" y="623"/>
                  </a:cubicBezTo>
                  <a:cubicBezTo>
                    <a:pt x="2185" y="626"/>
                    <a:pt x="2187" y="628"/>
                    <a:pt x="2190" y="629"/>
                  </a:cubicBezTo>
                  <a:cubicBezTo>
                    <a:pt x="2190" y="629"/>
                    <a:pt x="2190" y="629"/>
                    <a:pt x="2190" y="629"/>
                  </a:cubicBezTo>
                  <a:cubicBezTo>
                    <a:pt x="2189" y="636"/>
                    <a:pt x="2189" y="636"/>
                    <a:pt x="2189" y="636"/>
                  </a:cubicBezTo>
                  <a:cubicBezTo>
                    <a:pt x="2187" y="650"/>
                    <a:pt x="2187" y="650"/>
                    <a:pt x="2187" y="650"/>
                  </a:cubicBezTo>
                  <a:cubicBezTo>
                    <a:pt x="2184" y="664"/>
                    <a:pt x="2184" y="664"/>
                    <a:pt x="2184" y="664"/>
                  </a:cubicBezTo>
                  <a:cubicBezTo>
                    <a:pt x="2183" y="674"/>
                    <a:pt x="2183" y="674"/>
                    <a:pt x="2183" y="674"/>
                  </a:cubicBezTo>
                  <a:cubicBezTo>
                    <a:pt x="2176" y="715"/>
                    <a:pt x="2176" y="715"/>
                    <a:pt x="2176" y="715"/>
                  </a:cubicBezTo>
                  <a:cubicBezTo>
                    <a:pt x="2173" y="736"/>
                    <a:pt x="2173" y="736"/>
                    <a:pt x="2173" y="736"/>
                  </a:cubicBezTo>
                  <a:cubicBezTo>
                    <a:pt x="2174" y="736"/>
                    <a:pt x="2174" y="736"/>
                    <a:pt x="2174" y="736"/>
                  </a:cubicBezTo>
                  <a:cubicBezTo>
                    <a:pt x="2171" y="736"/>
                    <a:pt x="2168" y="738"/>
                    <a:pt x="2167" y="741"/>
                  </a:cubicBezTo>
                  <a:cubicBezTo>
                    <a:pt x="2167" y="741"/>
                    <a:pt x="2167" y="741"/>
                    <a:pt x="2167" y="741"/>
                  </a:cubicBezTo>
                  <a:cubicBezTo>
                    <a:pt x="2167" y="745"/>
                    <a:pt x="2169" y="747"/>
                    <a:pt x="2172" y="748"/>
                  </a:cubicBezTo>
                  <a:cubicBezTo>
                    <a:pt x="2172" y="748"/>
                    <a:pt x="2173" y="748"/>
                    <a:pt x="2173" y="748"/>
                  </a:cubicBezTo>
                  <a:cubicBezTo>
                    <a:pt x="2170" y="762"/>
                    <a:pt x="2170" y="762"/>
                    <a:pt x="2170" y="762"/>
                  </a:cubicBezTo>
                  <a:cubicBezTo>
                    <a:pt x="2164" y="798"/>
                    <a:pt x="2164" y="798"/>
                    <a:pt x="2164" y="798"/>
                  </a:cubicBezTo>
                  <a:cubicBezTo>
                    <a:pt x="2164" y="799"/>
                    <a:pt x="2164" y="799"/>
                    <a:pt x="2164" y="799"/>
                  </a:cubicBezTo>
                  <a:cubicBezTo>
                    <a:pt x="2164" y="800"/>
                    <a:pt x="2164" y="801"/>
                    <a:pt x="2164" y="802"/>
                  </a:cubicBezTo>
                  <a:cubicBezTo>
                    <a:pt x="2162" y="822"/>
                    <a:pt x="2162" y="822"/>
                    <a:pt x="2162" y="822"/>
                  </a:cubicBezTo>
                  <a:cubicBezTo>
                    <a:pt x="2160" y="840"/>
                    <a:pt x="2160" y="840"/>
                    <a:pt x="2160" y="840"/>
                  </a:cubicBezTo>
                  <a:cubicBezTo>
                    <a:pt x="2158" y="859"/>
                    <a:pt x="2158" y="859"/>
                    <a:pt x="2158" y="859"/>
                  </a:cubicBezTo>
                  <a:cubicBezTo>
                    <a:pt x="2154" y="904"/>
                    <a:pt x="2154" y="904"/>
                    <a:pt x="2154" y="904"/>
                  </a:cubicBezTo>
                  <a:cubicBezTo>
                    <a:pt x="2151" y="938"/>
                    <a:pt x="2151" y="938"/>
                    <a:pt x="2151" y="938"/>
                  </a:cubicBezTo>
                  <a:cubicBezTo>
                    <a:pt x="2150" y="952"/>
                    <a:pt x="2150" y="952"/>
                    <a:pt x="2150" y="952"/>
                  </a:cubicBezTo>
                  <a:cubicBezTo>
                    <a:pt x="2150" y="953"/>
                    <a:pt x="2150" y="953"/>
                    <a:pt x="2150" y="953"/>
                  </a:cubicBezTo>
                  <a:cubicBezTo>
                    <a:pt x="2077" y="981"/>
                    <a:pt x="2012" y="1026"/>
                    <a:pt x="1962" y="1084"/>
                  </a:cubicBezTo>
                  <a:cubicBezTo>
                    <a:pt x="1957" y="1071"/>
                    <a:pt x="1955" y="1060"/>
                    <a:pt x="1955" y="1060"/>
                  </a:cubicBezTo>
                  <a:cubicBezTo>
                    <a:pt x="1955" y="1060"/>
                    <a:pt x="1959" y="1064"/>
                    <a:pt x="1958" y="1048"/>
                  </a:cubicBezTo>
                  <a:cubicBezTo>
                    <a:pt x="1957" y="1032"/>
                    <a:pt x="1953" y="1015"/>
                    <a:pt x="1953" y="1005"/>
                  </a:cubicBezTo>
                  <a:cubicBezTo>
                    <a:pt x="1952" y="996"/>
                    <a:pt x="1954" y="984"/>
                    <a:pt x="1954" y="984"/>
                  </a:cubicBezTo>
                  <a:cubicBezTo>
                    <a:pt x="1954" y="984"/>
                    <a:pt x="1962" y="980"/>
                    <a:pt x="1960" y="972"/>
                  </a:cubicBezTo>
                  <a:cubicBezTo>
                    <a:pt x="1958" y="963"/>
                    <a:pt x="1956" y="943"/>
                    <a:pt x="1956" y="943"/>
                  </a:cubicBezTo>
                  <a:cubicBezTo>
                    <a:pt x="1956" y="943"/>
                    <a:pt x="1960" y="944"/>
                    <a:pt x="1959" y="932"/>
                  </a:cubicBezTo>
                  <a:cubicBezTo>
                    <a:pt x="1958" y="920"/>
                    <a:pt x="1949" y="793"/>
                    <a:pt x="1949" y="793"/>
                  </a:cubicBezTo>
                  <a:cubicBezTo>
                    <a:pt x="1949" y="793"/>
                    <a:pt x="1956" y="795"/>
                    <a:pt x="1960" y="798"/>
                  </a:cubicBezTo>
                  <a:cubicBezTo>
                    <a:pt x="1963" y="801"/>
                    <a:pt x="1979" y="801"/>
                    <a:pt x="1987" y="787"/>
                  </a:cubicBezTo>
                  <a:cubicBezTo>
                    <a:pt x="1994" y="773"/>
                    <a:pt x="1997" y="763"/>
                    <a:pt x="1998" y="756"/>
                  </a:cubicBezTo>
                  <a:cubicBezTo>
                    <a:pt x="1998" y="749"/>
                    <a:pt x="2005" y="738"/>
                    <a:pt x="2004" y="731"/>
                  </a:cubicBezTo>
                  <a:cubicBezTo>
                    <a:pt x="2004" y="724"/>
                    <a:pt x="2006" y="709"/>
                    <a:pt x="2002" y="704"/>
                  </a:cubicBezTo>
                  <a:cubicBezTo>
                    <a:pt x="1998" y="699"/>
                    <a:pt x="1998" y="692"/>
                    <a:pt x="1997" y="687"/>
                  </a:cubicBezTo>
                  <a:cubicBezTo>
                    <a:pt x="1996" y="682"/>
                    <a:pt x="1996" y="681"/>
                    <a:pt x="1994" y="678"/>
                  </a:cubicBezTo>
                  <a:cubicBezTo>
                    <a:pt x="1993" y="676"/>
                    <a:pt x="1990" y="671"/>
                    <a:pt x="1990" y="671"/>
                  </a:cubicBezTo>
                  <a:cubicBezTo>
                    <a:pt x="2002" y="643"/>
                    <a:pt x="2002" y="643"/>
                    <a:pt x="2002" y="643"/>
                  </a:cubicBezTo>
                  <a:cubicBezTo>
                    <a:pt x="1991" y="624"/>
                    <a:pt x="1991" y="624"/>
                    <a:pt x="1991" y="624"/>
                  </a:cubicBezTo>
                  <a:cubicBezTo>
                    <a:pt x="1979" y="622"/>
                    <a:pt x="1979" y="622"/>
                    <a:pt x="1979" y="622"/>
                  </a:cubicBezTo>
                  <a:cubicBezTo>
                    <a:pt x="1969" y="644"/>
                    <a:pt x="1969" y="644"/>
                    <a:pt x="1969" y="644"/>
                  </a:cubicBezTo>
                  <a:cubicBezTo>
                    <a:pt x="1969" y="644"/>
                    <a:pt x="1965" y="642"/>
                    <a:pt x="1963" y="640"/>
                  </a:cubicBezTo>
                  <a:cubicBezTo>
                    <a:pt x="1961" y="639"/>
                    <a:pt x="1948" y="613"/>
                    <a:pt x="1944" y="605"/>
                  </a:cubicBezTo>
                  <a:cubicBezTo>
                    <a:pt x="1940" y="597"/>
                    <a:pt x="1935" y="591"/>
                    <a:pt x="1931" y="586"/>
                  </a:cubicBezTo>
                  <a:cubicBezTo>
                    <a:pt x="1926" y="581"/>
                    <a:pt x="1925" y="579"/>
                    <a:pt x="1920" y="577"/>
                  </a:cubicBezTo>
                  <a:cubicBezTo>
                    <a:pt x="1916" y="575"/>
                    <a:pt x="1922" y="573"/>
                    <a:pt x="1914" y="570"/>
                  </a:cubicBezTo>
                  <a:cubicBezTo>
                    <a:pt x="1906" y="566"/>
                    <a:pt x="1900" y="560"/>
                    <a:pt x="1897" y="554"/>
                  </a:cubicBezTo>
                  <a:cubicBezTo>
                    <a:pt x="1896" y="551"/>
                    <a:pt x="1895" y="549"/>
                    <a:pt x="1895" y="549"/>
                  </a:cubicBezTo>
                  <a:cubicBezTo>
                    <a:pt x="1895" y="549"/>
                    <a:pt x="1895" y="549"/>
                    <a:pt x="1895" y="549"/>
                  </a:cubicBezTo>
                  <a:cubicBezTo>
                    <a:pt x="1895" y="549"/>
                    <a:pt x="1895" y="549"/>
                    <a:pt x="1895" y="549"/>
                  </a:cubicBezTo>
                  <a:cubicBezTo>
                    <a:pt x="1895" y="549"/>
                    <a:pt x="1899" y="550"/>
                    <a:pt x="1900" y="546"/>
                  </a:cubicBezTo>
                  <a:cubicBezTo>
                    <a:pt x="1901" y="542"/>
                    <a:pt x="1896" y="535"/>
                    <a:pt x="1896" y="535"/>
                  </a:cubicBezTo>
                  <a:cubicBezTo>
                    <a:pt x="1896" y="535"/>
                    <a:pt x="1899" y="525"/>
                    <a:pt x="1898" y="520"/>
                  </a:cubicBezTo>
                  <a:cubicBezTo>
                    <a:pt x="1897" y="516"/>
                    <a:pt x="1893" y="513"/>
                    <a:pt x="1893" y="513"/>
                  </a:cubicBezTo>
                  <a:cubicBezTo>
                    <a:pt x="1891" y="505"/>
                    <a:pt x="1891" y="505"/>
                    <a:pt x="1891" y="505"/>
                  </a:cubicBezTo>
                  <a:cubicBezTo>
                    <a:pt x="1891" y="505"/>
                    <a:pt x="1893" y="508"/>
                    <a:pt x="1895" y="505"/>
                  </a:cubicBezTo>
                  <a:cubicBezTo>
                    <a:pt x="1898" y="501"/>
                    <a:pt x="1897" y="499"/>
                    <a:pt x="1895" y="491"/>
                  </a:cubicBezTo>
                  <a:cubicBezTo>
                    <a:pt x="1895" y="489"/>
                    <a:pt x="1894" y="488"/>
                    <a:pt x="1893" y="485"/>
                  </a:cubicBezTo>
                  <a:cubicBezTo>
                    <a:pt x="1934" y="475"/>
                    <a:pt x="1934" y="475"/>
                    <a:pt x="1934" y="475"/>
                  </a:cubicBezTo>
                  <a:cubicBezTo>
                    <a:pt x="1888" y="476"/>
                    <a:pt x="1888" y="476"/>
                    <a:pt x="1888" y="476"/>
                  </a:cubicBezTo>
                  <a:cubicBezTo>
                    <a:pt x="1886" y="474"/>
                    <a:pt x="1885" y="471"/>
                    <a:pt x="1883" y="469"/>
                  </a:cubicBezTo>
                  <a:cubicBezTo>
                    <a:pt x="1913" y="445"/>
                    <a:pt x="1913" y="445"/>
                    <a:pt x="1913" y="445"/>
                  </a:cubicBezTo>
                  <a:cubicBezTo>
                    <a:pt x="1875" y="462"/>
                    <a:pt x="1875" y="462"/>
                    <a:pt x="1875" y="462"/>
                  </a:cubicBezTo>
                  <a:cubicBezTo>
                    <a:pt x="1874" y="461"/>
                    <a:pt x="1873" y="460"/>
                    <a:pt x="1871" y="459"/>
                  </a:cubicBezTo>
                  <a:cubicBezTo>
                    <a:pt x="1869" y="458"/>
                    <a:pt x="1867" y="457"/>
                    <a:pt x="1864" y="455"/>
                  </a:cubicBezTo>
                  <a:cubicBezTo>
                    <a:pt x="1869" y="429"/>
                    <a:pt x="1869" y="429"/>
                    <a:pt x="1869" y="429"/>
                  </a:cubicBezTo>
                  <a:cubicBezTo>
                    <a:pt x="1871" y="419"/>
                    <a:pt x="1871" y="419"/>
                    <a:pt x="1871" y="419"/>
                  </a:cubicBezTo>
                  <a:cubicBezTo>
                    <a:pt x="1860" y="442"/>
                    <a:pt x="1860" y="442"/>
                    <a:pt x="1860" y="442"/>
                  </a:cubicBezTo>
                  <a:cubicBezTo>
                    <a:pt x="1855" y="452"/>
                    <a:pt x="1855" y="452"/>
                    <a:pt x="1855" y="452"/>
                  </a:cubicBezTo>
                  <a:cubicBezTo>
                    <a:pt x="1854" y="452"/>
                    <a:pt x="1853" y="452"/>
                    <a:pt x="1853" y="452"/>
                  </a:cubicBezTo>
                  <a:cubicBezTo>
                    <a:pt x="1849" y="451"/>
                    <a:pt x="1846" y="451"/>
                    <a:pt x="1843" y="451"/>
                  </a:cubicBezTo>
                  <a:cubicBezTo>
                    <a:pt x="1839" y="445"/>
                    <a:pt x="1839" y="445"/>
                    <a:pt x="1839" y="445"/>
                  </a:cubicBezTo>
                  <a:cubicBezTo>
                    <a:pt x="1832" y="435"/>
                    <a:pt x="1832" y="435"/>
                    <a:pt x="1832" y="435"/>
                  </a:cubicBezTo>
                  <a:cubicBezTo>
                    <a:pt x="1815" y="409"/>
                    <a:pt x="1815" y="409"/>
                    <a:pt x="1815" y="409"/>
                  </a:cubicBezTo>
                  <a:cubicBezTo>
                    <a:pt x="1828" y="441"/>
                    <a:pt x="1828" y="441"/>
                    <a:pt x="1828" y="441"/>
                  </a:cubicBezTo>
                  <a:cubicBezTo>
                    <a:pt x="1833" y="452"/>
                    <a:pt x="1833" y="452"/>
                    <a:pt x="1833" y="452"/>
                  </a:cubicBezTo>
                  <a:cubicBezTo>
                    <a:pt x="1829" y="453"/>
                    <a:pt x="1825" y="454"/>
                    <a:pt x="1822" y="457"/>
                  </a:cubicBezTo>
                  <a:cubicBezTo>
                    <a:pt x="1818" y="455"/>
                    <a:pt x="1818" y="455"/>
                    <a:pt x="1818" y="455"/>
                  </a:cubicBezTo>
                  <a:cubicBezTo>
                    <a:pt x="1776" y="434"/>
                    <a:pt x="1776" y="434"/>
                    <a:pt x="1776" y="434"/>
                  </a:cubicBezTo>
                  <a:cubicBezTo>
                    <a:pt x="1813" y="461"/>
                    <a:pt x="1813" y="461"/>
                    <a:pt x="1813" y="461"/>
                  </a:cubicBezTo>
                  <a:cubicBezTo>
                    <a:pt x="1817" y="463"/>
                    <a:pt x="1817" y="463"/>
                    <a:pt x="1817" y="463"/>
                  </a:cubicBezTo>
                  <a:cubicBezTo>
                    <a:pt x="1814" y="467"/>
                    <a:pt x="1813" y="470"/>
                    <a:pt x="1812" y="473"/>
                  </a:cubicBezTo>
                  <a:cubicBezTo>
                    <a:pt x="1804" y="474"/>
                    <a:pt x="1804" y="474"/>
                    <a:pt x="1804" y="474"/>
                  </a:cubicBezTo>
                  <a:cubicBezTo>
                    <a:pt x="1778" y="477"/>
                    <a:pt x="1778" y="477"/>
                    <a:pt x="1778" y="477"/>
                  </a:cubicBezTo>
                  <a:cubicBezTo>
                    <a:pt x="1778" y="477"/>
                    <a:pt x="1778" y="477"/>
                    <a:pt x="1778" y="476"/>
                  </a:cubicBezTo>
                  <a:cubicBezTo>
                    <a:pt x="1778" y="469"/>
                    <a:pt x="1770" y="443"/>
                    <a:pt x="1762" y="424"/>
                  </a:cubicBezTo>
                  <a:cubicBezTo>
                    <a:pt x="1753" y="405"/>
                    <a:pt x="1755" y="407"/>
                    <a:pt x="1751" y="393"/>
                  </a:cubicBezTo>
                  <a:cubicBezTo>
                    <a:pt x="1747" y="379"/>
                    <a:pt x="1748" y="375"/>
                    <a:pt x="1745" y="366"/>
                  </a:cubicBezTo>
                  <a:cubicBezTo>
                    <a:pt x="1742" y="357"/>
                    <a:pt x="1739" y="350"/>
                    <a:pt x="1735" y="344"/>
                  </a:cubicBezTo>
                  <a:cubicBezTo>
                    <a:pt x="1731" y="339"/>
                    <a:pt x="1730" y="339"/>
                    <a:pt x="1730" y="339"/>
                  </a:cubicBezTo>
                  <a:cubicBezTo>
                    <a:pt x="1731" y="329"/>
                    <a:pt x="1731" y="329"/>
                    <a:pt x="1731" y="329"/>
                  </a:cubicBezTo>
                  <a:cubicBezTo>
                    <a:pt x="1731" y="329"/>
                    <a:pt x="1734" y="327"/>
                    <a:pt x="1735" y="325"/>
                  </a:cubicBezTo>
                  <a:cubicBezTo>
                    <a:pt x="1735" y="323"/>
                    <a:pt x="1733" y="321"/>
                    <a:pt x="1733" y="321"/>
                  </a:cubicBezTo>
                  <a:cubicBezTo>
                    <a:pt x="1733" y="321"/>
                    <a:pt x="1748" y="318"/>
                    <a:pt x="1748" y="315"/>
                  </a:cubicBezTo>
                  <a:cubicBezTo>
                    <a:pt x="1748" y="313"/>
                    <a:pt x="1753" y="311"/>
                    <a:pt x="1751" y="307"/>
                  </a:cubicBezTo>
                  <a:cubicBezTo>
                    <a:pt x="1749" y="303"/>
                    <a:pt x="1746" y="300"/>
                    <a:pt x="1748" y="297"/>
                  </a:cubicBezTo>
                  <a:cubicBezTo>
                    <a:pt x="1749" y="294"/>
                    <a:pt x="1752" y="291"/>
                    <a:pt x="1752" y="291"/>
                  </a:cubicBezTo>
                  <a:cubicBezTo>
                    <a:pt x="1748" y="291"/>
                    <a:pt x="1748" y="291"/>
                    <a:pt x="1748" y="291"/>
                  </a:cubicBezTo>
                  <a:cubicBezTo>
                    <a:pt x="1749" y="287"/>
                    <a:pt x="1749" y="287"/>
                    <a:pt x="1749" y="287"/>
                  </a:cubicBezTo>
                  <a:cubicBezTo>
                    <a:pt x="1742" y="288"/>
                    <a:pt x="1742" y="288"/>
                    <a:pt x="1742" y="288"/>
                  </a:cubicBezTo>
                  <a:cubicBezTo>
                    <a:pt x="1741" y="284"/>
                    <a:pt x="1741" y="284"/>
                    <a:pt x="1741" y="284"/>
                  </a:cubicBezTo>
                  <a:cubicBezTo>
                    <a:pt x="1731" y="286"/>
                    <a:pt x="1731" y="286"/>
                    <a:pt x="1731" y="286"/>
                  </a:cubicBezTo>
                  <a:cubicBezTo>
                    <a:pt x="1731" y="284"/>
                    <a:pt x="1731" y="283"/>
                    <a:pt x="1731" y="281"/>
                  </a:cubicBezTo>
                  <a:cubicBezTo>
                    <a:pt x="1731" y="281"/>
                    <a:pt x="1731" y="281"/>
                    <a:pt x="1731" y="281"/>
                  </a:cubicBezTo>
                  <a:cubicBezTo>
                    <a:pt x="1730" y="279"/>
                    <a:pt x="1730" y="277"/>
                    <a:pt x="1731" y="277"/>
                  </a:cubicBezTo>
                  <a:cubicBezTo>
                    <a:pt x="1733" y="276"/>
                    <a:pt x="1734" y="274"/>
                    <a:pt x="1736" y="269"/>
                  </a:cubicBezTo>
                  <a:cubicBezTo>
                    <a:pt x="1738" y="265"/>
                    <a:pt x="1750" y="256"/>
                    <a:pt x="1750" y="252"/>
                  </a:cubicBezTo>
                  <a:cubicBezTo>
                    <a:pt x="1751" y="248"/>
                    <a:pt x="1752" y="244"/>
                    <a:pt x="1751" y="242"/>
                  </a:cubicBezTo>
                  <a:cubicBezTo>
                    <a:pt x="1749" y="240"/>
                    <a:pt x="1746" y="247"/>
                    <a:pt x="1742" y="250"/>
                  </a:cubicBezTo>
                  <a:cubicBezTo>
                    <a:pt x="1738" y="252"/>
                    <a:pt x="1736" y="249"/>
                    <a:pt x="1732" y="251"/>
                  </a:cubicBezTo>
                  <a:cubicBezTo>
                    <a:pt x="1728" y="254"/>
                    <a:pt x="1732" y="242"/>
                    <a:pt x="1728" y="241"/>
                  </a:cubicBezTo>
                  <a:cubicBezTo>
                    <a:pt x="1724" y="239"/>
                    <a:pt x="1720" y="244"/>
                    <a:pt x="1716" y="248"/>
                  </a:cubicBezTo>
                  <a:cubicBezTo>
                    <a:pt x="1712" y="253"/>
                    <a:pt x="1710" y="249"/>
                    <a:pt x="1705" y="256"/>
                  </a:cubicBezTo>
                  <a:cubicBezTo>
                    <a:pt x="1700" y="262"/>
                    <a:pt x="1704" y="271"/>
                    <a:pt x="1708" y="276"/>
                  </a:cubicBezTo>
                  <a:cubicBezTo>
                    <a:pt x="1709" y="279"/>
                    <a:pt x="1710" y="281"/>
                    <a:pt x="1710" y="283"/>
                  </a:cubicBezTo>
                  <a:cubicBezTo>
                    <a:pt x="1705" y="281"/>
                    <a:pt x="1705" y="281"/>
                    <a:pt x="1705" y="281"/>
                  </a:cubicBezTo>
                  <a:cubicBezTo>
                    <a:pt x="1702" y="286"/>
                    <a:pt x="1702" y="286"/>
                    <a:pt x="1702" y="286"/>
                  </a:cubicBezTo>
                  <a:cubicBezTo>
                    <a:pt x="1694" y="285"/>
                    <a:pt x="1694" y="285"/>
                    <a:pt x="1694" y="285"/>
                  </a:cubicBezTo>
                  <a:cubicBezTo>
                    <a:pt x="1693" y="288"/>
                    <a:pt x="1693" y="288"/>
                    <a:pt x="1693" y="288"/>
                  </a:cubicBezTo>
                  <a:cubicBezTo>
                    <a:pt x="1688" y="288"/>
                    <a:pt x="1688" y="288"/>
                    <a:pt x="1688" y="288"/>
                  </a:cubicBezTo>
                  <a:cubicBezTo>
                    <a:pt x="1689" y="291"/>
                    <a:pt x="1689" y="291"/>
                    <a:pt x="1689" y="291"/>
                  </a:cubicBezTo>
                  <a:cubicBezTo>
                    <a:pt x="1685" y="291"/>
                    <a:pt x="1685" y="291"/>
                    <a:pt x="1685" y="291"/>
                  </a:cubicBezTo>
                  <a:cubicBezTo>
                    <a:pt x="1685" y="291"/>
                    <a:pt x="1690" y="294"/>
                    <a:pt x="1691" y="298"/>
                  </a:cubicBezTo>
                  <a:cubicBezTo>
                    <a:pt x="1690" y="300"/>
                    <a:pt x="1689" y="305"/>
                    <a:pt x="1688" y="306"/>
                  </a:cubicBezTo>
                  <a:cubicBezTo>
                    <a:pt x="1686" y="308"/>
                    <a:pt x="1686" y="309"/>
                    <a:pt x="1688" y="311"/>
                  </a:cubicBezTo>
                  <a:cubicBezTo>
                    <a:pt x="1690" y="313"/>
                    <a:pt x="1691" y="316"/>
                    <a:pt x="1695" y="317"/>
                  </a:cubicBezTo>
                  <a:cubicBezTo>
                    <a:pt x="1697" y="318"/>
                    <a:pt x="1698" y="318"/>
                    <a:pt x="1700" y="319"/>
                  </a:cubicBezTo>
                  <a:cubicBezTo>
                    <a:pt x="1697" y="321"/>
                    <a:pt x="1700" y="324"/>
                    <a:pt x="1705" y="326"/>
                  </a:cubicBezTo>
                  <a:cubicBezTo>
                    <a:pt x="1706" y="328"/>
                    <a:pt x="1707" y="331"/>
                    <a:pt x="1707" y="331"/>
                  </a:cubicBezTo>
                  <a:cubicBezTo>
                    <a:pt x="1706" y="335"/>
                    <a:pt x="1706" y="335"/>
                    <a:pt x="1706" y="335"/>
                  </a:cubicBezTo>
                  <a:cubicBezTo>
                    <a:pt x="1706" y="335"/>
                    <a:pt x="1703" y="335"/>
                    <a:pt x="1702" y="338"/>
                  </a:cubicBezTo>
                  <a:cubicBezTo>
                    <a:pt x="1701" y="342"/>
                    <a:pt x="1705" y="345"/>
                    <a:pt x="1705" y="345"/>
                  </a:cubicBezTo>
                  <a:cubicBezTo>
                    <a:pt x="1705" y="345"/>
                    <a:pt x="1703" y="345"/>
                    <a:pt x="1703" y="348"/>
                  </a:cubicBezTo>
                  <a:cubicBezTo>
                    <a:pt x="1702" y="352"/>
                    <a:pt x="1706" y="354"/>
                    <a:pt x="1706" y="354"/>
                  </a:cubicBezTo>
                  <a:cubicBezTo>
                    <a:pt x="1706" y="354"/>
                    <a:pt x="1702" y="356"/>
                    <a:pt x="1704" y="360"/>
                  </a:cubicBezTo>
                  <a:cubicBezTo>
                    <a:pt x="1706" y="364"/>
                    <a:pt x="1709" y="365"/>
                    <a:pt x="1709" y="365"/>
                  </a:cubicBezTo>
                  <a:cubicBezTo>
                    <a:pt x="1709" y="365"/>
                    <a:pt x="1711" y="376"/>
                    <a:pt x="1710" y="379"/>
                  </a:cubicBezTo>
                  <a:cubicBezTo>
                    <a:pt x="1708" y="382"/>
                    <a:pt x="1709" y="385"/>
                    <a:pt x="1709" y="385"/>
                  </a:cubicBezTo>
                  <a:cubicBezTo>
                    <a:pt x="1709" y="385"/>
                    <a:pt x="1706" y="387"/>
                    <a:pt x="1707" y="389"/>
                  </a:cubicBezTo>
                  <a:cubicBezTo>
                    <a:pt x="1709" y="392"/>
                    <a:pt x="1711" y="392"/>
                    <a:pt x="1711" y="398"/>
                  </a:cubicBezTo>
                  <a:cubicBezTo>
                    <a:pt x="1711" y="403"/>
                    <a:pt x="1712" y="403"/>
                    <a:pt x="1712" y="403"/>
                  </a:cubicBezTo>
                  <a:cubicBezTo>
                    <a:pt x="1712" y="403"/>
                    <a:pt x="1716" y="411"/>
                    <a:pt x="1719" y="411"/>
                  </a:cubicBezTo>
                  <a:cubicBezTo>
                    <a:pt x="1721" y="411"/>
                    <a:pt x="1724" y="408"/>
                    <a:pt x="1724" y="406"/>
                  </a:cubicBezTo>
                  <a:cubicBezTo>
                    <a:pt x="1724" y="404"/>
                    <a:pt x="1726" y="417"/>
                    <a:pt x="1727" y="426"/>
                  </a:cubicBezTo>
                  <a:cubicBezTo>
                    <a:pt x="1729" y="434"/>
                    <a:pt x="1733" y="462"/>
                    <a:pt x="1739" y="477"/>
                  </a:cubicBezTo>
                  <a:cubicBezTo>
                    <a:pt x="1745" y="491"/>
                    <a:pt x="1747" y="500"/>
                    <a:pt x="1749" y="507"/>
                  </a:cubicBezTo>
                  <a:cubicBezTo>
                    <a:pt x="1751" y="514"/>
                    <a:pt x="1753" y="521"/>
                    <a:pt x="1751" y="525"/>
                  </a:cubicBezTo>
                  <a:cubicBezTo>
                    <a:pt x="1749" y="529"/>
                    <a:pt x="1741" y="547"/>
                    <a:pt x="1741" y="560"/>
                  </a:cubicBezTo>
                  <a:cubicBezTo>
                    <a:pt x="1741" y="560"/>
                    <a:pt x="1741" y="560"/>
                    <a:pt x="1741" y="560"/>
                  </a:cubicBezTo>
                  <a:cubicBezTo>
                    <a:pt x="1741" y="569"/>
                    <a:pt x="1740" y="575"/>
                    <a:pt x="1741" y="579"/>
                  </a:cubicBezTo>
                  <a:cubicBezTo>
                    <a:pt x="1742" y="581"/>
                    <a:pt x="1743" y="582"/>
                    <a:pt x="1745" y="582"/>
                  </a:cubicBezTo>
                  <a:cubicBezTo>
                    <a:pt x="1752" y="581"/>
                    <a:pt x="1753" y="585"/>
                    <a:pt x="1755" y="584"/>
                  </a:cubicBezTo>
                  <a:cubicBezTo>
                    <a:pt x="1755" y="583"/>
                    <a:pt x="1756" y="584"/>
                    <a:pt x="1756" y="585"/>
                  </a:cubicBezTo>
                  <a:cubicBezTo>
                    <a:pt x="1756" y="587"/>
                    <a:pt x="1756" y="593"/>
                    <a:pt x="1759" y="596"/>
                  </a:cubicBezTo>
                  <a:cubicBezTo>
                    <a:pt x="1763" y="601"/>
                    <a:pt x="1764" y="598"/>
                    <a:pt x="1766" y="612"/>
                  </a:cubicBezTo>
                  <a:cubicBezTo>
                    <a:pt x="1768" y="626"/>
                    <a:pt x="1767" y="627"/>
                    <a:pt x="1771" y="637"/>
                  </a:cubicBezTo>
                  <a:cubicBezTo>
                    <a:pt x="1775" y="647"/>
                    <a:pt x="1777" y="650"/>
                    <a:pt x="1777" y="650"/>
                  </a:cubicBezTo>
                  <a:cubicBezTo>
                    <a:pt x="1777" y="650"/>
                    <a:pt x="1763" y="667"/>
                    <a:pt x="1757" y="690"/>
                  </a:cubicBezTo>
                  <a:cubicBezTo>
                    <a:pt x="1752" y="713"/>
                    <a:pt x="1753" y="734"/>
                    <a:pt x="1756" y="739"/>
                  </a:cubicBezTo>
                  <a:cubicBezTo>
                    <a:pt x="1759" y="744"/>
                    <a:pt x="1762" y="748"/>
                    <a:pt x="1762" y="748"/>
                  </a:cubicBezTo>
                  <a:cubicBezTo>
                    <a:pt x="1762" y="748"/>
                    <a:pt x="1757" y="768"/>
                    <a:pt x="1758" y="784"/>
                  </a:cubicBezTo>
                  <a:cubicBezTo>
                    <a:pt x="1758" y="800"/>
                    <a:pt x="1759" y="811"/>
                    <a:pt x="1761" y="819"/>
                  </a:cubicBezTo>
                  <a:cubicBezTo>
                    <a:pt x="1763" y="826"/>
                    <a:pt x="1765" y="831"/>
                    <a:pt x="1765" y="831"/>
                  </a:cubicBezTo>
                  <a:cubicBezTo>
                    <a:pt x="1765" y="831"/>
                    <a:pt x="1765" y="838"/>
                    <a:pt x="1767" y="844"/>
                  </a:cubicBezTo>
                  <a:cubicBezTo>
                    <a:pt x="1768" y="849"/>
                    <a:pt x="1769" y="855"/>
                    <a:pt x="1769" y="855"/>
                  </a:cubicBezTo>
                  <a:cubicBezTo>
                    <a:pt x="1769" y="855"/>
                    <a:pt x="1769" y="890"/>
                    <a:pt x="1771" y="902"/>
                  </a:cubicBezTo>
                  <a:cubicBezTo>
                    <a:pt x="1773" y="915"/>
                    <a:pt x="1774" y="921"/>
                    <a:pt x="1775" y="929"/>
                  </a:cubicBezTo>
                  <a:cubicBezTo>
                    <a:pt x="1777" y="937"/>
                    <a:pt x="1780" y="948"/>
                    <a:pt x="1783" y="959"/>
                  </a:cubicBezTo>
                  <a:cubicBezTo>
                    <a:pt x="1786" y="969"/>
                    <a:pt x="1791" y="982"/>
                    <a:pt x="1791" y="982"/>
                  </a:cubicBezTo>
                  <a:cubicBezTo>
                    <a:pt x="1791" y="982"/>
                    <a:pt x="1792" y="988"/>
                    <a:pt x="1790" y="1003"/>
                  </a:cubicBezTo>
                  <a:cubicBezTo>
                    <a:pt x="1789" y="1019"/>
                    <a:pt x="1785" y="1064"/>
                    <a:pt x="1778" y="1074"/>
                  </a:cubicBezTo>
                  <a:cubicBezTo>
                    <a:pt x="1771" y="1085"/>
                    <a:pt x="1758" y="1092"/>
                    <a:pt x="1749" y="1100"/>
                  </a:cubicBezTo>
                  <a:cubicBezTo>
                    <a:pt x="1748" y="1100"/>
                    <a:pt x="1747" y="1101"/>
                    <a:pt x="1747" y="1102"/>
                  </a:cubicBezTo>
                  <a:cubicBezTo>
                    <a:pt x="1733" y="1103"/>
                    <a:pt x="1733" y="1103"/>
                    <a:pt x="1733" y="1103"/>
                  </a:cubicBezTo>
                  <a:cubicBezTo>
                    <a:pt x="1706" y="1096"/>
                    <a:pt x="1678" y="1091"/>
                    <a:pt x="1650" y="1090"/>
                  </a:cubicBezTo>
                  <a:cubicBezTo>
                    <a:pt x="1645" y="1082"/>
                    <a:pt x="1645" y="1082"/>
                    <a:pt x="1645" y="1082"/>
                  </a:cubicBezTo>
                  <a:cubicBezTo>
                    <a:pt x="1639" y="1073"/>
                    <a:pt x="1639" y="1073"/>
                    <a:pt x="1639" y="1073"/>
                  </a:cubicBezTo>
                  <a:cubicBezTo>
                    <a:pt x="1639" y="1073"/>
                    <a:pt x="1639" y="1073"/>
                    <a:pt x="1639" y="1073"/>
                  </a:cubicBezTo>
                  <a:cubicBezTo>
                    <a:pt x="1637" y="1069"/>
                    <a:pt x="1637" y="1069"/>
                    <a:pt x="1637" y="1069"/>
                  </a:cubicBezTo>
                  <a:cubicBezTo>
                    <a:pt x="1634" y="1065"/>
                    <a:pt x="1634" y="1065"/>
                    <a:pt x="1634" y="1065"/>
                  </a:cubicBezTo>
                  <a:cubicBezTo>
                    <a:pt x="1631" y="1059"/>
                    <a:pt x="1631" y="1059"/>
                    <a:pt x="1631" y="1059"/>
                  </a:cubicBezTo>
                  <a:cubicBezTo>
                    <a:pt x="1627" y="1053"/>
                    <a:pt x="1627" y="1053"/>
                    <a:pt x="1627" y="1053"/>
                  </a:cubicBezTo>
                  <a:cubicBezTo>
                    <a:pt x="1626" y="1050"/>
                    <a:pt x="1626" y="1050"/>
                    <a:pt x="1626" y="1050"/>
                  </a:cubicBezTo>
                  <a:cubicBezTo>
                    <a:pt x="1618" y="1037"/>
                    <a:pt x="1618" y="1037"/>
                    <a:pt x="1618" y="1037"/>
                  </a:cubicBezTo>
                  <a:cubicBezTo>
                    <a:pt x="1615" y="1031"/>
                    <a:pt x="1615" y="1031"/>
                    <a:pt x="1615" y="1031"/>
                  </a:cubicBezTo>
                  <a:cubicBezTo>
                    <a:pt x="1609" y="1023"/>
                    <a:pt x="1609" y="1023"/>
                    <a:pt x="1609" y="1023"/>
                  </a:cubicBezTo>
                  <a:cubicBezTo>
                    <a:pt x="1609" y="1022"/>
                    <a:pt x="1609" y="1022"/>
                    <a:pt x="1609" y="1022"/>
                  </a:cubicBezTo>
                  <a:cubicBezTo>
                    <a:pt x="1609" y="1022"/>
                    <a:pt x="1609" y="1022"/>
                    <a:pt x="1609" y="1022"/>
                  </a:cubicBezTo>
                  <a:cubicBezTo>
                    <a:pt x="1609" y="1021"/>
                    <a:pt x="1608" y="1020"/>
                    <a:pt x="1607" y="1019"/>
                  </a:cubicBezTo>
                  <a:cubicBezTo>
                    <a:pt x="1606" y="1018"/>
                    <a:pt x="1606" y="1018"/>
                    <a:pt x="1606" y="1018"/>
                  </a:cubicBezTo>
                  <a:cubicBezTo>
                    <a:pt x="1602" y="1011"/>
                    <a:pt x="1602" y="1011"/>
                    <a:pt x="1602" y="1011"/>
                  </a:cubicBezTo>
                  <a:cubicBezTo>
                    <a:pt x="1602" y="1010"/>
                    <a:pt x="1602" y="1010"/>
                    <a:pt x="1602" y="1010"/>
                  </a:cubicBezTo>
                  <a:cubicBezTo>
                    <a:pt x="1598" y="1004"/>
                    <a:pt x="1598" y="1004"/>
                    <a:pt x="1598" y="1004"/>
                  </a:cubicBezTo>
                  <a:cubicBezTo>
                    <a:pt x="1591" y="991"/>
                    <a:pt x="1591" y="991"/>
                    <a:pt x="1591" y="991"/>
                  </a:cubicBezTo>
                  <a:cubicBezTo>
                    <a:pt x="1585" y="982"/>
                    <a:pt x="1585" y="982"/>
                    <a:pt x="1585" y="982"/>
                  </a:cubicBezTo>
                  <a:cubicBezTo>
                    <a:pt x="1585" y="981"/>
                    <a:pt x="1585" y="981"/>
                    <a:pt x="1585" y="981"/>
                  </a:cubicBezTo>
                  <a:cubicBezTo>
                    <a:pt x="1585" y="976"/>
                    <a:pt x="1585" y="976"/>
                    <a:pt x="1585" y="976"/>
                  </a:cubicBezTo>
                  <a:cubicBezTo>
                    <a:pt x="1585" y="971"/>
                    <a:pt x="1585" y="971"/>
                    <a:pt x="1585" y="971"/>
                  </a:cubicBezTo>
                  <a:cubicBezTo>
                    <a:pt x="1585" y="967"/>
                    <a:pt x="1585" y="967"/>
                    <a:pt x="1585" y="967"/>
                  </a:cubicBezTo>
                  <a:cubicBezTo>
                    <a:pt x="1585" y="961"/>
                    <a:pt x="1585" y="961"/>
                    <a:pt x="1585" y="961"/>
                  </a:cubicBezTo>
                  <a:cubicBezTo>
                    <a:pt x="1585" y="958"/>
                    <a:pt x="1585" y="958"/>
                    <a:pt x="1585" y="958"/>
                  </a:cubicBezTo>
                  <a:cubicBezTo>
                    <a:pt x="1585" y="956"/>
                    <a:pt x="1585" y="956"/>
                    <a:pt x="1585" y="956"/>
                  </a:cubicBezTo>
                  <a:cubicBezTo>
                    <a:pt x="1585" y="954"/>
                    <a:pt x="1585" y="954"/>
                    <a:pt x="1585" y="954"/>
                  </a:cubicBezTo>
                  <a:cubicBezTo>
                    <a:pt x="1585" y="954"/>
                    <a:pt x="1585" y="954"/>
                    <a:pt x="1585" y="954"/>
                  </a:cubicBezTo>
                  <a:cubicBezTo>
                    <a:pt x="1585" y="954"/>
                    <a:pt x="1585" y="954"/>
                    <a:pt x="1585" y="954"/>
                  </a:cubicBezTo>
                  <a:cubicBezTo>
                    <a:pt x="1585" y="953"/>
                    <a:pt x="1585" y="953"/>
                    <a:pt x="1585" y="953"/>
                  </a:cubicBezTo>
                  <a:cubicBezTo>
                    <a:pt x="1585" y="945"/>
                    <a:pt x="1585" y="945"/>
                    <a:pt x="1585" y="945"/>
                  </a:cubicBezTo>
                  <a:cubicBezTo>
                    <a:pt x="1585" y="939"/>
                    <a:pt x="1585" y="939"/>
                    <a:pt x="1585" y="939"/>
                  </a:cubicBezTo>
                  <a:cubicBezTo>
                    <a:pt x="1585" y="929"/>
                    <a:pt x="1585" y="929"/>
                    <a:pt x="1585" y="929"/>
                  </a:cubicBezTo>
                  <a:cubicBezTo>
                    <a:pt x="1585" y="927"/>
                    <a:pt x="1585" y="927"/>
                    <a:pt x="1585" y="927"/>
                  </a:cubicBezTo>
                  <a:cubicBezTo>
                    <a:pt x="1585" y="925"/>
                    <a:pt x="1585" y="925"/>
                    <a:pt x="1585" y="925"/>
                  </a:cubicBezTo>
                  <a:cubicBezTo>
                    <a:pt x="1585" y="925"/>
                    <a:pt x="1585" y="925"/>
                    <a:pt x="1585" y="925"/>
                  </a:cubicBezTo>
                  <a:cubicBezTo>
                    <a:pt x="1585" y="924"/>
                    <a:pt x="1584" y="923"/>
                    <a:pt x="1583" y="923"/>
                  </a:cubicBezTo>
                  <a:cubicBezTo>
                    <a:pt x="1583" y="923"/>
                    <a:pt x="1583" y="923"/>
                    <a:pt x="1583" y="923"/>
                  </a:cubicBezTo>
                  <a:cubicBezTo>
                    <a:pt x="1581" y="923"/>
                    <a:pt x="1581" y="923"/>
                    <a:pt x="1581" y="923"/>
                  </a:cubicBezTo>
                  <a:cubicBezTo>
                    <a:pt x="1579" y="923"/>
                    <a:pt x="1579" y="923"/>
                    <a:pt x="1579" y="923"/>
                  </a:cubicBezTo>
                  <a:cubicBezTo>
                    <a:pt x="1569" y="923"/>
                    <a:pt x="1569" y="923"/>
                    <a:pt x="1569" y="923"/>
                  </a:cubicBezTo>
                  <a:cubicBezTo>
                    <a:pt x="1566" y="917"/>
                    <a:pt x="1564" y="911"/>
                    <a:pt x="1561" y="906"/>
                  </a:cubicBezTo>
                  <a:cubicBezTo>
                    <a:pt x="1560" y="904"/>
                    <a:pt x="1559" y="902"/>
                    <a:pt x="1558" y="901"/>
                  </a:cubicBezTo>
                  <a:cubicBezTo>
                    <a:pt x="1557" y="898"/>
                    <a:pt x="1555" y="894"/>
                    <a:pt x="1554" y="891"/>
                  </a:cubicBezTo>
                  <a:cubicBezTo>
                    <a:pt x="1553" y="888"/>
                    <a:pt x="1551" y="885"/>
                    <a:pt x="1550" y="881"/>
                  </a:cubicBezTo>
                  <a:cubicBezTo>
                    <a:pt x="1548" y="878"/>
                    <a:pt x="1547" y="875"/>
                    <a:pt x="1546" y="872"/>
                  </a:cubicBezTo>
                  <a:cubicBezTo>
                    <a:pt x="1544" y="868"/>
                    <a:pt x="1542" y="864"/>
                    <a:pt x="1540" y="859"/>
                  </a:cubicBezTo>
                  <a:cubicBezTo>
                    <a:pt x="1539" y="856"/>
                    <a:pt x="1538" y="852"/>
                    <a:pt x="1536" y="848"/>
                  </a:cubicBezTo>
                  <a:cubicBezTo>
                    <a:pt x="1535" y="846"/>
                    <a:pt x="1535" y="844"/>
                    <a:pt x="1534" y="842"/>
                  </a:cubicBezTo>
                  <a:cubicBezTo>
                    <a:pt x="1534" y="841"/>
                    <a:pt x="1534" y="841"/>
                    <a:pt x="1534" y="841"/>
                  </a:cubicBezTo>
                  <a:cubicBezTo>
                    <a:pt x="1533" y="840"/>
                    <a:pt x="1533" y="840"/>
                    <a:pt x="1533" y="840"/>
                  </a:cubicBezTo>
                  <a:cubicBezTo>
                    <a:pt x="1533" y="838"/>
                    <a:pt x="1532" y="837"/>
                    <a:pt x="1532" y="835"/>
                  </a:cubicBezTo>
                  <a:cubicBezTo>
                    <a:pt x="1531" y="833"/>
                    <a:pt x="1530" y="830"/>
                    <a:pt x="1529" y="827"/>
                  </a:cubicBezTo>
                  <a:cubicBezTo>
                    <a:pt x="1527" y="820"/>
                    <a:pt x="1524" y="813"/>
                    <a:pt x="1522" y="806"/>
                  </a:cubicBezTo>
                  <a:cubicBezTo>
                    <a:pt x="1520" y="798"/>
                    <a:pt x="1518" y="790"/>
                    <a:pt x="1515" y="781"/>
                  </a:cubicBezTo>
                  <a:cubicBezTo>
                    <a:pt x="1513" y="772"/>
                    <a:pt x="1511" y="762"/>
                    <a:pt x="1509" y="752"/>
                  </a:cubicBezTo>
                  <a:cubicBezTo>
                    <a:pt x="1509" y="750"/>
                    <a:pt x="1509" y="750"/>
                    <a:pt x="1509" y="750"/>
                  </a:cubicBezTo>
                  <a:cubicBezTo>
                    <a:pt x="1511" y="745"/>
                    <a:pt x="1511" y="745"/>
                    <a:pt x="1511" y="745"/>
                  </a:cubicBezTo>
                  <a:cubicBezTo>
                    <a:pt x="1515" y="732"/>
                    <a:pt x="1515" y="732"/>
                    <a:pt x="1515" y="732"/>
                  </a:cubicBezTo>
                  <a:cubicBezTo>
                    <a:pt x="1518" y="721"/>
                    <a:pt x="1518" y="721"/>
                    <a:pt x="1518" y="721"/>
                  </a:cubicBezTo>
                  <a:cubicBezTo>
                    <a:pt x="1519" y="718"/>
                    <a:pt x="1519" y="718"/>
                    <a:pt x="1519" y="718"/>
                  </a:cubicBezTo>
                  <a:cubicBezTo>
                    <a:pt x="1520" y="713"/>
                    <a:pt x="1520" y="713"/>
                    <a:pt x="1520" y="713"/>
                  </a:cubicBezTo>
                  <a:cubicBezTo>
                    <a:pt x="1520" y="713"/>
                    <a:pt x="1520" y="713"/>
                    <a:pt x="1520" y="713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06"/>
                    <a:pt x="1521" y="706"/>
                    <a:pt x="1521" y="706"/>
                  </a:cubicBezTo>
                  <a:cubicBezTo>
                    <a:pt x="1521" y="706"/>
                    <a:pt x="1521" y="706"/>
                    <a:pt x="1521" y="706"/>
                  </a:cubicBezTo>
                  <a:cubicBezTo>
                    <a:pt x="1521" y="705"/>
                    <a:pt x="1519" y="704"/>
                    <a:pt x="1518" y="704"/>
                  </a:cubicBezTo>
                  <a:cubicBezTo>
                    <a:pt x="1518" y="704"/>
                    <a:pt x="1518" y="704"/>
                    <a:pt x="1518" y="704"/>
                  </a:cubicBezTo>
                  <a:cubicBezTo>
                    <a:pt x="1504" y="704"/>
                    <a:pt x="1504" y="704"/>
                    <a:pt x="1504" y="704"/>
                  </a:cubicBezTo>
                  <a:cubicBezTo>
                    <a:pt x="1500" y="704"/>
                    <a:pt x="1500" y="704"/>
                    <a:pt x="1500" y="704"/>
                  </a:cubicBezTo>
                  <a:cubicBezTo>
                    <a:pt x="1499" y="698"/>
                    <a:pt x="1499" y="698"/>
                    <a:pt x="1499" y="698"/>
                  </a:cubicBezTo>
                  <a:cubicBezTo>
                    <a:pt x="1497" y="690"/>
                    <a:pt x="1496" y="681"/>
                    <a:pt x="1494" y="672"/>
                  </a:cubicBezTo>
                  <a:cubicBezTo>
                    <a:pt x="1494" y="672"/>
                    <a:pt x="1494" y="672"/>
                    <a:pt x="1494" y="672"/>
                  </a:cubicBezTo>
                  <a:cubicBezTo>
                    <a:pt x="1494" y="672"/>
                    <a:pt x="1494" y="672"/>
                    <a:pt x="1494" y="671"/>
                  </a:cubicBezTo>
                  <a:cubicBezTo>
                    <a:pt x="1494" y="671"/>
                    <a:pt x="1494" y="671"/>
                    <a:pt x="1494" y="671"/>
                  </a:cubicBezTo>
                  <a:cubicBezTo>
                    <a:pt x="1494" y="668"/>
                    <a:pt x="1494" y="668"/>
                    <a:pt x="1494" y="668"/>
                  </a:cubicBezTo>
                  <a:cubicBezTo>
                    <a:pt x="1493" y="663"/>
                    <a:pt x="1492" y="657"/>
                    <a:pt x="1492" y="651"/>
                  </a:cubicBezTo>
                  <a:cubicBezTo>
                    <a:pt x="1491" y="648"/>
                    <a:pt x="1491" y="645"/>
                    <a:pt x="1490" y="642"/>
                  </a:cubicBezTo>
                  <a:cubicBezTo>
                    <a:pt x="1490" y="637"/>
                    <a:pt x="1489" y="632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8" y="625"/>
                    <a:pt x="1488" y="625"/>
                    <a:pt x="1488" y="625"/>
                  </a:cubicBezTo>
                  <a:cubicBezTo>
                    <a:pt x="1488" y="620"/>
                    <a:pt x="1487" y="614"/>
                    <a:pt x="1486" y="608"/>
                  </a:cubicBezTo>
                  <a:cubicBezTo>
                    <a:pt x="1486" y="604"/>
                    <a:pt x="1486" y="601"/>
                    <a:pt x="1485" y="598"/>
                  </a:cubicBezTo>
                  <a:cubicBezTo>
                    <a:pt x="1485" y="595"/>
                    <a:pt x="1485" y="593"/>
                    <a:pt x="1484" y="590"/>
                  </a:cubicBezTo>
                  <a:cubicBezTo>
                    <a:pt x="1484" y="586"/>
                    <a:pt x="1484" y="586"/>
                    <a:pt x="1484" y="586"/>
                  </a:cubicBezTo>
                  <a:cubicBezTo>
                    <a:pt x="1484" y="586"/>
                    <a:pt x="1484" y="586"/>
                    <a:pt x="1484" y="586"/>
                  </a:cubicBezTo>
                  <a:cubicBezTo>
                    <a:pt x="1484" y="586"/>
                    <a:pt x="1484" y="586"/>
                    <a:pt x="1484" y="586"/>
                  </a:cubicBezTo>
                  <a:cubicBezTo>
                    <a:pt x="1484" y="586"/>
                    <a:pt x="1484" y="586"/>
                    <a:pt x="1484" y="586"/>
                  </a:cubicBezTo>
                  <a:cubicBezTo>
                    <a:pt x="1484" y="586"/>
                    <a:pt x="1484" y="586"/>
                    <a:pt x="1484" y="586"/>
                  </a:cubicBezTo>
                  <a:cubicBezTo>
                    <a:pt x="1483" y="581"/>
                    <a:pt x="1483" y="577"/>
                    <a:pt x="1482" y="572"/>
                  </a:cubicBezTo>
                  <a:cubicBezTo>
                    <a:pt x="1482" y="568"/>
                    <a:pt x="1482" y="565"/>
                    <a:pt x="1481" y="561"/>
                  </a:cubicBezTo>
                  <a:cubicBezTo>
                    <a:pt x="1481" y="554"/>
                    <a:pt x="1481" y="554"/>
                    <a:pt x="1481" y="554"/>
                  </a:cubicBezTo>
                  <a:cubicBezTo>
                    <a:pt x="1480" y="548"/>
                    <a:pt x="1480" y="548"/>
                    <a:pt x="1480" y="548"/>
                  </a:cubicBezTo>
                  <a:cubicBezTo>
                    <a:pt x="1480" y="547"/>
                    <a:pt x="1480" y="547"/>
                    <a:pt x="1480" y="547"/>
                  </a:cubicBezTo>
                  <a:cubicBezTo>
                    <a:pt x="1480" y="547"/>
                    <a:pt x="1480" y="547"/>
                    <a:pt x="1480" y="547"/>
                  </a:cubicBezTo>
                  <a:cubicBezTo>
                    <a:pt x="1479" y="538"/>
                    <a:pt x="1479" y="538"/>
                    <a:pt x="1479" y="538"/>
                  </a:cubicBezTo>
                  <a:cubicBezTo>
                    <a:pt x="1479" y="534"/>
                    <a:pt x="1479" y="534"/>
                    <a:pt x="1479" y="534"/>
                  </a:cubicBezTo>
                  <a:cubicBezTo>
                    <a:pt x="1478" y="527"/>
                    <a:pt x="1478" y="527"/>
                    <a:pt x="1478" y="527"/>
                  </a:cubicBezTo>
                  <a:cubicBezTo>
                    <a:pt x="1478" y="519"/>
                    <a:pt x="1478" y="519"/>
                    <a:pt x="1478" y="519"/>
                  </a:cubicBezTo>
                  <a:cubicBezTo>
                    <a:pt x="1478" y="519"/>
                    <a:pt x="1478" y="518"/>
                    <a:pt x="1478" y="518"/>
                  </a:cubicBezTo>
                  <a:cubicBezTo>
                    <a:pt x="1478" y="518"/>
                    <a:pt x="1478" y="517"/>
                    <a:pt x="1478" y="517"/>
                  </a:cubicBezTo>
                  <a:cubicBezTo>
                    <a:pt x="1478" y="517"/>
                    <a:pt x="1478" y="516"/>
                    <a:pt x="1477" y="516"/>
                  </a:cubicBezTo>
                  <a:cubicBezTo>
                    <a:pt x="1477" y="507"/>
                    <a:pt x="1477" y="507"/>
                    <a:pt x="1477" y="507"/>
                  </a:cubicBezTo>
                  <a:cubicBezTo>
                    <a:pt x="1476" y="499"/>
                    <a:pt x="1476" y="499"/>
                    <a:pt x="1476" y="499"/>
                  </a:cubicBezTo>
                  <a:cubicBezTo>
                    <a:pt x="1475" y="495"/>
                    <a:pt x="1475" y="495"/>
                    <a:pt x="1475" y="495"/>
                  </a:cubicBezTo>
                  <a:cubicBezTo>
                    <a:pt x="1475" y="490"/>
                    <a:pt x="1475" y="490"/>
                    <a:pt x="1475" y="490"/>
                  </a:cubicBezTo>
                  <a:cubicBezTo>
                    <a:pt x="1475" y="489"/>
                    <a:pt x="1475" y="489"/>
                    <a:pt x="1475" y="489"/>
                  </a:cubicBezTo>
                  <a:cubicBezTo>
                    <a:pt x="1475" y="489"/>
                    <a:pt x="1475" y="489"/>
                    <a:pt x="1475" y="489"/>
                  </a:cubicBezTo>
                  <a:cubicBezTo>
                    <a:pt x="1475" y="489"/>
                    <a:pt x="1475" y="489"/>
                    <a:pt x="1475" y="489"/>
                  </a:cubicBezTo>
                  <a:cubicBezTo>
                    <a:pt x="1475" y="489"/>
                    <a:pt x="1475" y="489"/>
                    <a:pt x="1475" y="489"/>
                  </a:cubicBezTo>
                  <a:cubicBezTo>
                    <a:pt x="1475" y="489"/>
                    <a:pt x="1475" y="489"/>
                    <a:pt x="1475" y="489"/>
                  </a:cubicBezTo>
                  <a:cubicBezTo>
                    <a:pt x="1475" y="485"/>
                    <a:pt x="1475" y="485"/>
                    <a:pt x="1475" y="485"/>
                  </a:cubicBezTo>
                  <a:cubicBezTo>
                    <a:pt x="1474" y="474"/>
                    <a:pt x="1474" y="474"/>
                    <a:pt x="1474" y="474"/>
                  </a:cubicBezTo>
                  <a:cubicBezTo>
                    <a:pt x="1473" y="464"/>
                    <a:pt x="1473" y="464"/>
                    <a:pt x="1473" y="464"/>
                  </a:cubicBezTo>
                  <a:cubicBezTo>
                    <a:pt x="1473" y="458"/>
                    <a:pt x="1473" y="458"/>
                    <a:pt x="1473" y="458"/>
                  </a:cubicBezTo>
                  <a:cubicBezTo>
                    <a:pt x="1473" y="457"/>
                    <a:pt x="1473" y="457"/>
                    <a:pt x="1473" y="457"/>
                  </a:cubicBezTo>
                  <a:cubicBezTo>
                    <a:pt x="1473" y="457"/>
                    <a:pt x="1473" y="457"/>
                    <a:pt x="1473" y="457"/>
                  </a:cubicBezTo>
                  <a:cubicBezTo>
                    <a:pt x="1472" y="447"/>
                    <a:pt x="1472" y="447"/>
                    <a:pt x="1472" y="447"/>
                  </a:cubicBezTo>
                  <a:cubicBezTo>
                    <a:pt x="1472" y="443"/>
                    <a:pt x="1472" y="443"/>
                    <a:pt x="1472" y="443"/>
                  </a:cubicBezTo>
                  <a:cubicBezTo>
                    <a:pt x="1471" y="440"/>
                    <a:pt x="1471" y="440"/>
                    <a:pt x="1471" y="440"/>
                  </a:cubicBezTo>
                  <a:cubicBezTo>
                    <a:pt x="1471" y="436"/>
                    <a:pt x="1471" y="436"/>
                    <a:pt x="1471" y="436"/>
                  </a:cubicBezTo>
                  <a:cubicBezTo>
                    <a:pt x="1471" y="432"/>
                    <a:pt x="1471" y="432"/>
                    <a:pt x="1471" y="432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0"/>
                    <a:pt x="1470" y="420"/>
                    <a:pt x="1470" y="420"/>
                  </a:cubicBezTo>
                  <a:cubicBezTo>
                    <a:pt x="1470" y="416"/>
                    <a:pt x="1470" y="416"/>
                    <a:pt x="1470" y="416"/>
                  </a:cubicBezTo>
                  <a:cubicBezTo>
                    <a:pt x="1469" y="409"/>
                    <a:pt x="1469" y="409"/>
                    <a:pt x="1469" y="409"/>
                  </a:cubicBezTo>
                  <a:cubicBezTo>
                    <a:pt x="1469" y="404"/>
                    <a:pt x="1469" y="404"/>
                    <a:pt x="1469" y="404"/>
                  </a:cubicBezTo>
                  <a:cubicBezTo>
                    <a:pt x="1469" y="404"/>
                    <a:pt x="1469" y="404"/>
                    <a:pt x="1469" y="403"/>
                  </a:cubicBezTo>
                  <a:cubicBezTo>
                    <a:pt x="1469" y="403"/>
                    <a:pt x="1469" y="403"/>
                    <a:pt x="1469" y="403"/>
                  </a:cubicBezTo>
                  <a:cubicBezTo>
                    <a:pt x="1469" y="403"/>
                    <a:pt x="1469" y="403"/>
                    <a:pt x="1469" y="403"/>
                  </a:cubicBezTo>
                  <a:cubicBezTo>
                    <a:pt x="1469" y="403"/>
                    <a:pt x="1469" y="403"/>
                    <a:pt x="1469" y="403"/>
                  </a:cubicBezTo>
                  <a:cubicBezTo>
                    <a:pt x="1469" y="402"/>
                    <a:pt x="1469" y="402"/>
                    <a:pt x="1469" y="402"/>
                  </a:cubicBezTo>
                  <a:cubicBezTo>
                    <a:pt x="1468" y="397"/>
                    <a:pt x="1468" y="397"/>
                    <a:pt x="1468" y="397"/>
                  </a:cubicBezTo>
                  <a:cubicBezTo>
                    <a:pt x="1468" y="391"/>
                    <a:pt x="1468" y="391"/>
                    <a:pt x="1468" y="391"/>
                  </a:cubicBezTo>
                  <a:cubicBezTo>
                    <a:pt x="1468" y="386"/>
                    <a:pt x="1468" y="386"/>
                    <a:pt x="1468" y="386"/>
                  </a:cubicBezTo>
                  <a:cubicBezTo>
                    <a:pt x="1467" y="381"/>
                    <a:pt x="1467" y="381"/>
                    <a:pt x="1467" y="381"/>
                  </a:cubicBezTo>
                  <a:cubicBezTo>
                    <a:pt x="1467" y="381"/>
                    <a:pt x="1467" y="381"/>
                    <a:pt x="1467" y="381"/>
                  </a:cubicBezTo>
                  <a:cubicBezTo>
                    <a:pt x="1467" y="381"/>
                    <a:pt x="1467" y="381"/>
                    <a:pt x="1467" y="381"/>
                  </a:cubicBezTo>
                  <a:cubicBezTo>
                    <a:pt x="1467" y="380"/>
                    <a:pt x="1467" y="380"/>
                    <a:pt x="1467" y="380"/>
                  </a:cubicBezTo>
                  <a:cubicBezTo>
                    <a:pt x="1467" y="369"/>
                    <a:pt x="1467" y="369"/>
                    <a:pt x="1467" y="369"/>
                  </a:cubicBezTo>
                  <a:cubicBezTo>
                    <a:pt x="1466" y="364"/>
                    <a:pt x="1466" y="364"/>
                    <a:pt x="1466" y="364"/>
                  </a:cubicBezTo>
                  <a:cubicBezTo>
                    <a:pt x="1466" y="360"/>
                    <a:pt x="1466" y="360"/>
                    <a:pt x="1466" y="360"/>
                  </a:cubicBezTo>
                  <a:cubicBezTo>
                    <a:pt x="1466" y="358"/>
                    <a:pt x="1466" y="358"/>
                    <a:pt x="1466" y="358"/>
                  </a:cubicBezTo>
                  <a:cubicBezTo>
                    <a:pt x="1466" y="358"/>
                    <a:pt x="1466" y="358"/>
                    <a:pt x="1466" y="358"/>
                  </a:cubicBezTo>
                  <a:cubicBezTo>
                    <a:pt x="1466" y="357"/>
                    <a:pt x="1466" y="357"/>
                    <a:pt x="1466" y="357"/>
                  </a:cubicBezTo>
                  <a:cubicBezTo>
                    <a:pt x="1466" y="357"/>
                    <a:pt x="1466" y="357"/>
                    <a:pt x="1466" y="357"/>
                  </a:cubicBezTo>
                  <a:cubicBezTo>
                    <a:pt x="1466" y="354"/>
                    <a:pt x="1466" y="354"/>
                    <a:pt x="1466" y="354"/>
                  </a:cubicBezTo>
                  <a:cubicBezTo>
                    <a:pt x="1466" y="351"/>
                    <a:pt x="1466" y="351"/>
                    <a:pt x="1466" y="351"/>
                  </a:cubicBezTo>
                  <a:cubicBezTo>
                    <a:pt x="1465" y="348"/>
                    <a:pt x="1465" y="348"/>
                    <a:pt x="1465" y="348"/>
                  </a:cubicBezTo>
                  <a:cubicBezTo>
                    <a:pt x="1465" y="339"/>
                    <a:pt x="1465" y="339"/>
                    <a:pt x="1465" y="339"/>
                  </a:cubicBezTo>
                  <a:cubicBezTo>
                    <a:pt x="1465" y="333"/>
                    <a:pt x="1465" y="333"/>
                    <a:pt x="1465" y="333"/>
                  </a:cubicBezTo>
                  <a:cubicBezTo>
                    <a:pt x="1464" y="329"/>
                    <a:pt x="1464" y="329"/>
                    <a:pt x="1464" y="329"/>
                  </a:cubicBezTo>
                  <a:cubicBezTo>
                    <a:pt x="1464" y="328"/>
                    <a:pt x="1464" y="328"/>
                    <a:pt x="1464" y="328"/>
                  </a:cubicBezTo>
                  <a:cubicBezTo>
                    <a:pt x="1464" y="328"/>
                    <a:pt x="1464" y="328"/>
                    <a:pt x="1464" y="328"/>
                  </a:cubicBezTo>
                  <a:cubicBezTo>
                    <a:pt x="1464" y="328"/>
                    <a:pt x="1464" y="328"/>
                    <a:pt x="1464" y="328"/>
                  </a:cubicBezTo>
                  <a:cubicBezTo>
                    <a:pt x="1464" y="328"/>
                    <a:pt x="1464" y="328"/>
                    <a:pt x="1464" y="328"/>
                  </a:cubicBezTo>
                  <a:cubicBezTo>
                    <a:pt x="1464" y="328"/>
                    <a:pt x="1464" y="328"/>
                    <a:pt x="1464" y="328"/>
                  </a:cubicBezTo>
                  <a:cubicBezTo>
                    <a:pt x="1464" y="325"/>
                    <a:pt x="1464" y="325"/>
                    <a:pt x="1464" y="325"/>
                  </a:cubicBezTo>
                  <a:cubicBezTo>
                    <a:pt x="1464" y="321"/>
                    <a:pt x="1464" y="321"/>
                    <a:pt x="1464" y="321"/>
                  </a:cubicBezTo>
                  <a:cubicBezTo>
                    <a:pt x="1464" y="318"/>
                    <a:pt x="1464" y="318"/>
                    <a:pt x="1464" y="318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63" y="306"/>
                    <a:pt x="1463" y="306"/>
                    <a:pt x="1463" y="306"/>
                  </a:cubicBezTo>
                  <a:cubicBezTo>
                    <a:pt x="1463" y="302"/>
                    <a:pt x="1463" y="302"/>
                    <a:pt x="1463" y="302"/>
                  </a:cubicBezTo>
                  <a:cubicBezTo>
                    <a:pt x="1463" y="299"/>
                    <a:pt x="1463" y="299"/>
                    <a:pt x="1463" y="299"/>
                  </a:cubicBezTo>
                  <a:cubicBezTo>
                    <a:pt x="1463" y="299"/>
                    <a:pt x="1463" y="299"/>
                    <a:pt x="1463" y="299"/>
                  </a:cubicBezTo>
                  <a:cubicBezTo>
                    <a:pt x="1463" y="299"/>
                    <a:pt x="1463" y="299"/>
                    <a:pt x="1463" y="299"/>
                  </a:cubicBezTo>
                  <a:cubicBezTo>
                    <a:pt x="1463" y="299"/>
                    <a:pt x="1463" y="299"/>
                    <a:pt x="1463" y="299"/>
                  </a:cubicBezTo>
                  <a:cubicBezTo>
                    <a:pt x="1462" y="297"/>
                    <a:pt x="1462" y="297"/>
                    <a:pt x="1462" y="297"/>
                  </a:cubicBezTo>
                  <a:cubicBezTo>
                    <a:pt x="1462" y="293"/>
                    <a:pt x="1462" y="293"/>
                    <a:pt x="1462" y="293"/>
                  </a:cubicBezTo>
                  <a:cubicBezTo>
                    <a:pt x="1462" y="291"/>
                    <a:pt x="1462" y="291"/>
                    <a:pt x="1462" y="291"/>
                  </a:cubicBezTo>
                  <a:cubicBezTo>
                    <a:pt x="1462" y="290"/>
                    <a:pt x="1462" y="290"/>
                    <a:pt x="1462" y="290"/>
                  </a:cubicBezTo>
                  <a:cubicBezTo>
                    <a:pt x="1462" y="285"/>
                    <a:pt x="1462" y="285"/>
                    <a:pt x="1462" y="285"/>
                  </a:cubicBezTo>
                  <a:cubicBezTo>
                    <a:pt x="1462" y="283"/>
                    <a:pt x="1462" y="283"/>
                    <a:pt x="1462" y="283"/>
                  </a:cubicBezTo>
                  <a:cubicBezTo>
                    <a:pt x="1462" y="281"/>
                    <a:pt x="1462" y="281"/>
                    <a:pt x="1462" y="281"/>
                  </a:cubicBezTo>
                  <a:cubicBezTo>
                    <a:pt x="1461" y="274"/>
                    <a:pt x="1461" y="274"/>
                    <a:pt x="1461" y="274"/>
                  </a:cubicBezTo>
                  <a:cubicBezTo>
                    <a:pt x="1461" y="273"/>
                    <a:pt x="1461" y="273"/>
                    <a:pt x="1461" y="273"/>
                  </a:cubicBezTo>
                  <a:cubicBezTo>
                    <a:pt x="1461" y="270"/>
                    <a:pt x="1461" y="270"/>
                    <a:pt x="1461" y="270"/>
                  </a:cubicBezTo>
                  <a:cubicBezTo>
                    <a:pt x="1461" y="265"/>
                    <a:pt x="1461" y="265"/>
                    <a:pt x="1461" y="265"/>
                  </a:cubicBezTo>
                  <a:cubicBezTo>
                    <a:pt x="1461" y="260"/>
                    <a:pt x="1461" y="260"/>
                    <a:pt x="1461" y="260"/>
                  </a:cubicBezTo>
                  <a:cubicBezTo>
                    <a:pt x="1460" y="259"/>
                    <a:pt x="1460" y="259"/>
                    <a:pt x="1460" y="259"/>
                  </a:cubicBezTo>
                  <a:cubicBezTo>
                    <a:pt x="1460" y="256"/>
                    <a:pt x="1460" y="256"/>
                    <a:pt x="1460" y="256"/>
                  </a:cubicBezTo>
                  <a:cubicBezTo>
                    <a:pt x="1460" y="255"/>
                    <a:pt x="1460" y="255"/>
                    <a:pt x="1460" y="255"/>
                  </a:cubicBezTo>
                  <a:cubicBezTo>
                    <a:pt x="1460" y="251"/>
                    <a:pt x="1460" y="251"/>
                    <a:pt x="1460" y="251"/>
                  </a:cubicBezTo>
                  <a:cubicBezTo>
                    <a:pt x="1460" y="248"/>
                    <a:pt x="1460" y="248"/>
                    <a:pt x="1460" y="248"/>
                  </a:cubicBezTo>
                  <a:cubicBezTo>
                    <a:pt x="1460" y="248"/>
                    <a:pt x="1460" y="248"/>
                    <a:pt x="1460" y="248"/>
                  </a:cubicBezTo>
                  <a:cubicBezTo>
                    <a:pt x="1460" y="248"/>
                    <a:pt x="1460" y="248"/>
                    <a:pt x="1460" y="248"/>
                  </a:cubicBezTo>
                  <a:cubicBezTo>
                    <a:pt x="1460" y="247"/>
                    <a:pt x="1460" y="247"/>
                    <a:pt x="1460" y="247"/>
                  </a:cubicBezTo>
                  <a:cubicBezTo>
                    <a:pt x="1459" y="239"/>
                    <a:pt x="1459" y="239"/>
                    <a:pt x="1459" y="239"/>
                  </a:cubicBezTo>
                  <a:cubicBezTo>
                    <a:pt x="1459" y="237"/>
                    <a:pt x="1459" y="237"/>
                    <a:pt x="1459" y="237"/>
                  </a:cubicBezTo>
                  <a:cubicBezTo>
                    <a:pt x="1459" y="235"/>
                    <a:pt x="1459" y="235"/>
                    <a:pt x="1459" y="235"/>
                  </a:cubicBezTo>
                  <a:cubicBezTo>
                    <a:pt x="1459" y="232"/>
                    <a:pt x="1459" y="232"/>
                    <a:pt x="1459" y="232"/>
                  </a:cubicBezTo>
                  <a:cubicBezTo>
                    <a:pt x="1459" y="232"/>
                    <a:pt x="1459" y="232"/>
                    <a:pt x="1459" y="232"/>
                  </a:cubicBezTo>
                  <a:cubicBezTo>
                    <a:pt x="1459" y="228"/>
                    <a:pt x="1459" y="228"/>
                    <a:pt x="1459" y="228"/>
                  </a:cubicBezTo>
                  <a:cubicBezTo>
                    <a:pt x="1459" y="227"/>
                    <a:pt x="1459" y="227"/>
                    <a:pt x="1459" y="227"/>
                  </a:cubicBezTo>
                  <a:cubicBezTo>
                    <a:pt x="1459" y="227"/>
                    <a:pt x="1459" y="227"/>
                    <a:pt x="1459" y="227"/>
                  </a:cubicBezTo>
                  <a:cubicBezTo>
                    <a:pt x="1459" y="222"/>
                    <a:pt x="1459" y="222"/>
                    <a:pt x="1459" y="222"/>
                  </a:cubicBezTo>
                  <a:cubicBezTo>
                    <a:pt x="1459" y="221"/>
                    <a:pt x="1459" y="221"/>
                    <a:pt x="1459" y="221"/>
                  </a:cubicBezTo>
                  <a:cubicBezTo>
                    <a:pt x="1459" y="221"/>
                    <a:pt x="1459" y="221"/>
                    <a:pt x="1459" y="221"/>
                  </a:cubicBezTo>
                  <a:cubicBezTo>
                    <a:pt x="1459" y="221"/>
                    <a:pt x="1458" y="221"/>
                    <a:pt x="1458" y="220"/>
                  </a:cubicBezTo>
                  <a:cubicBezTo>
                    <a:pt x="1458" y="217"/>
                    <a:pt x="1458" y="217"/>
                    <a:pt x="1458" y="217"/>
                  </a:cubicBezTo>
                  <a:cubicBezTo>
                    <a:pt x="1458" y="213"/>
                    <a:pt x="1458" y="213"/>
                    <a:pt x="1458" y="213"/>
                  </a:cubicBezTo>
                  <a:cubicBezTo>
                    <a:pt x="1458" y="212"/>
                    <a:pt x="1458" y="212"/>
                    <a:pt x="1458" y="212"/>
                  </a:cubicBezTo>
                  <a:cubicBezTo>
                    <a:pt x="1458" y="205"/>
                    <a:pt x="1458" y="205"/>
                    <a:pt x="1458" y="205"/>
                  </a:cubicBezTo>
                  <a:cubicBezTo>
                    <a:pt x="1458" y="205"/>
                    <a:pt x="1458" y="205"/>
                    <a:pt x="1458" y="205"/>
                  </a:cubicBezTo>
                  <a:cubicBezTo>
                    <a:pt x="1458" y="201"/>
                    <a:pt x="1458" y="201"/>
                    <a:pt x="1458" y="201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0"/>
                    <a:pt x="1457" y="190"/>
                    <a:pt x="1457" y="190"/>
                  </a:cubicBezTo>
                  <a:cubicBezTo>
                    <a:pt x="1457" y="187"/>
                    <a:pt x="1457" y="187"/>
                    <a:pt x="1457" y="187"/>
                  </a:cubicBezTo>
                  <a:cubicBezTo>
                    <a:pt x="1457" y="187"/>
                    <a:pt x="1457" y="187"/>
                    <a:pt x="1457" y="187"/>
                  </a:cubicBezTo>
                  <a:cubicBezTo>
                    <a:pt x="1457" y="182"/>
                    <a:pt x="1457" y="182"/>
                    <a:pt x="1457" y="182"/>
                  </a:cubicBezTo>
                  <a:cubicBezTo>
                    <a:pt x="1456" y="177"/>
                    <a:pt x="1456" y="177"/>
                    <a:pt x="1456" y="177"/>
                  </a:cubicBezTo>
                  <a:cubicBezTo>
                    <a:pt x="1456" y="176"/>
                    <a:pt x="1456" y="176"/>
                    <a:pt x="1456" y="176"/>
                  </a:cubicBezTo>
                  <a:cubicBezTo>
                    <a:pt x="1456" y="176"/>
                    <a:pt x="1456" y="176"/>
                    <a:pt x="1456" y="176"/>
                  </a:cubicBezTo>
                  <a:cubicBezTo>
                    <a:pt x="1456" y="176"/>
                    <a:pt x="1456" y="176"/>
                    <a:pt x="1456" y="176"/>
                  </a:cubicBezTo>
                  <a:cubicBezTo>
                    <a:pt x="1456" y="176"/>
                    <a:pt x="1456" y="176"/>
                    <a:pt x="1456" y="176"/>
                  </a:cubicBezTo>
                  <a:cubicBezTo>
                    <a:pt x="1456" y="176"/>
                    <a:pt x="1456" y="176"/>
                    <a:pt x="1456" y="176"/>
                  </a:cubicBezTo>
                  <a:cubicBezTo>
                    <a:pt x="1456" y="167"/>
                    <a:pt x="1456" y="167"/>
                    <a:pt x="1456" y="167"/>
                  </a:cubicBezTo>
                  <a:cubicBezTo>
                    <a:pt x="1456" y="162"/>
                    <a:pt x="1456" y="162"/>
                    <a:pt x="1456" y="162"/>
                  </a:cubicBezTo>
                  <a:cubicBezTo>
                    <a:pt x="1455" y="156"/>
                    <a:pt x="1455" y="156"/>
                    <a:pt x="1455" y="156"/>
                  </a:cubicBezTo>
                  <a:cubicBezTo>
                    <a:pt x="1455" y="152"/>
                    <a:pt x="1455" y="152"/>
                    <a:pt x="1455" y="152"/>
                  </a:cubicBezTo>
                  <a:cubicBezTo>
                    <a:pt x="1455" y="149"/>
                    <a:pt x="1455" y="149"/>
                    <a:pt x="1455" y="149"/>
                  </a:cubicBezTo>
                  <a:cubicBezTo>
                    <a:pt x="1456" y="146"/>
                    <a:pt x="1456" y="146"/>
                    <a:pt x="1456" y="146"/>
                  </a:cubicBezTo>
                  <a:cubicBezTo>
                    <a:pt x="1456" y="146"/>
                    <a:pt x="1457" y="145"/>
                    <a:pt x="1457" y="145"/>
                  </a:cubicBezTo>
                  <a:cubicBezTo>
                    <a:pt x="1458" y="144"/>
                    <a:pt x="1459" y="143"/>
                    <a:pt x="1460" y="143"/>
                  </a:cubicBezTo>
                  <a:cubicBezTo>
                    <a:pt x="1461" y="142"/>
                    <a:pt x="1462" y="141"/>
                    <a:pt x="1462" y="140"/>
                  </a:cubicBezTo>
                  <a:cubicBezTo>
                    <a:pt x="1463" y="139"/>
                    <a:pt x="1464" y="138"/>
                    <a:pt x="1465" y="136"/>
                  </a:cubicBezTo>
                  <a:cubicBezTo>
                    <a:pt x="1468" y="132"/>
                    <a:pt x="1469" y="128"/>
                    <a:pt x="1469" y="122"/>
                  </a:cubicBezTo>
                  <a:cubicBezTo>
                    <a:pt x="1469" y="122"/>
                    <a:pt x="1469" y="122"/>
                    <a:pt x="1469" y="122"/>
                  </a:cubicBezTo>
                  <a:cubicBezTo>
                    <a:pt x="1469" y="117"/>
                    <a:pt x="1469" y="117"/>
                    <a:pt x="1469" y="117"/>
                  </a:cubicBezTo>
                  <a:cubicBezTo>
                    <a:pt x="1469" y="114"/>
                    <a:pt x="1469" y="114"/>
                    <a:pt x="1469" y="114"/>
                  </a:cubicBezTo>
                  <a:cubicBezTo>
                    <a:pt x="1469" y="113"/>
                    <a:pt x="1469" y="113"/>
                    <a:pt x="1469" y="113"/>
                  </a:cubicBezTo>
                  <a:cubicBezTo>
                    <a:pt x="1469" y="113"/>
                    <a:pt x="1469" y="113"/>
                    <a:pt x="1469" y="113"/>
                  </a:cubicBezTo>
                  <a:cubicBezTo>
                    <a:pt x="1469" y="111"/>
                    <a:pt x="1469" y="111"/>
                    <a:pt x="1469" y="111"/>
                  </a:cubicBezTo>
                  <a:cubicBezTo>
                    <a:pt x="1469" y="108"/>
                    <a:pt x="1466" y="105"/>
                    <a:pt x="1460" y="104"/>
                  </a:cubicBezTo>
                  <a:cubicBezTo>
                    <a:pt x="1460" y="88"/>
                    <a:pt x="1460" y="88"/>
                    <a:pt x="1460" y="88"/>
                  </a:cubicBezTo>
                  <a:cubicBezTo>
                    <a:pt x="1469" y="88"/>
                    <a:pt x="1469" y="88"/>
                    <a:pt x="1469" y="88"/>
                  </a:cubicBezTo>
                  <a:cubicBezTo>
                    <a:pt x="1470" y="88"/>
                    <a:pt x="1471" y="87"/>
                    <a:pt x="1471" y="85"/>
                  </a:cubicBezTo>
                  <a:cubicBezTo>
                    <a:pt x="1471" y="85"/>
                    <a:pt x="1471" y="85"/>
                    <a:pt x="1471" y="85"/>
                  </a:cubicBezTo>
                  <a:cubicBezTo>
                    <a:pt x="1471" y="73"/>
                    <a:pt x="1471" y="73"/>
                    <a:pt x="1471" y="73"/>
                  </a:cubicBezTo>
                  <a:cubicBezTo>
                    <a:pt x="1471" y="73"/>
                    <a:pt x="1471" y="73"/>
                    <a:pt x="1471" y="73"/>
                  </a:cubicBezTo>
                  <a:cubicBezTo>
                    <a:pt x="1471" y="72"/>
                    <a:pt x="1470" y="71"/>
                    <a:pt x="1469" y="71"/>
                  </a:cubicBezTo>
                  <a:cubicBezTo>
                    <a:pt x="1462" y="71"/>
                    <a:pt x="1454" y="67"/>
                    <a:pt x="1449" y="56"/>
                  </a:cubicBezTo>
                  <a:cubicBezTo>
                    <a:pt x="1444" y="48"/>
                    <a:pt x="1441" y="34"/>
                    <a:pt x="1441" y="15"/>
                  </a:cubicBezTo>
                  <a:cubicBezTo>
                    <a:pt x="1441" y="15"/>
                    <a:pt x="1441" y="15"/>
                    <a:pt x="1441" y="15"/>
                  </a:cubicBezTo>
                  <a:cubicBezTo>
                    <a:pt x="1441" y="13"/>
                    <a:pt x="1440" y="10"/>
                    <a:pt x="1440" y="8"/>
                  </a:cubicBezTo>
                  <a:cubicBezTo>
                    <a:pt x="1438" y="6"/>
                    <a:pt x="1436" y="4"/>
                    <a:pt x="1434" y="4"/>
                  </a:cubicBezTo>
                  <a:cubicBezTo>
                    <a:pt x="1432" y="4"/>
                    <a:pt x="1430" y="6"/>
                    <a:pt x="1429" y="8"/>
                  </a:cubicBezTo>
                  <a:cubicBezTo>
                    <a:pt x="1428" y="10"/>
                    <a:pt x="1427" y="13"/>
                    <a:pt x="1427" y="15"/>
                  </a:cubicBezTo>
                  <a:cubicBezTo>
                    <a:pt x="1427" y="15"/>
                    <a:pt x="1427" y="15"/>
                    <a:pt x="1427" y="15"/>
                  </a:cubicBezTo>
                  <a:cubicBezTo>
                    <a:pt x="1427" y="34"/>
                    <a:pt x="1424" y="48"/>
                    <a:pt x="1420" y="56"/>
                  </a:cubicBezTo>
                  <a:cubicBezTo>
                    <a:pt x="1418" y="59"/>
                    <a:pt x="1416" y="62"/>
                    <a:pt x="1414" y="64"/>
                  </a:cubicBezTo>
                  <a:cubicBezTo>
                    <a:pt x="1413" y="65"/>
                    <a:pt x="1412" y="66"/>
                    <a:pt x="1411" y="66"/>
                  </a:cubicBezTo>
                  <a:cubicBezTo>
                    <a:pt x="1407" y="69"/>
                    <a:pt x="1403" y="71"/>
                    <a:pt x="1399" y="71"/>
                  </a:cubicBezTo>
                  <a:cubicBezTo>
                    <a:pt x="1399" y="71"/>
                    <a:pt x="1398" y="71"/>
                    <a:pt x="1398" y="71"/>
                  </a:cubicBezTo>
                  <a:cubicBezTo>
                    <a:pt x="1397" y="72"/>
                    <a:pt x="1397" y="72"/>
                    <a:pt x="1397" y="73"/>
                  </a:cubicBezTo>
                  <a:cubicBezTo>
                    <a:pt x="1397" y="73"/>
                    <a:pt x="1397" y="73"/>
                    <a:pt x="1397" y="73"/>
                  </a:cubicBezTo>
                  <a:cubicBezTo>
                    <a:pt x="1397" y="77"/>
                    <a:pt x="1397" y="77"/>
                    <a:pt x="1397" y="77"/>
                  </a:cubicBezTo>
                  <a:cubicBezTo>
                    <a:pt x="1397" y="82"/>
                    <a:pt x="1397" y="82"/>
                    <a:pt x="1397" y="82"/>
                  </a:cubicBezTo>
                  <a:cubicBezTo>
                    <a:pt x="1397" y="85"/>
                    <a:pt x="1397" y="85"/>
                    <a:pt x="1397" y="85"/>
                  </a:cubicBezTo>
                  <a:cubicBezTo>
                    <a:pt x="1397" y="86"/>
                    <a:pt x="1398" y="87"/>
                    <a:pt x="1399" y="87"/>
                  </a:cubicBezTo>
                  <a:cubicBezTo>
                    <a:pt x="1399" y="87"/>
                    <a:pt x="1399" y="87"/>
                    <a:pt x="1399" y="87"/>
                  </a:cubicBezTo>
                  <a:cubicBezTo>
                    <a:pt x="1403" y="87"/>
                    <a:pt x="1403" y="87"/>
                    <a:pt x="1403" y="87"/>
                  </a:cubicBezTo>
                  <a:cubicBezTo>
                    <a:pt x="1408" y="87"/>
                    <a:pt x="1408" y="87"/>
                    <a:pt x="1408" y="87"/>
                  </a:cubicBezTo>
                  <a:cubicBezTo>
                    <a:pt x="1408" y="92"/>
                    <a:pt x="1408" y="92"/>
                    <a:pt x="1408" y="92"/>
                  </a:cubicBezTo>
                  <a:cubicBezTo>
                    <a:pt x="1407" y="97"/>
                    <a:pt x="1407" y="97"/>
                    <a:pt x="1407" y="97"/>
                  </a:cubicBezTo>
                  <a:cubicBezTo>
                    <a:pt x="1407" y="104"/>
                    <a:pt x="1407" y="104"/>
                    <a:pt x="1407" y="104"/>
                  </a:cubicBezTo>
                  <a:cubicBezTo>
                    <a:pt x="1407" y="104"/>
                    <a:pt x="1406" y="104"/>
                    <a:pt x="1406" y="104"/>
                  </a:cubicBezTo>
                  <a:cubicBezTo>
                    <a:pt x="1405" y="105"/>
                    <a:pt x="1404" y="105"/>
                    <a:pt x="1403" y="106"/>
                  </a:cubicBezTo>
                  <a:cubicBezTo>
                    <a:pt x="1401" y="106"/>
                    <a:pt x="1400" y="107"/>
                    <a:pt x="1400" y="108"/>
                  </a:cubicBezTo>
                  <a:cubicBezTo>
                    <a:pt x="1399" y="109"/>
                    <a:pt x="1399" y="110"/>
                    <a:pt x="1399" y="111"/>
                  </a:cubicBezTo>
                  <a:cubicBezTo>
                    <a:pt x="1399" y="111"/>
                    <a:pt x="1399" y="111"/>
                    <a:pt x="1399" y="111"/>
                  </a:cubicBezTo>
                  <a:cubicBezTo>
                    <a:pt x="1399" y="113"/>
                    <a:pt x="1399" y="113"/>
                    <a:pt x="1399" y="113"/>
                  </a:cubicBezTo>
                  <a:cubicBezTo>
                    <a:pt x="1399" y="113"/>
                    <a:pt x="1399" y="113"/>
                    <a:pt x="1399" y="113"/>
                  </a:cubicBezTo>
                  <a:cubicBezTo>
                    <a:pt x="1399" y="113"/>
                    <a:pt x="1399" y="113"/>
                    <a:pt x="1399" y="113"/>
                  </a:cubicBezTo>
                  <a:cubicBezTo>
                    <a:pt x="1399" y="121"/>
                    <a:pt x="1399" y="121"/>
                    <a:pt x="1399" y="121"/>
                  </a:cubicBezTo>
                  <a:cubicBezTo>
                    <a:pt x="1399" y="122"/>
                    <a:pt x="1399" y="122"/>
                    <a:pt x="1399" y="122"/>
                  </a:cubicBezTo>
                  <a:cubicBezTo>
                    <a:pt x="1399" y="123"/>
                    <a:pt x="1399" y="124"/>
                    <a:pt x="1399" y="126"/>
                  </a:cubicBezTo>
                  <a:cubicBezTo>
                    <a:pt x="1399" y="128"/>
                    <a:pt x="1400" y="130"/>
                    <a:pt x="1401" y="132"/>
                  </a:cubicBezTo>
                  <a:cubicBezTo>
                    <a:pt x="1401" y="133"/>
                    <a:pt x="1401" y="133"/>
                    <a:pt x="1401" y="133"/>
                  </a:cubicBezTo>
                  <a:cubicBezTo>
                    <a:pt x="1403" y="139"/>
                    <a:pt x="1407" y="143"/>
                    <a:pt x="1412" y="146"/>
                  </a:cubicBezTo>
                  <a:cubicBezTo>
                    <a:pt x="1412" y="147"/>
                    <a:pt x="1412" y="147"/>
                    <a:pt x="1412" y="147"/>
                  </a:cubicBezTo>
                  <a:cubicBezTo>
                    <a:pt x="1413" y="149"/>
                    <a:pt x="1413" y="149"/>
                    <a:pt x="1413" y="149"/>
                  </a:cubicBezTo>
                  <a:cubicBezTo>
                    <a:pt x="1412" y="152"/>
                    <a:pt x="1412" y="152"/>
                    <a:pt x="1412" y="152"/>
                  </a:cubicBezTo>
                  <a:cubicBezTo>
                    <a:pt x="1412" y="158"/>
                    <a:pt x="1412" y="158"/>
                    <a:pt x="1412" y="158"/>
                  </a:cubicBezTo>
                  <a:cubicBezTo>
                    <a:pt x="1412" y="161"/>
                    <a:pt x="1412" y="161"/>
                    <a:pt x="1412" y="161"/>
                  </a:cubicBezTo>
                  <a:cubicBezTo>
                    <a:pt x="1412" y="161"/>
                    <a:pt x="1412" y="161"/>
                    <a:pt x="1412" y="161"/>
                  </a:cubicBezTo>
                  <a:cubicBezTo>
                    <a:pt x="1412" y="167"/>
                    <a:pt x="1412" y="167"/>
                    <a:pt x="1412" y="167"/>
                  </a:cubicBezTo>
                  <a:cubicBezTo>
                    <a:pt x="1412" y="168"/>
                    <a:pt x="1412" y="168"/>
                    <a:pt x="1412" y="168"/>
                  </a:cubicBezTo>
                  <a:cubicBezTo>
                    <a:pt x="1411" y="172"/>
                    <a:pt x="1411" y="172"/>
                    <a:pt x="1411" y="172"/>
                  </a:cubicBezTo>
                  <a:cubicBezTo>
                    <a:pt x="1411" y="177"/>
                    <a:pt x="1411" y="177"/>
                    <a:pt x="1411" y="177"/>
                  </a:cubicBezTo>
                  <a:cubicBezTo>
                    <a:pt x="1411" y="180"/>
                    <a:pt x="1411" y="180"/>
                    <a:pt x="1411" y="180"/>
                  </a:cubicBezTo>
                  <a:cubicBezTo>
                    <a:pt x="1411" y="181"/>
                    <a:pt x="1411" y="181"/>
                    <a:pt x="1411" y="181"/>
                  </a:cubicBezTo>
                  <a:cubicBezTo>
                    <a:pt x="1411" y="182"/>
                    <a:pt x="1411" y="182"/>
                    <a:pt x="1411" y="182"/>
                  </a:cubicBezTo>
                  <a:cubicBezTo>
                    <a:pt x="1411" y="185"/>
                    <a:pt x="1411" y="185"/>
                    <a:pt x="1411" y="185"/>
                  </a:cubicBezTo>
                  <a:cubicBezTo>
                    <a:pt x="1411" y="185"/>
                    <a:pt x="1411" y="185"/>
                    <a:pt x="1411" y="185"/>
                  </a:cubicBezTo>
                  <a:cubicBezTo>
                    <a:pt x="1411" y="188"/>
                    <a:pt x="1411" y="188"/>
                    <a:pt x="1411" y="188"/>
                  </a:cubicBezTo>
                  <a:cubicBezTo>
                    <a:pt x="1410" y="189"/>
                    <a:pt x="1410" y="189"/>
                    <a:pt x="1410" y="189"/>
                  </a:cubicBezTo>
                  <a:cubicBezTo>
                    <a:pt x="1410" y="192"/>
                    <a:pt x="1410" y="192"/>
                    <a:pt x="1410" y="192"/>
                  </a:cubicBezTo>
                  <a:cubicBezTo>
                    <a:pt x="1410" y="194"/>
                    <a:pt x="1410" y="194"/>
                    <a:pt x="1410" y="194"/>
                  </a:cubicBezTo>
                  <a:cubicBezTo>
                    <a:pt x="1410" y="194"/>
                    <a:pt x="1410" y="195"/>
                    <a:pt x="1410" y="195"/>
                  </a:cubicBezTo>
                  <a:cubicBezTo>
                    <a:pt x="1410" y="195"/>
                    <a:pt x="1410" y="195"/>
                    <a:pt x="1410" y="195"/>
                  </a:cubicBezTo>
                  <a:cubicBezTo>
                    <a:pt x="1410" y="203"/>
                    <a:pt x="1410" y="203"/>
                    <a:pt x="1410" y="203"/>
                  </a:cubicBezTo>
                  <a:cubicBezTo>
                    <a:pt x="1410" y="206"/>
                    <a:pt x="1410" y="206"/>
                    <a:pt x="1410" y="206"/>
                  </a:cubicBezTo>
                  <a:cubicBezTo>
                    <a:pt x="1410" y="207"/>
                    <a:pt x="1410" y="207"/>
                    <a:pt x="1410" y="207"/>
                  </a:cubicBezTo>
                  <a:cubicBezTo>
                    <a:pt x="1409" y="210"/>
                    <a:pt x="1409" y="210"/>
                    <a:pt x="1409" y="210"/>
                  </a:cubicBezTo>
                  <a:cubicBezTo>
                    <a:pt x="1409" y="211"/>
                    <a:pt x="1409" y="211"/>
                    <a:pt x="1409" y="211"/>
                  </a:cubicBezTo>
                  <a:cubicBezTo>
                    <a:pt x="1409" y="215"/>
                    <a:pt x="1409" y="215"/>
                    <a:pt x="1409" y="215"/>
                  </a:cubicBezTo>
                  <a:cubicBezTo>
                    <a:pt x="1409" y="220"/>
                    <a:pt x="1409" y="220"/>
                    <a:pt x="1409" y="220"/>
                  </a:cubicBezTo>
                  <a:cubicBezTo>
                    <a:pt x="1408" y="229"/>
                    <a:pt x="1408" y="229"/>
                    <a:pt x="1408" y="229"/>
                  </a:cubicBezTo>
                  <a:cubicBezTo>
                    <a:pt x="1408" y="232"/>
                    <a:pt x="1408" y="232"/>
                    <a:pt x="1408" y="232"/>
                  </a:cubicBezTo>
                  <a:cubicBezTo>
                    <a:pt x="1408" y="233"/>
                    <a:pt x="1408" y="233"/>
                    <a:pt x="1408" y="233"/>
                  </a:cubicBezTo>
                  <a:cubicBezTo>
                    <a:pt x="1408" y="237"/>
                    <a:pt x="1408" y="237"/>
                    <a:pt x="1408" y="237"/>
                  </a:cubicBezTo>
                  <a:cubicBezTo>
                    <a:pt x="1408" y="239"/>
                    <a:pt x="1408" y="239"/>
                    <a:pt x="1408" y="239"/>
                  </a:cubicBezTo>
                  <a:cubicBezTo>
                    <a:pt x="1408" y="241"/>
                    <a:pt x="1408" y="241"/>
                    <a:pt x="1408" y="241"/>
                  </a:cubicBezTo>
                  <a:cubicBezTo>
                    <a:pt x="1407" y="244"/>
                    <a:pt x="1407" y="244"/>
                    <a:pt x="1407" y="244"/>
                  </a:cubicBezTo>
                  <a:cubicBezTo>
                    <a:pt x="1407" y="248"/>
                    <a:pt x="1407" y="248"/>
                    <a:pt x="1407" y="248"/>
                  </a:cubicBezTo>
                  <a:cubicBezTo>
                    <a:pt x="1407" y="252"/>
                    <a:pt x="1407" y="252"/>
                    <a:pt x="1407" y="252"/>
                  </a:cubicBezTo>
                  <a:cubicBezTo>
                    <a:pt x="1407" y="255"/>
                    <a:pt x="1407" y="255"/>
                    <a:pt x="1407" y="255"/>
                  </a:cubicBezTo>
                  <a:cubicBezTo>
                    <a:pt x="1406" y="263"/>
                    <a:pt x="1406" y="263"/>
                    <a:pt x="1406" y="263"/>
                  </a:cubicBezTo>
                  <a:cubicBezTo>
                    <a:pt x="1406" y="266"/>
                    <a:pt x="1406" y="266"/>
                    <a:pt x="1406" y="266"/>
                  </a:cubicBezTo>
                  <a:cubicBezTo>
                    <a:pt x="1406" y="269"/>
                    <a:pt x="1406" y="269"/>
                    <a:pt x="1406" y="269"/>
                  </a:cubicBezTo>
                  <a:cubicBezTo>
                    <a:pt x="1406" y="273"/>
                    <a:pt x="1406" y="273"/>
                    <a:pt x="1406" y="273"/>
                  </a:cubicBezTo>
                  <a:cubicBezTo>
                    <a:pt x="1406" y="273"/>
                    <a:pt x="1406" y="273"/>
                    <a:pt x="1406" y="273"/>
                  </a:cubicBezTo>
                  <a:cubicBezTo>
                    <a:pt x="1406" y="273"/>
                    <a:pt x="1406" y="273"/>
                    <a:pt x="1406" y="273"/>
                  </a:cubicBezTo>
                  <a:cubicBezTo>
                    <a:pt x="1406" y="273"/>
                    <a:pt x="1406" y="273"/>
                    <a:pt x="1406" y="273"/>
                  </a:cubicBezTo>
                  <a:cubicBezTo>
                    <a:pt x="1406" y="276"/>
                    <a:pt x="1406" y="276"/>
                    <a:pt x="1406" y="276"/>
                  </a:cubicBezTo>
                  <a:cubicBezTo>
                    <a:pt x="1405" y="281"/>
                    <a:pt x="1405" y="281"/>
                    <a:pt x="1405" y="281"/>
                  </a:cubicBezTo>
                  <a:cubicBezTo>
                    <a:pt x="1405" y="289"/>
                    <a:pt x="1405" y="289"/>
                    <a:pt x="1405" y="289"/>
                  </a:cubicBezTo>
                  <a:cubicBezTo>
                    <a:pt x="1405" y="292"/>
                    <a:pt x="1405" y="292"/>
                    <a:pt x="1405" y="292"/>
                  </a:cubicBezTo>
                  <a:cubicBezTo>
                    <a:pt x="1404" y="295"/>
                    <a:pt x="1404" y="295"/>
                    <a:pt x="1404" y="295"/>
                  </a:cubicBezTo>
                  <a:cubicBezTo>
                    <a:pt x="1404" y="300"/>
                    <a:pt x="1404" y="300"/>
                    <a:pt x="1404" y="300"/>
                  </a:cubicBezTo>
                  <a:cubicBezTo>
                    <a:pt x="1404" y="304"/>
                    <a:pt x="1404" y="304"/>
                    <a:pt x="1404" y="304"/>
                  </a:cubicBezTo>
                  <a:cubicBezTo>
                    <a:pt x="1404" y="309"/>
                    <a:pt x="1404" y="309"/>
                    <a:pt x="1404" y="309"/>
                  </a:cubicBezTo>
                  <a:cubicBezTo>
                    <a:pt x="1403" y="318"/>
                    <a:pt x="1403" y="318"/>
                    <a:pt x="1403" y="318"/>
                  </a:cubicBezTo>
                  <a:cubicBezTo>
                    <a:pt x="1403" y="323"/>
                    <a:pt x="1403" y="323"/>
                    <a:pt x="1403" y="323"/>
                  </a:cubicBezTo>
                  <a:cubicBezTo>
                    <a:pt x="1402" y="328"/>
                    <a:pt x="1402" y="328"/>
                    <a:pt x="1402" y="328"/>
                  </a:cubicBezTo>
                  <a:cubicBezTo>
                    <a:pt x="1402" y="333"/>
                    <a:pt x="1402" y="333"/>
                    <a:pt x="1402" y="333"/>
                  </a:cubicBezTo>
                  <a:cubicBezTo>
                    <a:pt x="1402" y="338"/>
                    <a:pt x="1402" y="338"/>
                    <a:pt x="1402" y="338"/>
                  </a:cubicBezTo>
                  <a:cubicBezTo>
                    <a:pt x="1401" y="344"/>
                    <a:pt x="1401" y="344"/>
                    <a:pt x="1401" y="344"/>
                  </a:cubicBezTo>
                  <a:cubicBezTo>
                    <a:pt x="1401" y="350"/>
                    <a:pt x="1401" y="350"/>
                    <a:pt x="1401" y="350"/>
                  </a:cubicBezTo>
                  <a:cubicBezTo>
                    <a:pt x="1401" y="353"/>
                    <a:pt x="1401" y="353"/>
                    <a:pt x="1401" y="353"/>
                  </a:cubicBezTo>
                  <a:cubicBezTo>
                    <a:pt x="1400" y="364"/>
                    <a:pt x="1400" y="364"/>
                    <a:pt x="1400" y="364"/>
                  </a:cubicBezTo>
                  <a:cubicBezTo>
                    <a:pt x="1400" y="368"/>
                    <a:pt x="1400" y="368"/>
                    <a:pt x="1400" y="368"/>
                  </a:cubicBezTo>
                  <a:cubicBezTo>
                    <a:pt x="1400" y="371"/>
                    <a:pt x="1400" y="371"/>
                    <a:pt x="1400" y="371"/>
                  </a:cubicBezTo>
                  <a:cubicBezTo>
                    <a:pt x="1400" y="373"/>
                    <a:pt x="1400" y="373"/>
                    <a:pt x="1400" y="373"/>
                  </a:cubicBezTo>
                  <a:cubicBezTo>
                    <a:pt x="1399" y="377"/>
                    <a:pt x="1399" y="377"/>
                    <a:pt x="1399" y="377"/>
                  </a:cubicBezTo>
                  <a:cubicBezTo>
                    <a:pt x="1399" y="387"/>
                    <a:pt x="1399" y="387"/>
                    <a:pt x="1399" y="387"/>
                  </a:cubicBezTo>
                  <a:cubicBezTo>
                    <a:pt x="1398" y="392"/>
                    <a:pt x="1398" y="392"/>
                    <a:pt x="1398" y="392"/>
                  </a:cubicBezTo>
                  <a:cubicBezTo>
                    <a:pt x="1398" y="400"/>
                    <a:pt x="1398" y="400"/>
                    <a:pt x="1398" y="400"/>
                  </a:cubicBezTo>
                  <a:cubicBezTo>
                    <a:pt x="1397" y="410"/>
                    <a:pt x="1397" y="410"/>
                    <a:pt x="1397" y="410"/>
                  </a:cubicBezTo>
                  <a:cubicBezTo>
                    <a:pt x="1396" y="418"/>
                    <a:pt x="1396" y="418"/>
                    <a:pt x="1396" y="418"/>
                  </a:cubicBezTo>
                  <a:cubicBezTo>
                    <a:pt x="1396" y="422"/>
                    <a:pt x="1396" y="422"/>
                    <a:pt x="1396" y="422"/>
                  </a:cubicBezTo>
                  <a:cubicBezTo>
                    <a:pt x="1396" y="429"/>
                    <a:pt x="1396" y="429"/>
                    <a:pt x="1396" y="429"/>
                  </a:cubicBezTo>
                  <a:cubicBezTo>
                    <a:pt x="1395" y="437"/>
                    <a:pt x="1395" y="437"/>
                    <a:pt x="1395" y="437"/>
                  </a:cubicBezTo>
                  <a:cubicBezTo>
                    <a:pt x="1394" y="446"/>
                    <a:pt x="1394" y="446"/>
                    <a:pt x="1394" y="446"/>
                  </a:cubicBezTo>
                  <a:cubicBezTo>
                    <a:pt x="1394" y="452"/>
                    <a:pt x="1394" y="452"/>
                    <a:pt x="1394" y="452"/>
                  </a:cubicBezTo>
                  <a:cubicBezTo>
                    <a:pt x="1394" y="456"/>
                    <a:pt x="1394" y="456"/>
                    <a:pt x="1394" y="456"/>
                  </a:cubicBezTo>
                  <a:cubicBezTo>
                    <a:pt x="1393" y="460"/>
                    <a:pt x="1393" y="464"/>
                    <a:pt x="1393" y="468"/>
                  </a:cubicBezTo>
                  <a:cubicBezTo>
                    <a:pt x="1392" y="474"/>
                    <a:pt x="1392" y="474"/>
                    <a:pt x="1392" y="474"/>
                  </a:cubicBezTo>
                  <a:cubicBezTo>
                    <a:pt x="1391" y="484"/>
                    <a:pt x="1391" y="484"/>
                    <a:pt x="1391" y="484"/>
                  </a:cubicBezTo>
                  <a:cubicBezTo>
                    <a:pt x="1391" y="489"/>
                    <a:pt x="1390" y="494"/>
                    <a:pt x="1390" y="499"/>
                  </a:cubicBezTo>
                  <a:cubicBezTo>
                    <a:pt x="1389" y="505"/>
                    <a:pt x="1389" y="505"/>
                    <a:pt x="1389" y="505"/>
                  </a:cubicBezTo>
                  <a:cubicBezTo>
                    <a:pt x="1389" y="513"/>
                    <a:pt x="1389" y="513"/>
                    <a:pt x="1389" y="513"/>
                  </a:cubicBezTo>
                  <a:cubicBezTo>
                    <a:pt x="1388" y="517"/>
                    <a:pt x="1388" y="517"/>
                    <a:pt x="1388" y="517"/>
                  </a:cubicBezTo>
                  <a:cubicBezTo>
                    <a:pt x="1388" y="517"/>
                    <a:pt x="1388" y="517"/>
                    <a:pt x="1388" y="518"/>
                  </a:cubicBezTo>
                  <a:cubicBezTo>
                    <a:pt x="1388" y="518"/>
                    <a:pt x="1388" y="518"/>
                    <a:pt x="1388" y="518"/>
                  </a:cubicBezTo>
                  <a:cubicBezTo>
                    <a:pt x="1387" y="528"/>
                    <a:pt x="1387" y="528"/>
                    <a:pt x="1387" y="528"/>
                  </a:cubicBezTo>
                  <a:cubicBezTo>
                    <a:pt x="1387" y="532"/>
                    <a:pt x="1387" y="537"/>
                    <a:pt x="1386" y="541"/>
                  </a:cubicBezTo>
                  <a:cubicBezTo>
                    <a:pt x="1385" y="549"/>
                    <a:pt x="1385" y="549"/>
                    <a:pt x="1385" y="549"/>
                  </a:cubicBezTo>
                  <a:cubicBezTo>
                    <a:pt x="1385" y="553"/>
                    <a:pt x="1384" y="557"/>
                    <a:pt x="1384" y="562"/>
                  </a:cubicBezTo>
                  <a:cubicBezTo>
                    <a:pt x="1383" y="570"/>
                    <a:pt x="1382" y="578"/>
                    <a:pt x="1381" y="585"/>
                  </a:cubicBezTo>
                  <a:cubicBezTo>
                    <a:pt x="1381" y="589"/>
                    <a:pt x="1381" y="589"/>
                    <a:pt x="1381" y="589"/>
                  </a:cubicBezTo>
                  <a:cubicBezTo>
                    <a:pt x="1381" y="594"/>
                    <a:pt x="1380" y="598"/>
                    <a:pt x="1380" y="602"/>
                  </a:cubicBezTo>
                  <a:cubicBezTo>
                    <a:pt x="1379" y="607"/>
                    <a:pt x="1378" y="612"/>
                    <a:pt x="1378" y="617"/>
                  </a:cubicBezTo>
                  <a:cubicBezTo>
                    <a:pt x="1377" y="623"/>
                    <a:pt x="1377" y="623"/>
                    <a:pt x="1377" y="623"/>
                  </a:cubicBezTo>
                  <a:cubicBezTo>
                    <a:pt x="1376" y="630"/>
                    <a:pt x="1375" y="637"/>
                    <a:pt x="1374" y="644"/>
                  </a:cubicBezTo>
                  <a:cubicBezTo>
                    <a:pt x="1373" y="650"/>
                    <a:pt x="1373" y="655"/>
                    <a:pt x="1372" y="661"/>
                  </a:cubicBezTo>
                  <a:cubicBezTo>
                    <a:pt x="1371" y="665"/>
                    <a:pt x="1371" y="670"/>
                    <a:pt x="1370" y="674"/>
                  </a:cubicBezTo>
                  <a:cubicBezTo>
                    <a:pt x="1369" y="679"/>
                    <a:pt x="1369" y="679"/>
                    <a:pt x="1369" y="679"/>
                  </a:cubicBezTo>
                  <a:cubicBezTo>
                    <a:pt x="1369" y="681"/>
                    <a:pt x="1369" y="681"/>
                    <a:pt x="1369" y="681"/>
                  </a:cubicBezTo>
                  <a:cubicBezTo>
                    <a:pt x="1369" y="682"/>
                    <a:pt x="1369" y="682"/>
                    <a:pt x="1369" y="682"/>
                  </a:cubicBezTo>
                  <a:cubicBezTo>
                    <a:pt x="1369" y="682"/>
                    <a:pt x="1369" y="682"/>
                    <a:pt x="1369" y="682"/>
                  </a:cubicBezTo>
                  <a:cubicBezTo>
                    <a:pt x="1368" y="686"/>
                    <a:pt x="1368" y="686"/>
                    <a:pt x="1368" y="686"/>
                  </a:cubicBezTo>
                  <a:cubicBezTo>
                    <a:pt x="1367" y="692"/>
                    <a:pt x="1367" y="692"/>
                    <a:pt x="1367" y="692"/>
                  </a:cubicBezTo>
                  <a:cubicBezTo>
                    <a:pt x="1367" y="694"/>
                    <a:pt x="1366" y="696"/>
                    <a:pt x="1366" y="699"/>
                  </a:cubicBezTo>
                  <a:cubicBezTo>
                    <a:pt x="1365" y="703"/>
                    <a:pt x="1365" y="703"/>
                    <a:pt x="1365" y="703"/>
                  </a:cubicBezTo>
                  <a:cubicBezTo>
                    <a:pt x="1365" y="703"/>
                    <a:pt x="1365" y="703"/>
                    <a:pt x="1365" y="703"/>
                  </a:cubicBezTo>
                  <a:cubicBezTo>
                    <a:pt x="1360" y="703"/>
                    <a:pt x="1360" y="703"/>
                    <a:pt x="1360" y="703"/>
                  </a:cubicBezTo>
                  <a:cubicBezTo>
                    <a:pt x="1354" y="703"/>
                    <a:pt x="1354" y="703"/>
                    <a:pt x="1354" y="703"/>
                  </a:cubicBezTo>
                  <a:cubicBezTo>
                    <a:pt x="1351" y="703"/>
                    <a:pt x="1351" y="703"/>
                    <a:pt x="1351" y="703"/>
                  </a:cubicBezTo>
                  <a:cubicBezTo>
                    <a:pt x="1347" y="703"/>
                    <a:pt x="1347" y="703"/>
                    <a:pt x="1347" y="703"/>
                  </a:cubicBezTo>
                  <a:cubicBezTo>
                    <a:pt x="1347" y="703"/>
                    <a:pt x="1347" y="703"/>
                    <a:pt x="1347" y="703"/>
                  </a:cubicBezTo>
                  <a:cubicBezTo>
                    <a:pt x="1345" y="703"/>
                    <a:pt x="1344" y="704"/>
                    <a:pt x="1344" y="706"/>
                  </a:cubicBezTo>
                  <a:cubicBezTo>
                    <a:pt x="1344" y="706"/>
                    <a:pt x="1344" y="706"/>
                    <a:pt x="1344" y="706"/>
                  </a:cubicBezTo>
                  <a:cubicBezTo>
                    <a:pt x="1344" y="706"/>
                    <a:pt x="1344" y="706"/>
                    <a:pt x="1344" y="706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8" y="723"/>
                    <a:pt x="1348" y="723"/>
                    <a:pt x="1348" y="723"/>
                  </a:cubicBezTo>
                  <a:cubicBezTo>
                    <a:pt x="1349" y="728"/>
                    <a:pt x="1349" y="728"/>
                    <a:pt x="1349" y="728"/>
                  </a:cubicBezTo>
                  <a:cubicBezTo>
                    <a:pt x="1350" y="730"/>
                    <a:pt x="1350" y="730"/>
                    <a:pt x="1350" y="730"/>
                  </a:cubicBezTo>
                  <a:cubicBezTo>
                    <a:pt x="1351" y="735"/>
                    <a:pt x="1351" y="735"/>
                    <a:pt x="1351" y="735"/>
                  </a:cubicBezTo>
                  <a:cubicBezTo>
                    <a:pt x="1353" y="743"/>
                    <a:pt x="1353" y="743"/>
                    <a:pt x="1353" y="743"/>
                  </a:cubicBezTo>
                  <a:cubicBezTo>
                    <a:pt x="1355" y="748"/>
                    <a:pt x="1355" y="748"/>
                    <a:pt x="1355" y="748"/>
                  </a:cubicBezTo>
                  <a:cubicBezTo>
                    <a:pt x="1356" y="752"/>
                    <a:pt x="1356" y="752"/>
                    <a:pt x="1356" y="752"/>
                  </a:cubicBezTo>
                  <a:cubicBezTo>
                    <a:pt x="1355" y="754"/>
                    <a:pt x="1355" y="754"/>
                    <a:pt x="1355" y="754"/>
                  </a:cubicBezTo>
                  <a:cubicBezTo>
                    <a:pt x="1354" y="758"/>
                    <a:pt x="1354" y="758"/>
                    <a:pt x="1354" y="758"/>
                  </a:cubicBezTo>
                  <a:cubicBezTo>
                    <a:pt x="1353" y="762"/>
                    <a:pt x="1353" y="762"/>
                    <a:pt x="1353" y="762"/>
                  </a:cubicBezTo>
                  <a:cubicBezTo>
                    <a:pt x="1353" y="764"/>
                    <a:pt x="1353" y="765"/>
                    <a:pt x="1352" y="767"/>
                  </a:cubicBezTo>
                  <a:cubicBezTo>
                    <a:pt x="1351" y="771"/>
                    <a:pt x="1351" y="771"/>
                    <a:pt x="1351" y="771"/>
                  </a:cubicBezTo>
                  <a:cubicBezTo>
                    <a:pt x="1351" y="773"/>
                    <a:pt x="1351" y="773"/>
                    <a:pt x="1351" y="773"/>
                  </a:cubicBezTo>
                  <a:cubicBezTo>
                    <a:pt x="1351" y="773"/>
                    <a:pt x="1351" y="773"/>
                    <a:pt x="1351" y="773"/>
                  </a:cubicBezTo>
                  <a:cubicBezTo>
                    <a:pt x="1351" y="773"/>
                    <a:pt x="1351" y="773"/>
                    <a:pt x="1351" y="773"/>
                  </a:cubicBezTo>
                  <a:cubicBezTo>
                    <a:pt x="1350" y="776"/>
                    <a:pt x="1350" y="776"/>
                    <a:pt x="1350" y="776"/>
                  </a:cubicBezTo>
                  <a:cubicBezTo>
                    <a:pt x="1350" y="778"/>
                    <a:pt x="1350" y="778"/>
                    <a:pt x="1350" y="778"/>
                  </a:cubicBezTo>
                  <a:cubicBezTo>
                    <a:pt x="1348" y="782"/>
                    <a:pt x="1348" y="782"/>
                    <a:pt x="1348" y="782"/>
                  </a:cubicBezTo>
                  <a:cubicBezTo>
                    <a:pt x="1348" y="783"/>
                    <a:pt x="1348" y="783"/>
                    <a:pt x="1348" y="783"/>
                  </a:cubicBezTo>
                  <a:cubicBezTo>
                    <a:pt x="1348" y="785"/>
                    <a:pt x="1348" y="785"/>
                    <a:pt x="1348" y="785"/>
                  </a:cubicBezTo>
                  <a:cubicBezTo>
                    <a:pt x="1347" y="787"/>
                    <a:pt x="1347" y="787"/>
                    <a:pt x="1347" y="787"/>
                  </a:cubicBezTo>
                  <a:cubicBezTo>
                    <a:pt x="1347" y="789"/>
                    <a:pt x="1347" y="789"/>
                    <a:pt x="1347" y="789"/>
                  </a:cubicBezTo>
                  <a:cubicBezTo>
                    <a:pt x="1346" y="790"/>
                    <a:pt x="1346" y="792"/>
                    <a:pt x="1346" y="793"/>
                  </a:cubicBezTo>
                  <a:cubicBezTo>
                    <a:pt x="1345" y="795"/>
                    <a:pt x="1345" y="796"/>
                    <a:pt x="1344" y="798"/>
                  </a:cubicBezTo>
                  <a:cubicBezTo>
                    <a:pt x="1344" y="798"/>
                    <a:pt x="1344" y="798"/>
                    <a:pt x="1344" y="798"/>
                  </a:cubicBezTo>
                  <a:cubicBezTo>
                    <a:pt x="1343" y="801"/>
                    <a:pt x="1343" y="801"/>
                    <a:pt x="1343" y="801"/>
                  </a:cubicBezTo>
                  <a:cubicBezTo>
                    <a:pt x="1342" y="804"/>
                    <a:pt x="1342" y="804"/>
                    <a:pt x="1342" y="804"/>
                  </a:cubicBezTo>
                  <a:cubicBezTo>
                    <a:pt x="1342" y="806"/>
                    <a:pt x="1342" y="806"/>
                    <a:pt x="1342" y="806"/>
                  </a:cubicBezTo>
                  <a:cubicBezTo>
                    <a:pt x="1341" y="808"/>
                    <a:pt x="1341" y="808"/>
                    <a:pt x="1341" y="808"/>
                  </a:cubicBezTo>
                  <a:cubicBezTo>
                    <a:pt x="1341" y="810"/>
                    <a:pt x="1341" y="810"/>
                    <a:pt x="1341" y="810"/>
                  </a:cubicBezTo>
                  <a:cubicBezTo>
                    <a:pt x="1340" y="813"/>
                    <a:pt x="1340" y="813"/>
                    <a:pt x="1340" y="813"/>
                  </a:cubicBezTo>
                  <a:cubicBezTo>
                    <a:pt x="1340" y="813"/>
                    <a:pt x="1340" y="813"/>
                    <a:pt x="1340" y="813"/>
                  </a:cubicBezTo>
                  <a:cubicBezTo>
                    <a:pt x="1339" y="816"/>
                    <a:pt x="1339" y="816"/>
                    <a:pt x="1339" y="816"/>
                  </a:cubicBezTo>
                  <a:cubicBezTo>
                    <a:pt x="1338" y="819"/>
                    <a:pt x="1338" y="819"/>
                    <a:pt x="1338" y="819"/>
                  </a:cubicBezTo>
                  <a:cubicBezTo>
                    <a:pt x="1337" y="820"/>
                    <a:pt x="1337" y="822"/>
                    <a:pt x="1336" y="823"/>
                  </a:cubicBezTo>
                  <a:cubicBezTo>
                    <a:pt x="1335" y="827"/>
                    <a:pt x="1335" y="827"/>
                    <a:pt x="1335" y="827"/>
                  </a:cubicBezTo>
                  <a:cubicBezTo>
                    <a:pt x="1334" y="829"/>
                    <a:pt x="1334" y="829"/>
                    <a:pt x="1334" y="829"/>
                  </a:cubicBezTo>
                  <a:cubicBezTo>
                    <a:pt x="1334" y="831"/>
                    <a:pt x="1334" y="831"/>
                    <a:pt x="1334" y="831"/>
                  </a:cubicBezTo>
                  <a:cubicBezTo>
                    <a:pt x="1333" y="834"/>
                    <a:pt x="1333" y="834"/>
                    <a:pt x="1333" y="834"/>
                  </a:cubicBezTo>
                  <a:cubicBezTo>
                    <a:pt x="1331" y="838"/>
                    <a:pt x="1331" y="838"/>
                    <a:pt x="1331" y="838"/>
                  </a:cubicBezTo>
                  <a:cubicBezTo>
                    <a:pt x="1331" y="839"/>
                    <a:pt x="1330" y="840"/>
                    <a:pt x="1330" y="842"/>
                  </a:cubicBezTo>
                  <a:cubicBezTo>
                    <a:pt x="1329" y="844"/>
                    <a:pt x="1329" y="844"/>
                    <a:pt x="1329" y="844"/>
                  </a:cubicBezTo>
                  <a:cubicBezTo>
                    <a:pt x="1328" y="846"/>
                    <a:pt x="1328" y="846"/>
                    <a:pt x="1328" y="846"/>
                  </a:cubicBezTo>
                  <a:cubicBezTo>
                    <a:pt x="1328" y="848"/>
                    <a:pt x="1327" y="850"/>
                    <a:pt x="1326" y="852"/>
                  </a:cubicBezTo>
                  <a:cubicBezTo>
                    <a:pt x="1326" y="853"/>
                    <a:pt x="1326" y="853"/>
                    <a:pt x="1326" y="853"/>
                  </a:cubicBezTo>
                  <a:cubicBezTo>
                    <a:pt x="1325" y="856"/>
                    <a:pt x="1325" y="856"/>
                    <a:pt x="1325" y="856"/>
                  </a:cubicBezTo>
                  <a:cubicBezTo>
                    <a:pt x="1324" y="858"/>
                    <a:pt x="1324" y="858"/>
                    <a:pt x="1324" y="858"/>
                  </a:cubicBezTo>
                  <a:cubicBezTo>
                    <a:pt x="1323" y="860"/>
                    <a:pt x="1323" y="860"/>
                    <a:pt x="1323" y="860"/>
                  </a:cubicBezTo>
                  <a:cubicBezTo>
                    <a:pt x="1321" y="864"/>
                    <a:pt x="1321" y="864"/>
                    <a:pt x="1321" y="864"/>
                  </a:cubicBezTo>
                  <a:cubicBezTo>
                    <a:pt x="1321" y="864"/>
                    <a:pt x="1321" y="864"/>
                    <a:pt x="1321" y="864"/>
                  </a:cubicBezTo>
                  <a:cubicBezTo>
                    <a:pt x="1321" y="866"/>
                    <a:pt x="1321" y="866"/>
                    <a:pt x="1321" y="866"/>
                  </a:cubicBezTo>
                  <a:cubicBezTo>
                    <a:pt x="1320" y="868"/>
                    <a:pt x="1320" y="868"/>
                    <a:pt x="1320" y="868"/>
                  </a:cubicBezTo>
                  <a:cubicBezTo>
                    <a:pt x="1319" y="870"/>
                    <a:pt x="1319" y="870"/>
                    <a:pt x="1319" y="870"/>
                  </a:cubicBezTo>
                  <a:cubicBezTo>
                    <a:pt x="1318" y="872"/>
                    <a:pt x="1318" y="872"/>
                    <a:pt x="1318" y="872"/>
                  </a:cubicBezTo>
                  <a:cubicBezTo>
                    <a:pt x="1317" y="875"/>
                    <a:pt x="1317" y="875"/>
                    <a:pt x="1317" y="875"/>
                  </a:cubicBezTo>
                  <a:cubicBezTo>
                    <a:pt x="1315" y="879"/>
                    <a:pt x="1315" y="879"/>
                    <a:pt x="1315" y="879"/>
                  </a:cubicBezTo>
                  <a:cubicBezTo>
                    <a:pt x="1314" y="882"/>
                    <a:pt x="1314" y="882"/>
                    <a:pt x="1314" y="882"/>
                  </a:cubicBezTo>
                  <a:cubicBezTo>
                    <a:pt x="1313" y="884"/>
                    <a:pt x="1313" y="884"/>
                    <a:pt x="1313" y="884"/>
                  </a:cubicBezTo>
                  <a:cubicBezTo>
                    <a:pt x="1312" y="886"/>
                    <a:pt x="1312" y="886"/>
                    <a:pt x="1312" y="886"/>
                  </a:cubicBezTo>
                  <a:cubicBezTo>
                    <a:pt x="1311" y="888"/>
                    <a:pt x="1311" y="888"/>
                    <a:pt x="1311" y="888"/>
                  </a:cubicBezTo>
                  <a:cubicBezTo>
                    <a:pt x="1310" y="889"/>
                    <a:pt x="1310" y="889"/>
                    <a:pt x="1310" y="889"/>
                  </a:cubicBezTo>
                  <a:cubicBezTo>
                    <a:pt x="1309" y="891"/>
                    <a:pt x="1308" y="894"/>
                    <a:pt x="1307" y="897"/>
                  </a:cubicBezTo>
                  <a:cubicBezTo>
                    <a:pt x="1306" y="898"/>
                    <a:pt x="1306" y="898"/>
                    <a:pt x="1306" y="898"/>
                  </a:cubicBezTo>
                  <a:cubicBezTo>
                    <a:pt x="1305" y="900"/>
                    <a:pt x="1305" y="900"/>
                    <a:pt x="1305" y="900"/>
                  </a:cubicBezTo>
                  <a:cubicBezTo>
                    <a:pt x="1304" y="903"/>
                    <a:pt x="1304" y="903"/>
                    <a:pt x="1304" y="903"/>
                  </a:cubicBezTo>
                  <a:cubicBezTo>
                    <a:pt x="1304" y="903"/>
                    <a:pt x="1304" y="903"/>
                    <a:pt x="1304" y="903"/>
                  </a:cubicBezTo>
                  <a:cubicBezTo>
                    <a:pt x="1304" y="903"/>
                    <a:pt x="1304" y="903"/>
                    <a:pt x="1304" y="903"/>
                  </a:cubicBezTo>
                  <a:cubicBezTo>
                    <a:pt x="1304" y="903"/>
                    <a:pt x="1304" y="903"/>
                    <a:pt x="1304" y="903"/>
                  </a:cubicBezTo>
                  <a:cubicBezTo>
                    <a:pt x="1302" y="906"/>
                    <a:pt x="1302" y="906"/>
                    <a:pt x="1302" y="906"/>
                  </a:cubicBezTo>
                  <a:cubicBezTo>
                    <a:pt x="1302" y="907"/>
                    <a:pt x="1302" y="907"/>
                    <a:pt x="1302" y="907"/>
                  </a:cubicBezTo>
                  <a:cubicBezTo>
                    <a:pt x="1301" y="908"/>
                    <a:pt x="1301" y="908"/>
                    <a:pt x="1301" y="908"/>
                  </a:cubicBezTo>
                  <a:cubicBezTo>
                    <a:pt x="1300" y="910"/>
                    <a:pt x="1300" y="910"/>
                    <a:pt x="1300" y="910"/>
                  </a:cubicBezTo>
                  <a:cubicBezTo>
                    <a:pt x="1299" y="913"/>
                    <a:pt x="1299" y="913"/>
                    <a:pt x="1299" y="913"/>
                  </a:cubicBezTo>
                  <a:cubicBezTo>
                    <a:pt x="1298" y="915"/>
                    <a:pt x="1298" y="915"/>
                    <a:pt x="1298" y="915"/>
                  </a:cubicBezTo>
                  <a:cubicBezTo>
                    <a:pt x="1297" y="916"/>
                    <a:pt x="1297" y="916"/>
                    <a:pt x="1297" y="916"/>
                  </a:cubicBezTo>
                  <a:cubicBezTo>
                    <a:pt x="1296" y="918"/>
                    <a:pt x="1296" y="918"/>
                    <a:pt x="1296" y="918"/>
                  </a:cubicBezTo>
                  <a:cubicBezTo>
                    <a:pt x="1296" y="919"/>
                    <a:pt x="1296" y="919"/>
                    <a:pt x="1296" y="919"/>
                  </a:cubicBezTo>
                  <a:cubicBezTo>
                    <a:pt x="1294" y="922"/>
                    <a:pt x="1294" y="922"/>
                    <a:pt x="1294" y="922"/>
                  </a:cubicBezTo>
                  <a:cubicBezTo>
                    <a:pt x="1293" y="922"/>
                    <a:pt x="1293" y="922"/>
                    <a:pt x="1293" y="922"/>
                  </a:cubicBezTo>
                  <a:cubicBezTo>
                    <a:pt x="1290" y="922"/>
                    <a:pt x="1290" y="922"/>
                    <a:pt x="1290" y="922"/>
                  </a:cubicBezTo>
                  <a:cubicBezTo>
                    <a:pt x="1288" y="922"/>
                    <a:pt x="1288" y="922"/>
                    <a:pt x="1288" y="922"/>
                  </a:cubicBezTo>
                  <a:cubicBezTo>
                    <a:pt x="1287" y="922"/>
                    <a:pt x="1287" y="922"/>
                    <a:pt x="1287" y="922"/>
                  </a:cubicBezTo>
                  <a:cubicBezTo>
                    <a:pt x="1282" y="922"/>
                    <a:pt x="1282" y="922"/>
                    <a:pt x="1282" y="922"/>
                  </a:cubicBezTo>
                  <a:cubicBezTo>
                    <a:pt x="1281" y="922"/>
                    <a:pt x="1281" y="922"/>
                    <a:pt x="1281" y="922"/>
                  </a:cubicBezTo>
                  <a:cubicBezTo>
                    <a:pt x="1281" y="922"/>
                    <a:pt x="1281" y="922"/>
                    <a:pt x="1281" y="922"/>
                  </a:cubicBezTo>
                  <a:cubicBezTo>
                    <a:pt x="1281" y="922"/>
                    <a:pt x="1280" y="922"/>
                    <a:pt x="1280" y="922"/>
                  </a:cubicBezTo>
                  <a:cubicBezTo>
                    <a:pt x="1280" y="922"/>
                    <a:pt x="1280" y="922"/>
                    <a:pt x="1279" y="922"/>
                  </a:cubicBezTo>
                  <a:cubicBezTo>
                    <a:pt x="1279" y="923"/>
                    <a:pt x="1278" y="924"/>
                    <a:pt x="1278" y="925"/>
                  </a:cubicBezTo>
                  <a:cubicBezTo>
                    <a:pt x="1278" y="925"/>
                    <a:pt x="1278" y="925"/>
                    <a:pt x="1278" y="925"/>
                  </a:cubicBezTo>
                  <a:cubicBezTo>
                    <a:pt x="1278" y="925"/>
                    <a:pt x="1278" y="925"/>
                    <a:pt x="1278" y="925"/>
                  </a:cubicBezTo>
                  <a:cubicBezTo>
                    <a:pt x="1278" y="925"/>
                    <a:pt x="1278" y="925"/>
                    <a:pt x="1278" y="925"/>
                  </a:cubicBezTo>
                  <a:cubicBezTo>
                    <a:pt x="1278" y="930"/>
                    <a:pt x="1278" y="930"/>
                    <a:pt x="1278" y="930"/>
                  </a:cubicBezTo>
                  <a:cubicBezTo>
                    <a:pt x="1278" y="933"/>
                    <a:pt x="1278" y="933"/>
                    <a:pt x="1278" y="933"/>
                  </a:cubicBezTo>
                  <a:cubicBezTo>
                    <a:pt x="1278" y="946"/>
                    <a:pt x="1278" y="946"/>
                    <a:pt x="1278" y="946"/>
                  </a:cubicBezTo>
                  <a:cubicBezTo>
                    <a:pt x="1278" y="951"/>
                    <a:pt x="1278" y="951"/>
                    <a:pt x="1278" y="951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9"/>
                    <a:pt x="1278" y="959"/>
                    <a:pt x="1278" y="959"/>
                  </a:cubicBezTo>
                  <a:cubicBezTo>
                    <a:pt x="1278" y="963"/>
                    <a:pt x="1278" y="963"/>
                    <a:pt x="1278" y="963"/>
                  </a:cubicBezTo>
                  <a:cubicBezTo>
                    <a:pt x="1278" y="971"/>
                    <a:pt x="1278" y="971"/>
                    <a:pt x="1278" y="971"/>
                  </a:cubicBezTo>
                  <a:cubicBezTo>
                    <a:pt x="1278" y="977"/>
                    <a:pt x="1278" y="977"/>
                    <a:pt x="1278" y="977"/>
                  </a:cubicBezTo>
                  <a:cubicBezTo>
                    <a:pt x="1278" y="981"/>
                    <a:pt x="1278" y="981"/>
                    <a:pt x="1278" y="981"/>
                  </a:cubicBezTo>
                  <a:cubicBezTo>
                    <a:pt x="1276" y="985"/>
                    <a:pt x="1276" y="985"/>
                    <a:pt x="1276" y="985"/>
                  </a:cubicBezTo>
                  <a:cubicBezTo>
                    <a:pt x="1274" y="988"/>
                    <a:pt x="1274" y="988"/>
                    <a:pt x="1274" y="988"/>
                  </a:cubicBezTo>
                  <a:cubicBezTo>
                    <a:pt x="1273" y="990"/>
                    <a:pt x="1273" y="990"/>
                    <a:pt x="1273" y="990"/>
                  </a:cubicBezTo>
                  <a:cubicBezTo>
                    <a:pt x="1270" y="995"/>
                    <a:pt x="1270" y="995"/>
                    <a:pt x="1270" y="995"/>
                  </a:cubicBezTo>
                  <a:cubicBezTo>
                    <a:pt x="1268" y="998"/>
                    <a:pt x="1268" y="998"/>
                    <a:pt x="1268" y="998"/>
                  </a:cubicBezTo>
                  <a:cubicBezTo>
                    <a:pt x="1267" y="999"/>
                    <a:pt x="1267" y="999"/>
                    <a:pt x="1267" y="999"/>
                  </a:cubicBezTo>
                  <a:cubicBezTo>
                    <a:pt x="1265" y="1003"/>
                    <a:pt x="1265" y="1003"/>
                    <a:pt x="1265" y="1003"/>
                  </a:cubicBezTo>
                  <a:cubicBezTo>
                    <a:pt x="1261" y="1009"/>
                    <a:pt x="1261" y="1009"/>
                    <a:pt x="1261" y="1009"/>
                  </a:cubicBezTo>
                  <a:cubicBezTo>
                    <a:pt x="1261" y="1009"/>
                    <a:pt x="1261" y="1009"/>
                    <a:pt x="1261" y="1009"/>
                  </a:cubicBezTo>
                  <a:cubicBezTo>
                    <a:pt x="1227" y="981"/>
                    <a:pt x="1190" y="956"/>
                    <a:pt x="1151" y="936"/>
                  </a:cubicBezTo>
                  <a:cubicBezTo>
                    <a:pt x="1150" y="762"/>
                    <a:pt x="1150" y="762"/>
                    <a:pt x="1150" y="762"/>
                  </a:cubicBezTo>
                  <a:cubicBezTo>
                    <a:pt x="1136" y="762"/>
                    <a:pt x="1136" y="762"/>
                    <a:pt x="1136" y="762"/>
                  </a:cubicBezTo>
                  <a:cubicBezTo>
                    <a:pt x="1132" y="663"/>
                    <a:pt x="1132" y="663"/>
                    <a:pt x="1132" y="663"/>
                  </a:cubicBezTo>
                  <a:cubicBezTo>
                    <a:pt x="1143" y="655"/>
                    <a:pt x="1143" y="655"/>
                    <a:pt x="1143" y="655"/>
                  </a:cubicBezTo>
                  <a:cubicBezTo>
                    <a:pt x="1143" y="648"/>
                    <a:pt x="1143" y="648"/>
                    <a:pt x="1143" y="648"/>
                  </a:cubicBezTo>
                  <a:cubicBezTo>
                    <a:pt x="1143" y="645"/>
                    <a:pt x="1139" y="642"/>
                    <a:pt x="1132" y="640"/>
                  </a:cubicBezTo>
                  <a:cubicBezTo>
                    <a:pt x="1129" y="549"/>
                    <a:pt x="1129" y="549"/>
                    <a:pt x="1129" y="549"/>
                  </a:cubicBezTo>
                  <a:cubicBezTo>
                    <a:pt x="1138" y="542"/>
                    <a:pt x="1138" y="542"/>
                    <a:pt x="1138" y="542"/>
                  </a:cubicBezTo>
                  <a:cubicBezTo>
                    <a:pt x="1138" y="535"/>
                    <a:pt x="1138" y="535"/>
                    <a:pt x="1138" y="535"/>
                  </a:cubicBezTo>
                  <a:cubicBezTo>
                    <a:pt x="1138" y="532"/>
                    <a:pt x="1134" y="529"/>
                    <a:pt x="1128" y="527"/>
                  </a:cubicBezTo>
                  <a:cubicBezTo>
                    <a:pt x="1125" y="422"/>
                    <a:pt x="1125" y="422"/>
                    <a:pt x="1125" y="422"/>
                  </a:cubicBezTo>
                  <a:cubicBezTo>
                    <a:pt x="1135" y="414"/>
                    <a:pt x="1135" y="414"/>
                    <a:pt x="1135" y="414"/>
                  </a:cubicBezTo>
                  <a:cubicBezTo>
                    <a:pt x="1135" y="408"/>
                    <a:pt x="1135" y="408"/>
                    <a:pt x="1135" y="408"/>
                  </a:cubicBezTo>
                  <a:cubicBezTo>
                    <a:pt x="1135" y="404"/>
                    <a:pt x="1131" y="401"/>
                    <a:pt x="1124" y="399"/>
                  </a:cubicBezTo>
                  <a:cubicBezTo>
                    <a:pt x="1123" y="373"/>
                    <a:pt x="1123" y="373"/>
                    <a:pt x="1123" y="373"/>
                  </a:cubicBezTo>
                  <a:cubicBezTo>
                    <a:pt x="1128" y="373"/>
                    <a:pt x="1128" y="373"/>
                    <a:pt x="1128" y="373"/>
                  </a:cubicBezTo>
                  <a:cubicBezTo>
                    <a:pt x="1136" y="366"/>
                    <a:pt x="1136" y="366"/>
                    <a:pt x="1136" y="366"/>
                  </a:cubicBezTo>
                  <a:cubicBezTo>
                    <a:pt x="1125" y="361"/>
                    <a:pt x="1125" y="361"/>
                    <a:pt x="1125" y="361"/>
                  </a:cubicBezTo>
                  <a:cubicBezTo>
                    <a:pt x="1125" y="355"/>
                    <a:pt x="1125" y="355"/>
                    <a:pt x="1125" y="355"/>
                  </a:cubicBezTo>
                  <a:cubicBezTo>
                    <a:pt x="1124" y="355"/>
                    <a:pt x="1124" y="355"/>
                    <a:pt x="1124" y="355"/>
                  </a:cubicBezTo>
                  <a:cubicBezTo>
                    <a:pt x="1122" y="354"/>
                    <a:pt x="1122" y="354"/>
                    <a:pt x="1122" y="354"/>
                  </a:cubicBezTo>
                  <a:cubicBezTo>
                    <a:pt x="1122" y="353"/>
                    <a:pt x="1122" y="351"/>
                    <a:pt x="1121" y="349"/>
                  </a:cubicBezTo>
                  <a:cubicBezTo>
                    <a:pt x="1120" y="346"/>
                    <a:pt x="1118" y="343"/>
                    <a:pt x="1116" y="341"/>
                  </a:cubicBezTo>
                  <a:cubicBezTo>
                    <a:pt x="1114" y="339"/>
                    <a:pt x="1112" y="338"/>
                    <a:pt x="1110" y="337"/>
                  </a:cubicBezTo>
                  <a:cubicBezTo>
                    <a:pt x="1109" y="336"/>
                    <a:pt x="1107" y="334"/>
                    <a:pt x="1104" y="334"/>
                  </a:cubicBezTo>
                  <a:cubicBezTo>
                    <a:pt x="1104" y="334"/>
                    <a:pt x="1104" y="334"/>
                    <a:pt x="1104" y="334"/>
                  </a:cubicBezTo>
                  <a:cubicBezTo>
                    <a:pt x="1104" y="333"/>
                    <a:pt x="1103" y="332"/>
                    <a:pt x="1102" y="332"/>
                  </a:cubicBezTo>
                  <a:cubicBezTo>
                    <a:pt x="1102" y="332"/>
                    <a:pt x="1102" y="332"/>
                    <a:pt x="1102" y="332"/>
                  </a:cubicBezTo>
                  <a:cubicBezTo>
                    <a:pt x="1101" y="332"/>
                    <a:pt x="1100" y="333"/>
                    <a:pt x="1100" y="334"/>
                  </a:cubicBezTo>
                  <a:cubicBezTo>
                    <a:pt x="1100" y="334"/>
                    <a:pt x="1100" y="334"/>
                    <a:pt x="1100" y="334"/>
                  </a:cubicBezTo>
                  <a:cubicBezTo>
                    <a:pt x="1097" y="334"/>
                    <a:pt x="1095" y="336"/>
                    <a:pt x="1094" y="337"/>
                  </a:cubicBezTo>
                  <a:cubicBezTo>
                    <a:pt x="1094" y="337"/>
                    <a:pt x="1094" y="337"/>
                    <a:pt x="1094" y="337"/>
                  </a:cubicBezTo>
                  <a:cubicBezTo>
                    <a:pt x="1093" y="338"/>
                    <a:pt x="1092" y="338"/>
                    <a:pt x="1092" y="339"/>
                  </a:cubicBezTo>
                  <a:cubicBezTo>
                    <a:pt x="1086" y="342"/>
                    <a:pt x="1083" y="348"/>
                    <a:pt x="1082" y="355"/>
                  </a:cubicBezTo>
                  <a:cubicBezTo>
                    <a:pt x="1080" y="356"/>
                    <a:pt x="1080" y="356"/>
                    <a:pt x="1080" y="356"/>
                  </a:cubicBezTo>
                  <a:cubicBezTo>
                    <a:pt x="1080" y="361"/>
                    <a:pt x="1080" y="361"/>
                    <a:pt x="1080" y="361"/>
                  </a:cubicBezTo>
                  <a:cubicBezTo>
                    <a:pt x="1068" y="366"/>
                    <a:pt x="1068" y="366"/>
                    <a:pt x="1068" y="366"/>
                  </a:cubicBezTo>
                  <a:cubicBezTo>
                    <a:pt x="1077" y="373"/>
                    <a:pt x="1077" y="373"/>
                    <a:pt x="1077" y="373"/>
                  </a:cubicBezTo>
                  <a:cubicBezTo>
                    <a:pt x="1082" y="374"/>
                    <a:pt x="1082" y="374"/>
                    <a:pt x="1082" y="374"/>
                  </a:cubicBezTo>
                  <a:cubicBezTo>
                    <a:pt x="1081" y="399"/>
                    <a:pt x="1081" y="399"/>
                    <a:pt x="1081" y="399"/>
                  </a:cubicBezTo>
                  <a:cubicBezTo>
                    <a:pt x="1075" y="401"/>
                    <a:pt x="1071" y="404"/>
                    <a:pt x="1070" y="407"/>
                  </a:cubicBezTo>
                  <a:cubicBezTo>
                    <a:pt x="1070" y="407"/>
                    <a:pt x="1070" y="407"/>
                    <a:pt x="1070" y="407"/>
                  </a:cubicBezTo>
                  <a:cubicBezTo>
                    <a:pt x="1070" y="407"/>
                    <a:pt x="1070" y="408"/>
                    <a:pt x="1070" y="408"/>
                  </a:cubicBezTo>
                  <a:cubicBezTo>
                    <a:pt x="1070" y="415"/>
                    <a:pt x="1070" y="415"/>
                    <a:pt x="1070" y="415"/>
                  </a:cubicBezTo>
                  <a:cubicBezTo>
                    <a:pt x="1081" y="423"/>
                    <a:pt x="1081" y="423"/>
                    <a:pt x="1081" y="423"/>
                  </a:cubicBezTo>
                  <a:cubicBezTo>
                    <a:pt x="1081" y="427"/>
                    <a:pt x="1081" y="427"/>
                    <a:pt x="1081" y="427"/>
                  </a:cubicBezTo>
                  <a:cubicBezTo>
                    <a:pt x="1080" y="452"/>
                    <a:pt x="1080" y="452"/>
                    <a:pt x="1080" y="452"/>
                  </a:cubicBezTo>
                  <a:cubicBezTo>
                    <a:pt x="1079" y="518"/>
                    <a:pt x="1079" y="518"/>
                    <a:pt x="1079" y="518"/>
                  </a:cubicBezTo>
                  <a:cubicBezTo>
                    <a:pt x="1079" y="527"/>
                    <a:pt x="1079" y="527"/>
                    <a:pt x="1079" y="527"/>
                  </a:cubicBezTo>
                  <a:cubicBezTo>
                    <a:pt x="1078" y="527"/>
                    <a:pt x="1078" y="527"/>
                    <a:pt x="1078" y="527"/>
                  </a:cubicBezTo>
                  <a:cubicBezTo>
                    <a:pt x="1074" y="529"/>
                    <a:pt x="1072" y="530"/>
                    <a:pt x="1070" y="532"/>
                  </a:cubicBezTo>
                  <a:cubicBezTo>
                    <a:pt x="1070" y="533"/>
                    <a:pt x="1069" y="534"/>
                    <a:pt x="1069" y="534"/>
                  </a:cubicBezTo>
                  <a:cubicBezTo>
                    <a:pt x="1069" y="534"/>
                    <a:pt x="1069" y="534"/>
                    <a:pt x="1069" y="534"/>
                  </a:cubicBezTo>
                  <a:cubicBezTo>
                    <a:pt x="1069" y="535"/>
                    <a:pt x="1069" y="535"/>
                    <a:pt x="1069" y="535"/>
                  </a:cubicBezTo>
                  <a:cubicBezTo>
                    <a:pt x="1069" y="542"/>
                    <a:pt x="1069" y="542"/>
                    <a:pt x="1069" y="542"/>
                  </a:cubicBezTo>
                  <a:cubicBezTo>
                    <a:pt x="1069" y="542"/>
                    <a:pt x="1069" y="542"/>
                    <a:pt x="1069" y="542"/>
                  </a:cubicBezTo>
                  <a:cubicBezTo>
                    <a:pt x="1075" y="547"/>
                    <a:pt x="1075" y="547"/>
                    <a:pt x="1075" y="547"/>
                  </a:cubicBezTo>
                  <a:cubicBezTo>
                    <a:pt x="1078" y="549"/>
                    <a:pt x="1078" y="549"/>
                    <a:pt x="1078" y="549"/>
                  </a:cubicBezTo>
                  <a:cubicBezTo>
                    <a:pt x="1076" y="641"/>
                    <a:pt x="1076" y="641"/>
                    <a:pt x="1076" y="641"/>
                  </a:cubicBezTo>
                  <a:cubicBezTo>
                    <a:pt x="1070" y="642"/>
                    <a:pt x="1066" y="645"/>
                    <a:pt x="1065" y="648"/>
                  </a:cubicBezTo>
                  <a:cubicBezTo>
                    <a:pt x="1065" y="648"/>
                    <a:pt x="1065" y="648"/>
                    <a:pt x="1065" y="648"/>
                  </a:cubicBezTo>
                  <a:cubicBezTo>
                    <a:pt x="1065" y="648"/>
                    <a:pt x="1065" y="648"/>
                    <a:pt x="1065" y="648"/>
                  </a:cubicBezTo>
                  <a:cubicBezTo>
                    <a:pt x="1065" y="648"/>
                    <a:pt x="1065" y="649"/>
                    <a:pt x="1065" y="649"/>
                  </a:cubicBezTo>
                  <a:cubicBezTo>
                    <a:pt x="1065" y="656"/>
                    <a:pt x="1065" y="656"/>
                    <a:pt x="1065" y="656"/>
                  </a:cubicBezTo>
                  <a:cubicBezTo>
                    <a:pt x="1076" y="663"/>
                    <a:pt x="1076" y="663"/>
                    <a:pt x="1076" y="663"/>
                  </a:cubicBezTo>
                  <a:cubicBezTo>
                    <a:pt x="1076" y="663"/>
                    <a:pt x="1076" y="663"/>
                    <a:pt x="1076" y="663"/>
                  </a:cubicBezTo>
                  <a:cubicBezTo>
                    <a:pt x="1075" y="726"/>
                    <a:pt x="1075" y="726"/>
                    <a:pt x="1075" y="726"/>
                  </a:cubicBezTo>
                  <a:cubicBezTo>
                    <a:pt x="1074" y="752"/>
                    <a:pt x="1074" y="752"/>
                    <a:pt x="1074" y="752"/>
                  </a:cubicBezTo>
                  <a:cubicBezTo>
                    <a:pt x="1074" y="762"/>
                    <a:pt x="1074" y="762"/>
                    <a:pt x="1074" y="762"/>
                  </a:cubicBezTo>
                  <a:cubicBezTo>
                    <a:pt x="1073" y="762"/>
                    <a:pt x="1073" y="762"/>
                    <a:pt x="1073" y="762"/>
                  </a:cubicBezTo>
                  <a:cubicBezTo>
                    <a:pt x="1070" y="762"/>
                    <a:pt x="1070" y="762"/>
                    <a:pt x="1070" y="762"/>
                  </a:cubicBezTo>
                  <a:cubicBezTo>
                    <a:pt x="1063" y="762"/>
                    <a:pt x="1063" y="762"/>
                    <a:pt x="1063" y="762"/>
                  </a:cubicBezTo>
                  <a:cubicBezTo>
                    <a:pt x="1048" y="762"/>
                    <a:pt x="1048" y="762"/>
                    <a:pt x="1048" y="762"/>
                  </a:cubicBezTo>
                  <a:cubicBezTo>
                    <a:pt x="1042" y="762"/>
                    <a:pt x="1042" y="762"/>
                    <a:pt x="1042" y="762"/>
                  </a:cubicBezTo>
                  <a:cubicBezTo>
                    <a:pt x="1039" y="762"/>
                    <a:pt x="1039" y="762"/>
                    <a:pt x="1039" y="762"/>
                  </a:cubicBezTo>
                  <a:cubicBezTo>
                    <a:pt x="929" y="763"/>
                    <a:pt x="929" y="763"/>
                    <a:pt x="929" y="763"/>
                  </a:cubicBezTo>
                  <a:cubicBezTo>
                    <a:pt x="928" y="725"/>
                    <a:pt x="928" y="725"/>
                    <a:pt x="928" y="725"/>
                  </a:cubicBezTo>
                  <a:cubicBezTo>
                    <a:pt x="934" y="720"/>
                    <a:pt x="934" y="720"/>
                    <a:pt x="934" y="720"/>
                  </a:cubicBezTo>
                  <a:cubicBezTo>
                    <a:pt x="934" y="716"/>
                    <a:pt x="934" y="716"/>
                    <a:pt x="934" y="716"/>
                  </a:cubicBezTo>
                  <a:cubicBezTo>
                    <a:pt x="934" y="714"/>
                    <a:pt x="932" y="713"/>
                    <a:pt x="927" y="711"/>
                  </a:cubicBezTo>
                  <a:cubicBezTo>
                    <a:pt x="926" y="655"/>
                    <a:pt x="926" y="655"/>
                    <a:pt x="926" y="655"/>
                  </a:cubicBezTo>
                  <a:cubicBezTo>
                    <a:pt x="931" y="651"/>
                    <a:pt x="931" y="651"/>
                    <a:pt x="931" y="651"/>
                  </a:cubicBezTo>
                  <a:cubicBezTo>
                    <a:pt x="931" y="646"/>
                    <a:pt x="931" y="646"/>
                    <a:pt x="931" y="646"/>
                  </a:cubicBezTo>
                  <a:cubicBezTo>
                    <a:pt x="931" y="645"/>
                    <a:pt x="929" y="643"/>
                    <a:pt x="925" y="642"/>
                  </a:cubicBezTo>
                  <a:cubicBezTo>
                    <a:pt x="923" y="577"/>
                    <a:pt x="923" y="577"/>
                    <a:pt x="923" y="577"/>
                  </a:cubicBezTo>
                  <a:cubicBezTo>
                    <a:pt x="930" y="572"/>
                    <a:pt x="930" y="572"/>
                    <a:pt x="930" y="572"/>
                  </a:cubicBezTo>
                  <a:cubicBezTo>
                    <a:pt x="930" y="568"/>
                    <a:pt x="930" y="568"/>
                    <a:pt x="930" y="568"/>
                  </a:cubicBezTo>
                  <a:cubicBezTo>
                    <a:pt x="929" y="566"/>
                    <a:pt x="927" y="564"/>
                    <a:pt x="923" y="563"/>
                  </a:cubicBezTo>
                  <a:cubicBezTo>
                    <a:pt x="922" y="547"/>
                    <a:pt x="922" y="547"/>
                    <a:pt x="922" y="547"/>
                  </a:cubicBezTo>
                  <a:cubicBezTo>
                    <a:pt x="925" y="547"/>
                    <a:pt x="925" y="547"/>
                    <a:pt x="925" y="547"/>
                  </a:cubicBezTo>
                  <a:cubicBezTo>
                    <a:pt x="930" y="542"/>
                    <a:pt x="930" y="542"/>
                    <a:pt x="930" y="542"/>
                  </a:cubicBezTo>
                  <a:cubicBezTo>
                    <a:pt x="923" y="539"/>
                    <a:pt x="923" y="539"/>
                    <a:pt x="923" y="539"/>
                  </a:cubicBezTo>
                  <a:cubicBezTo>
                    <a:pt x="923" y="536"/>
                    <a:pt x="923" y="536"/>
                    <a:pt x="923" y="536"/>
                  </a:cubicBezTo>
                  <a:cubicBezTo>
                    <a:pt x="922" y="536"/>
                    <a:pt x="922" y="536"/>
                    <a:pt x="922" y="536"/>
                  </a:cubicBezTo>
                  <a:cubicBezTo>
                    <a:pt x="922" y="535"/>
                    <a:pt x="922" y="535"/>
                    <a:pt x="922" y="535"/>
                  </a:cubicBezTo>
                  <a:cubicBezTo>
                    <a:pt x="922" y="534"/>
                    <a:pt x="921" y="533"/>
                    <a:pt x="921" y="532"/>
                  </a:cubicBezTo>
                  <a:cubicBezTo>
                    <a:pt x="920" y="530"/>
                    <a:pt x="919" y="528"/>
                    <a:pt x="917" y="527"/>
                  </a:cubicBezTo>
                  <a:cubicBezTo>
                    <a:pt x="916" y="526"/>
                    <a:pt x="915" y="525"/>
                    <a:pt x="914" y="525"/>
                  </a:cubicBezTo>
                  <a:cubicBezTo>
                    <a:pt x="913" y="524"/>
                    <a:pt x="912" y="523"/>
                    <a:pt x="910" y="523"/>
                  </a:cubicBezTo>
                  <a:cubicBezTo>
                    <a:pt x="910" y="523"/>
                    <a:pt x="910" y="523"/>
                    <a:pt x="910" y="523"/>
                  </a:cubicBezTo>
                  <a:cubicBezTo>
                    <a:pt x="910" y="522"/>
                    <a:pt x="910" y="521"/>
                    <a:pt x="909" y="521"/>
                  </a:cubicBezTo>
                  <a:cubicBezTo>
                    <a:pt x="909" y="521"/>
                    <a:pt x="909" y="521"/>
                    <a:pt x="909" y="521"/>
                  </a:cubicBezTo>
                  <a:cubicBezTo>
                    <a:pt x="908" y="521"/>
                    <a:pt x="908" y="522"/>
                    <a:pt x="908" y="523"/>
                  </a:cubicBezTo>
                  <a:cubicBezTo>
                    <a:pt x="908" y="523"/>
                    <a:pt x="908" y="523"/>
                    <a:pt x="908" y="523"/>
                  </a:cubicBezTo>
                  <a:cubicBezTo>
                    <a:pt x="906" y="523"/>
                    <a:pt x="905" y="524"/>
                    <a:pt x="904" y="525"/>
                  </a:cubicBezTo>
                  <a:cubicBezTo>
                    <a:pt x="904" y="525"/>
                    <a:pt x="904" y="525"/>
                    <a:pt x="904" y="525"/>
                  </a:cubicBezTo>
                  <a:cubicBezTo>
                    <a:pt x="900" y="527"/>
                    <a:pt x="897" y="531"/>
                    <a:pt x="897" y="535"/>
                  </a:cubicBezTo>
                  <a:cubicBezTo>
                    <a:pt x="895" y="536"/>
                    <a:pt x="895" y="536"/>
                    <a:pt x="895" y="536"/>
                  </a:cubicBezTo>
                  <a:cubicBezTo>
                    <a:pt x="895" y="539"/>
                    <a:pt x="895" y="539"/>
                    <a:pt x="895" y="539"/>
                  </a:cubicBezTo>
                  <a:cubicBezTo>
                    <a:pt x="888" y="542"/>
                    <a:pt x="888" y="542"/>
                    <a:pt x="888" y="542"/>
                  </a:cubicBezTo>
                  <a:cubicBezTo>
                    <a:pt x="893" y="547"/>
                    <a:pt x="893" y="547"/>
                    <a:pt x="893" y="547"/>
                  </a:cubicBezTo>
                  <a:cubicBezTo>
                    <a:pt x="897" y="547"/>
                    <a:pt x="897" y="547"/>
                    <a:pt x="897" y="547"/>
                  </a:cubicBezTo>
                  <a:cubicBezTo>
                    <a:pt x="896" y="563"/>
                    <a:pt x="896" y="563"/>
                    <a:pt x="896" y="563"/>
                  </a:cubicBezTo>
                  <a:cubicBezTo>
                    <a:pt x="892" y="564"/>
                    <a:pt x="890" y="566"/>
                    <a:pt x="889" y="568"/>
                  </a:cubicBezTo>
                  <a:cubicBezTo>
                    <a:pt x="889" y="568"/>
                    <a:pt x="889" y="568"/>
                    <a:pt x="889" y="568"/>
                  </a:cubicBezTo>
                  <a:cubicBezTo>
                    <a:pt x="889" y="572"/>
                    <a:pt x="889" y="572"/>
                    <a:pt x="889" y="572"/>
                  </a:cubicBezTo>
                  <a:cubicBezTo>
                    <a:pt x="896" y="577"/>
                    <a:pt x="896" y="577"/>
                    <a:pt x="896" y="577"/>
                  </a:cubicBezTo>
                  <a:cubicBezTo>
                    <a:pt x="896" y="595"/>
                    <a:pt x="896" y="595"/>
                    <a:pt x="896" y="595"/>
                  </a:cubicBezTo>
                  <a:cubicBezTo>
                    <a:pt x="895" y="636"/>
                    <a:pt x="895" y="636"/>
                    <a:pt x="895" y="636"/>
                  </a:cubicBezTo>
                  <a:cubicBezTo>
                    <a:pt x="895" y="642"/>
                    <a:pt x="895" y="642"/>
                    <a:pt x="895" y="642"/>
                  </a:cubicBezTo>
                  <a:cubicBezTo>
                    <a:pt x="894" y="642"/>
                    <a:pt x="894" y="642"/>
                    <a:pt x="894" y="642"/>
                  </a:cubicBezTo>
                  <a:cubicBezTo>
                    <a:pt x="892" y="643"/>
                    <a:pt x="890" y="644"/>
                    <a:pt x="889" y="645"/>
                  </a:cubicBezTo>
                  <a:cubicBezTo>
                    <a:pt x="889" y="645"/>
                    <a:pt x="889" y="646"/>
                    <a:pt x="889" y="646"/>
                  </a:cubicBezTo>
                  <a:cubicBezTo>
                    <a:pt x="889" y="646"/>
                    <a:pt x="889" y="646"/>
                    <a:pt x="889" y="646"/>
                  </a:cubicBezTo>
                  <a:cubicBezTo>
                    <a:pt x="889" y="646"/>
                    <a:pt x="889" y="647"/>
                    <a:pt x="889" y="647"/>
                  </a:cubicBezTo>
                  <a:cubicBezTo>
                    <a:pt x="889" y="651"/>
                    <a:pt x="889" y="651"/>
                    <a:pt x="889" y="651"/>
                  </a:cubicBezTo>
                  <a:cubicBezTo>
                    <a:pt x="889" y="651"/>
                    <a:pt x="889" y="651"/>
                    <a:pt x="889" y="651"/>
                  </a:cubicBezTo>
                  <a:cubicBezTo>
                    <a:pt x="893" y="654"/>
                    <a:pt x="893" y="654"/>
                    <a:pt x="893" y="654"/>
                  </a:cubicBezTo>
                  <a:cubicBezTo>
                    <a:pt x="894" y="655"/>
                    <a:pt x="894" y="655"/>
                    <a:pt x="894" y="655"/>
                  </a:cubicBezTo>
                  <a:cubicBezTo>
                    <a:pt x="893" y="711"/>
                    <a:pt x="893" y="711"/>
                    <a:pt x="893" y="711"/>
                  </a:cubicBezTo>
                  <a:cubicBezTo>
                    <a:pt x="890" y="713"/>
                    <a:pt x="887" y="714"/>
                    <a:pt x="887" y="716"/>
                  </a:cubicBezTo>
                  <a:cubicBezTo>
                    <a:pt x="887" y="716"/>
                    <a:pt x="887" y="716"/>
                    <a:pt x="887" y="716"/>
                  </a:cubicBezTo>
                  <a:cubicBezTo>
                    <a:pt x="887" y="716"/>
                    <a:pt x="887" y="716"/>
                    <a:pt x="887" y="716"/>
                  </a:cubicBezTo>
                  <a:cubicBezTo>
                    <a:pt x="886" y="716"/>
                    <a:pt x="886" y="716"/>
                    <a:pt x="886" y="717"/>
                  </a:cubicBezTo>
                  <a:cubicBezTo>
                    <a:pt x="886" y="721"/>
                    <a:pt x="886" y="721"/>
                    <a:pt x="886" y="721"/>
                  </a:cubicBezTo>
                  <a:cubicBezTo>
                    <a:pt x="893" y="725"/>
                    <a:pt x="893" y="725"/>
                    <a:pt x="893" y="725"/>
                  </a:cubicBezTo>
                  <a:cubicBezTo>
                    <a:pt x="893" y="725"/>
                    <a:pt x="893" y="725"/>
                    <a:pt x="893" y="725"/>
                  </a:cubicBezTo>
                  <a:cubicBezTo>
                    <a:pt x="892" y="763"/>
                    <a:pt x="892" y="763"/>
                    <a:pt x="892" y="763"/>
                  </a:cubicBezTo>
                  <a:cubicBezTo>
                    <a:pt x="888" y="763"/>
                    <a:pt x="888" y="763"/>
                    <a:pt x="888" y="763"/>
                  </a:cubicBezTo>
                  <a:cubicBezTo>
                    <a:pt x="879" y="763"/>
                    <a:pt x="879" y="763"/>
                    <a:pt x="879" y="763"/>
                  </a:cubicBezTo>
                  <a:cubicBezTo>
                    <a:pt x="875" y="763"/>
                    <a:pt x="875" y="763"/>
                    <a:pt x="875" y="763"/>
                  </a:cubicBezTo>
                  <a:cubicBezTo>
                    <a:pt x="866" y="763"/>
                    <a:pt x="866" y="763"/>
                    <a:pt x="866" y="763"/>
                  </a:cubicBezTo>
                  <a:cubicBezTo>
                    <a:pt x="865" y="568"/>
                    <a:pt x="865" y="568"/>
                    <a:pt x="865" y="568"/>
                  </a:cubicBezTo>
                  <a:cubicBezTo>
                    <a:pt x="865" y="568"/>
                    <a:pt x="865" y="568"/>
                    <a:pt x="865" y="568"/>
                  </a:cubicBezTo>
                  <a:cubicBezTo>
                    <a:pt x="865" y="538"/>
                    <a:pt x="865" y="538"/>
                    <a:pt x="865" y="538"/>
                  </a:cubicBezTo>
                  <a:cubicBezTo>
                    <a:pt x="866" y="538"/>
                    <a:pt x="866" y="538"/>
                    <a:pt x="866" y="537"/>
                  </a:cubicBezTo>
                  <a:cubicBezTo>
                    <a:pt x="866" y="537"/>
                    <a:pt x="865" y="536"/>
                    <a:pt x="865" y="536"/>
                  </a:cubicBezTo>
                  <a:cubicBezTo>
                    <a:pt x="865" y="536"/>
                    <a:pt x="865" y="535"/>
                    <a:pt x="865" y="534"/>
                  </a:cubicBezTo>
                  <a:cubicBezTo>
                    <a:pt x="866" y="530"/>
                    <a:pt x="869" y="532"/>
                    <a:pt x="869" y="530"/>
                  </a:cubicBezTo>
                  <a:cubicBezTo>
                    <a:pt x="869" y="530"/>
                    <a:pt x="867" y="529"/>
                    <a:pt x="866" y="529"/>
                  </a:cubicBezTo>
                  <a:cubicBezTo>
                    <a:pt x="866" y="529"/>
                    <a:pt x="866" y="529"/>
                    <a:pt x="866" y="529"/>
                  </a:cubicBezTo>
                  <a:cubicBezTo>
                    <a:pt x="866" y="527"/>
                    <a:pt x="865" y="526"/>
                    <a:pt x="863" y="525"/>
                  </a:cubicBezTo>
                  <a:cubicBezTo>
                    <a:pt x="863" y="525"/>
                    <a:pt x="863" y="525"/>
                    <a:pt x="863" y="525"/>
                  </a:cubicBezTo>
                  <a:cubicBezTo>
                    <a:pt x="863" y="524"/>
                    <a:pt x="863" y="524"/>
                    <a:pt x="863" y="524"/>
                  </a:cubicBezTo>
                  <a:cubicBezTo>
                    <a:pt x="863" y="524"/>
                    <a:pt x="863" y="524"/>
                    <a:pt x="863" y="523"/>
                  </a:cubicBezTo>
                  <a:cubicBezTo>
                    <a:pt x="863" y="523"/>
                    <a:pt x="863" y="523"/>
                    <a:pt x="863" y="523"/>
                  </a:cubicBezTo>
                  <a:cubicBezTo>
                    <a:pt x="863" y="522"/>
                    <a:pt x="863" y="522"/>
                    <a:pt x="863" y="522"/>
                  </a:cubicBezTo>
                  <a:cubicBezTo>
                    <a:pt x="863" y="522"/>
                    <a:pt x="863" y="522"/>
                    <a:pt x="863" y="522"/>
                  </a:cubicBezTo>
                  <a:cubicBezTo>
                    <a:pt x="863" y="521"/>
                    <a:pt x="863" y="521"/>
                    <a:pt x="863" y="521"/>
                  </a:cubicBezTo>
                  <a:cubicBezTo>
                    <a:pt x="863" y="521"/>
                    <a:pt x="863" y="521"/>
                    <a:pt x="863" y="520"/>
                  </a:cubicBezTo>
                  <a:cubicBezTo>
                    <a:pt x="863" y="520"/>
                    <a:pt x="863" y="520"/>
                    <a:pt x="862" y="520"/>
                  </a:cubicBezTo>
                  <a:cubicBezTo>
                    <a:pt x="863" y="520"/>
                    <a:pt x="863" y="519"/>
                    <a:pt x="863" y="519"/>
                  </a:cubicBezTo>
                  <a:cubicBezTo>
                    <a:pt x="863" y="519"/>
                    <a:pt x="863" y="519"/>
                    <a:pt x="863" y="519"/>
                  </a:cubicBezTo>
                  <a:cubicBezTo>
                    <a:pt x="863" y="519"/>
                    <a:pt x="863" y="518"/>
                    <a:pt x="863" y="518"/>
                  </a:cubicBezTo>
                  <a:cubicBezTo>
                    <a:pt x="863" y="518"/>
                    <a:pt x="862" y="515"/>
                    <a:pt x="862" y="515"/>
                  </a:cubicBezTo>
                  <a:cubicBezTo>
                    <a:pt x="862" y="515"/>
                    <a:pt x="862" y="518"/>
                    <a:pt x="862" y="518"/>
                  </a:cubicBezTo>
                  <a:cubicBezTo>
                    <a:pt x="862" y="519"/>
                    <a:pt x="862" y="519"/>
                    <a:pt x="862" y="519"/>
                  </a:cubicBezTo>
                  <a:cubicBezTo>
                    <a:pt x="862" y="519"/>
                    <a:pt x="862" y="519"/>
                    <a:pt x="862" y="519"/>
                  </a:cubicBezTo>
                  <a:cubicBezTo>
                    <a:pt x="862" y="519"/>
                    <a:pt x="862" y="520"/>
                    <a:pt x="862" y="520"/>
                  </a:cubicBezTo>
                  <a:cubicBezTo>
                    <a:pt x="861" y="520"/>
                    <a:pt x="861" y="520"/>
                    <a:pt x="861" y="520"/>
                  </a:cubicBezTo>
                  <a:cubicBezTo>
                    <a:pt x="861" y="521"/>
                    <a:pt x="861" y="521"/>
                    <a:pt x="862" y="521"/>
                  </a:cubicBezTo>
                  <a:cubicBezTo>
                    <a:pt x="862" y="521"/>
                    <a:pt x="861" y="521"/>
                    <a:pt x="861" y="522"/>
                  </a:cubicBezTo>
                  <a:cubicBezTo>
                    <a:pt x="861" y="522"/>
                    <a:pt x="862" y="522"/>
                    <a:pt x="862" y="522"/>
                  </a:cubicBezTo>
                  <a:cubicBezTo>
                    <a:pt x="861" y="522"/>
                    <a:pt x="861" y="522"/>
                    <a:pt x="861" y="523"/>
                  </a:cubicBezTo>
                  <a:cubicBezTo>
                    <a:pt x="861" y="523"/>
                    <a:pt x="861" y="523"/>
                    <a:pt x="862" y="523"/>
                  </a:cubicBezTo>
                  <a:cubicBezTo>
                    <a:pt x="862" y="524"/>
                    <a:pt x="861" y="524"/>
                    <a:pt x="861" y="524"/>
                  </a:cubicBezTo>
                  <a:cubicBezTo>
                    <a:pt x="861" y="524"/>
                    <a:pt x="862" y="524"/>
                    <a:pt x="862" y="525"/>
                  </a:cubicBezTo>
                  <a:cubicBezTo>
                    <a:pt x="862" y="525"/>
                    <a:pt x="862" y="525"/>
                    <a:pt x="862" y="525"/>
                  </a:cubicBezTo>
                  <a:cubicBezTo>
                    <a:pt x="860" y="526"/>
                    <a:pt x="859" y="527"/>
                    <a:pt x="859" y="529"/>
                  </a:cubicBezTo>
                  <a:cubicBezTo>
                    <a:pt x="859" y="529"/>
                    <a:pt x="859" y="529"/>
                    <a:pt x="859" y="529"/>
                  </a:cubicBezTo>
                  <a:cubicBezTo>
                    <a:pt x="857" y="530"/>
                    <a:pt x="856" y="530"/>
                    <a:pt x="856" y="530"/>
                  </a:cubicBezTo>
                  <a:cubicBezTo>
                    <a:pt x="856" y="532"/>
                    <a:pt x="858" y="530"/>
                    <a:pt x="859" y="534"/>
                  </a:cubicBezTo>
                  <a:cubicBezTo>
                    <a:pt x="859" y="535"/>
                    <a:pt x="859" y="536"/>
                    <a:pt x="860" y="536"/>
                  </a:cubicBezTo>
                  <a:cubicBezTo>
                    <a:pt x="859" y="536"/>
                    <a:pt x="859" y="537"/>
                    <a:pt x="859" y="537"/>
                  </a:cubicBezTo>
                  <a:cubicBezTo>
                    <a:pt x="859" y="538"/>
                    <a:pt x="859" y="538"/>
                    <a:pt x="859" y="538"/>
                  </a:cubicBezTo>
                  <a:cubicBezTo>
                    <a:pt x="860" y="566"/>
                    <a:pt x="860" y="566"/>
                    <a:pt x="860" y="566"/>
                  </a:cubicBezTo>
                  <a:cubicBezTo>
                    <a:pt x="851" y="565"/>
                    <a:pt x="851" y="565"/>
                    <a:pt x="851" y="565"/>
                  </a:cubicBezTo>
                  <a:cubicBezTo>
                    <a:pt x="850" y="511"/>
                    <a:pt x="850" y="511"/>
                    <a:pt x="850" y="511"/>
                  </a:cubicBezTo>
                  <a:cubicBezTo>
                    <a:pt x="851" y="511"/>
                    <a:pt x="851" y="511"/>
                    <a:pt x="851" y="510"/>
                  </a:cubicBezTo>
                  <a:cubicBezTo>
                    <a:pt x="851" y="510"/>
                    <a:pt x="851" y="509"/>
                    <a:pt x="850" y="509"/>
                  </a:cubicBezTo>
                  <a:cubicBezTo>
                    <a:pt x="851" y="509"/>
                    <a:pt x="851" y="508"/>
                    <a:pt x="851" y="507"/>
                  </a:cubicBezTo>
                  <a:cubicBezTo>
                    <a:pt x="851" y="503"/>
                    <a:pt x="854" y="505"/>
                    <a:pt x="854" y="503"/>
                  </a:cubicBezTo>
                  <a:cubicBezTo>
                    <a:pt x="854" y="503"/>
                    <a:pt x="853" y="502"/>
                    <a:pt x="851" y="502"/>
                  </a:cubicBezTo>
                  <a:cubicBezTo>
                    <a:pt x="851" y="502"/>
                    <a:pt x="851" y="502"/>
                    <a:pt x="851" y="502"/>
                  </a:cubicBezTo>
                  <a:cubicBezTo>
                    <a:pt x="851" y="500"/>
                    <a:pt x="850" y="499"/>
                    <a:pt x="848" y="498"/>
                  </a:cubicBezTo>
                  <a:cubicBezTo>
                    <a:pt x="848" y="498"/>
                    <a:pt x="848" y="498"/>
                    <a:pt x="848" y="498"/>
                  </a:cubicBezTo>
                  <a:cubicBezTo>
                    <a:pt x="848" y="498"/>
                    <a:pt x="848" y="497"/>
                    <a:pt x="848" y="497"/>
                  </a:cubicBezTo>
                  <a:cubicBezTo>
                    <a:pt x="848" y="497"/>
                    <a:pt x="848" y="497"/>
                    <a:pt x="848" y="496"/>
                  </a:cubicBezTo>
                  <a:cubicBezTo>
                    <a:pt x="849" y="496"/>
                    <a:pt x="849" y="496"/>
                    <a:pt x="849" y="496"/>
                  </a:cubicBezTo>
                  <a:cubicBezTo>
                    <a:pt x="849" y="495"/>
                    <a:pt x="849" y="495"/>
                    <a:pt x="848" y="495"/>
                  </a:cubicBezTo>
                  <a:cubicBezTo>
                    <a:pt x="848" y="495"/>
                    <a:pt x="848" y="495"/>
                    <a:pt x="848" y="495"/>
                  </a:cubicBezTo>
                  <a:cubicBezTo>
                    <a:pt x="848" y="494"/>
                    <a:pt x="848" y="494"/>
                    <a:pt x="848" y="494"/>
                  </a:cubicBezTo>
                  <a:cubicBezTo>
                    <a:pt x="848" y="494"/>
                    <a:pt x="849" y="494"/>
                    <a:pt x="849" y="493"/>
                  </a:cubicBezTo>
                  <a:cubicBezTo>
                    <a:pt x="849" y="493"/>
                    <a:pt x="848" y="493"/>
                    <a:pt x="848" y="493"/>
                  </a:cubicBezTo>
                  <a:cubicBezTo>
                    <a:pt x="848" y="493"/>
                    <a:pt x="848" y="492"/>
                    <a:pt x="848" y="492"/>
                  </a:cubicBezTo>
                  <a:cubicBezTo>
                    <a:pt x="848" y="492"/>
                    <a:pt x="848" y="492"/>
                    <a:pt x="848" y="492"/>
                  </a:cubicBezTo>
                  <a:cubicBezTo>
                    <a:pt x="848" y="492"/>
                    <a:pt x="848" y="492"/>
                    <a:pt x="848" y="491"/>
                  </a:cubicBezTo>
                  <a:cubicBezTo>
                    <a:pt x="848" y="491"/>
                    <a:pt x="848" y="488"/>
                    <a:pt x="848" y="488"/>
                  </a:cubicBezTo>
                  <a:cubicBezTo>
                    <a:pt x="847" y="488"/>
                    <a:pt x="847" y="491"/>
                    <a:pt x="847" y="491"/>
                  </a:cubicBezTo>
                  <a:cubicBezTo>
                    <a:pt x="847" y="492"/>
                    <a:pt x="847" y="492"/>
                    <a:pt x="847" y="492"/>
                  </a:cubicBezTo>
                  <a:cubicBezTo>
                    <a:pt x="847" y="492"/>
                    <a:pt x="847" y="492"/>
                    <a:pt x="847" y="492"/>
                  </a:cubicBezTo>
                  <a:cubicBezTo>
                    <a:pt x="847" y="492"/>
                    <a:pt x="847" y="493"/>
                    <a:pt x="847" y="493"/>
                  </a:cubicBezTo>
                  <a:cubicBezTo>
                    <a:pt x="847" y="493"/>
                    <a:pt x="847" y="493"/>
                    <a:pt x="847" y="493"/>
                  </a:cubicBezTo>
                  <a:cubicBezTo>
                    <a:pt x="847" y="494"/>
                    <a:pt x="847" y="494"/>
                    <a:pt x="847" y="494"/>
                  </a:cubicBezTo>
                  <a:cubicBezTo>
                    <a:pt x="847" y="494"/>
                    <a:pt x="847" y="494"/>
                    <a:pt x="847" y="495"/>
                  </a:cubicBezTo>
                  <a:cubicBezTo>
                    <a:pt x="847" y="495"/>
                    <a:pt x="847" y="495"/>
                    <a:pt x="847" y="495"/>
                  </a:cubicBezTo>
                  <a:cubicBezTo>
                    <a:pt x="847" y="495"/>
                    <a:pt x="846" y="495"/>
                    <a:pt x="846" y="496"/>
                  </a:cubicBezTo>
                  <a:cubicBezTo>
                    <a:pt x="846" y="496"/>
                    <a:pt x="847" y="496"/>
                    <a:pt x="847" y="496"/>
                  </a:cubicBezTo>
                  <a:cubicBezTo>
                    <a:pt x="847" y="497"/>
                    <a:pt x="847" y="497"/>
                    <a:pt x="847" y="497"/>
                  </a:cubicBezTo>
                  <a:cubicBezTo>
                    <a:pt x="847" y="497"/>
                    <a:pt x="847" y="497"/>
                    <a:pt x="847" y="498"/>
                  </a:cubicBezTo>
                  <a:cubicBezTo>
                    <a:pt x="847" y="498"/>
                    <a:pt x="847" y="498"/>
                    <a:pt x="847" y="498"/>
                  </a:cubicBezTo>
                  <a:cubicBezTo>
                    <a:pt x="845" y="499"/>
                    <a:pt x="844" y="500"/>
                    <a:pt x="844" y="502"/>
                  </a:cubicBezTo>
                  <a:cubicBezTo>
                    <a:pt x="844" y="502"/>
                    <a:pt x="844" y="502"/>
                    <a:pt x="844" y="502"/>
                  </a:cubicBezTo>
                  <a:cubicBezTo>
                    <a:pt x="842" y="503"/>
                    <a:pt x="841" y="503"/>
                    <a:pt x="841" y="503"/>
                  </a:cubicBezTo>
                  <a:cubicBezTo>
                    <a:pt x="841" y="505"/>
                    <a:pt x="844" y="503"/>
                    <a:pt x="844" y="507"/>
                  </a:cubicBezTo>
                  <a:cubicBezTo>
                    <a:pt x="844" y="508"/>
                    <a:pt x="845" y="509"/>
                    <a:pt x="845" y="509"/>
                  </a:cubicBezTo>
                  <a:cubicBezTo>
                    <a:pt x="845" y="509"/>
                    <a:pt x="844" y="510"/>
                    <a:pt x="844" y="510"/>
                  </a:cubicBezTo>
                  <a:cubicBezTo>
                    <a:pt x="844" y="511"/>
                    <a:pt x="844" y="511"/>
                    <a:pt x="845" y="511"/>
                  </a:cubicBezTo>
                  <a:cubicBezTo>
                    <a:pt x="845" y="537"/>
                    <a:pt x="845" y="537"/>
                    <a:pt x="845" y="537"/>
                  </a:cubicBezTo>
                  <a:cubicBezTo>
                    <a:pt x="834" y="537"/>
                    <a:pt x="834" y="537"/>
                    <a:pt x="834" y="537"/>
                  </a:cubicBezTo>
                  <a:cubicBezTo>
                    <a:pt x="833" y="537"/>
                    <a:pt x="833" y="537"/>
                    <a:pt x="833" y="537"/>
                  </a:cubicBezTo>
                  <a:cubicBezTo>
                    <a:pt x="824" y="548"/>
                    <a:pt x="824" y="548"/>
                    <a:pt x="824" y="548"/>
                  </a:cubicBezTo>
                  <a:cubicBezTo>
                    <a:pt x="824" y="544"/>
                    <a:pt x="824" y="544"/>
                    <a:pt x="824" y="544"/>
                  </a:cubicBezTo>
                  <a:cubicBezTo>
                    <a:pt x="824" y="544"/>
                    <a:pt x="824" y="544"/>
                    <a:pt x="824" y="543"/>
                  </a:cubicBezTo>
                  <a:cubicBezTo>
                    <a:pt x="824" y="543"/>
                    <a:pt x="824" y="543"/>
                    <a:pt x="823" y="542"/>
                  </a:cubicBezTo>
                  <a:cubicBezTo>
                    <a:pt x="824" y="542"/>
                    <a:pt x="824" y="542"/>
                    <a:pt x="824" y="541"/>
                  </a:cubicBezTo>
                  <a:cubicBezTo>
                    <a:pt x="824" y="538"/>
                    <a:pt x="826" y="539"/>
                    <a:pt x="826" y="538"/>
                  </a:cubicBezTo>
                  <a:cubicBezTo>
                    <a:pt x="826" y="538"/>
                    <a:pt x="825" y="537"/>
                    <a:pt x="824" y="537"/>
                  </a:cubicBezTo>
                  <a:cubicBezTo>
                    <a:pt x="824" y="537"/>
                    <a:pt x="824" y="537"/>
                    <a:pt x="824" y="537"/>
                  </a:cubicBezTo>
                  <a:cubicBezTo>
                    <a:pt x="824" y="536"/>
                    <a:pt x="823" y="535"/>
                    <a:pt x="822" y="534"/>
                  </a:cubicBezTo>
                  <a:cubicBezTo>
                    <a:pt x="822" y="534"/>
                    <a:pt x="822" y="534"/>
                    <a:pt x="822" y="534"/>
                  </a:cubicBezTo>
                  <a:cubicBezTo>
                    <a:pt x="822" y="534"/>
                    <a:pt x="822" y="534"/>
                    <a:pt x="822" y="533"/>
                  </a:cubicBezTo>
                  <a:cubicBezTo>
                    <a:pt x="822" y="533"/>
                    <a:pt x="822" y="533"/>
                    <a:pt x="822" y="533"/>
                  </a:cubicBezTo>
                  <a:cubicBezTo>
                    <a:pt x="822" y="533"/>
                    <a:pt x="822" y="533"/>
                    <a:pt x="822" y="532"/>
                  </a:cubicBezTo>
                  <a:cubicBezTo>
                    <a:pt x="822" y="532"/>
                    <a:pt x="822" y="532"/>
                    <a:pt x="822" y="532"/>
                  </a:cubicBezTo>
                  <a:cubicBezTo>
                    <a:pt x="822" y="532"/>
                    <a:pt x="822" y="532"/>
                    <a:pt x="822" y="532"/>
                  </a:cubicBezTo>
                  <a:cubicBezTo>
                    <a:pt x="822" y="531"/>
                    <a:pt x="822" y="531"/>
                    <a:pt x="822" y="531"/>
                  </a:cubicBezTo>
                  <a:cubicBezTo>
                    <a:pt x="822" y="531"/>
                    <a:pt x="822" y="531"/>
                    <a:pt x="822" y="531"/>
                  </a:cubicBezTo>
                  <a:cubicBezTo>
                    <a:pt x="822" y="530"/>
                    <a:pt x="822" y="530"/>
                    <a:pt x="822" y="530"/>
                  </a:cubicBezTo>
                  <a:cubicBezTo>
                    <a:pt x="822" y="530"/>
                    <a:pt x="822" y="530"/>
                    <a:pt x="822" y="530"/>
                  </a:cubicBezTo>
                  <a:cubicBezTo>
                    <a:pt x="822" y="530"/>
                    <a:pt x="822" y="530"/>
                    <a:pt x="822" y="529"/>
                  </a:cubicBezTo>
                  <a:cubicBezTo>
                    <a:pt x="822" y="529"/>
                    <a:pt x="822" y="529"/>
                    <a:pt x="822" y="529"/>
                  </a:cubicBezTo>
                  <a:cubicBezTo>
                    <a:pt x="822" y="529"/>
                    <a:pt x="822" y="527"/>
                    <a:pt x="821" y="527"/>
                  </a:cubicBezTo>
                  <a:cubicBezTo>
                    <a:pt x="821" y="527"/>
                    <a:pt x="821" y="529"/>
                    <a:pt x="821" y="529"/>
                  </a:cubicBezTo>
                  <a:cubicBezTo>
                    <a:pt x="821" y="529"/>
                    <a:pt x="821" y="529"/>
                    <a:pt x="821" y="529"/>
                  </a:cubicBezTo>
                  <a:cubicBezTo>
                    <a:pt x="821" y="530"/>
                    <a:pt x="821" y="530"/>
                    <a:pt x="821" y="530"/>
                  </a:cubicBezTo>
                  <a:cubicBezTo>
                    <a:pt x="821" y="530"/>
                    <a:pt x="821" y="530"/>
                    <a:pt x="821" y="530"/>
                  </a:cubicBezTo>
                  <a:cubicBezTo>
                    <a:pt x="821" y="530"/>
                    <a:pt x="821" y="530"/>
                    <a:pt x="821" y="531"/>
                  </a:cubicBezTo>
                  <a:cubicBezTo>
                    <a:pt x="821" y="531"/>
                    <a:pt x="821" y="531"/>
                    <a:pt x="821" y="531"/>
                  </a:cubicBezTo>
                  <a:cubicBezTo>
                    <a:pt x="821" y="531"/>
                    <a:pt x="821" y="531"/>
                    <a:pt x="821" y="532"/>
                  </a:cubicBezTo>
                  <a:cubicBezTo>
                    <a:pt x="821" y="532"/>
                    <a:pt x="821" y="532"/>
                    <a:pt x="821" y="532"/>
                  </a:cubicBezTo>
                  <a:cubicBezTo>
                    <a:pt x="821" y="532"/>
                    <a:pt x="820" y="532"/>
                    <a:pt x="820" y="532"/>
                  </a:cubicBezTo>
                  <a:cubicBezTo>
                    <a:pt x="820" y="533"/>
                    <a:pt x="821" y="533"/>
                    <a:pt x="821" y="533"/>
                  </a:cubicBezTo>
                  <a:cubicBezTo>
                    <a:pt x="821" y="533"/>
                    <a:pt x="821" y="533"/>
                    <a:pt x="821" y="533"/>
                  </a:cubicBezTo>
                  <a:cubicBezTo>
                    <a:pt x="821" y="534"/>
                    <a:pt x="821" y="534"/>
                    <a:pt x="821" y="534"/>
                  </a:cubicBezTo>
                  <a:cubicBezTo>
                    <a:pt x="821" y="534"/>
                    <a:pt x="821" y="534"/>
                    <a:pt x="821" y="534"/>
                  </a:cubicBezTo>
                  <a:cubicBezTo>
                    <a:pt x="820" y="535"/>
                    <a:pt x="819" y="536"/>
                    <a:pt x="819" y="537"/>
                  </a:cubicBezTo>
                  <a:cubicBezTo>
                    <a:pt x="819" y="537"/>
                    <a:pt x="819" y="537"/>
                    <a:pt x="819" y="537"/>
                  </a:cubicBezTo>
                  <a:cubicBezTo>
                    <a:pt x="817" y="538"/>
                    <a:pt x="817" y="538"/>
                    <a:pt x="817" y="538"/>
                  </a:cubicBezTo>
                  <a:cubicBezTo>
                    <a:pt x="817" y="539"/>
                    <a:pt x="819" y="538"/>
                    <a:pt x="819" y="541"/>
                  </a:cubicBezTo>
                  <a:cubicBezTo>
                    <a:pt x="819" y="542"/>
                    <a:pt x="819" y="542"/>
                    <a:pt x="820" y="542"/>
                  </a:cubicBezTo>
                  <a:cubicBezTo>
                    <a:pt x="819" y="543"/>
                    <a:pt x="819" y="543"/>
                    <a:pt x="819" y="543"/>
                  </a:cubicBezTo>
                  <a:cubicBezTo>
                    <a:pt x="819" y="544"/>
                    <a:pt x="819" y="544"/>
                    <a:pt x="819" y="544"/>
                  </a:cubicBezTo>
                  <a:cubicBezTo>
                    <a:pt x="819" y="554"/>
                    <a:pt x="819" y="554"/>
                    <a:pt x="819" y="554"/>
                  </a:cubicBezTo>
                  <a:cubicBezTo>
                    <a:pt x="816" y="558"/>
                    <a:pt x="816" y="558"/>
                    <a:pt x="816" y="558"/>
                  </a:cubicBezTo>
                  <a:cubicBezTo>
                    <a:pt x="808" y="556"/>
                    <a:pt x="808" y="556"/>
                    <a:pt x="808" y="556"/>
                  </a:cubicBezTo>
                  <a:cubicBezTo>
                    <a:pt x="808" y="527"/>
                    <a:pt x="808" y="527"/>
                    <a:pt x="808" y="527"/>
                  </a:cubicBezTo>
                  <a:cubicBezTo>
                    <a:pt x="809" y="526"/>
                    <a:pt x="809" y="526"/>
                    <a:pt x="809" y="526"/>
                  </a:cubicBezTo>
                  <a:cubicBezTo>
                    <a:pt x="809" y="525"/>
                    <a:pt x="808" y="525"/>
                    <a:pt x="808" y="525"/>
                  </a:cubicBezTo>
                  <a:cubicBezTo>
                    <a:pt x="808" y="524"/>
                    <a:pt x="809" y="524"/>
                    <a:pt x="809" y="523"/>
                  </a:cubicBezTo>
                  <a:cubicBezTo>
                    <a:pt x="809" y="518"/>
                    <a:pt x="812" y="521"/>
                    <a:pt x="812" y="519"/>
                  </a:cubicBezTo>
                  <a:cubicBezTo>
                    <a:pt x="812" y="518"/>
                    <a:pt x="811" y="518"/>
                    <a:pt x="809" y="518"/>
                  </a:cubicBezTo>
                  <a:cubicBezTo>
                    <a:pt x="809" y="518"/>
                    <a:pt x="809" y="518"/>
                    <a:pt x="809" y="517"/>
                  </a:cubicBezTo>
                  <a:cubicBezTo>
                    <a:pt x="809" y="516"/>
                    <a:pt x="808" y="514"/>
                    <a:pt x="806" y="514"/>
                  </a:cubicBezTo>
                  <a:cubicBezTo>
                    <a:pt x="806" y="514"/>
                    <a:pt x="806" y="513"/>
                    <a:pt x="806" y="513"/>
                  </a:cubicBezTo>
                  <a:cubicBezTo>
                    <a:pt x="806" y="513"/>
                    <a:pt x="806" y="513"/>
                    <a:pt x="806" y="513"/>
                  </a:cubicBezTo>
                  <a:cubicBezTo>
                    <a:pt x="806" y="512"/>
                    <a:pt x="806" y="512"/>
                    <a:pt x="806" y="512"/>
                  </a:cubicBezTo>
                  <a:cubicBezTo>
                    <a:pt x="806" y="512"/>
                    <a:pt x="807" y="512"/>
                    <a:pt x="807" y="511"/>
                  </a:cubicBezTo>
                  <a:cubicBezTo>
                    <a:pt x="807" y="511"/>
                    <a:pt x="806" y="511"/>
                    <a:pt x="806" y="511"/>
                  </a:cubicBezTo>
                  <a:cubicBezTo>
                    <a:pt x="806" y="510"/>
                    <a:pt x="806" y="510"/>
                    <a:pt x="806" y="510"/>
                  </a:cubicBezTo>
                  <a:cubicBezTo>
                    <a:pt x="806" y="510"/>
                    <a:pt x="806" y="510"/>
                    <a:pt x="806" y="510"/>
                  </a:cubicBezTo>
                  <a:cubicBezTo>
                    <a:pt x="806" y="509"/>
                    <a:pt x="806" y="509"/>
                    <a:pt x="806" y="509"/>
                  </a:cubicBezTo>
                  <a:cubicBezTo>
                    <a:pt x="806" y="509"/>
                    <a:pt x="806" y="508"/>
                    <a:pt x="806" y="508"/>
                  </a:cubicBezTo>
                  <a:cubicBezTo>
                    <a:pt x="806" y="508"/>
                    <a:pt x="806" y="508"/>
                    <a:pt x="806" y="508"/>
                  </a:cubicBezTo>
                  <a:cubicBezTo>
                    <a:pt x="806" y="508"/>
                    <a:pt x="806" y="507"/>
                    <a:pt x="806" y="507"/>
                  </a:cubicBezTo>
                  <a:cubicBezTo>
                    <a:pt x="806" y="507"/>
                    <a:pt x="806" y="507"/>
                    <a:pt x="806" y="507"/>
                  </a:cubicBezTo>
                  <a:cubicBezTo>
                    <a:pt x="806" y="507"/>
                    <a:pt x="806" y="503"/>
                    <a:pt x="805" y="504"/>
                  </a:cubicBezTo>
                  <a:cubicBezTo>
                    <a:pt x="805" y="504"/>
                    <a:pt x="805" y="507"/>
                    <a:pt x="805" y="507"/>
                  </a:cubicBezTo>
                  <a:cubicBezTo>
                    <a:pt x="805" y="507"/>
                    <a:pt x="805" y="507"/>
                    <a:pt x="805" y="507"/>
                  </a:cubicBezTo>
                  <a:cubicBezTo>
                    <a:pt x="805" y="507"/>
                    <a:pt x="805" y="508"/>
                    <a:pt x="805" y="508"/>
                  </a:cubicBezTo>
                  <a:cubicBezTo>
                    <a:pt x="805" y="508"/>
                    <a:pt x="805" y="508"/>
                    <a:pt x="805" y="508"/>
                  </a:cubicBezTo>
                  <a:cubicBezTo>
                    <a:pt x="805" y="508"/>
                    <a:pt x="804" y="509"/>
                    <a:pt x="804" y="509"/>
                  </a:cubicBezTo>
                  <a:cubicBezTo>
                    <a:pt x="804" y="509"/>
                    <a:pt x="805" y="509"/>
                    <a:pt x="805" y="510"/>
                  </a:cubicBezTo>
                  <a:cubicBezTo>
                    <a:pt x="805" y="510"/>
                    <a:pt x="805" y="510"/>
                    <a:pt x="805" y="510"/>
                  </a:cubicBezTo>
                  <a:cubicBezTo>
                    <a:pt x="805" y="510"/>
                    <a:pt x="805" y="510"/>
                    <a:pt x="805" y="511"/>
                  </a:cubicBezTo>
                  <a:cubicBezTo>
                    <a:pt x="804" y="511"/>
                    <a:pt x="804" y="511"/>
                    <a:pt x="804" y="511"/>
                  </a:cubicBezTo>
                  <a:cubicBezTo>
                    <a:pt x="804" y="512"/>
                    <a:pt x="804" y="512"/>
                    <a:pt x="805" y="512"/>
                  </a:cubicBezTo>
                  <a:cubicBezTo>
                    <a:pt x="805" y="512"/>
                    <a:pt x="805" y="512"/>
                    <a:pt x="805" y="513"/>
                  </a:cubicBezTo>
                  <a:cubicBezTo>
                    <a:pt x="805" y="513"/>
                    <a:pt x="805" y="513"/>
                    <a:pt x="805" y="513"/>
                  </a:cubicBezTo>
                  <a:cubicBezTo>
                    <a:pt x="805" y="513"/>
                    <a:pt x="805" y="514"/>
                    <a:pt x="805" y="514"/>
                  </a:cubicBezTo>
                  <a:cubicBezTo>
                    <a:pt x="803" y="514"/>
                    <a:pt x="802" y="516"/>
                    <a:pt x="802" y="518"/>
                  </a:cubicBezTo>
                  <a:cubicBezTo>
                    <a:pt x="802" y="518"/>
                    <a:pt x="802" y="518"/>
                    <a:pt x="802" y="518"/>
                  </a:cubicBezTo>
                  <a:cubicBezTo>
                    <a:pt x="801" y="518"/>
                    <a:pt x="801" y="518"/>
                    <a:pt x="800" y="518"/>
                  </a:cubicBezTo>
                  <a:cubicBezTo>
                    <a:pt x="797" y="516"/>
                    <a:pt x="797" y="516"/>
                    <a:pt x="797" y="516"/>
                  </a:cubicBezTo>
                  <a:cubicBezTo>
                    <a:pt x="787" y="510"/>
                    <a:pt x="787" y="510"/>
                    <a:pt x="787" y="510"/>
                  </a:cubicBezTo>
                  <a:cubicBezTo>
                    <a:pt x="787" y="502"/>
                    <a:pt x="787" y="502"/>
                    <a:pt x="787" y="502"/>
                  </a:cubicBezTo>
                  <a:cubicBezTo>
                    <a:pt x="783" y="500"/>
                    <a:pt x="783" y="500"/>
                    <a:pt x="783" y="500"/>
                  </a:cubicBezTo>
                  <a:cubicBezTo>
                    <a:pt x="783" y="500"/>
                    <a:pt x="783" y="500"/>
                    <a:pt x="783" y="500"/>
                  </a:cubicBezTo>
                  <a:cubicBezTo>
                    <a:pt x="782" y="490"/>
                    <a:pt x="776" y="482"/>
                    <a:pt x="769" y="477"/>
                  </a:cubicBezTo>
                  <a:cubicBezTo>
                    <a:pt x="766" y="475"/>
                    <a:pt x="763" y="474"/>
                    <a:pt x="760" y="472"/>
                  </a:cubicBezTo>
                  <a:cubicBezTo>
                    <a:pt x="759" y="470"/>
                    <a:pt x="755" y="468"/>
                    <a:pt x="750" y="467"/>
                  </a:cubicBezTo>
                  <a:cubicBezTo>
                    <a:pt x="750" y="467"/>
                    <a:pt x="750" y="467"/>
                    <a:pt x="750" y="467"/>
                  </a:cubicBezTo>
                  <a:cubicBezTo>
                    <a:pt x="750" y="465"/>
                    <a:pt x="748" y="464"/>
                    <a:pt x="746" y="464"/>
                  </a:cubicBezTo>
                  <a:cubicBezTo>
                    <a:pt x="745" y="464"/>
                    <a:pt x="745" y="464"/>
                    <a:pt x="744" y="464"/>
                  </a:cubicBezTo>
                  <a:cubicBezTo>
                    <a:pt x="743" y="465"/>
                    <a:pt x="743" y="466"/>
                    <a:pt x="743" y="467"/>
                  </a:cubicBezTo>
                  <a:cubicBezTo>
                    <a:pt x="743" y="467"/>
                    <a:pt x="743" y="467"/>
                    <a:pt x="743" y="467"/>
                  </a:cubicBezTo>
                  <a:cubicBezTo>
                    <a:pt x="738" y="468"/>
                    <a:pt x="734" y="470"/>
                    <a:pt x="732" y="473"/>
                  </a:cubicBezTo>
                  <a:cubicBezTo>
                    <a:pt x="730" y="474"/>
                    <a:pt x="728" y="475"/>
                    <a:pt x="725" y="476"/>
                  </a:cubicBezTo>
                  <a:cubicBezTo>
                    <a:pt x="719" y="481"/>
                    <a:pt x="714" y="487"/>
                    <a:pt x="712" y="494"/>
                  </a:cubicBezTo>
                  <a:cubicBezTo>
                    <a:pt x="712" y="486"/>
                    <a:pt x="712" y="486"/>
                    <a:pt x="712" y="486"/>
                  </a:cubicBezTo>
                  <a:cubicBezTo>
                    <a:pt x="717" y="473"/>
                    <a:pt x="719" y="459"/>
                    <a:pt x="719" y="444"/>
                  </a:cubicBezTo>
                  <a:cubicBezTo>
                    <a:pt x="719" y="398"/>
                    <a:pt x="691" y="358"/>
                    <a:pt x="652" y="339"/>
                  </a:cubicBezTo>
                  <a:cubicBezTo>
                    <a:pt x="652" y="338"/>
                    <a:pt x="653" y="338"/>
                    <a:pt x="653" y="337"/>
                  </a:cubicBezTo>
                  <a:cubicBezTo>
                    <a:pt x="652" y="337"/>
                    <a:pt x="651" y="337"/>
                    <a:pt x="651" y="337"/>
                  </a:cubicBezTo>
                  <a:cubicBezTo>
                    <a:pt x="652" y="337"/>
                    <a:pt x="653" y="335"/>
                    <a:pt x="652" y="333"/>
                  </a:cubicBezTo>
                  <a:cubicBezTo>
                    <a:pt x="651" y="334"/>
                    <a:pt x="650" y="334"/>
                    <a:pt x="649" y="333"/>
                  </a:cubicBezTo>
                  <a:cubicBezTo>
                    <a:pt x="650" y="333"/>
                    <a:pt x="651" y="332"/>
                    <a:pt x="650" y="330"/>
                  </a:cubicBezTo>
                  <a:cubicBezTo>
                    <a:pt x="650" y="331"/>
                    <a:pt x="646" y="331"/>
                    <a:pt x="645" y="330"/>
                  </a:cubicBezTo>
                  <a:cubicBezTo>
                    <a:pt x="646" y="330"/>
                    <a:pt x="646" y="328"/>
                    <a:pt x="645" y="327"/>
                  </a:cubicBezTo>
                  <a:cubicBezTo>
                    <a:pt x="644" y="328"/>
                    <a:pt x="641" y="328"/>
                    <a:pt x="639" y="327"/>
                  </a:cubicBezTo>
                  <a:cubicBezTo>
                    <a:pt x="640" y="327"/>
                    <a:pt x="639" y="325"/>
                    <a:pt x="638" y="324"/>
                  </a:cubicBezTo>
                  <a:cubicBezTo>
                    <a:pt x="631" y="326"/>
                    <a:pt x="627" y="319"/>
                    <a:pt x="625" y="317"/>
                  </a:cubicBezTo>
                  <a:cubicBezTo>
                    <a:pt x="622" y="314"/>
                    <a:pt x="616" y="308"/>
                    <a:pt x="613" y="307"/>
                  </a:cubicBezTo>
                  <a:cubicBezTo>
                    <a:pt x="613" y="307"/>
                    <a:pt x="613" y="307"/>
                    <a:pt x="613" y="307"/>
                  </a:cubicBezTo>
                  <a:cubicBezTo>
                    <a:pt x="613" y="304"/>
                    <a:pt x="611" y="303"/>
                    <a:pt x="610" y="303"/>
                  </a:cubicBezTo>
                  <a:cubicBezTo>
                    <a:pt x="609" y="303"/>
                    <a:pt x="608" y="300"/>
                    <a:pt x="607" y="298"/>
                  </a:cubicBezTo>
                  <a:cubicBezTo>
                    <a:pt x="607" y="297"/>
                    <a:pt x="605" y="295"/>
                    <a:pt x="602" y="294"/>
                  </a:cubicBezTo>
                  <a:cubicBezTo>
                    <a:pt x="603" y="294"/>
                    <a:pt x="603" y="294"/>
                    <a:pt x="603" y="294"/>
                  </a:cubicBezTo>
                  <a:cubicBezTo>
                    <a:pt x="605" y="293"/>
                    <a:pt x="606" y="291"/>
                    <a:pt x="606" y="289"/>
                  </a:cubicBezTo>
                  <a:cubicBezTo>
                    <a:pt x="606" y="286"/>
                    <a:pt x="604" y="284"/>
                    <a:pt x="602" y="284"/>
                  </a:cubicBezTo>
                  <a:cubicBezTo>
                    <a:pt x="603" y="283"/>
                    <a:pt x="603" y="283"/>
                    <a:pt x="603" y="283"/>
                  </a:cubicBezTo>
                  <a:cubicBezTo>
                    <a:pt x="603" y="283"/>
                    <a:pt x="603" y="282"/>
                    <a:pt x="602" y="282"/>
                  </a:cubicBezTo>
                  <a:cubicBezTo>
                    <a:pt x="605" y="282"/>
                    <a:pt x="607" y="279"/>
                    <a:pt x="607" y="275"/>
                  </a:cubicBezTo>
                  <a:cubicBezTo>
                    <a:pt x="607" y="270"/>
                    <a:pt x="602" y="267"/>
                    <a:pt x="602" y="265"/>
                  </a:cubicBezTo>
                  <a:cubicBezTo>
                    <a:pt x="602" y="265"/>
                    <a:pt x="602" y="265"/>
                    <a:pt x="602" y="265"/>
                  </a:cubicBezTo>
                  <a:cubicBezTo>
                    <a:pt x="602" y="264"/>
                    <a:pt x="602" y="264"/>
                    <a:pt x="602" y="264"/>
                  </a:cubicBezTo>
                  <a:cubicBezTo>
                    <a:pt x="602" y="264"/>
                    <a:pt x="602" y="264"/>
                    <a:pt x="602" y="264"/>
                  </a:cubicBezTo>
                  <a:cubicBezTo>
                    <a:pt x="602" y="263"/>
                    <a:pt x="602" y="262"/>
                    <a:pt x="603" y="262"/>
                  </a:cubicBezTo>
                  <a:cubicBezTo>
                    <a:pt x="604" y="261"/>
                    <a:pt x="603" y="261"/>
                    <a:pt x="602" y="260"/>
                  </a:cubicBezTo>
                  <a:cubicBezTo>
                    <a:pt x="602" y="260"/>
                    <a:pt x="602" y="260"/>
                    <a:pt x="602" y="260"/>
                  </a:cubicBezTo>
                  <a:cubicBezTo>
                    <a:pt x="602" y="260"/>
                    <a:pt x="602" y="260"/>
                    <a:pt x="602" y="260"/>
                  </a:cubicBezTo>
                  <a:cubicBezTo>
                    <a:pt x="602" y="260"/>
                    <a:pt x="602" y="260"/>
                    <a:pt x="602" y="259"/>
                  </a:cubicBezTo>
                  <a:cubicBezTo>
                    <a:pt x="602" y="259"/>
                    <a:pt x="602" y="259"/>
                    <a:pt x="602" y="259"/>
                  </a:cubicBezTo>
                  <a:cubicBezTo>
                    <a:pt x="602" y="259"/>
                    <a:pt x="602" y="259"/>
                    <a:pt x="602" y="259"/>
                  </a:cubicBezTo>
                  <a:cubicBezTo>
                    <a:pt x="602" y="259"/>
                    <a:pt x="602" y="259"/>
                    <a:pt x="602" y="259"/>
                  </a:cubicBezTo>
                  <a:cubicBezTo>
                    <a:pt x="604" y="258"/>
                    <a:pt x="605" y="256"/>
                    <a:pt x="605" y="254"/>
                  </a:cubicBezTo>
                  <a:cubicBezTo>
                    <a:pt x="605" y="253"/>
                    <a:pt x="604" y="251"/>
                    <a:pt x="602" y="250"/>
                  </a:cubicBezTo>
                  <a:cubicBezTo>
                    <a:pt x="602" y="250"/>
                    <a:pt x="602" y="250"/>
                    <a:pt x="602" y="250"/>
                  </a:cubicBezTo>
                  <a:cubicBezTo>
                    <a:pt x="602" y="250"/>
                    <a:pt x="602" y="249"/>
                    <a:pt x="601" y="249"/>
                  </a:cubicBezTo>
                  <a:cubicBezTo>
                    <a:pt x="601" y="249"/>
                    <a:pt x="602" y="249"/>
                    <a:pt x="602" y="248"/>
                  </a:cubicBezTo>
                  <a:cubicBezTo>
                    <a:pt x="602" y="247"/>
                    <a:pt x="601" y="247"/>
                    <a:pt x="601" y="247"/>
                  </a:cubicBezTo>
                  <a:cubicBezTo>
                    <a:pt x="601" y="247"/>
                    <a:pt x="601" y="246"/>
                    <a:pt x="601" y="246"/>
                  </a:cubicBezTo>
                  <a:cubicBezTo>
                    <a:pt x="601" y="246"/>
                    <a:pt x="601" y="246"/>
                    <a:pt x="601" y="245"/>
                  </a:cubicBezTo>
                  <a:cubicBezTo>
                    <a:pt x="601" y="245"/>
                    <a:pt x="601" y="245"/>
                    <a:pt x="601" y="245"/>
                  </a:cubicBezTo>
                  <a:cubicBezTo>
                    <a:pt x="601" y="245"/>
                    <a:pt x="601" y="245"/>
                    <a:pt x="601" y="245"/>
                  </a:cubicBezTo>
                  <a:cubicBezTo>
                    <a:pt x="601" y="244"/>
                    <a:pt x="601" y="244"/>
                    <a:pt x="601" y="244"/>
                  </a:cubicBezTo>
                  <a:cubicBezTo>
                    <a:pt x="601" y="244"/>
                    <a:pt x="601" y="244"/>
                    <a:pt x="601" y="244"/>
                  </a:cubicBezTo>
                  <a:cubicBezTo>
                    <a:pt x="604" y="243"/>
                    <a:pt x="607" y="241"/>
                    <a:pt x="607" y="237"/>
                  </a:cubicBezTo>
                  <a:cubicBezTo>
                    <a:pt x="607" y="237"/>
                    <a:pt x="607" y="236"/>
                    <a:pt x="607" y="236"/>
                  </a:cubicBezTo>
                  <a:cubicBezTo>
                    <a:pt x="607" y="239"/>
                    <a:pt x="605" y="242"/>
                    <a:pt x="602" y="242"/>
                  </a:cubicBezTo>
                  <a:cubicBezTo>
                    <a:pt x="602" y="242"/>
                    <a:pt x="602" y="242"/>
                    <a:pt x="602" y="242"/>
                  </a:cubicBezTo>
                  <a:cubicBezTo>
                    <a:pt x="602" y="241"/>
                    <a:pt x="601" y="240"/>
                    <a:pt x="601" y="240"/>
                  </a:cubicBezTo>
                  <a:cubicBezTo>
                    <a:pt x="601" y="240"/>
                    <a:pt x="601" y="240"/>
                    <a:pt x="601" y="240"/>
                  </a:cubicBezTo>
                  <a:cubicBezTo>
                    <a:pt x="601" y="240"/>
                    <a:pt x="601" y="240"/>
                    <a:pt x="601" y="240"/>
                  </a:cubicBezTo>
                  <a:cubicBezTo>
                    <a:pt x="602" y="239"/>
                    <a:pt x="603" y="238"/>
                    <a:pt x="603" y="238"/>
                  </a:cubicBezTo>
                  <a:cubicBezTo>
                    <a:pt x="603" y="237"/>
                    <a:pt x="602" y="236"/>
                    <a:pt x="601" y="235"/>
                  </a:cubicBezTo>
                  <a:cubicBezTo>
                    <a:pt x="601" y="235"/>
                    <a:pt x="601" y="235"/>
                    <a:pt x="601" y="235"/>
                  </a:cubicBezTo>
                  <a:cubicBezTo>
                    <a:pt x="601" y="235"/>
                    <a:pt x="601" y="235"/>
                    <a:pt x="601" y="234"/>
                  </a:cubicBezTo>
                  <a:cubicBezTo>
                    <a:pt x="601" y="234"/>
                    <a:pt x="601" y="234"/>
                    <a:pt x="601" y="234"/>
                  </a:cubicBezTo>
                  <a:cubicBezTo>
                    <a:pt x="601" y="234"/>
                    <a:pt x="601" y="234"/>
                    <a:pt x="602" y="234"/>
                  </a:cubicBezTo>
                  <a:cubicBezTo>
                    <a:pt x="602" y="234"/>
                    <a:pt x="602" y="234"/>
                    <a:pt x="603" y="235"/>
                  </a:cubicBezTo>
                  <a:cubicBezTo>
                    <a:pt x="603" y="234"/>
                    <a:pt x="603" y="234"/>
                    <a:pt x="603" y="234"/>
                  </a:cubicBezTo>
                  <a:cubicBezTo>
                    <a:pt x="603" y="234"/>
                    <a:pt x="602" y="233"/>
                    <a:pt x="602" y="233"/>
                  </a:cubicBezTo>
                  <a:cubicBezTo>
                    <a:pt x="602" y="233"/>
                    <a:pt x="601" y="233"/>
                    <a:pt x="601" y="233"/>
                  </a:cubicBezTo>
                  <a:cubicBezTo>
                    <a:pt x="601" y="232"/>
                    <a:pt x="600" y="230"/>
                    <a:pt x="600" y="230"/>
                  </a:cubicBezTo>
                  <a:cubicBezTo>
                    <a:pt x="600" y="230"/>
                    <a:pt x="599" y="232"/>
                    <a:pt x="599" y="233"/>
                  </a:cubicBezTo>
                  <a:cubicBezTo>
                    <a:pt x="599" y="233"/>
                    <a:pt x="599" y="233"/>
                    <a:pt x="599" y="233"/>
                  </a:cubicBezTo>
                  <a:cubicBezTo>
                    <a:pt x="598" y="233"/>
                    <a:pt x="598" y="234"/>
                    <a:pt x="598" y="234"/>
                  </a:cubicBezTo>
                  <a:cubicBezTo>
                    <a:pt x="598" y="234"/>
                    <a:pt x="598" y="234"/>
                    <a:pt x="598" y="235"/>
                  </a:cubicBezTo>
                  <a:cubicBezTo>
                    <a:pt x="598" y="234"/>
                    <a:pt x="599" y="234"/>
                    <a:pt x="599" y="234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0" y="234"/>
                    <a:pt x="600" y="234"/>
                    <a:pt x="600" y="234"/>
                  </a:cubicBezTo>
                  <a:cubicBezTo>
                    <a:pt x="600" y="234"/>
                    <a:pt x="600" y="234"/>
                    <a:pt x="600" y="234"/>
                  </a:cubicBezTo>
                  <a:cubicBezTo>
                    <a:pt x="600" y="235"/>
                    <a:pt x="600" y="235"/>
                    <a:pt x="600" y="235"/>
                  </a:cubicBezTo>
                  <a:cubicBezTo>
                    <a:pt x="600" y="235"/>
                    <a:pt x="600" y="235"/>
                    <a:pt x="600" y="235"/>
                  </a:cubicBezTo>
                  <a:cubicBezTo>
                    <a:pt x="599" y="236"/>
                    <a:pt x="598" y="237"/>
                    <a:pt x="598" y="238"/>
                  </a:cubicBezTo>
                  <a:cubicBezTo>
                    <a:pt x="598" y="239"/>
                    <a:pt x="599" y="239"/>
                    <a:pt x="600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599" y="240"/>
                    <a:pt x="599" y="241"/>
                    <a:pt x="599" y="242"/>
                  </a:cubicBezTo>
                  <a:cubicBezTo>
                    <a:pt x="599" y="242"/>
                    <a:pt x="599" y="242"/>
                    <a:pt x="599" y="242"/>
                  </a:cubicBezTo>
                  <a:cubicBezTo>
                    <a:pt x="596" y="242"/>
                    <a:pt x="594" y="239"/>
                    <a:pt x="594" y="236"/>
                  </a:cubicBezTo>
                  <a:cubicBezTo>
                    <a:pt x="594" y="237"/>
                    <a:pt x="594" y="237"/>
                    <a:pt x="594" y="237"/>
                  </a:cubicBezTo>
                  <a:cubicBezTo>
                    <a:pt x="594" y="241"/>
                    <a:pt x="596" y="244"/>
                    <a:pt x="600" y="244"/>
                  </a:cubicBezTo>
                  <a:cubicBezTo>
                    <a:pt x="600" y="244"/>
                    <a:pt x="600" y="244"/>
                    <a:pt x="600" y="244"/>
                  </a:cubicBezTo>
                  <a:cubicBezTo>
                    <a:pt x="600" y="244"/>
                    <a:pt x="600" y="244"/>
                    <a:pt x="600" y="245"/>
                  </a:cubicBezTo>
                  <a:cubicBezTo>
                    <a:pt x="600" y="245"/>
                    <a:pt x="599" y="245"/>
                    <a:pt x="599" y="245"/>
                  </a:cubicBezTo>
                  <a:cubicBezTo>
                    <a:pt x="599" y="245"/>
                    <a:pt x="600" y="245"/>
                    <a:pt x="600" y="245"/>
                  </a:cubicBezTo>
                  <a:cubicBezTo>
                    <a:pt x="600" y="246"/>
                    <a:pt x="600" y="246"/>
                    <a:pt x="600" y="246"/>
                  </a:cubicBezTo>
                  <a:cubicBezTo>
                    <a:pt x="600" y="246"/>
                    <a:pt x="600" y="247"/>
                    <a:pt x="600" y="247"/>
                  </a:cubicBezTo>
                  <a:cubicBezTo>
                    <a:pt x="599" y="247"/>
                    <a:pt x="599" y="247"/>
                    <a:pt x="599" y="248"/>
                  </a:cubicBezTo>
                  <a:cubicBezTo>
                    <a:pt x="599" y="249"/>
                    <a:pt x="599" y="249"/>
                    <a:pt x="600" y="249"/>
                  </a:cubicBezTo>
                  <a:cubicBezTo>
                    <a:pt x="599" y="249"/>
                    <a:pt x="599" y="250"/>
                    <a:pt x="599" y="250"/>
                  </a:cubicBezTo>
                  <a:cubicBezTo>
                    <a:pt x="599" y="250"/>
                    <a:pt x="599" y="250"/>
                    <a:pt x="599" y="250"/>
                  </a:cubicBezTo>
                  <a:cubicBezTo>
                    <a:pt x="597" y="251"/>
                    <a:pt x="596" y="253"/>
                    <a:pt x="596" y="255"/>
                  </a:cubicBezTo>
                  <a:cubicBezTo>
                    <a:pt x="596" y="256"/>
                    <a:pt x="597" y="258"/>
                    <a:pt x="599" y="259"/>
                  </a:cubicBezTo>
                  <a:cubicBezTo>
                    <a:pt x="599" y="259"/>
                    <a:pt x="599" y="259"/>
                    <a:pt x="599" y="259"/>
                  </a:cubicBezTo>
                  <a:cubicBezTo>
                    <a:pt x="599" y="259"/>
                    <a:pt x="599" y="259"/>
                    <a:pt x="599" y="259"/>
                  </a:cubicBezTo>
                  <a:cubicBezTo>
                    <a:pt x="599" y="259"/>
                    <a:pt x="599" y="259"/>
                    <a:pt x="599" y="260"/>
                  </a:cubicBezTo>
                  <a:cubicBezTo>
                    <a:pt x="599" y="260"/>
                    <a:pt x="599" y="260"/>
                    <a:pt x="599" y="260"/>
                  </a:cubicBezTo>
                  <a:cubicBezTo>
                    <a:pt x="599" y="260"/>
                    <a:pt x="599" y="260"/>
                    <a:pt x="599" y="260"/>
                  </a:cubicBezTo>
                  <a:cubicBezTo>
                    <a:pt x="599" y="260"/>
                    <a:pt x="599" y="260"/>
                    <a:pt x="599" y="260"/>
                  </a:cubicBezTo>
                  <a:cubicBezTo>
                    <a:pt x="598" y="261"/>
                    <a:pt x="597" y="261"/>
                    <a:pt x="598" y="262"/>
                  </a:cubicBezTo>
                  <a:cubicBezTo>
                    <a:pt x="598" y="262"/>
                    <a:pt x="599" y="263"/>
                    <a:pt x="599" y="264"/>
                  </a:cubicBezTo>
                  <a:cubicBezTo>
                    <a:pt x="599" y="264"/>
                    <a:pt x="599" y="264"/>
                    <a:pt x="599" y="264"/>
                  </a:cubicBezTo>
                  <a:cubicBezTo>
                    <a:pt x="599" y="264"/>
                    <a:pt x="599" y="265"/>
                    <a:pt x="599" y="265"/>
                  </a:cubicBezTo>
                  <a:cubicBezTo>
                    <a:pt x="599" y="265"/>
                    <a:pt x="599" y="265"/>
                    <a:pt x="599" y="265"/>
                  </a:cubicBezTo>
                  <a:cubicBezTo>
                    <a:pt x="599" y="267"/>
                    <a:pt x="594" y="271"/>
                    <a:pt x="594" y="275"/>
                  </a:cubicBezTo>
                  <a:cubicBezTo>
                    <a:pt x="594" y="279"/>
                    <a:pt x="596" y="282"/>
                    <a:pt x="599" y="282"/>
                  </a:cubicBezTo>
                  <a:cubicBezTo>
                    <a:pt x="599" y="282"/>
                    <a:pt x="598" y="283"/>
                    <a:pt x="598" y="283"/>
                  </a:cubicBezTo>
                  <a:cubicBezTo>
                    <a:pt x="598" y="283"/>
                    <a:pt x="599" y="283"/>
                    <a:pt x="599" y="284"/>
                  </a:cubicBezTo>
                  <a:cubicBezTo>
                    <a:pt x="597" y="284"/>
                    <a:pt x="595" y="286"/>
                    <a:pt x="595" y="289"/>
                  </a:cubicBezTo>
                  <a:cubicBezTo>
                    <a:pt x="595" y="291"/>
                    <a:pt x="596" y="293"/>
                    <a:pt x="598" y="294"/>
                  </a:cubicBezTo>
                  <a:cubicBezTo>
                    <a:pt x="598" y="294"/>
                    <a:pt x="599" y="294"/>
                    <a:pt x="599" y="294"/>
                  </a:cubicBezTo>
                  <a:cubicBezTo>
                    <a:pt x="597" y="295"/>
                    <a:pt x="595" y="297"/>
                    <a:pt x="594" y="298"/>
                  </a:cubicBezTo>
                  <a:cubicBezTo>
                    <a:pt x="593" y="300"/>
                    <a:pt x="593" y="303"/>
                    <a:pt x="592" y="303"/>
                  </a:cubicBezTo>
                  <a:cubicBezTo>
                    <a:pt x="591" y="304"/>
                    <a:pt x="588" y="305"/>
                    <a:pt x="589" y="307"/>
                  </a:cubicBezTo>
                  <a:cubicBezTo>
                    <a:pt x="589" y="307"/>
                    <a:pt x="589" y="307"/>
                    <a:pt x="589" y="307"/>
                  </a:cubicBezTo>
                  <a:cubicBezTo>
                    <a:pt x="586" y="309"/>
                    <a:pt x="581" y="314"/>
                    <a:pt x="579" y="317"/>
                  </a:cubicBezTo>
                  <a:cubicBezTo>
                    <a:pt x="576" y="320"/>
                    <a:pt x="572" y="326"/>
                    <a:pt x="565" y="324"/>
                  </a:cubicBezTo>
                  <a:cubicBezTo>
                    <a:pt x="564" y="325"/>
                    <a:pt x="564" y="327"/>
                    <a:pt x="565" y="328"/>
                  </a:cubicBezTo>
                  <a:cubicBezTo>
                    <a:pt x="563" y="329"/>
                    <a:pt x="559" y="328"/>
                    <a:pt x="558" y="327"/>
                  </a:cubicBezTo>
                  <a:cubicBezTo>
                    <a:pt x="557" y="329"/>
                    <a:pt x="558" y="330"/>
                    <a:pt x="559" y="331"/>
                  </a:cubicBezTo>
                  <a:cubicBezTo>
                    <a:pt x="557" y="331"/>
                    <a:pt x="554" y="331"/>
                    <a:pt x="553" y="331"/>
                  </a:cubicBezTo>
                  <a:cubicBezTo>
                    <a:pt x="553" y="332"/>
                    <a:pt x="554" y="333"/>
                    <a:pt x="555" y="334"/>
                  </a:cubicBezTo>
                  <a:cubicBezTo>
                    <a:pt x="553" y="335"/>
                    <a:pt x="552" y="335"/>
                    <a:pt x="551" y="334"/>
                  </a:cubicBezTo>
                  <a:cubicBezTo>
                    <a:pt x="551" y="336"/>
                    <a:pt x="552" y="337"/>
                    <a:pt x="553" y="338"/>
                  </a:cubicBezTo>
                  <a:cubicBezTo>
                    <a:pt x="553" y="338"/>
                    <a:pt x="552" y="338"/>
                    <a:pt x="551" y="338"/>
                  </a:cubicBezTo>
                  <a:cubicBezTo>
                    <a:pt x="551" y="338"/>
                    <a:pt x="551" y="339"/>
                    <a:pt x="552" y="340"/>
                  </a:cubicBezTo>
                  <a:cubicBezTo>
                    <a:pt x="532" y="349"/>
                    <a:pt x="516" y="363"/>
                    <a:pt x="504" y="381"/>
                  </a:cubicBezTo>
                  <a:cubicBezTo>
                    <a:pt x="493" y="400"/>
                    <a:pt x="486" y="422"/>
                    <a:pt x="486" y="445"/>
                  </a:cubicBezTo>
                  <a:cubicBezTo>
                    <a:pt x="486" y="453"/>
                    <a:pt x="487" y="460"/>
                    <a:pt x="488" y="467"/>
                  </a:cubicBezTo>
                  <a:cubicBezTo>
                    <a:pt x="488" y="496"/>
                    <a:pt x="488" y="496"/>
                    <a:pt x="488" y="496"/>
                  </a:cubicBezTo>
                  <a:cubicBezTo>
                    <a:pt x="486" y="489"/>
                    <a:pt x="481" y="483"/>
                    <a:pt x="475" y="478"/>
                  </a:cubicBezTo>
                  <a:cubicBezTo>
                    <a:pt x="473" y="477"/>
                    <a:pt x="470" y="475"/>
                    <a:pt x="467" y="474"/>
                  </a:cubicBezTo>
                  <a:cubicBezTo>
                    <a:pt x="466" y="472"/>
                    <a:pt x="462" y="469"/>
                    <a:pt x="457" y="469"/>
                  </a:cubicBezTo>
                  <a:cubicBezTo>
                    <a:pt x="457" y="468"/>
                    <a:pt x="457" y="468"/>
                    <a:pt x="457" y="468"/>
                  </a:cubicBezTo>
                  <a:cubicBezTo>
                    <a:pt x="457" y="467"/>
                    <a:pt x="455" y="465"/>
                    <a:pt x="453" y="465"/>
                  </a:cubicBezTo>
                  <a:cubicBezTo>
                    <a:pt x="452" y="465"/>
                    <a:pt x="451" y="466"/>
                    <a:pt x="451" y="466"/>
                  </a:cubicBezTo>
                  <a:cubicBezTo>
                    <a:pt x="450" y="467"/>
                    <a:pt x="449" y="468"/>
                    <a:pt x="449" y="469"/>
                  </a:cubicBezTo>
                  <a:cubicBezTo>
                    <a:pt x="449" y="469"/>
                    <a:pt x="449" y="469"/>
                    <a:pt x="449" y="469"/>
                  </a:cubicBezTo>
                  <a:cubicBezTo>
                    <a:pt x="444" y="470"/>
                    <a:pt x="440" y="472"/>
                    <a:pt x="439" y="474"/>
                  </a:cubicBezTo>
                  <a:cubicBezTo>
                    <a:pt x="437" y="475"/>
                    <a:pt x="434" y="477"/>
                    <a:pt x="432" y="478"/>
                  </a:cubicBezTo>
                  <a:cubicBezTo>
                    <a:pt x="424" y="484"/>
                    <a:pt x="418" y="492"/>
                    <a:pt x="417" y="502"/>
                  </a:cubicBezTo>
                  <a:cubicBezTo>
                    <a:pt x="413" y="504"/>
                    <a:pt x="413" y="504"/>
                    <a:pt x="413" y="504"/>
                  </a:cubicBezTo>
                  <a:cubicBezTo>
                    <a:pt x="413" y="512"/>
                    <a:pt x="413" y="512"/>
                    <a:pt x="413" y="512"/>
                  </a:cubicBezTo>
                  <a:cubicBezTo>
                    <a:pt x="410" y="514"/>
                    <a:pt x="410" y="514"/>
                    <a:pt x="410" y="514"/>
                  </a:cubicBezTo>
                  <a:cubicBezTo>
                    <a:pt x="400" y="521"/>
                    <a:pt x="400" y="521"/>
                    <a:pt x="400" y="521"/>
                  </a:cubicBezTo>
                  <a:cubicBezTo>
                    <a:pt x="400" y="521"/>
                    <a:pt x="400" y="521"/>
                    <a:pt x="400" y="521"/>
                  </a:cubicBezTo>
                  <a:cubicBezTo>
                    <a:pt x="399" y="520"/>
                    <a:pt x="399" y="520"/>
                    <a:pt x="398" y="520"/>
                  </a:cubicBezTo>
                  <a:cubicBezTo>
                    <a:pt x="398" y="520"/>
                    <a:pt x="398" y="520"/>
                    <a:pt x="398" y="520"/>
                  </a:cubicBezTo>
                  <a:cubicBezTo>
                    <a:pt x="398" y="518"/>
                    <a:pt x="397" y="517"/>
                    <a:pt x="395" y="516"/>
                  </a:cubicBezTo>
                  <a:cubicBezTo>
                    <a:pt x="395" y="516"/>
                    <a:pt x="395" y="516"/>
                    <a:pt x="395" y="516"/>
                  </a:cubicBezTo>
                  <a:cubicBezTo>
                    <a:pt x="395" y="516"/>
                    <a:pt x="395" y="515"/>
                    <a:pt x="395" y="515"/>
                  </a:cubicBezTo>
                  <a:cubicBezTo>
                    <a:pt x="395" y="515"/>
                    <a:pt x="395" y="515"/>
                    <a:pt x="395" y="515"/>
                  </a:cubicBezTo>
                  <a:cubicBezTo>
                    <a:pt x="396" y="514"/>
                    <a:pt x="396" y="514"/>
                    <a:pt x="396" y="514"/>
                  </a:cubicBezTo>
                  <a:cubicBezTo>
                    <a:pt x="396" y="513"/>
                    <a:pt x="396" y="513"/>
                    <a:pt x="395" y="513"/>
                  </a:cubicBezTo>
                  <a:cubicBezTo>
                    <a:pt x="395" y="513"/>
                    <a:pt x="395" y="513"/>
                    <a:pt x="395" y="513"/>
                  </a:cubicBezTo>
                  <a:cubicBezTo>
                    <a:pt x="395" y="512"/>
                    <a:pt x="395" y="512"/>
                    <a:pt x="395" y="512"/>
                  </a:cubicBezTo>
                  <a:cubicBezTo>
                    <a:pt x="395" y="512"/>
                    <a:pt x="396" y="512"/>
                    <a:pt x="396" y="511"/>
                  </a:cubicBezTo>
                  <a:cubicBezTo>
                    <a:pt x="396" y="511"/>
                    <a:pt x="395" y="511"/>
                    <a:pt x="395" y="511"/>
                  </a:cubicBezTo>
                  <a:cubicBezTo>
                    <a:pt x="395" y="511"/>
                    <a:pt x="395" y="511"/>
                    <a:pt x="395" y="510"/>
                  </a:cubicBezTo>
                  <a:cubicBezTo>
                    <a:pt x="395" y="510"/>
                    <a:pt x="395" y="510"/>
                    <a:pt x="395" y="510"/>
                  </a:cubicBezTo>
                  <a:cubicBezTo>
                    <a:pt x="395" y="510"/>
                    <a:pt x="395" y="510"/>
                    <a:pt x="395" y="509"/>
                  </a:cubicBezTo>
                  <a:cubicBezTo>
                    <a:pt x="395" y="509"/>
                    <a:pt x="395" y="506"/>
                    <a:pt x="395" y="506"/>
                  </a:cubicBezTo>
                  <a:cubicBezTo>
                    <a:pt x="394" y="506"/>
                    <a:pt x="394" y="509"/>
                    <a:pt x="394" y="509"/>
                  </a:cubicBezTo>
                  <a:cubicBezTo>
                    <a:pt x="394" y="510"/>
                    <a:pt x="394" y="510"/>
                    <a:pt x="394" y="510"/>
                  </a:cubicBezTo>
                  <a:cubicBezTo>
                    <a:pt x="394" y="510"/>
                    <a:pt x="394" y="510"/>
                    <a:pt x="394" y="510"/>
                  </a:cubicBezTo>
                  <a:cubicBezTo>
                    <a:pt x="394" y="511"/>
                    <a:pt x="394" y="511"/>
                    <a:pt x="394" y="511"/>
                  </a:cubicBezTo>
                  <a:cubicBezTo>
                    <a:pt x="394" y="511"/>
                    <a:pt x="394" y="511"/>
                    <a:pt x="394" y="511"/>
                  </a:cubicBezTo>
                  <a:cubicBezTo>
                    <a:pt x="394" y="512"/>
                    <a:pt x="394" y="512"/>
                    <a:pt x="394" y="512"/>
                  </a:cubicBezTo>
                  <a:cubicBezTo>
                    <a:pt x="394" y="512"/>
                    <a:pt x="394" y="512"/>
                    <a:pt x="394" y="513"/>
                  </a:cubicBezTo>
                  <a:cubicBezTo>
                    <a:pt x="394" y="513"/>
                    <a:pt x="394" y="513"/>
                    <a:pt x="394" y="513"/>
                  </a:cubicBezTo>
                  <a:cubicBezTo>
                    <a:pt x="394" y="513"/>
                    <a:pt x="393" y="514"/>
                    <a:pt x="393" y="514"/>
                  </a:cubicBezTo>
                  <a:cubicBezTo>
                    <a:pt x="393" y="514"/>
                    <a:pt x="394" y="514"/>
                    <a:pt x="394" y="515"/>
                  </a:cubicBezTo>
                  <a:cubicBezTo>
                    <a:pt x="394" y="515"/>
                    <a:pt x="394" y="515"/>
                    <a:pt x="394" y="515"/>
                  </a:cubicBezTo>
                  <a:cubicBezTo>
                    <a:pt x="394" y="515"/>
                    <a:pt x="394" y="516"/>
                    <a:pt x="394" y="516"/>
                  </a:cubicBezTo>
                  <a:cubicBezTo>
                    <a:pt x="394" y="516"/>
                    <a:pt x="394" y="516"/>
                    <a:pt x="394" y="516"/>
                  </a:cubicBezTo>
                  <a:cubicBezTo>
                    <a:pt x="392" y="517"/>
                    <a:pt x="391" y="518"/>
                    <a:pt x="391" y="520"/>
                  </a:cubicBezTo>
                  <a:cubicBezTo>
                    <a:pt x="391" y="520"/>
                    <a:pt x="391" y="520"/>
                    <a:pt x="391" y="520"/>
                  </a:cubicBezTo>
                  <a:cubicBezTo>
                    <a:pt x="389" y="521"/>
                    <a:pt x="388" y="521"/>
                    <a:pt x="388" y="522"/>
                  </a:cubicBezTo>
                  <a:cubicBezTo>
                    <a:pt x="388" y="523"/>
                    <a:pt x="391" y="521"/>
                    <a:pt x="391" y="525"/>
                  </a:cubicBezTo>
                  <a:cubicBezTo>
                    <a:pt x="392" y="526"/>
                    <a:pt x="392" y="527"/>
                    <a:pt x="392" y="527"/>
                  </a:cubicBezTo>
                  <a:cubicBezTo>
                    <a:pt x="392" y="527"/>
                    <a:pt x="391" y="528"/>
                    <a:pt x="391" y="528"/>
                  </a:cubicBezTo>
                  <a:cubicBezTo>
                    <a:pt x="391" y="529"/>
                    <a:pt x="391" y="529"/>
                    <a:pt x="392" y="529"/>
                  </a:cubicBezTo>
                  <a:cubicBezTo>
                    <a:pt x="392" y="559"/>
                    <a:pt x="392" y="559"/>
                    <a:pt x="392" y="559"/>
                  </a:cubicBezTo>
                  <a:cubicBezTo>
                    <a:pt x="384" y="560"/>
                    <a:pt x="384" y="560"/>
                    <a:pt x="384" y="560"/>
                  </a:cubicBezTo>
                  <a:cubicBezTo>
                    <a:pt x="381" y="556"/>
                    <a:pt x="381" y="556"/>
                    <a:pt x="381" y="556"/>
                  </a:cubicBezTo>
                  <a:cubicBezTo>
                    <a:pt x="381" y="547"/>
                    <a:pt x="381" y="547"/>
                    <a:pt x="381" y="547"/>
                  </a:cubicBezTo>
                  <a:cubicBezTo>
                    <a:pt x="381" y="546"/>
                    <a:pt x="382" y="546"/>
                    <a:pt x="382" y="546"/>
                  </a:cubicBezTo>
                  <a:cubicBezTo>
                    <a:pt x="382" y="546"/>
                    <a:pt x="381" y="545"/>
                    <a:pt x="381" y="545"/>
                  </a:cubicBezTo>
                  <a:cubicBezTo>
                    <a:pt x="381" y="545"/>
                    <a:pt x="381" y="544"/>
                    <a:pt x="381" y="544"/>
                  </a:cubicBezTo>
                  <a:cubicBezTo>
                    <a:pt x="382" y="540"/>
                    <a:pt x="384" y="542"/>
                    <a:pt x="384" y="541"/>
                  </a:cubicBezTo>
                  <a:cubicBezTo>
                    <a:pt x="384" y="540"/>
                    <a:pt x="383" y="540"/>
                    <a:pt x="382" y="540"/>
                  </a:cubicBezTo>
                  <a:cubicBezTo>
                    <a:pt x="382" y="540"/>
                    <a:pt x="382" y="540"/>
                    <a:pt x="382" y="540"/>
                  </a:cubicBezTo>
                  <a:cubicBezTo>
                    <a:pt x="382" y="538"/>
                    <a:pt x="381" y="537"/>
                    <a:pt x="379" y="537"/>
                  </a:cubicBezTo>
                  <a:cubicBezTo>
                    <a:pt x="379" y="537"/>
                    <a:pt x="379" y="537"/>
                    <a:pt x="379" y="537"/>
                  </a:cubicBezTo>
                  <a:cubicBezTo>
                    <a:pt x="379" y="536"/>
                    <a:pt x="379" y="536"/>
                    <a:pt x="379" y="536"/>
                  </a:cubicBezTo>
                  <a:cubicBezTo>
                    <a:pt x="379" y="536"/>
                    <a:pt x="379" y="536"/>
                    <a:pt x="379" y="536"/>
                  </a:cubicBezTo>
                  <a:cubicBezTo>
                    <a:pt x="379" y="536"/>
                    <a:pt x="380" y="535"/>
                    <a:pt x="380" y="535"/>
                  </a:cubicBezTo>
                  <a:cubicBezTo>
                    <a:pt x="380" y="535"/>
                    <a:pt x="380" y="535"/>
                    <a:pt x="379" y="535"/>
                  </a:cubicBezTo>
                  <a:cubicBezTo>
                    <a:pt x="379" y="535"/>
                    <a:pt x="379" y="534"/>
                    <a:pt x="379" y="534"/>
                  </a:cubicBezTo>
                  <a:cubicBezTo>
                    <a:pt x="379" y="534"/>
                    <a:pt x="379" y="534"/>
                    <a:pt x="379" y="534"/>
                  </a:cubicBezTo>
                  <a:cubicBezTo>
                    <a:pt x="379" y="534"/>
                    <a:pt x="380" y="534"/>
                    <a:pt x="380" y="533"/>
                  </a:cubicBezTo>
                  <a:cubicBezTo>
                    <a:pt x="380" y="533"/>
                    <a:pt x="379" y="533"/>
                    <a:pt x="379" y="533"/>
                  </a:cubicBezTo>
                  <a:cubicBezTo>
                    <a:pt x="379" y="533"/>
                    <a:pt x="379" y="533"/>
                    <a:pt x="379" y="533"/>
                  </a:cubicBezTo>
                  <a:cubicBezTo>
                    <a:pt x="379" y="532"/>
                    <a:pt x="379" y="532"/>
                    <a:pt x="379" y="532"/>
                  </a:cubicBezTo>
                  <a:cubicBezTo>
                    <a:pt x="379" y="532"/>
                    <a:pt x="379" y="532"/>
                    <a:pt x="379" y="532"/>
                  </a:cubicBezTo>
                  <a:cubicBezTo>
                    <a:pt x="379" y="532"/>
                    <a:pt x="379" y="529"/>
                    <a:pt x="379" y="529"/>
                  </a:cubicBezTo>
                  <a:cubicBezTo>
                    <a:pt x="379" y="529"/>
                    <a:pt x="378" y="532"/>
                    <a:pt x="378" y="532"/>
                  </a:cubicBezTo>
                  <a:cubicBezTo>
                    <a:pt x="378" y="532"/>
                    <a:pt x="378" y="532"/>
                    <a:pt x="378" y="532"/>
                  </a:cubicBezTo>
                  <a:cubicBezTo>
                    <a:pt x="378" y="532"/>
                    <a:pt x="378" y="532"/>
                    <a:pt x="378" y="533"/>
                  </a:cubicBezTo>
                  <a:cubicBezTo>
                    <a:pt x="378" y="533"/>
                    <a:pt x="378" y="533"/>
                    <a:pt x="379" y="533"/>
                  </a:cubicBezTo>
                  <a:cubicBezTo>
                    <a:pt x="378" y="533"/>
                    <a:pt x="378" y="533"/>
                    <a:pt x="378" y="533"/>
                  </a:cubicBezTo>
                  <a:cubicBezTo>
                    <a:pt x="378" y="534"/>
                    <a:pt x="378" y="534"/>
                    <a:pt x="378" y="534"/>
                  </a:cubicBezTo>
                  <a:cubicBezTo>
                    <a:pt x="378" y="534"/>
                    <a:pt x="378" y="534"/>
                    <a:pt x="378" y="534"/>
                  </a:cubicBezTo>
                  <a:cubicBezTo>
                    <a:pt x="378" y="534"/>
                    <a:pt x="378" y="535"/>
                    <a:pt x="378" y="535"/>
                  </a:cubicBezTo>
                  <a:cubicBezTo>
                    <a:pt x="378" y="535"/>
                    <a:pt x="378" y="535"/>
                    <a:pt x="378" y="535"/>
                  </a:cubicBezTo>
                  <a:cubicBezTo>
                    <a:pt x="378" y="535"/>
                    <a:pt x="378" y="536"/>
                    <a:pt x="378" y="536"/>
                  </a:cubicBezTo>
                  <a:cubicBezTo>
                    <a:pt x="378" y="536"/>
                    <a:pt x="378" y="536"/>
                    <a:pt x="378" y="536"/>
                  </a:cubicBezTo>
                  <a:cubicBezTo>
                    <a:pt x="378" y="536"/>
                    <a:pt x="378" y="536"/>
                    <a:pt x="379" y="537"/>
                  </a:cubicBezTo>
                  <a:cubicBezTo>
                    <a:pt x="378" y="537"/>
                    <a:pt x="378" y="537"/>
                    <a:pt x="378" y="537"/>
                  </a:cubicBezTo>
                  <a:cubicBezTo>
                    <a:pt x="377" y="537"/>
                    <a:pt x="376" y="538"/>
                    <a:pt x="376" y="540"/>
                  </a:cubicBezTo>
                  <a:cubicBezTo>
                    <a:pt x="376" y="540"/>
                    <a:pt x="376" y="540"/>
                    <a:pt x="376" y="540"/>
                  </a:cubicBezTo>
                  <a:cubicBezTo>
                    <a:pt x="375" y="540"/>
                    <a:pt x="374" y="541"/>
                    <a:pt x="374" y="541"/>
                  </a:cubicBezTo>
                  <a:cubicBezTo>
                    <a:pt x="374" y="542"/>
                    <a:pt x="376" y="540"/>
                    <a:pt x="376" y="544"/>
                  </a:cubicBezTo>
                  <a:cubicBezTo>
                    <a:pt x="376" y="544"/>
                    <a:pt x="377" y="545"/>
                    <a:pt x="377" y="545"/>
                  </a:cubicBezTo>
                  <a:cubicBezTo>
                    <a:pt x="377" y="545"/>
                    <a:pt x="376" y="546"/>
                    <a:pt x="376" y="546"/>
                  </a:cubicBezTo>
                  <a:cubicBezTo>
                    <a:pt x="376" y="546"/>
                    <a:pt x="376" y="547"/>
                    <a:pt x="377" y="547"/>
                  </a:cubicBezTo>
                  <a:cubicBezTo>
                    <a:pt x="377" y="551"/>
                    <a:pt x="377" y="551"/>
                    <a:pt x="377" y="551"/>
                  </a:cubicBezTo>
                  <a:cubicBezTo>
                    <a:pt x="371" y="545"/>
                    <a:pt x="371" y="545"/>
                    <a:pt x="371" y="545"/>
                  </a:cubicBezTo>
                  <a:cubicBezTo>
                    <a:pt x="368" y="540"/>
                    <a:pt x="368" y="540"/>
                    <a:pt x="368" y="540"/>
                  </a:cubicBezTo>
                  <a:cubicBezTo>
                    <a:pt x="355" y="540"/>
                    <a:pt x="355" y="540"/>
                    <a:pt x="355" y="540"/>
                  </a:cubicBezTo>
                  <a:cubicBezTo>
                    <a:pt x="355" y="514"/>
                    <a:pt x="355" y="514"/>
                    <a:pt x="355" y="514"/>
                  </a:cubicBezTo>
                  <a:cubicBezTo>
                    <a:pt x="355" y="514"/>
                    <a:pt x="356" y="514"/>
                    <a:pt x="356" y="513"/>
                  </a:cubicBezTo>
                  <a:cubicBezTo>
                    <a:pt x="356" y="513"/>
                    <a:pt x="355" y="512"/>
                    <a:pt x="355" y="512"/>
                  </a:cubicBezTo>
                  <a:cubicBezTo>
                    <a:pt x="355" y="512"/>
                    <a:pt x="355" y="511"/>
                    <a:pt x="356" y="510"/>
                  </a:cubicBezTo>
                  <a:cubicBezTo>
                    <a:pt x="356" y="506"/>
                    <a:pt x="359" y="508"/>
                    <a:pt x="359" y="506"/>
                  </a:cubicBezTo>
                  <a:cubicBezTo>
                    <a:pt x="359" y="506"/>
                    <a:pt x="357" y="506"/>
                    <a:pt x="356" y="505"/>
                  </a:cubicBezTo>
                  <a:cubicBezTo>
                    <a:pt x="356" y="505"/>
                    <a:pt x="356" y="505"/>
                    <a:pt x="356" y="505"/>
                  </a:cubicBezTo>
                  <a:cubicBezTo>
                    <a:pt x="356" y="503"/>
                    <a:pt x="355" y="502"/>
                    <a:pt x="353" y="501"/>
                  </a:cubicBezTo>
                  <a:cubicBezTo>
                    <a:pt x="353" y="501"/>
                    <a:pt x="353" y="501"/>
                    <a:pt x="353" y="501"/>
                  </a:cubicBezTo>
                  <a:cubicBezTo>
                    <a:pt x="353" y="501"/>
                    <a:pt x="353" y="500"/>
                    <a:pt x="353" y="500"/>
                  </a:cubicBezTo>
                  <a:cubicBezTo>
                    <a:pt x="353" y="500"/>
                    <a:pt x="353" y="500"/>
                    <a:pt x="353" y="500"/>
                  </a:cubicBezTo>
                  <a:cubicBezTo>
                    <a:pt x="353" y="499"/>
                    <a:pt x="353" y="499"/>
                    <a:pt x="353" y="499"/>
                  </a:cubicBezTo>
                  <a:cubicBezTo>
                    <a:pt x="353" y="498"/>
                    <a:pt x="353" y="498"/>
                    <a:pt x="353" y="498"/>
                  </a:cubicBezTo>
                  <a:cubicBezTo>
                    <a:pt x="353" y="498"/>
                    <a:pt x="353" y="498"/>
                    <a:pt x="353" y="498"/>
                  </a:cubicBezTo>
                  <a:cubicBezTo>
                    <a:pt x="353" y="497"/>
                    <a:pt x="353" y="497"/>
                    <a:pt x="353" y="497"/>
                  </a:cubicBezTo>
                  <a:cubicBezTo>
                    <a:pt x="353" y="497"/>
                    <a:pt x="353" y="497"/>
                    <a:pt x="353" y="496"/>
                  </a:cubicBezTo>
                  <a:cubicBezTo>
                    <a:pt x="353" y="496"/>
                    <a:pt x="353" y="496"/>
                    <a:pt x="352" y="496"/>
                  </a:cubicBezTo>
                  <a:cubicBezTo>
                    <a:pt x="353" y="496"/>
                    <a:pt x="353" y="496"/>
                    <a:pt x="353" y="495"/>
                  </a:cubicBezTo>
                  <a:cubicBezTo>
                    <a:pt x="353" y="495"/>
                    <a:pt x="353" y="495"/>
                    <a:pt x="353" y="495"/>
                  </a:cubicBezTo>
                  <a:cubicBezTo>
                    <a:pt x="353" y="495"/>
                    <a:pt x="353" y="495"/>
                    <a:pt x="353" y="494"/>
                  </a:cubicBezTo>
                  <a:cubicBezTo>
                    <a:pt x="353" y="494"/>
                    <a:pt x="352" y="491"/>
                    <a:pt x="352" y="491"/>
                  </a:cubicBezTo>
                  <a:cubicBezTo>
                    <a:pt x="352" y="491"/>
                    <a:pt x="351" y="494"/>
                    <a:pt x="351" y="494"/>
                  </a:cubicBezTo>
                  <a:cubicBezTo>
                    <a:pt x="351" y="495"/>
                    <a:pt x="352" y="495"/>
                    <a:pt x="352" y="495"/>
                  </a:cubicBezTo>
                  <a:cubicBezTo>
                    <a:pt x="352" y="495"/>
                    <a:pt x="351" y="495"/>
                    <a:pt x="351" y="495"/>
                  </a:cubicBezTo>
                  <a:cubicBezTo>
                    <a:pt x="351" y="496"/>
                    <a:pt x="352" y="496"/>
                    <a:pt x="352" y="496"/>
                  </a:cubicBezTo>
                  <a:cubicBezTo>
                    <a:pt x="351" y="496"/>
                    <a:pt x="351" y="496"/>
                    <a:pt x="351" y="496"/>
                  </a:cubicBezTo>
                  <a:cubicBezTo>
                    <a:pt x="351" y="497"/>
                    <a:pt x="351" y="497"/>
                    <a:pt x="352" y="497"/>
                  </a:cubicBezTo>
                  <a:cubicBezTo>
                    <a:pt x="351" y="497"/>
                    <a:pt x="351" y="497"/>
                    <a:pt x="351" y="498"/>
                  </a:cubicBezTo>
                  <a:cubicBezTo>
                    <a:pt x="351" y="498"/>
                    <a:pt x="351" y="498"/>
                    <a:pt x="352" y="498"/>
                  </a:cubicBezTo>
                  <a:cubicBezTo>
                    <a:pt x="351" y="498"/>
                    <a:pt x="351" y="498"/>
                    <a:pt x="351" y="499"/>
                  </a:cubicBezTo>
                  <a:cubicBezTo>
                    <a:pt x="351" y="499"/>
                    <a:pt x="351" y="499"/>
                    <a:pt x="352" y="500"/>
                  </a:cubicBezTo>
                  <a:cubicBezTo>
                    <a:pt x="351" y="500"/>
                    <a:pt x="351" y="500"/>
                    <a:pt x="351" y="500"/>
                  </a:cubicBezTo>
                  <a:cubicBezTo>
                    <a:pt x="351" y="500"/>
                    <a:pt x="352" y="501"/>
                    <a:pt x="352" y="501"/>
                  </a:cubicBezTo>
                  <a:cubicBezTo>
                    <a:pt x="352" y="501"/>
                    <a:pt x="351" y="501"/>
                    <a:pt x="351" y="501"/>
                  </a:cubicBezTo>
                  <a:cubicBezTo>
                    <a:pt x="350" y="502"/>
                    <a:pt x="349" y="503"/>
                    <a:pt x="349" y="505"/>
                  </a:cubicBezTo>
                  <a:cubicBezTo>
                    <a:pt x="349" y="505"/>
                    <a:pt x="349" y="505"/>
                    <a:pt x="349" y="505"/>
                  </a:cubicBezTo>
                  <a:cubicBezTo>
                    <a:pt x="347" y="506"/>
                    <a:pt x="346" y="506"/>
                    <a:pt x="346" y="507"/>
                  </a:cubicBezTo>
                  <a:cubicBezTo>
                    <a:pt x="346" y="508"/>
                    <a:pt x="349" y="506"/>
                    <a:pt x="349" y="510"/>
                  </a:cubicBezTo>
                  <a:cubicBezTo>
                    <a:pt x="349" y="511"/>
                    <a:pt x="349" y="512"/>
                    <a:pt x="350" y="512"/>
                  </a:cubicBezTo>
                  <a:cubicBezTo>
                    <a:pt x="349" y="512"/>
                    <a:pt x="349" y="513"/>
                    <a:pt x="349" y="513"/>
                  </a:cubicBezTo>
                  <a:cubicBezTo>
                    <a:pt x="349" y="514"/>
                    <a:pt x="349" y="514"/>
                    <a:pt x="349" y="514"/>
                  </a:cubicBezTo>
                  <a:cubicBezTo>
                    <a:pt x="350" y="568"/>
                    <a:pt x="350" y="568"/>
                    <a:pt x="350" y="568"/>
                  </a:cubicBezTo>
                  <a:cubicBezTo>
                    <a:pt x="341" y="569"/>
                    <a:pt x="341" y="569"/>
                    <a:pt x="341" y="569"/>
                  </a:cubicBezTo>
                  <a:cubicBezTo>
                    <a:pt x="341" y="541"/>
                    <a:pt x="341" y="541"/>
                    <a:pt x="341" y="541"/>
                  </a:cubicBezTo>
                  <a:cubicBezTo>
                    <a:pt x="341" y="541"/>
                    <a:pt x="342" y="541"/>
                    <a:pt x="342" y="540"/>
                  </a:cubicBezTo>
                  <a:cubicBezTo>
                    <a:pt x="342" y="540"/>
                    <a:pt x="341" y="540"/>
                    <a:pt x="340" y="539"/>
                  </a:cubicBezTo>
                  <a:cubicBezTo>
                    <a:pt x="341" y="539"/>
                    <a:pt x="341" y="538"/>
                    <a:pt x="341" y="537"/>
                  </a:cubicBezTo>
                  <a:cubicBezTo>
                    <a:pt x="342" y="533"/>
                    <a:pt x="344" y="535"/>
                    <a:pt x="344" y="534"/>
                  </a:cubicBezTo>
                  <a:cubicBezTo>
                    <a:pt x="344" y="533"/>
                    <a:pt x="343" y="533"/>
                    <a:pt x="342" y="532"/>
                  </a:cubicBezTo>
                  <a:cubicBezTo>
                    <a:pt x="342" y="532"/>
                    <a:pt x="342" y="532"/>
                    <a:pt x="342" y="532"/>
                  </a:cubicBezTo>
                  <a:cubicBezTo>
                    <a:pt x="342" y="530"/>
                    <a:pt x="340" y="529"/>
                    <a:pt x="339" y="529"/>
                  </a:cubicBezTo>
                  <a:cubicBezTo>
                    <a:pt x="339" y="528"/>
                    <a:pt x="338" y="528"/>
                    <a:pt x="338" y="528"/>
                  </a:cubicBezTo>
                  <a:cubicBezTo>
                    <a:pt x="339" y="528"/>
                    <a:pt x="339" y="527"/>
                    <a:pt x="339" y="527"/>
                  </a:cubicBezTo>
                  <a:cubicBezTo>
                    <a:pt x="339" y="527"/>
                    <a:pt x="339" y="527"/>
                    <a:pt x="338" y="527"/>
                  </a:cubicBezTo>
                  <a:cubicBezTo>
                    <a:pt x="339" y="527"/>
                    <a:pt x="339" y="526"/>
                    <a:pt x="339" y="526"/>
                  </a:cubicBezTo>
                  <a:cubicBezTo>
                    <a:pt x="339" y="526"/>
                    <a:pt x="339" y="525"/>
                    <a:pt x="338" y="525"/>
                  </a:cubicBezTo>
                  <a:cubicBezTo>
                    <a:pt x="339" y="525"/>
                    <a:pt x="339" y="525"/>
                    <a:pt x="339" y="525"/>
                  </a:cubicBezTo>
                  <a:cubicBezTo>
                    <a:pt x="339" y="525"/>
                    <a:pt x="339" y="524"/>
                    <a:pt x="338" y="524"/>
                  </a:cubicBezTo>
                  <a:cubicBezTo>
                    <a:pt x="339" y="524"/>
                    <a:pt x="339" y="524"/>
                    <a:pt x="339" y="524"/>
                  </a:cubicBezTo>
                  <a:cubicBezTo>
                    <a:pt x="339" y="523"/>
                    <a:pt x="339" y="523"/>
                    <a:pt x="338" y="523"/>
                  </a:cubicBezTo>
                  <a:cubicBezTo>
                    <a:pt x="338" y="523"/>
                    <a:pt x="339" y="523"/>
                    <a:pt x="339" y="522"/>
                  </a:cubicBezTo>
                  <a:cubicBezTo>
                    <a:pt x="339" y="522"/>
                    <a:pt x="338" y="522"/>
                    <a:pt x="338" y="522"/>
                  </a:cubicBezTo>
                  <a:cubicBezTo>
                    <a:pt x="338" y="522"/>
                    <a:pt x="339" y="522"/>
                    <a:pt x="339" y="522"/>
                  </a:cubicBezTo>
                  <a:cubicBezTo>
                    <a:pt x="338" y="521"/>
                    <a:pt x="338" y="518"/>
                    <a:pt x="338" y="518"/>
                  </a:cubicBezTo>
                  <a:cubicBezTo>
                    <a:pt x="338" y="518"/>
                    <a:pt x="337" y="521"/>
                    <a:pt x="337" y="522"/>
                  </a:cubicBezTo>
                  <a:cubicBezTo>
                    <a:pt x="337" y="522"/>
                    <a:pt x="337" y="522"/>
                    <a:pt x="337" y="522"/>
                  </a:cubicBezTo>
                  <a:cubicBezTo>
                    <a:pt x="337" y="522"/>
                    <a:pt x="337" y="522"/>
                    <a:pt x="337" y="522"/>
                  </a:cubicBezTo>
                  <a:cubicBezTo>
                    <a:pt x="337" y="523"/>
                    <a:pt x="337" y="523"/>
                    <a:pt x="338" y="523"/>
                  </a:cubicBezTo>
                  <a:cubicBezTo>
                    <a:pt x="337" y="523"/>
                    <a:pt x="337" y="523"/>
                    <a:pt x="337" y="524"/>
                  </a:cubicBezTo>
                  <a:cubicBezTo>
                    <a:pt x="337" y="524"/>
                    <a:pt x="337" y="524"/>
                    <a:pt x="337" y="524"/>
                  </a:cubicBezTo>
                  <a:cubicBezTo>
                    <a:pt x="337" y="524"/>
                    <a:pt x="337" y="525"/>
                    <a:pt x="337" y="525"/>
                  </a:cubicBezTo>
                  <a:cubicBezTo>
                    <a:pt x="337" y="525"/>
                    <a:pt x="337" y="525"/>
                    <a:pt x="337" y="525"/>
                  </a:cubicBezTo>
                  <a:cubicBezTo>
                    <a:pt x="337" y="525"/>
                    <a:pt x="337" y="526"/>
                    <a:pt x="337" y="526"/>
                  </a:cubicBezTo>
                  <a:cubicBezTo>
                    <a:pt x="337" y="526"/>
                    <a:pt x="337" y="527"/>
                    <a:pt x="337" y="527"/>
                  </a:cubicBezTo>
                  <a:cubicBezTo>
                    <a:pt x="337" y="527"/>
                    <a:pt x="337" y="527"/>
                    <a:pt x="337" y="527"/>
                  </a:cubicBezTo>
                  <a:cubicBezTo>
                    <a:pt x="337" y="527"/>
                    <a:pt x="337" y="528"/>
                    <a:pt x="338" y="528"/>
                  </a:cubicBezTo>
                  <a:cubicBezTo>
                    <a:pt x="337" y="528"/>
                    <a:pt x="337" y="528"/>
                    <a:pt x="337" y="529"/>
                  </a:cubicBezTo>
                  <a:cubicBezTo>
                    <a:pt x="336" y="529"/>
                    <a:pt x="334" y="530"/>
                    <a:pt x="334" y="532"/>
                  </a:cubicBezTo>
                  <a:cubicBezTo>
                    <a:pt x="334" y="532"/>
                    <a:pt x="334" y="532"/>
                    <a:pt x="334" y="532"/>
                  </a:cubicBezTo>
                  <a:cubicBezTo>
                    <a:pt x="333" y="533"/>
                    <a:pt x="332" y="533"/>
                    <a:pt x="332" y="534"/>
                  </a:cubicBezTo>
                  <a:cubicBezTo>
                    <a:pt x="332" y="535"/>
                    <a:pt x="334" y="533"/>
                    <a:pt x="335" y="537"/>
                  </a:cubicBezTo>
                  <a:cubicBezTo>
                    <a:pt x="335" y="538"/>
                    <a:pt x="335" y="539"/>
                    <a:pt x="336" y="539"/>
                  </a:cubicBezTo>
                  <a:cubicBezTo>
                    <a:pt x="335" y="540"/>
                    <a:pt x="334" y="540"/>
                    <a:pt x="334" y="540"/>
                  </a:cubicBezTo>
                  <a:cubicBezTo>
                    <a:pt x="334" y="541"/>
                    <a:pt x="335" y="541"/>
                    <a:pt x="335" y="541"/>
                  </a:cubicBezTo>
                  <a:cubicBezTo>
                    <a:pt x="335" y="571"/>
                    <a:pt x="335" y="571"/>
                    <a:pt x="335" y="571"/>
                  </a:cubicBezTo>
                  <a:cubicBezTo>
                    <a:pt x="335" y="571"/>
                    <a:pt x="335" y="571"/>
                    <a:pt x="335" y="571"/>
                  </a:cubicBezTo>
                  <a:cubicBezTo>
                    <a:pt x="337" y="767"/>
                    <a:pt x="337" y="767"/>
                    <a:pt x="337" y="767"/>
                  </a:cubicBezTo>
                  <a:cubicBezTo>
                    <a:pt x="311" y="767"/>
                    <a:pt x="311" y="767"/>
                    <a:pt x="311" y="767"/>
                  </a:cubicBezTo>
                  <a:cubicBezTo>
                    <a:pt x="310" y="729"/>
                    <a:pt x="310" y="729"/>
                    <a:pt x="310" y="729"/>
                  </a:cubicBezTo>
                  <a:cubicBezTo>
                    <a:pt x="316" y="724"/>
                    <a:pt x="316" y="724"/>
                    <a:pt x="316" y="724"/>
                  </a:cubicBezTo>
                  <a:cubicBezTo>
                    <a:pt x="316" y="720"/>
                    <a:pt x="316" y="720"/>
                    <a:pt x="316" y="720"/>
                  </a:cubicBezTo>
                  <a:cubicBezTo>
                    <a:pt x="316" y="720"/>
                    <a:pt x="316" y="720"/>
                    <a:pt x="316" y="719"/>
                  </a:cubicBezTo>
                  <a:cubicBezTo>
                    <a:pt x="316" y="719"/>
                    <a:pt x="316" y="719"/>
                    <a:pt x="316" y="719"/>
                  </a:cubicBezTo>
                  <a:cubicBezTo>
                    <a:pt x="315" y="718"/>
                    <a:pt x="313" y="716"/>
                    <a:pt x="309" y="715"/>
                  </a:cubicBezTo>
                  <a:cubicBezTo>
                    <a:pt x="307" y="659"/>
                    <a:pt x="307" y="659"/>
                    <a:pt x="307" y="659"/>
                  </a:cubicBezTo>
                  <a:cubicBezTo>
                    <a:pt x="313" y="654"/>
                    <a:pt x="313" y="654"/>
                    <a:pt x="313" y="654"/>
                  </a:cubicBezTo>
                  <a:cubicBezTo>
                    <a:pt x="313" y="650"/>
                    <a:pt x="313" y="650"/>
                    <a:pt x="313" y="650"/>
                  </a:cubicBezTo>
                  <a:cubicBezTo>
                    <a:pt x="313" y="650"/>
                    <a:pt x="313" y="650"/>
                    <a:pt x="313" y="650"/>
                  </a:cubicBezTo>
                  <a:cubicBezTo>
                    <a:pt x="312" y="648"/>
                    <a:pt x="310" y="646"/>
                    <a:pt x="307" y="645"/>
                  </a:cubicBezTo>
                  <a:cubicBezTo>
                    <a:pt x="305" y="581"/>
                    <a:pt x="305" y="581"/>
                    <a:pt x="305" y="581"/>
                  </a:cubicBezTo>
                  <a:cubicBezTo>
                    <a:pt x="311" y="576"/>
                    <a:pt x="311" y="576"/>
                    <a:pt x="311" y="576"/>
                  </a:cubicBezTo>
                  <a:cubicBezTo>
                    <a:pt x="311" y="572"/>
                    <a:pt x="311" y="572"/>
                    <a:pt x="311" y="572"/>
                  </a:cubicBezTo>
                  <a:cubicBezTo>
                    <a:pt x="311" y="572"/>
                    <a:pt x="311" y="571"/>
                    <a:pt x="311" y="571"/>
                  </a:cubicBezTo>
                  <a:cubicBezTo>
                    <a:pt x="311" y="571"/>
                    <a:pt x="311" y="571"/>
                    <a:pt x="311" y="571"/>
                  </a:cubicBezTo>
                  <a:cubicBezTo>
                    <a:pt x="311" y="569"/>
                    <a:pt x="308" y="568"/>
                    <a:pt x="304" y="566"/>
                  </a:cubicBezTo>
                  <a:cubicBezTo>
                    <a:pt x="304" y="551"/>
                    <a:pt x="304" y="551"/>
                    <a:pt x="304" y="551"/>
                  </a:cubicBezTo>
                  <a:cubicBezTo>
                    <a:pt x="307" y="550"/>
                    <a:pt x="307" y="550"/>
                    <a:pt x="307" y="550"/>
                  </a:cubicBezTo>
                  <a:cubicBezTo>
                    <a:pt x="312" y="546"/>
                    <a:pt x="312" y="546"/>
                    <a:pt x="312" y="546"/>
                  </a:cubicBezTo>
                  <a:cubicBezTo>
                    <a:pt x="305" y="543"/>
                    <a:pt x="305" y="543"/>
                    <a:pt x="305" y="543"/>
                  </a:cubicBezTo>
                  <a:cubicBezTo>
                    <a:pt x="305" y="540"/>
                    <a:pt x="305" y="540"/>
                    <a:pt x="305" y="540"/>
                  </a:cubicBezTo>
                  <a:cubicBezTo>
                    <a:pt x="304" y="539"/>
                    <a:pt x="304" y="539"/>
                    <a:pt x="304" y="539"/>
                  </a:cubicBezTo>
                  <a:cubicBezTo>
                    <a:pt x="303" y="539"/>
                    <a:pt x="303" y="539"/>
                    <a:pt x="303" y="539"/>
                  </a:cubicBezTo>
                  <a:cubicBezTo>
                    <a:pt x="303" y="538"/>
                    <a:pt x="303" y="537"/>
                    <a:pt x="303" y="536"/>
                  </a:cubicBezTo>
                  <a:cubicBezTo>
                    <a:pt x="302" y="534"/>
                    <a:pt x="301" y="532"/>
                    <a:pt x="299" y="531"/>
                  </a:cubicBezTo>
                  <a:cubicBezTo>
                    <a:pt x="298" y="530"/>
                    <a:pt x="297" y="529"/>
                    <a:pt x="296" y="529"/>
                  </a:cubicBezTo>
                  <a:cubicBezTo>
                    <a:pt x="295" y="528"/>
                    <a:pt x="294" y="527"/>
                    <a:pt x="292" y="526"/>
                  </a:cubicBezTo>
                  <a:cubicBezTo>
                    <a:pt x="292" y="526"/>
                    <a:pt x="292" y="526"/>
                    <a:pt x="292" y="526"/>
                  </a:cubicBezTo>
                  <a:cubicBezTo>
                    <a:pt x="292" y="526"/>
                    <a:pt x="292" y="525"/>
                    <a:pt x="291" y="525"/>
                  </a:cubicBezTo>
                  <a:cubicBezTo>
                    <a:pt x="291" y="525"/>
                    <a:pt x="291" y="525"/>
                    <a:pt x="291" y="525"/>
                  </a:cubicBezTo>
                  <a:cubicBezTo>
                    <a:pt x="290" y="525"/>
                    <a:pt x="290" y="526"/>
                    <a:pt x="290" y="526"/>
                  </a:cubicBezTo>
                  <a:cubicBezTo>
                    <a:pt x="290" y="527"/>
                    <a:pt x="290" y="527"/>
                    <a:pt x="290" y="527"/>
                  </a:cubicBezTo>
                  <a:cubicBezTo>
                    <a:pt x="288" y="527"/>
                    <a:pt x="287" y="528"/>
                    <a:pt x="286" y="529"/>
                  </a:cubicBezTo>
                  <a:cubicBezTo>
                    <a:pt x="286" y="529"/>
                    <a:pt x="286" y="529"/>
                    <a:pt x="286" y="529"/>
                  </a:cubicBezTo>
                  <a:cubicBezTo>
                    <a:pt x="286" y="529"/>
                    <a:pt x="285" y="529"/>
                    <a:pt x="284" y="530"/>
                  </a:cubicBezTo>
                  <a:cubicBezTo>
                    <a:pt x="281" y="532"/>
                    <a:pt x="279" y="535"/>
                    <a:pt x="279" y="539"/>
                  </a:cubicBezTo>
                  <a:cubicBezTo>
                    <a:pt x="277" y="540"/>
                    <a:pt x="277" y="540"/>
                    <a:pt x="277" y="540"/>
                  </a:cubicBezTo>
                  <a:cubicBezTo>
                    <a:pt x="277" y="543"/>
                    <a:pt x="277" y="543"/>
                    <a:pt x="277" y="543"/>
                  </a:cubicBezTo>
                  <a:cubicBezTo>
                    <a:pt x="270" y="546"/>
                    <a:pt x="270" y="546"/>
                    <a:pt x="270" y="546"/>
                  </a:cubicBezTo>
                  <a:cubicBezTo>
                    <a:pt x="275" y="551"/>
                    <a:pt x="275" y="551"/>
                    <a:pt x="275" y="551"/>
                  </a:cubicBezTo>
                  <a:cubicBezTo>
                    <a:pt x="278" y="551"/>
                    <a:pt x="278" y="551"/>
                    <a:pt x="278" y="551"/>
                  </a:cubicBezTo>
                  <a:cubicBezTo>
                    <a:pt x="278" y="567"/>
                    <a:pt x="278" y="567"/>
                    <a:pt x="278" y="567"/>
                  </a:cubicBezTo>
                  <a:cubicBezTo>
                    <a:pt x="274" y="568"/>
                    <a:pt x="271" y="570"/>
                    <a:pt x="271" y="572"/>
                  </a:cubicBezTo>
                  <a:cubicBezTo>
                    <a:pt x="271" y="576"/>
                    <a:pt x="271" y="576"/>
                    <a:pt x="271" y="576"/>
                  </a:cubicBezTo>
                  <a:cubicBezTo>
                    <a:pt x="278" y="581"/>
                    <a:pt x="278" y="581"/>
                    <a:pt x="278" y="581"/>
                  </a:cubicBezTo>
                  <a:cubicBezTo>
                    <a:pt x="278" y="584"/>
                    <a:pt x="278" y="584"/>
                    <a:pt x="278" y="584"/>
                  </a:cubicBezTo>
                  <a:cubicBezTo>
                    <a:pt x="277" y="599"/>
                    <a:pt x="277" y="599"/>
                    <a:pt x="277" y="599"/>
                  </a:cubicBezTo>
                  <a:cubicBezTo>
                    <a:pt x="277" y="640"/>
                    <a:pt x="277" y="640"/>
                    <a:pt x="277" y="640"/>
                  </a:cubicBezTo>
                  <a:cubicBezTo>
                    <a:pt x="276" y="645"/>
                    <a:pt x="276" y="645"/>
                    <a:pt x="276" y="645"/>
                  </a:cubicBezTo>
                  <a:cubicBezTo>
                    <a:pt x="276" y="646"/>
                    <a:pt x="276" y="646"/>
                    <a:pt x="276" y="646"/>
                  </a:cubicBezTo>
                  <a:cubicBezTo>
                    <a:pt x="274" y="647"/>
                    <a:pt x="272" y="648"/>
                    <a:pt x="271" y="649"/>
                  </a:cubicBezTo>
                  <a:cubicBezTo>
                    <a:pt x="271" y="649"/>
                    <a:pt x="270" y="650"/>
                    <a:pt x="270" y="651"/>
                  </a:cubicBezTo>
                  <a:cubicBezTo>
                    <a:pt x="271" y="654"/>
                    <a:pt x="271" y="654"/>
                    <a:pt x="271" y="654"/>
                  </a:cubicBezTo>
                  <a:cubicBezTo>
                    <a:pt x="271" y="655"/>
                    <a:pt x="271" y="655"/>
                    <a:pt x="271" y="655"/>
                  </a:cubicBezTo>
                  <a:cubicBezTo>
                    <a:pt x="274" y="658"/>
                    <a:pt x="274" y="658"/>
                    <a:pt x="274" y="658"/>
                  </a:cubicBezTo>
                  <a:cubicBezTo>
                    <a:pt x="276" y="659"/>
                    <a:pt x="276" y="659"/>
                    <a:pt x="276" y="659"/>
                  </a:cubicBezTo>
                  <a:cubicBezTo>
                    <a:pt x="275" y="715"/>
                    <a:pt x="275" y="715"/>
                    <a:pt x="275" y="715"/>
                  </a:cubicBezTo>
                  <a:cubicBezTo>
                    <a:pt x="271" y="717"/>
                    <a:pt x="268" y="718"/>
                    <a:pt x="268" y="720"/>
                  </a:cubicBezTo>
                  <a:cubicBezTo>
                    <a:pt x="268" y="725"/>
                    <a:pt x="268" y="725"/>
                    <a:pt x="268" y="725"/>
                  </a:cubicBezTo>
                  <a:cubicBezTo>
                    <a:pt x="275" y="729"/>
                    <a:pt x="275" y="729"/>
                    <a:pt x="275" y="729"/>
                  </a:cubicBezTo>
                  <a:cubicBezTo>
                    <a:pt x="275" y="729"/>
                    <a:pt x="275" y="729"/>
                    <a:pt x="275" y="729"/>
                  </a:cubicBezTo>
                  <a:cubicBezTo>
                    <a:pt x="274" y="767"/>
                    <a:pt x="274" y="767"/>
                    <a:pt x="274" y="767"/>
                  </a:cubicBezTo>
                  <a:cubicBezTo>
                    <a:pt x="270" y="767"/>
                    <a:pt x="270" y="767"/>
                    <a:pt x="270" y="767"/>
                  </a:cubicBezTo>
                  <a:cubicBezTo>
                    <a:pt x="261" y="767"/>
                    <a:pt x="261" y="767"/>
                    <a:pt x="261" y="767"/>
                  </a:cubicBezTo>
                  <a:cubicBezTo>
                    <a:pt x="257" y="767"/>
                    <a:pt x="257" y="767"/>
                    <a:pt x="257" y="767"/>
                  </a:cubicBezTo>
                  <a:cubicBezTo>
                    <a:pt x="255" y="767"/>
                    <a:pt x="255" y="767"/>
                    <a:pt x="255" y="767"/>
                  </a:cubicBezTo>
                  <a:cubicBezTo>
                    <a:pt x="129" y="768"/>
                    <a:pt x="129" y="768"/>
                    <a:pt x="129" y="768"/>
                  </a:cubicBezTo>
                  <a:cubicBezTo>
                    <a:pt x="126" y="669"/>
                    <a:pt x="126" y="669"/>
                    <a:pt x="126" y="669"/>
                  </a:cubicBezTo>
                  <a:cubicBezTo>
                    <a:pt x="136" y="661"/>
                    <a:pt x="136" y="661"/>
                    <a:pt x="136" y="661"/>
                  </a:cubicBezTo>
                  <a:cubicBezTo>
                    <a:pt x="136" y="655"/>
                    <a:pt x="136" y="655"/>
                    <a:pt x="136" y="655"/>
                  </a:cubicBezTo>
                  <a:cubicBezTo>
                    <a:pt x="136" y="654"/>
                    <a:pt x="136" y="654"/>
                    <a:pt x="136" y="653"/>
                  </a:cubicBezTo>
                  <a:cubicBezTo>
                    <a:pt x="136" y="653"/>
                    <a:pt x="136" y="653"/>
                    <a:pt x="136" y="653"/>
                  </a:cubicBezTo>
                  <a:cubicBezTo>
                    <a:pt x="136" y="653"/>
                    <a:pt x="136" y="653"/>
                    <a:pt x="136" y="653"/>
                  </a:cubicBezTo>
                  <a:cubicBezTo>
                    <a:pt x="135" y="651"/>
                    <a:pt x="131" y="648"/>
                    <a:pt x="125" y="646"/>
                  </a:cubicBezTo>
                  <a:cubicBezTo>
                    <a:pt x="122" y="555"/>
                    <a:pt x="122" y="555"/>
                    <a:pt x="122" y="555"/>
                  </a:cubicBezTo>
                  <a:cubicBezTo>
                    <a:pt x="131" y="548"/>
                    <a:pt x="131" y="548"/>
                    <a:pt x="131" y="548"/>
                  </a:cubicBezTo>
                  <a:cubicBezTo>
                    <a:pt x="131" y="541"/>
                    <a:pt x="131" y="541"/>
                    <a:pt x="131" y="541"/>
                  </a:cubicBezTo>
                  <a:cubicBezTo>
                    <a:pt x="131" y="541"/>
                    <a:pt x="131" y="540"/>
                    <a:pt x="131" y="540"/>
                  </a:cubicBezTo>
                  <a:cubicBezTo>
                    <a:pt x="130" y="537"/>
                    <a:pt x="127" y="535"/>
                    <a:pt x="121" y="533"/>
                  </a:cubicBezTo>
                  <a:cubicBezTo>
                    <a:pt x="118" y="429"/>
                    <a:pt x="118" y="429"/>
                    <a:pt x="118" y="429"/>
                  </a:cubicBezTo>
                  <a:cubicBezTo>
                    <a:pt x="129" y="421"/>
                    <a:pt x="129" y="421"/>
                    <a:pt x="129" y="421"/>
                  </a:cubicBezTo>
                  <a:cubicBezTo>
                    <a:pt x="129" y="414"/>
                    <a:pt x="129" y="414"/>
                    <a:pt x="129" y="414"/>
                  </a:cubicBezTo>
                  <a:cubicBezTo>
                    <a:pt x="129" y="413"/>
                    <a:pt x="129" y="413"/>
                    <a:pt x="128" y="413"/>
                  </a:cubicBezTo>
                  <a:cubicBezTo>
                    <a:pt x="128" y="413"/>
                    <a:pt x="128" y="413"/>
                    <a:pt x="128" y="413"/>
                  </a:cubicBezTo>
                  <a:cubicBezTo>
                    <a:pt x="128" y="410"/>
                    <a:pt x="123" y="407"/>
                    <a:pt x="117" y="405"/>
                  </a:cubicBezTo>
                  <a:cubicBezTo>
                    <a:pt x="117" y="380"/>
                    <a:pt x="117" y="380"/>
                    <a:pt x="117" y="380"/>
                  </a:cubicBezTo>
                  <a:cubicBezTo>
                    <a:pt x="122" y="379"/>
                    <a:pt x="122" y="379"/>
                    <a:pt x="122" y="379"/>
                  </a:cubicBezTo>
                  <a:cubicBezTo>
                    <a:pt x="130" y="372"/>
                    <a:pt x="130" y="372"/>
                    <a:pt x="130" y="372"/>
                  </a:cubicBezTo>
                  <a:cubicBezTo>
                    <a:pt x="118" y="367"/>
                    <a:pt x="118" y="367"/>
                    <a:pt x="118" y="367"/>
                  </a:cubicBezTo>
                  <a:cubicBezTo>
                    <a:pt x="118" y="362"/>
                    <a:pt x="118" y="362"/>
                    <a:pt x="118" y="362"/>
                  </a:cubicBezTo>
                  <a:cubicBezTo>
                    <a:pt x="117" y="361"/>
                    <a:pt x="117" y="361"/>
                    <a:pt x="117" y="361"/>
                  </a:cubicBezTo>
                  <a:cubicBezTo>
                    <a:pt x="116" y="361"/>
                    <a:pt x="116" y="361"/>
                    <a:pt x="116" y="361"/>
                  </a:cubicBezTo>
                  <a:cubicBezTo>
                    <a:pt x="116" y="359"/>
                    <a:pt x="115" y="357"/>
                    <a:pt x="115" y="356"/>
                  </a:cubicBezTo>
                  <a:cubicBezTo>
                    <a:pt x="114" y="352"/>
                    <a:pt x="112" y="349"/>
                    <a:pt x="109" y="347"/>
                  </a:cubicBezTo>
                  <a:cubicBezTo>
                    <a:pt x="107" y="345"/>
                    <a:pt x="105" y="344"/>
                    <a:pt x="103" y="343"/>
                  </a:cubicBezTo>
                  <a:cubicBezTo>
                    <a:pt x="103" y="342"/>
                    <a:pt x="100" y="340"/>
                    <a:pt x="98" y="340"/>
                  </a:cubicBezTo>
                  <a:cubicBezTo>
                    <a:pt x="98" y="340"/>
                    <a:pt x="98" y="340"/>
                    <a:pt x="98" y="340"/>
                  </a:cubicBezTo>
                  <a:cubicBezTo>
                    <a:pt x="98" y="339"/>
                    <a:pt x="97" y="338"/>
                    <a:pt x="96" y="338"/>
                  </a:cubicBezTo>
                  <a:cubicBezTo>
                    <a:pt x="95" y="338"/>
                    <a:pt x="95" y="338"/>
                    <a:pt x="95" y="338"/>
                  </a:cubicBezTo>
                  <a:cubicBezTo>
                    <a:pt x="94" y="338"/>
                    <a:pt x="94" y="339"/>
                    <a:pt x="94" y="340"/>
                  </a:cubicBezTo>
                  <a:cubicBezTo>
                    <a:pt x="94" y="340"/>
                    <a:pt x="94" y="340"/>
                    <a:pt x="94" y="340"/>
                  </a:cubicBezTo>
                  <a:cubicBezTo>
                    <a:pt x="91" y="341"/>
                    <a:pt x="89" y="342"/>
                    <a:pt x="88" y="343"/>
                  </a:cubicBezTo>
                  <a:cubicBezTo>
                    <a:pt x="88" y="344"/>
                    <a:pt x="88" y="344"/>
                    <a:pt x="88" y="344"/>
                  </a:cubicBezTo>
                  <a:cubicBezTo>
                    <a:pt x="87" y="344"/>
                    <a:pt x="86" y="344"/>
                    <a:pt x="85" y="345"/>
                  </a:cubicBezTo>
                  <a:cubicBezTo>
                    <a:pt x="80" y="348"/>
                    <a:pt x="76" y="354"/>
                    <a:pt x="76" y="361"/>
                  </a:cubicBezTo>
                  <a:cubicBezTo>
                    <a:pt x="73" y="362"/>
                    <a:pt x="73" y="362"/>
                    <a:pt x="73" y="362"/>
                  </a:cubicBezTo>
                  <a:cubicBezTo>
                    <a:pt x="73" y="367"/>
                    <a:pt x="73" y="367"/>
                    <a:pt x="73" y="367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70" y="379"/>
                    <a:pt x="70" y="379"/>
                    <a:pt x="70" y="379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75" y="405"/>
                    <a:pt x="75" y="405"/>
                    <a:pt x="75" y="405"/>
                  </a:cubicBezTo>
                  <a:cubicBezTo>
                    <a:pt x="68" y="407"/>
                    <a:pt x="63" y="411"/>
                    <a:pt x="63" y="414"/>
                  </a:cubicBezTo>
                  <a:cubicBezTo>
                    <a:pt x="63" y="421"/>
                    <a:pt x="63" y="421"/>
                    <a:pt x="63" y="421"/>
                  </a:cubicBezTo>
                  <a:cubicBezTo>
                    <a:pt x="74" y="429"/>
                    <a:pt x="74" y="429"/>
                    <a:pt x="74" y="429"/>
                  </a:cubicBezTo>
                  <a:cubicBezTo>
                    <a:pt x="74" y="433"/>
                    <a:pt x="74" y="433"/>
                    <a:pt x="74" y="433"/>
                  </a:cubicBezTo>
                  <a:cubicBezTo>
                    <a:pt x="74" y="458"/>
                    <a:pt x="74" y="458"/>
                    <a:pt x="74" y="458"/>
                  </a:cubicBezTo>
                  <a:cubicBezTo>
                    <a:pt x="72" y="524"/>
                    <a:pt x="72" y="524"/>
                    <a:pt x="72" y="524"/>
                  </a:cubicBezTo>
                  <a:cubicBezTo>
                    <a:pt x="72" y="533"/>
                    <a:pt x="72" y="533"/>
                    <a:pt x="72" y="533"/>
                  </a:cubicBezTo>
                  <a:cubicBezTo>
                    <a:pt x="72" y="534"/>
                    <a:pt x="71" y="534"/>
                    <a:pt x="71" y="534"/>
                  </a:cubicBezTo>
                  <a:cubicBezTo>
                    <a:pt x="68" y="535"/>
                    <a:pt x="65" y="537"/>
                    <a:pt x="64" y="539"/>
                  </a:cubicBezTo>
                  <a:cubicBezTo>
                    <a:pt x="63" y="540"/>
                    <a:pt x="62" y="541"/>
                    <a:pt x="62" y="542"/>
                  </a:cubicBezTo>
                  <a:cubicBezTo>
                    <a:pt x="62" y="548"/>
                    <a:pt x="62" y="548"/>
                    <a:pt x="62" y="548"/>
                  </a:cubicBezTo>
                  <a:cubicBezTo>
                    <a:pt x="62" y="548"/>
                    <a:pt x="62" y="548"/>
                    <a:pt x="62" y="548"/>
                  </a:cubicBezTo>
                  <a:cubicBezTo>
                    <a:pt x="69" y="553"/>
                    <a:pt x="69" y="553"/>
                    <a:pt x="69" y="553"/>
                  </a:cubicBezTo>
                  <a:cubicBezTo>
                    <a:pt x="72" y="556"/>
                    <a:pt x="72" y="556"/>
                    <a:pt x="72" y="556"/>
                  </a:cubicBezTo>
                  <a:cubicBezTo>
                    <a:pt x="70" y="647"/>
                    <a:pt x="70" y="647"/>
                    <a:pt x="70" y="647"/>
                  </a:cubicBezTo>
                  <a:cubicBezTo>
                    <a:pt x="63" y="649"/>
                    <a:pt x="59" y="652"/>
                    <a:pt x="59" y="655"/>
                  </a:cubicBezTo>
                  <a:cubicBezTo>
                    <a:pt x="59" y="662"/>
                    <a:pt x="59" y="662"/>
                    <a:pt x="59" y="662"/>
                  </a:cubicBezTo>
                  <a:cubicBezTo>
                    <a:pt x="69" y="669"/>
                    <a:pt x="69" y="669"/>
                    <a:pt x="69" y="669"/>
                  </a:cubicBezTo>
                  <a:cubicBezTo>
                    <a:pt x="69" y="670"/>
                    <a:pt x="69" y="670"/>
                    <a:pt x="69" y="670"/>
                  </a:cubicBezTo>
                  <a:cubicBezTo>
                    <a:pt x="68" y="732"/>
                    <a:pt x="68" y="732"/>
                    <a:pt x="68" y="732"/>
                  </a:cubicBezTo>
                  <a:cubicBezTo>
                    <a:pt x="68" y="758"/>
                    <a:pt x="68" y="758"/>
                    <a:pt x="68" y="758"/>
                  </a:cubicBezTo>
                  <a:cubicBezTo>
                    <a:pt x="67" y="768"/>
                    <a:pt x="67" y="768"/>
                    <a:pt x="67" y="768"/>
                  </a:cubicBezTo>
                  <a:cubicBezTo>
                    <a:pt x="66" y="768"/>
                    <a:pt x="66" y="768"/>
                    <a:pt x="66" y="768"/>
                  </a:cubicBezTo>
                  <a:cubicBezTo>
                    <a:pt x="64" y="768"/>
                    <a:pt x="64" y="768"/>
                    <a:pt x="64" y="768"/>
                  </a:cubicBezTo>
                  <a:cubicBezTo>
                    <a:pt x="58" y="768"/>
                    <a:pt x="58" y="768"/>
                    <a:pt x="58" y="768"/>
                  </a:cubicBezTo>
                  <a:cubicBezTo>
                    <a:pt x="58" y="812"/>
                    <a:pt x="58" y="812"/>
                    <a:pt x="58" y="812"/>
                  </a:cubicBezTo>
                  <a:cubicBezTo>
                    <a:pt x="58" y="833"/>
                    <a:pt x="58" y="833"/>
                    <a:pt x="58" y="833"/>
                  </a:cubicBezTo>
                  <a:cubicBezTo>
                    <a:pt x="59" y="948"/>
                    <a:pt x="59" y="948"/>
                    <a:pt x="59" y="948"/>
                  </a:cubicBezTo>
                  <a:cubicBezTo>
                    <a:pt x="39" y="955"/>
                    <a:pt x="19" y="963"/>
                    <a:pt x="0" y="972"/>
                  </a:cubicBezTo>
                  <a:cubicBezTo>
                    <a:pt x="0" y="1254"/>
                    <a:pt x="0" y="1254"/>
                    <a:pt x="0" y="1254"/>
                  </a:cubicBezTo>
                  <a:cubicBezTo>
                    <a:pt x="6378" y="1254"/>
                    <a:pt x="6378" y="1254"/>
                    <a:pt x="6378" y="1254"/>
                  </a:cubicBezTo>
                  <a:cubicBezTo>
                    <a:pt x="6378" y="972"/>
                    <a:pt x="6378" y="972"/>
                    <a:pt x="6378" y="972"/>
                  </a:cubicBezTo>
                  <a:cubicBezTo>
                    <a:pt x="6378" y="971"/>
                    <a:pt x="6377" y="971"/>
                    <a:pt x="6377" y="971"/>
                  </a:cubicBezTo>
                  <a:lnTo>
                    <a:pt x="6378" y="663"/>
                  </a:lnTo>
                  <a:close/>
                  <a:moveTo>
                    <a:pt x="80" y="404"/>
                  </a:moveTo>
                  <a:cubicBezTo>
                    <a:pt x="79" y="404"/>
                    <a:pt x="78" y="404"/>
                    <a:pt x="78" y="404"/>
                  </a:cubicBezTo>
                  <a:cubicBezTo>
                    <a:pt x="77" y="404"/>
                    <a:pt x="77" y="404"/>
                    <a:pt x="77" y="404"/>
                  </a:cubicBezTo>
                  <a:cubicBezTo>
                    <a:pt x="77" y="385"/>
                    <a:pt x="77" y="385"/>
                    <a:pt x="77" y="385"/>
                  </a:cubicBezTo>
                  <a:cubicBezTo>
                    <a:pt x="77" y="382"/>
                    <a:pt x="78" y="379"/>
                    <a:pt x="79" y="379"/>
                  </a:cubicBezTo>
                  <a:cubicBezTo>
                    <a:pt x="79" y="379"/>
                    <a:pt x="80" y="381"/>
                    <a:pt x="80" y="383"/>
                  </a:cubicBezTo>
                  <a:cubicBezTo>
                    <a:pt x="80" y="383"/>
                    <a:pt x="81" y="384"/>
                    <a:pt x="81" y="385"/>
                  </a:cubicBezTo>
                  <a:cubicBezTo>
                    <a:pt x="81" y="401"/>
                    <a:pt x="81" y="401"/>
                    <a:pt x="81" y="401"/>
                  </a:cubicBezTo>
                  <a:cubicBezTo>
                    <a:pt x="81" y="404"/>
                    <a:pt x="81" y="404"/>
                    <a:pt x="81" y="404"/>
                  </a:cubicBezTo>
                  <a:lnTo>
                    <a:pt x="80" y="404"/>
                  </a:lnTo>
                  <a:close/>
                  <a:moveTo>
                    <a:pt x="87" y="403"/>
                  </a:moveTo>
                  <a:cubicBezTo>
                    <a:pt x="86" y="403"/>
                    <a:pt x="84" y="403"/>
                    <a:pt x="83" y="403"/>
                  </a:cubicBezTo>
                  <a:cubicBezTo>
                    <a:pt x="83" y="385"/>
                    <a:pt x="83" y="385"/>
                    <a:pt x="83" y="385"/>
                  </a:cubicBezTo>
                  <a:cubicBezTo>
                    <a:pt x="83" y="383"/>
                    <a:pt x="83" y="383"/>
                    <a:pt x="83" y="383"/>
                  </a:cubicBezTo>
                  <a:cubicBezTo>
                    <a:pt x="83" y="382"/>
                    <a:pt x="83" y="381"/>
                    <a:pt x="83" y="381"/>
                  </a:cubicBezTo>
                  <a:cubicBezTo>
                    <a:pt x="84" y="379"/>
                    <a:pt x="86" y="377"/>
                    <a:pt x="88" y="377"/>
                  </a:cubicBezTo>
                  <a:cubicBezTo>
                    <a:pt x="88" y="377"/>
                    <a:pt x="88" y="377"/>
                    <a:pt x="88" y="377"/>
                  </a:cubicBezTo>
                  <a:cubicBezTo>
                    <a:pt x="89" y="377"/>
                    <a:pt x="90" y="377"/>
                    <a:pt x="90" y="378"/>
                  </a:cubicBezTo>
                  <a:cubicBezTo>
                    <a:pt x="93" y="378"/>
                    <a:pt x="94" y="381"/>
                    <a:pt x="94" y="383"/>
                  </a:cubicBezTo>
                  <a:cubicBezTo>
                    <a:pt x="94" y="402"/>
                    <a:pt x="94" y="402"/>
                    <a:pt x="94" y="402"/>
                  </a:cubicBezTo>
                  <a:cubicBezTo>
                    <a:pt x="92" y="402"/>
                    <a:pt x="90" y="402"/>
                    <a:pt x="87" y="403"/>
                  </a:cubicBezTo>
                  <a:close/>
                  <a:moveTo>
                    <a:pt x="109" y="403"/>
                  </a:moveTo>
                  <a:cubicBezTo>
                    <a:pt x="107" y="403"/>
                    <a:pt x="104" y="403"/>
                    <a:pt x="102" y="402"/>
                  </a:cubicBezTo>
                  <a:cubicBezTo>
                    <a:pt x="101" y="402"/>
                    <a:pt x="99" y="402"/>
                    <a:pt x="97" y="402"/>
                  </a:cubicBezTo>
                  <a:cubicBezTo>
                    <a:pt x="97" y="383"/>
                    <a:pt x="97" y="383"/>
                    <a:pt x="97" y="383"/>
                  </a:cubicBezTo>
                  <a:cubicBezTo>
                    <a:pt x="97" y="380"/>
                    <a:pt x="100" y="377"/>
                    <a:pt x="103" y="377"/>
                  </a:cubicBezTo>
                  <a:cubicBezTo>
                    <a:pt x="104" y="377"/>
                    <a:pt x="105" y="377"/>
                    <a:pt x="105" y="378"/>
                  </a:cubicBezTo>
                  <a:cubicBezTo>
                    <a:pt x="107" y="378"/>
                    <a:pt x="109" y="381"/>
                    <a:pt x="109" y="383"/>
                  </a:cubicBezTo>
                  <a:cubicBezTo>
                    <a:pt x="109" y="402"/>
                    <a:pt x="109" y="402"/>
                    <a:pt x="109" y="402"/>
                  </a:cubicBezTo>
                  <a:cubicBezTo>
                    <a:pt x="109" y="403"/>
                    <a:pt x="109" y="403"/>
                    <a:pt x="109" y="403"/>
                  </a:cubicBezTo>
                  <a:close/>
                  <a:moveTo>
                    <a:pt x="112" y="404"/>
                  </a:moveTo>
                  <a:cubicBezTo>
                    <a:pt x="111" y="404"/>
                    <a:pt x="111" y="404"/>
                    <a:pt x="111" y="404"/>
                  </a:cubicBezTo>
                  <a:cubicBezTo>
                    <a:pt x="111" y="385"/>
                    <a:pt x="111" y="385"/>
                    <a:pt x="111" y="385"/>
                  </a:cubicBezTo>
                  <a:cubicBezTo>
                    <a:pt x="111" y="385"/>
                    <a:pt x="111" y="385"/>
                    <a:pt x="111" y="385"/>
                  </a:cubicBezTo>
                  <a:cubicBezTo>
                    <a:pt x="111" y="383"/>
                    <a:pt x="111" y="381"/>
                    <a:pt x="112" y="380"/>
                  </a:cubicBezTo>
                  <a:cubicBezTo>
                    <a:pt x="112" y="379"/>
                    <a:pt x="112" y="379"/>
                    <a:pt x="113" y="379"/>
                  </a:cubicBezTo>
                  <a:cubicBezTo>
                    <a:pt x="113" y="379"/>
                    <a:pt x="114" y="380"/>
                    <a:pt x="114" y="382"/>
                  </a:cubicBezTo>
                  <a:cubicBezTo>
                    <a:pt x="114" y="383"/>
                    <a:pt x="114" y="384"/>
                    <a:pt x="114" y="385"/>
                  </a:cubicBezTo>
                  <a:cubicBezTo>
                    <a:pt x="115" y="404"/>
                    <a:pt x="115" y="404"/>
                    <a:pt x="115" y="404"/>
                  </a:cubicBezTo>
                  <a:cubicBezTo>
                    <a:pt x="114" y="404"/>
                    <a:pt x="113" y="404"/>
                    <a:pt x="112" y="404"/>
                  </a:cubicBezTo>
                  <a:close/>
                  <a:moveTo>
                    <a:pt x="282" y="566"/>
                  </a:moveTo>
                  <a:cubicBezTo>
                    <a:pt x="281" y="566"/>
                    <a:pt x="280" y="566"/>
                    <a:pt x="280" y="566"/>
                  </a:cubicBezTo>
                  <a:cubicBezTo>
                    <a:pt x="280" y="566"/>
                    <a:pt x="280" y="566"/>
                    <a:pt x="280" y="566"/>
                  </a:cubicBezTo>
                  <a:cubicBezTo>
                    <a:pt x="280" y="554"/>
                    <a:pt x="280" y="554"/>
                    <a:pt x="280" y="554"/>
                  </a:cubicBezTo>
                  <a:cubicBezTo>
                    <a:pt x="280" y="552"/>
                    <a:pt x="280" y="551"/>
                    <a:pt x="281" y="551"/>
                  </a:cubicBezTo>
                  <a:cubicBezTo>
                    <a:pt x="281" y="551"/>
                    <a:pt x="281" y="551"/>
                    <a:pt x="282" y="553"/>
                  </a:cubicBezTo>
                  <a:cubicBezTo>
                    <a:pt x="282" y="553"/>
                    <a:pt x="282" y="554"/>
                    <a:pt x="282" y="554"/>
                  </a:cubicBezTo>
                  <a:cubicBezTo>
                    <a:pt x="282" y="564"/>
                    <a:pt x="282" y="564"/>
                    <a:pt x="282" y="564"/>
                  </a:cubicBezTo>
                  <a:cubicBezTo>
                    <a:pt x="282" y="566"/>
                    <a:pt x="282" y="566"/>
                    <a:pt x="282" y="566"/>
                  </a:cubicBezTo>
                  <a:close/>
                  <a:moveTo>
                    <a:pt x="286" y="565"/>
                  </a:moveTo>
                  <a:cubicBezTo>
                    <a:pt x="285" y="565"/>
                    <a:pt x="284" y="565"/>
                    <a:pt x="283" y="565"/>
                  </a:cubicBezTo>
                  <a:cubicBezTo>
                    <a:pt x="283" y="554"/>
                    <a:pt x="283" y="554"/>
                    <a:pt x="283" y="554"/>
                  </a:cubicBezTo>
                  <a:cubicBezTo>
                    <a:pt x="283" y="553"/>
                    <a:pt x="283" y="553"/>
                    <a:pt x="283" y="553"/>
                  </a:cubicBezTo>
                  <a:cubicBezTo>
                    <a:pt x="283" y="553"/>
                    <a:pt x="283" y="552"/>
                    <a:pt x="283" y="552"/>
                  </a:cubicBezTo>
                  <a:cubicBezTo>
                    <a:pt x="284" y="550"/>
                    <a:pt x="285" y="549"/>
                    <a:pt x="287" y="549"/>
                  </a:cubicBezTo>
                  <a:cubicBezTo>
                    <a:pt x="287" y="549"/>
                    <a:pt x="287" y="549"/>
                    <a:pt x="287" y="549"/>
                  </a:cubicBezTo>
                  <a:cubicBezTo>
                    <a:pt x="287" y="549"/>
                    <a:pt x="287" y="550"/>
                    <a:pt x="288" y="550"/>
                  </a:cubicBezTo>
                  <a:cubicBezTo>
                    <a:pt x="289" y="550"/>
                    <a:pt x="290" y="551"/>
                    <a:pt x="290" y="553"/>
                  </a:cubicBezTo>
                  <a:cubicBezTo>
                    <a:pt x="290" y="565"/>
                    <a:pt x="290" y="565"/>
                    <a:pt x="290" y="565"/>
                  </a:cubicBezTo>
                  <a:cubicBezTo>
                    <a:pt x="289" y="565"/>
                    <a:pt x="287" y="565"/>
                    <a:pt x="286" y="565"/>
                  </a:cubicBezTo>
                  <a:close/>
                  <a:moveTo>
                    <a:pt x="299" y="565"/>
                  </a:moveTo>
                  <a:cubicBezTo>
                    <a:pt x="298" y="565"/>
                    <a:pt x="296" y="565"/>
                    <a:pt x="295" y="565"/>
                  </a:cubicBezTo>
                  <a:cubicBezTo>
                    <a:pt x="294" y="565"/>
                    <a:pt x="293" y="565"/>
                    <a:pt x="292" y="565"/>
                  </a:cubicBezTo>
                  <a:cubicBezTo>
                    <a:pt x="292" y="553"/>
                    <a:pt x="292" y="553"/>
                    <a:pt x="292" y="553"/>
                  </a:cubicBezTo>
                  <a:cubicBezTo>
                    <a:pt x="292" y="551"/>
                    <a:pt x="294" y="549"/>
                    <a:pt x="296" y="549"/>
                  </a:cubicBezTo>
                  <a:cubicBezTo>
                    <a:pt x="296" y="549"/>
                    <a:pt x="296" y="549"/>
                    <a:pt x="297" y="550"/>
                  </a:cubicBezTo>
                  <a:cubicBezTo>
                    <a:pt x="298" y="550"/>
                    <a:pt x="299" y="551"/>
                    <a:pt x="299" y="553"/>
                  </a:cubicBezTo>
                  <a:cubicBezTo>
                    <a:pt x="299" y="564"/>
                    <a:pt x="299" y="564"/>
                    <a:pt x="299" y="564"/>
                  </a:cubicBezTo>
                  <a:cubicBezTo>
                    <a:pt x="299" y="565"/>
                    <a:pt x="299" y="565"/>
                    <a:pt x="299" y="565"/>
                  </a:cubicBezTo>
                  <a:close/>
                  <a:moveTo>
                    <a:pt x="301" y="566"/>
                  </a:moveTo>
                  <a:cubicBezTo>
                    <a:pt x="301" y="566"/>
                    <a:pt x="301" y="566"/>
                    <a:pt x="301" y="566"/>
                  </a:cubicBezTo>
                  <a:cubicBezTo>
                    <a:pt x="301" y="554"/>
                    <a:pt x="301" y="554"/>
                    <a:pt x="301" y="554"/>
                  </a:cubicBezTo>
                  <a:cubicBezTo>
                    <a:pt x="301" y="554"/>
                    <a:pt x="301" y="554"/>
                    <a:pt x="301" y="554"/>
                  </a:cubicBezTo>
                  <a:cubicBezTo>
                    <a:pt x="301" y="553"/>
                    <a:pt x="301" y="552"/>
                    <a:pt x="301" y="551"/>
                  </a:cubicBezTo>
                  <a:cubicBezTo>
                    <a:pt x="301" y="551"/>
                    <a:pt x="301" y="550"/>
                    <a:pt x="302" y="550"/>
                  </a:cubicBezTo>
                  <a:cubicBezTo>
                    <a:pt x="302" y="550"/>
                    <a:pt x="302" y="551"/>
                    <a:pt x="302" y="553"/>
                  </a:cubicBezTo>
                  <a:cubicBezTo>
                    <a:pt x="302" y="553"/>
                    <a:pt x="303" y="554"/>
                    <a:pt x="303" y="554"/>
                  </a:cubicBezTo>
                  <a:cubicBezTo>
                    <a:pt x="303" y="566"/>
                    <a:pt x="303" y="566"/>
                    <a:pt x="303" y="566"/>
                  </a:cubicBezTo>
                  <a:cubicBezTo>
                    <a:pt x="302" y="566"/>
                    <a:pt x="301" y="566"/>
                    <a:pt x="301" y="566"/>
                  </a:cubicBezTo>
                  <a:close/>
                  <a:moveTo>
                    <a:pt x="369" y="564"/>
                  </a:moveTo>
                  <a:cubicBezTo>
                    <a:pt x="368" y="564"/>
                    <a:pt x="368" y="564"/>
                    <a:pt x="368" y="564"/>
                  </a:cubicBezTo>
                  <a:cubicBezTo>
                    <a:pt x="368" y="561"/>
                    <a:pt x="368" y="561"/>
                    <a:pt x="368" y="561"/>
                  </a:cubicBezTo>
                  <a:cubicBezTo>
                    <a:pt x="369" y="562"/>
                    <a:pt x="369" y="562"/>
                    <a:pt x="369" y="562"/>
                  </a:cubicBezTo>
                  <a:cubicBezTo>
                    <a:pt x="370" y="563"/>
                    <a:pt x="370" y="563"/>
                    <a:pt x="370" y="563"/>
                  </a:cubicBezTo>
                  <a:lnTo>
                    <a:pt x="369" y="564"/>
                  </a:lnTo>
                  <a:close/>
                  <a:moveTo>
                    <a:pt x="415" y="558"/>
                  </a:moveTo>
                  <a:cubicBezTo>
                    <a:pt x="404" y="558"/>
                    <a:pt x="404" y="558"/>
                    <a:pt x="404" y="558"/>
                  </a:cubicBezTo>
                  <a:cubicBezTo>
                    <a:pt x="398" y="558"/>
                    <a:pt x="398" y="558"/>
                    <a:pt x="398" y="558"/>
                  </a:cubicBezTo>
                  <a:cubicBezTo>
                    <a:pt x="397" y="529"/>
                    <a:pt x="397" y="529"/>
                    <a:pt x="397" y="529"/>
                  </a:cubicBezTo>
                  <a:cubicBezTo>
                    <a:pt x="398" y="529"/>
                    <a:pt x="398" y="529"/>
                    <a:pt x="398" y="528"/>
                  </a:cubicBezTo>
                  <a:cubicBezTo>
                    <a:pt x="398" y="528"/>
                    <a:pt x="398" y="527"/>
                    <a:pt x="397" y="527"/>
                  </a:cubicBezTo>
                  <a:cubicBezTo>
                    <a:pt x="398" y="527"/>
                    <a:pt x="398" y="526"/>
                    <a:pt x="398" y="525"/>
                  </a:cubicBezTo>
                  <a:cubicBezTo>
                    <a:pt x="398" y="522"/>
                    <a:pt x="400" y="522"/>
                    <a:pt x="401" y="522"/>
                  </a:cubicBezTo>
                  <a:cubicBezTo>
                    <a:pt x="408" y="532"/>
                    <a:pt x="408" y="532"/>
                    <a:pt x="408" y="532"/>
                  </a:cubicBezTo>
                  <a:cubicBezTo>
                    <a:pt x="408" y="532"/>
                    <a:pt x="408" y="532"/>
                    <a:pt x="408" y="532"/>
                  </a:cubicBezTo>
                  <a:cubicBezTo>
                    <a:pt x="416" y="533"/>
                    <a:pt x="416" y="533"/>
                    <a:pt x="416" y="533"/>
                  </a:cubicBezTo>
                  <a:lnTo>
                    <a:pt x="415" y="558"/>
                  </a:lnTo>
                  <a:close/>
                  <a:moveTo>
                    <a:pt x="422" y="558"/>
                  </a:moveTo>
                  <a:cubicBezTo>
                    <a:pt x="420" y="558"/>
                    <a:pt x="420" y="558"/>
                    <a:pt x="420" y="558"/>
                  </a:cubicBezTo>
                  <a:cubicBezTo>
                    <a:pt x="420" y="541"/>
                    <a:pt x="420" y="541"/>
                    <a:pt x="420" y="541"/>
                  </a:cubicBezTo>
                  <a:cubicBezTo>
                    <a:pt x="420" y="536"/>
                    <a:pt x="422" y="532"/>
                    <a:pt x="423" y="532"/>
                  </a:cubicBezTo>
                  <a:cubicBezTo>
                    <a:pt x="424" y="532"/>
                    <a:pt x="425" y="533"/>
                    <a:pt x="425" y="534"/>
                  </a:cubicBezTo>
                  <a:cubicBezTo>
                    <a:pt x="426" y="536"/>
                    <a:pt x="426" y="538"/>
                    <a:pt x="426" y="541"/>
                  </a:cubicBezTo>
                  <a:cubicBezTo>
                    <a:pt x="426" y="558"/>
                    <a:pt x="426" y="558"/>
                    <a:pt x="426" y="558"/>
                  </a:cubicBezTo>
                  <a:lnTo>
                    <a:pt x="422" y="558"/>
                  </a:lnTo>
                  <a:close/>
                  <a:moveTo>
                    <a:pt x="439" y="558"/>
                  </a:moveTo>
                  <a:cubicBezTo>
                    <a:pt x="430" y="558"/>
                    <a:pt x="430" y="558"/>
                    <a:pt x="430" y="558"/>
                  </a:cubicBezTo>
                  <a:cubicBezTo>
                    <a:pt x="430" y="538"/>
                    <a:pt x="430" y="538"/>
                    <a:pt x="430" y="538"/>
                  </a:cubicBezTo>
                  <a:cubicBezTo>
                    <a:pt x="430" y="533"/>
                    <a:pt x="435" y="529"/>
                    <a:pt x="440" y="529"/>
                  </a:cubicBezTo>
                  <a:cubicBezTo>
                    <a:pt x="440" y="529"/>
                    <a:pt x="440" y="529"/>
                    <a:pt x="440" y="529"/>
                  </a:cubicBezTo>
                  <a:cubicBezTo>
                    <a:pt x="441" y="529"/>
                    <a:pt x="442" y="529"/>
                    <a:pt x="443" y="529"/>
                  </a:cubicBezTo>
                  <a:cubicBezTo>
                    <a:pt x="447" y="530"/>
                    <a:pt x="451" y="534"/>
                    <a:pt x="451" y="538"/>
                  </a:cubicBezTo>
                  <a:cubicBezTo>
                    <a:pt x="451" y="558"/>
                    <a:pt x="451" y="558"/>
                    <a:pt x="451" y="558"/>
                  </a:cubicBezTo>
                  <a:lnTo>
                    <a:pt x="439" y="558"/>
                  </a:lnTo>
                  <a:close/>
                  <a:moveTo>
                    <a:pt x="465" y="558"/>
                  </a:moveTo>
                  <a:cubicBezTo>
                    <a:pt x="456" y="558"/>
                    <a:pt x="456" y="558"/>
                    <a:pt x="456" y="558"/>
                  </a:cubicBezTo>
                  <a:cubicBezTo>
                    <a:pt x="456" y="538"/>
                    <a:pt x="456" y="538"/>
                    <a:pt x="456" y="538"/>
                  </a:cubicBezTo>
                  <a:cubicBezTo>
                    <a:pt x="456" y="533"/>
                    <a:pt x="461" y="529"/>
                    <a:pt x="466" y="529"/>
                  </a:cubicBezTo>
                  <a:cubicBezTo>
                    <a:pt x="466" y="529"/>
                    <a:pt x="466" y="529"/>
                    <a:pt x="466" y="529"/>
                  </a:cubicBezTo>
                  <a:cubicBezTo>
                    <a:pt x="467" y="529"/>
                    <a:pt x="468" y="529"/>
                    <a:pt x="469" y="529"/>
                  </a:cubicBezTo>
                  <a:cubicBezTo>
                    <a:pt x="473" y="530"/>
                    <a:pt x="477" y="534"/>
                    <a:pt x="477" y="538"/>
                  </a:cubicBezTo>
                  <a:cubicBezTo>
                    <a:pt x="477" y="558"/>
                    <a:pt x="477" y="558"/>
                    <a:pt x="477" y="558"/>
                  </a:cubicBezTo>
                  <a:lnTo>
                    <a:pt x="465" y="558"/>
                  </a:lnTo>
                  <a:close/>
                  <a:moveTo>
                    <a:pt x="483" y="558"/>
                  </a:moveTo>
                  <a:cubicBezTo>
                    <a:pt x="481" y="558"/>
                    <a:pt x="481" y="558"/>
                    <a:pt x="481" y="558"/>
                  </a:cubicBezTo>
                  <a:cubicBezTo>
                    <a:pt x="481" y="541"/>
                    <a:pt x="481" y="541"/>
                    <a:pt x="481" y="541"/>
                  </a:cubicBezTo>
                  <a:cubicBezTo>
                    <a:pt x="481" y="536"/>
                    <a:pt x="482" y="531"/>
                    <a:pt x="484" y="531"/>
                  </a:cubicBezTo>
                  <a:cubicBezTo>
                    <a:pt x="484" y="531"/>
                    <a:pt x="485" y="532"/>
                    <a:pt x="486" y="534"/>
                  </a:cubicBezTo>
                  <a:cubicBezTo>
                    <a:pt x="486" y="535"/>
                    <a:pt x="487" y="538"/>
                    <a:pt x="487" y="541"/>
                  </a:cubicBezTo>
                  <a:cubicBezTo>
                    <a:pt x="487" y="558"/>
                    <a:pt x="487" y="558"/>
                    <a:pt x="487" y="558"/>
                  </a:cubicBezTo>
                  <a:lnTo>
                    <a:pt x="483" y="558"/>
                  </a:lnTo>
                  <a:close/>
                  <a:moveTo>
                    <a:pt x="715" y="556"/>
                  </a:moveTo>
                  <a:cubicBezTo>
                    <a:pt x="714" y="556"/>
                    <a:pt x="714" y="556"/>
                    <a:pt x="714" y="556"/>
                  </a:cubicBezTo>
                  <a:cubicBezTo>
                    <a:pt x="714" y="539"/>
                    <a:pt x="714" y="539"/>
                    <a:pt x="714" y="539"/>
                  </a:cubicBezTo>
                  <a:cubicBezTo>
                    <a:pt x="714" y="534"/>
                    <a:pt x="715" y="530"/>
                    <a:pt x="717" y="530"/>
                  </a:cubicBezTo>
                  <a:cubicBezTo>
                    <a:pt x="717" y="530"/>
                    <a:pt x="718" y="531"/>
                    <a:pt x="718" y="532"/>
                  </a:cubicBezTo>
                  <a:cubicBezTo>
                    <a:pt x="719" y="534"/>
                    <a:pt x="719" y="537"/>
                    <a:pt x="719" y="539"/>
                  </a:cubicBezTo>
                  <a:cubicBezTo>
                    <a:pt x="720" y="556"/>
                    <a:pt x="720" y="556"/>
                    <a:pt x="720" y="556"/>
                  </a:cubicBezTo>
                  <a:lnTo>
                    <a:pt x="715" y="556"/>
                  </a:lnTo>
                  <a:close/>
                  <a:moveTo>
                    <a:pt x="733" y="556"/>
                  </a:moveTo>
                  <a:cubicBezTo>
                    <a:pt x="723" y="556"/>
                    <a:pt x="723" y="556"/>
                    <a:pt x="723" y="556"/>
                  </a:cubicBezTo>
                  <a:cubicBezTo>
                    <a:pt x="723" y="537"/>
                    <a:pt x="723" y="537"/>
                    <a:pt x="723" y="537"/>
                  </a:cubicBezTo>
                  <a:cubicBezTo>
                    <a:pt x="723" y="531"/>
                    <a:pt x="728" y="527"/>
                    <a:pt x="734" y="527"/>
                  </a:cubicBezTo>
                  <a:cubicBezTo>
                    <a:pt x="735" y="527"/>
                    <a:pt x="735" y="527"/>
                    <a:pt x="736" y="527"/>
                  </a:cubicBezTo>
                  <a:cubicBezTo>
                    <a:pt x="741" y="528"/>
                    <a:pt x="744" y="532"/>
                    <a:pt x="744" y="536"/>
                  </a:cubicBezTo>
                  <a:cubicBezTo>
                    <a:pt x="744" y="556"/>
                    <a:pt x="744" y="556"/>
                    <a:pt x="744" y="556"/>
                  </a:cubicBezTo>
                  <a:lnTo>
                    <a:pt x="733" y="556"/>
                  </a:lnTo>
                  <a:close/>
                  <a:moveTo>
                    <a:pt x="759" y="556"/>
                  </a:moveTo>
                  <a:cubicBezTo>
                    <a:pt x="750" y="556"/>
                    <a:pt x="750" y="556"/>
                    <a:pt x="750" y="556"/>
                  </a:cubicBezTo>
                  <a:cubicBezTo>
                    <a:pt x="749" y="536"/>
                    <a:pt x="749" y="536"/>
                    <a:pt x="749" y="536"/>
                  </a:cubicBezTo>
                  <a:cubicBezTo>
                    <a:pt x="749" y="531"/>
                    <a:pt x="754" y="527"/>
                    <a:pt x="760" y="527"/>
                  </a:cubicBezTo>
                  <a:cubicBezTo>
                    <a:pt x="760" y="527"/>
                    <a:pt x="760" y="527"/>
                    <a:pt x="760" y="527"/>
                  </a:cubicBezTo>
                  <a:cubicBezTo>
                    <a:pt x="761" y="527"/>
                    <a:pt x="761" y="527"/>
                    <a:pt x="762" y="527"/>
                  </a:cubicBezTo>
                  <a:cubicBezTo>
                    <a:pt x="767" y="528"/>
                    <a:pt x="770" y="532"/>
                    <a:pt x="770" y="536"/>
                  </a:cubicBezTo>
                  <a:cubicBezTo>
                    <a:pt x="770" y="556"/>
                    <a:pt x="770" y="556"/>
                    <a:pt x="770" y="556"/>
                  </a:cubicBezTo>
                  <a:lnTo>
                    <a:pt x="759" y="556"/>
                  </a:lnTo>
                  <a:close/>
                  <a:moveTo>
                    <a:pt x="776" y="556"/>
                  </a:moveTo>
                  <a:cubicBezTo>
                    <a:pt x="774" y="556"/>
                    <a:pt x="774" y="556"/>
                    <a:pt x="774" y="556"/>
                  </a:cubicBezTo>
                  <a:cubicBezTo>
                    <a:pt x="774" y="539"/>
                    <a:pt x="774" y="539"/>
                    <a:pt x="774" y="539"/>
                  </a:cubicBezTo>
                  <a:cubicBezTo>
                    <a:pt x="774" y="534"/>
                    <a:pt x="775" y="530"/>
                    <a:pt x="777" y="530"/>
                  </a:cubicBezTo>
                  <a:cubicBezTo>
                    <a:pt x="778" y="530"/>
                    <a:pt x="778" y="531"/>
                    <a:pt x="779" y="532"/>
                  </a:cubicBezTo>
                  <a:cubicBezTo>
                    <a:pt x="780" y="534"/>
                    <a:pt x="780" y="536"/>
                    <a:pt x="780" y="539"/>
                  </a:cubicBezTo>
                  <a:cubicBezTo>
                    <a:pt x="780" y="556"/>
                    <a:pt x="780" y="556"/>
                    <a:pt x="780" y="556"/>
                  </a:cubicBezTo>
                  <a:lnTo>
                    <a:pt x="776" y="556"/>
                  </a:lnTo>
                  <a:close/>
                  <a:moveTo>
                    <a:pt x="803" y="527"/>
                  </a:moveTo>
                  <a:cubicBezTo>
                    <a:pt x="803" y="556"/>
                    <a:pt x="803" y="556"/>
                    <a:pt x="803" y="556"/>
                  </a:cubicBezTo>
                  <a:cubicBezTo>
                    <a:pt x="792" y="556"/>
                    <a:pt x="792" y="556"/>
                    <a:pt x="792" y="556"/>
                  </a:cubicBezTo>
                  <a:cubicBezTo>
                    <a:pt x="785" y="556"/>
                    <a:pt x="785" y="556"/>
                    <a:pt x="785" y="556"/>
                  </a:cubicBezTo>
                  <a:cubicBezTo>
                    <a:pt x="784" y="531"/>
                    <a:pt x="784" y="531"/>
                    <a:pt x="784" y="531"/>
                  </a:cubicBezTo>
                  <a:cubicBezTo>
                    <a:pt x="793" y="530"/>
                    <a:pt x="793" y="530"/>
                    <a:pt x="793" y="530"/>
                  </a:cubicBezTo>
                  <a:cubicBezTo>
                    <a:pt x="795" y="525"/>
                    <a:pt x="795" y="525"/>
                    <a:pt x="795" y="525"/>
                  </a:cubicBezTo>
                  <a:cubicBezTo>
                    <a:pt x="799" y="520"/>
                    <a:pt x="799" y="520"/>
                    <a:pt x="799" y="520"/>
                  </a:cubicBezTo>
                  <a:cubicBezTo>
                    <a:pt x="800" y="520"/>
                    <a:pt x="802" y="519"/>
                    <a:pt x="802" y="523"/>
                  </a:cubicBezTo>
                  <a:cubicBezTo>
                    <a:pt x="802" y="524"/>
                    <a:pt x="802" y="524"/>
                    <a:pt x="803" y="525"/>
                  </a:cubicBezTo>
                  <a:cubicBezTo>
                    <a:pt x="802" y="525"/>
                    <a:pt x="802" y="525"/>
                    <a:pt x="802" y="526"/>
                  </a:cubicBezTo>
                  <a:cubicBezTo>
                    <a:pt x="802" y="526"/>
                    <a:pt x="802" y="526"/>
                    <a:pt x="803" y="527"/>
                  </a:cubicBezTo>
                  <a:close/>
                  <a:moveTo>
                    <a:pt x="831" y="561"/>
                  </a:moveTo>
                  <a:cubicBezTo>
                    <a:pt x="830" y="560"/>
                    <a:pt x="830" y="560"/>
                    <a:pt x="830" y="560"/>
                  </a:cubicBezTo>
                  <a:cubicBezTo>
                    <a:pt x="831" y="559"/>
                    <a:pt x="831" y="559"/>
                    <a:pt x="831" y="559"/>
                  </a:cubicBezTo>
                  <a:cubicBezTo>
                    <a:pt x="832" y="558"/>
                    <a:pt x="832" y="558"/>
                    <a:pt x="832" y="558"/>
                  </a:cubicBezTo>
                  <a:cubicBezTo>
                    <a:pt x="832" y="561"/>
                    <a:pt x="832" y="561"/>
                    <a:pt x="832" y="561"/>
                  </a:cubicBezTo>
                  <a:lnTo>
                    <a:pt x="831" y="561"/>
                  </a:lnTo>
                  <a:close/>
                  <a:moveTo>
                    <a:pt x="900" y="562"/>
                  </a:moveTo>
                  <a:cubicBezTo>
                    <a:pt x="899" y="562"/>
                    <a:pt x="899" y="562"/>
                    <a:pt x="898" y="562"/>
                  </a:cubicBezTo>
                  <a:cubicBezTo>
                    <a:pt x="898" y="550"/>
                    <a:pt x="898" y="550"/>
                    <a:pt x="898" y="550"/>
                  </a:cubicBezTo>
                  <a:cubicBezTo>
                    <a:pt x="898" y="548"/>
                    <a:pt x="898" y="547"/>
                    <a:pt x="899" y="547"/>
                  </a:cubicBezTo>
                  <a:cubicBezTo>
                    <a:pt x="899" y="547"/>
                    <a:pt x="900" y="548"/>
                    <a:pt x="900" y="550"/>
                  </a:cubicBezTo>
                  <a:cubicBezTo>
                    <a:pt x="900" y="561"/>
                    <a:pt x="900" y="561"/>
                    <a:pt x="900" y="561"/>
                  </a:cubicBezTo>
                  <a:cubicBezTo>
                    <a:pt x="900" y="562"/>
                    <a:pt x="900" y="562"/>
                    <a:pt x="900" y="562"/>
                  </a:cubicBezTo>
                  <a:close/>
                  <a:moveTo>
                    <a:pt x="904" y="561"/>
                  </a:moveTo>
                  <a:cubicBezTo>
                    <a:pt x="903" y="561"/>
                    <a:pt x="902" y="562"/>
                    <a:pt x="901" y="562"/>
                  </a:cubicBezTo>
                  <a:cubicBezTo>
                    <a:pt x="901" y="550"/>
                    <a:pt x="901" y="550"/>
                    <a:pt x="901" y="550"/>
                  </a:cubicBezTo>
                  <a:cubicBezTo>
                    <a:pt x="901" y="549"/>
                    <a:pt x="901" y="549"/>
                    <a:pt x="901" y="549"/>
                  </a:cubicBezTo>
                  <a:cubicBezTo>
                    <a:pt x="901" y="549"/>
                    <a:pt x="901" y="548"/>
                    <a:pt x="902" y="548"/>
                  </a:cubicBezTo>
                  <a:cubicBezTo>
                    <a:pt x="902" y="547"/>
                    <a:pt x="903" y="546"/>
                    <a:pt x="905" y="546"/>
                  </a:cubicBezTo>
                  <a:cubicBezTo>
                    <a:pt x="905" y="546"/>
                    <a:pt x="906" y="546"/>
                    <a:pt x="906" y="546"/>
                  </a:cubicBezTo>
                  <a:cubicBezTo>
                    <a:pt x="907" y="546"/>
                    <a:pt x="908" y="548"/>
                    <a:pt x="908" y="549"/>
                  </a:cubicBezTo>
                  <a:cubicBezTo>
                    <a:pt x="908" y="561"/>
                    <a:pt x="908" y="561"/>
                    <a:pt x="908" y="561"/>
                  </a:cubicBezTo>
                  <a:cubicBezTo>
                    <a:pt x="907" y="561"/>
                    <a:pt x="905" y="561"/>
                    <a:pt x="904" y="561"/>
                  </a:cubicBezTo>
                  <a:close/>
                  <a:moveTo>
                    <a:pt x="917" y="562"/>
                  </a:moveTo>
                  <a:cubicBezTo>
                    <a:pt x="916" y="561"/>
                    <a:pt x="915" y="561"/>
                    <a:pt x="913" y="561"/>
                  </a:cubicBezTo>
                  <a:cubicBezTo>
                    <a:pt x="912" y="561"/>
                    <a:pt x="911" y="561"/>
                    <a:pt x="910" y="561"/>
                  </a:cubicBezTo>
                  <a:cubicBezTo>
                    <a:pt x="910" y="549"/>
                    <a:pt x="910" y="549"/>
                    <a:pt x="910" y="549"/>
                  </a:cubicBezTo>
                  <a:cubicBezTo>
                    <a:pt x="910" y="547"/>
                    <a:pt x="912" y="546"/>
                    <a:pt x="914" y="546"/>
                  </a:cubicBezTo>
                  <a:cubicBezTo>
                    <a:pt x="914" y="546"/>
                    <a:pt x="915" y="546"/>
                    <a:pt x="915" y="546"/>
                  </a:cubicBezTo>
                  <a:cubicBezTo>
                    <a:pt x="916" y="546"/>
                    <a:pt x="917" y="548"/>
                    <a:pt x="917" y="549"/>
                  </a:cubicBezTo>
                  <a:cubicBezTo>
                    <a:pt x="918" y="561"/>
                    <a:pt x="918" y="561"/>
                    <a:pt x="918" y="561"/>
                  </a:cubicBezTo>
                  <a:cubicBezTo>
                    <a:pt x="918" y="562"/>
                    <a:pt x="918" y="562"/>
                    <a:pt x="918" y="562"/>
                  </a:cubicBezTo>
                  <a:lnTo>
                    <a:pt x="917" y="562"/>
                  </a:lnTo>
                  <a:close/>
                  <a:moveTo>
                    <a:pt x="919" y="562"/>
                  </a:moveTo>
                  <a:cubicBezTo>
                    <a:pt x="919" y="562"/>
                    <a:pt x="919" y="562"/>
                    <a:pt x="919" y="562"/>
                  </a:cubicBezTo>
                  <a:cubicBezTo>
                    <a:pt x="919" y="550"/>
                    <a:pt x="919" y="550"/>
                    <a:pt x="919" y="550"/>
                  </a:cubicBezTo>
                  <a:cubicBezTo>
                    <a:pt x="919" y="550"/>
                    <a:pt x="919" y="550"/>
                    <a:pt x="919" y="550"/>
                  </a:cubicBezTo>
                  <a:cubicBezTo>
                    <a:pt x="919" y="549"/>
                    <a:pt x="919" y="548"/>
                    <a:pt x="919" y="547"/>
                  </a:cubicBezTo>
                  <a:cubicBezTo>
                    <a:pt x="919" y="547"/>
                    <a:pt x="920" y="547"/>
                    <a:pt x="920" y="547"/>
                  </a:cubicBezTo>
                  <a:cubicBezTo>
                    <a:pt x="920" y="547"/>
                    <a:pt x="921" y="548"/>
                    <a:pt x="921" y="549"/>
                  </a:cubicBezTo>
                  <a:cubicBezTo>
                    <a:pt x="921" y="549"/>
                    <a:pt x="921" y="550"/>
                    <a:pt x="921" y="550"/>
                  </a:cubicBezTo>
                  <a:cubicBezTo>
                    <a:pt x="921" y="562"/>
                    <a:pt x="921" y="562"/>
                    <a:pt x="921" y="562"/>
                  </a:cubicBezTo>
                  <a:cubicBezTo>
                    <a:pt x="920" y="562"/>
                    <a:pt x="920" y="562"/>
                    <a:pt x="919" y="562"/>
                  </a:cubicBezTo>
                  <a:close/>
                  <a:moveTo>
                    <a:pt x="1087" y="398"/>
                  </a:moveTo>
                  <a:cubicBezTo>
                    <a:pt x="1086" y="398"/>
                    <a:pt x="1085" y="398"/>
                    <a:pt x="1084" y="398"/>
                  </a:cubicBezTo>
                  <a:cubicBezTo>
                    <a:pt x="1084" y="398"/>
                    <a:pt x="1084" y="398"/>
                    <a:pt x="1084" y="398"/>
                  </a:cubicBezTo>
                  <a:cubicBezTo>
                    <a:pt x="1084" y="379"/>
                    <a:pt x="1084" y="379"/>
                    <a:pt x="1084" y="379"/>
                  </a:cubicBezTo>
                  <a:cubicBezTo>
                    <a:pt x="1084" y="376"/>
                    <a:pt x="1085" y="373"/>
                    <a:pt x="1085" y="373"/>
                  </a:cubicBezTo>
                  <a:cubicBezTo>
                    <a:pt x="1086" y="373"/>
                    <a:pt x="1087" y="374"/>
                    <a:pt x="1087" y="376"/>
                  </a:cubicBezTo>
                  <a:cubicBezTo>
                    <a:pt x="1087" y="377"/>
                    <a:pt x="1087" y="378"/>
                    <a:pt x="1087" y="379"/>
                  </a:cubicBezTo>
                  <a:cubicBezTo>
                    <a:pt x="1087" y="395"/>
                    <a:pt x="1087" y="395"/>
                    <a:pt x="1087" y="395"/>
                  </a:cubicBezTo>
                  <a:cubicBezTo>
                    <a:pt x="1087" y="398"/>
                    <a:pt x="1087" y="398"/>
                    <a:pt x="1087" y="398"/>
                  </a:cubicBezTo>
                  <a:close/>
                  <a:moveTo>
                    <a:pt x="1094" y="397"/>
                  </a:moveTo>
                  <a:cubicBezTo>
                    <a:pt x="1092" y="397"/>
                    <a:pt x="1091" y="397"/>
                    <a:pt x="1089" y="397"/>
                  </a:cubicBezTo>
                  <a:cubicBezTo>
                    <a:pt x="1089" y="379"/>
                    <a:pt x="1089" y="379"/>
                    <a:pt x="1089" y="379"/>
                  </a:cubicBezTo>
                  <a:cubicBezTo>
                    <a:pt x="1089" y="377"/>
                    <a:pt x="1089" y="377"/>
                    <a:pt x="1089" y="377"/>
                  </a:cubicBezTo>
                  <a:cubicBezTo>
                    <a:pt x="1089" y="376"/>
                    <a:pt x="1089" y="375"/>
                    <a:pt x="1090" y="375"/>
                  </a:cubicBezTo>
                  <a:cubicBezTo>
                    <a:pt x="1091" y="373"/>
                    <a:pt x="1093" y="371"/>
                    <a:pt x="1095" y="371"/>
                  </a:cubicBezTo>
                  <a:cubicBezTo>
                    <a:pt x="1096" y="371"/>
                    <a:pt x="1096" y="371"/>
                    <a:pt x="1097" y="371"/>
                  </a:cubicBezTo>
                  <a:cubicBezTo>
                    <a:pt x="1099" y="372"/>
                    <a:pt x="1101" y="374"/>
                    <a:pt x="1101" y="377"/>
                  </a:cubicBezTo>
                  <a:cubicBezTo>
                    <a:pt x="1101" y="396"/>
                    <a:pt x="1101" y="396"/>
                    <a:pt x="1101" y="396"/>
                  </a:cubicBezTo>
                  <a:cubicBezTo>
                    <a:pt x="1099" y="396"/>
                    <a:pt x="1096" y="396"/>
                    <a:pt x="1094" y="397"/>
                  </a:cubicBezTo>
                  <a:close/>
                  <a:moveTo>
                    <a:pt x="1116" y="397"/>
                  </a:moveTo>
                  <a:cubicBezTo>
                    <a:pt x="1113" y="397"/>
                    <a:pt x="1111" y="396"/>
                    <a:pt x="1109" y="396"/>
                  </a:cubicBezTo>
                  <a:cubicBezTo>
                    <a:pt x="1107" y="396"/>
                    <a:pt x="1106" y="396"/>
                    <a:pt x="1104" y="396"/>
                  </a:cubicBezTo>
                  <a:cubicBezTo>
                    <a:pt x="1104" y="377"/>
                    <a:pt x="1104" y="377"/>
                    <a:pt x="1104" y="377"/>
                  </a:cubicBezTo>
                  <a:cubicBezTo>
                    <a:pt x="1104" y="374"/>
                    <a:pt x="1107" y="371"/>
                    <a:pt x="1110" y="371"/>
                  </a:cubicBezTo>
                  <a:cubicBezTo>
                    <a:pt x="1110" y="371"/>
                    <a:pt x="1111" y="371"/>
                    <a:pt x="1112" y="371"/>
                  </a:cubicBezTo>
                  <a:cubicBezTo>
                    <a:pt x="1114" y="372"/>
                    <a:pt x="1116" y="374"/>
                    <a:pt x="1116" y="377"/>
                  </a:cubicBezTo>
                  <a:cubicBezTo>
                    <a:pt x="1116" y="395"/>
                    <a:pt x="1116" y="395"/>
                    <a:pt x="1116" y="395"/>
                  </a:cubicBezTo>
                  <a:cubicBezTo>
                    <a:pt x="1116" y="397"/>
                    <a:pt x="1116" y="397"/>
                    <a:pt x="1116" y="397"/>
                  </a:cubicBezTo>
                  <a:close/>
                  <a:moveTo>
                    <a:pt x="1118" y="397"/>
                  </a:moveTo>
                  <a:cubicBezTo>
                    <a:pt x="1118" y="397"/>
                    <a:pt x="1118" y="397"/>
                    <a:pt x="1118" y="397"/>
                  </a:cubicBezTo>
                  <a:cubicBezTo>
                    <a:pt x="1118" y="379"/>
                    <a:pt x="1118" y="379"/>
                    <a:pt x="1118" y="379"/>
                  </a:cubicBezTo>
                  <a:cubicBezTo>
                    <a:pt x="1118" y="379"/>
                    <a:pt x="1118" y="379"/>
                    <a:pt x="1118" y="379"/>
                  </a:cubicBezTo>
                  <a:cubicBezTo>
                    <a:pt x="1118" y="377"/>
                    <a:pt x="1118" y="375"/>
                    <a:pt x="1118" y="374"/>
                  </a:cubicBezTo>
                  <a:cubicBezTo>
                    <a:pt x="1119" y="373"/>
                    <a:pt x="1119" y="373"/>
                    <a:pt x="1119" y="373"/>
                  </a:cubicBezTo>
                  <a:cubicBezTo>
                    <a:pt x="1120" y="373"/>
                    <a:pt x="1121" y="374"/>
                    <a:pt x="1121" y="376"/>
                  </a:cubicBezTo>
                  <a:cubicBezTo>
                    <a:pt x="1121" y="377"/>
                    <a:pt x="1121" y="378"/>
                    <a:pt x="1121" y="379"/>
                  </a:cubicBezTo>
                  <a:cubicBezTo>
                    <a:pt x="1121" y="398"/>
                    <a:pt x="1121" y="398"/>
                    <a:pt x="1121" y="398"/>
                  </a:cubicBezTo>
                  <a:cubicBezTo>
                    <a:pt x="1120" y="398"/>
                    <a:pt x="1119" y="398"/>
                    <a:pt x="1118" y="397"/>
                  </a:cubicBezTo>
                  <a:close/>
                  <a:moveTo>
                    <a:pt x="1602" y="1032"/>
                  </a:moveTo>
                  <a:cubicBezTo>
                    <a:pt x="1604" y="1030"/>
                    <a:pt x="1604" y="1030"/>
                    <a:pt x="1604" y="1030"/>
                  </a:cubicBezTo>
                  <a:cubicBezTo>
                    <a:pt x="1604" y="1029"/>
                    <a:pt x="1604" y="1029"/>
                    <a:pt x="1604" y="1029"/>
                  </a:cubicBezTo>
                  <a:cubicBezTo>
                    <a:pt x="1606" y="1027"/>
                    <a:pt x="1606" y="1027"/>
                    <a:pt x="1606" y="1027"/>
                  </a:cubicBezTo>
                  <a:cubicBezTo>
                    <a:pt x="1612" y="1037"/>
                    <a:pt x="1612" y="1037"/>
                    <a:pt x="1612" y="1037"/>
                  </a:cubicBezTo>
                  <a:cubicBezTo>
                    <a:pt x="1613" y="1039"/>
                    <a:pt x="1613" y="1039"/>
                    <a:pt x="1613" y="1039"/>
                  </a:cubicBezTo>
                  <a:cubicBezTo>
                    <a:pt x="1617" y="1046"/>
                    <a:pt x="1617" y="1046"/>
                    <a:pt x="1617" y="1046"/>
                  </a:cubicBezTo>
                  <a:cubicBezTo>
                    <a:pt x="1621" y="1051"/>
                    <a:pt x="1621" y="1051"/>
                    <a:pt x="1621" y="1051"/>
                  </a:cubicBezTo>
                  <a:cubicBezTo>
                    <a:pt x="1623" y="1056"/>
                    <a:pt x="1623" y="1056"/>
                    <a:pt x="1623" y="1056"/>
                  </a:cubicBezTo>
                  <a:cubicBezTo>
                    <a:pt x="1630" y="1067"/>
                    <a:pt x="1630" y="1067"/>
                    <a:pt x="1630" y="1067"/>
                  </a:cubicBezTo>
                  <a:cubicBezTo>
                    <a:pt x="1629" y="1067"/>
                    <a:pt x="1629" y="1067"/>
                    <a:pt x="1629" y="1067"/>
                  </a:cubicBezTo>
                  <a:cubicBezTo>
                    <a:pt x="1615" y="1059"/>
                    <a:pt x="1615" y="1059"/>
                    <a:pt x="1615" y="1059"/>
                  </a:cubicBezTo>
                  <a:cubicBezTo>
                    <a:pt x="1612" y="1057"/>
                    <a:pt x="1612" y="1057"/>
                    <a:pt x="1612" y="1057"/>
                  </a:cubicBezTo>
                  <a:cubicBezTo>
                    <a:pt x="1605" y="1053"/>
                    <a:pt x="1605" y="1053"/>
                    <a:pt x="1605" y="1053"/>
                  </a:cubicBezTo>
                  <a:cubicBezTo>
                    <a:pt x="1595" y="1048"/>
                    <a:pt x="1595" y="1048"/>
                    <a:pt x="1595" y="1048"/>
                  </a:cubicBezTo>
                  <a:cubicBezTo>
                    <a:pt x="1592" y="1046"/>
                    <a:pt x="1592" y="1046"/>
                    <a:pt x="1592" y="1046"/>
                  </a:cubicBezTo>
                  <a:cubicBezTo>
                    <a:pt x="1593" y="1045"/>
                    <a:pt x="1593" y="1045"/>
                    <a:pt x="1593" y="1045"/>
                  </a:cubicBezTo>
                  <a:cubicBezTo>
                    <a:pt x="1594" y="1043"/>
                    <a:pt x="1594" y="1043"/>
                    <a:pt x="1594" y="1043"/>
                  </a:cubicBezTo>
                  <a:cubicBezTo>
                    <a:pt x="1596" y="1041"/>
                    <a:pt x="1596" y="1041"/>
                    <a:pt x="1596" y="1041"/>
                  </a:cubicBezTo>
                  <a:cubicBezTo>
                    <a:pt x="1596" y="1041"/>
                    <a:pt x="1596" y="1041"/>
                    <a:pt x="1596" y="1041"/>
                  </a:cubicBezTo>
                  <a:cubicBezTo>
                    <a:pt x="1598" y="1037"/>
                    <a:pt x="1598" y="1037"/>
                    <a:pt x="1598" y="1037"/>
                  </a:cubicBezTo>
                  <a:cubicBezTo>
                    <a:pt x="1601" y="1034"/>
                    <a:pt x="1601" y="1034"/>
                    <a:pt x="1601" y="1034"/>
                  </a:cubicBezTo>
                  <a:cubicBezTo>
                    <a:pt x="1602" y="1033"/>
                    <a:pt x="1602" y="1033"/>
                    <a:pt x="1602" y="1033"/>
                  </a:cubicBezTo>
                  <a:lnTo>
                    <a:pt x="1602" y="1032"/>
                  </a:lnTo>
                  <a:close/>
                  <a:moveTo>
                    <a:pt x="1457" y="1027"/>
                  </a:moveTo>
                  <a:cubicBezTo>
                    <a:pt x="1457" y="1027"/>
                    <a:pt x="1456" y="1027"/>
                    <a:pt x="1455" y="1026"/>
                  </a:cubicBezTo>
                  <a:cubicBezTo>
                    <a:pt x="1454" y="1026"/>
                    <a:pt x="1453" y="1026"/>
                    <a:pt x="1453" y="1026"/>
                  </a:cubicBezTo>
                  <a:cubicBezTo>
                    <a:pt x="1450" y="1026"/>
                    <a:pt x="1448" y="1026"/>
                    <a:pt x="1445" y="1025"/>
                  </a:cubicBezTo>
                  <a:cubicBezTo>
                    <a:pt x="1445" y="1019"/>
                    <a:pt x="1445" y="1019"/>
                    <a:pt x="1445" y="1019"/>
                  </a:cubicBezTo>
                  <a:cubicBezTo>
                    <a:pt x="1446" y="1017"/>
                    <a:pt x="1446" y="1017"/>
                    <a:pt x="1446" y="1017"/>
                  </a:cubicBezTo>
                  <a:cubicBezTo>
                    <a:pt x="1446" y="1015"/>
                    <a:pt x="1446" y="1015"/>
                    <a:pt x="1446" y="1015"/>
                  </a:cubicBezTo>
                  <a:cubicBezTo>
                    <a:pt x="1446" y="1014"/>
                    <a:pt x="1446" y="1014"/>
                    <a:pt x="1446" y="1014"/>
                  </a:cubicBezTo>
                  <a:cubicBezTo>
                    <a:pt x="1447" y="1014"/>
                    <a:pt x="1448" y="1014"/>
                    <a:pt x="1448" y="1014"/>
                  </a:cubicBezTo>
                  <a:cubicBezTo>
                    <a:pt x="1451" y="1015"/>
                    <a:pt x="1451" y="1015"/>
                    <a:pt x="1451" y="1015"/>
                  </a:cubicBezTo>
                  <a:cubicBezTo>
                    <a:pt x="1453" y="1015"/>
                    <a:pt x="1455" y="1015"/>
                    <a:pt x="1457" y="1015"/>
                  </a:cubicBezTo>
                  <a:cubicBezTo>
                    <a:pt x="1459" y="1016"/>
                    <a:pt x="1461" y="1016"/>
                    <a:pt x="1463" y="1016"/>
                  </a:cubicBezTo>
                  <a:cubicBezTo>
                    <a:pt x="1463" y="1016"/>
                    <a:pt x="1463" y="1016"/>
                    <a:pt x="1463" y="1016"/>
                  </a:cubicBezTo>
                  <a:cubicBezTo>
                    <a:pt x="1463" y="1016"/>
                    <a:pt x="1463" y="1016"/>
                    <a:pt x="1463" y="1016"/>
                  </a:cubicBezTo>
                  <a:cubicBezTo>
                    <a:pt x="1462" y="1021"/>
                    <a:pt x="1462" y="1021"/>
                    <a:pt x="1462" y="1021"/>
                  </a:cubicBezTo>
                  <a:cubicBezTo>
                    <a:pt x="1462" y="1025"/>
                    <a:pt x="1462" y="1025"/>
                    <a:pt x="1462" y="1025"/>
                  </a:cubicBezTo>
                  <a:cubicBezTo>
                    <a:pt x="1461" y="1027"/>
                    <a:pt x="1461" y="1027"/>
                    <a:pt x="1461" y="1027"/>
                  </a:cubicBezTo>
                  <a:cubicBezTo>
                    <a:pt x="1461" y="1027"/>
                    <a:pt x="1461" y="1027"/>
                    <a:pt x="1461" y="1027"/>
                  </a:cubicBezTo>
                  <a:cubicBezTo>
                    <a:pt x="1460" y="1027"/>
                    <a:pt x="1459" y="1027"/>
                    <a:pt x="1457" y="1027"/>
                  </a:cubicBezTo>
                  <a:close/>
                  <a:moveTo>
                    <a:pt x="1461" y="1033"/>
                  </a:moveTo>
                  <a:cubicBezTo>
                    <a:pt x="1461" y="1034"/>
                    <a:pt x="1461" y="1034"/>
                    <a:pt x="1461" y="1034"/>
                  </a:cubicBezTo>
                  <a:cubicBezTo>
                    <a:pt x="1458" y="1043"/>
                    <a:pt x="1458" y="1043"/>
                    <a:pt x="1458" y="1043"/>
                  </a:cubicBezTo>
                  <a:cubicBezTo>
                    <a:pt x="1458" y="1045"/>
                    <a:pt x="1458" y="1045"/>
                    <a:pt x="1458" y="1045"/>
                  </a:cubicBezTo>
                  <a:cubicBezTo>
                    <a:pt x="1458" y="1047"/>
                    <a:pt x="1458" y="1047"/>
                    <a:pt x="1458" y="1047"/>
                  </a:cubicBezTo>
                  <a:cubicBezTo>
                    <a:pt x="1457" y="1049"/>
                    <a:pt x="1457" y="1049"/>
                    <a:pt x="1457" y="1049"/>
                  </a:cubicBezTo>
                  <a:cubicBezTo>
                    <a:pt x="1455" y="1049"/>
                    <a:pt x="1455" y="1049"/>
                    <a:pt x="1455" y="1049"/>
                  </a:cubicBezTo>
                  <a:cubicBezTo>
                    <a:pt x="1454" y="1049"/>
                    <a:pt x="1453" y="1048"/>
                    <a:pt x="1453" y="1048"/>
                  </a:cubicBezTo>
                  <a:cubicBezTo>
                    <a:pt x="1453" y="1047"/>
                    <a:pt x="1453" y="1047"/>
                    <a:pt x="1453" y="1047"/>
                  </a:cubicBezTo>
                  <a:cubicBezTo>
                    <a:pt x="1454" y="1043"/>
                    <a:pt x="1454" y="1043"/>
                    <a:pt x="1454" y="1043"/>
                  </a:cubicBezTo>
                  <a:cubicBezTo>
                    <a:pt x="1454" y="1041"/>
                    <a:pt x="1454" y="1041"/>
                    <a:pt x="1454" y="1041"/>
                  </a:cubicBezTo>
                  <a:cubicBezTo>
                    <a:pt x="1454" y="1039"/>
                    <a:pt x="1454" y="1039"/>
                    <a:pt x="1454" y="1039"/>
                  </a:cubicBezTo>
                  <a:cubicBezTo>
                    <a:pt x="1455" y="1032"/>
                    <a:pt x="1455" y="1032"/>
                    <a:pt x="1455" y="1032"/>
                  </a:cubicBezTo>
                  <a:cubicBezTo>
                    <a:pt x="1457" y="1032"/>
                    <a:pt x="1458" y="1032"/>
                    <a:pt x="1459" y="1032"/>
                  </a:cubicBezTo>
                  <a:cubicBezTo>
                    <a:pt x="1460" y="1032"/>
                    <a:pt x="1460" y="1032"/>
                    <a:pt x="1461" y="1033"/>
                  </a:cubicBezTo>
                  <a:close/>
                  <a:moveTo>
                    <a:pt x="1437" y="1025"/>
                  </a:moveTo>
                  <a:cubicBezTo>
                    <a:pt x="1435" y="1025"/>
                    <a:pt x="1435" y="1025"/>
                    <a:pt x="1435" y="1025"/>
                  </a:cubicBezTo>
                  <a:cubicBezTo>
                    <a:pt x="1434" y="1025"/>
                    <a:pt x="1432" y="1025"/>
                    <a:pt x="1431" y="1025"/>
                  </a:cubicBezTo>
                  <a:cubicBezTo>
                    <a:pt x="1430" y="1025"/>
                    <a:pt x="1430" y="1025"/>
                    <a:pt x="1430" y="1025"/>
                  </a:cubicBezTo>
                  <a:cubicBezTo>
                    <a:pt x="1429" y="1025"/>
                    <a:pt x="1427" y="1025"/>
                    <a:pt x="1426" y="1025"/>
                  </a:cubicBezTo>
                  <a:cubicBezTo>
                    <a:pt x="1423" y="1025"/>
                    <a:pt x="1423" y="1025"/>
                    <a:pt x="1423" y="1025"/>
                  </a:cubicBezTo>
                  <a:cubicBezTo>
                    <a:pt x="1423" y="1025"/>
                    <a:pt x="1423" y="1025"/>
                    <a:pt x="1423" y="1025"/>
                  </a:cubicBezTo>
                  <a:cubicBezTo>
                    <a:pt x="1423" y="1025"/>
                    <a:pt x="1423" y="1025"/>
                    <a:pt x="1423" y="1025"/>
                  </a:cubicBezTo>
                  <a:cubicBezTo>
                    <a:pt x="1423" y="1022"/>
                    <a:pt x="1423" y="1022"/>
                    <a:pt x="1423" y="1022"/>
                  </a:cubicBezTo>
                  <a:cubicBezTo>
                    <a:pt x="1423" y="1017"/>
                    <a:pt x="1423" y="1017"/>
                    <a:pt x="1423" y="1017"/>
                  </a:cubicBezTo>
                  <a:cubicBezTo>
                    <a:pt x="1422" y="1014"/>
                    <a:pt x="1422" y="1014"/>
                    <a:pt x="1422" y="1014"/>
                  </a:cubicBezTo>
                  <a:cubicBezTo>
                    <a:pt x="1424" y="1014"/>
                    <a:pt x="1424" y="1014"/>
                    <a:pt x="1424" y="1014"/>
                  </a:cubicBezTo>
                  <a:cubicBezTo>
                    <a:pt x="1426" y="1014"/>
                    <a:pt x="1426" y="1014"/>
                    <a:pt x="1426" y="1014"/>
                  </a:cubicBezTo>
                  <a:cubicBezTo>
                    <a:pt x="1428" y="1014"/>
                    <a:pt x="1428" y="1014"/>
                    <a:pt x="1428" y="1014"/>
                  </a:cubicBezTo>
                  <a:cubicBezTo>
                    <a:pt x="1430" y="1014"/>
                    <a:pt x="1430" y="1014"/>
                    <a:pt x="1430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2" y="1014"/>
                    <a:pt x="1432" y="1014"/>
                    <a:pt x="1432" y="1014"/>
                  </a:cubicBezTo>
                  <a:cubicBezTo>
                    <a:pt x="1434" y="1014"/>
                    <a:pt x="1437" y="1014"/>
                    <a:pt x="1440" y="1014"/>
                  </a:cubicBezTo>
                  <a:cubicBezTo>
                    <a:pt x="1441" y="1014"/>
                    <a:pt x="1441" y="1014"/>
                    <a:pt x="1441" y="1014"/>
                  </a:cubicBezTo>
                  <a:cubicBezTo>
                    <a:pt x="1441" y="1015"/>
                    <a:pt x="1441" y="1015"/>
                    <a:pt x="1441" y="1015"/>
                  </a:cubicBezTo>
                  <a:cubicBezTo>
                    <a:pt x="1440" y="1025"/>
                    <a:pt x="1440" y="1025"/>
                    <a:pt x="1440" y="1025"/>
                  </a:cubicBezTo>
                  <a:cubicBezTo>
                    <a:pt x="1440" y="1025"/>
                    <a:pt x="1440" y="1025"/>
                    <a:pt x="1440" y="1025"/>
                  </a:cubicBezTo>
                  <a:cubicBezTo>
                    <a:pt x="1439" y="1025"/>
                    <a:pt x="1438" y="1025"/>
                    <a:pt x="1437" y="1025"/>
                  </a:cubicBezTo>
                  <a:close/>
                  <a:moveTo>
                    <a:pt x="1440" y="1030"/>
                  </a:moveTo>
                  <a:cubicBezTo>
                    <a:pt x="1439" y="1034"/>
                    <a:pt x="1439" y="1034"/>
                    <a:pt x="1439" y="1034"/>
                  </a:cubicBezTo>
                  <a:cubicBezTo>
                    <a:pt x="1439" y="1038"/>
                    <a:pt x="1439" y="1038"/>
                    <a:pt x="1439" y="1038"/>
                  </a:cubicBezTo>
                  <a:cubicBezTo>
                    <a:pt x="1439" y="1040"/>
                    <a:pt x="1439" y="1040"/>
                    <a:pt x="1439" y="1040"/>
                  </a:cubicBezTo>
                  <a:cubicBezTo>
                    <a:pt x="1439" y="1041"/>
                    <a:pt x="1439" y="1041"/>
                    <a:pt x="1439" y="1041"/>
                  </a:cubicBezTo>
                  <a:cubicBezTo>
                    <a:pt x="1439" y="1043"/>
                    <a:pt x="1439" y="1043"/>
                    <a:pt x="1439" y="1043"/>
                  </a:cubicBezTo>
                  <a:cubicBezTo>
                    <a:pt x="1438" y="1047"/>
                    <a:pt x="1438" y="1047"/>
                    <a:pt x="1438" y="1047"/>
                  </a:cubicBezTo>
                  <a:cubicBezTo>
                    <a:pt x="1438" y="1047"/>
                    <a:pt x="1438" y="1047"/>
                    <a:pt x="1438" y="1047"/>
                  </a:cubicBezTo>
                  <a:cubicBezTo>
                    <a:pt x="1437" y="1047"/>
                    <a:pt x="1436" y="1047"/>
                    <a:pt x="1434" y="1047"/>
                  </a:cubicBezTo>
                  <a:cubicBezTo>
                    <a:pt x="1434" y="1047"/>
                    <a:pt x="1434" y="1047"/>
                    <a:pt x="1434" y="1047"/>
                  </a:cubicBezTo>
                  <a:cubicBezTo>
                    <a:pt x="1434" y="1047"/>
                    <a:pt x="1434" y="1047"/>
                    <a:pt x="1434" y="1047"/>
                  </a:cubicBezTo>
                  <a:cubicBezTo>
                    <a:pt x="1434" y="1043"/>
                    <a:pt x="1434" y="1043"/>
                    <a:pt x="1434" y="1043"/>
                  </a:cubicBezTo>
                  <a:cubicBezTo>
                    <a:pt x="1434" y="1039"/>
                    <a:pt x="1434" y="1039"/>
                    <a:pt x="1434" y="1039"/>
                  </a:cubicBezTo>
                  <a:cubicBezTo>
                    <a:pt x="1434" y="1037"/>
                    <a:pt x="1434" y="1037"/>
                    <a:pt x="1434" y="1037"/>
                  </a:cubicBezTo>
                  <a:cubicBezTo>
                    <a:pt x="1434" y="1035"/>
                    <a:pt x="1434" y="1035"/>
                    <a:pt x="1434" y="1035"/>
                  </a:cubicBezTo>
                  <a:cubicBezTo>
                    <a:pt x="1434" y="1033"/>
                    <a:pt x="1434" y="1033"/>
                    <a:pt x="1434" y="1033"/>
                  </a:cubicBezTo>
                  <a:cubicBezTo>
                    <a:pt x="1434" y="1030"/>
                    <a:pt x="1434" y="1030"/>
                    <a:pt x="1434" y="1030"/>
                  </a:cubicBezTo>
                  <a:cubicBezTo>
                    <a:pt x="1436" y="1030"/>
                    <a:pt x="1436" y="1030"/>
                    <a:pt x="1436" y="1030"/>
                  </a:cubicBezTo>
                  <a:cubicBezTo>
                    <a:pt x="1437" y="1030"/>
                    <a:pt x="1438" y="1030"/>
                    <a:pt x="1440" y="1030"/>
                  </a:cubicBezTo>
                  <a:close/>
                  <a:moveTo>
                    <a:pt x="1429" y="1047"/>
                  </a:moveTo>
                  <a:cubicBezTo>
                    <a:pt x="1428" y="1047"/>
                    <a:pt x="1428" y="1047"/>
                    <a:pt x="1428" y="1047"/>
                  </a:cubicBezTo>
                  <a:cubicBezTo>
                    <a:pt x="1427" y="1047"/>
                    <a:pt x="1425" y="1047"/>
                    <a:pt x="1424" y="1047"/>
                  </a:cubicBezTo>
                  <a:cubicBezTo>
                    <a:pt x="1423" y="1042"/>
                    <a:pt x="1423" y="1042"/>
                    <a:pt x="1423" y="1042"/>
                  </a:cubicBezTo>
                  <a:cubicBezTo>
                    <a:pt x="1423" y="1040"/>
                    <a:pt x="1423" y="1040"/>
                    <a:pt x="1423" y="1040"/>
                  </a:cubicBezTo>
                  <a:cubicBezTo>
                    <a:pt x="1423" y="1038"/>
                    <a:pt x="1423" y="1038"/>
                    <a:pt x="1423" y="1038"/>
                  </a:cubicBezTo>
                  <a:cubicBezTo>
                    <a:pt x="1423" y="1036"/>
                    <a:pt x="1423" y="1036"/>
                    <a:pt x="1423" y="1036"/>
                  </a:cubicBezTo>
                  <a:cubicBezTo>
                    <a:pt x="1423" y="1033"/>
                    <a:pt x="1423" y="1033"/>
                    <a:pt x="1423" y="1033"/>
                  </a:cubicBezTo>
                  <a:cubicBezTo>
                    <a:pt x="1423" y="1030"/>
                    <a:pt x="1423" y="1030"/>
                    <a:pt x="1423" y="1030"/>
                  </a:cubicBezTo>
                  <a:cubicBezTo>
                    <a:pt x="1423" y="1030"/>
                    <a:pt x="1424" y="1030"/>
                    <a:pt x="1425" y="1030"/>
                  </a:cubicBezTo>
                  <a:cubicBezTo>
                    <a:pt x="1427" y="1030"/>
                    <a:pt x="1427" y="1030"/>
                    <a:pt x="1427" y="1030"/>
                  </a:cubicBezTo>
                  <a:cubicBezTo>
                    <a:pt x="1428" y="1030"/>
                    <a:pt x="1428" y="1030"/>
                    <a:pt x="1428" y="1030"/>
                  </a:cubicBezTo>
                  <a:cubicBezTo>
                    <a:pt x="1429" y="1030"/>
                    <a:pt x="1429" y="1030"/>
                    <a:pt x="1429" y="1030"/>
                  </a:cubicBezTo>
                  <a:cubicBezTo>
                    <a:pt x="1429" y="1030"/>
                    <a:pt x="1429" y="1030"/>
                    <a:pt x="1429" y="1030"/>
                  </a:cubicBezTo>
                  <a:cubicBezTo>
                    <a:pt x="1429" y="1032"/>
                    <a:pt x="1429" y="1032"/>
                    <a:pt x="1429" y="1032"/>
                  </a:cubicBezTo>
                  <a:cubicBezTo>
                    <a:pt x="1429" y="1034"/>
                    <a:pt x="1429" y="1034"/>
                    <a:pt x="1429" y="1034"/>
                  </a:cubicBezTo>
                  <a:cubicBezTo>
                    <a:pt x="1429" y="1038"/>
                    <a:pt x="1429" y="1038"/>
                    <a:pt x="1429" y="1038"/>
                  </a:cubicBezTo>
                  <a:cubicBezTo>
                    <a:pt x="1429" y="1042"/>
                    <a:pt x="1429" y="1042"/>
                    <a:pt x="1429" y="1042"/>
                  </a:cubicBezTo>
                  <a:cubicBezTo>
                    <a:pt x="1429" y="1044"/>
                    <a:pt x="1429" y="1044"/>
                    <a:pt x="1429" y="1044"/>
                  </a:cubicBezTo>
                  <a:cubicBezTo>
                    <a:pt x="1429" y="1046"/>
                    <a:pt x="1429" y="1046"/>
                    <a:pt x="1429" y="1046"/>
                  </a:cubicBezTo>
                  <a:lnTo>
                    <a:pt x="1429" y="1047"/>
                  </a:lnTo>
                  <a:close/>
                  <a:moveTo>
                    <a:pt x="1424" y="962"/>
                  </a:moveTo>
                  <a:cubicBezTo>
                    <a:pt x="1427" y="965"/>
                    <a:pt x="1427" y="965"/>
                    <a:pt x="1427" y="965"/>
                  </a:cubicBezTo>
                  <a:cubicBezTo>
                    <a:pt x="1427" y="966"/>
                    <a:pt x="1427" y="966"/>
                    <a:pt x="1427" y="966"/>
                  </a:cubicBezTo>
                  <a:cubicBezTo>
                    <a:pt x="1429" y="968"/>
                    <a:pt x="1429" y="968"/>
                    <a:pt x="1429" y="968"/>
                  </a:cubicBezTo>
                  <a:cubicBezTo>
                    <a:pt x="1428" y="969"/>
                    <a:pt x="1428" y="969"/>
                    <a:pt x="1428" y="969"/>
                  </a:cubicBezTo>
                  <a:cubicBezTo>
                    <a:pt x="1426" y="971"/>
                    <a:pt x="1426" y="971"/>
                    <a:pt x="1426" y="971"/>
                  </a:cubicBezTo>
                  <a:cubicBezTo>
                    <a:pt x="1425" y="972"/>
                    <a:pt x="1425" y="972"/>
                    <a:pt x="1425" y="972"/>
                  </a:cubicBezTo>
                  <a:cubicBezTo>
                    <a:pt x="1424" y="974"/>
                    <a:pt x="1424" y="974"/>
                    <a:pt x="1424" y="974"/>
                  </a:cubicBezTo>
                  <a:cubicBezTo>
                    <a:pt x="1424" y="971"/>
                    <a:pt x="1424" y="971"/>
                    <a:pt x="1424" y="971"/>
                  </a:cubicBezTo>
                  <a:cubicBezTo>
                    <a:pt x="1424" y="969"/>
                    <a:pt x="1424" y="969"/>
                    <a:pt x="1424" y="969"/>
                  </a:cubicBezTo>
                  <a:cubicBezTo>
                    <a:pt x="1424" y="966"/>
                    <a:pt x="1424" y="966"/>
                    <a:pt x="1424" y="966"/>
                  </a:cubicBezTo>
                  <a:cubicBezTo>
                    <a:pt x="1424" y="963"/>
                    <a:pt x="1424" y="963"/>
                    <a:pt x="1424" y="963"/>
                  </a:cubicBezTo>
                  <a:cubicBezTo>
                    <a:pt x="1424" y="963"/>
                    <a:pt x="1424" y="963"/>
                    <a:pt x="1424" y="963"/>
                  </a:cubicBezTo>
                  <a:lnTo>
                    <a:pt x="1424" y="962"/>
                  </a:lnTo>
                  <a:close/>
                  <a:moveTo>
                    <a:pt x="1428" y="956"/>
                  </a:moveTo>
                  <a:cubicBezTo>
                    <a:pt x="1432" y="956"/>
                    <a:pt x="1432" y="956"/>
                    <a:pt x="1432" y="956"/>
                  </a:cubicBezTo>
                  <a:cubicBezTo>
                    <a:pt x="1434" y="956"/>
                    <a:pt x="1434" y="956"/>
                    <a:pt x="1434" y="956"/>
                  </a:cubicBezTo>
                  <a:cubicBezTo>
                    <a:pt x="1437" y="956"/>
                    <a:pt x="1437" y="956"/>
                    <a:pt x="1437" y="956"/>
                  </a:cubicBezTo>
                  <a:cubicBezTo>
                    <a:pt x="1436" y="958"/>
                    <a:pt x="1436" y="958"/>
                    <a:pt x="1436" y="958"/>
                  </a:cubicBezTo>
                  <a:cubicBezTo>
                    <a:pt x="1435" y="959"/>
                    <a:pt x="1435" y="959"/>
                    <a:pt x="1435" y="959"/>
                  </a:cubicBezTo>
                  <a:cubicBezTo>
                    <a:pt x="1433" y="961"/>
                    <a:pt x="1433" y="961"/>
                    <a:pt x="1433" y="961"/>
                  </a:cubicBezTo>
                  <a:cubicBezTo>
                    <a:pt x="1432" y="963"/>
                    <a:pt x="1432" y="963"/>
                    <a:pt x="1432" y="963"/>
                  </a:cubicBezTo>
                  <a:cubicBezTo>
                    <a:pt x="1432" y="964"/>
                    <a:pt x="1432" y="964"/>
                    <a:pt x="1432" y="964"/>
                  </a:cubicBezTo>
                  <a:cubicBezTo>
                    <a:pt x="1430" y="961"/>
                    <a:pt x="1430" y="961"/>
                    <a:pt x="1430" y="961"/>
                  </a:cubicBezTo>
                  <a:cubicBezTo>
                    <a:pt x="1426" y="956"/>
                    <a:pt x="1426" y="956"/>
                    <a:pt x="1426" y="956"/>
                  </a:cubicBezTo>
                  <a:lnTo>
                    <a:pt x="1428" y="956"/>
                  </a:lnTo>
                  <a:close/>
                  <a:moveTo>
                    <a:pt x="1426" y="951"/>
                  </a:moveTo>
                  <a:cubicBezTo>
                    <a:pt x="1427" y="951"/>
                    <a:pt x="1427" y="951"/>
                    <a:pt x="1427" y="951"/>
                  </a:cubicBezTo>
                  <a:cubicBezTo>
                    <a:pt x="1428" y="950"/>
                    <a:pt x="1428" y="950"/>
                    <a:pt x="1428" y="950"/>
                  </a:cubicBezTo>
                  <a:cubicBezTo>
                    <a:pt x="1431" y="945"/>
                    <a:pt x="1431" y="945"/>
                    <a:pt x="1431" y="945"/>
                  </a:cubicBezTo>
                  <a:cubicBezTo>
                    <a:pt x="1432" y="944"/>
                    <a:pt x="1432" y="944"/>
                    <a:pt x="1432" y="944"/>
                  </a:cubicBezTo>
                  <a:cubicBezTo>
                    <a:pt x="1437" y="951"/>
                    <a:pt x="1437" y="951"/>
                    <a:pt x="1437" y="951"/>
                  </a:cubicBezTo>
                  <a:cubicBezTo>
                    <a:pt x="1437" y="951"/>
                    <a:pt x="1437" y="951"/>
                    <a:pt x="1437" y="951"/>
                  </a:cubicBezTo>
                  <a:cubicBezTo>
                    <a:pt x="1429" y="951"/>
                    <a:pt x="1429" y="951"/>
                    <a:pt x="1429" y="951"/>
                  </a:cubicBezTo>
                  <a:cubicBezTo>
                    <a:pt x="1427" y="951"/>
                    <a:pt x="1427" y="951"/>
                    <a:pt x="1427" y="951"/>
                  </a:cubicBezTo>
                  <a:lnTo>
                    <a:pt x="1426" y="951"/>
                  </a:lnTo>
                  <a:close/>
                  <a:moveTo>
                    <a:pt x="1437" y="965"/>
                  </a:moveTo>
                  <a:cubicBezTo>
                    <a:pt x="1439" y="962"/>
                    <a:pt x="1439" y="962"/>
                    <a:pt x="1439" y="962"/>
                  </a:cubicBezTo>
                  <a:cubicBezTo>
                    <a:pt x="1439" y="962"/>
                    <a:pt x="1439" y="962"/>
                    <a:pt x="1439" y="962"/>
                  </a:cubicBezTo>
                  <a:cubicBezTo>
                    <a:pt x="1439" y="963"/>
                    <a:pt x="1439" y="963"/>
                    <a:pt x="1439" y="963"/>
                  </a:cubicBezTo>
                  <a:cubicBezTo>
                    <a:pt x="1439" y="966"/>
                    <a:pt x="1439" y="966"/>
                    <a:pt x="1439" y="966"/>
                  </a:cubicBezTo>
                  <a:cubicBezTo>
                    <a:pt x="1439" y="970"/>
                    <a:pt x="1439" y="970"/>
                    <a:pt x="1439" y="970"/>
                  </a:cubicBezTo>
                  <a:cubicBezTo>
                    <a:pt x="1439" y="973"/>
                    <a:pt x="1439" y="973"/>
                    <a:pt x="1439" y="973"/>
                  </a:cubicBezTo>
                  <a:cubicBezTo>
                    <a:pt x="1439" y="974"/>
                    <a:pt x="1439" y="974"/>
                    <a:pt x="1439" y="974"/>
                  </a:cubicBezTo>
                  <a:cubicBezTo>
                    <a:pt x="1436" y="970"/>
                    <a:pt x="1436" y="970"/>
                    <a:pt x="1436" y="970"/>
                  </a:cubicBezTo>
                  <a:cubicBezTo>
                    <a:pt x="1435" y="968"/>
                    <a:pt x="1435" y="968"/>
                    <a:pt x="1435" y="968"/>
                  </a:cubicBezTo>
                  <a:cubicBezTo>
                    <a:pt x="1436" y="967"/>
                    <a:pt x="1436" y="967"/>
                    <a:pt x="1436" y="967"/>
                  </a:cubicBezTo>
                  <a:lnTo>
                    <a:pt x="1437" y="965"/>
                  </a:lnTo>
                  <a:close/>
                  <a:moveTo>
                    <a:pt x="1430" y="974"/>
                  </a:moveTo>
                  <a:cubicBezTo>
                    <a:pt x="1431" y="973"/>
                    <a:pt x="1431" y="973"/>
                    <a:pt x="1431" y="973"/>
                  </a:cubicBezTo>
                  <a:cubicBezTo>
                    <a:pt x="1432" y="972"/>
                    <a:pt x="1432" y="972"/>
                    <a:pt x="1432" y="972"/>
                  </a:cubicBezTo>
                  <a:cubicBezTo>
                    <a:pt x="1433" y="974"/>
                    <a:pt x="1433" y="974"/>
                    <a:pt x="1433" y="974"/>
                  </a:cubicBezTo>
                  <a:cubicBezTo>
                    <a:pt x="1437" y="980"/>
                    <a:pt x="1437" y="980"/>
                    <a:pt x="1437" y="980"/>
                  </a:cubicBezTo>
                  <a:cubicBezTo>
                    <a:pt x="1436" y="980"/>
                    <a:pt x="1436" y="980"/>
                    <a:pt x="1436" y="980"/>
                  </a:cubicBezTo>
                  <a:cubicBezTo>
                    <a:pt x="1433" y="980"/>
                    <a:pt x="1433" y="980"/>
                    <a:pt x="1433" y="980"/>
                  </a:cubicBezTo>
                  <a:cubicBezTo>
                    <a:pt x="1429" y="980"/>
                    <a:pt x="1429" y="980"/>
                    <a:pt x="1429" y="980"/>
                  </a:cubicBezTo>
                  <a:cubicBezTo>
                    <a:pt x="1426" y="980"/>
                    <a:pt x="1426" y="980"/>
                    <a:pt x="1426" y="980"/>
                  </a:cubicBezTo>
                  <a:cubicBezTo>
                    <a:pt x="1427" y="978"/>
                    <a:pt x="1427" y="978"/>
                    <a:pt x="1427" y="978"/>
                  </a:cubicBezTo>
                  <a:cubicBezTo>
                    <a:pt x="1429" y="976"/>
                    <a:pt x="1429" y="976"/>
                    <a:pt x="1429" y="976"/>
                  </a:cubicBezTo>
                  <a:lnTo>
                    <a:pt x="1430" y="974"/>
                  </a:lnTo>
                  <a:close/>
                  <a:moveTo>
                    <a:pt x="1431" y="985"/>
                  </a:moveTo>
                  <a:cubicBezTo>
                    <a:pt x="1434" y="985"/>
                    <a:pt x="1434" y="985"/>
                    <a:pt x="1434" y="985"/>
                  </a:cubicBezTo>
                  <a:cubicBezTo>
                    <a:pt x="1437" y="985"/>
                    <a:pt x="1437" y="985"/>
                    <a:pt x="1437" y="985"/>
                  </a:cubicBezTo>
                  <a:cubicBezTo>
                    <a:pt x="1436" y="986"/>
                    <a:pt x="1436" y="986"/>
                    <a:pt x="1436" y="986"/>
                  </a:cubicBezTo>
                  <a:cubicBezTo>
                    <a:pt x="1434" y="988"/>
                    <a:pt x="1434" y="988"/>
                    <a:pt x="1434" y="988"/>
                  </a:cubicBezTo>
                  <a:cubicBezTo>
                    <a:pt x="1432" y="991"/>
                    <a:pt x="1432" y="991"/>
                    <a:pt x="1432" y="991"/>
                  </a:cubicBezTo>
                  <a:cubicBezTo>
                    <a:pt x="1432" y="991"/>
                    <a:pt x="1432" y="991"/>
                    <a:pt x="1432" y="991"/>
                  </a:cubicBezTo>
                  <a:cubicBezTo>
                    <a:pt x="1431" y="991"/>
                    <a:pt x="1431" y="991"/>
                    <a:pt x="1431" y="991"/>
                  </a:cubicBezTo>
                  <a:cubicBezTo>
                    <a:pt x="1427" y="985"/>
                    <a:pt x="1427" y="985"/>
                    <a:pt x="1427" y="985"/>
                  </a:cubicBezTo>
                  <a:lnTo>
                    <a:pt x="1431" y="985"/>
                  </a:lnTo>
                  <a:close/>
                  <a:moveTo>
                    <a:pt x="1430" y="1002"/>
                  </a:moveTo>
                  <a:cubicBezTo>
                    <a:pt x="1431" y="1001"/>
                    <a:pt x="1431" y="1001"/>
                    <a:pt x="1431" y="1001"/>
                  </a:cubicBezTo>
                  <a:cubicBezTo>
                    <a:pt x="1432" y="1000"/>
                    <a:pt x="1432" y="1000"/>
                    <a:pt x="1432" y="1000"/>
                  </a:cubicBezTo>
                  <a:cubicBezTo>
                    <a:pt x="1438" y="1008"/>
                    <a:pt x="1438" y="1008"/>
                    <a:pt x="1438" y="1008"/>
                  </a:cubicBezTo>
                  <a:cubicBezTo>
                    <a:pt x="1438" y="1009"/>
                    <a:pt x="1438" y="1009"/>
                    <a:pt x="1438" y="1009"/>
                  </a:cubicBezTo>
                  <a:cubicBezTo>
                    <a:pt x="1436" y="1009"/>
                    <a:pt x="1436" y="1009"/>
                    <a:pt x="1436" y="1009"/>
                  </a:cubicBezTo>
                  <a:cubicBezTo>
                    <a:pt x="1434" y="1009"/>
                    <a:pt x="1434" y="1009"/>
                    <a:pt x="1434" y="1009"/>
                  </a:cubicBezTo>
                  <a:cubicBezTo>
                    <a:pt x="1432" y="1009"/>
                    <a:pt x="1432" y="1009"/>
                    <a:pt x="1432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0" y="1009"/>
                    <a:pt x="1430" y="1009"/>
                    <a:pt x="1430" y="1009"/>
                  </a:cubicBezTo>
                  <a:cubicBezTo>
                    <a:pt x="1425" y="1009"/>
                    <a:pt x="1425" y="1009"/>
                    <a:pt x="1425" y="1009"/>
                  </a:cubicBezTo>
                  <a:cubicBezTo>
                    <a:pt x="1429" y="1003"/>
                    <a:pt x="1429" y="1003"/>
                    <a:pt x="1429" y="1003"/>
                  </a:cubicBezTo>
                  <a:lnTo>
                    <a:pt x="1430" y="1002"/>
                  </a:lnTo>
                  <a:close/>
                  <a:moveTo>
                    <a:pt x="1435" y="996"/>
                  </a:moveTo>
                  <a:cubicBezTo>
                    <a:pt x="1435" y="995"/>
                    <a:pt x="1435" y="995"/>
                    <a:pt x="1435" y="995"/>
                  </a:cubicBezTo>
                  <a:cubicBezTo>
                    <a:pt x="1438" y="992"/>
                    <a:pt x="1438" y="992"/>
                    <a:pt x="1438" y="992"/>
                  </a:cubicBezTo>
                  <a:cubicBezTo>
                    <a:pt x="1439" y="990"/>
                    <a:pt x="1439" y="990"/>
                    <a:pt x="1439" y="990"/>
                  </a:cubicBezTo>
                  <a:cubicBezTo>
                    <a:pt x="1440" y="989"/>
                    <a:pt x="1440" y="989"/>
                    <a:pt x="1440" y="989"/>
                  </a:cubicBezTo>
                  <a:cubicBezTo>
                    <a:pt x="1440" y="990"/>
                    <a:pt x="1440" y="990"/>
                    <a:pt x="1440" y="990"/>
                  </a:cubicBezTo>
                  <a:cubicBezTo>
                    <a:pt x="1440" y="994"/>
                    <a:pt x="1440" y="994"/>
                    <a:pt x="1440" y="994"/>
                  </a:cubicBezTo>
                  <a:cubicBezTo>
                    <a:pt x="1440" y="999"/>
                    <a:pt x="1440" y="999"/>
                    <a:pt x="1440" y="999"/>
                  </a:cubicBezTo>
                  <a:cubicBezTo>
                    <a:pt x="1440" y="1003"/>
                    <a:pt x="1440" y="1003"/>
                    <a:pt x="1440" y="1003"/>
                  </a:cubicBezTo>
                  <a:lnTo>
                    <a:pt x="1435" y="996"/>
                  </a:lnTo>
                  <a:close/>
                  <a:moveTo>
                    <a:pt x="1439" y="937"/>
                  </a:moveTo>
                  <a:cubicBezTo>
                    <a:pt x="1439" y="942"/>
                    <a:pt x="1439" y="942"/>
                    <a:pt x="1439" y="942"/>
                  </a:cubicBezTo>
                  <a:cubicBezTo>
                    <a:pt x="1439" y="946"/>
                    <a:pt x="1439" y="946"/>
                    <a:pt x="1439" y="946"/>
                  </a:cubicBezTo>
                  <a:cubicBezTo>
                    <a:pt x="1435" y="939"/>
                    <a:pt x="1435" y="939"/>
                    <a:pt x="1435" y="939"/>
                  </a:cubicBezTo>
                  <a:cubicBezTo>
                    <a:pt x="1436" y="938"/>
                    <a:pt x="1436" y="938"/>
                    <a:pt x="1436" y="938"/>
                  </a:cubicBezTo>
                  <a:cubicBezTo>
                    <a:pt x="1438" y="935"/>
                    <a:pt x="1438" y="935"/>
                    <a:pt x="1438" y="935"/>
                  </a:cubicBezTo>
                  <a:cubicBezTo>
                    <a:pt x="1439" y="933"/>
                    <a:pt x="1439" y="933"/>
                    <a:pt x="1439" y="933"/>
                  </a:cubicBezTo>
                  <a:lnTo>
                    <a:pt x="1439" y="937"/>
                  </a:lnTo>
                  <a:close/>
                  <a:moveTo>
                    <a:pt x="1437" y="928"/>
                  </a:moveTo>
                  <a:cubicBezTo>
                    <a:pt x="1436" y="929"/>
                    <a:pt x="1436" y="929"/>
                    <a:pt x="1436" y="929"/>
                  </a:cubicBezTo>
                  <a:cubicBezTo>
                    <a:pt x="1434" y="932"/>
                    <a:pt x="1434" y="932"/>
                    <a:pt x="1434" y="932"/>
                  </a:cubicBezTo>
                  <a:cubicBezTo>
                    <a:pt x="1432" y="935"/>
                    <a:pt x="1432" y="935"/>
                    <a:pt x="1432" y="935"/>
                  </a:cubicBezTo>
                  <a:cubicBezTo>
                    <a:pt x="1432" y="935"/>
                    <a:pt x="1432" y="935"/>
                    <a:pt x="1432" y="935"/>
                  </a:cubicBezTo>
                  <a:cubicBezTo>
                    <a:pt x="1431" y="933"/>
                    <a:pt x="1431" y="933"/>
                    <a:pt x="1431" y="933"/>
                  </a:cubicBezTo>
                  <a:cubicBezTo>
                    <a:pt x="1427" y="928"/>
                    <a:pt x="1427" y="928"/>
                    <a:pt x="1427" y="928"/>
                  </a:cubicBezTo>
                  <a:cubicBezTo>
                    <a:pt x="1430" y="928"/>
                    <a:pt x="1430" y="928"/>
                    <a:pt x="1430" y="928"/>
                  </a:cubicBezTo>
                  <a:cubicBezTo>
                    <a:pt x="1434" y="928"/>
                    <a:pt x="1434" y="928"/>
                    <a:pt x="1434" y="928"/>
                  </a:cubicBezTo>
                  <a:cubicBezTo>
                    <a:pt x="1437" y="928"/>
                    <a:pt x="1437" y="928"/>
                    <a:pt x="1437" y="928"/>
                  </a:cubicBezTo>
                  <a:cubicBezTo>
                    <a:pt x="1437" y="928"/>
                    <a:pt x="1437" y="928"/>
                    <a:pt x="1437" y="928"/>
                  </a:cubicBezTo>
                  <a:close/>
                  <a:moveTo>
                    <a:pt x="1429" y="939"/>
                  </a:moveTo>
                  <a:cubicBezTo>
                    <a:pt x="1428" y="940"/>
                    <a:pt x="1428" y="940"/>
                    <a:pt x="1428" y="940"/>
                  </a:cubicBezTo>
                  <a:cubicBezTo>
                    <a:pt x="1427" y="942"/>
                    <a:pt x="1427" y="942"/>
                    <a:pt x="1427" y="942"/>
                  </a:cubicBezTo>
                  <a:cubicBezTo>
                    <a:pt x="1424" y="946"/>
                    <a:pt x="1424" y="946"/>
                    <a:pt x="1424" y="946"/>
                  </a:cubicBezTo>
                  <a:cubicBezTo>
                    <a:pt x="1424" y="939"/>
                    <a:pt x="1424" y="939"/>
                    <a:pt x="1424" y="939"/>
                  </a:cubicBezTo>
                  <a:cubicBezTo>
                    <a:pt x="1424" y="936"/>
                    <a:pt x="1424" y="936"/>
                    <a:pt x="1424" y="936"/>
                  </a:cubicBezTo>
                  <a:cubicBezTo>
                    <a:pt x="1424" y="933"/>
                    <a:pt x="1424" y="933"/>
                    <a:pt x="1424" y="933"/>
                  </a:cubicBezTo>
                  <a:lnTo>
                    <a:pt x="1429" y="939"/>
                  </a:lnTo>
                  <a:close/>
                  <a:moveTo>
                    <a:pt x="1427" y="994"/>
                  </a:moveTo>
                  <a:cubicBezTo>
                    <a:pt x="1428" y="996"/>
                    <a:pt x="1428" y="996"/>
                    <a:pt x="1428" y="996"/>
                  </a:cubicBezTo>
                  <a:cubicBezTo>
                    <a:pt x="1427" y="997"/>
                    <a:pt x="1427" y="997"/>
                    <a:pt x="1427" y="997"/>
                  </a:cubicBezTo>
                  <a:cubicBezTo>
                    <a:pt x="1426" y="999"/>
                    <a:pt x="1426" y="999"/>
                    <a:pt x="1426" y="999"/>
                  </a:cubicBezTo>
                  <a:cubicBezTo>
                    <a:pt x="1425" y="1000"/>
                    <a:pt x="1425" y="1000"/>
                    <a:pt x="1425" y="1000"/>
                  </a:cubicBezTo>
                  <a:cubicBezTo>
                    <a:pt x="1423" y="1003"/>
                    <a:pt x="1423" y="1003"/>
                    <a:pt x="1423" y="1003"/>
                  </a:cubicBezTo>
                  <a:cubicBezTo>
                    <a:pt x="1423" y="998"/>
                    <a:pt x="1423" y="998"/>
                    <a:pt x="1423" y="998"/>
                  </a:cubicBezTo>
                  <a:cubicBezTo>
                    <a:pt x="1423" y="996"/>
                    <a:pt x="1423" y="996"/>
                    <a:pt x="1423" y="996"/>
                  </a:cubicBezTo>
                  <a:cubicBezTo>
                    <a:pt x="1423" y="994"/>
                    <a:pt x="1423" y="994"/>
                    <a:pt x="1423" y="994"/>
                  </a:cubicBezTo>
                  <a:cubicBezTo>
                    <a:pt x="1424" y="990"/>
                    <a:pt x="1424" y="990"/>
                    <a:pt x="1424" y="990"/>
                  </a:cubicBezTo>
                  <a:cubicBezTo>
                    <a:pt x="1424" y="989"/>
                    <a:pt x="1424" y="989"/>
                    <a:pt x="1424" y="989"/>
                  </a:cubicBezTo>
                  <a:lnTo>
                    <a:pt x="1427" y="994"/>
                  </a:lnTo>
                  <a:close/>
                  <a:moveTo>
                    <a:pt x="1439" y="922"/>
                  </a:moveTo>
                  <a:cubicBezTo>
                    <a:pt x="1434" y="922"/>
                    <a:pt x="1434" y="922"/>
                    <a:pt x="1434" y="922"/>
                  </a:cubicBezTo>
                  <a:cubicBezTo>
                    <a:pt x="1431" y="922"/>
                    <a:pt x="1431" y="922"/>
                    <a:pt x="1431" y="922"/>
                  </a:cubicBezTo>
                  <a:cubicBezTo>
                    <a:pt x="1429" y="922"/>
                    <a:pt x="1429" y="922"/>
                    <a:pt x="1429" y="922"/>
                  </a:cubicBezTo>
                  <a:cubicBezTo>
                    <a:pt x="1424" y="922"/>
                    <a:pt x="1424" y="922"/>
                    <a:pt x="1424" y="922"/>
                  </a:cubicBezTo>
                  <a:cubicBezTo>
                    <a:pt x="1422" y="922"/>
                    <a:pt x="1422" y="922"/>
                    <a:pt x="1422" y="922"/>
                  </a:cubicBezTo>
                  <a:cubicBezTo>
                    <a:pt x="1422" y="922"/>
                    <a:pt x="1422" y="922"/>
                    <a:pt x="1422" y="922"/>
                  </a:cubicBezTo>
                  <a:cubicBezTo>
                    <a:pt x="1422" y="922"/>
                    <a:pt x="1422" y="922"/>
                    <a:pt x="1422" y="922"/>
                  </a:cubicBezTo>
                  <a:cubicBezTo>
                    <a:pt x="1419" y="922"/>
                    <a:pt x="1419" y="922"/>
                    <a:pt x="1419" y="922"/>
                  </a:cubicBezTo>
                  <a:cubicBezTo>
                    <a:pt x="1414" y="922"/>
                    <a:pt x="1414" y="922"/>
                    <a:pt x="1414" y="922"/>
                  </a:cubicBezTo>
                  <a:cubicBezTo>
                    <a:pt x="1410" y="922"/>
                    <a:pt x="1410" y="922"/>
                    <a:pt x="1410" y="922"/>
                  </a:cubicBezTo>
                  <a:cubicBezTo>
                    <a:pt x="1407" y="922"/>
                    <a:pt x="1407" y="922"/>
                    <a:pt x="1407" y="922"/>
                  </a:cubicBezTo>
                  <a:cubicBezTo>
                    <a:pt x="1402" y="922"/>
                    <a:pt x="1402" y="922"/>
                    <a:pt x="1402" y="922"/>
                  </a:cubicBezTo>
                  <a:cubicBezTo>
                    <a:pt x="1402" y="922"/>
                    <a:pt x="1402" y="922"/>
                    <a:pt x="1402" y="922"/>
                  </a:cubicBezTo>
                  <a:cubicBezTo>
                    <a:pt x="1402" y="922"/>
                    <a:pt x="1402" y="922"/>
                    <a:pt x="1402" y="922"/>
                  </a:cubicBezTo>
                  <a:cubicBezTo>
                    <a:pt x="1399" y="922"/>
                    <a:pt x="1399" y="922"/>
                    <a:pt x="1399" y="922"/>
                  </a:cubicBezTo>
                  <a:cubicBezTo>
                    <a:pt x="1397" y="922"/>
                    <a:pt x="1397" y="922"/>
                    <a:pt x="1397" y="922"/>
                  </a:cubicBezTo>
                  <a:cubicBezTo>
                    <a:pt x="1393" y="922"/>
                    <a:pt x="1393" y="922"/>
                    <a:pt x="1393" y="922"/>
                  </a:cubicBezTo>
                  <a:cubicBezTo>
                    <a:pt x="1390" y="922"/>
                    <a:pt x="1390" y="922"/>
                    <a:pt x="1390" y="922"/>
                  </a:cubicBezTo>
                  <a:cubicBezTo>
                    <a:pt x="1387" y="922"/>
                    <a:pt x="1387" y="922"/>
                    <a:pt x="1387" y="922"/>
                  </a:cubicBezTo>
                  <a:cubicBezTo>
                    <a:pt x="1384" y="922"/>
                    <a:pt x="1384" y="922"/>
                    <a:pt x="1384" y="922"/>
                  </a:cubicBezTo>
                  <a:cubicBezTo>
                    <a:pt x="1384" y="920"/>
                    <a:pt x="1384" y="920"/>
                    <a:pt x="1384" y="920"/>
                  </a:cubicBezTo>
                  <a:cubicBezTo>
                    <a:pt x="1385" y="918"/>
                    <a:pt x="1385" y="918"/>
                    <a:pt x="1385" y="918"/>
                  </a:cubicBezTo>
                  <a:cubicBezTo>
                    <a:pt x="1386" y="915"/>
                    <a:pt x="1386" y="915"/>
                    <a:pt x="1386" y="915"/>
                  </a:cubicBezTo>
                  <a:cubicBezTo>
                    <a:pt x="1386" y="912"/>
                    <a:pt x="1386" y="912"/>
                    <a:pt x="1386" y="912"/>
                  </a:cubicBezTo>
                  <a:cubicBezTo>
                    <a:pt x="1387" y="910"/>
                    <a:pt x="1387" y="910"/>
                    <a:pt x="1387" y="910"/>
                  </a:cubicBezTo>
                  <a:cubicBezTo>
                    <a:pt x="1388" y="905"/>
                    <a:pt x="1388" y="905"/>
                    <a:pt x="1388" y="905"/>
                  </a:cubicBezTo>
                  <a:cubicBezTo>
                    <a:pt x="1388" y="905"/>
                    <a:pt x="1388" y="905"/>
                    <a:pt x="1388" y="905"/>
                  </a:cubicBezTo>
                  <a:cubicBezTo>
                    <a:pt x="1388" y="905"/>
                    <a:pt x="1388" y="905"/>
                    <a:pt x="1388" y="905"/>
                  </a:cubicBezTo>
                  <a:cubicBezTo>
                    <a:pt x="1388" y="904"/>
                    <a:pt x="1388" y="904"/>
                    <a:pt x="1388" y="904"/>
                  </a:cubicBezTo>
                  <a:cubicBezTo>
                    <a:pt x="1389" y="902"/>
                    <a:pt x="1389" y="902"/>
                    <a:pt x="1389" y="902"/>
                  </a:cubicBezTo>
                  <a:cubicBezTo>
                    <a:pt x="1389" y="899"/>
                    <a:pt x="1389" y="899"/>
                    <a:pt x="1389" y="899"/>
                  </a:cubicBezTo>
                  <a:cubicBezTo>
                    <a:pt x="1390" y="894"/>
                    <a:pt x="1390" y="894"/>
                    <a:pt x="1390" y="894"/>
                  </a:cubicBezTo>
                  <a:cubicBezTo>
                    <a:pt x="1391" y="891"/>
                    <a:pt x="1391" y="891"/>
                    <a:pt x="1391" y="891"/>
                  </a:cubicBezTo>
                  <a:cubicBezTo>
                    <a:pt x="1392" y="887"/>
                    <a:pt x="1392" y="887"/>
                    <a:pt x="1392" y="887"/>
                  </a:cubicBezTo>
                  <a:cubicBezTo>
                    <a:pt x="1392" y="885"/>
                    <a:pt x="1392" y="885"/>
                    <a:pt x="1392" y="885"/>
                  </a:cubicBezTo>
                  <a:cubicBezTo>
                    <a:pt x="1393" y="883"/>
                    <a:pt x="1393" y="883"/>
                    <a:pt x="1393" y="883"/>
                  </a:cubicBezTo>
                  <a:cubicBezTo>
                    <a:pt x="1394" y="878"/>
                    <a:pt x="1394" y="878"/>
                    <a:pt x="1394" y="878"/>
                  </a:cubicBezTo>
                  <a:cubicBezTo>
                    <a:pt x="1395" y="874"/>
                    <a:pt x="1395" y="874"/>
                    <a:pt x="1395" y="874"/>
                  </a:cubicBezTo>
                  <a:cubicBezTo>
                    <a:pt x="1395" y="870"/>
                    <a:pt x="1395" y="870"/>
                    <a:pt x="1395" y="870"/>
                  </a:cubicBezTo>
                  <a:cubicBezTo>
                    <a:pt x="1396" y="868"/>
                    <a:pt x="1396" y="868"/>
                    <a:pt x="1396" y="868"/>
                  </a:cubicBezTo>
                  <a:cubicBezTo>
                    <a:pt x="1396" y="867"/>
                    <a:pt x="1396" y="867"/>
                    <a:pt x="1396" y="867"/>
                  </a:cubicBezTo>
                  <a:cubicBezTo>
                    <a:pt x="1397" y="864"/>
                    <a:pt x="1397" y="864"/>
                    <a:pt x="1397" y="864"/>
                  </a:cubicBezTo>
                  <a:cubicBezTo>
                    <a:pt x="1397" y="862"/>
                    <a:pt x="1397" y="862"/>
                    <a:pt x="1397" y="862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8" y="857"/>
                    <a:pt x="1398" y="857"/>
                    <a:pt x="1398" y="857"/>
                  </a:cubicBezTo>
                  <a:cubicBezTo>
                    <a:pt x="1398" y="854"/>
                    <a:pt x="1398" y="854"/>
                    <a:pt x="1398" y="854"/>
                  </a:cubicBezTo>
                  <a:cubicBezTo>
                    <a:pt x="1399" y="851"/>
                    <a:pt x="1399" y="851"/>
                    <a:pt x="1399" y="851"/>
                  </a:cubicBezTo>
                  <a:cubicBezTo>
                    <a:pt x="1399" y="850"/>
                    <a:pt x="1399" y="850"/>
                    <a:pt x="1399" y="850"/>
                  </a:cubicBezTo>
                  <a:cubicBezTo>
                    <a:pt x="1399" y="849"/>
                    <a:pt x="1400" y="847"/>
                    <a:pt x="1400" y="846"/>
                  </a:cubicBezTo>
                  <a:cubicBezTo>
                    <a:pt x="1401" y="841"/>
                    <a:pt x="1401" y="841"/>
                    <a:pt x="1401" y="841"/>
                  </a:cubicBezTo>
                  <a:cubicBezTo>
                    <a:pt x="1401" y="839"/>
                    <a:pt x="1401" y="839"/>
                    <a:pt x="1401" y="839"/>
                  </a:cubicBezTo>
                  <a:cubicBezTo>
                    <a:pt x="1401" y="837"/>
                    <a:pt x="1401" y="837"/>
                    <a:pt x="1401" y="837"/>
                  </a:cubicBezTo>
                  <a:cubicBezTo>
                    <a:pt x="1402" y="835"/>
                    <a:pt x="1402" y="835"/>
                    <a:pt x="1402" y="835"/>
                  </a:cubicBezTo>
                  <a:cubicBezTo>
                    <a:pt x="1402" y="834"/>
                    <a:pt x="1402" y="834"/>
                    <a:pt x="1402" y="834"/>
                  </a:cubicBezTo>
                  <a:cubicBezTo>
                    <a:pt x="1402" y="829"/>
                    <a:pt x="1402" y="829"/>
                    <a:pt x="1402" y="829"/>
                  </a:cubicBezTo>
                  <a:cubicBezTo>
                    <a:pt x="1403" y="827"/>
                    <a:pt x="1403" y="827"/>
                    <a:pt x="1403" y="827"/>
                  </a:cubicBezTo>
                  <a:cubicBezTo>
                    <a:pt x="1403" y="823"/>
                    <a:pt x="1403" y="823"/>
                    <a:pt x="1403" y="823"/>
                  </a:cubicBezTo>
                  <a:cubicBezTo>
                    <a:pt x="1403" y="822"/>
                    <a:pt x="1403" y="822"/>
                    <a:pt x="1403" y="822"/>
                  </a:cubicBezTo>
                  <a:cubicBezTo>
                    <a:pt x="1404" y="817"/>
                    <a:pt x="1404" y="817"/>
                    <a:pt x="1404" y="817"/>
                  </a:cubicBezTo>
                  <a:cubicBezTo>
                    <a:pt x="1404" y="814"/>
                    <a:pt x="1404" y="814"/>
                    <a:pt x="1404" y="814"/>
                  </a:cubicBezTo>
                  <a:cubicBezTo>
                    <a:pt x="1404" y="814"/>
                    <a:pt x="1404" y="814"/>
                    <a:pt x="1404" y="814"/>
                  </a:cubicBezTo>
                  <a:cubicBezTo>
                    <a:pt x="1405" y="814"/>
                    <a:pt x="1405" y="814"/>
                    <a:pt x="1405" y="814"/>
                  </a:cubicBezTo>
                  <a:cubicBezTo>
                    <a:pt x="1405" y="812"/>
                    <a:pt x="1405" y="812"/>
                    <a:pt x="1405" y="812"/>
                  </a:cubicBezTo>
                  <a:cubicBezTo>
                    <a:pt x="1405" y="807"/>
                    <a:pt x="1405" y="807"/>
                    <a:pt x="1405" y="807"/>
                  </a:cubicBezTo>
                  <a:cubicBezTo>
                    <a:pt x="1406" y="804"/>
                    <a:pt x="1406" y="804"/>
                    <a:pt x="1406" y="804"/>
                  </a:cubicBezTo>
                  <a:cubicBezTo>
                    <a:pt x="1407" y="804"/>
                    <a:pt x="1407" y="804"/>
                    <a:pt x="1407" y="804"/>
                  </a:cubicBezTo>
                  <a:cubicBezTo>
                    <a:pt x="1412" y="804"/>
                    <a:pt x="1412" y="804"/>
                    <a:pt x="1412" y="804"/>
                  </a:cubicBezTo>
                  <a:cubicBezTo>
                    <a:pt x="1416" y="804"/>
                    <a:pt x="1416" y="804"/>
                    <a:pt x="1416" y="804"/>
                  </a:cubicBezTo>
                  <a:cubicBezTo>
                    <a:pt x="1422" y="804"/>
                    <a:pt x="1422" y="804"/>
                    <a:pt x="1422" y="804"/>
                  </a:cubicBezTo>
                  <a:cubicBezTo>
                    <a:pt x="1426" y="804"/>
                    <a:pt x="1426" y="804"/>
                    <a:pt x="1426" y="804"/>
                  </a:cubicBezTo>
                  <a:cubicBezTo>
                    <a:pt x="1427" y="804"/>
                    <a:pt x="1427" y="804"/>
                    <a:pt x="1427" y="804"/>
                  </a:cubicBezTo>
                  <a:cubicBezTo>
                    <a:pt x="1431" y="804"/>
                    <a:pt x="1431" y="804"/>
                    <a:pt x="1431" y="804"/>
                  </a:cubicBezTo>
                  <a:cubicBezTo>
                    <a:pt x="1439" y="804"/>
                    <a:pt x="1439" y="804"/>
                    <a:pt x="1439" y="804"/>
                  </a:cubicBezTo>
                  <a:cubicBezTo>
                    <a:pt x="1445" y="804"/>
                    <a:pt x="1445" y="804"/>
                    <a:pt x="1445" y="804"/>
                  </a:cubicBezTo>
                  <a:cubicBezTo>
                    <a:pt x="1455" y="804"/>
                    <a:pt x="1455" y="804"/>
                    <a:pt x="1455" y="804"/>
                  </a:cubicBezTo>
                  <a:cubicBezTo>
                    <a:pt x="1458" y="804"/>
                    <a:pt x="1458" y="804"/>
                    <a:pt x="1458" y="804"/>
                  </a:cubicBezTo>
                  <a:cubicBezTo>
                    <a:pt x="1458" y="804"/>
                    <a:pt x="1458" y="804"/>
                    <a:pt x="1458" y="804"/>
                  </a:cubicBezTo>
                  <a:cubicBezTo>
                    <a:pt x="1458" y="804"/>
                    <a:pt x="1458" y="804"/>
                    <a:pt x="1458" y="804"/>
                  </a:cubicBezTo>
                  <a:cubicBezTo>
                    <a:pt x="1459" y="807"/>
                    <a:pt x="1459" y="807"/>
                    <a:pt x="1459" y="807"/>
                  </a:cubicBezTo>
                  <a:cubicBezTo>
                    <a:pt x="1459" y="809"/>
                    <a:pt x="1459" y="812"/>
                    <a:pt x="1460" y="814"/>
                  </a:cubicBezTo>
                  <a:cubicBezTo>
                    <a:pt x="1460" y="814"/>
                    <a:pt x="1460" y="814"/>
                    <a:pt x="1460" y="814"/>
                  </a:cubicBezTo>
                  <a:cubicBezTo>
                    <a:pt x="1460" y="818"/>
                    <a:pt x="1460" y="818"/>
                    <a:pt x="1460" y="818"/>
                  </a:cubicBezTo>
                  <a:cubicBezTo>
                    <a:pt x="1460" y="821"/>
                    <a:pt x="1461" y="823"/>
                    <a:pt x="1461" y="825"/>
                  </a:cubicBezTo>
                  <a:cubicBezTo>
                    <a:pt x="1461" y="828"/>
                    <a:pt x="1462" y="831"/>
                    <a:pt x="1462" y="834"/>
                  </a:cubicBezTo>
                  <a:cubicBezTo>
                    <a:pt x="1463" y="838"/>
                    <a:pt x="1463" y="838"/>
                    <a:pt x="1463" y="838"/>
                  </a:cubicBezTo>
                  <a:cubicBezTo>
                    <a:pt x="1463" y="840"/>
                    <a:pt x="1463" y="840"/>
                    <a:pt x="1463" y="840"/>
                  </a:cubicBezTo>
                  <a:cubicBezTo>
                    <a:pt x="1464" y="844"/>
                    <a:pt x="1464" y="844"/>
                    <a:pt x="1464" y="844"/>
                  </a:cubicBezTo>
                  <a:cubicBezTo>
                    <a:pt x="1464" y="846"/>
                    <a:pt x="1465" y="849"/>
                    <a:pt x="1465" y="851"/>
                  </a:cubicBezTo>
                  <a:cubicBezTo>
                    <a:pt x="1466" y="855"/>
                    <a:pt x="1466" y="855"/>
                    <a:pt x="1466" y="855"/>
                  </a:cubicBezTo>
                  <a:cubicBezTo>
                    <a:pt x="1467" y="860"/>
                    <a:pt x="1467" y="860"/>
                    <a:pt x="1467" y="860"/>
                  </a:cubicBezTo>
                  <a:cubicBezTo>
                    <a:pt x="1467" y="860"/>
                    <a:pt x="1467" y="860"/>
                    <a:pt x="1467" y="860"/>
                  </a:cubicBezTo>
                  <a:cubicBezTo>
                    <a:pt x="1467" y="860"/>
                    <a:pt x="1467" y="861"/>
                    <a:pt x="1467" y="861"/>
                  </a:cubicBezTo>
                  <a:cubicBezTo>
                    <a:pt x="1467" y="862"/>
                    <a:pt x="1467" y="862"/>
                    <a:pt x="1467" y="862"/>
                  </a:cubicBezTo>
                  <a:cubicBezTo>
                    <a:pt x="1467" y="864"/>
                    <a:pt x="1468" y="866"/>
                    <a:pt x="1468" y="867"/>
                  </a:cubicBezTo>
                  <a:cubicBezTo>
                    <a:pt x="1468" y="870"/>
                    <a:pt x="1469" y="872"/>
                    <a:pt x="1469" y="874"/>
                  </a:cubicBezTo>
                  <a:cubicBezTo>
                    <a:pt x="1470" y="876"/>
                    <a:pt x="1470" y="878"/>
                    <a:pt x="1470" y="881"/>
                  </a:cubicBezTo>
                  <a:cubicBezTo>
                    <a:pt x="1471" y="883"/>
                    <a:pt x="1471" y="885"/>
                    <a:pt x="1472" y="888"/>
                  </a:cubicBezTo>
                  <a:cubicBezTo>
                    <a:pt x="1472" y="890"/>
                    <a:pt x="1472" y="890"/>
                    <a:pt x="1472" y="890"/>
                  </a:cubicBezTo>
                  <a:cubicBezTo>
                    <a:pt x="1473" y="895"/>
                    <a:pt x="1473" y="895"/>
                    <a:pt x="1473" y="895"/>
                  </a:cubicBezTo>
                  <a:cubicBezTo>
                    <a:pt x="1474" y="898"/>
                    <a:pt x="1474" y="898"/>
                    <a:pt x="1474" y="898"/>
                  </a:cubicBezTo>
                  <a:cubicBezTo>
                    <a:pt x="1475" y="900"/>
                    <a:pt x="1475" y="902"/>
                    <a:pt x="1476" y="905"/>
                  </a:cubicBezTo>
                  <a:cubicBezTo>
                    <a:pt x="1476" y="905"/>
                    <a:pt x="1476" y="905"/>
                    <a:pt x="1476" y="905"/>
                  </a:cubicBezTo>
                  <a:cubicBezTo>
                    <a:pt x="1476" y="905"/>
                    <a:pt x="1476" y="905"/>
                    <a:pt x="1476" y="905"/>
                  </a:cubicBezTo>
                  <a:cubicBezTo>
                    <a:pt x="1476" y="906"/>
                    <a:pt x="1476" y="906"/>
                    <a:pt x="1476" y="906"/>
                  </a:cubicBezTo>
                  <a:cubicBezTo>
                    <a:pt x="1477" y="910"/>
                    <a:pt x="1477" y="910"/>
                    <a:pt x="1477" y="910"/>
                  </a:cubicBezTo>
                  <a:cubicBezTo>
                    <a:pt x="1477" y="913"/>
                    <a:pt x="1477" y="913"/>
                    <a:pt x="1477" y="913"/>
                  </a:cubicBezTo>
                  <a:cubicBezTo>
                    <a:pt x="1478" y="915"/>
                    <a:pt x="1478" y="915"/>
                    <a:pt x="1478" y="915"/>
                  </a:cubicBezTo>
                  <a:cubicBezTo>
                    <a:pt x="1479" y="918"/>
                    <a:pt x="1479" y="920"/>
                    <a:pt x="1480" y="923"/>
                  </a:cubicBezTo>
                  <a:cubicBezTo>
                    <a:pt x="1480" y="923"/>
                    <a:pt x="1480" y="923"/>
                    <a:pt x="1480" y="923"/>
                  </a:cubicBezTo>
                  <a:cubicBezTo>
                    <a:pt x="1474" y="923"/>
                    <a:pt x="1474" y="923"/>
                    <a:pt x="1474" y="923"/>
                  </a:cubicBezTo>
                  <a:cubicBezTo>
                    <a:pt x="1473" y="923"/>
                    <a:pt x="1473" y="923"/>
                    <a:pt x="1473" y="923"/>
                  </a:cubicBezTo>
                  <a:cubicBezTo>
                    <a:pt x="1470" y="923"/>
                    <a:pt x="1470" y="923"/>
                    <a:pt x="1470" y="923"/>
                  </a:cubicBezTo>
                  <a:cubicBezTo>
                    <a:pt x="1465" y="923"/>
                    <a:pt x="1465" y="923"/>
                    <a:pt x="1465" y="923"/>
                  </a:cubicBezTo>
                  <a:cubicBezTo>
                    <a:pt x="1462" y="923"/>
                    <a:pt x="1462" y="923"/>
                    <a:pt x="1462" y="923"/>
                  </a:cubicBezTo>
                  <a:cubicBezTo>
                    <a:pt x="1462" y="923"/>
                    <a:pt x="1462" y="923"/>
                    <a:pt x="1462" y="923"/>
                  </a:cubicBezTo>
                  <a:cubicBezTo>
                    <a:pt x="1462" y="923"/>
                    <a:pt x="1462" y="923"/>
                    <a:pt x="1462" y="923"/>
                  </a:cubicBezTo>
                  <a:cubicBezTo>
                    <a:pt x="1462" y="923"/>
                    <a:pt x="1462" y="923"/>
                    <a:pt x="1462" y="923"/>
                  </a:cubicBezTo>
                  <a:cubicBezTo>
                    <a:pt x="1459" y="923"/>
                    <a:pt x="1459" y="923"/>
                    <a:pt x="1459" y="923"/>
                  </a:cubicBezTo>
                  <a:cubicBezTo>
                    <a:pt x="1457" y="923"/>
                    <a:pt x="1457" y="923"/>
                    <a:pt x="1457" y="923"/>
                  </a:cubicBezTo>
                  <a:cubicBezTo>
                    <a:pt x="1454" y="923"/>
                    <a:pt x="1454" y="923"/>
                    <a:pt x="1454" y="923"/>
                  </a:cubicBezTo>
                  <a:cubicBezTo>
                    <a:pt x="1452" y="923"/>
                    <a:pt x="1452" y="923"/>
                    <a:pt x="1452" y="923"/>
                  </a:cubicBezTo>
                  <a:cubicBezTo>
                    <a:pt x="1450" y="923"/>
                    <a:pt x="1450" y="923"/>
                    <a:pt x="1450" y="923"/>
                  </a:cubicBezTo>
                  <a:cubicBezTo>
                    <a:pt x="1445" y="923"/>
                    <a:pt x="1445" y="923"/>
                    <a:pt x="1445" y="923"/>
                  </a:cubicBezTo>
                  <a:cubicBezTo>
                    <a:pt x="1442" y="922"/>
                    <a:pt x="1442" y="922"/>
                    <a:pt x="1442" y="922"/>
                  </a:cubicBezTo>
                  <a:cubicBezTo>
                    <a:pt x="1442" y="923"/>
                    <a:pt x="1442" y="923"/>
                    <a:pt x="1442" y="923"/>
                  </a:cubicBezTo>
                  <a:cubicBezTo>
                    <a:pt x="1442" y="922"/>
                    <a:pt x="1442" y="922"/>
                    <a:pt x="1442" y="922"/>
                  </a:cubicBezTo>
                  <a:lnTo>
                    <a:pt x="1439" y="922"/>
                  </a:lnTo>
                  <a:close/>
                  <a:moveTo>
                    <a:pt x="1409" y="1026"/>
                  </a:moveTo>
                  <a:cubicBezTo>
                    <a:pt x="1407" y="1026"/>
                    <a:pt x="1407" y="1026"/>
                    <a:pt x="1407" y="1026"/>
                  </a:cubicBezTo>
                  <a:cubicBezTo>
                    <a:pt x="1405" y="1027"/>
                    <a:pt x="1404" y="1027"/>
                    <a:pt x="1402" y="1027"/>
                  </a:cubicBezTo>
                  <a:cubicBezTo>
                    <a:pt x="1402" y="1027"/>
                    <a:pt x="1402" y="1027"/>
                    <a:pt x="1402" y="1027"/>
                  </a:cubicBezTo>
                  <a:cubicBezTo>
                    <a:pt x="1402" y="1027"/>
                    <a:pt x="1402" y="1027"/>
                    <a:pt x="1402" y="1027"/>
                  </a:cubicBezTo>
                  <a:cubicBezTo>
                    <a:pt x="1400" y="1020"/>
                    <a:pt x="1400" y="1020"/>
                    <a:pt x="1400" y="1020"/>
                  </a:cubicBezTo>
                  <a:cubicBezTo>
                    <a:pt x="1400" y="1018"/>
                    <a:pt x="1400" y="1018"/>
                    <a:pt x="1400" y="1018"/>
                  </a:cubicBezTo>
                  <a:cubicBezTo>
                    <a:pt x="1400" y="1016"/>
                    <a:pt x="1400" y="1016"/>
                    <a:pt x="1400" y="1016"/>
                  </a:cubicBezTo>
                  <a:cubicBezTo>
                    <a:pt x="1400" y="1016"/>
                    <a:pt x="1400" y="1016"/>
                    <a:pt x="1400" y="1016"/>
                  </a:cubicBezTo>
                  <a:cubicBezTo>
                    <a:pt x="1402" y="1016"/>
                    <a:pt x="1402" y="1016"/>
                    <a:pt x="1402" y="1016"/>
                  </a:cubicBezTo>
                  <a:cubicBezTo>
                    <a:pt x="1403" y="1016"/>
                    <a:pt x="1404" y="1015"/>
                    <a:pt x="1405" y="1015"/>
                  </a:cubicBezTo>
                  <a:cubicBezTo>
                    <a:pt x="1406" y="1015"/>
                    <a:pt x="1408" y="1015"/>
                    <a:pt x="1409" y="1015"/>
                  </a:cubicBezTo>
                  <a:cubicBezTo>
                    <a:pt x="1411" y="1015"/>
                    <a:pt x="1411" y="1015"/>
                    <a:pt x="1411" y="1015"/>
                  </a:cubicBezTo>
                  <a:cubicBezTo>
                    <a:pt x="1412" y="1014"/>
                    <a:pt x="1412" y="1014"/>
                    <a:pt x="1412" y="1014"/>
                  </a:cubicBezTo>
                  <a:cubicBezTo>
                    <a:pt x="1414" y="1014"/>
                    <a:pt x="1414" y="1014"/>
                    <a:pt x="1414" y="1014"/>
                  </a:cubicBezTo>
                  <a:cubicBezTo>
                    <a:pt x="1415" y="1014"/>
                    <a:pt x="1416" y="1014"/>
                    <a:pt x="1417" y="1014"/>
                  </a:cubicBezTo>
                  <a:cubicBezTo>
                    <a:pt x="1418" y="1017"/>
                    <a:pt x="1418" y="1017"/>
                    <a:pt x="1418" y="1017"/>
                  </a:cubicBezTo>
                  <a:cubicBezTo>
                    <a:pt x="1418" y="1020"/>
                    <a:pt x="1418" y="1020"/>
                    <a:pt x="1418" y="1020"/>
                  </a:cubicBezTo>
                  <a:cubicBezTo>
                    <a:pt x="1418" y="1021"/>
                    <a:pt x="1418" y="1021"/>
                    <a:pt x="1418" y="1021"/>
                  </a:cubicBezTo>
                  <a:cubicBezTo>
                    <a:pt x="1418" y="1023"/>
                    <a:pt x="1418" y="1023"/>
                    <a:pt x="1418" y="1023"/>
                  </a:cubicBezTo>
                  <a:cubicBezTo>
                    <a:pt x="1418" y="1025"/>
                    <a:pt x="1418" y="1025"/>
                    <a:pt x="1418" y="1025"/>
                  </a:cubicBezTo>
                  <a:cubicBezTo>
                    <a:pt x="1417" y="1025"/>
                    <a:pt x="1416" y="1025"/>
                    <a:pt x="1415" y="1025"/>
                  </a:cubicBezTo>
                  <a:cubicBezTo>
                    <a:pt x="1414" y="1026"/>
                    <a:pt x="1413" y="1026"/>
                    <a:pt x="1412" y="1026"/>
                  </a:cubicBezTo>
                  <a:cubicBezTo>
                    <a:pt x="1411" y="1026"/>
                    <a:pt x="1411" y="1026"/>
                    <a:pt x="1411" y="1026"/>
                  </a:cubicBezTo>
                  <a:lnTo>
                    <a:pt x="1409" y="1026"/>
                  </a:lnTo>
                  <a:close/>
                  <a:moveTo>
                    <a:pt x="1409" y="1048"/>
                  </a:moveTo>
                  <a:cubicBezTo>
                    <a:pt x="1408" y="1048"/>
                    <a:pt x="1407" y="1048"/>
                    <a:pt x="1406" y="1049"/>
                  </a:cubicBezTo>
                  <a:cubicBezTo>
                    <a:pt x="1405" y="1049"/>
                    <a:pt x="1405" y="1049"/>
                    <a:pt x="1405" y="1049"/>
                  </a:cubicBezTo>
                  <a:cubicBezTo>
                    <a:pt x="1405" y="1047"/>
                    <a:pt x="1405" y="1047"/>
                    <a:pt x="1405" y="1047"/>
                  </a:cubicBezTo>
                  <a:cubicBezTo>
                    <a:pt x="1403" y="1042"/>
                    <a:pt x="1403" y="1042"/>
                    <a:pt x="1403" y="1042"/>
                  </a:cubicBezTo>
                  <a:cubicBezTo>
                    <a:pt x="1403" y="1041"/>
                    <a:pt x="1403" y="1041"/>
                    <a:pt x="1403" y="1041"/>
                  </a:cubicBezTo>
                  <a:cubicBezTo>
                    <a:pt x="1403" y="1038"/>
                    <a:pt x="1403" y="1038"/>
                    <a:pt x="1403" y="1038"/>
                  </a:cubicBezTo>
                  <a:cubicBezTo>
                    <a:pt x="1401" y="1032"/>
                    <a:pt x="1401" y="1032"/>
                    <a:pt x="1401" y="1032"/>
                  </a:cubicBezTo>
                  <a:cubicBezTo>
                    <a:pt x="1401" y="1032"/>
                    <a:pt x="1401" y="1032"/>
                    <a:pt x="1401" y="1032"/>
                  </a:cubicBezTo>
                  <a:cubicBezTo>
                    <a:pt x="1402" y="1032"/>
                    <a:pt x="1402" y="1032"/>
                    <a:pt x="1402" y="1032"/>
                  </a:cubicBezTo>
                  <a:cubicBezTo>
                    <a:pt x="1404" y="1032"/>
                    <a:pt x="1404" y="1032"/>
                    <a:pt x="1404" y="1032"/>
                  </a:cubicBezTo>
                  <a:cubicBezTo>
                    <a:pt x="1405" y="1032"/>
                    <a:pt x="1405" y="1032"/>
                    <a:pt x="1406" y="1032"/>
                  </a:cubicBezTo>
                  <a:cubicBezTo>
                    <a:pt x="1407" y="1031"/>
                    <a:pt x="1407" y="1031"/>
                    <a:pt x="1407" y="1031"/>
                  </a:cubicBezTo>
                  <a:cubicBezTo>
                    <a:pt x="1407" y="1032"/>
                    <a:pt x="1407" y="1032"/>
                    <a:pt x="1407" y="1032"/>
                  </a:cubicBezTo>
                  <a:cubicBezTo>
                    <a:pt x="1407" y="1036"/>
                    <a:pt x="1407" y="1036"/>
                    <a:pt x="1407" y="1036"/>
                  </a:cubicBezTo>
                  <a:cubicBezTo>
                    <a:pt x="1408" y="1037"/>
                    <a:pt x="1408" y="1037"/>
                    <a:pt x="1408" y="1037"/>
                  </a:cubicBezTo>
                  <a:cubicBezTo>
                    <a:pt x="1408" y="1039"/>
                    <a:pt x="1408" y="1039"/>
                    <a:pt x="1408" y="1039"/>
                  </a:cubicBezTo>
                  <a:cubicBezTo>
                    <a:pt x="1409" y="1044"/>
                    <a:pt x="1409" y="1044"/>
                    <a:pt x="1409" y="1044"/>
                  </a:cubicBezTo>
                  <a:cubicBezTo>
                    <a:pt x="1409" y="1047"/>
                    <a:pt x="1409" y="1047"/>
                    <a:pt x="1409" y="1047"/>
                  </a:cubicBezTo>
                  <a:cubicBezTo>
                    <a:pt x="1409" y="1048"/>
                    <a:pt x="1409" y="1048"/>
                    <a:pt x="1409" y="1048"/>
                  </a:cubicBezTo>
                  <a:close/>
                  <a:moveTo>
                    <a:pt x="1307" y="1003"/>
                  </a:moveTo>
                  <a:cubicBezTo>
                    <a:pt x="1307" y="998"/>
                    <a:pt x="1307" y="998"/>
                    <a:pt x="1307" y="998"/>
                  </a:cubicBezTo>
                  <a:cubicBezTo>
                    <a:pt x="1306" y="997"/>
                    <a:pt x="1306" y="997"/>
                    <a:pt x="1306" y="997"/>
                  </a:cubicBezTo>
                  <a:cubicBezTo>
                    <a:pt x="1311" y="994"/>
                    <a:pt x="1311" y="994"/>
                    <a:pt x="1311" y="994"/>
                  </a:cubicBezTo>
                  <a:cubicBezTo>
                    <a:pt x="1313" y="992"/>
                    <a:pt x="1313" y="992"/>
                    <a:pt x="1313" y="992"/>
                  </a:cubicBezTo>
                  <a:cubicBezTo>
                    <a:pt x="1313" y="992"/>
                    <a:pt x="1313" y="992"/>
                    <a:pt x="1313" y="992"/>
                  </a:cubicBezTo>
                  <a:cubicBezTo>
                    <a:pt x="1313" y="992"/>
                    <a:pt x="1313" y="992"/>
                    <a:pt x="1313" y="992"/>
                  </a:cubicBezTo>
                  <a:cubicBezTo>
                    <a:pt x="1312" y="995"/>
                    <a:pt x="1312" y="995"/>
                    <a:pt x="1312" y="995"/>
                  </a:cubicBezTo>
                  <a:cubicBezTo>
                    <a:pt x="1309" y="1000"/>
                    <a:pt x="1309" y="1000"/>
                    <a:pt x="1309" y="1000"/>
                  </a:cubicBezTo>
                  <a:lnTo>
                    <a:pt x="1307" y="1003"/>
                  </a:lnTo>
                  <a:close/>
                  <a:moveTo>
                    <a:pt x="1308" y="1015"/>
                  </a:moveTo>
                  <a:cubicBezTo>
                    <a:pt x="1307" y="1016"/>
                    <a:pt x="1307" y="1016"/>
                    <a:pt x="1307" y="1016"/>
                  </a:cubicBezTo>
                  <a:cubicBezTo>
                    <a:pt x="1306" y="1016"/>
                    <a:pt x="1306" y="1016"/>
                    <a:pt x="1306" y="1016"/>
                  </a:cubicBezTo>
                  <a:cubicBezTo>
                    <a:pt x="1306" y="1015"/>
                    <a:pt x="1306" y="1015"/>
                    <a:pt x="1306" y="1015"/>
                  </a:cubicBezTo>
                  <a:cubicBezTo>
                    <a:pt x="1307" y="1014"/>
                    <a:pt x="1307" y="1014"/>
                    <a:pt x="1307" y="1014"/>
                  </a:cubicBezTo>
                  <a:lnTo>
                    <a:pt x="1308" y="1015"/>
                  </a:lnTo>
                  <a:close/>
                  <a:moveTo>
                    <a:pt x="1309" y="989"/>
                  </a:moveTo>
                  <a:cubicBezTo>
                    <a:pt x="1307" y="990"/>
                    <a:pt x="1307" y="990"/>
                    <a:pt x="1307" y="990"/>
                  </a:cubicBezTo>
                  <a:cubicBezTo>
                    <a:pt x="1305" y="992"/>
                    <a:pt x="1305" y="992"/>
                    <a:pt x="1305" y="992"/>
                  </a:cubicBezTo>
                  <a:cubicBezTo>
                    <a:pt x="1305" y="989"/>
                    <a:pt x="1305" y="989"/>
                    <a:pt x="1305" y="989"/>
                  </a:cubicBezTo>
                  <a:cubicBezTo>
                    <a:pt x="1304" y="984"/>
                    <a:pt x="1304" y="984"/>
                    <a:pt x="1304" y="984"/>
                  </a:cubicBezTo>
                  <a:cubicBezTo>
                    <a:pt x="1305" y="984"/>
                    <a:pt x="1305" y="984"/>
                    <a:pt x="1305" y="984"/>
                  </a:cubicBezTo>
                  <a:cubicBezTo>
                    <a:pt x="1313" y="984"/>
                    <a:pt x="1313" y="984"/>
                    <a:pt x="1313" y="984"/>
                  </a:cubicBezTo>
                  <a:cubicBezTo>
                    <a:pt x="1314" y="984"/>
                    <a:pt x="1314" y="984"/>
                    <a:pt x="1314" y="984"/>
                  </a:cubicBezTo>
                  <a:cubicBezTo>
                    <a:pt x="1313" y="985"/>
                    <a:pt x="1313" y="985"/>
                    <a:pt x="1313" y="985"/>
                  </a:cubicBezTo>
                  <a:lnTo>
                    <a:pt x="1309" y="989"/>
                  </a:lnTo>
                  <a:close/>
                  <a:moveTo>
                    <a:pt x="1310" y="956"/>
                  </a:moveTo>
                  <a:cubicBezTo>
                    <a:pt x="1314" y="956"/>
                    <a:pt x="1314" y="956"/>
                    <a:pt x="1314" y="956"/>
                  </a:cubicBezTo>
                  <a:cubicBezTo>
                    <a:pt x="1315" y="956"/>
                    <a:pt x="1315" y="956"/>
                    <a:pt x="1315" y="956"/>
                  </a:cubicBezTo>
                  <a:cubicBezTo>
                    <a:pt x="1317" y="956"/>
                    <a:pt x="1317" y="956"/>
                    <a:pt x="1317" y="956"/>
                  </a:cubicBezTo>
                  <a:cubicBezTo>
                    <a:pt x="1316" y="957"/>
                    <a:pt x="1316" y="957"/>
                    <a:pt x="1316" y="957"/>
                  </a:cubicBezTo>
                  <a:cubicBezTo>
                    <a:pt x="1315" y="957"/>
                    <a:pt x="1315" y="957"/>
                    <a:pt x="1315" y="957"/>
                  </a:cubicBezTo>
                  <a:cubicBezTo>
                    <a:pt x="1314" y="960"/>
                    <a:pt x="1314" y="960"/>
                    <a:pt x="1314" y="960"/>
                  </a:cubicBezTo>
                  <a:cubicBezTo>
                    <a:pt x="1312" y="963"/>
                    <a:pt x="1312" y="963"/>
                    <a:pt x="1312" y="963"/>
                  </a:cubicBezTo>
                  <a:cubicBezTo>
                    <a:pt x="1311" y="963"/>
                    <a:pt x="1311" y="963"/>
                    <a:pt x="1311" y="963"/>
                  </a:cubicBezTo>
                  <a:cubicBezTo>
                    <a:pt x="1310" y="961"/>
                    <a:pt x="1310" y="961"/>
                    <a:pt x="1310" y="961"/>
                  </a:cubicBezTo>
                  <a:cubicBezTo>
                    <a:pt x="1306" y="956"/>
                    <a:pt x="1306" y="956"/>
                    <a:pt x="1306" y="956"/>
                  </a:cubicBezTo>
                  <a:lnTo>
                    <a:pt x="1310" y="956"/>
                  </a:lnTo>
                  <a:close/>
                  <a:moveTo>
                    <a:pt x="1306" y="951"/>
                  </a:moveTo>
                  <a:cubicBezTo>
                    <a:pt x="1307" y="949"/>
                    <a:pt x="1307" y="949"/>
                    <a:pt x="1307" y="949"/>
                  </a:cubicBezTo>
                  <a:cubicBezTo>
                    <a:pt x="1308" y="949"/>
                    <a:pt x="1308" y="949"/>
                    <a:pt x="1308" y="949"/>
                  </a:cubicBezTo>
                  <a:cubicBezTo>
                    <a:pt x="1308" y="947"/>
                    <a:pt x="1308" y="947"/>
                    <a:pt x="1308" y="947"/>
                  </a:cubicBezTo>
                  <a:cubicBezTo>
                    <a:pt x="1310" y="945"/>
                    <a:pt x="1310" y="945"/>
                    <a:pt x="1310" y="945"/>
                  </a:cubicBezTo>
                  <a:cubicBezTo>
                    <a:pt x="1311" y="944"/>
                    <a:pt x="1311" y="944"/>
                    <a:pt x="1311" y="944"/>
                  </a:cubicBezTo>
                  <a:cubicBezTo>
                    <a:pt x="1311" y="943"/>
                    <a:pt x="1311" y="943"/>
                    <a:pt x="1311" y="943"/>
                  </a:cubicBezTo>
                  <a:cubicBezTo>
                    <a:pt x="1314" y="947"/>
                    <a:pt x="1314" y="947"/>
                    <a:pt x="1314" y="947"/>
                  </a:cubicBezTo>
                  <a:cubicBezTo>
                    <a:pt x="1316" y="950"/>
                    <a:pt x="1316" y="950"/>
                    <a:pt x="1316" y="950"/>
                  </a:cubicBezTo>
                  <a:cubicBezTo>
                    <a:pt x="1317" y="951"/>
                    <a:pt x="1317" y="951"/>
                    <a:pt x="1317" y="951"/>
                  </a:cubicBezTo>
                  <a:cubicBezTo>
                    <a:pt x="1312" y="951"/>
                    <a:pt x="1312" y="951"/>
                    <a:pt x="1312" y="951"/>
                  </a:cubicBezTo>
                  <a:cubicBezTo>
                    <a:pt x="1310" y="951"/>
                    <a:pt x="1310" y="951"/>
                    <a:pt x="1310" y="951"/>
                  </a:cubicBezTo>
                  <a:cubicBezTo>
                    <a:pt x="1309" y="951"/>
                    <a:pt x="1309" y="951"/>
                    <a:pt x="1309" y="951"/>
                  </a:cubicBezTo>
                  <a:lnTo>
                    <a:pt x="1306" y="951"/>
                  </a:lnTo>
                  <a:close/>
                  <a:moveTo>
                    <a:pt x="1318" y="963"/>
                  </a:moveTo>
                  <a:cubicBezTo>
                    <a:pt x="1319" y="961"/>
                    <a:pt x="1319" y="961"/>
                    <a:pt x="1319" y="961"/>
                  </a:cubicBezTo>
                  <a:cubicBezTo>
                    <a:pt x="1319" y="964"/>
                    <a:pt x="1319" y="964"/>
                    <a:pt x="1319" y="964"/>
                  </a:cubicBezTo>
                  <a:cubicBezTo>
                    <a:pt x="1319" y="970"/>
                    <a:pt x="1319" y="970"/>
                    <a:pt x="1319" y="970"/>
                  </a:cubicBezTo>
                  <a:cubicBezTo>
                    <a:pt x="1319" y="972"/>
                    <a:pt x="1319" y="972"/>
                    <a:pt x="1319" y="972"/>
                  </a:cubicBezTo>
                  <a:cubicBezTo>
                    <a:pt x="1319" y="974"/>
                    <a:pt x="1319" y="974"/>
                    <a:pt x="1319" y="974"/>
                  </a:cubicBezTo>
                  <a:cubicBezTo>
                    <a:pt x="1315" y="968"/>
                    <a:pt x="1315" y="968"/>
                    <a:pt x="1315" y="968"/>
                  </a:cubicBezTo>
                  <a:cubicBezTo>
                    <a:pt x="1314" y="968"/>
                    <a:pt x="1314" y="968"/>
                    <a:pt x="1314" y="968"/>
                  </a:cubicBezTo>
                  <a:cubicBezTo>
                    <a:pt x="1315" y="966"/>
                    <a:pt x="1315" y="966"/>
                    <a:pt x="1315" y="966"/>
                  </a:cubicBezTo>
                  <a:lnTo>
                    <a:pt x="1318" y="963"/>
                  </a:lnTo>
                  <a:close/>
                  <a:moveTo>
                    <a:pt x="1311" y="972"/>
                  </a:moveTo>
                  <a:cubicBezTo>
                    <a:pt x="1316" y="979"/>
                    <a:pt x="1316" y="979"/>
                    <a:pt x="1316" y="979"/>
                  </a:cubicBezTo>
                  <a:cubicBezTo>
                    <a:pt x="1313" y="979"/>
                    <a:pt x="1313" y="979"/>
                    <a:pt x="1313" y="979"/>
                  </a:cubicBezTo>
                  <a:cubicBezTo>
                    <a:pt x="1308" y="979"/>
                    <a:pt x="1308" y="979"/>
                    <a:pt x="1308" y="979"/>
                  </a:cubicBezTo>
                  <a:cubicBezTo>
                    <a:pt x="1306" y="979"/>
                    <a:pt x="1306" y="979"/>
                    <a:pt x="1306" y="979"/>
                  </a:cubicBezTo>
                  <a:cubicBezTo>
                    <a:pt x="1307" y="979"/>
                    <a:pt x="1307" y="979"/>
                    <a:pt x="1307" y="979"/>
                  </a:cubicBezTo>
                  <a:cubicBezTo>
                    <a:pt x="1309" y="976"/>
                    <a:pt x="1309" y="976"/>
                    <a:pt x="1309" y="976"/>
                  </a:cubicBezTo>
                  <a:lnTo>
                    <a:pt x="1311" y="972"/>
                  </a:lnTo>
                  <a:close/>
                  <a:moveTo>
                    <a:pt x="1317" y="996"/>
                  </a:moveTo>
                  <a:cubicBezTo>
                    <a:pt x="1319" y="991"/>
                    <a:pt x="1319" y="991"/>
                    <a:pt x="1319" y="991"/>
                  </a:cubicBezTo>
                  <a:cubicBezTo>
                    <a:pt x="1320" y="990"/>
                    <a:pt x="1320" y="990"/>
                    <a:pt x="1320" y="990"/>
                  </a:cubicBezTo>
                  <a:cubicBezTo>
                    <a:pt x="1320" y="992"/>
                    <a:pt x="1320" y="992"/>
                    <a:pt x="1320" y="992"/>
                  </a:cubicBezTo>
                  <a:cubicBezTo>
                    <a:pt x="1321" y="995"/>
                    <a:pt x="1321" y="995"/>
                    <a:pt x="1321" y="995"/>
                  </a:cubicBezTo>
                  <a:cubicBezTo>
                    <a:pt x="1319" y="997"/>
                    <a:pt x="1319" y="997"/>
                    <a:pt x="1319" y="997"/>
                  </a:cubicBezTo>
                  <a:cubicBezTo>
                    <a:pt x="1316" y="999"/>
                    <a:pt x="1316" y="999"/>
                    <a:pt x="1316" y="999"/>
                  </a:cubicBezTo>
                  <a:cubicBezTo>
                    <a:pt x="1314" y="1001"/>
                    <a:pt x="1314" y="1001"/>
                    <a:pt x="1314" y="1001"/>
                  </a:cubicBezTo>
                  <a:cubicBezTo>
                    <a:pt x="1315" y="999"/>
                    <a:pt x="1315" y="999"/>
                    <a:pt x="1315" y="999"/>
                  </a:cubicBezTo>
                  <a:lnTo>
                    <a:pt x="1317" y="996"/>
                  </a:lnTo>
                  <a:close/>
                  <a:moveTo>
                    <a:pt x="1319" y="941"/>
                  </a:moveTo>
                  <a:cubicBezTo>
                    <a:pt x="1319" y="945"/>
                    <a:pt x="1319" y="945"/>
                    <a:pt x="1319" y="945"/>
                  </a:cubicBezTo>
                  <a:cubicBezTo>
                    <a:pt x="1315" y="940"/>
                    <a:pt x="1315" y="940"/>
                    <a:pt x="1315" y="940"/>
                  </a:cubicBezTo>
                  <a:cubicBezTo>
                    <a:pt x="1317" y="939"/>
                    <a:pt x="1317" y="939"/>
                    <a:pt x="1317" y="939"/>
                  </a:cubicBezTo>
                  <a:cubicBezTo>
                    <a:pt x="1318" y="939"/>
                    <a:pt x="1318" y="939"/>
                    <a:pt x="1318" y="939"/>
                  </a:cubicBezTo>
                  <a:cubicBezTo>
                    <a:pt x="1319" y="938"/>
                    <a:pt x="1319" y="938"/>
                    <a:pt x="1319" y="938"/>
                  </a:cubicBezTo>
                  <a:cubicBezTo>
                    <a:pt x="1319" y="939"/>
                    <a:pt x="1319" y="939"/>
                    <a:pt x="1319" y="939"/>
                  </a:cubicBezTo>
                  <a:lnTo>
                    <a:pt x="1319" y="941"/>
                  </a:lnTo>
                  <a:close/>
                  <a:moveTo>
                    <a:pt x="1315" y="929"/>
                  </a:moveTo>
                  <a:cubicBezTo>
                    <a:pt x="1314" y="931"/>
                    <a:pt x="1314" y="931"/>
                    <a:pt x="1314" y="931"/>
                  </a:cubicBezTo>
                  <a:cubicBezTo>
                    <a:pt x="1313" y="932"/>
                    <a:pt x="1313" y="932"/>
                    <a:pt x="1313" y="932"/>
                  </a:cubicBezTo>
                  <a:cubicBezTo>
                    <a:pt x="1312" y="933"/>
                    <a:pt x="1312" y="933"/>
                    <a:pt x="1312" y="933"/>
                  </a:cubicBezTo>
                  <a:cubicBezTo>
                    <a:pt x="1312" y="934"/>
                    <a:pt x="1312" y="934"/>
                    <a:pt x="1312" y="934"/>
                  </a:cubicBezTo>
                  <a:cubicBezTo>
                    <a:pt x="1311" y="935"/>
                    <a:pt x="1311" y="935"/>
                    <a:pt x="1311" y="935"/>
                  </a:cubicBezTo>
                  <a:cubicBezTo>
                    <a:pt x="1310" y="933"/>
                    <a:pt x="1310" y="933"/>
                    <a:pt x="1310" y="933"/>
                  </a:cubicBezTo>
                  <a:cubicBezTo>
                    <a:pt x="1306" y="927"/>
                    <a:pt x="1306" y="927"/>
                    <a:pt x="1306" y="927"/>
                  </a:cubicBezTo>
                  <a:cubicBezTo>
                    <a:pt x="1306" y="927"/>
                    <a:pt x="1306" y="927"/>
                    <a:pt x="1306" y="927"/>
                  </a:cubicBezTo>
                  <a:cubicBezTo>
                    <a:pt x="1308" y="927"/>
                    <a:pt x="1308" y="927"/>
                    <a:pt x="1308" y="927"/>
                  </a:cubicBezTo>
                  <a:cubicBezTo>
                    <a:pt x="1310" y="927"/>
                    <a:pt x="1310" y="927"/>
                    <a:pt x="1310" y="927"/>
                  </a:cubicBezTo>
                  <a:cubicBezTo>
                    <a:pt x="1314" y="927"/>
                    <a:pt x="1314" y="927"/>
                    <a:pt x="1314" y="927"/>
                  </a:cubicBezTo>
                  <a:cubicBezTo>
                    <a:pt x="1317" y="927"/>
                    <a:pt x="1317" y="927"/>
                    <a:pt x="1317" y="927"/>
                  </a:cubicBezTo>
                  <a:lnTo>
                    <a:pt x="1315" y="929"/>
                  </a:lnTo>
                  <a:close/>
                  <a:moveTo>
                    <a:pt x="1308" y="938"/>
                  </a:moveTo>
                  <a:cubicBezTo>
                    <a:pt x="1307" y="938"/>
                    <a:pt x="1307" y="938"/>
                    <a:pt x="1307" y="938"/>
                  </a:cubicBezTo>
                  <a:cubicBezTo>
                    <a:pt x="1306" y="939"/>
                    <a:pt x="1306" y="939"/>
                    <a:pt x="1306" y="939"/>
                  </a:cubicBezTo>
                  <a:cubicBezTo>
                    <a:pt x="1305" y="939"/>
                    <a:pt x="1305" y="939"/>
                    <a:pt x="1305" y="939"/>
                  </a:cubicBezTo>
                  <a:cubicBezTo>
                    <a:pt x="1304" y="940"/>
                    <a:pt x="1304" y="940"/>
                    <a:pt x="1304" y="940"/>
                  </a:cubicBezTo>
                  <a:cubicBezTo>
                    <a:pt x="1304" y="938"/>
                    <a:pt x="1304" y="938"/>
                    <a:pt x="1304" y="938"/>
                  </a:cubicBezTo>
                  <a:cubicBezTo>
                    <a:pt x="1304" y="937"/>
                    <a:pt x="1304" y="937"/>
                    <a:pt x="1304" y="937"/>
                  </a:cubicBezTo>
                  <a:cubicBezTo>
                    <a:pt x="1304" y="936"/>
                    <a:pt x="1304" y="936"/>
                    <a:pt x="1304" y="936"/>
                  </a:cubicBezTo>
                  <a:cubicBezTo>
                    <a:pt x="1304" y="933"/>
                    <a:pt x="1304" y="933"/>
                    <a:pt x="1304" y="933"/>
                  </a:cubicBezTo>
                  <a:lnTo>
                    <a:pt x="1308" y="938"/>
                  </a:lnTo>
                  <a:close/>
                  <a:moveTo>
                    <a:pt x="1304" y="945"/>
                  </a:moveTo>
                  <a:cubicBezTo>
                    <a:pt x="1304" y="945"/>
                    <a:pt x="1304" y="945"/>
                    <a:pt x="1304" y="945"/>
                  </a:cubicBezTo>
                  <a:cubicBezTo>
                    <a:pt x="1304" y="945"/>
                    <a:pt x="1304" y="945"/>
                    <a:pt x="1304" y="945"/>
                  </a:cubicBezTo>
                  <a:cubicBezTo>
                    <a:pt x="1304" y="945"/>
                    <a:pt x="1304" y="945"/>
                    <a:pt x="1304" y="945"/>
                  </a:cubicBezTo>
                  <a:cubicBezTo>
                    <a:pt x="1304" y="945"/>
                    <a:pt x="1304" y="945"/>
                    <a:pt x="1304" y="945"/>
                  </a:cubicBezTo>
                  <a:close/>
                  <a:moveTo>
                    <a:pt x="1308" y="968"/>
                  </a:moveTo>
                  <a:cubicBezTo>
                    <a:pt x="1305" y="972"/>
                    <a:pt x="1305" y="972"/>
                    <a:pt x="1305" y="972"/>
                  </a:cubicBezTo>
                  <a:cubicBezTo>
                    <a:pt x="1304" y="974"/>
                    <a:pt x="1304" y="974"/>
                    <a:pt x="1304" y="974"/>
                  </a:cubicBezTo>
                  <a:cubicBezTo>
                    <a:pt x="1304" y="971"/>
                    <a:pt x="1304" y="971"/>
                    <a:pt x="1304" y="971"/>
                  </a:cubicBezTo>
                  <a:cubicBezTo>
                    <a:pt x="1304" y="961"/>
                    <a:pt x="1304" y="961"/>
                    <a:pt x="1304" y="961"/>
                  </a:cubicBezTo>
                  <a:lnTo>
                    <a:pt x="1308" y="968"/>
                  </a:lnTo>
                  <a:close/>
                  <a:moveTo>
                    <a:pt x="1315" y="1007"/>
                  </a:moveTo>
                  <a:cubicBezTo>
                    <a:pt x="1320" y="1003"/>
                    <a:pt x="1320" y="1003"/>
                    <a:pt x="1320" y="1003"/>
                  </a:cubicBezTo>
                  <a:cubicBezTo>
                    <a:pt x="1322" y="1001"/>
                    <a:pt x="1322" y="1001"/>
                    <a:pt x="1322" y="1001"/>
                  </a:cubicBezTo>
                  <a:cubicBezTo>
                    <a:pt x="1323" y="1006"/>
                    <a:pt x="1323" y="1006"/>
                    <a:pt x="1323" y="1006"/>
                  </a:cubicBezTo>
                  <a:cubicBezTo>
                    <a:pt x="1323" y="1008"/>
                    <a:pt x="1323" y="1008"/>
                    <a:pt x="1323" y="1008"/>
                  </a:cubicBezTo>
                  <a:cubicBezTo>
                    <a:pt x="1317" y="1008"/>
                    <a:pt x="1317" y="1008"/>
                    <a:pt x="1317" y="1008"/>
                  </a:cubicBezTo>
                  <a:cubicBezTo>
                    <a:pt x="1313" y="1008"/>
                    <a:pt x="1313" y="1008"/>
                    <a:pt x="1313" y="1008"/>
                  </a:cubicBezTo>
                  <a:lnTo>
                    <a:pt x="1315" y="1007"/>
                  </a:lnTo>
                  <a:close/>
                  <a:moveTo>
                    <a:pt x="1321" y="1016"/>
                  </a:moveTo>
                  <a:cubicBezTo>
                    <a:pt x="1320" y="1017"/>
                    <a:pt x="1320" y="1017"/>
                    <a:pt x="1320" y="1017"/>
                  </a:cubicBezTo>
                  <a:cubicBezTo>
                    <a:pt x="1319" y="1017"/>
                    <a:pt x="1319" y="1017"/>
                    <a:pt x="1319" y="1017"/>
                  </a:cubicBezTo>
                  <a:cubicBezTo>
                    <a:pt x="1319" y="1016"/>
                    <a:pt x="1319" y="1016"/>
                    <a:pt x="1319" y="1016"/>
                  </a:cubicBezTo>
                  <a:cubicBezTo>
                    <a:pt x="1319" y="1016"/>
                    <a:pt x="1319" y="1016"/>
                    <a:pt x="1319" y="1016"/>
                  </a:cubicBezTo>
                  <a:lnTo>
                    <a:pt x="1321" y="1016"/>
                  </a:lnTo>
                  <a:close/>
                  <a:moveTo>
                    <a:pt x="1320" y="1028"/>
                  </a:moveTo>
                  <a:cubicBezTo>
                    <a:pt x="1323" y="1022"/>
                    <a:pt x="1323" y="1022"/>
                    <a:pt x="1323" y="1022"/>
                  </a:cubicBezTo>
                  <a:cubicBezTo>
                    <a:pt x="1323" y="1022"/>
                    <a:pt x="1323" y="1022"/>
                    <a:pt x="1323" y="1022"/>
                  </a:cubicBezTo>
                  <a:cubicBezTo>
                    <a:pt x="1323" y="1022"/>
                    <a:pt x="1323" y="1022"/>
                    <a:pt x="1323" y="1022"/>
                  </a:cubicBezTo>
                  <a:cubicBezTo>
                    <a:pt x="1323" y="1022"/>
                    <a:pt x="1323" y="1022"/>
                    <a:pt x="1323" y="1022"/>
                  </a:cubicBezTo>
                  <a:cubicBezTo>
                    <a:pt x="1323" y="1022"/>
                    <a:pt x="1323" y="1022"/>
                    <a:pt x="1323" y="1022"/>
                  </a:cubicBezTo>
                  <a:cubicBezTo>
                    <a:pt x="1323" y="1022"/>
                    <a:pt x="1323" y="1022"/>
                    <a:pt x="1323" y="1022"/>
                  </a:cubicBezTo>
                  <a:cubicBezTo>
                    <a:pt x="1324" y="1021"/>
                    <a:pt x="1324" y="1021"/>
                    <a:pt x="1324" y="1021"/>
                  </a:cubicBezTo>
                  <a:cubicBezTo>
                    <a:pt x="1326" y="1017"/>
                    <a:pt x="1326" y="1017"/>
                    <a:pt x="1326" y="1017"/>
                  </a:cubicBezTo>
                  <a:cubicBezTo>
                    <a:pt x="1327" y="1016"/>
                    <a:pt x="1327" y="1016"/>
                    <a:pt x="1327" y="1016"/>
                  </a:cubicBezTo>
                  <a:cubicBezTo>
                    <a:pt x="1331" y="1022"/>
                    <a:pt x="1331" y="1022"/>
                    <a:pt x="1331" y="1022"/>
                  </a:cubicBezTo>
                  <a:cubicBezTo>
                    <a:pt x="1338" y="1031"/>
                    <a:pt x="1338" y="1031"/>
                    <a:pt x="1338" y="1031"/>
                  </a:cubicBezTo>
                  <a:cubicBezTo>
                    <a:pt x="1337" y="1031"/>
                    <a:pt x="1336" y="1032"/>
                    <a:pt x="1335" y="1032"/>
                  </a:cubicBezTo>
                  <a:cubicBezTo>
                    <a:pt x="1333" y="1034"/>
                    <a:pt x="1331" y="1035"/>
                    <a:pt x="1328" y="1036"/>
                  </a:cubicBezTo>
                  <a:cubicBezTo>
                    <a:pt x="1328" y="1037"/>
                    <a:pt x="1327" y="1037"/>
                    <a:pt x="1326" y="1038"/>
                  </a:cubicBezTo>
                  <a:cubicBezTo>
                    <a:pt x="1326" y="1038"/>
                    <a:pt x="1326" y="1038"/>
                    <a:pt x="1326" y="1038"/>
                  </a:cubicBezTo>
                  <a:cubicBezTo>
                    <a:pt x="1325" y="1037"/>
                    <a:pt x="1325" y="1037"/>
                    <a:pt x="1325" y="1037"/>
                  </a:cubicBezTo>
                  <a:cubicBezTo>
                    <a:pt x="1319" y="1031"/>
                    <a:pt x="1319" y="1031"/>
                    <a:pt x="1319" y="1031"/>
                  </a:cubicBezTo>
                  <a:lnTo>
                    <a:pt x="1320" y="1028"/>
                  </a:lnTo>
                  <a:close/>
                  <a:moveTo>
                    <a:pt x="1413" y="234"/>
                  </a:moveTo>
                  <a:cubicBezTo>
                    <a:pt x="1413" y="229"/>
                    <a:pt x="1413" y="229"/>
                    <a:pt x="1413" y="229"/>
                  </a:cubicBezTo>
                  <a:cubicBezTo>
                    <a:pt x="1416" y="234"/>
                    <a:pt x="1416" y="234"/>
                    <a:pt x="1416" y="234"/>
                  </a:cubicBezTo>
                  <a:cubicBezTo>
                    <a:pt x="1415" y="235"/>
                    <a:pt x="1415" y="235"/>
                    <a:pt x="1415" y="235"/>
                  </a:cubicBezTo>
                  <a:cubicBezTo>
                    <a:pt x="1414" y="237"/>
                    <a:pt x="1414" y="237"/>
                    <a:pt x="1414" y="237"/>
                  </a:cubicBezTo>
                  <a:cubicBezTo>
                    <a:pt x="1413" y="238"/>
                    <a:pt x="1413" y="238"/>
                    <a:pt x="1413" y="238"/>
                  </a:cubicBezTo>
                  <a:cubicBezTo>
                    <a:pt x="1413" y="238"/>
                    <a:pt x="1413" y="238"/>
                    <a:pt x="1413" y="238"/>
                  </a:cubicBezTo>
                  <a:cubicBezTo>
                    <a:pt x="1413" y="238"/>
                    <a:pt x="1413" y="238"/>
                    <a:pt x="1413" y="238"/>
                  </a:cubicBezTo>
                  <a:cubicBezTo>
                    <a:pt x="1413" y="236"/>
                    <a:pt x="1413" y="236"/>
                    <a:pt x="1413" y="236"/>
                  </a:cubicBezTo>
                  <a:lnTo>
                    <a:pt x="1413" y="234"/>
                  </a:lnTo>
                  <a:close/>
                  <a:moveTo>
                    <a:pt x="1413" y="124"/>
                  </a:moveTo>
                  <a:cubicBezTo>
                    <a:pt x="1414" y="124"/>
                    <a:pt x="1414" y="124"/>
                    <a:pt x="1414" y="124"/>
                  </a:cubicBezTo>
                  <a:cubicBezTo>
                    <a:pt x="1414" y="126"/>
                    <a:pt x="1414" y="126"/>
                    <a:pt x="1414" y="126"/>
                  </a:cubicBezTo>
                  <a:cubicBezTo>
                    <a:pt x="1414" y="128"/>
                    <a:pt x="1414" y="128"/>
                    <a:pt x="1414" y="128"/>
                  </a:cubicBezTo>
                  <a:cubicBezTo>
                    <a:pt x="1413" y="125"/>
                    <a:pt x="1413" y="125"/>
                    <a:pt x="1413" y="125"/>
                  </a:cubicBezTo>
                  <a:lnTo>
                    <a:pt x="1413" y="124"/>
                  </a:lnTo>
                  <a:close/>
                  <a:moveTo>
                    <a:pt x="1431" y="207"/>
                  </a:moveTo>
                  <a:cubicBezTo>
                    <a:pt x="1431" y="208"/>
                    <a:pt x="1431" y="208"/>
                    <a:pt x="1431" y="208"/>
                  </a:cubicBezTo>
                  <a:cubicBezTo>
                    <a:pt x="1430" y="209"/>
                    <a:pt x="1430" y="209"/>
                    <a:pt x="1430" y="209"/>
                  </a:cubicBezTo>
                  <a:cubicBezTo>
                    <a:pt x="1430" y="209"/>
                    <a:pt x="1430" y="209"/>
                    <a:pt x="1430" y="209"/>
                  </a:cubicBezTo>
                  <a:cubicBezTo>
                    <a:pt x="1430" y="209"/>
                    <a:pt x="1430" y="209"/>
                    <a:pt x="1430" y="209"/>
                  </a:cubicBezTo>
                  <a:cubicBezTo>
                    <a:pt x="1430" y="207"/>
                    <a:pt x="1430" y="207"/>
                    <a:pt x="1430" y="207"/>
                  </a:cubicBezTo>
                  <a:cubicBezTo>
                    <a:pt x="1430" y="206"/>
                    <a:pt x="1430" y="206"/>
                    <a:pt x="1430" y="206"/>
                  </a:cubicBezTo>
                  <a:lnTo>
                    <a:pt x="1431" y="207"/>
                  </a:lnTo>
                  <a:close/>
                  <a:moveTo>
                    <a:pt x="1431" y="185"/>
                  </a:moveTo>
                  <a:cubicBezTo>
                    <a:pt x="1431" y="185"/>
                    <a:pt x="1431" y="185"/>
                    <a:pt x="1431" y="185"/>
                  </a:cubicBezTo>
                  <a:cubicBezTo>
                    <a:pt x="1431" y="185"/>
                    <a:pt x="1431" y="185"/>
                    <a:pt x="1431" y="185"/>
                  </a:cubicBezTo>
                  <a:cubicBezTo>
                    <a:pt x="1431" y="185"/>
                    <a:pt x="1431" y="185"/>
                    <a:pt x="1431" y="185"/>
                  </a:cubicBezTo>
                  <a:cubicBezTo>
                    <a:pt x="1431" y="186"/>
                    <a:pt x="1431" y="186"/>
                    <a:pt x="1431" y="186"/>
                  </a:cubicBezTo>
                  <a:lnTo>
                    <a:pt x="1431" y="185"/>
                  </a:lnTo>
                  <a:close/>
                  <a:moveTo>
                    <a:pt x="1437" y="207"/>
                  </a:moveTo>
                  <a:cubicBezTo>
                    <a:pt x="1437" y="206"/>
                    <a:pt x="1437" y="206"/>
                    <a:pt x="1437" y="206"/>
                  </a:cubicBezTo>
                  <a:cubicBezTo>
                    <a:pt x="1437" y="206"/>
                    <a:pt x="1437" y="206"/>
                    <a:pt x="1437" y="206"/>
                  </a:cubicBezTo>
                  <a:cubicBezTo>
                    <a:pt x="1437" y="206"/>
                    <a:pt x="1437" y="206"/>
                    <a:pt x="1437" y="206"/>
                  </a:cubicBezTo>
                  <a:cubicBezTo>
                    <a:pt x="1437" y="207"/>
                    <a:pt x="1437" y="207"/>
                    <a:pt x="1437" y="207"/>
                  </a:cubicBezTo>
                  <a:cubicBezTo>
                    <a:pt x="1437" y="209"/>
                    <a:pt x="1437" y="209"/>
                    <a:pt x="1437" y="209"/>
                  </a:cubicBezTo>
                  <a:cubicBezTo>
                    <a:pt x="1436" y="207"/>
                    <a:pt x="1436" y="207"/>
                    <a:pt x="1436" y="207"/>
                  </a:cubicBezTo>
                  <a:lnTo>
                    <a:pt x="1437" y="207"/>
                  </a:lnTo>
                  <a:close/>
                  <a:moveTo>
                    <a:pt x="1436" y="162"/>
                  </a:moveTo>
                  <a:cubicBezTo>
                    <a:pt x="1437" y="162"/>
                    <a:pt x="1437" y="162"/>
                    <a:pt x="1437" y="162"/>
                  </a:cubicBezTo>
                  <a:cubicBezTo>
                    <a:pt x="1437" y="162"/>
                    <a:pt x="1437" y="162"/>
                    <a:pt x="1437" y="162"/>
                  </a:cubicBezTo>
                  <a:cubicBezTo>
                    <a:pt x="1437" y="162"/>
                    <a:pt x="1437" y="162"/>
                    <a:pt x="1437" y="162"/>
                  </a:cubicBezTo>
                  <a:cubicBezTo>
                    <a:pt x="1437" y="162"/>
                    <a:pt x="1437" y="162"/>
                    <a:pt x="1437" y="162"/>
                  </a:cubicBezTo>
                  <a:lnTo>
                    <a:pt x="1436" y="162"/>
                  </a:lnTo>
                  <a:close/>
                  <a:moveTo>
                    <a:pt x="1437" y="185"/>
                  </a:moveTo>
                  <a:cubicBezTo>
                    <a:pt x="1437" y="185"/>
                    <a:pt x="1437" y="185"/>
                    <a:pt x="1437" y="185"/>
                  </a:cubicBezTo>
                  <a:cubicBezTo>
                    <a:pt x="1437" y="185"/>
                    <a:pt x="1437" y="185"/>
                    <a:pt x="1437" y="185"/>
                  </a:cubicBezTo>
                  <a:cubicBezTo>
                    <a:pt x="1437" y="185"/>
                    <a:pt x="1437" y="185"/>
                    <a:pt x="1437" y="185"/>
                  </a:cubicBezTo>
                  <a:cubicBezTo>
                    <a:pt x="1437" y="186"/>
                    <a:pt x="1437" y="186"/>
                    <a:pt x="1437" y="186"/>
                  </a:cubicBezTo>
                  <a:lnTo>
                    <a:pt x="1437" y="185"/>
                  </a:lnTo>
                  <a:close/>
                  <a:moveTo>
                    <a:pt x="1454" y="232"/>
                  </a:moveTo>
                  <a:cubicBezTo>
                    <a:pt x="1454" y="234"/>
                    <a:pt x="1454" y="234"/>
                    <a:pt x="1454" y="234"/>
                  </a:cubicBezTo>
                  <a:cubicBezTo>
                    <a:pt x="1454" y="238"/>
                    <a:pt x="1454" y="238"/>
                    <a:pt x="1454" y="238"/>
                  </a:cubicBezTo>
                  <a:cubicBezTo>
                    <a:pt x="1451" y="234"/>
                    <a:pt x="1451" y="234"/>
                    <a:pt x="1451" y="234"/>
                  </a:cubicBezTo>
                  <a:cubicBezTo>
                    <a:pt x="1452" y="232"/>
                    <a:pt x="1452" y="232"/>
                    <a:pt x="1452" y="232"/>
                  </a:cubicBezTo>
                  <a:cubicBezTo>
                    <a:pt x="1453" y="231"/>
                    <a:pt x="1453" y="231"/>
                    <a:pt x="1453" y="231"/>
                  </a:cubicBezTo>
                  <a:cubicBezTo>
                    <a:pt x="1454" y="230"/>
                    <a:pt x="1454" y="230"/>
                    <a:pt x="1454" y="230"/>
                  </a:cubicBezTo>
                  <a:cubicBezTo>
                    <a:pt x="1454" y="229"/>
                    <a:pt x="1454" y="229"/>
                    <a:pt x="1454" y="229"/>
                  </a:cubicBezTo>
                  <a:cubicBezTo>
                    <a:pt x="1454" y="230"/>
                    <a:pt x="1454" y="230"/>
                    <a:pt x="1454" y="230"/>
                  </a:cubicBezTo>
                  <a:lnTo>
                    <a:pt x="1454" y="232"/>
                  </a:lnTo>
                  <a:close/>
                  <a:moveTo>
                    <a:pt x="1454" y="124"/>
                  </a:moveTo>
                  <a:cubicBezTo>
                    <a:pt x="1455" y="124"/>
                    <a:pt x="1455" y="124"/>
                    <a:pt x="1455" y="124"/>
                  </a:cubicBezTo>
                  <a:cubicBezTo>
                    <a:pt x="1454" y="126"/>
                    <a:pt x="1454" y="126"/>
                    <a:pt x="1454" y="126"/>
                  </a:cubicBezTo>
                  <a:cubicBezTo>
                    <a:pt x="1454" y="128"/>
                    <a:pt x="1454" y="128"/>
                    <a:pt x="1454" y="128"/>
                  </a:cubicBezTo>
                  <a:cubicBezTo>
                    <a:pt x="1454" y="126"/>
                    <a:pt x="1454" y="126"/>
                    <a:pt x="1454" y="126"/>
                  </a:cubicBezTo>
                  <a:lnTo>
                    <a:pt x="1454" y="124"/>
                  </a:lnTo>
                  <a:close/>
                  <a:moveTo>
                    <a:pt x="1432" y="294"/>
                  </a:moveTo>
                  <a:cubicBezTo>
                    <a:pt x="1433" y="292"/>
                    <a:pt x="1433" y="292"/>
                    <a:pt x="1433" y="292"/>
                  </a:cubicBezTo>
                  <a:cubicBezTo>
                    <a:pt x="1433" y="291"/>
                    <a:pt x="1433" y="291"/>
                    <a:pt x="1433" y="291"/>
                  </a:cubicBezTo>
                  <a:cubicBezTo>
                    <a:pt x="1434" y="293"/>
                    <a:pt x="1434" y="293"/>
                    <a:pt x="1434" y="293"/>
                  </a:cubicBezTo>
                  <a:cubicBezTo>
                    <a:pt x="1437" y="297"/>
                    <a:pt x="1437" y="297"/>
                    <a:pt x="1437" y="297"/>
                  </a:cubicBezTo>
                  <a:cubicBezTo>
                    <a:pt x="1435" y="297"/>
                    <a:pt x="1435" y="297"/>
                    <a:pt x="1435" y="297"/>
                  </a:cubicBezTo>
                  <a:cubicBezTo>
                    <a:pt x="1431" y="297"/>
                    <a:pt x="1431" y="297"/>
                    <a:pt x="1431" y="297"/>
                  </a:cubicBezTo>
                  <a:cubicBezTo>
                    <a:pt x="1430" y="297"/>
                    <a:pt x="1430" y="297"/>
                    <a:pt x="1430" y="297"/>
                  </a:cubicBezTo>
                  <a:cubicBezTo>
                    <a:pt x="1431" y="296"/>
                    <a:pt x="1431" y="296"/>
                    <a:pt x="1431" y="296"/>
                  </a:cubicBezTo>
                  <a:lnTo>
                    <a:pt x="1432" y="294"/>
                  </a:lnTo>
                  <a:close/>
                  <a:moveTo>
                    <a:pt x="1431" y="276"/>
                  </a:moveTo>
                  <a:cubicBezTo>
                    <a:pt x="1432" y="276"/>
                    <a:pt x="1432" y="276"/>
                    <a:pt x="1432" y="276"/>
                  </a:cubicBezTo>
                  <a:cubicBezTo>
                    <a:pt x="1436" y="276"/>
                    <a:pt x="1436" y="276"/>
                    <a:pt x="1436" y="276"/>
                  </a:cubicBezTo>
                  <a:cubicBezTo>
                    <a:pt x="1436" y="276"/>
                    <a:pt x="1436" y="276"/>
                    <a:pt x="1436" y="276"/>
                  </a:cubicBezTo>
                  <a:cubicBezTo>
                    <a:pt x="1436" y="276"/>
                    <a:pt x="1436" y="276"/>
                    <a:pt x="1436" y="276"/>
                  </a:cubicBezTo>
                  <a:cubicBezTo>
                    <a:pt x="1435" y="278"/>
                    <a:pt x="1435" y="278"/>
                    <a:pt x="1435" y="278"/>
                  </a:cubicBezTo>
                  <a:cubicBezTo>
                    <a:pt x="1433" y="281"/>
                    <a:pt x="1433" y="281"/>
                    <a:pt x="1433" y="281"/>
                  </a:cubicBezTo>
                  <a:lnTo>
                    <a:pt x="1431" y="276"/>
                  </a:lnTo>
                  <a:close/>
                  <a:moveTo>
                    <a:pt x="1432" y="302"/>
                  </a:moveTo>
                  <a:cubicBezTo>
                    <a:pt x="1436" y="302"/>
                    <a:pt x="1436" y="302"/>
                    <a:pt x="1436" y="302"/>
                  </a:cubicBezTo>
                  <a:cubicBezTo>
                    <a:pt x="1437" y="302"/>
                    <a:pt x="1437" y="302"/>
                    <a:pt x="1437" y="302"/>
                  </a:cubicBezTo>
                  <a:cubicBezTo>
                    <a:pt x="1436" y="302"/>
                    <a:pt x="1436" y="302"/>
                    <a:pt x="1436" y="302"/>
                  </a:cubicBezTo>
                  <a:cubicBezTo>
                    <a:pt x="1435" y="305"/>
                    <a:pt x="1435" y="305"/>
                    <a:pt x="1435" y="305"/>
                  </a:cubicBezTo>
                  <a:cubicBezTo>
                    <a:pt x="1433" y="308"/>
                    <a:pt x="1433" y="308"/>
                    <a:pt x="1433" y="308"/>
                  </a:cubicBezTo>
                  <a:cubicBezTo>
                    <a:pt x="1430" y="302"/>
                    <a:pt x="1430" y="302"/>
                    <a:pt x="1430" y="302"/>
                  </a:cubicBezTo>
                  <a:lnTo>
                    <a:pt x="1432" y="302"/>
                  </a:lnTo>
                  <a:close/>
                  <a:moveTo>
                    <a:pt x="1433" y="319"/>
                  </a:moveTo>
                  <a:cubicBezTo>
                    <a:pt x="1433" y="319"/>
                    <a:pt x="1433" y="319"/>
                    <a:pt x="1433" y="319"/>
                  </a:cubicBezTo>
                  <a:cubicBezTo>
                    <a:pt x="1434" y="321"/>
                    <a:pt x="1434" y="321"/>
                    <a:pt x="1434" y="321"/>
                  </a:cubicBezTo>
                  <a:cubicBezTo>
                    <a:pt x="1437" y="325"/>
                    <a:pt x="1437" y="325"/>
                    <a:pt x="1437" y="325"/>
                  </a:cubicBezTo>
                  <a:cubicBezTo>
                    <a:pt x="1436" y="325"/>
                    <a:pt x="1436" y="325"/>
                    <a:pt x="1436" y="325"/>
                  </a:cubicBezTo>
                  <a:cubicBezTo>
                    <a:pt x="1431" y="325"/>
                    <a:pt x="1431" y="325"/>
                    <a:pt x="1431" y="325"/>
                  </a:cubicBezTo>
                  <a:cubicBezTo>
                    <a:pt x="1430" y="325"/>
                    <a:pt x="1430" y="325"/>
                    <a:pt x="1430" y="325"/>
                  </a:cubicBezTo>
                  <a:cubicBezTo>
                    <a:pt x="1430" y="325"/>
                    <a:pt x="1430" y="325"/>
                    <a:pt x="1430" y="325"/>
                  </a:cubicBezTo>
                  <a:cubicBezTo>
                    <a:pt x="1432" y="322"/>
                    <a:pt x="1432" y="322"/>
                    <a:pt x="1432" y="322"/>
                  </a:cubicBezTo>
                  <a:lnTo>
                    <a:pt x="1433" y="319"/>
                  </a:lnTo>
                  <a:close/>
                  <a:moveTo>
                    <a:pt x="1432" y="330"/>
                  </a:moveTo>
                  <a:cubicBezTo>
                    <a:pt x="1436" y="330"/>
                    <a:pt x="1436" y="330"/>
                    <a:pt x="1436" y="330"/>
                  </a:cubicBezTo>
                  <a:cubicBezTo>
                    <a:pt x="1437" y="330"/>
                    <a:pt x="1437" y="330"/>
                    <a:pt x="1437" y="330"/>
                  </a:cubicBezTo>
                  <a:cubicBezTo>
                    <a:pt x="1437" y="331"/>
                    <a:pt x="1437" y="331"/>
                    <a:pt x="1437" y="331"/>
                  </a:cubicBezTo>
                  <a:cubicBezTo>
                    <a:pt x="1435" y="334"/>
                    <a:pt x="1435" y="334"/>
                    <a:pt x="1435" y="334"/>
                  </a:cubicBezTo>
                  <a:cubicBezTo>
                    <a:pt x="1433" y="337"/>
                    <a:pt x="1433" y="337"/>
                    <a:pt x="1433" y="337"/>
                  </a:cubicBezTo>
                  <a:cubicBezTo>
                    <a:pt x="1430" y="330"/>
                    <a:pt x="1430" y="330"/>
                    <a:pt x="1430" y="330"/>
                  </a:cubicBezTo>
                  <a:lnTo>
                    <a:pt x="1432" y="330"/>
                  </a:lnTo>
                  <a:close/>
                  <a:moveTo>
                    <a:pt x="1433" y="348"/>
                  </a:moveTo>
                  <a:cubicBezTo>
                    <a:pt x="1433" y="347"/>
                    <a:pt x="1433" y="347"/>
                    <a:pt x="1433" y="347"/>
                  </a:cubicBezTo>
                  <a:cubicBezTo>
                    <a:pt x="1434" y="348"/>
                    <a:pt x="1434" y="348"/>
                    <a:pt x="1434" y="348"/>
                  </a:cubicBezTo>
                  <a:cubicBezTo>
                    <a:pt x="1437" y="355"/>
                    <a:pt x="1437" y="355"/>
                    <a:pt x="1437" y="355"/>
                  </a:cubicBezTo>
                  <a:cubicBezTo>
                    <a:pt x="1436" y="355"/>
                    <a:pt x="1436" y="355"/>
                    <a:pt x="1436" y="355"/>
                  </a:cubicBezTo>
                  <a:cubicBezTo>
                    <a:pt x="1430" y="355"/>
                    <a:pt x="1430" y="355"/>
                    <a:pt x="1430" y="355"/>
                  </a:cubicBezTo>
                  <a:cubicBezTo>
                    <a:pt x="1429" y="355"/>
                    <a:pt x="1429" y="355"/>
                    <a:pt x="1429" y="355"/>
                  </a:cubicBezTo>
                  <a:cubicBezTo>
                    <a:pt x="1430" y="354"/>
                    <a:pt x="1430" y="354"/>
                    <a:pt x="1430" y="354"/>
                  </a:cubicBezTo>
                  <a:cubicBezTo>
                    <a:pt x="1431" y="351"/>
                    <a:pt x="1431" y="351"/>
                    <a:pt x="1431" y="351"/>
                  </a:cubicBezTo>
                  <a:lnTo>
                    <a:pt x="1433" y="348"/>
                  </a:lnTo>
                  <a:close/>
                  <a:moveTo>
                    <a:pt x="1430" y="360"/>
                  </a:moveTo>
                  <a:cubicBezTo>
                    <a:pt x="1436" y="360"/>
                    <a:pt x="1436" y="360"/>
                    <a:pt x="1436" y="360"/>
                  </a:cubicBezTo>
                  <a:cubicBezTo>
                    <a:pt x="1437" y="360"/>
                    <a:pt x="1437" y="360"/>
                    <a:pt x="1437" y="360"/>
                  </a:cubicBezTo>
                  <a:cubicBezTo>
                    <a:pt x="1436" y="361"/>
                    <a:pt x="1436" y="361"/>
                    <a:pt x="1436" y="361"/>
                  </a:cubicBezTo>
                  <a:cubicBezTo>
                    <a:pt x="1434" y="364"/>
                    <a:pt x="1434" y="364"/>
                    <a:pt x="1434" y="364"/>
                  </a:cubicBezTo>
                  <a:cubicBezTo>
                    <a:pt x="1433" y="365"/>
                    <a:pt x="1433" y="365"/>
                    <a:pt x="1433" y="365"/>
                  </a:cubicBezTo>
                  <a:cubicBezTo>
                    <a:pt x="1430" y="360"/>
                    <a:pt x="1430" y="360"/>
                    <a:pt x="1430" y="360"/>
                  </a:cubicBezTo>
                  <a:close/>
                  <a:moveTo>
                    <a:pt x="1433" y="373"/>
                  </a:moveTo>
                  <a:cubicBezTo>
                    <a:pt x="1437" y="378"/>
                    <a:pt x="1437" y="378"/>
                    <a:pt x="1437" y="378"/>
                  </a:cubicBezTo>
                  <a:cubicBezTo>
                    <a:pt x="1437" y="378"/>
                    <a:pt x="1437" y="378"/>
                    <a:pt x="1437" y="378"/>
                  </a:cubicBezTo>
                  <a:cubicBezTo>
                    <a:pt x="1430" y="378"/>
                    <a:pt x="1430" y="378"/>
                    <a:pt x="1430" y="378"/>
                  </a:cubicBezTo>
                  <a:cubicBezTo>
                    <a:pt x="1429" y="378"/>
                    <a:pt x="1429" y="378"/>
                    <a:pt x="1429" y="378"/>
                  </a:cubicBezTo>
                  <a:cubicBezTo>
                    <a:pt x="1430" y="378"/>
                    <a:pt x="1430" y="378"/>
                    <a:pt x="1430" y="378"/>
                  </a:cubicBezTo>
                  <a:cubicBezTo>
                    <a:pt x="1433" y="374"/>
                    <a:pt x="1433" y="374"/>
                    <a:pt x="1433" y="374"/>
                  </a:cubicBezTo>
                  <a:lnTo>
                    <a:pt x="1433" y="373"/>
                  </a:lnTo>
                  <a:close/>
                  <a:moveTo>
                    <a:pt x="1432" y="383"/>
                  </a:moveTo>
                  <a:cubicBezTo>
                    <a:pt x="1436" y="383"/>
                    <a:pt x="1436" y="383"/>
                    <a:pt x="1436" y="383"/>
                  </a:cubicBezTo>
                  <a:cubicBezTo>
                    <a:pt x="1437" y="383"/>
                    <a:pt x="1437" y="383"/>
                    <a:pt x="1437" y="383"/>
                  </a:cubicBezTo>
                  <a:cubicBezTo>
                    <a:pt x="1436" y="384"/>
                    <a:pt x="1436" y="384"/>
                    <a:pt x="1436" y="384"/>
                  </a:cubicBezTo>
                  <a:cubicBezTo>
                    <a:pt x="1435" y="386"/>
                    <a:pt x="1435" y="386"/>
                    <a:pt x="1435" y="386"/>
                  </a:cubicBezTo>
                  <a:cubicBezTo>
                    <a:pt x="1433" y="388"/>
                    <a:pt x="1433" y="388"/>
                    <a:pt x="1433" y="388"/>
                  </a:cubicBezTo>
                  <a:cubicBezTo>
                    <a:pt x="1430" y="383"/>
                    <a:pt x="1430" y="383"/>
                    <a:pt x="1430" y="383"/>
                  </a:cubicBezTo>
                  <a:lnTo>
                    <a:pt x="1432" y="383"/>
                  </a:lnTo>
                  <a:close/>
                  <a:moveTo>
                    <a:pt x="1433" y="396"/>
                  </a:moveTo>
                  <a:cubicBezTo>
                    <a:pt x="1433" y="396"/>
                    <a:pt x="1433" y="396"/>
                    <a:pt x="1433" y="396"/>
                  </a:cubicBezTo>
                  <a:cubicBezTo>
                    <a:pt x="1435" y="398"/>
                    <a:pt x="1435" y="398"/>
                    <a:pt x="1435" y="398"/>
                  </a:cubicBezTo>
                  <a:cubicBezTo>
                    <a:pt x="1437" y="400"/>
                    <a:pt x="1437" y="400"/>
                    <a:pt x="1437" y="400"/>
                  </a:cubicBezTo>
                  <a:cubicBezTo>
                    <a:pt x="1434" y="400"/>
                    <a:pt x="1434" y="400"/>
                    <a:pt x="1434" y="400"/>
                  </a:cubicBezTo>
                  <a:cubicBezTo>
                    <a:pt x="1431" y="400"/>
                    <a:pt x="1431" y="400"/>
                    <a:pt x="1431" y="400"/>
                  </a:cubicBezTo>
                  <a:cubicBezTo>
                    <a:pt x="1429" y="400"/>
                    <a:pt x="1429" y="400"/>
                    <a:pt x="1429" y="400"/>
                  </a:cubicBezTo>
                  <a:cubicBezTo>
                    <a:pt x="1430" y="400"/>
                    <a:pt x="1430" y="400"/>
                    <a:pt x="1430" y="400"/>
                  </a:cubicBezTo>
                  <a:cubicBezTo>
                    <a:pt x="1431" y="398"/>
                    <a:pt x="1431" y="398"/>
                    <a:pt x="1431" y="398"/>
                  </a:cubicBezTo>
                  <a:lnTo>
                    <a:pt x="1433" y="396"/>
                  </a:lnTo>
                  <a:close/>
                  <a:moveTo>
                    <a:pt x="1433" y="405"/>
                  </a:moveTo>
                  <a:cubicBezTo>
                    <a:pt x="1436" y="405"/>
                    <a:pt x="1436" y="405"/>
                    <a:pt x="1436" y="405"/>
                  </a:cubicBezTo>
                  <a:cubicBezTo>
                    <a:pt x="1437" y="405"/>
                    <a:pt x="1437" y="405"/>
                    <a:pt x="1437" y="405"/>
                  </a:cubicBezTo>
                  <a:cubicBezTo>
                    <a:pt x="1437" y="406"/>
                    <a:pt x="1437" y="406"/>
                    <a:pt x="1437" y="406"/>
                  </a:cubicBezTo>
                  <a:cubicBezTo>
                    <a:pt x="1435" y="408"/>
                    <a:pt x="1435" y="408"/>
                    <a:pt x="1435" y="408"/>
                  </a:cubicBezTo>
                  <a:cubicBezTo>
                    <a:pt x="1434" y="410"/>
                    <a:pt x="1434" y="410"/>
                    <a:pt x="1434" y="410"/>
                  </a:cubicBezTo>
                  <a:cubicBezTo>
                    <a:pt x="1433" y="410"/>
                    <a:pt x="1433" y="410"/>
                    <a:pt x="1433" y="410"/>
                  </a:cubicBezTo>
                  <a:cubicBezTo>
                    <a:pt x="1430" y="406"/>
                    <a:pt x="1430" y="406"/>
                    <a:pt x="1430" y="406"/>
                  </a:cubicBezTo>
                  <a:cubicBezTo>
                    <a:pt x="1429" y="405"/>
                    <a:pt x="1429" y="405"/>
                    <a:pt x="1429" y="405"/>
                  </a:cubicBezTo>
                  <a:lnTo>
                    <a:pt x="1433" y="405"/>
                  </a:lnTo>
                  <a:close/>
                  <a:moveTo>
                    <a:pt x="1432" y="419"/>
                  </a:moveTo>
                  <a:cubicBezTo>
                    <a:pt x="1433" y="418"/>
                    <a:pt x="1433" y="418"/>
                    <a:pt x="1433" y="418"/>
                  </a:cubicBezTo>
                  <a:cubicBezTo>
                    <a:pt x="1438" y="424"/>
                    <a:pt x="1438" y="424"/>
                    <a:pt x="1438" y="424"/>
                  </a:cubicBezTo>
                  <a:cubicBezTo>
                    <a:pt x="1437" y="424"/>
                    <a:pt x="1437" y="424"/>
                    <a:pt x="1437" y="424"/>
                  </a:cubicBezTo>
                  <a:cubicBezTo>
                    <a:pt x="1431" y="424"/>
                    <a:pt x="1431" y="424"/>
                    <a:pt x="1431" y="424"/>
                  </a:cubicBezTo>
                  <a:cubicBezTo>
                    <a:pt x="1429" y="424"/>
                    <a:pt x="1429" y="424"/>
                    <a:pt x="1429" y="424"/>
                  </a:cubicBezTo>
                  <a:cubicBezTo>
                    <a:pt x="1430" y="422"/>
                    <a:pt x="1430" y="422"/>
                    <a:pt x="1430" y="422"/>
                  </a:cubicBezTo>
                  <a:lnTo>
                    <a:pt x="1432" y="419"/>
                  </a:lnTo>
                  <a:close/>
                  <a:moveTo>
                    <a:pt x="1436" y="429"/>
                  </a:moveTo>
                  <a:cubicBezTo>
                    <a:pt x="1438" y="429"/>
                    <a:pt x="1438" y="429"/>
                    <a:pt x="1438" y="429"/>
                  </a:cubicBezTo>
                  <a:cubicBezTo>
                    <a:pt x="1437" y="430"/>
                    <a:pt x="1437" y="430"/>
                    <a:pt x="1437" y="430"/>
                  </a:cubicBezTo>
                  <a:cubicBezTo>
                    <a:pt x="1434" y="435"/>
                    <a:pt x="1434" y="435"/>
                    <a:pt x="1434" y="435"/>
                  </a:cubicBezTo>
                  <a:cubicBezTo>
                    <a:pt x="1433" y="437"/>
                    <a:pt x="1433" y="437"/>
                    <a:pt x="1433" y="437"/>
                  </a:cubicBezTo>
                  <a:cubicBezTo>
                    <a:pt x="1429" y="430"/>
                    <a:pt x="1429" y="430"/>
                    <a:pt x="1429" y="430"/>
                  </a:cubicBezTo>
                  <a:cubicBezTo>
                    <a:pt x="1428" y="429"/>
                    <a:pt x="1428" y="429"/>
                    <a:pt x="1428" y="429"/>
                  </a:cubicBezTo>
                  <a:lnTo>
                    <a:pt x="1436" y="429"/>
                  </a:lnTo>
                  <a:close/>
                  <a:moveTo>
                    <a:pt x="1438" y="725"/>
                  </a:moveTo>
                  <a:cubicBezTo>
                    <a:pt x="1423" y="725"/>
                    <a:pt x="1423" y="725"/>
                    <a:pt x="1423" y="725"/>
                  </a:cubicBezTo>
                  <a:cubicBezTo>
                    <a:pt x="1417" y="725"/>
                    <a:pt x="1417" y="725"/>
                    <a:pt x="1417" y="725"/>
                  </a:cubicBezTo>
                  <a:cubicBezTo>
                    <a:pt x="1414" y="725"/>
                    <a:pt x="1414" y="725"/>
                    <a:pt x="1414" y="725"/>
                  </a:cubicBezTo>
                  <a:cubicBezTo>
                    <a:pt x="1414" y="725"/>
                    <a:pt x="1414" y="725"/>
                    <a:pt x="1414" y="725"/>
                  </a:cubicBezTo>
                  <a:cubicBezTo>
                    <a:pt x="1414" y="724"/>
                    <a:pt x="1414" y="724"/>
                    <a:pt x="1414" y="724"/>
                  </a:cubicBezTo>
                  <a:cubicBezTo>
                    <a:pt x="1414" y="721"/>
                    <a:pt x="1414" y="721"/>
                    <a:pt x="1414" y="721"/>
                  </a:cubicBezTo>
                  <a:cubicBezTo>
                    <a:pt x="1414" y="716"/>
                    <a:pt x="1414" y="716"/>
                    <a:pt x="1414" y="716"/>
                  </a:cubicBezTo>
                  <a:cubicBezTo>
                    <a:pt x="1414" y="714"/>
                    <a:pt x="1414" y="714"/>
                    <a:pt x="1414" y="714"/>
                  </a:cubicBezTo>
                  <a:cubicBezTo>
                    <a:pt x="1427" y="714"/>
                    <a:pt x="1427" y="714"/>
                    <a:pt x="1427" y="714"/>
                  </a:cubicBezTo>
                  <a:cubicBezTo>
                    <a:pt x="1446" y="714"/>
                    <a:pt x="1446" y="714"/>
                    <a:pt x="1446" y="714"/>
                  </a:cubicBezTo>
                  <a:cubicBezTo>
                    <a:pt x="1450" y="714"/>
                    <a:pt x="1450" y="714"/>
                    <a:pt x="1450" y="714"/>
                  </a:cubicBezTo>
                  <a:cubicBezTo>
                    <a:pt x="1451" y="718"/>
                    <a:pt x="1451" y="718"/>
                    <a:pt x="1451" y="718"/>
                  </a:cubicBezTo>
                  <a:cubicBezTo>
                    <a:pt x="1451" y="725"/>
                    <a:pt x="1451" y="725"/>
                    <a:pt x="1451" y="725"/>
                  </a:cubicBezTo>
                  <a:lnTo>
                    <a:pt x="1438" y="725"/>
                  </a:lnTo>
                  <a:close/>
                  <a:moveTo>
                    <a:pt x="1449" y="730"/>
                  </a:moveTo>
                  <a:cubicBezTo>
                    <a:pt x="1447" y="733"/>
                    <a:pt x="1447" y="733"/>
                    <a:pt x="1447" y="733"/>
                  </a:cubicBezTo>
                  <a:cubicBezTo>
                    <a:pt x="1444" y="738"/>
                    <a:pt x="1444" y="738"/>
                    <a:pt x="1444" y="738"/>
                  </a:cubicBezTo>
                  <a:cubicBezTo>
                    <a:pt x="1437" y="730"/>
                    <a:pt x="1437" y="730"/>
                    <a:pt x="1437" y="730"/>
                  </a:cubicBezTo>
                  <a:cubicBezTo>
                    <a:pt x="1443" y="730"/>
                    <a:pt x="1443" y="730"/>
                    <a:pt x="1443" y="730"/>
                  </a:cubicBezTo>
                  <a:lnTo>
                    <a:pt x="1449" y="730"/>
                  </a:lnTo>
                  <a:close/>
                  <a:moveTo>
                    <a:pt x="1427" y="730"/>
                  </a:moveTo>
                  <a:cubicBezTo>
                    <a:pt x="1425" y="733"/>
                    <a:pt x="1425" y="733"/>
                    <a:pt x="1425" y="733"/>
                  </a:cubicBezTo>
                  <a:cubicBezTo>
                    <a:pt x="1424" y="734"/>
                    <a:pt x="1424" y="734"/>
                    <a:pt x="1424" y="734"/>
                  </a:cubicBezTo>
                  <a:cubicBezTo>
                    <a:pt x="1424" y="735"/>
                    <a:pt x="1424" y="735"/>
                    <a:pt x="1424" y="735"/>
                  </a:cubicBezTo>
                  <a:cubicBezTo>
                    <a:pt x="1423" y="735"/>
                    <a:pt x="1423" y="735"/>
                    <a:pt x="1423" y="735"/>
                  </a:cubicBezTo>
                  <a:cubicBezTo>
                    <a:pt x="1422" y="738"/>
                    <a:pt x="1422" y="738"/>
                    <a:pt x="1422" y="738"/>
                  </a:cubicBezTo>
                  <a:cubicBezTo>
                    <a:pt x="1421" y="738"/>
                    <a:pt x="1421" y="738"/>
                    <a:pt x="1421" y="738"/>
                  </a:cubicBezTo>
                  <a:cubicBezTo>
                    <a:pt x="1419" y="735"/>
                    <a:pt x="1419" y="735"/>
                    <a:pt x="1419" y="735"/>
                  </a:cubicBezTo>
                  <a:cubicBezTo>
                    <a:pt x="1415" y="730"/>
                    <a:pt x="1415" y="730"/>
                    <a:pt x="1415" y="730"/>
                  </a:cubicBezTo>
                  <a:cubicBezTo>
                    <a:pt x="1417" y="730"/>
                    <a:pt x="1417" y="730"/>
                    <a:pt x="1417" y="730"/>
                  </a:cubicBezTo>
                  <a:cubicBezTo>
                    <a:pt x="1418" y="730"/>
                    <a:pt x="1418" y="730"/>
                    <a:pt x="1418" y="730"/>
                  </a:cubicBezTo>
                  <a:cubicBezTo>
                    <a:pt x="1419" y="730"/>
                    <a:pt x="1419" y="730"/>
                    <a:pt x="1419" y="730"/>
                  </a:cubicBezTo>
                  <a:cubicBezTo>
                    <a:pt x="1422" y="730"/>
                    <a:pt x="1422" y="730"/>
                    <a:pt x="1422" y="730"/>
                  </a:cubicBezTo>
                  <a:lnTo>
                    <a:pt x="1427" y="730"/>
                  </a:lnTo>
                  <a:close/>
                  <a:moveTo>
                    <a:pt x="1424" y="205"/>
                  </a:moveTo>
                  <a:cubicBezTo>
                    <a:pt x="1425" y="204"/>
                    <a:pt x="1425" y="204"/>
                    <a:pt x="1425" y="204"/>
                  </a:cubicBezTo>
                  <a:cubicBezTo>
                    <a:pt x="1425" y="204"/>
                    <a:pt x="1425" y="204"/>
                    <a:pt x="1425" y="204"/>
                  </a:cubicBezTo>
                  <a:cubicBezTo>
                    <a:pt x="1425" y="204"/>
                    <a:pt x="1425" y="204"/>
                    <a:pt x="1425" y="204"/>
                  </a:cubicBezTo>
                  <a:cubicBezTo>
                    <a:pt x="1425" y="206"/>
                    <a:pt x="1425" y="206"/>
                    <a:pt x="1425" y="206"/>
                  </a:cubicBezTo>
                  <a:cubicBezTo>
                    <a:pt x="1425" y="211"/>
                    <a:pt x="1425" y="211"/>
                    <a:pt x="1425" y="211"/>
                  </a:cubicBezTo>
                  <a:cubicBezTo>
                    <a:pt x="1423" y="207"/>
                    <a:pt x="1423" y="207"/>
                    <a:pt x="1423" y="207"/>
                  </a:cubicBezTo>
                  <a:lnTo>
                    <a:pt x="1424" y="205"/>
                  </a:lnTo>
                  <a:close/>
                  <a:moveTo>
                    <a:pt x="1424" y="185"/>
                  </a:moveTo>
                  <a:cubicBezTo>
                    <a:pt x="1425" y="184"/>
                    <a:pt x="1425" y="184"/>
                    <a:pt x="1425" y="184"/>
                  </a:cubicBezTo>
                  <a:cubicBezTo>
                    <a:pt x="1426" y="183"/>
                    <a:pt x="1426" y="183"/>
                    <a:pt x="1426" y="183"/>
                  </a:cubicBezTo>
                  <a:cubicBezTo>
                    <a:pt x="1426" y="185"/>
                    <a:pt x="1426" y="185"/>
                    <a:pt x="1426" y="185"/>
                  </a:cubicBezTo>
                  <a:cubicBezTo>
                    <a:pt x="1426" y="187"/>
                    <a:pt x="1426" y="187"/>
                    <a:pt x="1426" y="187"/>
                  </a:cubicBezTo>
                  <a:lnTo>
                    <a:pt x="1424" y="185"/>
                  </a:lnTo>
                  <a:close/>
                  <a:moveTo>
                    <a:pt x="1425" y="229"/>
                  </a:moveTo>
                  <a:cubicBezTo>
                    <a:pt x="1425" y="231"/>
                    <a:pt x="1425" y="231"/>
                    <a:pt x="1425" y="231"/>
                  </a:cubicBezTo>
                  <a:cubicBezTo>
                    <a:pt x="1425" y="235"/>
                    <a:pt x="1425" y="235"/>
                    <a:pt x="1425" y="235"/>
                  </a:cubicBezTo>
                  <a:cubicBezTo>
                    <a:pt x="1425" y="238"/>
                    <a:pt x="1425" y="238"/>
                    <a:pt x="1425" y="238"/>
                  </a:cubicBezTo>
                  <a:cubicBezTo>
                    <a:pt x="1422" y="234"/>
                    <a:pt x="1422" y="234"/>
                    <a:pt x="1422" y="234"/>
                  </a:cubicBezTo>
                  <a:cubicBezTo>
                    <a:pt x="1422" y="233"/>
                    <a:pt x="1422" y="233"/>
                    <a:pt x="1422" y="233"/>
                  </a:cubicBezTo>
                  <a:cubicBezTo>
                    <a:pt x="1424" y="230"/>
                    <a:pt x="1424" y="230"/>
                    <a:pt x="1424" y="230"/>
                  </a:cubicBezTo>
                  <a:lnTo>
                    <a:pt x="1425" y="229"/>
                  </a:lnTo>
                  <a:close/>
                  <a:moveTo>
                    <a:pt x="1425" y="475"/>
                  </a:moveTo>
                  <a:cubicBezTo>
                    <a:pt x="1425" y="466"/>
                    <a:pt x="1425" y="466"/>
                    <a:pt x="1425" y="466"/>
                  </a:cubicBezTo>
                  <a:cubicBezTo>
                    <a:pt x="1425" y="465"/>
                    <a:pt x="1425" y="465"/>
                    <a:pt x="1425" y="465"/>
                  </a:cubicBezTo>
                  <a:cubicBezTo>
                    <a:pt x="1426" y="466"/>
                    <a:pt x="1426" y="466"/>
                    <a:pt x="1426" y="466"/>
                  </a:cubicBezTo>
                  <a:cubicBezTo>
                    <a:pt x="1430" y="473"/>
                    <a:pt x="1430" y="473"/>
                    <a:pt x="1430" y="473"/>
                  </a:cubicBezTo>
                  <a:cubicBezTo>
                    <a:pt x="1427" y="477"/>
                    <a:pt x="1427" y="477"/>
                    <a:pt x="1427" y="477"/>
                  </a:cubicBezTo>
                  <a:cubicBezTo>
                    <a:pt x="1424" y="481"/>
                    <a:pt x="1424" y="481"/>
                    <a:pt x="1424" y="481"/>
                  </a:cubicBezTo>
                  <a:lnTo>
                    <a:pt x="1425" y="475"/>
                  </a:lnTo>
                  <a:close/>
                  <a:moveTo>
                    <a:pt x="1445" y="207"/>
                  </a:moveTo>
                  <a:cubicBezTo>
                    <a:pt x="1444" y="208"/>
                    <a:pt x="1444" y="208"/>
                    <a:pt x="1444" y="208"/>
                  </a:cubicBezTo>
                  <a:cubicBezTo>
                    <a:pt x="1442" y="211"/>
                    <a:pt x="1442" y="211"/>
                    <a:pt x="1442" y="211"/>
                  </a:cubicBezTo>
                  <a:cubicBezTo>
                    <a:pt x="1442" y="211"/>
                    <a:pt x="1442" y="211"/>
                    <a:pt x="1442" y="211"/>
                  </a:cubicBezTo>
                  <a:cubicBezTo>
                    <a:pt x="1442" y="212"/>
                    <a:pt x="1442" y="212"/>
                    <a:pt x="1442" y="212"/>
                  </a:cubicBezTo>
                  <a:cubicBezTo>
                    <a:pt x="1442" y="211"/>
                    <a:pt x="1442" y="211"/>
                    <a:pt x="1442" y="211"/>
                  </a:cubicBezTo>
                  <a:cubicBezTo>
                    <a:pt x="1442" y="211"/>
                    <a:pt x="1442" y="211"/>
                    <a:pt x="1442" y="211"/>
                  </a:cubicBezTo>
                  <a:cubicBezTo>
                    <a:pt x="1442" y="207"/>
                    <a:pt x="1442" y="207"/>
                    <a:pt x="1442" y="207"/>
                  </a:cubicBezTo>
                  <a:cubicBezTo>
                    <a:pt x="1442" y="204"/>
                    <a:pt x="1442" y="204"/>
                    <a:pt x="1442" y="204"/>
                  </a:cubicBezTo>
                  <a:lnTo>
                    <a:pt x="1445" y="207"/>
                  </a:lnTo>
                  <a:close/>
                  <a:moveTo>
                    <a:pt x="1442" y="187"/>
                  </a:moveTo>
                  <a:cubicBezTo>
                    <a:pt x="1442" y="186"/>
                    <a:pt x="1442" y="186"/>
                    <a:pt x="1442" y="186"/>
                  </a:cubicBezTo>
                  <a:cubicBezTo>
                    <a:pt x="1442" y="183"/>
                    <a:pt x="1442" y="183"/>
                    <a:pt x="1442" y="183"/>
                  </a:cubicBezTo>
                  <a:cubicBezTo>
                    <a:pt x="1444" y="185"/>
                    <a:pt x="1444" y="185"/>
                    <a:pt x="1444" y="185"/>
                  </a:cubicBezTo>
                  <a:cubicBezTo>
                    <a:pt x="1442" y="187"/>
                    <a:pt x="1442" y="187"/>
                    <a:pt x="1442" y="187"/>
                  </a:cubicBezTo>
                  <a:close/>
                  <a:moveTo>
                    <a:pt x="1445" y="234"/>
                  </a:moveTo>
                  <a:cubicBezTo>
                    <a:pt x="1444" y="236"/>
                    <a:pt x="1444" y="236"/>
                    <a:pt x="1444" y="236"/>
                  </a:cubicBezTo>
                  <a:cubicBezTo>
                    <a:pt x="1443" y="238"/>
                    <a:pt x="1443" y="238"/>
                    <a:pt x="1443" y="238"/>
                  </a:cubicBezTo>
                  <a:cubicBezTo>
                    <a:pt x="1443" y="239"/>
                    <a:pt x="1443" y="239"/>
                    <a:pt x="1443" y="239"/>
                  </a:cubicBezTo>
                  <a:cubicBezTo>
                    <a:pt x="1442" y="238"/>
                    <a:pt x="1442" y="238"/>
                    <a:pt x="1442" y="238"/>
                  </a:cubicBezTo>
                  <a:cubicBezTo>
                    <a:pt x="1442" y="234"/>
                    <a:pt x="1442" y="234"/>
                    <a:pt x="1442" y="234"/>
                  </a:cubicBezTo>
                  <a:cubicBezTo>
                    <a:pt x="1442" y="229"/>
                    <a:pt x="1442" y="229"/>
                    <a:pt x="1442" y="229"/>
                  </a:cubicBezTo>
                  <a:lnTo>
                    <a:pt x="1445" y="234"/>
                  </a:lnTo>
                  <a:close/>
                  <a:moveTo>
                    <a:pt x="1442" y="524"/>
                  </a:moveTo>
                  <a:cubicBezTo>
                    <a:pt x="1443" y="534"/>
                    <a:pt x="1443" y="534"/>
                    <a:pt x="1443" y="534"/>
                  </a:cubicBezTo>
                  <a:cubicBezTo>
                    <a:pt x="1443" y="540"/>
                    <a:pt x="1443" y="540"/>
                    <a:pt x="1443" y="540"/>
                  </a:cubicBezTo>
                  <a:cubicBezTo>
                    <a:pt x="1436" y="532"/>
                    <a:pt x="1436" y="532"/>
                    <a:pt x="1436" y="532"/>
                  </a:cubicBezTo>
                  <a:cubicBezTo>
                    <a:pt x="1438" y="529"/>
                    <a:pt x="1438" y="529"/>
                    <a:pt x="1438" y="529"/>
                  </a:cubicBezTo>
                  <a:lnTo>
                    <a:pt x="1442" y="524"/>
                  </a:lnTo>
                  <a:close/>
                  <a:moveTo>
                    <a:pt x="1433" y="536"/>
                  </a:moveTo>
                  <a:cubicBezTo>
                    <a:pt x="1440" y="545"/>
                    <a:pt x="1440" y="545"/>
                    <a:pt x="1440" y="545"/>
                  </a:cubicBezTo>
                  <a:cubicBezTo>
                    <a:pt x="1438" y="545"/>
                    <a:pt x="1438" y="545"/>
                    <a:pt x="1438" y="545"/>
                  </a:cubicBezTo>
                  <a:cubicBezTo>
                    <a:pt x="1430" y="545"/>
                    <a:pt x="1430" y="545"/>
                    <a:pt x="1430" y="545"/>
                  </a:cubicBezTo>
                  <a:cubicBezTo>
                    <a:pt x="1425" y="545"/>
                    <a:pt x="1425" y="545"/>
                    <a:pt x="1425" y="545"/>
                  </a:cubicBezTo>
                  <a:cubicBezTo>
                    <a:pt x="1428" y="542"/>
                    <a:pt x="1428" y="542"/>
                    <a:pt x="1428" y="542"/>
                  </a:cubicBezTo>
                  <a:cubicBezTo>
                    <a:pt x="1431" y="538"/>
                    <a:pt x="1431" y="538"/>
                    <a:pt x="1431" y="538"/>
                  </a:cubicBezTo>
                  <a:lnTo>
                    <a:pt x="1433" y="536"/>
                  </a:lnTo>
                  <a:close/>
                  <a:moveTo>
                    <a:pt x="1426" y="520"/>
                  </a:moveTo>
                  <a:cubicBezTo>
                    <a:pt x="1429" y="520"/>
                    <a:pt x="1429" y="520"/>
                    <a:pt x="1429" y="520"/>
                  </a:cubicBezTo>
                  <a:cubicBezTo>
                    <a:pt x="1439" y="520"/>
                    <a:pt x="1439" y="520"/>
                    <a:pt x="1439" y="520"/>
                  </a:cubicBezTo>
                  <a:cubicBezTo>
                    <a:pt x="1439" y="520"/>
                    <a:pt x="1439" y="520"/>
                    <a:pt x="1439" y="520"/>
                  </a:cubicBezTo>
                  <a:cubicBezTo>
                    <a:pt x="1439" y="520"/>
                    <a:pt x="1439" y="520"/>
                    <a:pt x="1439" y="520"/>
                  </a:cubicBezTo>
                  <a:cubicBezTo>
                    <a:pt x="1435" y="526"/>
                    <a:pt x="1435" y="526"/>
                    <a:pt x="1435" y="526"/>
                  </a:cubicBezTo>
                  <a:cubicBezTo>
                    <a:pt x="1433" y="528"/>
                    <a:pt x="1433" y="528"/>
                    <a:pt x="1433" y="528"/>
                  </a:cubicBezTo>
                  <a:lnTo>
                    <a:pt x="1426" y="520"/>
                  </a:lnTo>
                  <a:close/>
                  <a:moveTo>
                    <a:pt x="1427" y="550"/>
                  </a:moveTo>
                  <a:cubicBezTo>
                    <a:pt x="1436" y="550"/>
                    <a:pt x="1436" y="550"/>
                    <a:pt x="1436" y="550"/>
                  </a:cubicBezTo>
                  <a:cubicBezTo>
                    <a:pt x="1441" y="550"/>
                    <a:pt x="1441" y="550"/>
                    <a:pt x="1441" y="550"/>
                  </a:cubicBezTo>
                  <a:cubicBezTo>
                    <a:pt x="1439" y="553"/>
                    <a:pt x="1439" y="553"/>
                    <a:pt x="1439" y="553"/>
                  </a:cubicBezTo>
                  <a:cubicBezTo>
                    <a:pt x="1435" y="558"/>
                    <a:pt x="1435" y="558"/>
                    <a:pt x="1435" y="558"/>
                  </a:cubicBezTo>
                  <a:cubicBezTo>
                    <a:pt x="1433" y="562"/>
                    <a:pt x="1433" y="562"/>
                    <a:pt x="1433" y="562"/>
                  </a:cubicBezTo>
                  <a:cubicBezTo>
                    <a:pt x="1425" y="550"/>
                    <a:pt x="1425" y="550"/>
                    <a:pt x="1425" y="550"/>
                  </a:cubicBezTo>
                  <a:lnTo>
                    <a:pt x="1427" y="550"/>
                  </a:lnTo>
                  <a:close/>
                  <a:moveTo>
                    <a:pt x="1433" y="570"/>
                  </a:moveTo>
                  <a:cubicBezTo>
                    <a:pt x="1435" y="574"/>
                    <a:pt x="1435" y="574"/>
                    <a:pt x="1435" y="574"/>
                  </a:cubicBezTo>
                  <a:cubicBezTo>
                    <a:pt x="1442" y="584"/>
                    <a:pt x="1442" y="584"/>
                    <a:pt x="1442" y="584"/>
                  </a:cubicBezTo>
                  <a:cubicBezTo>
                    <a:pt x="1430" y="583"/>
                    <a:pt x="1430" y="583"/>
                    <a:pt x="1430" y="583"/>
                  </a:cubicBezTo>
                  <a:cubicBezTo>
                    <a:pt x="1423" y="583"/>
                    <a:pt x="1423" y="583"/>
                    <a:pt x="1423" y="583"/>
                  </a:cubicBezTo>
                  <a:cubicBezTo>
                    <a:pt x="1426" y="580"/>
                    <a:pt x="1426" y="580"/>
                    <a:pt x="1426" y="580"/>
                  </a:cubicBezTo>
                  <a:cubicBezTo>
                    <a:pt x="1432" y="571"/>
                    <a:pt x="1432" y="571"/>
                    <a:pt x="1432" y="571"/>
                  </a:cubicBezTo>
                  <a:lnTo>
                    <a:pt x="1433" y="570"/>
                  </a:lnTo>
                  <a:close/>
                  <a:moveTo>
                    <a:pt x="1427" y="589"/>
                  </a:moveTo>
                  <a:cubicBezTo>
                    <a:pt x="1435" y="589"/>
                    <a:pt x="1435" y="589"/>
                    <a:pt x="1435" y="589"/>
                  </a:cubicBezTo>
                  <a:cubicBezTo>
                    <a:pt x="1442" y="589"/>
                    <a:pt x="1442" y="589"/>
                    <a:pt x="1442" y="589"/>
                  </a:cubicBezTo>
                  <a:cubicBezTo>
                    <a:pt x="1439" y="592"/>
                    <a:pt x="1439" y="592"/>
                    <a:pt x="1439" y="592"/>
                  </a:cubicBezTo>
                  <a:cubicBezTo>
                    <a:pt x="1436" y="597"/>
                    <a:pt x="1436" y="597"/>
                    <a:pt x="1436" y="597"/>
                  </a:cubicBezTo>
                  <a:cubicBezTo>
                    <a:pt x="1433" y="601"/>
                    <a:pt x="1433" y="601"/>
                    <a:pt x="1433" y="601"/>
                  </a:cubicBezTo>
                  <a:cubicBezTo>
                    <a:pt x="1423" y="589"/>
                    <a:pt x="1423" y="589"/>
                    <a:pt x="1423" y="589"/>
                  </a:cubicBezTo>
                  <a:lnTo>
                    <a:pt x="1427" y="589"/>
                  </a:lnTo>
                  <a:close/>
                  <a:moveTo>
                    <a:pt x="1443" y="625"/>
                  </a:moveTo>
                  <a:cubicBezTo>
                    <a:pt x="1422" y="625"/>
                    <a:pt x="1422" y="625"/>
                    <a:pt x="1422" y="625"/>
                  </a:cubicBezTo>
                  <a:cubicBezTo>
                    <a:pt x="1422" y="625"/>
                    <a:pt x="1422" y="625"/>
                    <a:pt x="1422" y="625"/>
                  </a:cubicBezTo>
                  <a:cubicBezTo>
                    <a:pt x="1422" y="624"/>
                    <a:pt x="1422" y="624"/>
                    <a:pt x="1422" y="624"/>
                  </a:cubicBezTo>
                  <a:cubicBezTo>
                    <a:pt x="1433" y="610"/>
                    <a:pt x="1433" y="610"/>
                    <a:pt x="1433" y="610"/>
                  </a:cubicBezTo>
                  <a:lnTo>
                    <a:pt x="1443" y="625"/>
                  </a:lnTo>
                  <a:close/>
                  <a:moveTo>
                    <a:pt x="1423" y="630"/>
                  </a:moveTo>
                  <a:cubicBezTo>
                    <a:pt x="1427" y="630"/>
                    <a:pt x="1427" y="630"/>
                    <a:pt x="1427" y="630"/>
                  </a:cubicBezTo>
                  <a:cubicBezTo>
                    <a:pt x="1443" y="630"/>
                    <a:pt x="1443" y="630"/>
                    <a:pt x="1443" y="630"/>
                  </a:cubicBezTo>
                  <a:cubicBezTo>
                    <a:pt x="1437" y="638"/>
                    <a:pt x="1437" y="638"/>
                    <a:pt x="1437" y="638"/>
                  </a:cubicBezTo>
                  <a:cubicBezTo>
                    <a:pt x="1435" y="641"/>
                    <a:pt x="1435" y="641"/>
                    <a:pt x="1435" y="641"/>
                  </a:cubicBezTo>
                  <a:cubicBezTo>
                    <a:pt x="1433" y="644"/>
                    <a:pt x="1433" y="644"/>
                    <a:pt x="1433" y="644"/>
                  </a:cubicBezTo>
                  <a:cubicBezTo>
                    <a:pt x="1422" y="630"/>
                    <a:pt x="1422" y="630"/>
                    <a:pt x="1422" y="630"/>
                  </a:cubicBezTo>
                  <a:lnTo>
                    <a:pt x="1423" y="630"/>
                  </a:lnTo>
                  <a:close/>
                  <a:moveTo>
                    <a:pt x="1432" y="652"/>
                  </a:moveTo>
                  <a:cubicBezTo>
                    <a:pt x="1434" y="654"/>
                    <a:pt x="1434" y="654"/>
                    <a:pt x="1434" y="654"/>
                  </a:cubicBezTo>
                  <a:cubicBezTo>
                    <a:pt x="1445" y="669"/>
                    <a:pt x="1445" y="669"/>
                    <a:pt x="1445" y="669"/>
                  </a:cubicBezTo>
                  <a:cubicBezTo>
                    <a:pt x="1432" y="669"/>
                    <a:pt x="1432" y="669"/>
                    <a:pt x="1432" y="669"/>
                  </a:cubicBezTo>
                  <a:cubicBezTo>
                    <a:pt x="1425" y="669"/>
                    <a:pt x="1425" y="669"/>
                    <a:pt x="1425" y="669"/>
                  </a:cubicBezTo>
                  <a:cubicBezTo>
                    <a:pt x="1420" y="669"/>
                    <a:pt x="1420" y="669"/>
                    <a:pt x="1420" y="669"/>
                  </a:cubicBezTo>
                  <a:cubicBezTo>
                    <a:pt x="1422" y="666"/>
                    <a:pt x="1422" y="666"/>
                    <a:pt x="1422" y="666"/>
                  </a:cubicBezTo>
                  <a:cubicBezTo>
                    <a:pt x="1425" y="662"/>
                    <a:pt x="1425" y="662"/>
                    <a:pt x="1425" y="662"/>
                  </a:cubicBezTo>
                  <a:cubicBezTo>
                    <a:pt x="1432" y="652"/>
                    <a:pt x="1432" y="652"/>
                    <a:pt x="1432" y="652"/>
                  </a:cubicBezTo>
                  <a:close/>
                  <a:moveTo>
                    <a:pt x="1430" y="674"/>
                  </a:moveTo>
                  <a:cubicBezTo>
                    <a:pt x="1437" y="674"/>
                    <a:pt x="1437" y="674"/>
                    <a:pt x="1437" y="674"/>
                  </a:cubicBezTo>
                  <a:cubicBezTo>
                    <a:pt x="1444" y="674"/>
                    <a:pt x="1444" y="674"/>
                    <a:pt x="1444" y="674"/>
                  </a:cubicBezTo>
                  <a:cubicBezTo>
                    <a:pt x="1441" y="678"/>
                    <a:pt x="1441" y="678"/>
                    <a:pt x="1441" y="678"/>
                  </a:cubicBezTo>
                  <a:cubicBezTo>
                    <a:pt x="1438" y="681"/>
                    <a:pt x="1438" y="681"/>
                    <a:pt x="1438" y="681"/>
                  </a:cubicBezTo>
                  <a:cubicBezTo>
                    <a:pt x="1432" y="687"/>
                    <a:pt x="1432" y="687"/>
                    <a:pt x="1432" y="687"/>
                  </a:cubicBezTo>
                  <a:cubicBezTo>
                    <a:pt x="1420" y="674"/>
                    <a:pt x="1420" y="674"/>
                    <a:pt x="1420" y="674"/>
                  </a:cubicBezTo>
                  <a:lnTo>
                    <a:pt x="1430" y="674"/>
                  </a:lnTo>
                  <a:close/>
                  <a:moveTo>
                    <a:pt x="1432" y="694"/>
                  </a:moveTo>
                  <a:cubicBezTo>
                    <a:pt x="1442" y="704"/>
                    <a:pt x="1442" y="704"/>
                    <a:pt x="1442" y="704"/>
                  </a:cubicBezTo>
                  <a:cubicBezTo>
                    <a:pt x="1435" y="704"/>
                    <a:pt x="1435" y="704"/>
                    <a:pt x="1435" y="704"/>
                  </a:cubicBezTo>
                  <a:cubicBezTo>
                    <a:pt x="1423" y="704"/>
                    <a:pt x="1423" y="704"/>
                    <a:pt x="1423" y="704"/>
                  </a:cubicBezTo>
                  <a:cubicBezTo>
                    <a:pt x="1429" y="697"/>
                    <a:pt x="1429" y="697"/>
                    <a:pt x="1429" y="697"/>
                  </a:cubicBezTo>
                  <a:lnTo>
                    <a:pt x="1432" y="694"/>
                  </a:lnTo>
                  <a:close/>
                  <a:moveTo>
                    <a:pt x="1441" y="709"/>
                  </a:moveTo>
                  <a:cubicBezTo>
                    <a:pt x="1447" y="709"/>
                    <a:pt x="1447" y="709"/>
                    <a:pt x="1447" y="709"/>
                  </a:cubicBezTo>
                  <a:cubicBezTo>
                    <a:pt x="1447" y="709"/>
                    <a:pt x="1447" y="709"/>
                    <a:pt x="1447" y="709"/>
                  </a:cubicBezTo>
                  <a:cubicBezTo>
                    <a:pt x="1441" y="709"/>
                    <a:pt x="1441" y="709"/>
                    <a:pt x="1441" y="709"/>
                  </a:cubicBezTo>
                  <a:cubicBezTo>
                    <a:pt x="1422" y="709"/>
                    <a:pt x="1422" y="709"/>
                    <a:pt x="1422" y="709"/>
                  </a:cubicBezTo>
                  <a:cubicBezTo>
                    <a:pt x="1418" y="709"/>
                    <a:pt x="1418" y="709"/>
                    <a:pt x="1418" y="709"/>
                  </a:cubicBezTo>
                  <a:cubicBezTo>
                    <a:pt x="1418" y="709"/>
                    <a:pt x="1418" y="709"/>
                    <a:pt x="1418" y="709"/>
                  </a:cubicBezTo>
                  <a:cubicBezTo>
                    <a:pt x="1421" y="709"/>
                    <a:pt x="1421" y="709"/>
                    <a:pt x="1421" y="709"/>
                  </a:cubicBezTo>
                  <a:lnTo>
                    <a:pt x="1441" y="709"/>
                  </a:lnTo>
                  <a:close/>
                  <a:moveTo>
                    <a:pt x="1436" y="690"/>
                  </a:moveTo>
                  <a:cubicBezTo>
                    <a:pt x="1441" y="685"/>
                    <a:pt x="1441" y="685"/>
                    <a:pt x="1441" y="685"/>
                  </a:cubicBezTo>
                  <a:cubicBezTo>
                    <a:pt x="1444" y="681"/>
                    <a:pt x="1444" y="681"/>
                    <a:pt x="1444" y="681"/>
                  </a:cubicBezTo>
                  <a:cubicBezTo>
                    <a:pt x="1448" y="678"/>
                    <a:pt x="1448" y="678"/>
                    <a:pt x="1448" y="678"/>
                  </a:cubicBezTo>
                  <a:cubicBezTo>
                    <a:pt x="1449" y="685"/>
                    <a:pt x="1449" y="685"/>
                    <a:pt x="1449" y="685"/>
                  </a:cubicBezTo>
                  <a:cubicBezTo>
                    <a:pt x="1449" y="692"/>
                    <a:pt x="1449" y="692"/>
                    <a:pt x="1449" y="692"/>
                  </a:cubicBezTo>
                  <a:cubicBezTo>
                    <a:pt x="1449" y="696"/>
                    <a:pt x="1449" y="700"/>
                    <a:pt x="1450" y="704"/>
                  </a:cubicBezTo>
                  <a:cubicBezTo>
                    <a:pt x="1449" y="704"/>
                    <a:pt x="1449" y="704"/>
                    <a:pt x="1449" y="704"/>
                  </a:cubicBezTo>
                  <a:lnTo>
                    <a:pt x="1436" y="690"/>
                  </a:lnTo>
                  <a:close/>
                  <a:moveTo>
                    <a:pt x="1436" y="648"/>
                  </a:moveTo>
                  <a:cubicBezTo>
                    <a:pt x="1438" y="645"/>
                    <a:pt x="1438" y="645"/>
                    <a:pt x="1438" y="645"/>
                  </a:cubicBezTo>
                  <a:cubicBezTo>
                    <a:pt x="1440" y="642"/>
                    <a:pt x="1440" y="642"/>
                    <a:pt x="1440" y="642"/>
                  </a:cubicBezTo>
                  <a:cubicBezTo>
                    <a:pt x="1446" y="634"/>
                    <a:pt x="1446" y="634"/>
                    <a:pt x="1446" y="634"/>
                  </a:cubicBezTo>
                  <a:cubicBezTo>
                    <a:pt x="1446" y="639"/>
                    <a:pt x="1447" y="644"/>
                    <a:pt x="1447" y="648"/>
                  </a:cubicBezTo>
                  <a:cubicBezTo>
                    <a:pt x="1447" y="653"/>
                    <a:pt x="1447" y="653"/>
                    <a:pt x="1447" y="653"/>
                  </a:cubicBezTo>
                  <a:cubicBezTo>
                    <a:pt x="1447" y="664"/>
                    <a:pt x="1447" y="664"/>
                    <a:pt x="1447" y="664"/>
                  </a:cubicBezTo>
                  <a:lnTo>
                    <a:pt x="1436" y="648"/>
                  </a:lnTo>
                  <a:close/>
                  <a:moveTo>
                    <a:pt x="1436" y="605"/>
                  </a:moveTo>
                  <a:cubicBezTo>
                    <a:pt x="1439" y="601"/>
                    <a:pt x="1439" y="601"/>
                    <a:pt x="1439" y="601"/>
                  </a:cubicBezTo>
                  <a:cubicBezTo>
                    <a:pt x="1443" y="596"/>
                    <a:pt x="1443" y="596"/>
                    <a:pt x="1443" y="596"/>
                  </a:cubicBezTo>
                  <a:cubicBezTo>
                    <a:pt x="1445" y="593"/>
                    <a:pt x="1445" y="593"/>
                    <a:pt x="1445" y="593"/>
                  </a:cubicBezTo>
                  <a:cubicBezTo>
                    <a:pt x="1445" y="598"/>
                    <a:pt x="1445" y="598"/>
                    <a:pt x="1445" y="598"/>
                  </a:cubicBezTo>
                  <a:cubicBezTo>
                    <a:pt x="1445" y="606"/>
                    <a:pt x="1445" y="606"/>
                    <a:pt x="1445" y="606"/>
                  </a:cubicBezTo>
                  <a:cubicBezTo>
                    <a:pt x="1445" y="610"/>
                    <a:pt x="1445" y="615"/>
                    <a:pt x="1445" y="619"/>
                  </a:cubicBezTo>
                  <a:lnTo>
                    <a:pt x="1436" y="605"/>
                  </a:lnTo>
                  <a:close/>
                  <a:moveTo>
                    <a:pt x="1436" y="566"/>
                  </a:moveTo>
                  <a:cubicBezTo>
                    <a:pt x="1439" y="562"/>
                    <a:pt x="1439" y="562"/>
                    <a:pt x="1439" y="562"/>
                  </a:cubicBezTo>
                  <a:cubicBezTo>
                    <a:pt x="1442" y="557"/>
                    <a:pt x="1442" y="557"/>
                    <a:pt x="1442" y="557"/>
                  </a:cubicBezTo>
                  <a:cubicBezTo>
                    <a:pt x="1443" y="555"/>
                    <a:pt x="1443" y="555"/>
                    <a:pt x="1443" y="555"/>
                  </a:cubicBezTo>
                  <a:cubicBezTo>
                    <a:pt x="1443" y="558"/>
                    <a:pt x="1443" y="558"/>
                    <a:pt x="1443" y="558"/>
                  </a:cubicBezTo>
                  <a:cubicBezTo>
                    <a:pt x="1444" y="566"/>
                    <a:pt x="1444" y="566"/>
                    <a:pt x="1444" y="566"/>
                  </a:cubicBezTo>
                  <a:cubicBezTo>
                    <a:pt x="1444" y="578"/>
                    <a:pt x="1444" y="578"/>
                    <a:pt x="1444" y="578"/>
                  </a:cubicBezTo>
                  <a:lnTo>
                    <a:pt x="1436" y="566"/>
                  </a:lnTo>
                  <a:close/>
                  <a:moveTo>
                    <a:pt x="1434" y="515"/>
                  </a:moveTo>
                  <a:cubicBezTo>
                    <a:pt x="1426" y="515"/>
                    <a:pt x="1426" y="515"/>
                    <a:pt x="1426" y="515"/>
                  </a:cubicBezTo>
                  <a:cubicBezTo>
                    <a:pt x="1430" y="511"/>
                    <a:pt x="1430" y="511"/>
                    <a:pt x="1430" y="511"/>
                  </a:cubicBezTo>
                  <a:cubicBezTo>
                    <a:pt x="1433" y="507"/>
                    <a:pt x="1433" y="507"/>
                    <a:pt x="1433" y="507"/>
                  </a:cubicBezTo>
                  <a:cubicBezTo>
                    <a:pt x="1433" y="507"/>
                    <a:pt x="1433" y="507"/>
                    <a:pt x="1433" y="507"/>
                  </a:cubicBezTo>
                  <a:cubicBezTo>
                    <a:pt x="1435" y="509"/>
                    <a:pt x="1435" y="509"/>
                    <a:pt x="1435" y="509"/>
                  </a:cubicBezTo>
                  <a:cubicBezTo>
                    <a:pt x="1439" y="515"/>
                    <a:pt x="1439" y="515"/>
                    <a:pt x="1439" y="515"/>
                  </a:cubicBezTo>
                  <a:lnTo>
                    <a:pt x="1434" y="515"/>
                  </a:lnTo>
                  <a:close/>
                  <a:moveTo>
                    <a:pt x="1433" y="499"/>
                  </a:moveTo>
                  <a:cubicBezTo>
                    <a:pt x="1427" y="492"/>
                    <a:pt x="1427" y="492"/>
                    <a:pt x="1427" y="492"/>
                  </a:cubicBezTo>
                  <a:cubicBezTo>
                    <a:pt x="1431" y="492"/>
                    <a:pt x="1431" y="492"/>
                    <a:pt x="1431" y="492"/>
                  </a:cubicBezTo>
                  <a:cubicBezTo>
                    <a:pt x="1435" y="492"/>
                    <a:pt x="1435" y="492"/>
                    <a:pt x="1435" y="492"/>
                  </a:cubicBezTo>
                  <a:cubicBezTo>
                    <a:pt x="1439" y="492"/>
                    <a:pt x="1439" y="492"/>
                    <a:pt x="1439" y="492"/>
                  </a:cubicBezTo>
                  <a:cubicBezTo>
                    <a:pt x="1437" y="494"/>
                    <a:pt x="1437" y="494"/>
                    <a:pt x="1437" y="494"/>
                  </a:cubicBezTo>
                  <a:cubicBezTo>
                    <a:pt x="1435" y="496"/>
                    <a:pt x="1435" y="496"/>
                    <a:pt x="1435" y="496"/>
                  </a:cubicBezTo>
                  <a:lnTo>
                    <a:pt x="1433" y="499"/>
                  </a:lnTo>
                  <a:close/>
                  <a:moveTo>
                    <a:pt x="1430" y="503"/>
                  </a:moveTo>
                  <a:cubicBezTo>
                    <a:pt x="1429" y="504"/>
                    <a:pt x="1429" y="504"/>
                    <a:pt x="1429" y="504"/>
                  </a:cubicBezTo>
                  <a:cubicBezTo>
                    <a:pt x="1426" y="507"/>
                    <a:pt x="1426" y="507"/>
                    <a:pt x="1426" y="507"/>
                  </a:cubicBezTo>
                  <a:cubicBezTo>
                    <a:pt x="1424" y="510"/>
                    <a:pt x="1424" y="510"/>
                    <a:pt x="1424" y="510"/>
                  </a:cubicBezTo>
                  <a:cubicBezTo>
                    <a:pt x="1424" y="505"/>
                    <a:pt x="1424" y="505"/>
                    <a:pt x="1424" y="505"/>
                  </a:cubicBezTo>
                  <a:cubicBezTo>
                    <a:pt x="1424" y="499"/>
                    <a:pt x="1424" y="499"/>
                    <a:pt x="1424" y="499"/>
                  </a:cubicBezTo>
                  <a:cubicBezTo>
                    <a:pt x="1424" y="496"/>
                    <a:pt x="1424" y="496"/>
                    <a:pt x="1424" y="496"/>
                  </a:cubicBezTo>
                  <a:lnTo>
                    <a:pt x="1430" y="503"/>
                  </a:lnTo>
                  <a:close/>
                  <a:moveTo>
                    <a:pt x="1430" y="532"/>
                  </a:moveTo>
                  <a:cubicBezTo>
                    <a:pt x="1427" y="535"/>
                    <a:pt x="1427" y="535"/>
                    <a:pt x="1427" y="535"/>
                  </a:cubicBezTo>
                  <a:cubicBezTo>
                    <a:pt x="1424" y="539"/>
                    <a:pt x="1424" y="539"/>
                    <a:pt x="1424" y="539"/>
                  </a:cubicBezTo>
                  <a:cubicBezTo>
                    <a:pt x="1423" y="540"/>
                    <a:pt x="1423" y="540"/>
                    <a:pt x="1423" y="540"/>
                  </a:cubicBezTo>
                  <a:cubicBezTo>
                    <a:pt x="1423" y="538"/>
                    <a:pt x="1423" y="538"/>
                    <a:pt x="1423" y="538"/>
                  </a:cubicBezTo>
                  <a:cubicBezTo>
                    <a:pt x="1423" y="531"/>
                    <a:pt x="1423" y="531"/>
                    <a:pt x="1423" y="531"/>
                  </a:cubicBezTo>
                  <a:cubicBezTo>
                    <a:pt x="1423" y="524"/>
                    <a:pt x="1423" y="524"/>
                    <a:pt x="1423" y="524"/>
                  </a:cubicBezTo>
                  <a:lnTo>
                    <a:pt x="1430" y="532"/>
                  </a:lnTo>
                  <a:close/>
                  <a:moveTo>
                    <a:pt x="1430" y="566"/>
                  </a:moveTo>
                  <a:cubicBezTo>
                    <a:pt x="1428" y="567"/>
                    <a:pt x="1428" y="567"/>
                    <a:pt x="1428" y="567"/>
                  </a:cubicBezTo>
                  <a:cubicBezTo>
                    <a:pt x="1422" y="576"/>
                    <a:pt x="1422" y="576"/>
                    <a:pt x="1422" y="576"/>
                  </a:cubicBezTo>
                  <a:cubicBezTo>
                    <a:pt x="1421" y="578"/>
                    <a:pt x="1421" y="578"/>
                    <a:pt x="1421" y="578"/>
                  </a:cubicBezTo>
                  <a:cubicBezTo>
                    <a:pt x="1421" y="575"/>
                    <a:pt x="1421" y="575"/>
                    <a:pt x="1421" y="575"/>
                  </a:cubicBezTo>
                  <a:cubicBezTo>
                    <a:pt x="1422" y="561"/>
                    <a:pt x="1422" y="561"/>
                    <a:pt x="1422" y="561"/>
                  </a:cubicBezTo>
                  <a:cubicBezTo>
                    <a:pt x="1422" y="555"/>
                    <a:pt x="1422" y="555"/>
                    <a:pt x="1422" y="555"/>
                  </a:cubicBezTo>
                  <a:lnTo>
                    <a:pt x="1430" y="566"/>
                  </a:lnTo>
                  <a:close/>
                  <a:moveTo>
                    <a:pt x="1429" y="605"/>
                  </a:moveTo>
                  <a:cubicBezTo>
                    <a:pt x="1429" y="606"/>
                    <a:pt x="1429" y="606"/>
                    <a:pt x="1429" y="606"/>
                  </a:cubicBezTo>
                  <a:cubicBezTo>
                    <a:pt x="1420" y="619"/>
                    <a:pt x="1420" y="619"/>
                    <a:pt x="1420" y="619"/>
                  </a:cubicBezTo>
                  <a:cubicBezTo>
                    <a:pt x="1420" y="612"/>
                    <a:pt x="1420" y="605"/>
                    <a:pt x="1421" y="597"/>
                  </a:cubicBezTo>
                  <a:cubicBezTo>
                    <a:pt x="1421" y="593"/>
                    <a:pt x="1421" y="593"/>
                    <a:pt x="1421" y="593"/>
                  </a:cubicBezTo>
                  <a:lnTo>
                    <a:pt x="1429" y="605"/>
                  </a:lnTo>
                  <a:close/>
                  <a:moveTo>
                    <a:pt x="1429" y="648"/>
                  </a:moveTo>
                  <a:cubicBezTo>
                    <a:pt x="1429" y="649"/>
                    <a:pt x="1429" y="649"/>
                    <a:pt x="1429" y="649"/>
                  </a:cubicBezTo>
                  <a:cubicBezTo>
                    <a:pt x="1421" y="659"/>
                    <a:pt x="1421" y="659"/>
                    <a:pt x="1421" y="659"/>
                  </a:cubicBezTo>
                  <a:cubicBezTo>
                    <a:pt x="1418" y="663"/>
                    <a:pt x="1418" y="663"/>
                    <a:pt x="1418" y="663"/>
                  </a:cubicBezTo>
                  <a:cubicBezTo>
                    <a:pt x="1417" y="664"/>
                    <a:pt x="1417" y="664"/>
                    <a:pt x="1417" y="664"/>
                  </a:cubicBezTo>
                  <a:cubicBezTo>
                    <a:pt x="1418" y="662"/>
                    <a:pt x="1418" y="662"/>
                    <a:pt x="1418" y="662"/>
                  </a:cubicBezTo>
                  <a:cubicBezTo>
                    <a:pt x="1418" y="656"/>
                    <a:pt x="1418" y="656"/>
                    <a:pt x="1418" y="656"/>
                  </a:cubicBezTo>
                  <a:cubicBezTo>
                    <a:pt x="1418" y="650"/>
                    <a:pt x="1418" y="645"/>
                    <a:pt x="1419" y="639"/>
                  </a:cubicBezTo>
                  <a:cubicBezTo>
                    <a:pt x="1419" y="634"/>
                    <a:pt x="1419" y="634"/>
                    <a:pt x="1419" y="634"/>
                  </a:cubicBezTo>
                  <a:lnTo>
                    <a:pt x="1429" y="648"/>
                  </a:lnTo>
                  <a:close/>
                  <a:moveTo>
                    <a:pt x="1429" y="690"/>
                  </a:moveTo>
                  <a:cubicBezTo>
                    <a:pt x="1425" y="694"/>
                    <a:pt x="1425" y="694"/>
                    <a:pt x="1425" y="694"/>
                  </a:cubicBezTo>
                  <a:cubicBezTo>
                    <a:pt x="1416" y="703"/>
                    <a:pt x="1416" y="703"/>
                    <a:pt x="1416" y="703"/>
                  </a:cubicBezTo>
                  <a:cubicBezTo>
                    <a:pt x="1416" y="704"/>
                    <a:pt x="1416" y="704"/>
                    <a:pt x="1416" y="704"/>
                  </a:cubicBezTo>
                  <a:cubicBezTo>
                    <a:pt x="1415" y="704"/>
                    <a:pt x="1415" y="704"/>
                    <a:pt x="1415" y="704"/>
                  </a:cubicBezTo>
                  <a:cubicBezTo>
                    <a:pt x="1415" y="702"/>
                    <a:pt x="1415" y="702"/>
                    <a:pt x="1415" y="702"/>
                  </a:cubicBezTo>
                  <a:cubicBezTo>
                    <a:pt x="1416" y="697"/>
                    <a:pt x="1416" y="691"/>
                    <a:pt x="1416" y="685"/>
                  </a:cubicBezTo>
                  <a:cubicBezTo>
                    <a:pt x="1417" y="678"/>
                    <a:pt x="1417" y="678"/>
                    <a:pt x="1417" y="678"/>
                  </a:cubicBezTo>
                  <a:lnTo>
                    <a:pt x="1429" y="690"/>
                  </a:lnTo>
                  <a:close/>
                  <a:moveTo>
                    <a:pt x="1451" y="620"/>
                  </a:moveTo>
                  <a:cubicBezTo>
                    <a:pt x="1450" y="611"/>
                    <a:pt x="1450" y="611"/>
                    <a:pt x="1450" y="611"/>
                  </a:cubicBezTo>
                  <a:cubicBezTo>
                    <a:pt x="1450" y="603"/>
                    <a:pt x="1450" y="603"/>
                    <a:pt x="1450" y="603"/>
                  </a:cubicBezTo>
                  <a:cubicBezTo>
                    <a:pt x="1450" y="593"/>
                    <a:pt x="1450" y="593"/>
                    <a:pt x="1450" y="593"/>
                  </a:cubicBezTo>
                  <a:cubicBezTo>
                    <a:pt x="1462" y="606"/>
                    <a:pt x="1462" y="606"/>
                    <a:pt x="1462" y="606"/>
                  </a:cubicBezTo>
                  <a:cubicBezTo>
                    <a:pt x="1458" y="611"/>
                    <a:pt x="1458" y="611"/>
                    <a:pt x="1458" y="611"/>
                  </a:cubicBezTo>
                  <a:cubicBezTo>
                    <a:pt x="1455" y="615"/>
                    <a:pt x="1455" y="615"/>
                    <a:pt x="1455" y="615"/>
                  </a:cubicBezTo>
                  <a:lnTo>
                    <a:pt x="1451" y="620"/>
                  </a:lnTo>
                  <a:close/>
                  <a:moveTo>
                    <a:pt x="1449" y="579"/>
                  </a:moveTo>
                  <a:cubicBezTo>
                    <a:pt x="1449" y="571"/>
                    <a:pt x="1449" y="571"/>
                    <a:pt x="1449" y="571"/>
                  </a:cubicBezTo>
                  <a:cubicBezTo>
                    <a:pt x="1449" y="563"/>
                    <a:pt x="1449" y="563"/>
                    <a:pt x="1449" y="563"/>
                  </a:cubicBezTo>
                  <a:cubicBezTo>
                    <a:pt x="1448" y="555"/>
                    <a:pt x="1448" y="555"/>
                    <a:pt x="1448" y="555"/>
                  </a:cubicBezTo>
                  <a:cubicBezTo>
                    <a:pt x="1448" y="554"/>
                    <a:pt x="1448" y="554"/>
                    <a:pt x="1448" y="554"/>
                  </a:cubicBezTo>
                  <a:cubicBezTo>
                    <a:pt x="1455" y="562"/>
                    <a:pt x="1455" y="562"/>
                    <a:pt x="1455" y="562"/>
                  </a:cubicBezTo>
                  <a:cubicBezTo>
                    <a:pt x="1459" y="566"/>
                    <a:pt x="1459" y="566"/>
                    <a:pt x="1459" y="566"/>
                  </a:cubicBezTo>
                  <a:cubicBezTo>
                    <a:pt x="1456" y="570"/>
                    <a:pt x="1456" y="570"/>
                    <a:pt x="1456" y="570"/>
                  </a:cubicBezTo>
                  <a:cubicBezTo>
                    <a:pt x="1452" y="575"/>
                    <a:pt x="1452" y="575"/>
                    <a:pt x="1452" y="575"/>
                  </a:cubicBezTo>
                  <a:lnTo>
                    <a:pt x="1449" y="579"/>
                  </a:lnTo>
                  <a:close/>
                  <a:moveTo>
                    <a:pt x="1448" y="542"/>
                  </a:moveTo>
                  <a:cubicBezTo>
                    <a:pt x="1448" y="539"/>
                    <a:pt x="1448" y="539"/>
                    <a:pt x="1448" y="539"/>
                  </a:cubicBezTo>
                  <a:cubicBezTo>
                    <a:pt x="1448" y="528"/>
                    <a:pt x="1448" y="528"/>
                    <a:pt x="1448" y="528"/>
                  </a:cubicBezTo>
                  <a:cubicBezTo>
                    <a:pt x="1447" y="524"/>
                    <a:pt x="1447" y="524"/>
                    <a:pt x="1447" y="524"/>
                  </a:cubicBezTo>
                  <a:cubicBezTo>
                    <a:pt x="1457" y="533"/>
                    <a:pt x="1457" y="533"/>
                    <a:pt x="1457" y="533"/>
                  </a:cubicBezTo>
                  <a:cubicBezTo>
                    <a:pt x="1455" y="535"/>
                    <a:pt x="1455" y="535"/>
                    <a:pt x="1455" y="535"/>
                  </a:cubicBezTo>
                  <a:cubicBezTo>
                    <a:pt x="1450" y="540"/>
                    <a:pt x="1450" y="540"/>
                    <a:pt x="1450" y="540"/>
                  </a:cubicBezTo>
                  <a:lnTo>
                    <a:pt x="1448" y="542"/>
                  </a:lnTo>
                  <a:close/>
                  <a:moveTo>
                    <a:pt x="1447" y="512"/>
                  </a:moveTo>
                  <a:cubicBezTo>
                    <a:pt x="1447" y="507"/>
                    <a:pt x="1447" y="507"/>
                    <a:pt x="1447" y="507"/>
                  </a:cubicBezTo>
                  <a:cubicBezTo>
                    <a:pt x="1447" y="503"/>
                    <a:pt x="1447" y="503"/>
                    <a:pt x="1447" y="503"/>
                  </a:cubicBezTo>
                  <a:cubicBezTo>
                    <a:pt x="1447" y="496"/>
                    <a:pt x="1447" y="496"/>
                    <a:pt x="1447" y="496"/>
                  </a:cubicBezTo>
                  <a:cubicBezTo>
                    <a:pt x="1447" y="495"/>
                    <a:pt x="1447" y="495"/>
                    <a:pt x="1447" y="495"/>
                  </a:cubicBezTo>
                  <a:cubicBezTo>
                    <a:pt x="1455" y="503"/>
                    <a:pt x="1455" y="503"/>
                    <a:pt x="1455" y="503"/>
                  </a:cubicBezTo>
                  <a:cubicBezTo>
                    <a:pt x="1455" y="504"/>
                    <a:pt x="1455" y="504"/>
                    <a:pt x="1455" y="504"/>
                  </a:cubicBezTo>
                  <a:cubicBezTo>
                    <a:pt x="1451" y="507"/>
                    <a:pt x="1451" y="507"/>
                    <a:pt x="1451" y="507"/>
                  </a:cubicBezTo>
                  <a:cubicBezTo>
                    <a:pt x="1449" y="509"/>
                    <a:pt x="1449" y="509"/>
                    <a:pt x="1449" y="509"/>
                  </a:cubicBezTo>
                  <a:lnTo>
                    <a:pt x="1447" y="512"/>
                  </a:lnTo>
                  <a:close/>
                  <a:moveTo>
                    <a:pt x="1446" y="483"/>
                  </a:moveTo>
                  <a:cubicBezTo>
                    <a:pt x="1446" y="478"/>
                    <a:pt x="1446" y="478"/>
                    <a:pt x="1446" y="478"/>
                  </a:cubicBezTo>
                  <a:cubicBezTo>
                    <a:pt x="1446" y="470"/>
                    <a:pt x="1446" y="470"/>
                    <a:pt x="1446" y="470"/>
                  </a:cubicBezTo>
                  <a:cubicBezTo>
                    <a:pt x="1446" y="466"/>
                    <a:pt x="1446" y="466"/>
                    <a:pt x="1446" y="466"/>
                  </a:cubicBezTo>
                  <a:cubicBezTo>
                    <a:pt x="1446" y="464"/>
                    <a:pt x="1446" y="464"/>
                    <a:pt x="1446" y="464"/>
                  </a:cubicBezTo>
                  <a:cubicBezTo>
                    <a:pt x="1454" y="473"/>
                    <a:pt x="1454" y="473"/>
                    <a:pt x="1454" y="473"/>
                  </a:cubicBezTo>
                  <a:cubicBezTo>
                    <a:pt x="1454" y="474"/>
                    <a:pt x="1454" y="474"/>
                    <a:pt x="1454" y="474"/>
                  </a:cubicBezTo>
                  <a:cubicBezTo>
                    <a:pt x="1452" y="476"/>
                    <a:pt x="1452" y="476"/>
                    <a:pt x="1452" y="476"/>
                  </a:cubicBezTo>
                  <a:cubicBezTo>
                    <a:pt x="1448" y="480"/>
                    <a:pt x="1448" y="480"/>
                    <a:pt x="1448" y="480"/>
                  </a:cubicBezTo>
                  <a:lnTo>
                    <a:pt x="1446" y="483"/>
                  </a:lnTo>
                  <a:close/>
                  <a:moveTo>
                    <a:pt x="1446" y="450"/>
                  </a:moveTo>
                  <a:cubicBezTo>
                    <a:pt x="1446" y="446"/>
                    <a:pt x="1446" y="446"/>
                    <a:pt x="1446" y="446"/>
                  </a:cubicBezTo>
                  <a:cubicBezTo>
                    <a:pt x="1446" y="438"/>
                    <a:pt x="1446" y="438"/>
                    <a:pt x="1446" y="438"/>
                  </a:cubicBezTo>
                  <a:cubicBezTo>
                    <a:pt x="1445" y="433"/>
                    <a:pt x="1445" y="433"/>
                    <a:pt x="1445" y="433"/>
                  </a:cubicBezTo>
                  <a:cubicBezTo>
                    <a:pt x="1453" y="441"/>
                    <a:pt x="1453" y="441"/>
                    <a:pt x="1453" y="441"/>
                  </a:cubicBezTo>
                  <a:cubicBezTo>
                    <a:pt x="1451" y="443"/>
                    <a:pt x="1451" y="443"/>
                    <a:pt x="1451" y="443"/>
                  </a:cubicBezTo>
                  <a:cubicBezTo>
                    <a:pt x="1447" y="448"/>
                    <a:pt x="1447" y="448"/>
                    <a:pt x="1447" y="448"/>
                  </a:cubicBezTo>
                  <a:lnTo>
                    <a:pt x="1446" y="450"/>
                  </a:lnTo>
                  <a:close/>
                  <a:moveTo>
                    <a:pt x="1447" y="419"/>
                  </a:moveTo>
                  <a:cubicBezTo>
                    <a:pt x="1445" y="420"/>
                    <a:pt x="1445" y="420"/>
                    <a:pt x="1445" y="420"/>
                  </a:cubicBezTo>
                  <a:cubicBezTo>
                    <a:pt x="1445" y="418"/>
                    <a:pt x="1445" y="418"/>
                    <a:pt x="1445" y="418"/>
                  </a:cubicBezTo>
                  <a:cubicBezTo>
                    <a:pt x="1445" y="414"/>
                    <a:pt x="1445" y="414"/>
                    <a:pt x="1445" y="414"/>
                  </a:cubicBezTo>
                  <a:cubicBezTo>
                    <a:pt x="1445" y="411"/>
                    <a:pt x="1445" y="411"/>
                    <a:pt x="1445" y="411"/>
                  </a:cubicBezTo>
                  <a:cubicBezTo>
                    <a:pt x="1445" y="409"/>
                    <a:pt x="1445" y="409"/>
                    <a:pt x="1445" y="409"/>
                  </a:cubicBezTo>
                  <a:cubicBezTo>
                    <a:pt x="1451" y="414"/>
                    <a:pt x="1451" y="414"/>
                    <a:pt x="1451" y="414"/>
                  </a:cubicBezTo>
                  <a:cubicBezTo>
                    <a:pt x="1450" y="416"/>
                    <a:pt x="1450" y="416"/>
                    <a:pt x="1450" y="416"/>
                  </a:cubicBezTo>
                  <a:cubicBezTo>
                    <a:pt x="1448" y="417"/>
                    <a:pt x="1448" y="417"/>
                    <a:pt x="1448" y="417"/>
                  </a:cubicBezTo>
                  <a:lnTo>
                    <a:pt x="1447" y="419"/>
                  </a:lnTo>
                  <a:close/>
                  <a:moveTo>
                    <a:pt x="1446" y="396"/>
                  </a:moveTo>
                  <a:cubicBezTo>
                    <a:pt x="1445" y="397"/>
                    <a:pt x="1445" y="397"/>
                    <a:pt x="1445" y="397"/>
                  </a:cubicBezTo>
                  <a:cubicBezTo>
                    <a:pt x="1445" y="395"/>
                    <a:pt x="1445" y="395"/>
                    <a:pt x="1445" y="395"/>
                  </a:cubicBezTo>
                  <a:cubicBezTo>
                    <a:pt x="1445" y="392"/>
                    <a:pt x="1445" y="392"/>
                    <a:pt x="1445" y="392"/>
                  </a:cubicBezTo>
                  <a:cubicBezTo>
                    <a:pt x="1445" y="387"/>
                    <a:pt x="1445" y="387"/>
                    <a:pt x="1445" y="387"/>
                  </a:cubicBezTo>
                  <a:cubicBezTo>
                    <a:pt x="1450" y="392"/>
                    <a:pt x="1450" y="392"/>
                    <a:pt x="1450" y="392"/>
                  </a:cubicBezTo>
                  <a:cubicBezTo>
                    <a:pt x="1447" y="394"/>
                    <a:pt x="1447" y="394"/>
                    <a:pt x="1447" y="394"/>
                  </a:cubicBezTo>
                  <a:lnTo>
                    <a:pt x="1446" y="396"/>
                  </a:lnTo>
                  <a:close/>
                  <a:moveTo>
                    <a:pt x="1445" y="374"/>
                  </a:moveTo>
                  <a:cubicBezTo>
                    <a:pt x="1444" y="374"/>
                    <a:pt x="1444" y="374"/>
                    <a:pt x="1444" y="374"/>
                  </a:cubicBezTo>
                  <a:cubicBezTo>
                    <a:pt x="1444" y="374"/>
                    <a:pt x="1444" y="374"/>
                    <a:pt x="1444" y="374"/>
                  </a:cubicBezTo>
                  <a:cubicBezTo>
                    <a:pt x="1444" y="368"/>
                    <a:pt x="1444" y="368"/>
                    <a:pt x="1444" y="368"/>
                  </a:cubicBezTo>
                  <a:cubicBezTo>
                    <a:pt x="1444" y="364"/>
                    <a:pt x="1444" y="364"/>
                    <a:pt x="1444" y="364"/>
                  </a:cubicBezTo>
                  <a:cubicBezTo>
                    <a:pt x="1449" y="369"/>
                    <a:pt x="1449" y="369"/>
                    <a:pt x="1449" y="369"/>
                  </a:cubicBezTo>
                  <a:cubicBezTo>
                    <a:pt x="1447" y="371"/>
                    <a:pt x="1447" y="371"/>
                    <a:pt x="1447" y="371"/>
                  </a:cubicBezTo>
                  <a:lnTo>
                    <a:pt x="1445" y="374"/>
                  </a:lnTo>
                  <a:close/>
                  <a:moveTo>
                    <a:pt x="1444" y="349"/>
                  </a:moveTo>
                  <a:cubicBezTo>
                    <a:pt x="1444" y="348"/>
                    <a:pt x="1444" y="348"/>
                    <a:pt x="1444" y="348"/>
                  </a:cubicBezTo>
                  <a:cubicBezTo>
                    <a:pt x="1444" y="342"/>
                    <a:pt x="1444" y="342"/>
                    <a:pt x="1444" y="342"/>
                  </a:cubicBezTo>
                  <a:cubicBezTo>
                    <a:pt x="1444" y="338"/>
                    <a:pt x="1444" y="338"/>
                    <a:pt x="1444" y="338"/>
                  </a:cubicBezTo>
                  <a:cubicBezTo>
                    <a:pt x="1444" y="336"/>
                    <a:pt x="1444" y="336"/>
                    <a:pt x="1444" y="336"/>
                  </a:cubicBezTo>
                  <a:cubicBezTo>
                    <a:pt x="1449" y="342"/>
                    <a:pt x="1449" y="342"/>
                    <a:pt x="1449" y="342"/>
                  </a:cubicBezTo>
                  <a:cubicBezTo>
                    <a:pt x="1449" y="343"/>
                    <a:pt x="1449" y="343"/>
                    <a:pt x="1449" y="343"/>
                  </a:cubicBezTo>
                  <a:cubicBezTo>
                    <a:pt x="1447" y="345"/>
                    <a:pt x="1447" y="345"/>
                    <a:pt x="1447" y="345"/>
                  </a:cubicBezTo>
                  <a:cubicBezTo>
                    <a:pt x="1445" y="348"/>
                    <a:pt x="1445" y="348"/>
                    <a:pt x="1445" y="348"/>
                  </a:cubicBezTo>
                  <a:lnTo>
                    <a:pt x="1444" y="349"/>
                  </a:lnTo>
                  <a:close/>
                  <a:moveTo>
                    <a:pt x="1444" y="320"/>
                  </a:moveTo>
                  <a:cubicBezTo>
                    <a:pt x="1444" y="318"/>
                    <a:pt x="1444" y="318"/>
                    <a:pt x="1444" y="318"/>
                  </a:cubicBezTo>
                  <a:cubicBezTo>
                    <a:pt x="1443" y="313"/>
                    <a:pt x="1443" y="313"/>
                    <a:pt x="1443" y="313"/>
                  </a:cubicBezTo>
                  <a:cubicBezTo>
                    <a:pt x="1443" y="309"/>
                    <a:pt x="1443" y="309"/>
                    <a:pt x="1443" y="309"/>
                  </a:cubicBezTo>
                  <a:cubicBezTo>
                    <a:pt x="1443" y="307"/>
                    <a:pt x="1443" y="307"/>
                    <a:pt x="1443" y="307"/>
                  </a:cubicBezTo>
                  <a:cubicBezTo>
                    <a:pt x="1448" y="313"/>
                    <a:pt x="1448" y="313"/>
                    <a:pt x="1448" y="313"/>
                  </a:cubicBezTo>
                  <a:cubicBezTo>
                    <a:pt x="1448" y="313"/>
                    <a:pt x="1448" y="313"/>
                    <a:pt x="1448" y="313"/>
                  </a:cubicBezTo>
                  <a:cubicBezTo>
                    <a:pt x="1446" y="316"/>
                    <a:pt x="1446" y="316"/>
                    <a:pt x="1446" y="316"/>
                  </a:cubicBezTo>
                  <a:cubicBezTo>
                    <a:pt x="1444" y="319"/>
                    <a:pt x="1444" y="319"/>
                    <a:pt x="1444" y="319"/>
                  </a:cubicBezTo>
                  <a:lnTo>
                    <a:pt x="1444" y="320"/>
                  </a:lnTo>
                  <a:close/>
                  <a:moveTo>
                    <a:pt x="1444" y="291"/>
                  </a:moveTo>
                  <a:cubicBezTo>
                    <a:pt x="1443" y="291"/>
                    <a:pt x="1443" y="291"/>
                    <a:pt x="1443" y="291"/>
                  </a:cubicBezTo>
                  <a:cubicBezTo>
                    <a:pt x="1443" y="291"/>
                    <a:pt x="1443" y="291"/>
                    <a:pt x="1443" y="291"/>
                  </a:cubicBezTo>
                  <a:cubicBezTo>
                    <a:pt x="1443" y="286"/>
                    <a:pt x="1443" y="286"/>
                    <a:pt x="1443" y="286"/>
                  </a:cubicBezTo>
                  <a:cubicBezTo>
                    <a:pt x="1443" y="283"/>
                    <a:pt x="1443" y="283"/>
                    <a:pt x="1443" y="283"/>
                  </a:cubicBezTo>
                  <a:cubicBezTo>
                    <a:pt x="1443" y="281"/>
                    <a:pt x="1443" y="281"/>
                    <a:pt x="1443" y="281"/>
                  </a:cubicBezTo>
                  <a:cubicBezTo>
                    <a:pt x="1447" y="286"/>
                    <a:pt x="1447" y="286"/>
                    <a:pt x="1447" y="286"/>
                  </a:cubicBezTo>
                  <a:cubicBezTo>
                    <a:pt x="1447" y="286"/>
                    <a:pt x="1447" y="286"/>
                    <a:pt x="1447" y="286"/>
                  </a:cubicBezTo>
                  <a:cubicBezTo>
                    <a:pt x="1445" y="288"/>
                    <a:pt x="1445" y="288"/>
                    <a:pt x="1445" y="288"/>
                  </a:cubicBezTo>
                  <a:lnTo>
                    <a:pt x="1444" y="291"/>
                  </a:lnTo>
                  <a:close/>
                  <a:moveTo>
                    <a:pt x="1443" y="265"/>
                  </a:moveTo>
                  <a:cubicBezTo>
                    <a:pt x="1443" y="265"/>
                    <a:pt x="1443" y="265"/>
                    <a:pt x="1443" y="265"/>
                  </a:cubicBezTo>
                  <a:cubicBezTo>
                    <a:pt x="1443" y="265"/>
                    <a:pt x="1443" y="265"/>
                    <a:pt x="1443" y="265"/>
                  </a:cubicBezTo>
                  <a:cubicBezTo>
                    <a:pt x="1443" y="262"/>
                    <a:pt x="1443" y="262"/>
                    <a:pt x="1443" y="262"/>
                  </a:cubicBezTo>
                  <a:cubicBezTo>
                    <a:pt x="1443" y="255"/>
                    <a:pt x="1443" y="255"/>
                    <a:pt x="1443" y="255"/>
                  </a:cubicBezTo>
                  <a:cubicBezTo>
                    <a:pt x="1446" y="260"/>
                    <a:pt x="1446" y="260"/>
                    <a:pt x="1446" y="260"/>
                  </a:cubicBezTo>
                  <a:cubicBezTo>
                    <a:pt x="1444" y="263"/>
                    <a:pt x="1444" y="263"/>
                    <a:pt x="1444" y="263"/>
                  </a:cubicBezTo>
                  <a:lnTo>
                    <a:pt x="1443" y="265"/>
                  </a:lnTo>
                  <a:close/>
                  <a:moveTo>
                    <a:pt x="1445" y="245"/>
                  </a:moveTo>
                  <a:cubicBezTo>
                    <a:pt x="1445" y="245"/>
                    <a:pt x="1445" y="245"/>
                    <a:pt x="1445" y="245"/>
                  </a:cubicBezTo>
                  <a:cubicBezTo>
                    <a:pt x="1445" y="244"/>
                    <a:pt x="1445" y="244"/>
                    <a:pt x="1445" y="244"/>
                  </a:cubicBezTo>
                  <a:cubicBezTo>
                    <a:pt x="1446" y="242"/>
                    <a:pt x="1446" y="242"/>
                    <a:pt x="1446" y="242"/>
                  </a:cubicBezTo>
                  <a:cubicBezTo>
                    <a:pt x="1447" y="241"/>
                    <a:pt x="1447" y="241"/>
                    <a:pt x="1447" y="241"/>
                  </a:cubicBezTo>
                  <a:cubicBezTo>
                    <a:pt x="1448" y="239"/>
                    <a:pt x="1448" y="239"/>
                    <a:pt x="1448" y="239"/>
                  </a:cubicBezTo>
                  <a:cubicBezTo>
                    <a:pt x="1448" y="238"/>
                    <a:pt x="1448" y="238"/>
                    <a:pt x="1448" y="238"/>
                  </a:cubicBezTo>
                  <a:cubicBezTo>
                    <a:pt x="1451" y="243"/>
                    <a:pt x="1451" y="243"/>
                    <a:pt x="1451" y="243"/>
                  </a:cubicBezTo>
                  <a:cubicBezTo>
                    <a:pt x="1453" y="245"/>
                    <a:pt x="1453" y="245"/>
                    <a:pt x="1453" y="245"/>
                  </a:cubicBezTo>
                  <a:cubicBezTo>
                    <a:pt x="1450" y="245"/>
                    <a:pt x="1450" y="245"/>
                    <a:pt x="1450" y="245"/>
                  </a:cubicBezTo>
                  <a:cubicBezTo>
                    <a:pt x="1449" y="245"/>
                    <a:pt x="1449" y="245"/>
                    <a:pt x="1449" y="245"/>
                  </a:cubicBezTo>
                  <a:cubicBezTo>
                    <a:pt x="1446" y="245"/>
                    <a:pt x="1446" y="245"/>
                    <a:pt x="1446" y="245"/>
                  </a:cubicBezTo>
                  <a:cubicBezTo>
                    <a:pt x="1445" y="245"/>
                    <a:pt x="1445" y="245"/>
                    <a:pt x="1445" y="245"/>
                  </a:cubicBezTo>
                  <a:close/>
                  <a:moveTo>
                    <a:pt x="1451" y="224"/>
                  </a:moveTo>
                  <a:cubicBezTo>
                    <a:pt x="1451" y="224"/>
                    <a:pt x="1451" y="224"/>
                    <a:pt x="1451" y="224"/>
                  </a:cubicBezTo>
                  <a:cubicBezTo>
                    <a:pt x="1450" y="226"/>
                    <a:pt x="1450" y="226"/>
                    <a:pt x="1450" y="226"/>
                  </a:cubicBezTo>
                  <a:cubicBezTo>
                    <a:pt x="1449" y="227"/>
                    <a:pt x="1449" y="227"/>
                    <a:pt x="1449" y="227"/>
                  </a:cubicBezTo>
                  <a:cubicBezTo>
                    <a:pt x="1449" y="228"/>
                    <a:pt x="1449" y="228"/>
                    <a:pt x="1449" y="228"/>
                  </a:cubicBezTo>
                  <a:cubicBezTo>
                    <a:pt x="1448" y="229"/>
                    <a:pt x="1448" y="229"/>
                    <a:pt x="1448" y="229"/>
                  </a:cubicBezTo>
                  <a:cubicBezTo>
                    <a:pt x="1447" y="227"/>
                    <a:pt x="1447" y="227"/>
                    <a:pt x="1447" y="227"/>
                  </a:cubicBezTo>
                  <a:cubicBezTo>
                    <a:pt x="1444" y="223"/>
                    <a:pt x="1444" y="223"/>
                    <a:pt x="1444" y="223"/>
                  </a:cubicBezTo>
                  <a:cubicBezTo>
                    <a:pt x="1445" y="223"/>
                    <a:pt x="1445" y="223"/>
                    <a:pt x="1445" y="223"/>
                  </a:cubicBezTo>
                  <a:cubicBezTo>
                    <a:pt x="1447" y="223"/>
                    <a:pt x="1447" y="223"/>
                    <a:pt x="1447" y="223"/>
                  </a:cubicBezTo>
                  <a:cubicBezTo>
                    <a:pt x="1450" y="223"/>
                    <a:pt x="1450" y="223"/>
                    <a:pt x="1450" y="223"/>
                  </a:cubicBezTo>
                  <a:cubicBezTo>
                    <a:pt x="1450" y="223"/>
                    <a:pt x="1450" y="223"/>
                    <a:pt x="1450" y="223"/>
                  </a:cubicBezTo>
                  <a:cubicBezTo>
                    <a:pt x="1452" y="223"/>
                    <a:pt x="1452" y="223"/>
                    <a:pt x="1452" y="223"/>
                  </a:cubicBezTo>
                  <a:lnTo>
                    <a:pt x="1451" y="224"/>
                  </a:lnTo>
                  <a:close/>
                  <a:moveTo>
                    <a:pt x="1450" y="218"/>
                  </a:moveTo>
                  <a:cubicBezTo>
                    <a:pt x="1449" y="218"/>
                    <a:pt x="1449" y="218"/>
                    <a:pt x="1449" y="218"/>
                  </a:cubicBezTo>
                  <a:cubicBezTo>
                    <a:pt x="1448" y="218"/>
                    <a:pt x="1448" y="218"/>
                    <a:pt x="1448" y="218"/>
                  </a:cubicBezTo>
                  <a:cubicBezTo>
                    <a:pt x="1445" y="218"/>
                    <a:pt x="1445" y="218"/>
                    <a:pt x="1445" y="218"/>
                  </a:cubicBezTo>
                  <a:cubicBezTo>
                    <a:pt x="1445" y="218"/>
                    <a:pt x="1445" y="218"/>
                    <a:pt x="1445" y="218"/>
                  </a:cubicBezTo>
                  <a:cubicBezTo>
                    <a:pt x="1444" y="218"/>
                    <a:pt x="1444" y="218"/>
                    <a:pt x="1444" y="218"/>
                  </a:cubicBezTo>
                  <a:cubicBezTo>
                    <a:pt x="1444" y="218"/>
                    <a:pt x="1444" y="218"/>
                    <a:pt x="1444" y="218"/>
                  </a:cubicBezTo>
                  <a:cubicBezTo>
                    <a:pt x="1445" y="218"/>
                    <a:pt x="1445" y="218"/>
                    <a:pt x="1445" y="218"/>
                  </a:cubicBezTo>
                  <a:cubicBezTo>
                    <a:pt x="1446" y="216"/>
                    <a:pt x="1446" y="216"/>
                    <a:pt x="1446" y="216"/>
                  </a:cubicBezTo>
                  <a:cubicBezTo>
                    <a:pt x="1446" y="215"/>
                    <a:pt x="1446" y="215"/>
                    <a:pt x="1446" y="215"/>
                  </a:cubicBezTo>
                  <a:cubicBezTo>
                    <a:pt x="1446" y="215"/>
                    <a:pt x="1446" y="215"/>
                    <a:pt x="1446" y="215"/>
                  </a:cubicBezTo>
                  <a:cubicBezTo>
                    <a:pt x="1448" y="212"/>
                    <a:pt x="1448" y="212"/>
                    <a:pt x="1448" y="212"/>
                  </a:cubicBezTo>
                  <a:cubicBezTo>
                    <a:pt x="1451" y="218"/>
                    <a:pt x="1451" y="218"/>
                    <a:pt x="1451" y="218"/>
                  </a:cubicBezTo>
                  <a:lnTo>
                    <a:pt x="1450" y="218"/>
                  </a:lnTo>
                  <a:close/>
                  <a:moveTo>
                    <a:pt x="1450" y="198"/>
                  </a:moveTo>
                  <a:cubicBezTo>
                    <a:pt x="1450" y="198"/>
                    <a:pt x="1450" y="198"/>
                    <a:pt x="1450" y="198"/>
                  </a:cubicBezTo>
                  <a:cubicBezTo>
                    <a:pt x="1448" y="202"/>
                    <a:pt x="1448" y="202"/>
                    <a:pt x="1448" y="202"/>
                  </a:cubicBezTo>
                  <a:cubicBezTo>
                    <a:pt x="1447" y="202"/>
                    <a:pt x="1447" y="202"/>
                    <a:pt x="1447" y="202"/>
                  </a:cubicBezTo>
                  <a:cubicBezTo>
                    <a:pt x="1447" y="203"/>
                    <a:pt x="1447" y="203"/>
                    <a:pt x="1447" y="203"/>
                  </a:cubicBezTo>
                  <a:cubicBezTo>
                    <a:pt x="1447" y="202"/>
                    <a:pt x="1447" y="202"/>
                    <a:pt x="1447" y="202"/>
                  </a:cubicBezTo>
                  <a:cubicBezTo>
                    <a:pt x="1445" y="200"/>
                    <a:pt x="1445" y="200"/>
                    <a:pt x="1445" y="200"/>
                  </a:cubicBezTo>
                  <a:cubicBezTo>
                    <a:pt x="1444" y="197"/>
                    <a:pt x="1444" y="197"/>
                    <a:pt x="1444" y="197"/>
                  </a:cubicBezTo>
                  <a:cubicBezTo>
                    <a:pt x="1449" y="197"/>
                    <a:pt x="1449" y="197"/>
                    <a:pt x="1449" y="197"/>
                  </a:cubicBezTo>
                  <a:cubicBezTo>
                    <a:pt x="1450" y="197"/>
                    <a:pt x="1450" y="197"/>
                    <a:pt x="1450" y="197"/>
                  </a:cubicBezTo>
                  <a:cubicBezTo>
                    <a:pt x="1450" y="197"/>
                    <a:pt x="1450" y="197"/>
                    <a:pt x="1450" y="197"/>
                  </a:cubicBezTo>
                  <a:lnTo>
                    <a:pt x="1450" y="198"/>
                  </a:lnTo>
                  <a:close/>
                  <a:moveTo>
                    <a:pt x="1445" y="192"/>
                  </a:moveTo>
                  <a:cubicBezTo>
                    <a:pt x="1446" y="190"/>
                    <a:pt x="1446" y="190"/>
                    <a:pt x="1446" y="190"/>
                  </a:cubicBezTo>
                  <a:cubicBezTo>
                    <a:pt x="1447" y="189"/>
                    <a:pt x="1447" y="189"/>
                    <a:pt x="1447" y="189"/>
                  </a:cubicBezTo>
                  <a:cubicBezTo>
                    <a:pt x="1449" y="192"/>
                    <a:pt x="1449" y="192"/>
                    <a:pt x="1449" y="192"/>
                  </a:cubicBezTo>
                  <a:cubicBezTo>
                    <a:pt x="1448" y="192"/>
                    <a:pt x="1448" y="192"/>
                    <a:pt x="1448" y="192"/>
                  </a:cubicBezTo>
                  <a:cubicBezTo>
                    <a:pt x="1445" y="192"/>
                    <a:pt x="1445" y="192"/>
                    <a:pt x="1445" y="192"/>
                  </a:cubicBezTo>
                  <a:cubicBezTo>
                    <a:pt x="1445" y="192"/>
                    <a:pt x="1445" y="192"/>
                    <a:pt x="1445" y="192"/>
                  </a:cubicBezTo>
                  <a:close/>
                  <a:moveTo>
                    <a:pt x="1445" y="179"/>
                  </a:moveTo>
                  <a:cubicBezTo>
                    <a:pt x="1445" y="179"/>
                    <a:pt x="1445" y="179"/>
                    <a:pt x="1445" y="179"/>
                  </a:cubicBezTo>
                  <a:cubicBezTo>
                    <a:pt x="1448" y="179"/>
                    <a:pt x="1448" y="179"/>
                    <a:pt x="1448" y="179"/>
                  </a:cubicBezTo>
                  <a:cubicBezTo>
                    <a:pt x="1449" y="179"/>
                    <a:pt x="1449" y="179"/>
                    <a:pt x="1449" y="179"/>
                  </a:cubicBezTo>
                  <a:cubicBezTo>
                    <a:pt x="1449" y="179"/>
                    <a:pt x="1449" y="179"/>
                    <a:pt x="1449" y="179"/>
                  </a:cubicBezTo>
                  <a:cubicBezTo>
                    <a:pt x="1449" y="179"/>
                    <a:pt x="1449" y="179"/>
                    <a:pt x="1449" y="179"/>
                  </a:cubicBezTo>
                  <a:cubicBezTo>
                    <a:pt x="1448" y="179"/>
                    <a:pt x="1448" y="179"/>
                    <a:pt x="1448" y="179"/>
                  </a:cubicBezTo>
                  <a:cubicBezTo>
                    <a:pt x="1447" y="181"/>
                    <a:pt x="1447" y="181"/>
                    <a:pt x="1447" y="181"/>
                  </a:cubicBezTo>
                  <a:cubicBezTo>
                    <a:pt x="1447" y="181"/>
                    <a:pt x="1447" y="181"/>
                    <a:pt x="1447" y="181"/>
                  </a:cubicBezTo>
                  <a:lnTo>
                    <a:pt x="1445" y="179"/>
                  </a:lnTo>
                  <a:close/>
                  <a:moveTo>
                    <a:pt x="1448" y="174"/>
                  </a:moveTo>
                  <a:cubicBezTo>
                    <a:pt x="1443" y="174"/>
                    <a:pt x="1443" y="174"/>
                    <a:pt x="1443" y="174"/>
                  </a:cubicBezTo>
                  <a:cubicBezTo>
                    <a:pt x="1443" y="174"/>
                    <a:pt x="1443" y="174"/>
                    <a:pt x="1443" y="174"/>
                  </a:cubicBezTo>
                  <a:cubicBezTo>
                    <a:pt x="1443" y="173"/>
                    <a:pt x="1443" y="173"/>
                    <a:pt x="1443" y="173"/>
                  </a:cubicBezTo>
                  <a:cubicBezTo>
                    <a:pt x="1445" y="170"/>
                    <a:pt x="1445" y="170"/>
                    <a:pt x="1445" y="170"/>
                  </a:cubicBezTo>
                  <a:cubicBezTo>
                    <a:pt x="1446" y="168"/>
                    <a:pt x="1446" y="168"/>
                    <a:pt x="1446" y="168"/>
                  </a:cubicBezTo>
                  <a:cubicBezTo>
                    <a:pt x="1450" y="174"/>
                    <a:pt x="1450" y="174"/>
                    <a:pt x="1450" y="174"/>
                  </a:cubicBezTo>
                  <a:lnTo>
                    <a:pt x="1448" y="174"/>
                  </a:lnTo>
                  <a:close/>
                  <a:moveTo>
                    <a:pt x="1447" y="154"/>
                  </a:moveTo>
                  <a:cubicBezTo>
                    <a:pt x="1446" y="157"/>
                    <a:pt x="1446" y="157"/>
                    <a:pt x="1446" y="157"/>
                  </a:cubicBezTo>
                  <a:cubicBezTo>
                    <a:pt x="1443" y="152"/>
                    <a:pt x="1443" y="152"/>
                    <a:pt x="1443" y="152"/>
                  </a:cubicBezTo>
                  <a:cubicBezTo>
                    <a:pt x="1445" y="152"/>
                    <a:pt x="1445" y="152"/>
                    <a:pt x="1445" y="152"/>
                  </a:cubicBezTo>
                  <a:cubicBezTo>
                    <a:pt x="1449" y="152"/>
                    <a:pt x="1449" y="152"/>
                    <a:pt x="1449" y="152"/>
                  </a:cubicBezTo>
                  <a:lnTo>
                    <a:pt x="1447" y="154"/>
                  </a:lnTo>
                  <a:close/>
                  <a:moveTo>
                    <a:pt x="1443" y="162"/>
                  </a:moveTo>
                  <a:cubicBezTo>
                    <a:pt x="1443" y="163"/>
                    <a:pt x="1443" y="163"/>
                    <a:pt x="1443" y="163"/>
                  </a:cubicBezTo>
                  <a:cubicBezTo>
                    <a:pt x="1442" y="166"/>
                    <a:pt x="1442" y="166"/>
                    <a:pt x="1442" y="166"/>
                  </a:cubicBezTo>
                  <a:cubicBezTo>
                    <a:pt x="1442" y="162"/>
                    <a:pt x="1442" y="162"/>
                    <a:pt x="1442" y="162"/>
                  </a:cubicBezTo>
                  <a:cubicBezTo>
                    <a:pt x="1442" y="159"/>
                    <a:pt x="1442" y="159"/>
                    <a:pt x="1442" y="159"/>
                  </a:cubicBezTo>
                  <a:lnTo>
                    <a:pt x="1443" y="162"/>
                  </a:lnTo>
                  <a:close/>
                  <a:moveTo>
                    <a:pt x="1442" y="496"/>
                  </a:moveTo>
                  <a:cubicBezTo>
                    <a:pt x="1442" y="498"/>
                    <a:pt x="1442" y="498"/>
                    <a:pt x="1442" y="498"/>
                  </a:cubicBezTo>
                  <a:cubicBezTo>
                    <a:pt x="1442" y="502"/>
                    <a:pt x="1442" y="502"/>
                    <a:pt x="1442" y="502"/>
                  </a:cubicBezTo>
                  <a:cubicBezTo>
                    <a:pt x="1442" y="510"/>
                    <a:pt x="1442" y="510"/>
                    <a:pt x="1442" y="510"/>
                  </a:cubicBezTo>
                  <a:cubicBezTo>
                    <a:pt x="1436" y="503"/>
                    <a:pt x="1436" y="503"/>
                    <a:pt x="1436" y="503"/>
                  </a:cubicBezTo>
                  <a:cubicBezTo>
                    <a:pt x="1439" y="500"/>
                    <a:pt x="1439" y="500"/>
                    <a:pt x="1439" y="500"/>
                  </a:cubicBezTo>
                  <a:cubicBezTo>
                    <a:pt x="1441" y="497"/>
                    <a:pt x="1441" y="497"/>
                    <a:pt x="1441" y="497"/>
                  </a:cubicBezTo>
                  <a:lnTo>
                    <a:pt x="1442" y="496"/>
                  </a:lnTo>
                  <a:close/>
                  <a:moveTo>
                    <a:pt x="1437" y="487"/>
                  </a:moveTo>
                  <a:cubicBezTo>
                    <a:pt x="1430" y="487"/>
                    <a:pt x="1430" y="487"/>
                    <a:pt x="1430" y="487"/>
                  </a:cubicBezTo>
                  <a:cubicBezTo>
                    <a:pt x="1426" y="487"/>
                    <a:pt x="1426" y="487"/>
                    <a:pt x="1426" y="487"/>
                  </a:cubicBezTo>
                  <a:cubicBezTo>
                    <a:pt x="1428" y="485"/>
                    <a:pt x="1428" y="485"/>
                    <a:pt x="1428" y="485"/>
                  </a:cubicBezTo>
                  <a:cubicBezTo>
                    <a:pt x="1431" y="481"/>
                    <a:pt x="1431" y="481"/>
                    <a:pt x="1431" y="481"/>
                  </a:cubicBezTo>
                  <a:cubicBezTo>
                    <a:pt x="1433" y="477"/>
                    <a:pt x="1433" y="477"/>
                    <a:pt x="1433" y="477"/>
                  </a:cubicBezTo>
                  <a:cubicBezTo>
                    <a:pt x="1439" y="487"/>
                    <a:pt x="1439" y="487"/>
                    <a:pt x="1439" y="487"/>
                  </a:cubicBezTo>
                  <a:lnTo>
                    <a:pt x="1437" y="487"/>
                  </a:lnTo>
                  <a:close/>
                  <a:moveTo>
                    <a:pt x="1433" y="468"/>
                  </a:moveTo>
                  <a:cubicBezTo>
                    <a:pt x="1427" y="460"/>
                    <a:pt x="1427" y="460"/>
                    <a:pt x="1427" y="460"/>
                  </a:cubicBezTo>
                  <a:cubicBezTo>
                    <a:pt x="1428" y="460"/>
                    <a:pt x="1428" y="460"/>
                    <a:pt x="1428" y="460"/>
                  </a:cubicBezTo>
                  <a:cubicBezTo>
                    <a:pt x="1436" y="460"/>
                    <a:pt x="1436" y="460"/>
                    <a:pt x="1436" y="460"/>
                  </a:cubicBezTo>
                  <a:cubicBezTo>
                    <a:pt x="1439" y="460"/>
                    <a:pt x="1439" y="460"/>
                    <a:pt x="1439" y="460"/>
                  </a:cubicBezTo>
                  <a:cubicBezTo>
                    <a:pt x="1437" y="462"/>
                    <a:pt x="1437" y="462"/>
                    <a:pt x="1437" y="462"/>
                  </a:cubicBezTo>
                  <a:cubicBezTo>
                    <a:pt x="1434" y="466"/>
                    <a:pt x="1434" y="466"/>
                    <a:pt x="1434" y="466"/>
                  </a:cubicBezTo>
                  <a:lnTo>
                    <a:pt x="1433" y="468"/>
                  </a:lnTo>
                  <a:close/>
                  <a:moveTo>
                    <a:pt x="1434" y="455"/>
                  </a:moveTo>
                  <a:cubicBezTo>
                    <a:pt x="1430" y="455"/>
                    <a:pt x="1430" y="455"/>
                    <a:pt x="1430" y="455"/>
                  </a:cubicBezTo>
                  <a:cubicBezTo>
                    <a:pt x="1427" y="455"/>
                    <a:pt x="1427" y="455"/>
                    <a:pt x="1427" y="455"/>
                  </a:cubicBezTo>
                  <a:cubicBezTo>
                    <a:pt x="1428" y="453"/>
                    <a:pt x="1428" y="453"/>
                    <a:pt x="1428" y="453"/>
                  </a:cubicBezTo>
                  <a:cubicBezTo>
                    <a:pt x="1430" y="451"/>
                    <a:pt x="1430" y="451"/>
                    <a:pt x="1430" y="451"/>
                  </a:cubicBezTo>
                  <a:cubicBezTo>
                    <a:pt x="1433" y="446"/>
                    <a:pt x="1433" y="446"/>
                    <a:pt x="1433" y="446"/>
                  </a:cubicBezTo>
                  <a:cubicBezTo>
                    <a:pt x="1439" y="455"/>
                    <a:pt x="1439" y="455"/>
                    <a:pt x="1439" y="455"/>
                  </a:cubicBezTo>
                  <a:lnTo>
                    <a:pt x="1434" y="455"/>
                  </a:lnTo>
                  <a:close/>
                  <a:moveTo>
                    <a:pt x="1430" y="441"/>
                  </a:moveTo>
                  <a:cubicBezTo>
                    <a:pt x="1430" y="441"/>
                    <a:pt x="1430" y="441"/>
                    <a:pt x="1430" y="441"/>
                  </a:cubicBezTo>
                  <a:cubicBezTo>
                    <a:pt x="1426" y="447"/>
                    <a:pt x="1426" y="447"/>
                    <a:pt x="1426" y="447"/>
                  </a:cubicBezTo>
                  <a:cubicBezTo>
                    <a:pt x="1425" y="448"/>
                    <a:pt x="1425" y="448"/>
                    <a:pt x="1425" y="448"/>
                  </a:cubicBezTo>
                  <a:cubicBezTo>
                    <a:pt x="1425" y="446"/>
                    <a:pt x="1425" y="446"/>
                    <a:pt x="1425" y="446"/>
                  </a:cubicBezTo>
                  <a:cubicBezTo>
                    <a:pt x="1426" y="437"/>
                    <a:pt x="1426" y="437"/>
                    <a:pt x="1426" y="437"/>
                  </a:cubicBezTo>
                  <a:cubicBezTo>
                    <a:pt x="1426" y="434"/>
                    <a:pt x="1426" y="434"/>
                    <a:pt x="1426" y="434"/>
                  </a:cubicBezTo>
                  <a:lnTo>
                    <a:pt x="1430" y="441"/>
                  </a:lnTo>
                  <a:close/>
                  <a:moveTo>
                    <a:pt x="1426" y="160"/>
                  </a:moveTo>
                  <a:cubicBezTo>
                    <a:pt x="1426" y="165"/>
                    <a:pt x="1426" y="165"/>
                    <a:pt x="1426" y="165"/>
                  </a:cubicBezTo>
                  <a:cubicBezTo>
                    <a:pt x="1426" y="166"/>
                    <a:pt x="1426" y="166"/>
                    <a:pt x="1426" y="166"/>
                  </a:cubicBezTo>
                  <a:cubicBezTo>
                    <a:pt x="1425" y="164"/>
                    <a:pt x="1425" y="164"/>
                    <a:pt x="1425" y="164"/>
                  </a:cubicBezTo>
                  <a:cubicBezTo>
                    <a:pt x="1424" y="162"/>
                    <a:pt x="1424" y="162"/>
                    <a:pt x="1424" y="162"/>
                  </a:cubicBezTo>
                  <a:cubicBezTo>
                    <a:pt x="1426" y="160"/>
                    <a:pt x="1426" y="160"/>
                    <a:pt x="1426" y="160"/>
                  </a:cubicBezTo>
                  <a:cubicBezTo>
                    <a:pt x="1426" y="159"/>
                    <a:pt x="1426" y="159"/>
                    <a:pt x="1426" y="159"/>
                  </a:cubicBezTo>
                  <a:lnTo>
                    <a:pt x="1426" y="160"/>
                  </a:lnTo>
                  <a:close/>
                  <a:moveTo>
                    <a:pt x="1423" y="154"/>
                  </a:moveTo>
                  <a:cubicBezTo>
                    <a:pt x="1423" y="154"/>
                    <a:pt x="1423" y="154"/>
                    <a:pt x="1423" y="154"/>
                  </a:cubicBezTo>
                  <a:cubicBezTo>
                    <a:pt x="1422" y="156"/>
                    <a:pt x="1422" y="156"/>
                    <a:pt x="1422" y="156"/>
                  </a:cubicBezTo>
                  <a:cubicBezTo>
                    <a:pt x="1422" y="157"/>
                    <a:pt x="1422" y="157"/>
                    <a:pt x="1422" y="157"/>
                  </a:cubicBezTo>
                  <a:cubicBezTo>
                    <a:pt x="1421" y="156"/>
                    <a:pt x="1421" y="156"/>
                    <a:pt x="1421" y="156"/>
                  </a:cubicBezTo>
                  <a:cubicBezTo>
                    <a:pt x="1419" y="152"/>
                    <a:pt x="1419" y="152"/>
                    <a:pt x="1419" y="152"/>
                  </a:cubicBezTo>
                  <a:cubicBezTo>
                    <a:pt x="1420" y="152"/>
                    <a:pt x="1420" y="152"/>
                    <a:pt x="1420" y="152"/>
                  </a:cubicBezTo>
                  <a:cubicBezTo>
                    <a:pt x="1421" y="152"/>
                    <a:pt x="1421" y="152"/>
                    <a:pt x="1421" y="152"/>
                  </a:cubicBezTo>
                  <a:cubicBezTo>
                    <a:pt x="1424" y="152"/>
                    <a:pt x="1424" y="152"/>
                    <a:pt x="1424" y="152"/>
                  </a:cubicBezTo>
                  <a:lnTo>
                    <a:pt x="1423" y="154"/>
                  </a:lnTo>
                  <a:close/>
                  <a:moveTo>
                    <a:pt x="1420" y="169"/>
                  </a:moveTo>
                  <a:cubicBezTo>
                    <a:pt x="1421" y="169"/>
                    <a:pt x="1421" y="169"/>
                    <a:pt x="1421" y="169"/>
                  </a:cubicBezTo>
                  <a:cubicBezTo>
                    <a:pt x="1421" y="168"/>
                    <a:pt x="1421" y="168"/>
                    <a:pt x="1421" y="168"/>
                  </a:cubicBezTo>
                  <a:cubicBezTo>
                    <a:pt x="1423" y="171"/>
                    <a:pt x="1423" y="171"/>
                    <a:pt x="1423" y="171"/>
                  </a:cubicBezTo>
                  <a:cubicBezTo>
                    <a:pt x="1424" y="173"/>
                    <a:pt x="1424" y="173"/>
                    <a:pt x="1424" y="173"/>
                  </a:cubicBezTo>
                  <a:cubicBezTo>
                    <a:pt x="1424" y="173"/>
                    <a:pt x="1424" y="173"/>
                    <a:pt x="1424" y="173"/>
                  </a:cubicBezTo>
                  <a:cubicBezTo>
                    <a:pt x="1418" y="173"/>
                    <a:pt x="1418" y="173"/>
                    <a:pt x="1418" y="173"/>
                  </a:cubicBezTo>
                  <a:cubicBezTo>
                    <a:pt x="1418" y="173"/>
                    <a:pt x="1418" y="173"/>
                    <a:pt x="1418" y="173"/>
                  </a:cubicBezTo>
                  <a:cubicBezTo>
                    <a:pt x="1418" y="173"/>
                    <a:pt x="1418" y="173"/>
                    <a:pt x="1418" y="173"/>
                  </a:cubicBezTo>
                  <a:lnTo>
                    <a:pt x="1420" y="169"/>
                  </a:lnTo>
                  <a:close/>
                  <a:moveTo>
                    <a:pt x="1421" y="181"/>
                  </a:moveTo>
                  <a:cubicBezTo>
                    <a:pt x="1421" y="181"/>
                    <a:pt x="1421" y="181"/>
                    <a:pt x="1421" y="181"/>
                  </a:cubicBezTo>
                  <a:cubicBezTo>
                    <a:pt x="1419" y="179"/>
                    <a:pt x="1419" y="179"/>
                    <a:pt x="1419" y="179"/>
                  </a:cubicBezTo>
                  <a:cubicBezTo>
                    <a:pt x="1419" y="179"/>
                    <a:pt x="1419" y="179"/>
                    <a:pt x="1419" y="179"/>
                  </a:cubicBezTo>
                  <a:cubicBezTo>
                    <a:pt x="1423" y="179"/>
                    <a:pt x="1423" y="179"/>
                    <a:pt x="1423" y="179"/>
                  </a:cubicBezTo>
                  <a:lnTo>
                    <a:pt x="1421" y="181"/>
                  </a:lnTo>
                  <a:close/>
                  <a:moveTo>
                    <a:pt x="1423" y="192"/>
                  </a:moveTo>
                  <a:cubicBezTo>
                    <a:pt x="1423" y="192"/>
                    <a:pt x="1423" y="192"/>
                    <a:pt x="1423" y="192"/>
                  </a:cubicBezTo>
                  <a:cubicBezTo>
                    <a:pt x="1421" y="192"/>
                    <a:pt x="1421" y="192"/>
                    <a:pt x="1421" y="192"/>
                  </a:cubicBezTo>
                  <a:cubicBezTo>
                    <a:pt x="1418" y="192"/>
                    <a:pt x="1418" y="192"/>
                    <a:pt x="1418" y="192"/>
                  </a:cubicBezTo>
                  <a:cubicBezTo>
                    <a:pt x="1418" y="192"/>
                    <a:pt x="1418" y="192"/>
                    <a:pt x="1418" y="192"/>
                  </a:cubicBezTo>
                  <a:cubicBezTo>
                    <a:pt x="1418" y="192"/>
                    <a:pt x="1418" y="192"/>
                    <a:pt x="1418" y="192"/>
                  </a:cubicBezTo>
                  <a:cubicBezTo>
                    <a:pt x="1418" y="192"/>
                    <a:pt x="1418" y="192"/>
                    <a:pt x="1418" y="192"/>
                  </a:cubicBezTo>
                  <a:cubicBezTo>
                    <a:pt x="1418" y="192"/>
                    <a:pt x="1418" y="192"/>
                    <a:pt x="1418" y="192"/>
                  </a:cubicBezTo>
                  <a:cubicBezTo>
                    <a:pt x="1420" y="190"/>
                    <a:pt x="1420" y="190"/>
                    <a:pt x="1420" y="190"/>
                  </a:cubicBezTo>
                  <a:cubicBezTo>
                    <a:pt x="1420" y="190"/>
                    <a:pt x="1420" y="190"/>
                    <a:pt x="1420" y="190"/>
                  </a:cubicBezTo>
                  <a:cubicBezTo>
                    <a:pt x="1420" y="190"/>
                    <a:pt x="1420" y="190"/>
                    <a:pt x="1420" y="190"/>
                  </a:cubicBezTo>
                  <a:cubicBezTo>
                    <a:pt x="1421" y="189"/>
                    <a:pt x="1421" y="189"/>
                    <a:pt x="1421" y="189"/>
                  </a:cubicBezTo>
                  <a:cubicBezTo>
                    <a:pt x="1422" y="191"/>
                    <a:pt x="1422" y="191"/>
                    <a:pt x="1422" y="191"/>
                  </a:cubicBezTo>
                  <a:lnTo>
                    <a:pt x="1423" y="192"/>
                  </a:lnTo>
                  <a:close/>
                  <a:moveTo>
                    <a:pt x="1419" y="197"/>
                  </a:moveTo>
                  <a:cubicBezTo>
                    <a:pt x="1420" y="197"/>
                    <a:pt x="1420" y="197"/>
                    <a:pt x="1420" y="197"/>
                  </a:cubicBezTo>
                  <a:cubicBezTo>
                    <a:pt x="1423" y="197"/>
                    <a:pt x="1423" y="197"/>
                    <a:pt x="1423" y="197"/>
                  </a:cubicBezTo>
                  <a:cubicBezTo>
                    <a:pt x="1423" y="197"/>
                    <a:pt x="1423" y="197"/>
                    <a:pt x="1423" y="197"/>
                  </a:cubicBezTo>
                  <a:cubicBezTo>
                    <a:pt x="1423" y="197"/>
                    <a:pt x="1423" y="197"/>
                    <a:pt x="1423" y="197"/>
                  </a:cubicBezTo>
                  <a:cubicBezTo>
                    <a:pt x="1422" y="199"/>
                    <a:pt x="1422" y="199"/>
                    <a:pt x="1422" y="199"/>
                  </a:cubicBezTo>
                  <a:cubicBezTo>
                    <a:pt x="1421" y="200"/>
                    <a:pt x="1421" y="200"/>
                    <a:pt x="1421" y="200"/>
                  </a:cubicBezTo>
                  <a:cubicBezTo>
                    <a:pt x="1421" y="201"/>
                    <a:pt x="1421" y="201"/>
                    <a:pt x="1421" y="201"/>
                  </a:cubicBezTo>
                  <a:cubicBezTo>
                    <a:pt x="1420" y="202"/>
                    <a:pt x="1420" y="202"/>
                    <a:pt x="1420" y="202"/>
                  </a:cubicBezTo>
                  <a:cubicBezTo>
                    <a:pt x="1418" y="199"/>
                    <a:pt x="1418" y="199"/>
                    <a:pt x="1418" y="199"/>
                  </a:cubicBezTo>
                  <a:cubicBezTo>
                    <a:pt x="1417" y="197"/>
                    <a:pt x="1417" y="197"/>
                    <a:pt x="1417" y="197"/>
                  </a:cubicBezTo>
                  <a:lnTo>
                    <a:pt x="1419" y="197"/>
                  </a:lnTo>
                  <a:close/>
                  <a:moveTo>
                    <a:pt x="1418" y="215"/>
                  </a:moveTo>
                  <a:cubicBezTo>
                    <a:pt x="1418" y="214"/>
                    <a:pt x="1418" y="214"/>
                    <a:pt x="1418" y="214"/>
                  </a:cubicBezTo>
                  <a:cubicBezTo>
                    <a:pt x="1420" y="212"/>
                    <a:pt x="1420" y="212"/>
                    <a:pt x="1420" y="212"/>
                  </a:cubicBezTo>
                  <a:cubicBezTo>
                    <a:pt x="1420" y="212"/>
                    <a:pt x="1420" y="212"/>
                    <a:pt x="1420" y="212"/>
                  </a:cubicBezTo>
                  <a:cubicBezTo>
                    <a:pt x="1420" y="213"/>
                    <a:pt x="1420" y="213"/>
                    <a:pt x="1420" y="213"/>
                  </a:cubicBezTo>
                  <a:cubicBezTo>
                    <a:pt x="1423" y="218"/>
                    <a:pt x="1423" y="218"/>
                    <a:pt x="1423" y="218"/>
                  </a:cubicBezTo>
                  <a:cubicBezTo>
                    <a:pt x="1422" y="218"/>
                    <a:pt x="1422" y="218"/>
                    <a:pt x="1422" y="218"/>
                  </a:cubicBezTo>
                  <a:cubicBezTo>
                    <a:pt x="1421" y="218"/>
                    <a:pt x="1421" y="218"/>
                    <a:pt x="1421" y="218"/>
                  </a:cubicBezTo>
                  <a:cubicBezTo>
                    <a:pt x="1418" y="218"/>
                    <a:pt x="1418" y="218"/>
                    <a:pt x="1418" y="218"/>
                  </a:cubicBezTo>
                  <a:cubicBezTo>
                    <a:pt x="1417" y="218"/>
                    <a:pt x="1417" y="218"/>
                    <a:pt x="1417" y="218"/>
                  </a:cubicBezTo>
                  <a:cubicBezTo>
                    <a:pt x="1416" y="218"/>
                    <a:pt x="1416" y="218"/>
                    <a:pt x="1416" y="218"/>
                  </a:cubicBezTo>
                  <a:cubicBezTo>
                    <a:pt x="1416" y="218"/>
                    <a:pt x="1416" y="218"/>
                    <a:pt x="1416" y="218"/>
                  </a:cubicBezTo>
                  <a:cubicBezTo>
                    <a:pt x="1417" y="217"/>
                    <a:pt x="1417" y="217"/>
                    <a:pt x="1417" y="217"/>
                  </a:cubicBezTo>
                  <a:lnTo>
                    <a:pt x="1418" y="215"/>
                  </a:lnTo>
                  <a:close/>
                  <a:moveTo>
                    <a:pt x="1417" y="223"/>
                  </a:moveTo>
                  <a:cubicBezTo>
                    <a:pt x="1422" y="223"/>
                    <a:pt x="1422" y="223"/>
                    <a:pt x="1422" y="223"/>
                  </a:cubicBezTo>
                  <a:cubicBezTo>
                    <a:pt x="1423" y="223"/>
                    <a:pt x="1423" y="223"/>
                    <a:pt x="1423" y="223"/>
                  </a:cubicBezTo>
                  <a:cubicBezTo>
                    <a:pt x="1422" y="224"/>
                    <a:pt x="1422" y="224"/>
                    <a:pt x="1422" y="224"/>
                  </a:cubicBezTo>
                  <a:cubicBezTo>
                    <a:pt x="1421" y="227"/>
                    <a:pt x="1421" y="227"/>
                    <a:pt x="1421" y="227"/>
                  </a:cubicBezTo>
                  <a:cubicBezTo>
                    <a:pt x="1419" y="229"/>
                    <a:pt x="1419" y="229"/>
                    <a:pt x="1419" y="229"/>
                  </a:cubicBezTo>
                  <a:cubicBezTo>
                    <a:pt x="1416" y="223"/>
                    <a:pt x="1416" y="223"/>
                    <a:pt x="1416" y="223"/>
                  </a:cubicBezTo>
                  <a:lnTo>
                    <a:pt x="1417" y="223"/>
                  </a:lnTo>
                  <a:close/>
                  <a:moveTo>
                    <a:pt x="1417" y="241"/>
                  </a:moveTo>
                  <a:cubicBezTo>
                    <a:pt x="1418" y="239"/>
                    <a:pt x="1418" y="239"/>
                    <a:pt x="1418" y="239"/>
                  </a:cubicBezTo>
                  <a:cubicBezTo>
                    <a:pt x="1419" y="238"/>
                    <a:pt x="1419" y="238"/>
                    <a:pt x="1419" y="238"/>
                  </a:cubicBezTo>
                  <a:cubicBezTo>
                    <a:pt x="1420" y="240"/>
                    <a:pt x="1420" y="240"/>
                    <a:pt x="1420" y="240"/>
                  </a:cubicBezTo>
                  <a:cubicBezTo>
                    <a:pt x="1423" y="245"/>
                    <a:pt x="1423" y="245"/>
                    <a:pt x="1423" y="245"/>
                  </a:cubicBezTo>
                  <a:cubicBezTo>
                    <a:pt x="1422" y="245"/>
                    <a:pt x="1422" y="245"/>
                    <a:pt x="1422" y="245"/>
                  </a:cubicBezTo>
                  <a:cubicBezTo>
                    <a:pt x="1420" y="245"/>
                    <a:pt x="1420" y="245"/>
                    <a:pt x="1420" y="245"/>
                  </a:cubicBezTo>
                  <a:cubicBezTo>
                    <a:pt x="1416" y="245"/>
                    <a:pt x="1416" y="245"/>
                    <a:pt x="1416" y="245"/>
                  </a:cubicBezTo>
                  <a:cubicBezTo>
                    <a:pt x="1414" y="245"/>
                    <a:pt x="1414" y="245"/>
                    <a:pt x="1414" y="245"/>
                  </a:cubicBezTo>
                  <a:cubicBezTo>
                    <a:pt x="1415" y="244"/>
                    <a:pt x="1415" y="244"/>
                    <a:pt x="1415" y="244"/>
                  </a:cubicBezTo>
                  <a:cubicBezTo>
                    <a:pt x="1417" y="242"/>
                    <a:pt x="1417" y="242"/>
                    <a:pt x="1417" y="242"/>
                  </a:cubicBezTo>
                  <a:lnTo>
                    <a:pt x="1417" y="241"/>
                  </a:lnTo>
                  <a:close/>
                  <a:moveTo>
                    <a:pt x="1424" y="256"/>
                  </a:moveTo>
                  <a:cubicBezTo>
                    <a:pt x="1424" y="255"/>
                    <a:pt x="1424" y="255"/>
                    <a:pt x="1424" y="255"/>
                  </a:cubicBezTo>
                  <a:cubicBezTo>
                    <a:pt x="1424" y="257"/>
                    <a:pt x="1424" y="257"/>
                    <a:pt x="1424" y="257"/>
                  </a:cubicBezTo>
                  <a:cubicBezTo>
                    <a:pt x="1424" y="260"/>
                    <a:pt x="1424" y="260"/>
                    <a:pt x="1424" y="260"/>
                  </a:cubicBezTo>
                  <a:cubicBezTo>
                    <a:pt x="1424" y="264"/>
                    <a:pt x="1424" y="264"/>
                    <a:pt x="1424" y="264"/>
                  </a:cubicBezTo>
                  <a:cubicBezTo>
                    <a:pt x="1424" y="265"/>
                    <a:pt x="1424" y="265"/>
                    <a:pt x="1424" y="265"/>
                  </a:cubicBezTo>
                  <a:cubicBezTo>
                    <a:pt x="1423" y="263"/>
                    <a:pt x="1423" y="263"/>
                    <a:pt x="1423" y="263"/>
                  </a:cubicBezTo>
                  <a:cubicBezTo>
                    <a:pt x="1421" y="260"/>
                    <a:pt x="1421" y="260"/>
                    <a:pt x="1421" y="260"/>
                  </a:cubicBezTo>
                  <a:cubicBezTo>
                    <a:pt x="1422" y="258"/>
                    <a:pt x="1422" y="258"/>
                    <a:pt x="1422" y="258"/>
                  </a:cubicBezTo>
                  <a:lnTo>
                    <a:pt x="1424" y="256"/>
                  </a:lnTo>
                  <a:close/>
                  <a:moveTo>
                    <a:pt x="1424" y="281"/>
                  </a:moveTo>
                  <a:cubicBezTo>
                    <a:pt x="1424" y="283"/>
                    <a:pt x="1424" y="283"/>
                    <a:pt x="1424" y="283"/>
                  </a:cubicBezTo>
                  <a:cubicBezTo>
                    <a:pt x="1424" y="286"/>
                    <a:pt x="1424" y="286"/>
                    <a:pt x="1424" y="286"/>
                  </a:cubicBezTo>
                  <a:cubicBezTo>
                    <a:pt x="1424" y="290"/>
                    <a:pt x="1424" y="290"/>
                    <a:pt x="1424" y="290"/>
                  </a:cubicBezTo>
                  <a:cubicBezTo>
                    <a:pt x="1424" y="291"/>
                    <a:pt x="1424" y="291"/>
                    <a:pt x="1424" y="291"/>
                  </a:cubicBezTo>
                  <a:cubicBezTo>
                    <a:pt x="1421" y="287"/>
                    <a:pt x="1421" y="287"/>
                    <a:pt x="1421" y="287"/>
                  </a:cubicBezTo>
                  <a:cubicBezTo>
                    <a:pt x="1420" y="286"/>
                    <a:pt x="1420" y="286"/>
                    <a:pt x="1420" y="286"/>
                  </a:cubicBezTo>
                  <a:cubicBezTo>
                    <a:pt x="1422" y="284"/>
                    <a:pt x="1422" y="284"/>
                    <a:pt x="1422" y="284"/>
                  </a:cubicBezTo>
                  <a:cubicBezTo>
                    <a:pt x="1423" y="282"/>
                    <a:pt x="1423" y="282"/>
                    <a:pt x="1423" y="282"/>
                  </a:cubicBezTo>
                  <a:lnTo>
                    <a:pt x="1424" y="281"/>
                  </a:lnTo>
                  <a:close/>
                  <a:moveTo>
                    <a:pt x="1423" y="307"/>
                  </a:moveTo>
                  <a:cubicBezTo>
                    <a:pt x="1423" y="310"/>
                    <a:pt x="1423" y="310"/>
                    <a:pt x="1423" y="310"/>
                  </a:cubicBezTo>
                  <a:cubicBezTo>
                    <a:pt x="1423" y="313"/>
                    <a:pt x="1423" y="313"/>
                    <a:pt x="1423" y="313"/>
                  </a:cubicBezTo>
                  <a:cubicBezTo>
                    <a:pt x="1423" y="318"/>
                    <a:pt x="1423" y="318"/>
                    <a:pt x="1423" y="318"/>
                  </a:cubicBezTo>
                  <a:cubicBezTo>
                    <a:pt x="1423" y="320"/>
                    <a:pt x="1423" y="320"/>
                    <a:pt x="1423" y="320"/>
                  </a:cubicBezTo>
                  <a:cubicBezTo>
                    <a:pt x="1420" y="315"/>
                    <a:pt x="1420" y="315"/>
                    <a:pt x="1420" y="315"/>
                  </a:cubicBezTo>
                  <a:cubicBezTo>
                    <a:pt x="1419" y="313"/>
                    <a:pt x="1419" y="313"/>
                    <a:pt x="1419" y="313"/>
                  </a:cubicBezTo>
                  <a:cubicBezTo>
                    <a:pt x="1421" y="311"/>
                    <a:pt x="1421" y="311"/>
                    <a:pt x="1421" y="311"/>
                  </a:cubicBezTo>
                  <a:cubicBezTo>
                    <a:pt x="1422" y="309"/>
                    <a:pt x="1422" y="309"/>
                    <a:pt x="1422" y="309"/>
                  </a:cubicBezTo>
                  <a:lnTo>
                    <a:pt x="1423" y="307"/>
                  </a:lnTo>
                  <a:close/>
                  <a:moveTo>
                    <a:pt x="1423" y="336"/>
                  </a:moveTo>
                  <a:cubicBezTo>
                    <a:pt x="1423" y="338"/>
                    <a:pt x="1423" y="338"/>
                    <a:pt x="1423" y="338"/>
                  </a:cubicBezTo>
                  <a:cubicBezTo>
                    <a:pt x="1423" y="342"/>
                    <a:pt x="1423" y="342"/>
                    <a:pt x="1423" y="342"/>
                  </a:cubicBezTo>
                  <a:cubicBezTo>
                    <a:pt x="1423" y="347"/>
                    <a:pt x="1423" y="347"/>
                    <a:pt x="1423" y="347"/>
                  </a:cubicBezTo>
                  <a:cubicBezTo>
                    <a:pt x="1423" y="349"/>
                    <a:pt x="1423" y="349"/>
                    <a:pt x="1423" y="349"/>
                  </a:cubicBezTo>
                  <a:cubicBezTo>
                    <a:pt x="1419" y="344"/>
                    <a:pt x="1419" y="344"/>
                    <a:pt x="1419" y="344"/>
                  </a:cubicBezTo>
                  <a:cubicBezTo>
                    <a:pt x="1418" y="342"/>
                    <a:pt x="1418" y="342"/>
                    <a:pt x="1418" y="342"/>
                  </a:cubicBezTo>
                  <a:cubicBezTo>
                    <a:pt x="1420" y="340"/>
                    <a:pt x="1420" y="340"/>
                    <a:pt x="1420" y="340"/>
                  </a:cubicBezTo>
                  <a:cubicBezTo>
                    <a:pt x="1422" y="337"/>
                    <a:pt x="1422" y="337"/>
                    <a:pt x="1422" y="337"/>
                  </a:cubicBezTo>
                  <a:lnTo>
                    <a:pt x="1423" y="336"/>
                  </a:lnTo>
                  <a:close/>
                  <a:moveTo>
                    <a:pt x="1422" y="364"/>
                  </a:moveTo>
                  <a:cubicBezTo>
                    <a:pt x="1422" y="364"/>
                    <a:pt x="1422" y="364"/>
                    <a:pt x="1422" y="364"/>
                  </a:cubicBezTo>
                  <a:cubicBezTo>
                    <a:pt x="1422" y="370"/>
                    <a:pt x="1422" y="370"/>
                    <a:pt x="1422" y="370"/>
                  </a:cubicBezTo>
                  <a:cubicBezTo>
                    <a:pt x="1422" y="374"/>
                    <a:pt x="1422" y="374"/>
                    <a:pt x="1422" y="374"/>
                  </a:cubicBezTo>
                  <a:cubicBezTo>
                    <a:pt x="1422" y="374"/>
                    <a:pt x="1422" y="374"/>
                    <a:pt x="1422" y="374"/>
                  </a:cubicBezTo>
                  <a:cubicBezTo>
                    <a:pt x="1417" y="369"/>
                    <a:pt x="1417" y="369"/>
                    <a:pt x="1417" y="369"/>
                  </a:cubicBezTo>
                  <a:cubicBezTo>
                    <a:pt x="1417" y="369"/>
                    <a:pt x="1417" y="369"/>
                    <a:pt x="1417" y="369"/>
                  </a:cubicBezTo>
                  <a:cubicBezTo>
                    <a:pt x="1419" y="367"/>
                    <a:pt x="1419" y="367"/>
                    <a:pt x="1419" y="367"/>
                  </a:cubicBezTo>
                  <a:cubicBezTo>
                    <a:pt x="1422" y="364"/>
                    <a:pt x="1422" y="364"/>
                    <a:pt x="1422" y="364"/>
                  </a:cubicBezTo>
                  <a:close/>
                  <a:moveTo>
                    <a:pt x="1421" y="388"/>
                  </a:moveTo>
                  <a:cubicBezTo>
                    <a:pt x="1422" y="386"/>
                    <a:pt x="1422" y="386"/>
                    <a:pt x="1422" y="386"/>
                  </a:cubicBezTo>
                  <a:cubicBezTo>
                    <a:pt x="1422" y="389"/>
                    <a:pt x="1422" y="389"/>
                    <a:pt x="1422" y="389"/>
                  </a:cubicBezTo>
                  <a:cubicBezTo>
                    <a:pt x="1422" y="392"/>
                    <a:pt x="1422" y="392"/>
                    <a:pt x="1422" y="392"/>
                  </a:cubicBezTo>
                  <a:cubicBezTo>
                    <a:pt x="1422" y="395"/>
                    <a:pt x="1422" y="395"/>
                    <a:pt x="1422" y="395"/>
                  </a:cubicBezTo>
                  <a:cubicBezTo>
                    <a:pt x="1422" y="397"/>
                    <a:pt x="1422" y="397"/>
                    <a:pt x="1422" y="397"/>
                  </a:cubicBezTo>
                  <a:cubicBezTo>
                    <a:pt x="1416" y="392"/>
                    <a:pt x="1416" y="392"/>
                    <a:pt x="1416" y="392"/>
                  </a:cubicBezTo>
                  <a:cubicBezTo>
                    <a:pt x="1417" y="391"/>
                    <a:pt x="1417" y="391"/>
                    <a:pt x="1417" y="391"/>
                  </a:cubicBezTo>
                  <a:cubicBezTo>
                    <a:pt x="1419" y="389"/>
                    <a:pt x="1419" y="389"/>
                    <a:pt x="1419" y="389"/>
                  </a:cubicBezTo>
                  <a:lnTo>
                    <a:pt x="1421" y="388"/>
                  </a:lnTo>
                  <a:close/>
                  <a:moveTo>
                    <a:pt x="1421" y="409"/>
                  </a:moveTo>
                  <a:cubicBezTo>
                    <a:pt x="1421" y="409"/>
                    <a:pt x="1421" y="409"/>
                    <a:pt x="1421" y="409"/>
                  </a:cubicBezTo>
                  <a:cubicBezTo>
                    <a:pt x="1421" y="409"/>
                    <a:pt x="1421" y="409"/>
                    <a:pt x="1421" y="409"/>
                  </a:cubicBezTo>
                  <a:cubicBezTo>
                    <a:pt x="1421" y="414"/>
                    <a:pt x="1421" y="414"/>
                    <a:pt x="1421" y="414"/>
                  </a:cubicBezTo>
                  <a:cubicBezTo>
                    <a:pt x="1421" y="420"/>
                    <a:pt x="1421" y="420"/>
                    <a:pt x="1421" y="420"/>
                  </a:cubicBezTo>
                  <a:cubicBezTo>
                    <a:pt x="1415" y="414"/>
                    <a:pt x="1415" y="414"/>
                    <a:pt x="1415" y="414"/>
                  </a:cubicBezTo>
                  <a:cubicBezTo>
                    <a:pt x="1418" y="411"/>
                    <a:pt x="1418" y="411"/>
                    <a:pt x="1418" y="411"/>
                  </a:cubicBezTo>
                  <a:lnTo>
                    <a:pt x="1421" y="409"/>
                  </a:lnTo>
                  <a:close/>
                  <a:moveTo>
                    <a:pt x="1420" y="442"/>
                  </a:moveTo>
                  <a:cubicBezTo>
                    <a:pt x="1420" y="445"/>
                    <a:pt x="1420" y="445"/>
                    <a:pt x="1420" y="445"/>
                  </a:cubicBezTo>
                  <a:cubicBezTo>
                    <a:pt x="1420" y="450"/>
                    <a:pt x="1420" y="450"/>
                    <a:pt x="1420" y="450"/>
                  </a:cubicBezTo>
                  <a:cubicBezTo>
                    <a:pt x="1413" y="441"/>
                    <a:pt x="1413" y="441"/>
                    <a:pt x="1413" y="441"/>
                  </a:cubicBezTo>
                  <a:cubicBezTo>
                    <a:pt x="1415" y="440"/>
                    <a:pt x="1415" y="440"/>
                    <a:pt x="1415" y="440"/>
                  </a:cubicBezTo>
                  <a:cubicBezTo>
                    <a:pt x="1416" y="438"/>
                    <a:pt x="1416" y="438"/>
                    <a:pt x="1416" y="438"/>
                  </a:cubicBezTo>
                  <a:cubicBezTo>
                    <a:pt x="1421" y="433"/>
                    <a:pt x="1421" y="433"/>
                    <a:pt x="1421" y="433"/>
                  </a:cubicBezTo>
                  <a:lnTo>
                    <a:pt x="1420" y="442"/>
                  </a:lnTo>
                  <a:close/>
                  <a:moveTo>
                    <a:pt x="1420" y="470"/>
                  </a:moveTo>
                  <a:cubicBezTo>
                    <a:pt x="1420" y="477"/>
                    <a:pt x="1420" y="477"/>
                    <a:pt x="1420" y="477"/>
                  </a:cubicBezTo>
                  <a:cubicBezTo>
                    <a:pt x="1419" y="481"/>
                    <a:pt x="1419" y="481"/>
                    <a:pt x="1419" y="481"/>
                  </a:cubicBezTo>
                  <a:cubicBezTo>
                    <a:pt x="1419" y="482"/>
                    <a:pt x="1419" y="482"/>
                    <a:pt x="1419" y="482"/>
                  </a:cubicBezTo>
                  <a:cubicBezTo>
                    <a:pt x="1412" y="474"/>
                    <a:pt x="1412" y="474"/>
                    <a:pt x="1412" y="474"/>
                  </a:cubicBezTo>
                  <a:cubicBezTo>
                    <a:pt x="1412" y="473"/>
                    <a:pt x="1412" y="473"/>
                    <a:pt x="1412" y="473"/>
                  </a:cubicBezTo>
                  <a:cubicBezTo>
                    <a:pt x="1414" y="471"/>
                    <a:pt x="1414" y="471"/>
                    <a:pt x="1414" y="471"/>
                  </a:cubicBezTo>
                  <a:cubicBezTo>
                    <a:pt x="1417" y="467"/>
                    <a:pt x="1417" y="467"/>
                    <a:pt x="1417" y="467"/>
                  </a:cubicBezTo>
                  <a:cubicBezTo>
                    <a:pt x="1420" y="464"/>
                    <a:pt x="1420" y="464"/>
                    <a:pt x="1420" y="464"/>
                  </a:cubicBezTo>
                  <a:lnTo>
                    <a:pt x="1420" y="470"/>
                  </a:lnTo>
                  <a:close/>
                  <a:moveTo>
                    <a:pt x="1419" y="500"/>
                  </a:moveTo>
                  <a:cubicBezTo>
                    <a:pt x="1419" y="510"/>
                    <a:pt x="1419" y="510"/>
                    <a:pt x="1419" y="510"/>
                  </a:cubicBezTo>
                  <a:cubicBezTo>
                    <a:pt x="1419" y="512"/>
                    <a:pt x="1419" y="512"/>
                    <a:pt x="1419" y="512"/>
                  </a:cubicBezTo>
                  <a:cubicBezTo>
                    <a:pt x="1410" y="503"/>
                    <a:pt x="1410" y="503"/>
                    <a:pt x="1410" y="503"/>
                  </a:cubicBezTo>
                  <a:cubicBezTo>
                    <a:pt x="1411" y="503"/>
                    <a:pt x="1411" y="503"/>
                    <a:pt x="1411" y="503"/>
                  </a:cubicBezTo>
                  <a:cubicBezTo>
                    <a:pt x="1416" y="498"/>
                    <a:pt x="1416" y="498"/>
                    <a:pt x="1416" y="498"/>
                  </a:cubicBezTo>
                  <a:cubicBezTo>
                    <a:pt x="1419" y="495"/>
                    <a:pt x="1419" y="495"/>
                    <a:pt x="1419" y="495"/>
                  </a:cubicBezTo>
                  <a:lnTo>
                    <a:pt x="1419" y="500"/>
                  </a:lnTo>
                  <a:close/>
                  <a:moveTo>
                    <a:pt x="1418" y="523"/>
                  </a:moveTo>
                  <a:cubicBezTo>
                    <a:pt x="1418" y="526"/>
                    <a:pt x="1418" y="526"/>
                    <a:pt x="1418" y="526"/>
                  </a:cubicBezTo>
                  <a:cubicBezTo>
                    <a:pt x="1418" y="533"/>
                    <a:pt x="1418" y="533"/>
                    <a:pt x="1418" y="533"/>
                  </a:cubicBezTo>
                  <a:cubicBezTo>
                    <a:pt x="1418" y="541"/>
                    <a:pt x="1418" y="541"/>
                    <a:pt x="1418" y="541"/>
                  </a:cubicBezTo>
                  <a:cubicBezTo>
                    <a:pt x="1418" y="542"/>
                    <a:pt x="1418" y="542"/>
                    <a:pt x="1418" y="542"/>
                  </a:cubicBezTo>
                  <a:cubicBezTo>
                    <a:pt x="1414" y="537"/>
                    <a:pt x="1414" y="537"/>
                    <a:pt x="1414" y="537"/>
                  </a:cubicBezTo>
                  <a:cubicBezTo>
                    <a:pt x="1409" y="532"/>
                    <a:pt x="1409" y="532"/>
                    <a:pt x="1409" y="532"/>
                  </a:cubicBezTo>
                  <a:cubicBezTo>
                    <a:pt x="1413" y="528"/>
                    <a:pt x="1413" y="528"/>
                    <a:pt x="1413" y="528"/>
                  </a:cubicBezTo>
                  <a:cubicBezTo>
                    <a:pt x="1417" y="525"/>
                    <a:pt x="1417" y="525"/>
                    <a:pt x="1417" y="525"/>
                  </a:cubicBezTo>
                  <a:lnTo>
                    <a:pt x="1418" y="523"/>
                  </a:lnTo>
                  <a:close/>
                  <a:moveTo>
                    <a:pt x="1417" y="554"/>
                  </a:moveTo>
                  <a:cubicBezTo>
                    <a:pt x="1417" y="557"/>
                    <a:pt x="1417" y="557"/>
                    <a:pt x="1417" y="557"/>
                  </a:cubicBezTo>
                  <a:cubicBezTo>
                    <a:pt x="1417" y="561"/>
                    <a:pt x="1417" y="566"/>
                    <a:pt x="1417" y="571"/>
                  </a:cubicBezTo>
                  <a:cubicBezTo>
                    <a:pt x="1416" y="578"/>
                    <a:pt x="1416" y="578"/>
                    <a:pt x="1416" y="578"/>
                  </a:cubicBezTo>
                  <a:cubicBezTo>
                    <a:pt x="1416" y="579"/>
                    <a:pt x="1416" y="579"/>
                    <a:pt x="1416" y="579"/>
                  </a:cubicBezTo>
                  <a:cubicBezTo>
                    <a:pt x="1414" y="576"/>
                    <a:pt x="1414" y="576"/>
                    <a:pt x="1414" y="576"/>
                  </a:cubicBezTo>
                  <a:cubicBezTo>
                    <a:pt x="1406" y="566"/>
                    <a:pt x="1406" y="566"/>
                    <a:pt x="1406" y="566"/>
                  </a:cubicBezTo>
                  <a:cubicBezTo>
                    <a:pt x="1409" y="563"/>
                    <a:pt x="1409" y="563"/>
                    <a:pt x="1409" y="563"/>
                  </a:cubicBezTo>
                  <a:cubicBezTo>
                    <a:pt x="1416" y="555"/>
                    <a:pt x="1416" y="555"/>
                    <a:pt x="1416" y="555"/>
                  </a:cubicBezTo>
                  <a:lnTo>
                    <a:pt x="1417" y="554"/>
                  </a:lnTo>
                  <a:close/>
                  <a:moveTo>
                    <a:pt x="1416" y="593"/>
                  </a:moveTo>
                  <a:cubicBezTo>
                    <a:pt x="1416" y="592"/>
                    <a:pt x="1416" y="592"/>
                    <a:pt x="1416" y="592"/>
                  </a:cubicBezTo>
                  <a:cubicBezTo>
                    <a:pt x="1416" y="593"/>
                    <a:pt x="1416" y="593"/>
                    <a:pt x="1416" y="593"/>
                  </a:cubicBezTo>
                  <a:cubicBezTo>
                    <a:pt x="1415" y="601"/>
                    <a:pt x="1415" y="609"/>
                    <a:pt x="1415" y="617"/>
                  </a:cubicBezTo>
                  <a:cubicBezTo>
                    <a:pt x="1415" y="620"/>
                    <a:pt x="1415" y="620"/>
                    <a:pt x="1415" y="620"/>
                  </a:cubicBezTo>
                  <a:cubicBezTo>
                    <a:pt x="1404" y="607"/>
                    <a:pt x="1404" y="607"/>
                    <a:pt x="1404" y="607"/>
                  </a:cubicBezTo>
                  <a:cubicBezTo>
                    <a:pt x="1403" y="606"/>
                    <a:pt x="1403" y="606"/>
                    <a:pt x="1403" y="606"/>
                  </a:cubicBezTo>
                  <a:lnTo>
                    <a:pt x="1416" y="593"/>
                  </a:lnTo>
                  <a:close/>
                  <a:moveTo>
                    <a:pt x="1414" y="634"/>
                  </a:moveTo>
                  <a:cubicBezTo>
                    <a:pt x="1414" y="635"/>
                    <a:pt x="1414" y="635"/>
                    <a:pt x="1414" y="635"/>
                  </a:cubicBezTo>
                  <a:cubicBezTo>
                    <a:pt x="1414" y="640"/>
                    <a:pt x="1413" y="646"/>
                    <a:pt x="1413" y="651"/>
                  </a:cubicBezTo>
                  <a:cubicBezTo>
                    <a:pt x="1413" y="657"/>
                    <a:pt x="1413" y="657"/>
                    <a:pt x="1413" y="657"/>
                  </a:cubicBezTo>
                  <a:cubicBezTo>
                    <a:pt x="1412" y="665"/>
                    <a:pt x="1412" y="665"/>
                    <a:pt x="1412" y="665"/>
                  </a:cubicBezTo>
                  <a:cubicBezTo>
                    <a:pt x="1399" y="648"/>
                    <a:pt x="1399" y="648"/>
                    <a:pt x="1399" y="648"/>
                  </a:cubicBezTo>
                  <a:cubicBezTo>
                    <a:pt x="1401" y="646"/>
                    <a:pt x="1401" y="646"/>
                    <a:pt x="1401" y="646"/>
                  </a:cubicBezTo>
                  <a:cubicBezTo>
                    <a:pt x="1405" y="643"/>
                    <a:pt x="1405" y="643"/>
                    <a:pt x="1405" y="643"/>
                  </a:cubicBezTo>
                  <a:cubicBezTo>
                    <a:pt x="1413" y="634"/>
                    <a:pt x="1413" y="634"/>
                    <a:pt x="1413" y="634"/>
                  </a:cubicBezTo>
                  <a:lnTo>
                    <a:pt x="1414" y="634"/>
                  </a:lnTo>
                  <a:close/>
                  <a:moveTo>
                    <a:pt x="1412" y="743"/>
                  </a:moveTo>
                  <a:cubicBezTo>
                    <a:pt x="1413" y="736"/>
                    <a:pt x="1413" y="736"/>
                    <a:pt x="1413" y="736"/>
                  </a:cubicBezTo>
                  <a:cubicBezTo>
                    <a:pt x="1413" y="735"/>
                    <a:pt x="1413" y="735"/>
                    <a:pt x="1413" y="735"/>
                  </a:cubicBezTo>
                  <a:cubicBezTo>
                    <a:pt x="1415" y="738"/>
                    <a:pt x="1415" y="738"/>
                    <a:pt x="1415" y="738"/>
                  </a:cubicBezTo>
                  <a:cubicBezTo>
                    <a:pt x="1418" y="743"/>
                    <a:pt x="1418" y="743"/>
                    <a:pt x="1418" y="743"/>
                  </a:cubicBezTo>
                  <a:cubicBezTo>
                    <a:pt x="1415" y="746"/>
                    <a:pt x="1415" y="746"/>
                    <a:pt x="1415" y="746"/>
                  </a:cubicBezTo>
                  <a:cubicBezTo>
                    <a:pt x="1413" y="749"/>
                    <a:pt x="1413" y="749"/>
                    <a:pt x="1413" y="749"/>
                  </a:cubicBezTo>
                  <a:cubicBezTo>
                    <a:pt x="1411" y="751"/>
                    <a:pt x="1411" y="751"/>
                    <a:pt x="1411" y="751"/>
                  </a:cubicBezTo>
                  <a:cubicBezTo>
                    <a:pt x="1412" y="748"/>
                    <a:pt x="1412" y="748"/>
                    <a:pt x="1412" y="748"/>
                  </a:cubicBezTo>
                  <a:lnTo>
                    <a:pt x="1412" y="743"/>
                  </a:lnTo>
                  <a:close/>
                  <a:moveTo>
                    <a:pt x="1414" y="756"/>
                  </a:moveTo>
                  <a:cubicBezTo>
                    <a:pt x="1417" y="753"/>
                    <a:pt x="1417" y="753"/>
                    <a:pt x="1417" y="753"/>
                  </a:cubicBezTo>
                  <a:cubicBezTo>
                    <a:pt x="1419" y="750"/>
                    <a:pt x="1419" y="750"/>
                    <a:pt x="1419" y="750"/>
                  </a:cubicBezTo>
                  <a:cubicBezTo>
                    <a:pt x="1421" y="747"/>
                    <a:pt x="1421" y="747"/>
                    <a:pt x="1421" y="747"/>
                  </a:cubicBezTo>
                  <a:cubicBezTo>
                    <a:pt x="1428" y="758"/>
                    <a:pt x="1428" y="758"/>
                    <a:pt x="1428" y="758"/>
                  </a:cubicBezTo>
                  <a:cubicBezTo>
                    <a:pt x="1427" y="758"/>
                    <a:pt x="1427" y="758"/>
                    <a:pt x="1427" y="758"/>
                  </a:cubicBezTo>
                  <a:cubicBezTo>
                    <a:pt x="1422" y="758"/>
                    <a:pt x="1422" y="758"/>
                    <a:pt x="1422" y="758"/>
                  </a:cubicBezTo>
                  <a:cubicBezTo>
                    <a:pt x="1416" y="758"/>
                    <a:pt x="1416" y="758"/>
                    <a:pt x="1416" y="758"/>
                  </a:cubicBezTo>
                  <a:cubicBezTo>
                    <a:pt x="1413" y="758"/>
                    <a:pt x="1413" y="758"/>
                    <a:pt x="1413" y="758"/>
                  </a:cubicBezTo>
                  <a:lnTo>
                    <a:pt x="1414" y="756"/>
                  </a:lnTo>
                  <a:close/>
                  <a:moveTo>
                    <a:pt x="1424" y="743"/>
                  </a:moveTo>
                  <a:cubicBezTo>
                    <a:pt x="1425" y="741"/>
                    <a:pt x="1425" y="741"/>
                    <a:pt x="1425" y="741"/>
                  </a:cubicBezTo>
                  <a:cubicBezTo>
                    <a:pt x="1427" y="739"/>
                    <a:pt x="1427" y="739"/>
                    <a:pt x="1427" y="739"/>
                  </a:cubicBezTo>
                  <a:cubicBezTo>
                    <a:pt x="1427" y="738"/>
                    <a:pt x="1427" y="738"/>
                    <a:pt x="1427" y="738"/>
                  </a:cubicBezTo>
                  <a:cubicBezTo>
                    <a:pt x="1428" y="738"/>
                    <a:pt x="1428" y="738"/>
                    <a:pt x="1428" y="738"/>
                  </a:cubicBezTo>
                  <a:cubicBezTo>
                    <a:pt x="1429" y="736"/>
                    <a:pt x="1429" y="736"/>
                    <a:pt x="1429" y="736"/>
                  </a:cubicBezTo>
                  <a:cubicBezTo>
                    <a:pt x="1431" y="733"/>
                    <a:pt x="1431" y="733"/>
                    <a:pt x="1431" y="733"/>
                  </a:cubicBezTo>
                  <a:cubicBezTo>
                    <a:pt x="1432" y="731"/>
                    <a:pt x="1432" y="731"/>
                    <a:pt x="1432" y="731"/>
                  </a:cubicBezTo>
                  <a:cubicBezTo>
                    <a:pt x="1438" y="740"/>
                    <a:pt x="1438" y="740"/>
                    <a:pt x="1438" y="740"/>
                  </a:cubicBezTo>
                  <a:cubicBezTo>
                    <a:pt x="1441" y="743"/>
                    <a:pt x="1441" y="743"/>
                    <a:pt x="1441" y="743"/>
                  </a:cubicBezTo>
                  <a:cubicBezTo>
                    <a:pt x="1439" y="746"/>
                    <a:pt x="1439" y="746"/>
                    <a:pt x="1439" y="746"/>
                  </a:cubicBezTo>
                  <a:cubicBezTo>
                    <a:pt x="1438" y="747"/>
                    <a:pt x="1438" y="747"/>
                    <a:pt x="1438" y="747"/>
                  </a:cubicBezTo>
                  <a:cubicBezTo>
                    <a:pt x="1437" y="748"/>
                    <a:pt x="1437" y="748"/>
                    <a:pt x="1437" y="748"/>
                  </a:cubicBezTo>
                  <a:cubicBezTo>
                    <a:pt x="1437" y="748"/>
                    <a:pt x="1437" y="748"/>
                    <a:pt x="1437" y="748"/>
                  </a:cubicBezTo>
                  <a:cubicBezTo>
                    <a:pt x="1435" y="751"/>
                    <a:pt x="1435" y="751"/>
                    <a:pt x="1435" y="751"/>
                  </a:cubicBezTo>
                  <a:cubicBezTo>
                    <a:pt x="1433" y="755"/>
                    <a:pt x="1433" y="755"/>
                    <a:pt x="1433" y="755"/>
                  </a:cubicBezTo>
                  <a:cubicBezTo>
                    <a:pt x="1432" y="756"/>
                    <a:pt x="1432" y="756"/>
                    <a:pt x="1432" y="756"/>
                  </a:cubicBezTo>
                  <a:cubicBezTo>
                    <a:pt x="1431" y="753"/>
                    <a:pt x="1431" y="753"/>
                    <a:pt x="1431" y="753"/>
                  </a:cubicBezTo>
                  <a:lnTo>
                    <a:pt x="1424" y="743"/>
                  </a:lnTo>
                  <a:close/>
                  <a:moveTo>
                    <a:pt x="1439" y="754"/>
                  </a:moveTo>
                  <a:cubicBezTo>
                    <a:pt x="1441" y="752"/>
                    <a:pt x="1441" y="752"/>
                    <a:pt x="1441" y="752"/>
                  </a:cubicBezTo>
                  <a:cubicBezTo>
                    <a:pt x="1441" y="751"/>
                    <a:pt x="1441" y="751"/>
                    <a:pt x="1441" y="751"/>
                  </a:cubicBezTo>
                  <a:cubicBezTo>
                    <a:pt x="1441" y="751"/>
                    <a:pt x="1441" y="751"/>
                    <a:pt x="1441" y="751"/>
                  </a:cubicBezTo>
                  <a:cubicBezTo>
                    <a:pt x="1442" y="749"/>
                    <a:pt x="1442" y="749"/>
                    <a:pt x="1442" y="749"/>
                  </a:cubicBezTo>
                  <a:cubicBezTo>
                    <a:pt x="1444" y="747"/>
                    <a:pt x="1444" y="747"/>
                    <a:pt x="1444" y="747"/>
                  </a:cubicBezTo>
                  <a:cubicBezTo>
                    <a:pt x="1451" y="758"/>
                    <a:pt x="1451" y="758"/>
                    <a:pt x="1451" y="758"/>
                  </a:cubicBezTo>
                  <a:cubicBezTo>
                    <a:pt x="1451" y="758"/>
                    <a:pt x="1451" y="758"/>
                    <a:pt x="1451" y="758"/>
                  </a:cubicBezTo>
                  <a:cubicBezTo>
                    <a:pt x="1448" y="758"/>
                    <a:pt x="1448" y="758"/>
                    <a:pt x="1448" y="758"/>
                  </a:cubicBezTo>
                  <a:cubicBezTo>
                    <a:pt x="1447" y="758"/>
                    <a:pt x="1447" y="758"/>
                    <a:pt x="1447" y="758"/>
                  </a:cubicBezTo>
                  <a:cubicBezTo>
                    <a:pt x="1447" y="758"/>
                    <a:pt x="1447" y="758"/>
                    <a:pt x="1447" y="758"/>
                  </a:cubicBezTo>
                  <a:cubicBezTo>
                    <a:pt x="1442" y="758"/>
                    <a:pt x="1442" y="758"/>
                    <a:pt x="1442" y="758"/>
                  </a:cubicBezTo>
                  <a:cubicBezTo>
                    <a:pt x="1437" y="758"/>
                    <a:pt x="1437" y="758"/>
                    <a:pt x="1437" y="758"/>
                  </a:cubicBezTo>
                  <a:lnTo>
                    <a:pt x="1439" y="754"/>
                  </a:lnTo>
                  <a:close/>
                  <a:moveTo>
                    <a:pt x="1447" y="743"/>
                  </a:moveTo>
                  <a:cubicBezTo>
                    <a:pt x="1451" y="737"/>
                    <a:pt x="1451" y="737"/>
                    <a:pt x="1451" y="737"/>
                  </a:cubicBezTo>
                  <a:cubicBezTo>
                    <a:pt x="1452" y="735"/>
                    <a:pt x="1452" y="735"/>
                    <a:pt x="1452" y="735"/>
                  </a:cubicBezTo>
                  <a:cubicBezTo>
                    <a:pt x="1452" y="738"/>
                    <a:pt x="1452" y="738"/>
                    <a:pt x="1452" y="738"/>
                  </a:cubicBezTo>
                  <a:cubicBezTo>
                    <a:pt x="1452" y="743"/>
                    <a:pt x="1453" y="747"/>
                    <a:pt x="1453" y="751"/>
                  </a:cubicBezTo>
                  <a:lnTo>
                    <a:pt x="1447" y="743"/>
                  </a:lnTo>
                  <a:close/>
                  <a:moveTo>
                    <a:pt x="1453" y="665"/>
                  </a:moveTo>
                  <a:cubicBezTo>
                    <a:pt x="1452" y="658"/>
                    <a:pt x="1452" y="658"/>
                    <a:pt x="1452" y="658"/>
                  </a:cubicBezTo>
                  <a:cubicBezTo>
                    <a:pt x="1452" y="653"/>
                    <a:pt x="1452" y="653"/>
                    <a:pt x="1452" y="653"/>
                  </a:cubicBezTo>
                  <a:cubicBezTo>
                    <a:pt x="1452" y="647"/>
                    <a:pt x="1451" y="640"/>
                    <a:pt x="1451" y="634"/>
                  </a:cubicBezTo>
                  <a:cubicBezTo>
                    <a:pt x="1466" y="649"/>
                    <a:pt x="1466" y="649"/>
                    <a:pt x="1466" y="649"/>
                  </a:cubicBezTo>
                  <a:cubicBezTo>
                    <a:pt x="1458" y="659"/>
                    <a:pt x="1458" y="659"/>
                    <a:pt x="1458" y="659"/>
                  </a:cubicBezTo>
                  <a:cubicBezTo>
                    <a:pt x="1456" y="661"/>
                    <a:pt x="1456" y="661"/>
                    <a:pt x="1456" y="661"/>
                  </a:cubicBezTo>
                  <a:lnTo>
                    <a:pt x="1453" y="665"/>
                  </a:lnTo>
                  <a:close/>
                  <a:moveTo>
                    <a:pt x="1469" y="691"/>
                  </a:moveTo>
                  <a:cubicBezTo>
                    <a:pt x="1462" y="698"/>
                    <a:pt x="1462" y="698"/>
                    <a:pt x="1462" y="698"/>
                  </a:cubicBezTo>
                  <a:cubicBezTo>
                    <a:pt x="1459" y="702"/>
                    <a:pt x="1459" y="702"/>
                    <a:pt x="1459" y="702"/>
                  </a:cubicBezTo>
                  <a:cubicBezTo>
                    <a:pt x="1457" y="704"/>
                    <a:pt x="1457" y="704"/>
                    <a:pt x="1457" y="704"/>
                  </a:cubicBezTo>
                  <a:cubicBezTo>
                    <a:pt x="1455" y="704"/>
                    <a:pt x="1455" y="704"/>
                    <a:pt x="1455" y="704"/>
                  </a:cubicBezTo>
                  <a:cubicBezTo>
                    <a:pt x="1454" y="697"/>
                    <a:pt x="1454" y="697"/>
                    <a:pt x="1454" y="697"/>
                  </a:cubicBezTo>
                  <a:cubicBezTo>
                    <a:pt x="1454" y="691"/>
                    <a:pt x="1454" y="691"/>
                    <a:pt x="1454" y="691"/>
                  </a:cubicBezTo>
                  <a:cubicBezTo>
                    <a:pt x="1454" y="686"/>
                    <a:pt x="1453" y="682"/>
                    <a:pt x="1453" y="677"/>
                  </a:cubicBezTo>
                  <a:lnTo>
                    <a:pt x="1469" y="691"/>
                  </a:lnTo>
                  <a:close/>
                  <a:moveTo>
                    <a:pt x="1459" y="709"/>
                  </a:moveTo>
                  <a:cubicBezTo>
                    <a:pt x="1466" y="709"/>
                    <a:pt x="1466" y="709"/>
                    <a:pt x="1466" y="709"/>
                  </a:cubicBezTo>
                  <a:cubicBezTo>
                    <a:pt x="1473" y="709"/>
                    <a:pt x="1473" y="709"/>
                    <a:pt x="1473" y="709"/>
                  </a:cubicBezTo>
                  <a:cubicBezTo>
                    <a:pt x="1491" y="709"/>
                    <a:pt x="1491" y="709"/>
                    <a:pt x="1491" y="709"/>
                  </a:cubicBezTo>
                  <a:cubicBezTo>
                    <a:pt x="1491" y="709"/>
                    <a:pt x="1491" y="709"/>
                    <a:pt x="1491" y="709"/>
                  </a:cubicBezTo>
                  <a:cubicBezTo>
                    <a:pt x="1491" y="709"/>
                    <a:pt x="1491" y="709"/>
                    <a:pt x="1491" y="709"/>
                  </a:cubicBezTo>
                  <a:cubicBezTo>
                    <a:pt x="1491" y="709"/>
                    <a:pt x="1491" y="709"/>
                    <a:pt x="1491" y="709"/>
                  </a:cubicBezTo>
                  <a:cubicBezTo>
                    <a:pt x="1473" y="709"/>
                    <a:pt x="1473" y="709"/>
                    <a:pt x="1473" y="709"/>
                  </a:cubicBezTo>
                  <a:cubicBezTo>
                    <a:pt x="1466" y="709"/>
                    <a:pt x="1466" y="709"/>
                    <a:pt x="1466" y="709"/>
                  </a:cubicBezTo>
                  <a:cubicBezTo>
                    <a:pt x="1459" y="709"/>
                    <a:pt x="1459" y="709"/>
                    <a:pt x="1459" y="709"/>
                  </a:cubicBezTo>
                  <a:close/>
                  <a:moveTo>
                    <a:pt x="1467" y="704"/>
                  </a:moveTo>
                  <a:cubicBezTo>
                    <a:pt x="1464" y="704"/>
                    <a:pt x="1464" y="704"/>
                    <a:pt x="1464" y="704"/>
                  </a:cubicBezTo>
                  <a:cubicBezTo>
                    <a:pt x="1466" y="702"/>
                    <a:pt x="1466" y="702"/>
                    <a:pt x="1466" y="702"/>
                  </a:cubicBezTo>
                  <a:cubicBezTo>
                    <a:pt x="1473" y="694"/>
                    <a:pt x="1473" y="694"/>
                    <a:pt x="1473" y="694"/>
                  </a:cubicBezTo>
                  <a:cubicBezTo>
                    <a:pt x="1485" y="704"/>
                    <a:pt x="1485" y="704"/>
                    <a:pt x="1485" y="704"/>
                  </a:cubicBezTo>
                  <a:lnTo>
                    <a:pt x="1467" y="704"/>
                  </a:lnTo>
                  <a:close/>
                  <a:moveTo>
                    <a:pt x="1473" y="687"/>
                  </a:moveTo>
                  <a:cubicBezTo>
                    <a:pt x="1457" y="674"/>
                    <a:pt x="1457" y="674"/>
                    <a:pt x="1457" y="674"/>
                  </a:cubicBezTo>
                  <a:cubicBezTo>
                    <a:pt x="1469" y="674"/>
                    <a:pt x="1469" y="674"/>
                    <a:pt x="1469" y="674"/>
                  </a:cubicBezTo>
                  <a:cubicBezTo>
                    <a:pt x="1474" y="674"/>
                    <a:pt x="1474" y="674"/>
                    <a:pt x="1474" y="674"/>
                  </a:cubicBezTo>
                  <a:cubicBezTo>
                    <a:pt x="1486" y="674"/>
                    <a:pt x="1486" y="674"/>
                    <a:pt x="1486" y="674"/>
                  </a:cubicBezTo>
                  <a:cubicBezTo>
                    <a:pt x="1480" y="680"/>
                    <a:pt x="1480" y="680"/>
                    <a:pt x="1480" y="680"/>
                  </a:cubicBezTo>
                  <a:cubicBezTo>
                    <a:pt x="1478" y="683"/>
                    <a:pt x="1478" y="683"/>
                    <a:pt x="1478" y="683"/>
                  </a:cubicBezTo>
                  <a:lnTo>
                    <a:pt x="1473" y="687"/>
                  </a:lnTo>
                  <a:close/>
                  <a:moveTo>
                    <a:pt x="1468" y="669"/>
                  </a:moveTo>
                  <a:cubicBezTo>
                    <a:pt x="1464" y="669"/>
                    <a:pt x="1464" y="669"/>
                    <a:pt x="1464" y="669"/>
                  </a:cubicBezTo>
                  <a:cubicBezTo>
                    <a:pt x="1456" y="669"/>
                    <a:pt x="1456" y="669"/>
                    <a:pt x="1456" y="669"/>
                  </a:cubicBezTo>
                  <a:cubicBezTo>
                    <a:pt x="1459" y="665"/>
                    <a:pt x="1459" y="665"/>
                    <a:pt x="1459" y="665"/>
                  </a:cubicBezTo>
                  <a:cubicBezTo>
                    <a:pt x="1461" y="662"/>
                    <a:pt x="1461" y="662"/>
                    <a:pt x="1461" y="662"/>
                  </a:cubicBezTo>
                  <a:cubicBezTo>
                    <a:pt x="1469" y="652"/>
                    <a:pt x="1469" y="652"/>
                    <a:pt x="1469" y="652"/>
                  </a:cubicBezTo>
                  <a:cubicBezTo>
                    <a:pt x="1486" y="669"/>
                    <a:pt x="1486" y="669"/>
                    <a:pt x="1486" y="669"/>
                  </a:cubicBezTo>
                  <a:lnTo>
                    <a:pt x="1468" y="669"/>
                  </a:lnTo>
                  <a:close/>
                  <a:moveTo>
                    <a:pt x="1469" y="644"/>
                  </a:moveTo>
                  <a:cubicBezTo>
                    <a:pt x="1469" y="645"/>
                    <a:pt x="1469" y="645"/>
                    <a:pt x="1469" y="645"/>
                  </a:cubicBezTo>
                  <a:cubicBezTo>
                    <a:pt x="1456" y="631"/>
                    <a:pt x="1456" y="631"/>
                    <a:pt x="1456" y="631"/>
                  </a:cubicBezTo>
                  <a:cubicBezTo>
                    <a:pt x="1454" y="630"/>
                    <a:pt x="1454" y="630"/>
                    <a:pt x="1454" y="630"/>
                  </a:cubicBezTo>
                  <a:cubicBezTo>
                    <a:pt x="1469" y="630"/>
                    <a:pt x="1469" y="630"/>
                    <a:pt x="1469" y="630"/>
                  </a:cubicBezTo>
                  <a:cubicBezTo>
                    <a:pt x="1478" y="630"/>
                    <a:pt x="1478" y="630"/>
                    <a:pt x="1478" y="630"/>
                  </a:cubicBezTo>
                  <a:cubicBezTo>
                    <a:pt x="1481" y="630"/>
                    <a:pt x="1481" y="630"/>
                    <a:pt x="1481" y="630"/>
                  </a:cubicBezTo>
                  <a:cubicBezTo>
                    <a:pt x="1480" y="631"/>
                    <a:pt x="1480" y="631"/>
                    <a:pt x="1480" y="631"/>
                  </a:cubicBezTo>
                  <a:cubicBezTo>
                    <a:pt x="1476" y="636"/>
                    <a:pt x="1476" y="636"/>
                    <a:pt x="1476" y="636"/>
                  </a:cubicBezTo>
                  <a:lnTo>
                    <a:pt x="1469" y="644"/>
                  </a:lnTo>
                  <a:close/>
                  <a:moveTo>
                    <a:pt x="1473" y="625"/>
                  </a:moveTo>
                  <a:cubicBezTo>
                    <a:pt x="1464" y="625"/>
                    <a:pt x="1464" y="625"/>
                    <a:pt x="1464" y="625"/>
                  </a:cubicBezTo>
                  <a:cubicBezTo>
                    <a:pt x="1454" y="625"/>
                    <a:pt x="1454" y="625"/>
                    <a:pt x="1454" y="625"/>
                  </a:cubicBezTo>
                  <a:cubicBezTo>
                    <a:pt x="1458" y="619"/>
                    <a:pt x="1458" y="619"/>
                    <a:pt x="1458" y="619"/>
                  </a:cubicBezTo>
                  <a:cubicBezTo>
                    <a:pt x="1462" y="614"/>
                    <a:pt x="1462" y="614"/>
                    <a:pt x="1462" y="614"/>
                  </a:cubicBezTo>
                  <a:cubicBezTo>
                    <a:pt x="1466" y="610"/>
                    <a:pt x="1466" y="610"/>
                    <a:pt x="1466" y="610"/>
                  </a:cubicBezTo>
                  <a:cubicBezTo>
                    <a:pt x="1480" y="625"/>
                    <a:pt x="1480" y="625"/>
                    <a:pt x="1480" y="625"/>
                  </a:cubicBezTo>
                  <a:lnTo>
                    <a:pt x="1473" y="625"/>
                  </a:lnTo>
                  <a:close/>
                  <a:moveTo>
                    <a:pt x="1465" y="602"/>
                  </a:moveTo>
                  <a:cubicBezTo>
                    <a:pt x="1453" y="589"/>
                    <a:pt x="1453" y="589"/>
                    <a:pt x="1453" y="589"/>
                  </a:cubicBezTo>
                  <a:cubicBezTo>
                    <a:pt x="1467" y="589"/>
                    <a:pt x="1467" y="589"/>
                    <a:pt x="1467" y="589"/>
                  </a:cubicBezTo>
                  <a:cubicBezTo>
                    <a:pt x="1476" y="589"/>
                    <a:pt x="1476" y="589"/>
                    <a:pt x="1476" y="589"/>
                  </a:cubicBezTo>
                  <a:cubicBezTo>
                    <a:pt x="1476" y="589"/>
                    <a:pt x="1476" y="589"/>
                    <a:pt x="1476" y="589"/>
                  </a:cubicBezTo>
                  <a:cubicBezTo>
                    <a:pt x="1476" y="589"/>
                    <a:pt x="1476" y="589"/>
                    <a:pt x="1476" y="589"/>
                  </a:cubicBezTo>
                  <a:cubicBezTo>
                    <a:pt x="1472" y="594"/>
                    <a:pt x="1472" y="594"/>
                    <a:pt x="1472" y="594"/>
                  </a:cubicBezTo>
                  <a:lnTo>
                    <a:pt x="1465" y="602"/>
                  </a:lnTo>
                  <a:close/>
                  <a:moveTo>
                    <a:pt x="1470" y="584"/>
                  </a:moveTo>
                  <a:cubicBezTo>
                    <a:pt x="1461" y="584"/>
                    <a:pt x="1461" y="584"/>
                    <a:pt x="1461" y="584"/>
                  </a:cubicBezTo>
                  <a:cubicBezTo>
                    <a:pt x="1452" y="584"/>
                    <a:pt x="1452" y="584"/>
                    <a:pt x="1452" y="584"/>
                  </a:cubicBezTo>
                  <a:cubicBezTo>
                    <a:pt x="1456" y="578"/>
                    <a:pt x="1456" y="578"/>
                    <a:pt x="1456" y="578"/>
                  </a:cubicBezTo>
                  <a:cubicBezTo>
                    <a:pt x="1460" y="574"/>
                    <a:pt x="1460" y="574"/>
                    <a:pt x="1460" y="574"/>
                  </a:cubicBezTo>
                  <a:cubicBezTo>
                    <a:pt x="1463" y="570"/>
                    <a:pt x="1463" y="570"/>
                    <a:pt x="1463" y="570"/>
                  </a:cubicBezTo>
                  <a:cubicBezTo>
                    <a:pt x="1476" y="584"/>
                    <a:pt x="1476" y="584"/>
                    <a:pt x="1476" y="584"/>
                  </a:cubicBezTo>
                  <a:lnTo>
                    <a:pt x="1470" y="584"/>
                  </a:lnTo>
                  <a:close/>
                  <a:moveTo>
                    <a:pt x="1463" y="562"/>
                  </a:moveTo>
                  <a:cubicBezTo>
                    <a:pt x="1451" y="550"/>
                    <a:pt x="1451" y="550"/>
                    <a:pt x="1451" y="550"/>
                  </a:cubicBezTo>
                  <a:cubicBezTo>
                    <a:pt x="1460" y="550"/>
                    <a:pt x="1460" y="550"/>
                    <a:pt x="1460" y="550"/>
                  </a:cubicBezTo>
                  <a:cubicBezTo>
                    <a:pt x="1470" y="550"/>
                    <a:pt x="1470" y="550"/>
                    <a:pt x="1470" y="550"/>
                  </a:cubicBezTo>
                  <a:cubicBezTo>
                    <a:pt x="1472" y="550"/>
                    <a:pt x="1472" y="550"/>
                    <a:pt x="1472" y="550"/>
                  </a:cubicBezTo>
                  <a:cubicBezTo>
                    <a:pt x="1472" y="551"/>
                    <a:pt x="1472" y="551"/>
                    <a:pt x="1472" y="551"/>
                  </a:cubicBezTo>
                  <a:cubicBezTo>
                    <a:pt x="1467" y="557"/>
                    <a:pt x="1467" y="557"/>
                    <a:pt x="1467" y="557"/>
                  </a:cubicBezTo>
                  <a:lnTo>
                    <a:pt x="1463" y="562"/>
                  </a:lnTo>
                  <a:close/>
                  <a:moveTo>
                    <a:pt x="1465" y="545"/>
                  </a:moveTo>
                  <a:cubicBezTo>
                    <a:pt x="1455" y="545"/>
                    <a:pt x="1455" y="545"/>
                    <a:pt x="1455" y="545"/>
                  </a:cubicBezTo>
                  <a:cubicBezTo>
                    <a:pt x="1452" y="545"/>
                    <a:pt x="1452" y="545"/>
                    <a:pt x="1452" y="545"/>
                  </a:cubicBezTo>
                  <a:cubicBezTo>
                    <a:pt x="1453" y="544"/>
                    <a:pt x="1453" y="544"/>
                    <a:pt x="1453" y="544"/>
                  </a:cubicBezTo>
                  <a:cubicBezTo>
                    <a:pt x="1458" y="539"/>
                    <a:pt x="1458" y="539"/>
                    <a:pt x="1458" y="539"/>
                  </a:cubicBezTo>
                  <a:cubicBezTo>
                    <a:pt x="1461" y="536"/>
                    <a:pt x="1461" y="536"/>
                    <a:pt x="1461" y="536"/>
                  </a:cubicBezTo>
                  <a:cubicBezTo>
                    <a:pt x="1471" y="545"/>
                    <a:pt x="1471" y="545"/>
                    <a:pt x="1471" y="545"/>
                  </a:cubicBezTo>
                  <a:lnTo>
                    <a:pt x="1465" y="545"/>
                  </a:lnTo>
                  <a:close/>
                  <a:moveTo>
                    <a:pt x="1461" y="529"/>
                  </a:moveTo>
                  <a:cubicBezTo>
                    <a:pt x="1451" y="520"/>
                    <a:pt x="1451" y="520"/>
                    <a:pt x="1451" y="520"/>
                  </a:cubicBezTo>
                  <a:cubicBezTo>
                    <a:pt x="1460" y="520"/>
                    <a:pt x="1460" y="520"/>
                    <a:pt x="1460" y="520"/>
                  </a:cubicBezTo>
                  <a:cubicBezTo>
                    <a:pt x="1465" y="520"/>
                    <a:pt x="1465" y="520"/>
                    <a:pt x="1465" y="520"/>
                  </a:cubicBezTo>
                  <a:cubicBezTo>
                    <a:pt x="1470" y="520"/>
                    <a:pt x="1470" y="520"/>
                    <a:pt x="1470" y="520"/>
                  </a:cubicBezTo>
                  <a:cubicBezTo>
                    <a:pt x="1467" y="523"/>
                    <a:pt x="1467" y="523"/>
                    <a:pt x="1467" y="523"/>
                  </a:cubicBezTo>
                  <a:cubicBezTo>
                    <a:pt x="1465" y="525"/>
                    <a:pt x="1465" y="525"/>
                    <a:pt x="1465" y="525"/>
                  </a:cubicBezTo>
                  <a:lnTo>
                    <a:pt x="1461" y="529"/>
                  </a:lnTo>
                  <a:close/>
                  <a:moveTo>
                    <a:pt x="1466" y="515"/>
                  </a:moveTo>
                  <a:cubicBezTo>
                    <a:pt x="1459" y="515"/>
                    <a:pt x="1459" y="515"/>
                    <a:pt x="1459" y="515"/>
                  </a:cubicBezTo>
                  <a:cubicBezTo>
                    <a:pt x="1455" y="515"/>
                    <a:pt x="1455" y="515"/>
                    <a:pt x="1455" y="515"/>
                  </a:cubicBezTo>
                  <a:cubicBezTo>
                    <a:pt x="1451" y="515"/>
                    <a:pt x="1451" y="515"/>
                    <a:pt x="1451" y="515"/>
                  </a:cubicBezTo>
                  <a:cubicBezTo>
                    <a:pt x="1453" y="513"/>
                    <a:pt x="1453" y="513"/>
                    <a:pt x="1453" y="513"/>
                  </a:cubicBezTo>
                  <a:cubicBezTo>
                    <a:pt x="1455" y="511"/>
                    <a:pt x="1455" y="511"/>
                    <a:pt x="1455" y="511"/>
                  </a:cubicBezTo>
                  <a:cubicBezTo>
                    <a:pt x="1458" y="507"/>
                    <a:pt x="1458" y="507"/>
                    <a:pt x="1458" y="507"/>
                  </a:cubicBezTo>
                  <a:cubicBezTo>
                    <a:pt x="1459" y="507"/>
                    <a:pt x="1459" y="507"/>
                    <a:pt x="1459" y="507"/>
                  </a:cubicBezTo>
                  <a:cubicBezTo>
                    <a:pt x="1468" y="515"/>
                    <a:pt x="1468" y="515"/>
                    <a:pt x="1468" y="515"/>
                  </a:cubicBezTo>
                  <a:lnTo>
                    <a:pt x="1466" y="515"/>
                  </a:lnTo>
                  <a:close/>
                  <a:moveTo>
                    <a:pt x="1459" y="500"/>
                  </a:moveTo>
                  <a:cubicBezTo>
                    <a:pt x="1451" y="492"/>
                    <a:pt x="1451" y="492"/>
                    <a:pt x="1451" y="492"/>
                  </a:cubicBezTo>
                  <a:cubicBezTo>
                    <a:pt x="1452" y="492"/>
                    <a:pt x="1452" y="492"/>
                    <a:pt x="1452" y="492"/>
                  </a:cubicBezTo>
                  <a:cubicBezTo>
                    <a:pt x="1461" y="492"/>
                    <a:pt x="1461" y="492"/>
                    <a:pt x="1461" y="492"/>
                  </a:cubicBezTo>
                  <a:cubicBezTo>
                    <a:pt x="1467" y="492"/>
                    <a:pt x="1467" y="492"/>
                    <a:pt x="1467" y="492"/>
                  </a:cubicBezTo>
                  <a:cubicBezTo>
                    <a:pt x="1464" y="495"/>
                    <a:pt x="1464" y="495"/>
                    <a:pt x="1464" y="495"/>
                  </a:cubicBezTo>
                  <a:cubicBezTo>
                    <a:pt x="1460" y="499"/>
                    <a:pt x="1460" y="499"/>
                    <a:pt x="1460" y="499"/>
                  </a:cubicBezTo>
                  <a:lnTo>
                    <a:pt x="1459" y="500"/>
                  </a:lnTo>
                  <a:close/>
                  <a:moveTo>
                    <a:pt x="1464" y="487"/>
                  </a:moveTo>
                  <a:cubicBezTo>
                    <a:pt x="1456" y="487"/>
                    <a:pt x="1456" y="487"/>
                    <a:pt x="1456" y="487"/>
                  </a:cubicBezTo>
                  <a:cubicBezTo>
                    <a:pt x="1449" y="487"/>
                    <a:pt x="1449" y="487"/>
                    <a:pt x="1449" y="487"/>
                  </a:cubicBezTo>
                  <a:cubicBezTo>
                    <a:pt x="1452" y="484"/>
                    <a:pt x="1452" y="484"/>
                    <a:pt x="1452" y="484"/>
                  </a:cubicBezTo>
                  <a:cubicBezTo>
                    <a:pt x="1456" y="479"/>
                    <a:pt x="1456" y="479"/>
                    <a:pt x="1456" y="479"/>
                  </a:cubicBezTo>
                  <a:cubicBezTo>
                    <a:pt x="1457" y="477"/>
                    <a:pt x="1457" y="477"/>
                    <a:pt x="1457" y="477"/>
                  </a:cubicBezTo>
                  <a:cubicBezTo>
                    <a:pt x="1458" y="477"/>
                    <a:pt x="1458" y="477"/>
                    <a:pt x="1458" y="477"/>
                  </a:cubicBezTo>
                  <a:cubicBezTo>
                    <a:pt x="1462" y="482"/>
                    <a:pt x="1462" y="482"/>
                    <a:pt x="1462" y="482"/>
                  </a:cubicBezTo>
                  <a:cubicBezTo>
                    <a:pt x="1467" y="487"/>
                    <a:pt x="1467" y="487"/>
                    <a:pt x="1467" y="487"/>
                  </a:cubicBezTo>
                  <a:lnTo>
                    <a:pt x="1464" y="487"/>
                  </a:lnTo>
                  <a:close/>
                  <a:moveTo>
                    <a:pt x="1457" y="469"/>
                  </a:moveTo>
                  <a:cubicBezTo>
                    <a:pt x="1450" y="460"/>
                    <a:pt x="1450" y="460"/>
                    <a:pt x="1450" y="460"/>
                  </a:cubicBezTo>
                  <a:cubicBezTo>
                    <a:pt x="1449" y="460"/>
                    <a:pt x="1449" y="460"/>
                    <a:pt x="1449" y="460"/>
                  </a:cubicBezTo>
                  <a:cubicBezTo>
                    <a:pt x="1460" y="460"/>
                    <a:pt x="1460" y="460"/>
                    <a:pt x="1460" y="460"/>
                  </a:cubicBezTo>
                  <a:cubicBezTo>
                    <a:pt x="1465" y="460"/>
                    <a:pt x="1465" y="460"/>
                    <a:pt x="1465" y="460"/>
                  </a:cubicBezTo>
                  <a:cubicBezTo>
                    <a:pt x="1463" y="463"/>
                    <a:pt x="1463" y="463"/>
                    <a:pt x="1463" y="463"/>
                  </a:cubicBezTo>
                  <a:cubicBezTo>
                    <a:pt x="1458" y="468"/>
                    <a:pt x="1458" y="468"/>
                    <a:pt x="1458" y="468"/>
                  </a:cubicBezTo>
                  <a:lnTo>
                    <a:pt x="1457" y="469"/>
                  </a:lnTo>
                  <a:close/>
                  <a:moveTo>
                    <a:pt x="1463" y="455"/>
                  </a:moveTo>
                  <a:cubicBezTo>
                    <a:pt x="1454" y="455"/>
                    <a:pt x="1454" y="455"/>
                    <a:pt x="1454" y="455"/>
                  </a:cubicBezTo>
                  <a:cubicBezTo>
                    <a:pt x="1449" y="455"/>
                    <a:pt x="1449" y="455"/>
                    <a:pt x="1449" y="455"/>
                  </a:cubicBezTo>
                  <a:cubicBezTo>
                    <a:pt x="1451" y="452"/>
                    <a:pt x="1451" y="452"/>
                    <a:pt x="1451" y="452"/>
                  </a:cubicBezTo>
                  <a:cubicBezTo>
                    <a:pt x="1455" y="447"/>
                    <a:pt x="1455" y="447"/>
                    <a:pt x="1455" y="447"/>
                  </a:cubicBezTo>
                  <a:cubicBezTo>
                    <a:pt x="1456" y="445"/>
                    <a:pt x="1456" y="445"/>
                    <a:pt x="1456" y="445"/>
                  </a:cubicBezTo>
                  <a:cubicBezTo>
                    <a:pt x="1465" y="455"/>
                    <a:pt x="1465" y="455"/>
                    <a:pt x="1465" y="455"/>
                  </a:cubicBezTo>
                  <a:lnTo>
                    <a:pt x="1463" y="455"/>
                  </a:lnTo>
                  <a:close/>
                  <a:moveTo>
                    <a:pt x="1456" y="437"/>
                  </a:moveTo>
                  <a:cubicBezTo>
                    <a:pt x="1448" y="429"/>
                    <a:pt x="1448" y="429"/>
                    <a:pt x="1448" y="429"/>
                  </a:cubicBezTo>
                  <a:cubicBezTo>
                    <a:pt x="1453" y="429"/>
                    <a:pt x="1453" y="429"/>
                    <a:pt x="1453" y="429"/>
                  </a:cubicBezTo>
                  <a:cubicBezTo>
                    <a:pt x="1457" y="429"/>
                    <a:pt x="1457" y="429"/>
                    <a:pt x="1457" y="429"/>
                  </a:cubicBezTo>
                  <a:cubicBezTo>
                    <a:pt x="1460" y="429"/>
                    <a:pt x="1460" y="429"/>
                    <a:pt x="1460" y="429"/>
                  </a:cubicBezTo>
                  <a:cubicBezTo>
                    <a:pt x="1463" y="429"/>
                    <a:pt x="1463" y="429"/>
                    <a:pt x="1463" y="429"/>
                  </a:cubicBezTo>
                  <a:cubicBezTo>
                    <a:pt x="1462" y="430"/>
                    <a:pt x="1462" y="430"/>
                    <a:pt x="1462" y="430"/>
                  </a:cubicBezTo>
                  <a:cubicBezTo>
                    <a:pt x="1460" y="432"/>
                    <a:pt x="1460" y="432"/>
                    <a:pt x="1460" y="432"/>
                  </a:cubicBezTo>
                  <a:cubicBezTo>
                    <a:pt x="1459" y="434"/>
                    <a:pt x="1459" y="434"/>
                    <a:pt x="1459" y="434"/>
                  </a:cubicBezTo>
                  <a:lnTo>
                    <a:pt x="1456" y="437"/>
                  </a:lnTo>
                  <a:close/>
                  <a:moveTo>
                    <a:pt x="1458" y="424"/>
                  </a:moveTo>
                  <a:cubicBezTo>
                    <a:pt x="1455" y="424"/>
                    <a:pt x="1455" y="424"/>
                    <a:pt x="1455" y="424"/>
                  </a:cubicBezTo>
                  <a:cubicBezTo>
                    <a:pt x="1452" y="424"/>
                    <a:pt x="1452" y="424"/>
                    <a:pt x="1452" y="424"/>
                  </a:cubicBezTo>
                  <a:cubicBezTo>
                    <a:pt x="1449" y="424"/>
                    <a:pt x="1449" y="424"/>
                    <a:pt x="1449" y="424"/>
                  </a:cubicBezTo>
                  <a:cubicBezTo>
                    <a:pt x="1450" y="422"/>
                    <a:pt x="1450" y="422"/>
                    <a:pt x="1450" y="422"/>
                  </a:cubicBezTo>
                  <a:cubicBezTo>
                    <a:pt x="1452" y="421"/>
                    <a:pt x="1452" y="421"/>
                    <a:pt x="1452" y="421"/>
                  </a:cubicBezTo>
                  <a:cubicBezTo>
                    <a:pt x="1453" y="419"/>
                    <a:pt x="1453" y="419"/>
                    <a:pt x="1453" y="419"/>
                  </a:cubicBezTo>
                  <a:cubicBezTo>
                    <a:pt x="1455" y="418"/>
                    <a:pt x="1455" y="418"/>
                    <a:pt x="1455" y="418"/>
                  </a:cubicBezTo>
                  <a:cubicBezTo>
                    <a:pt x="1461" y="424"/>
                    <a:pt x="1461" y="424"/>
                    <a:pt x="1461" y="424"/>
                  </a:cubicBezTo>
                  <a:lnTo>
                    <a:pt x="1458" y="424"/>
                  </a:lnTo>
                  <a:close/>
                  <a:moveTo>
                    <a:pt x="1455" y="411"/>
                  </a:moveTo>
                  <a:cubicBezTo>
                    <a:pt x="1449" y="405"/>
                    <a:pt x="1449" y="405"/>
                    <a:pt x="1449" y="405"/>
                  </a:cubicBezTo>
                  <a:cubicBezTo>
                    <a:pt x="1455" y="406"/>
                    <a:pt x="1455" y="406"/>
                    <a:pt x="1455" y="406"/>
                  </a:cubicBezTo>
                  <a:cubicBezTo>
                    <a:pt x="1459" y="406"/>
                    <a:pt x="1459" y="406"/>
                    <a:pt x="1459" y="406"/>
                  </a:cubicBezTo>
                  <a:cubicBezTo>
                    <a:pt x="1460" y="406"/>
                    <a:pt x="1460" y="406"/>
                    <a:pt x="1460" y="406"/>
                  </a:cubicBezTo>
                  <a:cubicBezTo>
                    <a:pt x="1460" y="406"/>
                    <a:pt x="1460" y="406"/>
                    <a:pt x="1460" y="406"/>
                  </a:cubicBezTo>
                  <a:cubicBezTo>
                    <a:pt x="1458" y="408"/>
                    <a:pt x="1458" y="408"/>
                    <a:pt x="1458" y="408"/>
                  </a:cubicBezTo>
                  <a:lnTo>
                    <a:pt x="1455" y="411"/>
                  </a:lnTo>
                  <a:close/>
                  <a:moveTo>
                    <a:pt x="1454" y="400"/>
                  </a:moveTo>
                  <a:cubicBezTo>
                    <a:pt x="1450" y="400"/>
                    <a:pt x="1450" y="400"/>
                    <a:pt x="1450" y="400"/>
                  </a:cubicBezTo>
                  <a:cubicBezTo>
                    <a:pt x="1448" y="400"/>
                    <a:pt x="1448" y="400"/>
                    <a:pt x="1448" y="400"/>
                  </a:cubicBezTo>
                  <a:cubicBezTo>
                    <a:pt x="1449" y="400"/>
                    <a:pt x="1449" y="400"/>
                    <a:pt x="1449" y="400"/>
                  </a:cubicBezTo>
                  <a:cubicBezTo>
                    <a:pt x="1451" y="398"/>
                    <a:pt x="1451" y="398"/>
                    <a:pt x="1451" y="398"/>
                  </a:cubicBezTo>
                  <a:cubicBezTo>
                    <a:pt x="1454" y="395"/>
                    <a:pt x="1454" y="395"/>
                    <a:pt x="1454" y="395"/>
                  </a:cubicBezTo>
                  <a:cubicBezTo>
                    <a:pt x="1459" y="400"/>
                    <a:pt x="1459" y="400"/>
                    <a:pt x="1459" y="400"/>
                  </a:cubicBezTo>
                  <a:lnTo>
                    <a:pt x="1454" y="400"/>
                  </a:lnTo>
                  <a:close/>
                  <a:moveTo>
                    <a:pt x="1454" y="388"/>
                  </a:moveTo>
                  <a:cubicBezTo>
                    <a:pt x="1454" y="388"/>
                    <a:pt x="1454" y="388"/>
                    <a:pt x="1454" y="388"/>
                  </a:cubicBezTo>
                  <a:cubicBezTo>
                    <a:pt x="1448" y="383"/>
                    <a:pt x="1448" y="383"/>
                    <a:pt x="1448" y="383"/>
                  </a:cubicBezTo>
                  <a:cubicBezTo>
                    <a:pt x="1449" y="383"/>
                    <a:pt x="1449" y="383"/>
                    <a:pt x="1449" y="383"/>
                  </a:cubicBezTo>
                  <a:cubicBezTo>
                    <a:pt x="1454" y="383"/>
                    <a:pt x="1454" y="383"/>
                    <a:pt x="1454" y="383"/>
                  </a:cubicBezTo>
                  <a:cubicBezTo>
                    <a:pt x="1459" y="383"/>
                    <a:pt x="1459" y="383"/>
                    <a:pt x="1459" y="383"/>
                  </a:cubicBezTo>
                  <a:cubicBezTo>
                    <a:pt x="1456" y="385"/>
                    <a:pt x="1456" y="385"/>
                    <a:pt x="1456" y="385"/>
                  </a:cubicBezTo>
                  <a:lnTo>
                    <a:pt x="1454" y="388"/>
                  </a:lnTo>
                  <a:close/>
                  <a:moveTo>
                    <a:pt x="1454" y="378"/>
                  </a:moveTo>
                  <a:cubicBezTo>
                    <a:pt x="1449" y="378"/>
                    <a:pt x="1449" y="378"/>
                    <a:pt x="1449" y="378"/>
                  </a:cubicBezTo>
                  <a:cubicBezTo>
                    <a:pt x="1448" y="378"/>
                    <a:pt x="1448" y="378"/>
                    <a:pt x="1448" y="378"/>
                  </a:cubicBezTo>
                  <a:cubicBezTo>
                    <a:pt x="1448" y="378"/>
                    <a:pt x="1448" y="378"/>
                    <a:pt x="1448" y="378"/>
                  </a:cubicBezTo>
                  <a:cubicBezTo>
                    <a:pt x="1451" y="375"/>
                    <a:pt x="1451" y="375"/>
                    <a:pt x="1451" y="375"/>
                  </a:cubicBezTo>
                  <a:cubicBezTo>
                    <a:pt x="1453" y="372"/>
                    <a:pt x="1453" y="372"/>
                    <a:pt x="1453" y="372"/>
                  </a:cubicBezTo>
                  <a:cubicBezTo>
                    <a:pt x="1459" y="378"/>
                    <a:pt x="1459" y="378"/>
                    <a:pt x="1459" y="378"/>
                  </a:cubicBezTo>
                  <a:lnTo>
                    <a:pt x="1454" y="378"/>
                  </a:lnTo>
                  <a:close/>
                  <a:moveTo>
                    <a:pt x="1453" y="365"/>
                  </a:moveTo>
                  <a:cubicBezTo>
                    <a:pt x="1448" y="360"/>
                    <a:pt x="1448" y="360"/>
                    <a:pt x="1448" y="360"/>
                  </a:cubicBezTo>
                  <a:cubicBezTo>
                    <a:pt x="1457" y="360"/>
                    <a:pt x="1457" y="360"/>
                    <a:pt x="1457" y="360"/>
                  </a:cubicBezTo>
                  <a:cubicBezTo>
                    <a:pt x="1458" y="360"/>
                    <a:pt x="1458" y="360"/>
                    <a:pt x="1458" y="360"/>
                  </a:cubicBezTo>
                  <a:cubicBezTo>
                    <a:pt x="1457" y="360"/>
                    <a:pt x="1457" y="360"/>
                    <a:pt x="1457" y="360"/>
                  </a:cubicBezTo>
                  <a:lnTo>
                    <a:pt x="1453" y="365"/>
                  </a:lnTo>
                  <a:close/>
                  <a:moveTo>
                    <a:pt x="1457" y="355"/>
                  </a:moveTo>
                  <a:cubicBezTo>
                    <a:pt x="1452" y="355"/>
                    <a:pt x="1452" y="355"/>
                    <a:pt x="1452" y="355"/>
                  </a:cubicBezTo>
                  <a:cubicBezTo>
                    <a:pt x="1446" y="355"/>
                    <a:pt x="1446" y="355"/>
                    <a:pt x="1446" y="355"/>
                  </a:cubicBezTo>
                  <a:cubicBezTo>
                    <a:pt x="1448" y="352"/>
                    <a:pt x="1448" y="352"/>
                    <a:pt x="1448" y="352"/>
                  </a:cubicBezTo>
                  <a:cubicBezTo>
                    <a:pt x="1451" y="349"/>
                    <a:pt x="1451" y="349"/>
                    <a:pt x="1451" y="349"/>
                  </a:cubicBezTo>
                  <a:cubicBezTo>
                    <a:pt x="1452" y="347"/>
                    <a:pt x="1452" y="347"/>
                    <a:pt x="1452" y="347"/>
                  </a:cubicBezTo>
                  <a:cubicBezTo>
                    <a:pt x="1458" y="355"/>
                    <a:pt x="1458" y="355"/>
                    <a:pt x="1458" y="355"/>
                  </a:cubicBezTo>
                  <a:lnTo>
                    <a:pt x="1457" y="355"/>
                  </a:lnTo>
                  <a:close/>
                  <a:moveTo>
                    <a:pt x="1452" y="338"/>
                  </a:moveTo>
                  <a:cubicBezTo>
                    <a:pt x="1452" y="338"/>
                    <a:pt x="1452" y="338"/>
                    <a:pt x="1452" y="338"/>
                  </a:cubicBezTo>
                  <a:cubicBezTo>
                    <a:pt x="1450" y="336"/>
                    <a:pt x="1450" y="336"/>
                    <a:pt x="1450" y="336"/>
                  </a:cubicBezTo>
                  <a:cubicBezTo>
                    <a:pt x="1446" y="330"/>
                    <a:pt x="1446" y="330"/>
                    <a:pt x="1446" y="330"/>
                  </a:cubicBezTo>
                  <a:cubicBezTo>
                    <a:pt x="1448" y="330"/>
                    <a:pt x="1448" y="330"/>
                    <a:pt x="1448" y="330"/>
                  </a:cubicBezTo>
                  <a:cubicBezTo>
                    <a:pt x="1456" y="330"/>
                    <a:pt x="1456" y="330"/>
                    <a:pt x="1456" y="330"/>
                  </a:cubicBezTo>
                  <a:cubicBezTo>
                    <a:pt x="1457" y="330"/>
                    <a:pt x="1457" y="330"/>
                    <a:pt x="1457" y="330"/>
                  </a:cubicBezTo>
                  <a:cubicBezTo>
                    <a:pt x="1457" y="331"/>
                    <a:pt x="1457" y="331"/>
                    <a:pt x="1457" y="331"/>
                  </a:cubicBezTo>
                  <a:cubicBezTo>
                    <a:pt x="1453" y="336"/>
                    <a:pt x="1453" y="336"/>
                    <a:pt x="1453" y="336"/>
                  </a:cubicBezTo>
                  <a:lnTo>
                    <a:pt x="1452" y="338"/>
                  </a:lnTo>
                  <a:close/>
                  <a:moveTo>
                    <a:pt x="1456" y="325"/>
                  </a:moveTo>
                  <a:cubicBezTo>
                    <a:pt x="1451" y="325"/>
                    <a:pt x="1451" y="325"/>
                    <a:pt x="1451" y="325"/>
                  </a:cubicBezTo>
                  <a:cubicBezTo>
                    <a:pt x="1446" y="325"/>
                    <a:pt x="1446" y="325"/>
                    <a:pt x="1446" y="325"/>
                  </a:cubicBezTo>
                  <a:cubicBezTo>
                    <a:pt x="1448" y="322"/>
                    <a:pt x="1448" y="322"/>
                    <a:pt x="1448" y="322"/>
                  </a:cubicBezTo>
                  <a:cubicBezTo>
                    <a:pt x="1450" y="319"/>
                    <a:pt x="1450" y="319"/>
                    <a:pt x="1450" y="319"/>
                  </a:cubicBezTo>
                  <a:cubicBezTo>
                    <a:pt x="1451" y="318"/>
                    <a:pt x="1451" y="318"/>
                    <a:pt x="1451" y="318"/>
                  </a:cubicBezTo>
                  <a:cubicBezTo>
                    <a:pt x="1457" y="325"/>
                    <a:pt x="1457" y="325"/>
                    <a:pt x="1457" y="325"/>
                  </a:cubicBezTo>
                  <a:lnTo>
                    <a:pt x="1456" y="325"/>
                  </a:lnTo>
                  <a:close/>
                  <a:moveTo>
                    <a:pt x="1451" y="309"/>
                  </a:moveTo>
                  <a:cubicBezTo>
                    <a:pt x="1451" y="309"/>
                    <a:pt x="1451" y="309"/>
                    <a:pt x="1451" y="309"/>
                  </a:cubicBezTo>
                  <a:cubicBezTo>
                    <a:pt x="1451" y="309"/>
                    <a:pt x="1451" y="309"/>
                    <a:pt x="1451" y="309"/>
                  </a:cubicBezTo>
                  <a:cubicBezTo>
                    <a:pt x="1446" y="302"/>
                    <a:pt x="1446" y="302"/>
                    <a:pt x="1446" y="302"/>
                  </a:cubicBezTo>
                  <a:cubicBezTo>
                    <a:pt x="1446" y="302"/>
                    <a:pt x="1446" y="302"/>
                    <a:pt x="1446" y="302"/>
                  </a:cubicBezTo>
                  <a:cubicBezTo>
                    <a:pt x="1455" y="302"/>
                    <a:pt x="1455" y="302"/>
                    <a:pt x="1455" y="302"/>
                  </a:cubicBezTo>
                  <a:cubicBezTo>
                    <a:pt x="1455" y="302"/>
                    <a:pt x="1455" y="302"/>
                    <a:pt x="1455" y="302"/>
                  </a:cubicBezTo>
                  <a:cubicBezTo>
                    <a:pt x="1455" y="302"/>
                    <a:pt x="1455" y="302"/>
                    <a:pt x="1455" y="302"/>
                  </a:cubicBezTo>
                  <a:cubicBezTo>
                    <a:pt x="1452" y="307"/>
                    <a:pt x="1452" y="307"/>
                    <a:pt x="1452" y="307"/>
                  </a:cubicBezTo>
                  <a:lnTo>
                    <a:pt x="1451" y="309"/>
                  </a:lnTo>
                  <a:close/>
                  <a:moveTo>
                    <a:pt x="1454" y="297"/>
                  </a:moveTo>
                  <a:cubicBezTo>
                    <a:pt x="1450" y="297"/>
                    <a:pt x="1450" y="297"/>
                    <a:pt x="1450" y="297"/>
                  </a:cubicBezTo>
                  <a:cubicBezTo>
                    <a:pt x="1446" y="297"/>
                    <a:pt x="1446" y="297"/>
                    <a:pt x="1446" y="297"/>
                  </a:cubicBezTo>
                  <a:cubicBezTo>
                    <a:pt x="1447" y="294"/>
                    <a:pt x="1447" y="294"/>
                    <a:pt x="1447" y="294"/>
                  </a:cubicBezTo>
                  <a:cubicBezTo>
                    <a:pt x="1449" y="292"/>
                    <a:pt x="1449" y="292"/>
                    <a:pt x="1449" y="292"/>
                  </a:cubicBezTo>
                  <a:cubicBezTo>
                    <a:pt x="1450" y="290"/>
                    <a:pt x="1450" y="290"/>
                    <a:pt x="1450" y="290"/>
                  </a:cubicBezTo>
                  <a:cubicBezTo>
                    <a:pt x="1455" y="297"/>
                    <a:pt x="1455" y="297"/>
                    <a:pt x="1455" y="297"/>
                  </a:cubicBezTo>
                  <a:lnTo>
                    <a:pt x="1454" y="297"/>
                  </a:lnTo>
                  <a:close/>
                  <a:moveTo>
                    <a:pt x="1451" y="280"/>
                  </a:moveTo>
                  <a:cubicBezTo>
                    <a:pt x="1450" y="282"/>
                    <a:pt x="1450" y="282"/>
                    <a:pt x="1450" y="282"/>
                  </a:cubicBezTo>
                  <a:cubicBezTo>
                    <a:pt x="1450" y="282"/>
                    <a:pt x="1450" y="282"/>
                    <a:pt x="1450" y="282"/>
                  </a:cubicBezTo>
                  <a:cubicBezTo>
                    <a:pt x="1449" y="280"/>
                    <a:pt x="1449" y="280"/>
                    <a:pt x="1449" y="280"/>
                  </a:cubicBezTo>
                  <a:cubicBezTo>
                    <a:pt x="1446" y="276"/>
                    <a:pt x="1446" y="276"/>
                    <a:pt x="1446" y="276"/>
                  </a:cubicBezTo>
                  <a:cubicBezTo>
                    <a:pt x="1446" y="276"/>
                    <a:pt x="1446" y="276"/>
                    <a:pt x="1446" y="276"/>
                  </a:cubicBezTo>
                  <a:cubicBezTo>
                    <a:pt x="1448" y="276"/>
                    <a:pt x="1448" y="276"/>
                    <a:pt x="1448" y="276"/>
                  </a:cubicBezTo>
                  <a:cubicBezTo>
                    <a:pt x="1452" y="276"/>
                    <a:pt x="1452" y="276"/>
                    <a:pt x="1452" y="276"/>
                  </a:cubicBezTo>
                  <a:cubicBezTo>
                    <a:pt x="1454" y="276"/>
                    <a:pt x="1454" y="276"/>
                    <a:pt x="1454" y="276"/>
                  </a:cubicBezTo>
                  <a:cubicBezTo>
                    <a:pt x="1453" y="277"/>
                    <a:pt x="1453" y="277"/>
                    <a:pt x="1453" y="277"/>
                  </a:cubicBezTo>
                  <a:cubicBezTo>
                    <a:pt x="1451" y="279"/>
                    <a:pt x="1451" y="279"/>
                    <a:pt x="1451" y="279"/>
                  </a:cubicBezTo>
                  <a:lnTo>
                    <a:pt x="1451" y="280"/>
                  </a:lnTo>
                  <a:close/>
                  <a:moveTo>
                    <a:pt x="1452" y="271"/>
                  </a:moveTo>
                  <a:cubicBezTo>
                    <a:pt x="1449" y="271"/>
                    <a:pt x="1449" y="271"/>
                    <a:pt x="1449" y="271"/>
                  </a:cubicBezTo>
                  <a:cubicBezTo>
                    <a:pt x="1447" y="271"/>
                    <a:pt x="1447" y="271"/>
                    <a:pt x="1447" y="271"/>
                  </a:cubicBezTo>
                  <a:cubicBezTo>
                    <a:pt x="1445" y="271"/>
                    <a:pt x="1445" y="271"/>
                    <a:pt x="1445" y="271"/>
                  </a:cubicBezTo>
                  <a:cubicBezTo>
                    <a:pt x="1446" y="270"/>
                    <a:pt x="1446" y="270"/>
                    <a:pt x="1446" y="270"/>
                  </a:cubicBezTo>
                  <a:cubicBezTo>
                    <a:pt x="1447" y="269"/>
                    <a:pt x="1447" y="269"/>
                    <a:pt x="1447" y="269"/>
                  </a:cubicBezTo>
                  <a:cubicBezTo>
                    <a:pt x="1448" y="267"/>
                    <a:pt x="1448" y="267"/>
                    <a:pt x="1448" y="267"/>
                  </a:cubicBezTo>
                  <a:cubicBezTo>
                    <a:pt x="1449" y="265"/>
                    <a:pt x="1449" y="265"/>
                    <a:pt x="1449" y="265"/>
                  </a:cubicBezTo>
                  <a:cubicBezTo>
                    <a:pt x="1454" y="271"/>
                    <a:pt x="1454" y="271"/>
                    <a:pt x="1454" y="271"/>
                  </a:cubicBezTo>
                  <a:lnTo>
                    <a:pt x="1452" y="271"/>
                  </a:lnTo>
                  <a:close/>
                  <a:moveTo>
                    <a:pt x="1452" y="252"/>
                  </a:moveTo>
                  <a:cubicBezTo>
                    <a:pt x="1450" y="255"/>
                    <a:pt x="1450" y="255"/>
                    <a:pt x="1450" y="255"/>
                  </a:cubicBezTo>
                  <a:cubicBezTo>
                    <a:pt x="1449" y="256"/>
                    <a:pt x="1449" y="256"/>
                    <a:pt x="1449" y="256"/>
                  </a:cubicBezTo>
                  <a:cubicBezTo>
                    <a:pt x="1445" y="250"/>
                    <a:pt x="1445" y="250"/>
                    <a:pt x="1445" y="250"/>
                  </a:cubicBezTo>
                  <a:cubicBezTo>
                    <a:pt x="1445" y="250"/>
                    <a:pt x="1445" y="250"/>
                    <a:pt x="1445" y="250"/>
                  </a:cubicBezTo>
                  <a:cubicBezTo>
                    <a:pt x="1450" y="250"/>
                    <a:pt x="1450" y="250"/>
                    <a:pt x="1450" y="250"/>
                  </a:cubicBezTo>
                  <a:cubicBezTo>
                    <a:pt x="1451" y="250"/>
                    <a:pt x="1451" y="250"/>
                    <a:pt x="1451" y="250"/>
                  </a:cubicBezTo>
                  <a:cubicBezTo>
                    <a:pt x="1453" y="250"/>
                    <a:pt x="1453" y="250"/>
                    <a:pt x="1453" y="250"/>
                  </a:cubicBezTo>
                  <a:cubicBezTo>
                    <a:pt x="1452" y="251"/>
                    <a:pt x="1452" y="251"/>
                    <a:pt x="1452" y="251"/>
                  </a:cubicBezTo>
                  <a:lnTo>
                    <a:pt x="1452" y="252"/>
                  </a:lnTo>
                  <a:close/>
                  <a:moveTo>
                    <a:pt x="1450" y="207"/>
                  </a:moveTo>
                  <a:cubicBezTo>
                    <a:pt x="1451" y="206"/>
                    <a:pt x="1451" y="206"/>
                    <a:pt x="1451" y="206"/>
                  </a:cubicBezTo>
                  <a:cubicBezTo>
                    <a:pt x="1452" y="205"/>
                    <a:pt x="1452" y="205"/>
                    <a:pt x="1452" y="205"/>
                  </a:cubicBezTo>
                  <a:cubicBezTo>
                    <a:pt x="1453" y="204"/>
                    <a:pt x="1453" y="204"/>
                    <a:pt x="1453" y="204"/>
                  </a:cubicBezTo>
                  <a:cubicBezTo>
                    <a:pt x="1453" y="207"/>
                    <a:pt x="1453" y="207"/>
                    <a:pt x="1453" y="207"/>
                  </a:cubicBezTo>
                  <a:cubicBezTo>
                    <a:pt x="1453" y="207"/>
                    <a:pt x="1453" y="207"/>
                    <a:pt x="1453" y="207"/>
                  </a:cubicBezTo>
                  <a:cubicBezTo>
                    <a:pt x="1453" y="211"/>
                    <a:pt x="1453" y="211"/>
                    <a:pt x="1453" y="211"/>
                  </a:cubicBezTo>
                  <a:lnTo>
                    <a:pt x="1450" y="207"/>
                  </a:lnTo>
                  <a:close/>
                  <a:moveTo>
                    <a:pt x="1450" y="185"/>
                  </a:moveTo>
                  <a:cubicBezTo>
                    <a:pt x="1451" y="184"/>
                    <a:pt x="1451" y="184"/>
                    <a:pt x="1451" y="184"/>
                  </a:cubicBezTo>
                  <a:cubicBezTo>
                    <a:pt x="1452" y="183"/>
                    <a:pt x="1452" y="183"/>
                    <a:pt x="1452" y="183"/>
                  </a:cubicBezTo>
                  <a:cubicBezTo>
                    <a:pt x="1452" y="185"/>
                    <a:pt x="1452" y="185"/>
                    <a:pt x="1452" y="185"/>
                  </a:cubicBezTo>
                  <a:cubicBezTo>
                    <a:pt x="1452" y="187"/>
                    <a:pt x="1452" y="187"/>
                    <a:pt x="1452" y="187"/>
                  </a:cubicBezTo>
                  <a:lnTo>
                    <a:pt x="1450" y="185"/>
                  </a:lnTo>
                  <a:close/>
                  <a:moveTo>
                    <a:pt x="1449" y="162"/>
                  </a:moveTo>
                  <a:cubicBezTo>
                    <a:pt x="1450" y="161"/>
                    <a:pt x="1450" y="161"/>
                    <a:pt x="1450" y="161"/>
                  </a:cubicBezTo>
                  <a:cubicBezTo>
                    <a:pt x="1451" y="159"/>
                    <a:pt x="1451" y="159"/>
                    <a:pt x="1451" y="159"/>
                  </a:cubicBezTo>
                  <a:cubicBezTo>
                    <a:pt x="1451" y="161"/>
                    <a:pt x="1451" y="161"/>
                    <a:pt x="1451" y="161"/>
                  </a:cubicBezTo>
                  <a:cubicBezTo>
                    <a:pt x="1451" y="165"/>
                    <a:pt x="1451" y="165"/>
                    <a:pt x="1451" y="165"/>
                  </a:cubicBezTo>
                  <a:lnTo>
                    <a:pt x="1449" y="162"/>
                  </a:lnTo>
                  <a:close/>
                  <a:moveTo>
                    <a:pt x="1447" y="144"/>
                  </a:moveTo>
                  <a:cubicBezTo>
                    <a:pt x="1447" y="145"/>
                    <a:pt x="1447" y="145"/>
                    <a:pt x="1446" y="145"/>
                  </a:cubicBezTo>
                  <a:cubicBezTo>
                    <a:pt x="1446" y="145"/>
                    <a:pt x="1445" y="145"/>
                    <a:pt x="1444" y="145"/>
                  </a:cubicBezTo>
                  <a:cubicBezTo>
                    <a:pt x="1443" y="146"/>
                    <a:pt x="1442" y="146"/>
                    <a:pt x="1441" y="146"/>
                  </a:cubicBezTo>
                  <a:cubicBezTo>
                    <a:pt x="1441" y="143"/>
                    <a:pt x="1441" y="143"/>
                    <a:pt x="1441" y="143"/>
                  </a:cubicBezTo>
                  <a:cubicBezTo>
                    <a:pt x="1441" y="139"/>
                    <a:pt x="1441" y="139"/>
                    <a:pt x="1441" y="139"/>
                  </a:cubicBezTo>
                  <a:cubicBezTo>
                    <a:pt x="1441" y="130"/>
                    <a:pt x="1441" y="130"/>
                    <a:pt x="1441" y="130"/>
                  </a:cubicBezTo>
                  <a:cubicBezTo>
                    <a:pt x="1441" y="125"/>
                    <a:pt x="1441" y="125"/>
                    <a:pt x="1441" y="125"/>
                  </a:cubicBezTo>
                  <a:cubicBezTo>
                    <a:pt x="1441" y="124"/>
                    <a:pt x="1441" y="124"/>
                    <a:pt x="1441" y="124"/>
                  </a:cubicBezTo>
                  <a:cubicBezTo>
                    <a:pt x="1446" y="124"/>
                    <a:pt x="1446" y="124"/>
                    <a:pt x="1446" y="124"/>
                  </a:cubicBezTo>
                  <a:cubicBezTo>
                    <a:pt x="1449" y="124"/>
                    <a:pt x="1449" y="124"/>
                    <a:pt x="1449" y="124"/>
                  </a:cubicBezTo>
                  <a:cubicBezTo>
                    <a:pt x="1449" y="127"/>
                    <a:pt x="1449" y="127"/>
                    <a:pt x="1449" y="127"/>
                  </a:cubicBezTo>
                  <a:cubicBezTo>
                    <a:pt x="1449" y="132"/>
                    <a:pt x="1449" y="132"/>
                    <a:pt x="1449" y="132"/>
                  </a:cubicBezTo>
                  <a:cubicBezTo>
                    <a:pt x="1450" y="138"/>
                    <a:pt x="1450" y="138"/>
                    <a:pt x="1450" y="138"/>
                  </a:cubicBezTo>
                  <a:cubicBezTo>
                    <a:pt x="1450" y="143"/>
                    <a:pt x="1450" y="143"/>
                    <a:pt x="1450" y="143"/>
                  </a:cubicBezTo>
                  <a:cubicBezTo>
                    <a:pt x="1449" y="144"/>
                    <a:pt x="1448" y="144"/>
                    <a:pt x="1447" y="144"/>
                  </a:cubicBezTo>
                  <a:close/>
                  <a:moveTo>
                    <a:pt x="1441" y="473"/>
                  </a:moveTo>
                  <a:cubicBezTo>
                    <a:pt x="1441" y="481"/>
                    <a:pt x="1441" y="481"/>
                    <a:pt x="1441" y="481"/>
                  </a:cubicBezTo>
                  <a:cubicBezTo>
                    <a:pt x="1436" y="473"/>
                    <a:pt x="1436" y="473"/>
                    <a:pt x="1436" y="473"/>
                  </a:cubicBezTo>
                  <a:cubicBezTo>
                    <a:pt x="1438" y="470"/>
                    <a:pt x="1438" y="470"/>
                    <a:pt x="1438" y="470"/>
                  </a:cubicBezTo>
                  <a:cubicBezTo>
                    <a:pt x="1441" y="465"/>
                    <a:pt x="1441" y="465"/>
                    <a:pt x="1441" y="465"/>
                  </a:cubicBezTo>
                  <a:lnTo>
                    <a:pt x="1441" y="473"/>
                  </a:lnTo>
                  <a:close/>
                  <a:moveTo>
                    <a:pt x="1436" y="441"/>
                  </a:moveTo>
                  <a:cubicBezTo>
                    <a:pt x="1438" y="439"/>
                    <a:pt x="1438" y="439"/>
                    <a:pt x="1438" y="439"/>
                  </a:cubicBezTo>
                  <a:cubicBezTo>
                    <a:pt x="1440" y="434"/>
                    <a:pt x="1440" y="434"/>
                    <a:pt x="1440" y="434"/>
                  </a:cubicBezTo>
                  <a:cubicBezTo>
                    <a:pt x="1441" y="441"/>
                    <a:pt x="1441" y="441"/>
                    <a:pt x="1441" y="441"/>
                  </a:cubicBezTo>
                  <a:cubicBezTo>
                    <a:pt x="1441" y="449"/>
                    <a:pt x="1441" y="449"/>
                    <a:pt x="1441" y="449"/>
                  </a:cubicBezTo>
                  <a:lnTo>
                    <a:pt x="1436" y="441"/>
                  </a:lnTo>
                  <a:close/>
                  <a:moveTo>
                    <a:pt x="1436" y="414"/>
                  </a:moveTo>
                  <a:cubicBezTo>
                    <a:pt x="1437" y="413"/>
                    <a:pt x="1437" y="413"/>
                    <a:pt x="1437" y="413"/>
                  </a:cubicBezTo>
                  <a:cubicBezTo>
                    <a:pt x="1439" y="411"/>
                    <a:pt x="1439" y="411"/>
                    <a:pt x="1439" y="411"/>
                  </a:cubicBezTo>
                  <a:cubicBezTo>
                    <a:pt x="1440" y="410"/>
                    <a:pt x="1440" y="410"/>
                    <a:pt x="1440" y="410"/>
                  </a:cubicBezTo>
                  <a:cubicBezTo>
                    <a:pt x="1440" y="413"/>
                    <a:pt x="1440" y="413"/>
                    <a:pt x="1440" y="413"/>
                  </a:cubicBezTo>
                  <a:cubicBezTo>
                    <a:pt x="1440" y="416"/>
                    <a:pt x="1440" y="416"/>
                    <a:pt x="1440" y="416"/>
                  </a:cubicBezTo>
                  <a:cubicBezTo>
                    <a:pt x="1440" y="419"/>
                    <a:pt x="1440" y="419"/>
                    <a:pt x="1440" y="419"/>
                  </a:cubicBezTo>
                  <a:lnTo>
                    <a:pt x="1436" y="414"/>
                  </a:lnTo>
                  <a:close/>
                  <a:moveTo>
                    <a:pt x="1436" y="392"/>
                  </a:moveTo>
                  <a:cubicBezTo>
                    <a:pt x="1438" y="389"/>
                    <a:pt x="1438" y="389"/>
                    <a:pt x="1438" y="389"/>
                  </a:cubicBezTo>
                  <a:cubicBezTo>
                    <a:pt x="1440" y="388"/>
                    <a:pt x="1440" y="388"/>
                    <a:pt x="1440" y="388"/>
                  </a:cubicBezTo>
                  <a:cubicBezTo>
                    <a:pt x="1440" y="391"/>
                    <a:pt x="1440" y="391"/>
                    <a:pt x="1440" y="391"/>
                  </a:cubicBezTo>
                  <a:cubicBezTo>
                    <a:pt x="1440" y="396"/>
                    <a:pt x="1440" y="396"/>
                    <a:pt x="1440" y="396"/>
                  </a:cubicBezTo>
                  <a:lnTo>
                    <a:pt x="1436" y="392"/>
                  </a:lnTo>
                  <a:close/>
                  <a:moveTo>
                    <a:pt x="1436" y="369"/>
                  </a:moveTo>
                  <a:cubicBezTo>
                    <a:pt x="1438" y="367"/>
                    <a:pt x="1438" y="367"/>
                    <a:pt x="1438" y="367"/>
                  </a:cubicBezTo>
                  <a:cubicBezTo>
                    <a:pt x="1439" y="365"/>
                    <a:pt x="1439" y="365"/>
                    <a:pt x="1439" y="365"/>
                  </a:cubicBezTo>
                  <a:cubicBezTo>
                    <a:pt x="1439" y="369"/>
                    <a:pt x="1439" y="369"/>
                    <a:pt x="1439" y="369"/>
                  </a:cubicBezTo>
                  <a:cubicBezTo>
                    <a:pt x="1439" y="373"/>
                    <a:pt x="1439" y="373"/>
                    <a:pt x="1439" y="373"/>
                  </a:cubicBezTo>
                  <a:lnTo>
                    <a:pt x="1436" y="369"/>
                  </a:lnTo>
                  <a:close/>
                  <a:moveTo>
                    <a:pt x="1436" y="342"/>
                  </a:moveTo>
                  <a:cubicBezTo>
                    <a:pt x="1437" y="341"/>
                    <a:pt x="1437" y="341"/>
                    <a:pt x="1437" y="341"/>
                  </a:cubicBezTo>
                  <a:cubicBezTo>
                    <a:pt x="1439" y="337"/>
                    <a:pt x="1439" y="337"/>
                    <a:pt x="1439" y="337"/>
                  </a:cubicBezTo>
                  <a:cubicBezTo>
                    <a:pt x="1439" y="343"/>
                    <a:pt x="1439" y="343"/>
                    <a:pt x="1439" y="343"/>
                  </a:cubicBezTo>
                  <a:cubicBezTo>
                    <a:pt x="1439" y="347"/>
                    <a:pt x="1439" y="347"/>
                    <a:pt x="1439" y="347"/>
                  </a:cubicBezTo>
                  <a:lnTo>
                    <a:pt x="1436" y="342"/>
                  </a:lnTo>
                  <a:close/>
                  <a:moveTo>
                    <a:pt x="1436" y="313"/>
                  </a:moveTo>
                  <a:cubicBezTo>
                    <a:pt x="1437" y="312"/>
                    <a:pt x="1437" y="312"/>
                    <a:pt x="1437" y="312"/>
                  </a:cubicBezTo>
                  <a:cubicBezTo>
                    <a:pt x="1438" y="309"/>
                    <a:pt x="1438" y="309"/>
                    <a:pt x="1438" y="309"/>
                  </a:cubicBezTo>
                  <a:cubicBezTo>
                    <a:pt x="1438" y="313"/>
                    <a:pt x="1438" y="313"/>
                    <a:pt x="1438" y="313"/>
                  </a:cubicBezTo>
                  <a:cubicBezTo>
                    <a:pt x="1439" y="317"/>
                    <a:pt x="1439" y="317"/>
                    <a:pt x="1439" y="317"/>
                  </a:cubicBezTo>
                  <a:lnTo>
                    <a:pt x="1436" y="313"/>
                  </a:lnTo>
                  <a:close/>
                  <a:moveTo>
                    <a:pt x="1436" y="286"/>
                  </a:moveTo>
                  <a:cubicBezTo>
                    <a:pt x="1437" y="285"/>
                    <a:pt x="1437" y="285"/>
                    <a:pt x="1437" y="285"/>
                  </a:cubicBezTo>
                  <a:cubicBezTo>
                    <a:pt x="1438" y="283"/>
                    <a:pt x="1438" y="283"/>
                    <a:pt x="1438" y="283"/>
                  </a:cubicBezTo>
                  <a:cubicBezTo>
                    <a:pt x="1438" y="286"/>
                    <a:pt x="1438" y="286"/>
                    <a:pt x="1438" y="286"/>
                  </a:cubicBezTo>
                  <a:cubicBezTo>
                    <a:pt x="1438" y="289"/>
                    <a:pt x="1438" y="289"/>
                    <a:pt x="1438" y="289"/>
                  </a:cubicBezTo>
                  <a:lnTo>
                    <a:pt x="1436" y="286"/>
                  </a:lnTo>
                  <a:close/>
                  <a:moveTo>
                    <a:pt x="1437" y="262"/>
                  </a:moveTo>
                  <a:cubicBezTo>
                    <a:pt x="1436" y="260"/>
                    <a:pt x="1436" y="260"/>
                    <a:pt x="1436" y="260"/>
                  </a:cubicBezTo>
                  <a:cubicBezTo>
                    <a:pt x="1437" y="259"/>
                    <a:pt x="1437" y="259"/>
                    <a:pt x="1437" y="259"/>
                  </a:cubicBezTo>
                  <a:cubicBezTo>
                    <a:pt x="1438" y="258"/>
                    <a:pt x="1438" y="258"/>
                    <a:pt x="1438" y="258"/>
                  </a:cubicBezTo>
                  <a:cubicBezTo>
                    <a:pt x="1438" y="260"/>
                    <a:pt x="1438" y="260"/>
                    <a:pt x="1438" y="260"/>
                  </a:cubicBezTo>
                  <a:cubicBezTo>
                    <a:pt x="1438" y="262"/>
                    <a:pt x="1438" y="262"/>
                    <a:pt x="1438" y="262"/>
                  </a:cubicBezTo>
                  <a:cubicBezTo>
                    <a:pt x="1438" y="263"/>
                    <a:pt x="1438" y="263"/>
                    <a:pt x="1438" y="263"/>
                  </a:cubicBezTo>
                  <a:lnTo>
                    <a:pt x="1437" y="262"/>
                  </a:lnTo>
                  <a:close/>
                  <a:moveTo>
                    <a:pt x="1436" y="234"/>
                  </a:moveTo>
                  <a:cubicBezTo>
                    <a:pt x="1437" y="233"/>
                    <a:pt x="1437" y="233"/>
                    <a:pt x="1437" y="233"/>
                  </a:cubicBezTo>
                  <a:cubicBezTo>
                    <a:pt x="1437" y="232"/>
                    <a:pt x="1437" y="232"/>
                    <a:pt x="1437" y="232"/>
                  </a:cubicBezTo>
                  <a:cubicBezTo>
                    <a:pt x="1437" y="232"/>
                    <a:pt x="1437" y="232"/>
                    <a:pt x="1437" y="232"/>
                  </a:cubicBezTo>
                  <a:cubicBezTo>
                    <a:pt x="1437" y="233"/>
                    <a:pt x="1437" y="233"/>
                    <a:pt x="1437" y="233"/>
                  </a:cubicBezTo>
                  <a:cubicBezTo>
                    <a:pt x="1437" y="234"/>
                    <a:pt x="1437" y="234"/>
                    <a:pt x="1437" y="234"/>
                  </a:cubicBezTo>
                  <a:cubicBezTo>
                    <a:pt x="1437" y="236"/>
                    <a:pt x="1437" y="236"/>
                    <a:pt x="1437" y="236"/>
                  </a:cubicBezTo>
                  <a:lnTo>
                    <a:pt x="1436" y="234"/>
                  </a:lnTo>
                  <a:close/>
                  <a:moveTo>
                    <a:pt x="1435" y="147"/>
                  </a:moveTo>
                  <a:cubicBezTo>
                    <a:pt x="1431" y="147"/>
                    <a:pt x="1431" y="147"/>
                    <a:pt x="1431" y="147"/>
                  </a:cubicBezTo>
                  <a:cubicBezTo>
                    <a:pt x="1431" y="143"/>
                    <a:pt x="1431" y="143"/>
                    <a:pt x="1431" y="143"/>
                  </a:cubicBezTo>
                  <a:cubicBezTo>
                    <a:pt x="1431" y="139"/>
                    <a:pt x="1431" y="139"/>
                    <a:pt x="1431" y="139"/>
                  </a:cubicBezTo>
                  <a:cubicBezTo>
                    <a:pt x="1431" y="133"/>
                    <a:pt x="1431" y="133"/>
                    <a:pt x="1431" y="133"/>
                  </a:cubicBezTo>
                  <a:cubicBezTo>
                    <a:pt x="1432" y="129"/>
                    <a:pt x="1432" y="129"/>
                    <a:pt x="1432" y="129"/>
                  </a:cubicBezTo>
                  <a:cubicBezTo>
                    <a:pt x="1432" y="124"/>
                    <a:pt x="1432" y="124"/>
                    <a:pt x="1432" y="124"/>
                  </a:cubicBezTo>
                  <a:cubicBezTo>
                    <a:pt x="1436" y="124"/>
                    <a:pt x="1436" y="124"/>
                    <a:pt x="1436" y="124"/>
                  </a:cubicBezTo>
                  <a:cubicBezTo>
                    <a:pt x="1436" y="124"/>
                    <a:pt x="1436" y="124"/>
                    <a:pt x="1436" y="124"/>
                  </a:cubicBezTo>
                  <a:cubicBezTo>
                    <a:pt x="1436" y="125"/>
                    <a:pt x="1436" y="125"/>
                    <a:pt x="1436" y="125"/>
                  </a:cubicBezTo>
                  <a:cubicBezTo>
                    <a:pt x="1436" y="134"/>
                    <a:pt x="1436" y="134"/>
                    <a:pt x="1436" y="134"/>
                  </a:cubicBezTo>
                  <a:cubicBezTo>
                    <a:pt x="1436" y="138"/>
                    <a:pt x="1436" y="138"/>
                    <a:pt x="1436" y="138"/>
                  </a:cubicBezTo>
                  <a:cubicBezTo>
                    <a:pt x="1436" y="144"/>
                    <a:pt x="1436" y="144"/>
                    <a:pt x="1436" y="144"/>
                  </a:cubicBezTo>
                  <a:cubicBezTo>
                    <a:pt x="1436" y="147"/>
                    <a:pt x="1436" y="147"/>
                    <a:pt x="1436" y="147"/>
                  </a:cubicBezTo>
                  <a:lnTo>
                    <a:pt x="1435" y="147"/>
                  </a:lnTo>
                  <a:close/>
                  <a:moveTo>
                    <a:pt x="1431" y="218"/>
                  </a:moveTo>
                  <a:cubicBezTo>
                    <a:pt x="1433" y="214"/>
                    <a:pt x="1433" y="214"/>
                    <a:pt x="1433" y="214"/>
                  </a:cubicBezTo>
                  <a:cubicBezTo>
                    <a:pt x="1434" y="213"/>
                    <a:pt x="1434" y="213"/>
                    <a:pt x="1434" y="213"/>
                  </a:cubicBezTo>
                  <a:cubicBezTo>
                    <a:pt x="1434" y="215"/>
                    <a:pt x="1434" y="215"/>
                    <a:pt x="1434" y="215"/>
                  </a:cubicBezTo>
                  <a:cubicBezTo>
                    <a:pt x="1436" y="218"/>
                    <a:pt x="1436" y="218"/>
                    <a:pt x="1436" y="218"/>
                  </a:cubicBezTo>
                  <a:lnTo>
                    <a:pt x="1431" y="218"/>
                  </a:lnTo>
                  <a:close/>
                  <a:moveTo>
                    <a:pt x="1436" y="223"/>
                  </a:moveTo>
                  <a:cubicBezTo>
                    <a:pt x="1434" y="226"/>
                    <a:pt x="1434" y="226"/>
                    <a:pt x="1434" y="226"/>
                  </a:cubicBezTo>
                  <a:cubicBezTo>
                    <a:pt x="1434" y="228"/>
                    <a:pt x="1434" y="228"/>
                    <a:pt x="1434" y="228"/>
                  </a:cubicBezTo>
                  <a:cubicBezTo>
                    <a:pt x="1432" y="224"/>
                    <a:pt x="1432" y="224"/>
                    <a:pt x="1432" y="224"/>
                  </a:cubicBezTo>
                  <a:cubicBezTo>
                    <a:pt x="1431" y="223"/>
                    <a:pt x="1431" y="223"/>
                    <a:pt x="1431" y="223"/>
                  </a:cubicBezTo>
                  <a:lnTo>
                    <a:pt x="1436" y="223"/>
                  </a:lnTo>
                  <a:close/>
                  <a:moveTo>
                    <a:pt x="1433" y="171"/>
                  </a:moveTo>
                  <a:cubicBezTo>
                    <a:pt x="1434" y="169"/>
                    <a:pt x="1434" y="169"/>
                    <a:pt x="1434" y="169"/>
                  </a:cubicBezTo>
                  <a:cubicBezTo>
                    <a:pt x="1436" y="174"/>
                    <a:pt x="1436" y="174"/>
                    <a:pt x="1436" y="174"/>
                  </a:cubicBezTo>
                  <a:cubicBezTo>
                    <a:pt x="1435" y="174"/>
                    <a:pt x="1435" y="174"/>
                    <a:pt x="1435" y="174"/>
                  </a:cubicBezTo>
                  <a:cubicBezTo>
                    <a:pt x="1432" y="174"/>
                    <a:pt x="1432" y="174"/>
                    <a:pt x="1432" y="174"/>
                  </a:cubicBezTo>
                  <a:lnTo>
                    <a:pt x="1433" y="171"/>
                  </a:lnTo>
                  <a:close/>
                  <a:moveTo>
                    <a:pt x="1432" y="152"/>
                  </a:moveTo>
                  <a:cubicBezTo>
                    <a:pt x="1433" y="152"/>
                    <a:pt x="1433" y="152"/>
                    <a:pt x="1434" y="152"/>
                  </a:cubicBezTo>
                  <a:cubicBezTo>
                    <a:pt x="1434" y="152"/>
                    <a:pt x="1435" y="152"/>
                    <a:pt x="1435" y="152"/>
                  </a:cubicBezTo>
                  <a:cubicBezTo>
                    <a:pt x="1434" y="155"/>
                    <a:pt x="1434" y="155"/>
                    <a:pt x="1434" y="155"/>
                  </a:cubicBezTo>
                  <a:cubicBezTo>
                    <a:pt x="1434" y="155"/>
                    <a:pt x="1434" y="155"/>
                    <a:pt x="1434" y="155"/>
                  </a:cubicBezTo>
                  <a:cubicBezTo>
                    <a:pt x="1433" y="154"/>
                    <a:pt x="1433" y="154"/>
                    <a:pt x="1433" y="154"/>
                  </a:cubicBezTo>
                  <a:lnTo>
                    <a:pt x="1432" y="152"/>
                  </a:lnTo>
                  <a:close/>
                  <a:moveTo>
                    <a:pt x="1434" y="190"/>
                  </a:moveTo>
                  <a:cubicBezTo>
                    <a:pt x="1435" y="192"/>
                    <a:pt x="1435" y="192"/>
                    <a:pt x="1435" y="192"/>
                  </a:cubicBezTo>
                  <a:cubicBezTo>
                    <a:pt x="1433" y="192"/>
                    <a:pt x="1433" y="192"/>
                    <a:pt x="1433" y="192"/>
                  </a:cubicBezTo>
                  <a:cubicBezTo>
                    <a:pt x="1432" y="192"/>
                    <a:pt x="1432" y="192"/>
                    <a:pt x="1432" y="192"/>
                  </a:cubicBezTo>
                  <a:cubicBezTo>
                    <a:pt x="1433" y="192"/>
                    <a:pt x="1433" y="192"/>
                    <a:pt x="1433" y="192"/>
                  </a:cubicBezTo>
                  <a:lnTo>
                    <a:pt x="1434" y="190"/>
                  </a:lnTo>
                  <a:close/>
                  <a:moveTo>
                    <a:pt x="1433" y="179"/>
                  </a:moveTo>
                  <a:cubicBezTo>
                    <a:pt x="1434" y="179"/>
                    <a:pt x="1434" y="179"/>
                    <a:pt x="1434" y="179"/>
                  </a:cubicBezTo>
                  <a:cubicBezTo>
                    <a:pt x="1435" y="179"/>
                    <a:pt x="1435" y="179"/>
                    <a:pt x="1435" y="179"/>
                  </a:cubicBezTo>
                  <a:cubicBezTo>
                    <a:pt x="1434" y="179"/>
                    <a:pt x="1434" y="179"/>
                    <a:pt x="1434" y="179"/>
                  </a:cubicBezTo>
                  <a:cubicBezTo>
                    <a:pt x="1434" y="180"/>
                    <a:pt x="1434" y="180"/>
                    <a:pt x="1434" y="180"/>
                  </a:cubicBezTo>
                  <a:lnTo>
                    <a:pt x="1433" y="179"/>
                  </a:lnTo>
                  <a:close/>
                  <a:moveTo>
                    <a:pt x="1433" y="197"/>
                  </a:moveTo>
                  <a:cubicBezTo>
                    <a:pt x="1436" y="197"/>
                    <a:pt x="1436" y="197"/>
                    <a:pt x="1436" y="197"/>
                  </a:cubicBezTo>
                  <a:cubicBezTo>
                    <a:pt x="1435" y="199"/>
                    <a:pt x="1435" y="199"/>
                    <a:pt x="1435" y="199"/>
                  </a:cubicBezTo>
                  <a:cubicBezTo>
                    <a:pt x="1434" y="201"/>
                    <a:pt x="1434" y="201"/>
                    <a:pt x="1434" y="201"/>
                  </a:cubicBezTo>
                  <a:cubicBezTo>
                    <a:pt x="1432" y="197"/>
                    <a:pt x="1432" y="197"/>
                    <a:pt x="1432" y="197"/>
                  </a:cubicBezTo>
                  <a:lnTo>
                    <a:pt x="1433" y="197"/>
                  </a:lnTo>
                  <a:close/>
                  <a:moveTo>
                    <a:pt x="1432" y="242"/>
                  </a:moveTo>
                  <a:cubicBezTo>
                    <a:pt x="1434" y="240"/>
                    <a:pt x="1434" y="240"/>
                    <a:pt x="1434" y="240"/>
                  </a:cubicBezTo>
                  <a:cubicBezTo>
                    <a:pt x="1436" y="245"/>
                    <a:pt x="1436" y="245"/>
                    <a:pt x="1436" y="245"/>
                  </a:cubicBezTo>
                  <a:cubicBezTo>
                    <a:pt x="1435" y="245"/>
                    <a:pt x="1435" y="245"/>
                    <a:pt x="1435" y="245"/>
                  </a:cubicBezTo>
                  <a:cubicBezTo>
                    <a:pt x="1431" y="245"/>
                    <a:pt x="1431" y="245"/>
                    <a:pt x="1431" y="245"/>
                  </a:cubicBezTo>
                  <a:lnTo>
                    <a:pt x="1432" y="242"/>
                  </a:lnTo>
                  <a:close/>
                  <a:moveTo>
                    <a:pt x="1436" y="250"/>
                  </a:moveTo>
                  <a:cubicBezTo>
                    <a:pt x="1434" y="254"/>
                    <a:pt x="1434" y="254"/>
                    <a:pt x="1434" y="254"/>
                  </a:cubicBezTo>
                  <a:cubicBezTo>
                    <a:pt x="1434" y="255"/>
                    <a:pt x="1434" y="255"/>
                    <a:pt x="1434" y="255"/>
                  </a:cubicBezTo>
                  <a:cubicBezTo>
                    <a:pt x="1432" y="252"/>
                    <a:pt x="1432" y="252"/>
                    <a:pt x="1432" y="252"/>
                  </a:cubicBezTo>
                  <a:cubicBezTo>
                    <a:pt x="1431" y="250"/>
                    <a:pt x="1431" y="250"/>
                    <a:pt x="1431" y="250"/>
                  </a:cubicBezTo>
                  <a:lnTo>
                    <a:pt x="1436" y="250"/>
                  </a:lnTo>
                  <a:close/>
                  <a:moveTo>
                    <a:pt x="1431" y="162"/>
                  </a:moveTo>
                  <a:cubicBezTo>
                    <a:pt x="1431" y="162"/>
                    <a:pt x="1431" y="162"/>
                    <a:pt x="1431" y="162"/>
                  </a:cubicBezTo>
                  <a:cubicBezTo>
                    <a:pt x="1431" y="162"/>
                    <a:pt x="1431" y="162"/>
                    <a:pt x="1431" y="162"/>
                  </a:cubicBezTo>
                  <a:cubicBezTo>
                    <a:pt x="1431" y="162"/>
                    <a:pt x="1431" y="162"/>
                    <a:pt x="1431" y="162"/>
                  </a:cubicBezTo>
                  <a:cubicBezTo>
                    <a:pt x="1431" y="162"/>
                    <a:pt x="1431" y="162"/>
                    <a:pt x="1431" y="162"/>
                  </a:cubicBezTo>
                  <a:close/>
                  <a:moveTo>
                    <a:pt x="1432" y="268"/>
                  </a:moveTo>
                  <a:cubicBezTo>
                    <a:pt x="1434" y="266"/>
                    <a:pt x="1434" y="266"/>
                    <a:pt x="1434" y="266"/>
                  </a:cubicBezTo>
                  <a:cubicBezTo>
                    <a:pt x="1434" y="266"/>
                    <a:pt x="1434" y="266"/>
                    <a:pt x="1434" y="266"/>
                  </a:cubicBezTo>
                  <a:cubicBezTo>
                    <a:pt x="1434" y="266"/>
                    <a:pt x="1434" y="266"/>
                    <a:pt x="1434" y="266"/>
                  </a:cubicBezTo>
                  <a:cubicBezTo>
                    <a:pt x="1436" y="271"/>
                    <a:pt x="1436" y="271"/>
                    <a:pt x="1436" y="271"/>
                  </a:cubicBezTo>
                  <a:cubicBezTo>
                    <a:pt x="1435" y="271"/>
                    <a:pt x="1435" y="271"/>
                    <a:pt x="1435" y="271"/>
                  </a:cubicBezTo>
                  <a:cubicBezTo>
                    <a:pt x="1431" y="271"/>
                    <a:pt x="1431" y="271"/>
                    <a:pt x="1431" y="271"/>
                  </a:cubicBezTo>
                  <a:cubicBezTo>
                    <a:pt x="1431" y="271"/>
                    <a:pt x="1431" y="271"/>
                    <a:pt x="1431" y="271"/>
                  </a:cubicBezTo>
                  <a:cubicBezTo>
                    <a:pt x="1431" y="271"/>
                    <a:pt x="1431" y="271"/>
                    <a:pt x="1431" y="271"/>
                  </a:cubicBezTo>
                  <a:lnTo>
                    <a:pt x="1432" y="268"/>
                  </a:lnTo>
                  <a:close/>
                  <a:moveTo>
                    <a:pt x="1431" y="234"/>
                  </a:moveTo>
                  <a:cubicBezTo>
                    <a:pt x="1430" y="236"/>
                    <a:pt x="1430" y="236"/>
                    <a:pt x="1430" y="236"/>
                  </a:cubicBezTo>
                  <a:cubicBezTo>
                    <a:pt x="1430" y="236"/>
                    <a:pt x="1430" y="236"/>
                    <a:pt x="1430" y="236"/>
                  </a:cubicBezTo>
                  <a:cubicBezTo>
                    <a:pt x="1430" y="235"/>
                    <a:pt x="1430" y="235"/>
                    <a:pt x="1430" y="235"/>
                  </a:cubicBezTo>
                  <a:cubicBezTo>
                    <a:pt x="1430" y="232"/>
                    <a:pt x="1430" y="232"/>
                    <a:pt x="1430" y="232"/>
                  </a:cubicBezTo>
                  <a:lnTo>
                    <a:pt x="1431" y="234"/>
                  </a:lnTo>
                  <a:close/>
                  <a:moveTo>
                    <a:pt x="1430" y="259"/>
                  </a:moveTo>
                  <a:cubicBezTo>
                    <a:pt x="1431" y="260"/>
                    <a:pt x="1431" y="260"/>
                    <a:pt x="1431" y="260"/>
                  </a:cubicBezTo>
                  <a:cubicBezTo>
                    <a:pt x="1430" y="261"/>
                    <a:pt x="1430" y="261"/>
                    <a:pt x="1430" y="261"/>
                  </a:cubicBezTo>
                  <a:cubicBezTo>
                    <a:pt x="1430" y="262"/>
                    <a:pt x="1430" y="262"/>
                    <a:pt x="1430" y="262"/>
                  </a:cubicBezTo>
                  <a:cubicBezTo>
                    <a:pt x="1429" y="263"/>
                    <a:pt x="1429" y="263"/>
                    <a:pt x="1429" y="263"/>
                  </a:cubicBezTo>
                  <a:cubicBezTo>
                    <a:pt x="1429" y="261"/>
                    <a:pt x="1429" y="261"/>
                    <a:pt x="1429" y="261"/>
                  </a:cubicBezTo>
                  <a:cubicBezTo>
                    <a:pt x="1429" y="260"/>
                    <a:pt x="1429" y="260"/>
                    <a:pt x="1429" y="260"/>
                  </a:cubicBezTo>
                  <a:cubicBezTo>
                    <a:pt x="1429" y="258"/>
                    <a:pt x="1429" y="258"/>
                    <a:pt x="1429" y="258"/>
                  </a:cubicBezTo>
                  <a:cubicBezTo>
                    <a:pt x="1429" y="258"/>
                    <a:pt x="1429" y="258"/>
                    <a:pt x="1429" y="258"/>
                  </a:cubicBezTo>
                  <a:lnTo>
                    <a:pt x="1430" y="259"/>
                  </a:lnTo>
                  <a:close/>
                  <a:moveTo>
                    <a:pt x="1431" y="286"/>
                  </a:moveTo>
                  <a:cubicBezTo>
                    <a:pt x="1430" y="286"/>
                    <a:pt x="1430" y="286"/>
                    <a:pt x="1430" y="286"/>
                  </a:cubicBezTo>
                  <a:cubicBezTo>
                    <a:pt x="1429" y="288"/>
                    <a:pt x="1429" y="288"/>
                    <a:pt x="1429" y="288"/>
                  </a:cubicBezTo>
                  <a:cubicBezTo>
                    <a:pt x="1429" y="289"/>
                    <a:pt x="1429" y="289"/>
                    <a:pt x="1429" y="289"/>
                  </a:cubicBezTo>
                  <a:cubicBezTo>
                    <a:pt x="1429" y="287"/>
                    <a:pt x="1429" y="287"/>
                    <a:pt x="1429" y="287"/>
                  </a:cubicBezTo>
                  <a:cubicBezTo>
                    <a:pt x="1429" y="285"/>
                    <a:pt x="1429" y="285"/>
                    <a:pt x="1429" y="285"/>
                  </a:cubicBezTo>
                  <a:cubicBezTo>
                    <a:pt x="1429" y="283"/>
                    <a:pt x="1429" y="283"/>
                    <a:pt x="1429" y="283"/>
                  </a:cubicBezTo>
                  <a:lnTo>
                    <a:pt x="1431" y="286"/>
                  </a:lnTo>
                  <a:close/>
                  <a:moveTo>
                    <a:pt x="1431" y="313"/>
                  </a:moveTo>
                  <a:cubicBezTo>
                    <a:pt x="1430" y="314"/>
                    <a:pt x="1430" y="314"/>
                    <a:pt x="1430" y="314"/>
                  </a:cubicBezTo>
                  <a:cubicBezTo>
                    <a:pt x="1429" y="316"/>
                    <a:pt x="1429" y="316"/>
                    <a:pt x="1429" y="316"/>
                  </a:cubicBezTo>
                  <a:cubicBezTo>
                    <a:pt x="1428" y="317"/>
                    <a:pt x="1428" y="317"/>
                    <a:pt x="1428" y="317"/>
                  </a:cubicBezTo>
                  <a:cubicBezTo>
                    <a:pt x="1428" y="315"/>
                    <a:pt x="1428" y="315"/>
                    <a:pt x="1428" y="315"/>
                  </a:cubicBezTo>
                  <a:cubicBezTo>
                    <a:pt x="1428" y="312"/>
                    <a:pt x="1428" y="312"/>
                    <a:pt x="1428" y="312"/>
                  </a:cubicBezTo>
                  <a:cubicBezTo>
                    <a:pt x="1428" y="309"/>
                    <a:pt x="1428" y="309"/>
                    <a:pt x="1428" y="309"/>
                  </a:cubicBezTo>
                  <a:lnTo>
                    <a:pt x="1431" y="313"/>
                  </a:lnTo>
                  <a:close/>
                  <a:moveTo>
                    <a:pt x="1430" y="342"/>
                  </a:moveTo>
                  <a:cubicBezTo>
                    <a:pt x="1429" y="344"/>
                    <a:pt x="1429" y="344"/>
                    <a:pt x="1429" y="344"/>
                  </a:cubicBezTo>
                  <a:cubicBezTo>
                    <a:pt x="1428" y="347"/>
                    <a:pt x="1428" y="347"/>
                    <a:pt x="1428" y="347"/>
                  </a:cubicBezTo>
                  <a:cubicBezTo>
                    <a:pt x="1428" y="342"/>
                    <a:pt x="1428" y="342"/>
                    <a:pt x="1428" y="342"/>
                  </a:cubicBezTo>
                  <a:cubicBezTo>
                    <a:pt x="1428" y="337"/>
                    <a:pt x="1428" y="337"/>
                    <a:pt x="1428" y="337"/>
                  </a:cubicBezTo>
                  <a:lnTo>
                    <a:pt x="1430" y="342"/>
                  </a:lnTo>
                  <a:close/>
                  <a:moveTo>
                    <a:pt x="1430" y="369"/>
                  </a:moveTo>
                  <a:cubicBezTo>
                    <a:pt x="1429" y="370"/>
                    <a:pt x="1429" y="370"/>
                    <a:pt x="1429" y="370"/>
                  </a:cubicBezTo>
                  <a:cubicBezTo>
                    <a:pt x="1427" y="373"/>
                    <a:pt x="1427" y="373"/>
                    <a:pt x="1427" y="373"/>
                  </a:cubicBezTo>
                  <a:cubicBezTo>
                    <a:pt x="1427" y="369"/>
                    <a:pt x="1427" y="369"/>
                    <a:pt x="1427" y="369"/>
                  </a:cubicBezTo>
                  <a:cubicBezTo>
                    <a:pt x="1427" y="365"/>
                    <a:pt x="1427" y="365"/>
                    <a:pt x="1427" y="365"/>
                  </a:cubicBezTo>
                  <a:lnTo>
                    <a:pt x="1430" y="369"/>
                  </a:lnTo>
                  <a:close/>
                  <a:moveTo>
                    <a:pt x="1430" y="392"/>
                  </a:moveTo>
                  <a:cubicBezTo>
                    <a:pt x="1429" y="392"/>
                    <a:pt x="1429" y="392"/>
                    <a:pt x="1429" y="392"/>
                  </a:cubicBezTo>
                  <a:cubicBezTo>
                    <a:pt x="1428" y="394"/>
                    <a:pt x="1428" y="394"/>
                    <a:pt x="1428" y="394"/>
                  </a:cubicBezTo>
                  <a:cubicBezTo>
                    <a:pt x="1427" y="396"/>
                    <a:pt x="1427" y="396"/>
                    <a:pt x="1427" y="396"/>
                  </a:cubicBezTo>
                  <a:cubicBezTo>
                    <a:pt x="1427" y="393"/>
                    <a:pt x="1427" y="393"/>
                    <a:pt x="1427" y="393"/>
                  </a:cubicBezTo>
                  <a:cubicBezTo>
                    <a:pt x="1427" y="390"/>
                    <a:pt x="1427" y="390"/>
                    <a:pt x="1427" y="390"/>
                  </a:cubicBezTo>
                  <a:cubicBezTo>
                    <a:pt x="1427" y="388"/>
                    <a:pt x="1427" y="388"/>
                    <a:pt x="1427" y="388"/>
                  </a:cubicBezTo>
                  <a:lnTo>
                    <a:pt x="1430" y="392"/>
                  </a:lnTo>
                  <a:close/>
                  <a:moveTo>
                    <a:pt x="1430" y="414"/>
                  </a:moveTo>
                  <a:cubicBezTo>
                    <a:pt x="1429" y="416"/>
                    <a:pt x="1429" y="416"/>
                    <a:pt x="1429" y="416"/>
                  </a:cubicBezTo>
                  <a:cubicBezTo>
                    <a:pt x="1426" y="419"/>
                    <a:pt x="1426" y="419"/>
                    <a:pt x="1426" y="419"/>
                  </a:cubicBezTo>
                  <a:cubicBezTo>
                    <a:pt x="1426" y="414"/>
                    <a:pt x="1426" y="414"/>
                    <a:pt x="1426" y="414"/>
                  </a:cubicBezTo>
                  <a:cubicBezTo>
                    <a:pt x="1426" y="410"/>
                    <a:pt x="1426" y="410"/>
                    <a:pt x="1426" y="410"/>
                  </a:cubicBezTo>
                  <a:lnTo>
                    <a:pt x="1430" y="414"/>
                  </a:lnTo>
                  <a:close/>
                  <a:moveTo>
                    <a:pt x="1427" y="124"/>
                  </a:moveTo>
                  <a:cubicBezTo>
                    <a:pt x="1426" y="128"/>
                    <a:pt x="1426" y="128"/>
                    <a:pt x="1426" y="128"/>
                  </a:cubicBezTo>
                  <a:cubicBezTo>
                    <a:pt x="1426" y="134"/>
                    <a:pt x="1426" y="134"/>
                    <a:pt x="1426" y="134"/>
                  </a:cubicBezTo>
                  <a:cubicBezTo>
                    <a:pt x="1426" y="138"/>
                    <a:pt x="1426" y="138"/>
                    <a:pt x="1426" y="138"/>
                  </a:cubicBezTo>
                  <a:cubicBezTo>
                    <a:pt x="1426" y="146"/>
                    <a:pt x="1426" y="146"/>
                    <a:pt x="1426" y="146"/>
                  </a:cubicBezTo>
                  <a:cubicBezTo>
                    <a:pt x="1426" y="146"/>
                    <a:pt x="1425" y="146"/>
                    <a:pt x="1424" y="146"/>
                  </a:cubicBezTo>
                  <a:cubicBezTo>
                    <a:pt x="1423" y="145"/>
                    <a:pt x="1422" y="145"/>
                    <a:pt x="1421" y="145"/>
                  </a:cubicBezTo>
                  <a:cubicBezTo>
                    <a:pt x="1420" y="144"/>
                    <a:pt x="1419" y="144"/>
                    <a:pt x="1418" y="143"/>
                  </a:cubicBezTo>
                  <a:cubicBezTo>
                    <a:pt x="1418" y="140"/>
                    <a:pt x="1418" y="140"/>
                    <a:pt x="1418" y="140"/>
                  </a:cubicBezTo>
                  <a:cubicBezTo>
                    <a:pt x="1419" y="130"/>
                    <a:pt x="1419" y="130"/>
                    <a:pt x="1419" y="130"/>
                  </a:cubicBezTo>
                  <a:cubicBezTo>
                    <a:pt x="1419" y="127"/>
                    <a:pt x="1419" y="127"/>
                    <a:pt x="1419" y="127"/>
                  </a:cubicBezTo>
                  <a:cubicBezTo>
                    <a:pt x="1419" y="124"/>
                    <a:pt x="1419" y="124"/>
                    <a:pt x="1419" y="124"/>
                  </a:cubicBezTo>
                  <a:cubicBezTo>
                    <a:pt x="1422" y="124"/>
                    <a:pt x="1422" y="124"/>
                    <a:pt x="1422" y="124"/>
                  </a:cubicBezTo>
                  <a:cubicBezTo>
                    <a:pt x="1426" y="124"/>
                    <a:pt x="1426" y="124"/>
                    <a:pt x="1426" y="124"/>
                  </a:cubicBezTo>
                  <a:cubicBezTo>
                    <a:pt x="1427" y="124"/>
                    <a:pt x="1427" y="124"/>
                    <a:pt x="1427" y="124"/>
                  </a:cubicBezTo>
                  <a:close/>
                  <a:moveTo>
                    <a:pt x="1419" y="162"/>
                  </a:moveTo>
                  <a:cubicBezTo>
                    <a:pt x="1418" y="163"/>
                    <a:pt x="1418" y="163"/>
                    <a:pt x="1418" y="163"/>
                  </a:cubicBezTo>
                  <a:cubicBezTo>
                    <a:pt x="1417" y="165"/>
                    <a:pt x="1417" y="165"/>
                    <a:pt x="1417" y="165"/>
                  </a:cubicBezTo>
                  <a:cubicBezTo>
                    <a:pt x="1417" y="165"/>
                    <a:pt x="1417" y="165"/>
                    <a:pt x="1417" y="165"/>
                  </a:cubicBezTo>
                  <a:cubicBezTo>
                    <a:pt x="1417" y="165"/>
                    <a:pt x="1417" y="165"/>
                    <a:pt x="1417" y="165"/>
                  </a:cubicBezTo>
                  <a:cubicBezTo>
                    <a:pt x="1417" y="162"/>
                    <a:pt x="1417" y="162"/>
                    <a:pt x="1417" y="162"/>
                  </a:cubicBezTo>
                  <a:cubicBezTo>
                    <a:pt x="1417" y="159"/>
                    <a:pt x="1417" y="159"/>
                    <a:pt x="1417" y="159"/>
                  </a:cubicBezTo>
                  <a:lnTo>
                    <a:pt x="1419" y="162"/>
                  </a:lnTo>
                  <a:close/>
                  <a:moveTo>
                    <a:pt x="1417" y="185"/>
                  </a:moveTo>
                  <a:cubicBezTo>
                    <a:pt x="1417" y="186"/>
                    <a:pt x="1417" y="186"/>
                    <a:pt x="1417" y="186"/>
                  </a:cubicBezTo>
                  <a:cubicBezTo>
                    <a:pt x="1416" y="186"/>
                    <a:pt x="1416" y="186"/>
                    <a:pt x="1416" y="186"/>
                  </a:cubicBezTo>
                  <a:cubicBezTo>
                    <a:pt x="1416" y="187"/>
                    <a:pt x="1416" y="187"/>
                    <a:pt x="1416" y="187"/>
                  </a:cubicBezTo>
                  <a:cubicBezTo>
                    <a:pt x="1416" y="187"/>
                    <a:pt x="1416" y="187"/>
                    <a:pt x="1416" y="187"/>
                  </a:cubicBezTo>
                  <a:cubicBezTo>
                    <a:pt x="1416" y="187"/>
                    <a:pt x="1416" y="187"/>
                    <a:pt x="1416" y="187"/>
                  </a:cubicBezTo>
                  <a:cubicBezTo>
                    <a:pt x="1416" y="186"/>
                    <a:pt x="1416" y="186"/>
                    <a:pt x="1416" y="186"/>
                  </a:cubicBezTo>
                  <a:cubicBezTo>
                    <a:pt x="1416" y="185"/>
                    <a:pt x="1416" y="185"/>
                    <a:pt x="1416" y="185"/>
                  </a:cubicBezTo>
                  <a:cubicBezTo>
                    <a:pt x="1416" y="183"/>
                    <a:pt x="1416" y="183"/>
                    <a:pt x="1416" y="183"/>
                  </a:cubicBezTo>
                  <a:lnTo>
                    <a:pt x="1417" y="185"/>
                  </a:lnTo>
                  <a:close/>
                  <a:moveTo>
                    <a:pt x="1417" y="207"/>
                  </a:moveTo>
                  <a:cubicBezTo>
                    <a:pt x="1416" y="209"/>
                    <a:pt x="1416" y="209"/>
                    <a:pt x="1416" y="209"/>
                  </a:cubicBezTo>
                  <a:cubicBezTo>
                    <a:pt x="1415" y="211"/>
                    <a:pt x="1415" y="211"/>
                    <a:pt x="1415" y="211"/>
                  </a:cubicBezTo>
                  <a:cubicBezTo>
                    <a:pt x="1414" y="211"/>
                    <a:pt x="1414" y="211"/>
                    <a:pt x="1414" y="211"/>
                  </a:cubicBezTo>
                  <a:cubicBezTo>
                    <a:pt x="1414" y="210"/>
                    <a:pt x="1414" y="210"/>
                    <a:pt x="1414" y="210"/>
                  </a:cubicBezTo>
                  <a:cubicBezTo>
                    <a:pt x="1415" y="207"/>
                    <a:pt x="1415" y="207"/>
                    <a:pt x="1415" y="207"/>
                  </a:cubicBezTo>
                  <a:cubicBezTo>
                    <a:pt x="1415" y="203"/>
                    <a:pt x="1415" y="203"/>
                    <a:pt x="1415" y="203"/>
                  </a:cubicBezTo>
                  <a:lnTo>
                    <a:pt x="1417" y="207"/>
                  </a:lnTo>
                  <a:close/>
                  <a:moveTo>
                    <a:pt x="1417" y="250"/>
                  </a:moveTo>
                  <a:cubicBezTo>
                    <a:pt x="1419" y="250"/>
                    <a:pt x="1419" y="250"/>
                    <a:pt x="1419" y="250"/>
                  </a:cubicBezTo>
                  <a:cubicBezTo>
                    <a:pt x="1421" y="250"/>
                    <a:pt x="1421" y="250"/>
                    <a:pt x="1421" y="250"/>
                  </a:cubicBezTo>
                  <a:cubicBezTo>
                    <a:pt x="1422" y="250"/>
                    <a:pt x="1422" y="250"/>
                    <a:pt x="1422" y="250"/>
                  </a:cubicBezTo>
                  <a:cubicBezTo>
                    <a:pt x="1422" y="251"/>
                    <a:pt x="1422" y="251"/>
                    <a:pt x="1422" y="251"/>
                  </a:cubicBezTo>
                  <a:cubicBezTo>
                    <a:pt x="1421" y="252"/>
                    <a:pt x="1421" y="252"/>
                    <a:pt x="1421" y="252"/>
                  </a:cubicBezTo>
                  <a:cubicBezTo>
                    <a:pt x="1420" y="253"/>
                    <a:pt x="1420" y="253"/>
                    <a:pt x="1420" y="253"/>
                  </a:cubicBezTo>
                  <a:cubicBezTo>
                    <a:pt x="1419" y="255"/>
                    <a:pt x="1419" y="255"/>
                    <a:pt x="1419" y="255"/>
                  </a:cubicBezTo>
                  <a:cubicBezTo>
                    <a:pt x="1418" y="256"/>
                    <a:pt x="1418" y="256"/>
                    <a:pt x="1418" y="256"/>
                  </a:cubicBezTo>
                  <a:cubicBezTo>
                    <a:pt x="1416" y="252"/>
                    <a:pt x="1416" y="252"/>
                    <a:pt x="1416" y="252"/>
                  </a:cubicBezTo>
                  <a:cubicBezTo>
                    <a:pt x="1414" y="250"/>
                    <a:pt x="1414" y="250"/>
                    <a:pt x="1414" y="250"/>
                  </a:cubicBezTo>
                  <a:lnTo>
                    <a:pt x="1417" y="250"/>
                  </a:lnTo>
                  <a:close/>
                  <a:moveTo>
                    <a:pt x="1417" y="265"/>
                  </a:moveTo>
                  <a:cubicBezTo>
                    <a:pt x="1418" y="264"/>
                    <a:pt x="1418" y="264"/>
                    <a:pt x="1418" y="264"/>
                  </a:cubicBezTo>
                  <a:cubicBezTo>
                    <a:pt x="1421" y="269"/>
                    <a:pt x="1421" y="269"/>
                    <a:pt x="1421" y="269"/>
                  </a:cubicBezTo>
                  <a:cubicBezTo>
                    <a:pt x="1422" y="271"/>
                    <a:pt x="1422" y="271"/>
                    <a:pt x="1422" y="271"/>
                  </a:cubicBezTo>
                  <a:cubicBezTo>
                    <a:pt x="1414" y="271"/>
                    <a:pt x="1414" y="271"/>
                    <a:pt x="1414" y="271"/>
                  </a:cubicBezTo>
                  <a:cubicBezTo>
                    <a:pt x="1413" y="271"/>
                    <a:pt x="1413" y="271"/>
                    <a:pt x="1413" y="271"/>
                  </a:cubicBezTo>
                  <a:cubicBezTo>
                    <a:pt x="1414" y="270"/>
                    <a:pt x="1414" y="270"/>
                    <a:pt x="1414" y="270"/>
                  </a:cubicBezTo>
                  <a:lnTo>
                    <a:pt x="1417" y="265"/>
                  </a:lnTo>
                  <a:close/>
                  <a:moveTo>
                    <a:pt x="1417" y="276"/>
                  </a:moveTo>
                  <a:cubicBezTo>
                    <a:pt x="1420" y="276"/>
                    <a:pt x="1420" y="276"/>
                    <a:pt x="1420" y="276"/>
                  </a:cubicBezTo>
                  <a:cubicBezTo>
                    <a:pt x="1421" y="276"/>
                    <a:pt x="1421" y="276"/>
                    <a:pt x="1421" y="276"/>
                  </a:cubicBezTo>
                  <a:cubicBezTo>
                    <a:pt x="1421" y="277"/>
                    <a:pt x="1421" y="277"/>
                    <a:pt x="1421" y="277"/>
                  </a:cubicBezTo>
                  <a:cubicBezTo>
                    <a:pt x="1419" y="278"/>
                    <a:pt x="1419" y="278"/>
                    <a:pt x="1419" y="278"/>
                  </a:cubicBezTo>
                  <a:cubicBezTo>
                    <a:pt x="1418" y="281"/>
                    <a:pt x="1418" y="281"/>
                    <a:pt x="1418" y="281"/>
                  </a:cubicBezTo>
                  <a:cubicBezTo>
                    <a:pt x="1417" y="282"/>
                    <a:pt x="1417" y="282"/>
                    <a:pt x="1417" y="282"/>
                  </a:cubicBezTo>
                  <a:cubicBezTo>
                    <a:pt x="1413" y="276"/>
                    <a:pt x="1413" y="276"/>
                    <a:pt x="1413" y="276"/>
                  </a:cubicBezTo>
                  <a:cubicBezTo>
                    <a:pt x="1413" y="276"/>
                    <a:pt x="1413" y="276"/>
                    <a:pt x="1413" y="276"/>
                  </a:cubicBezTo>
                  <a:lnTo>
                    <a:pt x="1417" y="276"/>
                  </a:lnTo>
                  <a:close/>
                  <a:moveTo>
                    <a:pt x="1417" y="290"/>
                  </a:moveTo>
                  <a:cubicBezTo>
                    <a:pt x="1421" y="297"/>
                    <a:pt x="1421" y="297"/>
                    <a:pt x="1421" y="297"/>
                  </a:cubicBezTo>
                  <a:cubicBezTo>
                    <a:pt x="1421" y="297"/>
                    <a:pt x="1421" y="297"/>
                    <a:pt x="1421" y="297"/>
                  </a:cubicBezTo>
                  <a:cubicBezTo>
                    <a:pt x="1413" y="297"/>
                    <a:pt x="1413" y="297"/>
                    <a:pt x="1413" y="297"/>
                  </a:cubicBezTo>
                  <a:cubicBezTo>
                    <a:pt x="1412" y="297"/>
                    <a:pt x="1412" y="297"/>
                    <a:pt x="1412" y="297"/>
                  </a:cubicBezTo>
                  <a:cubicBezTo>
                    <a:pt x="1412" y="296"/>
                    <a:pt x="1412" y="296"/>
                    <a:pt x="1412" y="296"/>
                  </a:cubicBezTo>
                  <a:cubicBezTo>
                    <a:pt x="1416" y="292"/>
                    <a:pt x="1416" y="292"/>
                    <a:pt x="1416" y="292"/>
                  </a:cubicBezTo>
                  <a:lnTo>
                    <a:pt x="1417" y="290"/>
                  </a:lnTo>
                  <a:close/>
                  <a:moveTo>
                    <a:pt x="1415" y="302"/>
                  </a:moveTo>
                  <a:cubicBezTo>
                    <a:pt x="1418" y="302"/>
                    <a:pt x="1418" y="302"/>
                    <a:pt x="1418" y="302"/>
                  </a:cubicBezTo>
                  <a:cubicBezTo>
                    <a:pt x="1421" y="302"/>
                    <a:pt x="1421" y="302"/>
                    <a:pt x="1421" y="302"/>
                  </a:cubicBezTo>
                  <a:cubicBezTo>
                    <a:pt x="1420" y="304"/>
                    <a:pt x="1420" y="304"/>
                    <a:pt x="1420" y="304"/>
                  </a:cubicBezTo>
                  <a:cubicBezTo>
                    <a:pt x="1419" y="305"/>
                    <a:pt x="1419" y="305"/>
                    <a:pt x="1419" y="305"/>
                  </a:cubicBezTo>
                  <a:cubicBezTo>
                    <a:pt x="1417" y="307"/>
                    <a:pt x="1417" y="307"/>
                    <a:pt x="1417" y="307"/>
                  </a:cubicBezTo>
                  <a:cubicBezTo>
                    <a:pt x="1416" y="309"/>
                    <a:pt x="1416" y="309"/>
                    <a:pt x="1416" y="309"/>
                  </a:cubicBezTo>
                  <a:cubicBezTo>
                    <a:pt x="1412" y="302"/>
                    <a:pt x="1412" y="302"/>
                    <a:pt x="1412" y="302"/>
                  </a:cubicBezTo>
                  <a:cubicBezTo>
                    <a:pt x="1411" y="302"/>
                    <a:pt x="1411" y="302"/>
                    <a:pt x="1411" y="302"/>
                  </a:cubicBezTo>
                  <a:lnTo>
                    <a:pt x="1415" y="302"/>
                  </a:lnTo>
                  <a:close/>
                  <a:moveTo>
                    <a:pt x="1416" y="318"/>
                  </a:moveTo>
                  <a:cubicBezTo>
                    <a:pt x="1421" y="325"/>
                    <a:pt x="1421" y="325"/>
                    <a:pt x="1421" y="325"/>
                  </a:cubicBezTo>
                  <a:cubicBezTo>
                    <a:pt x="1421" y="325"/>
                    <a:pt x="1421" y="325"/>
                    <a:pt x="1421" y="325"/>
                  </a:cubicBezTo>
                  <a:cubicBezTo>
                    <a:pt x="1410" y="325"/>
                    <a:pt x="1410" y="325"/>
                    <a:pt x="1410" y="325"/>
                  </a:cubicBezTo>
                  <a:cubicBezTo>
                    <a:pt x="1410" y="325"/>
                    <a:pt x="1410" y="325"/>
                    <a:pt x="1410" y="325"/>
                  </a:cubicBezTo>
                  <a:cubicBezTo>
                    <a:pt x="1410" y="325"/>
                    <a:pt x="1410" y="325"/>
                    <a:pt x="1410" y="325"/>
                  </a:cubicBezTo>
                  <a:cubicBezTo>
                    <a:pt x="1415" y="319"/>
                    <a:pt x="1415" y="319"/>
                    <a:pt x="1415" y="319"/>
                  </a:cubicBezTo>
                  <a:lnTo>
                    <a:pt x="1416" y="318"/>
                  </a:lnTo>
                  <a:close/>
                  <a:moveTo>
                    <a:pt x="1410" y="330"/>
                  </a:moveTo>
                  <a:cubicBezTo>
                    <a:pt x="1415" y="330"/>
                    <a:pt x="1415" y="330"/>
                    <a:pt x="1415" y="330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18" y="333"/>
                    <a:pt x="1418" y="333"/>
                    <a:pt x="1418" y="333"/>
                  </a:cubicBezTo>
                  <a:cubicBezTo>
                    <a:pt x="1416" y="336"/>
                    <a:pt x="1416" y="336"/>
                    <a:pt x="1416" y="336"/>
                  </a:cubicBezTo>
                  <a:cubicBezTo>
                    <a:pt x="1415" y="338"/>
                    <a:pt x="1415" y="338"/>
                    <a:pt x="1415" y="338"/>
                  </a:cubicBezTo>
                  <a:cubicBezTo>
                    <a:pt x="1410" y="330"/>
                    <a:pt x="1410" y="330"/>
                    <a:pt x="1410" y="330"/>
                  </a:cubicBezTo>
                  <a:close/>
                  <a:moveTo>
                    <a:pt x="1415" y="346"/>
                  </a:moveTo>
                  <a:cubicBezTo>
                    <a:pt x="1420" y="355"/>
                    <a:pt x="1420" y="355"/>
                    <a:pt x="1420" y="355"/>
                  </a:cubicBezTo>
                  <a:cubicBezTo>
                    <a:pt x="1420" y="355"/>
                    <a:pt x="1420" y="355"/>
                    <a:pt x="1420" y="355"/>
                  </a:cubicBezTo>
                  <a:cubicBezTo>
                    <a:pt x="1413" y="355"/>
                    <a:pt x="1413" y="355"/>
                    <a:pt x="1413" y="355"/>
                  </a:cubicBezTo>
                  <a:cubicBezTo>
                    <a:pt x="1408" y="355"/>
                    <a:pt x="1408" y="355"/>
                    <a:pt x="1408" y="355"/>
                  </a:cubicBezTo>
                  <a:cubicBezTo>
                    <a:pt x="1410" y="352"/>
                    <a:pt x="1410" y="352"/>
                    <a:pt x="1410" y="352"/>
                  </a:cubicBezTo>
                  <a:cubicBezTo>
                    <a:pt x="1413" y="348"/>
                    <a:pt x="1413" y="348"/>
                    <a:pt x="1413" y="348"/>
                  </a:cubicBezTo>
                  <a:lnTo>
                    <a:pt x="1415" y="346"/>
                  </a:lnTo>
                  <a:close/>
                  <a:moveTo>
                    <a:pt x="1412" y="360"/>
                  </a:moveTo>
                  <a:cubicBezTo>
                    <a:pt x="1418" y="360"/>
                    <a:pt x="1418" y="360"/>
                    <a:pt x="1418" y="360"/>
                  </a:cubicBezTo>
                  <a:cubicBezTo>
                    <a:pt x="1419" y="360"/>
                    <a:pt x="1419" y="360"/>
                    <a:pt x="1419" y="360"/>
                  </a:cubicBezTo>
                  <a:cubicBezTo>
                    <a:pt x="1418" y="360"/>
                    <a:pt x="1418" y="360"/>
                    <a:pt x="1418" y="360"/>
                  </a:cubicBezTo>
                  <a:cubicBezTo>
                    <a:pt x="1415" y="363"/>
                    <a:pt x="1415" y="363"/>
                    <a:pt x="1415" y="363"/>
                  </a:cubicBezTo>
                  <a:cubicBezTo>
                    <a:pt x="1414" y="365"/>
                    <a:pt x="1414" y="365"/>
                    <a:pt x="1414" y="365"/>
                  </a:cubicBezTo>
                  <a:cubicBezTo>
                    <a:pt x="1409" y="360"/>
                    <a:pt x="1409" y="360"/>
                    <a:pt x="1409" y="360"/>
                  </a:cubicBezTo>
                  <a:lnTo>
                    <a:pt x="1412" y="360"/>
                  </a:lnTo>
                  <a:close/>
                  <a:moveTo>
                    <a:pt x="1413" y="372"/>
                  </a:moveTo>
                  <a:cubicBezTo>
                    <a:pt x="1419" y="378"/>
                    <a:pt x="1419" y="378"/>
                    <a:pt x="1419" y="378"/>
                  </a:cubicBezTo>
                  <a:cubicBezTo>
                    <a:pt x="1415" y="378"/>
                    <a:pt x="1415" y="378"/>
                    <a:pt x="1415" y="378"/>
                  </a:cubicBezTo>
                  <a:cubicBezTo>
                    <a:pt x="1411" y="378"/>
                    <a:pt x="1411" y="378"/>
                    <a:pt x="1411" y="378"/>
                  </a:cubicBezTo>
                  <a:cubicBezTo>
                    <a:pt x="1408" y="378"/>
                    <a:pt x="1408" y="378"/>
                    <a:pt x="1408" y="378"/>
                  </a:cubicBezTo>
                  <a:cubicBezTo>
                    <a:pt x="1409" y="377"/>
                    <a:pt x="1409" y="377"/>
                    <a:pt x="1409" y="377"/>
                  </a:cubicBezTo>
                  <a:cubicBezTo>
                    <a:pt x="1411" y="375"/>
                    <a:pt x="1411" y="375"/>
                    <a:pt x="1411" y="375"/>
                  </a:cubicBezTo>
                  <a:lnTo>
                    <a:pt x="1413" y="372"/>
                  </a:lnTo>
                  <a:close/>
                  <a:moveTo>
                    <a:pt x="1410" y="383"/>
                  </a:moveTo>
                  <a:cubicBezTo>
                    <a:pt x="1413" y="383"/>
                    <a:pt x="1413" y="383"/>
                    <a:pt x="1413" y="383"/>
                  </a:cubicBezTo>
                  <a:cubicBezTo>
                    <a:pt x="1416" y="383"/>
                    <a:pt x="1416" y="383"/>
                    <a:pt x="1416" y="383"/>
                  </a:cubicBezTo>
                  <a:cubicBezTo>
                    <a:pt x="1418" y="383"/>
                    <a:pt x="1418" y="383"/>
                    <a:pt x="1418" y="383"/>
                  </a:cubicBezTo>
                  <a:cubicBezTo>
                    <a:pt x="1417" y="384"/>
                    <a:pt x="1417" y="384"/>
                    <a:pt x="1417" y="384"/>
                  </a:cubicBezTo>
                  <a:cubicBezTo>
                    <a:pt x="1415" y="386"/>
                    <a:pt x="1415" y="386"/>
                    <a:pt x="1415" y="386"/>
                  </a:cubicBezTo>
                  <a:cubicBezTo>
                    <a:pt x="1414" y="387"/>
                    <a:pt x="1414" y="387"/>
                    <a:pt x="1414" y="387"/>
                  </a:cubicBezTo>
                  <a:cubicBezTo>
                    <a:pt x="1413" y="388"/>
                    <a:pt x="1413" y="388"/>
                    <a:pt x="1413" y="388"/>
                  </a:cubicBezTo>
                  <a:cubicBezTo>
                    <a:pt x="1408" y="383"/>
                    <a:pt x="1408" y="383"/>
                    <a:pt x="1408" y="383"/>
                  </a:cubicBezTo>
                  <a:lnTo>
                    <a:pt x="1410" y="383"/>
                  </a:lnTo>
                  <a:close/>
                  <a:moveTo>
                    <a:pt x="1412" y="395"/>
                  </a:moveTo>
                  <a:cubicBezTo>
                    <a:pt x="1418" y="400"/>
                    <a:pt x="1418" y="400"/>
                    <a:pt x="1418" y="400"/>
                  </a:cubicBezTo>
                  <a:cubicBezTo>
                    <a:pt x="1412" y="400"/>
                    <a:pt x="1412" y="400"/>
                    <a:pt x="1412" y="400"/>
                  </a:cubicBezTo>
                  <a:cubicBezTo>
                    <a:pt x="1407" y="400"/>
                    <a:pt x="1407" y="400"/>
                    <a:pt x="1407" y="400"/>
                  </a:cubicBezTo>
                  <a:cubicBezTo>
                    <a:pt x="1407" y="400"/>
                    <a:pt x="1407" y="400"/>
                    <a:pt x="1407" y="400"/>
                  </a:cubicBezTo>
                  <a:cubicBezTo>
                    <a:pt x="1407" y="400"/>
                    <a:pt x="1407" y="400"/>
                    <a:pt x="1407" y="400"/>
                  </a:cubicBezTo>
                  <a:cubicBezTo>
                    <a:pt x="1410" y="398"/>
                    <a:pt x="1410" y="398"/>
                    <a:pt x="1410" y="398"/>
                  </a:cubicBezTo>
                  <a:lnTo>
                    <a:pt x="1412" y="395"/>
                  </a:lnTo>
                  <a:close/>
                  <a:moveTo>
                    <a:pt x="1412" y="405"/>
                  </a:moveTo>
                  <a:cubicBezTo>
                    <a:pt x="1417" y="405"/>
                    <a:pt x="1417" y="405"/>
                    <a:pt x="1417" y="405"/>
                  </a:cubicBezTo>
                  <a:cubicBezTo>
                    <a:pt x="1415" y="408"/>
                    <a:pt x="1415" y="408"/>
                    <a:pt x="1415" y="408"/>
                  </a:cubicBezTo>
                  <a:cubicBezTo>
                    <a:pt x="1412" y="411"/>
                    <a:pt x="1412" y="411"/>
                    <a:pt x="1412" y="411"/>
                  </a:cubicBezTo>
                  <a:cubicBezTo>
                    <a:pt x="1406" y="405"/>
                    <a:pt x="1406" y="405"/>
                    <a:pt x="1406" y="405"/>
                  </a:cubicBezTo>
                  <a:lnTo>
                    <a:pt x="1412" y="405"/>
                  </a:lnTo>
                  <a:close/>
                  <a:moveTo>
                    <a:pt x="1411" y="418"/>
                  </a:moveTo>
                  <a:cubicBezTo>
                    <a:pt x="1417" y="424"/>
                    <a:pt x="1417" y="424"/>
                    <a:pt x="1417" y="424"/>
                  </a:cubicBezTo>
                  <a:cubicBezTo>
                    <a:pt x="1411" y="424"/>
                    <a:pt x="1411" y="424"/>
                    <a:pt x="1411" y="424"/>
                  </a:cubicBezTo>
                  <a:cubicBezTo>
                    <a:pt x="1405" y="424"/>
                    <a:pt x="1405" y="424"/>
                    <a:pt x="1405" y="424"/>
                  </a:cubicBezTo>
                  <a:cubicBezTo>
                    <a:pt x="1408" y="421"/>
                    <a:pt x="1408" y="421"/>
                    <a:pt x="1408" y="421"/>
                  </a:cubicBezTo>
                  <a:lnTo>
                    <a:pt x="1411" y="418"/>
                  </a:lnTo>
                  <a:close/>
                  <a:moveTo>
                    <a:pt x="1407" y="429"/>
                  </a:moveTo>
                  <a:cubicBezTo>
                    <a:pt x="1417" y="429"/>
                    <a:pt x="1417" y="429"/>
                    <a:pt x="1417" y="429"/>
                  </a:cubicBezTo>
                  <a:cubicBezTo>
                    <a:pt x="1418" y="429"/>
                    <a:pt x="1418" y="429"/>
                    <a:pt x="1418" y="429"/>
                  </a:cubicBezTo>
                  <a:cubicBezTo>
                    <a:pt x="1417" y="429"/>
                    <a:pt x="1417" y="429"/>
                    <a:pt x="1417" y="429"/>
                  </a:cubicBezTo>
                  <a:cubicBezTo>
                    <a:pt x="1413" y="434"/>
                    <a:pt x="1413" y="434"/>
                    <a:pt x="1413" y="434"/>
                  </a:cubicBezTo>
                  <a:cubicBezTo>
                    <a:pt x="1411" y="436"/>
                    <a:pt x="1411" y="436"/>
                    <a:pt x="1411" y="436"/>
                  </a:cubicBezTo>
                  <a:cubicBezTo>
                    <a:pt x="1410" y="437"/>
                    <a:pt x="1410" y="437"/>
                    <a:pt x="1410" y="437"/>
                  </a:cubicBezTo>
                  <a:cubicBezTo>
                    <a:pt x="1405" y="430"/>
                    <a:pt x="1405" y="430"/>
                    <a:pt x="1405" y="430"/>
                  </a:cubicBezTo>
                  <a:cubicBezTo>
                    <a:pt x="1403" y="429"/>
                    <a:pt x="1403" y="429"/>
                    <a:pt x="1403" y="429"/>
                  </a:cubicBezTo>
                  <a:lnTo>
                    <a:pt x="1407" y="429"/>
                  </a:lnTo>
                  <a:close/>
                  <a:moveTo>
                    <a:pt x="1410" y="445"/>
                  </a:moveTo>
                  <a:cubicBezTo>
                    <a:pt x="1417" y="455"/>
                    <a:pt x="1417" y="455"/>
                    <a:pt x="1417" y="455"/>
                  </a:cubicBezTo>
                  <a:cubicBezTo>
                    <a:pt x="1414" y="455"/>
                    <a:pt x="1414" y="455"/>
                    <a:pt x="1414" y="455"/>
                  </a:cubicBezTo>
                  <a:cubicBezTo>
                    <a:pt x="1404" y="455"/>
                    <a:pt x="1404" y="455"/>
                    <a:pt x="1404" y="455"/>
                  </a:cubicBezTo>
                  <a:cubicBezTo>
                    <a:pt x="1402" y="455"/>
                    <a:pt x="1402" y="455"/>
                    <a:pt x="1402" y="455"/>
                  </a:cubicBezTo>
                  <a:cubicBezTo>
                    <a:pt x="1403" y="454"/>
                    <a:pt x="1403" y="454"/>
                    <a:pt x="1403" y="454"/>
                  </a:cubicBezTo>
                  <a:cubicBezTo>
                    <a:pt x="1407" y="448"/>
                    <a:pt x="1407" y="448"/>
                    <a:pt x="1407" y="448"/>
                  </a:cubicBezTo>
                  <a:lnTo>
                    <a:pt x="1410" y="445"/>
                  </a:lnTo>
                  <a:close/>
                  <a:moveTo>
                    <a:pt x="1402" y="460"/>
                  </a:moveTo>
                  <a:cubicBezTo>
                    <a:pt x="1409" y="460"/>
                    <a:pt x="1409" y="460"/>
                    <a:pt x="1409" y="460"/>
                  </a:cubicBezTo>
                  <a:cubicBezTo>
                    <a:pt x="1417" y="460"/>
                    <a:pt x="1417" y="460"/>
                    <a:pt x="1417" y="460"/>
                  </a:cubicBezTo>
                  <a:cubicBezTo>
                    <a:pt x="1413" y="464"/>
                    <a:pt x="1413" y="464"/>
                    <a:pt x="1413" y="464"/>
                  </a:cubicBezTo>
                  <a:cubicBezTo>
                    <a:pt x="1410" y="467"/>
                    <a:pt x="1410" y="467"/>
                    <a:pt x="1410" y="467"/>
                  </a:cubicBezTo>
                  <a:cubicBezTo>
                    <a:pt x="1409" y="469"/>
                    <a:pt x="1409" y="469"/>
                    <a:pt x="1409" y="469"/>
                  </a:cubicBezTo>
                  <a:cubicBezTo>
                    <a:pt x="1401" y="460"/>
                    <a:pt x="1401" y="460"/>
                    <a:pt x="1401" y="460"/>
                  </a:cubicBezTo>
                  <a:lnTo>
                    <a:pt x="1402" y="460"/>
                  </a:lnTo>
                  <a:close/>
                  <a:moveTo>
                    <a:pt x="1416" y="487"/>
                  </a:moveTo>
                  <a:cubicBezTo>
                    <a:pt x="1412" y="487"/>
                    <a:pt x="1412" y="487"/>
                    <a:pt x="1412" y="487"/>
                  </a:cubicBezTo>
                  <a:cubicBezTo>
                    <a:pt x="1405" y="487"/>
                    <a:pt x="1405" y="487"/>
                    <a:pt x="1405" y="487"/>
                  </a:cubicBezTo>
                  <a:cubicBezTo>
                    <a:pt x="1399" y="487"/>
                    <a:pt x="1399" y="487"/>
                    <a:pt x="1399" y="487"/>
                  </a:cubicBezTo>
                  <a:cubicBezTo>
                    <a:pt x="1402" y="484"/>
                    <a:pt x="1402" y="484"/>
                    <a:pt x="1402" y="484"/>
                  </a:cubicBezTo>
                  <a:cubicBezTo>
                    <a:pt x="1405" y="480"/>
                    <a:pt x="1405" y="480"/>
                    <a:pt x="1405" y="480"/>
                  </a:cubicBezTo>
                  <a:cubicBezTo>
                    <a:pt x="1408" y="477"/>
                    <a:pt x="1408" y="477"/>
                    <a:pt x="1408" y="477"/>
                  </a:cubicBezTo>
                  <a:lnTo>
                    <a:pt x="1416" y="487"/>
                  </a:lnTo>
                  <a:close/>
                  <a:moveTo>
                    <a:pt x="1400" y="492"/>
                  </a:moveTo>
                  <a:cubicBezTo>
                    <a:pt x="1410" y="492"/>
                    <a:pt x="1410" y="492"/>
                    <a:pt x="1410" y="492"/>
                  </a:cubicBezTo>
                  <a:cubicBezTo>
                    <a:pt x="1415" y="492"/>
                    <a:pt x="1415" y="492"/>
                    <a:pt x="1415" y="492"/>
                  </a:cubicBezTo>
                  <a:cubicBezTo>
                    <a:pt x="1413" y="494"/>
                    <a:pt x="1413" y="494"/>
                    <a:pt x="1413" y="494"/>
                  </a:cubicBezTo>
                  <a:cubicBezTo>
                    <a:pt x="1407" y="499"/>
                    <a:pt x="1407" y="499"/>
                    <a:pt x="1407" y="499"/>
                  </a:cubicBezTo>
                  <a:cubicBezTo>
                    <a:pt x="1407" y="500"/>
                    <a:pt x="1407" y="500"/>
                    <a:pt x="1407" y="500"/>
                  </a:cubicBezTo>
                  <a:cubicBezTo>
                    <a:pt x="1399" y="492"/>
                    <a:pt x="1399" y="492"/>
                    <a:pt x="1399" y="492"/>
                  </a:cubicBezTo>
                  <a:lnTo>
                    <a:pt x="1400" y="492"/>
                  </a:lnTo>
                  <a:close/>
                  <a:moveTo>
                    <a:pt x="1415" y="515"/>
                  </a:moveTo>
                  <a:cubicBezTo>
                    <a:pt x="1407" y="515"/>
                    <a:pt x="1407" y="515"/>
                    <a:pt x="1407" y="515"/>
                  </a:cubicBezTo>
                  <a:cubicBezTo>
                    <a:pt x="1399" y="515"/>
                    <a:pt x="1399" y="515"/>
                    <a:pt x="1399" y="515"/>
                  </a:cubicBezTo>
                  <a:cubicBezTo>
                    <a:pt x="1397" y="515"/>
                    <a:pt x="1397" y="515"/>
                    <a:pt x="1397" y="515"/>
                  </a:cubicBezTo>
                  <a:cubicBezTo>
                    <a:pt x="1398" y="514"/>
                    <a:pt x="1398" y="514"/>
                    <a:pt x="1398" y="514"/>
                  </a:cubicBezTo>
                  <a:cubicBezTo>
                    <a:pt x="1402" y="511"/>
                    <a:pt x="1402" y="511"/>
                    <a:pt x="1402" y="511"/>
                  </a:cubicBezTo>
                  <a:cubicBezTo>
                    <a:pt x="1407" y="507"/>
                    <a:pt x="1407" y="507"/>
                    <a:pt x="1407" y="507"/>
                  </a:cubicBezTo>
                  <a:lnTo>
                    <a:pt x="1415" y="515"/>
                  </a:lnTo>
                  <a:close/>
                  <a:moveTo>
                    <a:pt x="1405" y="520"/>
                  </a:moveTo>
                  <a:cubicBezTo>
                    <a:pt x="1412" y="520"/>
                    <a:pt x="1412" y="520"/>
                    <a:pt x="1412" y="520"/>
                  </a:cubicBezTo>
                  <a:cubicBezTo>
                    <a:pt x="1414" y="520"/>
                    <a:pt x="1414" y="520"/>
                    <a:pt x="1414" y="520"/>
                  </a:cubicBezTo>
                  <a:cubicBezTo>
                    <a:pt x="1413" y="521"/>
                    <a:pt x="1413" y="521"/>
                    <a:pt x="1413" y="521"/>
                  </a:cubicBezTo>
                  <a:cubicBezTo>
                    <a:pt x="1409" y="525"/>
                    <a:pt x="1409" y="525"/>
                    <a:pt x="1409" y="525"/>
                  </a:cubicBezTo>
                  <a:cubicBezTo>
                    <a:pt x="1405" y="529"/>
                    <a:pt x="1405" y="529"/>
                    <a:pt x="1405" y="529"/>
                  </a:cubicBezTo>
                  <a:cubicBezTo>
                    <a:pt x="1397" y="520"/>
                    <a:pt x="1397" y="520"/>
                    <a:pt x="1397" y="520"/>
                  </a:cubicBezTo>
                  <a:lnTo>
                    <a:pt x="1405" y="520"/>
                  </a:lnTo>
                  <a:close/>
                  <a:moveTo>
                    <a:pt x="1414" y="545"/>
                  </a:moveTo>
                  <a:cubicBezTo>
                    <a:pt x="1405" y="545"/>
                    <a:pt x="1405" y="545"/>
                    <a:pt x="1405" y="545"/>
                  </a:cubicBezTo>
                  <a:cubicBezTo>
                    <a:pt x="1395" y="545"/>
                    <a:pt x="1395" y="545"/>
                    <a:pt x="1395" y="545"/>
                  </a:cubicBezTo>
                  <a:cubicBezTo>
                    <a:pt x="1400" y="540"/>
                    <a:pt x="1400" y="540"/>
                    <a:pt x="1400" y="540"/>
                  </a:cubicBezTo>
                  <a:cubicBezTo>
                    <a:pt x="1405" y="536"/>
                    <a:pt x="1405" y="536"/>
                    <a:pt x="1405" y="536"/>
                  </a:cubicBezTo>
                  <a:lnTo>
                    <a:pt x="1414" y="545"/>
                  </a:lnTo>
                  <a:close/>
                  <a:moveTo>
                    <a:pt x="1395" y="550"/>
                  </a:moveTo>
                  <a:cubicBezTo>
                    <a:pt x="1410" y="550"/>
                    <a:pt x="1410" y="550"/>
                    <a:pt x="1410" y="550"/>
                  </a:cubicBezTo>
                  <a:cubicBezTo>
                    <a:pt x="1414" y="550"/>
                    <a:pt x="1414" y="550"/>
                    <a:pt x="1414" y="550"/>
                  </a:cubicBezTo>
                  <a:cubicBezTo>
                    <a:pt x="1412" y="552"/>
                    <a:pt x="1412" y="552"/>
                    <a:pt x="1412" y="552"/>
                  </a:cubicBezTo>
                  <a:cubicBezTo>
                    <a:pt x="1405" y="560"/>
                    <a:pt x="1405" y="560"/>
                    <a:pt x="1405" y="560"/>
                  </a:cubicBezTo>
                  <a:cubicBezTo>
                    <a:pt x="1403" y="562"/>
                    <a:pt x="1403" y="562"/>
                    <a:pt x="1403" y="562"/>
                  </a:cubicBezTo>
                  <a:cubicBezTo>
                    <a:pt x="1393" y="550"/>
                    <a:pt x="1393" y="550"/>
                    <a:pt x="1393" y="550"/>
                  </a:cubicBezTo>
                  <a:lnTo>
                    <a:pt x="1395" y="550"/>
                  </a:lnTo>
                  <a:close/>
                  <a:moveTo>
                    <a:pt x="1413" y="583"/>
                  </a:moveTo>
                  <a:cubicBezTo>
                    <a:pt x="1406" y="583"/>
                    <a:pt x="1406" y="583"/>
                    <a:pt x="1406" y="583"/>
                  </a:cubicBezTo>
                  <a:cubicBezTo>
                    <a:pt x="1390" y="583"/>
                    <a:pt x="1390" y="583"/>
                    <a:pt x="1390" y="583"/>
                  </a:cubicBezTo>
                  <a:cubicBezTo>
                    <a:pt x="1398" y="575"/>
                    <a:pt x="1398" y="575"/>
                    <a:pt x="1398" y="575"/>
                  </a:cubicBezTo>
                  <a:cubicBezTo>
                    <a:pt x="1402" y="570"/>
                    <a:pt x="1402" y="570"/>
                    <a:pt x="1402" y="570"/>
                  </a:cubicBezTo>
                  <a:lnTo>
                    <a:pt x="1413" y="583"/>
                  </a:lnTo>
                  <a:close/>
                  <a:moveTo>
                    <a:pt x="1412" y="588"/>
                  </a:moveTo>
                  <a:cubicBezTo>
                    <a:pt x="1413" y="588"/>
                    <a:pt x="1413" y="588"/>
                    <a:pt x="1413" y="588"/>
                  </a:cubicBezTo>
                  <a:cubicBezTo>
                    <a:pt x="1412" y="589"/>
                    <a:pt x="1412" y="589"/>
                    <a:pt x="1412" y="589"/>
                  </a:cubicBezTo>
                  <a:cubicBezTo>
                    <a:pt x="1400" y="602"/>
                    <a:pt x="1400" y="602"/>
                    <a:pt x="1400" y="602"/>
                  </a:cubicBezTo>
                  <a:cubicBezTo>
                    <a:pt x="1389" y="588"/>
                    <a:pt x="1389" y="588"/>
                    <a:pt x="1389" y="588"/>
                  </a:cubicBezTo>
                  <a:lnTo>
                    <a:pt x="1412" y="588"/>
                  </a:lnTo>
                  <a:close/>
                  <a:moveTo>
                    <a:pt x="1412" y="625"/>
                  </a:moveTo>
                  <a:cubicBezTo>
                    <a:pt x="1403" y="625"/>
                    <a:pt x="1403" y="625"/>
                    <a:pt x="1403" y="625"/>
                  </a:cubicBezTo>
                  <a:cubicBezTo>
                    <a:pt x="1385" y="624"/>
                    <a:pt x="1385" y="624"/>
                    <a:pt x="1385" y="624"/>
                  </a:cubicBezTo>
                  <a:cubicBezTo>
                    <a:pt x="1385" y="624"/>
                    <a:pt x="1385" y="624"/>
                    <a:pt x="1385" y="624"/>
                  </a:cubicBezTo>
                  <a:cubicBezTo>
                    <a:pt x="1385" y="624"/>
                    <a:pt x="1385" y="624"/>
                    <a:pt x="1385" y="624"/>
                  </a:cubicBezTo>
                  <a:cubicBezTo>
                    <a:pt x="1394" y="615"/>
                    <a:pt x="1394" y="615"/>
                    <a:pt x="1394" y="615"/>
                  </a:cubicBezTo>
                  <a:cubicBezTo>
                    <a:pt x="1399" y="609"/>
                    <a:pt x="1399" y="609"/>
                    <a:pt x="1399" y="609"/>
                  </a:cubicBezTo>
                  <a:lnTo>
                    <a:pt x="1412" y="625"/>
                  </a:lnTo>
                  <a:close/>
                  <a:moveTo>
                    <a:pt x="1391" y="630"/>
                  </a:moveTo>
                  <a:cubicBezTo>
                    <a:pt x="1409" y="630"/>
                    <a:pt x="1409" y="630"/>
                    <a:pt x="1409" y="630"/>
                  </a:cubicBezTo>
                  <a:cubicBezTo>
                    <a:pt x="1411" y="630"/>
                    <a:pt x="1411" y="630"/>
                    <a:pt x="1411" y="630"/>
                  </a:cubicBezTo>
                  <a:cubicBezTo>
                    <a:pt x="1410" y="631"/>
                    <a:pt x="1410" y="631"/>
                    <a:pt x="1410" y="631"/>
                  </a:cubicBezTo>
                  <a:cubicBezTo>
                    <a:pt x="1401" y="639"/>
                    <a:pt x="1401" y="639"/>
                    <a:pt x="1401" y="639"/>
                  </a:cubicBezTo>
                  <a:cubicBezTo>
                    <a:pt x="1398" y="643"/>
                    <a:pt x="1398" y="643"/>
                    <a:pt x="1398" y="643"/>
                  </a:cubicBezTo>
                  <a:cubicBezTo>
                    <a:pt x="1396" y="644"/>
                    <a:pt x="1396" y="644"/>
                    <a:pt x="1396" y="644"/>
                  </a:cubicBezTo>
                  <a:cubicBezTo>
                    <a:pt x="1385" y="631"/>
                    <a:pt x="1385" y="631"/>
                    <a:pt x="1385" y="631"/>
                  </a:cubicBezTo>
                  <a:cubicBezTo>
                    <a:pt x="1384" y="629"/>
                    <a:pt x="1384" y="629"/>
                    <a:pt x="1384" y="629"/>
                  </a:cubicBezTo>
                  <a:lnTo>
                    <a:pt x="1391" y="630"/>
                  </a:lnTo>
                  <a:close/>
                  <a:moveTo>
                    <a:pt x="1409" y="669"/>
                  </a:moveTo>
                  <a:cubicBezTo>
                    <a:pt x="1400" y="669"/>
                    <a:pt x="1400" y="669"/>
                    <a:pt x="1400" y="669"/>
                  </a:cubicBezTo>
                  <a:cubicBezTo>
                    <a:pt x="1381" y="669"/>
                    <a:pt x="1381" y="669"/>
                    <a:pt x="1381" y="669"/>
                  </a:cubicBezTo>
                  <a:cubicBezTo>
                    <a:pt x="1379" y="669"/>
                    <a:pt x="1379" y="669"/>
                    <a:pt x="1379" y="669"/>
                  </a:cubicBezTo>
                  <a:cubicBezTo>
                    <a:pt x="1380" y="668"/>
                    <a:pt x="1380" y="668"/>
                    <a:pt x="1380" y="668"/>
                  </a:cubicBezTo>
                  <a:cubicBezTo>
                    <a:pt x="1389" y="659"/>
                    <a:pt x="1389" y="659"/>
                    <a:pt x="1389" y="659"/>
                  </a:cubicBezTo>
                  <a:cubicBezTo>
                    <a:pt x="1396" y="652"/>
                    <a:pt x="1396" y="652"/>
                    <a:pt x="1396" y="652"/>
                  </a:cubicBezTo>
                  <a:lnTo>
                    <a:pt x="1409" y="669"/>
                  </a:lnTo>
                  <a:close/>
                  <a:moveTo>
                    <a:pt x="1386" y="674"/>
                  </a:moveTo>
                  <a:cubicBezTo>
                    <a:pt x="1405" y="674"/>
                    <a:pt x="1405" y="674"/>
                    <a:pt x="1405" y="674"/>
                  </a:cubicBezTo>
                  <a:cubicBezTo>
                    <a:pt x="1407" y="674"/>
                    <a:pt x="1407" y="674"/>
                    <a:pt x="1407" y="674"/>
                  </a:cubicBezTo>
                  <a:cubicBezTo>
                    <a:pt x="1406" y="675"/>
                    <a:pt x="1406" y="675"/>
                    <a:pt x="1406" y="675"/>
                  </a:cubicBezTo>
                  <a:cubicBezTo>
                    <a:pt x="1396" y="684"/>
                    <a:pt x="1396" y="684"/>
                    <a:pt x="1396" y="684"/>
                  </a:cubicBezTo>
                  <a:cubicBezTo>
                    <a:pt x="1392" y="687"/>
                    <a:pt x="1392" y="687"/>
                    <a:pt x="1392" y="687"/>
                  </a:cubicBezTo>
                  <a:cubicBezTo>
                    <a:pt x="1379" y="674"/>
                    <a:pt x="1379" y="674"/>
                    <a:pt x="1379" y="674"/>
                  </a:cubicBezTo>
                  <a:lnTo>
                    <a:pt x="1386" y="674"/>
                  </a:lnTo>
                  <a:close/>
                  <a:moveTo>
                    <a:pt x="1391" y="694"/>
                  </a:moveTo>
                  <a:cubicBezTo>
                    <a:pt x="1391" y="694"/>
                    <a:pt x="1391" y="694"/>
                    <a:pt x="1391" y="694"/>
                  </a:cubicBezTo>
                  <a:cubicBezTo>
                    <a:pt x="1400" y="703"/>
                    <a:pt x="1400" y="703"/>
                    <a:pt x="1400" y="703"/>
                  </a:cubicBezTo>
                  <a:cubicBezTo>
                    <a:pt x="1401" y="704"/>
                    <a:pt x="1401" y="704"/>
                    <a:pt x="1401" y="704"/>
                  </a:cubicBezTo>
                  <a:cubicBezTo>
                    <a:pt x="1395" y="704"/>
                    <a:pt x="1395" y="704"/>
                    <a:pt x="1395" y="704"/>
                  </a:cubicBezTo>
                  <a:cubicBezTo>
                    <a:pt x="1392" y="703"/>
                    <a:pt x="1392" y="703"/>
                    <a:pt x="1392" y="703"/>
                  </a:cubicBezTo>
                  <a:cubicBezTo>
                    <a:pt x="1391" y="703"/>
                    <a:pt x="1391" y="703"/>
                    <a:pt x="1391" y="703"/>
                  </a:cubicBezTo>
                  <a:cubicBezTo>
                    <a:pt x="1390" y="703"/>
                    <a:pt x="1390" y="703"/>
                    <a:pt x="1390" y="703"/>
                  </a:cubicBezTo>
                  <a:cubicBezTo>
                    <a:pt x="1386" y="703"/>
                    <a:pt x="1386" y="703"/>
                    <a:pt x="1386" y="703"/>
                  </a:cubicBezTo>
                  <a:cubicBezTo>
                    <a:pt x="1380" y="703"/>
                    <a:pt x="1380" y="703"/>
                    <a:pt x="1380" y="703"/>
                  </a:cubicBezTo>
                  <a:cubicBezTo>
                    <a:pt x="1383" y="701"/>
                    <a:pt x="1383" y="701"/>
                    <a:pt x="1383" y="701"/>
                  </a:cubicBezTo>
                  <a:cubicBezTo>
                    <a:pt x="1386" y="699"/>
                    <a:pt x="1386" y="699"/>
                    <a:pt x="1386" y="699"/>
                  </a:cubicBezTo>
                  <a:cubicBezTo>
                    <a:pt x="1386" y="698"/>
                    <a:pt x="1386" y="698"/>
                    <a:pt x="1386" y="698"/>
                  </a:cubicBezTo>
                  <a:cubicBezTo>
                    <a:pt x="1386" y="698"/>
                    <a:pt x="1386" y="698"/>
                    <a:pt x="1386" y="698"/>
                  </a:cubicBezTo>
                  <a:cubicBezTo>
                    <a:pt x="1388" y="697"/>
                    <a:pt x="1388" y="697"/>
                    <a:pt x="1388" y="697"/>
                  </a:cubicBezTo>
                  <a:lnTo>
                    <a:pt x="1391" y="694"/>
                  </a:lnTo>
                  <a:close/>
                  <a:moveTo>
                    <a:pt x="1384" y="709"/>
                  </a:moveTo>
                  <a:cubicBezTo>
                    <a:pt x="1391" y="709"/>
                    <a:pt x="1391" y="709"/>
                    <a:pt x="1391" y="709"/>
                  </a:cubicBezTo>
                  <a:cubicBezTo>
                    <a:pt x="1396" y="709"/>
                    <a:pt x="1396" y="709"/>
                    <a:pt x="1396" y="709"/>
                  </a:cubicBezTo>
                  <a:cubicBezTo>
                    <a:pt x="1397" y="709"/>
                    <a:pt x="1397" y="709"/>
                    <a:pt x="1397" y="709"/>
                  </a:cubicBezTo>
                  <a:cubicBezTo>
                    <a:pt x="1397" y="709"/>
                    <a:pt x="1397" y="709"/>
                    <a:pt x="1397" y="709"/>
                  </a:cubicBezTo>
                  <a:cubicBezTo>
                    <a:pt x="1400" y="709"/>
                    <a:pt x="1400" y="709"/>
                    <a:pt x="1400" y="709"/>
                  </a:cubicBezTo>
                  <a:cubicBezTo>
                    <a:pt x="1406" y="709"/>
                    <a:pt x="1406" y="709"/>
                    <a:pt x="1406" y="709"/>
                  </a:cubicBezTo>
                  <a:cubicBezTo>
                    <a:pt x="1406" y="709"/>
                    <a:pt x="1406" y="709"/>
                    <a:pt x="1406" y="709"/>
                  </a:cubicBezTo>
                  <a:cubicBezTo>
                    <a:pt x="1401" y="709"/>
                    <a:pt x="1401" y="709"/>
                    <a:pt x="1401" y="709"/>
                  </a:cubicBezTo>
                  <a:cubicBezTo>
                    <a:pt x="1398" y="709"/>
                    <a:pt x="1398" y="709"/>
                    <a:pt x="1398" y="709"/>
                  </a:cubicBezTo>
                  <a:cubicBezTo>
                    <a:pt x="1397" y="709"/>
                    <a:pt x="1397" y="709"/>
                    <a:pt x="1397" y="709"/>
                  </a:cubicBezTo>
                  <a:cubicBezTo>
                    <a:pt x="1396" y="709"/>
                    <a:pt x="1396" y="709"/>
                    <a:pt x="1396" y="709"/>
                  </a:cubicBezTo>
                  <a:cubicBezTo>
                    <a:pt x="1392" y="709"/>
                    <a:pt x="1392" y="709"/>
                    <a:pt x="1392" y="709"/>
                  </a:cubicBezTo>
                  <a:cubicBezTo>
                    <a:pt x="1385" y="709"/>
                    <a:pt x="1385" y="709"/>
                    <a:pt x="1385" y="709"/>
                  </a:cubicBezTo>
                  <a:cubicBezTo>
                    <a:pt x="1377" y="709"/>
                    <a:pt x="1377" y="709"/>
                    <a:pt x="1377" y="709"/>
                  </a:cubicBezTo>
                  <a:cubicBezTo>
                    <a:pt x="1373" y="709"/>
                    <a:pt x="1373" y="709"/>
                    <a:pt x="1373" y="709"/>
                  </a:cubicBezTo>
                  <a:cubicBezTo>
                    <a:pt x="1374" y="709"/>
                    <a:pt x="1374" y="709"/>
                    <a:pt x="1374" y="709"/>
                  </a:cubicBezTo>
                  <a:cubicBezTo>
                    <a:pt x="1376" y="709"/>
                    <a:pt x="1376" y="709"/>
                    <a:pt x="1376" y="709"/>
                  </a:cubicBezTo>
                  <a:lnTo>
                    <a:pt x="1384" y="709"/>
                  </a:lnTo>
                  <a:close/>
                  <a:moveTo>
                    <a:pt x="1395" y="691"/>
                  </a:moveTo>
                  <a:cubicBezTo>
                    <a:pt x="1399" y="687"/>
                    <a:pt x="1399" y="687"/>
                    <a:pt x="1399" y="687"/>
                  </a:cubicBezTo>
                  <a:cubicBezTo>
                    <a:pt x="1410" y="679"/>
                    <a:pt x="1410" y="679"/>
                    <a:pt x="1410" y="679"/>
                  </a:cubicBezTo>
                  <a:cubicBezTo>
                    <a:pt x="1412" y="677"/>
                    <a:pt x="1412" y="677"/>
                    <a:pt x="1412" y="677"/>
                  </a:cubicBezTo>
                  <a:cubicBezTo>
                    <a:pt x="1411" y="680"/>
                    <a:pt x="1411" y="680"/>
                    <a:pt x="1411" y="680"/>
                  </a:cubicBezTo>
                  <a:cubicBezTo>
                    <a:pt x="1411" y="686"/>
                    <a:pt x="1411" y="692"/>
                    <a:pt x="1410" y="698"/>
                  </a:cubicBezTo>
                  <a:cubicBezTo>
                    <a:pt x="1410" y="704"/>
                    <a:pt x="1410" y="704"/>
                    <a:pt x="1410" y="704"/>
                  </a:cubicBezTo>
                  <a:cubicBezTo>
                    <a:pt x="1408" y="704"/>
                    <a:pt x="1408" y="704"/>
                    <a:pt x="1408" y="704"/>
                  </a:cubicBezTo>
                  <a:lnTo>
                    <a:pt x="1395" y="691"/>
                  </a:lnTo>
                  <a:close/>
                  <a:moveTo>
                    <a:pt x="1410" y="770"/>
                  </a:moveTo>
                  <a:cubicBezTo>
                    <a:pt x="1410" y="767"/>
                    <a:pt x="1410" y="765"/>
                    <a:pt x="1410" y="763"/>
                  </a:cubicBezTo>
                  <a:cubicBezTo>
                    <a:pt x="1413" y="763"/>
                    <a:pt x="1413" y="763"/>
                    <a:pt x="1413" y="763"/>
                  </a:cubicBezTo>
                  <a:cubicBezTo>
                    <a:pt x="1416" y="763"/>
                    <a:pt x="1416" y="763"/>
                    <a:pt x="1416" y="763"/>
                  </a:cubicBezTo>
                  <a:cubicBezTo>
                    <a:pt x="1421" y="763"/>
                    <a:pt x="1421" y="763"/>
                    <a:pt x="1421" y="763"/>
                  </a:cubicBezTo>
                  <a:cubicBezTo>
                    <a:pt x="1427" y="763"/>
                    <a:pt x="1427" y="763"/>
                    <a:pt x="1427" y="763"/>
                  </a:cubicBezTo>
                  <a:cubicBezTo>
                    <a:pt x="1432" y="763"/>
                    <a:pt x="1432" y="763"/>
                    <a:pt x="1432" y="763"/>
                  </a:cubicBezTo>
                  <a:cubicBezTo>
                    <a:pt x="1441" y="763"/>
                    <a:pt x="1441" y="763"/>
                    <a:pt x="1441" y="763"/>
                  </a:cubicBezTo>
                  <a:cubicBezTo>
                    <a:pt x="1448" y="763"/>
                    <a:pt x="1448" y="763"/>
                    <a:pt x="1448" y="763"/>
                  </a:cubicBezTo>
                  <a:cubicBezTo>
                    <a:pt x="1452" y="763"/>
                    <a:pt x="1452" y="763"/>
                    <a:pt x="1452" y="763"/>
                  </a:cubicBezTo>
                  <a:cubicBezTo>
                    <a:pt x="1453" y="763"/>
                    <a:pt x="1453" y="763"/>
                    <a:pt x="1453" y="763"/>
                  </a:cubicBezTo>
                  <a:cubicBezTo>
                    <a:pt x="1454" y="763"/>
                    <a:pt x="1454" y="763"/>
                    <a:pt x="1454" y="763"/>
                  </a:cubicBezTo>
                  <a:cubicBezTo>
                    <a:pt x="1454" y="763"/>
                    <a:pt x="1454" y="763"/>
                    <a:pt x="1454" y="763"/>
                  </a:cubicBezTo>
                  <a:cubicBezTo>
                    <a:pt x="1454" y="763"/>
                    <a:pt x="1454" y="763"/>
                    <a:pt x="1454" y="763"/>
                  </a:cubicBezTo>
                  <a:cubicBezTo>
                    <a:pt x="1454" y="764"/>
                    <a:pt x="1454" y="764"/>
                    <a:pt x="1454" y="764"/>
                  </a:cubicBezTo>
                  <a:cubicBezTo>
                    <a:pt x="1454" y="765"/>
                    <a:pt x="1454" y="765"/>
                    <a:pt x="1454" y="765"/>
                  </a:cubicBezTo>
                  <a:cubicBezTo>
                    <a:pt x="1455" y="770"/>
                    <a:pt x="1455" y="770"/>
                    <a:pt x="1455" y="770"/>
                  </a:cubicBezTo>
                  <a:cubicBezTo>
                    <a:pt x="1455" y="771"/>
                    <a:pt x="1455" y="771"/>
                    <a:pt x="1455" y="771"/>
                  </a:cubicBezTo>
                  <a:cubicBezTo>
                    <a:pt x="1449" y="771"/>
                    <a:pt x="1449" y="771"/>
                    <a:pt x="1449" y="771"/>
                  </a:cubicBezTo>
                  <a:cubicBezTo>
                    <a:pt x="1441" y="771"/>
                    <a:pt x="1441" y="771"/>
                    <a:pt x="1441" y="771"/>
                  </a:cubicBezTo>
                  <a:cubicBezTo>
                    <a:pt x="1435" y="771"/>
                    <a:pt x="1435" y="771"/>
                    <a:pt x="1435" y="771"/>
                  </a:cubicBezTo>
                  <a:cubicBezTo>
                    <a:pt x="1430" y="771"/>
                    <a:pt x="1430" y="771"/>
                    <a:pt x="1430" y="771"/>
                  </a:cubicBezTo>
                  <a:cubicBezTo>
                    <a:pt x="1424" y="771"/>
                    <a:pt x="1424" y="771"/>
                    <a:pt x="1424" y="771"/>
                  </a:cubicBezTo>
                  <a:cubicBezTo>
                    <a:pt x="1421" y="771"/>
                    <a:pt x="1421" y="771"/>
                    <a:pt x="1421" y="771"/>
                  </a:cubicBezTo>
                  <a:cubicBezTo>
                    <a:pt x="1411" y="771"/>
                    <a:pt x="1411" y="771"/>
                    <a:pt x="1411" y="771"/>
                  </a:cubicBezTo>
                  <a:cubicBezTo>
                    <a:pt x="1410" y="771"/>
                    <a:pt x="1410" y="771"/>
                    <a:pt x="1410" y="771"/>
                  </a:cubicBezTo>
                  <a:lnTo>
                    <a:pt x="1410" y="770"/>
                  </a:lnTo>
                  <a:close/>
                  <a:moveTo>
                    <a:pt x="1411" y="776"/>
                  </a:moveTo>
                  <a:cubicBezTo>
                    <a:pt x="1416" y="776"/>
                    <a:pt x="1416" y="776"/>
                    <a:pt x="1416" y="776"/>
                  </a:cubicBezTo>
                  <a:cubicBezTo>
                    <a:pt x="1427" y="776"/>
                    <a:pt x="1427" y="776"/>
                    <a:pt x="1427" y="776"/>
                  </a:cubicBezTo>
                  <a:cubicBezTo>
                    <a:pt x="1429" y="776"/>
                    <a:pt x="1429" y="776"/>
                    <a:pt x="1429" y="776"/>
                  </a:cubicBezTo>
                  <a:cubicBezTo>
                    <a:pt x="1435" y="776"/>
                    <a:pt x="1435" y="776"/>
                    <a:pt x="1435" y="776"/>
                  </a:cubicBezTo>
                  <a:cubicBezTo>
                    <a:pt x="1441" y="776"/>
                    <a:pt x="1441" y="776"/>
                    <a:pt x="1441" y="776"/>
                  </a:cubicBezTo>
                  <a:cubicBezTo>
                    <a:pt x="1446" y="776"/>
                    <a:pt x="1446" y="776"/>
                    <a:pt x="1446" y="776"/>
                  </a:cubicBezTo>
                  <a:cubicBezTo>
                    <a:pt x="1454" y="776"/>
                    <a:pt x="1454" y="776"/>
                    <a:pt x="1454" y="776"/>
                  </a:cubicBezTo>
                  <a:cubicBezTo>
                    <a:pt x="1455" y="776"/>
                    <a:pt x="1455" y="776"/>
                    <a:pt x="1455" y="776"/>
                  </a:cubicBezTo>
                  <a:cubicBezTo>
                    <a:pt x="1455" y="777"/>
                    <a:pt x="1455" y="777"/>
                    <a:pt x="1455" y="777"/>
                  </a:cubicBezTo>
                  <a:cubicBezTo>
                    <a:pt x="1456" y="780"/>
                    <a:pt x="1456" y="783"/>
                    <a:pt x="1456" y="786"/>
                  </a:cubicBezTo>
                  <a:cubicBezTo>
                    <a:pt x="1457" y="788"/>
                    <a:pt x="1457" y="788"/>
                    <a:pt x="1457" y="788"/>
                  </a:cubicBezTo>
                  <a:cubicBezTo>
                    <a:pt x="1453" y="788"/>
                    <a:pt x="1453" y="788"/>
                    <a:pt x="1453" y="788"/>
                  </a:cubicBezTo>
                  <a:cubicBezTo>
                    <a:pt x="1447" y="788"/>
                    <a:pt x="1447" y="788"/>
                    <a:pt x="1447" y="788"/>
                  </a:cubicBezTo>
                  <a:cubicBezTo>
                    <a:pt x="1441" y="788"/>
                    <a:pt x="1441" y="788"/>
                    <a:pt x="1441" y="788"/>
                  </a:cubicBezTo>
                  <a:cubicBezTo>
                    <a:pt x="1438" y="787"/>
                    <a:pt x="1438" y="787"/>
                    <a:pt x="1438" y="787"/>
                  </a:cubicBezTo>
                  <a:cubicBezTo>
                    <a:pt x="1428" y="787"/>
                    <a:pt x="1428" y="787"/>
                    <a:pt x="1428" y="787"/>
                  </a:cubicBezTo>
                  <a:cubicBezTo>
                    <a:pt x="1422" y="787"/>
                    <a:pt x="1422" y="787"/>
                    <a:pt x="1422" y="787"/>
                  </a:cubicBezTo>
                  <a:cubicBezTo>
                    <a:pt x="1414" y="787"/>
                    <a:pt x="1414" y="787"/>
                    <a:pt x="1414" y="787"/>
                  </a:cubicBezTo>
                  <a:cubicBezTo>
                    <a:pt x="1410" y="787"/>
                    <a:pt x="1410" y="787"/>
                    <a:pt x="1410" y="787"/>
                  </a:cubicBezTo>
                  <a:cubicBezTo>
                    <a:pt x="1409" y="787"/>
                    <a:pt x="1409" y="787"/>
                    <a:pt x="1409" y="787"/>
                  </a:cubicBezTo>
                  <a:cubicBezTo>
                    <a:pt x="1408" y="787"/>
                    <a:pt x="1408" y="787"/>
                    <a:pt x="1408" y="787"/>
                  </a:cubicBezTo>
                  <a:cubicBezTo>
                    <a:pt x="1408" y="787"/>
                    <a:pt x="1408" y="787"/>
                    <a:pt x="1408" y="787"/>
                  </a:cubicBezTo>
                  <a:cubicBezTo>
                    <a:pt x="1408" y="785"/>
                    <a:pt x="1408" y="785"/>
                    <a:pt x="1408" y="785"/>
                  </a:cubicBezTo>
                  <a:cubicBezTo>
                    <a:pt x="1408" y="782"/>
                    <a:pt x="1408" y="782"/>
                    <a:pt x="1408" y="782"/>
                  </a:cubicBezTo>
                  <a:cubicBezTo>
                    <a:pt x="1409" y="780"/>
                    <a:pt x="1409" y="778"/>
                    <a:pt x="1409" y="776"/>
                  </a:cubicBezTo>
                  <a:lnTo>
                    <a:pt x="1411" y="776"/>
                  </a:lnTo>
                  <a:close/>
                  <a:moveTo>
                    <a:pt x="1411" y="792"/>
                  </a:moveTo>
                  <a:cubicBezTo>
                    <a:pt x="1414" y="792"/>
                    <a:pt x="1414" y="792"/>
                    <a:pt x="1414" y="792"/>
                  </a:cubicBezTo>
                  <a:cubicBezTo>
                    <a:pt x="1416" y="792"/>
                    <a:pt x="1416" y="792"/>
                    <a:pt x="1416" y="792"/>
                  </a:cubicBezTo>
                  <a:cubicBezTo>
                    <a:pt x="1419" y="793"/>
                    <a:pt x="1419" y="793"/>
                    <a:pt x="1419" y="793"/>
                  </a:cubicBezTo>
                  <a:cubicBezTo>
                    <a:pt x="1428" y="793"/>
                    <a:pt x="1428" y="793"/>
                    <a:pt x="1428" y="793"/>
                  </a:cubicBezTo>
                  <a:cubicBezTo>
                    <a:pt x="1433" y="793"/>
                    <a:pt x="1433" y="793"/>
                    <a:pt x="1433" y="793"/>
                  </a:cubicBezTo>
                  <a:cubicBezTo>
                    <a:pt x="1444" y="793"/>
                    <a:pt x="1444" y="793"/>
                    <a:pt x="1444" y="793"/>
                  </a:cubicBezTo>
                  <a:cubicBezTo>
                    <a:pt x="1447" y="793"/>
                    <a:pt x="1447" y="793"/>
                    <a:pt x="1447" y="793"/>
                  </a:cubicBezTo>
                  <a:cubicBezTo>
                    <a:pt x="1452" y="793"/>
                    <a:pt x="1452" y="793"/>
                    <a:pt x="1452" y="793"/>
                  </a:cubicBezTo>
                  <a:cubicBezTo>
                    <a:pt x="1457" y="793"/>
                    <a:pt x="1457" y="793"/>
                    <a:pt x="1457" y="793"/>
                  </a:cubicBezTo>
                  <a:cubicBezTo>
                    <a:pt x="1458" y="798"/>
                    <a:pt x="1458" y="798"/>
                    <a:pt x="1458" y="798"/>
                  </a:cubicBezTo>
                  <a:cubicBezTo>
                    <a:pt x="1458" y="799"/>
                    <a:pt x="1458" y="799"/>
                    <a:pt x="1458" y="799"/>
                  </a:cubicBezTo>
                  <a:cubicBezTo>
                    <a:pt x="1453" y="799"/>
                    <a:pt x="1453" y="799"/>
                    <a:pt x="1453" y="799"/>
                  </a:cubicBezTo>
                  <a:cubicBezTo>
                    <a:pt x="1450" y="799"/>
                    <a:pt x="1450" y="799"/>
                    <a:pt x="1450" y="799"/>
                  </a:cubicBezTo>
                  <a:cubicBezTo>
                    <a:pt x="1440" y="799"/>
                    <a:pt x="1440" y="799"/>
                    <a:pt x="1440" y="799"/>
                  </a:cubicBezTo>
                  <a:cubicBezTo>
                    <a:pt x="1434" y="799"/>
                    <a:pt x="1434" y="799"/>
                    <a:pt x="1434" y="799"/>
                  </a:cubicBezTo>
                  <a:cubicBezTo>
                    <a:pt x="1426" y="799"/>
                    <a:pt x="1426" y="799"/>
                    <a:pt x="1426" y="799"/>
                  </a:cubicBezTo>
                  <a:cubicBezTo>
                    <a:pt x="1422" y="799"/>
                    <a:pt x="1422" y="799"/>
                    <a:pt x="1422" y="799"/>
                  </a:cubicBezTo>
                  <a:cubicBezTo>
                    <a:pt x="1420" y="799"/>
                    <a:pt x="1420" y="799"/>
                    <a:pt x="1420" y="799"/>
                  </a:cubicBezTo>
                  <a:cubicBezTo>
                    <a:pt x="1417" y="799"/>
                    <a:pt x="1417" y="799"/>
                    <a:pt x="1417" y="799"/>
                  </a:cubicBezTo>
                  <a:cubicBezTo>
                    <a:pt x="1411" y="799"/>
                    <a:pt x="1411" y="799"/>
                    <a:pt x="1411" y="799"/>
                  </a:cubicBezTo>
                  <a:cubicBezTo>
                    <a:pt x="1407" y="799"/>
                    <a:pt x="1407" y="799"/>
                    <a:pt x="1407" y="799"/>
                  </a:cubicBezTo>
                  <a:cubicBezTo>
                    <a:pt x="1406" y="799"/>
                    <a:pt x="1406" y="799"/>
                    <a:pt x="1406" y="799"/>
                  </a:cubicBezTo>
                  <a:cubicBezTo>
                    <a:pt x="1407" y="798"/>
                    <a:pt x="1407" y="798"/>
                    <a:pt x="1407" y="798"/>
                  </a:cubicBezTo>
                  <a:cubicBezTo>
                    <a:pt x="1407" y="795"/>
                    <a:pt x="1407" y="795"/>
                    <a:pt x="1407" y="795"/>
                  </a:cubicBezTo>
                  <a:cubicBezTo>
                    <a:pt x="1407" y="792"/>
                    <a:pt x="1407" y="792"/>
                    <a:pt x="1407" y="792"/>
                  </a:cubicBezTo>
                  <a:lnTo>
                    <a:pt x="1411" y="792"/>
                  </a:lnTo>
                  <a:close/>
                  <a:moveTo>
                    <a:pt x="1556" y="1015"/>
                  </a:moveTo>
                  <a:cubicBezTo>
                    <a:pt x="1556" y="1015"/>
                    <a:pt x="1556" y="1015"/>
                    <a:pt x="1556" y="1015"/>
                  </a:cubicBezTo>
                  <a:cubicBezTo>
                    <a:pt x="1557" y="1017"/>
                    <a:pt x="1557" y="1017"/>
                    <a:pt x="1557" y="1017"/>
                  </a:cubicBezTo>
                  <a:cubicBezTo>
                    <a:pt x="1557" y="1017"/>
                    <a:pt x="1557" y="1017"/>
                    <a:pt x="1557" y="1017"/>
                  </a:cubicBezTo>
                  <a:cubicBezTo>
                    <a:pt x="1555" y="1016"/>
                    <a:pt x="1555" y="1016"/>
                    <a:pt x="1555" y="1016"/>
                  </a:cubicBezTo>
                  <a:lnTo>
                    <a:pt x="1556" y="1015"/>
                  </a:lnTo>
                  <a:close/>
                  <a:moveTo>
                    <a:pt x="1554" y="1000"/>
                  </a:moveTo>
                  <a:cubicBezTo>
                    <a:pt x="1550" y="993"/>
                    <a:pt x="1550" y="993"/>
                    <a:pt x="1550" y="993"/>
                  </a:cubicBezTo>
                  <a:cubicBezTo>
                    <a:pt x="1557" y="998"/>
                    <a:pt x="1557" y="998"/>
                    <a:pt x="1557" y="998"/>
                  </a:cubicBezTo>
                  <a:cubicBezTo>
                    <a:pt x="1556" y="1002"/>
                    <a:pt x="1556" y="1002"/>
                    <a:pt x="1556" y="1002"/>
                  </a:cubicBezTo>
                  <a:cubicBezTo>
                    <a:pt x="1556" y="1003"/>
                    <a:pt x="1556" y="1003"/>
                    <a:pt x="1556" y="1003"/>
                  </a:cubicBezTo>
                  <a:cubicBezTo>
                    <a:pt x="1556" y="1003"/>
                    <a:pt x="1556" y="1003"/>
                    <a:pt x="1556" y="1003"/>
                  </a:cubicBezTo>
                  <a:cubicBezTo>
                    <a:pt x="1555" y="1002"/>
                    <a:pt x="1555" y="1002"/>
                    <a:pt x="1555" y="1002"/>
                  </a:cubicBezTo>
                  <a:lnTo>
                    <a:pt x="1554" y="1000"/>
                  </a:lnTo>
                  <a:close/>
                  <a:moveTo>
                    <a:pt x="1549" y="985"/>
                  </a:moveTo>
                  <a:cubicBezTo>
                    <a:pt x="1550" y="985"/>
                    <a:pt x="1550" y="985"/>
                    <a:pt x="1550" y="985"/>
                  </a:cubicBezTo>
                  <a:cubicBezTo>
                    <a:pt x="1552" y="985"/>
                    <a:pt x="1552" y="985"/>
                    <a:pt x="1552" y="985"/>
                  </a:cubicBezTo>
                  <a:cubicBezTo>
                    <a:pt x="1554" y="985"/>
                    <a:pt x="1554" y="985"/>
                    <a:pt x="1554" y="985"/>
                  </a:cubicBezTo>
                  <a:cubicBezTo>
                    <a:pt x="1557" y="985"/>
                    <a:pt x="1557" y="985"/>
                    <a:pt x="1557" y="985"/>
                  </a:cubicBezTo>
                  <a:cubicBezTo>
                    <a:pt x="1558" y="985"/>
                    <a:pt x="1558" y="985"/>
                    <a:pt x="1558" y="985"/>
                  </a:cubicBezTo>
                  <a:cubicBezTo>
                    <a:pt x="1559" y="985"/>
                    <a:pt x="1559" y="985"/>
                    <a:pt x="1559" y="985"/>
                  </a:cubicBezTo>
                  <a:cubicBezTo>
                    <a:pt x="1559" y="986"/>
                    <a:pt x="1559" y="986"/>
                    <a:pt x="1559" y="986"/>
                  </a:cubicBezTo>
                  <a:cubicBezTo>
                    <a:pt x="1559" y="986"/>
                    <a:pt x="1559" y="986"/>
                    <a:pt x="1559" y="986"/>
                  </a:cubicBezTo>
                  <a:cubicBezTo>
                    <a:pt x="1558" y="989"/>
                    <a:pt x="1558" y="989"/>
                    <a:pt x="1558" y="989"/>
                  </a:cubicBezTo>
                  <a:cubicBezTo>
                    <a:pt x="1558" y="991"/>
                    <a:pt x="1558" y="991"/>
                    <a:pt x="1558" y="991"/>
                  </a:cubicBezTo>
                  <a:cubicBezTo>
                    <a:pt x="1558" y="992"/>
                    <a:pt x="1558" y="992"/>
                    <a:pt x="1558" y="992"/>
                  </a:cubicBezTo>
                  <a:cubicBezTo>
                    <a:pt x="1557" y="992"/>
                    <a:pt x="1557" y="992"/>
                    <a:pt x="1557" y="992"/>
                  </a:cubicBezTo>
                  <a:lnTo>
                    <a:pt x="1549" y="985"/>
                  </a:lnTo>
                  <a:close/>
                  <a:moveTo>
                    <a:pt x="1549" y="956"/>
                  </a:moveTo>
                  <a:cubicBezTo>
                    <a:pt x="1555" y="956"/>
                    <a:pt x="1555" y="956"/>
                    <a:pt x="1555" y="956"/>
                  </a:cubicBezTo>
                  <a:cubicBezTo>
                    <a:pt x="1557" y="956"/>
                    <a:pt x="1557" y="956"/>
                    <a:pt x="1557" y="956"/>
                  </a:cubicBezTo>
                  <a:cubicBezTo>
                    <a:pt x="1556" y="958"/>
                    <a:pt x="1556" y="958"/>
                    <a:pt x="1556" y="958"/>
                  </a:cubicBezTo>
                  <a:cubicBezTo>
                    <a:pt x="1554" y="961"/>
                    <a:pt x="1554" y="961"/>
                    <a:pt x="1554" y="961"/>
                  </a:cubicBezTo>
                  <a:cubicBezTo>
                    <a:pt x="1552" y="964"/>
                    <a:pt x="1552" y="964"/>
                    <a:pt x="1552" y="964"/>
                  </a:cubicBezTo>
                  <a:cubicBezTo>
                    <a:pt x="1547" y="956"/>
                    <a:pt x="1547" y="956"/>
                    <a:pt x="1547" y="956"/>
                  </a:cubicBezTo>
                  <a:lnTo>
                    <a:pt x="1549" y="956"/>
                  </a:lnTo>
                  <a:close/>
                  <a:moveTo>
                    <a:pt x="1547" y="951"/>
                  </a:moveTo>
                  <a:cubicBezTo>
                    <a:pt x="1548" y="950"/>
                    <a:pt x="1548" y="950"/>
                    <a:pt x="1548" y="950"/>
                  </a:cubicBezTo>
                  <a:cubicBezTo>
                    <a:pt x="1550" y="947"/>
                    <a:pt x="1550" y="947"/>
                    <a:pt x="1550" y="947"/>
                  </a:cubicBezTo>
                  <a:cubicBezTo>
                    <a:pt x="1552" y="944"/>
                    <a:pt x="1552" y="944"/>
                    <a:pt x="1552" y="944"/>
                  </a:cubicBezTo>
                  <a:cubicBezTo>
                    <a:pt x="1552" y="944"/>
                    <a:pt x="1552" y="944"/>
                    <a:pt x="1552" y="944"/>
                  </a:cubicBezTo>
                  <a:cubicBezTo>
                    <a:pt x="1552" y="944"/>
                    <a:pt x="1552" y="944"/>
                    <a:pt x="1552" y="944"/>
                  </a:cubicBezTo>
                  <a:cubicBezTo>
                    <a:pt x="1557" y="951"/>
                    <a:pt x="1557" y="951"/>
                    <a:pt x="1557" y="951"/>
                  </a:cubicBezTo>
                  <a:cubicBezTo>
                    <a:pt x="1555" y="951"/>
                    <a:pt x="1555" y="951"/>
                    <a:pt x="1555" y="951"/>
                  </a:cubicBezTo>
                  <a:cubicBezTo>
                    <a:pt x="1549" y="951"/>
                    <a:pt x="1549" y="951"/>
                    <a:pt x="1549" y="951"/>
                  </a:cubicBezTo>
                  <a:lnTo>
                    <a:pt x="1547" y="951"/>
                  </a:lnTo>
                  <a:close/>
                  <a:moveTo>
                    <a:pt x="1552" y="973"/>
                  </a:moveTo>
                  <a:cubicBezTo>
                    <a:pt x="1552" y="973"/>
                    <a:pt x="1552" y="973"/>
                    <a:pt x="1552" y="973"/>
                  </a:cubicBezTo>
                  <a:cubicBezTo>
                    <a:pt x="1553" y="974"/>
                    <a:pt x="1553" y="974"/>
                    <a:pt x="1553" y="974"/>
                  </a:cubicBezTo>
                  <a:cubicBezTo>
                    <a:pt x="1557" y="980"/>
                    <a:pt x="1557" y="980"/>
                    <a:pt x="1557" y="980"/>
                  </a:cubicBezTo>
                  <a:cubicBezTo>
                    <a:pt x="1553" y="980"/>
                    <a:pt x="1553" y="980"/>
                    <a:pt x="1553" y="980"/>
                  </a:cubicBezTo>
                  <a:cubicBezTo>
                    <a:pt x="1552" y="980"/>
                    <a:pt x="1552" y="980"/>
                    <a:pt x="1552" y="980"/>
                  </a:cubicBezTo>
                  <a:cubicBezTo>
                    <a:pt x="1549" y="980"/>
                    <a:pt x="1549" y="980"/>
                    <a:pt x="1549" y="980"/>
                  </a:cubicBezTo>
                  <a:cubicBezTo>
                    <a:pt x="1547" y="980"/>
                    <a:pt x="1547" y="980"/>
                    <a:pt x="1547" y="980"/>
                  </a:cubicBezTo>
                  <a:cubicBezTo>
                    <a:pt x="1547" y="980"/>
                    <a:pt x="1547" y="980"/>
                    <a:pt x="1547" y="980"/>
                  </a:cubicBezTo>
                  <a:cubicBezTo>
                    <a:pt x="1547" y="980"/>
                    <a:pt x="1547" y="980"/>
                    <a:pt x="1547" y="980"/>
                  </a:cubicBezTo>
                  <a:cubicBezTo>
                    <a:pt x="1548" y="979"/>
                    <a:pt x="1548" y="979"/>
                    <a:pt x="1548" y="979"/>
                  </a:cubicBezTo>
                  <a:cubicBezTo>
                    <a:pt x="1549" y="977"/>
                    <a:pt x="1549" y="977"/>
                    <a:pt x="1549" y="977"/>
                  </a:cubicBezTo>
                  <a:cubicBezTo>
                    <a:pt x="1549" y="976"/>
                    <a:pt x="1549" y="976"/>
                    <a:pt x="1549" y="976"/>
                  </a:cubicBezTo>
                  <a:lnTo>
                    <a:pt x="1552" y="973"/>
                  </a:lnTo>
                  <a:close/>
                  <a:moveTo>
                    <a:pt x="1555" y="968"/>
                  </a:moveTo>
                  <a:cubicBezTo>
                    <a:pt x="1555" y="968"/>
                    <a:pt x="1555" y="968"/>
                    <a:pt x="1555" y="968"/>
                  </a:cubicBezTo>
                  <a:cubicBezTo>
                    <a:pt x="1558" y="965"/>
                    <a:pt x="1558" y="965"/>
                    <a:pt x="1558" y="965"/>
                  </a:cubicBezTo>
                  <a:cubicBezTo>
                    <a:pt x="1560" y="962"/>
                    <a:pt x="1560" y="962"/>
                    <a:pt x="1560" y="962"/>
                  </a:cubicBezTo>
                  <a:cubicBezTo>
                    <a:pt x="1560" y="967"/>
                    <a:pt x="1560" y="967"/>
                    <a:pt x="1560" y="967"/>
                  </a:cubicBezTo>
                  <a:cubicBezTo>
                    <a:pt x="1559" y="972"/>
                    <a:pt x="1559" y="972"/>
                    <a:pt x="1559" y="972"/>
                  </a:cubicBezTo>
                  <a:cubicBezTo>
                    <a:pt x="1559" y="974"/>
                    <a:pt x="1559" y="974"/>
                    <a:pt x="1559" y="974"/>
                  </a:cubicBezTo>
                  <a:cubicBezTo>
                    <a:pt x="1559" y="975"/>
                    <a:pt x="1559" y="975"/>
                    <a:pt x="1559" y="975"/>
                  </a:cubicBezTo>
                  <a:cubicBezTo>
                    <a:pt x="1559" y="974"/>
                    <a:pt x="1559" y="974"/>
                    <a:pt x="1559" y="974"/>
                  </a:cubicBezTo>
                  <a:lnTo>
                    <a:pt x="1555" y="968"/>
                  </a:lnTo>
                  <a:close/>
                  <a:moveTo>
                    <a:pt x="1559" y="946"/>
                  </a:moveTo>
                  <a:cubicBezTo>
                    <a:pt x="1559" y="946"/>
                    <a:pt x="1559" y="946"/>
                    <a:pt x="1559" y="946"/>
                  </a:cubicBezTo>
                  <a:cubicBezTo>
                    <a:pt x="1560" y="946"/>
                    <a:pt x="1560" y="946"/>
                    <a:pt x="1560" y="946"/>
                  </a:cubicBezTo>
                  <a:cubicBezTo>
                    <a:pt x="1560" y="946"/>
                    <a:pt x="1560" y="946"/>
                    <a:pt x="1560" y="946"/>
                  </a:cubicBezTo>
                  <a:cubicBezTo>
                    <a:pt x="1560" y="946"/>
                    <a:pt x="1560" y="946"/>
                    <a:pt x="1560" y="946"/>
                  </a:cubicBezTo>
                  <a:lnTo>
                    <a:pt x="1559" y="946"/>
                  </a:lnTo>
                  <a:close/>
                  <a:moveTo>
                    <a:pt x="1556" y="939"/>
                  </a:moveTo>
                  <a:cubicBezTo>
                    <a:pt x="1558" y="935"/>
                    <a:pt x="1558" y="935"/>
                    <a:pt x="1558" y="935"/>
                  </a:cubicBezTo>
                  <a:cubicBezTo>
                    <a:pt x="1560" y="933"/>
                    <a:pt x="1560" y="933"/>
                    <a:pt x="1560" y="933"/>
                  </a:cubicBezTo>
                  <a:cubicBezTo>
                    <a:pt x="1560" y="936"/>
                    <a:pt x="1560" y="936"/>
                    <a:pt x="1560" y="936"/>
                  </a:cubicBezTo>
                  <a:cubicBezTo>
                    <a:pt x="1560" y="940"/>
                    <a:pt x="1560" y="940"/>
                    <a:pt x="1560" y="940"/>
                  </a:cubicBezTo>
                  <a:lnTo>
                    <a:pt x="1556" y="939"/>
                  </a:lnTo>
                  <a:close/>
                  <a:moveTo>
                    <a:pt x="1557" y="929"/>
                  </a:moveTo>
                  <a:cubicBezTo>
                    <a:pt x="1556" y="930"/>
                    <a:pt x="1556" y="930"/>
                    <a:pt x="1556" y="930"/>
                  </a:cubicBezTo>
                  <a:cubicBezTo>
                    <a:pt x="1555" y="932"/>
                    <a:pt x="1555" y="932"/>
                    <a:pt x="1555" y="932"/>
                  </a:cubicBezTo>
                  <a:cubicBezTo>
                    <a:pt x="1552" y="935"/>
                    <a:pt x="1552" y="935"/>
                    <a:pt x="1552" y="935"/>
                  </a:cubicBezTo>
                  <a:cubicBezTo>
                    <a:pt x="1552" y="935"/>
                    <a:pt x="1552" y="935"/>
                    <a:pt x="1552" y="935"/>
                  </a:cubicBezTo>
                  <a:cubicBezTo>
                    <a:pt x="1551" y="934"/>
                    <a:pt x="1551" y="934"/>
                    <a:pt x="1551" y="934"/>
                  </a:cubicBezTo>
                  <a:cubicBezTo>
                    <a:pt x="1547" y="928"/>
                    <a:pt x="1547" y="928"/>
                    <a:pt x="1547" y="928"/>
                  </a:cubicBezTo>
                  <a:cubicBezTo>
                    <a:pt x="1551" y="928"/>
                    <a:pt x="1551" y="928"/>
                    <a:pt x="1551" y="928"/>
                  </a:cubicBezTo>
                  <a:cubicBezTo>
                    <a:pt x="1554" y="928"/>
                    <a:pt x="1554" y="928"/>
                    <a:pt x="1554" y="928"/>
                  </a:cubicBezTo>
                  <a:cubicBezTo>
                    <a:pt x="1556" y="928"/>
                    <a:pt x="1556" y="928"/>
                    <a:pt x="1556" y="928"/>
                  </a:cubicBezTo>
                  <a:cubicBezTo>
                    <a:pt x="1557" y="928"/>
                    <a:pt x="1557" y="928"/>
                    <a:pt x="1557" y="928"/>
                  </a:cubicBezTo>
                  <a:lnTo>
                    <a:pt x="1557" y="929"/>
                  </a:lnTo>
                  <a:close/>
                  <a:moveTo>
                    <a:pt x="1548" y="941"/>
                  </a:moveTo>
                  <a:cubicBezTo>
                    <a:pt x="1546" y="943"/>
                    <a:pt x="1546" y="943"/>
                    <a:pt x="1546" y="943"/>
                  </a:cubicBezTo>
                  <a:cubicBezTo>
                    <a:pt x="1545" y="946"/>
                    <a:pt x="1545" y="946"/>
                    <a:pt x="1545" y="946"/>
                  </a:cubicBezTo>
                  <a:cubicBezTo>
                    <a:pt x="1545" y="941"/>
                    <a:pt x="1545" y="941"/>
                    <a:pt x="1545" y="941"/>
                  </a:cubicBezTo>
                  <a:cubicBezTo>
                    <a:pt x="1545" y="939"/>
                    <a:pt x="1545" y="939"/>
                    <a:pt x="1545" y="939"/>
                  </a:cubicBezTo>
                  <a:lnTo>
                    <a:pt x="1548" y="941"/>
                  </a:lnTo>
                  <a:close/>
                  <a:moveTo>
                    <a:pt x="1548" y="967"/>
                  </a:moveTo>
                  <a:cubicBezTo>
                    <a:pt x="1549" y="968"/>
                    <a:pt x="1549" y="968"/>
                    <a:pt x="1549" y="968"/>
                  </a:cubicBezTo>
                  <a:cubicBezTo>
                    <a:pt x="1548" y="969"/>
                    <a:pt x="1548" y="969"/>
                    <a:pt x="1548" y="969"/>
                  </a:cubicBezTo>
                  <a:cubicBezTo>
                    <a:pt x="1546" y="973"/>
                    <a:pt x="1546" y="973"/>
                    <a:pt x="1546" y="973"/>
                  </a:cubicBezTo>
                  <a:cubicBezTo>
                    <a:pt x="1545" y="973"/>
                    <a:pt x="1545" y="973"/>
                    <a:pt x="1545" y="973"/>
                  </a:cubicBezTo>
                  <a:cubicBezTo>
                    <a:pt x="1544" y="975"/>
                    <a:pt x="1544" y="975"/>
                    <a:pt x="1544" y="975"/>
                  </a:cubicBezTo>
                  <a:cubicBezTo>
                    <a:pt x="1544" y="973"/>
                    <a:pt x="1544" y="973"/>
                    <a:pt x="1544" y="973"/>
                  </a:cubicBezTo>
                  <a:cubicBezTo>
                    <a:pt x="1544" y="972"/>
                    <a:pt x="1544" y="972"/>
                    <a:pt x="1544" y="972"/>
                  </a:cubicBezTo>
                  <a:cubicBezTo>
                    <a:pt x="1544" y="966"/>
                    <a:pt x="1544" y="966"/>
                    <a:pt x="1544" y="966"/>
                  </a:cubicBezTo>
                  <a:cubicBezTo>
                    <a:pt x="1545" y="964"/>
                    <a:pt x="1545" y="964"/>
                    <a:pt x="1545" y="964"/>
                  </a:cubicBezTo>
                  <a:cubicBezTo>
                    <a:pt x="1545" y="962"/>
                    <a:pt x="1545" y="962"/>
                    <a:pt x="1545" y="962"/>
                  </a:cubicBezTo>
                  <a:lnTo>
                    <a:pt x="1548" y="967"/>
                  </a:lnTo>
                  <a:close/>
                  <a:moveTo>
                    <a:pt x="1547" y="997"/>
                  </a:moveTo>
                  <a:cubicBezTo>
                    <a:pt x="1549" y="1002"/>
                    <a:pt x="1549" y="1002"/>
                    <a:pt x="1549" y="1002"/>
                  </a:cubicBezTo>
                  <a:cubicBezTo>
                    <a:pt x="1542" y="996"/>
                    <a:pt x="1542" y="996"/>
                    <a:pt x="1542" y="996"/>
                  </a:cubicBezTo>
                  <a:cubicBezTo>
                    <a:pt x="1543" y="993"/>
                    <a:pt x="1543" y="993"/>
                    <a:pt x="1543" y="993"/>
                  </a:cubicBezTo>
                  <a:cubicBezTo>
                    <a:pt x="1543" y="991"/>
                    <a:pt x="1543" y="991"/>
                    <a:pt x="1543" y="991"/>
                  </a:cubicBezTo>
                  <a:cubicBezTo>
                    <a:pt x="1543" y="990"/>
                    <a:pt x="1543" y="990"/>
                    <a:pt x="1543" y="990"/>
                  </a:cubicBezTo>
                  <a:cubicBezTo>
                    <a:pt x="1544" y="991"/>
                    <a:pt x="1544" y="991"/>
                    <a:pt x="1544" y="991"/>
                  </a:cubicBezTo>
                  <a:lnTo>
                    <a:pt x="1547" y="997"/>
                  </a:lnTo>
                  <a:close/>
                  <a:moveTo>
                    <a:pt x="1543" y="1003"/>
                  </a:moveTo>
                  <a:cubicBezTo>
                    <a:pt x="1550" y="1009"/>
                    <a:pt x="1550" y="1009"/>
                    <a:pt x="1550" y="1009"/>
                  </a:cubicBezTo>
                  <a:cubicBezTo>
                    <a:pt x="1549" y="1009"/>
                    <a:pt x="1549" y="1009"/>
                    <a:pt x="1549" y="1009"/>
                  </a:cubicBezTo>
                  <a:cubicBezTo>
                    <a:pt x="1547" y="1009"/>
                    <a:pt x="1547" y="1009"/>
                    <a:pt x="1547" y="1009"/>
                  </a:cubicBezTo>
                  <a:cubicBezTo>
                    <a:pt x="1543" y="1009"/>
                    <a:pt x="1543" y="1009"/>
                    <a:pt x="1543" y="1009"/>
                  </a:cubicBezTo>
                  <a:cubicBezTo>
                    <a:pt x="1542" y="1009"/>
                    <a:pt x="1542" y="1009"/>
                    <a:pt x="1542" y="1009"/>
                  </a:cubicBezTo>
                  <a:cubicBezTo>
                    <a:pt x="1540" y="1009"/>
                    <a:pt x="1540" y="1009"/>
                    <a:pt x="1540" y="1009"/>
                  </a:cubicBezTo>
                  <a:cubicBezTo>
                    <a:pt x="1540" y="1007"/>
                    <a:pt x="1540" y="1007"/>
                    <a:pt x="1540" y="1007"/>
                  </a:cubicBezTo>
                  <a:cubicBezTo>
                    <a:pt x="1540" y="1006"/>
                    <a:pt x="1540" y="1006"/>
                    <a:pt x="1540" y="1006"/>
                  </a:cubicBezTo>
                  <a:cubicBezTo>
                    <a:pt x="1541" y="1003"/>
                    <a:pt x="1541" y="1003"/>
                    <a:pt x="1541" y="1003"/>
                  </a:cubicBezTo>
                  <a:cubicBezTo>
                    <a:pt x="1541" y="1002"/>
                    <a:pt x="1541" y="1002"/>
                    <a:pt x="1541" y="1002"/>
                  </a:cubicBezTo>
                  <a:lnTo>
                    <a:pt x="1543" y="1003"/>
                  </a:lnTo>
                  <a:close/>
                  <a:moveTo>
                    <a:pt x="1463" y="801"/>
                  </a:moveTo>
                  <a:cubicBezTo>
                    <a:pt x="1463" y="797"/>
                    <a:pt x="1463" y="797"/>
                    <a:pt x="1463" y="797"/>
                  </a:cubicBezTo>
                  <a:cubicBezTo>
                    <a:pt x="1462" y="791"/>
                    <a:pt x="1462" y="791"/>
                    <a:pt x="1462" y="791"/>
                  </a:cubicBezTo>
                  <a:cubicBezTo>
                    <a:pt x="1462" y="791"/>
                    <a:pt x="1462" y="791"/>
                    <a:pt x="1462" y="791"/>
                  </a:cubicBezTo>
                  <a:cubicBezTo>
                    <a:pt x="1462" y="791"/>
                    <a:pt x="1462" y="790"/>
                    <a:pt x="1462" y="790"/>
                  </a:cubicBezTo>
                  <a:cubicBezTo>
                    <a:pt x="1462" y="790"/>
                    <a:pt x="1462" y="789"/>
                    <a:pt x="1462" y="789"/>
                  </a:cubicBezTo>
                  <a:cubicBezTo>
                    <a:pt x="1461" y="787"/>
                    <a:pt x="1461" y="785"/>
                    <a:pt x="1461" y="783"/>
                  </a:cubicBezTo>
                  <a:cubicBezTo>
                    <a:pt x="1461" y="779"/>
                    <a:pt x="1461" y="779"/>
                    <a:pt x="1461" y="779"/>
                  </a:cubicBezTo>
                  <a:cubicBezTo>
                    <a:pt x="1470" y="784"/>
                    <a:pt x="1470" y="784"/>
                    <a:pt x="1470" y="784"/>
                  </a:cubicBezTo>
                  <a:cubicBezTo>
                    <a:pt x="1482" y="792"/>
                    <a:pt x="1482" y="792"/>
                    <a:pt x="1482" y="792"/>
                  </a:cubicBezTo>
                  <a:cubicBezTo>
                    <a:pt x="1484" y="793"/>
                    <a:pt x="1484" y="793"/>
                    <a:pt x="1484" y="793"/>
                  </a:cubicBezTo>
                  <a:cubicBezTo>
                    <a:pt x="1483" y="793"/>
                    <a:pt x="1483" y="793"/>
                    <a:pt x="1483" y="793"/>
                  </a:cubicBezTo>
                  <a:cubicBezTo>
                    <a:pt x="1481" y="795"/>
                    <a:pt x="1481" y="795"/>
                    <a:pt x="1481" y="795"/>
                  </a:cubicBezTo>
                  <a:cubicBezTo>
                    <a:pt x="1477" y="798"/>
                    <a:pt x="1477" y="798"/>
                    <a:pt x="1477" y="798"/>
                  </a:cubicBezTo>
                  <a:cubicBezTo>
                    <a:pt x="1473" y="802"/>
                    <a:pt x="1473" y="802"/>
                    <a:pt x="1473" y="802"/>
                  </a:cubicBezTo>
                  <a:cubicBezTo>
                    <a:pt x="1470" y="804"/>
                    <a:pt x="1470" y="804"/>
                    <a:pt x="1470" y="804"/>
                  </a:cubicBezTo>
                  <a:cubicBezTo>
                    <a:pt x="1467" y="807"/>
                    <a:pt x="1467" y="807"/>
                    <a:pt x="1467" y="807"/>
                  </a:cubicBezTo>
                  <a:cubicBezTo>
                    <a:pt x="1464" y="809"/>
                    <a:pt x="1464" y="809"/>
                    <a:pt x="1464" y="809"/>
                  </a:cubicBezTo>
                  <a:cubicBezTo>
                    <a:pt x="1464" y="807"/>
                    <a:pt x="1464" y="805"/>
                    <a:pt x="1463" y="804"/>
                  </a:cubicBezTo>
                  <a:cubicBezTo>
                    <a:pt x="1463" y="801"/>
                    <a:pt x="1463" y="801"/>
                    <a:pt x="1463" y="801"/>
                  </a:cubicBezTo>
                  <a:cubicBezTo>
                    <a:pt x="1463" y="801"/>
                    <a:pt x="1463" y="801"/>
                    <a:pt x="1463" y="801"/>
                  </a:cubicBezTo>
                  <a:cubicBezTo>
                    <a:pt x="1463" y="801"/>
                    <a:pt x="1463" y="801"/>
                    <a:pt x="1463" y="801"/>
                  </a:cubicBezTo>
                  <a:close/>
                  <a:moveTo>
                    <a:pt x="1480" y="828"/>
                  </a:moveTo>
                  <a:cubicBezTo>
                    <a:pt x="1488" y="833"/>
                    <a:pt x="1488" y="833"/>
                    <a:pt x="1488" y="833"/>
                  </a:cubicBezTo>
                  <a:cubicBezTo>
                    <a:pt x="1493" y="836"/>
                    <a:pt x="1493" y="836"/>
                    <a:pt x="1493" y="836"/>
                  </a:cubicBezTo>
                  <a:cubicBezTo>
                    <a:pt x="1492" y="837"/>
                    <a:pt x="1492" y="837"/>
                    <a:pt x="1492" y="837"/>
                  </a:cubicBezTo>
                  <a:cubicBezTo>
                    <a:pt x="1491" y="838"/>
                    <a:pt x="1491" y="838"/>
                    <a:pt x="1491" y="838"/>
                  </a:cubicBezTo>
                  <a:cubicBezTo>
                    <a:pt x="1485" y="843"/>
                    <a:pt x="1485" y="843"/>
                    <a:pt x="1485" y="843"/>
                  </a:cubicBezTo>
                  <a:cubicBezTo>
                    <a:pt x="1482" y="845"/>
                    <a:pt x="1482" y="845"/>
                    <a:pt x="1482" y="845"/>
                  </a:cubicBezTo>
                  <a:cubicBezTo>
                    <a:pt x="1478" y="849"/>
                    <a:pt x="1478" y="849"/>
                    <a:pt x="1478" y="849"/>
                  </a:cubicBezTo>
                  <a:cubicBezTo>
                    <a:pt x="1476" y="851"/>
                    <a:pt x="1476" y="851"/>
                    <a:pt x="1476" y="851"/>
                  </a:cubicBezTo>
                  <a:cubicBezTo>
                    <a:pt x="1475" y="852"/>
                    <a:pt x="1475" y="852"/>
                    <a:pt x="1475" y="852"/>
                  </a:cubicBezTo>
                  <a:cubicBezTo>
                    <a:pt x="1473" y="853"/>
                    <a:pt x="1473" y="853"/>
                    <a:pt x="1473" y="853"/>
                  </a:cubicBezTo>
                  <a:cubicBezTo>
                    <a:pt x="1471" y="855"/>
                    <a:pt x="1471" y="855"/>
                    <a:pt x="1471" y="855"/>
                  </a:cubicBezTo>
                  <a:cubicBezTo>
                    <a:pt x="1471" y="853"/>
                    <a:pt x="1470" y="852"/>
                    <a:pt x="1470" y="850"/>
                  </a:cubicBezTo>
                  <a:cubicBezTo>
                    <a:pt x="1469" y="846"/>
                    <a:pt x="1469" y="846"/>
                    <a:pt x="1469" y="846"/>
                  </a:cubicBezTo>
                  <a:cubicBezTo>
                    <a:pt x="1469" y="844"/>
                    <a:pt x="1469" y="844"/>
                    <a:pt x="1469" y="844"/>
                  </a:cubicBezTo>
                  <a:cubicBezTo>
                    <a:pt x="1468" y="840"/>
                    <a:pt x="1468" y="840"/>
                    <a:pt x="1468" y="840"/>
                  </a:cubicBezTo>
                  <a:cubicBezTo>
                    <a:pt x="1468" y="837"/>
                    <a:pt x="1467" y="834"/>
                    <a:pt x="1467" y="831"/>
                  </a:cubicBezTo>
                  <a:cubicBezTo>
                    <a:pt x="1467" y="828"/>
                    <a:pt x="1466" y="826"/>
                    <a:pt x="1466" y="824"/>
                  </a:cubicBezTo>
                  <a:cubicBezTo>
                    <a:pt x="1466" y="822"/>
                    <a:pt x="1466" y="821"/>
                    <a:pt x="1465" y="819"/>
                  </a:cubicBezTo>
                  <a:lnTo>
                    <a:pt x="1480" y="828"/>
                  </a:lnTo>
                  <a:close/>
                  <a:moveTo>
                    <a:pt x="1478" y="867"/>
                  </a:moveTo>
                  <a:cubicBezTo>
                    <a:pt x="1486" y="872"/>
                    <a:pt x="1486" y="872"/>
                    <a:pt x="1486" y="872"/>
                  </a:cubicBezTo>
                  <a:cubicBezTo>
                    <a:pt x="1499" y="878"/>
                    <a:pt x="1499" y="878"/>
                    <a:pt x="1499" y="878"/>
                  </a:cubicBezTo>
                  <a:cubicBezTo>
                    <a:pt x="1505" y="881"/>
                    <a:pt x="1505" y="881"/>
                    <a:pt x="1505" y="881"/>
                  </a:cubicBezTo>
                  <a:cubicBezTo>
                    <a:pt x="1504" y="882"/>
                    <a:pt x="1504" y="882"/>
                    <a:pt x="1504" y="882"/>
                  </a:cubicBezTo>
                  <a:cubicBezTo>
                    <a:pt x="1500" y="885"/>
                    <a:pt x="1500" y="885"/>
                    <a:pt x="1500" y="885"/>
                  </a:cubicBezTo>
                  <a:cubicBezTo>
                    <a:pt x="1498" y="887"/>
                    <a:pt x="1498" y="887"/>
                    <a:pt x="1498" y="887"/>
                  </a:cubicBezTo>
                  <a:cubicBezTo>
                    <a:pt x="1495" y="889"/>
                    <a:pt x="1495" y="889"/>
                    <a:pt x="1495" y="889"/>
                  </a:cubicBezTo>
                  <a:cubicBezTo>
                    <a:pt x="1492" y="891"/>
                    <a:pt x="1492" y="891"/>
                    <a:pt x="1492" y="891"/>
                  </a:cubicBezTo>
                  <a:cubicBezTo>
                    <a:pt x="1489" y="893"/>
                    <a:pt x="1489" y="893"/>
                    <a:pt x="1489" y="893"/>
                  </a:cubicBezTo>
                  <a:cubicBezTo>
                    <a:pt x="1486" y="896"/>
                    <a:pt x="1486" y="896"/>
                    <a:pt x="1486" y="896"/>
                  </a:cubicBezTo>
                  <a:cubicBezTo>
                    <a:pt x="1483" y="898"/>
                    <a:pt x="1483" y="898"/>
                    <a:pt x="1483" y="898"/>
                  </a:cubicBezTo>
                  <a:cubicBezTo>
                    <a:pt x="1481" y="899"/>
                    <a:pt x="1481" y="899"/>
                    <a:pt x="1481" y="899"/>
                  </a:cubicBezTo>
                  <a:cubicBezTo>
                    <a:pt x="1480" y="900"/>
                    <a:pt x="1480" y="900"/>
                    <a:pt x="1480" y="900"/>
                  </a:cubicBezTo>
                  <a:cubicBezTo>
                    <a:pt x="1479" y="897"/>
                    <a:pt x="1479" y="897"/>
                    <a:pt x="1479" y="897"/>
                  </a:cubicBezTo>
                  <a:cubicBezTo>
                    <a:pt x="1478" y="894"/>
                    <a:pt x="1478" y="894"/>
                    <a:pt x="1478" y="894"/>
                  </a:cubicBezTo>
                  <a:cubicBezTo>
                    <a:pt x="1478" y="892"/>
                    <a:pt x="1477" y="889"/>
                    <a:pt x="1477" y="887"/>
                  </a:cubicBezTo>
                  <a:cubicBezTo>
                    <a:pt x="1476" y="884"/>
                    <a:pt x="1476" y="882"/>
                    <a:pt x="1475" y="880"/>
                  </a:cubicBezTo>
                  <a:cubicBezTo>
                    <a:pt x="1475" y="878"/>
                    <a:pt x="1475" y="876"/>
                    <a:pt x="1474" y="873"/>
                  </a:cubicBezTo>
                  <a:cubicBezTo>
                    <a:pt x="1474" y="872"/>
                    <a:pt x="1473" y="870"/>
                    <a:pt x="1473" y="868"/>
                  </a:cubicBezTo>
                  <a:cubicBezTo>
                    <a:pt x="1472" y="865"/>
                    <a:pt x="1472" y="865"/>
                    <a:pt x="1472" y="865"/>
                  </a:cubicBezTo>
                  <a:lnTo>
                    <a:pt x="1478" y="867"/>
                  </a:lnTo>
                  <a:close/>
                  <a:moveTo>
                    <a:pt x="1530" y="946"/>
                  </a:moveTo>
                  <a:cubicBezTo>
                    <a:pt x="1531" y="945"/>
                    <a:pt x="1531" y="945"/>
                    <a:pt x="1531" y="945"/>
                  </a:cubicBezTo>
                  <a:cubicBezTo>
                    <a:pt x="1532" y="944"/>
                    <a:pt x="1532" y="944"/>
                    <a:pt x="1532" y="944"/>
                  </a:cubicBezTo>
                  <a:cubicBezTo>
                    <a:pt x="1536" y="949"/>
                    <a:pt x="1536" y="949"/>
                    <a:pt x="1536" y="949"/>
                  </a:cubicBezTo>
                  <a:cubicBezTo>
                    <a:pt x="1537" y="951"/>
                    <a:pt x="1537" y="951"/>
                    <a:pt x="1537" y="951"/>
                  </a:cubicBezTo>
                  <a:cubicBezTo>
                    <a:pt x="1536" y="951"/>
                    <a:pt x="1536" y="951"/>
                    <a:pt x="1536" y="951"/>
                  </a:cubicBezTo>
                  <a:cubicBezTo>
                    <a:pt x="1532" y="951"/>
                    <a:pt x="1532" y="951"/>
                    <a:pt x="1532" y="951"/>
                  </a:cubicBezTo>
                  <a:cubicBezTo>
                    <a:pt x="1529" y="951"/>
                    <a:pt x="1529" y="951"/>
                    <a:pt x="1529" y="951"/>
                  </a:cubicBezTo>
                  <a:cubicBezTo>
                    <a:pt x="1527" y="951"/>
                    <a:pt x="1527" y="951"/>
                    <a:pt x="1527" y="951"/>
                  </a:cubicBezTo>
                  <a:cubicBezTo>
                    <a:pt x="1528" y="950"/>
                    <a:pt x="1528" y="950"/>
                    <a:pt x="1528" y="950"/>
                  </a:cubicBezTo>
                  <a:cubicBezTo>
                    <a:pt x="1529" y="949"/>
                    <a:pt x="1529" y="949"/>
                    <a:pt x="1529" y="949"/>
                  </a:cubicBezTo>
                  <a:lnTo>
                    <a:pt x="1530" y="946"/>
                  </a:lnTo>
                  <a:close/>
                  <a:moveTo>
                    <a:pt x="1530" y="932"/>
                  </a:moveTo>
                  <a:cubicBezTo>
                    <a:pt x="1533" y="933"/>
                    <a:pt x="1533" y="933"/>
                    <a:pt x="1533" y="933"/>
                  </a:cubicBezTo>
                  <a:cubicBezTo>
                    <a:pt x="1532" y="935"/>
                    <a:pt x="1532" y="935"/>
                    <a:pt x="1532" y="935"/>
                  </a:cubicBezTo>
                  <a:cubicBezTo>
                    <a:pt x="1532" y="935"/>
                    <a:pt x="1532" y="935"/>
                    <a:pt x="1532" y="935"/>
                  </a:cubicBezTo>
                  <a:cubicBezTo>
                    <a:pt x="1531" y="933"/>
                    <a:pt x="1531" y="933"/>
                    <a:pt x="1531" y="933"/>
                  </a:cubicBezTo>
                  <a:lnTo>
                    <a:pt x="1530" y="932"/>
                  </a:lnTo>
                  <a:close/>
                  <a:moveTo>
                    <a:pt x="1539" y="971"/>
                  </a:moveTo>
                  <a:cubicBezTo>
                    <a:pt x="1539" y="973"/>
                    <a:pt x="1539" y="973"/>
                    <a:pt x="1539" y="973"/>
                  </a:cubicBezTo>
                  <a:cubicBezTo>
                    <a:pt x="1539" y="975"/>
                    <a:pt x="1539" y="975"/>
                    <a:pt x="1539" y="975"/>
                  </a:cubicBezTo>
                  <a:cubicBezTo>
                    <a:pt x="1536" y="969"/>
                    <a:pt x="1536" y="969"/>
                    <a:pt x="1536" y="969"/>
                  </a:cubicBezTo>
                  <a:cubicBezTo>
                    <a:pt x="1535" y="968"/>
                    <a:pt x="1535" y="968"/>
                    <a:pt x="1535" y="968"/>
                  </a:cubicBezTo>
                  <a:cubicBezTo>
                    <a:pt x="1536" y="967"/>
                    <a:pt x="1536" y="967"/>
                    <a:pt x="1536" y="967"/>
                  </a:cubicBezTo>
                  <a:cubicBezTo>
                    <a:pt x="1537" y="965"/>
                    <a:pt x="1537" y="965"/>
                    <a:pt x="1537" y="965"/>
                  </a:cubicBezTo>
                  <a:cubicBezTo>
                    <a:pt x="1537" y="965"/>
                    <a:pt x="1537" y="965"/>
                    <a:pt x="1537" y="965"/>
                  </a:cubicBezTo>
                  <a:cubicBezTo>
                    <a:pt x="1539" y="962"/>
                    <a:pt x="1539" y="962"/>
                    <a:pt x="1539" y="962"/>
                  </a:cubicBezTo>
                  <a:cubicBezTo>
                    <a:pt x="1539" y="967"/>
                    <a:pt x="1539" y="967"/>
                    <a:pt x="1539" y="967"/>
                  </a:cubicBezTo>
                  <a:cubicBezTo>
                    <a:pt x="1539" y="968"/>
                    <a:pt x="1539" y="968"/>
                    <a:pt x="1539" y="968"/>
                  </a:cubicBezTo>
                  <a:lnTo>
                    <a:pt x="1539" y="971"/>
                  </a:lnTo>
                  <a:close/>
                  <a:moveTo>
                    <a:pt x="1489" y="968"/>
                  </a:moveTo>
                  <a:cubicBezTo>
                    <a:pt x="1488" y="969"/>
                    <a:pt x="1488" y="969"/>
                    <a:pt x="1488" y="969"/>
                  </a:cubicBezTo>
                  <a:cubicBezTo>
                    <a:pt x="1486" y="973"/>
                    <a:pt x="1486" y="973"/>
                    <a:pt x="1486" y="973"/>
                  </a:cubicBezTo>
                  <a:cubicBezTo>
                    <a:pt x="1485" y="974"/>
                    <a:pt x="1485" y="974"/>
                    <a:pt x="1485" y="974"/>
                  </a:cubicBezTo>
                  <a:cubicBezTo>
                    <a:pt x="1484" y="974"/>
                    <a:pt x="1484" y="974"/>
                    <a:pt x="1484" y="974"/>
                  </a:cubicBezTo>
                  <a:cubicBezTo>
                    <a:pt x="1484" y="974"/>
                    <a:pt x="1484" y="974"/>
                    <a:pt x="1484" y="974"/>
                  </a:cubicBezTo>
                  <a:cubicBezTo>
                    <a:pt x="1484" y="971"/>
                    <a:pt x="1484" y="971"/>
                    <a:pt x="1484" y="971"/>
                  </a:cubicBezTo>
                  <a:cubicBezTo>
                    <a:pt x="1484" y="966"/>
                    <a:pt x="1484" y="966"/>
                    <a:pt x="1484" y="966"/>
                  </a:cubicBezTo>
                  <a:cubicBezTo>
                    <a:pt x="1484" y="962"/>
                    <a:pt x="1484" y="962"/>
                    <a:pt x="1484" y="962"/>
                  </a:cubicBezTo>
                  <a:lnTo>
                    <a:pt x="1489" y="968"/>
                  </a:lnTo>
                  <a:close/>
                  <a:moveTo>
                    <a:pt x="1484" y="946"/>
                  </a:moveTo>
                  <a:cubicBezTo>
                    <a:pt x="1484" y="944"/>
                    <a:pt x="1484" y="944"/>
                    <a:pt x="1484" y="944"/>
                  </a:cubicBezTo>
                  <a:cubicBezTo>
                    <a:pt x="1484" y="942"/>
                    <a:pt x="1484" y="942"/>
                    <a:pt x="1484" y="942"/>
                  </a:cubicBezTo>
                  <a:cubicBezTo>
                    <a:pt x="1485" y="944"/>
                    <a:pt x="1485" y="944"/>
                    <a:pt x="1485" y="944"/>
                  </a:cubicBezTo>
                  <a:cubicBezTo>
                    <a:pt x="1485" y="945"/>
                    <a:pt x="1485" y="945"/>
                    <a:pt x="1485" y="945"/>
                  </a:cubicBezTo>
                  <a:lnTo>
                    <a:pt x="1484" y="946"/>
                  </a:lnTo>
                  <a:close/>
                  <a:moveTo>
                    <a:pt x="1504" y="962"/>
                  </a:moveTo>
                  <a:cubicBezTo>
                    <a:pt x="1507" y="966"/>
                    <a:pt x="1507" y="966"/>
                    <a:pt x="1507" y="966"/>
                  </a:cubicBezTo>
                  <a:cubicBezTo>
                    <a:pt x="1509" y="968"/>
                    <a:pt x="1509" y="968"/>
                    <a:pt x="1509" y="968"/>
                  </a:cubicBezTo>
                  <a:cubicBezTo>
                    <a:pt x="1508" y="969"/>
                    <a:pt x="1508" y="969"/>
                    <a:pt x="1508" y="969"/>
                  </a:cubicBezTo>
                  <a:cubicBezTo>
                    <a:pt x="1507" y="971"/>
                    <a:pt x="1507" y="971"/>
                    <a:pt x="1507" y="971"/>
                  </a:cubicBezTo>
                  <a:cubicBezTo>
                    <a:pt x="1506" y="973"/>
                    <a:pt x="1506" y="973"/>
                    <a:pt x="1506" y="973"/>
                  </a:cubicBezTo>
                  <a:cubicBezTo>
                    <a:pt x="1505" y="973"/>
                    <a:pt x="1505" y="973"/>
                    <a:pt x="1505" y="973"/>
                  </a:cubicBezTo>
                  <a:cubicBezTo>
                    <a:pt x="1504" y="974"/>
                    <a:pt x="1504" y="974"/>
                    <a:pt x="1504" y="974"/>
                  </a:cubicBezTo>
                  <a:cubicBezTo>
                    <a:pt x="1504" y="973"/>
                    <a:pt x="1504" y="973"/>
                    <a:pt x="1504" y="973"/>
                  </a:cubicBezTo>
                  <a:cubicBezTo>
                    <a:pt x="1504" y="972"/>
                    <a:pt x="1504" y="972"/>
                    <a:pt x="1504" y="972"/>
                  </a:cubicBezTo>
                  <a:cubicBezTo>
                    <a:pt x="1504" y="968"/>
                    <a:pt x="1504" y="968"/>
                    <a:pt x="1504" y="968"/>
                  </a:cubicBezTo>
                  <a:cubicBezTo>
                    <a:pt x="1504" y="966"/>
                    <a:pt x="1504" y="966"/>
                    <a:pt x="1504" y="966"/>
                  </a:cubicBezTo>
                  <a:cubicBezTo>
                    <a:pt x="1504" y="963"/>
                    <a:pt x="1504" y="963"/>
                    <a:pt x="1504" y="963"/>
                  </a:cubicBezTo>
                  <a:lnTo>
                    <a:pt x="1504" y="962"/>
                  </a:lnTo>
                  <a:close/>
                  <a:moveTo>
                    <a:pt x="1511" y="974"/>
                  </a:moveTo>
                  <a:cubicBezTo>
                    <a:pt x="1512" y="973"/>
                    <a:pt x="1512" y="973"/>
                    <a:pt x="1512" y="973"/>
                  </a:cubicBezTo>
                  <a:cubicBezTo>
                    <a:pt x="1512" y="973"/>
                    <a:pt x="1512" y="973"/>
                    <a:pt x="1512" y="973"/>
                  </a:cubicBezTo>
                  <a:cubicBezTo>
                    <a:pt x="1513" y="975"/>
                    <a:pt x="1513" y="975"/>
                    <a:pt x="1513" y="975"/>
                  </a:cubicBezTo>
                  <a:cubicBezTo>
                    <a:pt x="1517" y="980"/>
                    <a:pt x="1517" y="980"/>
                    <a:pt x="1517" y="980"/>
                  </a:cubicBezTo>
                  <a:cubicBezTo>
                    <a:pt x="1516" y="980"/>
                    <a:pt x="1516" y="980"/>
                    <a:pt x="1516" y="980"/>
                  </a:cubicBezTo>
                  <a:cubicBezTo>
                    <a:pt x="1513" y="980"/>
                    <a:pt x="1513" y="980"/>
                    <a:pt x="1513" y="980"/>
                  </a:cubicBezTo>
                  <a:cubicBezTo>
                    <a:pt x="1512" y="980"/>
                    <a:pt x="1512" y="980"/>
                    <a:pt x="1512" y="980"/>
                  </a:cubicBezTo>
                  <a:cubicBezTo>
                    <a:pt x="1509" y="980"/>
                    <a:pt x="1509" y="980"/>
                    <a:pt x="1509" y="980"/>
                  </a:cubicBezTo>
                  <a:cubicBezTo>
                    <a:pt x="1507" y="980"/>
                    <a:pt x="1507" y="980"/>
                    <a:pt x="1507" y="980"/>
                  </a:cubicBezTo>
                  <a:cubicBezTo>
                    <a:pt x="1508" y="979"/>
                    <a:pt x="1508" y="979"/>
                    <a:pt x="1508" y="979"/>
                  </a:cubicBezTo>
                  <a:cubicBezTo>
                    <a:pt x="1509" y="977"/>
                    <a:pt x="1509" y="977"/>
                    <a:pt x="1509" y="977"/>
                  </a:cubicBezTo>
                  <a:cubicBezTo>
                    <a:pt x="1509" y="976"/>
                    <a:pt x="1509" y="976"/>
                    <a:pt x="1509" y="976"/>
                  </a:cubicBezTo>
                  <a:lnTo>
                    <a:pt x="1511" y="974"/>
                  </a:lnTo>
                  <a:close/>
                  <a:moveTo>
                    <a:pt x="1507" y="956"/>
                  </a:moveTo>
                  <a:cubicBezTo>
                    <a:pt x="1508" y="956"/>
                    <a:pt x="1508" y="956"/>
                    <a:pt x="1508" y="956"/>
                  </a:cubicBezTo>
                  <a:cubicBezTo>
                    <a:pt x="1509" y="956"/>
                    <a:pt x="1509" y="956"/>
                    <a:pt x="1509" y="956"/>
                  </a:cubicBezTo>
                  <a:cubicBezTo>
                    <a:pt x="1515" y="956"/>
                    <a:pt x="1515" y="956"/>
                    <a:pt x="1515" y="956"/>
                  </a:cubicBezTo>
                  <a:cubicBezTo>
                    <a:pt x="1517" y="956"/>
                    <a:pt x="1517" y="956"/>
                    <a:pt x="1517" y="956"/>
                  </a:cubicBezTo>
                  <a:cubicBezTo>
                    <a:pt x="1516" y="958"/>
                    <a:pt x="1516" y="958"/>
                    <a:pt x="1516" y="958"/>
                  </a:cubicBezTo>
                  <a:cubicBezTo>
                    <a:pt x="1514" y="961"/>
                    <a:pt x="1514" y="961"/>
                    <a:pt x="1514" y="961"/>
                  </a:cubicBezTo>
                  <a:cubicBezTo>
                    <a:pt x="1513" y="962"/>
                    <a:pt x="1513" y="962"/>
                    <a:pt x="1513" y="962"/>
                  </a:cubicBezTo>
                  <a:cubicBezTo>
                    <a:pt x="1512" y="964"/>
                    <a:pt x="1512" y="964"/>
                    <a:pt x="1512" y="964"/>
                  </a:cubicBezTo>
                  <a:cubicBezTo>
                    <a:pt x="1512" y="964"/>
                    <a:pt x="1512" y="964"/>
                    <a:pt x="1512" y="964"/>
                  </a:cubicBezTo>
                  <a:cubicBezTo>
                    <a:pt x="1511" y="963"/>
                    <a:pt x="1511" y="963"/>
                    <a:pt x="1511" y="963"/>
                  </a:cubicBezTo>
                  <a:lnTo>
                    <a:pt x="1507" y="956"/>
                  </a:lnTo>
                  <a:close/>
                  <a:moveTo>
                    <a:pt x="1509" y="985"/>
                  </a:moveTo>
                  <a:cubicBezTo>
                    <a:pt x="1510" y="985"/>
                    <a:pt x="1510" y="985"/>
                    <a:pt x="1510" y="985"/>
                  </a:cubicBezTo>
                  <a:cubicBezTo>
                    <a:pt x="1514" y="985"/>
                    <a:pt x="1514" y="985"/>
                    <a:pt x="1514" y="985"/>
                  </a:cubicBezTo>
                  <a:cubicBezTo>
                    <a:pt x="1517" y="985"/>
                    <a:pt x="1517" y="985"/>
                    <a:pt x="1517" y="985"/>
                  </a:cubicBezTo>
                  <a:cubicBezTo>
                    <a:pt x="1518" y="985"/>
                    <a:pt x="1518" y="985"/>
                    <a:pt x="1518" y="985"/>
                  </a:cubicBezTo>
                  <a:cubicBezTo>
                    <a:pt x="1519" y="985"/>
                    <a:pt x="1519" y="985"/>
                    <a:pt x="1519" y="985"/>
                  </a:cubicBezTo>
                  <a:cubicBezTo>
                    <a:pt x="1519" y="985"/>
                    <a:pt x="1519" y="985"/>
                    <a:pt x="1519" y="985"/>
                  </a:cubicBezTo>
                  <a:cubicBezTo>
                    <a:pt x="1518" y="986"/>
                    <a:pt x="1518" y="986"/>
                    <a:pt x="1518" y="986"/>
                  </a:cubicBezTo>
                  <a:cubicBezTo>
                    <a:pt x="1518" y="988"/>
                    <a:pt x="1518" y="988"/>
                    <a:pt x="1518" y="988"/>
                  </a:cubicBezTo>
                  <a:cubicBezTo>
                    <a:pt x="1517" y="992"/>
                    <a:pt x="1517" y="992"/>
                    <a:pt x="1517" y="992"/>
                  </a:cubicBezTo>
                  <a:cubicBezTo>
                    <a:pt x="1517" y="992"/>
                    <a:pt x="1517" y="992"/>
                    <a:pt x="1517" y="992"/>
                  </a:cubicBezTo>
                  <a:lnTo>
                    <a:pt x="1509" y="985"/>
                  </a:lnTo>
                  <a:close/>
                  <a:moveTo>
                    <a:pt x="1515" y="997"/>
                  </a:moveTo>
                  <a:cubicBezTo>
                    <a:pt x="1514" y="1001"/>
                    <a:pt x="1514" y="1001"/>
                    <a:pt x="1514" y="1001"/>
                  </a:cubicBezTo>
                  <a:cubicBezTo>
                    <a:pt x="1514" y="1002"/>
                    <a:pt x="1514" y="1002"/>
                    <a:pt x="1514" y="1002"/>
                  </a:cubicBezTo>
                  <a:cubicBezTo>
                    <a:pt x="1514" y="1004"/>
                    <a:pt x="1514" y="1004"/>
                    <a:pt x="1514" y="1004"/>
                  </a:cubicBezTo>
                  <a:cubicBezTo>
                    <a:pt x="1512" y="1001"/>
                    <a:pt x="1512" y="1001"/>
                    <a:pt x="1512" y="1001"/>
                  </a:cubicBezTo>
                  <a:cubicBezTo>
                    <a:pt x="1511" y="997"/>
                    <a:pt x="1511" y="997"/>
                    <a:pt x="1511" y="997"/>
                  </a:cubicBezTo>
                  <a:cubicBezTo>
                    <a:pt x="1508" y="991"/>
                    <a:pt x="1508" y="991"/>
                    <a:pt x="1508" y="991"/>
                  </a:cubicBezTo>
                  <a:lnTo>
                    <a:pt x="1515" y="997"/>
                  </a:lnTo>
                  <a:close/>
                  <a:moveTo>
                    <a:pt x="1515" y="968"/>
                  </a:moveTo>
                  <a:cubicBezTo>
                    <a:pt x="1516" y="967"/>
                    <a:pt x="1516" y="967"/>
                    <a:pt x="1516" y="967"/>
                  </a:cubicBezTo>
                  <a:cubicBezTo>
                    <a:pt x="1517" y="965"/>
                    <a:pt x="1517" y="965"/>
                    <a:pt x="1517" y="965"/>
                  </a:cubicBezTo>
                  <a:cubicBezTo>
                    <a:pt x="1517" y="965"/>
                    <a:pt x="1517" y="965"/>
                    <a:pt x="1517" y="965"/>
                  </a:cubicBezTo>
                  <a:cubicBezTo>
                    <a:pt x="1519" y="962"/>
                    <a:pt x="1519" y="962"/>
                    <a:pt x="1519" y="962"/>
                  </a:cubicBezTo>
                  <a:cubicBezTo>
                    <a:pt x="1519" y="967"/>
                    <a:pt x="1519" y="967"/>
                    <a:pt x="1519" y="967"/>
                  </a:cubicBezTo>
                  <a:cubicBezTo>
                    <a:pt x="1519" y="968"/>
                    <a:pt x="1519" y="968"/>
                    <a:pt x="1519" y="968"/>
                  </a:cubicBezTo>
                  <a:cubicBezTo>
                    <a:pt x="1519" y="971"/>
                    <a:pt x="1519" y="971"/>
                    <a:pt x="1519" y="971"/>
                  </a:cubicBezTo>
                  <a:cubicBezTo>
                    <a:pt x="1519" y="975"/>
                    <a:pt x="1519" y="975"/>
                    <a:pt x="1519" y="975"/>
                  </a:cubicBezTo>
                  <a:lnTo>
                    <a:pt x="1515" y="968"/>
                  </a:lnTo>
                  <a:close/>
                  <a:moveTo>
                    <a:pt x="1515" y="951"/>
                  </a:moveTo>
                  <a:cubicBezTo>
                    <a:pt x="1509" y="951"/>
                    <a:pt x="1509" y="951"/>
                    <a:pt x="1509" y="951"/>
                  </a:cubicBezTo>
                  <a:cubicBezTo>
                    <a:pt x="1507" y="951"/>
                    <a:pt x="1507" y="951"/>
                    <a:pt x="1507" y="951"/>
                  </a:cubicBezTo>
                  <a:cubicBezTo>
                    <a:pt x="1508" y="950"/>
                    <a:pt x="1508" y="950"/>
                    <a:pt x="1508" y="950"/>
                  </a:cubicBezTo>
                  <a:cubicBezTo>
                    <a:pt x="1510" y="946"/>
                    <a:pt x="1510" y="946"/>
                    <a:pt x="1510" y="946"/>
                  </a:cubicBezTo>
                  <a:cubicBezTo>
                    <a:pt x="1511" y="945"/>
                    <a:pt x="1511" y="945"/>
                    <a:pt x="1511" y="945"/>
                  </a:cubicBezTo>
                  <a:cubicBezTo>
                    <a:pt x="1512" y="944"/>
                    <a:pt x="1512" y="944"/>
                    <a:pt x="1512" y="944"/>
                  </a:cubicBezTo>
                  <a:cubicBezTo>
                    <a:pt x="1512" y="944"/>
                    <a:pt x="1512" y="944"/>
                    <a:pt x="1512" y="944"/>
                  </a:cubicBezTo>
                  <a:cubicBezTo>
                    <a:pt x="1512" y="945"/>
                    <a:pt x="1512" y="945"/>
                    <a:pt x="1512" y="945"/>
                  </a:cubicBezTo>
                  <a:cubicBezTo>
                    <a:pt x="1517" y="951"/>
                    <a:pt x="1517" y="951"/>
                    <a:pt x="1517" y="951"/>
                  </a:cubicBezTo>
                  <a:cubicBezTo>
                    <a:pt x="1517" y="951"/>
                    <a:pt x="1517" y="951"/>
                    <a:pt x="1517" y="951"/>
                  </a:cubicBezTo>
                  <a:lnTo>
                    <a:pt x="1515" y="951"/>
                  </a:lnTo>
                  <a:close/>
                  <a:moveTo>
                    <a:pt x="1506" y="939"/>
                  </a:moveTo>
                  <a:cubicBezTo>
                    <a:pt x="1505" y="940"/>
                    <a:pt x="1505" y="940"/>
                    <a:pt x="1505" y="940"/>
                  </a:cubicBezTo>
                  <a:cubicBezTo>
                    <a:pt x="1504" y="940"/>
                    <a:pt x="1504" y="940"/>
                    <a:pt x="1504" y="940"/>
                  </a:cubicBezTo>
                  <a:cubicBezTo>
                    <a:pt x="1504" y="939"/>
                    <a:pt x="1504" y="939"/>
                    <a:pt x="1504" y="939"/>
                  </a:cubicBezTo>
                  <a:cubicBezTo>
                    <a:pt x="1504" y="937"/>
                    <a:pt x="1504" y="937"/>
                    <a:pt x="1504" y="937"/>
                  </a:cubicBezTo>
                  <a:cubicBezTo>
                    <a:pt x="1504" y="934"/>
                    <a:pt x="1504" y="934"/>
                    <a:pt x="1504" y="934"/>
                  </a:cubicBezTo>
                  <a:cubicBezTo>
                    <a:pt x="1504" y="933"/>
                    <a:pt x="1504" y="933"/>
                    <a:pt x="1504" y="933"/>
                  </a:cubicBezTo>
                  <a:cubicBezTo>
                    <a:pt x="1506" y="936"/>
                    <a:pt x="1506" y="936"/>
                    <a:pt x="1506" y="936"/>
                  </a:cubicBezTo>
                  <a:cubicBezTo>
                    <a:pt x="1508" y="938"/>
                    <a:pt x="1508" y="938"/>
                    <a:pt x="1508" y="938"/>
                  </a:cubicBezTo>
                  <a:lnTo>
                    <a:pt x="1506" y="939"/>
                  </a:lnTo>
                  <a:close/>
                  <a:moveTo>
                    <a:pt x="1505" y="996"/>
                  </a:moveTo>
                  <a:cubicBezTo>
                    <a:pt x="1507" y="1002"/>
                    <a:pt x="1507" y="1002"/>
                    <a:pt x="1507" y="1002"/>
                  </a:cubicBezTo>
                  <a:cubicBezTo>
                    <a:pt x="1500" y="995"/>
                    <a:pt x="1500" y="995"/>
                    <a:pt x="1500" y="995"/>
                  </a:cubicBezTo>
                  <a:cubicBezTo>
                    <a:pt x="1501" y="992"/>
                    <a:pt x="1501" y="992"/>
                    <a:pt x="1501" y="992"/>
                  </a:cubicBezTo>
                  <a:cubicBezTo>
                    <a:pt x="1501" y="990"/>
                    <a:pt x="1501" y="990"/>
                    <a:pt x="1501" y="990"/>
                  </a:cubicBezTo>
                  <a:cubicBezTo>
                    <a:pt x="1502" y="989"/>
                    <a:pt x="1502" y="989"/>
                    <a:pt x="1502" y="989"/>
                  </a:cubicBezTo>
                  <a:cubicBezTo>
                    <a:pt x="1503" y="992"/>
                    <a:pt x="1503" y="992"/>
                    <a:pt x="1503" y="992"/>
                  </a:cubicBezTo>
                  <a:lnTo>
                    <a:pt x="1505" y="996"/>
                  </a:lnTo>
                  <a:close/>
                  <a:moveTo>
                    <a:pt x="1508" y="1009"/>
                  </a:moveTo>
                  <a:cubicBezTo>
                    <a:pt x="1503" y="1009"/>
                    <a:pt x="1503" y="1009"/>
                    <a:pt x="1503" y="1009"/>
                  </a:cubicBezTo>
                  <a:cubicBezTo>
                    <a:pt x="1499" y="1009"/>
                    <a:pt x="1499" y="1009"/>
                    <a:pt x="1499" y="1009"/>
                  </a:cubicBezTo>
                  <a:cubicBezTo>
                    <a:pt x="1496" y="1009"/>
                    <a:pt x="1496" y="1009"/>
                    <a:pt x="1496" y="1009"/>
                  </a:cubicBezTo>
                  <a:cubicBezTo>
                    <a:pt x="1494" y="1009"/>
                    <a:pt x="1494" y="1009"/>
                    <a:pt x="1494" y="1009"/>
                  </a:cubicBezTo>
                  <a:cubicBezTo>
                    <a:pt x="1495" y="1007"/>
                    <a:pt x="1495" y="1007"/>
                    <a:pt x="1495" y="1007"/>
                  </a:cubicBezTo>
                  <a:cubicBezTo>
                    <a:pt x="1496" y="1005"/>
                    <a:pt x="1496" y="1005"/>
                    <a:pt x="1496" y="1005"/>
                  </a:cubicBezTo>
                  <a:cubicBezTo>
                    <a:pt x="1497" y="1003"/>
                    <a:pt x="1497" y="1003"/>
                    <a:pt x="1497" y="1003"/>
                  </a:cubicBezTo>
                  <a:cubicBezTo>
                    <a:pt x="1498" y="1000"/>
                    <a:pt x="1498" y="1000"/>
                    <a:pt x="1498" y="1000"/>
                  </a:cubicBezTo>
                  <a:lnTo>
                    <a:pt x="1508" y="1009"/>
                  </a:lnTo>
                  <a:close/>
                  <a:moveTo>
                    <a:pt x="1499" y="968"/>
                  </a:moveTo>
                  <a:cubicBezTo>
                    <a:pt x="1499" y="971"/>
                    <a:pt x="1499" y="971"/>
                    <a:pt x="1499" y="971"/>
                  </a:cubicBezTo>
                  <a:cubicBezTo>
                    <a:pt x="1499" y="974"/>
                    <a:pt x="1499" y="974"/>
                    <a:pt x="1499" y="974"/>
                  </a:cubicBezTo>
                  <a:cubicBezTo>
                    <a:pt x="1495" y="968"/>
                    <a:pt x="1495" y="968"/>
                    <a:pt x="1495" y="968"/>
                  </a:cubicBezTo>
                  <a:cubicBezTo>
                    <a:pt x="1496" y="967"/>
                    <a:pt x="1496" y="967"/>
                    <a:pt x="1496" y="967"/>
                  </a:cubicBezTo>
                  <a:cubicBezTo>
                    <a:pt x="1497" y="965"/>
                    <a:pt x="1497" y="965"/>
                    <a:pt x="1497" y="965"/>
                  </a:cubicBezTo>
                  <a:cubicBezTo>
                    <a:pt x="1497" y="965"/>
                    <a:pt x="1497" y="965"/>
                    <a:pt x="1497" y="965"/>
                  </a:cubicBezTo>
                  <a:cubicBezTo>
                    <a:pt x="1499" y="963"/>
                    <a:pt x="1499" y="963"/>
                    <a:pt x="1499" y="963"/>
                  </a:cubicBezTo>
                  <a:cubicBezTo>
                    <a:pt x="1499" y="962"/>
                    <a:pt x="1499" y="962"/>
                    <a:pt x="1499" y="962"/>
                  </a:cubicBezTo>
                  <a:cubicBezTo>
                    <a:pt x="1499" y="963"/>
                    <a:pt x="1499" y="963"/>
                    <a:pt x="1499" y="963"/>
                  </a:cubicBezTo>
                  <a:cubicBezTo>
                    <a:pt x="1499" y="967"/>
                    <a:pt x="1499" y="967"/>
                    <a:pt x="1499" y="967"/>
                  </a:cubicBezTo>
                  <a:lnTo>
                    <a:pt x="1499" y="968"/>
                  </a:lnTo>
                  <a:close/>
                  <a:moveTo>
                    <a:pt x="1488" y="985"/>
                  </a:moveTo>
                  <a:cubicBezTo>
                    <a:pt x="1489" y="985"/>
                    <a:pt x="1489" y="985"/>
                    <a:pt x="1489" y="985"/>
                  </a:cubicBezTo>
                  <a:cubicBezTo>
                    <a:pt x="1493" y="985"/>
                    <a:pt x="1493" y="985"/>
                    <a:pt x="1493" y="985"/>
                  </a:cubicBezTo>
                  <a:cubicBezTo>
                    <a:pt x="1496" y="985"/>
                    <a:pt x="1496" y="985"/>
                    <a:pt x="1496" y="985"/>
                  </a:cubicBezTo>
                  <a:cubicBezTo>
                    <a:pt x="1498" y="985"/>
                    <a:pt x="1498" y="985"/>
                    <a:pt x="1498" y="985"/>
                  </a:cubicBezTo>
                  <a:cubicBezTo>
                    <a:pt x="1498" y="986"/>
                    <a:pt x="1498" y="986"/>
                    <a:pt x="1498" y="986"/>
                  </a:cubicBezTo>
                  <a:cubicBezTo>
                    <a:pt x="1497" y="988"/>
                    <a:pt x="1497" y="988"/>
                    <a:pt x="1497" y="988"/>
                  </a:cubicBezTo>
                  <a:cubicBezTo>
                    <a:pt x="1496" y="991"/>
                    <a:pt x="1496" y="991"/>
                    <a:pt x="1496" y="991"/>
                  </a:cubicBezTo>
                  <a:cubicBezTo>
                    <a:pt x="1496" y="991"/>
                    <a:pt x="1496" y="991"/>
                    <a:pt x="1496" y="991"/>
                  </a:cubicBezTo>
                  <a:lnTo>
                    <a:pt x="1488" y="985"/>
                  </a:lnTo>
                  <a:close/>
                  <a:moveTo>
                    <a:pt x="1499" y="934"/>
                  </a:moveTo>
                  <a:cubicBezTo>
                    <a:pt x="1499" y="936"/>
                    <a:pt x="1499" y="936"/>
                    <a:pt x="1499" y="936"/>
                  </a:cubicBezTo>
                  <a:cubicBezTo>
                    <a:pt x="1499" y="942"/>
                    <a:pt x="1499" y="942"/>
                    <a:pt x="1499" y="942"/>
                  </a:cubicBezTo>
                  <a:cubicBezTo>
                    <a:pt x="1499" y="944"/>
                    <a:pt x="1499" y="944"/>
                    <a:pt x="1499" y="944"/>
                  </a:cubicBezTo>
                  <a:cubicBezTo>
                    <a:pt x="1498" y="945"/>
                    <a:pt x="1498" y="945"/>
                    <a:pt x="1498" y="945"/>
                  </a:cubicBezTo>
                  <a:cubicBezTo>
                    <a:pt x="1495" y="939"/>
                    <a:pt x="1495" y="939"/>
                    <a:pt x="1495" y="939"/>
                  </a:cubicBezTo>
                  <a:cubicBezTo>
                    <a:pt x="1496" y="938"/>
                    <a:pt x="1496" y="938"/>
                    <a:pt x="1496" y="938"/>
                  </a:cubicBezTo>
                  <a:cubicBezTo>
                    <a:pt x="1498" y="935"/>
                    <a:pt x="1498" y="935"/>
                    <a:pt x="1498" y="935"/>
                  </a:cubicBezTo>
                  <a:cubicBezTo>
                    <a:pt x="1499" y="934"/>
                    <a:pt x="1499" y="934"/>
                    <a:pt x="1499" y="934"/>
                  </a:cubicBezTo>
                  <a:cubicBezTo>
                    <a:pt x="1499" y="933"/>
                    <a:pt x="1499" y="933"/>
                    <a:pt x="1499" y="933"/>
                  </a:cubicBezTo>
                  <a:lnTo>
                    <a:pt x="1499" y="934"/>
                  </a:lnTo>
                  <a:close/>
                  <a:moveTo>
                    <a:pt x="1496" y="929"/>
                  </a:moveTo>
                  <a:cubicBezTo>
                    <a:pt x="1495" y="930"/>
                    <a:pt x="1495" y="930"/>
                    <a:pt x="1495" y="930"/>
                  </a:cubicBezTo>
                  <a:cubicBezTo>
                    <a:pt x="1495" y="931"/>
                    <a:pt x="1495" y="931"/>
                    <a:pt x="1495" y="931"/>
                  </a:cubicBezTo>
                  <a:cubicBezTo>
                    <a:pt x="1492" y="935"/>
                    <a:pt x="1492" y="935"/>
                    <a:pt x="1492" y="935"/>
                  </a:cubicBezTo>
                  <a:cubicBezTo>
                    <a:pt x="1492" y="935"/>
                    <a:pt x="1492" y="935"/>
                    <a:pt x="1492" y="935"/>
                  </a:cubicBezTo>
                  <a:cubicBezTo>
                    <a:pt x="1491" y="933"/>
                    <a:pt x="1491" y="933"/>
                    <a:pt x="1491" y="933"/>
                  </a:cubicBezTo>
                  <a:cubicBezTo>
                    <a:pt x="1487" y="928"/>
                    <a:pt x="1487" y="928"/>
                    <a:pt x="1487" y="928"/>
                  </a:cubicBezTo>
                  <a:cubicBezTo>
                    <a:pt x="1491" y="928"/>
                    <a:pt x="1491" y="928"/>
                    <a:pt x="1491" y="928"/>
                  </a:cubicBezTo>
                  <a:cubicBezTo>
                    <a:pt x="1493" y="928"/>
                    <a:pt x="1493" y="928"/>
                    <a:pt x="1493" y="928"/>
                  </a:cubicBezTo>
                  <a:cubicBezTo>
                    <a:pt x="1495" y="928"/>
                    <a:pt x="1495" y="928"/>
                    <a:pt x="1495" y="928"/>
                  </a:cubicBezTo>
                  <a:cubicBezTo>
                    <a:pt x="1497" y="928"/>
                    <a:pt x="1497" y="928"/>
                    <a:pt x="1497" y="928"/>
                  </a:cubicBezTo>
                  <a:lnTo>
                    <a:pt x="1496" y="929"/>
                  </a:lnTo>
                  <a:close/>
                  <a:moveTo>
                    <a:pt x="1494" y="947"/>
                  </a:moveTo>
                  <a:cubicBezTo>
                    <a:pt x="1493" y="949"/>
                    <a:pt x="1493" y="949"/>
                    <a:pt x="1493" y="949"/>
                  </a:cubicBezTo>
                  <a:cubicBezTo>
                    <a:pt x="1492" y="950"/>
                    <a:pt x="1492" y="950"/>
                    <a:pt x="1492" y="950"/>
                  </a:cubicBezTo>
                  <a:cubicBezTo>
                    <a:pt x="1491" y="947"/>
                    <a:pt x="1491" y="947"/>
                    <a:pt x="1491" y="947"/>
                  </a:cubicBezTo>
                  <a:cubicBezTo>
                    <a:pt x="1491" y="946"/>
                    <a:pt x="1491" y="946"/>
                    <a:pt x="1491" y="946"/>
                  </a:cubicBezTo>
                  <a:cubicBezTo>
                    <a:pt x="1492" y="944"/>
                    <a:pt x="1492" y="944"/>
                    <a:pt x="1492" y="944"/>
                  </a:cubicBezTo>
                  <a:cubicBezTo>
                    <a:pt x="1492" y="944"/>
                    <a:pt x="1492" y="944"/>
                    <a:pt x="1492" y="944"/>
                  </a:cubicBezTo>
                  <a:cubicBezTo>
                    <a:pt x="1492" y="945"/>
                    <a:pt x="1492" y="945"/>
                    <a:pt x="1492" y="945"/>
                  </a:cubicBezTo>
                  <a:lnTo>
                    <a:pt x="1494" y="947"/>
                  </a:lnTo>
                  <a:close/>
                  <a:moveTo>
                    <a:pt x="1487" y="951"/>
                  </a:moveTo>
                  <a:cubicBezTo>
                    <a:pt x="1487" y="951"/>
                    <a:pt x="1487" y="951"/>
                    <a:pt x="1487" y="951"/>
                  </a:cubicBezTo>
                  <a:cubicBezTo>
                    <a:pt x="1487" y="951"/>
                    <a:pt x="1487" y="951"/>
                    <a:pt x="1487" y="951"/>
                  </a:cubicBezTo>
                  <a:cubicBezTo>
                    <a:pt x="1487" y="951"/>
                    <a:pt x="1487" y="951"/>
                    <a:pt x="1487" y="951"/>
                  </a:cubicBezTo>
                  <a:close/>
                  <a:moveTo>
                    <a:pt x="1487" y="956"/>
                  </a:moveTo>
                  <a:cubicBezTo>
                    <a:pt x="1489" y="956"/>
                    <a:pt x="1489" y="956"/>
                    <a:pt x="1489" y="956"/>
                  </a:cubicBezTo>
                  <a:cubicBezTo>
                    <a:pt x="1490" y="956"/>
                    <a:pt x="1490" y="956"/>
                    <a:pt x="1490" y="956"/>
                  </a:cubicBezTo>
                  <a:cubicBezTo>
                    <a:pt x="1490" y="956"/>
                    <a:pt x="1490" y="956"/>
                    <a:pt x="1490" y="956"/>
                  </a:cubicBezTo>
                  <a:cubicBezTo>
                    <a:pt x="1492" y="956"/>
                    <a:pt x="1492" y="956"/>
                    <a:pt x="1492" y="956"/>
                  </a:cubicBezTo>
                  <a:cubicBezTo>
                    <a:pt x="1494" y="956"/>
                    <a:pt x="1494" y="956"/>
                    <a:pt x="1494" y="956"/>
                  </a:cubicBezTo>
                  <a:cubicBezTo>
                    <a:pt x="1497" y="956"/>
                    <a:pt x="1497" y="956"/>
                    <a:pt x="1497" y="956"/>
                  </a:cubicBezTo>
                  <a:cubicBezTo>
                    <a:pt x="1496" y="958"/>
                    <a:pt x="1496" y="958"/>
                    <a:pt x="1496" y="958"/>
                  </a:cubicBezTo>
                  <a:cubicBezTo>
                    <a:pt x="1495" y="959"/>
                    <a:pt x="1495" y="959"/>
                    <a:pt x="1495" y="959"/>
                  </a:cubicBezTo>
                  <a:cubicBezTo>
                    <a:pt x="1494" y="961"/>
                    <a:pt x="1494" y="961"/>
                    <a:pt x="1494" y="961"/>
                  </a:cubicBezTo>
                  <a:cubicBezTo>
                    <a:pt x="1493" y="962"/>
                    <a:pt x="1493" y="962"/>
                    <a:pt x="1493" y="962"/>
                  </a:cubicBezTo>
                  <a:cubicBezTo>
                    <a:pt x="1492" y="963"/>
                    <a:pt x="1492" y="963"/>
                    <a:pt x="1492" y="963"/>
                  </a:cubicBezTo>
                  <a:cubicBezTo>
                    <a:pt x="1492" y="964"/>
                    <a:pt x="1492" y="964"/>
                    <a:pt x="1492" y="964"/>
                  </a:cubicBezTo>
                  <a:cubicBezTo>
                    <a:pt x="1491" y="962"/>
                    <a:pt x="1491" y="962"/>
                    <a:pt x="1491" y="962"/>
                  </a:cubicBezTo>
                  <a:cubicBezTo>
                    <a:pt x="1487" y="956"/>
                    <a:pt x="1487" y="956"/>
                    <a:pt x="1487" y="956"/>
                  </a:cubicBezTo>
                  <a:close/>
                  <a:moveTo>
                    <a:pt x="1487" y="979"/>
                  </a:moveTo>
                  <a:cubicBezTo>
                    <a:pt x="1488" y="978"/>
                    <a:pt x="1488" y="978"/>
                    <a:pt x="1488" y="978"/>
                  </a:cubicBezTo>
                  <a:cubicBezTo>
                    <a:pt x="1489" y="976"/>
                    <a:pt x="1489" y="976"/>
                    <a:pt x="1489" y="976"/>
                  </a:cubicBezTo>
                  <a:cubicBezTo>
                    <a:pt x="1492" y="973"/>
                    <a:pt x="1492" y="973"/>
                    <a:pt x="1492" y="973"/>
                  </a:cubicBezTo>
                  <a:cubicBezTo>
                    <a:pt x="1492" y="972"/>
                    <a:pt x="1492" y="972"/>
                    <a:pt x="1492" y="972"/>
                  </a:cubicBezTo>
                  <a:cubicBezTo>
                    <a:pt x="1493" y="974"/>
                    <a:pt x="1493" y="974"/>
                    <a:pt x="1493" y="974"/>
                  </a:cubicBezTo>
                  <a:cubicBezTo>
                    <a:pt x="1497" y="980"/>
                    <a:pt x="1497" y="980"/>
                    <a:pt x="1497" y="980"/>
                  </a:cubicBezTo>
                  <a:cubicBezTo>
                    <a:pt x="1493" y="980"/>
                    <a:pt x="1493" y="980"/>
                    <a:pt x="1493" y="980"/>
                  </a:cubicBezTo>
                  <a:cubicBezTo>
                    <a:pt x="1491" y="980"/>
                    <a:pt x="1491" y="980"/>
                    <a:pt x="1491" y="980"/>
                  </a:cubicBezTo>
                  <a:cubicBezTo>
                    <a:pt x="1488" y="980"/>
                    <a:pt x="1488" y="980"/>
                    <a:pt x="1488" y="980"/>
                  </a:cubicBezTo>
                  <a:cubicBezTo>
                    <a:pt x="1487" y="980"/>
                    <a:pt x="1487" y="980"/>
                    <a:pt x="1487" y="980"/>
                  </a:cubicBezTo>
                  <a:lnTo>
                    <a:pt x="1487" y="979"/>
                  </a:lnTo>
                  <a:close/>
                  <a:moveTo>
                    <a:pt x="1494" y="996"/>
                  </a:moveTo>
                  <a:cubicBezTo>
                    <a:pt x="1493" y="999"/>
                    <a:pt x="1493" y="999"/>
                    <a:pt x="1493" y="999"/>
                  </a:cubicBezTo>
                  <a:cubicBezTo>
                    <a:pt x="1492" y="1001"/>
                    <a:pt x="1492" y="1001"/>
                    <a:pt x="1492" y="1001"/>
                  </a:cubicBezTo>
                  <a:cubicBezTo>
                    <a:pt x="1491" y="1004"/>
                    <a:pt x="1491" y="1004"/>
                    <a:pt x="1491" y="1004"/>
                  </a:cubicBezTo>
                  <a:cubicBezTo>
                    <a:pt x="1491" y="1004"/>
                    <a:pt x="1491" y="1004"/>
                    <a:pt x="1491" y="1004"/>
                  </a:cubicBezTo>
                  <a:cubicBezTo>
                    <a:pt x="1491" y="1004"/>
                    <a:pt x="1491" y="1004"/>
                    <a:pt x="1491" y="1004"/>
                  </a:cubicBezTo>
                  <a:cubicBezTo>
                    <a:pt x="1490" y="999"/>
                    <a:pt x="1490" y="999"/>
                    <a:pt x="1490" y="999"/>
                  </a:cubicBezTo>
                  <a:cubicBezTo>
                    <a:pt x="1488" y="994"/>
                    <a:pt x="1488" y="994"/>
                    <a:pt x="1488" y="994"/>
                  </a:cubicBezTo>
                  <a:cubicBezTo>
                    <a:pt x="1487" y="990"/>
                    <a:pt x="1487" y="990"/>
                    <a:pt x="1487" y="990"/>
                  </a:cubicBezTo>
                  <a:lnTo>
                    <a:pt x="1494" y="996"/>
                  </a:lnTo>
                  <a:close/>
                  <a:moveTo>
                    <a:pt x="1491" y="1017"/>
                  </a:moveTo>
                  <a:cubicBezTo>
                    <a:pt x="1492" y="1014"/>
                    <a:pt x="1492" y="1014"/>
                    <a:pt x="1492" y="1014"/>
                  </a:cubicBezTo>
                  <a:cubicBezTo>
                    <a:pt x="1492" y="1014"/>
                    <a:pt x="1492" y="1014"/>
                    <a:pt x="1492" y="1014"/>
                  </a:cubicBezTo>
                  <a:cubicBezTo>
                    <a:pt x="1494" y="1014"/>
                    <a:pt x="1494" y="1014"/>
                    <a:pt x="1494" y="1014"/>
                  </a:cubicBezTo>
                  <a:cubicBezTo>
                    <a:pt x="1502" y="1014"/>
                    <a:pt x="1502" y="1014"/>
                    <a:pt x="1502" y="1014"/>
                  </a:cubicBezTo>
                  <a:cubicBezTo>
                    <a:pt x="1505" y="1014"/>
                    <a:pt x="1505" y="1014"/>
                    <a:pt x="1505" y="1014"/>
                  </a:cubicBezTo>
                  <a:cubicBezTo>
                    <a:pt x="1508" y="1014"/>
                    <a:pt x="1508" y="1014"/>
                    <a:pt x="1508" y="1014"/>
                  </a:cubicBezTo>
                  <a:cubicBezTo>
                    <a:pt x="1510" y="1014"/>
                    <a:pt x="1510" y="1014"/>
                    <a:pt x="1510" y="1014"/>
                  </a:cubicBezTo>
                  <a:cubicBezTo>
                    <a:pt x="1509" y="1015"/>
                    <a:pt x="1509" y="1015"/>
                    <a:pt x="1509" y="1015"/>
                  </a:cubicBezTo>
                  <a:cubicBezTo>
                    <a:pt x="1508" y="1017"/>
                    <a:pt x="1508" y="1017"/>
                    <a:pt x="1508" y="1017"/>
                  </a:cubicBezTo>
                  <a:cubicBezTo>
                    <a:pt x="1507" y="1019"/>
                    <a:pt x="1507" y="1019"/>
                    <a:pt x="1507" y="1019"/>
                  </a:cubicBezTo>
                  <a:cubicBezTo>
                    <a:pt x="1504" y="1022"/>
                    <a:pt x="1504" y="1022"/>
                    <a:pt x="1504" y="1022"/>
                  </a:cubicBezTo>
                  <a:cubicBezTo>
                    <a:pt x="1503" y="1022"/>
                    <a:pt x="1503" y="1022"/>
                    <a:pt x="1502" y="1021"/>
                  </a:cubicBezTo>
                  <a:cubicBezTo>
                    <a:pt x="1501" y="1021"/>
                    <a:pt x="1500" y="1020"/>
                    <a:pt x="1498" y="1020"/>
                  </a:cubicBezTo>
                  <a:cubicBezTo>
                    <a:pt x="1496" y="1019"/>
                    <a:pt x="1495" y="1019"/>
                    <a:pt x="1493" y="1018"/>
                  </a:cubicBezTo>
                  <a:cubicBezTo>
                    <a:pt x="1491" y="1018"/>
                    <a:pt x="1491" y="1018"/>
                    <a:pt x="1491" y="1018"/>
                  </a:cubicBezTo>
                  <a:lnTo>
                    <a:pt x="1491" y="1017"/>
                  </a:lnTo>
                  <a:close/>
                  <a:moveTo>
                    <a:pt x="1510" y="1022"/>
                  </a:moveTo>
                  <a:cubicBezTo>
                    <a:pt x="1511" y="1020"/>
                    <a:pt x="1511" y="1020"/>
                    <a:pt x="1511" y="1020"/>
                  </a:cubicBezTo>
                  <a:cubicBezTo>
                    <a:pt x="1513" y="1018"/>
                    <a:pt x="1513" y="1018"/>
                    <a:pt x="1513" y="1018"/>
                  </a:cubicBezTo>
                  <a:cubicBezTo>
                    <a:pt x="1515" y="1015"/>
                    <a:pt x="1515" y="1015"/>
                    <a:pt x="1515" y="1015"/>
                  </a:cubicBezTo>
                  <a:cubicBezTo>
                    <a:pt x="1516" y="1014"/>
                    <a:pt x="1516" y="1014"/>
                    <a:pt x="1516" y="1014"/>
                  </a:cubicBezTo>
                  <a:cubicBezTo>
                    <a:pt x="1519" y="1014"/>
                    <a:pt x="1519" y="1014"/>
                    <a:pt x="1519" y="1014"/>
                  </a:cubicBezTo>
                  <a:cubicBezTo>
                    <a:pt x="1523" y="1014"/>
                    <a:pt x="1523" y="1014"/>
                    <a:pt x="1523" y="1014"/>
                  </a:cubicBezTo>
                  <a:cubicBezTo>
                    <a:pt x="1526" y="1014"/>
                    <a:pt x="1526" y="1014"/>
                    <a:pt x="1526" y="1014"/>
                  </a:cubicBezTo>
                  <a:cubicBezTo>
                    <a:pt x="1528" y="1014"/>
                    <a:pt x="1528" y="1014"/>
                    <a:pt x="1528" y="1014"/>
                  </a:cubicBezTo>
                  <a:cubicBezTo>
                    <a:pt x="1532" y="1014"/>
                    <a:pt x="1532" y="1014"/>
                    <a:pt x="1532" y="1014"/>
                  </a:cubicBezTo>
                  <a:cubicBezTo>
                    <a:pt x="1530" y="1016"/>
                    <a:pt x="1530" y="1016"/>
                    <a:pt x="1530" y="1016"/>
                  </a:cubicBezTo>
                  <a:cubicBezTo>
                    <a:pt x="1529" y="1017"/>
                    <a:pt x="1529" y="1017"/>
                    <a:pt x="1529" y="1017"/>
                  </a:cubicBezTo>
                  <a:cubicBezTo>
                    <a:pt x="1528" y="1019"/>
                    <a:pt x="1528" y="1019"/>
                    <a:pt x="1528" y="1019"/>
                  </a:cubicBezTo>
                  <a:cubicBezTo>
                    <a:pt x="1527" y="1021"/>
                    <a:pt x="1527" y="1021"/>
                    <a:pt x="1527" y="1021"/>
                  </a:cubicBezTo>
                  <a:cubicBezTo>
                    <a:pt x="1524" y="1024"/>
                    <a:pt x="1524" y="1024"/>
                    <a:pt x="1524" y="1024"/>
                  </a:cubicBezTo>
                  <a:cubicBezTo>
                    <a:pt x="1522" y="1027"/>
                    <a:pt x="1522" y="1027"/>
                    <a:pt x="1522" y="1027"/>
                  </a:cubicBezTo>
                  <a:cubicBezTo>
                    <a:pt x="1521" y="1029"/>
                    <a:pt x="1521" y="1029"/>
                    <a:pt x="1521" y="1029"/>
                  </a:cubicBezTo>
                  <a:cubicBezTo>
                    <a:pt x="1520" y="1030"/>
                    <a:pt x="1520" y="1030"/>
                    <a:pt x="1520" y="1030"/>
                  </a:cubicBezTo>
                  <a:cubicBezTo>
                    <a:pt x="1519" y="1029"/>
                    <a:pt x="1517" y="1028"/>
                    <a:pt x="1515" y="1027"/>
                  </a:cubicBezTo>
                  <a:cubicBezTo>
                    <a:pt x="1513" y="1026"/>
                    <a:pt x="1511" y="1025"/>
                    <a:pt x="1509" y="1024"/>
                  </a:cubicBezTo>
                  <a:lnTo>
                    <a:pt x="1510" y="1022"/>
                  </a:lnTo>
                  <a:close/>
                  <a:moveTo>
                    <a:pt x="1530" y="993"/>
                  </a:moveTo>
                  <a:cubicBezTo>
                    <a:pt x="1530" y="992"/>
                    <a:pt x="1530" y="992"/>
                    <a:pt x="1530" y="992"/>
                  </a:cubicBezTo>
                  <a:cubicBezTo>
                    <a:pt x="1537" y="998"/>
                    <a:pt x="1537" y="998"/>
                    <a:pt x="1537" y="998"/>
                  </a:cubicBezTo>
                  <a:cubicBezTo>
                    <a:pt x="1536" y="999"/>
                    <a:pt x="1536" y="999"/>
                    <a:pt x="1536" y="999"/>
                  </a:cubicBezTo>
                  <a:cubicBezTo>
                    <a:pt x="1536" y="1002"/>
                    <a:pt x="1536" y="1002"/>
                    <a:pt x="1536" y="1002"/>
                  </a:cubicBezTo>
                  <a:cubicBezTo>
                    <a:pt x="1536" y="1003"/>
                    <a:pt x="1536" y="1003"/>
                    <a:pt x="1536" y="1003"/>
                  </a:cubicBezTo>
                  <a:cubicBezTo>
                    <a:pt x="1536" y="1004"/>
                    <a:pt x="1536" y="1004"/>
                    <a:pt x="1536" y="1004"/>
                  </a:cubicBezTo>
                  <a:cubicBezTo>
                    <a:pt x="1535" y="1002"/>
                    <a:pt x="1535" y="1002"/>
                    <a:pt x="1535" y="1002"/>
                  </a:cubicBezTo>
                  <a:cubicBezTo>
                    <a:pt x="1534" y="1000"/>
                    <a:pt x="1534" y="1000"/>
                    <a:pt x="1534" y="1000"/>
                  </a:cubicBezTo>
                  <a:lnTo>
                    <a:pt x="1530" y="993"/>
                  </a:lnTo>
                  <a:close/>
                  <a:moveTo>
                    <a:pt x="1529" y="985"/>
                  </a:moveTo>
                  <a:cubicBezTo>
                    <a:pt x="1530" y="985"/>
                    <a:pt x="1530" y="985"/>
                    <a:pt x="1530" y="985"/>
                  </a:cubicBezTo>
                  <a:cubicBezTo>
                    <a:pt x="1534" y="985"/>
                    <a:pt x="1534" y="985"/>
                    <a:pt x="1534" y="985"/>
                  </a:cubicBezTo>
                  <a:cubicBezTo>
                    <a:pt x="1537" y="985"/>
                    <a:pt x="1537" y="985"/>
                    <a:pt x="1537" y="985"/>
                  </a:cubicBezTo>
                  <a:cubicBezTo>
                    <a:pt x="1538" y="985"/>
                    <a:pt x="1538" y="985"/>
                    <a:pt x="1538" y="985"/>
                  </a:cubicBezTo>
                  <a:cubicBezTo>
                    <a:pt x="1539" y="985"/>
                    <a:pt x="1539" y="985"/>
                    <a:pt x="1539" y="985"/>
                  </a:cubicBezTo>
                  <a:cubicBezTo>
                    <a:pt x="1539" y="985"/>
                    <a:pt x="1539" y="985"/>
                    <a:pt x="1539" y="985"/>
                  </a:cubicBezTo>
                  <a:cubicBezTo>
                    <a:pt x="1539" y="986"/>
                    <a:pt x="1539" y="986"/>
                    <a:pt x="1539" y="986"/>
                  </a:cubicBezTo>
                  <a:cubicBezTo>
                    <a:pt x="1538" y="989"/>
                    <a:pt x="1538" y="989"/>
                    <a:pt x="1538" y="989"/>
                  </a:cubicBezTo>
                  <a:cubicBezTo>
                    <a:pt x="1538" y="992"/>
                    <a:pt x="1538" y="992"/>
                    <a:pt x="1538" y="992"/>
                  </a:cubicBezTo>
                  <a:cubicBezTo>
                    <a:pt x="1537" y="992"/>
                    <a:pt x="1537" y="992"/>
                    <a:pt x="1537" y="992"/>
                  </a:cubicBezTo>
                  <a:lnTo>
                    <a:pt x="1529" y="985"/>
                  </a:lnTo>
                  <a:close/>
                  <a:moveTo>
                    <a:pt x="1529" y="976"/>
                  </a:moveTo>
                  <a:cubicBezTo>
                    <a:pt x="1532" y="973"/>
                    <a:pt x="1532" y="973"/>
                    <a:pt x="1532" y="973"/>
                  </a:cubicBezTo>
                  <a:cubicBezTo>
                    <a:pt x="1532" y="973"/>
                    <a:pt x="1532" y="973"/>
                    <a:pt x="1532" y="973"/>
                  </a:cubicBezTo>
                  <a:cubicBezTo>
                    <a:pt x="1533" y="974"/>
                    <a:pt x="1533" y="974"/>
                    <a:pt x="1533" y="974"/>
                  </a:cubicBezTo>
                  <a:cubicBezTo>
                    <a:pt x="1537" y="980"/>
                    <a:pt x="1537" y="980"/>
                    <a:pt x="1537" y="980"/>
                  </a:cubicBezTo>
                  <a:cubicBezTo>
                    <a:pt x="1533" y="980"/>
                    <a:pt x="1533" y="980"/>
                    <a:pt x="1533" y="980"/>
                  </a:cubicBezTo>
                  <a:cubicBezTo>
                    <a:pt x="1532" y="980"/>
                    <a:pt x="1532" y="980"/>
                    <a:pt x="1532" y="980"/>
                  </a:cubicBezTo>
                  <a:cubicBezTo>
                    <a:pt x="1529" y="980"/>
                    <a:pt x="1529" y="980"/>
                    <a:pt x="1529" y="980"/>
                  </a:cubicBezTo>
                  <a:cubicBezTo>
                    <a:pt x="1527" y="980"/>
                    <a:pt x="1527" y="980"/>
                    <a:pt x="1527" y="980"/>
                  </a:cubicBezTo>
                  <a:cubicBezTo>
                    <a:pt x="1528" y="979"/>
                    <a:pt x="1528" y="979"/>
                    <a:pt x="1528" y="979"/>
                  </a:cubicBezTo>
                  <a:cubicBezTo>
                    <a:pt x="1529" y="977"/>
                    <a:pt x="1529" y="977"/>
                    <a:pt x="1529" y="977"/>
                  </a:cubicBezTo>
                  <a:lnTo>
                    <a:pt x="1529" y="976"/>
                  </a:lnTo>
                  <a:close/>
                  <a:moveTo>
                    <a:pt x="1527" y="956"/>
                  </a:moveTo>
                  <a:cubicBezTo>
                    <a:pt x="1528" y="956"/>
                    <a:pt x="1528" y="956"/>
                    <a:pt x="1528" y="956"/>
                  </a:cubicBezTo>
                  <a:cubicBezTo>
                    <a:pt x="1529" y="956"/>
                    <a:pt x="1529" y="956"/>
                    <a:pt x="1529" y="956"/>
                  </a:cubicBezTo>
                  <a:cubicBezTo>
                    <a:pt x="1535" y="956"/>
                    <a:pt x="1535" y="956"/>
                    <a:pt x="1535" y="956"/>
                  </a:cubicBezTo>
                  <a:cubicBezTo>
                    <a:pt x="1537" y="956"/>
                    <a:pt x="1537" y="956"/>
                    <a:pt x="1537" y="956"/>
                  </a:cubicBezTo>
                  <a:cubicBezTo>
                    <a:pt x="1537" y="956"/>
                    <a:pt x="1537" y="956"/>
                    <a:pt x="1537" y="956"/>
                  </a:cubicBezTo>
                  <a:cubicBezTo>
                    <a:pt x="1537" y="957"/>
                    <a:pt x="1537" y="957"/>
                    <a:pt x="1537" y="957"/>
                  </a:cubicBezTo>
                  <a:cubicBezTo>
                    <a:pt x="1536" y="958"/>
                    <a:pt x="1536" y="958"/>
                    <a:pt x="1536" y="958"/>
                  </a:cubicBezTo>
                  <a:cubicBezTo>
                    <a:pt x="1534" y="961"/>
                    <a:pt x="1534" y="961"/>
                    <a:pt x="1534" y="961"/>
                  </a:cubicBezTo>
                  <a:cubicBezTo>
                    <a:pt x="1533" y="962"/>
                    <a:pt x="1533" y="962"/>
                    <a:pt x="1533" y="962"/>
                  </a:cubicBezTo>
                  <a:cubicBezTo>
                    <a:pt x="1532" y="964"/>
                    <a:pt x="1532" y="964"/>
                    <a:pt x="1532" y="964"/>
                  </a:cubicBezTo>
                  <a:cubicBezTo>
                    <a:pt x="1532" y="964"/>
                    <a:pt x="1532" y="964"/>
                    <a:pt x="1532" y="964"/>
                  </a:cubicBezTo>
                  <a:cubicBezTo>
                    <a:pt x="1531" y="963"/>
                    <a:pt x="1531" y="963"/>
                    <a:pt x="1531" y="963"/>
                  </a:cubicBezTo>
                  <a:lnTo>
                    <a:pt x="1527" y="956"/>
                  </a:lnTo>
                  <a:close/>
                  <a:moveTo>
                    <a:pt x="1528" y="942"/>
                  </a:moveTo>
                  <a:cubicBezTo>
                    <a:pt x="1527" y="943"/>
                    <a:pt x="1527" y="943"/>
                    <a:pt x="1527" y="943"/>
                  </a:cubicBezTo>
                  <a:cubicBezTo>
                    <a:pt x="1525" y="945"/>
                    <a:pt x="1525" y="945"/>
                    <a:pt x="1525" y="945"/>
                  </a:cubicBezTo>
                  <a:cubicBezTo>
                    <a:pt x="1524" y="946"/>
                    <a:pt x="1524" y="946"/>
                    <a:pt x="1524" y="946"/>
                  </a:cubicBezTo>
                  <a:cubicBezTo>
                    <a:pt x="1525" y="944"/>
                    <a:pt x="1525" y="944"/>
                    <a:pt x="1525" y="944"/>
                  </a:cubicBezTo>
                  <a:cubicBezTo>
                    <a:pt x="1525" y="941"/>
                    <a:pt x="1525" y="941"/>
                    <a:pt x="1525" y="941"/>
                  </a:cubicBezTo>
                  <a:cubicBezTo>
                    <a:pt x="1525" y="939"/>
                    <a:pt x="1525" y="939"/>
                    <a:pt x="1525" y="939"/>
                  </a:cubicBezTo>
                  <a:cubicBezTo>
                    <a:pt x="1525" y="933"/>
                    <a:pt x="1525" y="933"/>
                    <a:pt x="1525" y="933"/>
                  </a:cubicBezTo>
                  <a:cubicBezTo>
                    <a:pt x="1529" y="940"/>
                    <a:pt x="1529" y="940"/>
                    <a:pt x="1529" y="940"/>
                  </a:cubicBezTo>
                  <a:lnTo>
                    <a:pt x="1528" y="942"/>
                  </a:lnTo>
                  <a:close/>
                  <a:moveTo>
                    <a:pt x="1529" y="968"/>
                  </a:moveTo>
                  <a:cubicBezTo>
                    <a:pt x="1528" y="969"/>
                    <a:pt x="1528" y="969"/>
                    <a:pt x="1528" y="969"/>
                  </a:cubicBezTo>
                  <a:cubicBezTo>
                    <a:pt x="1526" y="973"/>
                    <a:pt x="1526" y="973"/>
                    <a:pt x="1526" y="973"/>
                  </a:cubicBezTo>
                  <a:cubicBezTo>
                    <a:pt x="1525" y="973"/>
                    <a:pt x="1525" y="973"/>
                    <a:pt x="1525" y="973"/>
                  </a:cubicBezTo>
                  <a:cubicBezTo>
                    <a:pt x="1524" y="975"/>
                    <a:pt x="1524" y="975"/>
                    <a:pt x="1524" y="975"/>
                  </a:cubicBezTo>
                  <a:cubicBezTo>
                    <a:pt x="1524" y="973"/>
                    <a:pt x="1524" y="973"/>
                    <a:pt x="1524" y="973"/>
                  </a:cubicBezTo>
                  <a:cubicBezTo>
                    <a:pt x="1524" y="972"/>
                    <a:pt x="1524" y="972"/>
                    <a:pt x="1524" y="972"/>
                  </a:cubicBezTo>
                  <a:cubicBezTo>
                    <a:pt x="1524" y="966"/>
                    <a:pt x="1524" y="966"/>
                    <a:pt x="1524" y="966"/>
                  </a:cubicBezTo>
                  <a:cubicBezTo>
                    <a:pt x="1524" y="962"/>
                    <a:pt x="1524" y="962"/>
                    <a:pt x="1524" y="962"/>
                  </a:cubicBezTo>
                  <a:lnTo>
                    <a:pt x="1529" y="968"/>
                  </a:lnTo>
                  <a:close/>
                  <a:moveTo>
                    <a:pt x="1526" y="997"/>
                  </a:moveTo>
                  <a:cubicBezTo>
                    <a:pt x="1529" y="1002"/>
                    <a:pt x="1529" y="1002"/>
                    <a:pt x="1529" y="1002"/>
                  </a:cubicBezTo>
                  <a:cubicBezTo>
                    <a:pt x="1521" y="995"/>
                    <a:pt x="1521" y="995"/>
                    <a:pt x="1521" y="995"/>
                  </a:cubicBezTo>
                  <a:cubicBezTo>
                    <a:pt x="1522" y="992"/>
                    <a:pt x="1522" y="992"/>
                    <a:pt x="1522" y="992"/>
                  </a:cubicBezTo>
                  <a:cubicBezTo>
                    <a:pt x="1522" y="990"/>
                    <a:pt x="1522" y="990"/>
                    <a:pt x="1522" y="990"/>
                  </a:cubicBezTo>
                  <a:cubicBezTo>
                    <a:pt x="1523" y="989"/>
                    <a:pt x="1523" y="989"/>
                    <a:pt x="1523" y="989"/>
                  </a:cubicBezTo>
                  <a:cubicBezTo>
                    <a:pt x="1523" y="991"/>
                    <a:pt x="1523" y="991"/>
                    <a:pt x="1523" y="991"/>
                  </a:cubicBezTo>
                  <a:lnTo>
                    <a:pt x="1526" y="997"/>
                  </a:lnTo>
                  <a:close/>
                  <a:moveTo>
                    <a:pt x="1523" y="1004"/>
                  </a:moveTo>
                  <a:cubicBezTo>
                    <a:pt x="1530" y="1009"/>
                    <a:pt x="1530" y="1009"/>
                    <a:pt x="1530" y="1009"/>
                  </a:cubicBezTo>
                  <a:cubicBezTo>
                    <a:pt x="1529" y="1009"/>
                    <a:pt x="1529" y="1009"/>
                    <a:pt x="1529" y="1009"/>
                  </a:cubicBezTo>
                  <a:cubicBezTo>
                    <a:pt x="1523" y="1009"/>
                    <a:pt x="1523" y="1009"/>
                    <a:pt x="1523" y="1009"/>
                  </a:cubicBezTo>
                  <a:cubicBezTo>
                    <a:pt x="1521" y="1009"/>
                    <a:pt x="1521" y="1009"/>
                    <a:pt x="1521" y="1009"/>
                  </a:cubicBezTo>
                  <a:cubicBezTo>
                    <a:pt x="1518" y="1009"/>
                    <a:pt x="1518" y="1009"/>
                    <a:pt x="1518" y="1009"/>
                  </a:cubicBezTo>
                  <a:cubicBezTo>
                    <a:pt x="1518" y="1009"/>
                    <a:pt x="1518" y="1009"/>
                    <a:pt x="1518" y="1009"/>
                  </a:cubicBezTo>
                  <a:cubicBezTo>
                    <a:pt x="1518" y="1008"/>
                    <a:pt x="1518" y="1008"/>
                    <a:pt x="1518" y="1008"/>
                  </a:cubicBezTo>
                  <a:cubicBezTo>
                    <a:pt x="1518" y="1006"/>
                    <a:pt x="1518" y="1006"/>
                    <a:pt x="1518" y="1006"/>
                  </a:cubicBezTo>
                  <a:cubicBezTo>
                    <a:pt x="1519" y="1005"/>
                    <a:pt x="1519" y="1005"/>
                    <a:pt x="1519" y="1005"/>
                  </a:cubicBezTo>
                  <a:cubicBezTo>
                    <a:pt x="1520" y="1001"/>
                    <a:pt x="1520" y="1001"/>
                    <a:pt x="1520" y="1001"/>
                  </a:cubicBezTo>
                  <a:lnTo>
                    <a:pt x="1523" y="1004"/>
                  </a:lnTo>
                  <a:close/>
                  <a:moveTo>
                    <a:pt x="1519" y="940"/>
                  </a:moveTo>
                  <a:cubicBezTo>
                    <a:pt x="1519" y="942"/>
                    <a:pt x="1519" y="942"/>
                    <a:pt x="1519" y="942"/>
                  </a:cubicBezTo>
                  <a:cubicBezTo>
                    <a:pt x="1519" y="946"/>
                    <a:pt x="1519" y="946"/>
                    <a:pt x="1519" y="946"/>
                  </a:cubicBezTo>
                  <a:cubicBezTo>
                    <a:pt x="1515" y="940"/>
                    <a:pt x="1515" y="940"/>
                    <a:pt x="1515" y="940"/>
                  </a:cubicBezTo>
                  <a:cubicBezTo>
                    <a:pt x="1516" y="938"/>
                    <a:pt x="1516" y="938"/>
                    <a:pt x="1516" y="938"/>
                  </a:cubicBezTo>
                  <a:cubicBezTo>
                    <a:pt x="1516" y="938"/>
                    <a:pt x="1516" y="938"/>
                    <a:pt x="1516" y="938"/>
                  </a:cubicBezTo>
                  <a:cubicBezTo>
                    <a:pt x="1517" y="937"/>
                    <a:pt x="1517" y="937"/>
                    <a:pt x="1517" y="937"/>
                  </a:cubicBezTo>
                  <a:cubicBezTo>
                    <a:pt x="1519" y="936"/>
                    <a:pt x="1519" y="936"/>
                    <a:pt x="1519" y="936"/>
                  </a:cubicBezTo>
                  <a:cubicBezTo>
                    <a:pt x="1519" y="935"/>
                    <a:pt x="1519" y="935"/>
                    <a:pt x="1519" y="935"/>
                  </a:cubicBezTo>
                  <a:cubicBezTo>
                    <a:pt x="1519" y="936"/>
                    <a:pt x="1519" y="936"/>
                    <a:pt x="1519" y="936"/>
                  </a:cubicBezTo>
                  <a:lnTo>
                    <a:pt x="1519" y="940"/>
                  </a:lnTo>
                  <a:close/>
                  <a:moveTo>
                    <a:pt x="1516" y="930"/>
                  </a:moveTo>
                  <a:cubicBezTo>
                    <a:pt x="1515" y="931"/>
                    <a:pt x="1515" y="931"/>
                    <a:pt x="1515" y="931"/>
                  </a:cubicBezTo>
                  <a:cubicBezTo>
                    <a:pt x="1513" y="933"/>
                    <a:pt x="1513" y="933"/>
                    <a:pt x="1513" y="933"/>
                  </a:cubicBezTo>
                  <a:cubicBezTo>
                    <a:pt x="1513" y="934"/>
                    <a:pt x="1513" y="934"/>
                    <a:pt x="1513" y="934"/>
                  </a:cubicBezTo>
                  <a:cubicBezTo>
                    <a:pt x="1512" y="935"/>
                    <a:pt x="1512" y="935"/>
                    <a:pt x="1512" y="935"/>
                  </a:cubicBezTo>
                  <a:cubicBezTo>
                    <a:pt x="1512" y="935"/>
                    <a:pt x="1512" y="935"/>
                    <a:pt x="1512" y="935"/>
                  </a:cubicBezTo>
                  <a:cubicBezTo>
                    <a:pt x="1511" y="933"/>
                    <a:pt x="1511" y="933"/>
                    <a:pt x="1511" y="933"/>
                  </a:cubicBezTo>
                  <a:cubicBezTo>
                    <a:pt x="1507" y="928"/>
                    <a:pt x="1507" y="928"/>
                    <a:pt x="1507" y="928"/>
                  </a:cubicBezTo>
                  <a:cubicBezTo>
                    <a:pt x="1507" y="928"/>
                    <a:pt x="1507" y="928"/>
                    <a:pt x="1507" y="928"/>
                  </a:cubicBezTo>
                  <a:cubicBezTo>
                    <a:pt x="1511" y="928"/>
                    <a:pt x="1511" y="928"/>
                    <a:pt x="1511" y="928"/>
                  </a:cubicBezTo>
                  <a:cubicBezTo>
                    <a:pt x="1513" y="928"/>
                    <a:pt x="1513" y="928"/>
                    <a:pt x="1513" y="928"/>
                  </a:cubicBezTo>
                  <a:cubicBezTo>
                    <a:pt x="1517" y="928"/>
                    <a:pt x="1517" y="928"/>
                    <a:pt x="1517" y="928"/>
                  </a:cubicBezTo>
                  <a:lnTo>
                    <a:pt x="1516" y="930"/>
                  </a:lnTo>
                  <a:close/>
                  <a:moveTo>
                    <a:pt x="1508" y="923"/>
                  </a:moveTo>
                  <a:cubicBezTo>
                    <a:pt x="1506" y="923"/>
                    <a:pt x="1506" y="923"/>
                    <a:pt x="1506" y="923"/>
                  </a:cubicBezTo>
                  <a:cubicBezTo>
                    <a:pt x="1502" y="923"/>
                    <a:pt x="1502" y="923"/>
                    <a:pt x="1502" y="923"/>
                  </a:cubicBezTo>
                  <a:cubicBezTo>
                    <a:pt x="1502" y="923"/>
                    <a:pt x="1502" y="923"/>
                    <a:pt x="1502" y="923"/>
                  </a:cubicBezTo>
                  <a:cubicBezTo>
                    <a:pt x="1502" y="923"/>
                    <a:pt x="1502" y="923"/>
                    <a:pt x="1502" y="923"/>
                  </a:cubicBezTo>
                  <a:cubicBezTo>
                    <a:pt x="1502" y="923"/>
                    <a:pt x="1502" y="923"/>
                    <a:pt x="1502" y="923"/>
                  </a:cubicBezTo>
                  <a:cubicBezTo>
                    <a:pt x="1500" y="923"/>
                    <a:pt x="1500" y="923"/>
                    <a:pt x="1500" y="923"/>
                  </a:cubicBezTo>
                  <a:cubicBezTo>
                    <a:pt x="1494" y="923"/>
                    <a:pt x="1494" y="923"/>
                    <a:pt x="1494" y="923"/>
                  </a:cubicBezTo>
                  <a:cubicBezTo>
                    <a:pt x="1493" y="923"/>
                    <a:pt x="1493" y="923"/>
                    <a:pt x="1493" y="923"/>
                  </a:cubicBezTo>
                  <a:cubicBezTo>
                    <a:pt x="1490" y="923"/>
                    <a:pt x="1490" y="923"/>
                    <a:pt x="1490" y="923"/>
                  </a:cubicBezTo>
                  <a:cubicBezTo>
                    <a:pt x="1487" y="923"/>
                    <a:pt x="1487" y="923"/>
                    <a:pt x="1487" y="923"/>
                  </a:cubicBezTo>
                  <a:cubicBezTo>
                    <a:pt x="1485" y="923"/>
                    <a:pt x="1485" y="923"/>
                    <a:pt x="1485" y="923"/>
                  </a:cubicBezTo>
                  <a:cubicBezTo>
                    <a:pt x="1485" y="923"/>
                    <a:pt x="1485" y="923"/>
                    <a:pt x="1485" y="923"/>
                  </a:cubicBezTo>
                  <a:cubicBezTo>
                    <a:pt x="1485" y="922"/>
                    <a:pt x="1485" y="922"/>
                    <a:pt x="1485" y="922"/>
                  </a:cubicBezTo>
                  <a:cubicBezTo>
                    <a:pt x="1484" y="919"/>
                    <a:pt x="1484" y="919"/>
                    <a:pt x="1484" y="919"/>
                  </a:cubicBezTo>
                  <a:cubicBezTo>
                    <a:pt x="1483" y="917"/>
                    <a:pt x="1483" y="917"/>
                    <a:pt x="1483" y="917"/>
                  </a:cubicBezTo>
                  <a:cubicBezTo>
                    <a:pt x="1483" y="913"/>
                    <a:pt x="1483" y="913"/>
                    <a:pt x="1483" y="913"/>
                  </a:cubicBezTo>
                  <a:cubicBezTo>
                    <a:pt x="1482" y="911"/>
                    <a:pt x="1482" y="911"/>
                    <a:pt x="1482" y="911"/>
                  </a:cubicBezTo>
                  <a:cubicBezTo>
                    <a:pt x="1482" y="909"/>
                    <a:pt x="1482" y="909"/>
                    <a:pt x="1482" y="909"/>
                  </a:cubicBezTo>
                  <a:cubicBezTo>
                    <a:pt x="1489" y="912"/>
                    <a:pt x="1489" y="912"/>
                    <a:pt x="1489" y="912"/>
                  </a:cubicBezTo>
                  <a:cubicBezTo>
                    <a:pt x="1494" y="915"/>
                    <a:pt x="1494" y="915"/>
                    <a:pt x="1494" y="915"/>
                  </a:cubicBezTo>
                  <a:cubicBezTo>
                    <a:pt x="1501" y="918"/>
                    <a:pt x="1501" y="918"/>
                    <a:pt x="1501" y="918"/>
                  </a:cubicBezTo>
                  <a:cubicBezTo>
                    <a:pt x="1506" y="920"/>
                    <a:pt x="1506" y="920"/>
                    <a:pt x="1506" y="920"/>
                  </a:cubicBezTo>
                  <a:cubicBezTo>
                    <a:pt x="1511" y="923"/>
                    <a:pt x="1511" y="923"/>
                    <a:pt x="1511" y="923"/>
                  </a:cubicBezTo>
                  <a:lnTo>
                    <a:pt x="1508" y="923"/>
                  </a:lnTo>
                  <a:close/>
                  <a:moveTo>
                    <a:pt x="1481" y="989"/>
                  </a:moveTo>
                  <a:cubicBezTo>
                    <a:pt x="1482" y="992"/>
                    <a:pt x="1482" y="992"/>
                    <a:pt x="1482" y="992"/>
                  </a:cubicBezTo>
                  <a:cubicBezTo>
                    <a:pt x="1483" y="996"/>
                    <a:pt x="1483" y="996"/>
                    <a:pt x="1483" y="996"/>
                  </a:cubicBezTo>
                  <a:cubicBezTo>
                    <a:pt x="1485" y="1002"/>
                    <a:pt x="1485" y="1002"/>
                    <a:pt x="1485" y="1002"/>
                  </a:cubicBezTo>
                  <a:cubicBezTo>
                    <a:pt x="1478" y="995"/>
                    <a:pt x="1478" y="995"/>
                    <a:pt x="1478" y="995"/>
                  </a:cubicBezTo>
                  <a:cubicBezTo>
                    <a:pt x="1479" y="993"/>
                    <a:pt x="1479" y="993"/>
                    <a:pt x="1479" y="993"/>
                  </a:cubicBezTo>
                  <a:cubicBezTo>
                    <a:pt x="1480" y="990"/>
                    <a:pt x="1480" y="990"/>
                    <a:pt x="1480" y="990"/>
                  </a:cubicBezTo>
                  <a:lnTo>
                    <a:pt x="1481" y="989"/>
                  </a:lnTo>
                  <a:close/>
                  <a:moveTo>
                    <a:pt x="1469" y="956"/>
                  </a:moveTo>
                  <a:cubicBezTo>
                    <a:pt x="1474" y="956"/>
                    <a:pt x="1474" y="956"/>
                    <a:pt x="1474" y="956"/>
                  </a:cubicBezTo>
                  <a:cubicBezTo>
                    <a:pt x="1477" y="956"/>
                    <a:pt x="1477" y="956"/>
                    <a:pt x="1477" y="956"/>
                  </a:cubicBezTo>
                  <a:cubicBezTo>
                    <a:pt x="1476" y="958"/>
                    <a:pt x="1476" y="958"/>
                    <a:pt x="1476" y="958"/>
                  </a:cubicBezTo>
                  <a:cubicBezTo>
                    <a:pt x="1474" y="961"/>
                    <a:pt x="1474" y="961"/>
                    <a:pt x="1474" y="961"/>
                  </a:cubicBezTo>
                  <a:cubicBezTo>
                    <a:pt x="1473" y="962"/>
                    <a:pt x="1473" y="962"/>
                    <a:pt x="1473" y="962"/>
                  </a:cubicBezTo>
                  <a:cubicBezTo>
                    <a:pt x="1472" y="964"/>
                    <a:pt x="1472" y="964"/>
                    <a:pt x="1472" y="964"/>
                  </a:cubicBezTo>
                  <a:cubicBezTo>
                    <a:pt x="1467" y="957"/>
                    <a:pt x="1467" y="957"/>
                    <a:pt x="1467" y="957"/>
                  </a:cubicBezTo>
                  <a:cubicBezTo>
                    <a:pt x="1467" y="956"/>
                    <a:pt x="1467" y="956"/>
                    <a:pt x="1467" y="956"/>
                  </a:cubicBezTo>
                  <a:lnTo>
                    <a:pt x="1469" y="956"/>
                  </a:lnTo>
                  <a:close/>
                  <a:moveTo>
                    <a:pt x="1467" y="951"/>
                  </a:moveTo>
                  <a:cubicBezTo>
                    <a:pt x="1468" y="950"/>
                    <a:pt x="1468" y="950"/>
                    <a:pt x="1468" y="950"/>
                  </a:cubicBezTo>
                  <a:cubicBezTo>
                    <a:pt x="1470" y="946"/>
                    <a:pt x="1470" y="946"/>
                    <a:pt x="1470" y="946"/>
                  </a:cubicBezTo>
                  <a:cubicBezTo>
                    <a:pt x="1472" y="944"/>
                    <a:pt x="1472" y="944"/>
                    <a:pt x="1472" y="944"/>
                  </a:cubicBezTo>
                  <a:cubicBezTo>
                    <a:pt x="1472" y="944"/>
                    <a:pt x="1472" y="944"/>
                    <a:pt x="1472" y="944"/>
                  </a:cubicBezTo>
                  <a:cubicBezTo>
                    <a:pt x="1472" y="944"/>
                    <a:pt x="1472" y="944"/>
                    <a:pt x="1472" y="944"/>
                  </a:cubicBezTo>
                  <a:cubicBezTo>
                    <a:pt x="1477" y="951"/>
                    <a:pt x="1477" y="951"/>
                    <a:pt x="1477" y="951"/>
                  </a:cubicBezTo>
                  <a:cubicBezTo>
                    <a:pt x="1475" y="951"/>
                    <a:pt x="1475" y="951"/>
                    <a:pt x="1475" y="951"/>
                  </a:cubicBezTo>
                  <a:cubicBezTo>
                    <a:pt x="1469" y="951"/>
                    <a:pt x="1469" y="951"/>
                    <a:pt x="1469" y="951"/>
                  </a:cubicBezTo>
                  <a:lnTo>
                    <a:pt x="1467" y="951"/>
                  </a:lnTo>
                  <a:close/>
                  <a:moveTo>
                    <a:pt x="1477" y="965"/>
                  </a:moveTo>
                  <a:cubicBezTo>
                    <a:pt x="1479" y="962"/>
                    <a:pt x="1479" y="962"/>
                    <a:pt x="1479" y="962"/>
                  </a:cubicBezTo>
                  <a:cubicBezTo>
                    <a:pt x="1479" y="967"/>
                    <a:pt x="1479" y="967"/>
                    <a:pt x="1479" y="967"/>
                  </a:cubicBezTo>
                  <a:cubicBezTo>
                    <a:pt x="1479" y="969"/>
                    <a:pt x="1479" y="969"/>
                    <a:pt x="1479" y="969"/>
                  </a:cubicBezTo>
                  <a:cubicBezTo>
                    <a:pt x="1479" y="971"/>
                    <a:pt x="1479" y="971"/>
                    <a:pt x="1479" y="971"/>
                  </a:cubicBezTo>
                  <a:cubicBezTo>
                    <a:pt x="1479" y="974"/>
                    <a:pt x="1479" y="974"/>
                    <a:pt x="1479" y="974"/>
                  </a:cubicBezTo>
                  <a:cubicBezTo>
                    <a:pt x="1475" y="968"/>
                    <a:pt x="1475" y="968"/>
                    <a:pt x="1475" y="968"/>
                  </a:cubicBezTo>
                  <a:cubicBezTo>
                    <a:pt x="1475" y="968"/>
                    <a:pt x="1475" y="968"/>
                    <a:pt x="1475" y="968"/>
                  </a:cubicBezTo>
                  <a:cubicBezTo>
                    <a:pt x="1476" y="966"/>
                    <a:pt x="1476" y="966"/>
                    <a:pt x="1476" y="966"/>
                  </a:cubicBezTo>
                  <a:lnTo>
                    <a:pt x="1477" y="965"/>
                  </a:lnTo>
                  <a:close/>
                  <a:moveTo>
                    <a:pt x="1472" y="973"/>
                  </a:moveTo>
                  <a:cubicBezTo>
                    <a:pt x="1472" y="972"/>
                    <a:pt x="1472" y="972"/>
                    <a:pt x="1472" y="972"/>
                  </a:cubicBezTo>
                  <a:cubicBezTo>
                    <a:pt x="1473" y="974"/>
                    <a:pt x="1473" y="974"/>
                    <a:pt x="1473" y="974"/>
                  </a:cubicBezTo>
                  <a:cubicBezTo>
                    <a:pt x="1477" y="980"/>
                    <a:pt x="1477" y="980"/>
                    <a:pt x="1477" y="980"/>
                  </a:cubicBezTo>
                  <a:cubicBezTo>
                    <a:pt x="1473" y="980"/>
                    <a:pt x="1473" y="980"/>
                    <a:pt x="1473" y="980"/>
                  </a:cubicBezTo>
                  <a:cubicBezTo>
                    <a:pt x="1469" y="980"/>
                    <a:pt x="1469" y="980"/>
                    <a:pt x="1469" y="980"/>
                  </a:cubicBezTo>
                  <a:cubicBezTo>
                    <a:pt x="1467" y="980"/>
                    <a:pt x="1467" y="980"/>
                    <a:pt x="1467" y="980"/>
                  </a:cubicBezTo>
                  <a:cubicBezTo>
                    <a:pt x="1468" y="978"/>
                    <a:pt x="1468" y="978"/>
                    <a:pt x="1468" y="978"/>
                  </a:cubicBezTo>
                  <a:cubicBezTo>
                    <a:pt x="1469" y="976"/>
                    <a:pt x="1469" y="976"/>
                    <a:pt x="1469" y="976"/>
                  </a:cubicBezTo>
                  <a:lnTo>
                    <a:pt x="1472" y="973"/>
                  </a:lnTo>
                  <a:close/>
                  <a:moveTo>
                    <a:pt x="1472" y="985"/>
                  </a:moveTo>
                  <a:cubicBezTo>
                    <a:pt x="1475" y="985"/>
                    <a:pt x="1475" y="985"/>
                    <a:pt x="1475" y="985"/>
                  </a:cubicBezTo>
                  <a:cubicBezTo>
                    <a:pt x="1478" y="985"/>
                    <a:pt x="1478" y="985"/>
                    <a:pt x="1478" y="985"/>
                  </a:cubicBezTo>
                  <a:cubicBezTo>
                    <a:pt x="1477" y="987"/>
                    <a:pt x="1477" y="987"/>
                    <a:pt x="1477" y="987"/>
                  </a:cubicBezTo>
                  <a:cubicBezTo>
                    <a:pt x="1476" y="989"/>
                    <a:pt x="1476" y="989"/>
                    <a:pt x="1476" y="989"/>
                  </a:cubicBezTo>
                  <a:cubicBezTo>
                    <a:pt x="1474" y="991"/>
                    <a:pt x="1474" y="991"/>
                    <a:pt x="1474" y="991"/>
                  </a:cubicBezTo>
                  <a:cubicBezTo>
                    <a:pt x="1468" y="985"/>
                    <a:pt x="1468" y="985"/>
                    <a:pt x="1468" y="985"/>
                  </a:cubicBezTo>
                  <a:lnTo>
                    <a:pt x="1472" y="985"/>
                  </a:lnTo>
                  <a:close/>
                  <a:moveTo>
                    <a:pt x="1474" y="1004"/>
                  </a:moveTo>
                  <a:cubicBezTo>
                    <a:pt x="1475" y="1001"/>
                    <a:pt x="1475" y="1001"/>
                    <a:pt x="1475" y="1001"/>
                  </a:cubicBezTo>
                  <a:cubicBezTo>
                    <a:pt x="1476" y="1000"/>
                    <a:pt x="1476" y="1000"/>
                    <a:pt x="1476" y="1000"/>
                  </a:cubicBezTo>
                  <a:cubicBezTo>
                    <a:pt x="1485" y="1009"/>
                    <a:pt x="1485" y="1009"/>
                    <a:pt x="1485" y="1009"/>
                  </a:cubicBezTo>
                  <a:cubicBezTo>
                    <a:pt x="1483" y="1009"/>
                    <a:pt x="1483" y="1009"/>
                    <a:pt x="1483" y="1009"/>
                  </a:cubicBezTo>
                  <a:cubicBezTo>
                    <a:pt x="1479" y="1009"/>
                    <a:pt x="1479" y="1009"/>
                    <a:pt x="1479" y="1009"/>
                  </a:cubicBezTo>
                  <a:cubicBezTo>
                    <a:pt x="1476" y="1009"/>
                    <a:pt x="1476" y="1009"/>
                    <a:pt x="1476" y="1009"/>
                  </a:cubicBezTo>
                  <a:cubicBezTo>
                    <a:pt x="1472" y="1009"/>
                    <a:pt x="1472" y="1009"/>
                    <a:pt x="1472" y="1009"/>
                  </a:cubicBezTo>
                  <a:cubicBezTo>
                    <a:pt x="1472" y="1009"/>
                    <a:pt x="1472" y="1009"/>
                    <a:pt x="1472" y="1009"/>
                  </a:cubicBezTo>
                  <a:cubicBezTo>
                    <a:pt x="1471" y="1009"/>
                    <a:pt x="1471" y="1009"/>
                    <a:pt x="1471" y="1009"/>
                  </a:cubicBezTo>
                  <a:cubicBezTo>
                    <a:pt x="1471" y="1008"/>
                    <a:pt x="1471" y="1008"/>
                    <a:pt x="1471" y="1008"/>
                  </a:cubicBezTo>
                  <a:cubicBezTo>
                    <a:pt x="1471" y="1008"/>
                    <a:pt x="1471" y="1008"/>
                    <a:pt x="1471" y="1008"/>
                  </a:cubicBezTo>
                  <a:cubicBezTo>
                    <a:pt x="1473" y="1005"/>
                    <a:pt x="1473" y="1005"/>
                    <a:pt x="1473" y="1005"/>
                  </a:cubicBezTo>
                  <a:lnTo>
                    <a:pt x="1474" y="1004"/>
                  </a:lnTo>
                  <a:close/>
                  <a:moveTo>
                    <a:pt x="1479" y="936"/>
                  </a:moveTo>
                  <a:cubicBezTo>
                    <a:pt x="1479" y="939"/>
                    <a:pt x="1479" y="939"/>
                    <a:pt x="1479" y="939"/>
                  </a:cubicBezTo>
                  <a:cubicBezTo>
                    <a:pt x="1479" y="942"/>
                    <a:pt x="1479" y="942"/>
                    <a:pt x="1479" y="942"/>
                  </a:cubicBezTo>
                  <a:cubicBezTo>
                    <a:pt x="1479" y="944"/>
                    <a:pt x="1479" y="944"/>
                    <a:pt x="1479" y="944"/>
                  </a:cubicBezTo>
                  <a:cubicBezTo>
                    <a:pt x="1479" y="946"/>
                    <a:pt x="1479" y="946"/>
                    <a:pt x="1479" y="946"/>
                  </a:cubicBezTo>
                  <a:cubicBezTo>
                    <a:pt x="1476" y="941"/>
                    <a:pt x="1476" y="941"/>
                    <a:pt x="1476" y="941"/>
                  </a:cubicBezTo>
                  <a:cubicBezTo>
                    <a:pt x="1475" y="939"/>
                    <a:pt x="1475" y="939"/>
                    <a:pt x="1475" y="939"/>
                  </a:cubicBezTo>
                  <a:cubicBezTo>
                    <a:pt x="1476" y="938"/>
                    <a:pt x="1476" y="938"/>
                    <a:pt x="1476" y="938"/>
                  </a:cubicBezTo>
                  <a:cubicBezTo>
                    <a:pt x="1477" y="937"/>
                    <a:pt x="1477" y="937"/>
                    <a:pt x="1477" y="937"/>
                  </a:cubicBezTo>
                  <a:cubicBezTo>
                    <a:pt x="1478" y="935"/>
                    <a:pt x="1478" y="935"/>
                    <a:pt x="1478" y="935"/>
                  </a:cubicBezTo>
                  <a:cubicBezTo>
                    <a:pt x="1479" y="933"/>
                    <a:pt x="1479" y="933"/>
                    <a:pt x="1479" y="933"/>
                  </a:cubicBezTo>
                  <a:lnTo>
                    <a:pt x="1479" y="936"/>
                  </a:lnTo>
                  <a:close/>
                  <a:moveTo>
                    <a:pt x="1476" y="929"/>
                  </a:moveTo>
                  <a:cubicBezTo>
                    <a:pt x="1474" y="931"/>
                    <a:pt x="1474" y="931"/>
                    <a:pt x="1474" y="931"/>
                  </a:cubicBezTo>
                  <a:cubicBezTo>
                    <a:pt x="1473" y="933"/>
                    <a:pt x="1473" y="933"/>
                    <a:pt x="1473" y="933"/>
                  </a:cubicBezTo>
                  <a:cubicBezTo>
                    <a:pt x="1472" y="935"/>
                    <a:pt x="1472" y="935"/>
                    <a:pt x="1472" y="935"/>
                  </a:cubicBezTo>
                  <a:cubicBezTo>
                    <a:pt x="1472" y="935"/>
                    <a:pt x="1472" y="935"/>
                    <a:pt x="1472" y="935"/>
                  </a:cubicBezTo>
                  <a:cubicBezTo>
                    <a:pt x="1471" y="933"/>
                    <a:pt x="1471" y="933"/>
                    <a:pt x="1471" y="933"/>
                  </a:cubicBezTo>
                  <a:cubicBezTo>
                    <a:pt x="1467" y="928"/>
                    <a:pt x="1467" y="928"/>
                    <a:pt x="1467" y="928"/>
                  </a:cubicBezTo>
                  <a:cubicBezTo>
                    <a:pt x="1468" y="928"/>
                    <a:pt x="1468" y="928"/>
                    <a:pt x="1468" y="928"/>
                  </a:cubicBezTo>
                  <a:cubicBezTo>
                    <a:pt x="1471" y="928"/>
                    <a:pt x="1471" y="928"/>
                    <a:pt x="1471" y="928"/>
                  </a:cubicBezTo>
                  <a:cubicBezTo>
                    <a:pt x="1475" y="928"/>
                    <a:pt x="1475" y="928"/>
                    <a:pt x="1475" y="928"/>
                  </a:cubicBezTo>
                  <a:cubicBezTo>
                    <a:pt x="1477" y="928"/>
                    <a:pt x="1477" y="928"/>
                    <a:pt x="1477" y="928"/>
                  </a:cubicBezTo>
                  <a:lnTo>
                    <a:pt x="1476" y="929"/>
                  </a:lnTo>
                  <a:close/>
                  <a:moveTo>
                    <a:pt x="1469" y="939"/>
                  </a:moveTo>
                  <a:cubicBezTo>
                    <a:pt x="1468" y="940"/>
                    <a:pt x="1468" y="940"/>
                    <a:pt x="1468" y="940"/>
                  </a:cubicBezTo>
                  <a:cubicBezTo>
                    <a:pt x="1466" y="943"/>
                    <a:pt x="1466" y="943"/>
                    <a:pt x="1466" y="943"/>
                  </a:cubicBezTo>
                  <a:cubicBezTo>
                    <a:pt x="1464" y="946"/>
                    <a:pt x="1464" y="946"/>
                    <a:pt x="1464" y="946"/>
                  </a:cubicBezTo>
                  <a:cubicBezTo>
                    <a:pt x="1464" y="941"/>
                    <a:pt x="1464" y="941"/>
                    <a:pt x="1464" y="941"/>
                  </a:cubicBezTo>
                  <a:cubicBezTo>
                    <a:pt x="1464" y="937"/>
                    <a:pt x="1464" y="937"/>
                    <a:pt x="1464" y="937"/>
                  </a:cubicBezTo>
                  <a:cubicBezTo>
                    <a:pt x="1464" y="934"/>
                    <a:pt x="1464" y="934"/>
                    <a:pt x="1464" y="934"/>
                  </a:cubicBezTo>
                  <a:cubicBezTo>
                    <a:pt x="1464" y="933"/>
                    <a:pt x="1464" y="933"/>
                    <a:pt x="1464" y="933"/>
                  </a:cubicBezTo>
                  <a:cubicBezTo>
                    <a:pt x="1466" y="936"/>
                    <a:pt x="1466" y="936"/>
                    <a:pt x="1466" y="936"/>
                  </a:cubicBezTo>
                  <a:lnTo>
                    <a:pt x="1469" y="939"/>
                  </a:lnTo>
                  <a:close/>
                  <a:moveTo>
                    <a:pt x="1469" y="968"/>
                  </a:moveTo>
                  <a:cubicBezTo>
                    <a:pt x="1468" y="969"/>
                    <a:pt x="1468" y="969"/>
                    <a:pt x="1468" y="969"/>
                  </a:cubicBezTo>
                  <a:cubicBezTo>
                    <a:pt x="1465" y="973"/>
                    <a:pt x="1465" y="973"/>
                    <a:pt x="1465" y="973"/>
                  </a:cubicBezTo>
                  <a:cubicBezTo>
                    <a:pt x="1464" y="974"/>
                    <a:pt x="1464" y="974"/>
                    <a:pt x="1464" y="974"/>
                  </a:cubicBezTo>
                  <a:cubicBezTo>
                    <a:pt x="1464" y="971"/>
                    <a:pt x="1464" y="971"/>
                    <a:pt x="1464" y="971"/>
                  </a:cubicBezTo>
                  <a:cubicBezTo>
                    <a:pt x="1464" y="966"/>
                    <a:pt x="1464" y="966"/>
                    <a:pt x="1464" y="966"/>
                  </a:cubicBezTo>
                  <a:cubicBezTo>
                    <a:pt x="1464" y="962"/>
                    <a:pt x="1464" y="962"/>
                    <a:pt x="1464" y="962"/>
                  </a:cubicBezTo>
                  <a:lnTo>
                    <a:pt x="1469" y="968"/>
                  </a:lnTo>
                  <a:close/>
                  <a:moveTo>
                    <a:pt x="1472" y="996"/>
                  </a:moveTo>
                  <a:cubicBezTo>
                    <a:pt x="1471" y="997"/>
                    <a:pt x="1471" y="997"/>
                    <a:pt x="1471" y="997"/>
                  </a:cubicBezTo>
                  <a:cubicBezTo>
                    <a:pt x="1470" y="1000"/>
                    <a:pt x="1470" y="1000"/>
                    <a:pt x="1470" y="1000"/>
                  </a:cubicBezTo>
                  <a:cubicBezTo>
                    <a:pt x="1469" y="1002"/>
                    <a:pt x="1469" y="1002"/>
                    <a:pt x="1469" y="1002"/>
                  </a:cubicBezTo>
                  <a:cubicBezTo>
                    <a:pt x="1468" y="1004"/>
                    <a:pt x="1468" y="1004"/>
                    <a:pt x="1468" y="1004"/>
                  </a:cubicBezTo>
                  <a:cubicBezTo>
                    <a:pt x="1468" y="1000"/>
                    <a:pt x="1468" y="1000"/>
                    <a:pt x="1468" y="1000"/>
                  </a:cubicBezTo>
                  <a:cubicBezTo>
                    <a:pt x="1467" y="997"/>
                    <a:pt x="1467" y="997"/>
                    <a:pt x="1467" y="997"/>
                  </a:cubicBezTo>
                  <a:cubicBezTo>
                    <a:pt x="1466" y="993"/>
                    <a:pt x="1466" y="993"/>
                    <a:pt x="1466" y="993"/>
                  </a:cubicBezTo>
                  <a:cubicBezTo>
                    <a:pt x="1466" y="990"/>
                    <a:pt x="1466" y="990"/>
                    <a:pt x="1466" y="990"/>
                  </a:cubicBezTo>
                  <a:lnTo>
                    <a:pt x="1472" y="996"/>
                  </a:lnTo>
                  <a:close/>
                  <a:moveTo>
                    <a:pt x="1467" y="1025"/>
                  </a:moveTo>
                  <a:cubicBezTo>
                    <a:pt x="1468" y="1021"/>
                    <a:pt x="1468" y="1021"/>
                    <a:pt x="1468" y="1021"/>
                  </a:cubicBezTo>
                  <a:cubicBezTo>
                    <a:pt x="1468" y="1018"/>
                    <a:pt x="1468" y="1018"/>
                    <a:pt x="1468" y="1018"/>
                  </a:cubicBezTo>
                  <a:cubicBezTo>
                    <a:pt x="1468" y="1017"/>
                    <a:pt x="1468" y="1017"/>
                    <a:pt x="1468" y="1017"/>
                  </a:cubicBezTo>
                  <a:cubicBezTo>
                    <a:pt x="1470" y="1017"/>
                    <a:pt x="1471" y="1018"/>
                    <a:pt x="1472" y="1018"/>
                  </a:cubicBezTo>
                  <a:cubicBezTo>
                    <a:pt x="1474" y="1018"/>
                    <a:pt x="1475" y="1019"/>
                    <a:pt x="1476" y="1019"/>
                  </a:cubicBezTo>
                  <a:cubicBezTo>
                    <a:pt x="1477" y="1019"/>
                    <a:pt x="1479" y="1019"/>
                    <a:pt x="1480" y="1020"/>
                  </a:cubicBezTo>
                  <a:cubicBezTo>
                    <a:pt x="1481" y="1020"/>
                    <a:pt x="1483" y="1020"/>
                    <a:pt x="1484" y="1021"/>
                  </a:cubicBezTo>
                  <a:cubicBezTo>
                    <a:pt x="1484" y="1021"/>
                    <a:pt x="1484" y="1021"/>
                    <a:pt x="1484" y="1021"/>
                  </a:cubicBezTo>
                  <a:cubicBezTo>
                    <a:pt x="1485" y="1021"/>
                    <a:pt x="1485" y="1021"/>
                    <a:pt x="1485" y="1021"/>
                  </a:cubicBezTo>
                  <a:cubicBezTo>
                    <a:pt x="1485" y="1021"/>
                    <a:pt x="1485" y="1021"/>
                    <a:pt x="1485" y="1021"/>
                  </a:cubicBezTo>
                  <a:cubicBezTo>
                    <a:pt x="1484" y="1021"/>
                    <a:pt x="1484" y="1021"/>
                    <a:pt x="1484" y="1021"/>
                  </a:cubicBezTo>
                  <a:cubicBezTo>
                    <a:pt x="1484" y="1023"/>
                    <a:pt x="1484" y="1023"/>
                    <a:pt x="1484" y="1023"/>
                  </a:cubicBezTo>
                  <a:cubicBezTo>
                    <a:pt x="1483" y="1025"/>
                    <a:pt x="1483" y="1025"/>
                    <a:pt x="1483" y="1025"/>
                  </a:cubicBezTo>
                  <a:cubicBezTo>
                    <a:pt x="1482" y="1027"/>
                    <a:pt x="1482" y="1027"/>
                    <a:pt x="1482" y="1027"/>
                  </a:cubicBezTo>
                  <a:cubicBezTo>
                    <a:pt x="1481" y="1030"/>
                    <a:pt x="1481" y="1030"/>
                    <a:pt x="1481" y="1030"/>
                  </a:cubicBezTo>
                  <a:cubicBezTo>
                    <a:pt x="1481" y="1032"/>
                    <a:pt x="1481" y="1032"/>
                    <a:pt x="1481" y="1032"/>
                  </a:cubicBezTo>
                  <a:cubicBezTo>
                    <a:pt x="1479" y="1031"/>
                    <a:pt x="1479" y="1031"/>
                    <a:pt x="1479" y="1031"/>
                  </a:cubicBezTo>
                  <a:cubicBezTo>
                    <a:pt x="1476" y="1031"/>
                    <a:pt x="1474" y="1030"/>
                    <a:pt x="1471" y="1029"/>
                  </a:cubicBezTo>
                  <a:cubicBezTo>
                    <a:pt x="1470" y="1029"/>
                    <a:pt x="1468" y="1029"/>
                    <a:pt x="1466" y="1028"/>
                  </a:cubicBezTo>
                  <a:lnTo>
                    <a:pt x="1467" y="1025"/>
                  </a:lnTo>
                  <a:close/>
                  <a:moveTo>
                    <a:pt x="1483" y="1015"/>
                  </a:moveTo>
                  <a:cubicBezTo>
                    <a:pt x="1481" y="1015"/>
                    <a:pt x="1479" y="1014"/>
                    <a:pt x="1477" y="1014"/>
                  </a:cubicBezTo>
                  <a:cubicBezTo>
                    <a:pt x="1477" y="1014"/>
                    <a:pt x="1477" y="1014"/>
                    <a:pt x="1477" y="1014"/>
                  </a:cubicBezTo>
                  <a:cubicBezTo>
                    <a:pt x="1477" y="1014"/>
                    <a:pt x="1477" y="1014"/>
                    <a:pt x="1477" y="1014"/>
                  </a:cubicBezTo>
                  <a:cubicBezTo>
                    <a:pt x="1482" y="1014"/>
                    <a:pt x="1482" y="1014"/>
                    <a:pt x="1482" y="1014"/>
                  </a:cubicBezTo>
                  <a:cubicBezTo>
                    <a:pt x="1484" y="1014"/>
                    <a:pt x="1484" y="1014"/>
                    <a:pt x="1484" y="1014"/>
                  </a:cubicBezTo>
                  <a:cubicBezTo>
                    <a:pt x="1487" y="1014"/>
                    <a:pt x="1487" y="1014"/>
                    <a:pt x="1487" y="1014"/>
                  </a:cubicBezTo>
                  <a:cubicBezTo>
                    <a:pt x="1486" y="1016"/>
                    <a:pt x="1486" y="1016"/>
                    <a:pt x="1486" y="1016"/>
                  </a:cubicBezTo>
                  <a:cubicBezTo>
                    <a:pt x="1486" y="1016"/>
                    <a:pt x="1486" y="1016"/>
                    <a:pt x="1486" y="1016"/>
                  </a:cubicBezTo>
                  <a:cubicBezTo>
                    <a:pt x="1485" y="1016"/>
                    <a:pt x="1484" y="1016"/>
                    <a:pt x="1483" y="1015"/>
                  </a:cubicBezTo>
                  <a:close/>
                  <a:moveTo>
                    <a:pt x="1486" y="1031"/>
                  </a:moveTo>
                  <a:cubicBezTo>
                    <a:pt x="1487" y="1029"/>
                    <a:pt x="1487" y="1029"/>
                    <a:pt x="1487" y="1029"/>
                  </a:cubicBezTo>
                  <a:cubicBezTo>
                    <a:pt x="1488" y="1027"/>
                    <a:pt x="1488" y="1027"/>
                    <a:pt x="1488" y="1027"/>
                  </a:cubicBezTo>
                  <a:cubicBezTo>
                    <a:pt x="1488" y="1025"/>
                    <a:pt x="1488" y="1025"/>
                    <a:pt x="1488" y="1025"/>
                  </a:cubicBezTo>
                  <a:cubicBezTo>
                    <a:pt x="1489" y="1025"/>
                    <a:pt x="1489" y="1025"/>
                    <a:pt x="1489" y="1025"/>
                  </a:cubicBezTo>
                  <a:cubicBezTo>
                    <a:pt x="1489" y="1022"/>
                    <a:pt x="1489" y="1022"/>
                    <a:pt x="1489" y="1022"/>
                  </a:cubicBezTo>
                  <a:cubicBezTo>
                    <a:pt x="1491" y="1023"/>
                    <a:pt x="1491" y="1023"/>
                    <a:pt x="1491" y="1023"/>
                  </a:cubicBezTo>
                  <a:cubicBezTo>
                    <a:pt x="1493" y="1023"/>
                    <a:pt x="1494" y="1024"/>
                    <a:pt x="1495" y="1024"/>
                  </a:cubicBezTo>
                  <a:cubicBezTo>
                    <a:pt x="1497" y="1025"/>
                    <a:pt x="1499" y="1026"/>
                    <a:pt x="1501" y="1027"/>
                  </a:cubicBezTo>
                  <a:cubicBezTo>
                    <a:pt x="1502" y="1027"/>
                    <a:pt x="1502" y="1027"/>
                    <a:pt x="1502" y="1027"/>
                  </a:cubicBezTo>
                  <a:cubicBezTo>
                    <a:pt x="1502" y="1027"/>
                    <a:pt x="1502" y="1027"/>
                    <a:pt x="1502" y="1027"/>
                  </a:cubicBezTo>
                  <a:cubicBezTo>
                    <a:pt x="1500" y="1029"/>
                    <a:pt x="1500" y="1029"/>
                    <a:pt x="1500" y="1029"/>
                  </a:cubicBezTo>
                  <a:cubicBezTo>
                    <a:pt x="1499" y="1031"/>
                    <a:pt x="1499" y="1031"/>
                    <a:pt x="1499" y="1031"/>
                  </a:cubicBezTo>
                  <a:cubicBezTo>
                    <a:pt x="1497" y="1033"/>
                    <a:pt x="1497" y="1033"/>
                    <a:pt x="1497" y="1033"/>
                  </a:cubicBezTo>
                  <a:cubicBezTo>
                    <a:pt x="1497" y="1034"/>
                    <a:pt x="1497" y="1034"/>
                    <a:pt x="1497" y="1034"/>
                  </a:cubicBezTo>
                  <a:cubicBezTo>
                    <a:pt x="1496" y="1035"/>
                    <a:pt x="1496" y="1035"/>
                    <a:pt x="1496" y="1035"/>
                  </a:cubicBezTo>
                  <a:cubicBezTo>
                    <a:pt x="1495" y="1037"/>
                    <a:pt x="1495" y="1037"/>
                    <a:pt x="1495" y="1037"/>
                  </a:cubicBezTo>
                  <a:cubicBezTo>
                    <a:pt x="1495" y="1037"/>
                    <a:pt x="1495" y="1037"/>
                    <a:pt x="1495" y="1037"/>
                  </a:cubicBezTo>
                  <a:cubicBezTo>
                    <a:pt x="1493" y="1036"/>
                    <a:pt x="1492" y="1036"/>
                    <a:pt x="1490" y="1035"/>
                  </a:cubicBezTo>
                  <a:cubicBezTo>
                    <a:pt x="1489" y="1035"/>
                    <a:pt x="1487" y="1034"/>
                    <a:pt x="1486" y="1034"/>
                  </a:cubicBezTo>
                  <a:lnTo>
                    <a:pt x="1486" y="1031"/>
                  </a:lnTo>
                  <a:close/>
                  <a:moveTo>
                    <a:pt x="1500" y="1039"/>
                  </a:moveTo>
                  <a:cubicBezTo>
                    <a:pt x="1501" y="1037"/>
                    <a:pt x="1501" y="1037"/>
                    <a:pt x="1501" y="1037"/>
                  </a:cubicBezTo>
                  <a:cubicBezTo>
                    <a:pt x="1501" y="1037"/>
                    <a:pt x="1501" y="1037"/>
                    <a:pt x="1501" y="1037"/>
                  </a:cubicBezTo>
                  <a:cubicBezTo>
                    <a:pt x="1503" y="1034"/>
                    <a:pt x="1503" y="1034"/>
                    <a:pt x="1503" y="1034"/>
                  </a:cubicBezTo>
                  <a:cubicBezTo>
                    <a:pt x="1504" y="1033"/>
                    <a:pt x="1504" y="1033"/>
                    <a:pt x="1504" y="1033"/>
                  </a:cubicBezTo>
                  <a:cubicBezTo>
                    <a:pt x="1505" y="1030"/>
                    <a:pt x="1505" y="1030"/>
                    <a:pt x="1505" y="1030"/>
                  </a:cubicBezTo>
                  <a:cubicBezTo>
                    <a:pt x="1506" y="1029"/>
                    <a:pt x="1506" y="1029"/>
                    <a:pt x="1506" y="1029"/>
                  </a:cubicBezTo>
                  <a:cubicBezTo>
                    <a:pt x="1508" y="1029"/>
                    <a:pt x="1508" y="1029"/>
                    <a:pt x="1508" y="1029"/>
                  </a:cubicBezTo>
                  <a:cubicBezTo>
                    <a:pt x="1509" y="1030"/>
                    <a:pt x="1510" y="1030"/>
                    <a:pt x="1512" y="1031"/>
                  </a:cubicBezTo>
                  <a:cubicBezTo>
                    <a:pt x="1514" y="1032"/>
                    <a:pt x="1516" y="1033"/>
                    <a:pt x="1517" y="1034"/>
                  </a:cubicBezTo>
                  <a:cubicBezTo>
                    <a:pt x="1516" y="1035"/>
                    <a:pt x="1516" y="1035"/>
                    <a:pt x="1516" y="1035"/>
                  </a:cubicBezTo>
                  <a:cubicBezTo>
                    <a:pt x="1515" y="1036"/>
                    <a:pt x="1515" y="1036"/>
                    <a:pt x="1515" y="1036"/>
                  </a:cubicBezTo>
                  <a:cubicBezTo>
                    <a:pt x="1514" y="1039"/>
                    <a:pt x="1514" y="1039"/>
                    <a:pt x="1514" y="1039"/>
                  </a:cubicBezTo>
                  <a:cubicBezTo>
                    <a:pt x="1512" y="1041"/>
                    <a:pt x="1512" y="1041"/>
                    <a:pt x="1512" y="1041"/>
                  </a:cubicBezTo>
                  <a:cubicBezTo>
                    <a:pt x="1511" y="1042"/>
                    <a:pt x="1511" y="1042"/>
                    <a:pt x="1511" y="1042"/>
                  </a:cubicBezTo>
                  <a:cubicBezTo>
                    <a:pt x="1510" y="1044"/>
                    <a:pt x="1510" y="1044"/>
                    <a:pt x="1510" y="1044"/>
                  </a:cubicBezTo>
                  <a:cubicBezTo>
                    <a:pt x="1509" y="1043"/>
                    <a:pt x="1507" y="1042"/>
                    <a:pt x="1506" y="1042"/>
                  </a:cubicBezTo>
                  <a:cubicBezTo>
                    <a:pt x="1505" y="1041"/>
                    <a:pt x="1505" y="1041"/>
                    <a:pt x="1505" y="1041"/>
                  </a:cubicBezTo>
                  <a:cubicBezTo>
                    <a:pt x="1504" y="1041"/>
                    <a:pt x="1502" y="1040"/>
                    <a:pt x="1500" y="1039"/>
                  </a:cubicBezTo>
                  <a:cubicBezTo>
                    <a:pt x="1500" y="1039"/>
                    <a:pt x="1500" y="1039"/>
                    <a:pt x="1500" y="1039"/>
                  </a:cubicBezTo>
                  <a:close/>
                  <a:moveTo>
                    <a:pt x="1515" y="1046"/>
                  </a:moveTo>
                  <a:cubicBezTo>
                    <a:pt x="1516" y="1044"/>
                    <a:pt x="1516" y="1044"/>
                    <a:pt x="1516" y="1044"/>
                  </a:cubicBezTo>
                  <a:cubicBezTo>
                    <a:pt x="1517" y="1042"/>
                    <a:pt x="1517" y="1042"/>
                    <a:pt x="1517" y="1042"/>
                  </a:cubicBezTo>
                  <a:cubicBezTo>
                    <a:pt x="1519" y="1040"/>
                    <a:pt x="1519" y="1040"/>
                    <a:pt x="1519" y="1040"/>
                  </a:cubicBezTo>
                  <a:cubicBezTo>
                    <a:pt x="1520" y="1039"/>
                    <a:pt x="1520" y="1039"/>
                    <a:pt x="1520" y="1039"/>
                  </a:cubicBezTo>
                  <a:cubicBezTo>
                    <a:pt x="1522" y="1036"/>
                    <a:pt x="1522" y="1036"/>
                    <a:pt x="1522" y="1036"/>
                  </a:cubicBezTo>
                  <a:cubicBezTo>
                    <a:pt x="1524" y="1037"/>
                    <a:pt x="1526" y="1038"/>
                    <a:pt x="1528" y="1039"/>
                  </a:cubicBezTo>
                  <a:cubicBezTo>
                    <a:pt x="1529" y="1040"/>
                    <a:pt x="1531" y="1041"/>
                    <a:pt x="1533" y="1042"/>
                  </a:cubicBezTo>
                  <a:cubicBezTo>
                    <a:pt x="1532" y="1043"/>
                    <a:pt x="1532" y="1043"/>
                    <a:pt x="1532" y="1043"/>
                  </a:cubicBezTo>
                  <a:cubicBezTo>
                    <a:pt x="1528" y="1047"/>
                    <a:pt x="1528" y="1047"/>
                    <a:pt x="1528" y="1047"/>
                  </a:cubicBezTo>
                  <a:cubicBezTo>
                    <a:pt x="1527" y="1048"/>
                    <a:pt x="1527" y="1048"/>
                    <a:pt x="1527" y="1048"/>
                  </a:cubicBezTo>
                  <a:cubicBezTo>
                    <a:pt x="1525" y="1050"/>
                    <a:pt x="1525" y="1050"/>
                    <a:pt x="1525" y="1050"/>
                  </a:cubicBezTo>
                  <a:cubicBezTo>
                    <a:pt x="1524" y="1051"/>
                    <a:pt x="1524" y="1051"/>
                    <a:pt x="1524" y="1051"/>
                  </a:cubicBezTo>
                  <a:cubicBezTo>
                    <a:pt x="1523" y="1051"/>
                    <a:pt x="1523" y="1051"/>
                    <a:pt x="1523" y="1051"/>
                  </a:cubicBezTo>
                  <a:cubicBezTo>
                    <a:pt x="1521" y="1050"/>
                    <a:pt x="1518" y="1048"/>
                    <a:pt x="1516" y="1047"/>
                  </a:cubicBezTo>
                  <a:cubicBezTo>
                    <a:pt x="1516" y="1047"/>
                    <a:pt x="1516" y="1047"/>
                    <a:pt x="1516" y="1047"/>
                  </a:cubicBezTo>
                  <a:cubicBezTo>
                    <a:pt x="1516" y="1047"/>
                    <a:pt x="1516" y="1047"/>
                    <a:pt x="1516" y="1047"/>
                  </a:cubicBezTo>
                  <a:cubicBezTo>
                    <a:pt x="1516" y="1047"/>
                    <a:pt x="1516" y="1047"/>
                    <a:pt x="1516" y="1047"/>
                  </a:cubicBezTo>
                  <a:cubicBezTo>
                    <a:pt x="1516" y="1047"/>
                    <a:pt x="1516" y="1047"/>
                    <a:pt x="1516" y="1047"/>
                  </a:cubicBezTo>
                  <a:cubicBezTo>
                    <a:pt x="1514" y="1046"/>
                    <a:pt x="1514" y="1046"/>
                    <a:pt x="1514" y="1046"/>
                  </a:cubicBezTo>
                  <a:lnTo>
                    <a:pt x="1515" y="1046"/>
                  </a:lnTo>
                  <a:close/>
                  <a:moveTo>
                    <a:pt x="1529" y="1053"/>
                  </a:moveTo>
                  <a:cubicBezTo>
                    <a:pt x="1531" y="1051"/>
                    <a:pt x="1531" y="1051"/>
                    <a:pt x="1531" y="1051"/>
                  </a:cubicBezTo>
                  <a:cubicBezTo>
                    <a:pt x="1532" y="1050"/>
                    <a:pt x="1532" y="1050"/>
                    <a:pt x="1532" y="1050"/>
                  </a:cubicBezTo>
                  <a:cubicBezTo>
                    <a:pt x="1536" y="1047"/>
                    <a:pt x="1536" y="1047"/>
                    <a:pt x="1536" y="1047"/>
                  </a:cubicBezTo>
                  <a:cubicBezTo>
                    <a:pt x="1537" y="1045"/>
                    <a:pt x="1537" y="1045"/>
                    <a:pt x="1537" y="1045"/>
                  </a:cubicBezTo>
                  <a:cubicBezTo>
                    <a:pt x="1537" y="1045"/>
                    <a:pt x="1537" y="1045"/>
                    <a:pt x="1537" y="1045"/>
                  </a:cubicBezTo>
                  <a:cubicBezTo>
                    <a:pt x="1541" y="1048"/>
                    <a:pt x="1545" y="1050"/>
                    <a:pt x="1549" y="1053"/>
                  </a:cubicBezTo>
                  <a:cubicBezTo>
                    <a:pt x="1550" y="1054"/>
                    <a:pt x="1550" y="1054"/>
                    <a:pt x="1550" y="1054"/>
                  </a:cubicBezTo>
                  <a:cubicBezTo>
                    <a:pt x="1549" y="1054"/>
                    <a:pt x="1549" y="1054"/>
                    <a:pt x="1549" y="1054"/>
                  </a:cubicBezTo>
                  <a:cubicBezTo>
                    <a:pt x="1548" y="1055"/>
                    <a:pt x="1548" y="1055"/>
                    <a:pt x="1548" y="1055"/>
                  </a:cubicBezTo>
                  <a:cubicBezTo>
                    <a:pt x="1546" y="1057"/>
                    <a:pt x="1546" y="1057"/>
                    <a:pt x="1546" y="1057"/>
                  </a:cubicBezTo>
                  <a:cubicBezTo>
                    <a:pt x="1542" y="1060"/>
                    <a:pt x="1542" y="1060"/>
                    <a:pt x="1542" y="1060"/>
                  </a:cubicBezTo>
                  <a:cubicBezTo>
                    <a:pt x="1540" y="1061"/>
                    <a:pt x="1540" y="1061"/>
                    <a:pt x="1540" y="1061"/>
                  </a:cubicBezTo>
                  <a:cubicBezTo>
                    <a:pt x="1539" y="1062"/>
                    <a:pt x="1539" y="1062"/>
                    <a:pt x="1539" y="1062"/>
                  </a:cubicBezTo>
                  <a:cubicBezTo>
                    <a:pt x="1538" y="1061"/>
                    <a:pt x="1537" y="1060"/>
                    <a:pt x="1536" y="1060"/>
                  </a:cubicBezTo>
                  <a:cubicBezTo>
                    <a:pt x="1534" y="1058"/>
                    <a:pt x="1534" y="1058"/>
                    <a:pt x="1534" y="1058"/>
                  </a:cubicBezTo>
                  <a:cubicBezTo>
                    <a:pt x="1534" y="1058"/>
                    <a:pt x="1533" y="1058"/>
                    <a:pt x="1533" y="1058"/>
                  </a:cubicBezTo>
                  <a:cubicBezTo>
                    <a:pt x="1532" y="1057"/>
                    <a:pt x="1530" y="1055"/>
                    <a:pt x="1528" y="1054"/>
                  </a:cubicBezTo>
                  <a:lnTo>
                    <a:pt x="1529" y="1053"/>
                  </a:lnTo>
                  <a:close/>
                  <a:moveTo>
                    <a:pt x="1546" y="1045"/>
                  </a:moveTo>
                  <a:cubicBezTo>
                    <a:pt x="1545" y="1044"/>
                    <a:pt x="1543" y="1043"/>
                    <a:pt x="1541" y="1041"/>
                  </a:cubicBezTo>
                  <a:cubicBezTo>
                    <a:pt x="1542" y="1041"/>
                    <a:pt x="1542" y="1041"/>
                    <a:pt x="1542" y="1041"/>
                  </a:cubicBezTo>
                  <a:cubicBezTo>
                    <a:pt x="1544" y="1038"/>
                    <a:pt x="1544" y="1038"/>
                    <a:pt x="1544" y="1038"/>
                  </a:cubicBezTo>
                  <a:cubicBezTo>
                    <a:pt x="1546" y="1036"/>
                    <a:pt x="1546" y="1036"/>
                    <a:pt x="1546" y="1036"/>
                  </a:cubicBezTo>
                  <a:cubicBezTo>
                    <a:pt x="1547" y="1036"/>
                    <a:pt x="1547" y="1036"/>
                    <a:pt x="1547" y="1036"/>
                  </a:cubicBezTo>
                  <a:cubicBezTo>
                    <a:pt x="1547" y="1037"/>
                    <a:pt x="1547" y="1037"/>
                    <a:pt x="1547" y="1037"/>
                  </a:cubicBezTo>
                  <a:cubicBezTo>
                    <a:pt x="1552" y="1045"/>
                    <a:pt x="1552" y="1045"/>
                    <a:pt x="1552" y="1045"/>
                  </a:cubicBezTo>
                  <a:cubicBezTo>
                    <a:pt x="1554" y="1050"/>
                    <a:pt x="1554" y="1050"/>
                    <a:pt x="1554" y="1050"/>
                  </a:cubicBezTo>
                  <a:cubicBezTo>
                    <a:pt x="1554" y="1050"/>
                    <a:pt x="1554" y="1050"/>
                    <a:pt x="1554" y="1050"/>
                  </a:cubicBezTo>
                  <a:cubicBezTo>
                    <a:pt x="1551" y="1049"/>
                    <a:pt x="1549" y="1047"/>
                    <a:pt x="1546" y="1045"/>
                  </a:cubicBezTo>
                  <a:close/>
                  <a:moveTo>
                    <a:pt x="1544" y="1017"/>
                  </a:moveTo>
                  <a:cubicBezTo>
                    <a:pt x="1544" y="1017"/>
                    <a:pt x="1544" y="1017"/>
                    <a:pt x="1544" y="1017"/>
                  </a:cubicBezTo>
                  <a:cubicBezTo>
                    <a:pt x="1543" y="1018"/>
                    <a:pt x="1543" y="1018"/>
                    <a:pt x="1543" y="1018"/>
                  </a:cubicBezTo>
                  <a:cubicBezTo>
                    <a:pt x="1542" y="1016"/>
                    <a:pt x="1542" y="1016"/>
                    <a:pt x="1542" y="1016"/>
                  </a:cubicBezTo>
                  <a:cubicBezTo>
                    <a:pt x="1542" y="1016"/>
                    <a:pt x="1542" y="1016"/>
                    <a:pt x="1542" y="1016"/>
                  </a:cubicBezTo>
                  <a:lnTo>
                    <a:pt x="1544" y="1017"/>
                  </a:lnTo>
                  <a:close/>
                  <a:moveTo>
                    <a:pt x="1542" y="1027"/>
                  </a:moveTo>
                  <a:cubicBezTo>
                    <a:pt x="1544" y="1031"/>
                    <a:pt x="1544" y="1031"/>
                    <a:pt x="1544" y="1031"/>
                  </a:cubicBezTo>
                  <a:cubicBezTo>
                    <a:pt x="1544" y="1031"/>
                    <a:pt x="1544" y="1031"/>
                    <a:pt x="1544" y="1031"/>
                  </a:cubicBezTo>
                  <a:cubicBezTo>
                    <a:pt x="1543" y="1033"/>
                    <a:pt x="1543" y="1033"/>
                    <a:pt x="1543" y="1033"/>
                  </a:cubicBezTo>
                  <a:cubicBezTo>
                    <a:pt x="1541" y="1035"/>
                    <a:pt x="1541" y="1035"/>
                    <a:pt x="1541" y="1035"/>
                  </a:cubicBezTo>
                  <a:cubicBezTo>
                    <a:pt x="1538" y="1037"/>
                    <a:pt x="1538" y="1037"/>
                    <a:pt x="1538" y="1037"/>
                  </a:cubicBezTo>
                  <a:cubicBezTo>
                    <a:pt x="1537" y="1039"/>
                    <a:pt x="1537" y="1039"/>
                    <a:pt x="1537" y="1039"/>
                  </a:cubicBezTo>
                  <a:cubicBezTo>
                    <a:pt x="1534" y="1037"/>
                    <a:pt x="1532" y="1036"/>
                    <a:pt x="1529" y="1034"/>
                  </a:cubicBezTo>
                  <a:cubicBezTo>
                    <a:pt x="1528" y="1033"/>
                    <a:pt x="1526" y="1033"/>
                    <a:pt x="1525" y="1032"/>
                  </a:cubicBezTo>
                  <a:cubicBezTo>
                    <a:pt x="1526" y="1031"/>
                    <a:pt x="1526" y="1031"/>
                    <a:pt x="1526" y="1031"/>
                  </a:cubicBezTo>
                  <a:cubicBezTo>
                    <a:pt x="1528" y="1027"/>
                    <a:pt x="1528" y="1027"/>
                    <a:pt x="1528" y="1027"/>
                  </a:cubicBezTo>
                  <a:cubicBezTo>
                    <a:pt x="1530" y="1025"/>
                    <a:pt x="1530" y="1025"/>
                    <a:pt x="1530" y="1025"/>
                  </a:cubicBezTo>
                  <a:cubicBezTo>
                    <a:pt x="1532" y="1022"/>
                    <a:pt x="1532" y="1022"/>
                    <a:pt x="1532" y="1022"/>
                  </a:cubicBezTo>
                  <a:cubicBezTo>
                    <a:pt x="1533" y="1021"/>
                    <a:pt x="1533" y="1021"/>
                    <a:pt x="1533" y="1021"/>
                  </a:cubicBezTo>
                  <a:cubicBezTo>
                    <a:pt x="1534" y="1019"/>
                    <a:pt x="1534" y="1019"/>
                    <a:pt x="1534" y="1019"/>
                  </a:cubicBezTo>
                  <a:cubicBezTo>
                    <a:pt x="1536" y="1016"/>
                    <a:pt x="1536" y="1016"/>
                    <a:pt x="1536" y="1016"/>
                  </a:cubicBezTo>
                  <a:cubicBezTo>
                    <a:pt x="1540" y="1023"/>
                    <a:pt x="1540" y="1023"/>
                    <a:pt x="1540" y="1023"/>
                  </a:cubicBezTo>
                  <a:cubicBezTo>
                    <a:pt x="1540" y="1023"/>
                    <a:pt x="1540" y="1023"/>
                    <a:pt x="1540" y="1023"/>
                  </a:cubicBezTo>
                  <a:cubicBezTo>
                    <a:pt x="1540" y="1023"/>
                    <a:pt x="1540" y="1023"/>
                    <a:pt x="1540" y="1023"/>
                  </a:cubicBezTo>
                  <a:cubicBezTo>
                    <a:pt x="1540" y="1023"/>
                    <a:pt x="1540" y="1023"/>
                    <a:pt x="1540" y="1023"/>
                  </a:cubicBezTo>
                  <a:lnTo>
                    <a:pt x="1542" y="1027"/>
                  </a:lnTo>
                  <a:close/>
                  <a:moveTo>
                    <a:pt x="1540" y="937"/>
                  </a:moveTo>
                  <a:cubicBezTo>
                    <a:pt x="1540" y="942"/>
                    <a:pt x="1540" y="942"/>
                    <a:pt x="1540" y="942"/>
                  </a:cubicBezTo>
                  <a:cubicBezTo>
                    <a:pt x="1540" y="946"/>
                    <a:pt x="1540" y="946"/>
                    <a:pt x="1540" y="946"/>
                  </a:cubicBezTo>
                  <a:cubicBezTo>
                    <a:pt x="1535" y="940"/>
                    <a:pt x="1535" y="940"/>
                    <a:pt x="1535" y="940"/>
                  </a:cubicBezTo>
                  <a:cubicBezTo>
                    <a:pt x="1536" y="938"/>
                    <a:pt x="1536" y="938"/>
                    <a:pt x="1536" y="938"/>
                  </a:cubicBezTo>
                  <a:cubicBezTo>
                    <a:pt x="1538" y="936"/>
                    <a:pt x="1538" y="936"/>
                    <a:pt x="1538" y="936"/>
                  </a:cubicBezTo>
                  <a:cubicBezTo>
                    <a:pt x="1539" y="936"/>
                    <a:pt x="1539" y="936"/>
                    <a:pt x="1539" y="936"/>
                  </a:cubicBezTo>
                  <a:cubicBezTo>
                    <a:pt x="1540" y="936"/>
                    <a:pt x="1540" y="936"/>
                    <a:pt x="1540" y="936"/>
                  </a:cubicBezTo>
                  <a:lnTo>
                    <a:pt x="1540" y="937"/>
                  </a:lnTo>
                  <a:close/>
                  <a:moveTo>
                    <a:pt x="1536" y="929"/>
                  </a:moveTo>
                  <a:cubicBezTo>
                    <a:pt x="1536" y="929"/>
                    <a:pt x="1536" y="929"/>
                    <a:pt x="1536" y="929"/>
                  </a:cubicBezTo>
                  <a:cubicBezTo>
                    <a:pt x="1533" y="928"/>
                    <a:pt x="1533" y="928"/>
                    <a:pt x="1533" y="928"/>
                  </a:cubicBezTo>
                  <a:cubicBezTo>
                    <a:pt x="1535" y="928"/>
                    <a:pt x="1535" y="928"/>
                    <a:pt x="1535" y="928"/>
                  </a:cubicBezTo>
                  <a:cubicBezTo>
                    <a:pt x="1537" y="928"/>
                    <a:pt x="1537" y="928"/>
                    <a:pt x="1537" y="928"/>
                  </a:cubicBezTo>
                  <a:lnTo>
                    <a:pt x="1536" y="929"/>
                  </a:lnTo>
                  <a:close/>
                  <a:moveTo>
                    <a:pt x="1535" y="918"/>
                  </a:moveTo>
                  <a:cubicBezTo>
                    <a:pt x="1532" y="920"/>
                    <a:pt x="1532" y="920"/>
                    <a:pt x="1532" y="920"/>
                  </a:cubicBezTo>
                  <a:cubicBezTo>
                    <a:pt x="1529" y="922"/>
                    <a:pt x="1529" y="922"/>
                    <a:pt x="1529" y="922"/>
                  </a:cubicBezTo>
                  <a:cubicBezTo>
                    <a:pt x="1528" y="923"/>
                    <a:pt x="1528" y="923"/>
                    <a:pt x="1528" y="923"/>
                  </a:cubicBezTo>
                  <a:cubicBezTo>
                    <a:pt x="1525" y="923"/>
                    <a:pt x="1525" y="923"/>
                    <a:pt x="1525" y="923"/>
                  </a:cubicBezTo>
                  <a:cubicBezTo>
                    <a:pt x="1522" y="923"/>
                    <a:pt x="1522" y="923"/>
                    <a:pt x="1522" y="923"/>
                  </a:cubicBezTo>
                  <a:cubicBezTo>
                    <a:pt x="1517" y="920"/>
                    <a:pt x="1517" y="920"/>
                    <a:pt x="1517" y="920"/>
                  </a:cubicBezTo>
                  <a:cubicBezTo>
                    <a:pt x="1506" y="915"/>
                    <a:pt x="1506" y="915"/>
                    <a:pt x="1506" y="915"/>
                  </a:cubicBezTo>
                  <a:cubicBezTo>
                    <a:pt x="1494" y="909"/>
                    <a:pt x="1494" y="909"/>
                    <a:pt x="1494" y="909"/>
                  </a:cubicBezTo>
                  <a:cubicBezTo>
                    <a:pt x="1490" y="907"/>
                    <a:pt x="1490" y="907"/>
                    <a:pt x="1490" y="907"/>
                  </a:cubicBezTo>
                  <a:cubicBezTo>
                    <a:pt x="1489" y="907"/>
                    <a:pt x="1489" y="907"/>
                    <a:pt x="1489" y="907"/>
                  </a:cubicBezTo>
                  <a:cubicBezTo>
                    <a:pt x="1490" y="907"/>
                    <a:pt x="1490" y="907"/>
                    <a:pt x="1490" y="907"/>
                  </a:cubicBezTo>
                  <a:cubicBezTo>
                    <a:pt x="1492" y="907"/>
                    <a:pt x="1492" y="907"/>
                    <a:pt x="1492" y="907"/>
                  </a:cubicBezTo>
                  <a:cubicBezTo>
                    <a:pt x="1498" y="907"/>
                    <a:pt x="1498" y="907"/>
                    <a:pt x="1498" y="907"/>
                  </a:cubicBezTo>
                  <a:cubicBezTo>
                    <a:pt x="1503" y="907"/>
                    <a:pt x="1503" y="907"/>
                    <a:pt x="1503" y="907"/>
                  </a:cubicBezTo>
                  <a:cubicBezTo>
                    <a:pt x="1509" y="907"/>
                    <a:pt x="1509" y="907"/>
                    <a:pt x="1509" y="907"/>
                  </a:cubicBezTo>
                  <a:cubicBezTo>
                    <a:pt x="1514" y="907"/>
                    <a:pt x="1514" y="907"/>
                    <a:pt x="1514" y="907"/>
                  </a:cubicBezTo>
                  <a:cubicBezTo>
                    <a:pt x="1519" y="907"/>
                    <a:pt x="1519" y="907"/>
                    <a:pt x="1519" y="907"/>
                  </a:cubicBezTo>
                  <a:cubicBezTo>
                    <a:pt x="1523" y="907"/>
                    <a:pt x="1523" y="907"/>
                    <a:pt x="1523" y="907"/>
                  </a:cubicBezTo>
                  <a:cubicBezTo>
                    <a:pt x="1529" y="907"/>
                    <a:pt x="1529" y="907"/>
                    <a:pt x="1529" y="907"/>
                  </a:cubicBezTo>
                  <a:cubicBezTo>
                    <a:pt x="1533" y="907"/>
                    <a:pt x="1533" y="907"/>
                    <a:pt x="1533" y="907"/>
                  </a:cubicBezTo>
                  <a:cubicBezTo>
                    <a:pt x="1534" y="907"/>
                    <a:pt x="1534" y="907"/>
                    <a:pt x="1534" y="907"/>
                  </a:cubicBezTo>
                  <a:cubicBezTo>
                    <a:pt x="1538" y="907"/>
                    <a:pt x="1538" y="907"/>
                    <a:pt x="1538" y="907"/>
                  </a:cubicBezTo>
                  <a:cubicBezTo>
                    <a:pt x="1546" y="907"/>
                    <a:pt x="1546" y="907"/>
                    <a:pt x="1546" y="907"/>
                  </a:cubicBezTo>
                  <a:cubicBezTo>
                    <a:pt x="1550" y="907"/>
                    <a:pt x="1550" y="907"/>
                    <a:pt x="1550" y="907"/>
                  </a:cubicBezTo>
                  <a:cubicBezTo>
                    <a:pt x="1548" y="909"/>
                    <a:pt x="1548" y="909"/>
                    <a:pt x="1548" y="909"/>
                  </a:cubicBezTo>
                  <a:cubicBezTo>
                    <a:pt x="1543" y="912"/>
                    <a:pt x="1543" y="912"/>
                    <a:pt x="1543" y="912"/>
                  </a:cubicBezTo>
                  <a:cubicBezTo>
                    <a:pt x="1541" y="914"/>
                    <a:pt x="1541" y="914"/>
                    <a:pt x="1541" y="914"/>
                  </a:cubicBezTo>
                  <a:cubicBezTo>
                    <a:pt x="1540" y="914"/>
                    <a:pt x="1540" y="914"/>
                    <a:pt x="1540" y="914"/>
                  </a:cubicBezTo>
                  <a:cubicBezTo>
                    <a:pt x="1538" y="916"/>
                    <a:pt x="1538" y="916"/>
                    <a:pt x="1538" y="916"/>
                  </a:cubicBezTo>
                  <a:lnTo>
                    <a:pt x="1535" y="918"/>
                  </a:lnTo>
                  <a:close/>
                  <a:moveTo>
                    <a:pt x="1547" y="902"/>
                  </a:moveTo>
                  <a:cubicBezTo>
                    <a:pt x="1541" y="902"/>
                    <a:pt x="1541" y="902"/>
                    <a:pt x="1541" y="902"/>
                  </a:cubicBezTo>
                  <a:cubicBezTo>
                    <a:pt x="1533" y="902"/>
                    <a:pt x="1533" y="902"/>
                    <a:pt x="1533" y="902"/>
                  </a:cubicBezTo>
                  <a:cubicBezTo>
                    <a:pt x="1529" y="902"/>
                    <a:pt x="1529" y="902"/>
                    <a:pt x="1529" y="902"/>
                  </a:cubicBezTo>
                  <a:cubicBezTo>
                    <a:pt x="1527" y="902"/>
                    <a:pt x="1527" y="902"/>
                    <a:pt x="1527" y="902"/>
                  </a:cubicBezTo>
                  <a:cubicBezTo>
                    <a:pt x="1524" y="902"/>
                    <a:pt x="1524" y="902"/>
                    <a:pt x="1524" y="902"/>
                  </a:cubicBezTo>
                  <a:cubicBezTo>
                    <a:pt x="1518" y="902"/>
                    <a:pt x="1518" y="902"/>
                    <a:pt x="1518" y="902"/>
                  </a:cubicBezTo>
                  <a:cubicBezTo>
                    <a:pt x="1514" y="902"/>
                    <a:pt x="1514" y="902"/>
                    <a:pt x="1514" y="902"/>
                  </a:cubicBezTo>
                  <a:cubicBezTo>
                    <a:pt x="1508" y="902"/>
                    <a:pt x="1508" y="902"/>
                    <a:pt x="1508" y="902"/>
                  </a:cubicBezTo>
                  <a:cubicBezTo>
                    <a:pt x="1504" y="902"/>
                    <a:pt x="1504" y="902"/>
                    <a:pt x="1504" y="902"/>
                  </a:cubicBezTo>
                  <a:cubicBezTo>
                    <a:pt x="1498" y="902"/>
                    <a:pt x="1498" y="902"/>
                    <a:pt x="1498" y="902"/>
                  </a:cubicBezTo>
                  <a:cubicBezTo>
                    <a:pt x="1493" y="902"/>
                    <a:pt x="1493" y="902"/>
                    <a:pt x="1493" y="902"/>
                  </a:cubicBezTo>
                  <a:cubicBezTo>
                    <a:pt x="1487" y="902"/>
                    <a:pt x="1487" y="902"/>
                    <a:pt x="1487" y="902"/>
                  </a:cubicBezTo>
                  <a:cubicBezTo>
                    <a:pt x="1486" y="902"/>
                    <a:pt x="1486" y="902"/>
                    <a:pt x="1486" y="902"/>
                  </a:cubicBezTo>
                  <a:cubicBezTo>
                    <a:pt x="1486" y="902"/>
                    <a:pt x="1486" y="902"/>
                    <a:pt x="1486" y="902"/>
                  </a:cubicBezTo>
                  <a:cubicBezTo>
                    <a:pt x="1490" y="899"/>
                    <a:pt x="1490" y="899"/>
                    <a:pt x="1490" y="899"/>
                  </a:cubicBezTo>
                  <a:cubicBezTo>
                    <a:pt x="1493" y="897"/>
                    <a:pt x="1493" y="897"/>
                    <a:pt x="1493" y="897"/>
                  </a:cubicBezTo>
                  <a:cubicBezTo>
                    <a:pt x="1496" y="894"/>
                    <a:pt x="1496" y="894"/>
                    <a:pt x="1496" y="894"/>
                  </a:cubicBezTo>
                  <a:cubicBezTo>
                    <a:pt x="1499" y="892"/>
                    <a:pt x="1499" y="892"/>
                    <a:pt x="1499" y="892"/>
                  </a:cubicBezTo>
                  <a:cubicBezTo>
                    <a:pt x="1502" y="890"/>
                    <a:pt x="1502" y="890"/>
                    <a:pt x="1502" y="890"/>
                  </a:cubicBezTo>
                  <a:cubicBezTo>
                    <a:pt x="1504" y="888"/>
                    <a:pt x="1504" y="888"/>
                    <a:pt x="1504" y="888"/>
                  </a:cubicBezTo>
                  <a:cubicBezTo>
                    <a:pt x="1507" y="886"/>
                    <a:pt x="1507" y="886"/>
                    <a:pt x="1507" y="886"/>
                  </a:cubicBezTo>
                  <a:cubicBezTo>
                    <a:pt x="1509" y="885"/>
                    <a:pt x="1509" y="885"/>
                    <a:pt x="1509" y="885"/>
                  </a:cubicBezTo>
                  <a:cubicBezTo>
                    <a:pt x="1510" y="884"/>
                    <a:pt x="1510" y="884"/>
                    <a:pt x="1510" y="884"/>
                  </a:cubicBezTo>
                  <a:cubicBezTo>
                    <a:pt x="1510" y="884"/>
                    <a:pt x="1510" y="884"/>
                    <a:pt x="1510" y="884"/>
                  </a:cubicBezTo>
                  <a:cubicBezTo>
                    <a:pt x="1517" y="887"/>
                    <a:pt x="1517" y="887"/>
                    <a:pt x="1517" y="887"/>
                  </a:cubicBezTo>
                  <a:cubicBezTo>
                    <a:pt x="1535" y="896"/>
                    <a:pt x="1535" y="896"/>
                    <a:pt x="1535" y="896"/>
                  </a:cubicBezTo>
                  <a:cubicBezTo>
                    <a:pt x="1547" y="902"/>
                    <a:pt x="1547" y="902"/>
                    <a:pt x="1547" y="902"/>
                  </a:cubicBezTo>
                  <a:cubicBezTo>
                    <a:pt x="1547" y="902"/>
                    <a:pt x="1547" y="902"/>
                    <a:pt x="1547" y="902"/>
                  </a:cubicBezTo>
                  <a:close/>
                  <a:moveTo>
                    <a:pt x="1510" y="878"/>
                  </a:moveTo>
                  <a:cubicBezTo>
                    <a:pt x="1505" y="875"/>
                    <a:pt x="1505" y="875"/>
                    <a:pt x="1505" y="875"/>
                  </a:cubicBezTo>
                  <a:cubicBezTo>
                    <a:pt x="1497" y="871"/>
                    <a:pt x="1497" y="871"/>
                    <a:pt x="1497" y="871"/>
                  </a:cubicBezTo>
                  <a:cubicBezTo>
                    <a:pt x="1494" y="870"/>
                    <a:pt x="1494" y="870"/>
                    <a:pt x="1494" y="870"/>
                  </a:cubicBezTo>
                  <a:cubicBezTo>
                    <a:pt x="1487" y="866"/>
                    <a:pt x="1487" y="866"/>
                    <a:pt x="1487" y="866"/>
                  </a:cubicBezTo>
                  <a:cubicBezTo>
                    <a:pt x="1480" y="863"/>
                    <a:pt x="1480" y="863"/>
                    <a:pt x="1480" y="863"/>
                  </a:cubicBezTo>
                  <a:cubicBezTo>
                    <a:pt x="1483" y="863"/>
                    <a:pt x="1483" y="863"/>
                    <a:pt x="1483" y="863"/>
                  </a:cubicBezTo>
                  <a:cubicBezTo>
                    <a:pt x="1487" y="863"/>
                    <a:pt x="1487" y="863"/>
                    <a:pt x="1487" y="863"/>
                  </a:cubicBezTo>
                  <a:cubicBezTo>
                    <a:pt x="1488" y="863"/>
                    <a:pt x="1488" y="863"/>
                    <a:pt x="1488" y="863"/>
                  </a:cubicBezTo>
                  <a:cubicBezTo>
                    <a:pt x="1492" y="863"/>
                    <a:pt x="1492" y="863"/>
                    <a:pt x="1492" y="863"/>
                  </a:cubicBezTo>
                  <a:cubicBezTo>
                    <a:pt x="1500" y="863"/>
                    <a:pt x="1500" y="863"/>
                    <a:pt x="1500" y="863"/>
                  </a:cubicBezTo>
                  <a:cubicBezTo>
                    <a:pt x="1506" y="863"/>
                    <a:pt x="1506" y="863"/>
                    <a:pt x="1506" y="863"/>
                  </a:cubicBezTo>
                  <a:cubicBezTo>
                    <a:pt x="1516" y="863"/>
                    <a:pt x="1516" y="863"/>
                    <a:pt x="1516" y="863"/>
                  </a:cubicBezTo>
                  <a:cubicBezTo>
                    <a:pt x="1519" y="863"/>
                    <a:pt x="1519" y="863"/>
                    <a:pt x="1519" y="863"/>
                  </a:cubicBezTo>
                  <a:cubicBezTo>
                    <a:pt x="1525" y="863"/>
                    <a:pt x="1525" y="863"/>
                    <a:pt x="1525" y="863"/>
                  </a:cubicBezTo>
                  <a:cubicBezTo>
                    <a:pt x="1530" y="863"/>
                    <a:pt x="1530" y="863"/>
                    <a:pt x="1530" y="863"/>
                  </a:cubicBezTo>
                  <a:cubicBezTo>
                    <a:pt x="1530" y="863"/>
                    <a:pt x="1530" y="863"/>
                    <a:pt x="1530" y="863"/>
                  </a:cubicBezTo>
                  <a:cubicBezTo>
                    <a:pt x="1530" y="863"/>
                    <a:pt x="1530" y="863"/>
                    <a:pt x="1530" y="863"/>
                  </a:cubicBezTo>
                  <a:cubicBezTo>
                    <a:pt x="1527" y="865"/>
                    <a:pt x="1527" y="865"/>
                    <a:pt x="1527" y="865"/>
                  </a:cubicBezTo>
                  <a:cubicBezTo>
                    <a:pt x="1524" y="867"/>
                    <a:pt x="1524" y="867"/>
                    <a:pt x="1524" y="867"/>
                  </a:cubicBezTo>
                  <a:cubicBezTo>
                    <a:pt x="1522" y="869"/>
                    <a:pt x="1522" y="869"/>
                    <a:pt x="1522" y="869"/>
                  </a:cubicBezTo>
                  <a:cubicBezTo>
                    <a:pt x="1517" y="873"/>
                    <a:pt x="1517" y="873"/>
                    <a:pt x="1517" y="873"/>
                  </a:cubicBezTo>
                  <a:cubicBezTo>
                    <a:pt x="1513" y="875"/>
                    <a:pt x="1513" y="875"/>
                    <a:pt x="1513" y="875"/>
                  </a:cubicBezTo>
                  <a:lnTo>
                    <a:pt x="1510" y="878"/>
                  </a:lnTo>
                  <a:close/>
                  <a:moveTo>
                    <a:pt x="1525" y="858"/>
                  </a:moveTo>
                  <a:cubicBezTo>
                    <a:pt x="1519" y="858"/>
                    <a:pt x="1519" y="858"/>
                    <a:pt x="1519" y="858"/>
                  </a:cubicBezTo>
                  <a:cubicBezTo>
                    <a:pt x="1514" y="858"/>
                    <a:pt x="1514" y="858"/>
                    <a:pt x="1514" y="858"/>
                  </a:cubicBezTo>
                  <a:cubicBezTo>
                    <a:pt x="1511" y="858"/>
                    <a:pt x="1511" y="858"/>
                    <a:pt x="1511" y="858"/>
                  </a:cubicBezTo>
                  <a:cubicBezTo>
                    <a:pt x="1501" y="858"/>
                    <a:pt x="1501" y="858"/>
                    <a:pt x="1501" y="858"/>
                  </a:cubicBezTo>
                  <a:cubicBezTo>
                    <a:pt x="1495" y="858"/>
                    <a:pt x="1495" y="858"/>
                    <a:pt x="1495" y="858"/>
                  </a:cubicBezTo>
                  <a:cubicBezTo>
                    <a:pt x="1487" y="858"/>
                    <a:pt x="1487" y="858"/>
                    <a:pt x="1487" y="858"/>
                  </a:cubicBezTo>
                  <a:cubicBezTo>
                    <a:pt x="1483" y="858"/>
                    <a:pt x="1483" y="858"/>
                    <a:pt x="1483" y="858"/>
                  </a:cubicBezTo>
                  <a:cubicBezTo>
                    <a:pt x="1481" y="858"/>
                    <a:pt x="1481" y="858"/>
                    <a:pt x="1481" y="858"/>
                  </a:cubicBezTo>
                  <a:cubicBezTo>
                    <a:pt x="1478" y="858"/>
                    <a:pt x="1478" y="858"/>
                    <a:pt x="1478" y="858"/>
                  </a:cubicBezTo>
                  <a:cubicBezTo>
                    <a:pt x="1476" y="857"/>
                    <a:pt x="1476" y="857"/>
                    <a:pt x="1476" y="857"/>
                  </a:cubicBezTo>
                  <a:cubicBezTo>
                    <a:pt x="1477" y="856"/>
                    <a:pt x="1477" y="856"/>
                    <a:pt x="1477" y="856"/>
                  </a:cubicBezTo>
                  <a:cubicBezTo>
                    <a:pt x="1479" y="855"/>
                    <a:pt x="1479" y="855"/>
                    <a:pt x="1479" y="855"/>
                  </a:cubicBezTo>
                  <a:cubicBezTo>
                    <a:pt x="1480" y="854"/>
                    <a:pt x="1480" y="854"/>
                    <a:pt x="1480" y="854"/>
                  </a:cubicBezTo>
                  <a:cubicBezTo>
                    <a:pt x="1482" y="853"/>
                    <a:pt x="1482" y="853"/>
                    <a:pt x="1482" y="853"/>
                  </a:cubicBezTo>
                  <a:cubicBezTo>
                    <a:pt x="1486" y="849"/>
                    <a:pt x="1486" y="849"/>
                    <a:pt x="1486" y="849"/>
                  </a:cubicBezTo>
                  <a:cubicBezTo>
                    <a:pt x="1489" y="846"/>
                    <a:pt x="1489" y="846"/>
                    <a:pt x="1489" y="846"/>
                  </a:cubicBezTo>
                  <a:cubicBezTo>
                    <a:pt x="1494" y="841"/>
                    <a:pt x="1494" y="841"/>
                    <a:pt x="1494" y="841"/>
                  </a:cubicBezTo>
                  <a:cubicBezTo>
                    <a:pt x="1496" y="840"/>
                    <a:pt x="1496" y="840"/>
                    <a:pt x="1496" y="840"/>
                  </a:cubicBezTo>
                  <a:cubicBezTo>
                    <a:pt x="1498" y="838"/>
                    <a:pt x="1498" y="838"/>
                    <a:pt x="1498" y="838"/>
                  </a:cubicBezTo>
                  <a:cubicBezTo>
                    <a:pt x="1503" y="842"/>
                    <a:pt x="1503" y="842"/>
                    <a:pt x="1503" y="842"/>
                  </a:cubicBezTo>
                  <a:cubicBezTo>
                    <a:pt x="1518" y="851"/>
                    <a:pt x="1518" y="851"/>
                    <a:pt x="1518" y="851"/>
                  </a:cubicBezTo>
                  <a:cubicBezTo>
                    <a:pt x="1529" y="858"/>
                    <a:pt x="1529" y="858"/>
                    <a:pt x="1529" y="858"/>
                  </a:cubicBezTo>
                  <a:lnTo>
                    <a:pt x="1525" y="858"/>
                  </a:lnTo>
                  <a:close/>
                  <a:moveTo>
                    <a:pt x="1498" y="831"/>
                  </a:moveTo>
                  <a:cubicBezTo>
                    <a:pt x="1497" y="832"/>
                    <a:pt x="1497" y="832"/>
                    <a:pt x="1497" y="832"/>
                  </a:cubicBezTo>
                  <a:cubicBezTo>
                    <a:pt x="1486" y="826"/>
                    <a:pt x="1486" y="826"/>
                    <a:pt x="1486" y="826"/>
                  </a:cubicBezTo>
                  <a:cubicBezTo>
                    <a:pt x="1471" y="817"/>
                    <a:pt x="1471" y="817"/>
                    <a:pt x="1471" y="817"/>
                  </a:cubicBezTo>
                  <a:cubicBezTo>
                    <a:pt x="1471" y="816"/>
                    <a:pt x="1471" y="816"/>
                    <a:pt x="1471" y="816"/>
                  </a:cubicBezTo>
                  <a:cubicBezTo>
                    <a:pt x="1471" y="816"/>
                    <a:pt x="1471" y="816"/>
                    <a:pt x="1471" y="816"/>
                  </a:cubicBezTo>
                  <a:cubicBezTo>
                    <a:pt x="1477" y="816"/>
                    <a:pt x="1477" y="816"/>
                    <a:pt x="1477" y="816"/>
                  </a:cubicBezTo>
                  <a:cubicBezTo>
                    <a:pt x="1482" y="816"/>
                    <a:pt x="1482" y="816"/>
                    <a:pt x="1482" y="816"/>
                  </a:cubicBezTo>
                  <a:cubicBezTo>
                    <a:pt x="1488" y="816"/>
                    <a:pt x="1488" y="816"/>
                    <a:pt x="1488" y="816"/>
                  </a:cubicBezTo>
                  <a:cubicBezTo>
                    <a:pt x="1496" y="816"/>
                    <a:pt x="1496" y="816"/>
                    <a:pt x="1496" y="816"/>
                  </a:cubicBezTo>
                  <a:cubicBezTo>
                    <a:pt x="1503" y="816"/>
                    <a:pt x="1503" y="816"/>
                    <a:pt x="1503" y="816"/>
                  </a:cubicBezTo>
                  <a:cubicBezTo>
                    <a:pt x="1507" y="817"/>
                    <a:pt x="1507" y="817"/>
                    <a:pt x="1507" y="817"/>
                  </a:cubicBezTo>
                  <a:cubicBezTo>
                    <a:pt x="1508" y="817"/>
                    <a:pt x="1508" y="817"/>
                    <a:pt x="1508" y="817"/>
                  </a:cubicBezTo>
                  <a:cubicBezTo>
                    <a:pt x="1509" y="817"/>
                    <a:pt x="1509" y="817"/>
                    <a:pt x="1509" y="817"/>
                  </a:cubicBezTo>
                  <a:cubicBezTo>
                    <a:pt x="1512" y="817"/>
                    <a:pt x="1512" y="817"/>
                    <a:pt x="1512" y="817"/>
                  </a:cubicBezTo>
                  <a:cubicBezTo>
                    <a:pt x="1515" y="817"/>
                    <a:pt x="1515" y="817"/>
                    <a:pt x="1515" y="817"/>
                  </a:cubicBezTo>
                  <a:cubicBezTo>
                    <a:pt x="1514" y="818"/>
                    <a:pt x="1514" y="818"/>
                    <a:pt x="1514" y="818"/>
                  </a:cubicBezTo>
                  <a:cubicBezTo>
                    <a:pt x="1512" y="819"/>
                    <a:pt x="1512" y="819"/>
                    <a:pt x="1512" y="819"/>
                  </a:cubicBezTo>
                  <a:cubicBezTo>
                    <a:pt x="1512" y="820"/>
                    <a:pt x="1512" y="820"/>
                    <a:pt x="1512" y="820"/>
                  </a:cubicBezTo>
                  <a:cubicBezTo>
                    <a:pt x="1511" y="820"/>
                    <a:pt x="1511" y="820"/>
                    <a:pt x="1511" y="820"/>
                  </a:cubicBezTo>
                  <a:cubicBezTo>
                    <a:pt x="1509" y="822"/>
                    <a:pt x="1509" y="822"/>
                    <a:pt x="1509" y="822"/>
                  </a:cubicBezTo>
                  <a:cubicBezTo>
                    <a:pt x="1505" y="825"/>
                    <a:pt x="1505" y="825"/>
                    <a:pt x="1505" y="825"/>
                  </a:cubicBezTo>
                  <a:cubicBezTo>
                    <a:pt x="1501" y="829"/>
                    <a:pt x="1501" y="829"/>
                    <a:pt x="1501" y="829"/>
                  </a:cubicBezTo>
                  <a:lnTo>
                    <a:pt x="1498" y="831"/>
                  </a:lnTo>
                  <a:close/>
                  <a:moveTo>
                    <a:pt x="1513" y="811"/>
                  </a:moveTo>
                  <a:cubicBezTo>
                    <a:pt x="1507" y="811"/>
                    <a:pt x="1507" y="811"/>
                    <a:pt x="1507" y="811"/>
                  </a:cubicBezTo>
                  <a:cubicBezTo>
                    <a:pt x="1504" y="811"/>
                    <a:pt x="1504" y="811"/>
                    <a:pt x="1504" y="811"/>
                  </a:cubicBezTo>
                  <a:cubicBezTo>
                    <a:pt x="1503" y="811"/>
                    <a:pt x="1503" y="811"/>
                    <a:pt x="1503" y="811"/>
                  </a:cubicBezTo>
                  <a:cubicBezTo>
                    <a:pt x="1502" y="811"/>
                    <a:pt x="1502" y="811"/>
                    <a:pt x="1502" y="811"/>
                  </a:cubicBezTo>
                  <a:cubicBezTo>
                    <a:pt x="1498" y="811"/>
                    <a:pt x="1498" y="811"/>
                    <a:pt x="1498" y="811"/>
                  </a:cubicBezTo>
                  <a:cubicBezTo>
                    <a:pt x="1491" y="811"/>
                    <a:pt x="1491" y="811"/>
                    <a:pt x="1491" y="811"/>
                  </a:cubicBezTo>
                  <a:cubicBezTo>
                    <a:pt x="1483" y="811"/>
                    <a:pt x="1483" y="811"/>
                    <a:pt x="1483" y="811"/>
                  </a:cubicBezTo>
                  <a:cubicBezTo>
                    <a:pt x="1477" y="811"/>
                    <a:pt x="1477" y="811"/>
                    <a:pt x="1477" y="811"/>
                  </a:cubicBezTo>
                  <a:cubicBezTo>
                    <a:pt x="1471" y="811"/>
                    <a:pt x="1471" y="811"/>
                    <a:pt x="1471" y="811"/>
                  </a:cubicBezTo>
                  <a:cubicBezTo>
                    <a:pt x="1469" y="811"/>
                    <a:pt x="1469" y="811"/>
                    <a:pt x="1469" y="811"/>
                  </a:cubicBezTo>
                  <a:cubicBezTo>
                    <a:pt x="1470" y="810"/>
                    <a:pt x="1470" y="810"/>
                    <a:pt x="1470" y="810"/>
                  </a:cubicBezTo>
                  <a:cubicBezTo>
                    <a:pt x="1474" y="808"/>
                    <a:pt x="1474" y="808"/>
                    <a:pt x="1474" y="808"/>
                  </a:cubicBezTo>
                  <a:cubicBezTo>
                    <a:pt x="1477" y="805"/>
                    <a:pt x="1477" y="805"/>
                    <a:pt x="1477" y="805"/>
                  </a:cubicBezTo>
                  <a:cubicBezTo>
                    <a:pt x="1481" y="802"/>
                    <a:pt x="1481" y="802"/>
                    <a:pt x="1481" y="802"/>
                  </a:cubicBezTo>
                  <a:cubicBezTo>
                    <a:pt x="1485" y="799"/>
                    <a:pt x="1485" y="799"/>
                    <a:pt x="1485" y="799"/>
                  </a:cubicBezTo>
                  <a:cubicBezTo>
                    <a:pt x="1487" y="797"/>
                    <a:pt x="1487" y="797"/>
                    <a:pt x="1487" y="797"/>
                  </a:cubicBezTo>
                  <a:cubicBezTo>
                    <a:pt x="1487" y="796"/>
                    <a:pt x="1487" y="796"/>
                    <a:pt x="1487" y="796"/>
                  </a:cubicBezTo>
                  <a:cubicBezTo>
                    <a:pt x="1488" y="796"/>
                    <a:pt x="1488" y="796"/>
                    <a:pt x="1488" y="796"/>
                  </a:cubicBezTo>
                  <a:cubicBezTo>
                    <a:pt x="1488" y="796"/>
                    <a:pt x="1488" y="796"/>
                    <a:pt x="1488" y="796"/>
                  </a:cubicBezTo>
                  <a:cubicBezTo>
                    <a:pt x="1495" y="800"/>
                    <a:pt x="1495" y="800"/>
                    <a:pt x="1495" y="800"/>
                  </a:cubicBezTo>
                  <a:cubicBezTo>
                    <a:pt x="1511" y="810"/>
                    <a:pt x="1511" y="810"/>
                    <a:pt x="1511" y="810"/>
                  </a:cubicBezTo>
                  <a:cubicBezTo>
                    <a:pt x="1513" y="811"/>
                    <a:pt x="1513" y="811"/>
                    <a:pt x="1513" y="811"/>
                  </a:cubicBezTo>
                  <a:close/>
                  <a:moveTo>
                    <a:pt x="1488" y="790"/>
                  </a:moveTo>
                  <a:cubicBezTo>
                    <a:pt x="1478" y="783"/>
                    <a:pt x="1478" y="783"/>
                    <a:pt x="1478" y="783"/>
                  </a:cubicBezTo>
                  <a:cubicBezTo>
                    <a:pt x="1469" y="778"/>
                    <a:pt x="1469" y="778"/>
                    <a:pt x="1469" y="778"/>
                  </a:cubicBezTo>
                  <a:cubicBezTo>
                    <a:pt x="1467" y="776"/>
                    <a:pt x="1467" y="776"/>
                    <a:pt x="1467" y="776"/>
                  </a:cubicBezTo>
                  <a:cubicBezTo>
                    <a:pt x="1466" y="776"/>
                    <a:pt x="1466" y="776"/>
                    <a:pt x="1466" y="776"/>
                  </a:cubicBezTo>
                  <a:cubicBezTo>
                    <a:pt x="1467" y="776"/>
                    <a:pt x="1467" y="776"/>
                    <a:pt x="1467" y="776"/>
                  </a:cubicBezTo>
                  <a:cubicBezTo>
                    <a:pt x="1467" y="776"/>
                    <a:pt x="1467" y="776"/>
                    <a:pt x="1467" y="776"/>
                  </a:cubicBezTo>
                  <a:cubicBezTo>
                    <a:pt x="1470" y="776"/>
                    <a:pt x="1470" y="776"/>
                    <a:pt x="1470" y="776"/>
                  </a:cubicBezTo>
                  <a:cubicBezTo>
                    <a:pt x="1476" y="776"/>
                    <a:pt x="1476" y="776"/>
                    <a:pt x="1476" y="776"/>
                  </a:cubicBezTo>
                  <a:cubicBezTo>
                    <a:pt x="1492" y="776"/>
                    <a:pt x="1492" y="776"/>
                    <a:pt x="1492" y="776"/>
                  </a:cubicBezTo>
                  <a:cubicBezTo>
                    <a:pt x="1504" y="776"/>
                    <a:pt x="1504" y="776"/>
                    <a:pt x="1504" y="776"/>
                  </a:cubicBezTo>
                  <a:cubicBezTo>
                    <a:pt x="1497" y="782"/>
                    <a:pt x="1497" y="782"/>
                    <a:pt x="1497" y="782"/>
                  </a:cubicBezTo>
                  <a:cubicBezTo>
                    <a:pt x="1489" y="789"/>
                    <a:pt x="1489" y="789"/>
                    <a:pt x="1489" y="789"/>
                  </a:cubicBezTo>
                  <a:lnTo>
                    <a:pt x="1488" y="790"/>
                  </a:lnTo>
                  <a:close/>
                  <a:moveTo>
                    <a:pt x="1486" y="771"/>
                  </a:moveTo>
                  <a:cubicBezTo>
                    <a:pt x="1471" y="771"/>
                    <a:pt x="1471" y="771"/>
                    <a:pt x="1471" y="771"/>
                  </a:cubicBezTo>
                  <a:cubicBezTo>
                    <a:pt x="1465" y="771"/>
                    <a:pt x="1465" y="771"/>
                    <a:pt x="1465" y="771"/>
                  </a:cubicBezTo>
                  <a:cubicBezTo>
                    <a:pt x="1462" y="771"/>
                    <a:pt x="1462" y="771"/>
                    <a:pt x="1462" y="771"/>
                  </a:cubicBezTo>
                  <a:cubicBezTo>
                    <a:pt x="1461" y="771"/>
                    <a:pt x="1461" y="771"/>
                    <a:pt x="1461" y="771"/>
                  </a:cubicBezTo>
                  <a:cubicBezTo>
                    <a:pt x="1460" y="771"/>
                    <a:pt x="1460" y="771"/>
                    <a:pt x="1460" y="771"/>
                  </a:cubicBezTo>
                  <a:cubicBezTo>
                    <a:pt x="1460" y="771"/>
                    <a:pt x="1460" y="771"/>
                    <a:pt x="1460" y="771"/>
                  </a:cubicBezTo>
                  <a:cubicBezTo>
                    <a:pt x="1460" y="771"/>
                    <a:pt x="1460" y="771"/>
                    <a:pt x="1460" y="771"/>
                  </a:cubicBezTo>
                  <a:cubicBezTo>
                    <a:pt x="1460" y="770"/>
                    <a:pt x="1460" y="770"/>
                    <a:pt x="1460" y="770"/>
                  </a:cubicBezTo>
                  <a:cubicBezTo>
                    <a:pt x="1460" y="769"/>
                    <a:pt x="1460" y="769"/>
                    <a:pt x="1460" y="769"/>
                  </a:cubicBezTo>
                  <a:cubicBezTo>
                    <a:pt x="1459" y="766"/>
                    <a:pt x="1459" y="766"/>
                    <a:pt x="1459" y="766"/>
                  </a:cubicBezTo>
                  <a:cubicBezTo>
                    <a:pt x="1459" y="763"/>
                    <a:pt x="1459" y="763"/>
                    <a:pt x="1459" y="763"/>
                  </a:cubicBezTo>
                  <a:cubicBezTo>
                    <a:pt x="1462" y="763"/>
                    <a:pt x="1462" y="763"/>
                    <a:pt x="1462" y="763"/>
                  </a:cubicBezTo>
                  <a:cubicBezTo>
                    <a:pt x="1478" y="763"/>
                    <a:pt x="1478" y="763"/>
                    <a:pt x="1478" y="763"/>
                  </a:cubicBezTo>
                  <a:cubicBezTo>
                    <a:pt x="1497" y="763"/>
                    <a:pt x="1497" y="763"/>
                    <a:pt x="1497" y="763"/>
                  </a:cubicBezTo>
                  <a:cubicBezTo>
                    <a:pt x="1506" y="763"/>
                    <a:pt x="1506" y="763"/>
                    <a:pt x="1506" y="763"/>
                  </a:cubicBezTo>
                  <a:cubicBezTo>
                    <a:pt x="1507" y="766"/>
                    <a:pt x="1507" y="769"/>
                    <a:pt x="1508" y="771"/>
                  </a:cubicBezTo>
                  <a:cubicBezTo>
                    <a:pt x="1505" y="771"/>
                    <a:pt x="1505" y="771"/>
                    <a:pt x="1505" y="771"/>
                  </a:cubicBezTo>
                  <a:lnTo>
                    <a:pt x="1486" y="771"/>
                  </a:lnTo>
                  <a:close/>
                  <a:moveTo>
                    <a:pt x="1461" y="758"/>
                  </a:moveTo>
                  <a:cubicBezTo>
                    <a:pt x="1466" y="751"/>
                    <a:pt x="1466" y="751"/>
                    <a:pt x="1466" y="751"/>
                  </a:cubicBezTo>
                  <a:cubicBezTo>
                    <a:pt x="1468" y="747"/>
                    <a:pt x="1468" y="747"/>
                    <a:pt x="1468" y="747"/>
                  </a:cubicBezTo>
                  <a:cubicBezTo>
                    <a:pt x="1478" y="758"/>
                    <a:pt x="1478" y="758"/>
                    <a:pt x="1478" y="758"/>
                  </a:cubicBezTo>
                  <a:cubicBezTo>
                    <a:pt x="1472" y="758"/>
                    <a:pt x="1472" y="758"/>
                    <a:pt x="1472" y="758"/>
                  </a:cubicBezTo>
                  <a:lnTo>
                    <a:pt x="1461" y="758"/>
                  </a:lnTo>
                  <a:close/>
                  <a:moveTo>
                    <a:pt x="1492" y="758"/>
                  </a:moveTo>
                  <a:cubicBezTo>
                    <a:pt x="1488" y="758"/>
                    <a:pt x="1488" y="758"/>
                    <a:pt x="1488" y="758"/>
                  </a:cubicBezTo>
                  <a:cubicBezTo>
                    <a:pt x="1489" y="756"/>
                    <a:pt x="1489" y="756"/>
                    <a:pt x="1489" y="756"/>
                  </a:cubicBezTo>
                  <a:cubicBezTo>
                    <a:pt x="1493" y="748"/>
                    <a:pt x="1493" y="748"/>
                    <a:pt x="1493" y="748"/>
                  </a:cubicBezTo>
                  <a:cubicBezTo>
                    <a:pt x="1502" y="758"/>
                    <a:pt x="1502" y="758"/>
                    <a:pt x="1502" y="758"/>
                  </a:cubicBezTo>
                  <a:lnTo>
                    <a:pt x="1492" y="758"/>
                  </a:lnTo>
                  <a:close/>
                  <a:moveTo>
                    <a:pt x="1492" y="739"/>
                  </a:moveTo>
                  <a:cubicBezTo>
                    <a:pt x="1484" y="730"/>
                    <a:pt x="1484" y="730"/>
                    <a:pt x="1484" y="730"/>
                  </a:cubicBezTo>
                  <a:cubicBezTo>
                    <a:pt x="1488" y="730"/>
                    <a:pt x="1488" y="730"/>
                    <a:pt x="1488" y="730"/>
                  </a:cubicBezTo>
                  <a:cubicBezTo>
                    <a:pt x="1495" y="730"/>
                    <a:pt x="1495" y="730"/>
                    <a:pt x="1495" y="730"/>
                  </a:cubicBezTo>
                  <a:cubicBezTo>
                    <a:pt x="1497" y="730"/>
                    <a:pt x="1497" y="730"/>
                    <a:pt x="1497" y="730"/>
                  </a:cubicBezTo>
                  <a:cubicBezTo>
                    <a:pt x="1496" y="731"/>
                    <a:pt x="1496" y="731"/>
                    <a:pt x="1496" y="731"/>
                  </a:cubicBezTo>
                  <a:cubicBezTo>
                    <a:pt x="1494" y="736"/>
                    <a:pt x="1494" y="736"/>
                    <a:pt x="1494" y="736"/>
                  </a:cubicBezTo>
                  <a:lnTo>
                    <a:pt x="1492" y="739"/>
                  </a:lnTo>
                  <a:close/>
                  <a:moveTo>
                    <a:pt x="1490" y="744"/>
                  </a:moveTo>
                  <a:cubicBezTo>
                    <a:pt x="1486" y="752"/>
                    <a:pt x="1486" y="752"/>
                    <a:pt x="1486" y="752"/>
                  </a:cubicBezTo>
                  <a:cubicBezTo>
                    <a:pt x="1484" y="756"/>
                    <a:pt x="1484" y="756"/>
                    <a:pt x="1484" y="756"/>
                  </a:cubicBezTo>
                  <a:cubicBezTo>
                    <a:pt x="1471" y="743"/>
                    <a:pt x="1471" y="743"/>
                    <a:pt x="1471" y="743"/>
                  </a:cubicBezTo>
                  <a:cubicBezTo>
                    <a:pt x="1473" y="740"/>
                    <a:pt x="1473" y="740"/>
                    <a:pt x="1473" y="740"/>
                  </a:cubicBezTo>
                  <a:cubicBezTo>
                    <a:pt x="1479" y="731"/>
                    <a:pt x="1479" y="731"/>
                    <a:pt x="1479" y="731"/>
                  </a:cubicBezTo>
                  <a:lnTo>
                    <a:pt x="1490" y="744"/>
                  </a:lnTo>
                  <a:close/>
                  <a:moveTo>
                    <a:pt x="1469" y="736"/>
                  </a:moveTo>
                  <a:cubicBezTo>
                    <a:pt x="1468" y="739"/>
                    <a:pt x="1468" y="739"/>
                    <a:pt x="1468" y="739"/>
                  </a:cubicBezTo>
                  <a:cubicBezTo>
                    <a:pt x="1460" y="730"/>
                    <a:pt x="1460" y="730"/>
                    <a:pt x="1460" y="730"/>
                  </a:cubicBezTo>
                  <a:cubicBezTo>
                    <a:pt x="1463" y="730"/>
                    <a:pt x="1463" y="730"/>
                    <a:pt x="1463" y="730"/>
                  </a:cubicBezTo>
                  <a:cubicBezTo>
                    <a:pt x="1474" y="730"/>
                    <a:pt x="1474" y="730"/>
                    <a:pt x="1474" y="730"/>
                  </a:cubicBezTo>
                  <a:lnTo>
                    <a:pt x="1469" y="736"/>
                  </a:lnTo>
                  <a:close/>
                  <a:moveTo>
                    <a:pt x="1465" y="743"/>
                  </a:moveTo>
                  <a:cubicBezTo>
                    <a:pt x="1462" y="748"/>
                    <a:pt x="1462" y="748"/>
                    <a:pt x="1462" y="748"/>
                  </a:cubicBezTo>
                  <a:cubicBezTo>
                    <a:pt x="1458" y="753"/>
                    <a:pt x="1458" y="753"/>
                    <a:pt x="1458" y="753"/>
                  </a:cubicBezTo>
                  <a:cubicBezTo>
                    <a:pt x="1458" y="750"/>
                    <a:pt x="1458" y="747"/>
                    <a:pt x="1457" y="743"/>
                  </a:cubicBezTo>
                  <a:cubicBezTo>
                    <a:pt x="1457" y="740"/>
                    <a:pt x="1457" y="737"/>
                    <a:pt x="1457" y="734"/>
                  </a:cubicBezTo>
                  <a:lnTo>
                    <a:pt x="1465" y="743"/>
                  </a:lnTo>
                  <a:close/>
                  <a:moveTo>
                    <a:pt x="1407" y="739"/>
                  </a:moveTo>
                  <a:cubicBezTo>
                    <a:pt x="1407" y="744"/>
                    <a:pt x="1407" y="744"/>
                    <a:pt x="1407" y="744"/>
                  </a:cubicBezTo>
                  <a:cubicBezTo>
                    <a:pt x="1407" y="749"/>
                    <a:pt x="1407" y="749"/>
                    <a:pt x="1407" y="749"/>
                  </a:cubicBezTo>
                  <a:cubicBezTo>
                    <a:pt x="1406" y="753"/>
                    <a:pt x="1406" y="753"/>
                    <a:pt x="1406" y="753"/>
                  </a:cubicBezTo>
                  <a:cubicBezTo>
                    <a:pt x="1400" y="743"/>
                    <a:pt x="1400" y="743"/>
                    <a:pt x="1400" y="743"/>
                  </a:cubicBezTo>
                  <a:cubicBezTo>
                    <a:pt x="1400" y="742"/>
                    <a:pt x="1400" y="742"/>
                    <a:pt x="1400" y="742"/>
                  </a:cubicBezTo>
                  <a:cubicBezTo>
                    <a:pt x="1403" y="739"/>
                    <a:pt x="1403" y="739"/>
                    <a:pt x="1403" y="739"/>
                  </a:cubicBezTo>
                  <a:cubicBezTo>
                    <a:pt x="1405" y="737"/>
                    <a:pt x="1405" y="737"/>
                    <a:pt x="1405" y="737"/>
                  </a:cubicBezTo>
                  <a:cubicBezTo>
                    <a:pt x="1408" y="734"/>
                    <a:pt x="1408" y="734"/>
                    <a:pt x="1408" y="734"/>
                  </a:cubicBezTo>
                  <a:lnTo>
                    <a:pt x="1407" y="739"/>
                  </a:lnTo>
                  <a:close/>
                  <a:moveTo>
                    <a:pt x="1403" y="758"/>
                  </a:moveTo>
                  <a:cubicBezTo>
                    <a:pt x="1397" y="758"/>
                    <a:pt x="1397" y="758"/>
                    <a:pt x="1397" y="758"/>
                  </a:cubicBezTo>
                  <a:cubicBezTo>
                    <a:pt x="1391" y="758"/>
                    <a:pt x="1391" y="758"/>
                    <a:pt x="1391" y="758"/>
                  </a:cubicBezTo>
                  <a:cubicBezTo>
                    <a:pt x="1386" y="758"/>
                    <a:pt x="1386" y="758"/>
                    <a:pt x="1386" y="758"/>
                  </a:cubicBezTo>
                  <a:cubicBezTo>
                    <a:pt x="1389" y="755"/>
                    <a:pt x="1389" y="755"/>
                    <a:pt x="1389" y="755"/>
                  </a:cubicBezTo>
                  <a:cubicBezTo>
                    <a:pt x="1391" y="752"/>
                    <a:pt x="1391" y="752"/>
                    <a:pt x="1391" y="752"/>
                  </a:cubicBezTo>
                  <a:cubicBezTo>
                    <a:pt x="1396" y="747"/>
                    <a:pt x="1396" y="747"/>
                    <a:pt x="1396" y="747"/>
                  </a:cubicBezTo>
                  <a:lnTo>
                    <a:pt x="1403" y="758"/>
                  </a:lnTo>
                  <a:close/>
                  <a:moveTo>
                    <a:pt x="1402" y="733"/>
                  </a:moveTo>
                  <a:cubicBezTo>
                    <a:pt x="1399" y="736"/>
                    <a:pt x="1399" y="736"/>
                    <a:pt x="1399" y="736"/>
                  </a:cubicBezTo>
                  <a:cubicBezTo>
                    <a:pt x="1397" y="739"/>
                    <a:pt x="1397" y="739"/>
                    <a:pt x="1397" y="739"/>
                  </a:cubicBezTo>
                  <a:cubicBezTo>
                    <a:pt x="1391" y="730"/>
                    <a:pt x="1391" y="730"/>
                    <a:pt x="1391" y="730"/>
                  </a:cubicBezTo>
                  <a:cubicBezTo>
                    <a:pt x="1393" y="730"/>
                    <a:pt x="1393" y="730"/>
                    <a:pt x="1393" y="730"/>
                  </a:cubicBezTo>
                  <a:cubicBezTo>
                    <a:pt x="1398" y="730"/>
                    <a:pt x="1398" y="730"/>
                    <a:pt x="1398" y="730"/>
                  </a:cubicBezTo>
                  <a:cubicBezTo>
                    <a:pt x="1405" y="730"/>
                    <a:pt x="1405" y="730"/>
                    <a:pt x="1405" y="730"/>
                  </a:cubicBezTo>
                  <a:lnTo>
                    <a:pt x="1402" y="733"/>
                  </a:lnTo>
                  <a:close/>
                  <a:moveTo>
                    <a:pt x="1393" y="742"/>
                  </a:moveTo>
                  <a:cubicBezTo>
                    <a:pt x="1393" y="743"/>
                    <a:pt x="1393" y="743"/>
                    <a:pt x="1393" y="743"/>
                  </a:cubicBezTo>
                  <a:cubicBezTo>
                    <a:pt x="1388" y="748"/>
                    <a:pt x="1388" y="748"/>
                    <a:pt x="1388" y="748"/>
                  </a:cubicBezTo>
                  <a:cubicBezTo>
                    <a:pt x="1385" y="751"/>
                    <a:pt x="1385" y="751"/>
                    <a:pt x="1385" y="751"/>
                  </a:cubicBezTo>
                  <a:cubicBezTo>
                    <a:pt x="1381" y="756"/>
                    <a:pt x="1381" y="756"/>
                    <a:pt x="1381" y="756"/>
                  </a:cubicBezTo>
                  <a:cubicBezTo>
                    <a:pt x="1381" y="756"/>
                    <a:pt x="1381" y="756"/>
                    <a:pt x="1381" y="756"/>
                  </a:cubicBezTo>
                  <a:cubicBezTo>
                    <a:pt x="1381" y="755"/>
                    <a:pt x="1381" y="755"/>
                    <a:pt x="1381" y="755"/>
                  </a:cubicBezTo>
                  <a:cubicBezTo>
                    <a:pt x="1375" y="743"/>
                    <a:pt x="1375" y="743"/>
                    <a:pt x="1375" y="743"/>
                  </a:cubicBezTo>
                  <a:cubicBezTo>
                    <a:pt x="1376" y="742"/>
                    <a:pt x="1376" y="742"/>
                    <a:pt x="1376" y="742"/>
                  </a:cubicBezTo>
                  <a:cubicBezTo>
                    <a:pt x="1378" y="739"/>
                    <a:pt x="1378" y="739"/>
                    <a:pt x="1378" y="739"/>
                  </a:cubicBezTo>
                  <a:cubicBezTo>
                    <a:pt x="1383" y="734"/>
                    <a:pt x="1383" y="734"/>
                    <a:pt x="1383" y="734"/>
                  </a:cubicBezTo>
                  <a:cubicBezTo>
                    <a:pt x="1384" y="733"/>
                    <a:pt x="1384" y="733"/>
                    <a:pt x="1384" y="733"/>
                  </a:cubicBezTo>
                  <a:cubicBezTo>
                    <a:pt x="1386" y="731"/>
                    <a:pt x="1386" y="731"/>
                    <a:pt x="1386" y="731"/>
                  </a:cubicBezTo>
                  <a:cubicBezTo>
                    <a:pt x="1391" y="739"/>
                    <a:pt x="1391" y="739"/>
                    <a:pt x="1391" y="739"/>
                  </a:cubicBezTo>
                  <a:lnTo>
                    <a:pt x="1393" y="742"/>
                  </a:lnTo>
                  <a:close/>
                  <a:moveTo>
                    <a:pt x="1379" y="731"/>
                  </a:moveTo>
                  <a:cubicBezTo>
                    <a:pt x="1375" y="736"/>
                    <a:pt x="1375" y="736"/>
                    <a:pt x="1375" y="736"/>
                  </a:cubicBezTo>
                  <a:cubicBezTo>
                    <a:pt x="1372" y="739"/>
                    <a:pt x="1372" y="739"/>
                    <a:pt x="1372" y="739"/>
                  </a:cubicBezTo>
                  <a:cubicBezTo>
                    <a:pt x="1368" y="729"/>
                    <a:pt x="1368" y="729"/>
                    <a:pt x="1368" y="729"/>
                  </a:cubicBezTo>
                  <a:cubicBezTo>
                    <a:pt x="1368" y="729"/>
                    <a:pt x="1368" y="729"/>
                    <a:pt x="1368" y="729"/>
                  </a:cubicBezTo>
                  <a:cubicBezTo>
                    <a:pt x="1378" y="730"/>
                    <a:pt x="1378" y="730"/>
                    <a:pt x="1378" y="730"/>
                  </a:cubicBezTo>
                  <a:cubicBezTo>
                    <a:pt x="1380" y="730"/>
                    <a:pt x="1380" y="730"/>
                    <a:pt x="1380" y="730"/>
                  </a:cubicBezTo>
                  <a:lnTo>
                    <a:pt x="1379" y="731"/>
                  </a:lnTo>
                  <a:close/>
                  <a:moveTo>
                    <a:pt x="1370" y="749"/>
                  </a:moveTo>
                  <a:cubicBezTo>
                    <a:pt x="1371" y="747"/>
                    <a:pt x="1371" y="747"/>
                    <a:pt x="1371" y="747"/>
                  </a:cubicBezTo>
                  <a:cubicBezTo>
                    <a:pt x="1373" y="751"/>
                    <a:pt x="1373" y="751"/>
                    <a:pt x="1373" y="751"/>
                  </a:cubicBezTo>
                  <a:cubicBezTo>
                    <a:pt x="1375" y="755"/>
                    <a:pt x="1375" y="755"/>
                    <a:pt x="1375" y="755"/>
                  </a:cubicBezTo>
                  <a:cubicBezTo>
                    <a:pt x="1376" y="758"/>
                    <a:pt x="1376" y="758"/>
                    <a:pt x="1376" y="758"/>
                  </a:cubicBezTo>
                  <a:cubicBezTo>
                    <a:pt x="1374" y="758"/>
                    <a:pt x="1374" y="758"/>
                    <a:pt x="1374" y="758"/>
                  </a:cubicBezTo>
                  <a:cubicBezTo>
                    <a:pt x="1368" y="757"/>
                    <a:pt x="1368" y="757"/>
                    <a:pt x="1368" y="757"/>
                  </a:cubicBezTo>
                  <a:cubicBezTo>
                    <a:pt x="1364" y="757"/>
                    <a:pt x="1364" y="757"/>
                    <a:pt x="1364" y="757"/>
                  </a:cubicBezTo>
                  <a:cubicBezTo>
                    <a:pt x="1362" y="757"/>
                    <a:pt x="1362" y="757"/>
                    <a:pt x="1362" y="757"/>
                  </a:cubicBezTo>
                  <a:cubicBezTo>
                    <a:pt x="1363" y="756"/>
                    <a:pt x="1363" y="756"/>
                    <a:pt x="1363" y="756"/>
                  </a:cubicBezTo>
                  <a:cubicBezTo>
                    <a:pt x="1365" y="754"/>
                    <a:pt x="1365" y="754"/>
                    <a:pt x="1365" y="754"/>
                  </a:cubicBezTo>
                  <a:cubicBezTo>
                    <a:pt x="1368" y="751"/>
                    <a:pt x="1368" y="751"/>
                    <a:pt x="1368" y="751"/>
                  </a:cubicBezTo>
                  <a:cubicBezTo>
                    <a:pt x="1369" y="749"/>
                    <a:pt x="1369" y="749"/>
                    <a:pt x="1369" y="749"/>
                  </a:cubicBezTo>
                  <a:lnTo>
                    <a:pt x="1370" y="749"/>
                  </a:lnTo>
                  <a:close/>
                  <a:moveTo>
                    <a:pt x="1364" y="763"/>
                  </a:moveTo>
                  <a:cubicBezTo>
                    <a:pt x="1370" y="763"/>
                    <a:pt x="1370" y="763"/>
                    <a:pt x="1370" y="763"/>
                  </a:cubicBezTo>
                  <a:cubicBezTo>
                    <a:pt x="1374" y="763"/>
                    <a:pt x="1374" y="763"/>
                    <a:pt x="1374" y="763"/>
                  </a:cubicBezTo>
                  <a:cubicBezTo>
                    <a:pt x="1380" y="763"/>
                    <a:pt x="1380" y="763"/>
                    <a:pt x="1380" y="763"/>
                  </a:cubicBezTo>
                  <a:cubicBezTo>
                    <a:pt x="1383" y="763"/>
                    <a:pt x="1383" y="763"/>
                    <a:pt x="1383" y="763"/>
                  </a:cubicBezTo>
                  <a:cubicBezTo>
                    <a:pt x="1385" y="763"/>
                    <a:pt x="1385" y="763"/>
                    <a:pt x="1385" y="763"/>
                  </a:cubicBezTo>
                  <a:cubicBezTo>
                    <a:pt x="1388" y="763"/>
                    <a:pt x="1388" y="763"/>
                    <a:pt x="1388" y="763"/>
                  </a:cubicBezTo>
                  <a:cubicBezTo>
                    <a:pt x="1397" y="763"/>
                    <a:pt x="1397" y="763"/>
                    <a:pt x="1397" y="763"/>
                  </a:cubicBezTo>
                  <a:cubicBezTo>
                    <a:pt x="1402" y="763"/>
                    <a:pt x="1402" y="763"/>
                    <a:pt x="1402" y="763"/>
                  </a:cubicBezTo>
                  <a:cubicBezTo>
                    <a:pt x="1405" y="763"/>
                    <a:pt x="1405" y="763"/>
                    <a:pt x="1405" y="763"/>
                  </a:cubicBezTo>
                  <a:cubicBezTo>
                    <a:pt x="1405" y="765"/>
                    <a:pt x="1405" y="765"/>
                    <a:pt x="1405" y="765"/>
                  </a:cubicBezTo>
                  <a:cubicBezTo>
                    <a:pt x="1405" y="767"/>
                    <a:pt x="1405" y="769"/>
                    <a:pt x="1405" y="770"/>
                  </a:cubicBezTo>
                  <a:cubicBezTo>
                    <a:pt x="1404" y="771"/>
                    <a:pt x="1404" y="771"/>
                    <a:pt x="1404" y="771"/>
                  </a:cubicBezTo>
                  <a:cubicBezTo>
                    <a:pt x="1397" y="771"/>
                    <a:pt x="1397" y="771"/>
                    <a:pt x="1397" y="771"/>
                  </a:cubicBezTo>
                  <a:cubicBezTo>
                    <a:pt x="1393" y="771"/>
                    <a:pt x="1393" y="771"/>
                    <a:pt x="1393" y="771"/>
                  </a:cubicBezTo>
                  <a:cubicBezTo>
                    <a:pt x="1392" y="771"/>
                    <a:pt x="1392" y="771"/>
                    <a:pt x="1392" y="771"/>
                  </a:cubicBezTo>
                  <a:cubicBezTo>
                    <a:pt x="1388" y="771"/>
                    <a:pt x="1388" y="771"/>
                    <a:pt x="1388" y="771"/>
                  </a:cubicBezTo>
                  <a:cubicBezTo>
                    <a:pt x="1382" y="771"/>
                    <a:pt x="1382" y="771"/>
                    <a:pt x="1382" y="771"/>
                  </a:cubicBezTo>
                  <a:cubicBezTo>
                    <a:pt x="1378" y="771"/>
                    <a:pt x="1378" y="771"/>
                    <a:pt x="1378" y="771"/>
                  </a:cubicBezTo>
                  <a:cubicBezTo>
                    <a:pt x="1373" y="771"/>
                    <a:pt x="1373" y="771"/>
                    <a:pt x="1373" y="771"/>
                  </a:cubicBezTo>
                  <a:cubicBezTo>
                    <a:pt x="1368" y="771"/>
                    <a:pt x="1368" y="771"/>
                    <a:pt x="1368" y="771"/>
                  </a:cubicBezTo>
                  <a:cubicBezTo>
                    <a:pt x="1362" y="771"/>
                    <a:pt x="1362" y="771"/>
                    <a:pt x="1362" y="771"/>
                  </a:cubicBezTo>
                  <a:cubicBezTo>
                    <a:pt x="1357" y="771"/>
                    <a:pt x="1357" y="771"/>
                    <a:pt x="1357" y="771"/>
                  </a:cubicBezTo>
                  <a:cubicBezTo>
                    <a:pt x="1357" y="771"/>
                    <a:pt x="1357" y="771"/>
                    <a:pt x="1357" y="771"/>
                  </a:cubicBezTo>
                  <a:cubicBezTo>
                    <a:pt x="1357" y="771"/>
                    <a:pt x="1357" y="771"/>
                    <a:pt x="1357" y="771"/>
                  </a:cubicBezTo>
                  <a:cubicBezTo>
                    <a:pt x="1358" y="766"/>
                    <a:pt x="1358" y="766"/>
                    <a:pt x="1358" y="766"/>
                  </a:cubicBezTo>
                  <a:cubicBezTo>
                    <a:pt x="1358" y="763"/>
                    <a:pt x="1358" y="763"/>
                    <a:pt x="1358" y="763"/>
                  </a:cubicBezTo>
                  <a:cubicBezTo>
                    <a:pt x="1359" y="763"/>
                    <a:pt x="1359" y="763"/>
                    <a:pt x="1359" y="763"/>
                  </a:cubicBezTo>
                  <a:lnTo>
                    <a:pt x="1364" y="763"/>
                  </a:lnTo>
                  <a:close/>
                  <a:moveTo>
                    <a:pt x="1399" y="939"/>
                  </a:moveTo>
                  <a:cubicBezTo>
                    <a:pt x="1399" y="941"/>
                    <a:pt x="1399" y="941"/>
                    <a:pt x="1399" y="941"/>
                  </a:cubicBezTo>
                  <a:cubicBezTo>
                    <a:pt x="1399" y="944"/>
                    <a:pt x="1399" y="944"/>
                    <a:pt x="1399" y="944"/>
                  </a:cubicBezTo>
                  <a:cubicBezTo>
                    <a:pt x="1399" y="946"/>
                    <a:pt x="1399" y="946"/>
                    <a:pt x="1399" y="946"/>
                  </a:cubicBezTo>
                  <a:cubicBezTo>
                    <a:pt x="1397" y="942"/>
                    <a:pt x="1397" y="942"/>
                    <a:pt x="1397" y="942"/>
                  </a:cubicBezTo>
                  <a:cubicBezTo>
                    <a:pt x="1395" y="939"/>
                    <a:pt x="1395" y="939"/>
                    <a:pt x="1395" y="939"/>
                  </a:cubicBezTo>
                  <a:cubicBezTo>
                    <a:pt x="1396" y="938"/>
                    <a:pt x="1396" y="938"/>
                    <a:pt x="1396" y="938"/>
                  </a:cubicBezTo>
                  <a:cubicBezTo>
                    <a:pt x="1397" y="936"/>
                    <a:pt x="1397" y="936"/>
                    <a:pt x="1397" y="936"/>
                  </a:cubicBezTo>
                  <a:cubicBezTo>
                    <a:pt x="1397" y="936"/>
                    <a:pt x="1397" y="936"/>
                    <a:pt x="1397" y="936"/>
                  </a:cubicBezTo>
                  <a:cubicBezTo>
                    <a:pt x="1399" y="934"/>
                    <a:pt x="1399" y="934"/>
                    <a:pt x="1399" y="934"/>
                  </a:cubicBezTo>
                  <a:cubicBezTo>
                    <a:pt x="1399" y="933"/>
                    <a:pt x="1399" y="933"/>
                    <a:pt x="1399" y="933"/>
                  </a:cubicBezTo>
                  <a:cubicBezTo>
                    <a:pt x="1399" y="934"/>
                    <a:pt x="1399" y="934"/>
                    <a:pt x="1399" y="934"/>
                  </a:cubicBezTo>
                  <a:cubicBezTo>
                    <a:pt x="1399" y="939"/>
                    <a:pt x="1399" y="939"/>
                    <a:pt x="1399" y="939"/>
                  </a:cubicBezTo>
                  <a:close/>
                  <a:moveTo>
                    <a:pt x="1331" y="944"/>
                  </a:moveTo>
                  <a:cubicBezTo>
                    <a:pt x="1331" y="943"/>
                    <a:pt x="1331" y="943"/>
                    <a:pt x="1331" y="943"/>
                  </a:cubicBezTo>
                  <a:cubicBezTo>
                    <a:pt x="1333" y="946"/>
                    <a:pt x="1333" y="946"/>
                    <a:pt x="1333" y="946"/>
                  </a:cubicBezTo>
                  <a:cubicBezTo>
                    <a:pt x="1337" y="951"/>
                    <a:pt x="1337" y="951"/>
                    <a:pt x="1337" y="951"/>
                  </a:cubicBezTo>
                  <a:cubicBezTo>
                    <a:pt x="1335" y="951"/>
                    <a:pt x="1335" y="951"/>
                    <a:pt x="1335" y="951"/>
                  </a:cubicBezTo>
                  <a:cubicBezTo>
                    <a:pt x="1333" y="951"/>
                    <a:pt x="1333" y="951"/>
                    <a:pt x="1333" y="951"/>
                  </a:cubicBezTo>
                  <a:cubicBezTo>
                    <a:pt x="1331" y="951"/>
                    <a:pt x="1331" y="951"/>
                    <a:pt x="1331" y="951"/>
                  </a:cubicBezTo>
                  <a:cubicBezTo>
                    <a:pt x="1329" y="951"/>
                    <a:pt x="1329" y="951"/>
                    <a:pt x="1329" y="951"/>
                  </a:cubicBezTo>
                  <a:cubicBezTo>
                    <a:pt x="1326" y="951"/>
                    <a:pt x="1326" y="951"/>
                    <a:pt x="1326" y="951"/>
                  </a:cubicBezTo>
                  <a:cubicBezTo>
                    <a:pt x="1327" y="949"/>
                    <a:pt x="1327" y="949"/>
                    <a:pt x="1327" y="949"/>
                  </a:cubicBezTo>
                  <a:cubicBezTo>
                    <a:pt x="1328" y="948"/>
                    <a:pt x="1328" y="948"/>
                    <a:pt x="1328" y="948"/>
                  </a:cubicBezTo>
                  <a:cubicBezTo>
                    <a:pt x="1329" y="947"/>
                    <a:pt x="1329" y="947"/>
                    <a:pt x="1329" y="947"/>
                  </a:cubicBezTo>
                  <a:cubicBezTo>
                    <a:pt x="1330" y="946"/>
                    <a:pt x="1330" y="946"/>
                    <a:pt x="1330" y="946"/>
                  </a:cubicBezTo>
                  <a:lnTo>
                    <a:pt x="1331" y="944"/>
                  </a:lnTo>
                  <a:close/>
                  <a:moveTo>
                    <a:pt x="1330" y="933"/>
                  </a:moveTo>
                  <a:cubicBezTo>
                    <a:pt x="1334" y="931"/>
                    <a:pt x="1334" y="931"/>
                    <a:pt x="1334" y="931"/>
                  </a:cubicBezTo>
                  <a:cubicBezTo>
                    <a:pt x="1334" y="931"/>
                    <a:pt x="1334" y="931"/>
                    <a:pt x="1334" y="931"/>
                  </a:cubicBezTo>
                  <a:cubicBezTo>
                    <a:pt x="1334" y="932"/>
                    <a:pt x="1334" y="932"/>
                    <a:pt x="1334" y="932"/>
                  </a:cubicBezTo>
                  <a:cubicBezTo>
                    <a:pt x="1332" y="934"/>
                    <a:pt x="1332" y="934"/>
                    <a:pt x="1332" y="934"/>
                  </a:cubicBezTo>
                  <a:cubicBezTo>
                    <a:pt x="1331" y="935"/>
                    <a:pt x="1331" y="935"/>
                    <a:pt x="1331" y="935"/>
                  </a:cubicBezTo>
                  <a:cubicBezTo>
                    <a:pt x="1330" y="933"/>
                    <a:pt x="1330" y="933"/>
                    <a:pt x="1330" y="933"/>
                  </a:cubicBezTo>
                  <a:close/>
                  <a:moveTo>
                    <a:pt x="1344" y="961"/>
                  </a:moveTo>
                  <a:cubicBezTo>
                    <a:pt x="1344" y="962"/>
                    <a:pt x="1344" y="962"/>
                    <a:pt x="1344" y="962"/>
                  </a:cubicBezTo>
                  <a:cubicBezTo>
                    <a:pt x="1348" y="968"/>
                    <a:pt x="1348" y="968"/>
                    <a:pt x="1348" y="968"/>
                  </a:cubicBezTo>
                  <a:cubicBezTo>
                    <a:pt x="1348" y="968"/>
                    <a:pt x="1348" y="968"/>
                    <a:pt x="1348" y="968"/>
                  </a:cubicBezTo>
                  <a:cubicBezTo>
                    <a:pt x="1348" y="969"/>
                    <a:pt x="1348" y="969"/>
                    <a:pt x="1348" y="969"/>
                  </a:cubicBezTo>
                  <a:cubicBezTo>
                    <a:pt x="1345" y="972"/>
                    <a:pt x="1345" y="972"/>
                    <a:pt x="1345" y="972"/>
                  </a:cubicBezTo>
                  <a:cubicBezTo>
                    <a:pt x="1344" y="974"/>
                    <a:pt x="1344" y="974"/>
                    <a:pt x="1344" y="974"/>
                  </a:cubicBezTo>
                  <a:cubicBezTo>
                    <a:pt x="1344" y="971"/>
                    <a:pt x="1344" y="971"/>
                    <a:pt x="1344" y="971"/>
                  </a:cubicBezTo>
                  <a:cubicBezTo>
                    <a:pt x="1344" y="965"/>
                    <a:pt x="1344" y="965"/>
                    <a:pt x="1344" y="965"/>
                  </a:cubicBezTo>
                  <a:cubicBezTo>
                    <a:pt x="1344" y="964"/>
                    <a:pt x="1344" y="964"/>
                    <a:pt x="1344" y="964"/>
                  </a:cubicBezTo>
                  <a:cubicBezTo>
                    <a:pt x="1344" y="962"/>
                    <a:pt x="1344" y="962"/>
                    <a:pt x="1344" y="962"/>
                  </a:cubicBezTo>
                  <a:lnTo>
                    <a:pt x="1344" y="961"/>
                  </a:lnTo>
                  <a:close/>
                  <a:moveTo>
                    <a:pt x="1364" y="968"/>
                  </a:moveTo>
                  <a:cubicBezTo>
                    <a:pt x="1364" y="966"/>
                    <a:pt x="1364" y="966"/>
                    <a:pt x="1364" y="966"/>
                  </a:cubicBezTo>
                  <a:cubicBezTo>
                    <a:pt x="1364" y="961"/>
                    <a:pt x="1364" y="961"/>
                    <a:pt x="1364" y="961"/>
                  </a:cubicBezTo>
                  <a:cubicBezTo>
                    <a:pt x="1368" y="968"/>
                    <a:pt x="1368" y="968"/>
                    <a:pt x="1368" y="968"/>
                  </a:cubicBezTo>
                  <a:cubicBezTo>
                    <a:pt x="1368" y="969"/>
                    <a:pt x="1368" y="969"/>
                    <a:pt x="1368" y="969"/>
                  </a:cubicBezTo>
                  <a:cubicBezTo>
                    <a:pt x="1367" y="970"/>
                    <a:pt x="1367" y="970"/>
                    <a:pt x="1367" y="970"/>
                  </a:cubicBezTo>
                  <a:cubicBezTo>
                    <a:pt x="1366" y="971"/>
                    <a:pt x="1366" y="971"/>
                    <a:pt x="1366" y="971"/>
                  </a:cubicBezTo>
                  <a:cubicBezTo>
                    <a:pt x="1365" y="972"/>
                    <a:pt x="1365" y="972"/>
                    <a:pt x="1365" y="972"/>
                  </a:cubicBezTo>
                  <a:cubicBezTo>
                    <a:pt x="1364" y="974"/>
                    <a:pt x="1364" y="974"/>
                    <a:pt x="1364" y="974"/>
                  </a:cubicBezTo>
                  <a:cubicBezTo>
                    <a:pt x="1364" y="971"/>
                    <a:pt x="1364" y="971"/>
                    <a:pt x="1364" y="971"/>
                  </a:cubicBezTo>
                  <a:cubicBezTo>
                    <a:pt x="1364" y="969"/>
                    <a:pt x="1364" y="969"/>
                    <a:pt x="1364" y="969"/>
                  </a:cubicBezTo>
                  <a:lnTo>
                    <a:pt x="1364" y="968"/>
                  </a:lnTo>
                  <a:close/>
                  <a:moveTo>
                    <a:pt x="1364" y="933"/>
                  </a:moveTo>
                  <a:cubicBezTo>
                    <a:pt x="1364" y="933"/>
                    <a:pt x="1364" y="933"/>
                    <a:pt x="1364" y="933"/>
                  </a:cubicBezTo>
                  <a:cubicBezTo>
                    <a:pt x="1368" y="939"/>
                    <a:pt x="1368" y="939"/>
                    <a:pt x="1368" y="939"/>
                  </a:cubicBezTo>
                  <a:cubicBezTo>
                    <a:pt x="1368" y="940"/>
                    <a:pt x="1368" y="940"/>
                    <a:pt x="1368" y="940"/>
                  </a:cubicBezTo>
                  <a:cubicBezTo>
                    <a:pt x="1367" y="941"/>
                    <a:pt x="1367" y="941"/>
                    <a:pt x="1367" y="941"/>
                  </a:cubicBezTo>
                  <a:cubicBezTo>
                    <a:pt x="1366" y="943"/>
                    <a:pt x="1366" y="943"/>
                    <a:pt x="1366" y="943"/>
                  </a:cubicBezTo>
                  <a:cubicBezTo>
                    <a:pt x="1365" y="944"/>
                    <a:pt x="1365" y="944"/>
                    <a:pt x="1365" y="944"/>
                  </a:cubicBezTo>
                  <a:cubicBezTo>
                    <a:pt x="1364" y="944"/>
                    <a:pt x="1364" y="944"/>
                    <a:pt x="1364" y="944"/>
                  </a:cubicBezTo>
                  <a:cubicBezTo>
                    <a:pt x="1364" y="941"/>
                    <a:pt x="1364" y="941"/>
                    <a:pt x="1364" y="941"/>
                  </a:cubicBezTo>
                  <a:cubicBezTo>
                    <a:pt x="1364" y="939"/>
                    <a:pt x="1364" y="939"/>
                    <a:pt x="1364" y="939"/>
                  </a:cubicBezTo>
                  <a:cubicBezTo>
                    <a:pt x="1364" y="937"/>
                    <a:pt x="1364" y="937"/>
                    <a:pt x="1364" y="937"/>
                  </a:cubicBezTo>
                  <a:cubicBezTo>
                    <a:pt x="1364" y="933"/>
                    <a:pt x="1364" y="933"/>
                    <a:pt x="1364" y="933"/>
                  </a:cubicBezTo>
                  <a:close/>
                  <a:moveTo>
                    <a:pt x="1373" y="956"/>
                  </a:moveTo>
                  <a:cubicBezTo>
                    <a:pt x="1373" y="956"/>
                    <a:pt x="1373" y="956"/>
                    <a:pt x="1373" y="956"/>
                  </a:cubicBezTo>
                  <a:cubicBezTo>
                    <a:pt x="1377" y="956"/>
                    <a:pt x="1377" y="956"/>
                    <a:pt x="1377" y="956"/>
                  </a:cubicBezTo>
                  <a:cubicBezTo>
                    <a:pt x="1373" y="961"/>
                    <a:pt x="1373" y="961"/>
                    <a:pt x="1373" y="961"/>
                  </a:cubicBezTo>
                  <a:cubicBezTo>
                    <a:pt x="1372" y="962"/>
                    <a:pt x="1372" y="962"/>
                    <a:pt x="1372" y="962"/>
                  </a:cubicBezTo>
                  <a:cubicBezTo>
                    <a:pt x="1371" y="963"/>
                    <a:pt x="1371" y="963"/>
                    <a:pt x="1371" y="963"/>
                  </a:cubicBezTo>
                  <a:cubicBezTo>
                    <a:pt x="1368" y="958"/>
                    <a:pt x="1368" y="958"/>
                    <a:pt x="1368" y="958"/>
                  </a:cubicBezTo>
                  <a:cubicBezTo>
                    <a:pt x="1366" y="956"/>
                    <a:pt x="1366" y="956"/>
                    <a:pt x="1366" y="956"/>
                  </a:cubicBezTo>
                  <a:cubicBezTo>
                    <a:pt x="1368" y="956"/>
                    <a:pt x="1368" y="956"/>
                    <a:pt x="1368" y="956"/>
                  </a:cubicBezTo>
                  <a:lnTo>
                    <a:pt x="1373" y="956"/>
                  </a:lnTo>
                  <a:close/>
                  <a:moveTo>
                    <a:pt x="1369" y="947"/>
                  </a:moveTo>
                  <a:cubicBezTo>
                    <a:pt x="1370" y="946"/>
                    <a:pt x="1370" y="946"/>
                    <a:pt x="1370" y="946"/>
                  </a:cubicBezTo>
                  <a:cubicBezTo>
                    <a:pt x="1371" y="945"/>
                    <a:pt x="1371" y="945"/>
                    <a:pt x="1371" y="945"/>
                  </a:cubicBezTo>
                  <a:cubicBezTo>
                    <a:pt x="1371" y="944"/>
                    <a:pt x="1371" y="944"/>
                    <a:pt x="1371" y="944"/>
                  </a:cubicBezTo>
                  <a:cubicBezTo>
                    <a:pt x="1372" y="944"/>
                    <a:pt x="1372" y="944"/>
                    <a:pt x="1372" y="944"/>
                  </a:cubicBezTo>
                  <a:cubicBezTo>
                    <a:pt x="1372" y="945"/>
                    <a:pt x="1372" y="945"/>
                    <a:pt x="1372" y="945"/>
                  </a:cubicBezTo>
                  <a:cubicBezTo>
                    <a:pt x="1373" y="945"/>
                    <a:pt x="1373" y="945"/>
                    <a:pt x="1373" y="945"/>
                  </a:cubicBezTo>
                  <a:cubicBezTo>
                    <a:pt x="1372" y="947"/>
                    <a:pt x="1372" y="947"/>
                    <a:pt x="1372" y="947"/>
                  </a:cubicBezTo>
                  <a:cubicBezTo>
                    <a:pt x="1372" y="948"/>
                    <a:pt x="1372" y="948"/>
                    <a:pt x="1372" y="948"/>
                  </a:cubicBezTo>
                  <a:cubicBezTo>
                    <a:pt x="1372" y="949"/>
                    <a:pt x="1372" y="949"/>
                    <a:pt x="1372" y="949"/>
                  </a:cubicBezTo>
                  <a:lnTo>
                    <a:pt x="1369" y="947"/>
                  </a:lnTo>
                  <a:close/>
                  <a:moveTo>
                    <a:pt x="1377" y="951"/>
                  </a:moveTo>
                  <a:cubicBezTo>
                    <a:pt x="1377" y="951"/>
                    <a:pt x="1377" y="951"/>
                    <a:pt x="1377" y="951"/>
                  </a:cubicBezTo>
                  <a:cubicBezTo>
                    <a:pt x="1377" y="951"/>
                    <a:pt x="1377" y="951"/>
                    <a:pt x="1377" y="951"/>
                  </a:cubicBezTo>
                  <a:cubicBezTo>
                    <a:pt x="1377" y="951"/>
                    <a:pt x="1377" y="951"/>
                    <a:pt x="1377" y="951"/>
                  </a:cubicBezTo>
                  <a:cubicBezTo>
                    <a:pt x="1377" y="951"/>
                    <a:pt x="1377" y="951"/>
                    <a:pt x="1377" y="951"/>
                  </a:cubicBezTo>
                  <a:close/>
                  <a:moveTo>
                    <a:pt x="1376" y="929"/>
                  </a:moveTo>
                  <a:cubicBezTo>
                    <a:pt x="1375" y="931"/>
                    <a:pt x="1375" y="931"/>
                    <a:pt x="1375" y="931"/>
                  </a:cubicBezTo>
                  <a:cubicBezTo>
                    <a:pt x="1372" y="934"/>
                    <a:pt x="1372" y="934"/>
                    <a:pt x="1372" y="934"/>
                  </a:cubicBezTo>
                  <a:cubicBezTo>
                    <a:pt x="1372" y="935"/>
                    <a:pt x="1372" y="935"/>
                    <a:pt x="1372" y="935"/>
                  </a:cubicBezTo>
                  <a:cubicBezTo>
                    <a:pt x="1368" y="930"/>
                    <a:pt x="1368" y="930"/>
                    <a:pt x="1368" y="930"/>
                  </a:cubicBezTo>
                  <a:cubicBezTo>
                    <a:pt x="1366" y="927"/>
                    <a:pt x="1366" y="927"/>
                    <a:pt x="1366" y="927"/>
                  </a:cubicBezTo>
                  <a:cubicBezTo>
                    <a:pt x="1371" y="927"/>
                    <a:pt x="1371" y="927"/>
                    <a:pt x="1371" y="927"/>
                  </a:cubicBezTo>
                  <a:cubicBezTo>
                    <a:pt x="1375" y="927"/>
                    <a:pt x="1375" y="927"/>
                    <a:pt x="1375" y="927"/>
                  </a:cubicBezTo>
                  <a:cubicBezTo>
                    <a:pt x="1377" y="927"/>
                    <a:pt x="1377" y="927"/>
                    <a:pt x="1377" y="927"/>
                  </a:cubicBezTo>
                  <a:lnTo>
                    <a:pt x="1376" y="929"/>
                  </a:lnTo>
                  <a:close/>
                  <a:moveTo>
                    <a:pt x="1368" y="985"/>
                  </a:moveTo>
                  <a:cubicBezTo>
                    <a:pt x="1370" y="985"/>
                    <a:pt x="1370" y="985"/>
                    <a:pt x="1370" y="985"/>
                  </a:cubicBezTo>
                  <a:cubicBezTo>
                    <a:pt x="1373" y="985"/>
                    <a:pt x="1373" y="985"/>
                    <a:pt x="1373" y="985"/>
                  </a:cubicBezTo>
                  <a:cubicBezTo>
                    <a:pt x="1375" y="985"/>
                    <a:pt x="1375" y="985"/>
                    <a:pt x="1375" y="985"/>
                  </a:cubicBezTo>
                  <a:cubicBezTo>
                    <a:pt x="1374" y="985"/>
                    <a:pt x="1374" y="985"/>
                    <a:pt x="1374" y="985"/>
                  </a:cubicBezTo>
                  <a:cubicBezTo>
                    <a:pt x="1372" y="987"/>
                    <a:pt x="1372" y="987"/>
                    <a:pt x="1372" y="987"/>
                  </a:cubicBezTo>
                  <a:cubicBezTo>
                    <a:pt x="1371" y="988"/>
                    <a:pt x="1371" y="988"/>
                    <a:pt x="1371" y="988"/>
                  </a:cubicBezTo>
                  <a:cubicBezTo>
                    <a:pt x="1370" y="989"/>
                    <a:pt x="1370" y="989"/>
                    <a:pt x="1370" y="989"/>
                  </a:cubicBezTo>
                  <a:cubicBezTo>
                    <a:pt x="1369" y="990"/>
                    <a:pt x="1369" y="990"/>
                    <a:pt x="1369" y="990"/>
                  </a:cubicBezTo>
                  <a:cubicBezTo>
                    <a:pt x="1368" y="991"/>
                    <a:pt x="1368" y="991"/>
                    <a:pt x="1368" y="991"/>
                  </a:cubicBezTo>
                  <a:cubicBezTo>
                    <a:pt x="1366" y="987"/>
                    <a:pt x="1366" y="987"/>
                    <a:pt x="1366" y="987"/>
                  </a:cubicBezTo>
                  <a:cubicBezTo>
                    <a:pt x="1365" y="985"/>
                    <a:pt x="1365" y="985"/>
                    <a:pt x="1365" y="985"/>
                  </a:cubicBezTo>
                  <a:cubicBezTo>
                    <a:pt x="1366" y="985"/>
                    <a:pt x="1366" y="985"/>
                    <a:pt x="1366" y="985"/>
                  </a:cubicBezTo>
                  <a:lnTo>
                    <a:pt x="1368" y="985"/>
                  </a:lnTo>
                  <a:close/>
                  <a:moveTo>
                    <a:pt x="1365" y="1000"/>
                  </a:moveTo>
                  <a:cubicBezTo>
                    <a:pt x="1367" y="1004"/>
                    <a:pt x="1367" y="1004"/>
                    <a:pt x="1367" y="1004"/>
                  </a:cubicBezTo>
                  <a:cubicBezTo>
                    <a:pt x="1368" y="1008"/>
                    <a:pt x="1368" y="1008"/>
                    <a:pt x="1368" y="1008"/>
                  </a:cubicBezTo>
                  <a:cubicBezTo>
                    <a:pt x="1369" y="1008"/>
                    <a:pt x="1369" y="1008"/>
                    <a:pt x="1369" y="1008"/>
                  </a:cubicBezTo>
                  <a:cubicBezTo>
                    <a:pt x="1368" y="1008"/>
                    <a:pt x="1368" y="1008"/>
                    <a:pt x="1368" y="1008"/>
                  </a:cubicBezTo>
                  <a:cubicBezTo>
                    <a:pt x="1365" y="1008"/>
                    <a:pt x="1365" y="1008"/>
                    <a:pt x="1365" y="1008"/>
                  </a:cubicBezTo>
                  <a:cubicBezTo>
                    <a:pt x="1359" y="1008"/>
                    <a:pt x="1359" y="1008"/>
                    <a:pt x="1359" y="1008"/>
                  </a:cubicBezTo>
                  <a:cubicBezTo>
                    <a:pt x="1356" y="1008"/>
                    <a:pt x="1356" y="1008"/>
                    <a:pt x="1356" y="1008"/>
                  </a:cubicBezTo>
                  <a:cubicBezTo>
                    <a:pt x="1355" y="1008"/>
                    <a:pt x="1355" y="1008"/>
                    <a:pt x="1355" y="1008"/>
                  </a:cubicBezTo>
                  <a:cubicBezTo>
                    <a:pt x="1356" y="1008"/>
                    <a:pt x="1356" y="1008"/>
                    <a:pt x="1356" y="1008"/>
                  </a:cubicBezTo>
                  <a:cubicBezTo>
                    <a:pt x="1357" y="1007"/>
                    <a:pt x="1357" y="1007"/>
                    <a:pt x="1357" y="1007"/>
                  </a:cubicBezTo>
                  <a:cubicBezTo>
                    <a:pt x="1360" y="1004"/>
                    <a:pt x="1360" y="1004"/>
                    <a:pt x="1360" y="1004"/>
                  </a:cubicBezTo>
                  <a:cubicBezTo>
                    <a:pt x="1362" y="1002"/>
                    <a:pt x="1362" y="1002"/>
                    <a:pt x="1362" y="1002"/>
                  </a:cubicBezTo>
                  <a:cubicBezTo>
                    <a:pt x="1363" y="1002"/>
                    <a:pt x="1363" y="1002"/>
                    <a:pt x="1363" y="1002"/>
                  </a:cubicBezTo>
                  <a:cubicBezTo>
                    <a:pt x="1364" y="1001"/>
                    <a:pt x="1364" y="1001"/>
                    <a:pt x="1364" y="1001"/>
                  </a:cubicBezTo>
                  <a:lnTo>
                    <a:pt x="1365" y="1000"/>
                  </a:lnTo>
                  <a:close/>
                  <a:moveTo>
                    <a:pt x="1363" y="995"/>
                  </a:moveTo>
                  <a:cubicBezTo>
                    <a:pt x="1363" y="995"/>
                    <a:pt x="1363" y="995"/>
                    <a:pt x="1363" y="995"/>
                  </a:cubicBezTo>
                  <a:cubicBezTo>
                    <a:pt x="1360" y="997"/>
                    <a:pt x="1360" y="997"/>
                    <a:pt x="1360" y="997"/>
                  </a:cubicBezTo>
                  <a:cubicBezTo>
                    <a:pt x="1359" y="999"/>
                    <a:pt x="1359" y="999"/>
                    <a:pt x="1359" y="999"/>
                  </a:cubicBezTo>
                  <a:cubicBezTo>
                    <a:pt x="1359" y="999"/>
                    <a:pt x="1359" y="999"/>
                    <a:pt x="1359" y="999"/>
                  </a:cubicBezTo>
                  <a:cubicBezTo>
                    <a:pt x="1357" y="1001"/>
                    <a:pt x="1357" y="1001"/>
                    <a:pt x="1357" y="1001"/>
                  </a:cubicBezTo>
                  <a:cubicBezTo>
                    <a:pt x="1356" y="1002"/>
                    <a:pt x="1356" y="1002"/>
                    <a:pt x="1356" y="1002"/>
                  </a:cubicBezTo>
                  <a:cubicBezTo>
                    <a:pt x="1356" y="1000"/>
                    <a:pt x="1356" y="1000"/>
                    <a:pt x="1356" y="1000"/>
                  </a:cubicBezTo>
                  <a:cubicBezTo>
                    <a:pt x="1357" y="998"/>
                    <a:pt x="1357" y="998"/>
                    <a:pt x="1357" y="998"/>
                  </a:cubicBezTo>
                  <a:cubicBezTo>
                    <a:pt x="1358" y="997"/>
                    <a:pt x="1358" y="997"/>
                    <a:pt x="1358" y="997"/>
                  </a:cubicBezTo>
                  <a:cubicBezTo>
                    <a:pt x="1358" y="996"/>
                    <a:pt x="1358" y="996"/>
                    <a:pt x="1358" y="996"/>
                  </a:cubicBezTo>
                  <a:cubicBezTo>
                    <a:pt x="1360" y="992"/>
                    <a:pt x="1360" y="992"/>
                    <a:pt x="1360" y="992"/>
                  </a:cubicBezTo>
                  <a:cubicBezTo>
                    <a:pt x="1360" y="991"/>
                    <a:pt x="1360" y="991"/>
                    <a:pt x="1360" y="991"/>
                  </a:cubicBezTo>
                  <a:cubicBezTo>
                    <a:pt x="1361" y="990"/>
                    <a:pt x="1361" y="990"/>
                    <a:pt x="1361" y="990"/>
                  </a:cubicBezTo>
                  <a:cubicBezTo>
                    <a:pt x="1361" y="989"/>
                    <a:pt x="1361" y="989"/>
                    <a:pt x="1361" y="989"/>
                  </a:cubicBezTo>
                  <a:cubicBezTo>
                    <a:pt x="1363" y="993"/>
                    <a:pt x="1363" y="993"/>
                    <a:pt x="1363" y="993"/>
                  </a:cubicBezTo>
                  <a:cubicBezTo>
                    <a:pt x="1364" y="995"/>
                    <a:pt x="1364" y="995"/>
                    <a:pt x="1364" y="995"/>
                  </a:cubicBezTo>
                  <a:lnTo>
                    <a:pt x="1363" y="995"/>
                  </a:lnTo>
                  <a:close/>
                  <a:moveTo>
                    <a:pt x="1359" y="966"/>
                  </a:moveTo>
                  <a:cubicBezTo>
                    <a:pt x="1359" y="971"/>
                    <a:pt x="1359" y="971"/>
                    <a:pt x="1359" y="971"/>
                  </a:cubicBezTo>
                  <a:cubicBezTo>
                    <a:pt x="1359" y="974"/>
                    <a:pt x="1359" y="974"/>
                    <a:pt x="1359" y="974"/>
                  </a:cubicBezTo>
                  <a:cubicBezTo>
                    <a:pt x="1359" y="974"/>
                    <a:pt x="1359" y="974"/>
                    <a:pt x="1359" y="974"/>
                  </a:cubicBezTo>
                  <a:cubicBezTo>
                    <a:pt x="1359" y="974"/>
                    <a:pt x="1359" y="974"/>
                    <a:pt x="1359" y="974"/>
                  </a:cubicBezTo>
                  <a:cubicBezTo>
                    <a:pt x="1354" y="968"/>
                    <a:pt x="1354" y="968"/>
                    <a:pt x="1354" y="968"/>
                  </a:cubicBezTo>
                  <a:cubicBezTo>
                    <a:pt x="1355" y="967"/>
                    <a:pt x="1355" y="967"/>
                    <a:pt x="1355" y="967"/>
                  </a:cubicBezTo>
                  <a:cubicBezTo>
                    <a:pt x="1357" y="964"/>
                    <a:pt x="1357" y="964"/>
                    <a:pt x="1357" y="964"/>
                  </a:cubicBezTo>
                  <a:cubicBezTo>
                    <a:pt x="1358" y="963"/>
                    <a:pt x="1358" y="963"/>
                    <a:pt x="1358" y="963"/>
                  </a:cubicBezTo>
                  <a:cubicBezTo>
                    <a:pt x="1358" y="962"/>
                    <a:pt x="1358" y="962"/>
                    <a:pt x="1358" y="962"/>
                  </a:cubicBezTo>
                  <a:cubicBezTo>
                    <a:pt x="1359" y="961"/>
                    <a:pt x="1359" y="961"/>
                    <a:pt x="1359" y="961"/>
                  </a:cubicBezTo>
                  <a:cubicBezTo>
                    <a:pt x="1359" y="963"/>
                    <a:pt x="1359" y="963"/>
                    <a:pt x="1359" y="963"/>
                  </a:cubicBezTo>
                  <a:cubicBezTo>
                    <a:pt x="1359" y="964"/>
                    <a:pt x="1359" y="964"/>
                    <a:pt x="1359" y="964"/>
                  </a:cubicBezTo>
                  <a:lnTo>
                    <a:pt x="1359" y="966"/>
                  </a:lnTo>
                  <a:close/>
                  <a:moveTo>
                    <a:pt x="1359" y="934"/>
                  </a:moveTo>
                  <a:cubicBezTo>
                    <a:pt x="1359" y="936"/>
                    <a:pt x="1359" y="936"/>
                    <a:pt x="1359" y="936"/>
                  </a:cubicBezTo>
                  <a:cubicBezTo>
                    <a:pt x="1359" y="940"/>
                    <a:pt x="1359" y="940"/>
                    <a:pt x="1359" y="940"/>
                  </a:cubicBezTo>
                  <a:cubicBezTo>
                    <a:pt x="1356" y="937"/>
                    <a:pt x="1356" y="937"/>
                    <a:pt x="1356" y="937"/>
                  </a:cubicBezTo>
                  <a:cubicBezTo>
                    <a:pt x="1358" y="935"/>
                    <a:pt x="1358" y="935"/>
                    <a:pt x="1358" y="935"/>
                  </a:cubicBezTo>
                  <a:cubicBezTo>
                    <a:pt x="1359" y="933"/>
                    <a:pt x="1359" y="933"/>
                    <a:pt x="1359" y="933"/>
                  </a:cubicBezTo>
                  <a:cubicBezTo>
                    <a:pt x="1359" y="933"/>
                    <a:pt x="1359" y="933"/>
                    <a:pt x="1359" y="933"/>
                  </a:cubicBezTo>
                  <a:lnTo>
                    <a:pt x="1359" y="934"/>
                  </a:lnTo>
                  <a:close/>
                  <a:moveTo>
                    <a:pt x="1357" y="951"/>
                  </a:moveTo>
                  <a:cubicBezTo>
                    <a:pt x="1354" y="951"/>
                    <a:pt x="1354" y="951"/>
                    <a:pt x="1354" y="951"/>
                  </a:cubicBezTo>
                  <a:cubicBezTo>
                    <a:pt x="1349" y="951"/>
                    <a:pt x="1349" y="951"/>
                    <a:pt x="1349" y="951"/>
                  </a:cubicBezTo>
                  <a:cubicBezTo>
                    <a:pt x="1347" y="951"/>
                    <a:pt x="1347" y="951"/>
                    <a:pt x="1347" y="951"/>
                  </a:cubicBezTo>
                  <a:cubicBezTo>
                    <a:pt x="1346" y="951"/>
                    <a:pt x="1346" y="951"/>
                    <a:pt x="1346" y="951"/>
                  </a:cubicBezTo>
                  <a:cubicBezTo>
                    <a:pt x="1346" y="951"/>
                    <a:pt x="1346" y="951"/>
                    <a:pt x="1346" y="951"/>
                  </a:cubicBezTo>
                  <a:cubicBezTo>
                    <a:pt x="1347" y="949"/>
                    <a:pt x="1347" y="949"/>
                    <a:pt x="1347" y="949"/>
                  </a:cubicBezTo>
                  <a:cubicBezTo>
                    <a:pt x="1349" y="947"/>
                    <a:pt x="1349" y="947"/>
                    <a:pt x="1349" y="947"/>
                  </a:cubicBezTo>
                  <a:cubicBezTo>
                    <a:pt x="1351" y="944"/>
                    <a:pt x="1351" y="944"/>
                    <a:pt x="1351" y="944"/>
                  </a:cubicBezTo>
                  <a:cubicBezTo>
                    <a:pt x="1351" y="943"/>
                    <a:pt x="1351" y="943"/>
                    <a:pt x="1351" y="943"/>
                  </a:cubicBezTo>
                  <a:cubicBezTo>
                    <a:pt x="1353" y="945"/>
                    <a:pt x="1353" y="945"/>
                    <a:pt x="1353" y="945"/>
                  </a:cubicBezTo>
                  <a:lnTo>
                    <a:pt x="1357" y="951"/>
                  </a:lnTo>
                  <a:close/>
                  <a:moveTo>
                    <a:pt x="1348" y="956"/>
                  </a:moveTo>
                  <a:cubicBezTo>
                    <a:pt x="1350" y="956"/>
                    <a:pt x="1350" y="956"/>
                    <a:pt x="1350" y="956"/>
                  </a:cubicBezTo>
                  <a:cubicBezTo>
                    <a:pt x="1352" y="956"/>
                    <a:pt x="1352" y="956"/>
                    <a:pt x="1352" y="956"/>
                  </a:cubicBezTo>
                  <a:cubicBezTo>
                    <a:pt x="1354" y="956"/>
                    <a:pt x="1354" y="956"/>
                    <a:pt x="1354" y="956"/>
                  </a:cubicBezTo>
                  <a:cubicBezTo>
                    <a:pt x="1357" y="956"/>
                    <a:pt x="1357" y="956"/>
                    <a:pt x="1357" y="956"/>
                  </a:cubicBezTo>
                  <a:cubicBezTo>
                    <a:pt x="1356" y="957"/>
                    <a:pt x="1356" y="957"/>
                    <a:pt x="1356" y="957"/>
                  </a:cubicBezTo>
                  <a:cubicBezTo>
                    <a:pt x="1355" y="959"/>
                    <a:pt x="1355" y="959"/>
                    <a:pt x="1355" y="959"/>
                  </a:cubicBezTo>
                  <a:cubicBezTo>
                    <a:pt x="1354" y="960"/>
                    <a:pt x="1354" y="960"/>
                    <a:pt x="1354" y="960"/>
                  </a:cubicBezTo>
                  <a:cubicBezTo>
                    <a:pt x="1353" y="961"/>
                    <a:pt x="1353" y="961"/>
                    <a:pt x="1353" y="961"/>
                  </a:cubicBezTo>
                  <a:cubicBezTo>
                    <a:pt x="1351" y="963"/>
                    <a:pt x="1351" y="963"/>
                    <a:pt x="1351" y="963"/>
                  </a:cubicBezTo>
                  <a:cubicBezTo>
                    <a:pt x="1346" y="956"/>
                    <a:pt x="1346" y="956"/>
                    <a:pt x="1346" y="956"/>
                  </a:cubicBezTo>
                  <a:lnTo>
                    <a:pt x="1348" y="956"/>
                  </a:lnTo>
                  <a:close/>
                  <a:moveTo>
                    <a:pt x="1351" y="972"/>
                  </a:moveTo>
                  <a:cubicBezTo>
                    <a:pt x="1351" y="972"/>
                    <a:pt x="1351" y="972"/>
                    <a:pt x="1351" y="972"/>
                  </a:cubicBezTo>
                  <a:cubicBezTo>
                    <a:pt x="1353" y="974"/>
                    <a:pt x="1353" y="974"/>
                    <a:pt x="1353" y="974"/>
                  </a:cubicBezTo>
                  <a:cubicBezTo>
                    <a:pt x="1357" y="980"/>
                    <a:pt x="1357" y="980"/>
                    <a:pt x="1357" y="980"/>
                  </a:cubicBezTo>
                  <a:cubicBezTo>
                    <a:pt x="1353" y="980"/>
                    <a:pt x="1353" y="980"/>
                    <a:pt x="1353" y="980"/>
                  </a:cubicBezTo>
                  <a:cubicBezTo>
                    <a:pt x="1349" y="980"/>
                    <a:pt x="1349" y="980"/>
                    <a:pt x="1349" y="980"/>
                  </a:cubicBezTo>
                  <a:cubicBezTo>
                    <a:pt x="1348" y="980"/>
                    <a:pt x="1348" y="980"/>
                    <a:pt x="1348" y="980"/>
                  </a:cubicBezTo>
                  <a:cubicBezTo>
                    <a:pt x="1346" y="980"/>
                    <a:pt x="1346" y="980"/>
                    <a:pt x="1346" y="980"/>
                  </a:cubicBezTo>
                  <a:cubicBezTo>
                    <a:pt x="1346" y="980"/>
                    <a:pt x="1346" y="980"/>
                    <a:pt x="1346" y="980"/>
                  </a:cubicBezTo>
                  <a:cubicBezTo>
                    <a:pt x="1346" y="979"/>
                    <a:pt x="1346" y="979"/>
                    <a:pt x="1346" y="979"/>
                  </a:cubicBezTo>
                  <a:cubicBezTo>
                    <a:pt x="1347" y="979"/>
                    <a:pt x="1347" y="979"/>
                    <a:pt x="1347" y="979"/>
                  </a:cubicBezTo>
                  <a:cubicBezTo>
                    <a:pt x="1347" y="978"/>
                    <a:pt x="1347" y="978"/>
                    <a:pt x="1347" y="978"/>
                  </a:cubicBezTo>
                  <a:cubicBezTo>
                    <a:pt x="1349" y="976"/>
                    <a:pt x="1349" y="976"/>
                    <a:pt x="1349" y="976"/>
                  </a:cubicBezTo>
                  <a:lnTo>
                    <a:pt x="1351" y="972"/>
                  </a:lnTo>
                  <a:close/>
                  <a:moveTo>
                    <a:pt x="1347" y="985"/>
                  </a:moveTo>
                  <a:cubicBezTo>
                    <a:pt x="1352" y="985"/>
                    <a:pt x="1352" y="985"/>
                    <a:pt x="1352" y="985"/>
                  </a:cubicBezTo>
                  <a:cubicBezTo>
                    <a:pt x="1353" y="985"/>
                    <a:pt x="1353" y="985"/>
                    <a:pt x="1353" y="985"/>
                  </a:cubicBezTo>
                  <a:cubicBezTo>
                    <a:pt x="1354" y="985"/>
                    <a:pt x="1354" y="985"/>
                    <a:pt x="1354" y="985"/>
                  </a:cubicBezTo>
                  <a:cubicBezTo>
                    <a:pt x="1354" y="985"/>
                    <a:pt x="1354" y="985"/>
                    <a:pt x="1354" y="985"/>
                  </a:cubicBezTo>
                  <a:cubicBezTo>
                    <a:pt x="1353" y="986"/>
                    <a:pt x="1353" y="986"/>
                    <a:pt x="1353" y="986"/>
                  </a:cubicBezTo>
                  <a:cubicBezTo>
                    <a:pt x="1350" y="988"/>
                    <a:pt x="1350" y="988"/>
                    <a:pt x="1350" y="988"/>
                  </a:cubicBezTo>
                  <a:cubicBezTo>
                    <a:pt x="1349" y="989"/>
                    <a:pt x="1349" y="989"/>
                    <a:pt x="1349" y="989"/>
                  </a:cubicBezTo>
                  <a:cubicBezTo>
                    <a:pt x="1349" y="989"/>
                    <a:pt x="1349" y="989"/>
                    <a:pt x="1349" y="989"/>
                  </a:cubicBezTo>
                  <a:cubicBezTo>
                    <a:pt x="1347" y="991"/>
                    <a:pt x="1347" y="991"/>
                    <a:pt x="1347" y="991"/>
                  </a:cubicBezTo>
                  <a:cubicBezTo>
                    <a:pt x="1346" y="991"/>
                    <a:pt x="1346" y="991"/>
                    <a:pt x="1346" y="991"/>
                  </a:cubicBezTo>
                  <a:cubicBezTo>
                    <a:pt x="1346" y="991"/>
                    <a:pt x="1346" y="991"/>
                    <a:pt x="1346" y="991"/>
                  </a:cubicBezTo>
                  <a:cubicBezTo>
                    <a:pt x="1345" y="986"/>
                    <a:pt x="1345" y="986"/>
                    <a:pt x="1345" y="986"/>
                  </a:cubicBezTo>
                  <a:cubicBezTo>
                    <a:pt x="1345" y="985"/>
                    <a:pt x="1345" y="985"/>
                    <a:pt x="1345" y="985"/>
                  </a:cubicBezTo>
                  <a:cubicBezTo>
                    <a:pt x="1345" y="985"/>
                    <a:pt x="1345" y="985"/>
                    <a:pt x="1345" y="985"/>
                  </a:cubicBezTo>
                  <a:lnTo>
                    <a:pt x="1347" y="985"/>
                  </a:lnTo>
                  <a:close/>
                  <a:moveTo>
                    <a:pt x="1350" y="995"/>
                  </a:moveTo>
                  <a:cubicBezTo>
                    <a:pt x="1352" y="993"/>
                    <a:pt x="1352" y="993"/>
                    <a:pt x="1352" y="993"/>
                  </a:cubicBezTo>
                  <a:cubicBezTo>
                    <a:pt x="1353" y="992"/>
                    <a:pt x="1353" y="992"/>
                    <a:pt x="1353" y="992"/>
                  </a:cubicBezTo>
                  <a:cubicBezTo>
                    <a:pt x="1354" y="991"/>
                    <a:pt x="1354" y="991"/>
                    <a:pt x="1354" y="991"/>
                  </a:cubicBezTo>
                  <a:cubicBezTo>
                    <a:pt x="1355" y="991"/>
                    <a:pt x="1355" y="991"/>
                    <a:pt x="1355" y="991"/>
                  </a:cubicBezTo>
                  <a:cubicBezTo>
                    <a:pt x="1354" y="992"/>
                    <a:pt x="1354" y="992"/>
                    <a:pt x="1354" y="992"/>
                  </a:cubicBezTo>
                  <a:cubicBezTo>
                    <a:pt x="1354" y="993"/>
                    <a:pt x="1354" y="993"/>
                    <a:pt x="1354" y="993"/>
                  </a:cubicBezTo>
                  <a:cubicBezTo>
                    <a:pt x="1353" y="994"/>
                    <a:pt x="1353" y="994"/>
                    <a:pt x="1353" y="994"/>
                  </a:cubicBezTo>
                  <a:cubicBezTo>
                    <a:pt x="1352" y="997"/>
                    <a:pt x="1352" y="997"/>
                    <a:pt x="1352" y="997"/>
                  </a:cubicBezTo>
                  <a:cubicBezTo>
                    <a:pt x="1351" y="1000"/>
                    <a:pt x="1351" y="1000"/>
                    <a:pt x="1351" y="1000"/>
                  </a:cubicBezTo>
                  <a:cubicBezTo>
                    <a:pt x="1350" y="1002"/>
                    <a:pt x="1350" y="1002"/>
                    <a:pt x="1350" y="1002"/>
                  </a:cubicBezTo>
                  <a:cubicBezTo>
                    <a:pt x="1349" y="1003"/>
                    <a:pt x="1349" y="1003"/>
                    <a:pt x="1349" y="1003"/>
                  </a:cubicBezTo>
                  <a:cubicBezTo>
                    <a:pt x="1349" y="1001"/>
                    <a:pt x="1349" y="1001"/>
                    <a:pt x="1349" y="1001"/>
                  </a:cubicBezTo>
                  <a:cubicBezTo>
                    <a:pt x="1348" y="998"/>
                    <a:pt x="1348" y="998"/>
                    <a:pt x="1348" y="998"/>
                  </a:cubicBezTo>
                  <a:cubicBezTo>
                    <a:pt x="1348" y="997"/>
                    <a:pt x="1348" y="997"/>
                    <a:pt x="1348" y="997"/>
                  </a:cubicBezTo>
                  <a:lnTo>
                    <a:pt x="1350" y="995"/>
                  </a:lnTo>
                  <a:close/>
                  <a:moveTo>
                    <a:pt x="1362" y="1014"/>
                  </a:moveTo>
                  <a:cubicBezTo>
                    <a:pt x="1364" y="1014"/>
                    <a:pt x="1364" y="1014"/>
                    <a:pt x="1364" y="1014"/>
                  </a:cubicBezTo>
                  <a:cubicBezTo>
                    <a:pt x="1370" y="1014"/>
                    <a:pt x="1370" y="1014"/>
                    <a:pt x="1370" y="1014"/>
                  </a:cubicBezTo>
                  <a:cubicBezTo>
                    <a:pt x="1371" y="1014"/>
                    <a:pt x="1371" y="1014"/>
                    <a:pt x="1371" y="1014"/>
                  </a:cubicBezTo>
                  <a:cubicBezTo>
                    <a:pt x="1371" y="1015"/>
                    <a:pt x="1371" y="1015"/>
                    <a:pt x="1371" y="1015"/>
                  </a:cubicBezTo>
                  <a:cubicBezTo>
                    <a:pt x="1372" y="1017"/>
                    <a:pt x="1372" y="1017"/>
                    <a:pt x="1372" y="1017"/>
                  </a:cubicBezTo>
                  <a:cubicBezTo>
                    <a:pt x="1371" y="1017"/>
                    <a:pt x="1370" y="1018"/>
                    <a:pt x="1369" y="1018"/>
                  </a:cubicBezTo>
                  <a:cubicBezTo>
                    <a:pt x="1367" y="1019"/>
                    <a:pt x="1367" y="1019"/>
                    <a:pt x="1367" y="1019"/>
                  </a:cubicBezTo>
                  <a:cubicBezTo>
                    <a:pt x="1364" y="1020"/>
                    <a:pt x="1361" y="1021"/>
                    <a:pt x="1359" y="1022"/>
                  </a:cubicBezTo>
                  <a:cubicBezTo>
                    <a:pt x="1353" y="1013"/>
                    <a:pt x="1353" y="1013"/>
                    <a:pt x="1353" y="1013"/>
                  </a:cubicBezTo>
                  <a:lnTo>
                    <a:pt x="1362" y="1014"/>
                  </a:lnTo>
                  <a:close/>
                  <a:moveTo>
                    <a:pt x="1371" y="1001"/>
                  </a:moveTo>
                  <a:cubicBezTo>
                    <a:pt x="1369" y="996"/>
                    <a:pt x="1369" y="996"/>
                    <a:pt x="1369" y="996"/>
                  </a:cubicBezTo>
                  <a:cubicBezTo>
                    <a:pt x="1370" y="996"/>
                    <a:pt x="1370" y="996"/>
                    <a:pt x="1370" y="996"/>
                  </a:cubicBezTo>
                  <a:cubicBezTo>
                    <a:pt x="1373" y="993"/>
                    <a:pt x="1373" y="993"/>
                    <a:pt x="1373" y="993"/>
                  </a:cubicBezTo>
                  <a:cubicBezTo>
                    <a:pt x="1374" y="992"/>
                    <a:pt x="1374" y="992"/>
                    <a:pt x="1374" y="992"/>
                  </a:cubicBezTo>
                  <a:cubicBezTo>
                    <a:pt x="1375" y="991"/>
                    <a:pt x="1375" y="991"/>
                    <a:pt x="1375" y="991"/>
                  </a:cubicBezTo>
                  <a:cubicBezTo>
                    <a:pt x="1376" y="990"/>
                    <a:pt x="1376" y="990"/>
                    <a:pt x="1376" y="990"/>
                  </a:cubicBezTo>
                  <a:cubicBezTo>
                    <a:pt x="1376" y="990"/>
                    <a:pt x="1376" y="990"/>
                    <a:pt x="1376" y="990"/>
                  </a:cubicBezTo>
                  <a:cubicBezTo>
                    <a:pt x="1376" y="991"/>
                    <a:pt x="1376" y="991"/>
                    <a:pt x="1376" y="991"/>
                  </a:cubicBezTo>
                  <a:cubicBezTo>
                    <a:pt x="1376" y="992"/>
                    <a:pt x="1376" y="992"/>
                    <a:pt x="1376" y="992"/>
                  </a:cubicBezTo>
                  <a:cubicBezTo>
                    <a:pt x="1375" y="994"/>
                    <a:pt x="1375" y="994"/>
                    <a:pt x="1375" y="994"/>
                  </a:cubicBezTo>
                  <a:cubicBezTo>
                    <a:pt x="1375" y="995"/>
                    <a:pt x="1375" y="995"/>
                    <a:pt x="1375" y="995"/>
                  </a:cubicBezTo>
                  <a:cubicBezTo>
                    <a:pt x="1373" y="1000"/>
                    <a:pt x="1373" y="1000"/>
                    <a:pt x="1373" y="1000"/>
                  </a:cubicBezTo>
                  <a:cubicBezTo>
                    <a:pt x="1373" y="1002"/>
                    <a:pt x="1373" y="1002"/>
                    <a:pt x="1373" y="1002"/>
                  </a:cubicBezTo>
                  <a:cubicBezTo>
                    <a:pt x="1372" y="1003"/>
                    <a:pt x="1372" y="1003"/>
                    <a:pt x="1372" y="1003"/>
                  </a:cubicBezTo>
                  <a:cubicBezTo>
                    <a:pt x="1372" y="1003"/>
                    <a:pt x="1372" y="1003"/>
                    <a:pt x="1372" y="1003"/>
                  </a:cubicBezTo>
                  <a:cubicBezTo>
                    <a:pt x="1372" y="1003"/>
                    <a:pt x="1372" y="1003"/>
                    <a:pt x="1372" y="1003"/>
                  </a:cubicBezTo>
                  <a:lnTo>
                    <a:pt x="1371" y="1001"/>
                  </a:lnTo>
                  <a:close/>
                  <a:moveTo>
                    <a:pt x="1376" y="980"/>
                  </a:moveTo>
                  <a:cubicBezTo>
                    <a:pt x="1375" y="980"/>
                    <a:pt x="1375" y="980"/>
                    <a:pt x="1375" y="980"/>
                  </a:cubicBezTo>
                  <a:cubicBezTo>
                    <a:pt x="1373" y="980"/>
                    <a:pt x="1373" y="980"/>
                    <a:pt x="1373" y="980"/>
                  </a:cubicBezTo>
                  <a:cubicBezTo>
                    <a:pt x="1368" y="980"/>
                    <a:pt x="1368" y="980"/>
                    <a:pt x="1368" y="980"/>
                  </a:cubicBezTo>
                  <a:cubicBezTo>
                    <a:pt x="1366" y="980"/>
                    <a:pt x="1366" y="980"/>
                    <a:pt x="1366" y="980"/>
                  </a:cubicBezTo>
                  <a:cubicBezTo>
                    <a:pt x="1367" y="979"/>
                    <a:pt x="1367" y="979"/>
                    <a:pt x="1367" y="979"/>
                  </a:cubicBezTo>
                  <a:cubicBezTo>
                    <a:pt x="1369" y="976"/>
                    <a:pt x="1369" y="976"/>
                    <a:pt x="1369" y="976"/>
                  </a:cubicBezTo>
                  <a:cubicBezTo>
                    <a:pt x="1370" y="975"/>
                    <a:pt x="1370" y="975"/>
                    <a:pt x="1370" y="975"/>
                  </a:cubicBezTo>
                  <a:cubicBezTo>
                    <a:pt x="1370" y="974"/>
                    <a:pt x="1370" y="974"/>
                    <a:pt x="1370" y="974"/>
                  </a:cubicBezTo>
                  <a:cubicBezTo>
                    <a:pt x="1371" y="973"/>
                    <a:pt x="1371" y="973"/>
                    <a:pt x="1371" y="973"/>
                  </a:cubicBezTo>
                  <a:cubicBezTo>
                    <a:pt x="1371" y="972"/>
                    <a:pt x="1371" y="972"/>
                    <a:pt x="1371" y="972"/>
                  </a:cubicBezTo>
                  <a:cubicBezTo>
                    <a:pt x="1373" y="974"/>
                    <a:pt x="1373" y="974"/>
                    <a:pt x="1373" y="974"/>
                  </a:cubicBezTo>
                  <a:cubicBezTo>
                    <a:pt x="1377" y="980"/>
                    <a:pt x="1377" y="980"/>
                    <a:pt x="1377" y="980"/>
                  </a:cubicBezTo>
                  <a:lnTo>
                    <a:pt x="1376" y="980"/>
                  </a:lnTo>
                  <a:close/>
                  <a:moveTo>
                    <a:pt x="1375" y="968"/>
                  </a:moveTo>
                  <a:cubicBezTo>
                    <a:pt x="1375" y="967"/>
                    <a:pt x="1375" y="967"/>
                    <a:pt x="1375" y="967"/>
                  </a:cubicBezTo>
                  <a:cubicBezTo>
                    <a:pt x="1376" y="966"/>
                    <a:pt x="1376" y="966"/>
                    <a:pt x="1376" y="966"/>
                  </a:cubicBezTo>
                  <a:cubicBezTo>
                    <a:pt x="1377" y="964"/>
                    <a:pt x="1377" y="964"/>
                    <a:pt x="1377" y="964"/>
                  </a:cubicBezTo>
                  <a:cubicBezTo>
                    <a:pt x="1379" y="961"/>
                    <a:pt x="1379" y="961"/>
                    <a:pt x="1379" y="961"/>
                  </a:cubicBezTo>
                  <a:cubicBezTo>
                    <a:pt x="1379" y="966"/>
                    <a:pt x="1379" y="966"/>
                    <a:pt x="1379" y="966"/>
                  </a:cubicBezTo>
                  <a:cubicBezTo>
                    <a:pt x="1379" y="969"/>
                    <a:pt x="1379" y="969"/>
                    <a:pt x="1379" y="969"/>
                  </a:cubicBezTo>
                  <a:cubicBezTo>
                    <a:pt x="1379" y="971"/>
                    <a:pt x="1379" y="971"/>
                    <a:pt x="1379" y="971"/>
                  </a:cubicBezTo>
                  <a:cubicBezTo>
                    <a:pt x="1379" y="974"/>
                    <a:pt x="1379" y="974"/>
                    <a:pt x="1379" y="974"/>
                  </a:cubicBezTo>
                  <a:lnTo>
                    <a:pt x="1375" y="968"/>
                  </a:lnTo>
                  <a:close/>
                  <a:moveTo>
                    <a:pt x="1379" y="945"/>
                  </a:moveTo>
                  <a:cubicBezTo>
                    <a:pt x="1378" y="944"/>
                    <a:pt x="1378" y="944"/>
                    <a:pt x="1378" y="944"/>
                  </a:cubicBezTo>
                  <a:cubicBezTo>
                    <a:pt x="1379" y="942"/>
                    <a:pt x="1379" y="942"/>
                    <a:pt x="1379" y="942"/>
                  </a:cubicBezTo>
                  <a:cubicBezTo>
                    <a:pt x="1379" y="945"/>
                    <a:pt x="1379" y="945"/>
                    <a:pt x="1379" y="945"/>
                  </a:cubicBezTo>
                  <a:cubicBezTo>
                    <a:pt x="1379" y="946"/>
                    <a:pt x="1379" y="946"/>
                    <a:pt x="1379" y="946"/>
                  </a:cubicBezTo>
                  <a:lnTo>
                    <a:pt x="1379" y="945"/>
                  </a:lnTo>
                  <a:close/>
                  <a:moveTo>
                    <a:pt x="1379" y="922"/>
                  </a:moveTo>
                  <a:cubicBezTo>
                    <a:pt x="1379" y="922"/>
                    <a:pt x="1379" y="922"/>
                    <a:pt x="1379" y="922"/>
                  </a:cubicBezTo>
                  <a:cubicBezTo>
                    <a:pt x="1376" y="922"/>
                    <a:pt x="1376" y="922"/>
                    <a:pt x="1376" y="922"/>
                  </a:cubicBezTo>
                  <a:cubicBezTo>
                    <a:pt x="1373" y="922"/>
                    <a:pt x="1373" y="922"/>
                    <a:pt x="1373" y="922"/>
                  </a:cubicBezTo>
                  <a:cubicBezTo>
                    <a:pt x="1369" y="922"/>
                    <a:pt x="1369" y="922"/>
                    <a:pt x="1369" y="922"/>
                  </a:cubicBezTo>
                  <a:cubicBezTo>
                    <a:pt x="1366" y="922"/>
                    <a:pt x="1366" y="922"/>
                    <a:pt x="1366" y="922"/>
                  </a:cubicBezTo>
                  <a:cubicBezTo>
                    <a:pt x="1362" y="922"/>
                    <a:pt x="1362" y="922"/>
                    <a:pt x="1362" y="922"/>
                  </a:cubicBezTo>
                  <a:cubicBezTo>
                    <a:pt x="1362" y="922"/>
                    <a:pt x="1362" y="922"/>
                    <a:pt x="1362" y="922"/>
                  </a:cubicBezTo>
                  <a:cubicBezTo>
                    <a:pt x="1362" y="922"/>
                    <a:pt x="1362" y="922"/>
                    <a:pt x="1362" y="922"/>
                  </a:cubicBezTo>
                  <a:cubicBezTo>
                    <a:pt x="1360" y="922"/>
                    <a:pt x="1360" y="922"/>
                    <a:pt x="1360" y="922"/>
                  </a:cubicBezTo>
                  <a:cubicBezTo>
                    <a:pt x="1355" y="922"/>
                    <a:pt x="1355" y="922"/>
                    <a:pt x="1355" y="922"/>
                  </a:cubicBezTo>
                  <a:cubicBezTo>
                    <a:pt x="1353" y="922"/>
                    <a:pt x="1353" y="922"/>
                    <a:pt x="1353" y="922"/>
                  </a:cubicBezTo>
                  <a:cubicBezTo>
                    <a:pt x="1353" y="922"/>
                    <a:pt x="1353" y="922"/>
                    <a:pt x="1353" y="922"/>
                  </a:cubicBezTo>
                  <a:cubicBezTo>
                    <a:pt x="1353" y="922"/>
                    <a:pt x="1353" y="922"/>
                    <a:pt x="1353" y="922"/>
                  </a:cubicBezTo>
                  <a:cubicBezTo>
                    <a:pt x="1354" y="922"/>
                    <a:pt x="1354" y="922"/>
                    <a:pt x="1354" y="922"/>
                  </a:cubicBezTo>
                  <a:cubicBezTo>
                    <a:pt x="1358" y="920"/>
                    <a:pt x="1358" y="920"/>
                    <a:pt x="1358" y="920"/>
                  </a:cubicBezTo>
                  <a:cubicBezTo>
                    <a:pt x="1362" y="918"/>
                    <a:pt x="1362" y="918"/>
                    <a:pt x="1362" y="918"/>
                  </a:cubicBezTo>
                  <a:cubicBezTo>
                    <a:pt x="1364" y="917"/>
                    <a:pt x="1364" y="917"/>
                    <a:pt x="1364" y="917"/>
                  </a:cubicBezTo>
                  <a:cubicBezTo>
                    <a:pt x="1367" y="916"/>
                    <a:pt x="1367" y="916"/>
                    <a:pt x="1367" y="916"/>
                  </a:cubicBezTo>
                  <a:cubicBezTo>
                    <a:pt x="1369" y="915"/>
                    <a:pt x="1369" y="915"/>
                    <a:pt x="1369" y="915"/>
                  </a:cubicBezTo>
                  <a:cubicBezTo>
                    <a:pt x="1371" y="914"/>
                    <a:pt x="1371" y="914"/>
                    <a:pt x="1371" y="914"/>
                  </a:cubicBezTo>
                  <a:cubicBezTo>
                    <a:pt x="1372" y="913"/>
                    <a:pt x="1372" y="913"/>
                    <a:pt x="1372" y="913"/>
                  </a:cubicBezTo>
                  <a:cubicBezTo>
                    <a:pt x="1373" y="913"/>
                    <a:pt x="1373" y="913"/>
                    <a:pt x="1373" y="913"/>
                  </a:cubicBezTo>
                  <a:cubicBezTo>
                    <a:pt x="1376" y="912"/>
                    <a:pt x="1376" y="912"/>
                    <a:pt x="1376" y="912"/>
                  </a:cubicBezTo>
                  <a:cubicBezTo>
                    <a:pt x="1378" y="911"/>
                    <a:pt x="1378" y="911"/>
                    <a:pt x="1378" y="911"/>
                  </a:cubicBezTo>
                  <a:cubicBezTo>
                    <a:pt x="1380" y="910"/>
                    <a:pt x="1380" y="910"/>
                    <a:pt x="1380" y="910"/>
                  </a:cubicBezTo>
                  <a:cubicBezTo>
                    <a:pt x="1382" y="909"/>
                    <a:pt x="1382" y="909"/>
                    <a:pt x="1382" y="909"/>
                  </a:cubicBezTo>
                  <a:cubicBezTo>
                    <a:pt x="1381" y="911"/>
                    <a:pt x="1381" y="911"/>
                    <a:pt x="1381" y="911"/>
                  </a:cubicBezTo>
                  <a:cubicBezTo>
                    <a:pt x="1381" y="914"/>
                    <a:pt x="1381" y="914"/>
                    <a:pt x="1381" y="914"/>
                  </a:cubicBezTo>
                  <a:cubicBezTo>
                    <a:pt x="1380" y="916"/>
                    <a:pt x="1380" y="916"/>
                    <a:pt x="1380" y="916"/>
                  </a:cubicBezTo>
                  <a:cubicBezTo>
                    <a:pt x="1379" y="920"/>
                    <a:pt x="1379" y="920"/>
                    <a:pt x="1379" y="920"/>
                  </a:cubicBezTo>
                  <a:cubicBezTo>
                    <a:pt x="1379" y="920"/>
                    <a:pt x="1379" y="920"/>
                    <a:pt x="1379" y="920"/>
                  </a:cubicBezTo>
                  <a:lnTo>
                    <a:pt x="1379" y="922"/>
                  </a:lnTo>
                  <a:close/>
                  <a:moveTo>
                    <a:pt x="1354" y="927"/>
                  </a:moveTo>
                  <a:cubicBezTo>
                    <a:pt x="1357" y="927"/>
                    <a:pt x="1357" y="927"/>
                    <a:pt x="1357" y="927"/>
                  </a:cubicBezTo>
                  <a:cubicBezTo>
                    <a:pt x="1356" y="929"/>
                    <a:pt x="1356" y="929"/>
                    <a:pt x="1356" y="929"/>
                  </a:cubicBezTo>
                  <a:cubicBezTo>
                    <a:pt x="1355" y="930"/>
                    <a:pt x="1355" y="930"/>
                    <a:pt x="1355" y="930"/>
                  </a:cubicBezTo>
                  <a:cubicBezTo>
                    <a:pt x="1354" y="931"/>
                    <a:pt x="1354" y="931"/>
                    <a:pt x="1354" y="931"/>
                  </a:cubicBezTo>
                  <a:cubicBezTo>
                    <a:pt x="1352" y="934"/>
                    <a:pt x="1352" y="934"/>
                    <a:pt x="1352" y="934"/>
                  </a:cubicBezTo>
                  <a:cubicBezTo>
                    <a:pt x="1351" y="934"/>
                    <a:pt x="1351" y="934"/>
                    <a:pt x="1351" y="934"/>
                  </a:cubicBezTo>
                  <a:cubicBezTo>
                    <a:pt x="1346" y="927"/>
                    <a:pt x="1346" y="927"/>
                    <a:pt x="1346" y="927"/>
                  </a:cubicBezTo>
                  <a:cubicBezTo>
                    <a:pt x="1350" y="927"/>
                    <a:pt x="1350" y="927"/>
                    <a:pt x="1350" y="927"/>
                  </a:cubicBezTo>
                  <a:cubicBezTo>
                    <a:pt x="1352" y="927"/>
                    <a:pt x="1352" y="927"/>
                    <a:pt x="1352" y="927"/>
                  </a:cubicBezTo>
                  <a:lnTo>
                    <a:pt x="1354" y="927"/>
                  </a:lnTo>
                  <a:close/>
                  <a:moveTo>
                    <a:pt x="1347" y="937"/>
                  </a:moveTo>
                  <a:cubicBezTo>
                    <a:pt x="1348" y="939"/>
                    <a:pt x="1348" y="939"/>
                    <a:pt x="1348" y="939"/>
                  </a:cubicBezTo>
                  <a:cubicBezTo>
                    <a:pt x="1348" y="939"/>
                    <a:pt x="1348" y="939"/>
                    <a:pt x="1348" y="939"/>
                  </a:cubicBezTo>
                  <a:cubicBezTo>
                    <a:pt x="1348" y="940"/>
                    <a:pt x="1348" y="940"/>
                    <a:pt x="1348" y="940"/>
                  </a:cubicBezTo>
                  <a:cubicBezTo>
                    <a:pt x="1346" y="943"/>
                    <a:pt x="1346" y="943"/>
                    <a:pt x="1346" y="943"/>
                  </a:cubicBezTo>
                  <a:cubicBezTo>
                    <a:pt x="1344" y="945"/>
                    <a:pt x="1344" y="945"/>
                    <a:pt x="1344" y="945"/>
                  </a:cubicBezTo>
                  <a:cubicBezTo>
                    <a:pt x="1344" y="941"/>
                    <a:pt x="1344" y="941"/>
                    <a:pt x="1344" y="941"/>
                  </a:cubicBezTo>
                  <a:cubicBezTo>
                    <a:pt x="1344" y="937"/>
                    <a:pt x="1344" y="937"/>
                    <a:pt x="1344" y="937"/>
                  </a:cubicBezTo>
                  <a:cubicBezTo>
                    <a:pt x="1344" y="935"/>
                    <a:pt x="1344" y="935"/>
                    <a:pt x="1344" y="935"/>
                  </a:cubicBezTo>
                  <a:cubicBezTo>
                    <a:pt x="1344" y="935"/>
                    <a:pt x="1344" y="935"/>
                    <a:pt x="1344" y="935"/>
                  </a:cubicBezTo>
                  <a:lnTo>
                    <a:pt x="1347" y="937"/>
                  </a:lnTo>
                  <a:close/>
                  <a:moveTo>
                    <a:pt x="1346" y="1008"/>
                  </a:moveTo>
                  <a:cubicBezTo>
                    <a:pt x="1343" y="1008"/>
                    <a:pt x="1343" y="1008"/>
                    <a:pt x="1343" y="1008"/>
                  </a:cubicBezTo>
                  <a:cubicBezTo>
                    <a:pt x="1338" y="1008"/>
                    <a:pt x="1338" y="1008"/>
                    <a:pt x="1338" y="1008"/>
                  </a:cubicBezTo>
                  <a:cubicBezTo>
                    <a:pt x="1333" y="1008"/>
                    <a:pt x="1333" y="1008"/>
                    <a:pt x="1333" y="1008"/>
                  </a:cubicBezTo>
                  <a:cubicBezTo>
                    <a:pt x="1336" y="1006"/>
                    <a:pt x="1336" y="1006"/>
                    <a:pt x="1336" y="1006"/>
                  </a:cubicBezTo>
                  <a:cubicBezTo>
                    <a:pt x="1338" y="1004"/>
                    <a:pt x="1338" y="1004"/>
                    <a:pt x="1338" y="1004"/>
                  </a:cubicBezTo>
                  <a:cubicBezTo>
                    <a:pt x="1343" y="1000"/>
                    <a:pt x="1343" y="1000"/>
                    <a:pt x="1343" y="1000"/>
                  </a:cubicBezTo>
                  <a:lnTo>
                    <a:pt x="1346" y="1008"/>
                  </a:lnTo>
                  <a:close/>
                  <a:moveTo>
                    <a:pt x="1335" y="1001"/>
                  </a:moveTo>
                  <a:cubicBezTo>
                    <a:pt x="1334" y="1001"/>
                    <a:pt x="1334" y="1001"/>
                    <a:pt x="1334" y="1001"/>
                  </a:cubicBezTo>
                  <a:cubicBezTo>
                    <a:pt x="1334" y="1001"/>
                    <a:pt x="1334" y="1001"/>
                    <a:pt x="1334" y="1001"/>
                  </a:cubicBezTo>
                  <a:cubicBezTo>
                    <a:pt x="1339" y="992"/>
                    <a:pt x="1339" y="992"/>
                    <a:pt x="1339" y="992"/>
                  </a:cubicBezTo>
                  <a:cubicBezTo>
                    <a:pt x="1340" y="990"/>
                    <a:pt x="1340" y="990"/>
                    <a:pt x="1340" y="990"/>
                  </a:cubicBezTo>
                  <a:cubicBezTo>
                    <a:pt x="1341" y="989"/>
                    <a:pt x="1341" y="989"/>
                    <a:pt x="1341" y="989"/>
                  </a:cubicBezTo>
                  <a:cubicBezTo>
                    <a:pt x="1341" y="991"/>
                    <a:pt x="1341" y="991"/>
                    <a:pt x="1341" y="991"/>
                  </a:cubicBezTo>
                  <a:cubicBezTo>
                    <a:pt x="1342" y="994"/>
                    <a:pt x="1342" y="994"/>
                    <a:pt x="1342" y="994"/>
                  </a:cubicBezTo>
                  <a:cubicBezTo>
                    <a:pt x="1342" y="995"/>
                    <a:pt x="1342" y="995"/>
                    <a:pt x="1342" y="995"/>
                  </a:cubicBezTo>
                  <a:lnTo>
                    <a:pt x="1335" y="1001"/>
                  </a:lnTo>
                  <a:close/>
                  <a:moveTo>
                    <a:pt x="1339" y="972"/>
                  </a:moveTo>
                  <a:cubicBezTo>
                    <a:pt x="1339" y="974"/>
                    <a:pt x="1339" y="974"/>
                    <a:pt x="1339" y="974"/>
                  </a:cubicBezTo>
                  <a:cubicBezTo>
                    <a:pt x="1335" y="969"/>
                    <a:pt x="1335" y="969"/>
                    <a:pt x="1335" y="969"/>
                  </a:cubicBezTo>
                  <a:cubicBezTo>
                    <a:pt x="1334" y="968"/>
                    <a:pt x="1334" y="968"/>
                    <a:pt x="1334" y="968"/>
                  </a:cubicBezTo>
                  <a:cubicBezTo>
                    <a:pt x="1335" y="967"/>
                    <a:pt x="1335" y="967"/>
                    <a:pt x="1335" y="967"/>
                  </a:cubicBezTo>
                  <a:cubicBezTo>
                    <a:pt x="1335" y="966"/>
                    <a:pt x="1335" y="966"/>
                    <a:pt x="1335" y="966"/>
                  </a:cubicBezTo>
                  <a:cubicBezTo>
                    <a:pt x="1337" y="964"/>
                    <a:pt x="1337" y="964"/>
                    <a:pt x="1337" y="964"/>
                  </a:cubicBezTo>
                  <a:cubicBezTo>
                    <a:pt x="1339" y="961"/>
                    <a:pt x="1339" y="961"/>
                    <a:pt x="1339" y="961"/>
                  </a:cubicBezTo>
                  <a:cubicBezTo>
                    <a:pt x="1339" y="966"/>
                    <a:pt x="1339" y="966"/>
                    <a:pt x="1339" y="966"/>
                  </a:cubicBezTo>
                  <a:cubicBezTo>
                    <a:pt x="1339" y="970"/>
                    <a:pt x="1339" y="970"/>
                    <a:pt x="1339" y="970"/>
                  </a:cubicBezTo>
                  <a:cubicBezTo>
                    <a:pt x="1339" y="971"/>
                    <a:pt x="1339" y="971"/>
                    <a:pt x="1339" y="971"/>
                  </a:cubicBezTo>
                  <a:lnTo>
                    <a:pt x="1339" y="972"/>
                  </a:lnTo>
                  <a:close/>
                  <a:moveTo>
                    <a:pt x="1339" y="937"/>
                  </a:moveTo>
                  <a:cubicBezTo>
                    <a:pt x="1339" y="941"/>
                    <a:pt x="1339" y="941"/>
                    <a:pt x="1339" y="941"/>
                  </a:cubicBezTo>
                  <a:cubicBezTo>
                    <a:pt x="1339" y="943"/>
                    <a:pt x="1339" y="943"/>
                    <a:pt x="1339" y="943"/>
                  </a:cubicBezTo>
                  <a:cubicBezTo>
                    <a:pt x="1339" y="945"/>
                    <a:pt x="1339" y="945"/>
                    <a:pt x="1339" y="945"/>
                  </a:cubicBezTo>
                  <a:cubicBezTo>
                    <a:pt x="1339" y="945"/>
                    <a:pt x="1339" y="945"/>
                    <a:pt x="1339" y="945"/>
                  </a:cubicBezTo>
                  <a:cubicBezTo>
                    <a:pt x="1338" y="944"/>
                    <a:pt x="1338" y="944"/>
                    <a:pt x="1338" y="944"/>
                  </a:cubicBezTo>
                  <a:cubicBezTo>
                    <a:pt x="1335" y="940"/>
                    <a:pt x="1335" y="940"/>
                    <a:pt x="1335" y="940"/>
                  </a:cubicBezTo>
                  <a:cubicBezTo>
                    <a:pt x="1335" y="939"/>
                    <a:pt x="1335" y="939"/>
                    <a:pt x="1335" y="939"/>
                  </a:cubicBezTo>
                  <a:cubicBezTo>
                    <a:pt x="1335" y="938"/>
                    <a:pt x="1335" y="938"/>
                    <a:pt x="1335" y="938"/>
                  </a:cubicBezTo>
                  <a:cubicBezTo>
                    <a:pt x="1337" y="935"/>
                    <a:pt x="1337" y="935"/>
                    <a:pt x="1337" y="935"/>
                  </a:cubicBezTo>
                  <a:cubicBezTo>
                    <a:pt x="1339" y="933"/>
                    <a:pt x="1339" y="933"/>
                    <a:pt x="1339" y="933"/>
                  </a:cubicBezTo>
                  <a:lnTo>
                    <a:pt x="1339" y="937"/>
                  </a:lnTo>
                  <a:close/>
                  <a:moveTo>
                    <a:pt x="1328" y="956"/>
                  </a:moveTo>
                  <a:cubicBezTo>
                    <a:pt x="1334" y="956"/>
                    <a:pt x="1334" y="956"/>
                    <a:pt x="1334" y="956"/>
                  </a:cubicBezTo>
                  <a:cubicBezTo>
                    <a:pt x="1336" y="956"/>
                    <a:pt x="1336" y="956"/>
                    <a:pt x="1336" y="956"/>
                  </a:cubicBezTo>
                  <a:cubicBezTo>
                    <a:pt x="1337" y="956"/>
                    <a:pt x="1337" y="956"/>
                    <a:pt x="1337" y="956"/>
                  </a:cubicBezTo>
                  <a:cubicBezTo>
                    <a:pt x="1336" y="956"/>
                    <a:pt x="1336" y="956"/>
                    <a:pt x="1336" y="956"/>
                  </a:cubicBezTo>
                  <a:cubicBezTo>
                    <a:pt x="1336" y="957"/>
                    <a:pt x="1336" y="957"/>
                    <a:pt x="1336" y="957"/>
                  </a:cubicBezTo>
                  <a:cubicBezTo>
                    <a:pt x="1333" y="961"/>
                    <a:pt x="1333" y="961"/>
                    <a:pt x="1333" y="961"/>
                  </a:cubicBezTo>
                  <a:cubicBezTo>
                    <a:pt x="1332" y="963"/>
                    <a:pt x="1332" y="963"/>
                    <a:pt x="1332" y="963"/>
                  </a:cubicBezTo>
                  <a:cubicBezTo>
                    <a:pt x="1331" y="963"/>
                    <a:pt x="1331" y="963"/>
                    <a:pt x="1331" y="963"/>
                  </a:cubicBezTo>
                  <a:cubicBezTo>
                    <a:pt x="1329" y="960"/>
                    <a:pt x="1329" y="960"/>
                    <a:pt x="1329" y="960"/>
                  </a:cubicBezTo>
                  <a:cubicBezTo>
                    <a:pt x="1326" y="956"/>
                    <a:pt x="1326" y="956"/>
                    <a:pt x="1326" y="956"/>
                  </a:cubicBezTo>
                  <a:lnTo>
                    <a:pt x="1328" y="956"/>
                  </a:lnTo>
                  <a:close/>
                  <a:moveTo>
                    <a:pt x="1330" y="975"/>
                  </a:moveTo>
                  <a:cubicBezTo>
                    <a:pt x="1331" y="972"/>
                    <a:pt x="1331" y="972"/>
                    <a:pt x="1331" y="972"/>
                  </a:cubicBezTo>
                  <a:cubicBezTo>
                    <a:pt x="1331" y="972"/>
                    <a:pt x="1331" y="972"/>
                    <a:pt x="1331" y="972"/>
                  </a:cubicBezTo>
                  <a:cubicBezTo>
                    <a:pt x="1333" y="974"/>
                    <a:pt x="1333" y="974"/>
                    <a:pt x="1333" y="974"/>
                  </a:cubicBezTo>
                  <a:cubicBezTo>
                    <a:pt x="1337" y="979"/>
                    <a:pt x="1337" y="979"/>
                    <a:pt x="1337" y="979"/>
                  </a:cubicBezTo>
                  <a:cubicBezTo>
                    <a:pt x="1335" y="979"/>
                    <a:pt x="1335" y="979"/>
                    <a:pt x="1335" y="979"/>
                  </a:cubicBezTo>
                  <a:cubicBezTo>
                    <a:pt x="1329" y="979"/>
                    <a:pt x="1329" y="979"/>
                    <a:pt x="1329" y="979"/>
                  </a:cubicBezTo>
                  <a:cubicBezTo>
                    <a:pt x="1326" y="979"/>
                    <a:pt x="1326" y="979"/>
                    <a:pt x="1326" y="979"/>
                  </a:cubicBezTo>
                  <a:cubicBezTo>
                    <a:pt x="1326" y="979"/>
                    <a:pt x="1326" y="979"/>
                    <a:pt x="1326" y="979"/>
                  </a:cubicBezTo>
                  <a:cubicBezTo>
                    <a:pt x="1326" y="979"/>
                    <a:pt x="1326" y="979"/>
                    <a:pt x="1326" y="979"/>
                  </a:cubicBezTo>
                  <a:cubicBezTo>
                    <a:pt x="1327" y="978"/>
                    <a:pt x="1327" y="978"/>
                    <a:pt x="1327" y="978"/>
                  </a:cubicBezTo>
                  <a:lnTo>
                    <a:pt x="1330" y="975"/>
                  </a:lnTo>
                  <a:close/>
                  <a:moveTo>
                    <a:pt x="1332" y="985"/>
                  </a:moveTo>
                  <a:cubicBezTo>
                    <a:pt x="1334" y="985"/>
                    <a:pt x="1334" y="985"/>
                    <a:pt x="1334" y="985"/>
                  </a:cubicBezTo>
                  <a:cubicBezTo>
                    <a:pt x="1334" y="985"/>
                    <a:pt x="1334" y="985"/>
                    <a:pt x="1334" y="985"/>
                  </a:cubicBezTo>
                  <a:cubicBezTo>
                    <a:pt x="1334" y="985"/>
                    <a:pt x="1334" y="985"/>
                    <a:pt x="1334" y="985"/>
                  </a:cubicBezTo>
                  <a:cubicBezTo>
                    <a:pt x="1333" y="986"/>
                    <a:pt x="1333" y="986"/>
                    <a:pt x="1333" y="986"/>
                  </a:cubicBezTo>
                  <a:cubicBezTo>
                    <a:pt x="1326" y="992"/>
                    <a:pt x="1326" y="992"/>
                    <a:pt x="1326" y="992"/>
                  </a:cubicBezTo>
                  <a:cubicBezTo>
                    <a:pt x="1324" y="985"/>
                    <a:pt x="1324" y="985"/>
                    <a:pt x="1324" y="985"/>
                  </a:cubicBezTo>
                  <a:lnTo>
                    <a:pt x="1332" y="985"/>
                  </a:lnTo>
                  <a:close/>
                  <a:moveTo>
                    <a:pt x="1329" y="995"/>
                  </a:moveTo>
                  <a:cubicBezTo>
                    <a:pt x="1333" y="992"/>
                    <a:pt x="1333" y="992"/>
                    <a:pt x="1333" y="992"/>
                  </a:cubicBezTo>
                  <a:cubicBezTo>
                    <a:pt x="1331" y="997"/>
                    <a:pt x="1331" y="997"/>
                    <a:pt x="1331" y="997"/>
                  </a:cubicBezTo>
                  <a:cubicBezTo>
                    <a:pt x="1329" y="1000"/>
                    <a:pt x="1329" y="1000"/>
                    <a:pt x="1329" y="1000"/>
                  </a:cubicBezTo>
                  <a:cubicBezTo>
                    <a:pt x="1327" y="1003"/>
                    <a:pt x="1327" y="1003"/>
                    <a:pt x="1327" y="1003"/>
                  </a:cubicBezTo>
                  <a:cubicBezTo>
                    <a:pt x="1327" y="998"/>
                    <a:pt x="1327" y="998"/>
                    <a:pt x="1327" y="998"/>
                  </a:cubicBezTo>
                  <a:cubicBezTo>
                    <a:pt x="1326" y="997"/>
                    <a:pt x="1326" y="997"/>
                    <a:pt x="1326" y="997"/>
                  </a:cubicBezTo>
                  <a:lnTo>
                    <a:pt x="1329" y="995"/>
                  </a:lnTo>
                  <a:close/>
                  <a:moveTo>
                    <a:pt x="1335" y="1013"/>
                  </a:moveTo>
                  <a:cubicBezTo>
                    <a:pt x="1343" y="1013"/>
                    <a:pt x="1343" y="1013"/>
                    <a:pt x="1343" y="1013"/>
                  </a:cubicBezTo>
                  <a:cubicBezTo>
                    <a:pt x="1347" y="1013"/>
                    <a:pt x="1347" y="1013"/>
                    <a:pt x="1347" y="1013"/>
                  </a:cubicBezTo>
                  <a:cubicBezTo>
                    <a:pt x="1354" y="1024"/>
                    <a:pt x="1354" y="1024"/>
                    <a:pt x="1354" y="1024"/>
                  </a:cubicBezTo>
                  <a:cubicBezTo>
                    <a:pt x="1353" y="1024"/>
                    <a:pt x="1353" y="1024"/>
                    <a:pt x="1353" y="1024"/>
                  </a:cubicBezTo>
                  <a:cubicBezTo>
                    <a:pt x="1352" y="1024"/>
                    <a:pt x="1350" y="1025"/>
                    <a:pt x="1348" y="1026"/>
                  </a:cubicBezTo>
                  <a:cubicBezTo>
                    <a:pt x="1347" y="1026"/>
                    <a:pt x="1346" y="1027"/>
                    <a:pt x="1345" y="1027"/>
                  </a:cubicBezTo>
                  <a:cubicBezTo>
                    <a:pt x="1344" y="1028"/>
                    <a:pt x="1343" y="1028"/>
                    <a:pt x="1342" y="1029"/>
                  </a:cubicBezTo>
                  <a:cubicBezTo>
                    <a:pt x="1332" y="1015"/>
                    <a:pt x="1332" y="1015"/>
                    <a:pt x="1332" y="1015"/>
                  </a:cubicBezTo>
                  <a:cubicBezTo>
                    <a:pt x="1331" y="1013"/>
                    <a:pt x="1331" y="1013"/>
                    <a:pt x="1331" y="1013"/>
                  </a:cubicBezTo>
                  <a:lnTo>
                    <a:pt x="1335" y="1013"/>
                  </a:lnTo>
                  <a:close/>
                  <a:moveTo>
                    <a:pt x="1341" y="1035"/>
                  </a:moveTo>
                  <a:cubicBezTo>
                    <a:pt x="1346" y="1043"/>
                    <a:pt x="1346" y="1043"/>
                    <a:pt x="1346" y="1043"/>
                  </a:cubicBezTo>
                  <a:cubicBezTo>
                    <a:pt x="1348" y="1045"/>
                    <a:pt x="1348" y="1045"/>
                    <a:pt x="1348" y="1045"/>
                  </a:cubicBezTo>
                  <a:cubicBezTo>
                    <a:pt x="1347" y="1046"/>
                    <a:pt x="1347" y="1046"/>
                    <a:pt x="1347" y="1046"/>
                  </a:cubicBezTo>
                  <a:cubicBezTo>
                    <a:pt x="1346" y="1046"/>
                    <a:pt x="1346" y="1046"/>
                    <a:pt x="1346" y="1047"/>
                  </a:cubicBezTo>
                  <a:cubicBezTo>
                    <a:pt x="1346" y="1047"/>
                    <a:pt x="1346" y="1047"/>
                    <a:pt x="1346" y="1047"/>
                  </a:cubicBezTo>
                  <a:cubicBezTo>
                    <a:pt x="1345" y="1047"/>
                    <a:pt x="1343" y="1048"/>
                    <a:pt x="1342" y="1049"/>
                  </a:cubicBezTo>
                  <a:cubicBezTo>
                    <a:pt x="1341" y="1050"/>
                    <a:pt x="1340" y="1050"/>
                    <a:pt x="1339" y="1051"/>
                  </a:cubicBezTo>
                  <a:cubicBezTo>
                    <a:pt x="1339" y="1051"/>
                    <a:pt x="1339" y="1051"/>
                    <a:pt x="1339" y="1051"/>
                  </a:cubicBezTo>
                  <a:cubicBezTo>
                    <a:pt x="1330" y="1042"/>
                    <a:pt x="1330" y="1042"/>
                    <a:pt x="1330" y="1042"/>
                  </a:cubicBezTo>
                  <a:cubicBezTo>
                    <a:pt x="1330" y="1041"/>
                    <a:pt x="1330" y="1041"/>
                    <a:pt x="1330" y="1041"/>
                  </a:cubicBezTo>
                  <a:cubicBezTo>
                    <a:pt x="1331" y="1041"/>
                    <a:pt x="1331" y="1040"/>
                    <a:pt x="1332" y="1040"/>
                  </a:cubicBezTo>
                  <a:cubicBezTo>
                    <a:pt x="1335" y="1039"/>
                    <a:pt x="1337" y="1037"/>
                    <a:pt x="1339" y="1036"/>
                  </a:cubicBezTo>
                  <a:lnTo>
                    <a:pt x="1341" y="1035"/>
                  </a:lnTo>
                  <a:close/>
                  <a:moveTo>
                    <a:pt x="1345" y="1033"/>
                  </a:moveTo>
                  <a:cubicBezTo>
                    <a:pt x="1347" y="1032"/>
                    <a:pt x="1348" y="1032"/>
                    <a:pt x="1349" y="1031"/>
                  </a:cubicBezTo>
                  <a:cubicBezTo>
                    <a:pt x="1350" y="1031"/>
                    <a:pt x="1351" y="1030"/>
                    <a:pt x="1352" y="1030"/>
                  </a:cubicBezTo>
                  <a:cubicBezTo>
                    <a:pt x="1353" y="1029"/>
                    <a:pt x="1355" y="1029"/>
                    <a:pt x="1356" y="1028"/>
                  </a:cubicBezTo>
                  <a:cubicBezTo>
                    <a:pt x="1363" y="1038"/>
                    <a:pt x="1363" y="1038"/>
                    <a:pt x="1363" y="1038"/>
                  </a:cubicBezTo>
                  <a:cubicBezTo>
                    <a:pt x="1361" y="1039"/>
                    <a:pt x="1361" y="1039"/>
                    <a:pt x="1361" y="1039"/>
                  </a:cubicBezTo>
                  <a:cubicBezTo>
                    <a:pt x="1360" y="1039"/>
                    <a:pt x="1359" y="1040"/>
                    <a:pt x="1358" y="1040"/>
                  </a:cubicBezTo>
                  <a:cubicBezTo>
                    <a:pt x="1357" y="1041"/>
                    <a:pt x="1355" y="1042"/>
                    <a:pt x="1353" y="1043"/>
                  </a:cubicBezTo>
                  <a:cubicBezTo>
                    <a:pt x="1353" y="1043"/>
                    <a:pt x="1353" y="1043"/>
                    <a:pt x="1353" y="1043"/>
                  </a:cubicBezTo>
                  <a:cubicBezTo>
                    <a:pt x="1352" y="1042"/>
                    <a:pt x="1352" y="1042"/>
                    <a:pt x="1352" y="1042"/>
                  </a:cubicBezTo>
                  <a:lnTo>
                    <a:pt x="1345" y="1033"/>
                  </a:lnTo>
                  <a:close/>
                  <a:moveTo>
                    <a:pt x="1362" y="1027"/>
                  </a:moveTo>
                  <a:cubicBezTo>
                    <a:pt x="1361" y="1026"/>
                    <a:pt x="1361" y="1026"/>
                    <a:pt x="1361" y="1026"/>
                  </a:cubicBezTo>
                  <a:cubicBezTo>
                    <a:pt x="1364" y="1025"/>
                    <a:pt x="1368" y="1024"/>
                    <a:pt x="1371" y="1023"/>
                  </a:cubicBezTo>
                  <a:cubicBezTo>
                    <a:pt x="1373" y="1022"/>
                    <a:pt x="1373" y="1022"/>
                    <a:pt x="1373" y="1022"/>
                  </a:cubicBezTo>
                  <a:cubicBezTo>
                    <a:pt x="1374" y="1022"/>
                    <a:pt x="1374" y="1022"/>
                    <a:pt x="1374" y="1022"/>
                  </a:cubicBezTo>
                  <a:cubicBezTo>
                    <a:pt x="1374" y="1023"/>
                    <a:pt x="1374" y="1023"/>
                    <a:pt x="1374" y="1023"/>
                  </a:cubicBezTo>
                  <a:cubicBezTo>
                    <a:pt x="1375" y="1026"/>
                    <a:pt x="1375" y="1026"/>
                    <a:pt x="1375" y="1026"/>
                  </a:cubicBezTo>
                  <a:cubicBezTo>
                    <a:pt x="1377" y="1033"/>
                    <a:pt x="1377" y="1033"/>
                    <a:pt x="1377" y="1033"/>
                  </a:cubicBezTo>
                  <a:cubicBezTo>
                    <a:pt x="1375" y="1034"/>
                    <a:pt x="1373" y="1034"/>
                    <a:pt x="1370" y="1035"/>
                  </a:cubicBezTo>
                  <a:cubicBezTo>
                    <a:pt x="1370" y="1036"/>
                    <a:pt x="1369" y="1036"/>
                    <a:pt x="1368" y="1036"/>
                  </a:cubicBezTo>
                  <a:lnTo>
                    <a:pt x="1362" y="1027"/>
                  </a:lnTo>
                  <a:close/>
                  <a:moveTo>
                    <a:pt x="1377" y="1016"/>
                  </a:moveTo>
                  <a:cubicBezTo>
                    <a:pt x="1377" y="1016"/>
                    <a:pt x="1377" y="1016"/>
                    <a:pt x="1377" y="1016"/>
                  </a:cubicBezTo>
                  <a:cubicBezTo>
                    <a:pt x="1377" y="1015"/>
                    <a:pt x="1377" y="1015"/>
                    <a:pt x="1377" y="1015"/>
                  </a:cubicBezTo>
                  <a:cubicBezTo>
                    <a:pt x="1376" y="1014"/>
                    <a:pt x="1376" y="1014"/>
                    <a:pt x="1376" y="1014"/>
                  </a:cubicBezTo>
                  <a:cubicBezTo>
                    <a:pt x="1377" y="1014"/>
                    <a:pt x="1377" y="1014"/>
                    <a:pt x="1377" y="1014"/>
                  </a:cubicBezTo>
                  <a:cubicBezTo>
                    <a:pt x="1382" y="1014"/>
                    <a:pt x="1382" y="1014"/>
                    <a:pt x="1382" y="1014"/>
                  </a:cubicBezTo>
                  <a:cubicBezTo>
                    <a:pt x="1383" y="1014"/>
                    <a:pt x="1383" y="1014"/>
                    <a:pt x="1383" y="1014"/>
                  </a:cubicBezTo>
                  <a:cubicBezTo>
                    <a:pt x="1384" y="1014"/>
                    <a:pt x="1384" y="1014"/>
                    <a:pt x="1384" y="1014"/>
                  </a:cubicBezTo>
                  <a:cubicBezTo>
                    <a:pt x="1385" y="1014"/>
                    <a:pt x="1385" y="1014"/>
                    <a:pt x="1385" y="1014"/>
                  </a:cubicBezTo>
                  <a:cubicBezTo>
                    <a:pt x="1385" y="1014"/>
                    <a:pt x="1385" y="1014"/>
                    <a:pt x="1385" y="1014"/>
                  </a:cubicBezTo>
                  <a:cubicBezTo>
                    <a:pt x="1383" y="1014"/>
                    <a:pt x="1383" y="1014"/>
                    <a:pt x="1383" y="1014"/>
                  </a:cubicBezTo>
                  <a:cubicBezTo>
                    <a:pt x="1382" y="1014"/>
                    <a:pt x="1382" y="1014"/>
                    <a:pt x="1382" y="1014"/>
                  </a:cubicBezTo>
                  <a:cubicBezTo>
                    <a:pt x="1381" y="1015"/>
                    <a:pt x="1380" y="1015"/>
                    <a:pt x="1379" y="1015"/>
                  </a:cubicBezTo>
                  <a:lnTo>
                    <a:pt x="1377" y="1016"/>
                  </a:lnTo>
                  <a:close/>
                  <a:moveTo>
                    <a:pt x="1388" y="956"/>
                  </a:moveTo>
                  <a:cubicBezTo>
                    <a:pt x="1390" y="956"/>
                    <a:pt x="1390" y="956"/>
                    <a:pt x="1390" y="956"/>
                  </a:cubicBezTo>
                  <a:cubicBezTo>
                    <a:pt x="1395" y="956"/>
                    <a:pt x="1395" y="956"/>
                    <a:pt x="1395" y="956"/>
                  </a:cubicBezTo>
                  <a:cubicBezTo>
                    <a:pt x="1397" y="956"/>
                    <a:pt x="1397" y="956"/>
                    <a:pt x="1397" y="956"/>
                  </a:cubicBezTo>
                  <a:cubicBezTo>
                    <a:pt x="1396" y="957"/>
                    <a:pt x="1396" y="957"/>
                    <a:pt x="1396" y="957"/>
                  </a:cubicBezTo>
                  <a:cubicBezTo>
                    <a:pt x="1394" y="960"/>
                    <a:pt x="1394" y="960"/>
                    <a:pt x="1394" y="960"/>
                  </a:cubicBezTo>
                  <a:cubicBezTo>
                    <a:pt x="1393" y="961"/>
                    <a:pt x="1393" y="961"/>
                    <a:pt x="1393" y="961"/>
                  </a:cubicBezTo>
                  <a:cubicBezTo>
                    <a:pt x="1392" y="963"/>
                    <a:pt x="1392" y="963"/>
                    <a:pt x="1392" y="963"/>
                  </a:cubicBezTo>
                  <a:cubicBezTo>
                    <a:pt x="1392" y="963"/>
                    <a:pt x="1392" y="963"/>
                    <a:pt x="1392" y="963"/>
                  </a:cubicBezTo>
                  <a:cubicBezTo>
                    <a:pt x="1391" y="963"/>
                    <a:pt x="1391" y="963"/>
                    <a:pt x="1391" y="963"/>
                  </a:cubicBezTo>
                  <a:cubicBezTo>
                    <a:pt x="1386" y="956"/>
                    <a:pt x="1386" y="956"/>
                    <a:pt x="1386" y="956"/>
                  </a:cubicBezTo>
                  <a:lnTo>
                    <a:pt x="1388" y="956"/>
                  </a:lnTo>
                  <a:close/>
                  <a:moveTo>
                    <a:pt x="1386" y="951"/>
                  </a:moveTo>
                  <a:cubicBezTo>
                    <a:pt x="1388" y="949"/>
                    <a:pt x="1388" y="949"/>
                    <a:pt x="1388" y="949"/>
                  </a:cubicBezTo>
                  <a:cubicBezTo>
                    <a:pt x="1390" y="946"/>
                    <a:pt x="1390" y="946"/>
                    <a:pt x="1390" y="946"/>
                  </a:cubicBezTo>
                  <a:cubicBezTo>
                    <a:pt x="1392" y="944"/>
                    <a:pt x="1392" y="944"/>
                    <a:pt x="1392" y="944"/>
                  </a:cubicBezTo>
                  <a:cubicBezTo>
                    <a:pt x="1392" y="944"/>
                    <a:pt x="1392" y="944"/>
                    <a:pt x="1392" y="944"/>
                  </a:cubicBezTo>
                  <a:cubicBezTo>
                    <a:pt x="1392" y="944"/>
                    <a:pt x="1392" y="944"/>
                    <a:pt x="1392" y="944"/>
                  </a:cubicBezTo>
                  <a:cubicBezTo>
                    <a:pt x="1397" y="951"/>
                    <a:pt x="1397" y="951"/>
                    <a:pt x="1397" y="951"/>
                  </a:cubicBezTo>
                  <a:cubicBezTo>
                    <a:pt x="1396" y="951"/>
                    <a:pt x="1396" y="951"/>
                    <a:pt x="1396" y="951"/>
                  </a:cubicBezTo>
                  <a:cubicBezTo>
                    <a:pt x="1390" y="951"/>
                    <a:pt x="1390" y="951"/>
                    <a:pt x="1390" y="951"/>
                  </a:cubicBezTo>
                  <a:lnTo>
                    <a:pt x="1386" y="951"/>
                  </a:lnTo>
                  <a:close/>
                  <a:moveTo>
                    <a:pt x="1392" y="972"/>
                  </a:moveTo>
                  <a:cubicBezTo>
                    <a:pt x="1397" y="980"/>
                    <a:pt x="1397" y="980"/>
                    <a:pt x="1397" y="980"/>
                  </a:cubicBezTo>
                  <a:cubicBezTo>
                    <a:pt x="1393" y="980"/>
                    <a:pt x="1393" y="980"/>
                    <a:pt x="1393" y="980"/>
                  </a:cubicBezTo>
                  <a:cubicBezTo>
                    <a:pt x="1390" y="980"/>
                    <a:pt x="1390" y="980"/>
                    <a:pt x="1390" y="980"/>
                  </a:cubicBezTo>
                  <a:cubicBezTo>
                    <a:pt x="1388" y="980"/>
                    <a:pt x="1388" y="980"/>
                    <a:pt x="1388" y="980"/>
                  </a:cubicBezTo>
                  <a:cubicBezTo>
                    <a:pt x="1386" y="980"/>
                    <a:pt x="1386" y="980"/>
                    <a:pt x="1386" y="980"/>
                  </a:cubicBezTo>
                  <a:cubicBezTo>
                    <a:pt x="1387" y="979"/>
                    <a:pt x="1387" y="979"/>
                    <a:pt x="1387" y="979"/>
                  </a:cubicBezTo>
                  <a:cubicBezTo>
                    <a:pt x="1388" y="977"/>
                    <a:pt x="1388" y="977"/>
                    <a:pt x="1388" y="977"/>
                  </a:cubicBezTo>
                  <a:cubicBezTo>
                    <a:pt x="1389" y="976"/>
                    <a:pt x="1389" y="976"/>
                    <a:pt x="1389" y="976"/>
                  </a:cubicBezTo>
                  <a:lnTo>
                    <a:pt x="1392" y="972"/>
                  </a:lnTo>
                  <a:close/>
                  <a:moveTo>
                    <a:pt x="1389" y="985"/>
                  </a:moveTo>
                  <a:cubicBezTo>
                    <a:pt x="1393" y="985"/>
                    <a:pt x="1393" y="985"/>
                    <a:pt x="1393" y="985"/>
                  </a:cubicBezTo>
                  <a:cubicBezTo>
                    <a:pt x="1395" y="985"/>
                    <a:pt x="1395" y="985"/>
                    <a:pt x="1395" y="985"/>
                  </a:cubicBezTo>
                  <a:cubicBezTo>
                    <a:pt x="1394" y="986"/>
                    <a:pt x="1394" y="986"/>
                    <a:pt x="1394" y="986"/>
                  </a:cubicBezTo>
                  <a:cubicBezTo>
                    <a:pt x="1392" y="988"/>
                    <a:pt x="1392" y="988"/>
                    <a:pt x="1392" y="988"/>
                  </a:cubicBezTo>
                  <a:cubicBezTo>
                    <a:pt x="1390" y="990"/>
                    <a:pt x="1390" y="990"/>
                    <a:pt x="1390" y="990"/>
                  </a:cubicBezTo>
                  <a:cubicBezTo>
                    <a:pt x="1389" y="991"/>
                    <a:pt x="1389" y="991"/>
                    <a:pt x="1389" y="991"/>
                  </a:cubicBezTo>
                  <a:cubicBezTo>
                    <a:pt x="1387" y="988"/>
                    <a:pt x="1387" y="988"/>
                    <a:pt x="1387" y="988"/>
                  </a:cubicBezTo>
                  <a:cubicBezTo>
                    <a:pt x="1386" y="985"/>
                    <a:pt x="1386" y="985"/>
                    <a:pt x="1386" y="985"/>
                  </a:cubicBezTo>
                  <a:lnTo>
                    <a:pt x="1389" y="985"/>
                  </a:lnTo>
                  <a:close/>
                  <a:moveTo>
                    <a:pt x="1386" y="1001"/>
                  </a:moveTo>
                  <a:cubicBezTo>
                    <a:pt x="1387" y="1000"/>
                    <a:pt x="1387" y="1000"/>
                    <a:pt x="1387" y="1000"/>
                  </a:cubicBezTo>
                  <a:cubicBezTo>
                    <a:pt x="1389" y="1004"/>
                    <a:pt x="1389" y="1004"/>
                    <a:pt x="1389" y="1004"/>
                  </a:cubicBezTo>
                  <a:cubicBezTo>
                    <a:pt x="1391" y="1007"/>
                    <a:pt x="1391" y="1007"/>
                    <a:pt x="1391" y="1007"/>
                  </a:cubicBezTo>
                  <a:cubicBezTo>
                    <a:pt x="1392" y="1009"/>
                    <a:pt x="1392" y="1009"/>
                    <a:pt x="1392" y="1009"/>
                  </a:cubicBezTo>
                  <a:cubicBezTo>
                    <a:pt x="1391" y="1009"/>
                    <a:pt x="1391" y="1009"/>
                    <a:pt x="1391" y="1009"/>
                  </a:cubicBezTo>
                  <a:cubicBezTo>
                    <a:pt x="1389" y="1009"/>
                    <a:pt x="1389" y="1009"/>
                    <a:pt x="1389" y="1009"/>
                  </a:cubicBezTo>
                  <a:cubicBezTo>
                    <a:pt x="1383" y="1009"/>
                    <a:pt x="1383" y="1009"/>
                    <a:pt x="1383" y="1009"/>
                  </a:cubicBezTo>
                  <a:cubicBezTo>
                    <a:pt x="1379" y="1009"/>
                    <a:pt x="1379" y="1009"/>
                    <a:pt x="1379" y="1009"/>
                  </a:cubicBezTo>
                  <a:cubicBezTo>
                    <a:pt x="1379" y="1009"/>
                    <a:pt x="1379" y="1009"/>
                    <a:pt x="1379" y="1009"/>
                  </a:cubicBezTo>
                  <a:cubicBezTo>
                    <a:pt x="1379" y="1008"/>
                    <a:pt x="1379" y="1008"/>
                    <a:pt x="1379" y="1008"/>
                  </a:cubicBezTo>
                  <a:cubicBezTo>
                    <a:pt x="1381" y="1007"/>
                    <a:pt x="1381" y="1007"/>
                    <a:pt x="1381" y="1007"/>
                  </a:cubicBezTo>
                  <a:cubicBezTo>
                    <a:pt x="1383" y="1004"/>
                    <a:pt x="1383" y="1004"/>
                    <a:pt x="1383" y="1004"/>
                  </a:cubicBezTo>
                  <a:cubicBezTo>
                    <a:pt x="1384" y="1003"/>
                    <a:pt x="1384" y="1003"/>
                    <a:pt x="1384" y="1003"/>
                  </a:cubicBezTo>
                  <a:cubicBezTo>
                    <a:pt x="1385" y="1002"/>
                    <a:pt x="1385" y="1002"/>
                    <a:pt x="1385" y="1002"/>
                  </a:cubicBezTo>
                  <a:lnTo>
                    <a:pt x="1386" y="1001"/>
                  </a:lnTo>
                  <a:close/>
                  <a:moveTo>
                    <a:pt x="1380" y="1020"/>
                  </a:moveTo>
                  <a:cubicBezTo>
                    <a:pt x="1381" y="1020"/>
                    <a:pt x="1381" y="1020"/>
                    <a:pt x="1381" y="1020"/>
                  </a:cubicBezTo>
                  <a:cubicBezTo>
                    <a:pt x="1383" y="1019"/>
                    <a:pt x="1383" y="1019"/>
                    <a:pt x="1383" y="1019"/>
                  </a:cubicBezTo>
                  <a:cubicBezTo>
                    <a:pt x="1384" y="1019"/>
                    <a:pt x="1385" y="1019"/>
                    <a:pt x="1387" y="1018"/>
                  </a:cubicBezTo>
                  <a:cubicBezTo>
                    <a:pt x="1388" y="1018"/>
                    <a:pt x="1388" y="1018"/>
                    <a:pt x="1388" y="1018"/>
                  </a:cubicBezTo>
                  <a:cubicBezTo>
                    <a:pt x="1389" y="1018"/>
                    <a:pt x="1389" y="1018"/>
                    <a:pt x="1389" y="1018"/>
                  </a:cubicBezTo>
                  <a:cubicBezTo>
                    <a:pt x="1390" y="1018"/>
                    <a:pt x="1391" y="1018"/>
                    <a:pt x="1392" y="1017"/>
                  </a:cubicBezTo>
                  <a:cubicBezTo>
                    <a:pt x="1393" y="1017"/>
                    <a:pt x="1394" y="1017"/>
                    <a:pt x="1395" y="1017"/>
                  </a:cubicBezTo>
                  <a:cubicBezTo>
                    <a:pt x="1395" y="1021"/>
                    <a:pt x="1395" y="1021"/>
                    <a:pt x="1395" y="1021"/>
                  </a:cubicBezTo>
                  <a:cubicBezTo>
                    <a:pt x="1396" y="1025"/>
                    <a:pt x="1396" y="1025"/>
                    <a:pt x="1396" y="1025"/>
                  </a:cubicBezTo>
                  <a:cubicBezTo>
                    <a:pt x="1397" y="1027"/>
                    <a:pt x="1397" y="1027"/>
                    <a:pt x="1397" y="1027"/>
                  </a:cubicBezTo>
                  <a:cubicBezTo>
                    <a:pt x="1397" y="1028"/>
                    <a:pt x="1397" y="1028"/>
                    <a:pt x="1397" y="1028"/>
                  </a:cubicBezTo>
                  <a:cubicBezTo>
                    <a:pt x="1397" y="1028"/>
                    <a:pt x="1397" y="1028"/>
                    <a:pt x="1397" y="1028"/>
                  </a:cubicBezTo>
                  <a:cubicBezTo>
                    <a:pt x="1395" y="1028"/>
                    <a:pt x="1394" y="1029"/>
                    <a:pt x="1393" y="1029"/>
                  </a:cubicBezTo>
                  <a:cubicBezTo>
                    <a:pt x="1391" y="1029"/>
                    <a:pt x="1391" y="1029"/>
                    <a:pt x="1391" y="1029"/>
                  </a:cubicBezTo>
                  <a:cubicBezTo>
                    <a:pt x="1390" y="1029"/>
                    <a:pt x="1390" y="1029"/>
                    <a:pt x="1390" y="1029"/>
                  </a:cubicBezTo>
                  <a:cubicBezTo>
                    <a:pt x="1389" y="1030"/>
                    <a:pt x="1388" y="1030"/>
                    <a:pt x="1387" y="1030"/>
                  </a:cubicBezTo>
                  <a:cubicBezTo>
                    <a:pt x="1386" y="1031"/>
                    <a:pt x="1384" y="1031"/>
                    <a:pt x="1383" y="1031"/>
                  </a:cubicBezTo>
                  <a:cubicBezTo>
                    <a:pt x="1382" y="1031"/>
                    <a:pt x="1382" y="1031"/>
                    <a:pt x="1382" y="1031"/>
                  </a:cubicBezTo>
                  <a:cubicBezTo>
                    <a:pt x="1382" y="1031"/>
                    <a:pt x="1382" y="1031"/>
                    <a:pt x="1382" y="1031"/>
                  </a:cubicBezTo>
                  <a:cubicBezTo>
                    <a:pt x="1379" y="1022"/>
                    <a:pt x="1379" y="1022"/>
                    <a:pt x="1379" y="1022"/>
                  </a:cubicBezTo>
                  <a:cubicBezTo>
                    <a:pt x="1378" y="1020"/>
                    <a:pt x="1378" y="1020"/>
                    <a:pt x="1378" y="1020"/>
                  </a:cubicBezTo>
                  <a:lnTo>
                    <a:pt x="1380" y="1020"/>
                  </a:lnTo>
                  <a:close/>
                  <a:moveTo>
                    <a:pt x="1396" y="997"/>
                  </a:moveTo>
                  <a:cubicBezTo>
                    <a:pt x="1396" y="999"/>
                    <a:pt x="1396" y="999"/>
                    <a:pt x="1396" y="999"/>
                  </a:cubicBezTo>
                  <a:cubicBezTo>
                    <a:pt x="1396" y="1000"/>
                    <a:pt x="1396" y="1000"/>
                    <a:pt x="1396" y="1000"/>
                  </a:cubicBezTo>
                  <a:cubicBezTo>
                    <a:pt x="1395" y="1001"/>
                    <a:pt x="1395" y="1001"/>
                    <a:pt x="1395" y="1001"/>
                  </a:cubicBezTo>
                  <a:cubicBezTo>
                    <a:pt x="1395" y="1003"/>
                    <a:pt x="1395" y="1003"/>
                    <a:pt x="1395" y="1003"/>
                  </a:cubicBezTo>
                  <a:cubicBezTo>
                    <a:pt x="1393" y="999"/>
                    <a:pt x="1393" y="999"/>
                    <a:pt x="1393" y="999"/>
                  </a:cubicBezTo>
                  <a:cubicBezTo>
                    <a:pt x="1391" y="996"/>
                    <a:pt x="1391" y="996"/>
                    <a:pt x="1391" y="996"/>
                  </a:cubicBezTo>
                  <a:cubicBezTo>
                    <a:pt x="1392" y="996"/>
                    <a:pt x="1392" y="996"/>
                    <a:pt x="1392" y="996"/>
                  </a:cubicBezTo>
                  <a:cubicBezTo>
                    <a:pt x="1392" y="995"/>
                    <a:pt x="1392" y="995"/>
                    <a:pt x="1392" y="995"/>
                  </a:cubicBezTo>
                  <a:cubicBezTo>
                    <a:pt x="1393" y="994"/>
                    <a:pt x="1393" y="994"/>
                    <a:pt x="1393" y="994"/>
                  </a:cubicBezTo>
                  <a:cubicBezTo>
                    <a:pt x="1396" y="991"/>
                    <a:pt x="1396" y="991"/>
                    <a:pt x="1396" y="991"/>
                  </a:cubicBezTo>
                  <a:cubicBezTo>
                    <a:pt x="1398" y="990"/>
                    <a:pt x="1398" y="990"/>
                    <a:pt x="1398" y="990"/>
                  </a:cubicBezTo>
                  <a:cubicBezTo>
                    <a:pt x="1397" y="993"/>
                    <a:pt x="1397" y="993"/>
                    <a:pt x="1397" y="993"/>
                  </a:cubicBezTo>
                  <a:lnTo>
                    <a:pt x="1396" y="997"/>
                  </a:lnTo>
                  <a:close/>
                  <a:moveTo>
                    <a:pt x="1395" y="969"/>
                  </a:moveTo>
                  <a:cubicBezTo>
                    <a:pt x="1395" y="968"/>
                    <a:pt x="1395" y="968"/>
                    <a:pt x="1395" y="968"/>
                  </a:cubicBezTo>
                  <a:cubicBezTo>
                    <a:pt x="1395" y="967"/>
                    <a:pt x="1395" y="967"/>
                    <a:pt x="1395" y="967"/>
                  </a:cubicBezTo>
                  <a:cubicBezTo>
                    <a:pt x="1397" y="965"/>
                    <a:pt x="1397" y="965"/>
                    <a:pt x="1397" y="965"/>
                  </a:cubicBezTo>
                  <a:cubicBezTo>
                    <a:pt x="1398" y="963"/>
                    <a:pt x="1398" y="963"/>
                    <a:pt x="1398" y="963"/>
                  </a:cubicBezTo>
                  <a:cubicBezTo>
                    <a:pt x="1399" y="962"/>
                    <a:pt x="1399" y="962"/>
                    <a:pt x="1399" y="962"/>
                  </a:cubicBezTo>
                  <a:cubicBezTo>
                    <a:pt x="1399" y="965"/>
                    <a:pt x="1399" y="965"/>
                    <a:pt x="1399" y="965"/>
                  </a:cubicBezTo>
                  <a:cubicBezTo>
                    <a:pt x="1399" y="967"/>
                    <a:pt x="1399" y="967"/>
                    <a:pt x="1399" y="967"/>
                  </a:cubicBezTo>
                  <a:cubicBezTo>
                    <a:pt x="1399" y="970"/>
                    <a:pt x="1399" y="970"/>
                    <a:pt x="1399" y="970"/>
                  </a:cubicBezTo>
                  <a:cubicBezTo>
                    <a:pt x="1399" y="973"/>
                    <a:pt x="1399" y="973"/>
                    <a:pt x="1399" y="973"/>
                  </a:cubicBezTo>
                  <a:cubicBezTo>
                    <a:pt x="1399" y="974"/>
                    <a:pt x="1399" y="974"/>
                    <a:pt x="1399" y="974"/>
                  </a:cubicBezTo>
                  <a:lnTo>
                    <a:pt x="1395" y="969"/>
                  </a:lnTo>
                  <a:close/>
                  <a:moveTo>
                    <a:pt x="1396" y="929"/>
                  </a:moveTo>
                  <a:cubicBezTo>
                    <a:pt x="1395" y="930"/>
                    <a:pt x="1395" y="930"/>
                    <a:pt x="1395" y="930"/>
                  </a:cubicBezTo>
                  <a:cubicBezTo>
                    <a:pt x="1393" y="933"/>
                    <a:pt x="1393" y="933"/>
                    <a:pt x="1393" y="933"/>
                  </a:cubicBezTo>
                  <a:cubicBezTo>
                    <a:pt x="1393" y="933"/>
                    <a:pt x="1393" y="933"/>
                    <a:pt x="1393" y="933"/>
                  </a:cubicBezTo>
                  <a:cubicBezTo>
                    <a:pt x="1392" y="934"/>
                    <a:pt x="1392" y="934"/>
                    <a:pt x="1392" y="934"/>
                  </a:cubicBezTo>
                  <a:cubicBezTo>
                    <a:pt x="1392" y="935"/>
                    <a:pt x="1392" y="935"/>
                    <a:pt x="1392" y="935"/>
                  </a:cubicBezTo>
                  <a:cubicBezTo>
                    <a:pt x="1390" y="933"/>
                    <a:pt x="1390" y="933"/>
                    <a:pt x="1390" y="933"/>
                  </a:cubicBezTo>
                  <a:cubicBezTo>
                    <a:pt x="1386" y="927"/>
                    <a:pt x="1386" y="927"/>
                    <a:pt x="1386" y="927"/>
                  </a:cubicBezTo>
                  <a:cubicBezTo>
                    <a:pt x="1387" y="927"/>
                    <a:pt x="1387" y="927"/>
                    <a:pt x="1387" y="927"/>
                  </a:cubicBezTo>
                  <a:cubicBezTo>
                    <a:pt x="1388" y="927"/>
                    <a:pt x="1388" y="927"/>
                    <a:pt x="1388" y="927"/>
                  </a:cubicBezTo>
                  <a:cubicBezTo>
                    <a:pt x="1392" y="927"/>
                    <a:pt x="1392" y="927"/>
                    <a:pt x="1392" y="927"/>
                  </a:cubicBezTo>
                  <a:cubicBezTo>
                    <a:pt x="1395" y="927"/>
                    <a:pt x="1395" y="927"/>
                    <a:pt x="1395" y="927"/>
                  </a:cubicBezTo>
                  <a:cubicBezTo>
                    <a:pt x="1397" y="927"/>
                    <a:pt x="1397" y="927"/>
                    <a:pt x="1397" y="927"/>
                  </a:cubicBezTo>
                  <a:lnTo>
                    <a:pt x="1396" y="929"/>
                  </a:lnTo>
                  <a:close/>
                  <a:moveTo>
                    <a:pt x="1389" y="939"/>
                  </a:moveTo>
                  <a:cubicBezTo>
                    <a:pt x="1388" y="940"/>
                    <a:pt x="1388" y="940"/>
                    <a:pt x="1388" y="940"/>
                  </a:cubicBezTo>
                  <a:cubicBezTo>
                    <a:pt x="1386" y="942"/>
                    <a:pt x="1386" y="942"/>
                    <a:pt x="1386" y="942"/>
                  </a:cubicBezTo>
                  <a:cubicBezTo>
                    <a:pt x="1384" y="945"/>
                    <a:pt x="1384" y="945"/>
                    <a:pt x="1384" y="945"/>
                  </a:cubicBezTo>
                  <a:cubicBezTo>
                    <a:pt x="1384" y="946"/>
                    <a:pt x="1384" y="946"/>
                    <a:pt x="1384" y="946"/>
                  </a:cubicBezTo>
                  <a:cubicBezTo>
                    <a:pt x="1384" y="945"/>
                    <a:pt x="1384" y="945"/>
                    <a:pt x="1384" y="945"/>
                  </a:cubicBezTo>
                  <a:cubicBezTo>
                    <a:pt x="1384" y="940"/>
                    <a:pt x="1384" y="940"/>
                    <a:pt x="1384" y="940"/>
                  </a:cubicBezTo>
                  <a:cubicBezTo>
                    <a:pt x="1384" y="937"/>
                    <a:pt x="1384" y="937"/>
                    <a:pt x="1384" y="937"/>
                  </a:cubicBezTo>
                  <a:cubicBezTo>
                    <a:pt x="1384" y="933"/>
                    <a:pt x="1384" y="933"/>
                    <a:pt x="1384" y="933"/>
                  </a:cubicBezTo>
                  <a:lnTo>
                    <a:pt x="1389" y="939"/>
                  </a:lnTo>
                  <a:close/>
                  <a:moveTo>
                    <a:pt x="1388" y="968"/>
                  </a:moveTo>
                  <a:cubicBezTo>
                    <a:pt x="1385" y="972"/>
                    <a:pt x="1385" y="972"/>
                    <a:pt x="1385" y="972"/>
                  </a:cubicBezTo>
                  <a:cubicBezTo>
                    <a:pt x="1384" y="974"/>
                    <a:pt x="1384" y="974"/>
                    <a:pt x="1384" y="974"/>
                  </a:cubicBezTo>
                  <a:cubicBezTo>
                    <a:pt x="1384" y="974"/>
                    <a:pt x="1384" y="974"/>
                    <a:pt x="1384" y="974"/>
                  </a:cubicBezTo>
                  <a:cubicBezTo>
                    <a:pt x="1384" y="974"/>
                    <a:pt x="1384" y="974"/>
                    <a:pt x="1384" y="974"/>
                  </a:cubicBezTo>
                  <a:cubicBezTo>
                    <a:pt x="1384" y="971"/>
                    <a:pt x="1384" y="971"/>
                    <a:pt x="1384" y="971"/>
                  </a:cubicBezTo>
                  <a:cubicBezTo>
                    <a:pt x="1384" y="961"/>
                    <a:pt x="1384" y="961"/>
                    <a:pt x="1384" y="961"/>
                  </a:cubicBezTo>
                  <a:lnTo>
                    <a:pt x="1388" y="968"/>
                  </a:lnTo>
                  <a:close/>
                  <a:moveTo>
                    <a:pt x="1385" y="995"/>
                  </a:moveTo>
                  <a:cubicBezTo>
                    <a:pt x="1384" y="996"/>
                    <a:pt x="1384" y="996"/>
                    <a:pt x="1384" y="996"/>
                  </a:cubicBezTo>
                  <a:cubicBezTo>
                    <a:pt x="1383" y="997"/>
                    <a:pt x="1383" y="997"/>
                    <a:pt x="1383" y="997"/>
                  </a:cubicBezTo>
                  <a:cubicBezTo>
                    <a:pt x="1382" y="998"/>
                    <a:pt x="1382" y="998"/>
                    <a:pt x="1382" y="998"/>
                  </a:cubicBezTo>
                  <a:cubicBezTo>
                    <a:pt x="1381" y="999"/>
                    <a:pt x="1381" y="999"/>
                    <a:pt x="1381" y="999"/>
                  </a:cubicBezTo>
                  <a:cubicBezTo>
                    <a:pt x="1380" y="1000"/>
                    <a:pt x="1380" y="1000"/>
                    <a:pt x="1380" y="1000"/>
                  </a:cubicBezTo>
                  <a:cubicBezTo>
                    <a:pt x="1378" y="1002"/>
                    <a:pt x="1378" y="1002"/>
                    <a:pt x="1378" y="1002"/>
                  </a:cubicBezTo>
                  <a:cubicBezTo>
                    <a:pt x="1379" y="999"/>
                    <a:pt x="1379" y="999"/>
                    <a:pt x="1379" y="999"/>
                  </a:cubicBezTo>
                  <a:cubicBezTo>
                    <a:pt x="1379" y="998"/>
                    <a:pt x="1379" y="998"/>
                    <a:pt x="1379" y="998"/>
                  </a:cubicBezTo>
                  <a:cubicBezTo>
                    <a:pt x="1380" y="996"/>
                    <a:pt x="1380" y="996"/>
                    <a:pt x="1380" y="996"/>
                  </a:cubicBezTo>
                  <a:cubicBezTo>
                    <a:pt x="1380" y="995"/>
                    <a:pt x="1380" y="995"/>
                    <a:pt x="1380" y="995"/>
                  </a:cubicBezTo>
                  <a:cubicBezTo>
                    <a:pt x="1381" y="992"/>
                    <a:pt x="1381" y="992"/>
                    <a:pt x="1381" y="992"/>
                  </a:cubicBezTo>
                  <a:cubicBezTo>
                    <a:pt x="1382" y="989"/>
                    <a:pt x="1382" y="989"/>
                    <a:pt x="1382" y="989"/>
                  </a:cubicBezTo>
                  <a:lnTo>
                    <a:pt x="1385" y="995"/>
                  </a:lnTo>
                  <a:close/>
                  <a:moveTo>
                    <a:pt x="1382" y="898"/>
                  </a:moveTo>
                  <a:cubicBezTo>
                    <a:pt x="1358" y="881"/>
                    <a:pt x="1358" y="881"/>
                    <a:pt x="1358" y="881"/>
                  </a:cubicBezTo>
                  <a:cubicBezTo>
                    <a:pt x="1362" y="879"/>
                    <a:pt x="1362" y="879"/>
                    <a:pt x="1362" y="879"/>
                  </a:cubicBezTo>
                  <a:cubicBezTo>
                    <a:pt x="1364" y="878"/>
                    <a:pt x="1364" y="878"/>
                    <a:pt x="1364" y="878"/>
                  </a:cubicBezTo>
                  <a:cubicBezTo>
                    <a:pt x="1366" y="877"/>
                    <a:pt x="1366" y="877"/>
                    <a:pt x="1366" y="877"/>
                  </a:cubicBezTo>
                  <a:cubicBezTo>
                    <a:pt x="1370" y="875"/>
                    <a:pt x="1370" y="875"/>
                    <a:pt x="1370" y="875"/>
                  </a:cubicBezTo>
                  <a:cubicBezTo>
                    <a:pt x="1373" y="873"/>
                    <a:pt x="1373" y="873"/>
                    <a:pt x="1373" y="873"/>
                  </a:cubicBezTo>
                  <a:cubicBezTo>
                    <a:pt x="1376" y="872"/>
                    <a:pt x="1376" y="872"/>
                    <a:pt x="1376" y="872"/>
                  </a:cubicBezTo>
                  <a:cubicBezTo>
                    <a:pt x="1378" y="871"/>
                    <a:pt x="1378" y="871"/>
                    <a:pt x="1378" y="871"/>
                  </a:cubicBezTo>
                  <a:cubicBezTo>
                    <a:pt x="1379" y="870"/>
                    <a:pt x="1379" y="870"/>
                    <a:pt x="1379" y="870"/>
                  </a:cubicBezTo>
                  <a:cubicBezTo>
                    <a:pt x="1383" y="868"/>
                    <a:pt x="1383" y="868"/>
                    <a:pt x="1383" y="868"/>
                  </a:cubicBezTo>
                  <a:cubicBezTo>
                    <a:pt x="1387" y="866"/>
                    <a:pt x="1387" y="866"/>
                    <a:pt x="1387" y="866"/>
                  </a:cubicBezTo>
                  <a:cubicBezTo>
                    <a:pt x="1390" y="865"/>
                    <a:pt x="1390" y="865"/>
                    <a:pt x="1390" y="865"/>
                  </a:cubicBezTo>
                  <a:cubicBezTo>
                    <a:pt x="1391" y="864"/>
                    <a:pt x="1391" y="864"/>
                    <a:pt x="1391" y="864"/>
                  </a:cubicBezTo>
                  <a:cubicBezTo>
                    <a:pt x="1391" y="866"/>
                    <a:pt x="1391" y="866"/>
                    <a:pt x="1391" y="866"/>
                  </a:cubicBezTo>
                  <a:cubicBezTo>
                    <a:pt x="1390" y="869"/>
                    <a:pt x="1390" y="869"/>
                    <a:pt x="1390" y="869"/>
                  </a:cubicBezTo>
                  <a:cubicBezTo>
                    <a:pt x="1389" y="874"/>
                    <a:pt x="1389" y="874"/>
                    <a:pt x="1389" y="874"/>
                  </a:cubicBezTo>
                  <a:cubicBezTo>
                    <a:pt x="1389" y="879"/>
                    <a:pt x="1389" y="879"/>
                    <a:pt x="1389" y="879"/>
                  </a:cubicBezTo>
                  <a:cubicBezTo>
                    <a:pt x="1388" y="881"/>
                    <a:pt x="1388" y="881"/>
                    <a:pt x="1388" y="881"/>
                  </a:cubicBezTo>
                  <a:cubicBezTo>
                    <a:pt x="1388" y="883"/>
                    <a:pt x="1388" y="883"/>
                    <a:pt x="1388" y="883"/>
                  </a:cubicBezTo>
                  <a:cubicBezTo>
                    <a:pt x="1387" y="886"/>
                    <a:pt x="1387" y="886"/>
                    <a:pt x="1387" y="886"/>
                  </a:cubicBezTo>
                  <a:cubicBezTo>
                    <a:pt x="1386" y="890"/>
                    <a:pt x="1386" y="890"/>
                    <a:pt x="1386" y="890"/>
                  </a:cubicBezTo>
                  <a:cubicBezTo>
                    <a:pt x="1385" y="895"/>
                    <a:pt x="1385" y="895"/>
                    <a:pt x="1385" y="895"/>
                  </a:cubicBezTo>
                  <a:cubicBezTo>
                    <a:pt x="1384" y="898"/>
                    <a:pt x="1384" y="898"/>
                    <a:pt x="1384" y="898"/>
                  </a:cubicBezTo>
                  <a:cubicBezTo>
                    <a:pt x="1384" y="900"/>
                    <a:pt x="1384" y="900"/>
                    <a:pt x="1384" y="900"/>
                  </a:cubicBezTo>
                  <a:lnTo>
                    <a:pt x="1382" y="898"/>
                  </a:lnTo>
                  <a:close/>
                  <a:moveTo>
                    <a:pt x="1386" y="849"/>
                  </a:moveTo>
                  <a:cubicBezTo>
                    <a:pt x="1371" y="835"/>
                    <a:pt x="1371" y="835"/>
                    <a:pt x="1371" y="835"/>
                  </a:cubicBezTo>
                  <a:cubicBezTo>
                    <a:pt x="1372" y="835"/>
                    <a:pt x="1372" y="835"/>
                    <a:pt x="1372" y="835"/>
                  </a:cubicBezTo>
                  <a:cubicBezTo>
                    <a:pt x="1373" y="834"/>
                    <a:pt x="1373" y="834"/>
                    <a:pt x="1373" y="834"/>
                  </a:cubicBezTo>
                  <a:cubicBezTo>
                    <a:pt x="1376" y="832"/>
                    <a:pt x="1376" y="832"/>
                    <a:pt x="1376" y="832"/>
                  </a:cubicBezTo>
                  <a:cubicBezTo>
                    <a:pt x="1378" y="831"/>
                    <a:pt x="1378" y="831"/>
                    <a:pt x="1378" y="831"/>
                  </a:cubicBezTo>
                  <a:cubicBezTo>
                    <a:pt x="1379" y="831"/>
                    <a:pt x="1379" y="831"/>
                    <a:pt x="1379" y="831"/>
                  </a:cubicBezTo>
                  <a:cubicBezTo>
                    <a:pt x="1382" y="829"/>
                    <a:pt x="1382" y="829"/>
                    <a:pt x="1382" y="829"/>
                  </a:cubicBezTo>
                  <a:cubicBezTo>
                    <a:pt x="1386" y="826"/>
                    <a:pt x="1386" y="826"/>
                    <a:pt x="1386" y="826"/>
                  </a:cubicBezTo>
                  <a:cubicBezTo>
                    <a:pt x="1387" y="826"/>
                    <a:pt x="1387" y="826"/>
                    <a:pt x="1387" y="826"/>
                  </a:cubicBezTo>
                  <a:cubicBezTo>
                    <a:pt x="1388" y="825"/>
                    <a:pt x="1388" y="825"/>
                    <a:pt x="1388" y="825"/>
                  </a:cubicBezTo>
                  <a:cubicBezTo>
                    <a:pt x="1390" y="824"/>
                    <a:pt x="1390" y="824"/>
                    <a:pt x="1390" y="824"/>
                  </a:cubicBezTo>
                  <a:cubicBezTo>
                    <a:pt x="1391" y="823"/>
                    <a:pt x="1391" y="823"/>
                    <a:pt x="1391" y="823"/>
                  </a:cubicBezTo>
                  <a:cubicBezTo>
                    <a:pt x="1395" y="821"/>
                    <a:pt x="1395" y="821"/>
                    <a:pt x="1395" y="821"/>
                  </a:cubicBezTo>
                  <a:cubicBezTo>
                    <a:pt x="1396" y="820"/>
                    <a:pt x="1396" y="820"/>
                    <a:pt x="1396" y="820"/>
                  </a:cubicBezTo>
                  <a:cubicBezTo>
                    <a:pt x="1398" y="819"/>
                    <a:pt x="1398" y="819"/>
                    <a:pt x="1398" y="819"/>
                  </a:cubicBezTo>
                  <a:cubicBezTo>
                    <a:pt x="1399" y="819"/>
                    <a:pt x="1399" y="819"/>
                    <a:pt x="1399" y="819"/>
                  </a:cubicBezTo>
                  <a:cubicBezTo>
                    <a:pt x="1399" y="819"/>
                    <a:pt x="1399" y="819"/>
                    <a:pt x="1399" y="819"/>
                  </a:cubicBezTo>
                  <a:cubicBezTo>
                    <a:pt x="1398" y="822"/>
                    <a:pt x="1398" y="822"/>
                    <a:pt x="1398" y="822"/>
                  </a:cubicBezTo>
                  <a:cubicBezTo>
                    <a:pt x="1398" y="824"/>
                    <a:pt x="1398" y="824"/>
                    <a:pt x="1398" y="824"/>
                  </a:cubicBezTo>
                  <a:cubicBezTo>
                    <a:pt x="1397" y="829"/>
                    <a:pt x="1397" y="829"/>
                    <a:pt x="1397" y="829"/>
                  </a:cubicBezTo>
                  <a:cubicBezTo>
                    <a:pt x="1397" y="830"/>
                    <a:pt x="1397" y="830"/>
                    <a:pt x="1397" y="830"/>
                  </a:cubicBezTo>
                  <a:cubicBezTo>
                    <a:pt x="1397" y="833"/>
                    <a:pt x="1397" y="833"/>
                    <a:pt x="1397" y="833"/>
                  </a:cubicBezTo>
                  <a:cubicBezTo>
                    <a:pt x="1396" y="835"/>
                    <a:pt x="1396" y="835"/>
                    <a:pt x="1396" y="835"/>
                  </a:cubicBezTo>
                  <a:cubicBezTo>
                    <a:pt x="1396" y="836"/>
                    <a:pt x="1396" y="836"/>
                    <a:pt x="1396" y="836"/>
                  </a:cubicBezTo>
                  <a:cubicBezTo>
                    <a:pt x="1396" y="838"/>
                    <a:pt x="1396" y="840"/>
                    <a:pt x="1395" y="841"/>
                  </a:cubicBezTo>
                  <a:cubicBezTo>
                    <a:pt x="1395" y="846"/>
                    <a:pt x="1395" y="846"/>
                    <a:pt x="1395" y="846"/>
                  </a:cubicBezTo>
                  <a:cubicBezTo>
                    <a:pt x="1394" y="847"/>
                    <a:pt x="1394" y="847"/>
                    <a:pt x="1394" y="847"/>
                  </a:cubicBezTo>
                  <a:cubicBezTo>
                    <a:pt x="1394" y="850"/>
                    <a:pt x="1394" y="850"/>
                    <a:pt x="1394" y="850"/>
                  </a:cubicBezTo>
                  <a:cubicBezTo>
                    <a:pt x="1393" y="853"/>
                    <a:pt x="1393" y="853"/>
                    <a:pt x="1393" y="853"/>
                  </a:cubicBezTo>
                  <a:cubicBezTo>
                    <a:pt x="1393" y="855"/>
                    <a:pt x="1393" y="855"/>
                    <a:pt x="1393" y="855"/>
                  </a:cubicBezTo>
                  <a:lnTo>
                    <a:pt x="1386" y="849"/>
                  </a:lnTo>
                  <a:close/>
                  <a:moveTo>
                    <a:pt x="1381" y="793"/>
                  </a:moveTo>
                  <a:cubicBezTo>
                    <a:pt x="1383" y="791"/>
                    <a:pt x="1383" y="791"/>
                    <a:pt x="1383" y="791"/>
                  </a:cubicBezTo>
                  <a:cubicBezTo>
                    <a:pt x="1387" y="789"/>
                    <a:pt x="1387" y="789"/>
                    <a:pt x="1387" y="789"/>
                  </a:cubicBezTo>
                  <a:cubicBezTo>
                    <a:pt x="1390" y="787"/>
                    <a:pt x="1390" y="787"/>
                    <a:pt x="1390" y="787"/>
                  </a:cubicBezTo>
                  <a:cubicBezTo>
                    <a:pt x="1393" y="785"/>
                    <a:pt x="1393" y="785"/>
                    <a:pt x="1393" y="785"/>
                  </a:cubicBezTo>
                  <a:cubicBezTo>
                    <a:pt x="1395" y="784"/>
                    <a:pt x="1395" y="784"/>
                    <a:pt x="1395" y="784"/>
                  </a:cubicBezTo>
                  <a:cubicBezTo>
                    <a:pt x="1399" y="781"/>
                    <a:pt x="1399" y="781"/>
                    <a:pt x="1399" y="781"/>
                  </a:cubicBezTo>
                  <a:cubicBezTo>
                    <a:pt x="1401" y="780"/>
                    <a:pt x="1401" y="780"/>
                    <a:pt x="1401" y="780"/>
                  </a:cubicBezTo>
                  <a:cubicBezTo>
                    <a:pt x="1402" y="779"/>
                    <a:pt x="1402" y="779"/>
                    <a:pt x="1402" y="779"/>
                  </a:cubicBezTo>
                  <a:cubicBezTo>
                    <a:pt x="1404" y="778"/>
                    <a:pt x="1404" y="778"/>
                    <a:pt x="1404" y="778"/>
                  </a:cubicBezTo>
                  <a:cubicBezTo>
                    <a:pt x="1403" y="781"/>
                    <a:pt x="1403" y="781"/>
                    <a:pt x="1403" y="781"/>
                  </a:cubicBezTo>
                  <a:cubicBezTo>
                    <a:pt x="1403" y="782"/>
                    <a:pt x="1403" y="782"/>
                    <a:pt x="1403" y="782"/>
                  </a:cubicBezTo>
                  <a:cubicBezTo>
                    <a:pt x="1403" y="785"/>
                    <a:pt x="1403" y="785"/>
                    <a:pt x="1403" y="785"/>
                  </a:cubicBezTo>
                  <a:cubicBezTo>
                    <a:pt x="1402" y="789"/>
                    <a:pt x="1402" y="789"/>
                    <a:pt x="1402" y="789"/>
                  </a:cubicBezTo>
                  <a:cubicBezTo>
                    <a:pt x="1402" y="790"/>
                    <a:pt x="1402" y="790"/>
                    <a:pt x="1402" y="790"/>
                  </a:cubicBezTo>
                  <a:cubicBezTo>
                    <a:pt x="1402" y="790"/>
                    <a:pt x="1402" y="790"/>
                    <a:pt x="1402" y="790"/>
                  </a:cubicBezTo>
                  <a:cubicBezTo>
                    <a:pt x="1402" y="790"/>
                    <a:pt x="1402" y="790"/>
                    <a:pt x="1402" y="790"/>
                  </a:cubicBezTo>
                  <a:cubicBezTo>
                    <a:pt x="1402" y="794"/>
                    <a:pt x="1402" y="794"/>
                    <a:pt x="1402" y="794"/>
                  </a:cubicBezTo>
                  <a:cubicBezTo>
                    <a:pt x="1401" y="799"/>
                    <a:pt x="1401" y="799"/>
                    <a:pt x="1401" y="799"/>
                  </a:cubicBezTo>
                  <a:cubicBezTo>
                    <a:pt x="1401" y="801"/>
                    <a:pt x="1401" y="801"/>
                    <a:pt x="1401" y="801"/>
                  </a:cubicBezTo>
                  <a:cubicBezTo>
                    <a:pt x="1401" y="801"/>
                    <a:pt x="1401" y="801"/>
                    <a:pt x="1401" y="801"/>
                  </a:cubicBezTo>
                  <a:cubicBezTo>
                    <a:pt x="1401" y="803"/>
                    <a:pt x="1401" y="803"/>
                    <a:pt x="1401" y="803"/>
                  </a:cubicBezTo>
                  <a:cubicBezTo>
                    <a:pt x="1400" y="807"/>
                    <a:pt x="1400" y="807"/>
                    <a:pt x="1400" y="807"/>
                  </a:cubicBezTo>
                  <a:cubicBezTo>
                    <a:pt x="1400" y="809"/>
                    <a:pt x="1400" y="809"/>
                    <a:pt x="1400" y="809"/>
                  </a:cubicBezTo>
                  <a:lnTo>
                    <a:pt x="1381" y="793"/>
                  </a:lnTo>
                  <a:close/>
                  <a:moveTo>
                    <a:pt x="1362" y="776"/>
                  </a:moveTo>
                  <a:cubicBezTo>
                    <a:pt x="1368" y="776"/>
                    <a:pt x="1368" y="776"/>
                    <a:pt x="1368" y="776"/>
                  </a:cubicBezTo>
                  <a:cubicBezTo>
                    <a:pt x="1373" y="776"/>
                    <a:pt x="1373" y="776"/>
                    <a:pt x="1373" y="776"/>
                  </a:cubicBezTo>
                  <a:cubicBezTo>
                    <a:pt x="1378" y="776"/>
                    <a:pt x="1378" y="776"/>
                    <a:pt x="1378" y="776"/>
                  </a:cubicBezTo>
                  <a:cubicBezTo>
                    <a:pt x="1384" y="776"/>
                    <a:pt x="1384" y="776"/>
                    <a:pt x="1384" y="776"/>
                  </a:cubicBezTo>
                  <a:cubicBezTo>
                    <a:pt x="1388" y="776"/>
                    <a:pt x="1388" y="776"/>
                    <a:pt x="1388" y="776"/>
                  </a:cubicBezTo>
                  <a:cubicBezTo>
                    <a:pt x="1394" y="776"/>
                    <a:pt x="1394" y="776"/>
                    <a:pt x="1394" y="776"/>
                  </a:cubicBezTo>
                  <a:cubicBezTo>
                    <a:pt x="1397" y="776"/>
                    <a:pt x="1397" y="776"/>
                    <a:pt x="1397" y="776"/>
                  </a:cubicBezTo>
                  <a:cubicBezTo>
                    <a:pt x="1398" y="776"/>
                    <a:pt x="1398" y="776"/>
                    <a:pt x="1398" y="776"/>
                  </a:cubicBezTo>
                  <a:cubicBezTo>
                    <a:pt x="1397" y="776"/>
                    <a:pt x="1397" y="776"/>
                    <a:pt x="1397" y="776"/>
                  </a:cubicBezTo>
                  <a:cubicBezTo>
                    <a:pt x="1395" y="778"/>
                    <a:pt x="1395" y="778"/>
                    <a:pt x="1395" y="778"/>
                  </a:cubicBezTo>
                  <a:cubicBezTo>
                    <a:pt x="1392" y="780"/>
                    <a:pt x="1392" y="780"/>
                    <a:pt x="1392" y="780"/>
                  </a:cubicBezTo>
                  <a:cubicBezTo>
                    <a:pt x="1389" y="781"/>
                    <a:pt x="1389" y="781"/>
                    <a:pt x="1389" y="781"/>
                  </a:cubicBezTo>
                  <a:cubicBezTo>
                    <a:pt x="1386" y="784"/>
                    <a:pt x="1386" y="784"/>
                    <a:pt x="1386" y="784"/>
                  </a:cubicBezTo>
                  <a:cubicBezTo>
                    <a:pt x="1383" y="785"/>
                    <a:pt x="1383" y="785"/>
                    <a:pt x="1383" y="785"/>
                  </a:cubicBezTo>
                  <a:cubicBezTo>
                    <a:pt x="1380" y="787"/>
                    <a:pt x="1380" y="787"/>
                    <a:pt x="1380" y="787"/>
                  </a:cubicBezTo>
                  <a:cubicBezTo>
                    <a:pt x="1376" y="789"/>
                    <a:pt x="1376" y="789"/>
                    <a:pt x="1376" y="789"/>
                  </a:cubicBezTo>
                  <a:cubicBezTo>
                    <a:pt x="1373" y="786"/>
                    <a:pt x="1373" y="786"/>
                    <a:pt x="1373" y="786"/>
                  </a:cubicBezTo>
                  <a:cubicBezTo>
                    <a:pt x="1360" y="776"/>
                    <a:pt x="1360" y="776"/>
                    <a:pt x="1360" y="776"/>
                  </a:cubicBezTo>
                  <a:lnTo>
                    <a:pt x="1362" y="776"/>
                  </a:lnTo>
                  <a:close/>
                  <a:moveTo>
                    <a:pt x="1375" y="796"/>
                  </a:moveTo>
                  <a:cubicBezTo>
                    <a:pt x="1376" y="795"/>
                    <a:pt x="1376" y="795"/>
                    <a:pt x="1376" y="795"/>
                  </a:cubicBezTo>
                  <a:cubicBezTo>
                    <a:pt x="1379" y="798"/>
                    <a:pt x="1379" y="798"/>
                    <a:pt x="1379" y="798"/>
                  </a:cubicBezTo>
                  <a:cubicBezTo>
                    <a:pt x="1395" y="811"/>
                    <a:pt x="1395" y="811"/>
                    <a:pt x="1395" y="811"/>
                  </a:cubicBezTo>
                  <a:cubicBezTo>
                    <a:pt x="1393" y="811"/>
                    <a:pt x="1393" y="811"/>
                    <a:pt x="1393" y="811"/>
                  </a:cubicBezTo>
                  <a:cubicBezTo>
                    <a:pt x="1390" y="811"/>
                    <a:pt x="1390" y="811"/>
                    <a:pt x="1390" y="811"/>
                  </a:cubicBezTo>
                  <a:cubicBezTo>
                    <a:pt x="1387" y="811"/>
                    <a:pt x="1387" y="811"/>
                    <a:pt x="1387" y="811"/>
                  </a:cubicBezTo>
                  <a:cubicBezTo>
                    <a:pt x="1384" y="811"/>
                    <a:pt x="1384" y="811"/>
                    <a:pt x="1384" y="811"/>
                  </a:cubicBezTo>
                  <a:cubicBezTo>
                    <a:pt x="1378" y="811"/>
                    <a:pt x="1378" y="811"/>
                    <a:pt x="1378" y="811"/>
                  </a:cubicBezTo>
                  <a:cubicBezTo>
                    <a:pt x="1377" y="811"/>
                    <a:pt x="1377" y="811"/>
                    <a:pt x="1377" y="811"/>
                  </a:cubicBezTo>
                  <a:cubicBezTo>
                    <a:pt x="1374" y="811"/>
                    <a:pt x="1374" y="811"/>
                    <a:pt x="1374" y="811"/>
                  </a:cubicBezTo>
                  <a:cubicBezTo>
                    <a:pt x="1372" y="811"/>
                    <a:pt x="1372" y="811"/>
                    <a:pt x="1372" y="811"/>
                  </a:cubicBezTo>
                  <a:cubicBezTo>
                    <a:pt x="1370" y="811"/>
                    <a:pt x="1370" y="811"/>
                    <a:pt x="1370" y="811"/>
                  </a:cubicBezTo>
                  <a:cubicBezTo>
                    <a:pt x="1364" y="811"/>
                    <a:pt x="1364" y="811"/>
                    <a:pt x="1364" y="811"/>
                  </a:cubicBezTo>
                  <a:cubicBezTo>
                    <a:pt x="1358" y="811"/>
                    <a:pt x="1358" y="811"/>
                    <a:pt x="1358" y="811"/>
                  </a:cubicBezTo>
                  <a:cubicBezTo>
                    <a:pt x="1357" y="811"/>
                    <a:pt x="1357" y="811"/>
                    <a:pt x="1357" y="811"/>
                  </a:cubicBezTo>
                  <a:cubicBezTo>
                    <a:pt x="1354" y="811"/>
                    <a:pt x="1354" y="811"/>
                    <a:pt x="1354" y="811"/>
                  </a:cubicBezTo>
                  <a:cubicBezTo>
                    <a:pt x="1351" y="811"/>
                    <a:pt x="1351" y="811"/>
                    <a:pt x="1351" y="811"/>
                  </a:cubicBezTo>
                  <a:cubicBezTo>
                    <a:pt x="1353" y="810"/>
                    <a:pt x="1353" y="810"/>
                    <a:pt x="1353" y="810"/>
                  </a:cubicBezTo>
                  <a:cubicBezTo>
                    <a:pt x="1355" y="809"/>
                    <a:pt x="1355" y="809"/>
                    <a:pt x="1355" y="809"/>
                  </a:cubicBezTo>
                  <a:cubicBezTo>
                    <a:pt x="1355" y="808"/>
                    <a:pt x="1355" y="808"/>
                    <a:pt x="1355" y="808"/>
                  </a:cubicBezTo>
                  <a:cubicBezTo>
                    <a:pt x="1359" y="806"/>
                    <a:pt x="1359" y="806"/>
                    <a:pt x="1359" y="806"/>
                  </a:cubicBezTo>
                  <a:cubicBezTo>
                    <a:pt x="1363" y="804"/>
                    <a:pt x="1363" y="804"/>
                    <a:pt x="1363" y="804"/>
                  </a:cubicBezTo>
                  <a:cubicBezTo>
                    <a:pt x="1364" y="803"/>
                    <a:pt x="1364" y="803"/>
                    <a:pt x="1364" y="803"/>
                  </a:cubicBezTo>
                  <a:cubicBezTo>
                    <a:pt x="1365" y="802"/>
                    <a:pt x="1365" y="802"/>
                    <a:pt x="1365" y="802"/>
                  </a:cubicBezTo>
                  <a:cubicBezTo>
                    <a:pt x="1367" y="801"/>
                    <a:pt x="1367" y="801"/>
                    <a:pt x="1367" y="801"/>
                  </a:cubicBezTo>
                  <a:cubicBezTo>
                    <a:pt x="1368" y="801"/>
                    <a:pt x="1368" y="801"/>
                    <a:pt x="1368" y="801"/>
                  </a:cubicBezTo>
                  <a:cubicBezTo>
                    <a:pt x="1371" y="799"/>
                    <a:pt x="1371" y="799"/>
                    <a:pt x="1371" y="799"/>
                  </a:cubicBezTo>
                  <a:cubicBezTo>
                    <a:pt x="1373" y="798"/>
                    <a:pt x="1373" y="798"/>
                    <a:pt x="1373" y="798"/>
                  </a:cubicBezTo>
                  <a:lnTo>
                    <a:pt x="1375" y="796"/>
                  </a:lnTo>
                  <a:close/>
                  <a:moveTo>
                    <a:pt x="1352" y="816"/>
                  </a:moveTo>
                  <a:cubicBezTo>
                    <a:pt x="1355" y="816"/>
                    <a:pt x="1355" y="816"/>
                    <a:pt x="1355" y="816"/>
                  </a:cubicBezTo>
                  <a:cubicBezTo>
                    <a:pt x="1359" y="816"/>
                    <a:pt x="1359" y="816"/>
                    <a:pt x="1359" y="816"/>
                  </a:cubicBezTo>
                  <a:cubicBezTo>
                    <a:pt x="1362" y="816"/>
                    <a:pt x="1362" y="816"/>
                    <a:pt x="1362" y="816"/>
                  </a:cubicBezTo>
                  <a:cubicBezTo>
                    <a:pt x="1363" y="816"/>
                    <a:pt x="1363" y="816"/>
                    <a:pt x="1363" y="816"/>
                  </a:cubicBezTo>
                  <a:cubicBezTo>
                    <a:pt x="1369" y="816"/>
                    <a:pt x="1369" y="816"/>
                    <a:pt x="1369" y="816"/>
                  </a:cubicBezTo>
                  <a:cubicBezTo>
                    <a:pt x="1375" y="816"/>
                    <a:pt x="1375" y="816"/>
                    <a:pt x="1375" y="816"/>
                  </a:cubicBezTo>
                  <a:cubicBezTo>
                    <a:pt x="1377" y="816"/>
                    <a:pt x="1377" y="816"/>
                    <a:pt x="1377" y="816"/>
                  </a:cubicBezTo>
                  <a:cubicBezTo>
                    <a:pt x="1379" y="816"/>
                    <a:pt x="1379" y="816"/>
                    <a:pt x="1379" y="816"/>
                  </a:cubicBezTo>
                  <a:cubicBezTo>
                    <a:pt x="1382" y="816"/>
                    <a:pt x="1382" y="816"/>
                    <a:pt x="1382" y="816"/>
                  </a:cubicBezTo>
                  <a:cubicBezTo>
                    <a:pt x="1384" y="816"/>
                    <a:pt x="1384" y="816"/>
                    <a:pt x="1384" y="816"/>
                  </a:cubicBezTo>
                  <a:cubicBezTo>
                    <a:pt x="1389" y="816"/>
                    <a:pt x="1389" y="816"/>
                    <a:pt x="1389" y="816"/>
                  </a:cubicBezTo>
                  <a:cubicBezTo>
                    <a:pt x="1392" y="816"/>
                    <a:pt x="1392" y="816"/>
                    <a:pt x="1392" y="816"/>
                  </a:cubicBezTo>
                  <a:cubicBezTo>
                    <a:pt x="1393" y="816"/>
                    <a:pt x="1393" y="816"/>
                    <a:pt x="1393" y="816"/>
                  </a:cubicBezTo>
                  <a:cubicBezTo>
                    <a:pt x="1392" y="817"/>
                    <a:pt x="1392" y="817"/>
                    <a:pt x="1392" y="817"/>
                  </a:cubicBezTo>
                  <a:cubicBezTo>
                    <a:pt x="1391" y="818"/>
                    <a:pt x="1391" y="818"/>
                    <a:pt x="1391" y="818"/>
                  </a:cubicBezTo>
                  <a:cubicBezTo>
                    <a:pt x="1387" y="820"/>
                    <a:pt x="1387" y="820"/>
                    <a:pt x="1387" y="820"/>
                  </a:cubicBezTo>
                  <a:cubicBezTo>
                    <a:pt x="1386" y="820"/>
                    <a:pt x="1386" y="820"/>
                    <a:pt x="1386" y="820"/>
                  </a:cubicBezTo>
                  <a:cubicBezTo>
                    <a:pt x="1385" y="821"/>
                    <a:pt x="1385" y="821"/>
                    <a:pt x="1385" y="821"/>
                  </a:cubicBezTo>
                  <a:cubicBezTo>
                    <a:pt x="1383" y="822"/>
                    <a:pt x="1383" y="822"/>
                    <a:pt x="1383" y="822"/>
                  </a:cubicBezTo>
                  <a:cubicBezTo>
                    <a:pt x="1382" y="823"/>
                    <a:pt x="1382" y="823"/>
                    <a:pt x="1382" y="823"/>
                  </a:cubicBezTo>
                  <a:cubicBezTo>
                    <a:pt x="1378" y="825"/>
                    <a:pt x="1378" y="825"/>
                    <a:pt x="1378" y="825"/>
                  </a:cubicBezTo>
                  <a:cubicBezTo>
                    <a:pt x="1375" y="827"/>
                    <a:pt x="1375" y="827"/>
                    <a:pt x="1375" y="827"/>
                  </a:cubicBezTo>
                  <a:cubicBezTo>
                    <a:pt x="1374" y="828"/>
                    <a:pt x="1374" y="828"/>
                    <a:pt x="1374" y="828"/>
                  </a:cubicBezTo>
                  <a:cubicBezTo>
                    <a:pt x="1372" y="829"/>
                    <a:pt x="1372" y="829"/>
                    <a:pt x="1372" y="829"/>
                  </a:cubicBezTo>
                  <a:cubicBezTo>
                    <a:pt x="1370" y="830"/>
                    <a:pt x="1370" y="830"/>
                    <a:pt x="1370" y="830"/>
                  </a:cubicBezTo>
                  <a:cubicBezTo>
                    <a:pt x="1368" y="831"/>
                    <a:pt x="1368" y="831"/>
                    <a:pt x="1368" y="831"/>
                  </a:cubicBezTo>
                  <a:cubicBezTo>
                    <a:pt x="1367" y="832"/>
                    <a:pt x="1367" y="832"/>
                    <a:pt x="1367" y="832"/>
                  </a:cubicBezTo>
                  <a:cubicBezTo>
                    <a:pt x="1353" y="820"/>
                    <a:pt x="1353" y="820"/>
                    <a:pt x="1353" y="820"/>
                  </a:cubicBezTo>
                  <a:cubicBezTo>
                    <a:pt x="1349" y="816"/>
                    <a:pt x="1349" y="816"/>
                    <a:pt x="1349" y="816"/>
                  </a:cubicBezTo>
                  <a:cubicBezTo>
                    <a:pt x="1349" y="816"/>
                    <a:pt x="1349" y="816"/>
                    <a:pt x="1349" y="816"/>
                  </a:cubicBezTo>
                  <a:lnTo>
                    <a:pt x="1352" y="816"/>
                  </a:lnTo>
                  <a:close/>
                  <a:moveTo>
                    <a:pt x="1366" y="839"/>
                  </a:moveTo>
                  <a:cubicBezTo>
                    <a:pt x="1366" y="838"/>
                    <a:pt x="1366" y="838"/>
                    <a:pt x="1366" y="838"/>
                  </a:cubicBezTo>
                  <a:cubicBezTo>
                    <a:pt x="1366" y="838"/>
                    <a:pt x="1366" y="838"/>
                    <a:pt x="1366" y="838"/>
                  </a:cubicBezTo>
                  <a:cubicBezTo>
                    <a:pt x="1388" y="857"/>
                    <a:pt x="1388" y="857"/>
                    <a:pt x="1388" y="857"/>
                  </a:cubicBezTo>
                  <a:cubicBezTo>
                    <a:pt x="1386" y="857"/>
                    <a:pt x="1386" y="857"/>
                    <a:pt x="1386" y="857"/>
                  </a:cubicBezTo>
                  <a:cubicBezTo>
                    <a:pt x="1385" y="857"/>
                    <a:pt x="1385" y="857"/>
                    <a:pt x="1385" y="857"/>
                  </a:cubicBezTo>
                  <a:cubicBezTo>
                    <a:pt x="1382" y="857"/>
                    <a:pt x="1382" y="857"/>
                    <a:pt x="1382" y="857"/>
                  </a:cubicBezTo>
                  <a:cubicBezTo>
                    <a:pt x="1378" y="857"/>
                    <a:pt x="1378" y="857"/>
                    <a:pt x="1378" y="857"/>
                  </a:cubicBezTo>
                  <a:cubicBezTo>
                    <a:pt x="1372" y="857"/>
                    <a:pt x="1372" y="857"/>
                    <a:pt x="1372" y="857"/>
                  </a:cubicBezTo>
                  <a:cubicBezTo>
                    <a:pt x="1366" y="857"/>
                    <a:pt x="1366" y="857"/>
                    <a:pt x="1366" y="857"/>
                  </a:cubicBezTo>
                  <a:cubicBezTo>
                    <a:pt x="1364" y="857"/>
                    <a:pt x="1364" y="857"/>
                    <a:pt x="1364" y="857"/>
                  </a:cubicBezTo>
                  <a:cubicBezTo>
                    <a:pt x="1361" y="857"/>
                    <a:pt x="1361" y="857"/>
                    <a:pt x="1361" y="857"/>
                  </a:cubicBezTo>
                  <a:cubicBezTo>
                    <a:pt x="1357" y="857"/>
                    <a:pt x="1357" y="857"/>
                    <a:pt x="1357" y="857"/>
                  </a:cubicBezTo>
                  <a:cubicBezTo>
                    <a:pt x="1352" y="857"/>
                    <a:pt x="1352" y="857"/>
                    <a:pt x="1352" y="857"/>
                  </a:cubicBezTo>
                  <a:cubicBezTo>
                    <a:pt x="1346" y="857"/>
                    <a:pt x="1346" y="857"/>
                    <a:pt x="1346" y="857"/>
                  </a:cubicBezTo>
                  <a:cubicBezTo>
                    <a:pt x="1342" y="857"/>
                    <a:pt x="1342" y="857"/>
                    <a:pt x="1342" y="857"/>
                  </a:cubicBezTo>
                  <a:cubicBezTo>
                    <a:pt x="1339" y="857"/>
                    <a:pt x="1339" y="857"/>
                    <a:pt x="1339" y="857"/>
                  </a:cubicBezTo>
                  <a:cubicBezTo>
                    <a:pt x="1335" y="857"/>
                    <a:pt x="1335" y="857"/>
                    <a:pt x="1335" y="857"/>
                  </a:cubicBezTo>
                  <a:cubicBezTo>
                    <a:pt x="1338" y="855"/>
                    <a:pt x="1338" y="855"/>
                    <a:pt x="1338" y="855"/>
                  </a:cubicBezTo>
                  <a:cubicBezTo>
                    <a:pt x="1339" y="854"/>
                    <a:pt x="1339" y="854"/>
                    <a:pt x="1339" y="854"/>
                  </a:cubicBezTo>
                  <a:cubicBezTo>
                    <a:pt x="1342" y="853"/>
                    <a:pt x="1342" y="853"/>
                    <a:pt x="1342" y="853"/>
                  </a:cubicBezTo>
                  <a:cubicBezTo>
                    <a:pt x="1345" y="851"/>
                    <a:pt x="1345" y="851"/>
                    <a:pt x="1345" y="851"/>
                  </a:cubicBezTo>
                  <a:cubicBezTo>
                    <a:pt x="1348" y="849"/>
                    <a:pt x="1348" y="849"/>
                    <a:pt x="1348" y="849"/>
                  </a:cubicBezTo>
                  <a:cubicBezTo>
                    <a:pt x="1351" y="847"/>
                    <a:pt x="1351" y="847"/>
                    <a:pt x="1351" y="847"/>
                  </a:cubicBezTo>
                  <a:cubicBezTo>
                    <a:pt x="1353" y="846"/>
                    <a:pt x="1353" y="846"/>
                    <a:pt x="1353" y="846"/>
                  </a:cubicBezTo>
                  <a:cubicBezTo>
                    <a:pt x="1354" y="846"/>
                    <a:pt x="1354" y="846"/>
                    <a:pt x="1354" y="846"/>
                  </a:cubicBezTo>
                  <a:cubicBezTo>
                    <a:pt x="1358" y="843"/>
                    <a:pt x="1358" y="843"/>
                    <a:pt x="1358" y="843"/>
                  </a:cubicBezTo>
                  <a:cubicBezTo>
                    <a:pt x="1361" y="841"/>
                    <a:pt x="1361" y="841"/>
                    <a:pt x="1361" y="841"/>
                  </a:cubicBezTo>
                  <a:cubicBezTo>
                    <a:pt x="1364" y="840"/>
                    <a:pt x="1364" y="840"/>
                    <a:pt x="1364" y="840"/>
                  </a:cubicBezTo>
                  <a:lnTo>
                    <a:pt x="1366" y="839"/>
                  </a:lnTo>
                  <a:close/>
                  <a:moveTo>
                    <a:pt x="1335" y="862"/>
                  </a:moveTo>
                  <a:cubicBezTo>
                    <a:pt x="1337" y="862"/>
                    <a:pt x="1337" y="862"/>
                    <a:pt x="1337" y="862"/>
                  </a:cubicBezTo>
                  <a:cubicBezTo>
                    <a:pt x="1344" y="862"/>
                    <a:pt x="1344" y="862"/>
                    <a:pt x="1344" y="862"/>
                  </a:cubicBezTo>
                  <a:cubicBezTo>
                    <a:pt x="1348" y="862"/>
                    <a:pt x="1348" y="862"/>
                    <a:pt x="1348" y="862"/>
                  </a:cubicBezTo>
                  <a:cubicBezTo>
                    <a:pt x="1351" y="862"/>
                    <a:pt x="1351" y="862"/>
                    <a:pt x="1351" y="862"/>
                  </a:cubicBezTo>
                  <a:cubicBezTo>
                    <a:pt x="1357" y="862"/>
                    <a:pt x="1357" y="862"/>
                    <a:pt x="1357" y="862"/>
                  </a:cubicBezTo>
                  <a:cubicBezTo>
                    <a:pt x="1362" y="862"/>
                    <a:pt x="1362" y="862"/>
                    <a:pt x="1362" y="862"/>
                  </a:cubicBezTo>
                  <a:cubicBezTo>
                    <a:pt x="1366" y="862"/>
                    <a:pt x="1366" y="862"/>
                    <a:pt x="1366" y="862"/>
                  </a:cubicBezTo>
                  <a:cubicBezTo>
                    <a:pt x="1369" y="862"/>
                    <a:pt x="1369" y="862"/>
                    <a:pt x="1369" y="862"/>
                  </a:cubicBezTo>
                  <a:cubicBezTo>
                    <a:pt x="1371" y="862"/>
                    <a:pt x="1371" y="862"/>
                    <a:pt x="1371" y="862"/>
                  </a:cubicBezTo>
                  <a:cubicBezTo>
                    <a:pt x="1377" y="862"/>
                    <a:pt x="1377" y="862"/>
                    <a:pt x="1377" y="862"/>
                  </a:cubicBezTo>
                  <a:cubicBezTo>
                    <a:pt x="1383" y="862"/>
                    <a:pt x="1383" y="862"/>
                    <a:pt x="1383" y="862"/>
                  </a:cubicBezTo>
                  <a:cubicBezTo>
                    <a:pt x="1384" y="862"/>
                    <a:pt x="1384" y="862"/>
                    <a:pt x="1384" y="862"/>
                  </a:cubicBezTo>
                  <a:cubicBezTo>
                    <a:pt x="1383" y="863"/>
                    <a:pt x="1383" y="863"/>
                    <a:pt x="1383" y="863"/>
                  </a:cubicBezTo>
                  <a:cubicBezTo>
                    <a:pt x="1380" y="865"/>
                    <a:pt x="1380" y="865"/>
                    <a:pt x="1380" y="865"/>
                  </a:cubicBezTo>
                  <a:cubicBezTo>
                    <a:pt x="1376" y="867"/>
                    <a:pt x="1376" y="867"/>
                    <a:pt x="1376" y="867"/>
                  </a:cubicBezTo>
                  <a:cubicBezTo>
                    <a:pt x="1374" y="867"/>
                    <a:pt x="1374" y="867"/>
                    <a:pt x="1374" y="867"/>
                  </a:cubicBezTo>
                  <a:cubicBezTo>
                    <a:pt x="1372" y="868"/>
                    <a:pt x="1372" y="868"/>
                    <a:pt x="1372" y="868"/>
                  </a:cubicBezTo>
                  <a:cubicBezTo>
                    <a:pt x="1370" y="870"/>
                    <a:pt x="1370" y="870"/>
                    <a:pt x="1370" y="870"/>
                  </a:cubicBezTo>
                  <a:cubicBezTo>
                    <a:pt x="1366" y="871"/>
                    <a:pt x="1366" y="871"/>
                    <a:pt x="1366" y="871"/>
                  </a:cubicBezTo>
                  <a:cubicBezTo>
                    <a:pt x="1362" y="873"/>
                    <a:pt x="1362" y="873"/>
                    <a:pt x="1362" y="873"/>
                  </a:cubicBezTo>
                  <a:cubicBezTo>
                    <a:pt x="1360" y="874"/>
                    <a:pt x="1360" y="874"/>
                    <a:pt x="1360" y="874"/>
                  </a:cubicBezTo>
                  <a:cubicBezTo>
                    <a:pt x="1358" y="875"/>
                    <a:pt x="1358" y="875"/>
                    <a:pt x="1358" y="875"/>
                  </a:cubicBezTo>
                  <a:cubicBezTo>
                    <a:pt x="1354" y="877"/>
                    <a:pt x="1354" y="877"/>
                    <a:pt x="1354" y="877"/>
                  </a:cubicBezTo>
                  <a:cubicBezTo>
                    <a:pt x="1349" y="874"/>
                    <a:pt x="1349" y="874"/>
                    <a:pt x="1349" y="874"/>
                  </a:cubicBezTo>
                  <a:cubicBezTo>
                    <a:pt x="1340" y="867"/>
                    <a:pt x="1340" y="867"/>
                    <a:pt x="1340" y="867"/>
                  </a:cubicBezTo>
                  <a:cubicBezTo>
                    <a:pt x="1333" y="862"/>
                    <a:pt x="1333" y="862"/>
                    <a:pt x="1333" y="862"/>
                  </a:cubicBezTo>
                  <a:lnTo>
                    <a:pt x="1335" y="862"/>
                  </a:lnTo>
                  <a:close/>
                  <a:moveTo>
                    <a:pt x="1351" y="885"/>
                  </a:moveTo>
                  <a:cubicBezTo>
                    <a:pt x="1353" y="883"/>
                    <a:pt x="1353" y="883"/>
                    <a:pt x="1353" y="883"/>
                  </a:cubicBezTo>
                  <a:cubicBezTo>
                    <a:pt x="1353" y="883"/>
                    <a:pt x="1353" y="883"/>
                    <a:pt x="1353" y="883"/>
                  </a:cubicBezTo>
                  <a:cubicBezTo>
                    <a:pt x="1368" y="894"/>
                    <a:pt x="1368" y="894"/>
                    <a:pt x="1368" y="894"/>
                  </a:cubicBezTo>
                  <a:cubicBezTo>
                    <a:pt x="1377" y="901"/>
                    <a:pt x="1377" y="901"/>
                    <a:pt x="1377" y="901"/>
                  </a:cubicBezTo>
                  <a:cubicBezTo>
                    <a:pt x="1378" y="902"/>
                    <a:pt x="1378" y="902"/>
                    <a:pt x="1378" y="902"/>
                  </a:cubicBezTo>
                  <a:cubicBezTo>
                    <a:pt x="1378" y="902"/>
                    <a:pt x="1378" y="902"/>
                    <a:pt x="1378" y="902"/>
                  </a:cubicBezTo>
                  <a:cubicBezTo>
                    <a:pt x="1376" y="902"/>
                    <a:pt x="1376" y="902"/>
                    <a:pt x="1376" y="902"/>
                  </a:cubicBezTo>
                  <a:cubicBezTo>
                    <a:pt x="1372" y="902"/>
                    <a:pt x="1372" y="902"/>
                    <a:pt x="1372" y="902"/>
                  </a:cubicBezTo>
                  <a:cubicBezTo>
                    <a:pt x="1368" y="902"/>
                    <a:pt x="1368" y="902"/>
                    <a:pt x="1368" y="902"/>
                  </a:cubicBezTo>
                  <a:cubicBezTo>
                    <a:pt x="1365" y="902"/>
                    <a:pt x="1365" y="902"/>
                    <a:pt x="1365" y="902"/>
                  </a:cubicBezTo>
                  <a:cubicBezTo>
                    <a:pt x="1361" y="902"/>
                    <a:pt x="1361" y="902"/>
                    <a:pt x="1361" y="902"/>
                  </a:cubicBezTo>
                  <a:cubicBezTo>
                    <a:pt x="1361" y="902"/>
                    <a:pt x="1361" y="902"/>
                    <a:pt x="1361" y="902"/>
                  </a:cubicBezTo>
                  <a:cubicBezTo>
                    <a:pt x="1358" y="902"/>
                    <a:pt x="1358" y="902"/>
                    <a:pt x="1358" y="902"/>
                  </a:cubicBezTo>
                  <a:cubicBezTo>
                    <a:pt x="1355" y="902"/>
                    <a:pt x="1355" y="902"/>
                    <a:pt x="1355" y="902"/>
                  </a:cubicBezTo>
                  <a:cubicBezTo>
                    <a:pt x="1352" y="902"/>
                    <a:pt x="1352" y="902"/>
                    <a:pt x="1352" y="902"/>
                  </a:cubicBezTo>
                  <a:cubicBezTo>
                    <a:pt x="1348" y="902"/>
                    <a:pt x="1348" y="902"/>
                    <a:pt x="1348" y="902"/>
                  </a:cubicBezTo>
                  <a:cubicBezTo>
                    <a:pt x="1344" y="902"/>
                    <a:pt x="1344" y="902"/>
                    <a:pt x="1344" y="902"/>
                  </a:cubicBezTo>
                  <a:cubicBezTo>
                    <a:pt x="1339" y="902"/>
                    <a:pt x="1339" y="902"/>
                    <a:pt x="1339" y="902"/>
                  </a:cubicBezTo>
                  <a:cubicBezTo>
                    <a:pt x="1334" y="902"/>
                    <a:pt x="1334" y="902"/>
                    <a:pt x="1334" y="902"/>
                  </a:cubicBezTo>
                  <a:cubicBezTo>
                    <a:pt x="1332" y="902"/>
                    <a:pt x="1332" y="902"/>
                    <a:pt x="1332" y="902"/>
                  </a:cubicBezTo>
                  <a:cubicBezTo>
                    <a:pt x="1328" y="902"/>
                    <a:pt x="1328" y="902"/>
                    <a:pt x="1328" y="902"/>
                  </a:cubicBezTo>
                  <a:cubicBezTo>
                    <a:pt x="1325" y="901"/>
                    <a:pt x="1325" y="901"/>
                    <a:pt x="1325" y="901"/>
                  </a:cubicBezTo>
                  <a:cubicBezTo>
                    <a:pt x="1324" y="901"/>
                    <a:pt x="1324" y="901"/>
                    <a:pt x="1324" y="901"/>
                  </a:cubicBezTo>
                  <a:cubicBezTo>
                    <a:pt x="1317" y="901"/>
                    <a:pt x="1317" y="901"/>
                    <a:pt x="1317" y="901"/>
                  </a:cubicBezTo>
                  <a:cubicBezTo>
                    <a:pt x="1321" y="899"/>
                    <a:pt x="1321" y="899"/>
                    <a:pt x="1321" y="899"/>
                  </a:cubicBezTo>
                  <a:cubicBezTo>
                    <a:pt x="1322" y="899"/>
                    <a:pt x="1322" y="899"/>
                    <a:pt x="1322" y="899"/>
                  </a:cubicBezTo>
                  <a:cubicBezTo>
                    <a:pt x="1324" y="898"/>
                    <a:pt x="1324" y="898"/>
                    <a:pt x="1324" y="898"/>
                  </a:cubicBezTo>
                  <a:cubicBezTo>
                    <a:pt x="1326" y="897"/>
                    <a:pt x="1326" y="897"/>
                    <a:pt x="1326" y="897"/>
                  </a:cubicBezTo>
                  <a:cubicBezTo>
                    <a:pt x="1328" y="896"/>
                    <a:pt x="1328" y="896"/>
                    <a:pt x="1328" y="896"/>
                  </a:cubicBezTo>
                  <a:cubicBezTo>
                    <a:pt x="1331" y="894"/>
                    <a:pt x="1331" y="894"/>
                    <a:pt x="1331" y="894"/>
                  </a:cubicBezTo>
                  <a:cubicBezTo>
                    <a:pt x="1335" y="892"/>
                    <a:pt x="1335" y="892"/>
                    <a:pt x="1335" y="892"/>
                  </a:cubicBezTo>
                  <a:cubicBezTo>
                    <a:pt x="1337" y="891"/>
                    <a:pt x="1337" y="891"/>
                    <a:pt x="1337" y="891"/>
                  </a:cubicBezTo>
                  <a:cubicBezTo>
                    <a:pt x="1340" y="890"/>
                    <a:pt x="1340" y="890"/>
                    <a:pt x="1340" y="890"/>
                  </a:cubicBezTo>
                  <a:cubicBezTo>
                    <a:pt x="1342" y="889"/>
                    <a:pt x="1342" y="889"/>
                    <a:pt x="1342" y="889"/>
                  </a:cubicBezTo>
                  <a:cubicBezTo>
                    <a:pt x="1344" y="888"/>
                    <a:pt x="1344" y="888"/>
                    <a:pt x="1344" y="888"/>
                  </a:cubicBezTo>
                  <a:cubicBezTo>
                    <a:pt x="1346" y="887"/>
                    <a:pt x="1346" y="887"/>
                    <a:pt x="1346" y="887"/>
                  </a:cubicBezTo>
                  <a:cubicBezTo>
                    <a:pt x="1346" y="887"/>
                    <a:pt x="1346" y="887"/>
                    <a:pt x="1346" y="887"/>
                  </a:cubicBezTo>
                  <a:cubicBezTo>
                    <a:pt x="1349" y="886"/>
                    <a:pt x="1349" y="886"/>
                    <a:pt x="1349" y="886"/>
                  </a:cubicBezTo>
                  <a:lnTo>
                    <a:pt x="1351" y="885"/>
                  </a:lnTo>
                  <a:close/>
                  <a:moveTo>
                    <a:pt x="1317" y="907"/>
                  </a:moveTo>
                  <a:cubicBezTo>
                    <a:pt x="1329" y="907"/>
                    <a:pt x="1329" y="907"/>
                    <a:pt x="1329" y="907"/>
                  </a:cubicBezTo>
                  <a:cubicBezTo>
                    <a:pt x="1331" y="907"/>
                    <a:pt x="1331" y="907"/>
                    <a:pt x="1331" y="907"/>
                  </a:cubicBezTo>
                  <a:cubicBezTo>
                    <a:pt x="1333" y="907"/>
                    <a:pt x="1333" y="907"/>
                    <a:pt x="1333" y="907"/>
                  </a:cubicBezTo>
                  <a:cubicBezTo>
                    <a:pt x="1337" y="907"/>
                    <a:pt x="1337" y="907"/>
                    <a:pt x="1337" y="907"/>
                  </a:cubicBezTo>
                  <a:cubicBezTo>
                    <a:pt x="1339" y="907"/>
                    <a:pt x="1339" y="907"/>
                    <a:pt x="1339" y="907"/>
                  </a:cubicBezTo>
                  <a:cubicBezTo>
                    <a:pt x="1344" y="907"/>
                    <a:pt x="1344" y="907"/>
                    <a:pt x="1344" y="907"/>
                  </a:cubicBezTo>
                  <a:cubicBezTo>
                    <a:pt x="1350" y="907"/>
                    <a:pt x="1350" y="907"/>
                    <a:pt x="1350" y="907"/>
                  </a:cubicBezTo>
                  <a:cubicBezTo>
                    <a:pt x="1353" y="907"/>
                    <a:pt x="1353" y="907"/>
                    <a:pt x="1353" y="907"/>
                  </a:cubicBezTo>
                  <a:cubicBezTo>
                    <a:pt x="1357" y="907"/>
                    <a:pt x="1357" y="907"/>
                    <a:pt x="1357" y="907"/>
                  </a:cubicBezTo>
                  <a:cubicBezTo>
                    <a:pt x="1360" y="907"/>
                    <a:pt x="1360" y="907"/>
                    <a:pt x="1360" y="907"/>
                  </a:cubicBezTo>
                  <a:cubicBezTo>
                    <a:pt x="1363" y="907"/>
                    <a:pt x="1363" y="907"/>
                    <a:pt x="1363" y="907"/>
                  </a:cubicBezTo>
                  <a:cubicBezTo>
                    <a:pt x="1366" y="907"/>
                    <a:pt x="1366" y="907"/>
                    <a:pt x="1366" y="907"/>
                  </a:cubicBezTo>
                  <a:cubicBezTo>
                    <a:pt x="1366" y="907"/>
                    <a:pt x="1366" y="907"/>
                    <a:pt x="1366" y="907"/>
                  </a:cubicBezTo>
                  <a:cubicBezTo>
                    <a:pt x="1371" y="907"/>
                    <a:pt x="1371" y="907"/>
                    <a:pt x="1371" y="907"/>
                  </a:cubicBezTo>
                  <a:cubicBezTo>
                    <a:pt x="1373" y="907"/>
                    <a:pt x="1373" y="907"/>
                    <a:pt x="1373" y="907"/>
                  </a:cubicBezTo>
                  <a:cubicBezTo>
                    <a:pt x="1374" y="907"/>
                    <a:pt x="1374" y="907"/>
                    <a:pt x="1374" y="907"/>
                  </a:cubicBezTo>
                  <a:cubicBezTo>
                    <a:pt x="1374" y="907"/>
                    <a:pt x="1374" y="907"/>
                    <a:pt x="1374" y="907"/>
                  </a:cubicBezTo>
                  <a:cubicBezTo>
                    <a:pt x="1372" y="908"/>
                    <a:pt x="1372" y="908"/>
                    <a:pt x="1372" y="908"/>
                  </a:cubicBezTo>
                  <a:cubicBezTo>
                    <a:pt x="1369" y="909"/>
                    <a:pt x="1369" y="909"/>
                    <a:pt x="1369" y="909"/>
                  </a:cubicBezTo>
                  <a:cubicBezTo>
                    <a:pt x="1369" y="909"/>
                    <a:pt x="1369" y="909"/>
                    <a:pt x="1369" y="909"/>
                  </a:cubicBezTo>
                  <a:cubicBezTo>
                    <a:pt x="1367" y="910"/>
                    <a:pt x="1367" y="910"/>
                    <a:pt x="1367" y="910"/>
                  </a:cubicBezTo>
                  <a:cubicBezTo>
                    <a:pt x="1365" y="911"/>
                    <a:pt x="1365" y="911"/>
                    <a:pt x="1365" y="911"/>
                  </a:cubicBezTo>
                  <a:cubicBezTo>
                    <a:pt x="1363" y="912"/>
                    <a:pt x="1363" y="912"/>
                    <a:pt x="1363" y="912"/>
                  </a:cubicBezTo>
                  <a:cubicBezTo>
                    <a:pt x="1360" y="913"/>
                    <a:pt x="1360" y="913"/>
                    <a:pt x="1360" y="913"/>
                  </a:cubicBezTo>
                  <a:cubicBezTo>
                    <a:pt x="1358" y="914"/>
                    <a:pt x="1358" y="914"/>
                    <a:pt x="1358" y="914"/>
                  </a:cubicBezTo>
                  <a:cubicBezTo>
                    <a:pt x="1354" y="916"/>
                    <a:pt x="1354" y="916"/>
                    <a:pt x="1354" y="916"/>
                  </a:cubicBezTo>
                  <a:cubicBezTo>
                    <a:pt x="1351" y="918"/>
                    <a:pt x="1351" y="918"/>
                    <a:pt x="1351" y="918"/>
                  </a:cubicBezTo>
                  <a:cubicBezTo>
                    <a:pt x="1349" y="918"/>
                    <a:pt x="1349" y="918"/>
                    <a:pt x="1349" y="918"/>
                  </a:cubicBezTo>
                  <a:cubicBezTo>
                    <a:pt x="1346" y="920"/>
                    <a:pt x="1346" y="920"/>
                    <a:pt x="1346" y="920"/>
                  </a:cubicBezTo>
                  <a:cubicBezTo>
                    <a:pt x="1345" y="920"/>
                    <a:pt x="1345" y="920"/>
                    <a:pt x="1345" y="920"/>
                  </a:cubicBezTo>
                  <a:cubicBezTo>
                    <a:pt x="1344" y="921"/>
                    <a:pt x="1344" y="921"/>
                    <a:pt x="1344" y="921"/>
                  </a:cubicBezTo>
                  <a:cubicBezTo>
                    <a:pt x="1341" y="922"/>
                    <a:pt x="1341" y="922"/>
                    <a:pt x="1341" y="922"/>
                  </a:cubicBezTo>
                  <a:cubicBezTo>
                    <a:pt x="1335" y="922"/>
                    <a:pt x="1335" y="922"/>
                    <a:pt x="1335" y="922"/>
                  </a:cubicBezTo>
                  <a:cubicBezTo>
                    <a:pt x="1328" y="917"/>
                    <a:pt x="1328" y="917"/>
                    <a:pt x="1328" y="917"/>
                  </a:cubicBezTo>
                  <a:cubicBezTo>
                    <a:pt x="1317" y="909"/>
                    <a:pt x="1317" y="909"/>
                    <a:pt x="1317" y="909"/>
                  </a:cubicBezTo>
                  <a:cubicBezTo>
                    <a:pt x="1314" y="907"/>
                    <a:pt x="1314" y="907"/>
                    <a:pt x="1314" y="907"/>
                  </a:cubicBezTo>
                  <a:cubicBezTo>
                    <a:pt x="1315" y="907"/>
                    <a:pt x="1315" y="907"/>
                    <a:pt x="1315" y="907"/>
                  </a:cubicBezTo>
                  <a:lnTo>
                    <a:pt x="1317" y="907"/>
                  </a:lnTo>
                  <a:close/>
                  <a:moveTo>
                    <a:pt x="1329" y="927"/>
                  </a:moveTo>
                  <a:cubicBezTo>
                    <a:pt x="1330" y="927"/>
                    <a:pt x="1330" y="927"/>
                    <a:pt x="1330" y="927"/>
                  </a:cubicBezTo>
                  <a:cubicBezTo>
                    <a:pt x="1330" y="928"/>
                    <a:pt x="1330" y="928"/>
                    <a:pt x="1330" y="928"/>
                  </a:cubicBezTo>
                  <a:cubicBezTo>
                    <a:pt x="1327" y="929"/>
                    <a:pt x="1327" y="929"/>
                    <a:pt x="1327" y="929"/>
                  </a:cubicBezTo>
                  <a:cubicBezTo>
                    <a:pt x="1326" y="927"/>
                    <a:pt x="1326" y="927"/>
                    <a:pt x="1326" y="927"/>
                  </a:cubicBezTo>
                  <a:lnTo>
                    <a:pt x="1329" y="927"/>
                  </a:lnTo>
                  <a:close/>
                  <a:moveTo>
                    <a:pt x="1328" y="939"/>
                  </a:moveTo>
                  <a:cubicBezTo>
                    <a:pt x="1327" y="940"/>
                    <a:pt x="1327" y="940"/>
                    <a:pt x="1327" y="940"/>
                  </a:cubicBezTo>
                  <a:cubicBezTo>
                    <a:pt x="1326" y="942"/>
                    <a:pt x="1326" y="942"/>
                    <a:pt x="1326" y="942"/>
                  </a:cubicBezTo>
                  <a:cubicBezTo>
                    <a:pt x="1325" y="943"/>
                    <a:pt x="1325" y="943"/>
                    <a:pt x="1325" y="943"/>
                  </a:cubicBezTo>
                  <a:cubicBezTo>
                    <a:pt x="1324" y="945"/>
                    <a:pt x="1324" y="945"/>
                    <a:pt x="1324" y="945"/>
                  </a:cubicBezTo>
                  <a:cubicBezTo>
                    <a:pt x="1324" y="945"/>
                    <a:pt x="1324" y="945"/>
                    <a:pt x="1324" y="945"/>
                  </a:cubicBezTo>
                  <a:cubicBezTo>
                    <a:pt x="1324" y="944"/>
                    <a:pt x="1324" y="944"/>
                    <a:pt x="1324" y="944"/>
                  </a:cubicBezTo>
                  <a:cubicBezTo>
                    <a:pt x="1324" y="942"/>
                    <a:pt x="1324" y="942"/>
                    <a:pt x="1324" y="942"/>
                  </a:cubicBezTo>
                  <a:cubicBezTo>
                    <a:pt x="1324" y="940"/>
                    <a:pt x="1324" y="940"/>
                    <a:pt x="1324" y="940"/>
                  </a:cubicBezTo>
                  <a:cubicBezTo>
                    <a:pt x="1324" y="937"/>
                    <a:pt x="1324" y="937"/>
                    <a:pt x="1324" y="937"/>
                  </a:cubicBezTo>
                  <a:cubicBezTo>
                    <a:pt x="1324" y="936"/>
                    <a:pt x="1324" y="936"/>
                    <a:pt x="1324" y="936"/>
                  </a:cubicBezTo>
                  <a:cubicBezTo>
                    <a:pt x="1326" y="935"/>
                    <a:pt x="1326" y="935"/>
                    <a:pt x="1326" y="935"/>
                  </a:cubicBezTo>
                  <a:lnTo>
                    <a:pt x="1328" y="939"/>
                  </a:lnTo>
                  <a:close/>
                  <a:moveTo>
                    <a:pt x="1326" y="964"/>
                  </a:moveTo>
                  <a:cubicBezTo>
                    <a:pt x="1328" y="968"/>
                    <a:pt x="1328" y="968"/>
                    <a:pt x="1328" y="968"/>
                  </a:cubicBezTo>
                  <a:cubicBezTo>
                    <a:pt x="1328" y="968"/>
                    <a:pt x="1328" y="968"/>
                    <a:pt x="1328" y="968"/>
                  </a:cubicBezTo>
                  <a:cubicBezTo>
                    <a:pt x="1327" y="969"/>
                    <a:pt x="1327" y="969"/>
                    <a:pt x="1327" y="969"/>
                  </a:cubicBezTo>
                  <a:cubicBezTo>
                    <a:pt x="1326" y="971"/>
                    <a:pt x="1326" y="971"/>
                    <a:pt x="1326" y="971"/>
                  </a:cubicBezTo>
                  <a:cubicBezTo>
                    <a:pt x="1324" y="974"/>
                    <a:pt x="1324" y="974"/>
                    <a:pt x="1324" y="974"/>
                  </a:cubicBezTo>
                  <a:cubicBezTo>
                    <a:pt x="1324" y="969"/>
                    <a:pt x="1324" y="969"/>
                    <a:pt x="1324" y="969"/>
                  </a:cubicBezTo>
                  <a:cubicBezTo>
                    <a:pt x="1324" y="965"/>
                    <a:pt x="1324" y="965"/>
                    <a:pt x="1324" y="965"/>
                  </a:cubicBezTo>
                  <a:cubicBezTo>
                    <a:pt x="1324" y="964"/>
                    <a:pt x="1324" y="964"/>
                    <a:pt x="1324" y="964"/>
                  </a:cubicBezTo>
                  <a:cubicBezTo>
                    <a:pt x="1324" y="962"/>
                    <a:pt x="1324" y="962"/>
                    <a:pt x="1324" y="962"/>
                  </a:cubicBezTo>
                  <a:cubicBezTo>
                    <a:pt x="1324" y="961"/>
                    <a:pt x="1324" y="961"/>
                    <a:pt x="1324" y="961"/>
                  </a:cubicBezTo>
                  <a:lnTo>
                    <a:pt x="1326" y="964"/>
                  </a:lnTo>
                  <a:close/>
                  <a:moveTo>
                    <a:pt x="1325" y="1044"/>
                  </a:moveTo>
                  <a:cubicBezTo>
                    <a:pt x="1335" y="1053"/>
                    <a:pt x="1335" y="1053"/>
                    <a:pt x="1335" y="1053"/>
                  </a:cubicBezTo>
                  <a:cubicBezTo>
                    <a:pt x="1334" y="1054"/>
                    <a:pt x="1333" y="1055"/>
                    <a:pt x="1332" y="1055"/>
                  </a:cubicBezTo>
                  <a:cubicBezTo>
                    <a:pt x="1331" y="1056"/>
                    <a:pt x="1331" y="1056"/>
                    <a:pt x="1330" y="1057"/>
                  </a:cubicBezTo>
                  <a:cubicBezTo>
                    <a:pt x="1329" y="1057"/>
                    <a:pt x="1329" y="1057"/>
                    <a:pt x="1329" y="1057"/>
                  </a:cubicBezTo>
                  <a:cubicBezTo>
                    <a:pt x="1329" y="1057"/>
                    <a:pt x="1329" y="1058"/>
                    <a:pt x="1328" y="1058"/>
                  </a:cubicBezTo>
                  <a:cubicBezTo>
                    <a:pt x="1328" y="1058"/>
                    <a:pt x="1328" y="1058"/>
                    <a:pt x="1328" y="1058"/>
                  </a:cubicBezTo>
                  <a:cubicBezTo>
                    <a:pt x="1328" y="1058"/>
                    <a:pt x="1328" y="1058"/>
                    <a:pt x="1328" y="1058"/>
                  </a:cubicBezTo>
                  <a:cubicBezTo>
                    <a:pt x="1327" y="1059"/>
                    <a:pt x="1325" y="1060"/>
                    <a:pt x="1324" y="1061"/>
                  </a:cubicBezTo>
                  <a:cubicBezTo>
                    <a:pt x="1324" y="1061"/>
                    <a:pt x="1324" y="1061"/>
                    <a:pt x="1324" y="1061"/>
                  </a:cubicBezTo>
                  <a:cubicBezTo>
                    <a:pt x="1313" y="1053"/>
                    <a:pt x="1313" y="1053"/>
                    <a:pt x="1313" y="1053"/>
                  </a:cubicBezTo>
                  <a:cubicBezTo>
                    <a:pt x="1315" y="1052"/>
                    <a:pt x="1315" y="1052"/>
                    <a:pt x="1315" y="1052"/>
                  </a:cubicBezTo>
                  <a:cubicBezTo>
                    <a:pt x="1316" y="1051"/>
                    <a:pt x="1317" y="1050"/>
                    <a:pt x="1319" y="1049"/>
                  </a:cubicBezTo>
                  <a:cubicBezTo>
                    <a:pt x="1320" y="1048"/>
                    <a:pt x="1320" y="1048"/>
                    <a:pt x="1320" y="1048"/>
                  </a:cubicBezTo>
                  <a:cubicBezTo>
                    <a:pt x="1321" y="1047"/>
                    <a:pt x="1322" y="1046"/>
                    <a:pt x="1323" y="1046"/>
                  </a:cubicBezTo>
                  <a:cubicBezTo>
                    <a:pt x="1324" y="1045"/>
                    <a:pt x="1324" y="1045"/>
                    <a:pt x="1325" y="1044"/>
                  </a:cubicBezTo>
                  <a:close/>
                  <a:moveTo>
                    <a:pt x="1328" y="1064"/>
                  </a:moveTo>
                  <a:cubicBezTo>
                    <a:pt x="1329" y="1064"/>
                    <a:pt x="1329" y="1063"/>
                    <a:pt x="1330" y="1063"/>
                  </a:cubicBezTo>
                  <a:cubicBezTo>
                    <a:pt x="1340" y="1073"/>
                    <a:pt x="1340" y="1073"/>
                    <a:pt x="1340" y="1073"/>
                  </a:cubicBezTo>
                  <a:cubicBezTo>
                    <a:pt x="1340" y="1074"/>
                    <a:pt x="1339" y="1074"/>
                    <a:pt x="1338" y="1075"/>
                  </a:cubicBezTo>
                  <a:cubicBezTo>
                    <a:pt x="1337" y="1075"/>
                    <a:pt x="1337" y="1075"/>
                    <a:pt x="1337" y="1075"/>
                  </a:cubicBezTo>
                  <a:cubicBezTo>
                    <a:pt x="1326" y="1066"/>
                    <a:pt x="1326" y="1066"/>
                    <a:pt x="1326" y="1066"/>
                  </a:cubicBezTo>
                  <a:cubicBezTo>
                    <a:pt x="1327" y="1065"/>
                    <a:pt x="1327" y="1065"/>
                    <a:pt x="1328" y="1064"/>
                  </a:cubicBezTo>
                  <a:close/>
                  <a:moveTo>
                    <a:pt x="1334" y="1060"/>
                  </a:moveTo>
                  <a:cubicBezTo>
                    <a:pt x="1335" y="1060"/>
                    <a:pt x="1335" y="1059"/>
                    <a:pt x="1336" y="1059"/>
                  </a:cubicBezTo>
                  <a:cubicBezTo>
                    <a:pt x="1337" y="1058"/>
                    <a:pt x="1337" y="1058"/>
                    <a:pt x="1338" y="1057"/>
                  </a:cubicBezTo>
                  <a:cubicBezTo>
                    <a:pt x="1348" y="1068"/>
                    <a:pt x="1348" y="1068"/>
                    <a:pt x="1348" y="1068"/>
                  </a:cubicBezTo>
                  <a:cubicBezTo>
                    <a:pt x="1347" y="1069"/>
                    <a:pt x="1347" y="1069"/>
                    <a:pt x="1347" y="1069"/>
                  </a:cubicBezTo>
                  <a:cubicBezTo>
                    <a:pt x="1346" y="1070"/>
                    <a:pt x="1345" y="1070"/>
                    <a:pt x="1345" y="1070"/>
                  </a:cubicBezTo>
                  <a:lnTo>
                    <a:pt x="1334" y="1060"/>
                  </a:lnTo>
                  <a:close/>
                  <a:moveTo>
                    <a:pt x="1342" y="1054"/>
                  </a:moveTo>
                  <a:cubicBezTo>
                    <a:pt x="1343" y="1054"/>
                    <a:pt x="1343" y="1054"/>
                    <a:pt x="1343" y="1054"/>
                  </a:cubicBezTo>
                  <a:cubicBezTo>
                    <a:pt x="1344" y="1054"/>
                    <a:pt x="1345" y="1053"/>
                    <a:pt x="1345" y="1053"/>
                  </a:cubicBezTo>
                  <a:cubicBezTo>
                    <a:pt x="1347" y="1052"/>
                    <a:pt x="1347" y="1052"/>
                    <a:pt x="1347" y="1052"/>
                  </a:cubicBezTo>
                  <a:cubicBezTo>
                    <a:pt x="1353" y="1060"/>
                    <a:pt x="1353" y="1060"/>
                    <a:pt x="1353" y="1060"/>
                  </a:cubicBezTo>
                  <a:cubicBezTo>
                    <a:pt x="1356" y="1064"/>
                    <a:pt x="1356" y="1064"/>
                    <a:pt x="1356" y="1064"/>
                  </a:cubicBezTo>
                  <a:cubicBezTo>
                    <a:pt x="1355" y="1064"/>
                    <a:pt x="1355" y="1065"/>
                    <a:pt x="1354" y="1065"/>
                  </a:cubicBezTo>
                  <a:cubicBezTo>
                    <a:pt x="1354" y="1065"/>
                    <a:pt x="1354" y="1065"/>
                    <a:pt x="1354" y="1065"/>
                  </a:cubicBezTo>
                  <a:cubicBezTo>
                    <a:pt x="1353" y="1066"/>
                    <a:pt x="1353" y="1066"/>
                    <a:pt x="1353" y="1066"/>
                  </a:cubicBezTo>
                  <a:lnTo>
                    <a:pt x="1342" y="1054"/>
                  </a:lnTo>
                  <a:close/>
                  <a:moveTo>
                    <a:pt x="1351" y="1049"/>
                  </a:moveTo>
                  <a:cubicBezTo>
                    <a:pt x="1353" y="1049"/>
                    <a:pt x="1353" y="1049"/>
                    <a:pt x="1353" y="1049"/>
                  </a:cubicBezTo>
                  <a:cubicBezTo>
                    <a:pt x="1354" y="1048"/>
                    <a:pt x="1355" y="1048"/>
                    <a:pt x="1356" y="1047"/>
                  </a:cubicBezTo>
                  <a:cubicBezTo>
                    <a:pt x="1364" y="1060"/>
                    <a:pt x="1364" y="1060"/>
                    <a:pt x="1364" y="1060"/>
                  </a:cubicBezTo>
                  <a:cubicBezTo>
                    <a:pt x="1364" y="1060"/>
                    <a:pt x="1364" y="1060"/>
                    <a:pt x="1364" y="1060"/>
                  </a:cubicBezTo>
                  <a:cubicBezTo>
                    <a:pt x="1363" y="1061"/>
                    <a:pt x="1362" y="1061"/>
                    <a:pt x="1361" y="1062"/>
                  </a:cubicBezTo>
                  <a:lnTo>
                    <a:pt x="1351" y="1049"/>
                  </a:lnTo>
                  <a:close/>
                  <a:moveTo>
                    <a:pt x="1361" y="1045"/>
                  </a:moveTo>
                  <a:cubicBezTo>
                    <a:pt x="1362" y="1044"/>
                    <a:pt x="1362" y="1044"/>
                    <a:pt x="1362" y="1044"/>
                  </a:cubicBezTo>
                  <a:cubicBezTo>
                    <a:pt x="1363" y="1044"/>
                    <a:pt x="1364" y="1043"/>
                    <a:pt x="1365" y="1043"/>
                  </a:cubicBezTo>
                  <a:cubicBezTo>
                    <a:pt x="1366" y="1043"/>
                    <a:pt x="1366" y="1043"/>
                    <a:pt x="1366" y="1043"/>
                  </a:cubicBezTo>
                  <a:cubicBezTo>
                    <a:pt x="1366" y="1043"/>
                    <a:pt x="1366" y="1043"/>
                    <a:pt x="1366" y="1043"/>
                  </a:cubicBezTo>
                  <a:cubicBezTo>
                    <a:pt x="1370" y="1052"/>
                    <a:pt x="1370" y="1052"/>
                    <a:pt x="1370" y="1052"/>
                  </a:cubicBezTo>
                  <a:cubicBezTo>
                    <a:pt x="1373" y="1057"/>
                    <a:pt x="1373" y="1057"/>
                    <a:pt x="1373" y="1057"/>
                  </a:cubicBezTo>
                  <a:cubicBezTo>
                    <a:pt x="1372" y="1057"/>
                    <a:pt x="1370" y="1058"/>
                    <a:pt x="1369" y="1058"/>
                  </a:cubicBezTo>
                  <a:lnTo>
                    <a:pt x="1361" y="1045"/>
                  </a:lnTo>
                  <a:close/>
                  <a:moveTo>
                    <a:pt x="1370" y="1041"/>
                  </a:moveTo>
                  <a:cubicBezTo>
                    <a:pt x="1371" y="1041"/>
                    <a:pt x="1371" y="1041"/>
                    <a:pt x="1371" y="1041"/>
                  </a:cubicBezTo>
                  <a:cubicBezTo>
                    <a:pt x="1372" y="1040"/>
                    <a:pt x="1373" y="1040"/>
                    <a:pt x="1374" y="1039"/>
                  </a:cubicBezTo>
                  <a:cubicBezTo>
                    <a:pt x="1375" y="1039"/>
                    <a:pt x="1375" y="1039"/>
                    <a:pt x="1375" y="1039"/>
                  </a:cubicBezTo>
                  <a:cubicBezTo>
                    <a:pt x="1376" y="1041"/>
                    <a:pt x="1376" y="1041"/>
                    <a:pt x="1376" y="1041"/>
                  </a:cubicBezTo>
                  <a:cubicBezTo>
                    <a:pt x="1380" y="1049"/>
                    <a:pt x="1380" y="1049"/>
                    <a:pt x="1380" y="1049"/>
                  </a:cubicBezTo>
                  <a:cubicBezTo>
                    <a:pt x="1382" y="1054"/>
                    <a:pt x="1382" y="1054"/>
                    <a:pt x="1382" y="1054"/>
                  </a:cubicBezTo>
                  <a:cubicBezTo>
                    <a:pt x="1381" y="1054"/>
                    <a:pt x="1379" y="1055"/>
                    <a:pt x="1378" y="1055"/>
                  </a:cubicBezTo>
                  <a:cubicBezTo>
                    <a:pt x="1378" y="1055"/>
                    <a:pt x="1378" y="1055"/>
                    <a:pt x="1378" y="1055"/>
                  </a:cubicBezTo>
                  <a:cubicBezTo>
                    <a:pt x="1378" y="1055"/>
                    <a:pt x="1378" y="1055"/>
                    <a:pt x="1378" y="1055"/>
                  </a:cubicBezTo>
                  <a:lnTo>
                    <a:pt x="1370" y="1041"/>
                  </a:lnTo>
                  <a:close/>
                  <a:moveTo>
                    <a:pt x="1380" y="1037"/>
                  </a:moveTo>
                  <a:cubicBezTo>
                    <a:pt x="1382" y="1037"/>
                    <a:pt x="1383" y="1036"/>
                    <a:pt x="1385" y="1036"/>
                  </a:cubicBezTo>
                  <a:cubicBezTo>
                    <a:pt x="1386" y="1036"/>
                    <a:pt x="1386" y="1036"/>
                    <a:pt x="1386" y="1036"/>
                  </a:cubicBezTo>
                  <a:cubicBezTo>
                    <a:pt x="1386" y="1037"/>
                    <a:pt x="1386" y="1037"/>
                    <a:pt x="1386" y="1037"/>
                  </a:cubicBezTo>
                  <a:cubicBezTo>
                    <a:pt x="1391" y="1051"/>
                    <a:pt x="1391" y="1051"/>
                    <a:pt x="1391" y="1051"/>
                  </a:cubicBezTo>
                  <a:cubicBezTo>
                    <a:pt x="1390" y="1052"/>
                    <a:pt x="1389" y="1052"/>
                    <a:pt x="1388" y="1052"/>
                  </a:cubicBezTo>
                  <a:cubicBezTo>
                    <a:pt x="1387" y="1053"/>
                    <a:pt x="1387" y="1053"/>
                    <a:pt x="1387" y="1053"/>
                  </a:cubicBezTo>
                  <a:cubicBezTo>
                    <a:pt x="1386" y="1050"/>
                    <a:pt x="1386" y="1050"/>
                    <a:pt x="1386" y="1050"/>
                  </a:cubicBezTo>
                  <a:lnTo>
                    <a:pt x="1380" y="1037"/>
                  </a:lnTo>
                  <a:close/>
                  <a:moveTo>
                    <a:pt x="1391" y="1035"/>
                  </a:moveTo>
                  <a:cubicBezTo>
                    <a:pt x="1391" y="1034"/>
                    <a:pt x="1391" y="1034"/>
                    <a:pt x="1391" y="1034"/>
                  </a:cubicBezTo>
                  <a:cubicBezTo>
                    <a:pt x="1392" y="1034"/>
                    <a:pt x="1393" y="1034"/>
                    <a:pt x="1394" y="1034"/>
                  </a:cubicBezTo>
                  <a:cubicBezTo>
                    <a:pt x="1395" y="1033"/>
                    <a:pt x="1395" y="1033"/>
                    <a:pt x="1395" y="1033"/>
                  </a:cubicBezTo>
                  <a:cubicBezTo>
                    <a:pt x="1396" y="1033"/>
                    <a:pt x="1396" y="1033"/>
                    <a:pt x="1396" y="1033"/>
                  </a:cubicBezTo>
                  <a:cubicBezTo>
                    <a:pt x="1396" y="1035"/>
                    <a:pt x="1396" y="1035"/>
                    <a:pt x="1396" y="1035"/>
                  </a:cubicBezTo>
                  <a:cubicBezTo>
                    <a:pt x="1397" y="1036"/>
                    <a:pt x="1397" y="1036"/>
                    <a:pt x="1397" y="1036"/>
                  </a:cubicBezTo>
                  <a:cubicBezTo>
                    <a:pt x="1398" y="1041"/>
                    <a:pt x="1398" y="1041"/>
                    <a:pt x="1398" y="1041"/>
                  </a:cubicBezTo>
                  <a:cubicBezTo>
                    <a:pt x="1400" y="1048"/>
                    <a:pt x="1400" y="1048"/>
                    <a:pt x="1400" y="1048"/>
                  </a:cubicBezTo>
                  <a:cubicBezTo>
                    <a:pt x="1400" y="1050"/>
                    <a:pt x="1400" y="1050"/>
                    <a:pt x="1400" y="1050"/>
                  </a:cubicBezTo>
                  <a:cubicBezTo>
                    <a:pt x="1399" y="1050"/>
                    <a:pt x="1399" y="1050"/>
                    <a:pt x="1399" y="1050"/>
                  </a:cubicBezTo>
                  <a:cubicBezTo>
                    <a:pt x="1398" y="1050"/>
                    <a:pt x="1397" y="1050"/>
                    <a:pt x="1396" y="1050"/>
                  </a:cubicBezTo>
                  <a:cubicBezTo>
                    <a:pt x="1394" y="1045"/>
                    <a:pt x="1394" y="1045"/>
                    <a:pt x="1394" y="1045"/>
                  </a:cubicBezTo>
                  <a:cubicBezTo>
                    <a:pt x="1393" y="1041"/>
                    <a:pt x="1393" y="1041"/>
                    <a:pt x="1393" y="1041"/>
                  </a:cubicBezTo>
                  <a:lnTo>
                    <a:pt x="1391" y="1035"/>
                  </a:lnTo>
                  <a:close/>
                  <a:moveTo>
                    <a:pt x="1409" y="1000"/>
                  </a:moveTo>
                  <a:cubicBezTo>
                    <a:pt x="1410" y="1000"/>
                    <a:pt x="1410" y="1000"/>
                    <a:pt x="1410" y="1000"/>
                  </a:cubicBezTo>
                  <a:cubicBezTo>
                    <a:pt x="1410" y="1001"/>
                    <a:pt x="1410" y="1001"/>
                    <a:pt x="1410" y="1001"/>
                  </a:cubicBezTo>
                  <a:cubicBezTo>
                    <a:pt x="1415" y="1009"/>
                    <a:pt x="1415" y="1009"/>
                    <a:pt x="1415" y="1009"/>
                  </a:cubicBezTo>
                  <a:cubicBezTo>
                    <a:pt x="1414" y="1009"/>
                    <a:pt x="1414" y="1009"/>
                    <a:pt x="1414" y="1009"/>
                  </a:cubicBezTo>
                  <a:cubicBezTo>
                    <a:pt x="1409" y="1009"/>
                    <a:pt x="1409" y="1009"/>
                    <a:pt x="1409" y="1009"/>
                  </a:cubicBezTo>
                  <a:cubicBezTo>
                    <a:pt x="1406" y="1009"/>
                    <a:pt x="1406" y="1009"/>
                    <a:pt x="1406" y="1009"/>
                  </a:cubicBezTo>
                  <a:cubicBezTo>
                    <a:pt x="1405" y="1009"/>
                    <a:pt x="1405" y="1009"/>
                    <a:pt x="1405" y="1009"/>
                  </a:cubicBezTo>
                  <a:cubicBezTo>
                    <a:pt x="1403" y="1009"/>
                    <a:pt x="1403" y="1009"/>
                    <a:pt x="1403" y="1009"/>
                  </a:cubicBezTo>
                  <a:cubicBezTo>
                    <a:pt x="1402" y="1009"/>
                    <a:pt x="1402" y="1009"/>
                    <a:pt x="1402" y="1009"/>
                  </a:cubicBezTo>
                  <a:cubicBezTo>
                    <a:pt x="1402" y="1008"/>
                    <a:pt x="1402" y="1008"/>
                    <a:pt x="1402" y="1008"/>
                  </a:cubicBezTo>
                  <a:cubicBezTo>
                    <a:pt x="1403" y="1007"/>
                    <a:pt x="1403" y="1007"/>
                    <a:pt x="1403" y="1007"/>
                  </a:cubicBezTo>
                  <a:cubicBezTo>
                    <a:pt x="1404" y="1006"/>
                    <a:pt x="1404" y="1006"/>
                    <a:pt x="1404" y="1006"/>
                  </a:cubicBezTo>
                  <a:cubicBezTo>
                    <a:pt x="1405" y="1005"/>
                    <a:pt x="1405" y="1005"/>
                    <a:pt x="1405" y="1005"/>
                  </a:cubicBezTo>
                  <a:cubicBezTo>
                    <a:pt x="1407" y="1002"/>
                    <a:pt x="1407" y="1002"/>
                    <a:pt x="1407" y="1002"/>
                  </a:cubicBezTo>
                  <a:lnTo>
                    <a:pt x="1409" y="1000"/>
                  </a:lnTo>
                  <a:close/>
                  <a:moveTo>
                    <a:pt x="1406" y="985"/>
                  </a:moveTo>
                  <a:cubicBezTo>
                    <a:pt x="1410" y="985"/>
                    <a:pt x="1410" y="985"/>
                    <a:pt x="1410" y="985"/>
                  </a:cubicBezTo>
                  <a:cubicBezTo>
                    <a:pt x="1412" y="985"/>
                    <a:pt x="1412" y="985"/>
                    <a:pt x="1412" y="985"/>
                  </a:cubicBezTo>
                  <a:cubicBezTo>
                    <a:pt x="1414" y="985"/>
                    <a:pt x="1414" y="985"/>
                    <a:pt x="1414" y="985"/>
                  </a:cubicBezTo>
                  <a:cubicBezTo>
                    <a:pt x="1416" y="985"/>
                    <a:pt x="1416" y="985"/>
                    <a:pt x="1416" y="985"/>
                  </a:cubicBezTo>
                  <a:cubicBezTo>
                    <a:pt x="1415" y="986"/>
                    <a:pt x="1415" y="986"/>
                    <a:pt x="1415" y="986"/>
                  </a:cubicBezTo>
                  <a:cubicBezTo>
                    <a:pt x="1414" y="987"/>
                    <a:pt x="1414" y="987"/>
                    <a:pt x="1414" y="987"/>
                  </a:cubicBezTo>
                  <a:cubicBezTo>
                    <a:pt x="1413" y="988"/>
                    <a:pt x="1413" y="988"/>
                    <a:pt x="1413" y="988"/>
                  </a:cubicBezTo>
                  <a:cubicBezTo>
                    <a:pt x="1410" y="991"/>
                    <a:pt x="1410" y="991"/>
                    <a:pt x="1410" y="991"/>
                  </a:cubicBezTo>
                  <a:lnTo>
                    <a:pt x="1406" y="985"/>
                  </a:lnTo>
                  <a:close/>
                  <a:moveTo>
                    <a:pt x="1413" y="996"/>
                  </a:moveTo>
                  <a:cubicBezTo>
                    <a:pt x="1417" y="992"/>
                    <a:pt x="1417" y="992"/>
                    <a:pt x="1417" y="992"/>
                  </a:cubicBezTo>
                  <a:cubicBezTo>
                    <a:pt x="1418" y="991"/>
                    <a:pt x="1418" y="991"/>
                    <a:pt x="1418" y="991"/>
                  </a:cubicBezTo>
                  <a:cubicBezTo>
                    <a:pt x="1419" y="989"/>
                    <a:pt x="1419" y="989"/>
                    <a:pt x="1419" y="989"/>
                  </a:cubicBezTo>
                  <a:cubicBezTo>
                    <a:pt x="1418" y="991"/>
                    <a:pt x="1418" y="991"/>
                    <a:pt x="1418" y="991"/>
                  </a:cubicBezTo>
                  <a:cubicBezTo>
                    <a:pt x="1418" y="993"/>
                    <a:pt x="1418" y="993"/>
                    <a:pt x="1418" y="993"/>
                  </a:cubicBezTo>
                  <a:cubicBezTo>
                    <a:pt x="1418" y="1003"/>
                    <a:pt x="1418" y="1003"/>
                    <a:pt x="1418" y="1003"/>
                  </a:cubicBezTo>
                  <a:lnTo>
                    <a:pt x="1413" y="996"/>
                  </a:lnTo>
                  <a:close/>
                  <a:moveTo>
                    <a:pt x="1415" y="980"/>
                  </a:moveTo>
                  <a:cubicBezTo>
                    <a:pt x="1412" y="980"/>
                    <a:pt x="1412" y="980"/>
                    <a:pt x="1412" y="980"/>
                  </a:cubicBezTo>
                  <a:cubicBezTo>
                    <a:pt x="1409" y="980"/>
                    <a:pt x="1409" y="980"/>
                    <a:pt x="1409" y="980"/>
                  </a:cubicBezTo>
                  <a:cubicBezTo>
                    <a:pt x="1406" y="980"/>
                    <a:pt x="1406" y="980"/>
                    <a:pt x="1406" y="980"/>
                  </a:cubicBezTo>
                  <a:cubicBezTo>
                    <a:pt x="1406" y="980"/>
                    <a:pt x="1406" y="980"/>
                    <a:pt x="1406" y="980"/>
                  </a:cubicBezTo>
                  <a:cubicBezTo>
                    <a:pt x="1406" y="980"/>
                    <a:pt x="1406" y="980"/>
                    <a:pt x="1406" y="980"/>
                  </a:cubicBezTo>
                  <a:cubicBezTo>
                    <a:pt x="1407" y="978"/>
                    <a:pt x="1407" y="978"/>
                    <a:pt x="1407" y="978"/>
                  </a:cubicBezTo>
                  <a:cubicBezTo>
                    <a:pt x="1409" y="976"/>
                    <a:pt x="1409" y="976"/>
                    <a:pt x="1409" y="976"/>
                  </a:cubicBezTo>
                  <a:cubicBezTo>
                    <a:pt x="1410" y="975"/>
                    <a:pt x="1410" y="975"/>
                    <a:pt x="1410" y="975"/>
                  </a:cubicBezTo>
                  <a:cubicBezTo>
                    <a:pt x="1412" y="972"/>
                    <a:pt x="1412" y="972"/>
                    <a:pt x="1412" y="972"/>
                  </a:cubicBezTo>
                  <a:cubicBezTo>
                    <a:pt x="1417" y="980"/>
                    <a:pt x="1417" y="980"/>
                    <a:pt x="1417" y="980"/>
                  </a:cubicBezTo>
                  <a:lnTo>
                    <a:pt x="1415" y="980"/>
                  </a:lnTo>
                  <a:close/>
                  <a:moveTo>
                    <a:pt x="1413" y="961"/>
                  </a:moveTo>
                  <a:cubicBezTo>
                    <a:pt x="1412" y="963"/>
                    <a:pt x="1412" y="963"/>
                    <a:pt x="1412" y="963"/>
                  </a:cubicBezTo>
                  <a:cubicBezTo>
                    <a:pt x="1412" y="964"/>
                    <a:pt x="1412" y="964"/>
                    <a:pt x="1412" y="964"/>
                  </a:cubicBezTo>
                  <a:cubicBezTo>
                    <a:pt x="1411" y="962"/>
                    <a:pt x="1411" y="962"/>
                    <a:pt x="1411" y="962"/>
                  </a:cubicBezTo>
                  <a:cubicBezTo>
                    <a:pt x="1406" y="956"/>
                    <a:pt x="1406" y="956"/>
                    <a:pt x="1406" y="956"/>
                  </a:cubicBezTo>
                  <a:cubicBezTo>
                    <a:pt x="1408" y="956"/>
                    <a:pt x="1408" y="956"/>
                    <a:pt x="1408" y="956"/>
                  </a:cubicBezTo>
                  <a:cubicBezTo>
                    <a:pt x="1411" y="956"/>
                    <a:pt x="1411" y="956"/>
                    <a:pt x="1411" y="956"/>
                  </a:cubicBezTo>
                  <a:cubicBezTo>
                    <a:pt x="1414" y="956"/>
                    <a:pt x="1414" y="956"/>
                    <a:pt x="1414" y="956"/>
                  </a:cubicBezTo>
                  <a:cubicBezTo>
                    <a:pt x="1417" y="956"/>
                    <a:pt x="1417" y="956"/>
                    <a:pt x="1417" y="956"/>
                  </a:cubicBezTo>
                  <a:cubicBezTo>
                    <a:pt x="1416" y="958"/>
                    <a:pt x="1416" y="958"/>
                    <a:pt x="1416" y="958"/>
                  </a:cubicBezTo>
                  <a:cubicBezTo>
                    <a:pt x="1415" y="959"/>
                    <a:pt x="1415" y="959"/>
                    <a:pt x="1415" y="959"/>
                  </a:cubicBezTo>
                  <a:lnTo>
                    <a:pt x="1413" y="961"/>
                  </a:lnTo>
                  <a:close/>
                  <a:moveTo>
                    <a:pt x="1417" y="951"/>
                  </a:moveTo>
                  <a:cubicBezTo>
                    <a:pt x="1412" y="951"/>
                    <a:pt x="1412" y="951"/>
                    <a:pt x="1412" y="951"/>
                  </a:cubicBezTo>
                  <a:cubicBezTo>
                    <a:pt x="1412" y="951"/>
                    <a:pt x="1412" y="951"/>
                    <a:pt x="1412" y="951"/>
                  </a:cubicBezTo>
                  <a:cubicBezTo>
                    <a:pt x="1409" y="951"/>
                    <a:pt x="1409" y="951"/>
                    <a:pt x="1409" y="951"/>
                  </a:cubicBezTo>
                  <a:cubicBezTo>
                    <a:pt x="1406" y="951"/>
                    <a:pt x="1406" y="951"/>
                    <a:pt x="1406" y="951"/>
                  </a:cubicBezTo>
                  <a:cubicBezTo>
                    <a:pt x="1407" y="950"/>
                    <a:pt x="1407" y="950"/>
                    <a:pt x="1407" y="950"/>
                  </a:cubicBezTo>
                  <a:cubicBezTo>
                    <a:pt x="1409" y="948"/>
                    <a:pt x="1409" y="948"/>
                    <a:pt x="1409" y="948"/>
                  </a:cubicBezTo>
                  <a:cubicBezTo>
                    <a:pt x="1409" y="948"/>
                    <a:pt x="1409" y="948"/>
                    <a:pt x="1409" y="948"/>
                  </a:cubicBezTo>
                  <a:cubicBezTo>
                    <a:pt x="1411" y="945"/>
                    <a:pt x="1411" y="945"/>
                    <a:pt x="1411" y="945"/>
                  </a:cubicBezTo>
                  <a:cubicBezTo>
                    <a:pt x="1412" y="944"/>
                    <a:pt x="1412" y="944"/>
                    <a:pt x="1412" y="944"/>
                  </a:cubicBezTo>
                  <a:cubicBezTo>
                    <a:pt x="1417" y="951"/>
                    <a:pt x="1417" y="951"/>
                    <a:pt x="1417" y="951"/>
                  </a:cubicBezTo>
                  <a:close/>
                  <a:moveTo>
                    <a:pt x="1412" y="935"/>
                  </a:moveTo>
                  <a:cubicBezTo>
                    <a:pt x="1410" y="933"/>
                    <a:pt x="1410" y="933"/>
                    <a:pt x="1410" y="933"/>
                  </a:cubicBezTo>
                  <a:cubicBezTo>
                    <a:pt x="1407" y="927"/>
                    <a:pt x="1407" y="927"/>
                    <a:pt x="1407" y="927"/>
                  </a:cubicBezTo>
                  <a:cubicBezTo>
                    <a:pt x="1412" y="927"/>
                    <a:pt x="1412" y="927"/>
                    <a:pt x="1412" y="927"/>
                  </a:cubicBezTo>
                  <a:cubicBezTo>
                    <a:pt x="1415" y="927"/>
                    <a:pt x="1415" y="927"/>
                    <a:pt x="1415" y="927"/>
                  </a:cubicBezTo>
                  <a:cubicBezTo>
                    <a:pt x="1417" y="927"/>
                    <a:pt x="1417" y="927"/>
                    <a:pt x="1417" y="927"/>
                  </a:cubicBezTo>
                  <a:cubicBezTo>
                    <a:pt x="1416" y="928"/>
                    <a:pt x="1416" y="928"/>
                    <a:pt x="1416" y="928"/>
                  </a:cubicBezTo>
                  <a:cubicBezTo>
                    <a:pt x="1415" y="930"/>
                    <a:pt x="1415" y="930"/>
                    <a:pt x="1415" y="930"/>
                  </a:cubicBezTo>
                  <a:cubicBezTo>
                    <a:pt x="1412" y="935"/>
                    <a:pt x="1412" y="935"/>
                    <a:pt x="1412" y="935"/>
                  </a:cubicBezTo>
                  <a:close/>
                  <a:moveTo>
                    <a:pt x="1409" y="939"/>
                  </a:moveTo>
                  <a:cubicBezTo>
                    <a:pt x="1408" y="940"/>
                    <a:pt x="1408" y="940"/>
                    <a:pt x="1408" y="940"/>
                  </a:cubicBezTo>
                  <a:cubicBezTo>
                    <a:pt x="1407" y="942"/>
                    <a:pt x="1407" y="942"/>
                    <a:pt x="1407" y="942"/>
                  </a:cubicBezTo>
                  <a:cubicBezTo>
                    <a:pt x="1405" y="944"/>
                    <a:pt x="1405" y="944"/>
                    <a:pt x="1405" y="944"/>
                  </a:cubicBezTo>
                  <a:cubicBezTo>
                    <a:pt x="1405" y="944"/>
                    <a:pt x="1405" y="944"/>
                    <a:pt x="1405" y="944"/>
                  </a:cubicBezTo>
                  <a:cubicBezTo>
                    <a:pt x="1404" y="946"/>
                    <a:pt x="1404" y="946"/>
                    <a:pt x="1404" y="946"/>
                  </a:cubicBezTo>
                  <a:cubicBezTo>
                    <a:pt x="1404" y="944"/>
                    <a:pt x="1404" y="944"/>
                    <a:pt x="1404" y="944"/>
                  </a:cubicBezTo>
                  <a:cubicBezTo>
                    <a:pt x="1404" y="943"/>
                    <a:pt x="1404" y="943"/>
                    <a:pt x="1404" y="943"/>
                  </a:cubicBezTo>
                  <a:cubicBezTo>
                    <a:pt x="1404" y="939"/>
                    <a:pt x="1404" y="939"/>
                    <a:pt x="1404" y="939"/>
                  </a:cubicBezTo>
                  <a:cubicBezTo>
                    <a:pt x="1404" y="936"/>
                    <a:pt x="1404" y="936"/>
                    <a:pt x="1404" y="936"/>
                  </a:cubicBezTo>
                  <a:cubicBezTo>
                    <a:pt x="1404" y="933"/>
                    <a:pt x="1404" y="933"/>
                    <a:pt x="1404" y="933"/>
                  </a:cubicBezTo>
                  <a:lnTo>
                    <a:pt x="1409" y="939"/>
                  </a:lnTo>
                  <a:close/>
                  <a:moveTo>
                    <a:pt x="1409" y="968"/>
                  </a:moveTo>
                  <a:cubicBezTo>
                    <a:pt x="1408" y="969"/>
                    <a:pt x="1408" y="969"/>
                    <a:pt x="1408" y="969"/>
                  </a:cubicBezTo>
                  <a:cubicBezTo>
                    <a:pt x="1406" y="971"/>
                    <a:pt x="1406" y="971"/>
                    <a:pt x="1406" y="971"/>
                  </a:cubicBezTo>
                  <a:cubicBezTo>
                    <a:pt x="1405" y="973"/>
                    <a:pt x="1405" y="973"/>
                    <a:pt x="1405" y="973"/>
                  </a:cubicBezTo>
                  <a:cubicBezTo>
                    <a:pt x="1404" y="974"/>
                    <a:pt x="1404" y="974"/>
                    <a:pt x="1404" y="974"/>
                  </a:cubicBezTo>
                  <a:cubicBezTo>
                    <a:pt x="1404" y="972"/>
                    <a:pt x="1404" y="972"/>
                    <a:pt x="1404" y="972"/>
                  </a:cubicBezTo>
                  <a:cubicBezTo>
                    <a:pt x="1404" y="970"/>
                    <a:pt x="1404" y="970"/>
                    <a:pt x="1404" y="970"/>
                  </a:cubicBezTo>
                  <a:cubicBezTo>
                    <a:pt x="1404" y="965"/>
                    <a:pt x="1404" y="965"/>
                    <a:pt x="1404" y="965"/>
                  </a:cubicBezTo>
                  <a:cubicBezTo>
                    <a:pt x="1404" y="962"/>
                    <a:pt x="1404" y="962"/>
                    <a:pt x="1404" y="962"/>
                  </a:cubicBezTo>
                  <a:lnTo>
                    <a:pt x="1409" y="968"/>
                  </a:lnTo>
                  <a:close/>
                  <a:moveTo>
                    <a:pt x="1407" y="995"/>
                  </a:moveTo>
                  <a:cubicBezTo>
                    <a:pt x="1407" y="995"/>
                    <a:pt x="1407" y="995"/>
                    <a:pt x="1407" y="995"/>
                  </a:cubicBezTo>
                  <a:cubicBezTo>
                    <a:pt x="1406" y="996"/>
                    <a:pt x="1406" y="996"/>
                    <a:pt x="1406" y="996"/>
                  </a:cubicBezTo>
                  <a:cubicBezTo>
                    <a:pt x="1403" y="999"/>
                    <a:pt x="1403" y="999"/>
                    <a:pt x="1403" y="999"/>
                  </a:cubicBezTo>
                  <a:cubicBezTo>
                    <a:pt x="1401" y="1001"/>
                    <a:pt x="1401" y="1001"/>
                    <a:pt x="1401" y="1001"/>
                  </a:cubicBezTo>
                  <a:cubicBezTo>
                    <a:pt x="1400" y="1003"/>
                    <a:pt x="1400" y="1003"/>
                    <a:pt x="1400" y="1003"/>
                  </a:cubicBezTo>
                  <a:cubicBezTo>
                    <a:pt x="1401" y="1001"/>
                    <a:pt x="1401" y="1001"/>
                    <a:pt x="1401" y="1001"/>
                  </a:cubicBezTo>
                  <a:cubicBezTo>
                    <a:pt x="1401" y="997"/>
                    <a:pt x="1401" y="997"/>
                    <a:pt x="1401" y="997"/>
                  </a:cubicBezTo>
                  <a:cubicBezTo>
                    <a:pt x="1402" y="993"/>
                    <a:pt x="1402" y="993"/>
                    <a:pt x="1402" y="993"/>
                  </a:cubicBezTo>
                  <a:cubicBezTo>
                    <a:pt x="1402" y="991"/>
                    <a:pt x="1402" y="991"/>
                    <a:pt x="1402" y="991"/>
                  </a:cubicBezTo>
                  <a:cubicBezTo>
                    <a:pt x="1403" y="989"/>
                    <a:pt x="1403" y="989"/>
                    <a:pt x="1403" y="989"/>
                  </a:cubicBezTo>
                  <a:cubicBezTo>
                    <a:pt x="1403" y="989"/>
                    <a:pt x="1403" y="989"/>
                    <a:pt x="1403" y="989"/>
                  </a:cubicBezTo>
                  <a:cubicBezTo>
                    <a:pt x="1403" y="990"/>
                    <a:pt x="1403" y="990"/>
                    <a:pt x="1403" y="990"/>
                  </a:cubicBezTo>
                  <a:lnTo>
                    <a:pt x="1407" y="995"/>
                  </a:lnTo>
                  <a:close/>
                  <a:moveTo>
                    <a:pt x="1413" y="1031"/>
                  </a:moveTo>
                  <a:cubicBezTo>
                    <a:pt x="1415" y="1031"/>
                    <a:pt x="1415" y="1031"/>
                    <a:pt x="1415" y="1031"/>
                  </a:cubicBezTo>
                  <a:cubicBezTo>
                    <a:pt x="1417" y="1030"/>
                    <a:pt x="1417" y="1030"/>
                    <a:pt x="1417" y="1030"/>
                  </a:cubicBezTo>
                  <a:cubicBezTo>
                    <a:pt x="1418" y="1030"/>
                    <a:pt x="1418" y="1030"/>
                    <a:pt x="1418" y="1030"/>
                  </a:cubicBezTo>
                  <a:cubicBezTo>
                    <a:pt x="1418" y="1031"/>
                    <a:pt x="1418" y="1031"/>
                    <a:pt x="1418" y="1031"/>
                  </a:cubicBezTo>
                  <a:cubicBezTo>
                    <a:pt x="1418" y="1033"/>
                    <a:pt x="1418" y="1033"/>
                    <a:pt x="1418" y="1033"/>
                  </a:cubicBezTo>
                  <a:cubicBezTo>
                    <a:pt x="1418" y="1035"/>
                    <a:pt x="1418" y="1035"/>
                    <a:pt x="1418" y="1035"/>
                  </a:cubicBezTo>
                  <a:cubicBezTo>
                    <a:pt x="1418" y="1037"/>
                    <a:pt x="1418" y="1037"/>
                    <a:pt x="1418" y="1037"/>
                  </a:cubicBezTo>
                  <a:cubicBezTo>
                    <a:pt x="1418" y="1043"/>
                    <a:pt x="1418" y="1043"/>
                    <a:pt x="1418" y="1043"/>
                  </a:cubicBezTo>
                  <a:cubicBezTo>
                    <a:pt x="1419" y="1047"/>
                    <a:pt x="1419" y="1047"/>
                    <a:pt x="1419" y="1047"/>
                  </a:cubicBezTo>
                  <a:cubicBezTo>
                    <a:pt x="1419" y="1047"/>
                    <a:pt x="1419" y="1047"/>
                    <a:pt x="1419" y="1047"/>
                  </a:cubicBezTo>
                  <a:cubicBezTo>
                    <a:pt x="1418" y="1047"/>
                    <a:pt x="1418" y="1047"/>
                    <a:pt x="1418" y="1047"/>
                  </a:cubicBezTo>
                  <a:cubicBezTo>
                    <a:pt x="1417" y="1047"/>
                    <a:pt x="1417" y="1047"/>
                    <a:pt x="1417" y="1047"/>
                  </a:cubicBezTo>
                  <a:cubicBezTo>
                    <a:pt x="1416" y="1048"/>
                    <a:pt x="1415" y="1048"/>
                    <a:pt x="1414" y="1048"/>
                  </a:cubicBezTo>
                  <a:cubicBezTo>
                    <a:pt x="1414" y="1045"/>
                    <a:pt x="1414" y="1045"/>
                    <a:pt x="1414" y="1045"/>
                  </a:cubicBezTo>
                  <a:cubicBezTo>
                    <a:pt x="1414" y="1043"/>
                    <a:pt x="1414" y="1043"/>
                    <a:pt x="1414" y="1043"/>
                  </a:cubicBezTo>
                  <a:cubicBezTo>
                    <a:pt x="1413" y="1042"/>
                    <a:pt x="1413" y="1042"/>
                    <a:pt x="1413" y="1042"/>
                  </a:cubicBezTo>
                  <a:cubicBezTo>
                    <a:pt x="1413" y="1038"/>
                    <a:pt x="1413" y="1038"/>
                    <a:pt x="1413" y="1038"/>
                  </a:cubicBezTo>
                  <a:cubicBezTo>
                    <a:pt x="1412" y="1031"/>
                    <a:pt x="1412" y="1031"/>
                    <a:pt x="1412" y="1031"/>
                  </a:cubicBezTo>
                  <a:cubicBezTo>
                    <a:pt x="1412" y="1031"/>
                    <a:pt x="1412" y="1031"/>
                    <a:pt x="1412" y="1031"/>
                  </a:cubicBezTo>
                  <a:lnTo>
                    <a:pt x="1413" y="1031"/>
                  </a:lnTo>
                  <a:close/>
                  <a:moveTo>
                    <a:pt x="1418" y="972"/>
                  </a:moveTo>
                  <a:cubicBezTo>
                    <a:pt x="1415" y="968"/>
                    <a:pt x="1415" y="968"/>
                    <a:pt x="1415" y="968"/>
                  </a:cubicBezTo>
                  <a:cubicBezTo>
                    <a:pt x="1415" y="967"/>
                    <a:pt x="1415" y="967"/>
                    <a:pt x="1415" y="967"/>
                  </a:cubicBezTo>
                  <a:cubicBezTo>
                    <a:pt x="1417" y="964"/>
                    <a:pt x="1417" y="964"/>
                    <a:pt x="1417" y="964"/>
                  </a:cubicBezTo>
                  <a:cubicBezTo>
                    <a:pt x="1418" y="963"/>
                    <a:pt x="1418" y="963"/>
                    <a:pt x="1418" y="963"/>
                  </a:cubicBezTo>
                  <a:cubicBezTo>
                    <a:pt x="1419" y="962"/>
                    <a:pt x="1419" y="962"/>
                    <a:pt x="1419" y="962"/>
                  </a:cubicBezTo>
                  <a:cubicBezTo>
                    <a:pt x="1419" y="964"/>
                    <a:pt x="1419" y="964"/>
                    <a:pt x="1419" y="964"/>
                  </a:cubicBezTo>
                  <a:cubicBezTo>
                    <a:pt x="1419" y="966"/>
                    <a:pt x="1419" y="966"/>
                    <a:pt x="1419" y="966"/>
                  </a:cubicBezTo>
                  <a:cubicBezTo>
                    <a:pt x="1419" y="970"/>
                    <a:pt x="1419" y="970"/>
                    <a:pt x="1419" y="970"/>
                  </a:cubicBezTo>
                  <a:cubicBezTo>
                    <a:pt x="1419" y="974"/>
                    <a:pt x="1419" y="974"/>
                    <a:pt x="1419" y="974"/>
                  </a:cubicBezTo>
                  <a:cubicBezTo>
                    <a:pt x="1419" y="974"/>
                    <a:pt x="1419" y="974"/>
                    <a:pt x="1419" y="974"/>
                  </a:cubicBezTo>
                  <a:lnTo>
                    <a:pt x="1418" y="972"/>
                  </a:lnTo>
                  <a:close/>
                  <a:moveTo>
                    <a:pt x="1415" y="939"/>
                  </a:moveTo>
                  <a:cubicBezTo>
                    <a:pt x="1415" y="939"/>
                    <a:pt x="1415" y="939"/>
                    <a:pt x="1415" y="939"/>
                  </a:cubicBezTo>
                  <a:cubicBezTo>
                    <a:pt x="1416" y="938"/>
                    <a:pt x="1416" y="938"/>
                    <a:pt x="1416" y="938"/>
                  </a:cubicBezTo>
                  <a:cubicBezTo>
                    <a:pt x="1419" y="934"/>
                    <a:pt x="1419" y="934"/>
                    <a:pt x="1419" y="934"/>
                  </a:cubicBezTo>
                  <a:cubicBezTo>
                    <a:pt x="1419" y="933"/>
                    <a:pt x="1419" y="933"/>
                    <a:pt x="1419" y="933"/>
                  </a:cubicBezTo>
                  <a:cubicBezTo>
                    <a:pt x="1419" y="934"/>
                    <a:pt x="1419" y="934"/>
                    <a:pt x="1419" y="934"/>
                  </a:cubicBezTo>
                  <a:cubicBezTo>
                    <a:pt x="1419" y="942"/>
                    <a:pt x="1419" y="942"/>
                    <a:pt x="1419" y="942"/>
                  </a:cubicBezTo>
                  <a:cubicBezTo>
                    <a:pt x="1419" y="944"/>
                    <a:pt x="1419" y="944"/>
                    <a:pt x="1419" y="944"/>
                  </a:cubicBezTo>
                  <a:cubicBezTo>
                    <a:pt x="1419" y="946"/>
                    <a:pt x="1419" y="946"/>
                    <a:pt x="1419" y="946"/>
                  </a:cubicBezTo>
                  <a:lnTo>
                    <a:pt x="1415" y="939"/>
                  </a:lnTo>
                  <a:close/>
                  <a:moveTo>
                    <a:pt x="1449" y="956"/>
                  </a:moveTo>
                  <a:cubicBezTo>
                    <a:pt x="1454" y="956"/>
                    <a:pt x="1454" y="956"/>
                    <a:pt x="1454" y="956"/>
                  </a:cubicBezTo>
                  <a:cubicBezTo>
                    <a:pt x="1457" y="956"/>
                    <a:pt x="1457" y="956"/>
                    <a:pt x="1457" y="956"/>
                  </a:cubicBezTo>
                  <a:cubicBezTo>
                    <a:pt x="1456" y="958"/>
                    <a:pt x="1456" y="958"/>
                    <a:pt x="1456" y="958"/>
                  </a:cubicBezTo>
                  <a:cubicBezTo>
                    <a:pt x="1454" y="961"/>
                    <a:pt x="1454" y="961"/>
                    <a:pt x="1454" y="961"/>
                  </a:cubicBezTo>
                  <a:cubicBezTo>
                    <a:pt x="1452" y="963"/>
                    <a:pt x="1452" y="963"/>
                    <a:pt x="1452" y="963"/>
                  </a:cubicBezTo>
                  <a:cubicBezTo>
                    <a:pt x="1452" y="964"/>
                    <a:pt x="1452" y="964"/>
                    <a:pt x="1452" y="964"/>
                  </a:cubicBezTo>
                  <a:cubicBezTo>
                    <a:pt x="1450" y="961"/>
                    <a:pt x="1450" y="961"/>
                    <a:pt x="1450" y="961"/>
                  </a:cubicBezTo>
                  <a:cubicBezTo>
                    <a:pt x="1447" y="956"/>
                    <a:pt x="1447" y="956"/>
                    <a:pt x="1447" y="956"/>
                  </a:cubicBezTo>
                  <a:lnTo>
                    <a:pt x="1449" y="956"/>
                  </a:lnTo>
                  <a:close/>
                  <a:moveTo>
                    <a:pt x="1447" y="951"/>
                  </a:moveTo>
                  <a:cubicBezTo>
                    <a:pt x="1448" y="950"/>
                    <a:pt x="1448" y="950"/>
                    <a:pt x="1448" y="950"/>
                  </a:cubicBezTo>
                  <a:cubicBezTo>
                    <a:pt x="1450" y="947"/>
                    <a:pt x="1450" y="947"/>
                    <a:pt x="1450" y="947"/>
                  </a:cubicBezTo>
                  <a:cubicBezTo>
                    <a:pt x="1451" y="944"/>
                    <a:pt x="1451" y="944"/>
                    <a:pt x="1451" y="944"/>
                  </a:cubicBezTo>
                  <a:cubicBezTo>
                    <a:pt x="1452" y="944"/>
                    <a:pt x="1452" y="944"/>
                    <a:pt x="1452" y="944"/>
                  </a:cubicBezTo>
                  <a:cubicBezTo>
                    <a:pt x="1454" y="947"/>
                    <a:pt x="1454" y="947"/>
                    <a:pt x="1454" y="947"/>
                  </a:cubicBezTo>
                  <a:cubicBezTo>
                    <a:pt x="1457" y="951"/>
                    <a:pt x="1457" y="951"/>
                    <a:pt x="1457" y="951"/>
                  </a:cubicBezTo>
                  <a:cubicBezTo>
                    <a:pt x="1454" y="951"/>
                    <a:pt x="1454" y="951"/>
                    <a:pt x="1454" y="951"/>
                  </a:cubicBezTo>
                  <a:cubicBezTo>
                    <a:pt x="1449" y="951"/>
                    <a:pt x="1449" y="951"/>
                    <a:pt x="1449" y="951"/>
                  </a:cubicBezTo>
                  <a:lnTo>
                    <a:pt x="1447" y="951"/>
                  </a:lnTo>
                  <a:close/>
                  <a:moveTo>
                    <a:pt x="1451" y="974"/>
                  </a:moveTo>
                  <a:cubicBezTo>
                    <a:pt x="1451" y="973"/>
                    <a:pt x="1451" y="973"/>
                    <a:pt x="1451" y="973"/>
                  </a:cubicBezTo>
                  <a:cubicBezTo>
                    <a:pt x="1452" y="972"/>
                    <a:pt x="1452" y="972"/>
                    <a:pt x="1452" y="972"/>
                  </a:cubicBezTo>
                  <a:cubicBezTo>
                    <a:pt x="1453" y="974"/>
                    <a:pt x="1453" y="974"/>
                    <a:pt x="1453" y="974"/>
                  </a:cubicBezTo>
                  <a:cubicBezTo>
                    <a:pt x="1457" y="980"/>
                    <a:pt x="1457" y="980"/>
                    <a:pt x="1457" y="980"/>
                  </a:cubicBezTo>
                  <a:cubicBezTo>
                    <a:pt x="1457" y="980"/>
                    <a:pt x="1457" y="980"/>
                    <a:pt x="1457" y="980"/>
                  </a:cubicBezTo>
                  <a:cubicBezTo>
                    <a:pt x="1453" y="980"/>
                    <a:pt x="1453" y="980"/>
                    <a:pt x="1453" y="980"/>
                  </a:cubicBezTo>
                  <a:cubicBezTo>
                    <a:pt x="1449" y="980"/>
                    <a:pt x="1449" y="980"/>
                    <a:pt x="1449" y="980"/>
                  </a:cubicBezTo>
                  <a:cubicBezTo>
                    <a:pt x="1446" y="980"/>
                    <a:pt x="1446" y="980"/>
                    <a:pt x="1446" y="980"/>
                  </a:cubicBezTo>
                  <a:cubicBezTo>
                    <a:pt x="1448" y="978"/>
                    <a:pt x="1448" y="978"/>
                    <a:pt x="1448" y="978"/>
                  </a:cubicBezTo>
                  <a:cubicBezTo>
                    <a:pt x="1449" y="976"/>
                    <a:pt x="1449" y="976"/>
                    <a:pt x="1449" y="976"/>
                  </a:cubicBezTo>
                  <a:lnTo>
                    <a:pt x="1451" y="974"/>
                  </a:lnTo>
                  <a:close/>
                  <a:moveTo>
                    <a:pt x="1452" y="985"/>
                  </a:moveTo>
                  <a:cubicBezTo>
                    <a:pt x="1454" y="985"/>
                    <a:pt x="1454" y="985"/>
                    <a:pt x="1454" y="985"/>
                  </a:cubicBezTo>
                  <a:cubicBezTo>
                    <a:pt x="1457" y="985"/>
                    <a:pt x="1457" y="985"/>
                    <a:pt x="1457" y="985"/>
                  </a:cubicBezTo>
                  <a:cubicBezTo>
                    <a:pt x="1456" y="986"/>
                    <a:pt x="1456" y="986"/>
                    <a:pt x="1456" y="986"/>
                  </a:cubicBezTo>
                  <a:cubicBezTo>
                    <a:pt x="1455" y="988"/>
                    <a:pt x="1455" y="988"/>
                    <a:pt x="1455" y="988"/>
                  </a:cubicBezTo>
                  <a:cubicBezTo>
                    <a:pt x="1453" y="991"/>
                    <a:pt x="1453" y="991"/>
                    <a:pt x="1453" y="991"/>
                  </a:cubicBezTo>
                  <a:cubicBezTo>
                    <a:pt x="1453" y="991"/>
                    <a:pt x="1453" y="991"/>
                    <a:pt x="1453" y="991"/>
                  </a:cubicBezTo>
                  <a:cubicBezTo>
                    <a:pt x="1453" y="991"/>
                    <a:pt x="1453" y="991"/>
                    <a:pt x="1453" y="991"/>
                  </a:cubicBezTo>
                  <a:cubicBezTo>
                    <a:pt x="1450" y="988"/>
                    <a:pt x="1450" y="988"/>
                    <a:pt x="1450" y="988"/>
                  </a:cubicBezTo>
                  <a:cubicBezTo>
                    <a:pt x="1448" y="986"/>
                    <a:pt x="1448" y="986"/>
                    <a:pt x="1448" y="986"/>
                  </a:cubicBezTo>
                  <a:cubicBezTo>
                    <a:pt x="1447" y="985"/>
                    <a:pt x="1447" y="985"/>
                    <a:pt x="1447" y="985"/>
                  </a:cubicBezTo>
                  <a:lnTo>
                    <a:pt x="1452" y="985"/>
                  </a:lnTo>
                  <a:close/>
                  <a:moveTo>
                    <a:pt x="1456" y="970"/>
                  </a:moveTo>
                  <a:cubicBezTo>
                    <a:pt x="1455" y="968"/>
                    <a:pt x="1455" y="968"/>
                    <a:pt x="1455" y="968"/>
                  </a:cubicBezTo>
                  <a:cubicBezTo>
                    <a:pt x="1456" y="967"/>
                    <a:pt x="1456" y="967"/>
                    <a:pt x="1456" y="967"/>
                  </a:cubicBezTo>
                  <a:cubicBezTo>
                    <a:pt x="1457" y="965"/>
                    <a:pt x="1457" y="965"/>
                    <a:pt x="1457" y="965"/>
                  </a:cubicBezTo>
                  <a:cubicBezTo>
                    <a:pt x="1459" y="962"/>
                    <a:pt x="1459" y="962"/>
                    <a:pt x="1459" y="962"/>
                  </a:cubicBezTo>
                  <a:cubicBezTo>
                    <a:pt x="1459" y="967"/>
                    <a:pt x="1459" y="967"/>
                    <a:pt x="1459" y="967"/>
                  </a:cubicBezTo>
                  <a:cubicBezTo>
                    <a:pt x="1459" y="970"/>
                    <a:pt x="1459" y="970"/>
                    <a:pt x="1459" y="970"/>
                  </a:cubicBezTo>
                  <a:cubicBezTo>
                    <a:pt x="1459" y="973"/>
                    <a:pt x="1459" y="973"/>
                    <a:pt x="1459" y="973"/>
                  </a:cubicBezTo>
                  <a:cubicBezTo>
                    <a:pt x="1459" y="974"/>
                    <a:pt x="1459" y="974"/>
                    <a:pt x="1459" y="974"/>
                  </a:cubicBezTo>
                  <a:lnTo>
                    <a:pt x="1456" y="970"/>
                  </a:lnTo>
                  <a:close/>
                  <a:moveTo>
                    <a:pt x="1455" y="939"/>
                  </a:moveTo>
                  <a:cubicBezTo>
                    <a:pt x="1456" y="938"/>
                    <a:pt x="1456" y="938"/>
                    <a:pt x="1456" y="938"/>
                  </a:cubicBezTo>
                  <a:cubicBezTo>
                    <a:pt x="1458" y="935"/>
                    <a:pt x="1458" y="935"/>
                    <a:pt x="1458" y="935"/>
                  </a:cubicBezTo>
                  <a:cubicBezTo>
                    <a:pt x="1459" y="933"/>
                    <a:pt x="1459" y="933"/>
                    <a:pt x="1459" y="933"/>
                  </a:cubicBezTo>
                  <a:cubicBezTo>
                    <a:pt x="1459" y="936"/>
                    <a:pt x="1459" y="936"/>
                    <a:pt x="1459" y="936"/>
                  </a:cubicBezTo>
                  <a:cubicBezTo>
                    <a:pt x="1459" y="942"/>
                    <a:pt x="1459" y="942"/>
                    <a:pt x="1459" y="942"/>
                  </a:cubicBezTo>
                  <a:cubicBezTo>
                    <a:pt x="1459" y="946"/>
                    <a:pt x="1459" y="946"/>
                    <a:pt x="1459" y="946"/>
                  </a:cubicBezTo>
                  <a:lnTo>
                    <a:pt x="1455" y="939"/>
                  </a:lnTo>
                  <a:close/>
                  <a:moveTo>
                    <a:pt x="1456" y="929"/>
                  </a:moveTo>
                  <a:cubicBezTo>
                    <a:pt x="1454" y="931"/>
                    <a:pt x="1454" y="931"/>
                    <a:pt x="1454" y="931"/>
                  </a:cubicBezTo>
                  <a:cubicBezTo>
                    <a:pt x="1452" y="935"/>
                    <a:pt x="1452" y="935"/>
                    <a:pt x="1452" y="935"/>
                  </a:cubicBezTo>
                  <a:cubicBezTo>
                    <a:pt x="1452" y="935"/>
                    <a:pt x="1452" y="935"/>
                    <a:pt x="1452" y="935"/>
                  </a:cubicBezTo>
                  <a:cubicBezTo>
                    <a:pt x="1451" y="933"/>
                    <a:pt x="1451" y="933"/>
                    <a:pt x="1451" y="933"/>
                  </a:cubicBezTo>
                  <a:cubicBezTo>
                    <a:pt x="1447" y="928"/>
                    <a:pt x="1447" y="928"/>
                    <a:pt x="1447" y="928"/>
                  </a:cubicBezTo>
                  <a:cubicBezTo>
                    <a:pt x="1451" y="928"/>
                    <a:pt x="1451" y="928"/>
                    <a:pt x="1451" y="928"/>
                  </a:cubicBezTo>
                  <a:cubicBezTo>
                    <a:pt x="1455" y="928"/>
                    <a:pt x="1455" y="928"/>
                    <a:pt x="1455" y="928"/>
                  </a:cubicBezTo>
                  <a:cubicBezTo>
                    <a:pt x="1457" y="928"/>
                    <a:pt x="1457" y="928"/>
                    <a:pt x="1457" y="928"/>
                  </a:cubicBezTo>
                  <a:lnTo>
                    <a:pt x="1456" y="929"/>
                  </a:lnTo>
                  <a:close/>
                  <a:moveTo>
                    <a:pt x="1449" y="939"/>
                  </a:moveTo>
                  <a:cubicBezTo>
                    <a:pt x="1449" y="939"/>
                    <a:pt x="1449" y="939"/>
                    <a:pt x="1449" y="939"/>
                  </a:cubicBezTo>
                  <a:cubicBezTo>
                    <a:pt x="1448" y="941"/>
                    <a:pt x="1448" y="941"/>
                    <a:pt x="1448" y="941"/>
                  </a:cubicBezTo>
                  <a:cubicBezTo>
                    <a:pt x="1446" y="943"/>
                    <a:pt x="1446" y="943"/>
                    <a:pt x="1446" y="943"/>
                  </a:cubicBezTo>
                  <a:cubicBezTo>
                    <a:pt x="1444" y="946"/>
                    <a:pt x="1444" y="946"/>
                    <a:pt x="1444" y="946"/>
                  </a:cubicBezTo>
                  <a:cubicBezTo>
                    <a:pt x="1444" y="942"/>
                    <a:pt x="1444" y="942"/>
                    <a:pt x="1444" y="942"/>
                  </a:cubicBezTo>
                  <a:cubicBezTo>
                    <a:pt x="1444" y="938"/>
                    <a:pt x="1444" y="938"/>
                    <a:pt x="1444" y="938"/>
                  </a:cubicBezTo>
                  <a:cubicBezTo>
                    <a:pt x="1444" y="935"/>
                    <a:pt x="1444" y="935"/>
                    <a:pt x="1444" y="935"/>
                  </a:cubicBezTo>
                  <a:cubicBezTo>
                    <a:pt x="1444" y="933"/>
                    <a:pt x="1444" y="933"/>
                    <a:pt x="1444" y="933"/>
                  </a:cubicBezTo>
                  <a:lnTo>
                    <a:pt x="1449" y="939"/>
                  </a:lnTo>
                  <a:close/>
                  <a:moveTo>
                    <a:pt x="1449" y="968"/>
                  </a:moveTo>
                  <a:cubicBezTo>
                    <a:pt x="1448" y="969"/>
                    <a:pt x="1448" y="969"/>
                    <a:pt x="1448" y="969"/>
                  </a:cubicBezTo>
                  <a:cubicBezTo>
                    <a:pt x="1447" y="970"/>
                    <a:pt x="1447" y="970"/>
                    <a:pt x="1447" y="970"/>
                  </a:cubicBezTo>
                  <a:cubicBezTo>
                    <a:pt x="1445" y="973"/>
                    <a:pt x="1445" y="973"/>
                    <a:pt x="1445" y="973"/>
                  </a:cubicBezTo>
                  <a:cubicBezTo>
                    <a:pt x="1444" y="974"/>
                    <a:pt x="1444" y="974"/>
                    <a:pt x="1444" y="974"/>
                  </a:cubicBezTo>
                  <a:cubicBezTo>
                    <a:pt x="1444" y="971"/>
                    <a:pt x="1444" y="971"/>
                    <a:pt x="1444" y="971"/>
                  </a:cubicBezTo>
                  <a:cubicBezTo>
                    <a:pt x="1444" y="968"/>
                    <a:pt x="1444" y="968"/>
                    <a:pt x="1444" y="968"/>
                  </a:cubicBezTo>
                  <a:cubicBezTo>
                    <a:pt x="1444" y="966"/>
                    <a:pt x="1444" y="966"/>
                    <a:pt x="1444" y="966"/>
                  </a:cubicBezTo>
                  <a:cubicBezTo>
                    <a:pt x="1444" y="962"/>
                    <a:pt x="1444" y="962"/>
                    <a:pt x="1444" y="962"/>
                  </a:cubicBezTo>
                  <a:lnTo>
                    <a:pt x="1449" y="968"/>
                  </a:lnTo>
                  <a:close/>
                  <a:moveTo>
                    <a:pt x="1450" y="996"/>
                  </a:moveTo>
                  <a:cubicBezTo>
                    <a:pt x="1450" y="996"/>
                    <a:pt x="1450" y="996"/>
                    <a:pt x="1450" y="996"/>
                  </a:cubicBezTo>
                  <a:cubicBezTo>
                    <a:pt x="1448" y="999"/>
                    <a:pt x="1448" y="999"/>
                    <a:pt x="1448" y="999"/>
                  </a:cubicBezTo>
                  <a:cubicBezTo>
                    <a:pt x="1447" y="1001"/>
                    <a:pt x="1447" y="1001"/>
                    <a:pt x="1447" y="1001"/>
                  </a:cubicBezTo>
                  <a:cubicBezTo>
                    <a:pt x="1445" y="1003"/>
                    <a:pt x="1445" y="1003"/>
                    <a:pt x="1445" y="1003"/>
                  </a:cubicBezTo>
                  <a:cubicBezTo>
                    <a:pt x="1445" y="999"/>
                    <a:pt x="1445" y="999"/>
                    <a:pt x="1445" y="999"/>
                  </a:cubicBezTo>
                  <a:cubicBezTo>
                    <a:pt x="1445" y="995"/>
                    <a:pt x="1445" y="995"/>
                    <a:pt x="1445" y="995"/>
                  </a:cubicBezTo>
                  <a:cubicBezTo>
                    <a:pt x="1445" y="991"/>
                    <a:pt x="1445" y="991"/>
                    <a:pt x="1445" y="991"/>
                  </a:cubicBezTo>
                  <a:cubicBezTo>
                    <a:pt x="1445" y="989"/>
                    <a:pt x="1445" y="989"/>
                    <a:pt x="1445" y="989"/>
                  </a:cubicBezTo>
                  <a:lnTo>
                    <a:pt x="1450" y="996"/>
                  </a:lnTo>
                  <a:close/>
                  <a:moveTo>
                    <a:pt x="1449" y="1008"/>
                  </a:moveTo>
                  <a:cubicBezTo>
                    <a:pt x="1451" y="1004"/>
                    <a:pt x="1451" y="1004"/>
                    <a:pt x="1451" y="1004"/>
                  </a:cubicBezTo>
                  <a:cubicBezTo>
                    <a:pt x="1452" y="1002"/>
                    <a:pt x="1452" y="1002"/>
                    <a:pt x="1452" y="1002"/>
                  </a:cubicBezTo>
                  <a:cubicBezTo>
                    <a:pt x="1454" y="1000"/>
                    <a:pt x="1454" y="1000"/>
                    <a:pt x="1454" y="1000"/>
                  </a:cubicBezTo>
                  <a:cubicBezTo>
                    <a:pt x="1461" y="1009"/>
                    <a:pt x="1461" y="1009"/>
                    <a:pt x="1461" y="1009"/>
                  </a:cubicBezTo>
                  <a:cubicBezTo>
                    <a:pt x="1459" y="1009"/>
                    <a:pt x="1459" y="1009"/>
                    <a:pt x="1459" y="1009"/>
                  </a:cubicBezTo>
                  <a:cubicBezTo>
                    <a:pt x="1455" y="1009"/>
                    <a:pt x="1455" y="1009"/>
                    <a:pt x="1455" y="1009"/>
                  </a:cubicBezTo>
                  <a:cubicBezTo>
                    <a:pt x="1450" y="1009"/>
                    <a:pt x="1450" y="1009"/>
                    <a:pt x="1450" y="1009"/>
                  </a:cubicBezTo>
                  <a:cubicBezTo>
                    <a:pt x="1448" y="1009"/>
                    <a:pt x="1448" y="1009"/>
                    <a:pt x="1448" y="1009"/>
                  </a:cubicBezTo>
                  <a:lnTo>
                    <a:pt x="1449" y="1008"/>
                  </a:lnTo>
                  <a:close/>
                  <a:moveTo>
                    <a:pt x="1456" y="995"/>
                  </a:moveTo>
                  <a:cubicBezTo>
                    <a:pt x="1457" y="995"/>
                    <a:pt x="1457" y="995"/>
                    <a:pt x="1457" y="995"/>
                  </a:cubicBezTo>
                  <a:cubicBezTo>
                    <a:pt x="1457" y="994"/>
                    <a:pt x="1457" y="994"/>
                    <a:pt x="1457" y="994"/>
                  </a:cubicBezTo>
                  <a:cubicBezTo>
                    <a:pt x="1459" y="992"/>
                    <a:pt x="1459" y="992"/>
                    <a:pt x="1459" y="992"/>
                  </a:cubicBezTo>
                  <a:cubicBezTo>
                    <a:pt x="1460" y="990"/>
                    <a:pt x="1460" y="990"/>
                    <a:pt x="1460" y="990"/>
                  </a:cubicBezTo>
                  <a:cubicBezTo>
                    <a:pt x="1460" y="989"/>
                    <a:pt x="1460" y="989"/>
                    <a:pt x="1460" y="989"/>
                  </a:cubicBezTo>
                  <a:cubicBezTo>
                    <a:pt x="1461" y="991"/>
                    <a:pt x="1461" y="991"/>
                    <a:pt x="1461" y="991"/>
                  </a:cubicBezTo>
                  <a:cubicBezTo>
                    <a:pt x="1461" y="994"/>
                    <a:pt x="1461" y="994"/>
                    <a:pt x="1461" y="994"/>
                  </a:cubicBezTo>
                  <a:cubicBezTo>
                    <a:pt x="1462" y="1000"/>
                    <a:pt x="1462" y="1000"/>
                    <a:pt x="1462" y="1000"/>
                  </a:cubicBezTo>
                  <a:cubicBezTo>
                    <a:pt x="1462" y="1000"/>
                    <a:pt x="1462" y="1000"/>
                    <a:pt x="1462" y="1000"/>
                  </a:cubicBezTo>
                  <a:cubicBezTo>
                    <a:pt x="1463" y="1003"/>
                    <a:pt x="1463" y="1003"/>
                    <a:pt x="1463" y="1003"/>
                  </a:cubicBezTo>
                  <a:lnTo>
                    <a:pt x="1456" y="995"/>
                  </a:lnTo>
                  <a:close/>
                  <a:moveTo>
                    <a:pt x="1444" y="1046"/>
                  </a:moveTo>
                  <a:cubicBezTo>
                    <a:pt x="1444" y="1045"/>
                    <a:pt x="1444" y="1045"/>
                    <a:pt x="1444" y="1045"/>
                  </a:cubicBezTo>
                  <a:cubicBezTo>
                    <a:pt x="1444" y="1043"/>
                    <a:pt x="1444" y="1043"/>
                    <a:pt x="1444" y="1043"/>
                  </a:cubicBezTo>
                  <a:cubicBezTo>
                    <a:pt x="1444" y="1038"/>
                    <a:pt x="1444" y="1038"/>
                    <a:pt x="1444" y="1038"/>
                  </a:cubicBezTo>
                  <a:cubicBezTo>
                    <a:pt x="1444" y="1034"/>
                    <a:pt x="1444" y="1034"/>
                    <a:pt x="1444" y="1034"/>
                  </a:cubicBezTo>
                  <a:cubicBezTo>
                    <a:pt x="1445" y="1032"/>
                    <a:pt x="1445" y="1032"/>
                    <a:pt x="1445" y="1032"/>
                  </a:cubicBezTo>
                  <a:cubicBezTo>
                    <a:pt x="1445" y="1030"/>
                    <a:pt x="1445" y="1030"/>
                    <a:pt x="1445" y="1030"/>
                  </a:cubicBezTo>
                  <a:cubicBezTo>
                    <a:pt x="1445" y="1031"/>
                    <a:pt x="1445" y="1031"/>
                    <a:pt x="1445" y="1031"/>
                  </a:cubicBezTo>
                  <a:cubicBezTo>
                    <a:pt x="1447" y="1031"/>
                    <a:pt x="1449" y="1031"/>
                    <a:pt x="1450" y="1031"/>
                  </a:cubicBezTo>
                  <a:cubicBezTo>
                    <a:pt x="1450" y="1035"/>
                    <a:pt x="1450" y="1035"/>
                    <a:pt x="1450" y="1035"/>
                  </a:cubicBezTo>
                  <a:cubicBezTo>
                    <a:pt x="1449" y="1037"/>
                    <a:pt x="1449" y="1037"/>
                    <a:pt x="1449" y="1037"/>
                  </a:cubicBezTo>
                  <a:cubicBezTo>
                    <a:pt x="1449" y="1039"/>
                    <a:pt x="1449" y="1039"/>
                    <a:pt x="1449" y="1039"/>
                  </a:cubicBezTo>
                  <a:cubicBezTo>
                    <a:pt x="1449" y="1042"/>
                    <a:pt x="1449" y="1042"/>
                    <a:pt x="1449" y="1042"/>
                  </a:cubicBezTo>
                  <a:cubicBezTo>
                    <a:pt x="1448" y="1047"/>
                    <a:pt x="1448" y="1047"/>
                    <a:pt x="1448" y="1047"/>
                  </a:cubicBezTo>
                  <a:cubicBezTo>
                    <a:pt x="1448" y="1048"/>
                    <a:pt x="1448" y="1048"/>
                    <a:pt x="1448" y="1048"/>
                  </a:cubicBezTo>
                  <a:cubicBezTo>
                    <a:pt x="1447" y="1048"/>
                    <a:pt x="1447" y="1048"/>
                    <a:pt x="1447" y="1048"/>
                  </a:cubicBezTo>
                  <a:cubicBezTo>
                    <a:pt x="1445" y="1048"/>
                    <a:pt x="1445" y="1048"/>
                    <a:pt x="1445" y="1048"/>
                  </a:cubicBezTo>
                  <a:cubicBezTo>
                    <a:pt x="1443" y="1047"/>
                    <a:pt x="1443" y="1047"/>
                    <a:pt x="1443" y="1047"/>
                  </a:cubicBezTo>
                  <a:lnTo>
                    <a:pt x="1444" y="1046"/>
                  </a:lnTo>
                  <a:close/>
                  <a:moveTo>
                    <a:pt x="1462" y="1049"/>
                  </a:moveTo>
                  <a:cubicBezTo>
                    <a:pt x="1463" y="1047"/>
                    <a:pt x="1463" y="1047"/>
                    <a:pt x="1463" y="1047"/>
                  </a:cubicBezTo>
                  <a:cubicBezTo>
                    <a:pt x="1465" y="1038"/>
                    <a:pt x="1465" y="1038"/>
                    <a:pt x="1465" y="1038"/>
                  </a:cubicBezTo>
                  <a:cubicBezTo>
                    <a:pt x="1465" y="1037"/>
                    <a:pt x="1465" y="1037"/>
                    <a:pt x="1465" y="1037"/>
                  </a:cubicBezTo>
                  <a:cubicBezTo>
                    <a:pt x="1466" y="1035"/>
                    <a:pt x="1466" y="1035"/>
                    <a:pt x="1466" y="1035"/>
                  </a:cubicBezTo>
                  <a:cubicBezTo>
                    <a:pt x="1466" y="1033"/>
                    <a:pt x="1466" y="1033"/>
                    <a:pt x="1466" y="1033"/>
                  </a:cubicBezTo>
                  <a:cubicBezTo>
                    <a:pt x="1467" y="1034"/>
                    <a:pt x="1468" y="1034"/>
                    <a:pt x="1469" y="1034"/>
                  </a:cubicBezTo>
                  <a:cubicBezTo>
                    <a:pt x="1470" y="1034"/>
                    <a:pt x="1471" y="1035"/>
                    <a:pt x="1472" y="1035"/>
                  </a:cubicBezTo>
                  <a:cubicBezTo>
                    <a:pt x="1471" y="1036"/>
                    <a:pt x="1471" y="1036"/>
                    <a:pt x="1471" y="1036"/>
                  </a:cubicBezTo>
                  <a:cubicBezTo>
                    <a:pt x="1470" y="1039"/>
                    <a:pt x="1470" y="1039"/>
                    <a:pt x="1470" y="1039"/>
                  </a:cubicBezTo>
                  <a:cubicBezTo>
                    <a:pt x="1470" y="1041"/>
                    <a:pt x="1470" y="1041"/>
                    <a:pt x="1470" y="1041"/>
                  </a:cubicBezTo>
                  <a:cubicBezTo>
                    <a:pt x="1469" y="1042"/>
                    <a:pt x="1469" y="1042"/>
                    <a:pt x="1469" y="1042"/>
                  </a:cubicBezTo>
                  <a:cubicBezTo>
                    <a:pt x="1466" y="1051"/>
                    <a:pt x="1466" y="1051"/>
                    <a:pt x="1466" y="1051"/>
                  </a:cubicBezTo>
                  <a:cubicBezTo>
                    <a:pt x="1465" y="1050"/>
                    <a:pt x="1464" y="1050"/>
                    <a:pt x="1463" y="1050"/>
                  </a:cubicBezTo>
                  <a:cubicBezTo>
                    <a:pt x="1462" y="1050"/>
                    <a:pt x="1462" y="1050"/>
                    <a:pt x="1462" y="1050"/>
                  </a:cubicBezTo>
                  <a:lnTo>
                    <a:pt x="1462" y="1049"/>
                  </a:lnTo>
                  <a:close/>
                  <a:moveTo>
                    <a:pt x="1473" y="1046"/>
                  </a:moveTo>
                  <a:cubicBezTo>
                    <a:pt x="1474" y="1045"/>
                    <a:pt x="1474" y="1045"/>
                    <a:pt x="1474" y="1045"/>
                  </a:cubicBezTo>
                  <a:cubicBezTo>
                    <a:pt x="1474" y="1043"/>
                    <a:pt x="1474" y="1043"/>
                    <a:pt x="1474" y="1043"/>
                  </a:cubicBezTo>
                  <a:cubicBezTo>
                    <a:pt x="1475" y="1040"/>
                    <a:pt x="1475" y="1040"/>
                    <a:pt x="1475" y="1040"/>
                  </a:cubicBezTo>
                  <a:cubicBezTo>
                    <a:pt x="1476" y="1039"/>
                    <a:pt x="1476" y="1039"/>
                    <a:pt x="1476" y="1039"/>
                  </a:cubicBezTo>
                  <a:cubicBezTo>
                    <a:pt x="1476" y="1036"/>
                    <a:pt x="1476" y="1036"/>
                    <a:pt x="1476" y="1036"/>
                  </a:cubicBezTo>
                  <a:cubicBezTo>
                    <a:pt x="1479" y="1037"/>
                    <a:pt x="1479" y="1037"/>
                    <a:pt x="1479" y="1037"/>
                  </a:cubicBezTo>
                  <a:cubicBezTo>
                    <a:pt x="1480" y="1037"/>
                    <a:pt x="1481" y="1037"/>
                    <a:pt x="1482" y="1038"/>
                  </a:cubicBezTo>
                  <a:cubicBezTo>
                    <a:pt x="1481" y="1039"/>
                    <a:pt x="1481" y="1039"/>
                    <a:pt x="1481" y="1039"/>
                  </a:cubicBezTo>
                  <a:cubicBezTo>
                    <a:pt x="1480" y="1043"/>
                    <a:pt x="1480" y="1043"/>
                    <a:pt x="1480" y="1043"/>
                  </a:cubicBezTo>
                  <a:cubicBezTo>
                    <a:pt x="1479" y="1044"/>
                    <a:pt x="1479" y="1044"/>
                    <a:pt x="1479" y="1044"/>
                  </a:cubicBezTo>
                  <a:cubicBezTo>
                    <a:pt x="1478" y="1047"/>
                    <a:pt x="1478" y="1047"/>
                    <a:pt x="1478" y="1047"/>
                  </a:cubicBezTo>
                  <a:cubicBezTo>
                    <a:pt x="1477" y="1048"/>
                    <a:pt x="1477" y="1048"/>
                    <a:pt x="1477" y="1048"/>
                  </a:cubicBezTo>
                  <a:cubicBezTo>
                    <a:pt x="1477" y="1049"/>
                    <a:pt x="1477" y="1049"/>
                    <a:pt x="1477" y="1049"/>
                  </a:cubicBezTo>
                  <a:cubicBezTo>
                    <a:pt x="1475" y="1053"/>
                    <a:pt x="1475" y="1053"/>
                    <a:pt x="1475" y="1053"/>
                  </a:cubicBezTo>
                  <a:cubicBezTo>
                    <a:pt x="1474" y="1052"/>
                    <a:pt x="1473" y="1052"/>
                    <a:pt x="1471" y="1052"/>
                  </a:cubicBezTo>
                  <a:lnTo>
                    <a:pt x="1473" y="1046"/>
                  </a:lnTo>
                  <a:close/>
                  <a:moveTo>
                    <a:pt x="1481" y="1053"/>
                  </a:moveTo>
                  <a:cubicBezTo>
                    <a:pt x="1481" y="1052"/>
                    <a:pt x="1481" y="1052"/>
                    <a:pt x="1481" y="1052"/>
                  </a:cubicBezTo>
                  <a:cubicBezTo>
                    <a:pt x="1482" y="1050"/>
                    <a:pt x="1482" y="1050"/>
                    <a:pt x="1482" y="1050"/>
                  </a:cubicBezTo>
                  <a:cubicBezTo>
                    <a:pt x="1483" y="1048"/>
                    <a:pt x="1483" y="1048"/>
                    <a:pt x="1483" y="1048"/>
                  </a:cubicBezTo>
                  <a:cubicBezTo>
                    <a:pt x="1484" y="1046"/>
                    <a:pt x="1484" y="1046"/>
                    <a:pt x="1484" y="1046"/>
                  </a:cubicBezTo>
                  <a:cubicBezTo>
                    <a:pt x="1485" y="1043"/>
                    <a:pt x="1485" y="1043"/>
                    <a:pt x="1485" y="1043"/>
                  </a:cubicBezTo>
                  <a:cubicBezTo>
                    <a:pt x="1487" y="1039"/>
                    <a:pt x="1487" y="1039"/>
                    <a:pt x="1487" y="1039"/>
                  </a:cubicBezTo>
                  <a:cubicBezTo>
                    <a:pt x="1487" y="1039"/>
                    <a:pt x="1487" y="1039"/>
                    <a:pt x="1487" y="1039"/>
                  </a:cubicBezTo>
                  <a:cubicBezTo>
                    <a:pt x="1489" y="1040"/>
                    <a:pt x="1490" y="1041"/>
                    <a:pt x="1492" y="1041"/>
                  </a:cubicBezTo>
                  <a:cubicBezTo>
                    <a:pt x="1491" y="1043"/>
                    <a:pt x="1491" y="1043"/>
                    <a:pt x="1491" y="1043"/>
                  </a:cubicBezTo>
                  <a:cubicBezTo>
                    <a:pt x="1489" y="1047"/>
                    <a:pt x="1489" y="1047"/>
                    <a:pt x="1489" y="1047"/>
                  </a:cubicBezTo>
                  <a:cubicBezTo>
                    <a:pt x="1487" y="1050"/>
                    <a:pt x="1487" y="1050"/>
                    <a:pt x="1487" y="1050"/>
                  </a:cubicBezTo>
                  <a:cubicBezTo>
                    <a:pt x="1486" y="1051"/>
                    <a:pt x="1486" y="1051"/>
                    <a:pt x="1486" y="1051"/>
                  </a:cubicBezTo>
                  <a:cubicBezTo>
                    <a:pt x="1485" y="1054"/>
                    <a:pt x="1485" y="1054"/>
                    <a:pt x="1485" y="1054"/>
                  </a:cubicBezTo>
                  <a:cubicBezTo>
                    <a:pt x="1484" y="1055"/>
                    <a:pt x="1484" y="1055"/>
                    <a:pt x="1484" y="1055"/>
                  </a:cubicBezTo>
                  <a:cubicBezTo>
                    <a:pt x="1484" y="1055"/>
                    <a:pt x="1484" y="1055"/>
                    <a:pt x="1484" y="1055"/>
                  </a:cubicBezTo>
                  <a:cubicBezTo>
                    <a:pt x="1482" y="1055"/>
                    <a:pt x="1482" y="1055"/>
                    <a:pt x="1482" y="1055"/>
                  </a:cubicBezTo>
                  <a:cubicBezTo>
                    <a:pt x="1480" y="1054"/>
                    <a:pt x="1480" y="1054"/>
                    <a:pt x="1480" y="1054"/>
                  </a:cubicBezTo>
                  <a:lnTo>
                    <a:pt x="1481" y="1053"/>
                  </a:lnTo>
                  <a:close/>
                  <a:moveTo>
                    <a:pt x="1490" y="1055"/>
                  </a:moveTo>
                  <a:cubicBezTo>
                    <a:pt x="1491" y="1053"/>
                    <a:pt x="1491" y="1053"/>
                    <a:pt x="1491" y="1053"/>
                  </a:cubicBezTo>
                  <a:cubicBezTo>
                    <a:pt x="1493" y="1050"/>
                    <a:pt x="1493" y="1050"/>
                    <a:pt x="1493" y="1050"/>
                  </a:cubicBezTo>
                  <a:cubicBezTo>
                    <a:pt x="1495" y="1047"/>
                    <a:pt x="1495" y="1047"/>
                    <a:pt x="1495" y="1047"/>
                  </a:cubicBezTo>
                  <a:cubicBezTo>
                    <a:pt x="1496" y="1044"/>
                    <a:pt x="1496" y="1044"/>
                    <a:pt x="1496" y="1044"/>
                  </a:cubicBezTo>
                  <a:cubicBezTo>
                    <a:pt x="1497" y="1043"/>
                    <a:pt x="1497" y="1043"/>
                    <a:pt x="1497" y="1043"/>
                  </a:cubicBezTo>
                  <a:cubicBezTo>
                    <a:pt x="1498" y="1043"/>
                    <a:pt x="1499" y="1044"/>
                    <a:pt x="1500" y="1044"/>
                  </a:cubicBezTo>
                  <a:cubicBezTo>
                    <a:pt x="1500" y="1045"/>
                    <a:pt x="1501" y="1045"/>
                    <a:pt x="1501" y="1045"/>
                  </a:cubicBezTo>
                  <a:cubicBezTo>
                    <a:pt x="1501" y="1046"/>
                    <a:pt x="1501" y="1046"/>
                    <a:pt x="1501" y="1046"/>
                  </a:cubicBezTo>
                  <a:cubicBezTo>
                    <a:pt x="1500" y="1048"/>
                    <a:pt x="1500" y="1048"/>
                    <a:pt x="1500" y="1048"/>
                  </a:cubicBezTo>
                  <a:cubicBezTo>
                    <a:pt x="1498" y="1050"/>
                    <a:pt x="1498" y="1050"/>
                    <a:pt x="1498" y="1050"/>
                  </a:cubicBezTo>
                  <a:cubicBezTo>
                    <a:pt x="1496" y="1054"/>
                    <a:pt x="1496" y="1054"/>
                    <a:pt x="1496" y="1054"/>
                  </a:cubicBezTo>
                  <a:cubicBezTo>
                    <a:pt x="1494" y="1057"/>
                    <a:pt x="1494" y="1057"/>
                    <a:pt x="1494" y="1057"/>
                  </a:cubicBezTo>
                  <a:cubicBezTo>
                    <a:pt x="1493" y="1058"/>
                    <a:pt x="1493" y="1058"/>
                    <a:pt x="1493" y="1058"/>
                  </a:cubicBezTo>
                  <a:cubicBezTo>
                    <a:pt x="1493" y="1059"/>
                    <a:pt x="1493" y="1059"/>
                    <a:pt x="1493" y="1059"/>
                  </a:cubicBezTo>
                  <a:cubicBezTo>
                    <a:pt x="1492" y="1058"/>
                    <a:pt x="1490" y="1058"/>
                    <a:pt x="1489" y="1057"/>
                  </a:cubicBezTo>
                  <a:lnTo>
                    <a:pt x="1490" y="1055"/>
                  </a:lnTo>
                  <a:close/>
                  <a:moveTo>
                    <a:pt x="1498" y="1060"/>
                  </a:moveTo>
                  <a:cubicBezTo>
                    <a:pt x="1500" y="1057"/>
                    <a:pt x="1500" y="1057"/>
                    <a:pt x="1500" y="1057"/>
                  </a:cubicBezTo>
                  <a:cubicBezTo>
                    <a:pt x="1502" y="1054"/>
                    <a:pt x="1502" y="1054"/>
                    <a:pt x="1502" y="1054"/>
                  </a:cubicBezTo>
                  <a:cubicBezTo>
                    <a:pt x="1503" y="1052"/>
                    <a:pt x="1503" y="1052"/>
                    <a:pt x="1503" y="1052"/>
                  </a:cubicBezTo>
                  <a:cubicBezTo>
                    <a:pt x="1505" y="1049"/>
                    <a:pt x="1505" y="1049"/>
                    <a:pt x="1505" y="1049"/>
                  </a:cubicBezTo>
                  <a:cubicBezTo>
                    <a:pt x="1506" y="1048"/>
                    <a:pt x="1506" y="1048"/>
                    <a:pt x="1506" y="1048"/>
                  </a:cubicBezTo>
                  <a:cubicBezTo>
                    <a:pt x="1506" y="1047"/>
                    <a:pt x="1506" y="1047"/>
                    <a:pt x="1506" y="1047"/>
                  </a:cubicBezTo>
                  <a:cubicBezTo>
                    <a:pt x="1508" y="1048"/>
                    <a:pt x="1509" y="1049"/>
                    <a:pt x="1511" y="1050"/>
                  </a:cubicBezTo>
                  <a:cubicBezTo>
                    <a:pt x="1510" y="1051"/>
                    <a:pt x="1510" y="1051"/>
                    <a:pt x="1510" y="1051"/>
                  </a:cubicBezTo>
                  <a:cubicBezTo>
                    <a:pt x="1508" y="1053"/>
                    <a:pt x="1508" y="1053"/>
                    <a:pt x="1508" y="1053"/>
                  </a:cubicBezTo>
                  <a:cubicBezTo>
                    <a:pt x="1507" y="1055"/>
                    <a:pt x="1507" y="1055"/>
                    <a:pt x="1507" y="1055"/>
                  </a:cubicBezTo>
                  <a:cubicBezTo>
                    <a:pt x="1505" y="1057"/>
                    <a:pt x="1505" y="1057"/>
                    <a:pt x="1505" y="1057"/>
                  </a:cubicBezTo>
                  <a:cubicBezTo>
                    <a:pt x="1503" y="1060"/>
                    <a:pt x="1503" y="1060"/>
                    <a:pt x="1503" y="1060"/>
                  </a:cubicBezTo>
                  <a:cubicBezTo>
                    <a:pt x="1501" y="1062"/>
                    <a:pt x="1501" y="1062"/>
                    <a:pt x="1501" y="1062"/>
                  </a:cubicBezTo>
                  <a:cubicBezTo>
                    <a:pt x="1501" y="1062"/>
                    <a:pt x="1500" y="1061"/>
                    <a:pt x="1499" y="1061"/>
                  </a:cubicBezTo>
                  <a:cubicBezTo>
                    <a:pt x="1498" y="1061"/>
                    <a:pt x="1498" y="1061"/>
                    <a:pt x="1498" y="1061"/>
                  </a:cubicBezTo>
                  <a:lnTo>
                    <a:pt x="1498" y="1060"/>
                  </a:lnTo>
                  <a:close/>
                  <a:moveTo>
                    <a:pt x="1507" y="1064"/>
                  </a:moveTo>
                  <a:cubicBezTo>
                    <a:pt x="1509" y="1060"/>
                    <a:pt x="1509" y="1060"/>
                    <a:pt x="1509" y="1060"/>
                  </a:cubicBezTo>
                  <a:cubicBezTo>
                    <a:pt x="1510" y="1059"/>
                    <a:pt x="1510" y="1059"/>
                    <a:pt x="1510" y="1059"/>
                  </a:cubicBezTo>
                  <a:cubicBezTo>
                    <a:pt x="1512" y="1056"/>
                    <a:pt x="1512" y="1056"/>
                    <a:pt x="1512" y="1056"/>
                  </a:cubicBezTo>
                  <a:cubicBezTo>
                    <a:pt x="1513" y="1055"/>
                    <a:pt x="1513" y="1055"/>
                    <a:pt x="1513" y="1055"/>
                  </a:cubicBezTo>
                  <a:cubicBezTo>
                    <a:pt x="1515" y="1053"/>
                    <a:pt x="1515" y="1053"/>
                    <a:pt x="1515" y="1053"/>
                  </a:cubicBezTo>
                  <a:cubicBezTo>
                    <a:pt x="1515" y="1052"/>
                    <a:pt x="1515" y="1052"/>
                    <a:pt x="1515" y="1052"/>
                  </a:cubicBezTo>
                  <a:cubicBezTo>
                    <a:pt x="1516" y="1053"/>
                    <a:pt x="1518" y="1054"/>
                    <a:pt x="1519" y="1054"/>
                  </a:cubicBezTo>
                  <a:cubicBezTo>
                    <a:pt x="1520" y="1055"/>
                    <a:pt x="1520" y="1055"/>
                    <a:pt x="1520" y="1055"/>
                  </a:cubicBezTo>
                  <a:cubicBezTo>
                    <a:pt x="1520" y="1055"/>
                    <a:pt x="1520" y="1055"/>
                    <a:pt x="1520" y="1055"/>
                  </a:cubicBezTo>
                  <a:cubicBezTo>
                    <a:pt x="1520" y="1055"/>
                    <a:pt x="1520" y="1055"/>
                    <a:pt x="1520" y="1055"/>
                  </a:cubicBezTo>
                  <a:cubicBezTo>
                    <a:pt x="1519" y="1055"/>
                    <a:pt x="1519" y="1055"/>
                    <a:pt x="1519" y="1055"/>
                  </a:cubicBezTo>
                  <a:cubicBezTo>
                    <a:pt x="1518" y="1056"/>
                    <a:pt x="1518" y="1056"/>
                    <a:pt x="1518" y="1056"/>
                  </a:cubicBezTo>
                  <a:cubicBezTo>
                    <a:pt x="1517" y="1058"/>
                    <a:pt x="1517" y="1058"/>
                    <a:pt x="1517" y="1058"/>
                  </a:cubicBezTo>
                  <a:cubicBezTo>
                    <a:pt x="1515" y="1060"/>
                    <a:pt x="1515" y="1060"/>
                    <a:pt x="1515" y="1060"/>
                  </a:cubicBezTo>
                  <a:cubicBezTo>
                    <a:pt x="1514" y="1062"/>
                    <a:pt x="1514" y="1062"/>
                    <a:pt x="1514" y="1062"/>
                  </a:cubicBezTo>
                  <a:cubicBezTo>
                    <a:pt x="1512" y="1063"/>
                    <a:pt x="1512" y="1063"/>
                    <a:pt x="1512" y="1063"/>
                  </a:cubicBezTo>
                  <a:cubicBezTo>
                    <a:pt x="1509" y="1066"/>
                    <a:pt x="1509" y="1066"/>
                    <a:pt x="1509" y="1066"/>
                  </a:cubicBezTo>
                  <a:cubicBezTo>
                    <a:pt x="1509" y="1066"/>
                    <a:pt x="1509" y="1066"/>
                    <a:pt x="1509" y="1066"/>
                  </a:cubicBezTo>
                  <a:cubicBezTo>
                    <a:pt x="1508" y="1066"/>
                    <a:pt x="1508" y="1066"/>
                    <a:pt x="1508" y="1066"/>
                  </a:cubicBezTo>
                  <a:cubicBezTo>
                    <a:pt x="1507" y="1065"/>
                    <a:pt x="1507" y="1065"/>
                    <a:pt x="1506" y="1064"/>
                  </a:cubicBezTo>
                  <a:lnTo>
                    <a:pt x="1507" y="1064"/>
                  </a:lnTo>
                  <a:close/>
                  <a:moveTo>
                    <a:pt x="1516" y="1067"/>
                  </a:moveTo>
                  <a:cubicBezTo>
                    <a:pt x="1517" y="1065"/>
                    <a:pt x="1517" y="1065"/>
                    <a:pt x="1517" y="1065"/>
                  </a:cubicBezTo>
                  <a:cubicBezTo>
                    <a:pt x="1519" y="1063"/>
                    <a:pt x="1519" y="1063"/>
                    <a:pt x="1519" y="1063"/>
                  </a:cubicBezTo>
                  <a:cubicBezTo>
                    <a:pt x="1520" y="1062"/>
                    <a:pt x="1520" y="1062"/>
                    <a:pt x="1520" y="1062"/>
                  </a:cubicBezTo>
                  <a:cubicBezTo>
                    <a:pt x="1522" y="1060"/>
                    <a:pt x="1522" y="1060"/>
                    <a:pt x="1522" y="1060"/>
                  </a:cubicBezTo>
                  <a:cubicBezTo>
                    <a:pt x="1523" y="1059"/>
                    <a:pt x="1523" y="1059"/>
                    <a:pt x="1523" y="1059"/>
                  </a:cubicBezTo>
                  <a:cubicBezTo>
                    <a:pt x="1523" y="1058"/>
                    <a:pt x="1523" y="1058"/>
                    <a:pt x="1523" y="1058"/>
                  </a:cubicBezTo>
                  <a:cubicBezTo>
                    <a:pt x="1524" y="1058"/>
                    <a:pt x="1524" y="1058"/>
                    <a:pt x="1524" y="1058"/>
                  </a:cubicBezTo>
                  <a:cubicBezTo>
                    <a:pt x="1525" y="1059"/>
                    <a:pt x="1527" y="1059"/>
                    <a:pt x="1528" y="1060"/>
                  </a:cubicBezTo>
                  <a:cubicBezTo>
                    <a:pt x="1527" y="1062"/>
                    <a:pt x="1527" y="1062"/>
                    <a:pt x="1527" y="1062"/>
                  </a:cubicBezTo>
                  <a:cubicBezTo>
                    <a:pt x="1527" y="1062"/>
                    <a:pt x="1527" y="1062"/>
                    <a:pt x="1527" y="1062"/>
                  </a:cubicBezTo>
                  <a:cubicBezTo>
                    <a:pt x="1525" y="1063"/>
                    <a:pt x="1525" y="1063"/>
                    <a:pt x="1525" y="1063"/>
                  </a:cubicBezTo>
                  <a:cubicBezTo>
                    <a:pt x="1524" y="1065"/>
                    <a:pt x="1524" y="1065"/>
                    <a:pt x="1524" y="1065"/>
                  </a:cubicBezTo>
                  <a:cubicBezTo>
                    <a:pt x="1522" y="1066"/>
                    <a:pt x="1522" y="1066"/>
                    <a:pt x="1522" y="1066"/>
                  </a:cubicBezTo>
                  <a:cubicBezTo>
                    <a:pt x="1520" y="1068"/>
                    <a:pt x="1520" y="1068"/>
                    <a:pt x="1520" y="1068"/>
                  </a:cubicBezTo>
                  <a:cubicBezTo>
                    <a:pt x="1519" y="1070"/>
                    <a:pt x="1519" y="1070"/>
                    <a:pt x="1519" y="1070"/>
                  </a:cubicBezTo>
                  <a:cubicBezTo>
                    <a:pt x="1517" y="1071"/>
                    <a:pt x="1517" y="1071"/>
                    <a:pt x="1517" y="1071"/>
                  </a:cubicBezTo>
                  <a:cubicBezTo>
                    <a:pt x="1516" y="1070"/>
                    <a:pt x="1515" y="1070"/>
                    <a:pt x="1514" y="1069"/>
                  </a:cubicBezTo>
                  <a:lnTo>
                    <a:pt x="1516" y="1067"/>
                  </a:lnTo>
                  <a:close/>
                  <a:moveTo>
                    <a:pt x="1522" y="1073"/>
                  </a:moveTo>
                  <a:cubicBezTo>
                    <a:pt x="1524" y="1072"/>
                    <a:pt x="1524" y="1072"/>
                    <a:pt x="1524" y="1072"/>
                  </a:cubicBezTo>
                  <a:cubicBezTo>
                    <a:pt x="1526" y="1070"/>
                    <a:pt x="1526" y="1070"/>
                    <a:pt x="1526" y="1070"/>
                  </a:cubicBezTo>
                  <a:cubicBezTo>
                    <a:pt x="1527" y="1068"/>
                    <a:pt x="1527" y="1068"/>
                    <a:pt x="1527" y="1068"/>
                  </a:cubicBezTo>
                  <a:cubicBezTo>
                    <a:pt x="1529" y="1067"/>
                    <a:pt x="1529" y="1067"/>
                    <a:pt x="1529" y="1067"/>
                  </a:cubicBezTo>
                  <a:cubicBezTo>
                    <a:pt x="1530" y="1065"/>
                    <a:pt x="1530" y="1065"/>
                    <a:pt x="1530" y="1065"/>
                  </a:cubicBezTo>
                  <a:cubicBezTo>
                    <a:pt x="1530" y="1065"/>
                    <a:pt x="1530" y="1065"/>
                    <a:pt x="1530" y="1065"/>
                  </a:cubicBezTo>
                  <a:cubicBezTo>
                    <a:pt x="1532" y="1063"/>
                    <a:pt x="1532" y="1063"/>
                    <a:pt x="1532" y="1063"/>
                  </a:cubicBezTo>
                  <a:cubicBezTo>
                    <a:pt x="1533" y="1064"/>
                    <a:pt x="1534" y="1065"/>
                    <a:pt x="1535" y="1066"/>
                  </a:cubicBezTo>
                  <a:cubicBezTo>
                    <a:pt x="1536" y="1066"/>
                    <a:pt x="1536" y="1066"/>
                    <a:pt x="1536" y="1066"/>
                  </a:cubicBezTo>
                  <a:cubicBezTo>
                    <a:pt x="1536" y="1066"/>
                    <a:pt x="1536" y="1066"/>
                    <a:pt x="1536" y="1066"/>
                  </a:cubicBezTo>
                  <a:cubicBezTo>
                    <a:pt x="1534" y="1068"/>
                    <a:pt x="1534" y="1068"/>
                    <a:pt x="1534" y="1068"/>
                  </a:cubicBezTo>
                  <a:cubicBezTo>
                    <a:pt x="1533" y="1069"/>
                    <a:pt x="1533" y="1069"/>
                    <a:pt x="1533" y="1069"/>
                  </a:cubicBezTo>
                  <a:cubicBezTo>
                    <a:pt x="1532" y="1070"/>
                    <a:pt x="1532" y="1070"/>
                    <a:pt x="1532" y="1070"/>
                  </a:cubicBezTo>
                  <a:cubicBezTo>
                    <a:pt x="1530" y="1071"/>
                    <a:pt x="1530" y="1071"/>
                    <a:pt x="1530" y="1071"/>
                  </a:cubicBezTo>
                  <a:cubicBezTo>
                    <a:pt x="1529" y="1072"/>
                    <a:pt x="1529" y="1072"/>
                    <a:pt x="1529" y="1072"/>
                  </a:cubicBezTo>
                  <a:cubicBezTo>
                    <a:pt x="1527" y="1074"/>
                    <a:pt x="1527" y="1074"/>
                    <a:pt x="1527" y="1074"/>
                  </a:cubicBezTo>
                  <a:cubicBezTo>
                    <a:pt x="1525" y="1076"/>
                    <a:pt x="1525" y="1076"/>
                    <a:pt x="1525" y="1076"/>
                  </a:cubicBezTo>
                  <a:cubicBezTo>
                    <a:pt x="1525" y="1076"/>
                    <a:pt x="1525" y="1076"/>
                    <a:pt x="1525" y="1076"/>
                  </a:cubicBezTo>
                  <a:cubicBezTo>
                    <a:pt x="1524" y="1075"/>
                    <a:pt x="1523" y="1074"/>
                    <a:pt x="1522" y="1074"/>
                  </a:cubicBezTo>
                  <a:lnTo>
                    <a:pt x="1522" y="1073"/>
                  </a:lnTo>
                  <a:close/>
                  <a:moveTo>
                    <a:pt x="1530" y="1078"/>
                  </a:moveTo>
                  <a:cubicBezTo>
                    <a:pt x="1533" y="1076"/>
                    <a:pt x="1533" y="1076"/>
                    <a:pt x="1533" y="1076"/>
                  </a:cubicBezTo>
                  <a:cubicBezTo>
                    <a:pt x="1534" y="1075"/>
                    <a:pt x="1534" y="1075"/>
                    <a:pt x="1534" y="1075"/>
                  </a:cubicBezTo>
                  <a:cubicBezTo>
                    <a:pt x="1536" y="1073"/>
                    <a:pt x="1536" y="1073"/>
                    <a:pt x="1536" y="1073"/>
                  </a:cubicBezTo>
                  <a:cubicBezTo>
                    <a:pt x="1537" y="1072"/>
                    <a:pt x="1537" y="1072"/>
                    <a:pt x="1537" y="1072"/>
                  </a:cubicBezTo>
                  <a:cubicBezTo>
                    <a:pt x="1537" y="1072"/>
                    <a:pt x="1537" y="1072"/>
                    <a:pt x="1537" y="1072"/>
                  </a:cubicBezTo>
                  <a:cubicBezTo>
                    <a:pt x="1540" y="1070"/>
                    <a:pt x="1540" y="1070"/>
                    <a:pt x="1540" y="1070"/>
                  </a:cubicBezTo>
                  <a:cubicBezTo>
                    <a:pt x="1540" y="1070"/>
                    <a:pt x="1540" y="1070"/>
                    <a:pt x="1540" y="1070"/>
                  </a:cubicBezTo>
                  <a:cubicBezTo>
                    <a:pt x="1541" y="1071"/>
                    <a:pt x="1543" y="1072"/>
                    <a:pt x="1544" y="1073"/>
                  </a:cubicBezTo>
                  <a:cubicBezTo>
                    <a:pt x="1543" y="1073"/>
                    <a:pt x="1543" y="1073"/>
                    <a:pt x="1543" y="1073"/>
                  </a:cubicBezTo>
                  <a:cubicBezTo>
                    <a:pt x="1541" y="1075"/>
                    <a:pt x="1541" y="1075"/>
                    <a:pt x="1541" y="1075"/>
                  </a:cubicBezTo>
                  <a:cubicBezTo>
                    <a:pt x="1540" y="1075"/>
                    <a:pt x="1540" y="1075"/>
                    <a:pt x="1540" y="1075"/>
                  </a:cubicBezTo>
                  <a:cubicBezTo>
                    <a:pt x="1539" y="1076"/>
                    <a:pt x="1539" y="1076"/>
                    <a:pt x="1539" y="1076"/>
                  </a:cubicBezTo>
                  <a:cubicBezTo>
                    <a:pt x="1537" y="1078"/>
                    <a:pt x="1537" y="1078"/>
                    <a:pt x="1537" y="1078"/>
                  </a:cubicBezTo>
                  <a:cubicBezTo>
                    <a:pt x="1535" y="1079"/>
                    <a:pt x="1535" y="1079"/>
                    <a:pt x="1535" y="1079"/>
                  </a:cubicBezTo>
                  <a:cubicBezTo>
                    <a:pt x="1533" y="1080"/>
                    <a:pt x="1533" y="1080"/>
                    <a:pt x="1533" y="1080"/>
                  </a:cubicBezTo>
                  <a:cubicBezTo>
                    <a:pt x="1532" y="1081"/>
                    <a:pt x="1532" y="1081"/>
                    <a:pt x="1532" y="1081"/>
                  </a:cubicBezTo>
                  <a:cubicBezTo>
                    <a:pt x="1531" y="1081"/>
                    <a:pt x="1530" y="1080"/>
                    <a:pt x="1529" y="1079"/>
                  </a:cubicBezTo>
                  <a:lnTo>
                    <a:pt x="1530" y="1078"/>
                  </a:lnTo>
                  <a:close/>
                  <a:moveTo>
                    <a:pt x="1537" y="1084"/>
                  </a:moveTo>
                  <a:cubicBezTo>
                    <a:pt x="1539" y="1082"/>
                    <a:pt x="1539" y="1082"/>
                    <a:pt x="1539" y="1082"/>
                  </a:cubicBezTo>
                  <a:cubicBezTo>
                    <a:pt x="1541" y="1081"/>
                    <a:pt x="1541" y="1081"/>
                    <a:pt x="1541" y="1081"/>
                  </a:cubicBezTo>
                  <a:cubicBezTo>
                    <a:pt x="1542" y="1080"/>
                    <a:pt x="1542" y="1080"/>
                    <a:pt x="1542" y="1080"/>
                  </a:cubicBezTo>
                  <a:cubicBezTo>
                    <a:pt x="1544" y="1079"/>
                    <a:pt x="1544" y="1079"/>
                    <a:pt x="1544" y="1079"/>
                  </a:cubicBezTo>
                  <a:cubicBezTo>
                    <a:pt x="1544" y="1079"/>
                    <a:pt x="1544" y="1079"/>
                    <a:pt x="1544" y="1079"/>
                  </a:cubicBezTo>
                  <a:cubicBezTo>
                    <a:pt x="1547" y="1077"/>
                    <a:pt x="1547" y="1077"/>
                    <a:pt x="1547" y="1077"/>
                  </a:cubicBezTo>
                  <a:cubicBezTo>
                    <a:pt x="1548" y="1076"/>
                    <a:pt x="1548" y="1076"/>
                    <a:pt x="1548" y="1076"/>
                  </a:cubicBezTo>
                  <a:cubicBezTo>
                    <a:pt x="1549" y="1077"/>
                    <a:pt x="1550" y="1078"/>
                    <a:pt x="1551" y="1079"/>
                  </a:cubicBezTo>
                  <a:cubicBezTo>
                    <a:pt x="1550" y="1080"/>
                    <a:pt x="1550" y="1080"/>
                    <a:pt x="1550" y="1080"/>
                  </a:cubicBezTo>
                  <a:cubicBezTo>
                    <a:pt x="1547" y="1082"/>
                    <a:pt x="1547" y="1082"/>
                    <a:pt x="1547" y="1082"/>
                  </a:cubicBezTo>
                  <a:cubicBezTo>
                    <a:pt x="1547" y="1082"/>
                    <a:pt x="1547" y="1082"/>
                    <a:pt x="1547" y="1082"/>
                  </a:cubicBezTo>
                  <a:cubicBezTo>
                    <a:pt x="1546" y="1083"/>
                    <a:pt x="1546" y="1083"/>
                    <a:pt x="1546" y="1083"/>
                  </a:cubicBezTo>
                  <a:cubicBezTo>
                    <a:pt x="1544" y="1084"/>
                    <a:pt x="1544" y="1084"/>
                    <a:pt x="1544" y="1084"/>
                  </a:cubicBezTo>
                  <a:cubicBezTo>
                    <a:pt x="1542" y="1085"/>
                    <a:pt x="1542" y="1085"/>
                    <a:pt x="1542" y="1085"/>
                  </a:cubicBezTo>
                  <a:cubicBezTo>
                    <a:pt x="1540" y="1087"/>
                    <a:pt x="1540" y="1087"/>
                    <a:pt x="1540" y="1087"/>
                  </a:cubicBezTo>
                  <a:cubicBezTo>
                    <a:pt x="1539" y="1087"/>
                    <a:pt x="1539" y="1087"/>
                    <a:pt x="1539" y="1087"/>
                  </a:cubicBezTo>
                  <a:cubicBezTo>
                    <a:pt x="1538" y="1086"/>
                    <a:pt x="1537" y="1086"/>
                    <a:pt x="1536" y="1085"/>
                  </a:cubicBezTo>
                  <a:lnTo>
                    <a:pt x="1537" y="1084"/>
                  </a:lnTo>
                  <a:close/>
                  <a:moveTo>
                    <a:pt x="1550" y="1071"/>
                  </a:moveTo>
                  <a:cubicBezTo>
                    <a:pt x="1550" y="1071"/>
                    <a:pt x="1550" y="1071"/>
                    <a:pt x="1549" y="1071"/>
                  </a:cubicBezTo>
                  <a:cubicBezTo>
                    <a:pt x="1549" y="1070"/>
                    <a:pt x="1548" y="1070"/>
                    <a:pt x="1547" y="1069"/>
                  </a:cubicBezTo>
                  <a:cubicBezTo>
                    <a:pt x="1546" y="1068"/>
                    <a:pt x="1544" y="1066"/>
                    <a:pt x="1543" y="1065"/>
                  </a:cubicBezTo>
                  <a:cubicBezTo>
                    <a:pt x="1544" y="1064"/>
                    <a:pt x="1544" y="1064"/>
                    <a:pt x="1544" y="1064"/>
                  </a:cubicBezTo>
                  <a:cubicBezTo>
                    <a:pt x="1545" y="1063"/>
                    <a:pt x="1545" y="1063"/>
                    <a:pt x="1545" y="1063"/>
                  </a:cubicBezTo>
                  <a:cubicBezTo>
                    <a:pt x="1549" y="1060"/>
                    <a:pt x="1549" y="1060"/>
                    <a:pt x="1549" y="1060"/>
                  </a:cubicBezTo>
                  <a:cubicBezTo>
                    <a:pt x="1551" y="1059"/>
                    <a:pt x="1551" y="1059"/>
                    <a:pt x="1551" y="1059"/>
                  </a:cubicBezTo>
                  <a:cubicBezTo>
                    <a:pt x="1553" y="1057"/>
                    <a:pt x="1553" y="1057"/>
                    <a:pt x="1553" y="1057"/>
                  </a:cubicBezTo>
                  <a:cubicBezTo>
                    <a:pt x="1554" y="1057"/>
                    <a:pt x="1554" y="1057"/>
                    <a:pt x="1554" y="1057"/>
                  </a:cubicBezTo>
                  <a:cubicBezTo>
                    <a:pt x="1556" y="1059"/>
                    <a:pt x="1558" y="1060"/>
                    <a:pt x="1560" y="1062"/>
                  </a:cubicBezTo>
                  <a:cubicBezTo>
                    <a:pt x="1562" y="1066"/>
                    <a:pt x="1562" y="1066"/>
                    <a:pt x="1562" y="1066"/>
                  </a:cubicBezTo>
                  <a:cubicBezTo>
                    <a:pt x="1566" y="1073"/>
                    <a:pt x="1566" y="1073"/>
                    <a:pt x="1566" y="1073"/>
                  </a:cubicBezTo>
                  <a:cubicBezTo>
                    <a:pt x="1566" y="1073"/>
                    <a:pt x="1566" y="1073"/>
                    <a:pt x="1566" y="1073"/>
                  </a:cubicBezTo>
                  <a:cubicBezTo>
                    <a:pt x="1564" y="1074"/>
                    <a:pt x="1564" y="1074"/>
                    <a:pt x="1564" y="1074"/>
                  </a:cubicBezTo>
                  <a:cubicBezTo>
                    <a:pt x="1558" y="1076"/>
                    <a:pt x="1558" y="1076"/>
                    <a:pt x="1558" y="1076"/>
                  </a:cubicBezTo>
                  <a:cubicBezTo>
                    <a:pt x="1557" y="1077"/>
                    <a:pt x="1557" y="1077"/>
                    <a:pt x="1557" y="1077"/>
                  </a:cubicBezTo>
                  <a:cubicBezTo>
                    <a:pt x="1556" y="1077"/>
                    <a:pt x="1556" y="1077"/>
                    <a:pt x="1556" y="1077"/>
                  </a:cubicBezTo>
                  <a:cubicBezTo>
                    <a:pt x="1554" y="1075"/>
                    <a:pt x="1552" y="1073"/>
                    <a:pt x="1550" y="1071"/>
                  </a:cubicBezTo>
                  <a:close/>
                  <a:moveTo>
                    <a:pt x="1565" y="1061"/>
                  </a:moveTo>
                  <a:cubicBezTo>
                    <a:pt x="1565" y="1060"/>
                    <a:pt x="1565" y="1060"/>
                    <a:pt x="1564" y="1059"/>
                  </a:cubicBezTo>
                  <a:cubicBezTo>
                    <a:pt x="1563" y="1056"/>
                    <a:pt x="1563" y="1056"/>
                    <a:pt x="1563" y="1056"/>
                  </a:cubicBezTo>
                  <a:cubicBezTo>
                    <a:pt x="1559" y="1048"/>
                    <a:pt x="1559" y="1048"/>
                    <a:pt x="1559" y="1048"/>
                  </a:cubicBezTo>
                  <a:cubicBezTo>
                    <a:pt x="1556" y="1043"/>
                    <a:pt x="1556" y="1043"/>
                    <a:pt x="1556" y="1043"/>
                  </a:cubicBezTo>
                  <a:cubicBezTo>
                    <a:pt x="1554" y="1038"/>
                    <a:pt x="1554" y="1038"/>
                    <a:pt x="1554" y="1038"/>
                  </a:cubicBezTo>
                  <a:cubicBezTo>
                    <a:pt x="1548" y="1027"/>
                    <a:pt x="1548" y="1027"/>
                    <a:pt x="1548" y="1027"/>
                  </a:cubicBezTo>
                  <a:cubicBezTo>
                    <a:pt x="1548" y="1027"/>
                    <a:pt x="1548" y="1027"/>
                    <a:pt x="1548" y="1027"/>
                  </a:cubicBezTo>
                  <a:cubicBezTo>
                    <a:pt x="1562" y="1035"/>
                    <a:pt x="1562" y="1035"/>
                    <a:pt x="1562" y="1035"/>
                  </a:cubicBezTo>
                  <a:cubicBezTo>
                    <a:pt x="1572" y="1041"/>
                    <a:pt x="1572" y="1041"/>
                    <a:pt x="1572" y="1041"/>
                  </a:cubicBezTo>
                  <a:cubicBezTo>
                    <a:pt x="1579" y="1045"/>
                    <a:pt x="1579" y="1045"/>
                    <a:pt x="1579" y="1045"/>
                  </a:cubicBezTo>
                  <a:cubicBezTo>
                    <a:pt x="1582" y="1046"/>
                    <a:pt x="1582" y="1046"/>
                    <a:pt x="1582" y="1046"/>
                  </a:cubicBezTo>
                  <a:cubicBezTo>
                    <a:pt x="1585" y="1048"/>
                    <a:pt x="1585" y="1048"/>
                    <a:pt x="1585" y="1048"/>
                  </a:cubicBezTo>
                  <a:cubicBezTo>
                    <a:pt x="1584" y="1049"/>
                    <a:pt x="1584" y="1049"/>
                    <a:pt x="1584" y="1049"/>
                  </a:cubicBezTo>
                  <a:cubicBezTo>
                    <a:pt x="1584" y="1049"/>
                    <a:pt x="1584" y="1049"/>
                    <a:pt x="1584" y="1049"/>
                  </a:cubicBezTo>
                  <a:cubicBezTo>
                    <a:pt x="1583" y="1051"/>
                    <a:pt x="1583" y="1051"/>
                    <a:pt x="1583" y="1051"/>
                  </a:cubicBezTo>
                  <a:cubicBezTo>
                    <a:pt x="1581" y="1053"/>
                    <a:pt x="1581" y="1053"/>
                    <a:pt x="1581" y="1053"/>
                  </a:cubicBezTo>
                  <a:cubicBezTo>
                    <a:pt x="1578" y="1057"/>
                    <a:pt x="1578" y="1057"/>
                    <a:pt x="1578" y="1057"/>
                  </a:cubicBezTo>
                  <a:cubicBezTo>
                    <a:pt x="1576" y="1060"/>
                    <a:pt x="1576" y="1060"/>
                    <a:pt x="1576" y="1060"/>
                  </a:cubicBezTo>
                  <a:cubicBezTo>
                    <a:pt x="1575" y="1061"/>
                    <a:pt x="1575" y="1061"/>
                    <a:pt x="1575" y="1061"/>
                  </a:cubicBezTo>
                  <a:cubicBezTo>
                    <a:pt x="1574" y="1063"/>
                    <a:pt x="1574" y="1063"/>
                    <a:pt x="1574" y="1063"/>
                  </a:cubicBezTo>
                  <a:cubicBezTo>
                    <a:pt x="1572" y="1065"/>
                    <a:pt x="1572" y="1065"/>
                    <a:pt x="1572" y="1065"/>
                  </a:cubicBezTo>
                  <a:cubicBezTo>
                    <a:pt x="1570" y="1068"/>
                    <a:pt x="1570" y="1068"/>
                    <a:pt x="1570" y="1068"/>
                  </a:cubicBezTo>
                  <a:cubicBezTo>
                    <a:pt x="1570" y="1069"/>
                    <a:pt x="1570" y="1069"/>
                    <a:pt x="1570" y="1069"/>
                  </a:cubicBezTo>
                  <a:cubicBezTo>
                    <a:pt x="1568" y="1066"/>
                    <a:pt x="1568" y="1066"/>
                    <a:pt x="1568" y="1066"/>
                  </a:cubicBezTo>
                  <a:lnTo>
                    <a:pt x="1565" y="1061"/>
                  </a:lnTo>
                  <a:close/>
                  <a:moveTo>
                    <a:pt x="1576" y="1069"/>
                  </a:moveTo>
                  <a:cubicBezTo>
                    <a:pt x="1578" y="1067"/>
                    <a:pt x="1578" y="1067"/>
                    <a:pt x="1578" y="1067"/>
                  </a:cubicBezTo>
                  <a:cubicBezTo>
                    <a:pt x="1579" y="1065"/>
                    <a:pt x="1579" y="1065"/>
                    <a:pt x="1579" y="1065"/>
                  </a:cubicBezTo>
                  <a:cubicBezTo>
                    <a:pt x="1580" y="1064"/>
                    <a:pt x="1580" y="1064"/>
                    <a:pt x="1580" y="1064"/>
                  </a:cubicBezTo>
                  <a:cubicBezTo>
                    <a:pt x="1582" y="1060"/>
                    <a:pt x="1582" y="1060"/>
                    <a:pt x="1582" y="1060"/>
                  </a:cubicBezTo>
                  <a:cubicBezTo>
                    <a:pt x="1584" y="1057"/>
                    <a:pt x="1584" y="1057"/>
                    <a:pt x="1584" y="1057"/>
                  </a:cubicBezTo>
                  <a:cubicBezTo>
                    <a:pt x="1586" y="1054"/>
                    <a:pt x="1586" y="1054"/>
                    <a:pt x="1586" y="1054"/>
                  </a:cubicBezTo>
                  <a:cubicBezTo>
                    <a:pt x="1587" y="1053"/>
                    <a:pt x="1587" y="1053"/>
                    <a:pt x="1587" y="1053"/>
                  </a:cubicBezTo>
                  <a:cubicBezTo>
                    <a:pt x="1588" y="1052"/>
                    <a:pt x="1588" y="1052"/>
                    <a:pt x="1588" y="1052"/>
                  </a:cubicBezTo>
                  <a:cubicBezTo>
                    <a:pt x="1589" y="1050"/>
                    <a:pt x="1589" y="1050"/>
                    <a:pt x="1589" y="1050"/>
                  </a:cubicBezTo>
                  <a:cubicBezTo>
                    <a:pt x="1590" y="1051"/>
                    <a:pt x="1590" y="1051"/>
                    <a:pt x="1590" y="1051"/>
                  </a:cubicBezTo>
                  <a:cubicBezTo>
                    <a:pt x="1595" y="1054"/>
                    <a:pt x="1595" y="1054"/>
                    <a:pt x="1595" y="1054"/>
                  </a:cubicBezTo>
                  <a:cubicBezTo>
                    <a:pt x="1602" y="1058"/>
                    <a:pt x="1602" y="1058"/>
                    <a:pt x="1602" y="1058"/>
                  </a:cubicBezTo>
                  <a:cubicBezTo>
                    <a:pt x="1609" y="1062"/>
                    <a:pt x="1609" y="1062"/>
                    <a:pt x="1609" y="1062"/>
                  </a:cubicBezTo>
                  <a:cubicBezTo>
                    <a:pt x="1619" y="1067"/>
                    <a:pt x="1619" y="1067"/>
                    <a:pt x="1619" y="1067"/>
                  </a:cubicBezTo>
                  <a:cubicBezTo>
                    <a:pt x="1626" y="1071"/>
                    <a:pt x="1626" y="1071"/>
                    <a:pt x="1626" y="1071"/>
                  </a:cubicBezTo>
                  <a:cubicBezTo>
                    <a:pt x="1627" y="1072"/>
                    <a:pt x="1627" y="1072"/>
                    <a:pt x="1627" y="1072"/>
                  </a:cubicBezTo>
                  <a:cubicBezTo>
                    <a:pt x="1627" y="1072"/>
                    <a:pt x="1627" y="1072"/>
                    <a:pt x="1627" y="1072"/>
                  </a:cubicBezTo>
                  <a:cubicBezTo>
                    <a:pt x="1624" y="1072"/>
                    <a:pt x="1624" y="1072"/>
                    <a:pt x="1624" y="1072"/>
                  </a:cubicBezTo>
                  <a:cubicBezTo>
                    <a:pt x="1620" y="1072"/>
                    <a:pt x="1620" y="1072"/>
                    <a:pt x="1620" y="1072"/>
                  </a:cubicBezTo>
                  <a:cubicBezTo>
                    <a:pt x="1617" y="1072"/>
                    <a:pt x="1617" y="1072"/>
                    <a:pt x="1617" y="1072"/>
                  </a:cubicBezTo>
                  <a:cubicBezTo>
                    <a:pt x="1614" y="1072"/>
                    <a:pt x="1614" y="1072"/>
                    <a:pt x="1614" y="1072"/>
                  </a:cubicBezTo>
                  <a:cubicBezTo>
                    <a:pt x="1611" y="1072"/>
                    <a:pt x="1611" y="1072"/>
                    <a:pt x="1611" y="1072"/>
                  </a:cubicBezTo>
                  <a:cubicBezTo>
                    <a:pt x="1608" y="1072"/>
                    <a:pt x="1608" y="1072"/>
                    <a:pt x="1608" y="1072"/>
                  </a:cubicBezTo>
                  <a:cubicBezTo>
                    <a:pt x="1607" y="1072"/>
                    <a:pt x="1607" y="1072"/>
                    <a:pt x="1607" y="1072"/>
                  </a:cubicBezTo>
                  <a:cubicBezTo>
                    <a:pt x="1604" y="1072"/>
                    <a:pt x="1604" y="1072"/>
                    <a:pt x="1604" y="1072"/>
                  </a:cubicBezTo>
                  <a:cubicBezTo>
                    <a:pt x="1600" y="1072"/>
                    <a:pt x="1600" y="1072"/>
                    <a:pt x="1600" y="1072"/>
                  </a:cubicBezTo>
                  <a:cubicBezTo>
                    <a:pt x="1594" y="1072"/>
                    <a:pt x="1594" y="1072"/>
                    <a:pt x="1594" y="1072"/>
                  </a:cubicBezTo>
                  <a:cubicBezTo>
                    <a:pt x="1588" y="1072"/>
                    <a:pt x="1588" y="1072"/>
                    <a:pt x="1588" y="1072"/>
                  </a:cubicBezTo>
                  <a:cubicBezTo>
                    <a:pt x="1586" y="1072"/>
                    <a:pt x="1586" y="1072"/>
                    <a:pt x="1586" y="1072"/>
                  </a:cubicBezTo>
                  <a:cubicBezTo>
                    <a:pt x="1583" y="1072"/>
                    <a:pt x="1583" y="1072"/>
                    <a:pt x="1583" y="1072"/>
                  </a:cubicBezTo>
                  <a:cubicBezTo>
                    <a:pt x="1579" y="1072"/>
                    <a:pt x="1579" y="1072"/>
                    <a:pt x="1579" y="1072"/>
                  </a:cubicBezTo>
                  <a:cubicBezTo>
                    <a:pt x="1574" y="1072"/>
                    <a:pt x="1574" y="1072"/>
                    <a:pt x="1574" y="1072"/>
                  </a:cubicBezTo>
                  <a:lnTo>
                    <a:pt x="1576" y="1069"/>
                  </a:lnTo>
                  <a:close/>
                  <a:moveTo>
                    <a:pt x="1598" y="1016"/>
                  </a:moveTo>
                  <a:cubicBezTo>
                    <a:pt x="1599" y="1015"/>
                    <a:pt x="1599" y="1015"/>
                    <a:pt x="1599" y="1015"/>
                  </a:cubicBezTo>
                  <a:cubicBezTo>
                    <a:pt x="1600" y="1017"/>
                    <a:pt x="1600" y="1017"/>
                    <a:pt x="1600" y="1017"/>
                  </a:cubicBezTo>
                  <a:cubicBezTo>
                    <a:pt x="1599" y="1017"/>
                    <a:pt x="1599" y="1017"/>
                    <a:pt x="1599" y="1017"/>
                  </a:cubicBezTo>
                  <a:cubicBezTo>
                    <a:pt x="1597" y="1016"/>
                    <a:pt x="1597" y="1016"/>
                    <a:pt x="1597" y="1016"/>
                  </a:cubicBezTo>
                  <a:lnTo>
                    <a:pt x="1598" y="1016"/>
                  </a:lnTo>
                  <a:close/>
                  <a:moveTo>
                    <a:pt x="1595" y="1024"/>
                  </a:moveTo>
                  <a:cubicBezTo>
                    <a:pt x="1598" y="1024"/>
                    <a:pt x="1598" y="1024"/>
                    <a:pt x="1598" y="1024"/>
                  </a:cubicBezTo>
                  <a:cubicBezTo>
                    <a:pt x="1599" y="1024"/>
                    <a:pt x="1599" y="1024"/>
                    <a:pt x="1599" y="1024"/>
                  </a:cubicBezTo>
                  <a:cubicBezTo>
                    <a:pt x="1602" y="1024"/>
                    <a:pt x="1602" y="1024"/>
                    <a:pt x="1602" y="1024"/>
                  </a:cubicBezTo>
                  <a:cubicBezTo>
                    <a:pt x="1600" y="1026"/>
                    <a:pt x="1600" y="1026"/>
                    <a:pt x="1600" y="1026"/>
                  </a:cubicBezTo>
                  <a:cubicBezTo>
                    <a:pt x="1600" y="1026"/>
                    <a:pt x="1600" y="1026"/>
                    <a:pt x="1600" y="1026"/>
                  </a:cubicBezTo>
                  <a:cubicBezTo>
                    <a:pt x="1599" y="1028"/>
                    <a:pt x="1599" y="1028"/>
                    <a:pt x="1599" y="1028"/>
                  </a:cubicBezTo>
                  <a:cubicBezTo>
                    <a:pt x="1598" y="1029"/>
                    <a:pt x="1598" y="1029"/>
                    <a:pt x="1598" y="1029"/>
                  </a:cubicBezTo>
                  <a:cubicBezTo>
                    <a:pt x="1597" y="1030"/>
                    <a:pt x="1597" y="1030"/>
                    <a:pt x="1597" y="1030"/>
                  </a:cubicBezTo>
                  <a:cubicBezTo>
                    <a:pt x="1595" y="1034"/>
                    <a:pt x="1595" y="1034"/>
                    <a:pt x="1595" y="1034"/>
                  </a:cubicBezTo>
                  <a:cubicBezTo>
                    <a:pt x="1592" y="1037"/>
                    <a:pt x="1592" y="1037"/>
                    <a:pt x="1592" y="1037"/>
                  </a:cubicBezTo>
                  <a:cubicBezTo>
                    <a:pt x="1592" y="1038"/>
                    <a:pt x="1592" y="1038"/>
                    <a:pt x="1592" y="1038"/>
                  </a:cubicBezTo>
                  <a:cubicBezTo>
                    <a:pt x="1591" y="1040"/>
                    <a:pt x="1591" y="1040"/>
                    <a:pt x="1591" y="1040"/>
                  </a:cubicBezTo>
                  <a:cubicBezTo>
                    <a:pt x="1589" y="1042"/>
                    <a:pt x="1589" y="1042"/>
                    <a:pt x="1589" y="1042"/>
                  </a:cubicBezTo>
                  <a:cubicBezTo>
                    <a:pt x="1588" y="1044"/>
                    <a:pt x="1588" y="1044"/>
                    <a:pt x="1588" y="1044"/>
                  </a:cubicBezTo>
                  <a:cubicBezTo>
                    <a:pt x="1588" y="1044"/>
                    <a:pt x="1588" y="1044"/>
                    <a:pt x="1588" y="1044"/>
                  </a:cubicBezTo>
                  <a:cubicBezTo>
                    <a:pt x="1581" y="1040"/>
                    <a:pt x="1581" y="1040"/>
                    <a:pt x="1581" y="1040"/>
                  </a:cubicBezTo>
                  <a:cubicBezTo>
                    <a:pt x="1575" y="1037"/>
                    <a:pt x="1575" y="1037"/>
                    <a:pt x="1575" y="1037"/>
                  </a:cubicBezTo>
                  <a:cubicBezTo>
                    <a:pt x="1567" y="1032"/>
                    <a:pt x="1567" y="1032"/>
                    <a:pt x="1567" y="1032"/>
                  </a:cubicBezTo>
                  <a:cubicBezTo>
                    <a:pt x="1565" y="1031"/>
                    <a:pt x="1565" y="1031"/>
                    <a:pt x="1565" y="1031"/>
                  </a:cubicBezTo>
                  <a:cubicBezTo>
                    <a:pt x="1558" y="1027"/>
                    <a:pt x="1558" y="1027"/>
                    <a:pt x="1558" y="1027"/>
                  </a:cubicBezTo>
                  <a:cubicBezTo>
                    <a:pt x="1552" y="1024"/>
                    <a:pt x="1552" y="1024"/>
                    <a:pt x="1552" y="1024"/>
                  </a:cubicBezTo>
                  <a:cubicBezTo>
                    <a:pt x="1555" y="1024"/>
                    <a:pt x="1555" y="1024"/>
                    <a:pt x="1555" y="1024"/>
                  </a:cubicBezTo>
                  <a:cubicBezTo>
                    <a:pt x="1558" y="1024"/>
                    <a:pt x="1558" y="1024"/>
                    <a:pt x="1558" y="1024"/>
                  </a:cubicBezTo>
                  <a:cubicBezTo>
                    <a:pt x="1559" y="1024"/>
                    <a:pt x="1559" y="1024"/>
                    <a:pt x="1559" y="1024"/>
                  </a:cubicBezTo>
                  <a:cubicBezTo>
                    <a:pt x="1562" y="1024"/>
                    <a:pt x="1562" y="1024"/>
                    <a:pt x="1562" y="1024"/>
                  </a:cubicBezTo>
                  <a:cubicBezTo>
                    <a:pt x="1565" y="1024"/>
                    <a:pt x="1565" y="1024"/>
                    <a:pt x="1565" y="1024"/>
                  </a:cubicBezTo>
                  <a:cubicBezTo>
                    <a:pt x="1567" y="1024"/>
                    <a:pt x="1567" y="1024"/>
                    <a:pt x="1567" y="1024"/>
                  </a:cubicBezTo>
                  <a:cubicBezTo>
                    <a:pt x="1570" y="1024"/>
                    <a:pt x="1570" y="1024"/>
                    <a:pt x="1570" y="1024"/>
                  </a:cubicBezTo>
                  <a:cubicBezTo>
                    <a:pt x="1575" y="1024"/>
                    <a:pt x="1575" y="1024"/>
                    <a:pt x="1575" y="1024"/>
                  </a:cubicBezTo>
                  <a:cubicBezTo>
                    <a:pt x="1578" y="1024"/>
                    <a:pt x="1578" y="1024"/>
                    <a:pt x="1578" y="1024"/>
                  </a:cubicBezTo>
                  <a:cubicBezTo>
                    <a:pt x="1579" y="1024"/>
                    <a:pt x="1579" y="1024"/>
                    <a:pt x="1579" y="1024"/>
                  </a:cubicBezTo>
                  <a:cubicBezTo>
                    <a:pt x="1585" y="1024"/>
                    <a:pt x="1585" y="1024"/>
                    <a:pt x="1585" y="1024"/>
                  </a:cubicBezTo>
                  <a:cubicBezTo>
                    <a:pt x="1591" y="1024"/>
                    <a:pt x="1591" y="1024"/>
                    <a:pt x="1591" y="1024"/>
                  </a:cubicBezTo>
                  <a:cubicBezTo>
                    <a:pt x="1593" y="1024"/>
                    <a:pt x="1593" y="1024"/>
                    <a:pt x="1593" y="1024"/>
                  </a:cubicBezTo>
                  <a:lnTo>
                    <a:pt x="1595" y="1024"/>
                  </a:lnTo>
                  <a:close/>
                  <a:moveTo>
                    <a:pt x="1576" y="958"/>
                  </a:moveTo>
                  <a:cubicBezTo>
                    <a:pt x="1575" y="961"/>
                    <a:pt x="1575" y="961"/>
                    <a:pt x="1575" y="961"/>
                  </a:cubicBezTo>
                  <a:cubicBezTo>
                    <a:pt x="1572" y="964"/>
                    <a:pt x="1572" y="964"/>
                    <a:pt x="1572" y="964"/>
                  </a:cubicBezTo>
                  <a:cubicBezTo>
                    <a:pt x="1572" y="964"/>
                    <a:pt x="1572" y="964"/>
                    <a:pt x="1572" y="964"/>
                  </a:cubicBezTo>
                  <a:cubicBezTo>
                    <a:pt x="1571" y="963"/>
                    <a:pt x="1571" y="963"/>
                    <a:pt x="1571" y="963"/>
                  </a:cubicBezTo>
                  <a:cubicBezTo>
                    <a:pt x="1567" y="957"/>
                    <a:pt x="1567" y="957"/>
                    <a:pt x="1567" y="957"/>
                  </a:cubicBezTo>
                  <a:cubicBezTo>
                    <a:pt x="1571" y="957"/>
                    <a:pt x="1571" y="957"/>
                    <a:pt x="1571" y="957"/>
                  </a:cubicBezTo>
                  <a:cubicBezTo>
                    <a:pt x="1574" y="957"/>
                    <a:pt x="1574" y="957"/>
                    <a:pt x="1574" y="957"/>
                  </a:cubicBezTo>
                  <a:cubicBezTo>
                    <a:pt x="1578" y="957"/>
                    <a:pt x="1578" y="957"/>
                    <a:pt x="1578" y="957"/>
                  </a:cubicBezTo>
                  <a:lnTo>
                    <a:pt x="1576" y="958"/>
                  </a:lnTo>
                  <a:close/>
                  <a:moveTo>
                    <a:pt x="1578" y="964"/>
                  </a:moveTo>
                  <a:cubicBezTo>
                    <a:pt x="1580" y="962"/>
                    <a:pt x="1580" y="962"/>
                    <a:pt x="1580" y="962"/>
                  </a:cubicBezTo>
                  <a:cubicBezTo>
                    <a:pt x="1580" y="962"/>
                    <a:pt x="1580" y="962"/>
                    <a:pt x="1580" y="962"/>
                  </a:cubicBezTo>
                  <a:cubicBezTo>
                    <a:pt x="1580" y="962"/>
                    <a:pt x="1580" y="962"/>
                    <a:pt x="1580" y="962"/>
                  </a:cubicBezTo>
                  <a:cubicBezTo>
                    <a:pt x="1580" y="966"/>
                    <a:pt x="1580" y="966"/>
                    <a:pt x="1580" y="966"/>
                  </a:cubicBezTo>
                  <a:cubicBezTo>
                    <a:pt x="1580" y="971"/>
                    <a:pt x="1580" y="971"/>
                    <a:pt x="1580" y="971"/>
                  </a:cubicBezTo>
                  <a:cubicBezTo>
                    <a:pt x="1580" y="975"/>
                    <a:pt x="1580" y="975"/>
                    <a:pt x="1580" y="975"/>
                  </a:cubicBezTo>
                  <a:cubicBezTo>
                    <a:pt x="1575" y="968"/>
                    <a:pt x="1575" y="968"/>
                    <a:pt x="1575" y="968"/>
                  </a:cubicBezTo>
                  <a:cubicBezTo>
                    <a:pt x="1576" y="967"/>
                    <a:pt x="1576" y="967"/>
                    <a:pt x="1576" y="967"/>
                  </a:cubicBezTo>
                  <a:lnTo>
                    <a:pt x="1578" y="964"/>
                  </a:lnTo>
                  <a:close/>
                  <a:moveTo>
                    <a:pt x="1572" y="973"/>
                  </a:moveTo>
                  <a:cubicBezTo>
                    <a:pt x="1572" y="973"/>
                    <a:pt x="1572" y="973"/>
                    <a:pt x="1572" y="973"/>
                  </a:cubicBezTo>
                  <a:cubicBezTo>
                    <a:pt x="1574" y="976"/>
                    <a:pt x="1574" y="976"/>
                    <a:pt x="1574" y="976"/>
                  </a:cubicBezTo>
                  <a:cubicBezTo>
                    <a:pt x="1578" y="980"/>
                    <a:pt x="1578" y="980"/>
                    <a:pt x="1578" y="980"/>
                  </a:cubicBezTo>
                  <a:cubicBezTo>
                    <a:pt x="1573" y="980"/>
                    <a:pt x="1573" y="980"/>
                    <a:pt x="1573" y="980"/>
                  </a:cubicBezTo>
                  <a:cubicBezTo>
                    <a:pt x="1568" y="980"/>
                    <a:pt x="1568" y="980"/>
                    <a:pt x="1568" y="980"/>
                  </a:cubicBezTo>
                  <a:cubicBezTo>
                    <a:pt x="1567" y="980"/>
                    <a:pt x="1567" y="980"/>
                    <a:pt x="1567" y="980"/>
                  </a:cubicBezTo>
                  <a:cubicBezTo>
                    <a:pt x="1567" y="980"/>
                    <a:pt x="1567" y="980"/>
                    <a:pt x="1567" y="980"/>
                  </a:cubicBezTo>
                  <a:cubicBezTo>
                    <a:pt x="1570" y="976"/>
                    <a:pt x="1570" y="976"/>
                    <a:pt x="1570" y="976"/>
                  </a:cubicBezTo>
                  <a:lnTo>
                    <a:pt x="1572" y="973"/>
                  </a:lnTo>
                  <a:close/>
                  <a:moveTo>
                    <a:pt x="1571" y="985"/>
                  </a:moveTo>
                  <a:cubicBezTo>
                    <a:pt x="1573" y="985"/>
                    <a:pt x="1573" y="985"/>
                    <a:pt x="1573" y="985"/>
                  </a:cubicBezTo>
                  <a:cubicBezTo>
                    <a:pt x="1579" y="985"/>
                    <a:pt x="1579" y="985"/>
                    <a:pt x="1579" y="985"/>
                  </a:cubicBezTo>
                  <a:cubicBezTo>
                    <a:pt x="1580" y="985"/>
                    <a:pt x="1580" y="985"/>
                    <a:pt x="1580" y="985"/>
                  </a:cubicBezTo>
                  <a:cubicBezTo>
                    <a:pt x="1579" y="986"/>
                    <a:pt x="1579" y="986"/>
                    <a:pt x="1579" y="986"/>
                  </a:cubicBezTo>
                  <a:cubicBezTo>
                    <a:pt x="1578" y="991"/>
                    <a:pt x="1578" y="991"/>
                    <a:pt x="1578" y="991"/>
                  </a:cubicBezTo>
                  <a:cubicBezTo>
                    <a:pt x="1578" y="992"/>
                    <a:pt x="1578" y="992"/>
                    <a:pt x="1578" y="992"/>
                  </a:cubicBezTo>
                  <a:cubicBezTo>
                    <a:pt x="1575" y="989"/>
                    <a:pt x="1575" y="989"/>
                    <a:pt x="1575" y="989"/>
                  </a:cubicBezTo>
                  <a:cubicBezTo>
                    <a:pt x="1569" y="985"/>
                    <a:pt x="1569" y="985"/>
                    <a:pt x="1569" y="985"/>
                  </a:cubicBezTo>
                  <a:lnTo>
                    <a:pt x="1571" y="985"/>
                  </a:lnTo>
                  <a:close/>
                  <a:moveTo>
                    <a:pt x="1576" y="1015"/>
                  </a:moveTo>
                  <a:cubicBezTo>
                    <a:pt x="1576" y="1015"/>
                    <a:pt x="1576" y="1015"/>
                    <a:pt x="1576" y="1015"/>
                  </a:cubicBezTo>
                  <a:cubicBezTo>
                    <a:pt x="1577" y="1017"/>
                    <a:pt x="1577" y="1017"/>
                    <a:pt x="1577" y="1017"/>
                  </a:cubicBezTo>
                  <a:cubicBezTo>
                    <a:pt x="1577" y="1017"/>
                    <a:pt x="1577" y="1017"/>
                    <a:pt x="1577" y="1017"/>
                  </a:cubicBezTo>
                  <a:cubicBezTo>
                    <a:pt x="1575" y="1016"/>
                    <a:pt x="1575" y="1016"/>
                    <a:pt x="1575" y="1016"/>
                  </a:cubicBezTo>
                  <a:lnTo>
                    <a:pt x="1576" y="1015"/>
                  </a:lnTo>
                  <a:close/>
                  <a:moveTo>
                    <a:pt x="1574" y="1000"/>
                  </a:moveTo>
                  <a:cubicBezTo>
                    <a:pt x="1570" y="992"/>
                    <a:pt x="1570" y="992"/>
                    <a:pt x="1570" y="992"/>
                  </a:cubicBezTo>
                  <a:cubicBezTo>
                    <a:pt x="1576" y="997"/>
                    <a:pt x="1576" y="997"/>
                    <a:pt x="1576" y="997"/>
                  </a:cubicBezTo>
                  <a:cubicBezTo>
                    <a:pt x="1577" y="997"/>
                    <a:pt x="1577" y="997"/>
                    <a:pt x="1577" y="997"/>
                  </a:cubicBezTo>
                  <a:cubicBezTo>
                    <a:pt x="1577" y="998"/>
                    <a:pt x="1577" y="998"/>
                    <a:pt x="1577" y="998"/>
                  </a:cubicBezTo>
                  <a:cubicBezTo>
                    <a:pt x="1576" y="1002"/>
                    <a:pt x="1576" y="1002"/>
                    <a:pt x="1576" y="1002"/>
                  </a:cubicBezTo>
                  <a:cubicBezTo>
                    <a:pt x="1576" y="1003"/>
                    <a:pt x="1576" y="1003"/>
                    <a:pt x="1576" y="1003"/>
                  </a:cubicBezTo>
                  <a:cubicBezTo>
                    <a:pt x="1576" y="1004"/>
                    <a:pt x="1576" y="1004"/>
                    <a:pt x="1576" y="1004"/>
                  </a:cubicBezTo>
                  <a:cubicBezTo>
                    <a:pt x="1575" y="1003"/>
                    <a:pt x="1575" y="1003"/>
                    <a:pt x="1575" y="1003"/>
                  </a:cubicBezTo>
                  <a:lnTo>
                    <a:pt x="1574" y="1000"/>
                  </a:lnTo>
                  <a:close/>
                  <a:moveTo>
                    <a:pt x="1570" y="1009"/>
                  </a:moveTo>
                  <a:cubicBezTo>
                    <a:pt x="1569" y="1009"/>
                    <a:pt x="1569" y="1009"/>
                    <a:pt x="1569" y="1009"/>
                  </a:cubicBezTo>
                  <a:cubicBezTo>
                    <a:pt x="1563" y="1009"/>
                    <a:pt x="1563" y="1009"/>
                    <a:pt x="1563" y="1009"/>
                  </a:cubicBezTo>
                  <a:cubicBezTo>
                    <a:pt x="1562" y="1009"/>
                    <a:pt x="1562" y="1009"/>
                    <a:pt x="1562" y="1009"/>
                  </a:cubicBezTo>
                  <a:cubicBezTo>
                    <a:pt x="1560" y="1009"/>
                    <a:pt x="1560" y="1009"/>
                    <a:pt x="1560" y="1009"/>
                  </a:cubicBezTo>
                  <a:cubicBezTo>
                    <a:pt x="1560" y="1007"/>
                    <a:pt x="1560" y="1007"/>
                    <a:pt x="1560" y="1007"/>
                  </a:cubicBezTo>
                  <a:cubicBezTo>
                    <a:pt x="1560" y="1006"/>
                    <a:pt x="1560" y="1006"/>
                    <a:pt x="1560" y="1006"/>
                  </a:cubicBezTo>
                  <a:cubicBezTo>
                    <a:pt x="1561" y="1002"/>
                    <a:pt x="1561" y="1002"/>
                    <a:pt x="1561" y="1002"/>
                  </a:cubicBezTo>
                  <a:cubicBezTo>
                    <a:pt x="1564" y="1004"/>
                    <a:pt x="1564" y="1004"/>
                    <a:pt x="1564" y="1004"/>
                  </a:cubicBezTo>
                  <a:lnTo>
                    <a:pt x="1570" y="1009"/>
                  </a:lnTo>
                  <a:close/>
                  <a:moveTo>
                    <a:pt x="1564" y="1017"/>
                  </a:moveTo>
                  <a:cubicBezTo>
                    <a:pt x="1564" y="1018"/>
                    <a:pt x="1564" y="1018"/>
                    <a:pt x="1564" y="1018"/>
                  </a:cubicBezTo>
                  <a:cubicBezTo>
                    <a:pt x="1563" y="1018"/>
                    <a:pt x="1563" y="1018"/>
                    <a:pt x="1563" y="1018"/>
                  </a:cubicBezTo>
                  <a:cubicBezTo>
                    <a:pt x="1563" y="1017"/>
                    <a:pt x="1563" y="1017"/>
                    <a:pt x="1563" y="1017"/>
                  </a:cubicBezTo>
                  <a:cubicBezTo>
                    <a:pt x="1563" y="1016"/>
                    <a:pt x="1563" y="1016"/>
                    <a:pt x="1563" y="1016"/>
                  </a:cubicBezTo>
                  <a:lnTo>
                    <a:pt x="1564" y="1017"/>
                  </a:lnTo>
                  <a:close/>
                  <a:moveTo>
                    <a:pt x="1583" y="1016"/>
                  </a:moveTo>
                  <a:cubicBezTo>
                    <a:pt x="1585" y="1017"/>
                    <a:pt x="1585" y="1017"/>
                    <a:pt x="1585" y="1017"/>
                  </a:cubicBezTo>
                  <a:cubicBezTo>
                    <a:pt x="1585" y="1017"/>
                    <a:pt x="1585" y="1017"/>
                    <a:pt x="1585" y="1017"/>
                  </a:cubicBezTo>
                  <a:cubicBezTo>
                    <a:pt x="1585" y="1017"/>
                    <a:pt x="1585" y="1017"/>
                    <a:pt x="1585" y="1017"/>
                  </a:cubicBezTo>
                  <a:cubicBezTo>
                    <a:pt x="1584" y="1018"/>
                    <a:pt x="1584" y="1018"/>
                    <a:pt x="1584" y="1018"/>
                  </a:cubicBezTo>
                  <a:cubicBezTo>
                    <a:pt x="1584" y="1018"/>
                    <a:pt x="1584" y="1018"/>
                    <a:pt x="1584" y="1018"/>
                  </a:cubicBezTo>
                  <a:cubicBezTo>
                    <a:pt x="1583" y="1017"/>
                    <a:pt x="1583" y="1017"/>
                    <a:pt x="1583" y="1017"/>
                  </a:cubicBezTo>
                  <a:lnTo>
                    <a:pt x="1583" y="1016"/>
                  </a:lnTo>
                  <a:close/>
                  <a:moveTo>
                    <a:pt x="1583" y="995"/>
                  </a:moveTo>
                  <a:cubicBezTo>
                    <a:pt x="1584" y="990"/>
                    <a:pt x="1584" y="990"/>
                    <a:pt x="1584" y="990"/>
                  </a:cubicBezTo>
                  <a:cubicBezTo>
                    <a:pt x="1584" y="990"/>
                    <a:pt x="1584" y="990"/>
                    <a:pt x="1584" y="990"/>
                  </a:cubicBezTo>
                  <a:cubicBezTo>
                    <a:pt x="1584" y="991"/>
                    <a:pt x="1584" y="991"/>
                    <a:pt x="1584" y="991"/>
                  </a:cubicBezTo>
                  <a:cubicBezTo>
                    <a:pt x="1591" y="1002"/>
                    <a:pt x="1591" y="1002"/>
                    <a:pt x="1591" y="1002"/>
                  </a:cubicBezTo>
                  <a:cubicBezTo>
                    <a:pt x="1586" y="998"/>
                    <a:pt x="1586" y="998"/>
                    <a:pt x="1586" y="998"/>
                  </a:cubicBezTo>
                  <a:cubicBezTo>
                    <a:pt x="1583" y="995"/>
                    <a:pt x="1583" y="995"/>
                    <a:pt x="1583" y="995"/>
                  </a:cubicBezTo>
                  <a:close/>
                  <a:moveTo>
                    <a:pt x="1581" y="1006"/>
                  </a:moveTo>
                  <a:cubicBezTo>
                    <a:pt x="1581" y="1002"/>
                    <a:pt x="1581" y="1002"/>
                    <a:pt x="1581" y="1002"/>
                  </a:cubicBezTo>
                  <a:cubicBezTo>
                    <a:pt x="1582" y="1001"/>
                    <a:pt x="1582" y="1001"/>
                    <a:pt x="1582" y="1001"/>
                  </a:cubicBezTo>
                  <a:cubicBezTo>
                    <a:pt x="1588" y="1006"/>
                    <a:pt x="1588" y="1006"/>
                    <a:pt x="1588" y="1006"/>
                  </a:cubicBezTo>
                  <a:cubicBezTo>
                    <a:pt x="1592" y="1009"/>
                    <a:pt x="1592" y="1009"/>
                    <a:pt x="1592" y="1009"/>
                  </a:cubicBezTo>
                  <a:cubicBezTo>
                    <a:pt x="1591" y="1009"/>
                    <a:pt x="1591" y="1009"/>
                    <a:pt x="1591" y="1009"/>
                  </a:cubicBezTo>
                  <a:cubicBezTo>
                    <a:pt x="1589" y="1009"/>
                    <a:pt x="1589" y="1009"/>
                    <a:pt x="1589" y="1009"/>
                  </a:cubicBezTo>
                  <a:cubicBezTo>
                    <a:pt x="1583" y="1009"/>
                    <a:pt x="1583" y="1009"/>
                    <a:pt x="1583" y="1009"/>
                  </a:cubicBezTo>
                  <a:cubicBezTo>
                    <a:pt x="1582" y="1009"/>
                    <a:pt x="1582" y="1009"/>
                    <a:pt x="1582" y="1009"/>
                  </a:cubicBezTo>
                  <a:cubicBezTo>
                    <a:pt x="1580" y="1009"/>
                    <a:pt x="1580" y="1009"/>
                    <a:pt x="1580" y="1009"/>
                  </a:cubicBezTo>
                  <a:cubicBezTo>
                    <a:pt x="1580" y="1007"/>
                    <a:pt x="1580" y="1007"/>
                    <a:pt x="1580" y="1007"/>
                  </a:cubicBezTo>
                  <a:lnTo>
                    <a:pt x="1581" y="1006"/>
                  </a:lnTo>
                  <a:close/>
                  <a:moveTo>
                    <a:pt x="1580" y="934"/>
                  </a:moveTo>
                  <a:cubicBezTo>
                    <a:pt x="1580" y="933"/>
                    <a:pt x="1580" y="933"/>
                    <a:pt x="1580" y="933"/>
                  </a:cubicBezTo>
                  <a:cubicBezTo>
                    <a:pt x="1580" y="934"/>
                    <a:pt x="1580" y="934"/>
                    <a:pt x="1580" y="934"/>
                  </a:cubicBezTo>
                  <a:cubicBezTo>
                    <a:pt x="1580" y="940"/>
                    <a:pt x="1580" y="940"/>
                    <a:pt x="1580" y="940"/>
                  </a:cubicBezTo>
                  <a:cubicBezTo>
                    <a:pt x="1580" y="944"/>
                    <a:pt x="1580" y="944"/>
                    <a:pt x="1580" y="944"/>
                  </a:cubicBezTo>
                  <a:cubicBezTo>
                    <a:pt x="1577" y="938"/>
                    <a:pt x="1577" y="938"/>
                    <a:pt x="1577" y="938"/>
                  </a:cubicBezTo>
                  <a:cubicBezTo>
                    <a:pt x="1577" y="937"/>
                    <a:pt x="1577" y="937"/>
                    <a:pt x="1577" y="937"/>
                  </a:cubicBezTo>
                  <a:lnTo>
                    <a:pt x="1580" y="934"/>
                  </a:lnTo>
                  <a:close/>
                  <a:moveTo>
                    <a:pt x="1574" y="928"/>
                  </a:moveTo>
                  <a:cubicBezTo>
                    <a:pt x="1578" y="928"/>
                    <a:pt x="1578" y="928"/>
                    <a:pt x="1578" y="928"/>
                  </a:cubicBezTo>
                  <a:cubicBezTo>
                    <a:pt x="1576" y="930"/>
                    <a:pt x="1576" y="930"/>
                    <a:pt x="1576" y="930"/>
                  </a:cubicBezTo>
                  <a:cubicBezTo>
                    <a:pt x="1574" y="933"/>
                    <a:pt x="1574" y="933"/>
                    <a:pt x="1574" y="933"/>
                  </a:cubicBezTo>
                  <a:cubicBezTo>
                    <a:pt x="1572" y="928"/>
                    <a:pt x="1572" y="928"/>
                    <a:pt x="1572" y="928"/>
                  </a:cubicBezTo>
                  <a:lnTo>
                    <a:pt x="1574" y="928"/>
                  </a:lnTo>
                  <a:close/>
                  <a:moveTo>
                    <a:pt x="1572" y="945"/>
                  </a:moveTo>
                  <a:cubicBezTo>
                    <a:pt x="1572" y="944"/>
                    <a:pt x="1572" y="944"/>
                    <a:pt x="1572" y="944"/>
                  </a:cubicBezTo>
                  <a:cubicBezTo>
                    <a:pt x="1575" y="948"/>
                    <a:pt x="1575" y="948"/>
                    <a:pt x="1575" y="948"/>
                  </a:cubicBezTo>
                  <a:cubicBezTo>
                    <a:pt x="1574" y="947"/>
                    <a:pt x="1574" y="947"/>
                    <a:pt x="1574" y="947"/>
                  </a:cubicBezTo>
                  <a:cubicBezTo>
                    <a:pt x="1571" y="946"/>
                    <a:pt x="1571" y="946"/>
                    <a:pt x="1571" y="946"/>
                  </a:cubicBezTo>
                  <a:lnTo>
                    <a:pt x="1572" y="945"/>
                  </a:lnTo>
                  <a:close/>
                  <a:moveTo>
                    <a:pt x="1571" y="951"/>
                  </a:moveTo>
                  <a:cubicBezTo>
                    <a:pt x="1569" y="951"/>
                    <a:pt x="1569" y="951"/>
                    <a:pt x="1569" y="951"/>
                  </a:cubicBezTo>
                  <a:cubicBezTo>
                    <a:pt x="1567" y="951"/>
                    <a:pt x="1567" y="951"/>
                    <a:pt x="1567" y="951"/>
                  </a:cubicBezTo>
                  <a:cubicBezTo>
                    <a:pt x="1568" y="950"/>
                    <a:pt x="1568" y="950"/>
                    <a:pt x="1568" y="950"/>
                  </a:cubicBezTo>
                  <a:cubicBezTo>
                    <a:pt x="1568" y="950"/>
                    <a:pt x="1568" y="950"/>
                    <a:pt x="1568" y="950"/>
                  </a:cubicBezTo>
                  <a:lnTo>
                    <a:pt x="1571" y="951"/>
                  </a:lnTo>
                  <a:close/>
                  <a:moveTo>
                    <a:pt x="1565" y="941"/>
                  </a:moveTo>
                  <a:cubicBezTo>
                    <a:pt x="1565" y="938"/>
                    <a:pt x="1565" y="938"/>
                    <a:pt x="1565" y="938"/>
                  </a:cubicBezTo>
                  <a:cubicBezTo>
                    <a:pt x="1565" y="936"/>
                    <a:pt x="1565" y="936"/>
                    <a:pt x="1565" y="936"/>
                  </a:cubicBezTo>
                  <a:cubicBezTo>
                    <a:pt x="1565" y="933"/>
                    <a:pt x="1565" y="933"/>
                    <a:pt x="1565" y="933"/>
                  </a:cubicBezTo>
                  <a:cubicBezTo>
                    <a:pt x="1569" y="940"/>
                    <a:pt x="1569" y="940"/>
                    <a:pt x="1569" y="940"/>
                  </a:cubicBezTo>
                  <a:cubicBezTo>
                    <a:pt x="1569" y="940"/>
                    <a:pt x="1569" y="940"/>
                    <a:pt x="1569" y="940"/>
                  </a:cubicBezTo>
                  <a:cubicBezTo>
                    <a:pt x="1568" y="941"/>
                    <a:pt x="1568" y="941"/>
                    <a:pt x="1568" y="941"/>
                  </a:cubicBezTo>
                  <a:cubicBezTo>
                    <a:pt x="1567" y="943"/>
                    <a:pt x="1567" y="943"/>
                    <a:pt x="1567" y="943"/>
                  </a:cubicBezTo>
                  <a:cubicBezTo>
                    <a:pt x="1566" y="944"/>
                    <a:pt x="1566" y="944"/>
                    <a:pt x="1566" y="944"/>
                  </a:cubicBezTo>
                  <a:cubicBezTo>
                    <a:pt x="1565" y="943"/>
                    <a:pt x="1565" y="943"/>
                    <a:pt x="1565" y="943"/>
                  </a:cubicBezTo>
                  <a:lnTo>
                    <a:pt x="1565" y="941"/>
                  </a:lnTo>
                  <a:close/>
                  <a:moveTo>
                    <a:pt x="1565" y="971"/>
                  </a:moveTo>
                  <a:cubicBezTo>
                    <a:pt x="1565" y="966"/>
                    <a:pt x="1565" y="966"/>
                    <a:pt x="1565" y="966"/>
                  </a:cubicBezTo>
                  <a:cubicBezTo>
                    <a:pt x="1565" y="962"/>
                    <a:pt x="1565" y="962"/>
                    <a:pt x="1565" y="962"/>
                  </a:cubicBezTo>
                  <a:cubicBezTo>
                    <a:pt x="1569" y="968"/>
                    <a:pt x="1569" y="968"/>
                    <a:pt x="1569" y="968"/>
                  </a:cubicBezTo>
                  <a:cubicBezTo>
                    <a:pt x="1568" y="970"/>
                    <a:pt x="1568" y="970"/>
                    <a:pt x="1568" y="970"/>
                  </a:cubicBezTo>
                  <a:cubicBezTo>
                    <a:pt x="1566" y="973"/>
                    <a:pt x="1566" y="973"/>
                    <a:pt x="1566" y="973"/>
                  </a:cubicBezTo>
                  <a:cubicBezTo>
                    <a:pt x="1565" y="975"/>
                    <a:pt x="1565" y="975"/>
                    <a:pt x="1565" y="975"/>
                  </a:cubicBezTo>
                  <a:lnTo>
                    <a:pt x="1565" y="971"/>
                  </a:lnTo>
                  <a:close/>
                  <a:moveTo>
                    <a:pt x="1567" y="997"/>
                  </a:moveTo>
                  <a:cubicBezTo>
                    <a:pt x="1569" y="1002"/>
                    <a:pt x="1569" y="1002"/>
                    <a:pt x="1569" y="1002"/>
                  </a:cubicBezTo>
                  <a:cubicBezTo>
                    <a:pt x="1569" y="1002"/>
                    <a:pt x="1569" y="1002"/>
                    <a:pt x="1569" y="1002"/>
                  </a:cubicBezTo>
                  <a:cubicBezTo>
                    <a:pt x="1562" y="996"/>
                    <a:pt x="1562" y="996"/>
                    <a:pt x="1562" y="996"/>
                  </a:cubicBezTo>
                  <a:cubicBezTo>
                    <a:pt x="1562" y="995"/>
                    <a:pt x="1562" y="995"/>
                    <a:pt x="1562" y="995"/>
                  </a:cubicBezTo>
                  <a:cubicBezTo>
                    <a:pt x="1563" y="993"/>
                    <a:pt x="1563" y="993"/>
                    <a:pt x="1563" y="993"/>
                  </a:cubicBezTo>
                  <a:cubicBezTo>
                    <a:pt x="1563" y="991"/>
                    <a:pt x="1563" y="991"/>
                    <a:pt x="1563" y="991"/>
                  </a:cubicBezTo>
                  <a:cubicBezTo>
                    <a:pt x="1563" y="990"/>
                    <a:pt x="1563" y="990"/>
                    <a:pt x="1563" y="990"/>
                  </a:cubicBezTo>
                  <a:cubicBezTo>
                    <a:pt x="1564" y="991"/>
                    <a:pt x="1564" y="991"/>
                    <a:pt x="1564" y="991"/>
                  </a:cubicBezTo>
                  <a:lnTo>
                    <a:pt x="1567" y="997"/>
                  </a:lnTo>
                  <a:close/>
                  <a:moveTo>
                    <a:pt x="1555" y="910"/>
                  </a:moveTo>
                  <a:cubicBezTo>
                    <a:pt x="1557" y="908"/>
                    <a:pt x="1557" y="908"/>
                    <a:pt x="1557" y="908"/>
                  </a:cubicBezTo>
                  <a:cubicBezTo>
                    <a:pt x="1558" y="910"/>
                    <a:pt x="1558" y="912"/>
                    <a:pt x="1559" y="914"/>
                  </a:cubicBezTo>
                  <a:cubicBezTo>
                    <a:pt x="1561" y="917"/>
                    <a:pt x="1562" y="920"/>
                    <a:pt x="1564" y="923"/>
                  </a:cubicBezTo>
                  <a:cubicBezTo>
                    <a:pt x="1563" y="923"/>
                    <a:pt x="1563" y="923"/>
                    <a:pt x="1563" y="923"/>
                  </a:cubicBezTo>
                  <a:cubicBezTo>
                    <a:pt x="1562" y="923"/>
                    <a:pt x="1562" y="923"/>
                    <a:pt x="1562" y="923"/>
                  </a:cubicBezTo>
                  <a:cubicBezTo>
                    <a:pt x="1562" y="923"/>
                    <a:pt x="1562" y="923"/>
                    <a:pt x="1562" y="923"/>
                  </a:cubicBezTo>
                  <a:cubicBezTo>
                    <a:pt x="1562" y="923"/>
                    <a:pt x="1562" y="923"/>
                    <a:pt x="1562" y="923"/>
                  </a:cubicBezTo>
                  <a:cubicBezTo>
                    <a:pt x="1554" y="923"/>
                    <a:pt x="1554" y="923"/>
                    <a:pt x="1554" y="923"/>
                  </a:cubicBezTo>
                  <a:cubicBezTo>
                    <a:pt x="1551" y="923"/>
                    <a:pt x="1551" y="923"/>
                    <a:pt x="1551" y="923"/>
                  </a:cubicBezTo>
                  <a:cubicBezTo>
                    <a:pt x="1549" y="923"/>
                    <a:pt x="1549" y="923"/>
                    <a:pt x="1549" y="923"/>
                  </a:cubicBezTo>
                  <a:cubicBezTo>
                    <a:pt x="1546" y="923"/>
                    <a:pt x="1546" y="923"/>
                    <a:pt x="1546" y="923"/>
                  </a:cubicBezTo>
                  <a:cubicBezTo>
                    <a:pt x="1542" y="923"/>
                    <a:pt x="1542" y="923"/>
                    <a:pt x="1542" y="923"/>
                  </a:cubicBezTo>
                  <a:cubicBezTo>
                    <a:pt x="1542" y="923"/>
                    <a:pt x="1542" y="923"/>
                    <a:pt x="1542" y="923"/>
                  </a:cubicBezTo>
                  <a:cubicBezTo>
                    <a:pt x="1542" y="923"/>
                    <a:pt x="1542" y="923"/>
                    <a:pt x="1542" y="923"/>
                  </a:cubicBezTo>
                  <a:cubicBezTo>
                    <a:pt x="1539" y="923"/>
                    <a:pt x="1539" y="923"/>
                    <a:pt x="1539" y="923"/>
                  </a:cubicBezTo>
                  <a:cubicBezTo>
                    <a:pt x="1537" y="923"/>
                    <a:pt x="1537" y="923"/>
                    <a:pt x="1537" y="923"/>
                  </a:cubicBezTo>
                  <a:cubicBezTo>
                    <a:pt x="1538" y="922"/>
                    <a:pt x="1538" y="922"/>
                    <a:pt x="1538" y="922"/>
                  </a:cubicBezTo>
                  <a:cubicBezTo>
                    <a:pt x="1542" y="919"/>
                    <a:pt x="1542" y="919"/>
                    <a:pt x="1542" y="919"/>
                  </a:cubicBezTo>
                  <a:cubicBezTo>
                    <a:pt x="1544" y="918"/>
                    <a:pt x="1544" y="918"/>
                    <a:pt x="1544" y="918"/>
                  </a:cubicBezTo>
                  <a:cubicBezTo>
                    <a:pt x="1545" y="917"/>
                    <a:pt x="1545" y="917"/>
                    <a:pt x="1545" y="917"/>
                  </a:cubicBezTo>
                  <a:cubicBezTo>
                    <a:pt x="1547" y="916"/>
                    <a:pt x="1547" y="916"/>
                    <a:pt x="1547" y="916"/>
                  </a:cubicBezTo>
                  <a:cubicBezTo>
                    <a:pt x="1551" y="912"/>
                    <a:pt x="1551" y="912"/>
                    <a:pt x="1551" y="912"/>
                  </a:cubicBezTo>
                  <a:lnTo>
                    <a:pt x="1555" y="910"/>
                  </a:lnTo>
                  <a:close/>
                  <a:moveTo>
                    <a:pt x="1534" y="866"/>
                  </a:moveTo>
                  <a:cubicBezTo>
                    <a:pt x="1537" y="864"/>
                    <a:pt x="1537" y="864"/>
                    <a:pt x="1537" y="864"/>
                  </a:cubicBezTo>
                  <a:cubicBezTo>
                    <a:pt x="1538" y="867"/>
                    <a:pt x="1539" y="870"/>
                    <a:pt x="1540" y="872"/>
                  </a:cubicBezTo>
                  <a:cubicBezTo>
                    <a:pt x="1542" y="875"/>
                    <a:pt x="1543" y="879"/>
                    <a:pt x="1544" y="882"/>
                  </a:cubicBezTo>
                  <a:cubicBezTo>
                    <a:pt x="1546" y="885"/>
                    <a:pt x="1547" y="888"/>
                    <a:pt x="1548" y="891"/>
                  </a:cubicBezTo>
                  <a:cubicBezTo>
                    <a:pt x="1549" y="893"/>
                    <a:pt x="1550" y="894"/>
                    <a:pt x="1551" y="896"/>
                  </a:cubicBezTo>
                  <a:cubicBezTo>
                    <a:pt x="1552" y="899"/>
                    <a:pt x="1552" y="899"/>
                    <a:pt x="1552" y="899"/>
                  </a:cubicBezTo>
                  <a:cubicBezTo>
                    <a:pt x="1535" y="890"/>
                    <a:pt x="1535" y="890"/>
                    <a:pt x="1535" y="890"/>
                  </a:cubicBezTo>
                  <a:cubicBezTo>
                    <a:pt x="1522" y="884"/>
                    <a:pt x="1522" y="884"/>
                    <a:pt x="1522" y="884"/>
                  </a:cubicBezTo>
                  <a:cubicBezTo>
                    <a:pt x="1515" y="880"/>
                    <a:pt x="1515" y="880"/>
                    <a:pt x="1515" y="880"/>
                  </a:cubicBezTo>
                  <a:cubicBezTo>
                    <a:pt x="1517" y="879"/>
                    <a:pt x="1517" y="879"/>
                    <a:pt x="1517" y="879"/>
                  </a:cubicBezTo>
                  <a:cubicBezTo>
                    <a:pt x="1520" y="876"/>
                    <a:pt x="1520" y="876"/>
                    <a:pt x="1520" y="876"/>
                  </a:cubicBezTo>
                  <a:cubicBezTo>
                    <a:pt x="1526" y="872"/>
                    <a:pt x="1526" y="872"/>
                    <a:pt x="1526" y="872"/>
                  </a:cubicBezTo>
                  <a:cubicBezTo>
                    <a:pt x="1528" y="871"/>
                    <a:pt x="1528" y="871"/>
                    <a:pt x="1528" y="871"/>
                  </a:cubicBezTo>
                  <a:cubicBezTo>
                    <a:pt x="1531" y="869"/>
                    <a:pt x="1531" y="869"/>
                    <a:pt x="1531" y="869"/>
                  </a:cubicBezTo>
                  <a:lnTo>
                    <a:pt x="1534" y="866"/>
                  </a:lnTo>
                  <a:close/>
                  <a:moveTo>
                    <a:pt x="1521" y="818"/>
                  </a:moveTo>
                  <a:cubicBezTo>
                    <a:pt x="1521" y="820"/>
                    <a:pt x="1521" y="820"/>
                    <a:pt x="1521" y="820"/>
                  </a:cubicBezTo>
                  <a:cubicBezTo>
                    <a:pt x="1522" y="822"/>
                    <a:pt x="1523" y="825"/>
                    <a:pt x="1524" y="828"/>
                  </a:cubicBezTo>
                  <a:cubicBezTo>
                    <a:pt x="1524" y="829"/>
                    <a:pt x="1525" y="830"/>
                    <a:pt x="1525" y="832"/>
                  </a:cubicBezTo>
                  <a:cubicBezTo>
                    <a:pt x="1525" y="833"/>
                    <a:pt x="1525" y="833"/>
                    <a:pt x="1525" y="833"/>
                  </a:cubicBezTo>
                  <a:cubicBezTo>
                    <a:pt x="1526" y="834"/>
                    <a:pt x="1526" y="834"/>
                    <a:pt x="1526" y="834"/>
                  </a:cubicBezTo>
                  <a:cubicBezTo>
                    <a:pt x="1527" y="836"/>
                    <a:pt x="1527" y="838"/>
                    <a:pt x="1528" y="840"/>
                  </a:cubicBezTo>
                  <a:cubicBezTo>
                    <a:pt x="1529" y="844"/>
                    <a:pt x="1531" y="847"/>
                    <a:pt x="1532" y="851"/>
                  </a:cubicBezTo>
                  <a:cubicBezTo>
                    <a:pt x="1533" y="854"/>
                    <a:pt x="1533" y="854"/>
                    <a:pt x="1533" y="854"/>
                  </a:cubicBezTo>
                  <a:cubicBezTo>
                    <a:pt x="1517" y="844"/>
                    <a:pt x="1517" y="844"/>
                    <a:pt x="1517" y="844"/>
                  </a:cubicBezTo>
                  <a:cubicBezTo>
                    <a:pt x="1502" y="835"/>
                    <a:pt x="1502" y="835"/>
                    <a:pt x="1502" y="835"/>
                  </a:cubicBezTo>
                  <a:cubicBezTo>
                    <a:pt x="1502" y="835"/>
                    <a:pt x="1502" y="835"/>
                    <a:pt x="1502" y="835"/>
                  </a:cubicBezTo>
                  <a:cubicBezTo>
                    <a:pt x="1502" y="835"/>
                    <a:pt x="1502" y="835"/>
                    <a:pt x="1502" y="835"/>
                  </a:cubicBezTo>
                  <a:cubicBezTo>
                    <a:pt x="1505" y="832"/>
                    <a:pt x="1505" y="832"/>
                    <a:pt x="1505" y="832"/>
                  </a:cubicBezTo>
                  <a:cubicBezTo>
                    <a:pt x="1509" y="829"/>
                    <a:pt x="1509" y="829"/>
                    <a:pt x="1509" y="829"/>
                  </a:cubicBezTo>
                  <a:cubicBezTo>
                    <a:pt x="1513" y="826"/>
                    <a:pt x="1513" y="826"/>
                    <a:pt x="1513" y="826"/>
                  </a:cubicBezTo>
                  <a:cubicBezTo>
                    <a:pt x="1515" y="824"/>
                    <a:pt x="1515" y="824"/>
                    <a:pt x="1515" y="824"/>
                  </a:cubicBezTo>
                  <a:cubicBezTo>
                    <a:pt x="1515" y="823"/>
                    <a:pt x="1515" y="823"/>
                    <a:pt x="1515" y="823"/>
                  </a:cubicBezTo>
                  <a:cubicBezTo>
                    <a:pt x="1516" y="823"/>
                    <a:pt x="1516" y="823"/>
                    <a:pt x="1516" y="823"/>
                  </a:cubicBezTo>
                  <a:cubicBezTo>
                    <a:pt x="1517" y="821"/>
                    <a:pt x="1517" y="821"/>
                    <a:pt x="1517" y="821"/>
                  </a:cubicBezTo>
                  <a:cubicBezTo>
                    <a:pt x="1520" y="819"/>
                    <a:pt x="1520" y="819"/>
                    <a:pt x="1520" y="819"/>
                  </a:cubicBezTo>
                  <a:lnTo>
                    <a:pt x="1521" y="818"/>
                  </a:lnTo>
                  <a:close/>
                  <a:moveTo>
                    <a:pt x="1510" y="778"/>
                  </a:moveTo>
                  <a:cubicBezTo>
                    <a:pt x="1511" y="785"/>
                    <a:pt x="1513" y="792"/>
                    <a:pt x="1515" y="799"/>
                  </a:cubicBezTo>
                  <a:cubicBezTo>
                    <a:pt x="1516" y="802"/>
                    <a:pt x="1517" y="805"/>
                    <a:pt x="1518" y="808"/>
                  </a:cubicBezTo>
                  <a:cubicBezTo>
                    <a:pt x="1494" y="793"/>
                    <a:pt x="1494" y="793"/>
                    <a:pt x="1494" y="793"/>
                  </a:cubicBezTo>
                  <a:cubicBezTo>
                    <a:pt x="1492" y="792"/>
                    <a:pt x="1492" y="792"/>
                    <a:pt x="1492" y="792"/>
                  </a:cubicBezTo>
                  <a:cubicBezTo>
                    <a:pt x="1493" y="792"/>
                    <a:pt x="1493" y="792"/>
                    <a:pt x="1493" y="792"/>
                  </a:cubicBezTo>
                  <a:cubicBezTo>
                    <a:pt x="1501" y="785"/>
                    <a:pt x="1501" y="785"/>
                    <a:pt x="1501" y="785"/>
                  </a:cubicBezTo>
                  <a:lnTo>
                    <a:pt x="1510" y="778"/>
                  </a:lnTo>
                  <a:close/>
                  <a:moveTo>
                    <a:pt x="1514" y="717"/>
                  </a:moveTo>
                  <a:cubicBezTo>
                    <a:pt x="1511" y="728"/>
                    <a:pt x="1511" y="728"/>
                    <a:pt x="1511" y="728"/>
                  </a:cubicBezTo>
                  <a:cubicBezTo>
                    <a:pt x="1507" y="741"/>
                    <a:pt x="1507" y="741"/>
                    <a:pt x="1507" y="741"/>
                  </a:cubicBezTo>
                  <a:cubicBezTo>
                    <a:pt x="1506" y="742"/>
                    <a:pt x="1506" y="742"/>
                    <a:pt x="1506" y="742"/>
                  </a:cubicBezTo>
                  <a:cubicBezTo>
                    <a:pt x="1506" y="741"/>
                    <a:pt x="1506" y="741"/>
                    <a:pt x="1506" y="741"/>
                  </a:cubicBezTo>
                  <a:cubicBezTo>
                    <a:pt x="1506" y="737"/>
                    <a:pt x="1505" y="732"/>
                    <a:pt x="1504" y="727"/>
                  </a:cubicBezTo>
                  <a:cubicBezTo>
                    <a:pt x="1504" y="727"/>
                    <a:pt x="1504" y="727"/>
                    <a:pt x="1504" y="726"/>
                  </a:cubicBezTo>
                  <a:cubicBezTo>
                    <a:pt x="1503" y="724"/>
                    <a:pt x="1503" y="722"/>
                    <a:pt x="1502" y="720"/>
                  </a:cubicBezTo>
                  <a:cubicBezTo>
                    <a:pt x="1502" y="718"/>
                    <a:pt x="1502" y="716"/>
                    <a:pt x="1501" y="714"/>
                  </a:cubicBezTo>
                  <a:cubicBezTo>
                    <a:pt x="1510" y="714"/>
                    <a:pt x="1510" y="714"/>
                    <a:pt x="1510" y="714"/>
                  </a:cubicBezTo>
                  <a:cubicBezTo>
                    <a:pt x="1515" y="714"/>
                    <a:pt x="1515" y="714"/>
                    <a:pt x="1515" y="714"/>
                  </a:cubicBezTo>
                  <a:lnTo>
                    <a:pt x="1514" y="717"/>
                  </a:lnTo>
                  <a:close/>
                  <a:moveTo>
                    <a:pt x="1505" y="709"/>
                  </a:moveTo>
                  <a:cubicBezTo>
                    <a:pt x="1509" y="709"/>
                    <a:pt x="1509" y="709"/>
                    <a:pt x="1509" y="709"/>
                  </a:cubicBezTo>
                  <a:cubicBezTo>
                    <a:pt x="1516" y="709"/>
                    <a:pt x="1516" y="709"/>
                    <a:pt x="1516" y="709"/>
                  </a:cubicBezTo>
                  <a:cubicBezTo>
                    <a:pt x="1516" y="709"/>
                    <a:pt x="1516" y="709"/>
                    <a:pt x="1516" y="709"/>
                  </a:cubicBezTo>
                  <a:cubicBezTo>
                    <a:pt x="1510" y="709"/>
                    <a:pt x="1510" y="709"/>
                    <a:pt x="1510" y="709"/>
                  </a:cubicBezTo>
                  <a:cubicBezTo>
                    <a:pt x="1505" y="709"/>
                    <a:pt x="1505" y="709"/>
                    <a:pt x="1505" y="709"/>
                  </a:cubicBezTo>
                  <a:cubicBezTo>
                    <a:pt x="1500" y="709"/>
                    <a:pt x="1500" y="709"/>
                    <a:pt x="1500" y="709"/>
                  </a:cubicBezTo>
                  <a:cubicBezTo>
                    <a:pt x="1500" y="709"/>
                    <a:pt x="1500" y="709"/>
                    <a:pt x="1500" y="709"/>
                  </a:cubicBezTo>
                  <a:lnTo>
                    <a:pt x="1505" y="709"/>
                  </a:lnTo>
                  <a:close/>
                  <a:moveTo>
                    <a:pt x="1500" y="735"/>
                  </a:moveTo>
                  <a:cubicBezTo>
                    <a:pt x="1500" y="735"/>
                    <a:pt x="1500" y="735"/>
                    <a:pt x="1500" y="735"/>
                  </a:cubicBezTo>
                  <a:cubicBezTo>
                    <a:pt x="1500" y="735"/>
                    <a:pt x="1500" y="735"/>
                    <a:pt x="1500" y="735"/>
                  </a:cubicBezTo>
                  <a:cubicBezTo>
                    <a:pt x="1501" y="738"/>
                    <a:pt x="1501" y="741"/>
                    <a:pt x="1502" y="743"/>
                  </a:cubicBezTo>
                  <a:cubicBezTo>
                    <a:pt x="1502" y="746"/>
                    <a:pt x="1503" y="749"/>
                    <a:pt x="1503" y="751"/>
                  </a:cubicBezTo>
                  <a:cubicBezTo>
                    <a:pt x="1496" y="743"/>
                    <a:pt x="1496" y="743"/>
                    <a:pt x="1496" y="743"/>
                  </a:cubicBezTo>
                  <a:cubicBezTo>
                    <a:pt x="1498" y="739"/>
                    <a:pt x="1498" y="739"/>
                    <a:pt x="1498" y="739"/>
                  </a:cubicBezTo>
                  <a:lnTo>
                    <a:pt x="1500" y="735"/>
                  </a:lnTo>
                  <a:close/>
                  <a:moveTo>
                    <a:pt x="1496" y="714"/>
                  </a:moveTo>
                  <a:cubicBezTo>
                    <a:pt x="1496" y="714"/>
                    <a:pt x="1496" y="714"/>
                    <a:pt x="1496" y="714"/>
                  </a:cubicBezTo>
                  <a:cubicBezTo>
                    <a:pt x="1496" y="714"/>
                    <a:pt x="1496" y="714"/>
                    <a:pt x="1496" y="714"/>
                  </a:cubicBezTo>
                  <a:cubicBezTo>
                    <a:pt x="1497" y="718"/>
                    <a:pt x="1497" y="721"/>
                    <a:pt x="1498" y="725"/>
                  </a:cubicBezTo>
                  <a:cubicBezTo>
                    <a:pt x="1489" y="725"/>
                    <a:pt x="1489" y="725"/>
                    <a:pt x="1489" y="725"/>
                  </a:cubicBezTo>
                  <a:cubicBezTo>
                    <a:pt x="1483" y="725"/>
                    <a:pt x="1483" y="725"/>
                    <a:pt x="1483" y="725"/>
                  </a:cubicBezTo>
                  <a:cubicBezTo>
                    <a:pt x="1457" y="725"/>
                    <a:pt x="1457" y="725"/>
                    <a:pt x="1457" y="725"/>
                  </a:cubicBezTo>
                  <a:cubicBezTo>
                    <a:pt x="1456" y="725"/>
                    <a:pt x="1456" y="725"/>
                    <a:pt x="1456" y="725"/>
                  </a:cubicBezTo>
                  <a:cubicBezTo>
                    <a:pt x="1456" y="723"/>
                    <a:pt x="1456" y="723"/>
                    <a:pt x="1456" y="723"/>
                  </a:cubicBezTo>
                  <a:cubicBezTo>
                    <a:pt x="1456" y="720"/>
                    <a:pt x="1456" y="717"/>
                    <a:pt x="1455" y="714"/>
                  </a:cubicBezTo>
                  <a:cubicBezTo>
                    <a:pt x="1471" y="714"/>
                    <a:pt x="1471" y="714"/>
                    <a:pt x="1471" y="714"/>
                  </a:cubicBezTo>
                  <a:cubicBezTo>
                    <a:pt x="1478" y="714"/>
                    <a:pt x="1478" y="714"/>
                    <a:pt x="1478" y="714"/>
                  </a:cubicBezTo>
                  <a:lnTo>
                    <a:pt x="1496" y="714"/>
                  </a:lnTo>
                  <a:close/>
                  <a:moveTo>
                    <a:pt x="1490" y="677"/>
                  </a:moveTo>
                  <a:cubicBezTo>
                    <a:pt x="1491" y="682"/>
                    <a:pt x="1492" y="688"/>
                    <a:pt x="1493" y="693"/>
                  </a:cubicBezTo>
                  <a:cubicBezTo>
                    <a:pt x="1493" y="698"/>
                    <a:pt x="1493" y="698"/>
                    <a:pt x="1493" y="698"/>
                  </a:cubicBezTo>
                  <a:cubicBezTo>
                    <a:pt x="1494" y="704"/>
                    <a:pt x="1494" y="704"/>
                    <a:pt x="1494" y="704"/>
                  </a:cubicBezTo>
                  <a:cubicBezTo>
                    <a:pt x="1493" y="704"/>
                    <a:pt x="1493" y="704"/>
                    <a:pt x="1493" y="704"/>
                  </a:cubicBezTo>
                  <a:cubicBezTo>
                    <a:pt x="1477" y="691"/>
                    <a:pt x="1477" y="691"/>
                    <a:pt x="1477" y="691"/>
                  </a:cubicBezTo>
                  <a:cubicBezTo>
                    <a:pt x="1481" y="686"/>
                    <a:pt x="1481" y="686"/>
                    <a:pt x="1481" y="686"/>
                  </a:cubicBezTo>
                  <a:cubicBezTo>
                    <a:pt x="1484" y="684"/>
                    <a:pt x="1484" y="684"/>
                    <a:pt x="1484" y="684"/>
                  </a:cubicBezTo>
                  <a:lnTo>
                    <a:pt x="1490" y="677"/>
                  </a:lnTo>
                  <a:close/>
                  <a:moveTo>
                    <a:pt x="1484" y="633"/>
                  </a:moveTo>
                  <a:cubicBezTo>
                    <a:pt x="1485" y="636"/>
                    <a:pt x="1485" y="636"/>
                    <a:pt x="1485" y="636"/>
                  </a:cubicBezTo>
                  <a:cubicBezTo>
                    <a:pt x="1485" y="639"/>
                    <a:pt x="1485" y="642"/>
                    <a:pt x="1486" y="646"/>
                  </a:cubicBezTo>
                  <a:cubicBezTo>
                    <a:pt x="1487" y="651"/>
                    <a:pt x="1487" y="657"/>
                    <a:pt x="1488" y="662"/>
                  </a:cubicBezTo>
                  <a:cubicBezTo>
                    <a:pt x="1488" y="665"/>
                    <a:pt x="1488" y="665"/>
                    <a:pt x="1488" y="665"/>
                  </a:cubicBezTo>
                  <a:cubicBezTo>
                    <a:pt x="1472" y="648"/>
                    <a:pt x="1472" y="648"/>
                    <a:pt x="1472" y="648"/>
                  </a:cubicBezTo>
                  <a:cubicBezTo>
                    <a:pt x="1473" y="648"/>
                    <a:pt x="1473" y="648"/>
                    <a:pt x="1473" y="648"/>
                  </a:cubicBezTo>
                  <a:cubicBezTo>
                    <a:pt x="1479" y="639"/>
                    <a:pt x="1479" y="639"/>
                    <a:pt x="1479" y="639"/>
                  </a:cubicBezTo>
                  <a:cubicBezTo>
                    <a:pt x="1483" y="635"/>
                    <a:pt x="1483" y="635"/>
                    <a:pt x="1483" y="635"/>
                  </a:cubicBezTo>
                  <a:lnTo>
                    <a:pt x="1484" y="633"/>
                  </a:lnTo>
                  <a:close/>
                  <a:moveTo>
                    <a:pt x="1479" y="592"/>
                  </a:moveTo>
                  <a:cubicBezTo>
                    <a:pt x="1480" y="592"/>
                    <a:pt x="1480" y="592"/>
                    <a:pt x="1480" y="592"/>
                  </a:cubicBezTo>
                  <a:cubicBezTo>
                    <a:pt x="1480" y="593"/>
                    <a:pt x="1480" y="593"/>
                    <a:pt x="1480" y="593"/>
                  </a:cubicBezTo>
                  <a:cubicBezTo>
                    <a:pt x="1480" y="596"/>
                    <a:pt x="1480" y="599"/>
                    <a:pt x="1481" y="602"/>
                  </a:cubicBezTo>
                  <a:cubicBezTo>
                    <a:pt x="1481" y="608"/>
                    <a:pt x="1482" y="614"/>
                    <a:pt x="1483" y="620"/>
                  </a:cubicBezTo>
                  <a:cubicBezTo>
                    <a:pt x="1483" y="620"/>
                    <a:pt x="1483" y="620"/>
                    <a:pt x="1483" y="620"/>
                  </a:cubicBezTo>
                  <a:cubicBezTo>
                    <a:pt x="1480" y="617"/>
                    <a:pt x="1480" y="617"/>
                    <a:pt x="1480" y="617"/>
                  </a:cubicBezTo>
                  <a:cubicBezTo>
                    <a:pt x="1469" y="606"/>
                    <a:pt x="1469" y="606"/>
                    <a:pt x="1469" y="606"/>
                  </a:cubicBezTo>
                  <a:cubicBezTo>
                    <a:pt x="1476" y="597"/>
                    <a:pt x="1476" y="597"/>
                    <a:pt x="1476" y="597"/>
                  </a:cubicBezTo>
                  <a:lnTo>
                    <a:pt x="1479" y="592"/>
                  </a:lnTo>
                  <a:close/>
                  <a:moveTo>
                    <a:pt x="1475" y="555"/>
                  </a:moveTo>
                  <a:cubicBezTo>
                    <a:pt x="1476" y="554"/>
                    <a:pt x="1476" y="554"/>
                    <a:pt x="1476" y="554"/>
                  </a:cubicBezTo>
                  <a:cubicBezTo>
                    <a:pt x="1476" y="555"/>
                    <a:pt x="1476" y="555"/>
                    <a:pt x="1476" y="555"/>
                  </a:cubicBezTo>
                  <a:cubicBezTo>
                    <a:pt x="1476" y="559"/>
                    <a:pt x="1476" y="563"/>
                    <a:pt x="1477" y="567"/>
                  </a:cubicBezTo>
                  <a:cubicBezTo>
                    <a:pt x="1477" y="571"/>
                    <a:pt x="1478" y="575"/>
                    <a:pt x="1478" y="579"/>
                  </a:cubicBezTo>
                  <a:cubicBezTo>
                    <a:pt x="1466" y="566"/>
                    <a:pt x="1466" y="566"/>
                    <a:pt x="1466" y="566"/>
                  </a:cubicBezTo>
                  <a:cubicBezTo>
                    <a:pt x="1471" y="560"/>
                    <a:pt x="1471" y="560"/>
                    <a:pt x="1471" y="560"/>
                  </a:cubicBezTo>
                  <a:lnTo>
                    <a:pt x="1475" y="555"/>
                  </a:lnTo>
                  <a:close/>
                  <a:moveTo>
                    <a:pt x="1473" y="524"/>
                  </a:moveTo>
                  <a:cubicBezTo>
                    <a:pt x="1473" y="529"/>
                    <a:pt x="1473" y="529"/>
                    <a:pt x="1473" y="529"/>
                  </a:cubicBezTo>
                  <a:cubicBezTo>
                    <a:pt x="1474" y="533"/>
                    <a:pt x="1474" y="533"/>
                    <a:pt x="1474" y="533"/>
                  </a:cubicBezTo>
                  <a:cubicBezTo>
                    <a:pt x="1474" y="541"/>
                    <a:pt x="1474" y="541"/>
                    <a:pt x="1474" y="541"/>
                  </a:cubicBezTo>
                  <a:cubicBezTo>
                    <a:pt x="1465" y="532"/>
                    <a:pt x="1465" y="532"/>
                    <a:pt x="1465" y="532"/>
                  </a:cubicBezTo>
                  <a:cubicBezTo>
                    <a:pt x="1469" y="528"/>
                    <a:pt x="1469" y="528"/>
                    <a:pt x="1469" y="528"/>
                  </a:cubicBezTo>
                  <a:cubicBezTo>
                    <a:pt x="1471" y="526"/>
                    <a:pt x="1471" y="526"/>
                    <a:pt x="1471" y="526"/>
                  </a:cubicBezTo>
                  <a:lnTo>
                    <a:pt x="1473" y="524"/>
                  </a:lnTo>
                  <a:close/>
                  <a:moveTo>
                    <a:pt x="1470" y="495"/>
                  </a:moveTo>
                  <a:cubicBezTo>
                    <a:pt x="1471" y="502"/>
                    <a:pt x="1471" y="502"/>
                    <a:pt x="1471" y="502"/>
                  </a:cubicBezTo>
                  <a:cubicBezTo>
                    <a:pt x="1472" y="511"/>
                    <a:pt x="1472" y="511"/>
                    <a:pt x="1472" y="511"/>
                  </a:cubicBezTo>
                  <a:cubicBezTo>
                    <a:pt x="1472" y="512"/>
                    <a:pt x="1472" y="512"/>
                    <a:pt x="1472" y="512"/>
                  </a:cubicBezTo>
                  <a:cubicBezTo>
                    <a:pt x="1463" y="503"/>
                    <a:pt x="1463" y="503"/>
                    <a:pt x="1463" y="503"/>
                  </a:cubicBezTo>
                  <a:cubicBezTo>
                    <a:pt x="1463" y="503"/>
                    <a:pt x="1463" y="503"/>
                    <a:pt x="1463" y="503"/>
                  </a:cubicBezTo>
                  <a:cubicBezTo>
                    <a:pt x="1467" y="498"/>
                    <a:pt x="1467" y="498"/>
                    <a:pt x="1467" y="498"/>
                  </a:cubicBezTo>
                  <a:lnTo>
                    <a:pt x="1470" y="495"/>
                  </a:lnTo>
                  <a:close/>
                  <a:moveTo>
                    <a:pt x="1468" y="464"/>
                  </a:moveTo>
                  <a:cubicBezTo>
                    <a:pt x="1468" y="468"/>
                    <a:pt x="1468" y="468"/>
                    <a:pt x="1468" y="468"/>
                  </a:cubicBezTo>
                  <a:cubicBezTo>
                    <a:pt x="1469" y="479"/>
                    <a:pt x="1469" y="479"/>
                    <a:pt x="1469" y="479"/>
                  </a:cubicBezTo>
                  <a:cubicBezTo>
                    <a:pt x="1469" y="482"/>
                    <a:pt x="1469" y="482"/>
                    <a:pt x="1469" y="482"/>
                  </a:cubicBezTo>
                  <a:cubicBezTo>
                    <a:pt x="1461" y="473"/>
                    <a:pt x="1461" y="473"/>
                    <a:pt x="1461" y="473"/>
                  </a:cubicBezTo>
                  <a:cubicBezTo>
                    <a:pt x="1462" y="472"/>
                    <a:pt x="1462" y="472"/>
                    <a:pt x="1462" y="472"/>
                  </a:cubicBezTo>
                  <a:cubicBezTo>
                    <a:pt x="1466" y="466"/>
                    <a:pt x="1466" y="466"/>
                    <a:pt x="1466" y="466"/>
                  </a:cubicBezTo>
                  <a:lnTo>
                    <a:pt x="1468" y="464"/>
                  </a:lnTo>
                  <a:close/>
                  <a:moveTo>
                    <a:pt x="1466" y="433"/>
                  </a:moveTo>
                  <a:cubicBezTo>
                    <a:pt x="1466" y="434"/>
                    <a:pt x="1466" y="434"/>
                    <a:pt x="1466" y="434"/>
                  </a:cubicBezTo>
                  <a:cubicBezTo>
                    <a:pt x="1466" y="438"/>
                    <a:pt x="1466" y="438"/>
                    <a:pt x="1466" y="438"/>
                  </a:cubicBezTo>
                  <a:cubicBezTo>
                    <a:pt x="1466" y="442"/>
                    <a:pt x="1466" y="442"/>
                    <a:pt x="1466" y="442"/>
                  </a:cubicBezTo>
                  <a:cubicBezTo>
                    <a:pt x="1467" y="450"/>
                    <a:pt x="1467" y="450"/>
                    <a:pt x="1467" y="450"/>
                  </a:cubicBezTo>
                  <a:cubicBezTo>
                    <a:pt x="1459" y="441"/>
                    <a:pt x="1459" y="441"/>
                    <a:pt x="1459" y="441"/>
                  </a:cubicBezTo>
                  <a:cubicBezTo>
                    <a:pt x="1462" y="438"/>
                    <a:pt x="1462" y="438"/>
                    <a:pt x="1462" y="438"/>
                  </a:cubicBezTo>
                  <a:cubicBezTo>
                    <a:pt x="1464" y="436"/>
                    <a:pt x="1464" y="436"/>
                    <a:pt x="1464" y="436"/>
                  </a:cubicBezTo>
                  <a:cubicBezTo>
                    <a:pt x="1465" y="434"/>
                    <a:pt x="1465" y="434"/>
                    <a:pt x="1465" y="434"/>
                  </a:cubicBezTo>
                  <a:lnTo>
                    <a:pt x="1466" y="433"/>
                  </a:lnTo>
                  <a:close/>
                  <a:moveTo>
                    <a:pt x="1464" y="409"/>
                  </a:moveTo>
                  <a:cubicBezTo>
                    <a:pt x="1464" y="411"/>
                    <a:pt x="1464" y="411"/>
                    <a:pt x="1464" y="411"/>
                  </a:cubicBezTo>
                  <a:cubicBezTo>
                    <a:pt x="1465" y="415"/>
                    <a:pt x="1465" y="415"/>
                    <a:pt x="1465" y="415"/>
                  </a:cubicBezTo>
                  <a:cubicBezTo>
                    <a:pt x="1465" y="420"/>
                    <a:pt x="1465" y="420"/>
                    <a:pt x="1465" y="420"/>
                  </a:cubicBezTo>
                  <a:cubicBezTo>
                    <a:pt x="1458" y="414"/>
                    <a:pt x="1458" y="414"/>
                    <a:pt x="1458" y="414"/>
                  </a:cubicBezTo>
                  <a:cubicBezTo>
                    <a:pt x="1461" y="411"/>
                    <a:pt x="1461" y="411"/>
                    <a:pt x="1461" y="411"/>
                  </a:cubicBezTo>
                  <a:cubicBezTo>
                    <a:pt x="1463" y="410"/>
                    <a:pt x="1463" y="410"/>
                    <a:pt x="1463" y="410"/>
                  </a:cubicBezTo>
                  <a:lnTo>
                    <a:pt x="1464" y="409"/>
                  </a:lnTo>
                  <a:close/>
                  <a:moveTo>
                    <a:pt x="1463" y="386"/>
                  </a:moveTo>
                  <a:cubicBezTo>
                    <a:pt x="1463" y="392"/>
                    <a:pt x="1463" y="392"/>
                    <a:pt x="1463" y="392"/>
                  </a:cubicBezTo>
                  <a:cubicBezTo>
                    <a:pt x="1463" y="397"/>
                    <a:pt x="1463" y="397"/>
                    <a:pt x="1463" y="397"/>
                  </a:cubicBezTo>
                  <a:cubicBezTo>
                    <a:pt x="1463" y="398"/>
                    <a:pt x="1463" y="398"/>
                    <a:pt x="1463" y="398"/>
                  </a:cubicBezTo>
                  <a:cubicBezTo>
                    <a:pt x="1457" y="392"/>
                    <a:pt x="1457" y="392"/>
                    <a:pt x="1457" y="392"/>
                  </a:cubicBezTo>
                  <a:cubicBezTo>
                    <a:pt x="1458" y="391"/>
                    <a:pt x="1458" y="391"/>
                    <a:pt x="1458" y="391"/>
                  </a:cubicBezTo>
                  <a:cubicBezTo>
                    <a:pt x="1460" y="389"/>
                    <a:pt x="1460" y="389"/>
                    <a:pt x="1460" y="389"/>
                  </a:cubicBezTo>
                  <a:lnTo>
                    <a:pt x="1463" y="386"/>
                  </a:lnTo>
                  <a:close/>
                  <a:moveTo>
                    <a:pt x="1461" y="364"/>
                  </a:moveTo>
                  <a:cubicBezTo>
                    <a:pt x="1461" y="364"/>
                    <a:pt x="1461" y="364"/>
                    <a:pt x="1461" y="364"/>
                  </a:cubicBezTo>
                  <a:cubicBezTo>
                    <a:pt x="1461" y="364"/>
                    <a:pt x="1461" y="364"/>
                    <a:pt x="1461" y="364"/>
                  </a:cubicBezTo>
                  <a:cubicBezTo>
                    <a:pt x="1462" y="374"/>
                    <a:pt x="1462" y="374"/>
                    <a:pt x="1462" y="374"/>
                  </a:cubicBezTo>
                  <a:cubicBezTo>
                    <a:pt x="1456" y="369"/>
                    <a:pt x="1456" y="369"/>
                    <a:pt x="1456" y="369"/>
                  </a:cubicBezTo>
                  <a:lnTo>
                    <a:pt x="1461" y="364"/>
                  </a:lnTo>
                  <a:close/>
                  <a:moveTo>
                    <a:pt x="1460" y="336"/>
                  </a:moveTo>
                  <a:cubicBezTo>
                    <a:pt x="1460" y="342"/>
                    <a:pt x="1460" y="342"/>
                    <a:pt x="1460" y="342"/>
                  </a:cubicBezTo>
                  <a:cubicBezTo>
                    <a:pt x="1460" y="345"/>
                    <a:pt x="1460" y="345"/>
                    <a:pt x="1460" y="345"/>
                  </a:cubicBezTo>
                  <a:cubicBezTo>
                    <a:pt x="1460" y="349"/>
                    <a:pt x="1460" y="349"/>
                    <a:pt x="1460" y="349"/>
                  </a:cubicBezTo>
                  <a:cubicBezTo>
                    <a:pt x="1460" y="349"/>
                    <a:pt x="1460" y="349"/>
                    <a:pt x="1460" y="349"/>
                  </a:cubicBezTo>
                  <a:cubicBezTo>
                    <a:pt x="1460" y="349"/>
                    <a:pt x="1460" y="349"/>
                    <a:pt x="1460" y="349"/>
                  </a:cubicBezTo>
                  <a:cubicBezTo>
                    <a:pt x="1455" y="342"/>
                    <a:pt x="1455" y="342"/>
                    <a:pt x="1455" y="342"/>
                  </a:cubicBezTo>
                  <a:cubicBezTo>
                    <a:pt x="1456" y="341"/>
                    <a:pt x="1456" y="341"/>
                    <a:pt x="1456" y="341"/>
                  </a:cubicBezTo>
                  <a:cubicBezTo>
                    <a:pt x="1457" y="339"/>
                    <a:pt x="1457" y="339"/>
                    <a:pt x="1457" y="339"/>
                  </a:cubicBezTo>
                  <a:lnTo>
                    <a:pt x="1460" y="336"/>
                  </a:lnTo>
                  <a:close/>
                  <a:moveTo>
                    <a:pt x="1458" y="307"/>
                  </a:moveTo>
                  <a:cubicBezTo>
                    <a:pt x="1458" y="313"/>
                    <a:pt x="1458" y="313"/>
                    <a:pt x="1458" y="313"/>
                  </a:cubicBezTo>
                  <a:cubicBezTo>
                    <a:pt x="1458" y="316"/>
                    <a:pt x="1458" y="316"/>
                    <a:pt x="1458" y="316"/>
                  </a:cubicBezTo>
                  <a:cubicBezTo>
                    <a:pt x="1459" y="320"/>
                    <a:pt x="1459" y="320"/>
                    <a:pt x="1459" y="320"/>
                  </a:cubicBezTo>
                  <a:cubicBezTo>
                    <a:pt x="1454" y="313"/>
                    <a:pt x="1454" y="313"/>
                    <a:pt x="1454" y="313"/>
                  </a:cubicBezTo>
                  <a:cubicBezTo>
                    <a:pt x="1455" y="312"/>
                    <a:pt x="1455" y="312"/>
                    <a:pt x="1455" y="312"/>
                  </a:cubicBezTo>
                  <a:cubicBezTo>
                    <a:pt x="1456" y="311"/>
                    <a:pt x="1456" y="311"/>
                    <a:pt x="1456" y="311"/>
                  </a:cubicBezTo>
                  <a:lnTo>
                    <a:pt x="1458" y="307"/>
                  </a:lnTo>
                  <a:close/>
                  <a:moveTo>
                    <a:pt x="1457" y="281"/>
                  </a:moveTo>
                  <a:cubicBezTo>
                    <a:pt x="1457" y="285"/>
                    <a:pt x="1457" y="285"/>
                    <a:pt x="1457" y="285"/>
                  </a:cubicBezTo>
                  <a:cubicBezTo>
                    <a:pt x="1457" y="286"/>
                    <a:pt x="1457" y="286"/>
                    <a:pt x="1457" y="286"/>
                  </a:cubicBezTo>
                  <a:cubicBezTo>
                    <a:pt x="1457" y="288"/>
                    <a:pt x="1457" y="288"/>
                    <a:pt x="1457" y="288"/>
                  </a:cubicBezTo>
                  <a:cubicBezTo>
                    <a:pt x="1457" y="291"/>
                    <a:pt x="1457" y="291"/>
                    <a:pt x="1457" y="291"/>
                  </a:cubicBezTo>
                  <a:cubicBezTo>
                    <a:pt x="1453" y="286"/>
                    <a:pt x="1453" y="286"/>
                    <a:pt x="1453" y="286"/>
                  </a:cubicBezTo>
                  <a:cubicBezTo>
                    <a:pt x="1454" y="285"/>
                    <a:pt x="1454" y="285"/>
                    <a:pt x="1454" y="285"/>
                  </a:cubicBezTo>
                  <a:cubicBezTo>
                    <a:pt x="1455" y="284"/>
                    <a:pt x="1455" y="284"/>
                    <a:pt x="1455" y="284"/>
                  </a:cubicBezTo>
                  <a:cubicBezTo>
                    <a:pt x="1455" y="283"/>
                    <a:pt x="1455" y="283"/>
                    <a:pt x="1455" y="283"/>
                  </a:cubicBezTo>
                  <a:lnTo>
                    <a:pt x="1457" y="281"/>
                  </a:lnTo>
                  <a:close/>
                  <a:moveTo>
                    <a:pt x="1455" y="255"/>
                  </a:moveTo>
                  <a:cubicBezTo>
                    <a:pt x="1455" y="260"/>
                    <a:pt x="1455" y="260"/>
                    <a:pt x="1455" y="260"/>
                  </a:cubicBezTo>
                  <a:cubicBezTo>
                    <a:pt x="1456" y="265"/>
                    <a:pt x="1456" y="265"/>
                    <a:pt x="1456" y="265"/>
                  </a:cubicBezTo>
                  <a:cubicBezTo>
                    <a:pt x="1456" y="265"/>
                    <a:pt x="1456" y="265"/>
                    <a:pt x="1456" y="265"/>
                  </a:cubicBezTo>
                  <a:cubicBezTo>
                    <a:pt x="1456" y="265"/>
                    <a:pt x="1456" y="265"/>
                    <a:pt x="1456" y="265"/>
                  </a:cubicBezTo>
                  <a:cubicBezTo>
                    <a:pt x="1452" y="260"/>
                    <a:pt x="1452" y="260"/>
                    <a:pt x="1452" y="260"/>
                  </a:cubicBezTo>
                  <a:cubicBezTo>
                    <a:pt x="1453" y="258"/>
                    <a:pt x="1453" y="258"/>
                    <a:pt x="1453" y="258"/>
                  </a:cubicBezTo>
                  <a:lnTo>
                    <a:pt x="1455" y="255"/>
                  </a:lnTo>
                  <a:close/>
                  <a:moveTo>
                    <a:pt x="1455" y="109"/>
                  </a:moveTo>
                  <a:cubicBezTo>
                    <a:pt x="1455" y="111"/>
                    <a:pt x="1455" y="111"/>
                    <a:pt x="1455" y="111"/>
                  </a:cubicBezTo>
                  <a:cubicBezTo>
                    <a:pt x="1439" y="111"/>
                    <a:pt x="1439" y="111"/>
                    <a:pt x="1439" y="111"/>
                  </a:cubicBezTo>
                  <a:cubicBezTo>
                    <a:pt x="1432" y="111"/>
                    <a:pt x="1432" y="111"/>
                    <a:pt x="1432" y="111"/>
                  </a:cubicBezTo>
                  <a:cubicBezTo>
                    <a:pt x="1427" y="111"/>
                    <a:pt x="1427" y="111"/>
                    <a:pt x="1427" y="111"/>
                  </a:cubicBezTo>
                  <a:cubicBezTo>
                    <a:pt x="1422" y="111"/>
                    <a:pt x="1422" y="111"/>
                    <a:pt x="1422" y="111"/>
                  </a:cubicBezTo>
                  <a:cubicBezTo>
                    <a:pt x="1413" y="111"/>
                    <a:pt x="1413" y="111"/>
                    <a:pt x="1413" y="111"/>
                  </a:cubicBezTo>
                  <a:cubicBezTo>
                    <a:pt x="1413" y="111"/>
                    <a:pt x="1413" y="111"/>
                    <a:pt x="1413" y="111"/>
                  </a:cubicBezTo>
                  <a:cubicBezTo>
                    <a:pt x="1413" y="111"/>
                    <a:pt x="1413" y="111"/>
                    <a:pt x="1413" y="111"/>
                  </a:cubicBezTo>
                  <a:cubicBezTo>
                    <a:pt x="1413" y="107"/>
                    <a:pt x="1413" y="107"/>
                    <a:pt x="1413" y="107"/>
                  </a:cubicBezTo>
                  <a:cubicBezTo>
                    <a:pt x="1414" y="107"/>
                    <a:pt x="1416" y="107"/>
                    <a:pt x="1417" y="107"/>
                  </a:cubicBezTo>
                  <a:cubicBezTo>
                    <a:pt x="1419" y="106"/>
                    <a:pt x="1420" y="106"/>
                    <a:pt x="1421" y="106"/>
                  </a:cubicBezTo>
                  <a:cubicBezTo>
                    <a:pt x="1422" y="106"/>
                    <a:pt x="1422" y="106"/>
                    <a:pt x="1422" y="106"/>
                  </a:cubicBezTo>
                  <a:cubicBezTo>
                    <a:pt x="1424" y="106"/>
                    <a:pt x="1425" y="106"/>
                    <a:pt x="1427" y="106"/>
                  </a:cubicBezTo>
                  <a:cubicBezTo>
                    <a:pt x="1429" y="106"/>
                    <a:pt x="1431" y="106"/>
                    <a:pt x="1433" y="106"/>
                  </a:cubicBezTo>
                  <a:cubicBezTo>
                    <a:pt x="1434" y="106"/>
                    <a:pt x="1434" y="106"/>
                    <a:pt x="1434" y="106"/>
                  </a:cubicBezTo>
                  <a:cubicBezTo>
                    <a:pt x="1438" y="106"/>
                    <a:pt x="1443" y="106"/>
                    <a:pt x="1447" y="106"/>
                  </a:cubicBezTo>
                  <a:cubicBezTo>
                    <a:pt x="1449" y="107"/>
                    <a:pt x="1451" y="107"/>
                    <a:pt x="1453" y="107"/>
                  </a:cubicBezTo>
                  <a:cubicBezTo>
                    <a:pt x="1454" y="107"/>
                    <a:pt x="1455" y="107"/>
                    <a:pt x="1455" y="107"/>
                  </a:cubicBezTo>
                  <a:lnTo>
                    <a:pt x="1455" y="109"/>
                  </a:lnTo>
                  <a:close/>
                  <a:moveTo>
                    <a:pt x="1455" y="102"/>
                  </a:moveTo>
                  <a:cubicBezTo>
                    <a:pt x="1455" y="102"/>
                    <a:pt x="1454" y="102"/>
                    <a:pt x="1453" y="102"/>
                  </a:cubicBezTo>
                  <a:cubicBezTo>
                    <a:pt x="1451" y="102"/>
                    <a:pt x="1449" y="102"/>
                    <a:pt x="1447" y="101"/>
                  </a:cubicBezTo>
                  <a:cubicBezTo>
                    <a:pt x="1447" y="101"/>
                    <a:pt x="1447" y="101"/>
                    <a:pt x="1447" y="101"/>
                  </a:cubicBezTo>
                  <a:cubicBezTo>
                    <a:pt x="1443" y="101"/>
                    <a:pt x="1438" y="101"/>
                    <a:pt x="1434" y="101"/>
                  </a:cubicBezTo>
                  <a:cubicBezTo>
                    <a:pt x="1432" y="101"/>
                    <a:pt x="1430" y="101"/>
                    <a:pt x="1428" y="101"/>
                  </a:cubicBezTo>
                  <a:cubicBezTo>
                    <a:pt x="1426" y="101"/>
                    <a:pt x="1424" y="101"/>
                    <a:pt x="1422" y="101"/>
                  </a:cubicBezTo>
                  <a:cubicBezTo>
                    <a:pt x="1420" y="101"/>
                    <a:pt x="1420" y="101"/>
                    <a:pt x="1420" y="101"/>
                  </a:cubicBezTo>
                  <a:cubicBezTo>
                    <a:pt x="1419" y="101"/>
                    <a:pt x="1418" y="101"/>
                    <a:pt x="1417" y="102"/>
                  </a:cubicBezTo>
                  <a:cubicBezTo>
                    <a:pt x="1416" y="102"/>
                    <a:pt x="1414" y="102"/>
                    <a:pt x="1413" y="102"/>
                  </a:cubicBezTo>
                  <a:cubicBezTo>
                    <a:pt x="1413" y="102"/>
                    <a:pt x="1413" y="102"/>
                    <a:pt x="1413" y="102"/>
                  </a:cubicBezTo>
                  <a:cubicBezTo>
                    <a:pt x="1413" y="102"/>
                    <a:pt x="1413" y="102"/>
                    <a:pt x="1413" y="102"/>
                  </a:cubicBezTo>
                  <a:cubicBezTo>
                    <a:pt x="1413" y="97"/>
                    <a:pt x="1413" y="97"/>
                    <a:pt x="1413" y="97"/>
                  </a:cubicBezTo>
                  <a:cubicBezTo>
                    <a:pt x="1413" y="92"/>
                    <a:pt x="1413" y="92"/>
                    <a:pt x="1413" y="92"/>
                  </a:cubicBezTo>
                  <a:cubicBezTo>
                    <a:pt x="1413" y="88"/>
                    <a:pt x="1413" y="88"/>
                    <a:pt x="1413" y="88"/>
                  </a:cubicBezTo>
                  <a:cubicBezTo>
                    <a:pt x="1415" y="88"/>
                    <a:pt x="1415" y="88"/>
                    <a:pt x="1415" y="88"/>
                  </a:cubicBezTo>
                  <a:cubicBezTo>
                    <a:pt x="1433" y="88"/>
                    <a:pt x="1433" y="88"/>
                    <a:pt x="1433" y="88"/>
                  </a:cubicBezTo>
                  <a:cubicBezTo>
                    <a:pt x="1438" y="88"/>
                    <a:pt x="1438" y="88"/>
                    <a:pt x="1438" y="88"/>
                  </a:cubicBezTo>
                  <a:cubicBezTo>
                    <a:pt x="1455" y="88"/>
                    <a:pt x="1455" y="88"/>
                    <a:pt x="1455" y="88"/>
                  </a:cubicBezTo>
                  <a:lnTo>
                    <a:pt x="1455" y="102"/>
                  </a:lnTo>
                  <a:close/>
                  <a:moveTo>
                    <a:pt x="1464" y="117"/>
                  </a:moveTo>
                  <a:cubicBezTo>
                    <a:pt x="1464" y="122"/>
                    <a:pt x="1464" y="122"/>
                    <a:pt x="1464" y="122"/>
                  </a:cubicBezTo>
                  <a:cubicBezTo>
                    <a:pt x="1464" y="126"/>
                    <a:pt x="1463" y="130"/>
                    <a:pt x="1461" y="133"/>
                  </a:cubicBezTo>
                  <a:cubicBezTo>
                    <a:pt x="1461" y="134"/>
                    <a:pt x="1460" y="135"/>
                    <a:pt x="1459" y="137"/>
                  </a:cubicBezTo>
                  <a:cubicBezTo>
                    <a:pt x="1458" y="137"/>
                    <a:pt x="1458" y="138"/>
                    <a:pt x="1457" y="138"/>
                  </a:cubicBezTo>
                  <a:cubicBezTo>
                    <a:pt x="1458" y="136"/>
                    <a:pt x="1458" y="136"/>
                    <a:pt x="1458" y="136"/>
                  </a:cubicBezTo>
                  <a:cubicBezTo>
                    <a:pt x="1459" y="130"/>
                    <a:pt x="1459" y="130"/>
                    <a:pt x="1459" y="130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16"/>
                    <a:pt x="1460" y="116"/>
                    <a:pt x="1460" y="116"/>
                  </a:cubicBezTo>
                  <a:cubicBezTo>
                    <a:pt x="1463" y="116"/>
                    <a:pt x="1463" y="116"/>
                    <a:pt x="1463" y="116"/>
                  </a:cubicBezTo>
                  <a:cubicBezTo>
                    <a:pt x="1464" y="116"/>
                    <a:pt x="1464" y="116"/>
                    <a:pt x="1464" y="116"/>
                  </a:cubicBezTo>
                  <a:lnTo>
                    <a:pt x="1464" y="117"/>
                  </a:lnTo>
                  <a:close/>
                  <a:moveTo>
                    <a:pt x="1464" y="111"/>
                  </a:moveTo>
                  <a:cubicBezTo>
                    <a:pt x="1462" y="111"/>
                    <a:pt x="1462" y="111"/>
                    <a:pt x="1462" y="111"/>
                  </a:cubicBezTo>
                  <a:cubicBezTo>
                    <a:pt x="1460" y="111"/>
                    <a:pt x="1460" y="111"/>
                    <a:pt x="1460" y="111"/>
                  </a:cubicBezTo>
                  <a:cubicBezTo>
                    <a:pt x="1460" y="109"/>
                    <a:pt x="1460" y="109"/>
                    <a:pt x="1460" y="109"/>
                  </a:cubicBezTo>
                  <a:cubicBezTo>
                    <a:pt x="1460" y="109"/>
                    <a:pt x="1460" y="109"/>
                    <a:pt x="1460" y="109"/>
                  </a:cubicBezTo>
                  <a:cubicBezTo>
                    <a:pt x="1463" y="109"/>
                    <a:pt x="1464" y="110"/>
                    <a:pt x="1464" y="111"/>
                  </a:cubicBezTo>
                  <a:close/>
                  <a:moveTo>
                    <a:pt x="1415" y="70"/>
                  </a:moveTo>
                  <a:cubicBezTo>
                    <a:pt x="1416" y="69"/>
                    <a:pt x="1417" y="69"/>
                    <a:pt x="1418" y="68"/>
                  </a:cubicBezTo>
                  <a:cubicBezTo>
                    <a:pt x="1420" y="65"/>
                    <a:pt x="1422" y="62"/>
                    <a:pt x="1424" y="59"/>
                  </a:cubicBezTo>
                  <a:cubicBezTo>
                    <a:pt x="1429" y="49"/>
                    <a:pt x="1432" y="35"/>
                    <a:pt x="1432" y="16"/>
                  </a:cubicBezTo>
                  <a:cubicBezTo>
                    <a:pt x="1432" y="15"/>
                    <a:pt x="1432" y="15"/>
                    <a:pt x="1432" y="15"/>
                  </a:cubicBezTo>
                  <a:cubicBezTo>
                    <a:pt x="1432" y="15"/>
                    <a:pt x="1432" y="15"/>
                    <a:pt x="1432" y="15"/>
                  </a:cubicBezTo>
                  <a:cubicBezTo>
                    <a:pt x="1432" y="15"/>
                    <a:pt x="1432" y="15"/>
                    <a:pt x="1432" y="15"/>
                  </a:cubicBezTo>
                  <a:cubicBezTo>
                    <a:pt x="1432" y="13"/>
                    <a:pt x="1433" y="12"/>
                    <a:pt x="1433" y="10"/>
                  </a:cubicBezTo>
                  <a:cubicBezTo>
                    <a:pt x="1434" y="10"/>
                    <a:pt x="1434" y="9"/>
                    <a:pt x="1434" y="9"/>
                  </a:cubicBezTo>
                  <a:cubicBezTo>
                    <a:pt x="1434" y="9"/>
                    <a:pt x="1435" y="10"/>
                    <a:pt x="1435" y="10"/>
                  </a:cubicBezTo>
                  <a:cubicBezTo>
                    <a:pt x="1436" y="12"/>
                    <a:pt x="1436" y="13"/>
                    <a:pt x="1436" y="15"/>
                  </a:cubicBezTo>
                  <a:cubicBezTo>
                    <a:pt x="1436" y="15"/>
                    <a:pt x="1436" y="15"/>
                    <a:pt x="1436" y="15"/>
                  </a:cubicBezTo>
                  <a:cubicBezTo>
                    <a:pt x="1436" y="15"/>
                    <a:pt x="1436" y="15"/>
                    <a:pt x="1436" y="15"/>
                  </a:cubicBezTo>
                  <a:cubicBezTo>
                    <a:pt x="1436" y="16"/>
                    <a:pt x="1436" y="16"/>
                    <a:pt x="1436" y="16"/>
                  </a:cubicBezTo>
                  <a:cubicBezTo>
                    <a:pt x="1436" y="35"/>
                    <a:pt x="1439" y="49"/>
                    <a:pt x="1444" y="59"/>
                  </a:cubicBezTo>
                  <a:cubicBezTo>
                    <a:pt x="1447" y="64"/>
                    <a:pt x="1450" y="68"/>
                    <a:pt x="1454" y="71"/>
                  </a:cubicBezTo>
                  <a:cubicBezTo>
                    <a:pt x="1421" y="71"/>
                    <a:pt x="1421" y="71"/>
                    <a:pt x="1421" y="71"/>
                  </a:cubicBezTo>
                  <a:cubicBezTo>
                    <a:pt x="1416" y="71"/>
                    <a:pt x="1416" y="71"/>
                    <a:pt x="1416" y="71"/>
                  </a:cubicBezTo>
                  <a:cubicBezTo>
                    <a:pt x="1414" y="71"/>
                    <a:pt x="1414" y="71"/>
                    <a:pt x="1414" y="71"/>
                  </a:cubicBezTo>
                  <a:cubicBezTo>
                    <a:pt x="1414" y="70"/>
                    <a:pt x="1415" y="70"/>
                    <a:pt x="1415" y="70"/>
                  </a:cubicBezTo>
                  <a:close/>
                  <a:moveTo>
                    <a:pt x="1406" y="109"/>
                  </a:moveTo>
                  <a:cubicBezTo>
                    <a:pt x="1407" y="109"/>
                    <a:pt x="1407" y="109"/>
                    <a:pt x="1407" y="108"/>
                  </a:cubicBezTo>
                  <a:cubicBezTo>
                    <a:pt x="1407" y="110"/>
                    <a:pt x="1407" y="110"/>
                    <a:pt x="1407" y="110"/>
                  </a:cubicBezTo>
                  <a:cubicBezTo>
                    <a:pt x="1407" y="111"/>
                    <a:pt x="1407" y="111"/>
                    <a:pt x="1407" y="111"/>
                  </a:cubicBezTo>
                  <a:cubicBezTo>
                    <a:pt x="1404" y="111"/>
                    <a:pt x="1404" y="111"/>
                    <a:pt x="1404" y="111"/>
                  </a:cubicBezTo>
                  <a:cubicBezTo>
                    <a:pt x="1404" y="110"/>
                    <a:pt x="1405" y="109"/>
                    <a:pt x="1406" y="109"/>
                  </a:cubicBezTo>
                  <a:close/>
                  <a:moveTo>
                    <a:pt x="1407" y="133"/>
                  </a:moveTo>
                  <a:cubicBezTo>
                    <a:pt x="1406" y="131"/>
                    <a:pt x="1405" y="129"/>
                    <a:pt x="1404" y="126"/>
                  </a:cubicBezTo>
                  <a:cubicBezTo>
                    <a:pt x="1404" y="125"/>
                    <a:pt x="1404" y="123"/>
                    <a:pt x="1404" y="122"/>
                  </a:cubicBezTo>
                  <a:cubicBezTo>
                    <a:pt x="1404" y="116"/>
                    <a:pt x="1404" y="116"/>
                    <a:pt x="1404" y="116"/>
                  </a:cubicBezTo>
                  <a:cubicBezTo>
                    <a:pt x="1404" y="116"/>
                    <a:pt x="1404" y="116"/>
                    <a:pt x="1404" y="116"/>
                  </a:cubicBezTo>
                  <a:cubicBezTo>
                    <a:pt x="1407" y="116"/>
                    <a:pt x="1407" y="116"/>
                    <a:pt x="1407" y="116"/>
                  </a:cubicBezTo>
                  <a:cubicBezTo>
                    <a:pt x="1407" y="116"/>
                    <a:pt x="1407" y="116"/>
                    <a:pt x="1407" y="116"/>
                  </a:cubicBezTo>
                  <a:cubicBezTo>
                    <a:pt x="1407" y="116"/>
                    <a:pt x="1407" y="116"/>
                    <a:pt x="1407" y="116"/>
                  </a:cubicBezTo>
                  <a:cubicBezTo>
                    <a:pt x="1407" y="120"/>
                    <a:pt x="1407" y="120"/>
                    <a:pt x="1407" y="120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9" y="131"/>
                    <a:pt x="1409" y="131"/>
                    <a:pt x="1409" y="131"/>
                  </a:cubicBezTo>
                  <a:cubicBezTo>
                    <a:pt x="1410" y="137"/>
                    <a:pt x="1410" y="137"/>
                    <a:pt x="1410" y="137"/>
                  </a:cubicBezTo>
                  <a:cubicBezTo>
                    <a:pt x="1410" y="138"/>
                    <a:pt x="1410" y="138"/>
                    <a:pt x="1410" y="138"/>
                  </a:cubicBezTo>
                  <a:cubicBezTo>
                    <a:pt x="1409" y="137"/>
                    <a:pt x="1408" y="135"/>
                    <a:pt x="1407" y="133"/>
                  </a:cubicBezTo>
                  <a:close/>
                  <a:moveTo>
                    <a:pt x="1410" y="82"/>
                  </a:moveTo>
                  <a:cubicBezTo>
                    <a:pt x="1410" y="82"/>
                    <a:pt x="1410" y="82"/>
                    <a:pt x="1410" y="82"/>
                  </a:cubicBezTo>
                  <a:cubicBezTo>
                    <a:pt x="1410" y="82"/>
                    <a:pt x="1410" y="82"/>
                    <a:pt x="1410" y="82"/>
                  </a:cubicBezTo>
                  <a:cubicBezTo>
                    <a:pt x="1409" y="82"/>
                    <a:pt x="1409" y="82"/>
                    <a:pt x="1409" y="82"/>
                  </a:cubicBezTo>
                  <a:cubicBezTo>
                    <a:pt x="1403" y="82"/>
                    <a:pt x="1403" y="82"/>
                    <a:pt x="1403" y="82"/>
                  </a:cubicBezTo>
                  <a:cubicBezTo>
                    <a:pt x="1402" y="82"/>
                    <a:pt x="1402" y="82"/>
                    <a:pt x="1402" y="82"/>
                  </a:cubicBezTo>
                  <a:cubicBezTo>
                    <a:pt x="1402" y="82"/>
                    <a:pt x="1402" y="82"/>
                    <a:pt x="1402" y="82"/>
                  </a:cubicBezTo>
                  <a:cubicBezTo>
                    <a:pt x="1402" y="76"/>
                    <a:pt x="1402" y="76"/>
                    <a:pt x="1402" y="76"/>
                  </a:cubicBezTo>
                  <a:cubicBezTo>
                    <a:pt x="1402" y="76"/>
                    <a:pt x="1402" y="76"/>
                    <a:pt x="1402" y="76"/>
                  </a:cubicBezTo>
                  <a:cubicBezTo>
                    <a:pt x="1421" y="76"/>
                    <a:pt x="1421" y="76"/>
                    <a:pt x="1421" y="76"/>
                  </a:cubicBezTo>
                  <a:cubicBezTo>
                    <a:pt x="1426" y="76"/>
                    <a:pt x="1426" y="76"/>
                    <a:pt x="1426" y="76"/>
                  </a:cubicBezTo>
                  <a:cubicBezTo>
                    <a:pt x="1466" y="76"/>
                    <a:pt x="1466" y="76"/>
                    <a:pt x="1466" y="76"/>
                  </a:cubicBezTo>
                  <a:cubicBezTo>
                    <a:pt x="1466" y="83"/>
                    <a:pt x="1466" y="83"/>
                    <a:pt x="1466" y="83"/>
                  </a:cubicBezTo>
                  <a:cubicBezTo>
                    <a:pt x="1458" y="83"/>
                    <a:pt x="1458" y="83"/>
                    <a:pt x="1458" y="83"/>
                  </a:cubicBezTo>
                  <a:cubicBezTo>
                    <a:pt x="1458" y="83"/>
                    <a:pt x="1458" y="83"/>
                    <a:pt x="1458" y="83"/>
                  </a:cubicBezTo>
                  <a:cubicBezTo>
                    <a:pt x="1433" y="83"/>
                    <a:pt x="1433" y="83"/>
                    <a:pt x="1433" y="83"/>
                  </a:cubicBezTo>
                  <a:cubicBezTo>
                    <a:pt x="1428" y="82"/>
                    <a:pt x="1428" y="82"/>
                    <a:pt x="1428" y="82"/>
                  </a:cubicBezTo>
                  <a:lnTo>
                    <a:pt x="1410" y="82"/>
                  </a:lnTo>
                  <a:close/>
                  <a:moveTo>
                    <a:pt x="1412" y="119"/>
                  </a:moveTo>
                  <a:cubicBezTo>
                    <a:pt x="1413" y="116"/>
                    <a:pt x="1413" y="116"/>
                    <a:pt x="1413" y="116"/>
                  </a:cubicBezTo>
                  <a:cubicBezTo>
                    <a:pt x="1414" y="116"/>
                    <a:pt x="1414" y="116"/>
                    <a:pt x="1414" y="116"/>
                  </a:cubicBezTo>
                  <a:cubicBezTo>
                    <a:pt x="1418" y="116"/>
                    <a:pt x="1418" y="116"/>
                    <a:pt x="1418" y="116"/>
                  </a:cubicBezTo>
                  <a:cubicBezTo>
                    <a:pt x="1427" y="116"/>
                    <a:pt x="1427" y="116"/>
                    <a:pt x="1427" y="116"/>
                  </a:cubicBezTo>
                  <a:cubicBezTo>
                    <a:pt x="1432" y="116"/>
                    <a:pt x="1432" y="116"/>
                    <a:pt x="1432" y="116"/>
                  </a:cubicBezTo>
                  <a:cubicBezTo>
                    <a:pt x="1437" y="116"/>
                    <a:pt x="1437" y="116"/>
                    <a:pt x="1437" y="116"/>
                  </a:cubicBezTo>
                  <a:cubicBezTo>
                    <a:pt x="1444" y="116"/>
                    <a:pt x="1444" y="116"/>
                    <a:pt x="1444" y="116"/>
                  </a:cubicBezTo>
                  <a:cubicBezTo>
                    <a:pt x="1455" y="116"/>
                    <a:pt x="1455" y="116"/>
                    <a:pt x="1455" y="116"/>
                  </a:cubicBezTo>
                  <a:cubicBezTo>
                    <a:pt x="1455" y="119"/>
                    <a:pt x="1455" y="119"/>
                    <a:pt x="1455" y="119"/>
                  </a:cubicBezTo>
                  <a:cubicBezTo>
                    <a:pt x="1452" y="119"/>
                    <a:pt x="1452" y="119"/>
                    <a:pt x="1452" y="119"/>
                  </a:cubicBezTo>
                  <a:cubicBezTo>
                    <a:pt x="1452" y="119"/>
                    <a:pt x="1451" y="119"/>
                    <a:pt x="1451" y="119"/>
                  </a:cubicBezTo>
                  <a:cubicBezTo>
                    <a:pt x="1451" y="119"/>
                    <a:pt x="1451" y="119"/>
                    <a:pt x="1451" y="119"/>
                  </a:cubicBezTo>
                  <a:cubicBezTo>
                    <a:pt x="1447" y="119"/>
                    <a:pt x="1447" y="119"/>
                    <a:pt x="1447" y="119"/>
                  </a:cubicBezTo>
                  <a:cubicBezTo>
                    <a:pt x="1441" y="119"/>
                    <a:pt x="1441" y="119"/>
                    <a:pt x="1441" y="119"/>
                  </a:cubicBezTo>
                  <a:cubicBezTo>
                    <a:pt x="1440" y="119"/>
                    <a:pt x="1440" y="119"/>
                    <a:pt x="1440" y="119"/>
                  </a:cubicBezTo>
                  <a:cubicBezTo>
                    <a:pt x="1439" y="119"/>
                    <a:pt x="1439" y="119"/>
                    <a:pt x="1439" y="119"/>
                  </a:cubicBezTo>
                  <a:cubicBezTo>
                    <a:pt x="1438" y="119"/>
                    <a:pt x="1438" y="119"/>
                    <a:pt x="1438" y="119"/>
                  </a:cubicBezTo>
                  <a:cubicBezTo>
                    <a:pt x="1436" y="119"/>
                    <a:pt x="1436" y="119"/>
                    <a:pt x="1436" y="119"/>
                  </a:cubicBezTo>
                  <a:cubicBezTo>
                    <a:pt x="1430" y="119"/>
                    <a:pt x="1430" y="119"/>
                    <a:pt x="1430" y="119"/>
                  </a:cubicBezTo>
                  <a:cubicBezTo>
                    <a:pt x="1429" y="119"/>
                    <a:pt x="1429" y="119"/>
                    <a:pt x="1429" y="119"/>
                  </a:cubicBezTo>
                  <a:cubicBezTo>
                    <a:pt x="1429" y="119"/>
                    <a:pt x="1429" y="119"/>
                    <a:pt x="1429" y="119"/>
                  </a:cubicBezTo>
                  <a:cubicBezTo>
                    <a:pt x="1429" y="119"/>
                    <a:pt x="1429" y="119"/>
                    <a:pt x="1429" y="119"/>
                  </a:cubicBezTo>
                  <a:cubicBezTo>
                    <a:pt x="1421" y="119"/>
                    <a:pt x="1421" y="119"/>
                    <a:pt x="1421" y="119"/>
                  </a:cubicBezTo>
                  <a:cubicBezTo>
                    <a:pt x="1417" y="119"/>
                    <a:pt x="1417" y="119"/>
                    <a:pt x="1417" y="119"/>
                  </a:cubicBezTo>
                  <a:cubicBezTo>
                    <a:pt x="1417" y="119"/>
                    <a:pt x="1417" y="119"/>
                    <a:pt x="1417" y="119"/>
                  </a:cubicBezTo>
                  <a:cubicBezTo>
                    <a:pt x="1417" y="119"/>
                    <a:pt x="1417" y="119"/>
                    <a:pt x="1417" y="119"/>
                  </a:cubicBezTo>
                  <a:cubicBezTo>
                    <a:pt x="1416" y="119"/>
                    <a:pt x="1416" y="119"/>
                    <a:pt x="1416" y="119"/>
                  </a:cubicBezTo>
                  <a:lnTo>
                    <a:pt x="1412" y="119"/>
                  </a:lnTo>
                  <a:close/>
                  <a:moveTo>
                    <a:pt x="1412" y="260"/>
                  </a:moveTo>
                  <a:cubicBezTo>
                    <a:pt x="1412" y="256"/>
                    <a:pt x="1412" y="256"/>
                    <a:pt x="1412" y="256"/>
                  </a:cubicBezTo>
                  <a:cubicBezTo>
                    <a:pt x="1412" y="255"/>
                    <a:pt x="1412" y="255"/>
                    <a:pt x="1412" y="255"/>
                  </a:cubicBezTo>
                  <a:cubicBezTo>
                    <a:pt x="1413" y="258"/>
                    <a:pt x="1413" y="258"/>
                    <a:pt x="1413" y="258"/>
                  </a:cubicBezTo>
                  <a:cubicBezTo>
                    <a:pt x="1415" y="260"/>
                    <a:pt x="1415" y="260"/>
                    <a:pt x="1415" y="260"/>
                  </a:cubicBezTo>
                  <a:cubicBezTo>
                    <a:pt x="1413" y="262"/>
                    <a:pt x="1413" y="262"/>
                    <a:pt x="1413" y="262"/>
                  </a:cubicBezTo>
                  <a:cubicBezTo>
                    <a:pt x="1411" y="265"/>
                    <a:pt x="1411" y="265"/>
                    <a:pt x="1411" y="265"/>
                  </a:cubicBezTo>
                  <a:lnTo>
                    <a:pt x="1412" y="260"/>
                  </a:lnTo>
                  <a:close/>
                  <a:moveTo>
                    <a:pt x="1410" y="286"/>
                  </a:moveTo>
                  <a:cubicBezTo>
                    <a:pt x="1410" y="281"/>
                    <a:pt x="1410" y="281"/>
                    <a:pt x="1410" y="281"/>
                  </a:cubicBezTo>
                  <a:cubicBezTo>
                    <a:pt x="1410" y="281"/>
                    <a:pt x="1410" y="281"/>
                    <a:pt x="1410" y="281"/>
                  </a:cubicBezTo>
                  <a:cubicBezTo>
                    <a:pt x="1411" y="281"/>
                    <a:pt x="1411" y="281"/>
                    <a:pt x="1411" y="281"/>
                  </a:cubicBezTo>
                  <a:cubicBezTo>
                    <a:pt x="1414" y="286"/>
                    <a:pt x="1414" y="286"/>
                    <a:pt x="1414" y="286"/>
                  </a:cubicBezTo>
                  <a:cubicBezTo>
                    <a:pt x="1412" y="288"/>
                    <a:pt x="1412" y="288"/>
                    <a:pt x="1412" y="288"/>
                  </a:cubicBezTo>
                  <a:cubicBezTo>
                    <a:pt x="1410" y="291"/>
                    <a:pt x="1410" y="291"/>
                    <a:pt x="1410" y="291"/>
                  </a:cubicBezTo>
                  <a:lnTo>
                    <a:pt x="1410" y="286"/>
                  </a:lnTo>
                  <a:close/>
                  <a:moveTo>
                    <a:pt x="1408" y="313"/>
                  </a:moveTo>
                  <a:cubicBezTo>
                    <a:pt x="1409" y="308"/>
                    <a:pt x="1409" y="308"/>
                    <a:pt x="1409" y="308"/>
                  </a:cubicBezTo>
                  <a:cubicBezTo>
                    <a:pt x="1409" y="307"/>
                    <a:pt x="1409" y="307"/>
                    <a:pt x="1409" y="307"/>
                  </a:cubicBezTo>
                  <a:cubicBezTo>
                    <a:pt x="1411" y="311"/>
                    <a:pt x="1411" y="311"/>
                    <a:pt x="1411" y="311"/>
                  </a:cubicBezTo>
                  <a:cubicBezTo>
                    <a:pt x="1413" y="313"/>
                    <a:pt x="1413" y="313"/>
                    <a:pt x="1413" y="313"/>
                  </a:cubicBezTo>
                  <a:cubicBezTo>
                    <a:pt x="1411" y="316"/>
                    <a:pt x="1411" y="316"/>
                    <a:pt x="1411" y="316"/>
                  </a:cubicBezTo>
                  <a:cubicBezTo>
                    <a:pt x="1408" y="319"/>
                    <a:pt x="1408" y="319"/>
                    <a:pt x="1408" y="319"/>
                  </a:cubicBezTo>
                  <a:lnTo>
                    <a:pt x="1408" y="313"/>
                  </a:lnTo>
                  <a:close/>
                  <a:moveTo>
                    <a:pt x="1406" y="349"/>
                  </a:moveTo>
                  <a:cubicBezTo>
                    <a:pt x="1407" y="342"/>
                    <a:pt x="1407" y="342"/>
                    <a:pt x="1407" y="342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07" y="335"/>
                    <a:pt x="1407" y="335"/>
                    <a:pt x="1407" y="335"/>
                  </a:cubicBezTo>
                  <a:cubicBezTo>
                    <a:pt x="1412" y="342"/>
                    <a:pt x="1412" y="342"/>
                    <a:pt x="1412" y="342"/>
                  </a:cubicBezTo>
                  <a:cubicBezTo>
                    <a:pt x="1412" y="342"/>
                    <a:pt x="1412" y="342"/>
                    <a:pt x="1412" y="342"/>
                  </a:cubicBezTo>
                  <a:cubicBezTo>
                    <a:pt x="1409" y="345"/>
                    <a:pt x="1409" y="345"/>
                    <a:pt x="1409" y="345"/>
                  </a:cubicBezTo>
                  <a:cubicBezTo>
                    <a:pt x="1406" y="349"/>
                    <a:pt x="1406" y="349"/>
                    <a:pt x="1406" y="349"/>
                  </a:cubicBezTo>
                  <a:cubicBezTo>
                    <a:pt x="1406" y="349"/>
                    <a:pt x="1406" y="349"/>
                    <a:pt x="1406" y="349"/>
                  </a:cubicBezTo>
                  <a:close/>
                  <a:moveTo>
                    <a:pt x="1405" y="372"/>
                  </a:moveTo>
                  <a:cubicBezTo>
                    <a:pt x="1405" y="369"/>
                    <a:pt x="1405" y="369"/>
                    <a:pt x="1405" y="369"/>
                  </a:cubicBezTo>
                  <a:cubicBezTo>
                    <a:pt x="1405" y="363"/>
                    <a:pt x="1405" y="363"/>
                    <a:pt x="1405" y="363"/>
                  </a:cubicBezTo>
                  <a:cubicBezTo>
                    <a:pt x="1410" y="369"/>
                    <a:pt x="1410" y="369"/>
                    <a:pt x="1410" y="369"/>
                  </a:cubicBezTo>
                  <a:cubicBezTo>
                    <a:pt x="1407" y="371"/>
                    <a:pt x="1407" y="371"/>
                    <a:pt x="1407" y="371"/>
                  </a:cubicBezTo>
                  <a:cubicBezTo>
                    <a:pt x="1406" y="373"/>
                    <a:pt x="1406" y="373"/>
                    <a:pt x="1406" y="373"/>
                  </a:cubicBezTo>
                  <a:cubicBezTo>
                    <a:pt x="1405" y="374"/>
                    <a:pt x="1405" y="374"/>
                    <a:pt x="1405" y="374"/>
                  </a:cubicBezTo>
                  <a:lnTo>
                    <a:pt x="1405" y="372"/>
                  </a:lnTo>
                  <a:close/>
                  <a:moveTo>
                    <a:pt x="1403" y="397"/>
                  </a:moveTo>
                  <a:cubicBezTo>
                    <a:pt x="1403" y="392"/>
                    <a:pt x="1403" y="392"/>
                    <a:pt x="1403" y="392"/>
                  </a:cubicBezTo>
                  <a:cubicBezTo>
                    <a:pt x="1404" y="386"/>
                    <a:pt x="1404" y="386"/>
                    <a:pt x="1404" y="386"/>
                  </a:cubicBezTo>
                  <a:cubicBezTo>
                    <a:pt x="1409" y="391"/>
                    <a:pt x="1409" y="391"/>
                    <a:pt x="1409" y="391"/>
                  </a:cubicBezTo>
                  <a:cubicBezTo>
                    <a:pt x="1406" y="394"/>
                    <a:pt x="1406" y="394"/>
                    <a:pt x="1406" y="394"/>
                  </a:cubicBezTo>
                  <a:cubicBezTo>
                    <a:pt x="1403" y="397"/>
                    <a:pt x="1403" y="397"/>
                    <a:pt x="1403" y="397"/>
                  </a:cubicBezTo>
                  <a:cubicBezTo>
                    <a:pt x="1403" y="397"/>
                    <a:pt x="1403" y="397"/>
                    <a:pt x="1403" y="397"/>
                  </a:cubicBezTo>
                  <a:close/>
                  <a:moveTo>
                    <a:pt x="1402" y="414"/>
                  </a:moveTo>
                  <a:cubicBezTo>
                    <a:pt x="1402" y="408"/>
                    <a:pt x="1402" y="408"/>
                    <a:pt x="1402" y="408"/>
                  </a:cubicBezTo>
                  <a:cubicBezTo>
                    <a:pt x="1408" y="414"/>
                    <a:pt x="1408" y="414"/>
                    <a:pt x="1408" y="414"/>
                  </a:cubicBezTo>
                  <a:cubicBezTo>
                    <a:pt x="1405" y="417"/>
                    <a:pt x="1405" y="417"/>
                    <a:pt x="1405" y="417"/>
                  </a:cubicBezTo>
                  <a:cubicBezTo>
                    <a:pt x="1401" y="420"/>
                    <a:pt x="1401" y="420"/>
                    <a:pt x="1401" y="420"/>
                  </a:cubicBezTo>
                  <a:lnTo>
                    <a:pt x="1402" y="414"/>
                  </a:lnTo>
                  <a:close/>
                  <a:moveTo>
                    <a:pt x="1400" y="441"/>
                  </a:moveTo>
                  <a:cubicBezTo>
                    <a:pt x="1400" y="434"/>
                    <a:pt x="1400" y="434"/>
                    <a:pt x="1400" y="434"/>
                  </a:cubicBezTo>
                  <a:cubicBezTo>
                    <a:pt x="1400" y="433"/>
                    <a:pt x="1400" y="433"/>
                    <a:pt x="1400" y="433"/>
                  </a:cubicBezTo>
                  <a:cubicBezTo>
                    <a:pt x="1403" y="436"/>
                    <a:pt x="1403" y="436"/>
                    <a:pt x="1403" y="436"/>
                  </a:cubicBezTo>
                  <a:cubicBezTo>
                    <a:pt x="1407" y="441"/>
                    <a:pt x="1407" y="441"/>
                    <a:pt x="1407" y="441"/>
                  </a:cubicBezTo>
                  <a:cubicBezTo>
                    <a:pt x="1403" y="445"/>
                    <a:pt x="1403" y="445"/>
                    <a:pt x="1403" y="445"/>
                  </a:cubicBezTo>
                  <a:cubicBezTo>
                    <a:pt x="1399" y="450"/>
                    <a:pt x="1399" y="450"/>
                    <a:pt x="1399" y="450"/>
                  </a:cubicBezTo>
                  <a:lnTo>
                    <a:pt x="1400" y="441"/>
                  </a:lnTo>
                  <a:close/>
                  <a:moveTo>
                    <a:pt x="1397" y="479"/>
                  </a:moveTo>
                  <a:cubicBezTo>
                    <a:pt x="1397" y="473"/>
                    <a:pt x="1397" y="473"/>
                    <a:pt x="1397" y="473"/>
                  </a:cubicBezTo>
                  <a:cubicBezTo>
                    <a:pt x="1398" y="464"/>
                    <a:pt x="1398" y="464"/>
                    <a:pt x="1398" y="464"/>
                  </a:cubicBezTo>
                  <a:cubicBezTo>
                    <a:pt x="1405" y="473"/>
                    <a:pt x="1405" y="473"/>
                    <a:pt x="1405" y="473"/>
                  </a:cubicBezTo>
                  <a:cubicBezTo>
                    <a:pt x="1401" y="477"/>
                    <a:pt x="1401" y="477"/>
                    <a:pt x="1401" y="477"/>
                  </a:cubicBezTo>
                  <a:cubicBezTo>
                    <a:pt x="1398" y="480"/>
                    <a:pt x="1398" y="480"/>
                    <a:pt x="1398" y="480"/>
                  </a:cubicBezTo>
                  <a:cubicBezTo>
                    <a:pt x="1396" y="482"/>
                    <a:pt x="1396" y="482"/>
                    <a:pt x="1396" y="482"/>
                  </a:cubicBezTo>
                  <a:lnTo>
                    <a:pt x="1397" y="479"/>
                  </a:lnTo>
                  <a:close/>
                  <a:moveTo>
                    <a:pt x="1394" y="510"/>
                  </a:moveTo>
                  <a:cubicBezTo>
                    <a:pt x="1395" y="503"/>
                    <a:pt x="1395" y="503"/>
                    <a:pt x="1395" y="503"/>
                  </a:cubicBezTo>
                  <a:cubicBezTo>
                    <a:pt x="1395" y="495"/>
                    <a:pt x="1395" y="495"/>
                    <a:pt x="1395" y="495"/>
                  </a:cubicBezTo>
                  <a:cubicBezTo>
                    <a:pt x="1403" y="503"/>
                    <a:pt x="1403" y="503"/>
                    <a:pt x="1403" y="503"/>
                  </a:cubicBezTo>
                  <a:cubicBezTo>
                    <a:pt x="1399" y="507"/>
                    <a:pt x="1399" y="507"/>
                    <a:pt x="1399" y="507"/>
                  </a:cubicBezTo>
                  <a:cubicBezTo>
                    <a:pt x="1395" y="511"/>
                    <a:pt x="1395" y="511"/>
                    <a:pt x="1395" y="511"/>
                  </a:cubicBezTo>
                  <a:cubicBezTo>
                    <a:pt x="1394" y="511"/>
                    <a:pt x="1394" y="511"/>
                    <a:pt x="1394" y="511"/>
                  </a:cubicBezTo>
                  <a:lnTo>
                    <a:pt x="1394" y="510"/>
                  </a:lnTo>
                  <a:close/>
                  <a:moveTo>
                    <a:pt x="1392" y="532"/>
                  </a:moveTo>
                  <a:cubicBezTo>
                    <a:pt x="1393" y="523"/>
                    <a:pt x="1393" y="523"/>
                    <a:pt x="1393" y="523"/>
                  </a:cubicBezTo>
                  <a:cubicBezTo>
                    <a:pt x="1401" y="532"/>
                    <a:pt x="1401" y="532"/>
                    <a:pt x="1401" y="532"/>
                  </a:cubicBezTo>
                  <a:cubicBezTo>
                    <a:pt x="1396" y="536"/>
                    <a:pt x="1396" y="536"/>
                    <a:pt x="1396" y="536"/>
                  </a:cubicBezTo>
                  <a:cubicBezTo>
                    <a:pt x="1391" y="541"/>
                    <a:pt x="1391" y="541"/>
                    <a:pt x="1391" y="541"/>
                  </a:cubicBezTo>
                  <a:lnTo>
                    <a:pt x="1392" y="532"/>
                  </a:lnTo>
                  <a:close/>
                  <a:moveTo>
                    <a:pt x="1389" y="566"/>
                  </a:moveTo>
                  <a:cubicBezTo>
                    <a:pt x="1389" y="562"/>
                    <a:pt x="1389" y="558"/>
                    <a:pt x="1390" y="554"/>
                  </a:cubicBezTo>
                  <a:cubicBezTo>
                    <a:pt x="1399" y="566"/>
                    <a:pt x="1399" y="566"/>
                    <a:pt x="1399" y="566"/>
                  </a:cubicBezTo>
                  <a:cubicBezTo>
                    <a:pt x="1394" y="572"/>
                    <a:pt x="1394" y="572"/>
                    <a:pt x="1394" y="572"/>
                  </a:cubicBezTo>
                  <a:cubicBezTo>
                    <a:pt x="1387" y="579"/>
                    <a:pt x="1387" y="579"/>
                    <a:pt x="1387" y="579"/>
                  </a:cubicBezTo>
                  <a:cubicBezTo>
                    <a:pt x="1388" y="575"/>
                    <a:pt x="1388" y="570"/>
                    <a:pt x="1389" y="566"/>
                  </a:cubicBezTo>
                  <a:close/>
                  <a:moveTo>
                    <a:pt x="1384" y="606"/>
                  </a:moveTo>
                  <a:cubicBezTo>
                    <a:pt x="1385" y="602"/>
                    <a:pt x="1385" y="598"/>
                    <a:pt x="1386" y="594"/>
                  </a:cubicBezTo>
                  <a:cubicBezTo>
                    <a:pt x="1386" y="592"/>
                    <a:pt x="1386" y="592"/>
                    <a:pt x="1386" y="592"/>
                  </a:cubicBezTo>
                  <a:cubicBezTo>
                    <a:pt x="1392" y="600"/>
                    <a:pt x="1392" y="600"/>
                    <a:pt x="1392" y="600"/>
                  </a:cubicBezTo>
                  <a:cubicBezTo>
                    <a:pt x="1396" y="605"/>
                    <a:pt x="1396" y="605"/>
                    <a:pt x="1396" y="605"/>
                  </a:cubicBezTo>
                  <a:cubicBezTo>
                    <a:pt x="1390" y="612"/>
                    <a:pt x="1390" y="612"/>
                    <a:pt x="1390" y="612"/>
                  </a:cubicBezTo>
                  <a:cubicBezTo>
                    <a:pt x="1383" y="620"/>
                    <a:pt x="1383" y="620"/>
                    <a:pt x="1383" y="620"/>
                  </a:cubicBezTo>
                  <a:cubicBezTo>
                    <a:pt x="1383" y="615"/>
                    <a:pt x="1384" y="611"/>
                    <a:pt x="1384" y="606"/>
                  </a:cubicBezTo>
                  <a:close/>
                  <a:moveTo>
                    <a:pt x="1379" y="649"/>
                  </a:moveTo>
                  <a:cubicBezTo>
                    <a:pt x="1379" y="644"/>
                    <a:pt x="1380" y="639"/>
                    <a:pt x="1381" y="633"/>
                  </a:cubicBezTo>
                  <a:cubicBezTo>
                    <a:pt x="1393" y="648"/>
                    <a:pt x="1393" y="648"/>
                    <a:pt x="1393" y="648"/>
                  </a:cubicBezTo>
                  <a:cubicBezTo>
                    <a:pt x="1385" y="655"/>
                    <a:pt x="1385" y="655"/>
                    <a:pt x="1385" y="655"/>
                  </a:cubicBezTo>
                  <a:cubicBezTo>
                    <a:pt x="1377" y="664"/>
                    <a:pt x="1377" y="664"/>
                    <a:pt x="1377" y="664"/>
                  </a:cubicBezTo>
                  <a:cubicBezTo>
                    <a:pt x="1377" y="659"/>
                    <a:pt x="1378" y="654"/>
                    <a:pt x="1379" y="649"/>
                  </a:cubicBezTo>
                  <a:close/>
                  <a:moveTo>
                    <a:pt x="1370" y="703"/>
                  </a:moveTo>
                  <a:cubicBezTo>
                    <a:pt x="1371" y="701"/>
                    <a:pt x="1371" y="698"/>
                    <a:pt x="1372" y="696"/>
                  </a:cubicBezTo>
                  <a:cubicBezTo>
                    <a:pt x="1373" y="690"/>
                    <a:pt x="1373" y="690"/>
                    <a:pt x="1373" y="690"/>
                  </a:cubicBezTo>
                  <a:cubicBezTo>
                    <a:pt x="1373" y="687"/>
                    <a:pt x="1373" y="687"/>
                    <a:pt x="1373" y="687"/>
                  </a:cubicBezTo>
                  <a:cubicBezTo>
                    <a:pt x="1373" y="686"/>
                    <a:pt x="1373" y="686"/>
                    <a:pt x="1373" y="686"/>
                  </a:cubicBezTo>
                  <a:cubicBezTo>
                    <a:pt x="1373" y="685"/>
                    <a:pt x="1373" y="685"/>
                    <a:pt x="1373" y="685"/>
                  </a:cubicBezTo>
                  <a:cubicBezTo>
                    <a:pt x="1374" y="683"/>
                    <a:pt x="1374" y="683"/>
                    <a:pt x="1374" y="683"/>
                  </a:cubicBezTo>
                  <a:cubicBezTo>
                    <a:pt x="1374" y="678"/>
                    <a:pt x="1374" y="678"/>
                    <a:pt x="1374" y="678"/>
                  </a:cubicBezTo>
                  <a:cubicBezTo>
                    <a:pt x="1375" y="677"/>
                    <a:pt x="1375" y="677"/>
                    <a:pt x="1375" y="677"/>
                  </a:cubicBezTo>
                  <a:cubicBezTo>
                    <a:pt x="1388" y="690"/>
                    <a:pt x="1388" y="690"/>
                    <a:pt x="1388" y="690"/>
                  </a:cubicBezTo>
                  <a:cubicBezTo>
                    <a:pt x="1387" y="691"/>
                    <a:pt x="1387" y="691"/>
                    <a:pt x="1387" y="691"/>
                  </a:cubicBezTo>
                  <a:cubicBezTo>
                    <a:pt x="1384" y="693"/>
                    <a:pt x="1384" y="693"/>
                    <a:pt x="1384" y="693"/>
                  </a:cubicBezTo>
                  <a:cubicBezTo>
                    <a:pt x="1383" y="694"/>
                    <a:pt x="1383" y="694"/>
                    <a:pt x="1383" y="694"/>
                  </a:cubicBezTo>
                  <a:cubicBezTo>
                    <a:pt x="1382" y="695"/>
                    <a:pt x="1382" y="695"/>
                    <a:pt x="1382" y="695"/>
                  </a:cubicBezTo>
                  <a:cubicBezTo>
                    <a:pt x="1382" y="695"/>
                    <a:pt x="1382" y="695"/>
                    <a:pt x="1382" y="695"/>
                  </a:cubicBezTo>
                  <a:cubicBezTo>
                    <a:pt x="1380" y="697"/>
                    <a:pt x="1380" y="697"/>
                    <a:pt x="1380" y="697"/>
                  </a:cubicBezTo>
                  <a:cubicBezTo>
                    <a:pt x="1376" y="700"/>
                    <a:pt x="1376" y="700"/>
                    <a:pt x="1376" y="700"/>
                  </a:cubicBezTo>
                  <a:cubicBezTo>
                    <a:pt x="1372" y="703"/>
                    <a:pt x="1372" y="703"/>
                    <a:pt x="1372" y="703"/>
                  </a:cubicBezTo>
                  <a:cubicBezTo>
                    <a:pt x="1371" y="703"/>
                    <a:pt x="1371" y="703"/>
                    <a:pt x="1371" y="703"/>
                  </a:cubicBezTo>
                  <a:cubicBezTo>
                    <a:pt x="1370" y="703"/>
                    <a:pt x="1370" y="703"/>
                    <a:pt x="1370" y="703"/>
                  </a:cubicBezTo>
                  <a:close/>
                  <a:moveTo>
                    <a:pt x="1368" y="719"/>
                  </a:moveTo>
                  <a:cubicBezTo>
                    <a:pt x="1368" y="717"/>
                    <a:pt x="1368" y="717"/>
                    <a:pt x="1368" y="717"/>
                  </a:cubicBezTo>
                  <a:cubicBezTo>
                    <a:pt x="1368" y="714"/>
                    <a:pt x="1368" y="714"/>
                    <a:pt x="1368" y="714"/>
                  </a:cubicBezTo>
                  <a:cubicBezTo>
                    <a:pt x="1370" y="714"/>
                    <a:pt x="1370" y="714"/>
                    <a:pt x="1370" y="714"/>
                  </a:cubicBezTo>
                  <a:cubicBezTo>
                    <a:pt x="1376" y="714"/>
                    <a:pt x="1376" y="714"/>
                    <a:pt x="1376" y="714"/>
                  </a:cubicBezTo>
                  <a:cubicBezTo>
                    <a:pt x="1382" y="714"/>
                    <a:pt x="1382" y="714"/>
                    <a:pt x="1382" y="714"/>
                  </a:cubicBezTo>
                  <a:cubicBezTo>
                    <a:pt x="1390" y="714"/>
                    <a:pt x="1390" y="714"/>
                    <a:pt x="1390" y="714"/>
                  </a:cubicBezTo>
                  <a:cubicBezTo>
                    <a:pt x="1397" y="714"/>
                    <a:pt x="1397" y="714"/>
                    <a:pt x="1397" y="714"/>
                  </a:cubicBezTo>
                  <a:cubicBezTo>
                    <a:pt x="1401" y="714"/>
                    <a:pt x="1401" y="714"/>
                    <a:pt x="1401" y="714"/>
                  </a:cubicBezTo>
                  <a:cubicBezTo>
                    <a:pt x="1402" y="714"/>
                    <a:pt x="1402" y="714"/>
                    <a:pt x="1402" y="714"/>
                  </a:cubicBezTo>
                  <a:cubicBezTo>
                    <a:pt x="1403" y="714"/>
                    <a:pt x="1403" y="714"/>
                    <a:pt x="1403" y="714"/>
                  </a:cubicBezTo>
                  <a:cubicBezTo>
                    <a:pt x="1406" y="714"/>
                    <a:pt x="1406" y="714"/>
                    <a:pt x="1406" y="714"/>
                  </a:cubicBezTo>
                  <a:cubicBezTo>
                    <a:pt x="1409" y="714"/>
                    <a:pt x="1409" y="714"/>
                    <a:pt x="1409" y="714"/>
                  </a:cubicBezTo>
                  <a:cubicBezTo>
                    <a:pt x="1409" y="717"/>
                    <a:pt x="1409" y="717"/>
                    <a:pt x="1409" y="717"/>
                  </a:cubicBezTo>
                  <a:cubicBezTo>
                    <a:pt x="1409" y="720"/>
                    <a:pt x="1409" y="720"/>
                    <a:pt x="1409" y="720"/>
                  </a:cubicBezTo>
                  <a:cubicBezTo>
                    <a:pt x="1409" y="720"/>
                    <a:pt x="1409" y="720"/>
                    <a:pt x="1409" y="720"/>
                  </a:cubicBezTo>
                  <a:cubicBezTo>
                    <a:pt x="1409" y="721"/>
                    <a:pt x="1409" y="721"/>
                    <a:pt x="1409" y="721"/>
                  </a:cubicBezTo>
                  <a:cubicBezTo>
                    <a:pt x="1409" y="725"/>
                    <a:pt x="1409" y="725"/>
                    <a:pt x="1409" y="725"/>
                  </a:cubicBezTo>
                  <a:cubicBezTo>
                    <a:pt x="1408" y="725"/>
                    <a:pt x="1408" y="725"/>
                    <a:pt x="1408" y="725"/>
                  </a:cubicBezTo>
                  <a:cubicBezTo>
                    <a:pt x="1401" y="725"/>
                    <a:pt x="1401" y="725"/>
                    <a:pt x="1401" y="725"/>
                  </a:cubicBezTo>
                  <a:cubicBezTo>
                    <a:pt x="1393" y="724"/>
                    <a:pt x="1393" y="724"/>
                    <a:pt x="1393" y="724"/>
                  </a:cubicBezTo>
                  <a:cubicBezTo>
                    <a:pt x="1387" y="724"/>
                    <a:pt x="1387" y="724"/>
                    <a:pt x="1387" y="724"/>
                  </a:cubicBezTo>
                  <a:cubicBezTo>
                    <a:pt x="1381" y="724"/>
                    <a:pt x="1381" y="724"/>
                    <a:pt x="1381" y="724"/>
                  </a:cubicBezTo>
                  <a:cubicBezTo>
                    <a:pt x="1376" y="724"/>
                    <a:pt x="1376" y="724"/>
                    <a:pt x="1376" y="724"/>
                  </a:cubicBezTo>
                  <a:cubicBezTo>
                    <a:pt x="1373" y="724"/>
                    <a:pt x="1373" y="724"/>
                    <a:pt x="1373" y="724"/>
                  </a:cubicBezTo>
                  <a:cubicBezTo>
                    <a:pt x="1366" y="724"/>
                    <a:pt x="1366" y="724"/>
                    <a:pt x="1366" y="724"/>
                  </a:cubicBezTo>
                  <a:lnTo>
                    <a:pt x="1368" y="719"/>
                  </a:lnTo>
                  <a:close/>
                  <a:moveTo>
                    <a:pt x="1369" y="743"/>
                  </a:moveTo>
                  <a:cubicBezTo>
                    <a:pt x="1368" y="743"/>
                    <a:pt x="1368" y="743"/>
                    <a:pt x="1368" y="743"/>
                  </a:cubicBezTo>
                  <a:cubicBezTo>
                    <a:pt x="1367" y="745"/>
                    <a:pt x="1367" y="745"/>
                    <a:pt x="1367" y="745"/>
                  </a:cubicBezTo>
                  <a:cubicBezTo>
                    <a:pt x="1366" y="746"/>
                    <a:pt x="1366" y="746"/>
                    <a:pt x="1366" y="746"/>
                  </a:cubicBezTo>
                  <a:cubicBezTo>
                    <a:pt x="1364" y="748"/>
                    <a:pt x="1364" y="748"/>
                    <a:pt x="1364" y="748"/>
                  </a:cubicBezTo>
                  <a:cubicBezTo>
                    <a:pt x="1361" y="751"/>
                    <a:pt x="1361" y="751"/>
                    <a:pt x="1361" y="751"/>
                  </a:cubicBezTo>
                  <a:cubicBezTo>
                    <a:pt x="1361" y="751"/>
                    <a:pt x="1361" y="751"/>
                    <a:pt x="1361" y="751"/>
                  </a:cubicBezTo>
                  <a:cubicBezTo>
                    <a:pt x="1361" y="751"/>
                    <a:pt x="1361" y="751"/>
                    <a:pt x="1361" y="751"/>
                  </a:cubicBezTo>
                  <a:cubicBezTo>
                    <a:pt x="1362" y="749"/>
                    <a:pt x="1362" y="747"/>
                    <a:pt x="1362" y="746"/>
                  </a:cubicBezTo>
                  <a:cubicBezTo>
                    <a:pt x="1363" y="743"/>
                    <a:pt x="1363" y="743"/>
                    <a:pt x="1363" y="743"/>
                  </a:cubicBezTo>
                  <a:cubicBezTo>
                    <a:pt x="1363" y="742"/>
                    <a:pt x="1363" y="742"/>
                    <a:pt x="1363" y="742"/>
                  </a:cubicBezTo>
                  <a:cubicBezTo>
                    <a:pt x="1364" y="739"/>
                    <a:pt x="1364" y="739"/>
                    <a:pt x="1364" y="739"/>
                  </a:cubicBezTo>
                  <a:cubicBezTo>
                    <a:pt x="1365" y="735"/>
                    <a:pt x="1365" y="735"/>
                    <a:pt x="1365" y="735"/>
                  </a:cubicBezTo>
                  <a:lnTo>
                    <a:pt x="1369" y="743"/>
                  </a:lnTo>
                  <a:close/>
                  <a:moveTo>
                    <a:pt x="1349" y="709"/>
                  </a:moveTo>
                  <a:cubicBezTo>
                    <a:pt x="1349" y="708"/>
                    <a:pt x="1349" y="708"/>
                    <a:pt x="1349" y="708"/>
                  </a:cubicBezTo>
                  <a:cubicBezTo>
                    <a:pt x="1357" y="708"/>
                    <a:pt x="1357" y="708"/>
                    <a:pt x="1357" y="708"/>
                  </a:cubicBezTo>
                  <a:cubicBezTo>
                    <a:pt x="1359" y="708"/>
                    <a:pt x="1359" y="708"/>
                    <a:pt x="1359" y="708"/>
                  </a:cubicBezTo>
                  <a:cubicBezTo>
                    <a:pt x="1364" y="708"/>
                    <a:pt x="1364" y="708"/>
                    <a:pt x="1364" y="708"/>
                  </a:cubicBezTo>
                  <a:cubicBezTo>
                    <a:pt x="1364" y="709"/>
                    <a:pt x="1364" y="709"/>
                    <a:pt x="1364" y="709"/>
                  </a:cubicBezTo>
                  <a:cubicBezTo>
                    <a:pt x="1360" y="709"/>
                    <a:pt x="1360" y="709"/>
                    <a:pt x="1360" y="709"/>
                  </a:cubicBezTo>
                  <a:cubicBezTo>
                    <a:pt x="1357" y="709"/>
                    <a:pt x="1357" y="709"/>
                    <a:pt x="1357" y="709"/>
                  </a:cubicBezTo>
                  <a:lnTo>
                    <a:pt x="1349" y="709"/>
                  </a:lnTo>
                  <a:close/>
                  <a:moveTo>
                    <a:pt x="1355" y="730"/>
                  </a:moveTo>
                  <a:cubicBezTo>
                    <a:pt x="1352" y="719"/>
                    <a:pt x="1352" y="719"/>
                    <a:pt x="1352" y="719"/>
                  </a:cubicBezTo>
                  <a:cubicBezTo>
                    <a:pt x="1350" y="714"/>
                    <a:pt x="1350" y="714"/>
                    <a:pt x="1350" y="714"/>
                  </a:cubicBezTo>
                  <a:cubicBezTo>
                    <a:pt x="1352" y="714"/>
                    <a:pt x="1352" y="714"/>
                    <a:pt x="1352" y="714"/>
                  </a:cubicBezTo>
                  <a:cubicBezTo>
                    <a:pt x="1362" y="714"/>
                    <a:pt x="1362" y="714"/>
                    <a:pt x="1362" y="714"/>
                  </a:cubicBezTo>
                  <a:cubicBezTo>
                    <a:pt x="1363" y="714"/>
                    <a:pt x="1363" y="714"/>
                    <a:pt x="1363" y="714"/>
                  </a:cubicBezTo>
                  <a:cubicBezTo>
                    <a:pt x="1363" y="715"/>
                    <a:pt x="1363" y="715"/>
                    <a:pt x="1363" y="715"/>
                  </a:cubicBezTo>
                  <a:cubicBezTo>
                    <a:pt x="1363" y="718"/>
                    <a:pt x="1362" y="720"/>
                    <a:pt x="1362" y="723"/>
                  </a:cubicBezTo>
                  <a:cubicBezTo>
                    <a:pt x="1361" y="726"/>
                    <a:pt x="1361" y="726"/>
                    <a:pt x="1361" y="726"/>
                  </a:cubicBezTo>
                  <a:cubicBezTo>
                    <a:pt x="1361" y="726"/>
                    <a:pt x="1361" y="727"/>
                    <a:pt x="1361" y="727"/>
                  </a:cubicBezTo>
                  <a:cubicBezTo>
                    <a:pt x="1361" y="728"/>
                    <a:pt x="1361" y="728"/>
                    <a:pt x="1361" y="728"/>
                  </a:cubicBezTo>
                  <a:cubicBezTo>
                    <a:pt x="1360" y="730"/>
                    <a:pt x="1360" y="732"/>
                    <a:pt x="1359" y="735"/>
                  </a:cubicBezTo>
                  <a:cubicBezTo>
                    <a:pt x="1359" y="738"/>
                    <a:pt x="1359" y="738"/>
                    <a:pt x="1359" y="738"/>
                  </a:cubicBezTo>
                  <a:cubicBezTo>
                    <a:pt x="1358" y="739"/>
                    <a:pt x="1358" y="739"/>
                    <a:pt x="1358" y="739"/>
                  </a:cubicBezTo>
                  <a:cubicBezTo>
                    <a:pt x="1358" y="741"/>
                    <a:pt x="1358" y="741"/>
                    <a:pt x="1358" y="741"/>
                  </a:cubicBezTo>
                  <a:cubicBezTo>
                    <a:pt x="1357" y="737"/>
                    <a:pt x="1357" y="737"/>
                    <a:pt x="1357" y="737"/>
                  </a:cubicBezTo>
                  <a:cubicBezTo>
                    <a:pt x="1356" y="735"/>
                    <a:pt x="1356" y="735"/>
                    <a:pt x="1356" y="735"/>
                  </a:cubicBezTo>
                  <a:lnTo>
                    <a:pt x="1355" y="730"/>
                  </a:lnTo>
                  <a:close/>
                  <a:moveTo>
                    <a:pt x="1347" y="808"/>
                  </a:moveTo>
                  <a:cubicBezTo>
                    <a:pt x="1347" y="805"/>
                    <a:pt x="1347" y="805"/>
                    <a:pt x="1347" y="805"/>
                  </a:cubicBezTo>
                  <a:cubicBezTo>
                    <a:pt x="1348" y="802"/>
                    <a:pt x="1348" y="802"/>
                    <a:pt x="1348" y="802"/>
                  </a:cubicBezTo>
                  <a:cubicBezTo>
                    <a:pt x="1348" y="802"/>
                    <a:pt x="1348" y="802"/>
                    <a:pt x="1348" y="802"/>
                  </a:cubicBezTo>
                  <a:cubicBezTo>
                    <a:pt x="1349" y="800"/>
                    <a:pt x="1349" y="799"/>
                    <a:pt x="1350" y="797"/>
                  </a:cubicBezTo>
                  <a:cubicBezTo>
                    <a:pt x="1351" y="793"/>
                    <a:pt x="1351" y="793"/>
                    <a:pt x="1351" y="793"/>
                  </a:cubicBezTo>
                  <a:cubicBezTo>
                    <a:pt x="1351" y="791"/>
                    <a:pt x="1351" y="791"/>
                    <a:pt x="1351" y="791"/>
                  </a:cubicBezTo>
                  <a:cubicBezTo>
                    <a:pt x="1352" y="789"/>
                    <a:pt x="1352" y="789"/>
                    <a:pt x="1352" y="789"/>
                  </a:cubicBezTo>
                  <a:cubicBezTo>
                    <a:pt x="1352" y="787"/>
                    <a:pt x="1352" y="787"/>
                    <a:pt x="1352" y="787"/>
                  </a:cubicBezTo>
                  <a:cubicBezTo>
                    <a:pt x="1353" y="786"/>
                    <a:pt x="1353" y="786"/>
                    <a:pt x="1353" y="786"/>
                  </a:cubicBezTo>
                  <a:cubicBezTo>
                    <a:pt x="1353" y="785"/>
                    <a:pt x="1353" y="783"/>
                    <a:pt x="1354" y="782"/>
                  </a:cubicBezTo>
                  <a:cubicBezTo>
                    <a:pt x="1354" y="780"/>
                    <a:pt x="1354" y="780"/>
                    <a:pt x="1354" y="780"/>
                  </a:cubicBezTo>
                  <a:cubicBezTo>
                    <a:pt x="1355" y="778"/>
                    <a:pt x="1355" y="778"/>
                    <a:pt x="1355" y="778"/>
                  </a:cubicBezTo>
                  <a:cubicBezTo>
                    <a:pt x="1363" y="785"/>
                    <a:pt x="1363" y="785"/>
                    <a:pt x="1363" y="785"/>
                  </a:cubicBezTo>
                  <a:cubicBezTo>
                    <a:pt x="1372" y="792"/>
                    <a:pt x="1372" y="792"/>
                    <a:pt x="1372" y="792"/>
                  </a:cubicBezTo>
                  <a:cubicBezTo>
                    <a:pt x="1371" y="793"/>
                    <a:pt x="1371" y="793"/>
                    <a:pt x="1371" y="793"/>
                  </a:cubicBezTo>
                  <a:cubicBezTo>
                    <a:pt x="1369" y="794"/>
                    <a:pt x="1369" y="794"/>
                    <a:pt x="1369" y="794"/>
                  </a:cubicBezTo>
                  <a:cubicBezTo>
                    <a:pt x="1367" y="795"/>
                    <a:pt x="1367" y="795"/>
                    <a:pt x="1367" y="795"/>
                  </a:cubicBezTo>
                  <a:cubicBezTo>
                    <a:pt x="1364" y="797"/>
                    <a:pt x="1364" y="797"/>
                    <a:pt x="1364" y="797"/>
                  </a:cubicBezTo>
                  <a:cubicBezTo>
                    <a:pt x="1363" y="798"/>
                    <a:pt x="1363" y="798"/>
                    <a:pt x="1363" y="798"/>
                  </a:cubicBezTo>
                  <a:cubicBezTo>
                    <a:pt x="1361" y="799"/>
                    <a:pt x="1361" y="799"/>
                    <a:pt x="1361" y="799"/>
                  </a:cubicBezTo>
                  <a:cubicBezTo>
                    <a:pt x="1360" y="800"/>
                    <a:pt x="1360" y="800"/>
                    <a:pt x="1360" y="800"/>
                  </a:cubicBezTo>
                  <a:cubicBezTo>
                    <a:pt x="1359" y="800"/>
                    <a:pt x="1359" y="800"/>
                    <a:pt x="1359" y="800"/>
                  </a:cubicBezTo>
                  <a:cubicBezTo>
                    <a:pt x="1355" y="802"/>
                    <a:pt x="1355" y="802"/>
                    <a:pt x="1355" y="802"/>
                  </a:cubicBezTo>
                  <a:cubicBezTo>
                    <a:pt x="1352" y="805"/>
                    <a:pt x="1352" y="805"/>
                    <a:pt x="1352" y="805"/>
                  </a:cubicBezTo>
                  <a:cubicBezTo>
                    <a:pt x="1351" y="805"/>
                    <a:pt x="1351" y="805"/>
                    <a:pt x="1351" y="805"/>
                  </a:cubicBezTo>
                  <a:cubicBezTo>
                    <a:pt x="1349" y="806"/>
                    <a:pt x="1349" y="806"/>
                    <a:pt x="1349" y="806"/>
                  </a:cubicBezTo>
                  <a:cubicBezTo>
                    <a:pt x="1347" y="808"/>
                    <a:pt x="1347" y="808"/>
                    <a:pt x="1347" y="808"/>
                  </a:cubicBezTo>
                  <a:cubicBezTo>
                    <a:pt x="1347" y="808"/>
                    <a:pt x="1347" y="808"/>
                    <a:pt x="1347" y="808"/>
                  </a:cubicBezTo>
                  <a:close/>
                  <a:moveTo>
                    <a:pt x="1332" y="850"/>
                  </a:moveTo>
                  <a:cubicBezTo>
                    <a:pt x="1333" y="848"/>
                    <a:pt x="1333" y="848"/>
                    <a:pt x="1333" y="848"/>
                  </a:cubicBezTo>
                  <a:cubicBezTo>
                    <a:pt x="1334" y="846"/>
                    <a:pt x="1334" y="846"/>
                    <a:pt x="1334" y="846"/>
                  </a:cubicBezTo>
                  <a:cubicBezTo>
                    <a:pt x="1334" y="844"/>
                    <a:pt x="1335" y="843"/>
                    <a:pt x="1335" y="841"/>
                  </a:cubicBezTo>
                  <a:cubicBezTo>
                    <a:pt x="1337" y="838"/>
                    <a:pt x="1337" y="838"/>
                    <a:pt x="1337" y="838"/>
                  </a:cubicBezTo>
                  <a:cubicBezTo>
                    <a:pt x="1338" y="835"/>
                    <a:pt x="1338" y="835"/>
                    <a:pt x="1338" y="835"/>
                  </a:cubicBezTo>
                  <a:cubicBezTo>
                    <a:pt x="1338" y="833"/>
                    <a:pt x="1338" y="833"/>
                    <a:pt x="1338" y="833"/>
                  </a:cubicBezTo>
                  <a:cubicBezTo>
                    <a:pt x="1339" y="831"/>
                    <a:pt x="1339" y="831"/>
                    <a:pt x="1339" y="831"/>
                  </a:cubicBezTo>
                  <a:cubicBezTo>
                    <a:pt x="1340" y="830"/>
                    <a:pt x="1340" y="828"/>
                    <a:pt x="1340" y="827"/>
                  </a:cubicBezTo>
                  <a:cubicBezTo>
                    <a:pt x="1342" y="823"/>
                    <a:pt x="1342" y="823"/>
                    <a:pt x="1342" y="823"/>
                  </a:cubicBezTo>
                  <a:cubicBezTo>
                    <a:pt x="1343" y="819"/>
                    <a:pt x="1343" y="819"/>
                    <a:pt x="1343" y="819"/>
                  </a:cubicBezTo>
                  <a:cubicBezTo>
                    <a:pt x="1343" y="818"/>
                    <a:pt x="1343" y="818"/>
                    <a:pt x="1343" y="818"/>
                  </a:cubicBezTo>
                  <a:cubicBezTo>
                    <a:pt x="1353" y="826"/>
                    <a:pt x="1353" y="826"/>
                    <a:pt x="1353" y="826"/>
                  </a:cubicBezTo>
                  <a:cubicBezTo>
                    <a:pt x="1362" y="835"/>
                    <a:pt x="1362" y="835"/>
                    <a:pt x="1362" y="835"/>
                  </a:cubicBezTo>
                  <a:cubicBezTo>
                    <a:pt x="1362" y="835"/>
                    <a:pt x="1362" y="835"/>
                    <a:pt x="1362" y="835"/>
                  </a:cubicBezTo>
                  <a:cubicBezTo>
                    <a:pt x="1360" y="836"/>
                    <a:pt x="1360" y="836"/>
                    <a:pt x="1360" y="836"/>
                  </a:cubicBezTo>
                  <a:cubicBezTo>
                    <a:pt x="1357" y="838"/>
                    <a:pt x="1357" y="838"/>
                    <a:pt x="1357" y="838"/>
                  </a:cubicBezTo>
                  <a:cubicBezTo>
                    <a:pt x="1354" y="840"/>
                    <a:pt x="1354" y="840"/>
                    <a:pt x="1354" y="840"/>
                  </a:cubicBezTo>
                  <a:cubicBezTo>
                    <a:pt x="1350" y="842"/>
                    <a:pt x="1350" y="842"/>
                    <a:pt x="1350" y="842"/>
                  </a:cubicBezTo>
                  <a:cubicBezTo>
                    <a:pt x="1349" y="843"/>
                    <a:pt x="1349" y="843"/>
                    <a:pt x="1349" y="843"/>
                  </a:cubicBezTo>
                  <a:cubicBezTo>
                    <a:pt x="1347" y="844"/>
                    <a:pt x="1347" y="844"/>
                    <a:pt x="1347" y="844"/>
                  </a:cubicBezTo>
                  <a:cubicBezTo>
                    <a:pt x="1344" y="845"/>
                    <a:pt x="1344" y="845"/>
                    <a:pt x="1344" y="845"/>
                  </a:cubicBezTo>
                  <a:cubicBezTo>
                    <a:pt x="1342" y="847"/>
                    <a:pt x="1342" y="847"/>
                    <a:pt x="1342" y="847"/>
                  </a:cubicBezTo>
                  <a:cubicBezTo>
                    <a:pt x="1338" y="849"/>
                    <a:pt x="1338" y="849"/>
                    <a:pt x="1338" y="849"/>
                  </a:cubicBezTo>
                  <a:cubicBezTo>
                    <a:pt x="1336" y="851"/>
                    <a:pt x="1336" y="851"/>
                    <a:pt x="1336" y="851"/>
                  </a:cubicBezTo>
                  <a:cubicBezTo>
                    <a:pt x="1334" y="852"/>
                    <a:pt x="1334" y="852"/>
                    <a:pt x="1334" y="852"/>
                  </a:cubicBezTo>
                  <a:cubicBezTo>
                    <a:pt x="1331" y="854"/>
                    <a:pt x="1331" y="854"/>
                    <a:pt x="1331" y="854"/>
                  </a:cubicBezTo>
                  <a:lnTo>
                    <a:pt x="1332" y="850"/>
                  </a:lnTo>
                  <a:close/>
                  <a:moveTo>
                    <a:pt x="1314" y="893"/>
                  </a:moveTo>
                  <a:cubicBezTo>
                    <a:pt x="1315" y="891"/>
                    <a:pt x="1315" y="891"/>
                    <a:pt x="1315" y="891"/>
                  </a:cubicBezTo>
                  <a:cubicBezTo>
                    <a:pt x="1316" y="890"/>
                    <a:pt x="1316" y="890"/>
                    <a:pt x="1316" y="890"/>
                  </a:cubicBezTo>
                  <a:cubicBezTo>
                    <a:pt x="1317" y="887"/>
                    <a:pt x="1317" y="887"/>
                    <a:pt x="1317" y="887"/>
                  </a:cubicBezTo>
                  <a:cubicBezTo>
                    <a:pt x="1317" y="886"/>
                    <a:pt x="1317" y="886"/>
                    <a:pt x="1317" y="886"/>
                  </a:cubicBezTo>
                  <a:cubicBezTo>
                    <a:pt x="1319" y="882"/>
                    <a:pt x="1319" y="882"/>
                    <a:pt x="1319" y="882"/>
                  </a:cubicBezTo>
                  <a:cubicBezTo>
                    <a:pt x="1321" y="878"/>
                    <a:pt x="1321" y="878"/>
                    <a:pt x="1321" y="878"/>
                  </a:cubicBezTo>
                  <a:cubicBezTo>
                    <a:pt x="1322" y="876"/>
                    <a:pt x="1322" y="876"/>
                    <a:pt x="1322" y="876"/>
                  </a:cubicBezTo>
                  <a:cubicBezTo>
                    <a:pt x="1323" y="873"/>
                    <a:pt x="1323" y="873"/>
                    <a:pt x="1323" y="873"/>
                  </a:cubicBezTo>
                  <a:cubicBezTo>
                    <a:pt x="1324" y="872"/>
                    <a:pt x="1324" y="872"/>
                    <a:pt x="1324" y="872"/>
                  </a:cubicBezTo>
                  <a:cubicBezTo>
                    <a:pt x="1325" y="869"/>
                    <a:pt x="1325" y="869"/>
                    <a:pt x="1325" y="869"/>
                  </a:cubicBezTo>
                  <a:cubicBezTo>
                    <a:pt x="1325" y="868"/>
                    <a:pt x="1325" y="868"/>
                    <a:pt x="1325" y="868"/>
                  </a:cubicBezTo>
                  <a:cubicBezTo>
                    <a:pt x="1325" y="867"/>
                    <a:pt x="1325" y="867"/>
                    <a:pt x="1325" y="867"/>
                  </a:cubicBezTo>
                  <a:cubicBezTo>
                    <a:pt x="1327" y="864"/>
                    <a:pt x="1327" y="864"/>
                    <a:pt x="1327" y="864"/>
                  </a:cubicBezTo>
                  <a:cubicBezTo>
                    <a:pt x="1327" y="864"/>
                    <a:pt x="1327" y="864"/>
                    <a:pt x="1327" y="864"/>
                  </a:cubicBezTo>
                  <a:cubicBezTo>
                    <a:pt x="1336" y="870"/>
                    <a:pt x="1336" y="870"/>
                    <a:pt x="1336" y="870"/>
                  </a:cubicBezTo>
                  <a:cubicBezTo>
                    <a:pt x="1349" y="880"/>
                    <a:pt x="1349" y="880"/>
                    <a:pt x="1349" y="880"/>
                  </a:cubicBezTo>
                  <a:cubicBezTo>
                    <a:pt x="1347" y="881"/>
                    <a:pt x="1347" y="881"/>
                    <a:pt x="1347" y="881"/>
                  </a:cubicBezTo>
                  <a:cubicBezTo>
                    <a:pt x="1345" y="882"/>
                    <a:pt x="1345" y="882"/>
                    <a:pt x="1345" y="882"/>
                  </a:cubicBezTo>
                  <a:cubicBezTo>
                    <a:pt x="1342" y="883"/>
                    <a:pt x="1342" y="883"/>
                    <a:pt x="1342" y="883"/>
                  </a:cubicBezTo>
                  <a:cubicBezTo>
                    <a:pt x="1342" y="883"/>
                    <a:pt x="1342" y="883"/>
                    <a:pt x="1342" y="883"/>
                  </a:cubicBezTo>
                  <a:cubicBezTo>
                    <a:pt x="1340" y="884"/>
                    <a:pt x="1340" y="884"/>
                    <a:pt x="1340" y="884"/>
                  </a:cubicBezTo>
                  <a:cubicBezTo>
                    <a:pt x="1338" y="885"/>
                    <a:pt x="1338" y="885"/>
                    <a:pt x="1338" y="885"/>
                  </a:cubicBezTo>
                  <a:cubicBezTo>
                    <a:pt x="1336" y="886"/>
                    <a:pt x="1336" y="886"/>
                    <a:pt x="1336" y="886"/>
                  </a:cubicBezTo>
                  <a:cubicBezTo>
                    <a:pt x="1333" y="888"/>
                    <a:pt x="1333" y="888"/>
                    <a:pt x="1333" y="888"/>
                  </a:cubicBezTo>
                  <a:cubicBezTo>
                    <a:pt x="1331" y="889"/>
                    <a:pt x="1331" y="889"/>
                    <a:pt x="1331" y="889"/>
                  </a:cubicBezTo>
                  <a:cubicBezTo>
                    <a:pt x="1327" y="891"/>
                    <a:pt x="1327" y="891"/>
                    <a:pt x="1327" y="891"/>
                  </a:cubicBezTo>
                  <a:cubicBezTo>
                    <a:pt x="1324" y="892"/>
                    <a:pt x="1324" y="892"/>
                    <a:pt x="1324" y="892"/>
                  </a:cubicBezTo>
                  <a:cubicBezTo>
                    <a:pt x="1323" y="893"/>
                    <a:pt x="1323" y="893"/>
                    <a:pt x="1323" y="893"/>
                  </a:cubicBezTo>
                  <a:cubicBezTo>
                    <a:pt x="1320" y="894"/>
                    <a:pt x="1320" y="894"/>
                    <a:pt x="1320" y="894"/>
                  </a:cubicBezTo>
                  <a:cubicBezTo>
                    <a:pt x="1319" y="895"/>
                    <a:pt x="1319" y="895"/>
                    <a:pt x="1319" y="895"/>
                  </a:cubicBezTo>
                  <a:cubicBezTo>
                    <a:pt x="1317" y="896"/>
                    <a:pt x="1317" y="896"/>
                    <a:pt x="1317" y="896"/>
                  </a:cubicBezTo>
                  <a:cubicBezTo>
                    <a:pt x="1312" y="898"/>
                    <a:pt x="1312" y="898"/>
                    <a:pt x="1312" y="898"/>
                  </a:cubicBezTo>
                  <a:cubicBezTo>
                    <a:pt x="1312" y="896"/>
                    <a:pt x="1313" y="895"/>
                    <a:pt x="1314" y="893"/>
                  </a:cubicBezTo>
                  <a:close/>
                  <a:moveTo>
                    <a:pt x="1300" y="921"/>
                  </a:moveTo>
                  <a:cubicBezTo>
                    <a:pt x="1301" y="920"/>
                    <a:pt x="1301" y="920"/>
                    <a:pt x="1301" y="920"/>
                  </a:cubicBezTo>
                  <a:cubicBezTo>
                    <a:pt x="1302" y="919"/>
                    <a:pt x="1302" y="919"/>
                    <a:pt x="1302" y="919"/>
                  </a:cubicBezTo>
                  <a:cubicBezTo>
                    <a:pt x="1303" y="917"/>
                    <a:pt x="1303" y="917"/>
                    <a:pt x="1303" y="917"/>
                  </a:cubicBezTo>
                  <a:cubicBezTo>
                    <a:pt x="1304" y="913"/>
                    <a:pt x="1304" y="913"/>
                    <a:pt x="1304" y="913"/>
                  </a:cubicBezTo>
                  <a:cubicBezTo>
                    <a:pt x="1305" y="912"/>
                    <a:pt x="1305" y="912"/>
                    <a:pt x="1305" y="912"/>
                  </a:cubicBezTo>
                  <a:cubicBezTo>
                    <a:pt x="1305" y="911"/>
                    <a:pt x="1305" y="911"/>
                    <a:pt x="1305" y="911"/>
                  </a:cubicBezTo>
                  <a:cubicBezTo>
                    <a:pt x="1306" y="910"/>
                    <a:pt x="1306" y="910"/>
                    <a:pt x="1306" y="910"/>
                  </a:cubicBezTo>
                  <a:cubicBezTo>
                    <a:pt x="1307" y="908"/>
                    <a:pt x="1307" y="908"/>
                    <a:pt x="1307" y="908"/>
                  </a:cubicBezTo>
                  <a:cubicBezTo>
                    <a:pt x="1316" y="914"/>
                    <a:pt x="1316" y="914"/>
                    <a:pt x="1316" y="914"/>
                  </a:cubicBezTo>
                  <a:cubicBezTo>
                    <a:pt x="1327" y="922"/>
                    <a:pt x="1327" y="922"/>
                    <a:pt x="1327" y="922"/>
                  </a:cubicBezTo>
                  <a:cubicBezTo>
                    <a:pt x="1324" y="922"/>
                    <a:pt x="1324" y="922"/>
                    <a:pt x="1324" y="922"/>
                  </a:cubicBezTo>
                  <a:cubicBezTo>
                    <a:pt x="1322" y="922"/>
                    <a:pt x="1322" y="922"/>
                    <a:pt x="1322" y="922"/>
                  </a:cubicBezTo>
                  <a:cubicBezTo>
                    <a:pt x="1321" y="922"/>
                    <a:pt x="1321" y="922"/>
                    <a:pt x="1321" y="922"/>
                  </a:cubicBezTo>
                  <a:cubicBezTo>
                    <a:pt x="1321" y="922"/>
                    <a:pt x="1321" y="922"/>
                    <a:pt x="1321" y="922"/>
                  </a:cubicBezTo>
                  <a:cubicBezTo>
                    <a:pt x="1319" y="922"/>
                    <a:pt x="1319" y="922"/>
                    <a:pt x="1319" y="922"/>
                  </a:cubicBezTo>
                  <a:cubicBezTo>
                    <a:pt x="1317" y="922"/>
                    <a:pt x="1317" y="922"/>
                    <a:pt x="1317" y="922"/>
                  </a:cubicBezTo>
                  <a:cubicBezTo>
                    <a:pt x="1315" y="922"/>
                    <a:pt x="1315" y="922"/>
                    <a:pt x="1315" y="922"/>
                  </a:cubicBezTo>
                  <a:cubicBezTo>
                    <a:pt x="1313" y="922"/>
                    <a:pt x="1313" y="922"/>
                    <a:pt x="1313" y="922"/>
                  </a:cubicBezTo>
                  <a:cubicBezTo>
                    <a:pt x="1308" y="922"/>
                    <a:pt x="1308" y="922"/>
                    <a:pt x="1308" y="922"/>
                  </a:cubicBezTo>
                  <a:cubicBezTo>
                    <a:pt x="1305" y="922"/>
                    <a:pt x="1305" y="922"/>
                    <a:pt x="1305" y="922"/>
                  </a:cubicBezTo>
                  <a:cubicBezTo>
                    <a:pt x="1303" y="922"/>
                    <a:pt x="1303" y="922"/>
                    <a:pt x="1303" y="922"/>
                  </a:cubicBezTo>
                  <a:cubicBezTo>
                    <a:pt x="1301" y="922"/>
                    <a:pt x="1301" y="922"/>
                    <a:pt x="1301" y="922"/>
                  </a:cubicBezTo>
                  <a:cubicBezTo>
                    <a:pt x="1301" y="922"/>
                    <a:pt x="1301" y="922"/>
                    <a:pt x="1301" y="922"/>
                  </a:cubicBezTo>
                  <a:cubicBezTo>
                    <a:pt x="1301" y="922"/>
                    <a:pt x="1301" y="922"/>
                    <a:pt x="1301" y="922"/>
                  </a:cubicBezTo>
                  <a:cubicBezTo>
                    <a:pt x="1301" y="922"/>
                    <a:pt x="1301" y="922"/>
                    <a:pt x="1301" y="922"/>
                  </a:cubicBezTo>
                  <a:cubicBezTo>
                    <a:pt x="1300" y="922"/>
                    <a:pt x="1300" y="922"/>
                    <a:pt x="1300" y="922"/>
                  </a:cubicBezTo>
                  <a:lnTo>
                    <a:pt x="1300" y="921"/>
                  </a:lnTo>
                  <a:close/>
                  <a:moveTo>
                    <a:pt x="1299" y="1008"/>
                  </a:moveTo>
                  <a:cubicBezTo>
                    <a:pt x="1295" y="1008"/>
                    <a:pt x="1295" y="1008"/>
                    <a:pt x="1295" y="1008"/>
                  </a:cubicBezTo>
                  <a:cubicBezTo>
                    <a:pt x="1293" y="1008"/>
                    <a:pt x="1293" y="1008"/>
                    <a:pt x="1293" y="1008"/>
                  </a:cubicBezTo>
                  <a:cubicBezTo>
                    <a:pt x="1294" y="1007"/>
                    <a:pt x="1294" y="1007"/>
                    <a:pt x="1294" y="1007"/>
                  </a:cubicBezTo>
                  <a:cubicBezTo>
                    <a:pt x="1297" y="1006"/>
                    <a:pt x="1297" y="1006"/>
                    <a:pt x="1297" y="1006"/>
                  </a:cubicBezTo>
                  <a:cubicBezTo>
                    <a:pt x="1302" y="1001"/>
                    <a:pt x="1302" y="1001"/>
                    <a:pt x="1302" y="1001"/>
                  </a:cubicBezTo>
                  <a:cubicBezTo>
                    <a:pt x="1303" y="1008"/>
                    <a:pt x="1303" y="1008"/>
                    <a:pt x="1303" y="1008"/>
                  </a:cubicBezTo>
                  <a:lnTo>
                    <a:pt x="1299" y="1008"/>
                  </a:lnTo>
                  <a:close/>
                  <a:moveTo>
                    <a:pt x="1300" y="1016"/>
                  </a:moveTo>
                  <a:cubicBezTo>
                    <a:pt x="1300" y="1017"/>
                    <a:pt x="1300" y="1017"/>
                    <a:pt x="1300" y="1017"/>
                  </a:cubicBezTo>
                  <a:cubicBezTo>
                    <a:pt x="1300" y="1017"/>
                    <a:pt x="1300" y="1017"/>
                    <a:pt x="1300" y="1017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299" y="1016"/>
                    <a:pt x="1299" y="1016"/>
                    <a:pt x="1299" y="1016"/>
                  </a:cubicBezTo>
                  <a:lnTo>
                    <a:pt x="1300" y="1016"/>
                  </a:lnTo>
                  <a:close/>
                  <a:moveTo>
                    <a:pt x="1293" y="961"/>
                  </a:moveTo>
                  <a:cubicBezTo>
                    <a:pt x="1291" y="963"/>
                    <a:pt x="1291" y="963"/>
                    <a:pt x="1291" y="963"/>
                  </a:cubicBezTo>
                  <a:cubicBezTo>
                    <a:pt x="1286" y="956"/>
                    <a:pt x="1286" y="956"/>
                    <a:pt x="1286" y="956"/>
                  </a:cubicBezTo>
                  <a:cubicBezTo>
                    <a:pt x="1288" y="956"/>
                    <a:pt x="1288" y="956"/>
                    <a:pt x="1288" y="956"/>
                  </a:cubicBezTo>
                  <a:cubicBezTo>
                    <a:pt x="1296" y="956"/>
                    <a:pt x="1296" y="956"/>
                    <a:pt x="1296" y="956"/>
                  </a:cubicBezTo>
                  <a:lnTo>
                    <a:pt x="1293" y="961"/>
                  </a:lnTo>
                  <a:close/>
                  <a:moveTo>
                    <a:pt x="1297" y="964"/>
                  </a:moveTo>
                  <a:cubicBezTo>
                    <a:pt x="1299" y="961"/>
                    <a:pt x="1299" y="961"/>
                    <a:pt x="1299" y="961"/>
                  </a:cubicBezTo>
                  <a:cubicBezTo>
                    <a:pt x="1299" y="966"/>
                    <a:pt x="1299" y="966"/>
                    <a:pt x="1299" y="966"/>
                  </a:cubicBezTo>
                  <a:cubicBezTo>
                    <a:pt x="1299" y="971"/>
                    <a:pt x="1299" y="971"/>
                    <a:pt x="1299" y="971"/>
                  </a:cubicBezTo>
                  <a:cubicBezTo>
                    <a:pt x="1299" y="974"/>
                    <a:pt x="1299" y="974"/>
                    <a:pt x="1299" y="974"/>
                  </a:cubicBezTo>
                  <a:cubicBezTo>
                    <a:pt x="1294" y="968"/>
                    <a:pt x="1294" y="968"/>
                    <a:pt x="1294" y="968"/>
                  </a:cubicBezTo>
                  <a:cubicBezTo>
                    <a:pt x="1295" y="967"/>
                    <a:pt x="1295" y="967"/>
                    <a:pt x="1295" y="967"/>
                  </a:cubicBezTo>
                  <a:lnTo>
                    <a:pt x="1297" y="964"/>
                  </a:lnTo>
                  <a:close/>
                  <a:moveTo>
                    <a:pt x="1291" y="972"/>
                  </a:moveTo>
                  <a:cubicBezTo>
                    <a:pt x="1296" y="979"/>
                    <a:pt x="1296" y="979"/>
                    <a:pt x="1296" y="979"/>
                  </a:cubicBezTo>
                  <a:cubicBezTo>
                    <a:pt x="1295" y="979"/>
                    <a:pt x="1295" y="979"/>
                    <a:pt x="1295" y="979"/>
                  </a:cubicBezTo>
                  <a:cubicBezTo>
                    <a:pt x="1287" y="979"/>
                    <a:pt x="1287" y="979"/>
                    <a:pt x="1287" y="979"/>
                  </a:cubicBezTo>
                  <a:cubicBezTo>
                    <a:pt x="1286" y="979"/>
                    <a:pt x="1286" y="979"/>
                    <a:pt x="1286" y="979"/>
                  </a:cubicBezTo>
                  <a:cubicBezTo>
                    <a:pt x="1286" y="979"/>
                    <a:pt x="1286" y="979"/>
                    <a:pt x="1286" y="979"/>
                  </a:cubicBezTo>
                  <a:cubicBezTo>
                    <a:pt x="1290" y="974"/>
                    <a:pt x="1290" y="974"/>
                    <a:pt x="1290" y="974"/>
                  </a:cubicBezTo>
                  <a:lnTo>
                    <a:pt x="1291" y="972"/>
                  </a:lnTo>
                  <a:close/>
                  <a:moveTo>
                    <a:pt x="1286" y="984"/>
                  </a:moveTo>
                  <a:cubicBezTo>
                    <a:pt x="1292" y="984"/>
                    <a:pt x="1292" y="984"/>
                    <a:pt x="1292" y="984"/>
                  </a:cubicBezTo>
                  <a:cubicBezTo>
                    <a:pt x="1294" y="984"/>
                    <a:pt x="1294" y="984"/>
                    <a:pt x="1294" y="984"/>
                  </a:cubicBezTo>
                  <a:cubicBezTo>
                    <a:pt x="1293" y="985"/>
                    <a:pt x="1293" y="985"/>
                    <a:pt x="1293" y="985"/>
                  </a:cubicBezTo>
                  <a:cubicBezTo>
                    <a:pt x="1289" y="988"/>
                    <a:pt x="1289" y="988"/>
                    <a:pt x="1289" y="988"/>
                  </a:cubicBezTo>
                  <a:cubicBezTo>
                    <a:pt x="1285" y="991"/>
                    <a:pt x="1285" y="991"/>
                    <a:pt x="1285" y="991"/>
                  </a:cubicBezTo>
                  <a:cubicBezTo>
                    <a:pt x="1284" y="984"/>
                    <a:pt x="1284" y="984"/>
                    <a:pt x="1284" y="984"/>
                  </a:cubicBezTo>
                  <a:lnTo>
                    <a:pt x="1286" y="984"/>
                  </a:lnTo>
                  <a:close/>
                  <a:moveTo>
                    <a:pt x="1287" y="1003"/>
                  </a:moveTo>
                  <a:cubicBezTo>
                    <a:pt x="1287" y="1000"/>
                    <a:pt x="1287" y="1000"/>
                    <a:pt x="1287" y="1000"/>
                  </a:cubicBezTo>
                  <a:cubicBezTo>
                    <a:pt x="1286" y="997"/>
                    <a:pt x="1286" y="997"/>
                    <a:pt x="1286" y="997"/>
                  </a:cubicBezTo>
                  <a:cubicBezTo>
                    <a:pt x="1287" y="996"/>
                    <a:pt x="1287" y="996"/>
                    <a:pt x="1287" y="996"/>
                  </a:cubicBezTo>
                  <a:cubicBezTo>
                    <a:pt x="1293" y="991"/>
                    <a:pt x="1293" y="991"/>
                    <a:pt x="1293" y="991"/>
                  </a:cubicBezTo>
                  <a:cubicBezTo>
                    <a:pt x="1294" y="991"/>
                    <a:pt x="1294" y="991"/>
                    <a:pt x="1294" y="991"/>
                  </a:cubicBezTo>
                  <a:cubicBezTo>
                    <a:pt x="1293" y="992"/>
                    <a:pt x="1293" y="992"/>
                    <a:pt x="1293" y="992"/>
                  </a:cubicBezTo>
                  <a:cubicBezTo>
                    <a:pt x="1289" y="999"/>
                    <a:pt x="1289" y="999"/>
                    <a:pt x="1289" y="999"/>
                  </a:cubicBezTo>
                  <a:cubicBezTo>
                    <a:pt x="1288" y="1001"/>
                    <a:pt x="1288" y="1001"/>
                    <a:pt x="1288" y="1001"/>
                  </a:cubicBezTo>
                  <a:lnTo>
                    <a:pt x="1287" y="1003"/>
                  </a:lnTo>
                  <a:close/>
                  <a:moveTo>
                    <a:pt x="1288" y="1015"/>
                  </a:moveTo>
                  <a:cubicBezTo>
                    <a:pt x="1287" y="1016"/>
                    <a:pt x="1287" y="1016"/>
                    <a:pt x="1287" y="1016"/>
                  </a:cubicBezTo>
                  <a:cubicBezTo>
                    <a:pt x="1286" y="1016"/>
                    <a:pt x="1286" y="1016"/>
                    <a:pt x="1286" y="1016"/>
                  </a:cubicBezTo>
                  <a:cubicBezTo>
                    <a:pt x="1286" y="1015"/>
                    <a:pt x="1286" y="1015"/>
                    <a:pt x="1286" y="1015"/>
                  </a:cubicBezTo>
                  <a:cubicBezTo>
                    <a:pt x="1287" y="1014"/>
                    <a:pt x="1287" y="1014"/>
                    <a:pt x="1287" y="1014"/>
                  </a:cubicBezTo>
                  <a:lnTo>
                    <a:pt x="1288" y="1015"/>
                  </a:lnTo>
                  <a:close/>
                  <a:moveTo>
                    <a:pt x="1299" y="991"/>
                  </a:moveTo>
                  <a:cubicBezTo>
                    <a:pt x="1300" y="990"/>
                    <a:pt x="1300" y="990"/>
                    <a:pt x="1300" y="990"/>
                  </a:cubicBezTo>
                  <a:cubicBezTo>
                    <a:pt x="1300" y="992"/>
                    <a:pt x="1300" y="992"/>
                    <a:pt x="1300" y="992"/>
                  </a:cubicBezTo>
                  <a:cubicBezTo>
                    <a:pt x="1301" y="995"/>
                    <a:pt x="1301" y="995"/>
                    <a:pt x="1301" y="995"/>
                  </a:cubicBezTo>
                  <a:cubicBezTo>
                    <a:pt x="1299" y="997"/>
                    <a:pt x="1299" y="997"/>
                    <a:pt x="1299" y="997"/>
                  </a:cubicBezTo>
                  <a:cubicBezTo>
                    <a:pt x="1294" y="1001"/>
                    <a:pt x="1294" y="1001"/>
                    <a:pt x="1294" y="1001"/>
                  </a:cubicBezTo>
                  <a:cubicBezTo>
                    <a:pt x="1297" y="995"/>
                    <a:pt x="1297" y="995"/>
                    <a:pt x="1297" y="995"/>
                  </a:cubicBezTo>
                  <a:lnTo>
                    <a:pt x="1299" y="991"/>
                  </a:lnTo>
                  <a:close/>
                  <a:moveTo>
                    <a:pt x="1295" y="938"/>
                  </a:moveTo>
                  <a:cubicBezTo>
                    <a:pt x="1295" y="937"/>
                    <a:pt x="1295" y="937"/>
                    <a:pt x="1295" y="937"/>
                  </a:cubicBezTo>
                  <a:cubicBezTo>
                    <a:pt x="1296" y="936"/>
                    <a:pt x="1296" y="936"/>
                    <a:pt x="1296" y="936"/>
                  </a:cubicBezTo>
                  <a:cubicBezTo>
                    <a:pt x="1298" y="933"/>
                    <a:pt x="1298" y="933"/>
                    <a:pt x="1298" y="933"/>
                  </a:cubicBezTo>
                  <a:cubicBezTo>
                    <a:pt x="1299" y="932"/>
                    <a:pt x="1299" y="932"/>
                    <a:pt x="1299" y="932"/>
                  </a:cubicBezTo>
                  <a:cubicBezTo>
                    <a:pt x="1299" y="934"/>
                    <a:pt x="1299" y="934"/>
                    <a:pt x="1299" y="934"/>
                  </a:cubicBezTo>
                  <a:cubicBezTo>
                    <a:pt x="1299" y="938"/>
                    <a:pt x="1299" y="938"/>
                    <a:pt x="1299" y="938"/>
                  </a:cubicBezTo>
                  <a:cubicBezTo>
                    <a:pt x="1299" y="940"/>
                    <a:pt x="1299" y="940"/>
                    <a:pt x="1299" y="940"/>
                  </a:cubicBezTo>
                  <a:cubicBezTo>
                    <a:pt x="1299" y="941"/>
                    <a:pt x="1299" y="941"/>
                    <a:pt x="1299" y="941"/>
                  </a:cubicBezTo>
                  <a:cubicBezTo>
                    <a:pt x="1299" y="942"/>
                    <a:pt x="1299" y="942"/>
                    <a:pt x="1299" y="942"/>
                  </a:cubicBezTo>
                  <a:cubicBezTo>
                    <a:pt x="1297" y="943"/>
                    <a:pt x="1297" y="943"/>
                    <a:pt x="1297" y="943"/>
                  </a:cubicBezTo>
                  <a:cubicBezTo>
                    <a:pt x="1294" y="939"/>
                    <a:pt x="1294" y="939"/>
                    <a:pt x="1294" y="939"/>
                  </a:cubicBezTo>
                  <a:lnTo>
                    <a:pt x="1295" y="938"/>
                  </a:lnTo>
                  <a:close/>
                  <a:moveTo>
                    <a:pt x="1295" y="949"/>
                  </a:moveTo>
                  <a:cubicBezTo>
                    <a:pt x="1295" y="949"/>
                    <a:pt x="1295" y="949"/>
                    <a:pt x="1295" y="949"/>
                  </a:cubicBezTo>
                  <a:cubicBezTo>
                    <a:pt x="1296" y="950"/>
                    <a:pt x="1296" y="950"/>
                    <a:pt x="1296" y="950"/>
                  </a:cubicBezTo>
                  <a:cubicBezTo>
                    <a:pt x="1296" y="951"/>
                    <a:pt x="1296" y="951"/>
                    <a:pt x="1296" y="951"/>
                  </a:cubicBezTo>
                  <a:cubicBezTo>
                    <a:pt x="1292" y="951"/>
                    <a:pt x="1292" y="951"/>
                    <a:pt x="1292" y="951"/>
                  </a:cubicBezTo>
                  <a:lnTo>
                    <a:pt x="1295" y="949"/>
                  </a:lnTo>
                  <a:close/>
                  <a:moveTo>
                    <a:pt x="1291" y="946"/>
                  </a:moveTo>
                  <a:cubicBezTo>
                    <a:pt x="1288" y="947"/>
                    <a:pt x="1288" y="947"/>
                    <a:pt x="1288" y="947"/>
                  </a:cubicBezTo>
                  <a:cubicBezTo>
                    <a:pt x="1290" y="944"/>
                    <a:pt x="1290" y="944"/>
                    <a:pt x="1290" y="944"/>
                  </a:cubicBezTo>
                  <a:cubicBezTo>
                    <a:pt x="1291" y="943"/>
                    <a:pt x="1291" y="943"/>
                    <a:pt x="1291" y="943"/>
                  </a:cubicBezTo>
                  <a:cubicBezTo>
                    <a:pt x="1292" y="945"/>
                    <a:pt x="1292" y="945"/>
                    <a:pt x="1292" y="945"/>
                  </a:cubicBezTo>
                  <a:lnTo>
                    <a:pt x="1291" y="946"/>
                  </a:lnTo>
                  <a:close/>
                  <a:moveTo>
                    <a:pt x="1287" y="927"/>
                  </a:moveTo>
                  <a:cubicBezTo>
                    <a:pt x="1292" y="927"/>
                    <a:pt x="1292" y="927"/>
                    <a:pt x="1292" y="927"/>
                  </a:cubicBezTo>
                  <a:cubicBezTo>
                    <a:pt x="1290" y="930"/>
                    <a:pt x="1290" y="930"/>
                    <a:pt x="1290" y="930"/>
                  </a:cubicBezTo>
                  <a:cubicBezTo>
                    <a:pt x="1289" y="931"/>
                    <a:pt x="1289" y="931"/>
                    <a:pt x="1289" y="931"/>
                  </a:cubicBezTo>
                  <a:cubicBezTo>
                    <a:pt x="1289" y="932"/>
                    <a:pt x="1289" y="932"/>
                    <a:pt x="1289" y="932"/>
                  </a:cubicBezTo>
                  <a:cubicBezTo>
                    <a:pt x="1289" y="932"/>
                    <a:pt x="1289" y="932"/>
                    <a:pt x="1289" y="932"/>
                  </a:cubicBezTo>
                  <a:cubicBezTo>
                    <a:pt x="1289" y="932"/>
                    <a:pt x="1289" y="932"/>
                    <a:pt x="1289" y="932"/>
                  </a:cubicBezTo>
                  <a:cubicBezTo>
                    <a:pt x="1287" y="929"/>
                    <a:pt x="1287" y="929"/>
                    <a:pt x="1287" y="929"/>
                  </a:cubicBezTo>
                  <a:cubicBezTo>
                    <a:pt x="1286" y="927"/>
                    <a:pt x="1286" y="927"/>
                    <a:pt x="1286" y="927"/>
                  </a:cubicBezTo>
                  <a:lnTo>
                    <a:pt x="1287" y="927"/>
                  </a:lnTo>
                  <a:close/>
                  <a:moveTo>
                    <a:pt x="1283" y="938"/>
                  </a:moveTo>
                  <a:cubicBezTo>
                    <a:pt x="1283" y="935"/>
                    <a:pt x="1283" y="935"/>
                    <a:pt x="1283" y="935"/>
                  </a:cubicBezTo>
                  <a:cubicBezTo>
                    <a:pt x="1283" y="932"/>
                    <a:pt x="1283" y="932"/>
                    <a:pt x="1283" y="932"/>
                  </a:cubicBezTo>
                  <a:cubicBezTo>
                    <a:pt x="1287" y="937"/>
                    <a:pt x="1287" y="937"/>
                    <a:pt x="1287" y="937"/>
                  </a:cubicBezTo>
                  <a:cubicBezTo>
                    <a:pt x="1286" y="938"/>
                    <a:pt x="1286" y="938"/>
                    <a:pt x="1286" y="938"/>
                  </a:cubicBezTo>
                  <a:cubicBezTo>
                    <a:pt x="1285" y="940"/>
                    <a:pt x="1285" y="940"/>
                    <a:pt x="1285" y="940"/>
                  </a:cubicBezTo>
                  <a:cubicBezTo>
                    <a:pt x="1283" y="943"/>
                    <a:pt x="1283" y="943"/>
                    <a:pt x="1283" y="943"/>
                  </a:cubicBezTo>
                  <a:lnTo>
                    <a:pt x="1283" y="938"/>
                  </a:lnTo>
                  <a:close/>
                  <a:moveTo>
                    <a:pt x="1283" y="968"/>
                  </a:moveTo>
                  <a:cubicBezTo>
                    <a:pt x="1283" y="963"/>
                    <a:pt x="1283" y="963"/>
                    <a:pt x="1283" y="963"/>
                  </a:cubicBezTo>
                  <a:cubicBezTo>
                    <a:pt x="1283" y="961"/>
                    <a:pt x="1283" y="961"/>
                    <a:pt x="1283" y="961"/>
                  </a:cubicBezTo>
                  <a:cubicBezTo>
                    <a:pt x="1288" y="968"/>
                    <a:pt x="1288" y="968"/>
                    <a:pt x="1288" y="968"/>
                  </a:cubicBezTo>
                  <a:cubicBezTo>
                    <a:pt x="1288" y="968"/>
                    <a:pt x="1288" y="968"/>
                    <a:pt x="1288" y="968"/>
                  </a:cubicBezTo>
                  <a:cubicBezTo>
                    <a:pt x="1286" y="970"/>
                    <a:pt x="1286" y="970"/>
                    <a:pt x="1286" y="970"/>
                  </a:cubicBezTo>
                  <a:cubicBezTo>
                    <a:pt x="1283" y="974"/>
                    <a:pt x="1283" y="974"/>
                    <a:pt x="1283" y="974"/>
                  </a:cubicBezTo>
                  <a:lnTo>
                    <a:pt x="1283" y="968"/>
                  </a:lnTo>
                  <a:close/>
                  <a:moveTo>
                    <a:pt x="1274" y="998"/>
                  </a:moveTo>
                  <a:cubicBezTo>
                    <a:pt x="1276" y="994"/>
                    <a:pt x="1276" y="994"/>
                    <a:pt x="1276" y="994"/>
                  </a:cubicBezTo>
                  <a:cubicBezTo>
                    <a:pt x="1278" y="991"/>
                    <a:pt x="1278" y="991"/>
                    <a:pt x="1278" y="991"/>
                  </a:cubicBezTo>
                  <a:cubicBezTo>
                    <a:pt x="1279" y="989"/>
                    <a:pt x="1279" y="989"/>
                    <a:pt x="1279" y="989"/>
                  </a:cubicBezTo>
                  <a:cubicBezTo>
                    <a:pt x="1279" y="989"/>
                    <a:pt x="1279" y="989"/>
                    <a:pt x="1279" y="989"/>
                  </a:cubicBezTo>
                  <a:cubicBezTo>
                    <a:pt x="1279" y="989"/>
                    <a:pt x="1279" y="989"/>
                    <a:pt x="1279" y="989"/>
                  </a:cubicBezTo>
                  <a:cubicBezTo>
                    <a:pt x="1280" y="994"/>
                    <a:pt x="1280" y="994"/>
                    <a:pt x="1280" y="994"/>
                  </a:cubicBezTo>
                  <a:cubicBezTo>
                    <a:pt x="1280" y="994"/>
                    <a:pt x="1280" y="994"/>
                    <a:pt x="1280" y="994"/>
                  </a:cubicBezTo>
                  <a:cubicBezTo>
                    <a:pt x="1279" y="996"/>
                    <a:pt x="1279" y="996"/>
                    <a:pt x="1279" y="996"/>
                  </a:cubicBezTo>
                  <a:cubicBezTo>
                    <a:pt x="1274" y="999"/>
                    <a:pt x="1274" y="999"/>
                    <a:pt x="1274" y="999"/>
                  </a:cubicBezTo>
                  <a:cubicBezTo>
                    <a:pt x="1272" y="1001"/>
                    <a:pt x="1272" y="1001"/>
                    <a:pt x="1272" y="1001"/>
                  </a:cubicBezTo>
                  <a:lnTo>
                    <a:pt x="1274" y="998"/>
                  </a:lnTo>
                  <a:close/>
                  <a:moveTo>
                    <a:pt x="1271" y="1008"/>
                  </a:moveTo>
                  <a:cubicBezTo>
                    <a:pt x="1274" y="1006"/>
                    <a:pt x="1274" y="1006"/>
                    <a:pt x="1274" y="1006"/>
                  </a:cubicBezTo>
                  <a:cubicBezTo>
                    <a:pt x="1276" y="1005"/>
                    <a:pt x="1276" y="1005"/>
                    <a:pt x="1276" y="1005"/>
                  </a:cubicBezTo>
                  <a:cubicBezTo>
                    <a:pt x="1278" y="1003"/>
                    <a:pt x="1278" y="1003"/>
                    <a:pt x="1278" y="1003"/>
                  </a:cubicBezTo>
                  <a:cubicBezTo>
                    <a:pt x="1282" y="1000"/>
                    <a:pt x="1282" y="1000"/>
                    <a:pt x="1282" y="1000"/>
                  </a:cubicBezTo>
                  <a:cubicBezTo>
                    <a:pt x="1283" y="1007"/>
                    <a:pt x="1283" y="1007"/>
                    <a:pt x="1283" y="1007"/>
                  </a:cubicBezTo>
                  <a:cubicBezTo>
                    <a:pt x="1283" y="1008"/>
                    <a:pt x="1283" y="1008"/>
                    <a:pt x="1283" y="1008"/>
                  </a:cubicBezTo>
                  <a:cubicBezTo>
                    <a:pt x="1279" y="1008"/>
                    <a:pt x="1279" y="1008"/>
                    <a:pt x="1279" y="1008"/>
                  </a:cubicBezTo>
                  <a:cubicBezTo>
                    <a:pt x="1277" y="1008"/>
                    <a:pt x="1277" y="1008"/>
                    <a:pt x="1277" y="1008"/>
                  </a:cubicBezTo>
                  <a:lnTo>
                    <a:pt x="1271" y="1008"/>
                  </a:lnTo>
                  <a:close/>
                  <a:moveTo>
                    <a:pt x="1280" y="1015"/>
                  </a:moveTo>
                  <a:cubicBezTo>
                    <a:pt x="1279" y="1017"/>
                    <a:pt x="1279" y="1017"/>
                    <a:pt x="1279" y="1017"/>
                  </a:cubicBezTo>
                  <a:cubicBezTo>
                    <a:pt x="1279" y="1017"/>
                    <a:pt x="1279" y="1017"/>
                    <a:pt x="1279" y="1017"/>
                  </a:cubicBezTo>
                  <a:cubicBezTo>
                    <a:pt x="1278" y="1016"/>
                    <a:pt x="1278" y="1016"/>
                    <a:pt x="1278" y="1016"/>
                  </a:cubicBezTo>
                  <a:cubicBezTo>
                    <a:pt x="1278" y="1016"/>
                    <a:pt x="1278" y="1016"/>
                    <a:pt x="1278" y="1016"/>
                  </a:cubicBezTo>
                  <a:lnTo>
                    <a:pt x="1280" y="1015"/>
                  </a:lnTo>
                  <a:close/>
                  <a:moveTo>
                    <a:pt x="1277" y="1023"/>
                  </a:moveTo>
                  <a:cubicBezTo>
                    <a:pt x="1285" y="1023"/>
                    <a:pt x="1285" y="1023"/>
                    <a:pt x="1285" y="1023"/>
                  </a:cubicBezTo>
                  <a:cubicBezTo>
                    <a:pt x="1293" y="1023"/>
                    <a:pt x="1293" y="1023"/>
                    <a:pt x="1293" y="1023"/>
                  </a:cubicBezTo>
                  <a:cubicBezTo>
                    <a:pt x="1295" y="1023"/>
                    <a:pt x="1295" y="1023"/>
                    <a:pt x="1295" y="1023"/>
                  </a:cubicBezTo>
                  <a:cubicBezTo>
                    <a:pt x="1300" y="1023"/>
                    <a:pt x="1300" y="1023"/>
                    <a:pt x="1300" y="1023"/>
                  </a:cubicBezTo>
                  <a:cubicBezTo>
                    <a:pt x="1307" y="1023"/>
                    <a:pt x="1307" y="1023"/>
                    <a:pt x="1307" y="1023"/>
                  </a:cubicBezTo>
                  <a:cubicBezTo>
                    <a:pt x="1311" y="1023"/>
                    <a:pt x="1311" y="1023"/>
                    <a:pt x="1311" y="1023"/>
                  </a:cubicBezTo>
                  <a:cubicBezTo>
                    <a:pt x="1311" y="1023"/>
                    <a:pt x="1311" y="1023"/>
                    <a:pt x="1311" y="1023"/>
                  </a:cubicBezTo>
                  <a:cubicBezTo>
                    <a:pt x="1311" y="1023"/>
                    <a:pt x="1311" y="1023"/>
                    <a:pt x="1311" y="1023"/>
                  </a:cubicBezTo>
                  <a:cubicBezTo>
                    <a:pt x="1308" y="1025"/>
                    <a:pt x="1308" y="1025"/>
                    <a:pt x="1308" y="1025"/>
                  </a:cubicBezTo>
                  <a:cubicBezTo>
                    <a:pt x="1304" y="1027"/>
                    <a:pt x="1304" y="1027"/>
                    <a:pt x="1304" y="1027"/>
                  </a:cubicBezTo>
                  <a:cubicBezTo>
                    <a:pt x="1301" y="1029"/>
                    <a:pt x="1301" y="1029"/>
                    <a:pt x="1301" y="1029"/>
                  </a:cubicBezTo>
                  <a:cubicBezTo>
                    <a:pt x="1299" y="1030"/>
                    <a:pt x="1299" y="1030"/>
                    <a:pt x="1299" y="1030"/>
                  </a:cubicBezTo>
                  <a:cubicBezTo>
                    <a:pt x="1295" y="1032"/>
                    <a:pt x="1295" y="1032"/>
                    <a:pt x="1295" y="1032"/>
                  </a:cubicBezTo>
                  <a:cubicBezTo>
                    <a:pt x="1290" y="1035"/>
                    <a:pt x="1290" y="1035"/>
                    <a:pt x="1290" y="1035"/>
                  </a:cubicBezTo>
                  <a:cubicBezTo>
                    <a:pt x="1285" y="1031"/>
                    <a:pt x="1281" y="1027"/>
                    <a:pt x="1277" y="1023"/>
                  </a:cubicBezTo>
                  <a:close/>
                  <a:moveTo>
                    <a:pt x="1306" y="1044"/>
                  </a:moveTo>
                  <a:cubicBezTo>
                    <a:pt x="1303" y="1049"/>
                    <a:pt x="1303" y="1049"/>
                    <a:pt x="1303" y="1049"/>
                  </a:cubicBezTo>
                  <a:cubicBezTo>
                    <a:pt x="1300" y="1046"/>
                    <a:pt x="1297" y="1042"/>
                    <a:pt x="1293" y="1039"/>
                  </a:cubicBezTo>
                  <a:cubicBezTo>
                    <a:pt x="1299" y="1036"/>
                    <a:pt x="1299" y="1036"/>
                    <a:pt x="1299" y="1036"/>
                  </a:cubicBezTo>
                  <a:cubicBezTo>
                    <a:pt x="1303" y="1034"/>
                    <a:pt x="1303" y="1034"/>
                    <a:pt x="1303" y="1034"/>
                  </a:cubicBezTo>
                  <a:cubicBezTo>
                    <a:pt x="1305" y="1033"/>
                    <a:pt x="1305" y="1033"/>
                    <a:pt x="1305" y="1033"/>
                  </a:cubicBezTo>
                  <a:cubicBezTo>
                    <a:pt x="1308" y="1031"/>
                    <a:pt x="1308" y="1031"/>
                    <a:pt x="1308" y="1031"/>
                  </a:cubicBezTo>
                  <a:cubicBezTo>
                    <a:pt x="1312" y="1029"/>
                    <a:pt x="1312" y="1029"/>
                    <a:pt x="1312" y="1029"/>
                  </a:cubicBezTo>
                  <a:cubicBezTo>
                    <a:pt x="1315" y="1027"/>
                    <a:pt x="1315" y="1027"/>
                    <a:pt x="1315" y="1027"/>
                  </a:cubicBezTo>
                  <a:cubicBezTo>
                    <a:pt x="1315" y="1027"/>
                    <a:pt x="1315" y="1027"/>
                    <a:pt x="1315" y="1027"/>
                  </a:cubicBezTo>
                  <a:cubicBezTo>
                    <a:pt x="1315" y="1027"/>
                    <a:pt x="1315" y="1027"/>
                    <a:pt x="1315" y="1027"/>
                  </a:cubicBezTo>
                  <a:cubicBezTo>
                    <a:pt x="1314" y="1030"/>
                    <a:pt x="1314" y="1030"/>
                    <a:pt x="1314" y="1030"/>
                  </a:cubicBezTo>
                  <a:cubicBezTo>
                    <a:pt x="1311" y="1034"/>
                    <a:pt x="1311" y="1034"/>
                    <a:pt x="1311" y="1034"/>
                  </a:cubicBezTo>
                  <a:cubicBezTo>
                    <a:pt x="1309" y="1037"/>
                    <a:pt x="1309" y="1037"/>
                    <a:pt x="1309" y="1037"/>
                  </a:cubicBezTo>
                  <a:cubicBezTo>
                    <a:pt x="1309" y="1039"/>
                    <a:pt x="1309" y="1039"/>
                    <a:pt x="1309" y="1039"/>
                  </a:cubicBezTo>
                  <a:lnTo>
                    <a:pt x="1306" y="1044"/>
                  </a:lnTo>
                  <a:close/>
                  <a:moveTo>
                    <a:pt x="1309" y="1050"/>
                  </a:moveTo>
                  <a:cubicBezTo>
                    <a:pt x="1309" y="1050"/>
                    <a:pt x="1309" y="1050"/>
                    <a:pt x="1309" y="1050"/>
                  </a:cubicBezTo>
                  <a:cubicBezTo>
                    <a:pt x="1310" y="1047"/>
                    <a:pt x="1310" y="1047"/>
                    <a:pt x="1310" y="1047"/>
                  </a:cubicBezTo>
                  <a:cubicBezTo>
                    <a:pt x="1313" y="1042"/>
                    <a:pt x="1313" y="1042"/>
                    <a:pt x="1313" y="1042"/>
                  </a:cubicBezTo>
                  <a:cubicBezTo>
                    <a:pt x="1313" y="1041"/>
                    <a:pt x="1313" y="1041"/>
                    <a:pt x="1313" y="1041"/>
                  </a:cubicBezTo>
                  <a:cubicBezTo>
                    <a:pt x="1315" y="1038"/>
                    <a:pt x="1315" y="1038"/>
                    <a:pt x="1315" y="1038"/>
                  </a:cubicBezTo>
                  <a:cubicBezTo>
                    <a:pt x="1316" y="1035"/>
                    <a:pt x="1316" y="1035"/>
                    <a:pt x="1316" y="1035"/>
                  </a:cubicBezTo>
                  <a:cubicBezTo>
                    <a:pt x="1322" y="1041"/>
                    <a:pt x="1322" y="1041"/>
                    <a:pt x="1322" y="1041"/>
                  </a:cubicBezTo>
                  <a:cubicBezTo>
                    <a:pt x="1321" y="1041"/>
                    <a:pt x="1320" y="1042"/>
                    <a:pt x="1319" y="1042"/>
                  </a:cubicBezTo>
                  <a:cubicBezTo>
                    <a:pt x="1318" y="1043"/>
                    <a:pt x="1317" y="1043"/>
                    <a:pt x="1316" y="1044"/>
                  </a:cubicBezTo>
                  <a:cubicBezTo>
                    <a:pt x="1315" y="1045"/>
                    <a:pt x="1315" y="1045"/>
                    <a:pt x="1315" y="1045"/>
                  </a:cubicBezTo>
                  <a:cubicBezTo>
                    <a:pt x="1314" y="1046"/>
                    <a:pt x="1312" y="1047"/>
                    <a:pt x="1311" y="1048"/>
                  </a:cubicBezTo>
                  <a:cubicBezTo>
                    <a:pt x="1310" y="1049"/>
                    <a:pt x="1310" y="1049"/>
                    <a:pt x="1309" y="1050"/>
                  </a:cubicBezTo>
                  <a:close/>
                  <a:moveTo>
                    <a:pt x="1320" y="1064"/>
                  </a:moveTo>
                  <a:cubicBezTo>
                    <a:pt x="1319" y="1065"/>
                    <a:pt x="1319" y="1065"/>
                    <a:pt x="1318" y="1065"/>
                  </a:cubicBezTo>
                  <a:cubicBezTo>
                    <a:pt x="1316" y="1063"/>
                    <a:pt x="1314" y="1061"/>
                    <a:pt x="1312" y="1059"/>
                  </a:cubicBezTo>
                  <a:cubicBezTo>
                    <a:pt x="1320" y="1064"/>
                    <a:pt x="1320" y="1064"/>
                    <a:pt x="1320" y="1064"/>
                  </a:cubicBezTo>
                  <a:close/>
                  <a:moveTo>
                    <a:pt x="1331" y="1080"/>
                  </a:moveTo>
                  <a:cubicBezTo>
                    <a:pt x="1331" y="1080"/>
                    <a:pt x="1331" y="1080"/>
                    <a:pt x="1331" y="1080"/>
                  </a:cubicBezTo>
                  <a:cubicBezTo>
                    <a:pt x="1328" y="1076"/>
                    <a:pt x="1325" y="1073"/>
                    <a:pt x="1322" y="1069"/>
                  </a:cubicBezTo>
                  <a:cubicBezTo>
                    <a:pt x="1322" y="1069"/>
                    <a:pt x="1322" y="1069"/>
                    <a:pt x="1322" y="1069"/>
                  </a:cubicBezTo>
                  <a:cubicBezTo>
                    <a:pt x="1333" y="1079"/>
                    <a:pt x="1333" y="1079"/>
                    <a:pt x="1333" y="1079"/>
                  </a:cubicBezTo>
                  <a:cubicBezTo>
                    <a:pt x="1332" y="1079"/>
                    <a:pt x="1332" y="1080"/>
                    <a:pt x="1331" y="1080"/>
                  </a:cubicBezTo>
                  <a:close/>
                  <a:moveTo>
                    <a:pt x="1415" y="1153"/>
                  </a:moveTo>
                  <a:cubicBezTo>
                    <a:pt x="1407" y="1153"/>
                    <a:pt x="1407" y="1153"/>
                    <a:pt x="1407" y="1153"/>
                  </a:cubicBezTo>
                  <a:cubicBezTo>
                    <a:pt x="1393" y="1153"/>
                    <a:pt x="1393" y="1153"/>
                    <a:pt x="1393" y="1153"/>
                  </a:cubicBezTo>
                  <a:cubicBezTo>
                    <a:pt x="1389" y="1153"/>
                    <a:pt x="1389" y="1153"/>
                    <a:pt x="1389" y="1153"/>
                  </a:cubicBezTo>
                  <a:cubicBezTo>
                    <a:pt x="1383" y="1153"/>
                    <a:pt x="1383" y="1153"/>
                    <a:pt x="1383" y="1153"/>
                  </a:cubicBezTo>
                  <a:cubicBezTo>
                    <a:pt x="1368" y="1129"/>
                    <a:pt x="1352" y="1106"/>
                    <a:pt x="1334" y="1084"/>
                  </a:cubicBezTo>
                  <a:cubicBezTo>
                    <a:pt x="1334" y="1084"/>
                    <a:pt x="1335" y="1084"/>
                    <a:pt x="1335" y="1084"/>
                  </a:cubicBezTo>
                  <a:cubicBezTo>
                    <a:pt x="1337" y="1082"/>
                    <a:pt x="1340" y="1080"/>
                    <a:pt x="1342" y="1078"/>
                  </a:cubicBezTo>
                  <a:cubicBezTo>
                    <a:pt x="1343" y="1077"/>
                    <a:pt x="1344" y="1077"/>
                    <a:pt x="1346" y="1076"/>
                  </a:cubicBezTo>
                  <a:cubicBezTo>
                    <a:pt x="1346" y="1076"/>
                    <a:pt x="1346" y="1076"/>
                    <a:pt x="1346" y="1076"/>
                  </a:cubicBezTo>
                  <a:cubicBezTo>
                    <a:pt x="1346" y="1076"/>
                    <a:pt x="1346" y="1076"/>
                    <a:pt x="1346" y="1076"/>
                  </a:cubicBezTo>
                  <a:cubicBezTo>
                    <a:pt x="1346" y="1075"/>
                    <a:pt x="1346" y="1075"/>
                    <a:pt x="1346" y="1075"/>
                  </a:cubicBezTo>
                  <a:cubicBezTo>
                    <a:pt x="1348" y="1074"/>
                    <a:pt x="1348" y="1074"/>
                    <a:pt x="1348" y="1074"/>
                  </a:cubicBezTo>
                  <a:cubicBezTo>
                    <a:pt x="1349" y="1074"/>
                    <a:pt x="1350" y="1073"/>
                    <a:pt x="1351" y="1073"/>
                  </a:cubicBezTo>
                  <a:cubicBezTo>
                    <a:pt x="1352" y="1072"/>
                    <a:pt x="1354" y="1071"/>
                    <a:pt x="1355" y="1070"/>
                  </a:cubicBezTo>
                  <a:cubicBezTo>
                    <a:pt x="1356" y="1070"/>
                    <a:pt x="1356" y="1070"/>
                    <a:pt x="1356" y="1070"/>
                  </a:cubicBezTo>
                  <a:cubicBezTo>
                    <a:pt x="1357" y="1069"/>
                    <a:pt x="1357" y="1069"/>
                    <a:pt x="1358" y="1069"/>
                  </a:cubicBezTo>
                  <a:cubicBezTo>
                    <a:pt x="1359" y="1068"/>
                    <a:pt x="1360" y="1068"/>
                    <a:pt x="1361" y="1067"/>
                  </a:cubicBezTo>
                  <a:cubicBezTo>
                    <a:pt x="1361" y="1067"/>
                    <a:pt x="1361" y="1067"/>
                    <a:pt x="1361" y="1067"/>
                  </a:cubicBezTo>
                  <a:cubicBezTo>
                    <a:pt x="1361" y="1067"/>
                    <a:pt x="1361" y="1067"/>
                    <a:pt x="1361" y="1067"/>
                  </a:cubicBezTo>
                  <a:cubicBezTo>
                    <a:pt x="1361" y="1067"/>
                    <a:pt x="1361" y="1067"/>
                    <a:pt x="1361" y="1067"/>
                  </a:cubicBezTo>
                  <a:cubicBezTo>
                    <a:pt x="1361" y="1067"/>
                    <a:pt x="1361" y="1067"/>
                    <a:pt x="1361" y="1067"/>
                  </a:cubicBezTo>
                  <a:cubicBezTo>
                    <a:pt x="1363" y="1066"/>
                    <a:pt x="1366" y="1065"/>
                    <a:pt x="1368" y="1064"/>
                  </a:cubicBezTo>
                  <a:cubicBezTo>
                    <a:pt x="1370" y="1063"/>
                    <a:pt x="1371" y="1063"/>
                    <a:pt x="1373" y="1062"/>
                  </a:cubicBezTo>
                  <a:cubicBezTo>
                    <a:pt x="1375" y="1061"/>
                    <a:pt x="1377" y="1061"/>
                    <a:pt x="1379" y="1060"/>
                  </a:cubicBezTo>
                  <a:cubicBezTo>
                    <a:pt x="1380" y="1060"/>
                    <a:pt x="1381" y="1059"/>
                    <a:pt x="1382" y="1059"/>
                  </a:cubicBezTo>
                  <a:cubicBezTo>
                    <a:pt x="1384" y="1058"/>
                    <a:pt x="1386" y="1058"/>
                    <a:pt x="1388" y="1057"/>
                  </a:cubicBezTo>
                  <a:cubicBezTo>
                    <a:pt x="1390" y="1057"/>
                    <a:pt x="1391" y="1057"/>
                    <a:pt x="1392" y="1056"/>
                  </a:cubicBezTo>
                  <a:cubicBezTo>
                    <a:pt x="1396" y="1055"/>
                    <a:pt x="1400" y="1055"/>
                    <a:pt x="1404" y="1054"/>
                  </a:cubicBezTo>
                  <a:cubicBezTo>
                    <a:pt x="1404" y="1054"/>
                    <a:pt x="1405" y="1054"/>
                    <a:pt x="1406" y="1054"/>
                  </a:cubicBezTo>
                  <a:cubicBezTo>
                    <a:pt x="1408" y="1054"/>
                    <a:pt x="1409" y="1053"/>
                    <a:pt x="1411" y="1053"/>
                  </a:cubicBezTo>
                  <a:cubicBezTo>
                    <a:pt x="1412" y="1053"/>
                    <a:pt x="1413" y="1053"/>
                    <a:pt x="1414" y="1053"/>
                  </a:cubicBezTo>
                  <a:cubicBezTo>
                    <a:pt x="1415" y="1053"/>
                    <a:pt x="1415" y="1053"/>
                    <a:pt x="1415" y="1053"/>
                  </a:cubicBezTo>
                  <a:cubicBezTo>
                    <a:pt x="1417" y="1052"/>
                    <a:pt x="1417" y="1052"/>
                    <a:pt x="1417" y="1052"/>
                  </a:cubicBezTo>
                  <a:cubicBezTo>
                    <a:pt x="1419" y="1052"/>
                    <a:pt x="1420" y="1052"/>
                    <a:pt x="1422" y="1052"/>
                  </a:cubicBezTo>
                  <a:cubicBezTo>
                    <a:pt x="1423" y="1052"/>
                    <a:pt x="1423" y="1052"/>
                    <a:pt x="1423" y="1052"/>
                  </a:cubicBezTo>
                  <a:cubicBezTo>
                    <a:pt x="1424" y="1052"/>
                    <a:pt x="1424" y="1052"/>
                    <a:pt x="1424" y="1052"/>
                  </a:cubicBezTo>
                  <a:cubicBezTo>
                    <a:pt x="1425" y="1052"/>
                    <a:pt x="1427" y="1052"/>
                    <a:pt x="1428" y="1052"/>
                  </a:cubicBezTo>
                  <a:cubicBezTo>
                    <a:pt x="1429" y="1052"/>
                    <a:pt x="1430" y="1052"/>
                    <a:pt x="1431" y="1052"/>
                  </a:cubicBezTo>
                  <a:cubicBezTo>
                    <a:pt x="1432" y="1052"/>
                    <a:pt x="1433" y="1052"/>
                    <a:pt x="1434" y="1052"/>
                  </a:cubicBezTo>
                  <a:cubicBezTo>
                    <a:pt x="1436" y="1052"/>
                    <a:pt x="1436" y="1052"/>
                    <a:pt x="1436" y="1052"/>
                  </a:cubicBezTo>
                  <a:cubicBezTo>
                    <a:pt x="1436" y="1052"/>
                    <a:pt x="1437" y="1052"/>
                    <a:pt x="1438" y="1052"/>
                  </a:cubicBezTo>
                  <a:cubicBezTo>
                    <a:pt x="1440" y="1052"/>
                    <a:pt x="1440" y="1052"/>
                    <a:pt x="1440" y="1052"/>
                  </a:cubicBezTo>
                  <a:cubicBezTo>
                    <a:pt x="1441" y="1052"/>
                    <a:pt x="1442" y="1052"/>
                    <a:pt x="1443" y="1052"/>
                  </a:cubicBezTo>
                  <a:cubicBezTo>
                    <a:pt x="1445" y="1053"/>
                    <a:pt x="1447" y="1053"/>
                    <a:pt x="1449" y="1053"/>
                  </a:cubicBezTo>
                  <a:cubicBezTo>
                    <a:pt x="1449" y="1053"/>
                    <a:pt x="1450" y="1053"/>
                    <a:pt x="1451" y="1053"/>
                  </a:cubicBezTo>
                  <a:cubicBezTo>
                    <a:pt x="1453" y="1053"/>
                    <a:pt x="1453" y="1053"/>
                    <a:pt x="1453" y="1053"/>
                  </a:cubicBezTo>
                  <a:cubicBezTo>
                    <a:pt x="1454" y="1054"/>
                    <a:pt x="1454" y="1054"/>
                    <a:pt x="1455" y="1054"/>
                  </a:cubicBezTo>
                  <a:cubicBezTo>
                    <a:pt x="1457" y="1054"/>
                    <a:pt x="1459" y="1054"/>
                    <a:pt x="1461" y="1055"/>
                  </a:cubicBezTo>
                  <a:cubicBezTo>
                    <a:pt x="1463" y="1055"/>
                    <a:pt x="1465" y="1056"/>
                    <a:pt x="1467" y="1056"/>
                  </a:cubicBezTo>
                  <a:cubicBezTo>
                    <a:pt x="1468" y="1056"/>
                    <a:pt x="1469" y="1056"/>
                    <a:pt x="1470" y="1057"/>
                  </a:cubicBezTo>
                  <a:cubicBezTo>
                    <a:pt x="1471" y="1057"/>
                    <a:pt x="1472" y="1057"/>
                    <a:pt x="1473" y="1057"/>
                  </a:cubicBezTo>
                  <a:cubicBezTo>
                    <a:pt x="1479" y="1059"/>
                    <a:pt x="1485" y="1061"/>
                    <a:pt x="1491" y="1063"/>
                  </a:cubicBezTo>
                  <a:cubicBezTo>
                    <a:pt x="1492" y="1064"/>
                    <a:pt x="1493" y="1064"/>
                    <a:pt x="1494" y="1065"/>
                  </a:cubicBezTo>
                  <a:cubicBezTo>
                    <a:pt x="1496" y="1065"/>
                    <a:pt x="1497" y="1066"/>
                    <a:pt x="1498" y="1066"/>
                  </a:cubicBezTo>
                  <a:cubicBezTo>
                    <a:pt x="1499" y="1067"/>
                    <a:pt x="1500" y="1067"/>
                    <a:pt x="1501" y="1068"/>
                  </a:cubicBezTo>
                  <a:cubicBezTo>
                    <a:pt x="1501" y="1068"/>
                    <a:pt x="1501" y="1068"/>
                    <a:pt x="1501" y="1068"/>
                  </a:cubicBezTo>
                  <a:cubicBezTo>
                    <a:pt x="1501" y="1068"/>
                    <a:pt x="1501" y="1068"/>
                    <a:pt x="1501" y="1068"/>
                  </a:cubicBezTo>
                  <a:cubicBezTo>
                    <a:pt x="1501" y="1068"/>
                    <a:pt x="1501" y="1068"/>
                    <a:pt x="1501" y="1068"/>
                  </a:cubicBezTo>
                  <a:cubicBezTo>
                    <a:pt x="1503" y="1068"/>
                    <a:pt x="1504" y="1069"/>
                    <a:pt x="1506" y="1070"/>
                  </a:cubicBezTo>
                  <a:cubicBezTo>
                    <a:pt x="1506" y="1070"/>
                    <a:pt x="1506" y="1070"/>
                    <a:pt x="1506" y="1070"/>
                  </a:cubicBezTo>
                  <a:cubicBezTo>
                    <a:pt x="1508" y="1071"/>
                    <a:pt x="1510" y="1072"/>
                    <a:pt x="1512" y="1073"/>
                  </a:cubicBezTo>
                  <a:cubicBezTo>
                    <a:pt x="1513" y="1074"/>
                    <a:pt x="1515" y="1075"/>
                    <a:pt x="1516" y="1076"/>
                  </a:cubicBezTo>
                  <a:cubicBezTo>
                    <a:pt x="1516" y="1076"/>
                    <a:pt x="1516" y="1076"/>
                    <a:pt x="1516" y="1076"/>
                  </a:cubicBezTo>
                  <a:cubicBezTo>
                    <a:pt x="1516" y="1076"/>
                    <a:pt x="1516" y="1076"/>
                    <a:pt x="1516" y="1076"/>
                  </a:cubicBezTo>
                  <a:cubicBezTo>
                    <a:pt x="1522" y="1080"/>
                    <a:pt x="1527" y="1084"/>
                    <a:pt x="1532" y="1088"/>
                  </a:cubicBezTo>
                  <a:cubicBezTo>
                    <a:pt x="1535" y="1091"/>
                    <a:pt x="1537" y="1093"/>
                    <a:pt x="1540" y="1096"/>
                  </a:cubicBezTo>
                  <a:cubicBezTo>
                    <a:pt x="1541" y="1097"/>
                    <a:pt x="1542" y="1098"/>
                    <a:pt x="1543" y="1099"/>
                  </a:cubicBezTo>
                  <a:cubicBezTo>
                    <a:pt x="1497" y="1110"/>
                    <a:pt x="1453" y="1128"/>
                    <a:pt x="1415" y="1153"/>
                  </a:cubicBezTo>
                  <a:close/>
                  <a:moveTo>
                    <a:pt x="1545" y="1094"/>
                  </a:moveTo>
                  <a:cubicBezTo>
                    <a:pt x="1544" y="1093"/>
                    <a:pt x="1543" y="1092"/>
                    <a:pt x="1542" y="1091"/>
                  </a:cubicBezTo>
                  <a:cubicBezTo>
                    <a:pt x="1543" y="1090"/>
                    <a:pt x="1543" y="1090"/>
                    <a:pt x="1543" y="1090"/>
                  </a:cubicBezTo>
                  <a:cubicBezTo>
                    <a:pt x="1546" y="1089"/>
                    <a:pt x="1546" y="1089"/>
                    <a:pt x="1546" y="1089"/>
                  </a:cubicBezTo>
                  <a:cubicBezTo>
                    <a:pt x="1547" y="1088"/>
                    <a:pt x="1547" y="1088"/>
                    <a:pt x="1547" y="1088"/>
                  </a:cubicBezTo>
                  <a:cubicBezTo>
                    <a:pt x="1549" y="1087"/>
                    <a:pt x="1549" y="1087"/>
                    <a:pt x="1549" y="1087"/>
                  </a:cubicBezTo>
                  <a:cubicBezTo>
                    <a:pt x="1551" y="1085"/>
                    <a:pt x="1551" y="1085"/>
                    <a:pt x="1551" y="1085"/>
                  </a:cubicBezTo>
                  <a:cubicBezTo>
                    <a:pt x="1551" y="1085"/>
                    <a:pt x="1551" y="1085"/>
                    <a:pt x="1551" y="1085"/>
                  </a:cubicBezTo>
                  <a:cubicBezTo>
                    <a:pt x="1554" y="1084"/>
                    <a:pt x="1554" y="1084"/>
                    <a:pt x="1554" y="1084"/>
                  </a:cubicBezTo>
                  <a:cubicBezTo>
                    <a:pt x="1555" y="1083"/>
                    <a:pt x="1555" y="1083"/>
                    <a:pt x="1555" y="1083"/>
                  </a:cubicBezTo>
                  <a:cubicBezTo>
                    <a:pt x="1556" y="1084"/>
                    <a:pt x="1557" y="1085"/>
                    <a:pt x="1558" y="1086"/>
                  </a:cubicBezTo>
                  <a:cubicBezTo>
                    <a:pt x="1557" y="1087"/>
                    <a:pt x="1557" y="1087"/>
                    <a:pt x="1557" y="1087"/>
                  </a:cubicBezTo>
                  <a:cubicBezTo>
                    <a:pt x="1554" y="1088"/>
                    <a:pt x="1554" y="1088"/>
                    <a:pt x="1554" y="1088"/>
                  </a:cubicBezTo>
                  <a:cubicBezTo>
                    <a:pt x="1554" y="1089"/>
                    <a:pt x="1554" y="1089"/>
                    <a:pt x="1554" y="1089"/>
                  </a:cubicBezTo>
                  <a:cubicBezTo>
                    <a:pt x="1552" y="1090"/>
                    <a:pt x="1552" y="1090"/>
                    <a:pt x="1552" y="1090"/>
                  </a:cubicBezTo>
                  <a:cubicBezTo>
                    <a:pt x="1550" y="1091"/>
                    <a:pt x="1550" y="1091"/>
                    <a:pt x="1550" y="1091"/>
                  </a:cubicBezTo>
                  <a:cubicBezTo>
                    <a:pt x="1549" y="1092"/>
                    <a:pt x="1549" y="1092"/>
                    <a:pt x="1549" y="1092"/>
                  </a:cubicBezTo>
                  <a:cubicBezTo>
                    <a:pt x="1546" y="1093"/>
                    <a:pt x="1546" y="1093"/>
                    <a:pt x="1546" y="1093"/>
                  </a:cubicBezTo>
                  <a:lnTo>
                    <a:pt x="1545" y="1094"/>
                  </a:lnTo>
                  <a:close/>
                  <a:moveTo>
                    <a:pt x="1565" y="1094"/>
                  </a:moveTo>
                  <a:cubicBezTo>
                    <a:pt x="1561" y="1095"/>
                    <a:pt x="1561" y="1095"/>
                    <a:pt x="1561" y="1095"/>
                  </a:cubicBezTo>
                  <a:cubicBezTo>
                    <a:pt x="1561" y="1095"/>
                    <a:pt x="1561" y="1095"/>
                    <a:pt x="1561" y="1095"/>
                  </a:cubicBezTo>
                  <a:cubicBezTo>
                    <a:pt x="1560" y="1096"/>
                    <a:pt x="1560" y="1096"/>
                    <a:pt x="1560" y="1096"/>
                  </a:cubicBezTo>
                  <a:cubicBezTo>
                    <a:pt x="1556" y="1097"/>
                    <a:pt x="1552" y="1097"/>
                    <a:pt x="1549" y="1098"/>
                  </a:cubicBezTo>
                  <a:cubicBezTo>
                    <a:pt x="1548" y="1098"/>
                    <a:pt x="1548" y="1098"/>
                    <a:pt x="1548" y="1097"/>
                  </a:cubicBezTo>
                  <a:cubicBezTo>
                    <a:pt x="1550" y="1097"/>
                    <a:pt x="1550" y="1097"/>
                    <a:pt x="1550" y="1097"/>
                  </a:cubicBezTo>
                  <a:cubicBezTo>
                    <a:pt x="1552" y="1095"/>
                    <a:pt x="1552" y="1095"/>
                    <a:pt x="1552" y="1095"/>
                  </a:cubicBezTo>
                  <a:cubicBezTo>
                    <a:pt x="1554" y="1094"/>
                    <a:pt x="1554" y="1094"/>
                    <a:pt x="1554" y="1094"/>
                  </a:cubicBezTo>
                  <a:cubicBezTo>
                    <a:pt x="1556" y="1093"/>
                    <a:pt x="1556" y="1093"/>
                    <a:pt x="1556" y="1093"/>
                  </a:cubicBezTo>
                  <a:cubicBezTo>
                    <a:pt x="1558" y="1092"/>
                    <a:pt x="1558" y="1092"/>
                    <a:pt x="1558" y="1092"/>
                  </a:cubicBezTo>
                  <a:cubicBezTo>
                    <a:pt x="1558" y="1092"/>
                    <a:pt x="1558" y="1092"/>
                    <a:pt x="1558" y="1092"/>
                  </a:cubicBezTo>
                  <a:cubicBezTo>
                    <a:pt x="1561" y="1091"/>
                    <a:pt x="1561" y="1091"/>
                    <a:pt x="1561" y="1091"/>
                  </a:cubicBezTo>
                  <a:cubicBezTo>
                    <a:pt x="1562" y="1090"/>
                    <a:pt x="1562" y="1090"/>
                    <a:pt x="1562" y="1090"/>
                  </a:cubicBezTo>
                  <a:cubicBezTo>
                    <a:pt x="1563" y="1091"/>
                    <a:pt x="1564" y="1092"/>
                    <a:pt x="1565" y="1094"/>
                  </a:cubicBezTo>
                  <a:close/>
                  <a:moveTo>
                    <a:pt x="1575" y="1092"/>
                  </a:moveTo>
                  <a:cubicBezTo>
                    <a:pt x="1574" y="1093"/>
                    <a:pt x="1574" y="1093"/>
                    <a:pt x="1574" y="1093"/>
                  </a:cubicBezTo>
                  <a:cubicBezTo>
                    <a:pt x="1572" y="1094"/>
                    <a:pt x="1572" y="1094"/>
                    <a:pt x="1572" y="1094"/>
                  </a:cubicBezTo>
                  <a:cubicBezTo>
                    <a:pt x="1571" y="1093"/>
                    <a:pt x="1571" y="1093"/>
                    <a:pt x="1571" y="1093"/>
                  </a:cubicBezTo>
                  <a:cubicBezTo>
                    <a:pt x="1571" y="1093"/>
                    <a:pt x="1571" y="1093"/>
                    <a:pt x="1571" y="1093"/>
                  </a:cubicBezTo>
                  <a:cubicBezTo>
                    <a:pt x="1571" y="1093"/>
                    <a:pt x="1571" y="1093"/>
                    <a:pt x="1571" y="1093"/>
                  </a:cubicBezTo>
                  <a:cubicBezTo>
                    <a:pt x="1571" y="1093"/>
                    <a:pt x="1571" y="1093"/>
                    <a:pt x="1571" y="1093"/>
                  </a:cubicBezTo>
                  <a:cubicBezTo>
                    <a:pt x="1569" y="1090"/>
                    <a:pt x="1567" y="1088"/>
                    <a:pt x="1564" y="1085"/>
                  </a:cubicBezTo>
                  <a:cubicBezTo>
                    <a:pt x="1564" y="1085"/>
                    <a:pt x="1564" y="1085"/>
                    <a:pt x="1564" y="1085"/>
                  </a:cubicBezTo>
                  <a:cubicBezTo>
                    <a:pt x="1563" y="1084"/>
                    <a:pt x="1562" y="1082"/>
                    <a:pt x="1560" y="1081"/>
                  </a:cubicBezTo>
                  <a:cubicBezTo>
                    <a:pt x="1561" y="1081"/>
                    <a:pt x="1561" y="1081"/>
                    <a:pt x="1561" y="1081"/>
                  </a:cubicBezTo>
                  <a:cubicBezTo>
                    <a:pt x="1562" y="1080"/>
                    <a:pt x="1562" y="1080"/>
                    <a:pt x="1562" y="1080"/>
                  </a:cubicBezTo>
                  <a:cubicBezTo>
                    <a:pt x="1568" y="1078"/>
                    <a:pt x="1568" y="1078"/>
                    <a:pt x="1568" y="1078"/>
                  </a:cubicBezTo>
                  <a:cubicBezTo>
                    <a:pt x="1568" y="1078"/>
                    <a:pt x="1568" y="1078"/>
                    <a:pt x="1568" y="1078"/>
                  </a:cubicBezTo>
                  <a:cubicBezTo>
                    <a:pt x="1569" y="1079"/>
                    <a:pt x="1569" y="1079"/>
                    <a:pt x="1569" y="1079"/>
                  </a:cubicBezTo>
                  <a:cubicBezTo>
                    <a:pt x="1576" y="1092"/>
                    <a:pt x="1576" y="1092"/>
                    <a:pt x="1576" y="1092"/>
                  </a:cubicBezTo>
                  <a:lnTo>
                    <a:pt x="1575" y="1092"/>
                  </a:lnTo>
                  <a:close/>
                  <a:moveTo>
                    <a:pt x="1582" y="1093"/>
                  </a:moveTo>
                  <a:cubicBezTo>
                    <a:pt x="1582" y="1092"/>
                    <a:pt x="1582" y="1092"/>
                    <a:pt x="1582" y="1092"/>
                  </a:cubicBezTo>
                  <a:cubicBezTo>
                    <a:pt x="1582" y="1092"/>
                    <a:pt x="1582" y="1092"/>
                    <a:pt x="1582" y="1092"/>
                  </a:cubicBezTo>
                  <a:cubicBezTo>
                    <a:pt x="1582" y="1092"/>
                    <a:pt x="1582" y="1092"/>
                    <a:pt x="1582" y="1092"/>
                  </a:cubicBezTo>
                  <a:cubicBezTo>
                    <a:pt x="1580" y="1090"/>
                    <a:pt x="1580" y="1090"/>
                    <a:pt x="1580" y="1090"/>
                  </a:cubicBezTo>
                  <a:cubicBezTo>
                    <a:pt x="1577" y="1084"/>
                    <a:pt x="1577" y="1084"/>
                    <a:pt x="1577" y="1084"/>
                  </a:cubicBezTo>
                  <a:cubicBezTo>
                    <a:pt x="1575" y="1079"/>
                    <a:pt x="1575" y="1079"/>
                    <a:pt x="1575" y="1079"/>
                  </a:cubicBezTo>
                  <a:cubicBezTo>
                    <a:pt x="1577" y="1080"/>
                    <a:pt x="1577" y="1080"/>
                    <a:pt x="1577" y="1080"/>
                  </a:cubicBezTo>
                  <a:cubicBezTo>
                    <a:pt x="1587" y="1085"/>
                    <a:pt x="1587" y="1085"/>
                    <a:pt x="1587" y="1085"/>
                  </a:cubicBezTo>
                  <a:cubicBezTo>
                    <a:pt x="1596" y="1088"/>
                    <a:pt x="1596" y="1088"/>
                    <a:pt x="1596" y="1088"/>
                  </a:cubicBezTo>
                  <a:cubicBezTo>
                    <a:pt x="1602" y="1091"/>
                    <a:pt x="1602" y="1091"/>
                    <a:pt x="1602" y="1091"/>
                  </a:cubicBezTo>
                  <a:cubicBezTo>
                    <a:pt x="1595" y="1091"/>
                    <a:pt x="1588" y="1092"/>
                    <a:pt x="1582" y="1093"/>
                  </a:cubicBezTo>
                  <a:close/>
                  <a:moveTo>
                    <a:pt x="1620" y="1085"/>
                  </a:moveTo>
                  <a:cubicBezTo>
                    <a:pt x="1619" y="1086"/>
                    <a:pt x="1619" y="1086"/>
                    <a:pt x="1619" y="1086"/>
                  </a:cubicBezTo>
                  <a:cubicBezTo>
                    <a:pt x="1617" y="1088"/>
                    <a:pt x="1617" y="1088"/>
                    <a:pt x="1617" y="1088"/>
                  </a:cubicBezTo>
                  <a:cubicBezTo>
                    <a:pt x="1614" y="1090"/>
                    <a:pt x="1614" y="1090"/>
                    <a:pt x="1614" y="1090"/>
                  </a:cubicBezTo>
                  <a:cubicBezTo>
                    <a:pt x="1614" y="1090"/>
                    <a:pt x="1613" y="1090"/>
                    <a:pt x="1613" y="1090"/>
                  </a:cubicBezTo>
                  <a:cubicBezTo>
                    <a:pt x="1603" y="1086"/>
                    <a:pt x="1603" y="1086"/>
                    <a:pt x="1603" y="1086"/>
                  </a:cubicBezTo>
                  <a:cubicBezTo>
                    <a:pt x="1598" y="1084"/>
                    <a:pt x="1598" y="1084"/>
                    <a:pt x="1598" y="1084"/>
                  </a:cubicBezTo>
                  <a:cubicBezTo>
                    <a:pt x="1593" y="1082"/>
                    <a:pt x="1593" y="1082"/>
                    <a:pt x="1593" y="1082"/>
                  </a:cubicBezTo>
                  <a:cubicBezTo>
                    <a:pt x="1586" y="1078"/>
                    <a:pt x="1586" y="1078"/>
                    <a:pt x="1586" y="1078"/>
                  </a:cubicBezTo>
                  <a:cubicBezTo>
                    <a:pt x="1582" y="1077"/>
                    <a:pt x="1582" y="1077"/>
                    <a:pt x="1582" y="1077"/>
                  </a:cubicBezTo>
                  <a:cubicBezTo>
                    <a:pt x="1584" y="1077"/>
                    <a:pt x="1584" y="1077"/>
                    <a:pt x="1584" y="1077"/>
                  </a:cubicBezTo>
                  <a:cubicBezTo>
                    <a:pt x="1588" y="1077"/>
                    <a:pt x="1588" y="1077"/>
                    <a:pt x="1588" y="1077"/>
                  </a:cubicBezTo>
                  <a:cubicBezTo>
                    <a:pt x="1591" y="1077"/>
                    <a:pt x="1591" y="1077"/>
                    <a:pt x="1591" y="1077"/>
                  </a:cubicBezTo>
                  <a:cubicBezTo>
                    <a:pt x="1593" y="1077"/>
                    <a:pt x="1593" y="1077"/>
                    <a:pt x="1593" y="1077"/>
                  </a:cubicBezTo>
                  <a:cubicBezTo>
                    <a:pt x="1599" y="1077"/>
                    <a:pt x="1599" y="1077"/>
                    <a:pt x="1599" y="1077"/>
                  </a:cubicBezTo>
                  <a:cubicBezTo>
                    <a:pt x="1605" y="1077"/>
                    <a:pt x="1605" y="1077"/>
                    <a:pt x="1605" y="1077"/>
                  </a:cubicBezTo>
                  <a:cubicBezTo>
                    <a:pt x="1609" y="1077"/>
                    <a:pt x="1609" y="1077"/>
                    <a:pt x="1609" y="1077"/>
                  </a:cubicBezTo>
                  <a:cubicBezTo>
                    <a:pt x="1612" y="1077"/>
                    <a:pt x="1612" y="1077"/>
                    <a:pt x="1612" y="1077"/>
                  </a:cubicBezTo>
                  <a:cubicBezTo>
                    <a:pt x="1613" y="1077"/>
                    <a:pt x="1613" y="1077"/>
                    <a:pt x="1613" y="1077"/>
                  </a:cubicBezTo>
                  <a:cubicBezTo>
                    <a:pt x="1617" y="1077"/>
                    <a:pt x="1617" y="1077"/>
                    <a:pt x="1617" y="1077"/>
                  </a:cubicBezTo>
                  <a:cubicBezTo>
                    <a:pt x="1619" y="1077"/>
                    <a:pt x="1619" y="1077"/>
                    <a:pt x="1619" y="1077"/>
                  </a:cubicBezTo>
                  <a:cubicBezTo>
                    <a:pt x="1622" y="1077"/>
                    <a:pt x="1622" y="1077"/>
                    <a:pt x="1622" y="1077"/>
                  </a:cubicBezTo>
                  <a:cubicBezTo>
                    <a:pt x="1625" y="1077"/>
                    <a:pt x="1625" y="1077"/>
                    <a:pt x="1625" y="1077"/>
                  </a:cubicBezTo>
                  <a:cubicBezTo>
                    <a:pt x="1629" y="1077"/>
                    <a:pt x="1629" y="1077"/>
                    <a:pt x="1629" y="1077"/>
                  </a:cubicBezTo>
                  <a:cubicBezTo>
                    <a:pt x="1630" y="1077"/>
                    <a:pt x="1630" y="1077"/>
                    <a:pt x="1630" y="1077"/>
                  </a:cubicBezTo>
                  <a:cubicBezTo>
                    <a:pt x="1630" y="1077"/>
                    <a:pt x="1630" y="1077"/>
                    <a:pt x="1630" y="1077"/>
                  </a:cubicBezTo>
                  <a:cubicBezTo>
                    <a:pt x="1627" y="1079"/>
                    <a:pt x="1627" y="1079"/>
                    <a:pt x="1627" y="1079"/>
                  </a:cubicBezTo>
                  <a:cubicBezTo>
                    <a:pt x="1626" y="1080"/>
                    <a:pt x="1626" y="1080"/>
                    <a:pt x="1626" y="1080"/>
                  </a:cubicBezTo>
                  <a:cubicBezTo>
                    <a:pt x="1624" y="1082"/>
                    <a:pt x="1624" y="1082"/>
                    <a:pt x="1624" y="1082"/>
                  </a:cubicBezTo>
                  <a:cubicBezTo>
                    <a:pt x="1623" y="1083"/>
                    <a:pt x="1623" y="1083"/>
                    <a:pt x="1623" y="1083"/>
                  </a:cubicBezTo>
                  <a:cubicBezTo>
                    <a:pt x="1621" y="1084"/>
                    <a:pt x="1621" y="1084"/>
                    <a:pt x="1621" y="1084"/>
                  </a:cubicBezTo>
                  <a:lnTo>
                    <a:pt x="1620" y="1085"/>
                  </a:lnTo>
                  <a:close/>
                  <a:moveTo>
                    <a:pt x="1630" y="1090"/>
                  </a:moveTo>
                  <a:cubicBezTo>
                    <a:pt x="1628" y="1090"/>
                    <a:pt x="1625" y="1090"/>
                    <a:pt x="1622" y="1090"/>
                  </a:cubicBezTo>
                  <a:cubicBezTo>
                    <a:pt x="1623" y="1090"/>
                    <a:pt x="1623" y="1090"/>
                    <a:pt x="1623" y="1090"/>
                  </a:cubicBezTo>
                  <a:cubicBezTo>
                    <a:pt x="1624" y="1088"/>
                    <a:pt x="1624" y="1088"/>
                    <a:pt x="1624" y="1088"/>
                  </a:cubicBezTo>
                  <a:cubicBezTo>
                    <a:pt x="1625" y="1088"/>
                    <a:pt x="1625" y="1088"/>
                    <a:pt x="1625" y="1088"/>
                  </a:cubicBezTo>
                  <a:cubicBezTo>
                    <a:pt x="1627" y="1086"/>
                    <a:pt x="1627" y="1086"/>
                    <a:pt x="1627" y="1086"/>
                  </a:cubicBezTo>
                  <a:cubicBezTo>
                    <a:pt x="1628" y="1085"/>
                    <a:pt x="1628" y="1085"/>
                    <a:pt x="1628" y="1085"/>
                  </a:cubicBezTo>
                  <a:cubicBezTo>
                    <a:pt x="1629" y="1084"/>
                    <a:pt x="1629" y="1084"/>
                    <a:pt x="1629" y="1084"/>
                  </a:cubicBezTo>
                  <a:cubicBezTo>
                    <a:pt x="1631" y="1083"/>
                    <a:pt x="1631" y="1083"/>
                    <a:pt x="1631" y="1083"/>
                  </a:cubicBezTo>
                  <a:cubicBezTo>
                    <a:pt x="1633" y="1081"/>
                    <a:pt x="1633" y="1081"/>
                    <a:pt x="1633" y="1081"/>
                  </a:cubicBezTo>
                  <a:cubicBezTo>
                    <a:pt x="1635" y="1079"/>
                    <a:pt x="1635" y="1079"/>
                    <a:pt x="1635" y="1079"/>
                  </a:cubicBezTo>
                  <a:cubicBezTo>
                    <a:pt x="1636" y="1079"/>
                    <a:pt x="1636" y="1079"/>
                    <a:pt x="1636" y="1079"/>
                  </a:cubicBezTo>
                  <a:cubicBezTo>
                    <a:pt x="1637" y="1078"/>
                    <a:pt x="1637" y="1078"/>
                    <a:pt x="1637" y="1078"/>
                  </a:cubicBezTo>
                  <a:cubicBezTo>
                    <a:pt x="1639" y="1082"/>
                    <a:pt x="1639" y="1082"/>
                    <a:pt x="1639" y="1082"/>
                  </a:cubicBezTo>
                  <a:cubicBezTo>
                    <a:pt x="1641" y="1085"/>
                    <a:pt x="1641" y="1085"/>
                    <a:pt x="1641" y="1085"/>
                  </a:cubicBezTo>
                  <a:cubicBezTo>
                    <a:pt x="1644" y="1090"/>
                    <a:pt x="1644" y="1090"/>
                    <a:pt x="1644" y="1090"/>
                  </a:cubicBezTo>
                  <a:cubicBezTo>
                    <a:pt x="1639" y="1090"/>
                    <a:pt x="1635" y="1090"/>
                    <a:pt x="1630" y="1090"/>
                  </a:cubicBezTo>
                  <a:close/>
                  <a:moveTo>
                    <a:pt x="1790" y="493"/>
                  </a:moveTo>
                  <a:cubicBezTo>
                    <a:pt x="1788" y="489"/>
                    <a:pt x="1786" y="486"/>
                    <a:pt x="1785" y="486"/>
                  </a:cubicBezTo>
                  <a:cubicBezTo>
                    <a:pt x="1782" y="486"/>
                    <a:pt x="1779" y="484"/>
                    <a:pt x="1778" y="478"/>
                  </a:cubicBezTo>
                  <a:cubicBezTo>
                    <a:pt x="1800" y="479"/>
                    <a:pt x="1800" y="479"/>
                    <a:pt x="1800" y="479"/>
                  </a:cubicBezTo>
                  <a:cubicBezTo>
                    <a:pt x="1812" y="480"/>
                    <a:pt x="1812" y="480"/>
                    <a:pt x="1812" y="480"/>
                  </a:cubicBezTo>
                  <a:cubicBezTo>
                    <a:pt x="1812" y="480"/>
                    <a:pt x="1812" y="481"/>
                    <a:pt x="1812" y="481"/>
                  </a:cubicBezTo>
                  <a:cubicBezTo>
                    <a:pt x="1813" y="485"/>
                    <a:pt x="1816" y="488"/>
                    <a:pt x="1816" y="488"/>
                  </a:cubicBezTo>
                  <a:cubicBezTo>
                    <a:pt x="1816" y="488"/>
                    <a:pt x="1816" y="488"/>
                    <a:pt x="1816" y="488"/>
                  </a:cubicBezTo>
                  <a:cubicBezTo>
                    <a:pt x="1805" y="492"/>
                    <a:pt x="1805" y="492"/>
                    <a:pt x="1805" y="492"/>
                  </a:cubicBezTo>
                  <a:cubicBezTo>
                    <a:pt x="1792" y="496"/>
                    <a:pt x="1792" y="496"/>
                    <a:pt x="1792" y="496"/>
                  </a:cubicBezTo>
                  <a:cubicBezTo>
                    <a:pt x="1791" y="495"/>
                    <a:pt x="1790" y="494"/>
                    <a:pt x="1790" y="493"/>
                  </a:cubicBezTo>
                  <a:close/>
                  <a:moveTo>
                    <a:pt x="1822" y="528"/>
                  </a:moveTo>
                  <a:cubicBezTo>
                    <a:pt x="1820" y="532"/>
                    <a:pt x="1818" y="537"/>
                    <a:pt x="1818" y="537"/>
                  </a:cubicBezTo>
                  <a:cubicBezTo>
                    <a:pt x="1818" y="537"/>
                    <a:pt x="1809" y="532"/>
                    <a:pt x="1805" y="529"/>
                  </a:cubicBezTo>
                  <a:cubicBezTo>
                    <a:pt x="1802" y="526"/>
                    <a:pt x="1802" y="526"/>
                    <a:pt x="1801" y="523"/>
                  </a:cubicBezTo>
                  <a:cubicBezTo>
                    <a:pt x="1801" y="523"/>
                    <a:pt x="1800" y="522"/>
                    <a:pt x="1800" y="522"/>
                  </a:cubicBezTo>
                  <a:cubicBezTo>
                    <a:pt x="1799" y="517"/>
                    <a:pt x="1800" y="515"/>
                    <a:pt x="1797" y="511"/>
                  </a:cubicBezTo>
                  <a:cubicBezTo>
                    <a:pt x="1796" y="509"/>
                    <a:pt x="1796" y="507"/>
                    <a:pt x="1795" y="505"/>
                  </a:cubicBezTo>
                  <a:cubicBezTo>
                    <a:pt x="1795" y="502"/>
                    <a:pt x="1794" y="500"/>
                    <a:pt x="1792" y="497"/>
                  </a:cubicBezTo>
                  <a:cubicBezTo>
                    <a:pt x="1801" y="496"/>
                    <a:pt x="1801" y="496"/>
                    <a:pt x="1801" y="496"/>
                  </a:cubicBezTo>
                  <a:cubicBezTo>
                    <a:pt x="1816" y="496"/>
                    <a:pt x="1816" y="496"/>
                    <a:pt x="1816" y="496"/>
                  </a:cubicBezTo>
                  <a:cubicBezTo>
                    <a:pt x="1816" y="497"/>
                    <a:pt x="1816" y="500"/>
                    <a:pt x="1816" y="501"/>
                  </a:cubicBezTo>
                  <a:cubicBezTo>
                    <a:pt x="1817" y="504"/>
                    <a:pt x="1817" y="506"/>
                    <a:pt x="1817" y="508"/>
                  </a:cubicBezTo>
                  <a:cubicBezTo>
                    <a:pt x="1818" y="513"/>
                    <a:pt x="1819" y="516"/>
                    <a:pt x="1821" y="516"/>
                  </a:cubicBezTo>
                  <a:cubicBezTo>
                    <a:pt x="1824" y="517"/>
                    <a:pt x="1826" y="515"/>
                    <a:pt x="1826" y="515"/>
                  </a:cubicBezTo>
                  <a:cubicBezTo>
                    <a:pt x="1826" y="519"/>
                    <a:pt x="1826" y="519"/>
                    <a:pt x="1826" y="519"/>
                  </a:cubicBezTo>
                  <a:cubicBezTo>
                    <a:pt x="1826" y="519"/>
                    <a:pt x="1824" y="525"/>
                    <a:pt x="1822" y="528"/>
                  </a:cubicBezTo>
                  <a:close/>
                  <a:moveTo>
                    <a:pt x="1893" y="1188"/>
                  </a:moveTo>
                  <a:cubicBezTo>
                    <a:pt x="1890" y="1186"/>
                    <a:pt x="1888" y="1184"/>
                    <a:pt x="1885" y="1182"/>
                  </a:cubicBezTo>
                  <a:cubicBezTo>
                    <a:pt x="1896" y="1182"/>
                    <a:pt x="1896" y="1182"/>
                    <a:pt x="1896" y="1182"/>
                  </a:cubicBezTo>
                  <a:cubicBezTo>
                    <a:pt x="1895" y="1184"/>
                    <a:pt x="1894" y="1186"/>
                    <a:pt x="1893" y="1188"/>
                  </a:cubicBezTo>
                  <a:close/>
                  <a:moveTo>
                    <a:pt x="2497" y="715"/>
                  </a:moveTo>
                  <a:cubicBezTo>
                    <a:pt x="2496" y="734"/>
                    <a:pt x="2496" y="734"/>
                    <a:pt x="2496" y="734"/>
                  </a:cubicBezTo>
                  <a:cubicBezTo>
                    <a:pt x="2496" y="758"/>
                    <a:pt x="2496" y="758"/>
                    <a:pt x="2496" y="758"/>
                  </a:cubicBezTo>
                  <a:cubicBezTo>
                    <a:pt x="2492" y="758"/>
                    <a:pt x="2489" y="757"/>
                    <a:pt x="2486" y="757"/>
                  </a:cubicBezTo>
                  <a:cubicBezTo>
                    <a:pt x="2486" y="742"/>
                    <a:pt x="2486" y="742"/>
                    <a:pt x="2486" y="742"/>
                  </a:cubicBezTo>
                  <a:cubicBezTo>
                    <a:pt x="2487" y="732"/>
                    <a:pt x="2487" y="722"/>
                    <a:pt x="2487" y="712"/>
                  </a:cubicBezTo>
                  <a:cubicBezTo>
                    <a:pt x="2488" y="701"/>
                    <a:pt x="2488" y="690"/>
                    <a:pt x="2488" y="678"/>
                  </a:cubicBezTo>
                  <a:cubicBezTo>
                    <a:pt x="2489" y="668"/>
                    <a:pt x="2489" y="668"/>
                    <a:pt x="2489" y="668"/>
                  </a:cubicBezTo>
                  <a:cubicBezTo>
                    <a:pt x="2489" y="667"/>
                    <a:pt x="2489" y="666"/>
                    <a:pt x="2489" y="665"/>
                  </a:cubicBezTo>
                  <a:cubicBezTo>
                    <a:pt x="2490" y="658"/>
                    <a:pt x="2493" y="657"/>
                    <a:pt x="2495" y="660"/>
                  </a:cubicBezTo>
                  <a:cubicBezTo>
                    <a:pt x="2497" y="662"/>
                    <a:pt x="2498" y="666"/>
                    <a:pt x="2498" y="670"/>
                  </a:cubicBezTo>
                  <a:cubicBezTo>
                    <a:pt x="2498" y="671"/>
                    <a:pt x="2498" y="672"/>
                    <a:pt x="2498" y="672"/>
                  </a:cubicBezTo>
                  <a:cubicBezTo>
                    <a:pt x="2498" y="687"/>
                    <a:pt x="2497" y="701"/>
                    <a:pt x="2497" y="715"/>
                  </a:cubicBezTo>
                  <a:close/>
                  <a:moveTo>
                    <a:pt x="2488" y="299"/>
                  </a:moveTo>
                  <a:cubicBezTo>
                    <a:pt x="2486" y="298"/>
                    <a:pt x="2484" y="296"/>
                    <a:pt x="2482" y="295"/>
                  </a:cubicBezTo>
                  <a:cubicBezTo>
                    <a:pt x="2482" y="286"/>
                    <a:pt x="2482" y="286"/>
                    <a:pt x="2482" y="286"/>
                  </a:cubicBezTo>
                  <a:cubicBezTo>
                    <a:pt x="2482" y="285"/>
                    <a:pt x="2482" y="285"/>
                    <a:pt x="2482" y="285"/>
                  </a:cubicBezTo>
                  <a:cubicBezTo>
                    <a:pt x="2482" y="277"/>
                    <a:pt x="2482" y="277"/>
                    <a:pt x="2482" y="277"/>
                  </a:cubicBezTo>
                  <a:cubicBezTo>
                    <a:pt x="2483" y="271"/>
                    <a:pt x="2483" y="264"/>
                    <a:pt x="2483" y="258"/>
                  </a:cubicBezTo>
                  <a:cubicBezTo>
                    <a:pt x="2483" y="250"/>
                    <a:pt x="2483" y="250"/>
                    <a:pt x="2483" y="250"/>
                  </a:cubicBezTo>
                  <a:cubicBezTo>
                    <a:pt x="2484" y="244"/>
                    <a:pt x="2484" y="239"/>
                    <a:pt x="2484" y="234"/>
                  </a:cubicBezTo>
                  <a:cubicBezTo>
                    <a:pt x="2485" y="223"/>
                    <a:pt x="2485" y="223"/>
                    <a:pt x="2485" y="223"/>
                  </a:cubicBezTo>
                  <a:cubicBezTo>
                    <a:pt x="2485" y="221"/>
                    <a:pt x="2485" y="221"/>
                    <a:pt x="2485" y="221"/>
                  </a:cubicBezTo>
                  <a:cubicBezTo>
                    <a:pt x="2485" y="212"/>
                    <a:pt x="2489" y="212"/>
                    <a:pt x="2492" y="216"/>
                  </a:cubicBezTo>
                  <a:cubicBezTo>
                    <a:pt x="2494" y="218"/>
                    <a:pt x="2495" y="221"/>
                    <a:pt x="2495" y="224"/>
                  </a:cubicBezTo>
                  <a:cubicBezTo>
                    <a:pt x="2495" y="225"/>
                    <a:pt x="2495" y="227"/>
                    <a:pt x="2495" y="228"/>
                  </a:cubicBezTo>
                  <a:cubicBezTo>
                    <a:pt x="2495" y="240"/>
                    <a:pt x="2495" y="240"/>
                    <a:pt x="2495" y="240"/>
                  </a:cubicBezTo>
                  <a:cubicBezTo>
                    <a:pt x="2495" y="248"/>
                    <a:pt x="2494" y="256"/>
                    <a:pt x="2494" y="265"/>
                  </a:cubicBezTo>
                  <a:cubicBezTo>
                    <a:pt x="2494" y="267"/>
                    <a:pt x="2494" y="267"/>
                    <a:pt x="2494" y="267"/>
                  </a:cubicBezTo>
                  <a:cubicBezTo>
                    <a:pt x="2494" y="275"/>
                    <a:pt x="2494" y="275"/>
                    <a:pt x="2494" y="275"/>
                  </a:cubicBezTo>
                  <a:cubicBezTo>
                    <a:pt x="2494" y="276"/>
                    <a:pt x="2494" y="276"/>
                    <a:pt x="2494" y="276"/>
                  </a:cubicBezTo>
                  <a:cubicBezTo>
                    <a:pt x="2493" y="294"/>
                    <a:pt x="2493" y="294"/>
                    <a:pt x="2493" y="294"/>
                  </a:cubicBezTo>
                  <a:cubicBezTo>
                    <a:pt x="2493" y="302"/>
                    <a:pt x="2493" y="302"/>
                    <a:pt x="2493" y="302"/>
                  </a:cubicBezTo>
                  <a:cubicBezTo>
                    <a:pt x="2491" y="301"/>
                    <a:pt x="2489" y="300"/>
                    <a:pt x="2488" y="299"/>
                  </a:cubicBezTo>
                  <a:close/>
                  <a:moveTo>
                    <a:pt x="2492" y="325"/>
                  </a:moveTo>
                  <a:cubicBezTo>
                    <a:pt x="2492" y="326"/>
                    <a:pt x="2492" y="326"/>
                    <a:pt x="2492" y="326"/>
                  </a:cubicBezTo>
                  <a:cubicBezTo>
                    <a:pt x="2492" y="339"/>
                    <a:pt x="2492" y="339"/>
                    <a:pt x="2492" y="339"/>
                  </a:cubicBezTo>
                  <a:cubicBezTo>
                    <a:pt x="2492" y="348"/>
                    <a:pt x="2491" y="356"/>
                    <a:pt x="2491" y="364"/>
                  </a:cubicBezTo>
                  <a:cubicBezTo>
                    <a:pt x="2491" y="375"/>
                    <a:pt x="2491" y="375"/>
                    <a:pt x="2491" y="375"/>
                  </a:cubicBezTo>
                  <a:cubicBezTo>
                    <a:pt x="2490" y="381"/>
                    <a:pt x="2490" y="381"/>
                    <a:pt x="2490" y="381"/>
                  </a:cubicBezTo>
                  <a:cubicBezTo>
                    <a:pt x="2490" y="394"/>
                    <a:pt x="2490" y="394"/>
                    <a:pt x="2490" y="394"/>
                  </a:cubicBezTo>
                  <a:cubicBezTo>
                    <a:pt x="2490" y="403"/>
                    <a:pt x="2490" y="403"/>
                    <a:pt x="2490" y="403"/>
                  </a:cubicBezTo>
                  <a:cubicBezTo>
                    <a:pt x="2484" y="400"/>
                    <a:pt x="2484" y="400"/>
                    <a:pt x="2484" y="400"/>
                  </a:cubicBezTo>
                  <a:cubicBezTo>
                    <a:pt x="2482" y="398"/>
                    <a:pt x="2480" y="397"/>
                    <a:pt x="2478" y="396"/>
                  </a:cubicBezTo>
                  <a:cubicBezTo>
                    <a:pt x="2478" y="392"/>
                    <a:pt x="2478" y="392"/>
                    <a:pt x="2478" y="392"/>
                  </a:cubicBezTo>
                  <a:cubicBezTo>
                    <a:pt x="2478" y="386"/>
                    <a:pt x="2478" y="386"/>
                    <a:pt x="2478" y="386"/>
                  </a:cubicBezTo>
                  <a:cubicBezTo>
                    <a:pt x="2479" y="376"/>
                    <a:pt x="2479" y="367"/>
                    <a:pt x="2479" y="358"/>
                  </a:cubicBezTo>
                  <a:cubicBezTo>
                    <a:pt x="2480" y="350"/>
                    <a:pt x="2480" y="350"/>
                    <a:pt x="2480" y="350"/>
                  </a:cubicBezTo>
                  <a:cubicBezTo>
                    <a:pt x="2480" y="336"/>
                    <a:pt x="2480" y="336"/>
                    <a:pt x="2480" y="336"/>
                  </a:cubicBezTo>
                  <a:cubicBezTo>
                    <a:pt x="2481" y="323"/>
                    <a:pt x="2481" y="323"/>
                    <a:pt x="2481" y="323"/>
                  </a:cubicBezTo>
                  <a:cubicBezTo>
                    <a:pt x="2481" y="319"/>
                    <a:pt x="2481" y="319"/>
                    <a:pt x="2481" y="319"/>
                  </a:cubicBezTo>
                  <a:cubicBezTo>
                    <a:pt x="2482" y="308"/>
                    <a:pt x="2487" y="309"/>
                    <a:pt x="2491" y="315"/>
                  </a:cubicBezTo>
                  <a:cubicBezTo>
                    <a:pt x="2492" y="318"/>
                    <a:pt x="2493" y="321"/>
                    <a:pt x="2492" y="325"/>
                  </a:cubicBezTo>
                  <a:close/>
                  <a:moveTo>
                    <a:pt x="2483" y="134"/>
                  </a:moveTo>
                  <a:cubicBezTo>
                    <a:pt x="2483" y="142"/>
                    <a:pt x="2482" y="150"/>
                    <a:pt x="2482" y="158"/>
                  </a:cubicBezTo>
                  <a:cubicBezTo>
                    <a:pt x="2482" y="161"/>
                    <a:pt x="2482" y="161"/>
                    <a:pt x="2482" y="161"/>
                  </a:cubicBezTo>
                  <a:cubicBezTo>
                    <a:pt x="2482" y="162"/>
                    <a:pt x="2482" y="162"/>
                    <a:pt x="2482" y="162"/>
                  </a:cubicBezTo>
                  <a:cubicBezTo>
                    <a:pt x="2481" y="184"/>
                    <a:pt x="2481" y="184"/>
                    <a:pt x="2481" y="184"/>
                  </a:cubicBezTo>
                  <a:cubicBezTo>
                    <a:pt x="2481" y="191"/>
                    <a:pt x="2481" y="191"/>
                    <a:pt x="2481" y="191"/>
                  </a:cubicBezTo>
                  <a:cubicBezTo>
                    <a:pt x="2480" y="194"/>
                    <a:pt x="2480" y="194"/>
                    <a:pt x="2480" y="194"/>
                  </a:cubicBezTo>
                  <a:cubicBezTo>
                    <a:pt x="2480" y="194"/>
                    <a:pt x="2480" y="194"/>
                    <a:pt x="2480" y="194"/>
                  </a:cubicBezTo>
                  <a:cubicBezTo>
                    <a:pt x="2480" y="194"/>
                    <a:pt x="2480" y="194"/>
                    <a:pt x="2480" y="194"/>
                  </a:cubicBezTo>
                  <a:cubicBezTo>
                    <a:pt x="2480" y="193"/>
                    <a:pt x="2479" y="193"/>
                    <a:pt x="2478" y="193"/>
                  </a:cubicBezTo>
                  <a:cubicBezTo>
                    <a:pt x="2477" y="192"/>
                    <a:pt x="2475" y="191"/>
                    <a:pt x="2474" y="190"/>
                  </a:cubicBezTo>
                  <a:cubicBezTo>
                    <a:pt x="2471" y="189"/>
                    <a:pt x="2469" y="188"/>
                    <a:pt x="2467" y="187"/>
                  </a:cubicBezTo>
                  <a:cubicBezTo>
                    <a:pt x="2467" y="174"/>
                    <a:pt x="2467" y="174"/>
                    <a:pt x="2467" y="174"/>
                  </a:cubicBezTo>
                  <a:cubicBezTo>
                    <a:pt x="2467" y="170"/>
                    <a:pt x="2467" y="170"/>
                    <a:pt x="2467" y="170"/>
                  </a:cubicBezTo>
                  <a:cubicBezTo>
                    <a:pt x="2468" y="155"/>
                    <a:pt x="2468" y="155"/>
                    <a:pt x="2468" y="155"/>
                  </a:cubicBezTo>
                  <a:cubicBezTo>
                    <a:pt x="2469" y="146"/>
                    <a:pt x="2469" y="146"/>
                    <a:pt x="2469" y="146"/>
                  </a:cubicBezTo>
                  <a:cubicBezTo>
                    <a:pt x="2470" y="128"/>
                    <a:pt x="2470" y="128"/>
                    <a:pt x="2470" y="128"/>
                  </a:cubicBezTo>
                  <a:cubicBezTo>
                    <a:pt x="2470" y="123"/>
                    <a:pt x="2470" y="123"/>
                    <a:pt x="2470" y="123"/>
                  </a:cubicBezTo>
                  <a:cubicBezTo>
                    <a:pt x="2470" y="113"/>
                    <a:pt x="2477" y="113"/>
                    <a:pt x="2481" y="119"/>
                  </a:cubicBezTo>
                  <a:cubicBezTo>
                    <a:pt x="2482" y="121"/>
                    <a:pt x="2484" y="124"/>
                    <a:pt x="2483" y="129"/>
                  </a:cubicBezTo>
                  <a:lnTo>
                    <a:pt x="2483" y="134"/>
                  </a:lnTo>
                  <a:close/>
                  <a:moveTo>
                    <a:pt x="2467" y="205"/>
                  </a:moveTo>
                  <a:cubicBezTo>
                    <a:pt x="2467" y="204"/>
                    <a:pt x="2468" y="204"/>
                    <a:pt x="2469" y="204"/>
                  </a:cubicBezTo>
                  <a:cubicBezTo>
                    <a:pt x="2472" y="202"/>
                    <a:pt x="2476" y="205"/>
                    <a:pt x="2478" y="210"/>
                  </a:cubicBezTo>
                  <a:cubicBezTo>
                    <a:pt x="2479" y="212"/>
                    <a:pt x="2479" y="215"/>
                    <a:pt x="2479" y="218"/>
                  </a:cubicBezTo>
                  <a:cubicBezTo>
                    <a:pt x="2479" y="228"/>
                    <a:pt x="2479" y="228"/>
                    <a:pt x="2479" y="228"/>
                  </a:cubicBezTo>
                  <a:cubicBezTo>
                    <a:pt x="2478" y="239"/>
                    <a:pt x="2478" y="239"/>
                    <a:pt x="2478" y="239"/>
                  </a:cubicBezTo>
                  <a:cubicBezTo>
                    <a:pt x="2477" y="255"/>
                    <a:pt x="2477" y="255"/>
                    <a:pt x="2477" y="255"/>
                  </a:cubicBezTo>
                  <a:cubicBezTo>
                    <a:pt x="2477" y="255"/>
                    <a:pt x="2477" y="255"/>
                    <a:pt x="2477" y="255"/>
                  </a:cubicBezTo>
                  <a:cubicBezTo>
                    <a:pt x="2477" y="264"/>
                    <a:pt x="2476" y="273"/>
                    <a:pt x="2476" y="282"/>
                  </a:cubicBezTo>
                  <a:cubicBezTo>
                    <a:pt x="2476" y="290"/>
                    <a:pt x="2476" y="290"/>
                    <a:pt x="2476" y="290"/>
                  </a:cubicBezTo>
                  <a:cubicBezTo>
                    <a:pt x="2476" y="292"/>
                    <a:pt x="2476" y="292"/>
                    <a:pt x="2476" y="292"/>
                  </a:cubicBezTo>
                  <a:cubicBezTo>
                    <a:pt x="2476" y="292"/>
                    <a:pt x="2476" y="292"/>
                    <a:pt x="2476" y="292"/>
                  </a:cubicBezTo>
                  <a:cubicBezTo>
                    <a:pt x="2476" y="292"/>
                    <a:pt x="2476" y="292"/>
                    <a:pt x="2476" y="292"/>
                  </a:cubicBezTo>
                  <a:cubicBezTo>
                    <a:pt x="2475" y="291"/>
                    <a:pt x="2475" y="291"/>
                    <a:pt x="2475" y="291"/>
                  </a:cubicBezTo>
                  <a:cubicBezTo>
                    <a:pt x="2473" y="290"/>
                    <a:pt x="2471" y="289"/>
                    <a:pt x="2469" y="288"/>
                  </a:cubicBezTo>
                  <a:cubicBezTo>
                    <a:pt x="2466" y="287"/>
                    <a:pt x="2464" y="286"/>
                    <a:pt x="2461" y="285"/>
                  </a:cubicBezTo>
                  <a:cubicBezTo>
                    <a:pt x="2462" y="268"/>
                    <a:pt x="2462" y="268"/>
                    <a:pt x="2462" y="268"/>
                  </a:cubicBezTo>
                  <a:cubicBezTo>
                    <a:pt x="2463" y="252"/>
                    <a:pt x="2463" y="252"/>
                    <a:pt x="2463" y="252"/>
                  </a:cubicBezTo>
                  <a:cubicBezTo>
                    <a:pt x="2463" y="248"/>
                    <a:pt x="2463" y="248"/>
                    <a:pt x="2463" y="248"/>
                  </a:cubicBezTo>
                  <a:cubicBezTo>
                    <a:pt x="2463" y="240"/>
                    <a:pt x="2463" y="240"/>
                    <a:pt x="2463" y="240"/>
                  </a:cubicBezTo>
                  <a:cubicBezTo>
                    <a:pt x="2464" y="222"/>
                    <a:pt x="2464" y="222"/>
                    <a:pt x="2464" y="222"/>
                  </a:cubicBezTo>
                  <a:cubicBezTo>
                    <a:pt x="2465" y="212"/>
                    <a:pt x="2465" y="212"/>
                    <a:pt x="2465" y="212"/>
                  </a:cubicBezTo>
                  <a:cubicBezTo>
                    <a:pt x="2465" y="209"/>
                    <a:pt x="2466" y="207"/>
                    <a:pt x="2467" y="205"/>
                  </a:cubicBezTo>
                  <a:close/>
                  <a:moveTo>
                    <a:pt x="2461" y="304"/>
                  </a:moveTo>
                  <a:cubicBezTo>
                    <a:pt x="2462" y="301"/>
                    <a:pt x="2464" y="300"/>
                    <a:pt x="2466" y="300"/>
                  </a:cubicBezTo>
                  <a:cubicBezTo>
                    <a:pt x="2470" y="299"/>
                    <a:pt x="2473" y="303"/>
                    <a:pt x="2475" y="310"/>
                  </a:cubicBezTo>
                  <a:cubicBezTo>
                    <a:pt x="2475" y="311"/>
                    <a:pt x="2475" y="313"/>
                    <a:pt x="2475" y="315"/>
                  </a:cubicBezTo>
                  <a:cubicBezTo>
                    <a:pt x="2474" y="329"/>
                    <a:pt x="2474" y="329"/>
                    <a:pt x="2474" y="329"/>
                  </a:cubicBezTo>
                  <a:cubicBezTo>
                    <a:pt x="2474" y="342"/>
                    <a:pt x="2474" y="342"/>
                    <a:pt x="2474" y="342"/>
                  </a:cubicBezTo>
                  <a:cubicBezTo>
                    <a:pt x="2473" y="354"/>
                    <a:pt x="2473" y="354"/>
                    <a:pt x="2473" y="354"/>
                  </a:cubicBezTo>
                  <a:cubicBezTo>
                    <a:pt x="2473" y="355"/>
                    <a:pt x="2473" y="355"/>
                    <a:pt x="2473" y="355"/>
                  </a:cubicBezTo>
                  <a:cubicBezTo>
                    <a:pt x="2472" y="391"/>
                    <a:pt x="2472" y="391"/>
                    <a:pt x="2472" y="391"/>
                  </a:cubicBezTo>
                  <a:cubicBezTo>
                    <a:pt x="2471" y="393"/>
                    <a:pt x="2471" y="393"/>
                    <a:pt x="2471" y="393"/>
                  </a:cubicBezTo>
                  <a:cubicBezTo>
                    <a:pt x="2470" y="392"/>
                    <a:pt x="2470" y="392"/>
                    <a:pt x="2470" y="392"/>
                  </a:cubicBezTo>
                  <a:cubicBezTo>
                    <a:pt x="2466" y="390"/>
                    <a:pt x="2461" y="388"/>
                    <a:pt x="2456" y="386"/>
                  </a:cubicBezTo>
                  <a:cubicBezTo>
                    <a:pt x="2457" y="369"/>
                    <a:pt x="2457" y="369"/>
                    <a:pt x="2457" y="369"/>
                  </a:cubicBezTo>
                  <a:cubicBezTo>
                    <a:pt x="2458" y="355"/>
                    <a:pt x="2458" y="355"/>
                    <a:pt x="2458" y="355"/>
                  </a:cubicBezTo>
                  <a:cubicBezTo>
                    <a:pt x="2458" y="348"/>
                    <a:pt x="2458" y="348"/>
                    <a:pt x="2458" y="348"/>
                  </a:cubicBezTo>
                  <a:cubicBezTo>
                    <a:pt x="2459" y="342"/>
                    <a:pt x="2459" y="342"/>
                    <a:pt x="2459" y="342"/>
                  </a:cubicBezTo>
                  <a:cubicBezTo>
                    <a:pt x="2460" y="322"/>
                    <a:pt x="2460" y="322"/>
                    <a:pt x="2460" y="322"/>
                  </a:cubicBezTo>
                  <a:cubicBezTo>
                    <a:pt x="2460" y="309"/>
                    <a:pt x="2460" y="309"/>
                    <a:pt x="2460" y="309"/>
                  </a:cubicBezTo>
                  <a:cubicBezTo>
                    <a:pt x="2460" y="307"/>
                    <a:pt x="2461" y="305"/>
                    <a:pt x="2461" y="304"/>
                  </a:cubicBezTo>
                  <a:close/>
                  <a:moveTo>
                    <a:pt x="2462" y="405"/>
                  </a:moveTo>
                  <a:cubicBezTo>
                    <a:pt x="2465" y="405"/>
                    <a:pt x="2468" y="408"/>
                    <a:pt x="2469" y="412"/>
                  </a:cubicBezTo>
                  <a:cubicBezTo>
                    <a:pt x="2470" y="414"/>
                    <a:pt x="2471" y="417"/>
                    <a:pt x="2471" y="421"/>
                  </a:cubicBezTo>
                  <a:cubicBezTo>
                    <a:pt x="2471" y="422"/>
                    <a:pt x="2471" y="422"/>
                    <a:pt x="2471" y="422"/>
                  </a:cubicBezTo>
                  <a:cubicBezTo>
                    <a:pt x="2470" y="431"/>
                    <a:pt x="2470" y="431"/>
                    <a:pt x="2470" y="431"/>
                  </a:cubicBezTo>
                  <a:cubicBezTo>
                    <a:pt x="2470" y="441"/>
                    <a:pt x="2469" y="451"/>
                    <a:pt x="2469" y="461"/>
                  </a:cubicBezTo>
                  <a:cubicBezTo>
                    <a:pt x="2468" y="469"/>
                    <a:pt x="2468" y="469"/>
                    <a:pt x="2468" y="469"/>
                  </a:cubicBezTo>
                  <a:cubicBezTo>
                    <a:pt x="2468" y="488"/>
                    <a:pt x="2468" y="488"/>
                    <a:pt x="2468" y="488"/>
                  </a:cubicBezTo>
                  <a:cubicBezTo>
                    <a:pt x="2467" y="499"/>
                    <a:pt x="2467" y="499"/>
                    <a:pt x="2467" y="499"/>
                  </a:cubicBezTo>
                  <a:cubicBezTo>
                    <a:pt x="2467" y="502"/>
                    <a:pt x="2467" y="502"/>
                    <a:pt x="2467" y="502"/>
                  </a:cubicBezTo>
                  <a:cubicBezTo>
                    <a:pt x="2465" y="501"/>
                    <a:pt x="2465" y="501"/>
                    <a:pt x="2465" y="501"/>
                  </a:cubicBezTo>
                  <a:cubicBezTo>
                    <a:pt x="2462" y="500"/>
                    <a:pt x="2459" y="499"/>
                    <a:pt x="2456" y="498"/>
                  </a:cubicBezTo>
                  <a:cubicBezTo>
                    <a:pt x="2454" y="497"/>
                    <a:pt x="2452" y="497"/>
                    <a:pt x="2451" y="496"/>
                  </a:cubicBezTo>
                  <a:cubicBezTo>
                    <a:pt x="2451" y="483"/>
                    <a:pt x="2451" y="483"/>
                    <a:pt x="2451" y="483"/>
                  </a:cubicBezTo>
                  <a:cubicBezTo>
                    <a:pt x="2453" y="456"/>
                    <a:pt x="2453" y="456"/>
                    <a:pt x="2453" y="456"/>
                  </a:cubicBezTo>
                  <a:cubicBezTo>
                    <a:pt x="2453" y="445"/>
                    <a:pt x="2453" y="445"/>
                    <a:pt x="2453" y="445"/>
                  </a:cubicBezTo>
                  <a:cubicBezTo>
                    <a:pt x="2454" y="436"/>
                    <a:pt x="2454" y="436"/>
                    <a:pt x="2454" y="436"/>
                  </a:cubicBezTo>
                  <a:cubicBezTo>
                    <a:pt x="2455" y="424"/>
                    <a:pt x="2455" y="424"/>
                    <a:pt x="2455" y="424"/>
                  </a:cubicBezTo>
                  <a:cubicBezTo>
                    <a:pt x="2455" y="415"/>
                    <a:pt x="2455" y="415"/>
                    <a:pt x="2455" y="415"/>
                  </a:cubicBezTo>
                  <a:cubicBezTo>
                    <a:pt x="2455" y="413"/>
                    <a:pt x="2455" y="412"/>
                    <a:pt x="2456" y="411"/>
                  </a:cubicBezTo>
                  <a:cubicBezTo>
                    <a:pt x="2457" y="406"/>
                    <a:pt x="2459" y="405"/>
                    <a:pt x="2462" y="405"/>
                  </a:cubicBezTo>
                  <a:close/>
                  <a:moveTo>
                    <a:pt x="2454" y="306"/>
                  </a:moveTo>
                  <a:cubicBezTo>
                    <a:pt x="2454" y="308"/>
                    <a:pt x="2454" y="308"/>
                    <a:pt x="2454" y="308"/>
                  </a:cubicBezTo>
                  <a:cubicBezTo>
                    <a:pt x="2454" y="310"/>
                    <a:pt x="2454" y="310"/>
                    <a:pt x="2454" y="310"/>
                  </a:cubicBezTo>
                  <a:cubicBezTo>
                    <a:pt x="2454" y="316"/>
                    <a:pt x="2453" y="322"/>
                    <a:pt x="2453" y="328"/>
                  </a:cubicBezTo>
                  <a:cubicBezTo>
                    <a:pt x="2452" y="344"/>
                    <a:pt x="2452" y="344"/>
                    <a:pt x="2452" y="344"/>
                  </a:cubicBezTo>
                  <a:cubicBezTo>
                    <a:pt x="2452" y="348"/>
                    <a:pt x="2452" y="348"/>
                    <a:pt x="2452" y="348"/>
                  </a:cubicBezTo>
                  <a:cubicBezTo>
                    <a:pt x="2451" y="361"/>
                    <a:pt x="2451" y="361"/>
                    <a:pt x="2451" y="361"/>
                  </a:cubicBezTo>
                  <a:cubicBezTo>
                    <a:pt x="2450" y="374"/>
                    <a:pt x="2450" y="374"/>
                    <a:pt x="2450" y="374"/>
                  </a:cubicBezTo>
                  <a:cubicBezTo>
                    <a:pt x="2450" y="383"/>
                    <a:pt x="2450" y="383"/>
                    <a:pt x="2450" y="383"/>
                  </a:cubicBezTo>
                  <a:cubicBezTo>
                    <a:pt x="2447" y="383"/>
                    <a:pt x="2445" y="382"/>
                    <a:pt x="2443" y="381"/>
                  </a:cubicBezTo>
                  <a:cubicBezTo>
                    <a:pt x="2439" y="380"/>
                    <a:pt x="2435" y="378"/>
                    <a:pt x="2432" y="377"/>
                  </a:cubicBezTo>
                  <a:cubicBezTo>
                    <a:pt x="2431" y="377"/>
                    <a:pt x="2431" y="377"/>
                    <a:pt x="2431" y="377"/>
                  </a:cubicBezTo>
                  <a:cubicBezTo>
                    <a:pt x="2432" y="365"/>
                    <a:pt x="2432" y="365"/>
                    <a:pt x="2432" y="365"/>
                  </a:cubicBezTo>
                  <a:cubicBezTo>
                    <a:pt x="2432" y="358"/>
                    <a:pt x="2433" y="351"/>
                    <a:pt x="2433" y="345"/>
                  </a:cubicBezTo>
                  <a:cubicBezTo>
                    <a:pt x="2433" y="338"/>
                    <a:pt x="2433" y="338"/>
                    <a:pt x="2433" y="338"/>
                  </a:cubicBezTo>
                  <a:cubicBezTo>
                    <a:pt x="2434" y="326"/>
                    <a:pt x="2434" y="326"/>
                    <a:pt x="2434" y="326"/>
                  </a:cubicBezTo>
                  <a:cubicBezTo>
                    <a:pt x="2434" y="325"/>
                    <a:pt x="2434" y="325"/>
                    <a:pt x="2434" y="325"/>
                  </a:cubicBezTo>
                  <a:cubicBezTo>
                    <a:pt x="2435" y="317"/>
                    <a:pt x="2435" y="317"/>
                    <a:pt x="2435" y="317"/>
                  </a:cubicBezTo>
                  <a:cubicBezTo>
                    <a:pt x="2436" y="300"/>
                    <a:pt x="2436" y="300"/>
                    <a:pt x="2436" y="300"/>
                  </a:cubicBezTo>
                  <a:cubicBezTo>
                    <a:pt x="2437" y="284"/>
                    <a:pt x="2452" y="287"/>
                    <a:pt x="2454" y="301"/>
                  </a:cubicBezTo>
                  <a:cubicBezTo>
                    <a:pt x="2454" y="302"/>
                    <a:pt x="2454" y="304"/>
                    <a:pt x="2454" y="306"/>
                  </a:cubicBezTo>
                  <a:close/>
                  <a:moveTo>
                    <a:pt x="2435" y="199"/>
                  </a:moveTo>
                  <a:cubicBezTo>
                    <a:pt x="2435" y="202"/>
                    <a:pt x="2435" y="202"/>
                    <a:pt x="2435" y="202"/>
                  </a:cubicBezTo>
                  <a:cubicBezTo>
                    <a:pt x="2433" y="224"/>
                    <a:pt x="2433" y="224"/>
                    <a:pt x="2433" y="224"/>
                  </a:cubicBezTo>
                  <a:cubicBezTo>
                    <a:pt x="2433" y="231"/>
                    <a:pt x="2433" y="231"/>
                    <a:pt x="2433" y="231"/>
                  </a:cubicBezTo>
                  <a:cubicBezTo>
                    <a:pt x="2432" y="234"/>
                    <a:pt x="2432" y="234"/>
                    <a:pt x="2432" y="234"/>
                  </a:cubicBezTo>
                  <a:cubicBezTo>
                    <a:pt x="2432" y="236"/>
                    <a:pt x="2432" y="236"/>
                    <a:pt x="2432" y="236"/>
                  </a:cubicBezTo>
                  <a:cubicBezTo>
                    <a:pt x="2431" y="250"/>
                    <a:pt x="2431" y="250"/>
                    <a:pt x="2431" y="250"/>
                  </a:cubicBezTo>
                  <a:cubicBezTo>
                    <a:pt x="2430" y="269"/>
                    <a:pt x="2430" y="269"/>
                    <a:pt x="2430" y="269"/>
                  </a:cubicBezTo>
                  <a:cubicBezTo>
                    <a:pt x="2430" y="272"/>
                    <a:pt x="2430" y="272"/>
                    <a:pt x="2430" y="272"/>
                  </a:cubicBezTo>
                  <a:cubicBezTo>
                    <a:pt x="2429" y="272"/>
                    <a:pt x="2428" y="272"/>
                    <a:pt x="2427" y="271"/>
                  </a:cubicBezTo>
                  <a:cubicBezTo>
                    <a:pt x="2421" y="270"/>
                    <a:pt x="2416" y="269"/>
                    <a:pt x="2410" y="267"/>
                  </a:cubicBezTo>
                  <a:cubicBezTo>
                    <a:pt x="2408" y="267"/>
                    <a:pt x="2408" y="267"/>
                    <a:pt x="2408" y="267"/>
                  </a:cubicBezTo>
                  <a:cubicBezTo>
                    <a:pt x="2409" y="254"/>
                    <a:pt x="2409" y="254"/>
                    <a:pt x="2409" y="254"/>
                  </a:cubicBezTo>
                  <a:cubicBezTo>
                    <a:pt x="2410" y="250"/>
                    <a:pt x="2410" y="250"/>
                    <a:pt x="2410" y="250"/>
                  </a:cubicBezTo>
                  <a:cubicBezTo>
                    <a:pt x="2410" y="244"/>
                    <a:pt x="2410" y="244"/>
                    <a:pt x="2410" y="244"/>
                  </a:cubicBezTo>
                  <a:cubicBezTo>
                    <a:pt x="2411" y="231"/>
                    <a:pt x="2411" y="231"/>
                    <a:pt x="2411" y="231"/>
                  </a:cubicBezTo>
                  <a:cubicBezTo>
                    <a:pt x="2412" y="221"/>
                    <a:pt x="2412" y="221"/>
                    <a:pt x="2412" y="221"/>
                  </a:cubicBezTo>
                  <a:cubicBezTo>
                    <a:pt x="2412" y="216"/>
                    <a:pt x="2412" y="216"/>
                    <a:pt x="2412" y="216"/>
                  </a:cubicBezTo>
                  <a:cubicBezTo>
                    <a:pt x="2414" y="195"/>
                    <a:pt x="2414" y="195"/>
                    <a:pt x="2414" y="195"/>
                  </a:cubicBezTo>
                  <a:cubicBezTo>
                    <a:pt x="2414" y="194"/>
                    <a:pt x="2414" y="193"/>
                    <a:pt x="2415" y="192"/>
                  </a:cubicBezTo>
                  <a:cubicBezTo>
                    <a:pt x="2416" y="186"/>
                    <a:pt x="2420" y="184"/>
                    <a:pt x="2424" y="184"/>
                  </a:cubicBezTo>
                  <a:cubicBezTo>
                    <a:pt x="2429" y="184"/>
                    <a:pt x="2435" y="189"/>
                    <a:pt x="2435" y="198"/>
                  </a:cubicBezTo>
                  <a:cubicBezTo>
                    <a:pt x="2435" y="198"/>
                    <a:pt x="2435" y="199"/>
                    <a:pt x="2435" y="199"/>
                  </a:cubicBezTo>
                  <a:close/>
                  <a:moveTo>
                    <a:pt x="2417" y="279"/>
                  </a:moveTo>
                  <a:cubicBezTo>
                    <a:pt x="2420" y="279"/>
                    <a:pt x="2423" y="281"/>
                    <a:pt x="2425" y="283"/>
                  </a:cubicBezTo>
                  <a:cubicBezTo>
                    <a:pt x="2427" y="286"/>
                    <a:pt x="2429" y="290"/>
                    <a:pt x="2428" y="296"/>
                  </a:cubicBezTo>
                  <a:cubicBezTo>
                    <a:pt x="2428" y="296"/>
                    <a:pt x="2428" y="296"/>
                    <a:pt x="2428" y="296"/>
                  </a:cubicBezTo>
                  <a:cubicBezTo>
                    <a:pt x="2428" y="305"/>
                    <a:pt x="2427" y="315"/>
                    <a:pt x="2426" y="324"/>
                  </a:cubicBezTo>
                  <a:cubicBezTo>
                    <a:pt x="2426" y="332"/>
                    <a:pt x="2426" y="332"/>
                    <a:pt x="2426" y="332"/>
                  </a:cubicBezTo>
                  <a:cubicBezTo>
                    <a:pt x="2426" y="334"/>
                    <a:pt x="2426" y="334"/>
                    <a:pt x="2426" y="334"/>
                  </a:cubicBezTo>
                  <a:cubicBezTo>
                    <a:pt x="2426" y="335"/>
                    <a:pt x="2426" y="335"/>
                    <a:pt x="2426" y="335"/>
                  </a:cubicBezTo>
                  <a:cubicBezTo>
                    <a:pt x="2424" y="352"/>
                    <a:pt x="2424" y="352"/>
                    <a:pt x="2424" y="352"/>
                  </a:cubicBezTo>
                  <a:cubicBezTo>
                    <a:pt x="2423" y="372"/>
                    <a:pt x="2423" y="372"/>
                    <a:pt x="2423" y="372"/>
                  </a:cubicBezTo>
                  <a:cubicBezTo>
                    <a:pt x="2423" y="374"/>
                    <a:pt x="2423" y="374"/>
                    <a:pt x="2423" y="374"/>
                  </a:cubicBezTo>
                  <a:cubicBezTo>
                    <a:pt x="2421" y="374"/>
                    <a:pt x="2421" y="374"/>
                    <a:pt x="2421" y="374"/>
                  </a:cubicBezTo>
                  <a:cubicBezTo>
                    <a:pt x="2415" y="372"/>
                    <a:pt x="2409" y="371"/>
                    <a:pt x="2403" y="370"/>
                  </a:cubicBezTo>
                  <a:cubicBezTo>
                    <a:pt x="2400" y="369"/>
                    <a:pt x="2400" y="369"/>
                    <a:pt x="2400" y="369"/>
                  </a:cubicBezTo>
                  <a:cubicBezTo>
                    <a:pt x="2402" y="354"/>
                    <a:pt x="2402" y="354"/>
                    <a:pt x="2402" y="354"/>
                  </a:cubicBezTo>
                  <a:cubicBezTo>
                    <a:pt x="2402" y="353"/>
                    <a:pt x="2402" y="353"/>
                    <a:pt x="2402" y="353"/>
                  </a:cubicBezTo>
                  <a:cubicBezTo>
                    <a:pt x="2402" y="344"/>
                    <a:pt x="2402" y="344"/>
                    <a:pt x="2402" y="344"/>
                  </a:cubicBezTo>
                  <a:cubicBezTo>
                    <a:pt x="2403" y="330"/>
                    <a:pt x="2403" y="330"/>
                    <a:pt x="2403" y="330"/>
                  </a:cubicBezTo>
                  <a:cubicBezTo>
                    <a:pt x="2405" y="316"/>
                    <a:pt x="2405" y="316"/>
                    <a:pt x="2405" y="316"/>
                  </a:cubicBezTo>
                  <a:cubicBezTo>
                    <a:pt x="2406" y="300"/>
                    <a:pt x="2406" y="300"/>
                    <a:pt x="2406" y="300"/>
                  </a:cubicBezTo>
                  <a:cubicBezTo>
                    <a:pt x="2407" y="291"/>
                    <a:pt x="2407" y="291"/>
                    <a:pt x="2407" y="291"/>
                  </a:cubicBezTo>
                  <a:cubicBezTo>
                    <a:pt x="2407" y="290"/>
                    <a:pt x="2407" y="289"/>
                    <a:pt x="2407" y="288"/>
                  </a:cubicBezTo>
                  <a:cubicBezTo>
                    <a:pt x="2409" y="282"/>
                    <a:pt x="2413" y="279"/>
                    <a:pt x="2417" y="279"/>
                  </a:cubicBezTo>
                  <a:close/>
                  <a:moveTo>
                    <a:pt x="2402" y="194"/>
                  </a:moveTo>
                  <a:cubicBezTo>
                    <a:pt x="2402" y="203"/>
                    <a:pt x="2402" y="203"/>
                    <a:pt x="2402" y="203"/>
                  </a:cubicBezTo>
                  <a:cubicBezTo>
                    <a:pt x="2399" y="227"/>
                    <a:pt x="2399" y="227"/>
                    <a:pt x="2399" y="227"/>
                  </a:cubicBezTo>
                  <a:cubicBezTo>
                    <a:pt x="2399" y="230"/>
                    <a:pt x="2399" y="230"/>
                    <a:pt x="2399" y="230"/>
                  </a:cubicBezTo>
                  <a:cubicBezTo>
                    <a:pt x="2399" y="232"/>
                    <a:pt x="2399" y="232"/>
                    <a:pt x="2399" y="232"/>
                  </a:cubicBezTo>
                  <a:cubicBezTo>
                    <a:pt x="2398" y="239"/>
                    <a:pt x="2398" y="247"/>
                    <a:pt x="2397" y="255"/>
                  </a:cubicBezTo>
                  <a:cubicBezTo>
                    <a:pt x="2396" y="262"/>
                    <a:pt x="2396" y="262"/>
                    <a:pt x="2396" y="262"/>
                  </a:cubicBezTo>
                  <a:cubicBezTo>
                    <a:pt x="2396" y="265"/>
                    <a:pt x="2396" y="265"/>
                    <a:pt x="2396" y="265"/>
                  </a:cubicBezTo>
                  <a:cubicBezTo>
                    <a:pt x="2396" y="265"/>
                    <a:pt x="2396" y="265"/>
                    <a:pt x="2396" y="265"/>
                  </a:cubicBezTo>
                  <a:cubicBezTo>
                    <a:pt x="2396" y="265"/>
                    <a:pt x="2396" y="265"/>
                    <a:pt x="2396" y="265"/>
                  </a:cubicBezTo>
                  <a:cubicBezTo>
                    <a:pt x="2395" y="265"/>
                    <a:pt x="2394" y="265"/>
                    <a:pt x="2393" y="265"/>
                  </a:cubicBezTo>
                  <a:cubicBezTo>
                    <a:pt x="2391" y="264"/>
                    <a:pt x="2388" y="264"/>
                    <a:pt x="2386" y="264"/>
                  </a:cubicBezTo>
                  <a:cubicBezTo>
                    <a:pt x="2381" y="264"/>
                    <a:pt x="2376" y="263"/>
                    <a:pt x="2371" y="263"/>
                  </a:cubicBezTo>
                  <a:cubicBezTo>
                    <a:pt x="2372" y="255"/>
                    <a:pt x="2372" y="255"/>
                    <a:pt x="2372" y="255"/>
                  </a:cubicBezTo>
                  <a:cubicBezTo>
                    <a:pt x="2372" y="250"/>
                    <a:pt x="2372" y="250"/>
                    <a:pt x="2372" y="250"/>
                  </a:cubicBezTo>
                  <a:cubicBezTo>
                    <a:pt x="2373" y="243"/>
                    <a:pt x="2374" y="235"/>
                    <a:pt x="2375" y="228"/>
                  </a:cubicBezTo>
                  <a:cubicBezTo>
                    <a:pt x="2375" y="225"/>
                    <a:pt x="2375" y="225"/>
                    <a:pt x="2375" y="225"/>
                  </a:cubicBezTo>
                  <a:cubicBezTo>
                    <a:pt x="2377" y="206"/>
                    <a:pt x="2377" y="206"/>
                    <a:pt x="2377" y="206"/>
                  </a:cubicBezTo>
                  <a:cubicBezTo>
                    <a:pt x="2378" y="192"/>
                    <a:pt x="2378" y="192"/>
                    <a:pt x="2378" y="192"/>
                  </a:cubicBezTo>
                  <a:cubicBezTo>
                    <a:pt x="2378" y="190"/>
                    <a:pt x="2379" y="189"/>
                    <a:pt x="2379" y="187"/>
                  </a:cubicBezTo>
                  <a:cubicBezTo>
                    <a:pt x="2381" y="183"/>
                    <a:pt x="2384" y="181"/>
                    <a:pt x="2388" y="180"/>
                  </a:cubicBezTo>
                  <a:cubicBezTo>
                    <a:pt x="2393" y="179"/>
                    <a:pt x="2398" y="181"/>
                    <a:pt x="2401" y="186"/>
                  </a:cubicBezTo>
                  <a:cubicBezTo>
                    <a:pt x="2402" y="188"/>
                    <a:pt x="2403" y="191"/>
                    <a:pt x="2402" y="194"/>
                  </a:cubicBezTo>
                  <a:close/>
                  <a:moveTo>
                    <a:pt x="2381" y="275"/>
                  </a:moveTo>
                  <a:cubicBezTo>
                    <a:pt x="2382" y="275"/>
                    <a:pt x="2383" y="275"/>
                    <a:pt x="2384" y="275"/>
                  </a:cubicBezTo>
                  <a:cubicBezTo>
                    <a:pt x="2388" y="276"/>
                    <a:pt x="2391" y="278"/>
                    <a:pt x="2393" y="282"/>
                  </a:cubicBezTo>
                  <a:cubicBezTo>
                    <a:pt x="2394" y="284"/>
                    <a:pt x="2394" y="287"/>
                    <a:pt x="2394" y="291"/>
                  </a:cubicBezTo>
                  <a:cubicBezTo>
                    <a:pt x="2393" y="300"/>
                    <a:pt x="2393" y="300"/>
                    <a:pt x="2393" y="300"/>
                  </a:cubicBezTo>
                  <a:cubicBezTo>
                    <a:pt x="2392" y="311"/>
                    <a:pt x="2392" y="311"/>
                    <a:pt x="2392" y="311"/>
                  </a:cubicBezTo>
                  <a:cubicBezTo>
                    <a:pt x="2391" y="328"/>
                    <a:pt x="2391" y="328"/>
                    <a:pt x="2391" y="328"/>
                  </a:cubicBezTo>
                  <a:cubicBezTo>
                    <a:pt x="2391" y="329"/>
                    <a:pt x="2391" y="329"/>
                    <a:pt x="2391" y="329"/>
                  </a:cubicBezTo>
                  <a:cubicBezTo>
                    <a:pt x="2390" y="338"/>
                    <a:pt x="2389" y="347"/>
                    <a:pt x="2388" y="356"/>
                  </a:cubicBezTo>
                  <a:cubicBezTo>
                    <a:pt x="2388" y="364"/>
                    <a:pt x="2388" y="364"/>
                    <a:pt x="2388" y="364"/>
                  </a:cubicBezTo>
                  <a:cubicBezTo>
                    <a:pt x="2387" y="366"/>
                    <a:pt x="2387" y="366"/>
                    <a:pt x="2387" y="366"/>
                  </a:cubicBezTo>
                  <a:cubicBezTo>
                    <a:pt x="2387" y="367"/>
                    <a:pt x="2387" y="367"/>
                    <a:pt x="2387" y="367"/>
                  </a:cubicBezTo>
                  <a:cubicBezTo>
                    <a:pt x="2386" y="367"/>
                    <a:pt x="2386" y="367"/>
                    <a:pt x="2386" y="367"/>
                  </a:cubicBezTo>
                  <a:cubicBezTo>
                    <a:pt x="2385" y="367"/>
                    <a:pt x="2385" y="367"/>
                    <a:pt x="2385" y="367"/>
                  </a:cubicBezTo>
                  <a:cubicBezTo>
                    <a:pt x="2382" y="367"/>
                    <a:pt x="2379" y="366"/>
                    <a:pt x="2377" y="366"/>
                  </a:cubicBezTo>
                  <a:cubicBezTo>
                    <a:pt x="2371" y="366"/>
                    <a:pt x="2366" y="365"/>
                    <a:pt x="2361" y="365"/>
                  </a:cubicBezTo>
                  <a:cubicBezTo>
                    <a:pt x="2362" y="352"/>
                    <a:pt x="2362" y="352"/>
                    <a:pt x="2362" y="352"/>
                  </a:cubicBezTo>
                  <a:cubicBezTo>
                    <a:pt x="2364" y="335"/>
                    <a:pt x="2364" y="335"/>
                    <a:pt x="2364" y="335"/>
                  </a:cubicBezTo>
                  <a:cubicBezTo>
                    <a:pt x="2365" y="327"/>
                    <a:pt x="2365" y="327"/>
                    <a:pt x="2365" y="327"/>
                  </a:cubicBezTo>
                  <a:cubicBezTo>
                    <a:pt x="2365" y="323"/>
                    <a:pt x="2365" y="323"/>
                    <a:pt x="2365" y="323"/>
                  </a:cubicBezTo>
                  <a:cubicBezTo>
                    <a:pt x="2367" y="304"/>
                    <a:pt x="2367" y="304"/>
                    <a:pt x="2367" y="304"/>
                  </a:cubicBezTo>
                  <a:cubicBezTo>
                    <a:pt x="2368" y="289"/>
                    <a:pt x="2368" y="289"/>
                    <a:pt x="2368" y="289"/>
                  </a:cubicBezTo>
                  <a:cubicBezTo>
                    <a:pt x="2369" y="288"/>
                    <a:pt x="2369" y="288"/>
                    <a:pt x="2369" y="288"/>
                  </a:cubicBezTo>
                  <a:cubicBezTo>
                    <a:pt x="2369" y="287"/>
                    <a:pt x="2369" y="286"/>
                    <a:pt x="2369" y="285"/>
                  </a:cubicBezTo>
                  <a:cubicBezTo>
                    <a:pt x="2371" y="278"/>
                    <a:pt x="2376" y="275"/>
                    <a:pt x="2381" y="275"/>
                  </a:cubicBezTo>
                  <a:close/>
                  <a:moveTo>
                    <a:pt x="2366" y="191"/>
                  </a:moveTo>
                  <a:cubicBezTo>
                    <a:pt x="2366" y="193"/>
                    <a:pt x="2366" y="193"/>
                    <a:pt x="2366" y="193"/>
                  </a:cubicBezTo>
                  <a:cubicBezTo>
                    <a:pt x="2365" y="199"/>
                    <a:pt x="2365" y="199"/>
                    <a:pt x="2365" y="199"/>
                  </a:cubicBezTo>
                  <a:cubicBezTo>
                    <a:pt x="2363" y="218"/>
                    <a:pt x="2363" y="218"/>
                    <a:pt x="2363" y="218"/>
                  </a:cubicBezTo>
                  <a:cubicBezTo>
                    <a:pt x="2362" y="227"/>
                    <a:pt x="2362" y="227"/>
                    <a:pt x="2362" y="227"/>
                  </a:cubicBezTo>
                  <a:cubicBezTo>
                    <a:pt x="2361" y="237"/>
                    <a:pt x="2361" y="237"/>
                    <a:pt x="2361" y="237"/>
                  </a:cubicBezTo>
                  <a:cubicBezTo>
                    <a:pt x="2359" y="262"/>
                    <a:pt x="2359" y="262"/>
                    <a:pt x="2359" y="262"/>
                  </a:cubicBezTo>
                  <a:cubicBezTo>
                    <a:pt x="2359" y="263"/>
                    <a:pt x="2359" y="263"/>
                    <a:pt x="2359" y="263"/>
                  </a:cubicBezTo>
                  <a:cubicBezTo>
                    <a:pt x="2357" y="263"/>
                    <a:pt x="2357" y="263"/>
                    <a:pt x="2357" y="263"/>
                  </a:cubicBezTo>
                  <a:cubicBezTo>
                    <a:pt x="2350" y="263"/>
                    <a:pt x="2344" y="264"/>
                    <a:pt x="2337" y="265"/>
                  </a:cubicBezTo>
                  <a:cubicBezTo>
                    <a:pt x="2338" y="257"/>
                    <a:pt x="2338" y="257"/>
                    <a:pt x="2338" y="257"/>
                  </a:cubicBezTo>
                  <a:cubicBezTo>
                    <a:pt x="2338" y="250"/>
                    <a:pt x="2339" y="244"/>
                    <a:pt x="2340" y="238"/>
                  </a:cubicBezTo>
                  <a:cubicBezTo>
                    <a:pt x="2341" y="228"/>
                    <a:pt x="2341" y="228"/>
                    <a:pt x="2341" y="228"/>
                  </a:cubicBezTo>
                  <a:cubicBezTo>
                    <a:pt x="2342" y="219"/>
                    <a:pt x="2342" y="219"/>
                    <a:pt x="2342" y="219"/>
                  </a:cubicBezTo>
                  <a:cubicBezTo>
                    <a:pt x="2343" y="213"/>
                    <a:pt x="2343" y="213"/>
                    <a:pt x="2343" y="213"/>
                  </a:cubicBezTo>
                  <a:cubicBezTo>
                    <a:pt x="2344" y="206"/>
                    <a:pt x="2344" y="199"/>
                    <a:pt x="2345" y="192"/>
                  </a:cubicBezTo>
                  <a:cubicBezTo>
                    <a:pt x="2346" y="188"/>
                    <a:pt x="2347" y="185"/>
                    <a:pt x="2349" y="183"/>
                  </a:cubicBezTo>
                  <a:cubicBezTo>
                    <a:pt x="2350" y="182"/>
                    <a:pt x="2351" y="181"/>
                    <a:pt x="2352" y="180"/>
                  </a:cubicBezTo>
                  <a:cubicBezTo>
                    <a:pt x="2359" y="177"/>
                    <a:pt x="2367" y="180"/>
                    <a:pt x="2366" y="191"/>
                  </a:cubicBezTo>
                  <a:close/>
                  <a:moveTo>
                    <a:pt x="2337" y="194"/>
                  </a:moveTo>
                  <a:cubicBezTo>
                    <a:pt x="2334" y="220"/>
                    <a:pt x="2334" y="220"/>
                    <a:pt x="2334" y="220"/>
                  </a:cubicBezTo>
                  <a:cubicBezTo>
                    <a:pt x="2334" y="226"/>
                    <a:pt x="2334" y="226"/>
                    <a:pt x="2334" y="226"/>
                  </a:cubicBezTo>
                  <a:cubicBezTo>
                    <a:pt x="2333" y="230"/>
                    <a:pt x="2333" y="230"/>
                    <a:pt x="2333" y="230"/>
                  </a:cubicBezTo>
                  <a:cubicBezTo>
                    <a:pt x="2331" y="245"/>
                    <a:pt x="2331" y="245"/>
                    <a:pt x="2331" y="245"/>
                  </a:cubicBezTo>
                  <a:cubicBezTo>
                    <a:pt x="2329" y="264"/>
                    <a:pt x="2329" y="264"/>
                    <a:pt x="2329" y="264"/>
                  </a:cubicBezTo>
                  <a:cubicBezTo>
                    <a:pt x="2329" y="266"/>
                    <a:pt x="2329" y="266"/>
                    <a:pt x="2329" y="266"/>
                  </a:cubicBezTo>
                  <a:cubicBezTo>
                    <a:pt x="2326" y="266"/>
                    <a:pt x="2326" y="266"/>
                    <a:pt x="2326" y="266"/>
                  </a:cubicBezTo>
                  <a:cubicBezTo>
                    <a:pt x="2321" y="267"/>
                    <a:pt x="2315" y="268"/>
                    <a:pt x="2310" y="269"/>
                  </a:cubicBezTo>
                  <a:cubicBezTo>
                    <a:pt x="2311" y="262"/>
                    <a:pt x="2311" y="262"/>
                    <a:pt x="2311" y="262"/>
                  </a:cubicBezTo>
                  <a:cubicBezTo>
                    <a:pt x="2313" y="243"/>
                    <a:pt x="2313" y="243"/>
                    <a:pt x="2313" y="243"/>
                  </a:cubicBezTo>
                  <a:cubicBezTo>
                    <a:pt x="2314" y="237"/>
                    <a:pt x="2314" y="237"/>
                    <a:pt x="2314" y="237"/>
                  </a:cubicBezTo>
                  <a:cubicBezTo>
                    <a:pt x="2315" y="233"/>
                    <a:pt x="2315" y="233"/>
                    <a:pt x="2315" y="233"/>
                  </a:cubicBezTo>
                  <a:cubicBezTo>
                    <a:pt x="2316" y="225"/>
                    <a:pt x="2317" y="217"/>
                    <a:pt x="2318" y="209"/>
                  </a:cubicBezTo>
                  <a:cubicBezTo>
                    <a:pt x="2319" y="197"/>
                    <a:pt x="2319" y="197"/>
                    <a:pt x="2319" y="197"/>
                  </a:cubicBezTo>
                  <a:cubicBezTo>
                    <a:pt x="2319" y="196"/>
                    <a:pt x="2319" y="196"/>
                    <a:pt x="2319" y="196"/>
                  </a:cubicBezTo>
                  <a:cubicBezTo>
                    <a:pt x="2321" y="186"/>
                    <a:pt x="2329" y="181"/>
                    <a:pt x="2334" y="184"/>
                  </a:cubicBezTo>
                  <a:cubicBezTo>
                    <a:pt x="2336" y="185"/>
                    <a:pt x="2338" y="188"/>
                    <a:pt x="2337" y="193"/>
                  </a:cubicBezTo>
                  <a:cubicBezTo>
                    <a:pt x="2337" y="193"/>
                    <a:pt x="2337" y="193"/>
                    <a:pt x="2337" y="194"/>
                  </a:cubicBezTo>
                  <a:close/>
                  <a:moveTo>
                    <a:pt x="2284" y="392"/>
                  </a:moveTo>
                  <a:cubicBezTo>
                    <a:pt x="2286" y="393"/>
                    <a:pt x="2286" y="396"/>
                    <a:pt x="2286" y="400"/>
                  </a:cubicBezTo>
                  <a:cubicBezTo>
                    <a:pt x="2285" y="401"/>
                    <a:pt x="2285" y="401"/>
                    <a:pt x="2285" y="401"/>
                  </a:cubicBezTo>
                  <a:cubicBezTo>
                    <a:pt x="2283" y="419"/>
                    <a:pt x="2283" y="419"/>
                    <a:pt x="2283" y="419"/>
                  </a:cubicBezTo>
                  <a:cubicBezTo>
                    <a:pt x="2280" y="439"/>
                    <a:pt x="2280" y="439"/>
                    <a:pt x="2280" y="439"/>
                  </a:cubicBezTo>
                  <a:cubicBezTo>
                    <a:pt x="2279" y="448"/>
                    <a:pt x="2279" y="448"/>
                    <a:pt x="2279" y="448"/>
                  </a:cubicBezTo>
                  <a:cubicBezTo>
                    <a:pt x="2278" y="457"/>
                    <a:pt x="2278" y="457"/>
                    <a:pt x="2278" y="457"/>
                  </a:cubicBezTo>
                  <a:cubicBezTo>
                    <a:pt x="2278" y="458"/>
                    <a:pt x="2278" y="458"/>
                    <a:pt x="2278" y="458"/>
                  </a:cubicBezTo>
                  <a:cubicBezTo>
                    <a:pt x="2277" y="465"/>
                    <a:pt x="2276" y="471"/>
                    <a:pt x="2275" y="478"/>
                  </a:cubicBezTo>
                  <a:cubicBezTo>
                    <a:pt x="2275" y="479"/>
                    <a:pt x="2275" y="479"/>
                    <a:pt x="2275" y="479"/>
                  </a:cubicBezTo>
                  <a:cubicBezTo>
                    <a:pt x="2274" y="479"/>
                    <a:pt x="2274" y="479"/>
                    <a:pt x="2274" y="479"/>
                  </a:cubicBezTo>
                  <a:cubicBezTo>
                    <a:pt x="2269" y="480"/>
                    <a:pt x="2263" y="481"/>
                    <a:pt x="2258" y="482"/>
                  </a:cubicBezTo>
                  <a:cubicBezTo>
                    <a:pt x="2259" y="474"/>
                    <a:pt x="2259" y="474"/>
                    <a:pt x="2259" y="474"/>
                  </a:cubicBezTo>
                  <a:cubicBezTo>
                    <a:pt x="2259" y="473"/>
                    <a:pt x="2259" y="473"/>
                    <a:pt x="2259" y="473"/>
                  </a:cubicBezTo>
                  <a:cubicBezTo>
                    <a:pt x="2260" y="464"/>
                    <a:pt x="2260" y="464"/>
                    <a:pt x="2260" y="464"/>
                  </a:cubicBezTo>
                  <a:cubicBezTo>
                    <a:pt x="2261" y="457"/>
                    <a:pt x="2263" y="450"/>
                    <a:pt x="2264" y="442"/>
                  </a:cubicBezTo>
                  <a:cubicBezTo>
                    <a:pt x="2265" y="434"/>
                    <a:pt x="2265" y="434"/>
                    <a:pt x="2265" y="434"/>
                  </a:cubicBezTo>
                  <a:cubicBezTo>
                    <a:pt x="2267" y="417"/>
                    <a:pt x="2267" y="417"/>
                    <a:pt x="2267" y="417"/>
                  </a:cubicBezTo>
                  <a:cubicBezTo>
                    <a:pt x="2269" y="405"/>
                    <a:pt x="2269" y="405"/>
                    <a:pt x="2269" y="405"/>
                  </a:cubicBezTo>
                  <a:cubicBezTo>
                    <a:pt x="2269" y="403"/>
                    <a:pt x="2269" y="403"/>
                    <a:pt x="2269" y="403"/>
                  </a:cubicBezTo>
                  <a:cubicBezTo>
                    <a:pt x="2271" y="391"/>
                    <a:pt x="2281" y="386"/>
                    <a:pt x="2284" y="392"/>
                  </a:cubicBezTo>
                  <a:close/>
                  <a:moveTo>
                    <a:pt x="2273" y="375"/>
                  </a:moveTo>
                  <a:cubicBezTo>
                    <a:pt x="2274" y="367"/>
                    <a:pt x="2274" y="367"/>
                    <a:pt x="2274" y="367"/>
                  </a:cubicBezTo>
                  <a:cubicBezTo>
                    <a:pt x="2275" y="364"/>
                    <a:pt x="2275" y="364"/>
                    <a:pt x="2275" y="364"/>
                  </a:cubicBezTo>
                  <a:cubicBezTo>
                    <a:pt x="2276" y="357"/>
                    <a:pt x="2276" y="357"/>
                    <a:pt x="2276" y="357"/>
                  </a:cubicBezTo>
                  <a:cubicBezTo>
                    <a:pt x="2277" y="351"/>
                    <a:pt x="2278" y="344"/>
                    <a:pt x="2279" y="338"/>
                  </a:cubicBezTo>
                  <a:cubicBezTo>
                    <a:pt x="2279" y="333"/>
                    <a:pt x="2279" y="333"/>
                    <a:pt x="2279" y="333"/>
                  </a:cubicBezTo>
                  <a:cubicBezTo>
                    <a:pt x="2280" y="328"/>
                    <a:pt x="2280" y="328"/>
                    <a:pt x="2280" y="328"/>
                  </a:cubicBezTo>
                  <a:cubicBezTo>
                    <a:pt x="2281" y="320"/>
                    <a:pt x="2282" y="311"/>
                    <a:pt x="2284" y="302"/>
                  </a:cubicBezTo>
                  <a:cubicBezTo>
                    <a:pt x="2284" y="300"/>
                    <a:pt x="2284" y="300"/>
                    <a:pt x="2284" y="300"/>
                  </a:cubicBezTo>
                  <a:cubicBezTo>
                    <a:pt x="2286" y="287"/>
                    <a:pt x="2296" y="283"/>
                    <a:pt x="2299" y="289"/>
                  </a:cubicBezTo>
                  <a:cubicBezTo>
                    <a:pt x="2300" y="291"/>
                    <a:pt x="2300" y="293"/>
                    <a:pt x="2300" y="296"/>
                  </a:cubicBezTo>
                  <a:cubicBezTo>
                    <a:pt x="2297" y="314"/>
                    <a:pt x="2297" y="314"/>
                    <a:pt x="2297" y="314"/>
                  </a:cubicBezTo>
                  <a:cubicBezTo>
                    <a:pt x="2297" y="318"/>
                    <a:pt x="2297" y="318"/>
                    <a:pt x="2297" y="318"/>
                  </a:cubicBezTo>
                  <a:cubicBezTo>
                    <a:pt x="2295" y="334"/>
                    <a:pt x="2295" y="334"/>
                    <a:pt x="2295" y="334"/>
                  </a:cubicBezTo>
                  <a:cubicBezTo>
                    <a:pt x="2294" y="342"/>
                    <a:pt x="2294" y="342"/>
                    <a:pt x="2294" y="342"/>
                  </a:cubicBezTo>
                  <a:cubicBezTo>
                    <a:pt x="2293" y="349"/>
                    <a:pt x="2293" y="349"/>
                    <a:pt x="2293" y="349"/>
                  </a:cubicBezTo>
                  <a:cubicBezTo>
                    <a:pt x="2292" y="352"/>
                    <a:pt x="2292" y="352"/>
                    <a:pt x="2292" y="352"/>
                  </a:cubicBezTo>
                  <a:cubicBezTo>
                    <a:pt x="2292" y="358"/>
                    <a:pt x="2291" y="363"/>
                    <a:pt x="2290" y="369"/>
                  </a:cubicBezTo>
                  <a:cubicBezTo>
                    <a:pt x="2290" y="372"/>
                    <a:pt x="2290" y="372"/>
                    <a:pt x="2290" y="372"/>
                  </a:cubicBezTo>
                  <a:cubicBezTo>
                    <a:pt x="2288" y="372"/>
                    <a:pt x="2287" y="372"/>
                    <a:pt x="2286" y="372"/>
                  </a:cubicBezTo>
                  <a:cubicBezTo>
                    <a:pt x="2282" y="373"/>
                    <a:pt x="2277" y="374"/>
                    <a:pt x="2273" y="375"/>
                  </a:cubicBezTo>
                  <a:close/>
                  <a:moveTo>
                    <a:pt x="2268" y="503"/>
                  </a:moveTo>
                  <a:cubicBezTo>
                    <a:pt x="2270" y="505"/>
                    <a:pt x="2271" y="508"/>
                    <a:pt x="2270" y="514"/>
                  </a:cubicBezTo>
                  <a:cubicBezTo>
                    <a:pt x="2270" y="514"/>
                    <a:pt x="2270" y="514"/>
                    <a:pt x="2270" y="514"/>
                  </a:cubicBezTo>
                  <a:cubicBezTo>
                    <a:pt x="2268" y="528"/>
                    <a:pt x="2268" y="528"/>
                    <a:pt x="2268" y="528"/>
                  </a:cubicBezTo>
                  <a:cubicBezTo>
                    <a:pt x="2267" y="537"/>
                    <a:pt x="2266" y="546"/>
                    <a:pt x="2265" y="556"/>
                  </a:cubicBezTo>
                  <a:cubicBezTo>
                    <a:pt x="2263" y="567"/>
                    <a:pt x="2263" y="567"/>
                    <a:pt x="2263" y="567"/>
                  </a:cubicBezTo>
                  <a:cubicBezTo>
                    <a:pt x="2262" y="574"/>
                    <a:pt x="2262" y="574"/>
                    <a:pt x="2262" y="574"/>
                  </a:cubicBezTo>
                  <a:cubicBezTo>
                    <a:pt x="2261" y="588"/>
                    <a:pt x="2261" y="588"/>
                    <a:pt x="2261" y="588"/>
                  </a:cubicBezTo>
                  <a:cubicBezTo>
                    <a:pt x="2259" y="598"/>
                    <a:pt x="2259" y="598"/>
                    <a:pt x="2259" y="598"/>
                  </a:cubicBezTo>
                  <a:cubicBezTo>
                    <a:pt x="2255" y="598"/>
                    <a:pt x="2252" y="598"/>
                    <a:pt x="2248" y="599"/>
                  </a:cubicBezTo>
                  <a:cubicBezTo>
                    <a:pt x="2241" y="600"/>
                    <a:pt x="2241" y="600"/>
                    <a:pt x="2241" y="600"/>
                  </a:cubicBezTo>
                  <a:cubicBezTo>
                    <a:pt x="2243" y="590"/>
                    <a:pt x="2243" y="590"/>
                    <a:pt x="2243" y="590"/>
                  </a:cubicBezTo>
                  <a:cubicBezTo>
                    <a:pt x="2244" y="584"/>
                    <a:pt x="2244" y="584"/>
                    <a:pt x="2244" y="584"/>
                  </a:cubicBezTo>
                  <a:cubicBezTo>
                    <a:pt x="2247" y="558"/>
                    <a:pt x="2247" y="558"/>
                    <a:pt x="2247" y="558"/>
                  </a:cubicBezTo>
                  <a:cubicBezTo>
                    <a:pt x="2249" y="544"/>
                    <a:pt x="2249" y="544"/>
                    <a:pt x="2249" y="544"/>
                  </a:cubicBezTo>
                  <a:cubicBezTo>
                    <a:pt x="2251" y="530"/>
                    <a:pt x="2251" y="530"/>
                    <a:pt x="2251" y="530"/>
                  </a:cubicBezTo>
                  <a:cubicBezTo>
                    <a:pt x="2253" y="516"/>
                    <a:pt x="2253" y="516"/>
                    <a:pt x="2253" y="516"/>
                  </a:cubicBezTo>
                  <a:cubicBezTo>
                    <a:pt x="2253" y="515"/>
                    <a:pt x="2253" y="515"/>
                    <a:pt x="2253" y="515"/>
                  </a:cubicBezTo>
                  <a:cubicBezTo>
                    <a:pt x="2255" y="504"/>
                    <a:pt x="2263" y="499"/>
                    <a:pt x="2268" y="503"/>
                  </a:cubicBezTo>
                  <a:close/>
                  <a:moveTo>
                    <a:pt x="2267" y="594"/>
                  </a:moveTo>
                  <a:cubicBezTo>
                    <a:pt x="2269" y="581"/>
                    <a:pt x="2269" y="581"/>
                    <a:pt x="2269" y="581"/>
                  </a:cubicBezTo>
                  <a:cubicBezTo>
                    <a:pt x="2270" y="567"/>
                    <a:pt x="2270" y="567"/>
                    <a:pt x="2270" y="567"/>
                  </a:cubicBezTo>
                  <a:cubicBezTo>
                    <a:pt x="2271" y="560"/>
                    <a:pt x="2271" y="560"/>
                    <a:pt x="2271" y="560"/>
                  </a:cubicBezTo>
                  <a:cubicBezTo>
                    <a:pt x="2272" y="555"/>
                    <a:pt x="2272" y="555"/>
                    <a:pt x="2272" y="555"/>
                  </a:cubicBezTo>
                  <a:cubicBezTo>
                    <a:pt x="2273" y="543"/>
                    <a:pt x="2275" y="532"/>
                    <a:pt x="2276" y="521"/>
                  </a:cubicBezTo>
                  <a:cubicBezTo>
                    <a:pt x="2277" y="512"/>
                    <a:pt x="2277" y="512"/>
                    <a:pt x="2277" y="512"/>
                  </a:cubicBezTo>
                  <a:cubicBezTo>
                    <a:pt x="2278" y="510"/>
                    <a:pt x="2278" y="508"/>
                    <a:pt x="2279" y="506"/>
                  </a:cubicBezTo>
                  <a:cubicBezTo>
                    <a:pt x="2281" y="501"/>
                    <a:pt x="2285" y="498"/>
                    <a:pt x="2289" y="498"/>
                  </a:cubicBezTo>
                  <a:cubicBezTo>
                    <a:pt x="2293" y="497"/>
                    <a:pt x="2296" y="499"/>
                    <a:pt x="2298" y="503"/>
                  </a:cubicBezTo>
                  <a:cubicBezTo>
                    <a:pt x="2299" y="505"/>
                    <a:pt x="2299" y="508"/>
                    <a:pt x="2298" y="511"/>
                  </a:cubicBezTo>
                  <a:cubicBezTo>
                    <a:pt x="2295" y="540"/>
                    <a:pt x="2295" y="540"/>
                    <a:pt x="2295" y="540"/>
                  </a:cubicBezTo>
                  <a:cubicBezTo>
                    <a:pt x="2294" y="547"/>
                    <a:pt x="2294" y="547"/>
                    <a:pt x="2294" y="547"/>
                  </a:cubicBezTo>
                  <a:cubicBezTo>
                    <a:pt x="2293" y="553"/>
                    <a:pt x="2293" y="553"/>
                    <a:pt x="2293" y="553"/>
                  </a:cubicBezTo>
                  <a:cubicBezTo>
                    <a:pt x="2293" y="561"/>
                    <a:pt x="2293" y="561"/>
                    <a:pt x="2293" y="561"/>
                  </a:cubicBezTo>
                  <a:cubicBezTo>
                    <a:pt x="2291" y="574"/>
                    <a:pt x="2291" y="574"/>
                    <a:pt x="2291" y="574"/>
                  </a:cubicBezTo>
                  <a:cubicBezTo>
                    <a:pt x="2290" y="583"/>
                    <a:pt x="2290" y="583"/>
                    <a:pt x="2290" y="583"/>
                  </a:cubicBezTo>
                  <a:cubicBezTo>
                    <a:pt x="2288" y="596"/>
                    <a:pt x="2288" y="596"/>
                    <a:pt x="2288" y="596"/>
                  </a:cubicBezTo>
                  <a:cubicBezTo>
                    <a:pt x="2284" y="596"/>
                    <a:pt x="2279" y="596"/>
                    <a:pt x="2275" y="596"/>
                  </a:cubicBezTo>
                  <a:cubicBezTo>
                    <a:pt x="2272" y="596"/>
                    <a:pt x="2269" y="597"/>
                    <a:pt x="2267" y="597"/>
                  </a:cubicBezTo>
                  <a:lnTo>
                    <a:pt x="2267" y="594"/>
                  </a:lnTo>
                  <a:close/>
                  <a:moveTo>
                    <a:pt x="2282" y="478"/>
                  </a:moveTo>
                  <a:cubicBezTo>
                    <a:pt x="2283" y="471"/>
                    <a:pt x="2283" y="471"/>
                    <a:pt x="2283" y="471"/>
                  </a:cubicBezTo>
                  <a:cubicBezTo>
                    <a:pt x="2285" y="452"/>
                    <a:pt x="2285" y="452"/>
                    <a:pt x="2285" y="452"/>
                  </a:cubicBezTo>
                  <a:cubicBezTo>
                    <a:pt x="2286" y="450"/>
                    <a:pt x="2286" y="450"/>
                    <a:pt x="2286" y="450"/>
                  </a:cubicBezTo>
                  <a:cubicBezTo>
                    <a:pt x="2287" y="442"/>
                    <a:pt x="2287" y="442"/>
                    <a:pt x="2287" y="442"/>
                  </a:cubicBezTo>
                  <a:cubicBezTo>
                    <a:pt x="2287" y="437"/>
                    <a:pt x="2287" y="437"/>
                    <a:pt x="2287" y="437"/>
                  </a:cubicBezTo>
                  <a:cubicBezTo>
                    <a:pt x="2291" y="412"/>
                    <a:pt x="2291" y="412"/>
                    <a:pt x="2291" y="412"/>
                  </a:cubicBezTo>
                  <a:cubicBezTo>
                    <a:pt x="2293" y="396"/>
                    <a:pt x="2293" y="396"/>
                    <a:pt x="2293" y="396"/>
                  </a:cubicBezTo>
                  <a:cubicBezTo>
                    <a:pt x="2293" y="396"/>
                    <a:pt x="2293" y="395"/>
                    <a:pt x="2293" y="395"/>
                  </a:cubicBezTo>
                  <a:cubicBezTo>
                    <a:pt x="2295" y="385"/>
                    <a:pt x="2303" y="380"/>
                    <a:pt x="2308" y="382"/>
                  </a:cubicBezTo>
                  <a:cubicBezTo>
                    <a:pt x="2311" y="384"/>
                    <a:pt x="2313" y="387"/>
                    <a:pt x="2313" y="394"/>
                  </a:cubicBezTo>
                  <a:cubicBezTo>
                    <a:pt x="2313" y="394"/>
                    <a:pt x="2313" y="394"/>
                    <a:pt x="2313" y="394"/>
                  </a:cubicBezTo>
                  <a:cubicBezTo>
                    <a:pt x="2309" y="423"/>
                    <a:pt x="2309" y="423"/>
                    <a:pt x="2309" y="423"/>
                  </a:cubicBezTo>
                  <a:cubicBezTo>
                    <a:pt x="2308" y="431"/>
                    <a:pt x="2308" y="431"/>
                    <a:pt x="2308" y="431"/>
                  </a:cubicBezTo>
                  <a:cubicBezTo>
                    <a:pt x="2308" y="433"/>
                    <a:pt x="2308" y="433"/>
                    <a:pt x="2308" y="433"/>
                  </a:cubicBezTo>
                  <a:cubicBezTo>
                    <a:pt x="2308" y="435"/>
                    <a:pt x="2308" y="435"/>
                    <a:pt x="2308" y="435"/>
                  </a:cubicBezTo>
                  <a:cubicBezTo>
                    <a:pt x="2306" y="452"/>
                    <a:pt x="2306" y="452"/>
                    <a:pt x="2306" y="452"/>
                  </a:cubicBezTo>
                  <a:cubicBezTo>
                    <a:pt x="2303" y="473"/>
                    <a:pt x="2303" y="473"/>
                    <a:pt x="2303" y="473"/>
                  </a:cubicBezTo>
                  <a:cubicBezTo>
                    <a:pt x="2303" y="476"/>
                    <a:pt x="2303" y="476"/>
                    <a:pt x="2303" y="476"/>
                  </a:cubicBezTo>
                  <a:cubicBezTo>
                    <a:pt x="2300" y="476"/>
                    <a:pt x="2300" y="476"/>
                    <a:pt x="2300" y="476"/>
                  </a:cubicBezTo>
                  <a:cubicBezTo>
                    <a:pt x="2294" y="477"/>
                    <a:pt x="2288" y="477"/>
                    <a:pt x="2282" y="478"/>
                  </a:cubicBezTo>
                  <a:close/>
                  <a:moveTo>
                    <a:pt x="2313" y="368"/>
                  </a:moveTo>
                  <a:cubicBezTo>
                    <a:pt x="2307" y="368"/>
                    <a:pt x="2302" y="369"/>
                    <a:pt x="2297" y="370"/>
                  </a:cubicBezTo>
                  <a:cubicBezTo>
                    <a:pt x="2297" y="362"/>
                    <a:pt x="2297" y="362"/>
                    <a:pt x="2297" y="362"/>
                  </a:cubicBezTo>
                  <a:cubicBezTo>
                    <a:pt x="2300" y="346"/>
                    <a:pt x="2300" y="346"/>
                    <a:pt x="2300" y="346"/>
                  </a:cubicBezTo>
                  <a:cubicBezTo>
                    <a:pt x="2300" y="343"/>
                    <a:pt x="2300" y="343"/>
                    <a:pt x="2300" y="343"/>
                  </a:cubicBezTo>
                  <a:cubicBezTo>
                    <a:pt x="2301" y="336"/>
                    <a:pt x="2301" y="336"/>
                    <a:pt x="2301" y="336"/>
                  </a:cubicBezTo>
                  <a:cubicBezTo>
                    <a:pt x="2301" y="332"/>
                    <a:pt x="2301" y="332"/>
                    <a:pt x="2301" y="332"/>
                  </a:cubicBezTo>
                  <a:cubicBezTo>
                    <a:pt x="2304" y="312"/>
                    <a:pt x="2304" y="312"/>
                    <a:pt x="2304" y="312"/>
                  </a:cubicBezTo>
                  <a:cubicBezTo>
                    <a:pt x="2305" y="308"/>
                    <a:pt x="2305" y="308"/>
                    <a:pt x="2305" y="308"/>
                  </a:cubicBezTo>
                  <a:cubicBezTo>
                    <a:pt x="2306" y="294"/>
                    <a:pt x="2306" y="294"/>
                    <a:pt x="2306" y="294"/>
                  </a:cubicBezTo>
                  <a:cubicBezTo>
                    <a:pt x="2308" y="278"/>
                    <a:pt x="2326" y="275"/>
                    <a:pt x="2325" y="290"/>
                  </a:cubicBezTo>
                  <a:cubicBezTo>
                    <a:pt x="2325" y="290"/>
                    <a:pt x="2325" y="291"/>
                    <a:pt x="2325" y="291"/>
                  </a:cubicBezTo>
                  <a:cubicBezTo>
                    <a:pt x="2325" y="294"/>
                    <a:pt x="2325" y="294"/>
                    <a:pt x="2325" y="294"/>
                  </a:cubicBezTo>
                  <a:cubicBezTo>
                    <a:pt x="2324" y="302"/>
                    <a:pt x="2323" y="310"/>
                    <a:pt x="2322" y="318"/>
                  </a:cubicBezTo>
                  <a:cubicBezTo>
                    <a:pt x="2321" y="325"/>
                    <a:pt x="2321" y="325"/>
                    <a:pt x="2321" y="325"/>
                  </a:cubicBezTo>
                  <a:cubicBezTo>
                    <a:pt x="2321" y="328"/>
                    <a:pt x="2321" y="328"/>
                    <a:pt x="2321" y="328"/>
                  </a:cubicBezTo>
                  <a:cubicBezTo>
                    <a:pt x="2321" y="329"/>
                    <a:pt x="2321" y="329"/>
                    <a:pt x="2321" y="329"/>
                  </a:cubicBezTo>
                  <a:cubicBezTo>
                    <a:pt x="2319" y="344"/>
                    <a:pt x="2319" y="344"/>
                    <a:pt x="2319" y="344"/>
                  </a:cubicBezTo>
                  <a:cubicBezTo>
                    <a:pt x="2317" y="364"/>
                    <a:pt x="2317" y="364"/>
                    <a:pt x="2317" y="364"/>
                  </a:cubicBezTo>
                  <a:cubicBezTo>
                    <a:pt x="2316" y="367"/>
                    <a:pt x="2316" y="367"/>
                    <a:pt x="2316" y="367"/>
                  </a:cubicBezTo>
                  <a:lnTo>
                    <a:pt x="2313" y="368"/>
                  </a:lnTo>
                  <a:close/>
                  <a:moveTo>
                    <a:pt x="2313" y="200"/>
                  </a:moveTo>
                  <a:cubicBezTo>
                    <a:pt x="2313" y="202"/>
                    <a:pt x="2313" y="202"/>
                    <a:pt x="2313" y="202"/>
                  </a:cubicBezTo>
                  <a:cubicBezTo>
                    <a:pt x="2311" y="215"/>
                    <a:pt x="2311" y="215"/>
                    <a:pt x="2311" y="215"/>
                  </a:cubicBezTo>
                  <a:cubicBezTo>
                    <a:pt x="2308" y="235"/>
                    <a:pt x="2308" y="235"/>
                    <a:pt x="2308" y="235"/>
                  </a:cubicBezTo>
                  <a:cubicBezTo>
                    <a:pt x="2307" y="243"/>
                    <a:pt x="2307" y="243"/>
                    <a:pt x="2307" y="243"/>
                  </a:cubicBezTo>
                  <a:cubicBezTo>
                    <a:pt x="2307" y="249"/>
                    <a:pt x="2307" y="249"/>
                    <a:pt x="2307" y="249"/>
                  </a:cubicBezTo>
                  <a:cubicBezTo>
                    <a:pt x="2306" y="255"/>
                    <a:pt x="2305" y="261"/>
                    <a:pt x="2304" y="268"/>
                  </a:cubicBezTo>
                  <a:cubicBezTo>
                    <a:pt x="2304" y="271"/>
                    <a:pt x="2304" y="271"/>
                    <a:pt x="2304" y="271"/>
                  </a:cubicBezTo>
                  <a:cubicBezTo>
                    <a:pt x="2302" y="271"/>
                    <a:pt x="2300" y="272"/>
                    <a:pt x="2299" y="272"/>
                  </a:cubicBezTo>
                  <a:cubicBezTo>
                    <a:pt x="2295" y="273"/>
                    <a:pt x="2292" y="274"/>
                    <a:pt x="2288" y="275"/>
                  </a:cubicBezTo>
                  <a:cubicBezTo>
                    <a:pt x="2290" y="263"/>
                    <a:pt x="2290" y="263"/>
                    <a:pt x="2290" y="263"/>
                  </a:cubicBezTo>
                  <a:cubicBezTo>
                    <a:pt x="2291" y="257"/>
                    <a:pt x="2291" y="257"/>
                    <a:pt x="2291" y="257"/>
                  </a:cubicBezTo>
                  <a:cubicBezTo>
                    <a:pt x="2293" y="239"/>
                    <a:pt x="2293" y="239"/>
                    <a:pt x="2293" y="239"/>
                  </a:cubicBezTo>
                  <a:cubicBezTo>
                    <a:pt x="2294" y="229"/>
                    <a:pt x="2294" y="229"/>
                    <a:pt x="2294" y="229"/>
                  </a:cubicBezTo>
                  <a:cubicBezTo>
                    <a:pt x="2296" y="216"/>
                    <a:pt x="2296" y="216"/>
                    <a:pt x="2296" y="216"/>
                  </a:cubicBezTo>
                  <a:cubicBezTo>
                    <a:pt x="2298" y="203"/>
                    <a:pt x="2298" y="203"/>
                    <a:pt x="2298" y="203"/>
                  </a:cubicBezTo>
                  <a:cubicBezTo>
                    <a:pt x="2300" y="189"/>
                    <a:pt x="2315" y="185"/>
                    <a:pt x="2313" y="200"/>
                  </a:cubicBezTo>
                  <a:close/>
                  <a:moveTo>
                    <a:pt x="2292" y="206"/>
                  </a:moveTo>
                  <a:cubicBezTo>
                    <a:pt x="2290" y="221"/>
                    <a:pt x="2290" y="221"/>
                    <a:pt x="2290" y="221"/>
                  </a:cubicBezTo>
                  <a:cubicBezTo>
                    <a:pt x="2288" y="235"/>
                    <a:pt x="2288" y="235"/>
                    <a:pt x="2288" y="235"/>
                  </a:cubicBezTo>
                  <a:cubicBezTo>
                    <a:pt x="2287" y="242"/>
                    <a:pt x="2287" y="242"/>
                    <a:pt x="2287" y="242"/>
                  </a:cubicBezTo>
                  <a:cubicBezTo>
                    <a:pt x="2284" y="262"/>
                    <a:pt x="2284" y="262"/>
                    <a:pt x="2284" y="262"/>
                  </a:cubicBezTo>
                  <a:cubicBezTo>
                    <a:pt x="2283" y="269"/>
                    <a:pt x="2283" y="269"/>
                    <a:pt x="2283" y="269"/>
                  </a:cubicBezTo>
                  <a:cubicBezTo>
                    <a:pt x="2282" y="278"/>
                    <a:pt x="2282" y="278"/>
                    <a:pt x="2282" y="278"/>
                  </a:cubicBezTo>
                  <a:cubicBezTo>
                    <a:pt x="2278" y="279"/>
                    <a:pt x="2273" y="280"/>
                    <a:pt x="2269" y="282"/>
                  </a:cubicBezTo>
                  <a:cubicBezTo>
                    <a:pt x="2270" y="280"/>
                    <a:pt x="2270" y="280"/>
                    <a:pt x="2270" y="280"/>
                  </a:cubicBezTo>
                  <a:cubicBezTo>
                    <a:pt x="2271" y="274"/>
                    <a:pt x="2271" y="274"/>
                    <a:pt x="2271" y="274"/>
                  </a:cubicBezTo>
                  <a:cubicBezTo>
                    <a:pt x="2272" y="264"/>
                    <a:pt x="2273" y="255"/>
                    <a:pt x="2275" y="246"/>
                  </a:cubicBezTo>
                  <a:cubicBezTo>
                    <a:pt x="2275" y="246"/>
                    <a:pt x="2275" y="246"/>
                    <a:pt x="2275" y="246"/>
                  </a:cubicBezTo>
                  <a:cubicBezTo>
                    <a:pt x="2277" y="232"/>
                    <a:pt x="2277" y="232"/>
                    <a:pt x="2277" y="232"/>
                  </a:cubicBezTo>
                  <a:cubicBezTo>
                    <a:pt x="2278" y="225"/>
                    <a:pt x="2279" y="217"/>
                    <a:pt x="2280" y="210"/>
                  </a:cubicBezTo>
                  <a:cubicBezTo>
                    <a:pt x="2282" y="196"/>
                    <a:pt x="2294" y="192"/>
                    <a:pt x="2292" y="206"/>
                  </a:cubicBezTo>
                  <a:close/>
                  <a:moveTo>
                    <a:pt x="2273" y="294"/>
                  </a:moveTo>
                  <a:cubicBezTo>
                    <a:pt x="2276" y="293"/>
                    <a:pt x="2278" y="296"/>
                    <a:pt x="2277" y="302"/>
                  </a:cubicBezTo>
                  <a:cubicBezTo>
                    <a:pt x="2276" y="308"/>
                    <a:pt x="2276" y="308"/>
                    <a:pt x="2276" y="308"/>
                  </a:cubicBezTo>
                  <a:cubicBezTo>
                    <a:pt x="2273" y="334"/>
                    <a:pt x="2273" y="334"/>
                    <a:pt x="2273" y="334"/>
                  </a:cubicBezTo>
                  <a:cubicBezTo>
                    <a:pt x="2272" y="339"/>
                    <a:pt x="2272" y="339"/>
                    <a:pt x="2272" y="339"/>
                  </a:cubicBezTo>
                  <a:cubicBezTo>
                    <a:pt x="2272" y="340"/>
                    <a:pt x="2272" y="340"/>
                    <a:pt x="2272" y="340"/>
                  </a:cubicBezTo>
                  <a:cubicBezTo>
                    <a:pt x="2269" y="363"/>
                    <a:pt x="2269" y="363"/>
                    <a:pt x="2269" y="363"/>
                  </a:cubicBezTo>
                  <a:cubicBezTo>
                    <a:pt x="2268" y="370"/>
                    <a:pt x="2268" y="370"/>
                    <a:pt x="2268" y="370"/>
                  </a:cubicBezTo>
                  <a:cubicBezTo>
                    <a:pt x="2267" y="374"/>
                    <a:pt x="2267" y="374"/>
                    <a:pt x="2267" y="374"/>
                  </a:cubicBezTo>
                  <a:cubicBezTo>
                    <a:pt x="2267" y="378"/>
                    <a:pt x="2267" y="378"/>
                    <a:pt x="2267" y="378"/>
                  </a:cubicBezTo>
                  <a:cubicBezTo>
                    <a:pt x="2260" y="379"/>
                    <a:pt x="2260" y="379"/>
                    <a:pt x="2260" y="379"/>
                  </a:cubicBezTo>
                  <a:cubicBezTo>
                    <a:pt x="2255" y="381"/>
                    <a:pt x="2255" y="381"/>
                    <a:pt x="2255" y="381"/>
                  </a:cubicBezTo>
                  <a:cubicBezTo>
                    <a:pt x="2254" y="381"/>
                    <a:pt x="2254" y="381"/>
                    <a:pt x="2254" y="381"/>
                  </a:cubicBezTo>
                  <a:cubicBezTo>
                    <a:pt x="2255" y="375"/>
                    <a:pt x="2255" y="375"/>
                    <a:pt x="2255" y="375"/>
                  </a:cubicBezTo>
                  <a:cubicBezTo>
                    <a:pt x="2256" y="367"/>
                    <a:pt x="2257" y="359"/>
                    <a:pt x="2258" y="350"/>
                  </a:cubicBezTo>
                  <a:cubicBezTo>
                    <a:pt x="2259" y="346"/>
                    <a:pt x="2259" y="346"/>
                    <a:pt x="2259" y="346"/>
                  </a:cubicBezTo>
                  <a:cubicBezTo>
                    <a:pt x="2259" y="344"/>
                    <a:pt x="2259" y="344"/>
                    <a:pt x="2259" y="344"/>
                  </a:cubicBezTo>
                  <a:cubicBezTo>
                    <a:pt x="2261" y="336"/>
                    <a:pt x="2262" y="328"/>
                    <a:pt x="2263" y="320"/>
                  </a:cubicBezTo>
                  <a:cubicBezTo>
                    <a:pt x="2265" y="307"/>
                    <a:pt x="2265" y="307"/>
                    <a:pt x="2265" y="307"/>
                  </a:cubicBezTo>
                  <a:cubicBezTo>
                    <a:pt x="2266" y="303"/>
                    <a:pt x="2267" y="300"/>
                    <a:pt x="2268" y="298"/>
                  </a:cubicBezTo>
                  <a:cubicBezTo>
                    <a:pt x="2270" y="296"/>
                    <a:pt x="2272" y="294"/>
                    <a:pt x="2273" y="294"/>
                  </a:cubicBezTo>
                  <a:close/>
                  <a:moveTo>
                    <a:pt x="2260" y="394"/>
                  </a:moveTo>
                  <a:cubicBezTo>
                    <a:pt x="2262" y="395"/>
                    <a:pt x="2263" y="398"/>
                    <a:pt x="2262" y="404"/>
                  </a:cubicBezTo>
                  <a:cubicBezTo>
                    <a:pt x="2261" y="411"/>
                    <a:pt x="2261" y="411"/>
                    <a:pt x="2261" y="411"/>
                  </a:cubicBezTo>
                  <a:cubicBezTo>
                    <a:pt x="2260" y="423"/>
                    <a:pt x="2260" y="423"/>
                    <a:pt x="2260" y="423"/>
                  </a:cubicBezTo>
                  <a:cubicBezTo>
                    <a:pt x="2257" y="441"/>
                    <a:pt x="2257" y="441"/>
                    <a:pt x="2257" y="441"/>
                  </a:cubicBezTo>
                  <a:cubicBezTo>
                    <a:pt x="2257" y="444"/>
                    <a:pt x="2257" y="444"/>
                    <a:pt x="2257" y="444"/>
                  </a:cubicBezTo>
                  <a:cubicBezTo>
                    <a:pt x="2253" y="471"/>
                    <a:pt x="2253" y="471"/>
                    <a:pt x="2253" y="471"/>
                  </a:cubicBezTo>
                  <a:cubicBezTo>
                    <a:pt x="2251" y="479"/>
                    <a:pt x="2251" y="479"/>
                    <a:pt x="2251" y="479"/>
                  </a:cubicBezTo>
                  <a:cubicBezTo>
                    <a:pt x="2251" y="481"/>
                    <a:pt x="2251" y="481"/>
                    <a:pt x="2251" y="481"/>
                  </a:cubicBezTo>
                  <a:cubicBezTo>
                    <a:pt x="2251" y="483"/>
                    <a:pt x="2251" y="483"/>
                    <a:pt x="2251" y="483"/>
                  </a:cubicBezTo>
                  <a:cubicBezTo>
                    <a:pt x="2247" y="484"/>
                    <a:pt x="2247" y="484"/>
                    <a:pt x="2247" y="484"/>
                  </a:cubicBezTo>
                  <a:cubicBezTo>
                    <a:pt x="2245" y="485"/>
                    <a:pt x="2245" y="485"/>
                    <a:pt x="2245" y="485"/>
                  </a:cubicBezTo>
                  <a:cubicBezTo>
                    <a:pt x="2243" y="485"/>
                    <a:pt x="2240" y="486"/>
                    <a:pt x="2238" y="486"/>
                  </a:cubicBezTo>
                  <a:cubicBezTo>
                    <a:pt x="2238" y="483"/>
                    <a:pt x="2238" y="483"/>
                    <a:pt x="2238" y="483"/>
                  </a:cubicBezTo>
                  <a:cubicBezTo>
                    <a:pt x="2240" y="473"/>
                    <a:pt x="2241" y="463"/>
                    <a:pt x="2243" y="453"/>
                  </a:cubicBezTo>
                  <a:cubicBezTo>
                    <a:pt x="2243" y="447"/>
                    <a:pt x="2243" y="447"/>
                    <a:pt x="2243" y="447"/>
                  </a:cubicBezTo>
                  <a:cubicBezTo>
                    <a:pt x="2245" y="435"/>
                    <a:pt x="2245" y="435"/>
                    <a:pt x="2245" y="435"/>
                  </a:cubicBezTo>
                  <a:cubicBezTo>
                    <a:pt x="2247" y="423"/>
                    <a:pt x="2247" y="423"/>
                    <a:pt x="2247" y="423"/>
                  </a:cubicBezTo>
                  <a:cubicBezTo>
                    <a:pt x="2249" y="407"/>
                    <a:pt x="2249" y="407"/>
                    <a:pt x="2249" y="407"/>
                  </a:cubicBezTo>
                  <a:cubicBezTo>
                    <a:pt x="2250" y="405"/>
                    <a:pt x="2250" y="403"/>
                    <a:pt x="2251" y="402"/>
                  </a:cubicBezTo>
                  <a:cubicBezTo>
                    <a:pt x="2253" y="396"/>
                    <a:pt x="2257" y="394"/>
                    <a:pt x="2260" y="394"/>
                  </a:cubicBezTo>
                  <a:close/>
                  <a:moveTo>
                    <a:pt x="2240" y="508"/>
                  </a:moveTo>
                  <a:cubicBezTo>
                    <a:pt x="2243" y="506"/>
                    <a:pt x="2247" y="509"/>
                    <a:pt x="2246" y="518"/>
                  </a:cubicBezTo>
                  <a:cubicBezTo>
                    <a:pt x="2245" y="522"/>
                    <a:pt x="2245" y="522"/>
                    <a:pt x="2245" y="522"/>
                  </a:cubicBezTo>
                  <a:cubicBezTo>
                    <a:pt x="2243" y="536"/>
                    <a:pt x="2243" y="536"/>
                    <a:pt x="2243" y="536"/>
                  </a:cubicBezTo>
                  <a:cubicBezTo>
                    <a:pt x="2241" y="551"/>
                    <a:pt x="2241" y="551"/>
                    <a:pt x="2241" y="551"/>
                  </a:cubicBezTo>
                  <a:cubicBezTo>
                    <a:pt x="2240" y="559"/>
                    <a:pt x="2240" y="559"/>
                    <a:pt x="2240" y="559"/>
                  </a:cubicBezTo>
                  <a:cubicBezTo>
                    <a:pt x="2238" y="570"/>
                    <a:pt x="2237" y="580"/>
                    <a:pt x="2235" y="591"/>
                  </a:cubicBezTo>
                  <a:cubicBezTo>
                    <a:pt x="2235" y="597"/>
                    <a:pt x="2235" y="597"/>
                    <a:pt x="2235" y="597"/>
                  </a:cubicBezTo>
                  <a:cubicBezTo>
                    <a:pt x="2234" y="601"/>
                    <a:pt x="2234" y="601"/>
                    <a:pt x="2234" y="601"/>
                  </a:cubicBezTo>
                  <a:cubicBezTo>
                    <a:pt x="2229" y="601"/>
                    <a:pt x="2229" y="601"/>
                    <a:pt x="2229" y="601"/>
                  </a:cubicBezTo>
                  <a:cubicBezTo>
                    <a:pt x="2221" y="603"/>
                    <a:pt x="2221" y="603"/>
                    <a:pt x="2221" y="603"/>
                  </a:cubicBezTo>
                  <a:cubicBezTo>
                    <a:pt x="2220" y="603"/>
                    <a:pt x="2220" y="603"/>
                    <a:pt x="2220" y="603"/>
                  </a:cubicBezTo>
                  <a:cubicBezTo>
                    <a:pt x="2222" y="590"/>
                    <a:pt x="2224" y="577"/>
                    <a:pt x="2226" y="564"/>
                  </a:cubicBezTo>
                  <a:cubicBezTo>
                    <a:pt x="2226" y="562"/>
                    <a:pt x="2226" y="562"/>
                    <a:pt x="2226" y="562"/>
                  </a:cubicBezTo>
                  <a:cubicBezTo>
                    <a:pt x="2228" y="549"/>
                    <a:pt x="2228" y="549"/>
                    <a:pt x="2228" y="549"/>
                  </a:cubicBezTo>
                  <a:cubicBezTo>
                    <a:pt x="2230" y="535"/>
                    <a:pt x="2230" y="535"/>
                    <a:pt x="2230" y="535"/>
                  </a:cubicBezTo>
                  <a:cubicBezTo>
                    <a:pt x="2232" y="521"/>
                    <a:pt x="2232" y="521"/>
                    <a:pt x="2232" y="521"/>
                  </a:cubicBezTo>
                  <a:cubicBezTo>
                    <a:pt x="2233" y="517"/>
                    <a:pt x="2234" y="513"/>
                    <a:pt x="2236" y="511"/>
                  </a:cubicBezTo>
                  <a:cubicBezTo>
                    <a:pt x="2237" y="510"/>
                    <a:pt x="2238" y="509"/>
                    <a:pt x="2240" y="508"/>
                  </a:cubicBezTo>
                  <a:close/>
                  <a:moveTo>
                    <a:pt x="2230" y="685"/>
                  </a:moveTo>
                  <a:cubicBezTo>
                    <a:pt x="2232" y="668"/>
                    <a:pt x="2232" y="668"/>
                    <a:pt x="2232" y="668"/>
                  </a:cubicBezTo>
                  <a:cubicBezTo>
                    <a:pt x="2233" y="658"/>
                    <a:pt x="2235" y="648"/>
                    <a:pt x="2236" y="638"/>
                  </a:cubicBezTo>
                  <a:cubicBezTo>
                    <a:pt x="2239" y="618"/>
                    <a:pt x="2257" y="616"/>
                    <a:pt x="2254" y="636"/>
                  </a:cubicBezTo>
                  <a:cubicBezTo>
                    <a:pt x="2252" y="651"/>
                    <a:pt x="2252" y="651"/>
                    <a:pt x="2252" y="651"/>
                  </a:cubicBezTo>
                  <a:cubicBezTo>
                    <a:pt x="2249" y="672"/>
                    <a:pt x="2249" y="672"/>
                    <a:pt x="2249" y="672"/>
                  </a:cubicBezTo>
                  <a:cubicBezTo>
                    <a:pt x="2248" y="684"/>
                    <a:pt x="2248" y="684"/>
                    <a:pt x="2248" y="684"/>
                  </a:cubicBezTo>
                  <a:cubicBezTo>
                    <a:pt x="2248" y="685"/>
                    <a:pt x="2248" y="685"/>
                    <a:pt x="2248" y="685"/>
                  </a:cubicBezTo>
                  <a:cubicBezTo>
                    <a:pt x="2246" y="698"/>
                    <a:pt x="2246" y="698"/>
                    <a:pt x="2246" y="698"/>
                  </a:cubicBezTo>
                  <a:cubicBezTo>
                    <a:pt x="2244" y="710"/>
                    <a:pt x="2243" y="721"/>
                    <a:pt x="2241" y="733"/>
                  </a:cubicBezTo>
                  <a:cubicBezTo>
                    <a:pt x="2241" y="733"/>
                    <a:pt x="2241" y="733"/>
                    <a:pt x="2241" y="733"/>
                  </a:cubicBezTo>
                  <a:cubicBezTo>
                    <a:pt x="2241" y="733"/>
                    <a:pt x="2241" y="733"/>
                    <a:pt x="2241" y="733"/>
                  </a:cubicBezTo>
                  <a:cubicBezTo>
                    <a:pt x="2223" y="732"/>
                    <a:pt x="2223" y="732"/>
                    <a:pt x="2223" y="732"/>
                  </a:cubicBezTo>
                  <a:cubicBezTo>
                    <a:pt x="2225" y="716"/>
                    <a:pt x="2225" y="716"/>
                    <a:pt x="2225" y="716"/>
                  </a:cubicBezTo>
                  <a:cubicBezTo>
                    <a:pt x="2227" y="702"/>
                    <a:pt x="2227" y="702"/>
                    <a:pt x="2227" y="702"/>
                  </a:cubicBezTo>
                  <a:cubicBezTo>
                    <a:pt x="2229" y="690"/>
                    <a:pt x="2229" y="690"/>
                    <a:pt x="2229" y="690"/>
                  </a:cubicBezTo>
                  <a:lnTo>
                    <a:pt x="2230" y="685"/>
                  </a:lnTo>
                  <a:close/>
                  <a:moveTo>
                    <a:pt x="2250" y="725"/>
                  </a:moveTo>
                  <a:cubicBezTo>
                    <a:pt x="2254" y="691"/>
                    <a:pt x="2254" y="691"/>
                    <a:pt x="2254" y="691"/>
                  </a:cubicBezTo>
                  <a:cubicBezTo>
                    <a:pt x="2255" y="685"/>
                    <a:pt x="2255" y="685"/>
                    <a:pt x="2255" y="685"/>
                  </a:cubicBezTo>
                  <a:cubicBezTo>
                    <a:pt x="2256" y="677"/>
                    <a:pt x="2256" y="677"/>
                    <a:pt x="2256" y="677"/>
                  </a:cubicBezTo>
                  <a:cubicBezTo>
                    <a:pt x="2258" y="665"/>
                    <a:pt x="2258" y="665"/>
                    <a:pt x="2258" y="665"/>
                  </a:cubicBezTo>
                  <a:cubicBezTo>
                    <a:pt x="2261" y="644"/>
                    <a:pt x="2261" y="644"/>
                    <a:pt x="2261" y="644"/>
                  </a:cubicBezTo>
                  <a:cubicBezTo>
                    <a:pt x="2262" y="636"/>
                    <a:pt x="2262" y="636"/>
                    <a:pt x="2262" y="636"/>
                  </a:cubicBezTo>
                  <a:cubicBezTo>
                    <a:pt x="2264" y="618"/>
                    <a:pt x="2279" y="614"/>
                    <a:pt x="2283" y="625"/>
                  </a:cubicBezTo>
                  <a:cubicBezTo>
                    <a:pt x="2284" y="628"/>
                    <a:pt x="2284" y="631"/>
                    <a:pt x="2284" y="635"/>
                  </a:cubicBezTo>
                  <a:cubicBezTo>
                    <a:pt x="2283" y="644"/>
                    <a:pt x="2283" y="644"/>
                    <a:pt x="2283" y="644"/>
                  </a:cubicBezTo>
                  <a:cubicBezTo>
                    <a:pt x="2281" y="656"/>
                    <a:pt x="2281" y="656"/>
                    <a:pt x="2281" y="656"/>
                  </a:cubicBezTo>
                  <a:cubicBezTo>
                    <a:pt x="2280" y="670"/>
                    <a:pt x="2280" y="670"/>
                    <a:pt x="2280" y="670"/>
                  </a:cubicBezTo>
                  <a:cubicBezTo>
                    <a:pt x="2278" y="685"/>
                    <a:pt x="2278" y="685"/>
                    <a:pt x="2278" y="685"/>
                  </a:cubicBezTo>
                  <a:cubicBezTo>
                    <a:pt x="2275" y="704"/>
                    <a:pt x="2275" y="704"/>
                    <a:pt x="2275" y="704"/>
                  </a:cubicBezTo>
                  <a:cubicBezTo>
                    <a:pt x="2273" y="728"/>
                    <a:pt x="2273" y="728"/>
                    <a:pt x="2273" y="728"/>
                  </a:cubicBezTo>
                  <a:cubicBezTo>
                    <a:pt x="2272" y="736"/>
                    <a:pt x="2272" y="736"/>
                    <a:pt x="2272" y="736"/>
                  </a:cubicBezTo>
                  <a:cubicBezTo>
                    <a:pt x="2264" y="735"/>
                    <a:pt x="2264" y="735"/>
                    <a:pt x="2264" y="735"/>
                  </a:cubicBezTo>
                  <a:cubicBezTo>
                    <a:pt x="2249" y="734"/>
                    <a:pt x="2249" y="734"/>
                    <a:pt x="2249" y="734"/>
                  </a:cubicBezTo>
                  <a:lnTo>
                    <a:pt x="2250" y="725"/>
                  </a:lnTo>
                  <a:close/>
                  <a:moveTo>
                    <a:pt x="2283" y="719"/>
                  </a:moveTo>
                  <a:cubicBezTo>
                    <a:pt x="2286" y="695"/>
                    <a:pt x="2286" y="695"/>
                    <a:pt x="2286" y="695"/>
                  </a:cubicBezTo>
                  <a:cubicBezTo>
                    <a:pt x="2287" y="686"/>
                    <a:pt x="2287" y="686"/>
                    <a:pt x="2287" y="686"/>
                  </a:cubicBezTo>
                  <a:cubicBezTo>
                    <a:pt x="2290" y="661"/>
                    <a:pt x="2290" y="661"/>
                    <a:pt x="2290" y="661"/>
                  </a:cubicBezTo>
                  <a:cubicBezTo>
                    <a:pt x="2292" y="647"/>
                    <a:pt x="2292" y="647"/>
                    <a:pt x="2292" y="647"/>
                  </a:cubicBezTo>
                  <a:cubicBezTo>
                    <a:pt x="2293" y="636"/>
                    <a:pt x="2293" y="636"/>
                    <a:pt x="2293" y="636"/>
                  </a:cubicBezTo>
                  <a:cubicBezTo>
                    <a:pt x="2293" y="635"/>
                    <a:pt x="2293" y="635"/>
                    <a:pt x="2293" y="635"/>
                  </a:cubicBezTo>
                  <a:cubicBezTo>
                    <a:pt x="2295" y="620"/>
                    <a:pt x="2306" y="615"/>
                    <a:pt x="2313" y="619"/>
                  </a:cubicBezTo>
                  <a:cubicBezTo>
                    <a:pt x="2315" y="620"/>
                    <a:pt x="2317" y="622"/>
                    <a:pt x="2318" y="625"/>
                  </a:cubicBezTo>
                  <a:cubicBezTo>
                    <a:pt x="2319" y="628"/>
                    <a:pt x="2319" y="631"/>
                    <a:pt x="2319" y="636"/>
                  </a:cubicBezTo>
                  <a:cubicBezTo>
                    <a:pt x="2319" y="637"/>
                    <a:pt x="2319" y="637"/>
                    <a:pt x="2319" y="637"/>
                  </a:cubicBezTo>
                  <a:cubicBezTo>
                    <a:pt x="2315" y="670"/>
                    <a:pt x="2315" y="670"/>
                    <a:pt x="2315" y="670"/>
                  </a:cubicBezTo>
                  <a:cubicBezTo>
                    <a:pt x="2314" y="687"/>
                    <a:pt x="2314" y="687"/>
                    <a:pt x="2314" y="687"/>
                  </a:cubicBezTo>
                  <a:cubicBezTo>
                    <a:pt x="2313" y="694"/>
                    <a:pt x="2313" y="694"/>
                    <a:pt x="2313" y="694"/>
                  </a:cubicBezTo>
                  <a:cubicBezTo>
                    <a:pt x="2312" y="700"/>
                    <a:pt x="2312" y="707"/>
                    <a:pt x="2311" y="713"/>
                  </a:cubicBezTo>
                  <a:cubicBezTo>
                    <a:pt x="2309" y="732"/>
                    <a:pt x="2309" y="732"/>
                    <a:pt x="2309" y="732"/>
                  </a:cubicBezTo>
                  <a:cubicBezTo>
                    <a:pt x="2308" y="739"/>
                    <a:pt x="2308" y="739"/>
                    <a:pt x="2308" y="739"/>
                  </a:cubicBezTo>
                  <a:cubicBezTo>
                    <a:pt x="2302" y="738"/>
                    <a:pt x="2302" y="738"/>
                    <a:pt x="2302" y="738"/>
                  </a:cubicBezTo>
                  <a:cubicBezTo>
                    <a:pt x="2296" y="738"/>
                    <a:pt x="2289" y="737"/>
                    <a:pt x="2283" y="737"/>
                  </a:cubicBezTo>
                  <a:cubicBezTo>
                    <a:pt x="2281" y="737"/>
                    <a:pt x="2281" y="737"/>
                    <a:pt x="2281" y="737"/>
                  </a:cubicBezTo>
                  <a:lnTo>
                    <a:pt x="2283" y="719"/>
                  </a:lnTo>
                  <a:close/>
                  <a:moveTo>
                    <a:pt x="2318" y="596"/>
                  </a:moveTo>
                  <a:cubicBezTo>
                    <a:pt x="2311" y="595"/>
                    <a:pt x="2304" y="595"/>
                    <a:pt x="2298" y="595"/>
                  </a:cubicBezTo>
                  <a:cubicBezTo>
                    <a:pt x="2298" y="589"/>
                    <a:pt x="2299" y="582"/>
                    <a:pt x="2300" y="575"/>
                  </a:cubicBezTo>
                  <a:cubicBezTo>
                    <a:pt x="2301" y="565"/>
                    <a:pt x="2301" y="565"/>
                    <a:pt x="2301" y="565"/>
                  </a:cubicBezTo>
                  <a:cubicBezTo>
                    <a:pt x="2302" y="554"/>
                    <a:pt x="2302" y="554"/>
                    <a:pt x="2302" y="554"/>
                  </a:cubicBezTo>
                  <a:cubicBezTo>
                    <a:pt x="2303" y="552"/>
                    <a:pt x="2303" y="552"/>
                    <a:pt x="2303" y="552"/>
                  </a:cubicBezTo>
                  <a:cubicBezTo>
                    <a:pt x="2303" y="548"/>
                    <a:pt x="2304" y="543"/>
                    <a:pt x="2304" y="538"/>
                  </a:cubicBezTo>
                  <a:cubicBezTo>
                    <a:pt x="2305" y="532"/>
                    <a:pt x="2305" y="532"/>
                    <a:pt x="2305" y="532"/>
                  </a:cubicBezTo>
                  <a:cubicBezTo>
                    <a:pt x="2306" y="525"/>
                    <a:pt x="2306" y="519"/>
                    <a:pt x="2307" y="512"/>
                  </a:cubicBezTo>
                  <a:cubicBezTo>
                    <a:pt x="2309" y="493"/>
                    <a:pt x="2331" y="492"/>
                    <a:pt x="2332" y="509"/>
                  </a:cubicBezTo>
                  <a:cubicBezTo>
                    <a:pt x="2332" y="510"/>
                    <a:pt x="2332" y="511"/>
                    <a:pt x="2332" y="512"/>
                  </a:cubicBezTo>
                  <a:cubicBezTo>
                    <a:pt x="2332" y="515"/>
                    <a:pt x="2332" y="515"/>
                    <a:pt x="2332" y="515"/>
                  </a:cubicBezTo>
                  <a:cubicBezTo>
                    <a:pt x="2330" y="529"/>
                    <a:pt x="2330" y="529"/>
                    <a:pt x="2330" y="529"/>
                  </a:cubicBezTo>
                  <a:cubicBezTo>
                    <a:pt x="2329" y="542"/>
                    <a:pt x="2329" y="542"/>
                    <a:pt x="2329" y="542"/>
                  </a:cubicBezTo>
                  <a:cubicBezTo>
                    <a:pt x="2328" y="551"/>
                    <a:pt x="2328" y="551"/>
                    <a:pt x="2328" y="551"/>
                  </a:cubicBezTo>
                  <a:cubicBezTo>
                    <a:pt x="2328" y="554"/>
                    <a:pt x="2328" y="554"/>
                    <a:pt x="2328" y="554"/>
                  </a:cubicBezTo>
                  <a:cubicBezTo>
                    <a:pt x="2326" y="566"/>
                    <a:pt x="2325" y="578"/>
                    <a:pt x="2324" y="591"/>
                  </a:cubicBezTo>
                  <a:cubicBezTo>
                    <a:pt x="2323" y="596"/>
                    <a:pt x="2323" y="596"/>
                    <a:pt x="2323" y="596"/>
                  </a:cubicBezTo>
                  <a:cubicBezTo>
                    <a:pt x="2321" y="596"/>
                    <a:pt x="2320" y="596"/>
                    <a:pt x="2318" y="596"/>
                  </a:cubicBezTo>
                  <a:close/>
                  <a:moveTo>
                    <a:pt x="2326" y="718"/>
                  </a:moveTo>
                  <a:cubicBezTo>
                    <a:pt x="2328" y="699"/>
                    <a:pt x="2328" y="699"/>
                    <a:pt x="2328" y="699"/>
                  </a:cubicBezTo>
                  <a:cubicBezTo>
                    <a:pt x="2329" y="689"/>
                    <a:pt x="2329" y="689"/>
                    <a:pt x="2329" y="689"/>
                  </a:cubicBezTo>
                  <a:cubicBezTo>
                    <a:pt x="2330" y="680"/>
                    <a:pt x="2330" y="680"/>
                    <a:pt x="2330" y="680"/>
                  </a:cubicBezTo>
                  <a:cubicBezTo>
                    <a:pt x="2332" y="656"/>
                    <a:pt x="2332" y="656"/>
                    <a:pt x="2332" y="656"/>
                  </a:cubicBezTo>
                  <a:cubicBezTo>
                    <a:pt x="2334" y="638"/>
                    <a:pt x="2334" y="638"/>
                    <a:pt x="2334" y="638"/>
                  </a:cubicBezTo>
                  <a:cubicBezTo>
                    <a:pt x="2336" y="616"/>
                    <a:pt x="2358" y="614"/>
                    <a:pt x="2363" y="630"/>
                  </a:cubicBezTo>
                  <a:cubicBezTo>
                    <a:pt x="2364" y="633"/>
                    <a:pt x="2364" y="637"/>
                    <a:pt x="2364" y="641"/>
                  </a:cubicBezTo>
                  <a:cubicBezTo>
                    <a:pt x="2363" y="652"/>
                    <a:pt x="2363" y="652"/>
                    <a:pt x="2363" y="652"/>
                  </a:cubicBezTo>
                  <a:cubicBezTo>
                    <a:pt x="2361" y="671"/>
                    <a:pt x="2361" y="671"/>
                    <a:pt x="2361" y="671"/>
                  </a:cubicBezTo>
                  <a:cubicBezTo>
                    <a:pt x="2359" y="690"/>
                    <a:pt x="2359" y="690"/>
                    <a:pt x="2359" y="690"/>
                  </a:cubicBezTo>
                  <a:cubicBezTo>
                    <a:pt x="2359" y="692"/>
                    <a:pt x="2359" y="692"/>
                    <a:pt x="2359" y="692"/>
                  </a:cubicBezTo>
                  <a:cubicBezTo>
                    <a:pt x="2358" y="706"/>
                    <a:pt x="2357" y="720"/>
                    <a:pt x="2356" y="734"/>
                  </a:cubicBezTo>
                  <a:cubicBezTo>
                    <a:pt x="2355" y="743"/>
                    <a:pt x="2355" y="743"/>
                    <a:pt x="2355" y="743"/>
                  </a:cubicBezTo>
                  <a:cubicBezTo>
                    <a:pt x="2346" y="742"/>
                    <a:pt x="2346" y="742"/>
                    <a:pt x="2346" y="742"/>
                  </a:cubicBezTo>
                  <a:cubicBezTo>
                    <a:pt x="2338" y="742"/>
                    <a:pt x="2331" y="741"/>
                    <a:pt x="2324" y="740"/>
                  </a:cubicBezTo>
                  <a:lnTo>
                    <a:pt x="2326" y="718"/>
                  </a:lnTo>
                  <a:close/>
                  <a:moveTo>
                    <a:pt x="2336" y="475"/>
                  </a:moveTo>
                  <a:cubicBezTo>
                    <a:pt x="2334" y="475"/>
                    <a:pt x="2333" y="475"/>
                    <a:pt x="2331" y="475"/>
                  </a:cubicBezTo>
                  <a:cubicBezTo>
                    <a:pt x="2326" y="475"/>
                    <a:pt x="2321" y="475"/>
                    <a:pt x="2316" y="475"/>
                  </a:cubicBezTo>
                  <a:cubicBezTo>
                    <a:pt x="2312" y="475"/>
                    <a:pt x="2312" y="475"/>
                    <a:pt x="2312" y="475"/>
                  </a:cubicBezTo>
                  <a:cubicBezTo>
                    <a:pt x="2313" y="465"/>
                    <a:pt x="2313" y="465"/>
                    <a:pt x="2313" y="465"/>
                  </a:cubicBezTo>
                  <a:cubicBezTo>
                    <a:pt x="2315" y="444"/>
                    <a:pt x="2315" y="444"/>
                    <a:pt x="2315" y="444"/>
                  </a:cubicBezTo>
                  <a:cubicBezTo>
                    <a:pt x="2316" y="434"/>
                    <a:pt x="2316" y="434"/>
                    <a:pt x="2316" y="434"/>
                  </a:cubicBezTo>
                  <a:cubicBezTo>
                    <a:pt x="2317" y="425"/>
                    <a:pt x="2317" y="425"/>
                    <a:pt x="2317" y="425"/>
                  </a:cubicBezTo>
                  <a:cubicBezTo>
                    <a:pt x="2318" y="423"/>
                    <a:pt x="2318" y="423"/>
                    <a:pt x="2318" y="423"/>
                  </a:cubicBezTo>
                  <a:cubicBezTo>
                    <a:pt x="2319" y="415"/>
                    <a:pt x="2319" y="415"/>
                    <a:pt x="2319" y="415"/>
                  </a:cubicBezTo>
                  <a:cubicBezTo>
                    <a:pt x="2319" y="408"/>
                    <a:pt x="2320" y="400"/>
                    <a:pt x="2321" y="393"/>
                  </a:cubicBezTo>
                  <a:cubicBezTo>
                    <a:pt x="2322" y="389"/>
                    <a:pt x="2323" y="386"/>
                    <a:pt x="2324" y="384"/>
                  </a:cubicBezTo>
                  <a:cubicBezTo>
                    <a:pt x="2326" y="381"/>
                    <a:pt x="2328" y="380"/>
                    <a:pt x="2330" y="379"/>
                  </a:cubicBezTo>
                  <a:cubicBezTo>
                    <a:pt x="2338" y="376"/>
                    <a:pt x="2346" y="380"/>
                    <a:pt x="2345" y="392"/>
                  </a:cubicBezTo>
                  <a:cubicBezTo>
                    <a:pt x="2345" y="393"/>
                    <a:pt x="2345" y="393"/>
                    <a:pt x="2345" y="393"/>
                  </a:cubicBezTo>
                  <a:cubicBezTo>
                    <a:pt x="2344" y="401"/>
                    <a:pt x="2344" y="401"/>
                    <a:pt x="2344" y="401"/>
                  </a:cubicBezTo>
                  <a:cubicBezTo>
                    <a:pt x="2344" y="403"/>
                    <a:pt x="2344" y="403"/>
                    <a:pt x="2344" y="403"/>
                  </a:cubicBezTo>
                  <a:cubicBezTo>
                    <a:pt x="2342" y="422"/>
                    <a:pt x="2342" y="422"/>
                    <a:pt x="2342" y="422"/>
                  </a:cubicBezTo>
                  <a:cubicBezTo>
                    <a:pt x="2340" y="434"/>
                    <a:pt x="2340" y="434"/>
                    <a:pt x="2340" y="434"/>
                  </a:cubicBezTo>
                  <a:cubicBezTo>
                    <a:pt x="2339" y="443"/>
                    <a:pt x="2339" y="443"/>
                    <a:pt x="2339" y="443"/>
                  </a:cubicBezTo>
                  <a:cubicBezTo>
                    <a:pt x="2338" y="456"/>
                    <a:pt x="2338" y="456"/>
                    <a:pt x="2338" y="456"/>
                  </a:cubicBezTo>
                  <a:cubicBezTo>
                    <a:pt x="2337" y="470"/>
                    <a:pt x="2337" y="470"/>
                    <a:pt x="2337" y="470"/>
                  </a:cubicBezTo>
                  <a:lnTo>
                    <a:pt x="2336" y="475"/>
                  </a:lnTo>
                  <a:close/>
                  <a:moveTo>
                    <a:pt x="2328" y="366"/>
                  </a:moveTo>
                  <a:cubicBezTo>
                    <a:pt x="2325" y="366"/>
                    <a:pt x="2325" y="366"/>
                    <a:pt x="2325" y="366"/>
                  </a:cubicBezTo>
                  <a:cubicBezTo>
                    <a:pt x="2326" y="357"/>
                    <a:pt x="2326" y="357"/>
                    <a:pt x="2326" y="357"/>
                  </a:cubicBezTo>
                  <a:cubicBezTo>
                    <a:pt x="2328" y="337"/>
                    <a:pt x="2328" y="337"/>
                    <a:pt x="2328" y="337"/>
                  </a:cubicBezTo>
                  <a:cubicBezTo>
                    <a:pt x="2329" y="327"/>
                    <a:pt x="2329" y="327"/>
                    <a:pt x="2329" y="327"/>
                  </a:cubicBezTo>
                  <a:cubicBezTo>
                    <a:pt x="2330" y="321"/>
                    <a:pt x="2330" y="321"/>
                    <a:pt x="2330" y="321"/>
                  </a:cubicBezTo>
                  <a:cubicBezTo>
                    <a:pt x="2330" y="318"/>
                    <a:pt x="2330" y="318"/>
                    <a:pt x="2330" y="318"/>
                  </a:cubicBezTo>
                  <a:cubicBezTo>
                    <a:pt x="2331" y="311"/>
                    <a:pt x="2331" y="311"/>
                    <a:pt x="2331" y="311"/>
                  </a:cubicBezTo>
                  <a:cubicBezTo>
                    <a:pt x="2332" y="303"/>
                    <a:pt x="2333" y="296"/>
                    <a:pt x="2334" y="288"/>
                  </a:cubicBezTo>
                  <a:cubicBezTo>
                    <a:pt x="2334" y="288"/>
                    <a:pt x="2334" y="287"/>
                    <a:pt x="2334" y="287"/>
                  </a:cubicBezTo>
                  <a:cubicBezTo>
                    <a:pt x="2334" y="285"/>
                    <a:pt x="2335" y="283"/>
                    <a:pt x="2336" y="281"/>
                  </a:cubicBezTo>
                  <a:cubicBezTo>
                    <a:pt x="2338" y="278"/>
                    <a:pt x="2341" y="276"/>
                    <a:pt x="2343" y="275"/>
                  </a:cubicBezTo>
                  <a:cubicBezTo>
                    <a:pt x="2345" y="274"/>
                    <a:pt x="2347" y="274"/>
                    <a:pt x="2349" y="274"/>
                  </a:cubicBezTo>
                  <a:cubicBezTo>
                    <a:pt x="2353" y="275"/>
                    <a:pt x="2357" y="280"/>
                    <a:pt x="2356" y="287"/>
                  </a:cubicBezTo>
                  <a:cubicBezTo>
                    <a:pt x="2356" y="290"/>
                    <a:pt x="2356" y="290"/>
                    <a:pt x="2356" y="290"/>
                  </a:cubicBezTo>
                  <a:cubicBezTo>
                    <a:pt x="2355" y="297"/>
                    <a:pt x="2355" y="297"/>
                    <a:pt x="2355" y="297"/>
                  </a:cubicBezTo>
                  <a:cubicBezTo>
                    <a:pt x="2355" y="300"/>
                    <a:pt x="2355" y="300"/>
                    <a:pt x="2355" y="300"/>
                  </a:cubicBezTo>
                  <a:cubicBezTo>
                    <a:pt x="2353" y="316"/>
                    <a:pt x="2353" y="316"/>
                    <a:pt x="2353" y="316"/>
                  </a:cubicBezTo>
                  <a:cubicBezTo>
                    <a:pt x="2352" y="326"/>
                    <a:pt x="2352" y="326"/>
                    <a:pt x="2352" y="326"/>
                  </a:cubicBezTo>
                  <a:cubicBezTo>
                    <a:pt x="2351" y="335"/>
                    <a:pt x="2351" y="335"/>
                    <a:pt x="2351" y="335"/>
                  </a:cubicBezTo>
                  <a:cubicBezTo>
                    <a:pt x="2350" y="347"/>
                    <a:pt x="2350" y="347"/>
                    <a:pt x="2350" y="347"/>
                  </a:cubicBezTo>
                  <a:cubicBezTo>
                    <a:pt x="2348" y="364"/>
                    <a:pt x="2348" y="364"/>
                    <a:pt x="2348" y="364"/>
                  </a:cubicBezTo>
                  <a:cubicBezTo>
                    <a:pt x="2348" y="365"/>
                    <a:pt x="2348" y="365"/>
                    <a:pt x="2348" y="365"/>
                  </a:cubicBezTo>
                  <a:cubicBezTo>
                    <a:pt x="2347" y="365"/>
                    <a:pt x="2347" y="365"/>
                    <a:pt x="2347" y="365"/>
                  </a:cubicBezTo>
                  <a:cubicBezTo>
                    <a:pt x="2340" y="365"/>
                    <a:pt x="2334" y="365"/>
                    <a:pt x="2328" y="366"/>
                  </a:cubicBezTo>
                  <a:close/>
                  <a:moveTo>
                    <a:pt x="2352" y="458"/>
                  </a:moveTo>
                  <a:cubicBezTo>
                    <a:pt x="2353" y="444"/>
                    <a:pt x="2353" y="444"/>
                    <a:pt x="2353" y="444"/>
                  </a:cubicBezTo>
                  <a:cubicBezTo>
                    <a:pt x="2354" y="435"/>
                    <a:pt x="2354" y="435"/>
                    <a:pt x="2354" y="435"/>
                  </a:cubicBezTo>
                  <a:cubicBezTo>
                    <a:pt x="2354" y="430"/>
                    <a:pt x="2354" y="430"/>
                    <a:pt x="2354" y="430"/>
                  </a:cubicBezTo>
                  <a:cubicBezTo>
                    <a:pt x="2356" y="409"/>
                    <a:pt x="2356" y="409"/>
                    <a:pt x="2356" y="409"/>
                  </a:cubicBezTo>
                  <a:cubicBezTo>
                    <a:pt x="2358" y="394"/>
                    <a:pt x="2358" y="394"/>
                    <a:pt x="2358" y="394"/>
                  </a:cubicBezTo>
                  <a:cubicBezTo>
                    <a:pt x="2358" y="393"/>
                    <a:pt x="2358" y="391"/>
                    <a:pt x="2359" y="390"/>
                  </a:cubicBezTo>
                  <a:cubicBezTo>
                    <a:pt x="2359" y="390"/>
                    <a:pt x="2359" y="389"/>
                    <a:pt x="2359" y="388"/>
                  </a:cubicBezTo>
                  <a:cubicBezTo>
                    <a:pt x="2361" y="383"/>
                    <a:pt x="2365" y="380"/>
                    <a:pt x="2370" y="379"/>
                  </a:cubicBezTo>
                  <a:cubicBezTo>
                    <a:pt x="2370" y="379"/>
                    <a:pt x="2371" y="379"/>
                    <a:pt x="2372" y="379"/>
                  </a:cubicBezTo>
                  <a:cubicBezTo>
                    <a:pt x="2376" y="379"/>
                    <a:pt x="2381" y="382"/>
                    <a:pt x="2383" y="387"/>
                  </a:cubicBezTo>
                  <a:cubicBezTo>
                    <a:pt x="2385" y="389"/>
                    <a:pt x="2385" y="392"/>
                    <a:pt x="2385" y="396"/>
                  </a:cubicBezTo>
                  <a:cubicBezTo>
                    <a:pt x="2384" y="405"/>
                    <a:pt x="2384" y="405"/>
                    <a:pt x="2384" y="405"/>
                  </a:cubicBezTo>
                  <a:cubicBezTo>
                    <a:pt x="2383" y="418"/>
                    <a:pt x="2383" y="418"/>
                    <a:pt x="2383" y="418"/>
                  </a:cubicBezTo>
                  <a:cubicBezTo>
                    <a:pt x="2382" y="432"/>
                    <a:pt x="2382" y="432"/>
                    <a:pt x="2382" y="432"/>
                  </a:cubicBezTo>
                  <a:cubicBezTo>
                    <a:pt x="2381" y="437"/>
                    <a:pt x="2381" y="437"/>
                    <a:pt x="2381" y="437"/>
                  </a:cubicBezTo>
                  <a:cubicBezTo>
                    <a:pt x="2380" y="448"/>
                    <a:pt x="2379" y="459"/>
                    <a:pt x="2379" y="470"/>
                  </a:cubicBezTo>
                  <a:cubicBezTo>
                    <a:pt x="2378" y="476"/>
                    <a:pt x="2378" y="476"/>
                    <a:pt x="2378" y="476"/>
                  </a:cubicBezTo>
                  <a:cubicBezTo>
                    <a:pt x="2378" y="479"/>
                    <a:pt x="2378" y="479"/>
                    <a:pt x="2378" y="479"/>
                  </a:cubicBezTo>
                  <a:cubicBezTo>
                    <a:pt x="2376" y="478"/>
                    <a:pt x="2376" y="478"/>
                    <a:pt x="2376" y="478"/>
                  </a:cubicBezTo>
                  <a:cubicBezTo>
                    <a:pt x="2373" y="478"/>
                    <a:pt x="2371" y="478"/>
                    <a:pt x="2369" y="478"/>
                  </a:cubicBezTo>
                  <a:cubicBezTo>
                    <a:pt x="2363" y="477"/>
                    <a:pt x="2356" y="476"/>
                    <a:pt x="2350" y="476"/>
                  </a:cubicBezTo>
                  <a:cubicBezTo>
                    <a:pt x="2350" y="470"/>
                    <a:pt x="2351" y="464"/>
                    <a:pt x="2352" y="458"/>
                  </a:cubicBezTo>
                  <a:close/>
                  <a:moveTo>
                    <a:pt x="2383" y="582"/>
                  </a:moveTo>
                  <a:cubicBezTo>
                    <a:pt x="2384" y="569"/>
                    <a:pt x="2384" y="569"/>
                    <a:pt x="2384" y="569"/>
                  </a:cubicBezTo>
                  <a:cubicBezTo>
                    <a:pt x="2385" y="560"/>
                    <a:pt x="2385" y="560"/>
                    <a:pt x="2385" y="560"/>
                  </a:cubicBezTo>
                  <a:cubicBezTo>
                    <a:pt x="2385" y="558"/>
                    <a:pt x="2385" y="558"/>
                    <a:pt x="2385" y="558"/>
                  </a:cubicBezTo>
                  <a:cubicBezTo>
                    <a:pt x="2387" y="537"/>
                    <a:pt x="2387" y="537"/>
                    <a:pt x="2387" y="537"/>
                  </a:cubicBezTo>
                  <a:cubicBezTo>
                    <a:pt x="2388" y="531"/>
                    <a:pt x="2388" y="524"/>
                    <a:pt x="2389" y="517"/>
                  </a:cubicBezTo>
                  <a:cubicBezTo>
                    <a:pt x="2390" y="499"/>
                    <a:pt x="2410" y="501"/>
                    <a:pt x="2413" y="516"/>
                  </a:cubicBezTo>
                  <a:cubicBezTo>
                    <a:pt x="2413" y="517"/>
                    <a:pt x="2413" y="519"/>
                    <a:pt x="2413" y="522"/>
                  </a:cubicBezTo>
                  <a:cubicBezTo>
                    <a:pt x="2412" y="535"/>
                    <a:pt x="2412" y="535"/>
                    <a:pt x="2412" y="535"/>
                  </a:cubicBezTo>
                  <a:cubicBezTo>
                    <a:pt x="2411" y="546"/>
                    <a:pt x="2411" y="546"/>
                    <a:pt x="2411" y="546"/>
                  </a:cubicBezTo>
                  <a:cubicBezTo>
                    <a:pt x="2410" y="560"/>
                    <a:pt x="2410" y="560"/>
                    <a:pt x="2410" y="560"/>
                  </a:cubicBezTo>
                  <a:cubicBezTo>
                    <a:pt x="2410" y="564"/>
                    <a:pt x="2410" y="564"/>
                    <a:pt x="2410" y="564"/>
                  </a:cubicBezTo>
                  <a:cubicBezTo>
                    <a:pt x="2409" y="573"/>
                    <a:pt x="2409" y="583"/>
                    <a:pt x="2408" y="592"/>
                  </a:cubicBezTo>
                  <a:cubicBezTo>
                    <a:pt x="2407" y="606"/>
                    <a:pt x="2407" y="606"/>
                    <a:pt x="2407" y="606"/>
                  </a:cubicBezTo>
                  <a:cubicBezTo>
                    <a:pt x="2403" y="606"/>
                    <a:pt x="2398" y="605"/>
                    <a:pt x="2394" y="604"/>
                  </a:cubicBezTo>
                  <a:cubicBezTo>
                    <a:pt x="2390" y="603"/>
                    <a:pt x="2386" y="602"/>
                    <a:pt x="2382" y="602"/>
                  </a:cubicBezTo>
                  <a:lnTo>
                    <a:pt x="2383" y="582"/>
                  </a:lnTo>
                  <a:close/>
                  <a:moveTo>
                    <a:pt x="2408" y="484"/>
                  </a:moveTo>
                  <a:cubicBezTo>
                    <a:pt x="2405" y="483"/>
                    <a:pt x="2402" y="483"/>
                    <a:pt x="2399" y="482"/>
                  </a:cubicBezTo>
                  <a:cubicBezTo>
                    <a:pt x="2397" y="482"/>
                    <a:pt x="2394" y="481"/>
                    <a:pt x="2391" y="481"/>
                  </a:cubicBezTo>
                  <a:cubicBezTo>
                    <a:pt x="2392" y="477"/>
                    <a:pt x="2392" y="477"/>
                    <a:pt x="2392" y="477"/>
                  </a:cubicBezTo>
                  <a:cubicBezTo>
                    <a:pt x="2393" y="464"/>
                    <a:pt x="2393" y="464"/>
                    <a:pt x="2393" y="464"/>
                  </a:cubicBezTo>
                  <a:cubicBezTo>
                    <a:pt x="2393" y="457"/>
                    <a:pt x="2393" y="457"/>
                    <a:pt x="2393" y="457"/>
                  </a:cubicBezTo>
                  <a:cubicBezTo>
                    <a:pt x="2395" y="439"/>
                    <a:pt x="2395" y="439"/>
                    <a:pt x="2395" y="439"/>
                  </a:cubicBezTo>
                  <a:cubicBezTo>
                    <a:pt x="2396" y="420"/>
                    <a:pt x="2396" y="420"/>
                    <a:pt x="2396" y="420"/>
                  </a:cubicBezTo>
                  <a:cubicBezTo>
                    <a:pt x="2398" y="406"/>
                    <a:pt x="2398" y="406"/>
                    <a:pt x="2398" y="406"/>
                  </a:cubicBezTo>
                  <a:cubicBezTo>
                    <a:pt x="2398" y="397"/>
                    <a:pt x="2398" y="397"/>
                    <a:pt x="2398" y="397"/>
                  </a:cubicBezTo>
                  <a:cubicBezTo>
                    <a:pt x="2398" y="395"/>
                    <a:pt x="2399" y="394"/>
                    <a:pt x="2399" y="392"/>
                  </a:cubicBezTo>
                  <a:cubicBezTo>
                    <a:pt x="2401" y="387"/>
                    <a:pt x="2405" y="384"/>
                    <a:pt x="2409" y="384"/>
                  </a:cubicBezTo>
                  <a:cubicBezTo>
                    <a:pt x="2412" y="384"/>
                    <a:pt x="2415" y="386"/>
                    <a:pt x="2418" y="389"/>
                  </a:cubicBezTo>
                  <a:cubicBezTo>
                    <a:pt x="2420" y="391"/>
                    <a:pt x="2421" y="395"/>
                    <a:pt x="2421" y="399"/>
                  </a:cubicBezTo>
                  <a:cubicBezTo>
                    <a:pt x="2421" y="400"/>
                    <a:pt x="2421" y="401"/>
                    <a:pt x="2421" y="402"/>
                  </a:cubicBezTo>
                  <a:cubicBezTo>
                    <a:pt x="2420" y="413"/>
                    <a:pt x="2420" y="424"/>
                    <a:pt x="2419" y="436"/>
                  </a:cubicBezTo>
                  <a:cubicBezTo>
                    <a:pt x="2418" y="442"/>
                    <a:pt x="2418" y="442"/>
                    <a:pt x="2418" y="442"/>
                  </a:cubicBezTo>
                  <a:cubicBezTo>
                    <a:pt x="2418" y="444"/>
                    <a:pt x="2418" y="444"/>
                    <a:pt x="2418" y="444"/>
                  </a:cubicBezTo>
                  <a:cubicBezTo>
                    <a:pt x="2417" y="456"/>
                    <a:pt x="2417" y="456"/>
                    <a:pt x="2417" y="456"/>
                  </a:cubicBezTo>
                  <a:cubicBezTo>
                    <a:pt x="2417" y="468"/>
                    <a:pt x="2417" y="468"/>
                    <a:pt x="2417" y="468"/>
                  </a:cubicBezTo>
                  <a:cubicBezTo>
                    <a:pt x="2416" y="477"/>
                    <a:pt x="2416" y="477"/>
                    <a:pt x="2416" y="477"/>
                  </a:cubicBezTo>
                  <a:cubicBezTo>
                    <a:pt x="2415" y="486"/>
                    <a:pt x="2415" y="486"/>
                    <a:pt x="2415" y="486"/>
                  </a:cubicBezTo>
                  <a:cubicBezTo>
                    <a:pt x="2413" y="485"/>
                    <a:pt x="2410" y="484"/>
                    <a:pt x="2408" y="484"/>
                  </a:cubicBezTo>
                  <a:close/>
                  <a:moveTo>
                    <a:pt x="2416" y="607"/>
                  </a:moveTo>
                  <a:cubicBezTo>
                    <a:pt x="2418" y="584"/>
                    <a:pt x="2418" y="584"/>
                    <a:pt x="2418" y="584"/>
                  </a:cubicBezTo>
                  <a:cubicBezTo>
                    <a:pt x="2419" y="565"/>
                    <a:pt x="2419" y="565"/>
                    <a:pt x="2419" y="565"/>
                  </a:cubicBezTo>
                  <a:cubicBezTo>
                    <a:pt x="2420" y="552"/>
                    <a:pt x="2420" y="552"/>
                    <a:pt x="2420" y="552"/>
                  </a:cubicBezTo>
                  <a:cubicBezTo>
                    <a:pt x="2421" y="538"/>
                    <a:pt x="2421" y="538"/>
                    <a:pt x="2421" y="538"/>
                  </a:cubicBezTo>
                  <a:cubicBezTo>
                    <a:pt x="2421" y="527"/>
                    <a:pt x="2421" y="527"/>
                    <a:pt x="2421" y="527"/>
                  </a:cubicBezTo>
                  <a:cubicBezTo>
                    <a:pt x="2422" y="522"/>
                    <a:pt x="2422" y="522"/>
                    <a:pt x="2422" y="522"/>
                  </a:cubicBezTo>
                  <a:cubicBezTo>
                    <a:pt x="2423" y="509"/>
                    <a:pt x="2432" y="507"/>
                    <a:pt x="2438" y="513"/>
                  </a:cubicBezTo>
                  <a:cubicBezTo>
                    <a:pt x="2440" y="515"/>
                    <a:pt x="2441" y="517"/>
                    <a:pt x="2442" y="520"/>
                  </a:cubicBezTo>
                  <a:cubicBezTo>
                    <a:pt x="2442" y="522"/>
                    <a:pt x="2442" y="525"/>
                    <a:pt x="2442" y="527"/>
                  </a:cubicBezTo>
                  <a:cubicBezTo>
                    <a:pt x="2442" y="533"/>
                    <a:pt x="2442" y="533"/>
                    <a:pt x="2442" y="533"/>
                  </a:cubicBezTo>
                  <a:cubicBezTo>
                    <a:pt x="2441" y="544"/>
                    <a:pt x="2441" y="554"/>
                    <a:pt x="2440" y="565"/>
                  </a:cubicBezTo>
                  <a:cubicBezTo>
                    <a:pt x="2440" y="570"/>
                    <a:pt x="2440" y="570"/>
                    <a:pt x="2440" y="570"/>
                  </a:cubicBezTo>
                  <a:cubicBezTo>
                    <a:pt x="2439" y="576"/>
                    <a:pt x="2439" y="582"/>
                    <a:pt x="2439" y="588"/>
                  </a:cubicBezTo>
                  <a:cubicBezTo>
                    <a:pt x="2438" y="606"/>
                    <a:pt x="2438" y="606"/>
                    <a:pt x="2438" y="606"/>
                  </a:cubicBezTo>
                  <a:cubicBezTo>
                    <a:pt x="2437" y="614"/>
                    <a:pt x="2437" y="614"/>
                    <a:pt x="2437" y="614"/>
                  </a:cubicBezTo>
                  <a:cubicBezTo>
                    <a:pt x="2435" y="613"/>
                    <a:pt x="2433" y="613"/>
                    <a:pt x="2431" y="612"/>
                  </a:cubicBezTo>
                  <a:cubicBezTo>
                    <a:pt x="2426" y="611"/>
                    <a:pt x="2421" y="610"/>
                    <a:pt x="2416" y="608"/>
                  </a:cubicBezTo>
                  <a:lnTo>
                    <a:pt x="2416" y="607"/>
                  </a:lnTo>
                  <a:close/>
                  <a:moveTo>
                    <a:pt x="2440" y="492"/>
                  </a:moveTo>
                  <a:cubicBezTo>
                    <a:pt x="2435" y="491"/>
                    <a:pt x="2429" y="489"/>
                    <a:pt x="2424" y="488"/>
                  </a:cubicBezTo>
                  <a:cubicBezTo>
                    <a:pt x="2425" y="469"/>
                    <a:pt x="2425" y="469"/>
                    <a:pt x="2425" y="469"/>
                  </a:cubicBezTo>
                  <a:cubicBezTo>
                    <a:pt x="2426" y="460"/>
                    <a:pt x="2426" y="460"/>
                    <a:pt x="2426" y="460"/>
                  </a:cubicBezTo>
                  <a:cubicBezTo>
                    <a:pt x="2427" y="448"/>
                    <a:pt x="2427" y="448"/>
                    <a:pt x="2427" y="448"/>
                  </a:cubicBezTo>
                  <a:cubicBezTo>
                    <a:pt x="2427" y="446"/>
                    <a:pt x="2427" y="446"/>
                    <a:pt x="2427" y="446"/>
                  </a:cubicBezTo>
                  <a:cubicBezTo>
                    <a:pt x="2427" y="434"/>
                    <a:pt x="2427" y="434"/>
                    <a:pt x="2427" y="434"/>
                  </a:cubicBezTo>
                  <a:cubicBezTo>
                    <a:pt x="2428" y="428"/>
                    <a:pt x="2428" y="428"/>
                    <a:pt x="2428" y="428"/>
                  </a:cubicBezTo>
                  <a:cubicBezTo>
                    <a:pt x="2429" y="405"/>
                    <a:pt x="2429" y="405"/>
                    <a:pt x="2429" y="405"/>
                  </a:cubicBezTo>
                  <a:cubicBezTo>
                    <a:pt x="2431" y="386"/>
                    <a:pt x="2450" y="392"/>
                    <a:pt x="2449" y="410"/>
                  </a:cubicBezTo>
                  <a:cubicBezTo>
                    <a:pt x="2449" y="411"/>
                    <a:pt x="2449" y="411"/>
                    <a:pt x="2449" y="411"/>
                  </a:cubicBezTo>
                  <a:cubicBezTo>
                    <a:pt x="2448" y="417"/>
                    <a:pt x="2448" y="417"/>
                    <a:pt x="2448" y="417"/>
                  </a:cubicBezTo>
                  <a:cubicBezTo>
                    <a:pt x="2448" y="430"/>
                    <a:pt x="2448" y="430"/>
                    <a:pt x="2448" y="430"/>
                  </a:cubicBezTo>
                  <a:cubicBezTo>
                    <a:pt x="2447" y="442"/>
                    <a:pt x="2447" y="442"/>
                    <a:pt x="2447" y="442"/>
                  </a:cubicBezTo>
                  <a:cubicBezTo>
                    <a:pt x="2446" y="451"/>
                    <a:pt x="2446" y="451"/>
                    <a:pt x="2446" y="451"/>
                  </a:cubicBezTo>
                  <a:cubicBezTo>
                    <a:pt x="2446" y="452"/>
                    <a:pt x="2446" y="452"/>
                    <a:pt x="2446" y="452"/>
                  </a:cubicBezTo>
                  <a:cubicBezTo>
                    <a:pt x="2444" y="489"/>
                    <a:pt x="2444" y="489"/>
                    <a:pt x="2444" y="489"/>
                  </a:cubicBezTo>
                  <a:cubicBezTo>
                    <a:pt x="2444" y="494"/>
                    <a:pt x="2444" y="494"/>
                    <a:pt x="2444" y="494"/>
                  </a:cubicBezTo>
                  <a:cubicBezTo>
                    <a:pt x="2443" y="493"/>
                    <a:pt x="2441" y="493"/>
                    <a:pt x="2440" y="492"/>
                  </a:cubicBezTo>
                  <a:close/>
                  <a:moveTo>
                    <a:pt x="2445" y="600"/>
                  </a:moveTo>
                  <a:cubicBezTo>
                    <a:pt x="2446" y="582"/>
                    <a:pt x="2446" y="582"/>
                    <a:pt x="2446" y="582"/>
                  </a:cubicBezTo>
                  <a:cubicBezTo>
                    <a:pt x="2447" y="573"/>
                    <a:pt x="2447" y="573"/>
                    <a:pt x="2447" y="573"/>
                  </a:cubicBezTo>
                  <a:cubicBezTo>
                    <a:pt x="2447" y="559"/>
                    <a:pt x="2447" y="559"/>
                    <a:pt x="2447" y="559"/>
                  </a:cubicBezTo>
                  <a:cubicBezTo>
                    <a:pt x="2448" y="549"/>
                    <a:pt x="2449" y="539"/>
                    <a:pt x="2449" y="530"/>
                  </a:cubicBezTo>
                  <a:cubicBezTo>
                    <a:pt x="2449" y="529"/>
                    <a:pt x="2449" y="528"/>
                    <a:pt x="2449" y="527"/>
                  </a:cubicBezTo>
                  <a:cubicBezTo>
                    <a:pt x="2451" y="520"/>
                    <a:pt x="2455" y="518"/>
                    <a:pt x="2458" y="519"/>
                  </a:cubicBezTo>
                  <a:cubicBezTo>
                    <a:pt x="2462" y="521"/>
                    <a:pt x="2466" y="526"/>
                    <a:pt x="2466" y="535"/>
                  </a:cubicBezTo>
                  <a:cubicBezTo>
                    <a:pt x="2465" y="544"/>
                    <a:pt x="2465" y="544"/>
                    <a:pt x="2465" y="544"/>
                  </a:cubicBezTo>
                  <a:cubicBezTo>
                    <a:pt x="2465" y="551"/>
                    <a:pt x="2465" y="559"/>
                    <a:pt x="2464" y="567"/>
                  </a:cubicBezTo>
                  <a:cubicBezTo>
                    <a:pt x="2464" y="578"/>
                    <a:pt x="2464" y="578"/>
                    <a:pt x="2464" y="578"/>
                  </a:cubicBezTo>
                  <a:cubicBezTo>
                    <a:pt x="2463" y="584"/>
                    <a:pt x="2463" y="584"/>
                    <a:pt x="2463" y="584"/>
                  </a:cubicBezTo>
                  <a:cubicBezTo>
                    <a:pt x="2462" y="603"/>
                    <a:pt x="2462" y="603"/>
                    <a:pt x="2462" y="603"/>
                  </a:cubicBezTo>
                  <a:cubicBezTo>
                    <a:pt x="2462" y="621"/>
                    <a:pt x="2462" y="621"/>
                    <a:pt x="2462" y="621"/>
                  </a:cubicBezTo>
                  <a:cubicBezTo>
                    <a:pt x="2457" y="619"/>
                    <a:pt x="2451" y="618"/>
                    <a:pt x="2446" y="616"/>
                  </a:cubicBezTo>
                  <a:cubicBezTo>
                    <a:pt x="2444" y="616"/>
                    <a:pt x="2444" y="616"/>
                    <a:pt x="2444" y="616"/>
                  </a:cubicBezTo>
                  <a:lnTo>
                    <a:pt x="2445" y="600"/>
                  </a:lnTo>
                  <a:close/>
                  <a:moveTo>
                    <a:pt x="2465" y="708"/>
                  </a:moveTo>
                  <a:cubicBezTo>
                    <a:pt x="2465" y="698"/>
                    <a:pt x="2465" y="698"/>
                    <a:pt x="2465" y="698"/>
                  </a:cubicBezTo>
                  <a:cubicBezTo>
                    <a:pt x="2466" y="685"/>
                    <a:pt x="2466" y="685"/>
                    <a:pt x="2466" y="685"/>
                  </a:cubicBezTo>
                  <a:cubicBezTo>
                    <a:pt x="2466" y="672"/>
                    <a:pt x="2466" y="672"/>
                    <a:pt x="2466" y="672"/>
                  </a:cubicBezTo>
                  <a:cubicBezTo>
                    <a:pt x="2467" y="662"/>
                    <a:pt x="2467" y="662"/>
                    <a:pt x="2467" y="662"/>
                  </a:cubicBezTo>
                  <a:cubicBezTo>
                    <a:pt x="2467" y="647"/>
                    <a:pt x="2477" y="649"/>
                    <a:pt x="2480" y="661"/>
                  </a:cubicBezTo>
                  <a:cubicBezTo>
                    <a:pt x="2480" y="663"/>
                    <a:pt x="2480" y="665"/>
                    <a:pt x="2480" y="667"/>
                  </a:cubicBezTo>
                  <a:cubicBezTo>
                    <a:pt x="2480" y="673"/>
                    <a:pt x="2480" y="673"/>
                    <a:pt x="2480" y="673"/>
                  </a:cubicBezTo>
                  <a:cubicBezTo>
                    <a:pt x="2480" y="686"/>
                    <a:pt x="2480" y="686"/>
                    <a:pt x="2480" y="686"/>
                  </a:cubicBezTo>
                  <a:cubicBezTo>
                    <a:pt x="2479" y="694"/>
                    <a:pt x="2479" y="703"/>
                    <a:pt x="2479" y="711"/>
                  </a:cubicBezTo>
                  <a:cubicBezTo>
                    <a:pt x="2478" y="724"/>
                    <a:pt x="2478" y="737"/>
                    <a:pt x="2477" y="750"/>
                  </a:cubicBezTo>
                  <a:cubicBezTo>
                    <a:pt x="2477" y="756"/>
                    <a:pt x="2477" y="756"/>
                    <a:pt x="2477" y="756"/>
                  </a:cubicBezTo>
                  <a:cubicBezTo>
                    <a:pt x="2471" y="755"/>
                    <a:pt x="2471" y="755"/>
                    <a:pt x="2471" y="755"/>
                  </a:cubicBezTo>
                  <a:cubicBezTo>
                    <a:pt x="2463" y="754"/>
                    <a:pt x="2463" y="754"/>
                    <a:pt x="2463" y="754"/>
                  </a:cubicBezTo>
                  <a:cubicBezTo>
                    <a:pt x="2464" y="739"/>
                    <a:pt x="2464" y="724"/>
                    <a:pt x="2465" y="708"/>
                  </a:cubicBezTo>
                  <a:close/>
                  <a:moveTo>
                    <a:pt x="2469" y="623"/>
                  </a:moveTo>
                  <a:cubicBezTo>
                    <a:pt x="2469" y="614"/>
                    <a:pt x="2469" y="606"/>
                    <a:pt x="2470" y="597"/>
                  </a:cubicBezTo>
                  <a:cubicBezTo>
                    <a:pt x="2471" y="581"/>
                    <a:pt x="2471" y="581"/>
                    <a:pt x="2471" y="581"/>
                  </a:cubicBezTo>
                  <a:cubicBezTo>
                    <a:pt x="2471" y="578"/>
                    <a:pt x="2471" y="578"/>
                    <a:pt x="2471" y="578"/>
                  </a:cubicBezTo>
                  <a:cubicBezTo>
                    <a:pt x="2471" y="560"/>
                    <a:pt x="2471" y="560"/>
                    <a:pt x="2471" y="560"/>
                  </a:cubicBezTo>
                  <a:cubicBezTo>
                    <a:pt x="2472" y="539"/>
                    <a:pt x="2472" y="539"/>
                    <a:pt x="2472" y="539"/>
                  </a:cubicBezTo>
                  <a:cubicBezTo>
                    <a:pt x="2472" y="538"/>
                    <a:pt x="2472" y="538"/>
                    <a:pt x="2472" y="538"/>
                  </a:cubicBezTo>
                  <a:cubicBezTo>
                    <a:pt x="2473" y="529"/>
                    <a:pt x="2478" y="527"/>
                    <a:pt x="2481" y="530"/>
                  </a:cubicBezTo>
                  <a:cubicBezTo>
                    <a:pt x="2483" y="533"/>
                    <a:pt x="2485" y="537"/>
                    <a:pt x="2485" y="544"/>
                  </a:cubicBezTo>
                  <a:cubicBezTo>
                    <a:pt x="2485" y="549"/>
                    <a:pt x="2485" y="549"/>
                    <a:pt x="2485" y="549"/>
                  </a:cubicBezTo>
                  <a:cubicBezTo>
                    <a:pt x="2484" y="567"/>
                    <a:pt x="2484" y="567"/>
                    <a:pt x="2484" y="567"/>
                  </a:cubicBezTo>
                  <a:cubicBezTo>
                    <a:pt x="2484" y="573"/>
                    <a:pt x="2484" y="579"/>
                    <a:pt x="2484" y="585"/>
                  </a:cubicBezTo>
                  <a:cubicBezTo>
                    <a:pt x="2483" y="586"/>
                    <a:pt x="2483" y="586"/>
                    <a:pt x="2483" y="586"/>
                  </a:cubicBezTo>
                  <a:cubicBezTo>
                    <a:pt x="2483" y="600"/>
                    <a:pt x="2482" y="613"/>
                    <a:pt x="2482" y="627"/>
                  </a:cubicBezTo>
                  <a:cubicBezTo>
                    <a:pt x="2482" y="628"/>
                    <a:pt x="2482" y="628"/>
                    <a:pt x="2482" y="628"/>
                  </a:cubicBezTo>
                  <a:cubicBezTo>
                    <a:pt x="2481" y="628"/>
                    <a:pt x="2481" y="628"/>
                    <a:pt x="2481" y="628"/>
                  </a:cubicBezTo>
                  <a:cubicBezTo>
                    <a:pt x="2477" y="626"/>
                    <a:pt x="2473" y="625"/>
                    <a:pt x="2469" y="623"/>
                  </a:cubicBezTo>
                  <a:close/>
                  <a:moveTo>
                    <a:pt x="2475" y="505"/>
                  </a:moveTo>
                  <a:cubicBezTo>
                    <a:pt x="2474" y="505"/>
                    <a:pt x="2474" y="505"/>
                    <a:pt x="2474" y="505"/>
                  </a:cubicBezTo>
                  <a:cubicBezTo>
                    <a:pt x="2474" y="493"/>
                    <a:pt x="2474" y="493"/>
                    <a:pt x="2474" y="493"/>
                  </a:cubicBezTo>
                  <a:cubicBezTo>
                    <a:pt x="2475" y="482"/>
                    <a:pt x="2475" y="482"/>
                    <a:pt x="2475" y="482"/>
                  </a:cubicBezTo>
                  <a:cubicBezTo>
                    <a:pt x="2475" y="476"/>
                    <a:pt x="2475" y="470"/>
                    <a:pt x="2475" y="464"/>
                  </a:cubicBezTo>
                  <a:cubicBezTo>
                    <a:pt x="2475" y="463"/>
                    <a:pt x="2475" y="463"/>
                    <a:pt x="2475" y="463"/>
                  </a:cubicBezTo>
                  <a:cubicBezTo>
                    <a:pt x="2476" y="450"/>
                    <a:pt x="2477" y="438"/>
                    <a:pt x="2477" y="425"/>
                  </a:cubicBezTo>
                  <a:cubicBezTo>
                    <a:pt x="2477" y="423"/>
                    <a:pt x="2477" y="423"/>
                    <a:pt x="2477" y="423"/>
                  </a:cubicBezTo>
                  <a:cubicBezTo>
                    <a:pt x="2478" y="413"/>
                    <a:pt x="2483" y="412"/>
                    <a:pt x="2487" y="417"/>
                  </a:cubicBezTo>
                  <a:cubicBezTo>
                    <a:pt x="2488" y="420"/>
                    <a:pt x="2489" y="424"/>
                    <a:pt x="2489" y="429"/>
                  </a:cubicBezTo>
                  <a:cubicBezTo>
                    <a:pt x="2489" y="437"/>
                    <a:pt x="2489" y="444"/>
                    <a:pt x="2488" y="452"/>
                  </a:cubicBezTo>
                  <a:cubicBezTo>
                    <a:pt x="2488" y="469"/>
                    <a:pt x="2488" y="469"/>
                    <a:pt x="2488" y="469"/>
                  </a:cubicBezTo>
                  <a:cubicBezTo>
                    <a:pt x="2488" y="471"/>
                    <a:pt x="2488" y="471"/>
                    <a:pt x="2488" y="471"/>
                  </a:cubicBezTo>
                  <a:cubicBezTo>
                    <a:pt x="2487" y="482"/>
                    <a:pt x="2487" y="482"/>
                    <a:pt x="2487" y="482"/>
                  </a:cubicBezTo>
                  <a:cubicBezTo>
                    <a:pt x="2487" y="495"/>
                    <a:pt x="2487" y="495"/>
                    <a:pt x="2487" y="495"/>
                  </a:cubicBezTo>
                  <a:cubicBezTo>
                    <a:pt x="2486" y="510"/>
                    <a:pt x="2486" y="510"/>
                    <a:pt x="2486" y="510"/>
                  </a:cubicBezTo>
                  <a:cubicBezTo>
                    <a:pt x="2482" y="508"/>
                    <a:pt x="2479" y="507"/>
                    <a:pt x="2475" y="505"/>
                  </a:cubicBezTo>
                  <a:close/>
                  <a:moveTo>
                    <a:pt x="2502" y="552"/>
                  </a:moveTo>
                  <a:cubicBezTo>
                    <a:pt x="2501" y="570"/>
                    <a:pt x="2501" y="570"/>
                    <a:pt x="2501" y="570"/>
                  </a:cubicBezTo>
                  <a:cubicBezTo>
                    <a:pt x="2501" y="578"/>
                    <a:pt x="2501" y="586"/>
                    <a:pt x="2500" y="593"/>
                  </a:cubicBezTo>
                  <a:cubicBezTo>
                    <a:pt x="2500" y="612"/>
                    <a:pt x="2500" y="612"/>
                    <a:pt x="2500" y="612"/>
                  </a:cubicBezTo>
                  <a:cubicBezTo>
                    <a:pt x="2499" y="635"/>
                    <a:pt x="2499" y="635"/>
                    <a:pt x="2499" y="635"/>
                  </a:cubicBezTo>
                  <a:cubicBezTo>
                    <a:pt x="2496" y="633"/>
                    <a:pt x="2493" y="632"/>
                    <a:pt x="2490" y="631"/>
                  </a:cubicBezTo>
                  <a:cubicBezTo>
                    <a:pt x="2490" y="620"/>
                    <a:pt x="2490" y="620"/>
                    <a:pt x="2490" y="620"/>
                  </a:cubicBezTo>
                  <a:cubicBezTo>
                    <a:pt x="2491" y="589"/>
                    <a:pt x="2491" y="589"/>
                    <a:pt x="2491" y="589"/>
                  </a:cubicBezTo>
                  <a:cubicBezTo>
                    <a:pt x="2492" y="578"/>
                    <a:pt x="2492" y="578"/>
                    <a:pt x="2492" y="578"/>
                  </a:cubicBezTo>
                  <a:cubicBezTo>
                    <a:pt x="2492" y="560"/>
                    <a:pt x="2492" y="560"/>
                    <a:pt x="2492" y="560"/>
                  </a:cubicBezTo>
                  <a:cubicBezTo>
                    <a:pt x="2493" y="548"/>
                    <a:pt x="2493" y="548"/>
                    <a:pt x="2493" y="548"/>
                  </a:cubicBezTo>
                  <a:cubicBezTo>
                    <a:pt x="2493" y="545"/>
                    <a:pt x="2493" y="543"/>
                    <a:pt x="2494" y="542"/>
                  </a:cubicBezTo>
                  <a:cubicBezTo>
                    <a:pt x="2495" y="540"/>
                    <a:pt x="2496" y="539"/>
                    <a:pt x="2497" y="539"/>
                  </a:cubicBezTo>
                  <a:cubicBezTo>
                    <a:pt x="2499" y="539"/>
                    <a:pt x="2502" y="544"/>
                    <a:pt x="2502" y="552"/>
                  </a:cubicBezTo>
                  <a:close/>
                  <a:moveTo>
                    <a:pt x="2505" y="438"/>
                  </a:moveTo>
                  <a:cubicBezTo>
                    <a:pt x="2504" y="457"/>
                    <a:pt x="2504" y="457"/>
                    <a:pt x="2504" y="457"/>
                  </a:cubicBezTo>
                  <a:cubicBezTo>
                    <a:pt x="2504" y="468"/>
                    <a:pt x="2504" y="468"/>
                    <a:pt x="2504" y="468"/>
                  </a:cubicBezTo>
                  <a:cubicBezTo>
                    <a:pt x="2504" y="478"/>
                    <a:pt x="2504" y="478"/>
                    <a:pt x="2504" y="478"/>
                  </a:cubicBezTo>
                  <a:cubicBezTo>
                    <a:pt x="2504" y="481"/>
                    <a:pt x="2504" y="481"/>
                    <a:pt x="2504" y="481"/>
                  </a:cubicBezTo>
                  <a:cubicBezTo>
                    <a:pt x="2503" y="491"/>
                    <a:pt x="2503" y="502"/>
                    <a:pt x="2503" y="512"/>
                  </a:cubicBezTo>
                  <a:cubicBezTo>
                    <a:pt x="2503" y="518"/>
                    <a:pt x="2503" y="518"/>
                    <a:pt x="2503" y="518"/>
                  </a:cubicBezTo>
                  <a:cubicBezTo>
                    <a:pt x="2501" y="517"/>
                    <a:pt x="2500" y="516"/>
                    <a:pt x="2498" y="516"/>
                  </a:cubicBezTo>
                  <a:cubicBezTo>
                    <a:pt x="2494" y="513"/>
                    <a:pt x="2494" y="513"/>
                    <a:pt x="2494" y="513"/>
                  </a:cubicBezTo>
                  <a:cubicBezTo>
                    <a:pt x="2495" y="488"/>
                    <a:pt x="2495" y="488"/>
                    <a:pt x="2495" y="488"/>
                  </a:cubicBezTo>
                  <a:cubicBezTo>
                    <a:pt x="2495" y="475"/>
                    <a:pt x="2495" y="475"/>
                    <a:pt x="2495" y="475"/>
                  </a:cubicBezTo>
                  <a:cubicBezTo>
                    <a:pt x="2495" y="473"/>
                    <a:pt x="2495" y="473"/>
                    <a:pt x="2495" y="473"/>
                  </a:cubicBezTo>
                  <a:cubicBezTo>
                    <a:pt x="2496" y="465"/>
                    <a:pt x="2496" y="465"/>
                    <a:pt x="2496" y="465"/>
                  </a:cubicBezTo>
                  <a:cubicBezTo>
                    <a:pt x="2496" y="445"/>
                    <a:pt x="2496" y="445"/>
                    <a:pt x="2496" y="445"/>
                  </a:cubicBezTo>
                  <a:cubicBezTo>
                    <a:pt x="2497" y="433"/>
                    <a:pt x="2497" y="433"/>
                    <a:pt x="2497" y="433"/>
                  </a:cubicBezTo>
                  <a:cubicBezTo>
                    <a:pt x="2497" y="419"/>
                    <a:pt x="2505" y="424"/>
                    <a:pt x="2505" y="438"/>
                  </a:cubicBezTo>
                  <a:close/>
                  <a:moveTo>
                    <a:pt x="2503" y="207"/>
                  </a:moveTo>
                  <a:cubicBezTo>
                    <a:pt x="2504" y="188"/>
                    <a:pt x="2504" y="188"/>
                    <a:pt x="2504" y="188"/>
                  </a:cubicBezTo>
                  <a:cubicBezTo>
                    <a:pt x="2504" y="177"/>
                    <a:pt x="2504" y="177"/>
                    <a:pt x="2504" y="177"/>
                  </a:cubicBezTo>
                  <a:cubicBezTo>
                    <a:pt x="2504" y="174"/>
                    <a:pt x="2504" y="174"/>
                    <a:pt x="2504" y="174"/>
                  </a:cubicBezTo>
                  <a:cubicBezTo>
                    <a:pt x="2504" y="171"/>
                    <a:pt x="2504" y="171"/>
                    <a:pt x="2504" y="171"/>
                  </a:cubicBezTo>
                  <a:cubicBezTo>
                    <a:pt x="2505" y="164"/>
                    <a:pt x="2505" y="164"/>
                    <a:pt x="2505" y="164"/>
                  </a:cubicBezTo>
                  <a:cubicBezTo>
                    <a:pt x="2505" y="143"/>
                    <a:pt x="2505" y="143"/>
                    <a:pt x="2505" y="143"/>
                  </a:cubicBezTo>
                  <a:cubicBezTo>
                    <a:pt x="2505" y="142"/>
                    <a:pt x="2505" y="142"/>
                    <a:pt x="2505" y="142"/>
                  </a:cubicBezTo>
                  <a:cubicBezTo>
                    <a:pt x="2506" y="136"/>
                    <a:pt x="2508" y="136"/>
                    <a:pt x="2510" y="138"/>
                  </a:cubicBezTo>
                  <a:cubicBezTo>
                    <a:pt x="2511" y="140"/>
                    <a:pt x="2513" y="144"/>
                    <a:pt x="2512" y="150"/>
                  </a:cubicBezTo>
                  <a:cubicBezTo>
                    <a:pt x="2512" y="158"/>
                    <a:pt x="2512" y="158"/>
                    <a:pt x="2512" y="158"/>
                  </a:cubicBezTo>
                  <a:cubicBezTo>
                    <a:pt x="2512" y="164"/>
                    <a:pt x="2512" y="164"/>
                    <a:pt x="2512" y="164"/>
                  </a:cubicBezTo>
                  <a:cubicBezTo>
                    <a:pt x="2512" y="167"/>
                    <a:pt x="2512" y="167"/>
                    <a:pt x="2512" y="167"/>
                  </a:cubicBezTo>
                  <a:cubicBezTo>
                    <a:pt x="2512" y="182"/>
                    <a:pt x="2512" y="182"/>
                    <a:pt x="2512" y="182"/>
                  </a:cubicBezTo>
                  <a:cubicBezTo>
                    <a:pt x="2512" y="183"/>
                    <a:pt x="2512" y="183"/>
                    <a:pt x="2512" y="183"/>
                  </a:cubicBezTo>
                  <a:cubicBezTo>
                    <a:pt x="2511" y="200"/>
                    <a:pt x="2511" y="200"/>
                    <a:pt x="2511" y="200"/>
                  </a:cubicBezTo>
                  <a:cubicBezTo>
                    <a:pt x="2511" y="211"/>
                    <a:pt x="2511" y="211"/>
                    <a:pt x="2511" y="211"/>
                  </a:cubicBezTo>
                  <a:cubicBezTo>
                    <a:pt x="2511" y="217"/>
                    <a:pt x="2511" y="217"/>
                    <a:pt x="2511" y="217"/>
                  </a:cubicBezTo>
                  <a:cubicBezTo>
                    <a:pt x="2509" y="216"/>
                    <a:pt x="2508" y="215"/>
                    <a:pt x="2507" y="214"/>
                  </a:cubicBezTo>
                  <a:cubicBezTo>
                    <a:pt x="2506" y="213"/>
                    <a:pt x="2504" y="212"/>
                    <a:pt x="2503" y="211"/>
                  </a:cubicBezTo>
                  <a:lnTo>
                    <a:pt x="2503" y="207"/>
                  </a:lnTo>
                  <a:close/>
                  <a:moveTo>
                    <a:pt x="2500" y="288"/>
                  </a:moveTo>
                  <a:cubicBezTo>
                    <a:pt x="2501" y="270"/>
                    <a:pt x="2501" y="270"/>
                    <a:pt x="2501" y="270"/>
                  </a:cubicBezTo>
                  <a:cubicBezTo>
                    <a:pt x="2501" y="269"/>
                    <a:pt x="2501" y="269"/>
                    <a:pt x="2501" y="269"/>
                  </a:cubicBezTo>
                  <a:cubicBezTo>
                    <a:pt x="2501" y="269"/>
                    <a:pt x="2501" y="269"/>
                    <a:pt x="2501" y="269"/>
                  </a:cubicBezTo>
                  <a:cubicBezTo>
                    <a:pt x="2501" y="261"/>
                    <a:pt x="2501" y="261"/>
                    <a:pt x="2501" y="261"/>
                  </a:cubicBezTo>
                  <a:cubicBezTo>
                    <a:pt x="2502" y="234"/>
                    <a:pt x="2502" y="234"/>
                    <a:pt x="2502" y="234"/>
                  </a:cubicBezTo>
                  <a:cubicBezTo>
                    <a:pt x="2502" y="232"/>
                    <a:pt x="2502" y="232"/>
                    <a:pt x="2502" y="232"/>
                  </a:cubicBezTo>
                  <a:cubicBezTo>
                    <a:pt x="2502" y="224"/>
                    <a:pt x="2506" y="224"/>
                    <a:pt x="2508" y="229"/>
                  </a:cubicBezTo>
                  <a:cubicBezTo>
                    <a:pt x="2509" y="232"/>
                    <a:pt x="2510" y="235"/>
                    <a:pt x="2509" y="239"/>
                  </a:cubicBezTo>
                  <a:cubicBezTo>
                    <a:pt x="2509" y="254"/>
                    <a:pt x="2509" y="254"/>
                    <a:pt x="2509" y="254"/>
                  </a:cubicBezTo>
                  <a:cubicBezTo>
                    <a:pt x="2509" y="262"/>
                    <a:pt x="2509" y="262"/>
                    <a:pt x="2509" y="262"/>
                  </a:cubicBezTo>
                  <a:cubicBezTo>
                    <a:pt x="2509" y="264"/>
                    <a:pt x="2509" y="264"/>
                    <a:pt x="2509" y="264"/>
                  </a:cubicBezTo>
                  <a:cubicBezTo>
                    <a:pt x="2508" y="276"/>
                    <a:pt x="2508" y="276"/>
                    <a:pt x="2508" y="276"/>
                  </a:cubicBezTo>
                  <a:cubicBezTo>
                    <a:pt x="2508" y="281"/>
                    <a:pt x="2508" y="281"/>
                    <a:pt x="2508" y="281"/>
                  </a:cubicBezTo>
                  <a:cubicBezTo>
                    <a:pt x="2508" y="301"/>
                    <a:pt x="2508" y="301"/>
                    <a:pt x="2508" y="301"/>
                  </a:cubicBezTo>
                  <a:cubicBezTo>
                    <a:pt x="2507" y="312"/>
                    <a:pt x="2507" y="312"/>
                    <a:pt x="2507" y="312"/>
                  </a:cubicBezTo>
                  <a:cubicBezTo>
                    <a:pt x="2505" y="310"/>
                    <a:pt x="2502" y="309"/>
                    <a:pt x="2500" y="307"/>
                  </a:cubicBezTo>
                  <a:cubicBezTo>
                    <a:pt x="2499" y="307"/>
                    <a:pt x="2499" y="307"/>
                    <a:pt x="2499" y="307"/>
                  </a:cubicBezTo>
                  <a:lnTo>
                    <a:pt x="2500" y="288"/>
                  </a:lnTo>
                  <a:close/>
                  <a:moveTo>
                    <a:pt x="2499" y="330"/>
                  </a:moveTo>
                  <a:cubicBezTo>
                    <a:pt x="2500" y="320"/>
                    <a:pt x="2504" y="321"/>
                    <a:pt x="2506" y="327"/>
                  </a:cubicBezTo>
                  <a:cubicBezTo>
                    <a:pt x="2507" y="330"/>
                    <a:pt x="2507" y="333"/>
                    <a:pt x="2507" y="336"/>
                  </a:cubicBezTo>
                  <a:cubicBezTo>
                    <a:pt x="2507" y="345"/>
                    <a:pt x="2507" y="353"/>
                    <a:pt x="2507" y="362"/>
                  </a:cubicBezTo>
                  <a:cubicBezTo>
                    <a:pt x="2506" y="368"/>
                    <a:pt x="2506" y="368"/>
                    <a:pt x="2506" y="368"/>
                  </a:cubicBezTo>
                  <a:cubicBezTo>
                    <a:pt x="2506" y="374"/>
                    <a:pt x="2506" y="374"/>
                    <a:pt x="2506" y="374"/>
                  </a:cubicBezTo>
                  <a:cubicBezTo>
                    <a:pt x="2506" y="381"/>
                    <a:pt x="2506" y="381"/>
                    <a:pt x="2506" y="381"/>
                  </a:cubicBezTo>
                  <a:cubicBezTo>
                    <a:pt x="2506" y="392"/>
                    <a:pt x="2506" y="392"/>
                    <a:pt x="2506" y="392"/>
                  </a:cubicBezTo>
                  <a:cubicBezTo>
                    <a:pt x="2505" y="401"/>
                    <a:pt x="2505" y="401"/>
                    <a:pt x="2505" y="401"/>
                  </a:cubicBezTo>
                  <a:cubicBezTo>
                    <a:pt x="2505" y="412"/>
                    <a:pt x="2505" y="412"/>
                    <a:pt x="2505" y="412"/>
                  </a:cubicBezTo>
                  <a:cubicBezTo>
                    <a:pt x="2503" y="411"/>
                    <a:pt x="2500" y="409"/>
                    <a:pt x="2498" y="408"/>
                  </a:cubicBezTo>
                  <a:cubicBezTo>
                    <a:pt x="2497" y="407"/>
                    <a:pt x="2497" y="407"/>
                    <a:pt x="2497" y="407"/>
                  </a:cubicBezTo>
                  <a:cubicBezTo>
                    <a:pt x="2497" y="400"/>
                    <a:pt x="2497" y="400"/>
                    <a:pt x="2497" y="400"/>
                  </a:cubicBezTo>
                  <a:cubicBezTo>
                    <a:pt x="2497" y="388"/>
                    <a:pt x="2497" y="388"/>
                    <a:pt x="2497" y="388"/>
                  </a:cubicBezTo>
                  <a:cubicBezTo>
                    <a:pt x="2498" y="375"/>
                    <a:pt x="2498" y="375"/>
                    <a:pt x="2498" y="375"/>
                  </a:cubicBezTo>
                  <a:cubicBezTo>
                    <a:pt x="2498" y="369"/>
                    <a:pt x="2498" y="369"/>
                    <a:pt x="2498" y="369"/>
                  </a:cubicBezTo>
                  <a:cubicBezTo>
                    <a:pt x="2498" y="368"/>
                    <a:pt x="2498" y="368"/>
                    <a:pt x="2498" y="368"/>
                  </a:cubicBezTo>
                  <a:cubicBezTo>
                    <a:pt x="2499" y="357"/>
                    <a:pt x="2499" y="345"/>
                    <a:pt x="2499" y="333"/>
                  </a:cubicBezTo>
                  <a:lnTo>
                    <a:pt x="2499" y="330"/>
                  </a:lnTo>
                  <a:close/>
                  <a:moveTo>
                    <a:pt x="2486" y="189"/>
                  </a:moveTo>
                  <a:cubicBezTo>
                    <a:pt x="2487" y="186"/>
                    <a:pt x="2487" y="186"/>
                    <a:pt x="2487" y="186"/>
                  </a:cubicBezTo>
                  <a:cubicBezTo>
                    <a:pt x="2487" y="179"/>
                    <a:pt x="2487" y="179"/>
                    <a:pt x="2487" y="179"/>
                  </a:cubicBezTo>
                  <a:cubicBezTo>
                    <a:pt x="2487" y="165"/>
                    <a:pt x="2487" y="165"/>
                    <a:pt x="2487" y="165"/>
                  </a:cubicBezTo>
                  <a:cubicBezTo>
                    <a:pt x="2488" y="157"/>
                    <a:pt x="2488" y="157"/>
                    <a:pt x="2488" y="157"/>
                  </a:cubicBezTo>
                  <a:cubicBezTo>
                    <a:pt x="2488" y="153"/>
                    <a:pt x="2488" y="153"/>
                    <a:pt x="2488" y="153"/>
                  </a:cubicBezTo>
                  <a:cubicBezTo>
                    <a:pt x="2488" y="146"/>
                    <a:pt x="2488" y="139"/>
                    <a:pt x="2489" y="133"/>
                  </a:cubicBezTo>
                  <a:cubicBezTo>
                    <a:pt x="2489" y="131"/>
                    <a:pt x="2489" y="130"/>
                    <a:pt x="2489" y="129"/>
                  </a:cubicBezTo>
                  <a:cubicBezTo>
                    <a:pt x="2490" y="127"/>
                    <a:pt x="2491" y="126"/>
                    <a:pt x="2493" y="126"/>
                  </a:cubicBezTo>
                  <a:cubicBezTo>
                    <a:pt x="2496" y="126"/>
                    <a:pt x="2499" y="132"/>
                    <a:pt x="2499" y="139"/>
                  </a:cubicBezTo>
                  <a:cubicBezTo>
                    <a:pt x="2499" y="144"/>
                    <a:pt x="2499" y="144"/>
                    <a:pt x="2499" y="144"/>
                  </a:cubicBezTo>
                  <a:cubicBezTo>
                    <a:pt x="2499" y="148"/>
                    <a:pt x="2499" y="148"/>
                    <a:pt x="2499" y="148"/>
                  </a:cubicBezTo>
                  <a:cubicBezTo>
                    <a:pt x="2498" y="155"/>
                    <a:pt x="2498" y="162"/>
                    <a:pt x="2498" y="170"/>
                  </a:cubicBezTo>
                  <a:cubicBezTo>
                    <a:pt x="2498" y="172"/>
                    <a:pt x="2498" y="172"/>
                    <a:pt x="2498" y="172"/>
                  </a:cubicBezTo>
                  <a:cubicBezTo>
                    <a:pt x="2498" y="176"/>
                    <a:pt x="2498" y="176"/>
                    <a:pt x="2498" y="176"/>
                  </a:cubicBezTo>
                  <a:cubicBezTo>
                    <a:pt x="2498" y="179"/>
                    <a:pt x="2498" y="179"/>
                    <a:pt x="2498" y="179"/>
                  </a:cubicBezTo>
                  <a:cubicBezTo>
                    <a:pt x="2497" y="194"/>
                    <a:pt x="2497" y="194"/>
                    <a:pt x="2497" y="194"/>
                  </a:cubicBezTo>
                  <a:cubicBezTo>
                    <a:pt x="2497" y="205"/>
                    <a:pt x="2497" y="205"/>
                    <a:pt x="2497" y="205"/>
                  </a:cubicBezTo>
                  <a:cubicBezTo>
                    <a:pt x="2494" y="204"/>
                    <a:pt x="2492" y="202"/>
                    <a:pt x="2490" y="200"/>
                  </a:cubicBezTo>
                  <a:cubicBezTo>
                    <a:pt x="2488" y="200"/>
                    <a:pt x="2487" y="199"/>
                    <a:pt x="2486" y="198"/>
                  </a:cubicBezTo>
                  <a:lnTo>
                    <a:pt x="2486" y="189"/>
                  </a:lnTo>
                  <a:close/>
                  <a:moveTo>
                    <a:pt x="2484" y="94"/>
                  </a:moveTo>
                  <a:cubicBezTo>
                    <a:pt x="2484" y="95"/>
                    <a:pt x="2485" y="96"/>
                    <a:pt x="2485" y="98"/>
                  </a:cubicBezTo>
                  <a:cubicBezTo>
                    <a:pt x="2486" y="100"/>
                    <a:pt x="2486" y="102"/>
                    <a:pt x="2486" y="104"/>
                  </a:cubicBezTo>
                  <a:cubicBezTo>
                    <a:pt x="2484" y="103"/>
                    <a:pt x="2483" y="102"/>
                    <a:pt x="2481" y="101"/>
                  </a:cubicBezTo>
                  <a:cubicBezTo>
                    <a:pt x="2480" y="101"/>
                    <a:pt x="2478" y="100"/>
                    <a:pt x="2477" y="99"/>
                  </a:cubicBezTo>
                  <a:cubicBezTo>
                    <a:pt x="2475" y="98"/>
                    <a:pt x="2472" y="97"/>
                    <a:pt x="2470" y="96"/>
                  </a:cubicBezTo>
                  <a:cubicBezTo>
                    <a:pt x="2472" y="87"/>
                    <a:pt x="2480" y="88"/>
                    <a:pt x="2484" y="94"/>
                  </a:cubicBezTo>
                  <a:close/>
                  <a:moveTo>
                    <a:pt x="2461" y="76"/>
                  </a:moveTo>
                  <a:cubicBezTo>
                    <a:pt x="2462" y="72"/>
                    <a:pt x="2462" y="72"/>
                    <a:pt x="2462" y="72"/>
                  </a:cubicBezTo>
                  <a:cubicBezTo>
                    <a:pt x="2462" y="67"/>
                    <a:pt x="2463" y="62"/>
                    <a:pt x="2463" y="58"/>
                  </a:cubicBezTo>
                  <a:cubicBezTo>
                    <a:pt x="2464" y="50"/>
                    <a:pt x="2472" y="54"/>
                    <a:pt x="2471" y="61"/>
                  </a:cubicBezTo>
                  <a:cubicBezTo>
                    <a:pt x="2470" y="69"/>
                    <a:pt x="2470" y="69"/>
                    <a:pt x="2470" y="69"/>
                  </a:cubicBezTo>
                  <a:cubicBezTo>
                    <a:pt x="2470" y="76"/>
                    <a:pt x="2470" y="76"/>
                    <a:pt x="2470" y="76"/>
                  </a:cubicBezTo>
                  <a:cubicBezTo>
                    <a:pt x="2469" y="82"/>
                    <a:pt x="2469" y="82"/>
                    <a:pt x="2469" y="82"/>
                  </a:cubicBezTo>
                  <a:cubicBezTo>
                    <a:pt x="2468" y="90"/>
                    <a:pt x="2468" y="90"/>
                    <a:pt x="2468" y="90"/>
                  </a:cubicBezTo>
                  <a:cubicBezTo>
                    <a:pt x="2466" y="89"/>
                    <a:pt x="2464" y="88"/>
                    <a:pt x="2462" y="87"/>
                  </a:cubicBezTo>
                  <a:cubicBezTo>
                    <a:pt x="2462" y="87"/>
                    <a:pt x="2461" y="87"/>
                    <a:pt x="2460" y="86"/>
                  </a:cubicBezTo>
                  <a:cubicBezTo>
                    <a:pt x="2461" y="83"/>
                    <a:pt x="2461" y="80"/>
                    <a:pt x="2461" y="76"/>
                  </a:cubicBezTo>
                  <a:close/>
                  <a:moveTo>
                    <a:pt x="2445" y="166"/>
                  </a:moveTo>
                  <a:cubicBezTo>
                    <a:pt x="2446" y="148"/>
                    <a:pt x="2446" y="148"/>
                    <a:pt x="2446" y="148"/>
                  </a:cubicBezTo>
                  <a:cubicBezTo>
                    <a:pt x="2446" y="145"/>
                    <a:pt x="2446" y="145"/>
                    <a:pt x="2446" y="145"/>
                  </a:cubicBezTo>
                  <a:cubicBezTo>
                    <a:pt x="2447" y="130"/>
                    <a:pt x="2447" y="130"/>
                    <a:pt x="2447" y="130"/>
                  </a:cubicBezTo>
                  <a:cubicBezTo>
                    <a:pt x="2447" y="124"/>
                    <a:pt x="2447" y="124"/>
                    <a:pt x="2447" y="124"/>
                  </a:cubicBezTo>
                  <a:cubicBezTo>
                    <a:pt x="2448" y="114"/>
                    <a:pt x="2448" y="114"/>
                    <a:pt x="2448" y="114"/>
                  </a:cubicBezTo>
                  <a:cubicBezTo>
                    <a:pt x="2449" y="103"/>
                    <a:pt x="2459" y="103"/>
                    <a:pt x="2463" y="111"/>
                  </a:cubicBezTo>
                  <a:cubicBezTo>
                    <a:pt x="2464" y="112"/>
                    <a:pt x="2464" y="114"/>
                    <a:pt x="2464" y="115"/>
                  </a:cubicBezTo>
                  <a:cubicBezTo>
                    <a:pt x="2465" y="116"/>
                    <a:pt x="2465" y="118"/>
                    <a:pt x="2465" y="119"/>
                  </a:cubicBezTo>
                  <a:cubicBezTo>
                    <a:pt x="2464" y="133"/>
                    <a:pt x="2464" y="133"/>
                    <a:pt x="2464" y="133"/>
                  </a:cubicBezTo>
                  <a:cubicBezTo>
                    <a:pt x="2463" y="151"/>
                    <a:pt x="2463" y="151"/>
                    <a:pt x="2463" y="151"/>
                  </a:cubicBezTo>
                  <a:cubicBezTo>
                    <a:pt x="2463" y="151"/>
                    <a:pt x="2463" y="151"/>
                    <a:pt x="2463" y="151"/>
                  </a:cubicBezTo>
                  <a:cubicBezTo>
                    <a:pt x="2461" y="175"/>
                    <a:pt x="2461" y="175"/>
                    <a:pt x="2461" y="175"/>
                  </a:cubicBezTo>
                  <a:cubicBezTo>
                    <a:pt x="2461" y="179"/>
                    <a:pt x="2461" y="179"/>
                    <a:pt x="2461" y="179"/>
                  </a:cubicBezTo>
                  <a:cubicBezTo>
                    <a:pt x="2461" y="183"/>
                    <a:pt x="2461" y="183"/>
                    <a:pt x="2461" y="183"/>
                  </a:cubicBezTo>
                  <a:cubicBezTo>
                    <a:pt x="2458" y="182"/>
                    <a:pt x="2458" y="182"/>
                    <a:pt x="2458" y="182"/>
                  </a:cubicBezTo>
                  <a:cubicBezTo>
                    <a:pt x="2455" y="181"/>
                    <a:pt x="2455" y="181"/>
                    <a:pt x="2455" y="181"/>
                  </a:cubicBezTo>
                  <a:cubicBezTo>
                    <a:pt x="2451" y="179"/>
                    <a:pt x="2447" y="178"/>
                    <a:pt x="2444" y="177"/>
                  </a:cubicBezTo>
                  <a:lnTo>
                    <a:pt x="2445" y="166"/>
                  </a:lnTo>
                  <a:close/>
                  <a:moveTo>
                    <a:pt x="2459" y="203"/>
                  </a:moveTo>
                  <a:cubicBezTo>
                    <a:pt x="2459" y="204"/>
                    <a:pt x="2459" y="206"/>
                    <a:pt x="2459" y="208"/>
                  </a:cubicBezTo>
                  <a:cubicBezTo>
                    <a:pt x="2459" y="209"/>
                    <a:pt x="2459" y="209"/>
                    <a:pt x="2459" y="209"/>
                  </a:cubicBezTo>
                  <a:cubicBezTo>
                    <a:pt x="2459" y="212"/>
                    <a:pt x="2459" y="212"/>
                    <a:pt x="2459" y="212"/>
                  </a:cubicBezTo>
                  <a:cubicBezTo>
                    <a:pt x="2458" y="227"/>
                    <a:pt x="2458" y="227"/>
                    <a:pt x="2458" y="227"/>
                  </a:cubicBezTo>
                  <a:cubicBezTo>
                    <a:pt x="2458" y="233"/>
                    <a:pt x="2458" y="239"/>
                    <a:pt x="2457" y="245"/>
                  </a:cubicBezTo>
                  <a:cubicBezTo>
                    <a:pt x="2457" y="246"/>
                    <a:pt x="2457" y="246"/>
                    <a:pt x="2457" y="246"/>
                  </a:cubicBezTo>
                  <a:cubicBezTo>
                    <a:pt x="2457" y="257"/>
                    <a:pt x="2457" y="257"/>
                    <a:pt x="2457" y="257"/>
                  </a:cubicBezTo>
                  <a:cubicBezTo>
                    <a:pt x="2456" y="273"/>
                    <a:pt x="2456" y="273"/>
                    <a:pt x="2456" y="273"/>
                  </a:cubicBezTo>
                  <a:cubicBezTo>
                    <a:pt x="2455" y="281"/>
                    <a:pt x="2455" y="281"/>
                    <a:pt x="2455" y="281"/>
                  </a:cubicBezTo>
                  <a:cubicBezTo>
                    <a:pt x="2453" y="281"/>
                    <a:pt x="2451" y="280"/>
                    <a:pt x="2449" y="279"/>
                  </a:cubicBezTo>
                  <a:cubicBezTo>
                    <a:pt x="2445" y="278"/>
                    <a:pt x="2441" y="276"/>
                    <a:pt x="2437" y="275"/>
                  </a:cubicBezTo>
                  <a:cubicBezTo>
                    <a:pt x="2437" y="273"/>
                    <a:pt x="2437" y="273"/>
                    <a:pt x="2437" y="273"/>
                  </a:cubicBezTo>
                  <a:cubicBezTo>
                    <a:pt x="2438" y="262"/>
                    <a:pt x="2438" y="262"/>
                    <a:pt x="2438" y="262"/>
                  </a:cubicBezTo>
                  <a:cubicBezTo>
                    <a:pt x="2439" y="243"/>
                    <a:pt x="2439" y="243"/>
                    <a:pt x="2439" y="243"/>
                  </a:cubicBezTo>
                  <a:cubicBezTo>
                    <a:pt x="2440" y="238"/>
                    <a:pt x="2440" y="238"/>
                    <a:pt x="2440" y="238"/>
                  </a:cubicBezTo>
                  <a:cubicBezTo>
                    <a:pt x="2440" y="228"/>
                    <a:pt x="2440" y="228"/>
                    <a:pt x="2440" y="228"/>
                  </a:cubicBezTo>
                  <a:cubicBezTo>
                    <a:pt x="2441" y="224"/>
                    <a:pt x="2441" y="224"/>
                    <a:pt x="2441" y="224"/>
                  </a:cubicBezTo>
                  <a:cubicBezTo>
                    <a:pt x="2441" y="218"/>
                    <a:pt x="2441" y="218"/>
                    <a:pt x="2441" y="218"/>
                  </a:cubicBezTo>
                  <a:cubicBezTo>
                    <a:pt x="2442" y="202"/>
                    <a:pt x="2442" y="202"/>
                    <a:pt x="2442" y="202"/>
                  </a:cubicBezTo>
                  <a:cubicBezTo>
                    <a:pt x="2443" y="188"/>
                    <a:pt x="2457" y="190"/>
                    <a:pt x="2459" y="203"/>
                  </a:cubicBezTo>
                  <a:close/>
                  <a:moveTo>
                    <a:pt x="2441" y="105"/>
                  </a:moveTo>
                  <a:cubicBezTo>
                    <a:pt x="2441" y="106"/>
                    <a:pt x="2441" y="108"/>
                    <a:pt x="2441" y="109"/>
                  </a:cubicBezTo>
                  <a:cubicBezTo>
                    <a:pt x="2440" y="131"/>
                    <a:pt x="2440" y="131"/>
                    <a:pt x="2440" y="131"/>
                  </a:cubicBezTo>
                  <a:cubicBezTo>
                    <a:pt x="2439" y="137"/>
                    <a:pt x="2439" y="137"/>
                    <a:pt x="2439" y="137"/>
                  </a:cubicBezTo>
                  <a:cubicBezTo>
                    <a:pt x="2439" y="142"/>
                    <a:pt x="2439" y="142"/>
                    <a:pt x="2439" y="142"/>
                  </a:cubicBezTo>
                  <a:cubicBezTo>
                    <a:pt x="2438" y="155"/>
                    <a:pt x="2438" y="155"/>
                    <a:pt x="2438" y="155"/>
                  </a:cubicBezTo>
                  <a:cubicBezTo>
                    <a:pt x="2438" y="161"/>
                    <a:pt x="2437" y="167"/>
                    <a:pt x="2437" y="173"/>
                  </a:cubicBezTo>
                  <a:cubicBezTo>
                    <a:pt x="2437" y="174"/>
                    <a:pt x="2437" y="174"/>
                    <a:pt x="2437" y="174"/>
                  </a:cubicBezTo>
                  <a:cubicBezTo>
                    <a:pt x="2436" y="174"/>
                    <a:pt x="2436" y="174"/>
                    <a:pt x="2436" y="174"/>
                  </a:cubicBezTo>
                  <a:cubicBezTo>
                    <a:pt x="2431" y="172"/>
                    <a:pt x="2425" y="171"/>
                    <a:pt x="2420" y="170"/>
                  </a:cubicBezTo>
                  <a:cubicBezTo>
                    <a:pt x="2416" y="169"/>
                    <a:pt x="2416" y="169"/>
                    <a:pt x="2416" y="169"/>
                  </a:cubicBezTo>
                  <a:cubicBezTo>
                    <a:pt x="2417" y="155"/>
                    <a:pt x="2417" y="155"/>
                    <a:pt x="2417" y="155"/>
                  </a:cubicBezTo>
                  <a:cubicBezTo>
                    <a:pt x="2418" y="149"/>
                    <a:pt x="2418" y="149"/>
                    <a:pt x="2418" y="149"/>
                  </a:cubicBezTo>
                  <a:cubicBezTo>
                    <a:pt x="2419" y="137"/>
                    <a:pt x="2419" y="137"/>
                    <a:pt x="2419" y="137"/>
                  </a:cubicBezTo>
                  <a:cubicBezTo>
                    <a:pt x="2420" y="123"/>
                    <a:pt x="2420" y="123"/>
                    <a:pt x="2420" y="123"/>
                  </a:cubicBezTo>
                  <a:cubicBezTo>
                    <a:pt x="2421" y="111"/>
                    <a:pt x="2421" y="111"/>
                    <a:pt x="2421" y="111"/>
                  </a:cubicBezTo>
                  <a:cubicBezTo>
                    <a:pt x="2421" y="105"/>
                    <a:pt x="2421" y="105"/>
                    <a:pt x="2421" y="105"/>
                  </a:cubicBezTo>
                  <a:cubicBezTo>
                    <a:pt x="2422" y="95"/>
                    <a:pt x="2431" y="93"/>
                    <a:pt x="2436" y="98"/>
                  </a:cubicBezTo>
                  <a:cubicBezTo>
                    <a:pt x="2439" y="99"/>
                    <a:pt x="2440" y="102"/>
                    <a:pt x="2441" y="105"/>
                  </a:cubicBezTo>
                  <a:close/>
                  <a:moveTo>
                    <a:pt x="2411" y="70"/>
                  </a:moveTo>
                  <a:cubicBezTo>
                    <a:pt x="2412" y="57"/>
                    <a:pt x="2428" y="56"/>
                    <a:pt x="2433" y="65"/>
                  </a:cubicBezTo>
                  <a:cubicBezTo>
                    <a:pt x="2434" y="67"/>
                    <a:pt x="2434" y="69"/>
                    <a:pt x="2434" y="72"/>
                  </a:cubicBezTo>
                  <a:cubicBezTo>
                    <a:pt x="2433" y="83"/>
                    <a:pt x="2433" y="83"/>
                    <a:pt x="2433" y="83"/>
                  </a:cubicBezTo>
                  <a:cubicBezTo>
                    <a:pt x="2427" y="81"/>
                    <a:pt x="2421" y="80"/>
                    <a:pt x="2416" y="79"/>
                  </a:cubicBezTo>
                  <a:cubicBezTo>
                    <a:pt x="2414" y="79"/>
                    <a:pt x="2412" y="79"/>
                    <a:pt x="2410" y="79"/>
                  </a:cubicBezTo>
                  <a:lnTo>
                    <a:pt x="2411" y="70"/>
                  </a:lnTo>
                  <a:close/>
                  <a:moveTo>
                    <a:pt x="2401" y="92"/>
                  </a:moveTo>
                  <a:cubicBezTo>
                    <a:pt x="2406" y="93"/>
                    <a:pt x="2411" y="97"/>
                    <a:pt x="2410" y="104"/>
                  </a:cubicBezTo>
                  <a:cubicBezTo>
                    <a:pt x="2409" y="121"/>
                    <a:pt x="2409" y="121"/>
                    <a:pt x="2409" y="121"/>
                  </a:cubicBezTo>
                  <a:cubicBezTo>
                    <a:pt x="2408" y="134"/>
                    <a:pt x="2408" y="134"/>
                    <a:pt x="2408" y="134"/>
                  </a:cubicBezTo>
                  <a:cubicBezTo>
                    <a:pt x="2407" y="136"/>
                    <a:pt x="2407" y="136"/>
                    <a:pt x="2407" y="136"/>
                  </a:cubicBezTo>
                  <a:cubicBezTo>
                    <a:pt x="2407" y="144"/>
                    <a:pt x="2406" y="152"/>
                    <a:pt x="2405" y="160"/>
                  </a:cubicBezTo>
                  <a:cubicBezTo>
                    <a:pt x="2405" y="166"/>
                    <a:pt x="2405" y="166"/>
                    <a:pt x="2405" y="166"/>
                  </a:cubicBezTo>
                  <a:cubicBezTo>
                    <a:pt x="2405" y="168"/>
                    <a:pt x="2405" y="168"/>
                    <a:pt x="2405" y="168"/>
                  </a:cubicBezTo>
                  <a:cubicBezTo>
                    <a:pt x="2403" y="167"/>
                    <a:pt x="2403" y="167"/>
                    <a:pt x="2403" y="167"/>
                  </a:cubicBezTo>
                  <a:cubicBezTo>
                    <a:pt x="2401" y="167"/>
                    <a:pt x="2399" y="167"/>
                    <a:pt x="2397" y="167"/>
                  </a:cubicBezTo>
                  <a:cubicBezTo>
                    <a:pt x="2392" y="166"/>
                    <a:pt x="2386" y="166"/>
                    <a:pt x="2381" y="166"/>
                  </a:cubicBezTo>
                  <a:cubicBezTo>
                    <a:pt x="2382" y="155"/>
                    <a:pt x="2382" y="155"/>
                    <a:pt x="2382" y="155"/>
                  </a:cubicBezTo>
                  <a:cubicBezTo>
                    <a:pt x="2383" y="143"/>
                    <a:pt x="2383" y="143"/>
                    <a:pt x="2383" y="143"/>
                  </a:cubicBezTo>
                  <a:cubicBezTo>
                    <a:pt x="2384" y="134"/>
                    <a:pt x="2384" y="134"/>
                    <a:pt x="2384" y="134"/>
                  </a:cubicBezTo>
                  <a:cubicBezTo>
                    <a:pt x="2385" y="124"/>
                    <a:pt x="2386" y="114"/>
                    <a:pt x="2387" y="104"/>
                  </a:cubicBezTo>
                  <a:cubicBezTo>
                    <a:pt x="2387" y="103"/>
                    <a:pt x="2387" y="103"/>
                    <a:pt x="2387" y="103"/>
                  </a:cubicBezTo>
                  <a:cubicBezTo>
                    <a:pt x="2388" y="94"/>
                    <a:pt x="2395" y="91"/>
                    <a:pt x="2401" y="92"/>
                  </a:cubicBezTo>
                  <a:close/>
                  <a:moveTo>
                    <a:pt x="2375" y="53"/>
                  </a:moveTo>
                  <a:cubicBezTo>
                    <a:pt x="2375" y="49"/>
                    <a:pt x="2375" y="49"/>
                    <a:pt x="2375" y="49"/>
                  </a:cubicBezTo>
                  <a:cubicBezTo>
                    <a:pt x="2376" y="40"/>
                    <a:pt x="2376" y="40"/>
                    <a:pt x="2376" y="40"/>
                  </a:cubicBezTo>
                  <a:cubicBezTo>
                    <a:pt x="2377" y="35"/>
                    <a:pt x="2386" y="34"/>
                    <a:pt x="2387" y="39"/>
                  </a:cubicBezTo>
                  <a:cubicBezTo>
                    <a:pt x="2387" y="40"/>
                    <a:pt x="2387" y="40"/>
                    <a:pt x="2387" y="41"/>
                  </a:cubicBezTo>
                  <a:cubicBezTo>
                    <a:pt x="2387" y="45"/>
                    <a:pt x="2386" y="49"/>
                    <a:pt x="2386" y="53"/>
                  </a:cubicBezTo>
                  <a:cubicBezTo>
                    <a:pt x="2386" y="57"/>
                    <a:pt x="2385" y="61"/>
                    <a:pt x="2385" y="65"/>
                  </a:cubicBezTo>
                  <a:cubicBezTo>
                    <a:pt x="2381" y="65"/>
                    <a:pt x="2378" y="65"/>
                    <a:pt x="2374" y="65"/>
                  </a:cubicBezTo>
                  <a:cubicBezTo>
                    <a:pt x="2374" y="61"/>
                    <a:pt x="2375" y="57"/>
                    <a:pt x="2375" y="53"/>
                  </a:cubicBezTo>
                  <a:close/>
                  <a:moveTo>
                    <a:pt x="2355" y="103"/>
                  </a:moveTo>
                  <a:cubicBezTo>
                    <a:pt x="2356" y="93"/>
                    <a:pt x="2364" y="89"/>
                    <a:pt x="2370" y="91"/>
                  </a:cubicBezTo>
                  <a:cubicBezTo>
                    <a:pt x="2373" y="92"/>
                    <a:pt x="2376" y="96"/>
                    <a:pt x="2376" y="102"/>
                  </a:cubicBezTo>
                  <a:cubicBezTo>
                    <a:pt x="2374" y="114"/>
                    <a:pt x="2374" y="114"/>
                    <a:pt x="2374" y="114"/>
                  </a:cubicBezTo>
                  <a:cubicBezTo>
                    <a:pt x="2374" y="121"/>
                    <a:pt x="2373" y="128"/>
                    <a:pt x="2372" y="134"/>
                  </a:cubicBezTo>
                  <a:cubicBezTo>
                    <a:pt x="2371" y="141"/>
                    <a:pt x="2371" y="147"/>
                    <a:pt x="2370" y="154"/>
                  </a:cubicBezTo>
                  <a:cubicBezTo>
                    <a:pt x="2369" y="166"/>
                    <a:pt x="2369" y="166"/>
                    <a:pt x="2369" y="166"/>
                  </a:cubicBezTo>
                  <a:cubicBezTo>
                    <a:pt x="2369" y="166"/>
                    <a:pt x="2369" y="166"/>
                    <a:pt x="2369" y="166"/>
                  </a:cubicBezTo>
                  <a:cubicBezTo>
                    <a:pt x="2369" y="167"/>
                    <a:pt x="2369" y="167"/>
                    <a:pt x="2369" y="167"/>
                  </a:cubicBezTo>
                  <a:cubicBezTo>
                    <a:pt x="2363" y="167"/>
                    <a:pt x="2358" y="167"/>
                    <a:pt x="2353" y="168"/>
                  </a:cubicBezTo>
                  <a:cubicBezTo>
                    <a:pt x="2348" y="169"/>
                    <a:pt x="2348" y="169"/>
                    <a:pt x="2348" y="169"/>
                  </a:cubicBezTo>
                  <a:cubicBezTo>
                    <a:pt x="2349" y="158"/>
                    <a:pt x="2350" y="147"/>
                    <a:pt x="2352" y="136"/>
                  </a:cubicBezTo>
                  <a:cubicBezTo>
                    <a:pt x="2352" y="133"/>
                    <a:pt x="2352" y="133"/>
                    <a:pt x="2352" y="133"/>
                  </a:cubicBezTo>
                  <a:cubicBezTo>
                    <a:pt x="2353" y="123"/>
                    <a:pt x="2354" y="113"/>
                    <a:pt x="2355" y="104"/>
                  </a:cubicBezTo>
                  <a:lnTo>
                    <a:pt x="2355" y="103"/>
                  </a:lnTo>
                  <a:close/>
                  <a:moveTo>
                    <a:pt x="2329" y="81"/>
                  </a:moveTo>
                  <a:cubicBezTo>
                    <a:pt x="2330" y="68"/>
                    <a:pt x="2345" y="64"/>
                    <a:pt x="2351" y="70"/>
                  </a:cubicBezTo>
                  <a:cubicBezTo>
                    <a:pt x="2352" y="71"/>
                    <a:pt x="2353" y="74"/>
                    <a:pt x="2353" y="77"/>
                  </a:cubicBezTo>
                  <a:cubicBezTo>
                    <a:pt x="2352" y="81"/>
                    <a:pt x="2352" y="81"/>
                    <a:pt x="2352" y="81"/>
                  </a:cubicBezTo>
                  <a:cubicBezTo>
                    <a:pt x="2345" y="82"/>
                    <a:pt x="2338" y="84"/>
                    <a:pt x="2332" y="86"/>
                  </a:cubicBezTo>
                  <a:cubicBezTo>
                    <a:pt x="2331" y="86"/>
                    <a:pt x="2330" y="86"/>
                    <a:pt x="2329" y="86"/>
                  </a:cubicBezTo>
                  <a:lnTo>
                    <a:pt x="2329" y="81"/>
                  </a:lnTo>
                  <a:close/>
                  <a:moveTo>
                    <a:pt x="2328" y="126"/>
                  </a:moveTo>
                  <a:cubicBezTo>
                    <a:pt x="2331" y="109"/>
                    <a:pt x="2331" y="109"/>
                    <a:pt x="2331" y="109"/>
                  </a:cubicBezTo>
                  <a:cubicBezTo>
                    <a:pt x="2332" y="94"/>
                    <a:pt x="2350" y="92"/>
                    <a:pt x="2348" y="106"/>
                  </a:cubicBezTo>
                  <a:cubicBezTo>
                    <a:pt x="2347" y="110"/>
                    <a:pt x="2347" y="110"/>
                    <a:pt x="2347" y="110"/>
                  </a:cubicBezTo>
                  <a:cubicBezTo>
                    <a:pt x="2344" y="138"/>
                    <a:pt x="2344" y="138"/>
                    <a:pt x="2344" y="138"/>
                  </a:cubicBezTo>
                  <a:cubicBezTo>
                    <a:pt x="2344" y="140"/>
                    <a:pt x="2344" y="140"/>
                    <a:pt x="2344" y="140"/>
                  </a:cubicBezTo>
                  <a:cubicBezTo>
                    <a:pt x="2340" y="170"/>
                    <a:pt x="2340" y="170"/>
                    <a:pt x="2340" y="170"/>
                  </a:cubicBezTo>
                  <a:cubicBezTo>
                    <a:pt x="2334" y="171"/>
                    <a:pt x="2328" y="172"/>
                    <a:pt x="2322" y="174"/>
                  </a:cubicBezTo>
                  <a:cubicBezTo>
                    <a:pt x="2324" y="156"/>
                    <a:pt x="2324" y="156"/>
                    <a:pt x="2324" y="156"/>
                  </a:cubicBezTo>
                  <a:cubicBezTo>
                    <a:pt x="2326" y="141"/>
                    <a:pt x="2326" y="141"/>
                    <a:pt x="2326" y="141"/>
                  </a:cubicBezTo>
                  <a:lnTo>
                    <a:pt x="2328" y="126"/>
                  </a:lnTo>
                  <a:close/>
                  <a:moveTo>
                    <a:pt x="2306" y="145"/>
                  </a:moveTo>
                  <a:cubicBezTo>
                    <a:pt x="2307" y="135"/>
                    <a:pt x="2309" y="125"/>
                    <a:pt x="2310" y="115"/>
                  </a:cubicBezTo>
                  <a:cubicBezTo>
                    <a:pt x="2312" y="101"/>
                    <a:pt x="2326" y="98"/>
                    <a:pt x="2325" y="111"/>
                  </a:cubicBezTo>
                  <a:cubicBezTo>
                    <a:pt x="2322" y="132"/>
                    <a:pt x="2322" y="132"/>
                    <a:pt x="2322" y="132"/>
                  </a:cubicBezTo>
                  <a:cubicBezTo>
                    <a:pt x="2320" y="144"/>
                    <a:pt x="2320" y="144"/>
                    <a:pt x="2320" y="144"/>
                  </a:cubicBezTo>
                  <a:cubicBezTo>
                    <a:pt x="2318" y="162"/>
                    <a:pt x="2318" y="162"/>
                    <a:pt x="2318" y="162"/>
                  </a:cubicBezTo>
                  <a:cubicBezTo>
                    <a:pt x="2316" y="176"/>
                    <a:pt x="2316" y="176"/>
                    <a:pt x="2316" y="176"/>
                  </a:cubicBezTo>
                  <a:cubicBezTo>
                    <a:pt x="2311" y="177"/>
                    <a:pt x="2306" y="179"/>
                    <a:pt x="2301" y="181"/>
                  </a:cubicBezTo>
                  <a:cubicBezTo>
                    <a:pt x="2302" y="175"/>
                    <a:pt x="2302" y="175"/>
                    <a:pt x="2302" y="175"/>
                  </a:cubicBezTo>
                  <a:cubicBezTo>
                    <a:pt x="2303" y="166"/>
                    <a:pt x="2304" y="157"/>
                    <a:pt x="2306" y="148"/>
                  </a:cubicBezTo>
                  <a:lnTo>
                    <a:pt x="2306" y="145"/>
                  </a:lnTo>
                  <a:close/>
                  <a:moveTo>
                    <a:pt x="2288" y="155"/>
                  </a:moveTo>
                  <a:cubicBezTo>
                    <a:pt x="2290" y="144"/>
                    <a:pt x="2291" y="133"/>
                    <a:pt x="2293" y="122"/>
                  </a:cubicBezTo>
                  <a:cubicBezTo>
                    <a:pt x="2293" y="120"/>
                    <a:pt x="2294" y="119"/>
                    <a:pt x="2294" y="117"/>
                  </a:cubicBezTo>
                  <a:cubicBezTo>
                    <a:pt x="2296" y="113"/>
                    <a:pt x="2300" y="110"/>
                    <a:pt x="2302" y="111"/>
                  </a:cubicBezTo>
                  <a:cubicBezTo>
                    <a:pt x="2304" y="111"/>
                    <a:pt x="2305" y="114"/>
                    <a:pt x="2304" y="118"/>
                  </a:cubicBezTo>
                  <a:cubicBezTo>
                    <a:pt x="2303" y="129"/>
                    <a:pt x="2301" y="140"/>
                    <a:pt x="2299" y="151"/>
                  </a:cubicBezTo>
                  <a:cubicBezTo>
                    <a:pt x="2299" y="151"/>
                    <a:pt x="2299" y="151"/>
                    <a:pt x="2299" y="151"/>
                  </a:cubicBezTo>
                  <a:cubicBezTo>
                    <a:pt x="2298" y="161"/>
                    <a:pt x="2297" y="171"/>
                    <a:pt x="2295" y="181"/>
                  </a:cubicBezTo>
                  <a:cubicBezTo>
                    <a:pt x="2295" y="183"/>
                    <a:pt x="2295" y="183"/>
                    <a:pt x="2295" y="183"/>
                  </a:cubicBezTo>
                  <a:cubicBezTo>
                    <a:pt x="2290" y="185"/>
                    <a:pt x="2290" y="185"/>
                    <a:pt x="2290" y="185"/>
                  </a:cubicBezTo>
                  <a:cubicBezTo>
                    <a:pt x="2288" y="186"/>
                    <a:pt x="2285" y="187"/>
                    <a:pt x="2283" y="188"/>
                  </a:cubicBezTo>
                  <a:cubicBezTo>
                    <a:pt x="2284" y="179"/>
                    <a:pt x="2286" y="170"/>
                    <a:pt x="2287" y="161"/>
                  </a:cubicBezTo>
                  <a:lnTo>
                    <a:pt x="2288" y="155"/>
                  </a:lnTo>
                  <a:close/>
                  <a:moveTo>
                    <a:pt x="2271" y="175"/>
                  </a:moveTo>
                  <a:cubicBezTo>
                    <a:pt x="2273" y="163"/>
                    <a:pt x="2273" y="163"/>
                    <a:pt x="2273" y="163"/>
                  </a:cubicBezTo>
                  <a:cubicBezTo>
                    <a:pt x="2274" y="152"/>
                    <a:pt x="2276" y="142"/>
                    <a:pt x="2277" y="131"/>
                  </a:cubicBezTo>
                  <a:cubicBezTo>
                    <a:pt x="2278" y="129"/>
                    <a:pt x="2278" y="129"/>
                    <a:pt x="2278" y="129"/>
                  </a:cubicBezTo>
                  <a:cubicBezTo>
                    <a:pt x="2280" y="118"/>
                    <a:pt x="2288" y="113"/>
                    <a:pt x="2286" y="124"/>
                  </a:cubicBezTo>
                  <a:cubicBezTo>
                    <a:pt x="2286" y="125"/>
                    <a:pt x="2286" y="125"/>
                    <a:pt x="2286" y="125"/>
                  </a:cubicBezTo>
                  <a:cubicBezTo>
                    <a:pt x="2284" y="136"/>
                    <a:pt x="2283" y="147"/>
                    <a:pt x="2281" y="158"/>
                  </a:cubicBezTo>
                  <a:cubicBezTo>
                    <a:pt x="2279" y="168"/>
                    <a:pt x="2279" y="168"/>
                    <a:pt x="2279" y="168"/>
                  </a:cubicBezTo>
                  <a:cubicBezTo>
                    <a:pt x="2276" y="192"/>
                    <a:pt x="2276" y="192"/>
                    <a:pt x="2276" y="192"/>
                  </a:cubicBezTo>
                  <a:cubicBezTo>
                    <a:pt x="2273" y="193"/>
                    <a:pt x="2270" y="194"/>
                    <a:pt x="2267" y="196"/>
                  </a:cubicBezTo>
                  <a:cubicBezTo>
                    <a:pt x="2268" y="189"/>
                    <a:pt x="2270" y="182"/>
                    <a:pt x="2271" y="175"/>
                  </a:cubicBezTo>
                  <a:close/>
                  <a:moveTo>
                    <a:pt x="2253" y="288"/>
                  </a:moveTo>
                  <a:cubicBezTo>
                    <a:pt x="2258" y="260"/>
                    <a:pt x="2258" y="260"/>
                    <a:pt x="2258" y="260"/>
                  </a:cubicBezTo>
                  <a:cubicBezTo>
                    <a:pt x="2259" y="254"/>
                    <a:pt x="2259" y="254"/>
                    <a:pt x="2259" y="254"/>
                  </a:cubicBezTo>
                  <a:cubicBezTo>
                    <a:pt x="2260" y="247"/>
                    <a:pt x="2260" y="247"/>
                    <a:pt x="2260" y="247"/>
                  </a:cubicBezTo>
                  <a:cubicBezTo>
                    <a:pt x="2261" y="237"/>
                    <a:pt x="2263" y="228"/>
                    <a:pt x="2264" y="218"/>
                  </a:cubicBezTo>
                  <a:cubicBezTo>
                    <a:pt x="2266" y="206"/>
                    <a:pt x="2275" y="201"/>
                    <a:pt x="2273" y="213"/>
                  </a:cubicBezTo>
                  <a:cubicBezTo>
                    <a:pt x="2269" y="239"/>
                    <a:pt x="2269" y="239"/>
                    <a:pt x="2269" y="239"/>
                  </a:cubicBezTo>
                  <a:cubicBezTo>
                    <a:pt x="2267" y="249"/>
                    <a:pt x="2267" y="249"/>
                    <a:pt x="2267" y="249"/>
                  </a:cubicBezTo>
                  <a:cubicBezTo>
                    <a:pt x="2267" y="252"/>
                    <a:pt x="2267" y="252"/>
                    <a:pt x="2267" y="252"/>
                  </a:cubicBezTo>
                  <a:cubicBezTo>
                    <a:pt x="2263" y="280"/>
                    <a:pt x="2263" y="280"/>
                    <a:pt x="2263" y="280"/>
                  </a:cubicBezTo>
                  <a:cubicBezTo>
                    <a:pt x="2262" y="285"/>
                    <a:pt x="2262" y="285"/>
                    <a:pt x="2262" y="285"/>
                  </a:cubicBezTo>
                  <a:cubicBezTo>
                    <a:pt x="2259" y="286"/>
                    <a:pt x="2256" y="288"/>
                    <a:pt x="2253" y="289"/>
                  </a:cubicBezTo>
                  <a:lnTo>
                    <a:pt x="2253" y="288"/>
                  </a:lnTo>
                  <a:close/>
                  <a:moveTo>
                    <a:pt x="2240" y="366"/>
                  </a:moveTo>
                  <a:cubicBezTo>
                    <a:pt x="2241" y="361"/>
                    <a:pt x="2241" y="361"/>
                    <a:pt x="2241" y="361"/>
                  </a:cubicBezTo>
                  <a:cubicBezTo>
                    <a:pt x="2243" y="351"/>
                    <a:pt x="2243" y="351"/>
                    <a:pt x="2243" y="351"/>
                  </a:cubicBezTo>
                  <a:cubicBezTo>
                    <a:pt x="2245" y="335"/>
                    <a:pt x="2245" y="335"/>
                    <a:pt x="2245" y="335"/>
                  </a:cubicBezTo>
                  <a:cubicBezTo>
                    <a:pt x="2248" y="315"/>
                    <a:pt x="2248" y="315"/>
                    <a:pt x="2248" y="315"/>
                  </a:cubicBezTo>
                  <a:cubicBezTo>
                    <a:pt x="2248" y="314"/>
                    <a:pt x="2248" y="314"/>
                    <a:pt x="2248" y="314"/>
                  </a:cubicBezTo>
                  <a:cubicBezTo>
                    <a:pt x="2250" y="302"/>
                    <a:pt x="2258" y="297"/>
                    <a:pt x="2258" y="307"/>
                  </a:cubicBezTo>
                  <a:cubicBezTo>
                    <a:pt x="2258" y="308"/>
                    <a:pt x="2258" y="308"/>
                    <a:pt x="2257" y="309"/>
                  </a:cubicBezTo>
                  <a:cubicBezTo>
                    <a:pt x="2255" y="327"/>
                    <a:pt x="2255" y="327"/>
                    <a:pt x="2255" y="327"/>
                  </a:cubicBezTo>
                  <a:cubicBezTo>
                    <a:pt x="2252" y="347"/>
                    <a:pt x="2252" y="347"/>
                    <a:pt x="2252" y="347"/>
                  </a:cubicBezTo>
                  <a:cubicBezTo>
                    <a:pt x="2251" y="353"/>
                    <a:pt x="2251" y="353"/>
                    <a:pt x="2251" y="353"/>
                  </a:cubicBezTo>
                  <a:cubicBezTo>
                    <a:pt x="2250" y="357"/>
                    <a:pt x="2250" y="357"/>
                    <a:pt x="2250" y="357"/>
                  </a:cubicBezTo>
                  <a:cubicBezTo>
                    <a:pt x="2246" y="382"/>
                    <a:pt x="2246" y="382"/>
                    <a:pt x="2246" y="382"/>
                  </a:cubicBezTo>
                  <a:cubicBezTo>
                    <a:pt x="2246" y="384"/>
                    <a:pt x="2246" y="384"/>
                    <a:pt x="2246" y="384"/>
                  </a:cubicBezTo>
                  <a:cubicBezTo>
                    <a:pt x="2242" y="386"/>
                    <a:pt x="2242" y="386"/>
                    <a:pt x="2242" y="386"/>
                  </a:cubicBezTo>
                  <a:cubicBezTo>
                    <a:pt x="2240" y="386"/>
                    <a:pt x="2239" y="387"/>
                    <a:pt x="2237" y="388"/>
                  </a:cubicBezTo>
                  <a:cubicBezTo>
                    <a:pt x="2238" y="380"/>
                    <a:pt x="2239" y="373"/>
                    <a:pt x="2240" y="366"/>
                  </a:cubicBezTo>
                  <a:close/>
                  <a:moveTo>
                    <a:pt x="2223" y="469"/>
                  </a:moveTo>
                  <a:cubicBezTo>
                    <a:pt x="2226" y="452"/>
                    <a:pt x="2226" y="452"/>
                    <a:pt x="2226" y="452"/>
                  </a:cubicBezTo>
                  <a:cubicBezTo>
                    <a:pt x="2226" y="451"/>
                    <a:pt x="2226" y="451"/>
                    <a:pt x="2226" y="451"/>
                  </a:cubicBezTo>
                  <a:cubicBezTo>
                    <a:pt x="2228" y="439"/>
                    <a:pt x="2228" y="439"/>
                    <a:pt x="2228" y="439"/>
                  </a:cubicBezTo>
                  <a:cubicBezTo>
                    <a:pt x="2229" y="432"/>
                    <a:pt x="2230" y="425"/>
                    <a:pt x="2231" y="418"/>
                  </a:cubicBezTo>
                  <a:cubicBezTo>
                    <a:pt x="2232" y="413"/>
                    <a:pt x="2232" y="413"/>
                    <a:pt x="2232" y="413"/>
                  </a:cubicBezTo>
                  <a:cubicBezTo>
                    <a:pt x="2234" y="400"/>
                    <a:pt x="2244" y="396"/>
                    <a:pt x="2241" y="409"/>
                  </a:cubicBezTo>
                  <a:cubicBezTo>
                    <a:pt x="2241" y="410"/>
                    <a:pt x="2241" y="410"/>
                    <a:pt x="2241" y="410"/>
                  </a:cubicBezTo>
                  <a:cubicBezTo>
                    <a:pt x="2238" y="430"/>
                    <a:pt x="2238" y="430"/>
                    <a:pt x="2238" y="430"/>
                  </a:cubicBezTo>
                  <a:cubicBezTo>
                    <a:pt x="2236" y="443"/>
                    <a:pt x="2236" y="443"/>
                    <a:pt x="2236" y="443"/>
                  </a:cubicBezTo>
                  <a:cubicBezTo>
                    <a:pt x="2235" y="449"/>
                    <a:pt x="2235" y="449"/>
                    <a:pt x="2235" y="449"/>
                  </a:cubicBezTo>
                  <a:cubicBezTo>
                    <a:pt x="2234" y="460"/>
                    <a:pt x="2234" y="460"/>
                    <a:pt x="2234" y="460"/>
                  </a:cubicBezTo>
                  <a:cubicBezTo>
                    <a:pt x="2229" y="489"/>
                    <a:pt x="2229" y="489"/>
                    <a:pt x="2229" y="489"/>
                  </a:cubicBezTo>
                  <a:cubicBezTo>
                    <a:pt x="2226" y="489"/>
                    <a:pt x="2223" y="490"/>
                    <a:pt x="2220" y="491"/>
                  </a:cubicBezTo>
                  <a:lnTo>
                    <a:pt x="2223" y="469"/>
                  </a:lnTo>
                  <a:close/>
                  <a:moveTo>
                    <a:pt x="2206" y="581"/>
                  </a:moveTo>
                  <a:cubicBezTo>
                    <a:pt x="2208" y="566"/>
                    <a:pt x="2208" y="566"/>
                    <a:pt x="2208" y="566"/>
                  </a:cubicBezTo>
                  <a:cubicBezTo>
                    <a:pt x="2208" y="566"/>
                    <a:pt x="2208" y="566"/>
                    <a:pt x="2208" y="566"/>
                  </a:cubicBezTo>
                  <a:cubicBezTo>
                    <a:pt x="2210" y="551"/>
                    <a:pt x="2210" y="551"/>
                    <a:pt x="2210" y="551"/>
                  </a:cubicBezTo>
                  <a:cubicBezTo>
                    <a:pt x="2212" y="544"/>
                    <a:pt x="2213" y="537"/>
                    <a:pt x="2214" y="530"/>
                  </a:cubicBezTo>
                  <a:cubicBezTo>
                    <a:pt x="2214" y="526"/>
                    <a:pt x="2214" y="526"/>
                    <a:pt x="2214" y="526"/>
                  </a:cubicBezTo>
                  <a:cubicBezTo>
                    <a:pt x="2217" y="513"/>
                    <a:pt x="2225" y="509"/>
                    <a:pt x="2224" y="521"/>
                  </a:cubicBezTo>
                  <a:cubicBezTo>
                    <a:pt x="2224" y="522"/>
                    <a:pt x="2224" y="522"/>
                    <a:pt x="2224" y="523"/>
                  </a:cubicBezTo>
                  <a:cubicBezTo>
                    <a:pt x="2221" y="542"/>
                    <a:pt x="2221" y="542"/>
                    <a:pt x="2221" y="542"/>
                  </a:cubicBezTo>
                  <a:cubicBezTo>
                    <a:pt x="2219" y="557"/>
                    <a:pt x="2219" y="557"/>
                    <a:pt x="2219" y="557"/>
                  </a:cubicBezTo>
                  <a:cubicBezTo>
                    <a:pt x="2218" y="564"/>
                    <a:pt x="2218" y="564"/>
                    <a:pt x="2218" y="564"/>
                  </a:cubicBezTo>
                  <a:cubicBezTo>
                    <a:pt x="2217" y="572"/>
                    <a:pt x="2217" y="572"/>
                    <a:pt x="2217" y="572"/>
                  </a:cubicBezTo>
                  <a:cubicBezTo>
                    <a:pt x="2212" y="605"/>
                    <a:pt x="2212" y="605"/>
                    <a:pt x="2212" y="605"/>
                  </a:cubicBezTo>
                  <a:cubicBezTo>
                    <a:pt x="2208" y="605"/>
                    <a:pt x="2205" y="606"/>
                    <a:pt x="2202" y="607"/>
                  </a:cubicBezTo>
                  <a:lnTo>
                    <a:pt x="2206" y="581"/>
                  </a:lnTo>
                  <a:close/>
                  <a:moveTo>
                    <a:pt x="2183" y="729"/>
                  </a:moveTo>
                  <a:cubicBezTo>
                    <a:pt x="2186" y="707"/>
                    <a:pt x="2186" y="707"/>
                    <a:pt x="2186" y="707"/>
                  </a:cubicBezTo>
                  <a:cubicBezTo>
                    <a:pt x="2189" y="687"/>
                    <a:pt x="2189" y="687"/>
                    <a:pt x="2189" y="687"/>
                  </a:cubicBezTo>
                  <a:cubicBezTo>
                    <a:pt x="2190" y="680"/>
                    <a:pt x="2192" y="673"/>
                    <a:pt x="2193" y="665"/>
                  </a:cubicBezTo>
                  <a:cubicBezTo>
                    <a:pt x="2194" y="655"/>
                    <a:pt x="2194" y="655"/>
                    <a:pt x="2194" y="655"/>
                  </a:cubicBezTo>
                  <a:cubicBezTo>
                    <a:pt x="2196" y="645"/>
                    <a:pt x="2196" y="645"/>
                    <a:pt x="2196" y="645"/>
                  </a:cubicBezTo>
                  <a:cubicBezTo>
                    <a:pt x="2196" y="644"/>
                    <a:pt x="2196" y="643"/>
                    <a:pt x="2197" y="642"/>
                  </a:cubicBezTo>
                  <a:cubicBezTo>
                    <a:pt x="2199" y="633"/>
                    <a:pt x="2204" y="629"/>
                    <a:pt x="2206" y="634"/>
                  </a:cubicBezTo>
                  <a:cubicBezTo>
                    <a:pt x="2206" y="636"/>
                    <a:pt x="2207" y="638"/>
                    <a:pt x="2206" y="642"/>
                  </a:cubicBezTo>
                  <a:cubicBezTo>
                    <a:pt x="2205" y="646"/>
                    <a:pt x="2205" y="646"/>
                    <a:pt x="2205" y="646"/>
                  </a:cubicBezTo>
                  <a:cubicBezTo>
                    <a:pt x="2204" y="656"/>
                    <a:pt x="2204" y="656"/>
                    <a:pt x="2204" y="656"/>
                  </a:cubicBezTo>
                  <a:cubicBezTo>
                    <a:pt x="2202" y="666"/>
                    <a:pt x="2201" y="676"/>
                    <a:pt x="2199" y="686"/>
                  </a:cubicBezTo>
                  <a:cubicBezTo>
                    <a:pt x="2197" y="697"/>
                    <a:pt x="2197" y="697"/>
                    <a:pt x="2197" y="697"/>
                  </a:cubicBezTo>
                  <a:cubicBezTo>
                    <a:pt x="2194" y="719"/>
                    <a:pt x="2194" y="719"/>
                    <a:pt x="2194" y="719"/>
                  </a:cubicBezTo>
                  <a:cubicBezTo>
                    <a:pt x="2192" y="730"/>
                    <a:pt x="2192" y="730"/>
                    <a:pt x="2192" y="730"/>
                  </a:cubicBezTo>
                  <a:cubicBezTo>
                    <a:pt x="2189" y="729"/>
                    <a:pt x="2186" y="729"/>
                    <a:pt x="2183" y="729"/>
                  </a:cubicBezTo>
                  <a:close/>
                  <a:moveTo>
                    <a:pt x="2218" y="807"/>
                  </a:moveTo>
                  <a:cubicBezTo>
                    <a:pt x="2218" y="809"/>
                    <a:pt x="2218" y="809"/>
                    <a:pt x="2218" y="809"/>
                  </a:cubicBezTo>
                  <a:cubicBezTo>
                    <a:pt x="2214" y="853"/>
                    <a:pt x="2214" y="853"/>
                    <a:pt x="2214" y="853"/>
                  </a:cubicBezTo>
                  <a:cubicBezTo>
                    <a:pt x="2211" y="888"/>
                    <a:pt x="2211" y="888"/>
                    <a:pt x="2211" y="888"/>
                  </a:cubicBezTo>
                  <a:cubicBezTo>
                    <a:pt x="2209" y="901"/>
                    <a:pt x="2209" y="901"/>
                    <a:pt x="2209" y="901"/>
                  </a:cubicBezTo>
                  <a:cubicBezTo>
                    <a:pt x="2208" y="915"/>
                    <a:pt x="2208" y="915"/>
                    <a:pt x="2208" y="915"/>
                  </a:cubicBezTo>
                  <a:cubicBezTo>
                    <a:pt x="2206" y="935"/>
                    <a:pt x="2206" y="935"/>
                    <a:pt x="2206" y="935"/>
                  </a:cubicBezTo>
                  <a:cubicBezTo>
                    <a:pt x="2192" y="938"/>
                    <a:pt x="2178" y="942"/>
                    <a:pt x="2165" y="947"/>
                  </a:cubicBezTo>
                  <a:cubicBezTo>
                    <a:pt x="2165" y="938"/>
                    <a:pt x="2165" y="938"/>
                    <a:pt x="2165" y="938"/>
                  </a:cubicBezTo>
                  <a:cubicBezTo>
                    <a:pt x="2167" y="925"/>
                    <a:pt x="2167" y="925"/>
                    <a:pt x="2167" y="925"/>
                  </a:cubicBezTo>
                  <a:cubicBezTo>
                    <a:pt x="2170" y="891"/>
                    <a:pt x="2170" y="891"/>
                    <a:pt x="2170" y="891"/>
                  </a:cubicBezTo>
                  <a:cubicBezTo>
                    <a:pt x="2174" y="846"/>
                    <a:pt x="2174" y="846"/>
                    <a:pt x="2174" y="846"/>
                  </a:cubicBezTo>
                  <a:cubicBezTo>
                    <a:pt x="2176" y="827"/>
                    <a:pt x="2176" y="827"/>
                    <a:pt x="2176" y="827"/>
                  </a:cubicBezTo>
                  <a:cubicBezTo>
                    <a:pt x="2177" y="809"/>
                    <a:pt x="2177" y="809"/>
                    <a:pt x="2177" y="809"/>
                  </a:cubicBezTo>
                  <a:cubicBezTo>
                    <a:pt x="2178" y="803"/>
                    <a:pt x="2178" y="803"/>
                    <a:pt x="2178" y="803"/>
                  </a:cubicBezTo>
                  <a:cubicBezTo>
                    <a:pt x="2179" y="794"/>
                    <a:pt x="2181" y="786"/>
                    <a:pt x="2184" y="781"/>
                  </a:cubicBezTo>
                  <a:cubicBezTo>
                    <a:pt x="2188" y="775"/>
                    <a:pt x="2192" y="772"/>
                    <a:pt x="2196" y="770"/>
                  </a:cubicBezTo>
                  <a:cubicBezTo>
                    <a:pt x="2202" y="769"/>
                    <a:pt x="2209" y="772"/>
                    <a:pt x="2213" y="779"/>
                  </a:cubicBezTo>
                  <a:cubicBezTo>
                    <a:pt x="2215" y="782"/>
                    <a:pt x="2217" y="786"/>
                    <a:pt x="2218" y="792"/>
                  </a:cubicBezTo>
                  <a:cubicBezTo>
                    <a:pt x="2218" y="796"/>
                    <a:pt x="2219" y="801"/>
                    <a:pt x="2218" y="807"/>
                  </a:cubicBezTo>
                  <a:close/>
                  <a:moveTo>
                    <a:pt x="2219" y="709"/>
                  </a:moveTo>
                  <a:cubicBezTo>
                    <a:pt x="2216" y="723"/>
                    <a:pt x="2216" y="723"/>
                    <a:pt x="2216" y="723"/>
                  </a:cubicBezTo>
                  <a:cubicBezTo>
                    <a:pt x="2215" y="731"/>
                    <a:pt x="2215" y="731"/>
                    <a:pt x="2215" y="731"/>
                  </a:cubicBezTo>
                  <a:cubicBezTo>
                    <a:pt x="2208" y="731"/>
                    <a:pt x="2208" y="731"/>
                    <a:pt x="2208" y="731"/>
                  </a:cubicBezTo>
                  <a:cubicBezTo>
                    <a:pt x="2201" y="730"/>
                    <a:pt x="2201" y="730"/>
                    <a:pt x="2201" y="730"/>
                  </a:cubicBezTo>
                  <a:cubicBezTo>
                    <a:pt x="2202" y="723"/>
                    <a:pt x="2202" y="723"/>
                    <a:pt x="2202" y="723"/>
                  </a:cubicBezTo>
                  <a:cubicBezTo>
                    <a:pt x="2204" y="711"/>
                    <a:pt x="2204" y="711"/>
                    <a:pt x="2204" y="711"/>
                  </a:cubicBezTo>
                  <a:cubicBezTo>
                    <a:pt x="2207" y="689"/>
                    <a:pt x="2207" y="689"/>
                    <a:pt x="2207" y="689"/>
                  </a:cubicBezTo>
                  <a:cubicBezTo>
                    <a:pt x="2208" y="686"/>
                    <a:pt x="2208" y="686"/>
                    <a:pt x="2208" y="686"/>
                  </a:cubicBezTo>
                  <a:cubicBezTo>
                    <a:pt x="2210" y="673"/>
                    <a:pt x="2212" y="660"/>
                    <a:pt x="2214" y="648"/>
                  </a:cubicBezTo>
                  <a:cubicBezTo>
                    <a:pt x="2215" y="641"/>
                    <a:pt x="2215" y="641"/>
                    <a:pt x="2215" y="641"/>
                  </a:cubicBezTo>
                  <a:cubicBezTo>
                    <a:pt x="2215" y="640"/>
                    <a:pt x="2215" y="639"/>
                    <a:pt x="2215" y="637"/>
                  </a:cubicBezTo>
                  <a:cubicBezTo>
                    <a:pt x="2218" y="629"/>
                    <a:pt x="2223" y="626"/>
                    <a:pt x="2227" y="628"/>
                  </a:cubicBezTo>
                  <a:cubicBezTo>
                    <a:pt x="2228" y="629"/>
                    <a:pt x="2229" y="631"/>
                    <a:pt x="2229" y="635"/>
                  </a:cubicBezTo>
                  <a:cubicBezTo>
                    <a:pt x="2229" y="636"/>
                    <a:pt x="2229" y="637"/>
                    <a:pt x="2229" y="639"/>
                  </a:cubicBezTo>
                  <a:cubicBezTo>
                    <a:pt x="2227" y="651"/>
                    <a:pt x="2225" y="663"/>
                    <a:pt x="2223" y="675"/>
                  </a:cubicBezTo>
                  <a:cubicBezTo>
                    <a:pt x="2222" y="685"/>
                    <a:pt x="2222" y="685"/>
                    <a:pt x="2222" y="685"/>
                  </a:cubicBezTo>
                  <a:cubicBezTo>
                    <a:pt x="2220" y="697"/>
                    <a:pt x="2220" y="697"/>
                    <a:pt x="2220" y="697"/>
                  </a:cubicBezTo>
                  <a:lnTo>
                    <a:pt x="2219" y="709"/>
                  </a:lnTo>
                  <a:close/>
                  <a:moveTo>
                    <a:pt x="2287" y="813"/>
                  </a:moveTo>
                  <a:cubicBezTo>
                    <a:pt x="2286" y="825"/>
                    <a:pt x="2286" y="825"/>
                    <a:pt x="2286" y="825"/>
                  </a:cubicBezTo>
                  <a:cubicBezTo>
                    <a:pt x="2284" y="838"/>
                    <a:pt x="2284" y="838"/>
                    <a:pt x="2284" y="838"/>
                  </a:cubicBezTo>
                  <a:cubicBezTo>
                    <a:pt x="2283" y="851"/>
                    <a:pt x="2283" y="851"/>
                    <a:pt x="2283" y="851"/>
                  </a:cubicBezTo>
                  <a:cubicBezTo>
                    <a:pt x="2277" y="919"/>
                    <a:pt x="2277" y="919"/>
                    <a:pt x="2277" y="919"/>
                  </a:cubicBezTo>
                  <a:cubicBezTo>
                    <a:pt x="2277" y="923"/>
                    <a:pt x="2277" y="923"/>
                    <a:pt x="2277" y="923"/>
                  </a:cubicBezTo>
                  <a:cubicBezTo>
                    <a:pt x="2258" y="925"/>
                    <a:pt x="2239" y="928"/>
                    <a:pt x="2220" y="932"/>
                  </a:cubicBezTo>
                  <a:cubicBezTo>
                    <a:pt x="2223" y="902"/>
                    <a:pt x="2223" y="902"/>
                    <a:pt x="2223" y="902"/>
                  </a:cubicBezTo>
                  <a:cubicBezTo>
                    <a:pt x="2224" y="888"/>
                    <a:pt x="2224" y="888"/>
                    <a:pt x="2224" y="888"/>
                  </a:cubicBezTo>
                  <a:cubicBezTo>
                    <a:pt x="2226" y="875"/>
                    <a:pt x="2226" y="875"/>
                    <a:pt x="2226" y="875"/>
                  </a:cubicBezTo>
                  <a:cubicBezTo>
                    <a:pt x="2229" y="841"/>
                    <a:pt x="2229" y="841"/>
                    <a:pt x="2229" y="841"/>
                  </a:cubicBezTo>
                  <a:cubicBezTo>
                    <a:pt x="2232" y="808"/>
                    <a:pt x="2232" y="808"/>
                    <a:pt x="2232" y="808"/>
                  </a:cubicBezTo>
                  <a:cubicBezTo>
                    <a:pt x="2232" y="803"/>
                    <a:pt x="2233" y="799"/>
                    <a:pt x="2235" y="795"/>
                  </a:cubicBezTo>
                  <a:cubicBezTo>
                    <a:pt x="2239" y="783"/>
                    <a:pt x="2248" y="777"/>
                    <a:pt x="2257" y="776"/>
                  </a:cubicBezTo>
                  <a:cubicBezTo>
                    <a:pt x="2268" y="775"/>
                    <a:pt x="2279" y="781"/>
                    <a:pt x="2284" y="794"/>
                  </a:cubicBezTo>
                  <a:cubicBezTo>
                    <a:pt x="2286" y="799"/>
                    <a:pt x="2287" y="806"/>
                    <a:pt x="2287" y="813"/>
                  </a:cubicBezTo>
                  <a:close/>
                  <a:moveTo>
                    <a:pt x="2367" y="815"/>
                  </a:moveTo>
                  <a:cubicBezTo>
                    <a:pt x="2364" y="846"/>
                    <a:pt x="2364" y="846"/>
                    <a:pt x="2364" y="846"/>
                  </a:cubicBezTo>
                  <a:cubicBezTo>
                    <a:pt x="2357" y="922"/>
                    <a:pt x="2357" y="922"/>
                    <a:pt x="2357" y="922"/>
                  </a:cubicBezTo>
                  <a:cubicBezTo>
                    <a:pt x="2356" y="923"/>
                    <a:pt x="2356" y="923"/>
                    <a:pt x="2356" y="923"/>
                  </a:cubicBezTo>
                  <a:cubicBezTo>
                    <a:pt x="2344" y="922"/>
                    <a:pt x="2332" y="921"/>
                    <a:pt x="2320" y="921"/>
                  </a:cubicBezTo>
                  <a:cubicBezTo>
                    <a:pt x="2310" y="921"/>
                    <a:pt x="2300" y="922"/>
                    <a:pt x="2291" y="922"/>
                  </a:cubicBezTo>
                  <a:cubicBezTo>
                    <a:pt x="2292" y="906"/>
                    <a:pt x="2292" y="906"/>
                    <a:pt x="2292" y="906"/>
                  </a:cubicBezTo>
                  <a:cubicBezTo>
                    <a:pt x="2298" y="839"/>
                    <a:pt x="2298" y="839"/>
                    <a:pt x="2298" y="839"/>
                  </a:cubicBezTo>
                  <a:cubicBezTo>
                    <a:pt x="2300" y="825"/>
                    <a:pt x="2300" y="825"/>
                    <a:pt x="2300" y="825"/>
                  </a:cubicBezTo>
                  <a:cubicBezTo>
                    <a:pt x="2301" y="812"/>
                    <a:pt x="2301" y="812"/>
                    <a:pt x="2301" y="812"/>
                  </a:cubicBezTo>
                  <a:cubicBezTo>
                    <a:pt x="2301" y="809"/>
                    <a:pt x="2301" y="809"/>
                    <a:pt x="2301" y="809"/>
                  </a:cubicBezTo>
                  <a:cubicBezTo>
                    <a:pt x="2304" y="781"/>
                    <a:pt x="2324" y="772"/>
                    <a:pt x="2342" y="777"/>
                  </a:cubicBezTo>
                  <a:cubicBezTo>
                    <a:pt x="2345" y="778"/>
                    <a:pt x="2349" y="779"/>
                    <a:pt x="2351" y="781"/>
                  </a:cubicBezTo>
                  <a:cubicBezTo>
                    <a:pt x="2354" y="783"/>
                    <a:pt x="2357" y="785"/>
                    <a:pt x="2359" y="788"/>
                  </a:cubicBezTo>
                  <a:cubicBezTo>
                    <a:pt x="2364" y="794"/>
                    <a:pt x="2368" y="803"/>
                    <a:pt x="2367" y="815"/>
                  </a:cubicBezTo>
                  <a:close/>
                  <a:moveTo>
                    <a:pt x="2369" y="582"/>
                  </a:moveTo>
                  <a:cubicBezTo>
                    <a:pt x="2368" y="596"/>
                    <a:pt x="2368" y="596"/>
                    <a:pt x="2368" y="596"/>
                  </a:cubicBezTo>
                  <a:cubicBezTo>
                    <a:pt x="2367" y="600"/>
                    <a:pt x="2367" y="600"/>
                    <a:pt x="2367" y="600"/>
                  </a:cubicBezTo>
                  <a:cubicBezTo>
                    <a:pt x="2364" y="599"/>
                    <a:pt x="2364" y="599"/>
                    <a:pt x="2364" y="599"/>
                  </a:cubicBezTo>
                  <a:cubicBezTo>
                    <a:pt x="2359" y="599"/>
                    <a:pt x="2355" y="598"/>
                    <a:pt x="2350" y="598"/>
                  </a:cubicBezTo>
                  <a:cubicBezTo>
                    <a:pt x="2346" y="597"/>
                    <a:pt x="2343" y="597"/>
                    <a:pt x="2339" y="597"/>
                  </a:cubicBezTo>
                  <a:cubicBezTo>
                    <a:pt x="2338" y="597"/>
                    <a:pt x="2338" y="597"/>
                    <a:pt x="2338" y="597"/>
                  </a:cubicBezTo>
                  <a:cubicBezTo>
                    <a:pt x="2340" y="577"/>
                    <a:pt x="2340" y="577"/>
                    <a:pt x="2340" y="577"/>
                  </a:cubicBezTo>
                  <a:cubicBezTo>
                    <a:pt x="2342" y="555"/>
                    <a:pt x="2342" y="555"/>
                    <a:pt x="2342" y="555"/>
                  </a:cubicBezTo>
                  <a:cubicBezTo>
                    <a:pt x="2344" y="538"/>
                    <a:pt x="2344" y="538"/>
                    <a:pt x="2344" y="538"/>
                  </a:cubicBezTo>
                  <a:cubicBezTo>
                    <a:pt x="2345" y="528"/>
                    <a:pt x="2345" y="528"/>
                    <a:pt x="2345" y="528"/>
                  </a:cubicBezTo>
                  <a:cubicBezTo>
                    <a:pt x="2346" y="516"/>
                    <a:pt x="2346" y="516"/>
                    <a:pt x="2346" y="516"/>
                  </a:cubicBezTo>
                  <a:cubicBezTo>
                    <a:pt x="2346" y="514"/>
                    <a:pt x="2346" y="514"/>
                    <a:pt x="2346" y="514"/>
                  </a:cubicBezTo>
                  <a:cubicBezTo>
                    <a:pt x="2347" y="502"/>
                    <a:pt x="2357" y="498"/>
                    <a:pt x="2365" y="500"/>
                  </a:cubicBezTo>
                  <a:cubicBezTo>
                    <a:pt x="2368" y="501"/>
                    <a:pt x="2370" y="503"/>
                    <a:pt x="2372" y="505"/>
                  </a:cubicBezTo>
                  <a:cubicBezTo>
                    <a:pt x="2373" y="507"/>
                    <a:pt x="2374" y="509"/>
                    <a:pt x="2374" y="512"/>
                  </a:cubicBezTo>
                  <a:cubicBezTo>
                    <a:pt x="2375" y="513"/>
                    <a:pt x="2375" y="515"/>
                    <a:pt x="2374" y="517"/>
                  </a:cubicBezTo>
                  <a:cubicBezTo>
                    <a:pt x="2374" y="528"/>
                    <a:pt x="2373" y="539"/>
                    <a:pt x="2372" y="550"/>
                  </a:cubicBezTo>
                  <a:cubicBezTo>
                    <a:pt x="2371" y="558"/>
                    <a:pt x="2371" y="558"/>
                    <a:pt x="2371" y="558"/>
                  </a:cubicBezTo>
                  <a:cubicBezTo>
                    <a:pt x="2370" y="571"/>
                    <a:pt x="2370" y="571"/>
                    <a:pt x="2370" y="571"/>
                  </a:cubicBezTo>
                  <a:lnTo>
                    <a:pt x="2369" y="582"/>
                  </a:lnTo>
                  <a:close/>
                  <a:moveTo>
                    <a:pt x="2372" y="720"/>
                  </a:moveTo>
                  <a:cubicBezTo>
                    <a:pt x="2374" y="693"/>
                    <a:pt x="2374" y="693"/>
                    <a:pt x="2374" y="693"/>
                  </a:cubicBezTo>
                  <a:cubicBezTo>
                    <a:pt x="2376" y="676"/>
                    <a:pt x="2376" y="676"/>
                    <a:pt x="2376" y="676"/>
                  </a:cubicBezTo>
                  <a:cubicBezTo>
                    <a:pt x="2377" y="657"/>
                    <a:pt x="2377" y="657"/>
                    <a:pt x="2377" y="657"/>
                  </a:cubicBezTo>
                  <a:cubicBezTo>
                    <a:pt x="2379" y="641"/>
                    <a:pt x="2379" y="641"/>
                    <a:pt x="2379" y="641"/>
                  </a:cubicBezTo>
                  <a:cubicBezTo>
                    <a:pt x="2379" y="640"/>
                    <a:pt x="2379" y="639"/>
                    <a:pt x="2379" y="639"/>
                  </a:cubicBezTo>
                  <a:cubicBezTo>
                    <a:pt x="2381" y="627"/>
                    <a:pt x="2388" y="623"/>
                    <a:pt x="2395" y="625"/>
                  </a:cubicBezTo>
                  <a:cubicBezTo>
                    <a:pt x="2398" y="627"/>
                    <a:pt x="2402" y="630"/>
                    <a:pt x="2403" y="635"/>
                  </a:cubicBezTo>
                  <a:cubicBezTo>
                    <a:pt x="2404" y="638"/>
                    <a:pt x="2405" y="641"/>
                    <a:pt x="2404" y="645"/>
                  </a:cubicBezTo>
                  <a:cubicBezTo>
                    <a:pt x="2404" y="652"/>
                    <a:pt x="2404" y="652"/>
                    <a:pt x="2404" y="652"/>
                  </a:cubicBezTo>
                  <a:cubicBezTo>
                    <a:pt x="2403" y="667"/>
                    <a:pt x="2402" y="681"/>
                    <a:pt x="2401" y="696"/>
                  </a:cubicBezTo>
                  <a:cubicBezTo>
                    <a:pt x="2401" y="696"/>
                    <a:pt x="2401" y="696"/>
                    <a:pt x="2401" y="696"/>
                  </a:cubicBezTo>
                  <a:cubicBezTo>
                    <a:pt x="2398" y="729"/>
                    <a:pt x="2398" y="729"/>
                    <a:pt x="2398" y="729"/>
                  </a:cubicBezTo>
                  <a:cubicBezTo>
                    <a:pt x="2398" y="742"/>
                    <a:pt x="2398" y="742"/>
                    <a:pt x="2398" y="742"/>
                  </a:cubicBezTo>
                  <a:cubicBezTo>
                    <a:pt x="2397" y="747"/>
                    <a:pt x="2397" y="747"/>
                    <a:pt x="2397" y="747"/>
                  </a:cubicBezTo>
                  <a:cubicBezTo>
                    <a:pt x="2392" y="747"/>
                    <a:pt x="2392" y="747"/>
                    <a:pt x="2392" y="747"/>
                  </a:cubicBezTo>
                  <a:cubicBezTo>
                    <a:pt x="2388" y="746"/>
                    <a:pt x="2384" y="746"/>
                    <a:pt x="2379" y="746"/>
                  </a:cubicBezTo>
                  <a:cubicBezTo>
                    <a:pt x="2370" y="745"/>
                    <a:pt x="2370" y="745"/>
                    <a:pt x="2370" y="745"/>
                  </a:cubicBezTo>
                  <a:lnTo>
                    <a:pt x="2372" y="720"/>
                  </a:lnTo>
                  <a:close/>
                  <a:moveTo>
                    <a:pt x="2435" y="827"/>
                  </a:moveTo>
                  <a:cubicBezTo>
                    <a:pt x="2432" y="859"/>
                    <a:pt x="2432" y="859"/>
                    <a:pt x="2432" y="859"/>
                  </a:cubicBezTo>
                  <a:cubicBezTo>
                    <a:pt x="2426" y="915"/>
                    <a:pt x="2426" y="915"/>
                    <a:pt x="2426" y="915"/>
                  </a:cubicBezTo>
                  <a:cubicBezTo>
                    <a:pt x="2425" y="933"/>
                    <a:pt x="2425" y="933"/>
                    <a:pt x="2425" y="933"/>
                  </a:cubicBezTo>
                  <a:cubicBezTo>
                    <a:pt x="2407" y="929"/>
                    <a:pt x="2389" y="926"/>
                    <a:pt x="2370" y="924"/>
                  </a:cubicBezTo>
                  <a:cubicBezTo>
                    <a:pt x="2372" y="910"/>
                    <a:pt x="2372" y="910"/>
                    <a:pt x="2372" y="910"/>
                  </a:cubicBezTo>
                  <a:cubicBezTo>
                    <a:pt x="2379" y="833"/>
                    <a:pt x="2379" y="833"/>
                    <a:pt x="2379" y="833"/>
                  </a:cubicBezTo>
                  <a:cubicBezTo>
                    <a:pt x="2380" y="822"/>
                    <a:pt x="2380" y="822"/>
                    <a:pt x="2380" y="822"/>
                  </a:cubicBezTo>
                  <a:cubicBezTo>
                    <a:pt x="2383" y="792"/>
                    <a:pt x="2409" y="783"/>
                    <a:pt x="2424" y="795"/>
                  </a:cubicBezTo>
                  <a:cubicBezTo>
                    <a:pt x="2431" y="801"/>
                    <a:pt x="2436" y="811"/>
                    <a:pt x="2435" y="827"/>
                  </a:cubicBezTo>
                  <a:close/>
                  <a:moveTo>
                    <a:pt x="2434" y="668"/>
                  </a:moveTo>
                  <a:cubicBezTo>
                    <a:pt x="2434" y="679"/>
                    <a:pt x="2433" y="690"/>
                    <a:pt x="2432" y="701"/>
                  </a:cubicBezTo>
                  <a:cubicBezTo>
                    <a:pt x="2432" y="701"/>
                    <a:pt x="2432" y="701"/>
                    <a:pt x="2432" y="701"/>
                  </a:cubicBezTo>
                  <a:cubicBezTo>
                    <a:pt x="2432" y="714"/>
                    <a:pt x="2432" y="714"/>
                    <a:pt x="2432" y="714"/>
                  </a:cubicBezTo>
                  <a:cubicBezTo>
                    <a:pt x="2431" y="727"/>
                    <a:pt x="2431" y="727"/>
                    <a:pt x="2431" y="727"/>
                  </a:cubicBezTo>
                  <a:cubicBezTo>
                    <a:pt x="2430" y="735"/>
                    <a:pt x="2430" y="743"/>
                    <a:pt x="2430" y="751"/>
                  </a:cubicBezTo>
                  <a:cubicBezTo>
                    <a:pt x="2422" y="750"/>
                    <a:pt x="2414" y="749"/>
                    <a:pt x="2407" y="748"/>
                  </a:cubicBezTo>
                  <a:cubicBezTo>
                    <a:pt x="2407" y="747"/>
                    <a:pt x="2407" y="747"/>
                    <a:pt x="2407" y="747"/>
                  </a:cubicBezTo>
                  <a:cubicBezTo>
                    <a:pt x="2408" y="734"/>
                    <a:pt x="2408" y="734"/>
                    <a:pt x="2408" y="734"/>
                  </a:cubicBezTo>
                  <a:cubicBezTo>
                    <a:pt x="2409" y="721"/>
                    <a:pt x="2409" y="721"/>
                    <a:pt x="2409" y="721"/>
                  </a:cubicBezTo>
                  <a:cubicBezTo>
                    <a:pt x="2410" y="697"/>
                    <a:pt x="2410" y="697"/>
                    <a:pt x="2410" y="697"/>
                  </a:cubicBezTo>
                  <a:cubicBezTo>
                    <a:pt x="2411" y="687"/>
                    <a:pt x="2411" y="687"/>
                    <a:pt x="2411" y="687"/>
                  </a:cubicBezTo>
                  <a:cubicBezTo>
                    <a:pt x="2413" y="647"/>
                    <a:pt x="2413" y="647"/>
                    <a:pt x="2413" y="647"/>
                  </a:cubicBezTo>
                  <a:cubicBezTo>
                    <a:pt x="2414" y="646"/>
                    <a:pt x="2414" y="645"/>
                    <a:pt x="2414" y="644"/>
                  </a:cubicBezTo>
                  <a:cubicBezTo>
                    <a:pt x="2415" y="634"/>
                    <a:pt x="2422" y="631"/>
                    <a:pt x="2427" y="633"/>
                  </a:cubicBezTo>
                  <a:cubicBezTo>
                    <a:pt x="2432" y="635"/>
                    <a:pt x="2436" y="641"/>
                    <a:pt x="2435" y="651"/>
                  </a:cubicBezTo>
                  <a:lnTo>
                    <a:pt x="2434" y="668"/>
                  </a:lnTo>
                  <a:close/>
                  <a:moveTo>
                    <a:pt x="2439" y="720"/>
                  </a:moveTo>
                  <a:cubicBezTo>
                    <a:pt x="2439" y="707"/>
                    <a:pt x="2439" y="707"/>
                    <a:pt x="2439" y="707"/>
                  </a:cubicBezTo>
                  <a:cubicBezTo>
                    <a:pt x="2440" y="701"/>
                    <a:pt x="2440" y="701"/>
                    <a:pt x="2440" y="701"/>
                  </a:cubicBezTo>
                  <a:cubicBezTo>
                    <a:pt x="2440" y="694"/>
                    <a:pt x="2440" y="694"/>
                    <a:pt x="2440" y="694"/>
                  </a:cubicBezTo>
                  <a:cubicBezTo>
                    <a:pt x="2442" y="661"/>
                    <a:pt x="2442" y="661"/>
                    <a:pt x="2442" y="661"/>
                  </a:cubicBezTo>
                  <a:cubicBezTo>
                    <a:pt x="2442" y="651"/>
                    <a:pt x="2442" y="651"/>
                    <a:pt x="2442" y="651"/>
                  </a:cubicBezTo>
                  <a:cubicBezTo>
                    <a:pt x="2443" y="634"/>
                    <a:pt x="2455" y="635"/>
                    <a:pt x="2459" y="647"/>
                  </a:cubicBezTo>
                  <a:cubicBezTo>
                    <a:pt x="2460" y="649"/>
                    <a:pt x="2460" y="652"/>
                    <a:pt x="2460" y="656"/>
                  </a:cubicBezTo>
                  <a:cubicBezTo>
                    <a:pt x="2459" y="678"/>
                    <a:pt x="2459" y="678"/>
                    <a:pt x="2459" y="678"/>
                  </a:cubicBezTo>
                  <a:cubicBezTo>
                    <a:pt x="2458" y="691"/>
                    <a:pt x="2458" y="691"/>
                    <a:pt x="2458" y="691"/>
                  </a:cubicBezTo>
                  <a:cubicBezTo>
                    <a:pt x="2458" y="704"/>
                    <a:pt x="2458" y="704"/>
                    <a:pt x="2458" y="704"/>
                  </a:cubicBezTo>
                  <a:cubicBezTo>
                    <a:pt x="2458" y="705"/>
                    <a:pt x="2458" y="705"/>
                    <a:pt x="2458" y="705"/>
                  </a:cubicBezTo>
                  <a:cubicBezTo>
                    <a:pt x="2457" y="721"/>
                    <a:pt x="2456" y="737"/>
                    <a:pt x="2455" y="753"/>
                  </a:cubicBezTo>
                  <a:cubicBezTo>
                    <a:pt x="2449" y="753"/>
                    <a:pt x="2443" y="752"/>
                    <a:pt x="2437" y="751"/>
                  </a:cubicBezTo>
                  <a:lnTo>
                    <a:pt x="2439" y="720"/>
                  </a:lnTo>
                  <a:close/>
                  <a:moveTo>
                    <a:pt x="2489" y="832"/>
                  </a:moveTo>
                  <a:cubicBezTo>
                    <a:pt x="2485" y="865"/>
                    <a:pt x="2485" y="865"/>
                    <a:pt x="2485" y="865"/>
                  </a:cubicBezTo>
                  <a:cubicBezTo>
                    <a:pt x="2478" y="948"/>
                    <a:pt x="2478" y="948"/>
                    <a:pt x="2478" y="948"/>
                  </a:cubicBezTo>
                  <a:cubicBezTo>
                    <a:pt x="2465" y="944"/>
                    <a:pt x="2452" y="940"/>
                    <a:pt x="2438" y="936"/>
                  </a:cubicBezTo>
                  <a:cubicBezTo>
                    <a:pt x="2442" y="902"/>
                    <a:pt x="2442" y="902"/>
                    <a:pt x="2442" y="902"/>
                  </a:cubicBezTo>
                  <a:cubicBezTo>
                    <a:pt x="2447" y="846"/>
                    <a:pt x="2447" y="846"/>
                    <a:pt x="2447" y="846"/>
                  </a:cubicBezTo>
                  <a:cubicBezTo>
                    <a:pt x="2448" y="828"/>
                    <a:pt x="2448" y="828"/>
                    <a:pt x="2448" y="828"/>
                  </a:cubicBezTo>
                  <a:cubicBezTo>
                    <a:pt x="2452" y="791"/>
                    <a:pt x="2480" y="785"/>
                    <a:pt x="2487" y="812"/>
                  </a:cubicBezTo>
                  <a:cubicBezTo>
                    <a:pt x="2489" y="817"/>
                    <a:pt x="2489" y="824"/>
                    <a:pt x="2489" y="832"/>
                  </a:cubicBezTo>
                  <a:close/>
                  <a:moveTo>
                    <a:pt x="3788" y="921"/>
                  </a:moveTo>
                  <a:cubicBezTo>
                    <a:pt x="3788" y="921"/>
                    <a:pt x="3788" y="921"/>
                    <a:pt x="3788" y="921"/>
                  </a:cubicBezTo>
                  <a:cubicBezTo>
                    <a:pt x="3788" y="923"/>
                    <a:pt x="3788" y="923"/>
                    <a:pt x="3788" y="923"/>
                  </a:cubicBezTo>
                  <a:cubicBezTo>
                    <a:pt x="3783" y="922"/>
                    <a:pt x="3783" y="922"/>
                    <a:pt x="3783" y="922"/>
                  </a:cubicBezTo>
                  <a:cubicBezTo>
                    <a:pt x="3778" y="916"/>
                    <a:pt x="3773" y="909"/>
                    <a:pt x="3768" y="902"/>
                  </a:cubicBezTo>
                  <a:cubicBezTo>
                    <a:pt x="3790" y="905"/>
                    <a:pt x="3790" y="905"/>
                    <a:pt x="3790" y="905"/>
                  </a:cubicBezTo>
                  <a:lnTo>
                    <a:pt x="3788" y="921"/>
                  </a:lnTo>
                  <a:close/>
                  <a:moveTo>
                    <a:pt x="3792" y="889"/>
                  </a:moveTo>
                  <a:cubicBezTo>
                    <a:pt x="3779" y="888"/>
                    <a:pt x="3767" y="887"/>
                    <a:pt x="3754" y="886"/>
                  </a:cubicBezTo>
                  <a:cubicBezTo>
                    <a:pt x="3748" y="879"/>
                    <a:pt x="3742" y="873"/>
                    <a:pt x="3736" y="867"/>
                  </a:cubicBezTo>
                  <a:cubicBezTo>
                    <a:pt x="3755" y="868"/>
                    <a:pt x="3774" y="869"/>
                    <a:pt x="3794" y="871"/>
                  </a:cubicBezTo>
                  <a:cubicBezTo>
                    <a:pt x="3793" y="877"/>
                    <a:pt x="3793" y="883"/>
                    <a:pt x="3792" y="889"/>
                  </a:cubicBezTo>
                  <a:close/>
                  <a:moveTo>
                    <a:pt x="3796" y="856"/>
                  </a:moveTo>
                  <a:cubicBezTo>
                    <a:pt x="3770" y="853"/>
                    <a:pt x="3744" y="852"/>
                    <a:pt x="3720" y="851"/>
                  </a:cubicBezTo>
                  <a:cubicBezTo>
                    <a:pt x="3713" y="845"/>
                    <a:pt x="3707" y="839"/>
                    <a:pt x="3700" y="833"/>
                  </a:cubicBezTo>
                  <a:cubicBezTo>
                    <a:pt x="3730" y="835"/>
                    <a:pt x="3764" y="834"/>
                    <a:pt x="3798" y="838"/>
                  </a:cubicBezTo>
                  <a:cubicBezTo>
                    <a:pt x="3797" y="844"/>
                    <a:pt x="3797" y="850"/>
                    <a:pt x="3796" y="856"/>
                  </a:cubicBezTo>
                  <a:close/>
                  <a:moveTo>
                    <a:pt x="3838" y="955"/>
                  </a:moveTo>
                  <a:cubicBezTo>
                    <a:pt x="3838" y="955"/>
                    <a:pt x="3838" y="955"/>
                    <a:pt x="3838" y="955"/>
                  </a:cubicBezTo>
                  <a:cubicBezTo>
                    <a:pt x="3836" y="955"/>
                    <a:pt x="3836" y="955"/>
                    <a:pt x="3836" y="955"/>
                  </a:cubicBezTo>
                  <a:cubicBezTo>
                    <a:pt x="3825" y="953"/>
                    <a:pt x="3825" y="953"/>
                    <a:pt x="3825" y="953"/>
                  </a:cubicBezTo>
                  <a:cubicBezTo>
                    <a:pt x="3828" y="926"/>
                    <a:pt x="3828" y="926"/>
                    <a:pt x="3828" y="926"/>
                  </a:cubicBezTo>
                  <a:cubicBezTo>
                    <a:pt x="3849" y="721"/>
                    <a:pt x="3849" y="721"/>
                    <a:pt x="3849" y="721"/>
                  </a:cubicBezTo>
                  <a:cubicBezTo>
                    <a:pt x="3849" y="721"/>
                    <a:pt x="3849" y="721"/>
                    <a:pt x="3849" y="721"/>
                  </a:cubicBezTo>
                  <a:cubicBezTo>
                    <a:pt x="3853" y="686"/>
                    <a:pt x="3853" y="686"/>
                    <a:pt x="3853" y="686"/>
                  </a:cubicBezTo>
                  <a:cubicBezTo>
                    <a:pt x="3849" y="721"/>
                    <a:pt x="3849" y="721"/>
                    <a:pt x="3849" y="721"/>
                  </a:cubicBezTo>
                  <a:cubicBezTo>
                    <a:pt x="3873" y="723"/>
                    <a:pt x="3873" y="723"/>
                    <a:pt x="3873" y="723"/>
                  </a:cubicBezTo>
                  <a:lnTo>
                    <a:pt x="3838" y="955"/>
                  </a:lnTo>
                  <a:close/>
                  <a:moveTo>
                    <a:pt x="3884" y="671"/>
                  </a:moveTo>
                  <a:cubicBezTo>
                    <a:pt x="3876" y="670"/>
                    <a:pt x="3876" y="670"/>
                    <a:pt x="3876" y="670"/>
                  </a:cubicBezTo>
                  <a:cubicBezTo>
                    <a:pt x="3876" y="670"/>
                    <a:pt x="3876" y="670"/>
                    <a:pt x="3876" y="670"/>
                  </a:cubicBezTo>
                  <a:cubicBezTo>
                    <a:pt x="3855" y="668"/>
                    <a:pt x="3855" y="668"/>
                    <a:pt x="3855" y="668"/>
                  </a:cubicBezTo>
                  <a:cubicBezTo>
                    <a:pt x="3855" y="668"/>
                    <a:pt x="3855" y="668"/>
                    <a:pt x="3855" y="668"/>
                  </a:cubicBezTo>
                  <a:cubicBezTo>
                    <a:pt x="3854" y="668"/>
                    <a:pt x="3854" y="668"/>
                    <a:pt x="3854" y="668"/>
                  </a:cubicBezTo>
                  <a:cubicBezTo>
                    <a:pt x="3861" y="598"/>
                    <a:pt x="3861" y="598"/>
                    <a:pt x="3861" y="598"/>
                  </a:cubicBezTo>
                  <a:cubicBezTo>
                    <a:pt x="3862" y="598"/>
                    <a:pt x="3862" y="598"/>
                    <a:pt x="3862" y="598"/>
                  </a:cubicBezTo>
                  <a:cubicBezTo>
                    <a:pt x="3892" y="601"/>
                    <a:pt x="3892" y="601"/>
                    <a:pt x="3892" y="601"/>
                  </a:cubicBezTo>
                  <a:lnTo>
                    <a:pt x="3884" y="671"/>
                  </a:lnTo>
                  <a:close/>
                  <a:moveTo>
                    <a:pt x="3893" y="548"/>
                  </a:moveTo>
                  <a:cubicBezTo>
                    <a:pt x="3867" y="545"/>
                    <a:pt x="3867" y="545"/>
                    <a:pt x="3867" y="545"/>
                  </a:cubicBezTo>
                  <a:cubicBezTo>
                    <a:pt x="3867" y="545"/>
                    <a:pt x="3867" y="545"/>
                    <a:pt x="3867" y="545"/>
                  </a:cubicBezTo>
                  <a:cubicBezTo>
                    <a:pt x="3885" y="362"/>
                    <a:pt x="3885" y="362"/>
                    <a:pt x="3885" y="362"/>
                  </a:cubicBezTo>
                  <a:cubicBezTo>
                    <a:pt x="3886" y="362"/>
                    <a:pt x="3886" y="362"/>
                    <a:pt x="3886" y="362"/>
                  </a:cubicBezTo>
                  <a:cubicBezTo>
                    <a:pt x="3918" y="366"/>
                    <a:pt x="3918" y="366"/>
                    <a:pt x="3918" y="366"/>
                  </a:cubicBezTo>
                  <a:cubicBezTo>
                    <a:pt x="3918" y="366"/>
                    <a:pt x="3918" y="366"/>
                    <a:pt x="3918" y="366"/>
                  </a:cubicBezTo>
                  <a:cubicBezTo>
                    <a:pt x="3921" y="366"/>
                    <a:pt x="3921" y="366"/>
                    <a:pt x="3921" y="366"/>
                  </a:cubicBezTo>
                  <a:cubicBezTo>
                    <a:pt x="3899" y="548"/>
                    <a:pt x="3899" y="548"/>
                    <a:pt x="3899" y="548"/>
                  </a:cubicBezTo>
                  <a:lnTo>
                    <a:pt x="3893" y="548"/>
                  </a:lnTo>
                  <a:close/>
                  <a:moveTo>
                    <a:pt x="3924" y="940"/>
                  </a:moveTo>
                  <a:cubicBezTo>
                    <a:pt x="3919" y="942"/>
                    <a:pt x="3914" y="944"/>
                    <a:pt x="3908" y="945"/>
                  </a:cubicBezTo>
                  <a:cubicBezTo>
                    <a:pt x="3912" y="897"/>
                    <a:pt x="3912" y="897"/>
                    <a:pt x="3912" y="897"/>
                  </a:cubicBezTo>
                  <a:cubicBezTo>
                    <a:pt x="3920" y="728"/>
                    <a:pt x="3920" y="728"/>
                    <a:pt x="3920" y="728"/>
                  </a:cubicBezTo>
                  <a:cubicBezTo>
                    <a:pt x="3945" y="731"/>
                    <a:pt x="3945" y="731"/>
                    <a:pt x="3945" y="731"/>
                  </a:cubicBezTo>
                  <a:lnTo>
                    <a:pt x="3924" y="940"/>
                  </a:lnTo>
                  <a:close/>
                  <a:moveTo>
                    <a:pt x="3950" y="678"/>
                  </a:moveTo>
                  <a:cubicBezTo>
                    <a:pt x="3948" y="677"/>
                    <a:pt x="3948" y="677"/>
                    <a:pt x="3948" y="677"/>
                  </a:cubicBezTo>
                  <a:cubicBezTo>
                    <a:pt x="3948" y="678"/>
                    <a:pt x="3948" y="678"/>
                    <a:pt x="3948" y="678"/>
                  </a:cubicBezTo>
                  <a:cubicBezTo>
                    <a:pt x="3927" y="675"/>
                    <a:pt x="3927" y="675"/>
                    <a:pt x="3927" y="675"/>
                  </a:cubicBezTo>
                  <a:cubicBezTo>
                    <a:pt x="3927" y="675"/>
                    <a:pt x="3927" y="675"/>
                    <a:pt x="3927" y="675"/>
                  </a:cubicBezTo>
                  <a:cubicBezTo>
                    <a:pt x="3921" y="675"/>
                    <a:pt x="3921" y="675"/>
                    <a:pt x="3921" y="675"/>
                  </a:cubicBezTo>
                  <a:cubicBezTo>
                    <a:pt x="3920" y="675"/>
                    <a:pt x="3920" y="675"/>
                    <a:pt x="3920" y="675"/>
                  </a:cubicBezTo>
                  <a:cubicBezTo>
                    <a:pt x="3920" y="675"/>
                    <a:pt x="3920" y="675"/>
                    <a:pt x="3920" y="675"/>
                  </a:cubicBezTo>
                  <a:cubicBezTo>
                    <a:pt x="3926" y="605"/>
                    <a:pt x="3926" y="605"/>
                    <a:pt x="3926" y="605"/>
                  </a:cubicBezTo>
                  <a:cubicBezTo>
                    <a:pt x="3926" y="605"/>
                    <a:pt x="3926" y="605"/>
                    <a:pt x="3926" y="605"/>
                  </a:cubicBezTo>
                  <a:cubicBezTo>
                    <a:pt x="3927" y="605"/>
                    <a:pt x="3927" y="605"/>
                    <a:pt x="3927" y="605"/>
                  </a:cubicBezTo>
                  <a:cubicBezTo>
                    <a:pt x="3932" y="605"/>
                    <a:pt x="3932" y="605"/>
                    <a:pt x="3932" y="605"/>
                  </a:cubicBezTo>
                  <a:cubicBezTo>
                    <a:pt x="3932" y="605"/>
                    <a:pt x="3932" y="605"/>
                    <a:pt x="3932" y="605"/>
                  </a:cubicBezTo>
                  <a:cubicBezTo>
                    <a:pt x="3956" y="608"/>
                    <a:pt x="3956" y="608"/>
                    <a:pt x="3956" y="608"/>
                  </a:cubicBezTo>
                  <a:cubicBezTo>
                    <a:pt x="3957" y="608"/>
                    <a:pt x="3957" y="608"/>
                    <a:pt x="3957" y="608"/>
                  </a:cubicBezTo>
                  <a:lnTo>
                    <a:pt x="3950" y="678"/>
                  </a:lnTo>
                  <a:close/>
                  <a:moveTo>
                    <a:pt x="3965" y="930"/>
                  </a:moveTo>
                  <a:cubicBezTo>
                    <a:pt x="3966" y="926"/>
                    <a:pt x="3966" y="926"/>
                    <a:pt x="3966" y="926"/>
                  </a:cubicBezTo>
                  <a:cubicBezTo>
                    <a:pt x="3981" y="927"/>
                    <a:pt x="3981" y="927"/>
                    <a:pt x="3981" y="927"/>
                  </a:cubicBezTo>
                  <a:cubicBezTo>
                    <a:pt x="3976" y="928"/>
                    <a:pt x="3971" y="929"/>
                    <a:pt x="3965" y="930"/>
                  </a:cubicBezTo>
                  <a:close/>
                  <a:moveTo>
                    <a:pt x="4779" y="638"/>
                  </a:moveTo>
                  <a:cubicBezTo>
                    <a:pt x="4748" y="638"/>
                    <a:pt x="4722" y="613"/>
                    <a:pt x="4721" y="582"/>
                  </a:cubicBezTo>
                  <a:cubicBezTo>
                    <a:pt x="4721" y="550"/>
                    <a:pt x="4746" y="524"/>
                    <a:pt x="4777" y="524"/>
                  </a:cubicBezTo>
                  <a:cubicBezTo>
                    <a:pt x="4793" y="523"/>
                    <a:pt x="4807" y="529"/>
                    <a:pt x="4817" y="539"/>
                  </a:cubicBezTo>
                  <a:cubicBezTo>
                    <a:pt x="4794" y="561"/>
                    <a:pt x="4794" y="561"/>
                    <a:pt x="4794" y="561"/>
                  </a:cubicBezTo>
                  <a:cubicBezTo>
                    <a:pt x="4778" y="574"/>
                    <a:pt x="4778" y="574"/>
                    <a:pt x="4778" y="574"/>
                  </a:cubicBezTo>
                  <a:cubicBezTo>
                    <a:pt x="4778" y="574"/>
                    <a:pt x="4778" y="574"/>
                    <a:pt x="4778" y="574"/>
                  </a:cubicBezTo>
                  <a:cubicBezTo>
                    <a:pt x="4778" y="574"/>
                    <a:pt x="4778" y="574"/>
                    <a:pt x="4778" y="574"/>
                  </a:cubicBezTo>
                  <a:cubicBezTo>
                    <a:pt x="4778" y="574"/>
                    <a:pt x="4778" y="574"/>
                    <a:pt x="4778" y="574"/>
                  </a:cubicBezTo>
                  <a:cubicBezTo>
                    <a:pt x="4751" y="554"/>
                    <a:pt x="4751" y="554"/>
                    <a:pt x="4751" y="554"/>
                  </a:cubicBezTo>
                  <a:cubicBezTo>
                    <a:pt x="4751" y="554"/>
                    <a:pt x="4751" y="554"/>
                    <a:pt x="4751" y="554"/>
                  </a:cubicBezTo>
                  <a:cubicBezTo>
                    <a:pt x="4751" y="554"/>
                    <a:pt x="4751" y="554"/>
                    <a:pt x="4751" y="554"/>
                  </a:cubicBezTo>
                  <a:cubicBezTo>
                    <a:pt x="4761" y="567"/>
                    <a:pt x="4761" y="567"/>
                    <a:pt x="4761" y="567"/>
                  </a:cubicBezTo>
                  <a:cubicBezTo>
                    <a:pt x="4772" y="581"/>
                    <a:pt x="4772" y="581"/>
                    <a:pt x="4772" y="581"/>
                  </a:cubicBezTo>
                  <a:cubicBezTo>
                    <a:pt x="4772" y="585"/>
                    <a:pt x="4775" y="587"/>
                    <a:pt x="4778" y="587"/>
                  </a:cubicBezTo>
                  <a:cubicBezTo>
                    <a:pt x="4780" y="587"/>
                    <a:pt x="4781" y="587"/>
                    <a:pt x="4783" y="586"/>
                  </a:cubicBezTo>
                  <a:cubicBezTo>
                    <a:pt x="4784" y="585"/>
                    <a:pt x="4785" y="583"/>
                    <a:pt x="4785" y="581"/>
                  </a:cubicBezTo>
                  <a:cubicBezTo>
                    <a:pt x="4785" y="581"/>
                    <a:pt x="4785" y="581"/>
                    <a:pt x="4785" y="581"/>
                  </a:cubicBezTo>
                  <a:cubicBezTo>
                    <a:pt x="4785" y="581"/>
                    <a:pt x="4785" y="580"/>
                    <a:pt x="4785" y="580"/>
                  </a:cubicBezTo>
                  <a:cubicBezTo>
                    <a:pt x="4799" y="562"/>
                    <a:pt x="4799" y="562"/>
                    <a:pt x="4799" y="562"/>
                  </a:cubicBezTo>
                  <a:cubicBezTo>
                    <a:pt x="4818" y="539"/>
                    <a:pt x="4818" y="539"/>
                    <a:pt x="4818" y="539"/>
                  </a:cubicBezTo>
                  <a:cubicBezTo>
                    <a:pt x="4828" y="550"/>
                    <a:pt x="4835" y="564"/>
                    <a:pt x="4835" y="580"/>
                  </a:cubicBezTo>
                  <a:cubicBezTo>
                    <a:pt x="4836" y="611"/>
                    <a:pt x="4811" y="638"/>
                    <a:pt x="4779" y="638"/>
                  </a:cubicBezTo>
                  <a:close/>
                  <a:moveTo>
                    <a:pt x="5431" y="729"/>
                  </a:moveTo>
                  <a:cubicBezTo>
                    <a:pt x="5466" y="729"/>
                    <a:pt x="5466" y="729"/>
                    <a:pt x="5466" y="729"/>
                  </a:cubicBezTo>
                  <a:cubicBezTo>
                    <a:pt x="5466" y="761"/>
                    <a:pt x="5466" y="761"/>
                    <a:pt x="5466" y="761"/>
                  </a:cubicBezTo>
                  <a:cubicBezTo>
                    <a:pt x="5431" y="761"/>
                    <a:pt x="5431" y="761"/>
                    <a:pt x="5431" y="761"/>
                  </a:cubicBezTo>
                  <a:lnTo>
                    <a:pt x="5431" y="729"/>
                  </a:lnTo>
                  <a:close/>
                  <a:moveTo>
                    <a:pt x="5431" y="779"/>
                  </a:moveTo>
                  <a:cubicBezTo>
                    <a:pt x="5466" y="779"/>
                    <a:pt x="5466" y="779"/>
                    <a:pt x="5466" y="779"/>
                  </a:cubicBezTo>
                  <a:cubicBezTo>
                    <a:pt x="5466" y="829"/>
                    <a:pt x="5466" y="829"/>
                    <a:pt x="5466" y="829"/>
                  </a:cubicBezTo>
                  <a:cubicBezTo>
                    <a:pt x="5431" y="829"/>
                    <a:pt x="5431" y="829"/>
                    <a:pt x="5431" y="829"/>
                  </a:cubicBezTo>
                  <a:lnTo>
                    <a:pt x="5431" y="779"/>
                  </a:lnTo>
                  <a:close/>
                  <a:moveTo>
                    <a:pt x="5343" y="729"/>
                  </a:moveTo>
                  <a:cubicBezTo>
                    <a:pt x="5378" y="729"/>
                    <a:pt x="5378" y="729"/>
                    <a:pt x="5378" y="729"/>
                  </a:cubicBezTo>
                  <a:cubicBezTo>
                    <a:pt x="5378" y="761"/>
                    <a:pt x="5378" y="761"/>
                    <a:pt x="5378" y="761"/>
                  </a:cubicBezTo>
                  <a:cubicBezTo>
                    <a:pt x="5343" y="761"/>
                    <a:pt x="5343" y="761"/>
                    <a:pt x="5343" y="761"/>
                  </a:cubicBezTo>
                  <a:lnTo>
                    <a:pt x="5343" y="729"/>
                  </a:lnTo>
                  <a:close/>
                  <a:moveTo>
                    <a:pt x="5343" y="779"/>
                  </a:moveTo>
                  <a:cubicBezTo>
                    <a:pt x="5378" y="779"/>
                    <a:pt x="5378" y="779"/>
                    <a:pt x="5378" y="779"/>
                  </a:cubicBezTo>
                  <a:cubicBezTo>
                    <a:pt x="5378" y="829"/>
                    <a:pt x="5378" y="829"/>
                    <a:pt x="5378" y="829"/>
                  </a:cubicBezTo>
                  <a:cubicBezTo>
                    <a:pt x="5343" y="829"/>
                    <a:pt x="5343" y="829"/>
                    <a:pt x="5343" y="829"/>
                  </a:cubicBezTo>
                  <a:lnTo>
                    <a:pt x="5343" y="779"/>
                  </a:lnTo>
                  <a:close/>
                  <a:moveTo>
                    <a:pt x="5255" y="728"/>
                  </a:moveTo>
                  <a:cubicBezTo>
                    <a:pt x="5291" y="729"/>
                    <a:pt x="5291" y="729"/>
                    <a:pt x="5291" y="729"/>
                  </a:cubicBezTo>
                  <a:cubicBezTo>
                    <a:pt x="5291" y="761"/>
                    <a:pt x="5291" y="761"/>
                    <a:pt x="5291" y="761"/>
                  </a:cubicBezTo>
                  <a:cubicBezTo>
                    <a:pt x="5255" y="760"/>
                    <a:pt x="5255" y="760"/>
                    <a:pt x="5255" y="760"/>
                  </a:cubicBezTo>
                  <a:lnTo>
                    <a:pt x="5255" y="728"/>
                  </a:lnTo>
                  <a:close/>
                  <a:moveTo>
                    <a:pt x="5255" y="779"/>
                  </a:moveTo>
                  <a:cubicBezTo>
                    <a:pt x="5291" y="779"/>
                    <a:pt x="5291" y="779"/>
                    <a:pt x="5291" y="779"/>
                  </a:cubicBezTo>
                  <a:cubicBezTo>
                    <a:pt x="5291" y="829"/>
                    <a:pt x="5291" y="829"/>
                    <a:pt x="5291" y="829"/>
                  </a:cubicBezTo>
                  <a:cubicBezTo>
                    <a:pt x="5255" y="829"/>
                    <a:pt x="5255" y="829"/>
                    <a:pt x="5255" y="829"/>
                  </a:cubicBezTo>
                  <a:lnTo>
                    <a:pt x="5255" y="779"/>
                  </a:lnTo>
                  <a:close/>
                  <a:moveTo>
                    <a:pt x="5167" y="728"/>
                  </a:moveTo>
                  <a:cubicBezTo>
                    <a:pt x="5203" y="728"/>
                    <a:pt x="5203" y="728"/>
                    <a:pt x="5203" y="728"/>
                  </a:cubicBezTo>
                  <a:cubicBezTo>
                    <a:pt x="5203" y="760"/>
                    <a:pt x="5203" y="760"/>
                    <a:pt x="5203" y="760"/>
                  </a:cubicBezTo>
                  <a:cubicBezTo>
                    <a:pt x="5167" y="760"/>
                    <a:pt x="5167" y="760"/>
                    <a:pt x="5167" y="760"/>
                  </a:cubicBezTo>
                  <a:lnTo>
                    <a:pt x="5167" y="728"/>
                  </a:lnTo>
                  <a:close/>
                  <a:moveTo>
                    <a:pt x="5167" y="778"/>
                  </a:moveTo>
                  <a:cubicBezTo>
                    <a:pt x="5203" y="778"/>
                    <a:pt x="5203" y="778"/>
                    <a:pt x="5203" y="778"/>
                  </a:cubicBezTo>
                  <a:cubicBezTo>
                    <a:pt x="5203" y="829"/>
                    <a:pt x="5203" y="829"/>
                    <a:pt x="5203" y="829"/>
                  </a:cubicBezTo>
                  <a:cubicBezTo>
                    <a:pt x="5167" y="829"/>
                    <a:pt x="5167" y="829"/>
                    <a:pt x="5167" y="829"/>
                  </a:cubicBezTo>
                  <a:lnTo>
                    <a:pt x="5167" y="778"/>
                  </a:lnTo>
                  <a:close/>
                  <a:moveTo>
                    <a:pt x="5216" y="938"/>
                  </a:moveTo>
                  <a:cubicBezTo>
                    <a:pt x="5216" y="940"/>
                    <a:pt x="5216" y="941"/>
                    <a:pt x="5216" y="942"/>
                  </a:cubicBezTo>
                  <a:cubicBezTo>
                    <a:pt x="5214" y="943"/>
                    <a:pt x="5212" y="944"/>
                    <a:pt x="5209" y="945"/>
                  </a:cubicBezTo>
                  <a:cubicBezTo>
                    <a:pt x="5166" y="945"/>
                    <a:pt x="5166" y="945"/>
                    <a:pt x="5166" y="945"/>
                  </a:cubicBezTo>
                  <a:cubicBezTo>
                    <a:pt x="5166" y="943"/>
                    <a:pt x="5166" y="941"/>
                    <a:pt x="5166" y="938"/>
                  </a:cubicBezTo>
                  <a:cubicBezTo>
                    <a:pt x="5166" y="875"/>
                    <a:pt x="5166" y="875"/>
                    <a:pt x="5166" y="875"/>
                  </a:cubicBezTo>
                  <a:cubicBezTo>
                    <a:pt x="5166" y="860"/>
                    <a:pt x="5177" y="847"/>
                    <a:pt x="5191" y="847"/>
                  </a:cubicBezTo>
                  <a:cubicBezTo>
                    <a:pt x="5205" y="847"/>
                    <a:pt x="5216" y="860"/>
                    <a:pt x="5216" y="875"/>
                  </a:cubicBezTo>
                  <a:lnTo>
                    <a:pt x="5216" y="938"/>
                  </a:lnTo>
                  <a:close/>
                  <a:moveTo>
                    <a:pt x="5304" y="903"/>
                  </a:moveTo>
                  <a:cubicBezTo>
                    <a:pt x="5287" y="909"/>
                    <a:pt x="5270" y="916"/>
                    <a:pt x="5254" y="923"/>
                  </a:cubicBezTo>
                  <a:cubicBezTo>
                    <a:pt x="5254" y="876"/>
                    <a:pt x="5254" y="876"/>
                    <a:pt x="5254" y="876"/>
                  </a:cubicBezTo>
                  <a:cubicBezTo>
                    <a:pt x="5254" y="860"/>
                    <a:pt x="5265" y="847"/>
                    <a:pt x="5279" y="847"/>
                  </a:cubicBezTo>
                  <a:cubicBezTo>
                    <a:pt x="5293" y="847"/>
                    <a:pt x="5304" y="860"/>
                    <a:pt x="5304" y="876"/>
                  </a:cubicBezTo>
                  <a:lnTo>
                    <a:pt x="5304" y="903"/>
                  </a:lnTo>
                  <a:close/>
                  <a:moveTo>
                    <a:pt x="5392" y="881"/>
                  </a:moveTo>
                  <a:cubicBezTo>
                    <a:pt x="5375" y="884"/>
                    <a:pt x="5358" y="888"/>
                    <a:pt x="5342" y="892"/>
                  </a:cubicBezTo>
                  <a:cubicBezTo>
                    <a:pt x="5342" y="876"/>
                    <a:pt x="5342" y="876"/>
                    <a:pt x="5342" y="876"/>
                  </a:cubicBezTo>
                  <a:cubicBezTo>
                    <a:pt x="5342" y="860"/>
                    <a:pt x="5353" y="847"/>
                    <a:pt x="5367" y="847"/>
                  </a:cubicBezTo>
                  <a:cubicBezTo>
                    <a:pt x="5381" y="847"/>
                    <a:pt x="5392" y="860"/>
                    <a:pt x="5392" y="876"/>
                  </a:cubicBezTo>
                  <a:lnTo>
                    <a:pt x="5392" y="881"/>
                  </a:lnTo>
                  <a:close/>
                  <a:moveTo>
                    <a:pt x="5430" y="876"/>
                  </a:moveTo>
                  <a:cubicBezTo>
                    <a:pt x="5430" y="861"/>
                    <a:pt x="5441" y="849"/>
                    <a:pt x="5455" y="849"/>
                  </a:cubicBezTo>
                  <a:cubicBezTo>
                    <a:pt x="5468" y="849"/>
                    <a:pt x="5478" y="860"/>
                    <a:pt x="5480" y="874"/>
                  </a:cubicBezTo>
                  <a:cubicBezTo>
                    <a:pt x="5463" y="874"/>
                    <a:pt x="5446" y="875"/>
                    <a:pt x="5430" y="876"/>
                  </a:cubicBezTo>
                  <a:close/>
                  <a:moveTo>
                    <a:pt x="5519" y="779"/>
                  </a:moveTo>
                  <a:cubicBezTo>
                    <a:pt x="5554" y="779"/>
                    <a:pt x="5554" y="779"/>
                    <a:pt x="5554" y="779"/>
                  </a:cubicBezTo>
                  <a:cubicBezTo>
                    <a:pt x="5554" y="829"/>
                    <a:pt x="5554" y="829"/>
                    <a:pt x="5554" y="829"/>
                  </a:cubicBezTo>
                  <a:cubicBezTo>
                    <a:pt x="5519" y="829"/>
                    <a:pt x="5519" y="829"/>
                    <a:pt x="5519" y="829"/>
                  </a:cubicBezTo>
                  <a:lnTo>
                    <a:pt x="5519" y="779"/>
                  </a:lnTo>
                  <a:close/>
                  <a:moveTo>
                    <a:pt x="5568" y="879"/>
                  </a:moveTo>
                  <a:cubicBezTo>
                    <a:pt x="5552" y="877"/>
                    <a:pt x="5535" y="875"/>
                    <a:pt x="5518" y="874"/>
                  </a:cubicBezTo>
                  <a:cubicBezTo>
                    <a:pt x="5518" y="874"/>
                    <a:pt x="5518" y="874"/>
                    <a:pt x="5518" y="874"/>
                  </a:cubicBezTo>
                  <a:cubicBezTo>
                    <a:pt x="5518" y="858"/>
                    <a:pt x="5529" y="845"/>
                    <a:pt x="5543" y="845"/>
                  </a:cubicBezTo>
                  <a:cubicBezTo>
                    <a:pt x="5553" y="845"/>
                    <a:pt x="5562" y="852"/>
                    <a:pt x="5566" y="862"/>
                  </a:cubicBezTo>
                  <a:cubicBezTo>
                    <a:pt x="5567" y="866"/>
                    <a:pt x="5568" y="870"/>
                    <a:pt x="5568" y="874"/>
                  </a:cubicBezTo>
                  <a:lnTo>
                    <a:pt x="5568" y="879"/>
                  </a:lnTo>
                  <a:close/>
                  <a:moveTo>
                    <a:pt x="5830" y="989"/>
                  </a:moveTo>
                  <a:cubicBezTo>
                    <a:pt x="5782" y="953"/>
                    <a:pt x="5730" y="925"/>
                    <a:pt x="5673" y="905"/>
                  </a:cubicBezTo>
                  <a:cubicBezTo>
                    <a:pt x="5673" y="722"/>
                    <a:pt x="5673" y="722"/>
                    <a:pt x="5673" y="722"/>
                  </a:cubicBezTo>
                  <a:cubicBezTo>
                    <a:pt x="5673" y="670"/>
                    <a:pt x="5709" y="628"/>
                    <a:pt x="5752" y="628"/>
                  </a:cubicBezTo>
                  <a:cubicBezTo>
                    <a:pt x="5753" y="628"/>
                    <a:pt x="5754" y="628"/>
                    <a:pt x="5754" y="628"/>
                  </a:cubicBezTo>
                  <a:cubicBezTo>
                    <a:pt x="5797" y="629"/>
                    <a:pt x="5831" y="671"/>
                    <a:pt x="5831" y="722"/>
                  </a:cubicBezTo>
                  <a:lnTo>
                    <a:pt x="5830" y="989"/>
                  </a:lnTo>
                  <a:close/>
                  <a:moveTo>
                    <a:pt x="5952" y="782"/>
                  </a:moveTo>
                  <a:cubicBezTo>
                    <a:pt x="5987" y="782"/>
                    <a:pt x="5987" y="782"/>
                    <a:pt x="5987" y="782"/>
                  </a:cubicBezTo>
                  <a:cubicBezTo>
                    <a:pt x="5987" y="832"/>
                    <a:pt x="5987" y="832"/>
                    <a:pt x="5987" y="832"/>
                  </a:cubicBezTo>
                  <a:cubicBezTo>
                    <a:pt x="5952" y="832"/>
                    <a:pt x="5952" y="832"/>
                    <a:pt x="5952" y="832"/>
                  </a:cubicBezTo>
                  <a:lnTo>
                    <a:pt x="5952" y="782"/>
                  </a:lnTo>
                  <a:close/>
                  <a:moveTo>
                    <a:pt x="5880" y="1031"/>
                  </a:moveTo>
                  <a:cubicBezTo>
                    <a:pt x="5876" y="1028"/>
                    <a:pt x="5873" y="1025"/>
                    <a:pt x="5869" y="1022"/>
                  </a:cubicBezTo>
                  <a:cubicBezTo>
                    <a:pt x="5940" y="989"/>
                    <a:pt x="5940" y="989"/>
                    <a:pt x="5940" y="989"/>
                  </a:cubicBezTo>
                  <a:cubicBezTo>
                    <a:pt x="5919" y="1002"/>
                    <a:pt x="5899" y="1016"/>
                    <a:pt x="5880" y="1031"/>
                  </a:cubicBezTo>
                  <a:close/>
                  <a:moveTo>
                    <a:pt x="5988" y="940"/>
                  </a:moveTo>
                  <a:cubicBezTo>
                    <a:pt x="5988" y="942"/>
                    <a:pt x="5988" y="945"/>
                    <a:pt x="5987" y="947"/>
                  </a:cubicBezTo>
                  <a:cubicBezTo>
                    <a:pt x="5938" y="947"/>
                    <a:pt x="5938" y="947"/>
                    <a:pt x="5938" y="947"/>
                  </a:cubicBezTo>
                  <a:cubicBezTo>
                    <a:pt x="5938" y="944"/>
                    <a:pt x="5937" y="942"/>
                    <a:pt x="5937" y="940"/>
                  </a:cubicBezTo>
                  <a:cubicBezTo>
                    <a:pt x="5937" y="877"/>
                    <a:pt x="5937" y="877"/>
                    <a:pt x="5937" y="877"/>
                  </a:cubicBezTo>
                  <a:cubicBezTo>
                    <a:pt x="5937" y="861"/>
                    <a:pt x="5949" y="848"/>
                    <a:pt x="5963" y="848"/>
                  </a:cubicBezTo>
                  <a:cubicBezTo>
                    <a:pt x="5977" y="848"/>
                    <a:pt x="5988" y="861"/>
                    <a:pt x="5988" y="877"/>
                  </a:cubicBezTo>
                  <a:lnTo>
                    <a:pt x="5988" y="940"/>
                  </a:lnTo>
                  <a:close/>
                  <a:moveTo>
                    <a:pt x="6303" y="732"/>
                  </a:moveTo>
                  <a:cubicBezTo>
                    <a:pt x="6339" y="732"/>
                    <a:pt x="6339" y="732"/>
                    <a:pt x="6339" y="732"/>
                  </a:cubicBezTo>
                  <a:cubicBezTo>
                    <a:pt x="6339" y="764"/>
                    <a:pt x="6339" y="764"/>
                    <a:pt x="6339" y="764"/>
                  </a:cubicBezTo>
                  <a:cubicBezTo>
                    <a:pt x="6303" y="764"/>
                    <a:pt x="6303" y="764"/>
                    <a:pt x="6303" y="764"/>
                  </a:cubicBezTo>
                  <a:lnTo>
                    <a:pt x="6303" y="732"/>
                  </a:lnTo>
                  <a:close/>
                  <a:moveTo>
                    <a:pt x="6303" y="782"/>
                  </a:moveTo>
                  <a:cubicBezTo>
                    <a:pt x="6339" y="782"/>
                    <a:pt x="6339" y="782"/>
                    <a:pt x="6339" y="782"/>
                  </a:cubicBezTo>
                  <a:cubicBezTo>
                    <a:pt x="6339" y="833"/>
                    <a:pt x="6339" y="833"/>
                    <a:pt x="6339" y="833"/>
                  </a:cubicBezTo>
                  <a:cubicBezTo>
                    <a:pt x="6303" y="832"/>
                    <a:pt x="6303" y="832"/>
                    <a:pt x="6303" y="832"/>
                  </a:cubicBezTo>
                  <a:lnTo>
                    <a:pt x="6303" y="782"/>
                  </a:lnTo>
                  <a:close/>
                  <a:moveTo>
                    <a:pt x="6215" y="732"/>
                  </a:moveTo>
                  <a:cubicBezTo>
                    <a:pt x="6251" y="732"/>
                    <a:pt x="6251" y="732"/>
                    <a:pt x="6251" y="732"/>
                  </a:cubicBezTo>
                  <a:cubicBezTo>
                    <a:pt x="6251" y="764"/>
                    <a:pt x="6251" y="764"/>
                    <a:pt x="6251" y="764"/>
                  </a:cubicBezTo>
                  <a:cubicBezTo>
                    <a:pt x="6215" y="764"/>
                    <a:pt x="6215" y="764"/>
                    <a:pt x="6215" y="764"/>
                  </a:cubicBezTo>
                  <a:lnTo>
                    <a:pt x="6215" y="732"/>
                  </a:lnTo>
                  <a:close/>
                  <a:moveTo>
                    <a:pt x="6215" y="782"/>
                  </a:moveTo>
                  <a:cubicBezTo>
                    <a:pt x="6251" y="782"/>
                    <a:pt x="6251" y="782"/>
                    <a:pt x="6251" y="782"/>
                  </a:cubicBezTo>
                  <a:cubicBezTo>
                    <a:pt x="6251" y="832"/>
                    <a:pt x="6251" y="832"/>
                    <a:pt x="6251" y="832"/>
                  </a:cubicBezTo>
                  <a:cubicBezTo>
                    <a:pt x="6215" y="832"/>
                    <a:pt x="6215" y="832"/>
                    <a:pt x="6215" y="832"/>
                  </a:cubicBezTo>
                  <a:lnTo>
                    <a:pt x="6215" y="782"/>
                  </a:lnTo>
                  <a:close/>
                  <a:moveTo>
                    <a:pt x="6128" y="732"/>
                  </a:moveTo>
                  <a:cubicBezTo>
                    <a:pt x="6163" y="732"/>
                    <a:pt x="6163" y="732"/>
                    <a:pt x="6163" y="732"/>
                  </a:cubicBezTo>
                  <a:cubicBezTo>
                    <a:pt x="6163" y="764"/>
                    <a:pt x="6163" y="764"/>
                    <a:pt x="6163" y="764"/>
                  </a:cubicBezTo>
                  <a:cubicBezTo>
                    <a:pt x="6127" y="764"/>
                    <a:pt x="6127" y="764"/>
                    <a:pt x="6127" y="764"/>
                  </a:cubicBezTo>
                  <a:lnTo>
                    <a:pt x="6128" y="732"/>
                  </a:lnTo>
                  <a:close/>
                  <a:moveTo>
                    <a:pt x="6127" y="782"/>
                  </a:moveTo>
                  <a:cubicBezTo>
                    <a:pt x="6163" y="782"/>
                    <a:pt x="6163" y="782"/>
                    <a:pt x="6163" y="782"/>
                  </a:cubicBezTo>
                  <a:cubicBezTo>
                    <a:pt x="6163" y="832"/>
                    <a:pt x="6163" y="832"/>
                    <a:pt x="6163" y="832"/>
                  </a:cubicBezTo>
                  <a:cubicBezTo>
                    <a:pt x="6127" y="832"/>
                    <a:pt x="6127" y="832"/>
                    <a:pt x="6127" y="832"/>
                  </a:cubicBezTo>
                  <a:lnTo>
                    <a:pt x="6127" y="782"/>
                  </a:lnTo>
                  <a:close/>
                  <a:moveTo>
                    <a:pt x="6040" y="732"/>
                  </a:moveTo>
                  <a:cubicBezTo>
                    <a:pt x="6075" y="732"/>
                    <a:pt x="6075" y="732"/>
                    <a:pt x="6075" y="732"/>
                  </a:cubicBezTo>
                  <a:cubicBezTo>
                    <a:pt x="6075" y="764"/>
                    <a:pt x="6075" y="764"/>
                    <a:pt x="6075" y="764"/>
                  </a:cubicBezTo>
                  <a:cubicBezTo>
                    <a:pt x="6040" y="764"/>
                    <a:pt x="6040" y="764"/>
                    <a:pt x="6040" y="764"/>
                  </a:cubicBezTo>
                  <a:lnTo>
                    <a:pt x="6040" y="732"/>
                  </a:lnTo>
                  <a:close/>
                  <a:moveTo>
                    <a:pt x="6040" y="782"/>
                  </a:moveTo>
                  <a:cubicBezTo>
                    <a:pt x="6075" y="782"/>
                    <a:pt x="6075" y="782"/>
                    <a:pt x="6075" y="782"/>
                  </a:cubicBezTo>
                  <a:cubicBezTo>
                    <a:pt x="6075" y="832"/>
                    <a:pt x="6075" y="832"/>
                    <a:pt x="6075" y="832"/>
                  </a:cubicBezTo>
                  <a:cubicBezTo>
                    <a:pt x="6040" y="832"/>
                    <a:pt x="6040" y="832"/>
                    <a:pt x="6040" y="832"/>
                  </a:cubicBezTo>
                  <a:lnTo>
                    <a:pt x="6040" y="782"/>
                  </a:lnTo>
                  <a:close/>
                  <a:moveTo>
                    <a:pt x="6076" y="937"/>
                  </a:moveTo>
                  <a:cubicBezTo>
                    <a:pt x="6059" y="940"/>
                    <a:pt x="6042" y="945"/>
                    <a:pt x="6026" y="951"/>
                  </a:cubicBezTo>
                  <a:cubicBezTo>
                    <a:pt x="6026" y="948"/>
                    <a:pt x="6025" y="946"/>
                    <a:pt x="6025" y="944"/>
                  </a:cubicBezTo>
                  <a:cubicBezTo>
                    <a:pt x="6025" y="881"/>
                    <a:pt x="6025" y="881"/>
                    <a:pt x="6025" y="881"/>
                  </a:cubicBezTo>
                  <a:cubicBezTo>
                    <a:pt x="6025" y="865"/>
                    <a:pt x="6037" y="853"/>
                    <a:pt x="6051" y="853"/>
                  </a:cubicBezTo>
                  <a:cubicBezTo>
                    <a:pt x="6065" y="853"/>
                    <a:pt x="6076" y="865"/>
                    <a:pt x="6076" y="881"/>
                  </a:cubicBezTo>
                  <a:lnTo>
                    <a:pt x="6076" y="937"/>
                  </a:lnTo>
                  <a:close/>
                  <a:moveTo>
                    <a:pt x="6164" y="926"/>
                  </a:moveTo>
                  <a:cubicBezTo>
                    <a:pt x="6147" y="927"/>
                    <a:pt x="6130" y="928"/>
                    <a:pt x="6113" y="930"/>
                  </a:cubicBezTo>
                  <a:cubicBezTo>
                    <a:pt x="6113" y="879"/>
                    <a:pt x="6113" y="879"/>
                    <a:pt x="6113" y="879"/>
                  </a:cubicBezTo>
                  <a:cubicBezTo>
                    <a:pt x="6113" y="863"/>
                    <a:pt x="6125" y="851"/>
                    <a:pt x="6139" y="851"/>
                  </a:cubicBezTo>
                  <a:cubicBezTo>
                    <a:pt x="6153" y="851"/>
                    <a:pt x="6164" y="863"/>
                    <a:pt x="6164" y="879"/>
                  </a:cubicBezTo>
                  <a:lnTo>
                    <a:pt x="6164" y="926"/>
                  </a:lnTo>
                  <a:close/>
                  <a:moveTo>
                    <a:pt x="6252" y="932"/>
                  </a:moveTo>
                  <a:cubicBezTo>
                    <a:pt x="6235" y="930"/>
                    <a:pt x="6219" y="928"/>
                    <a:pt x="6201" y="927"/>
                  </a:cubicBezTo>
                  <a:cubicBezTo>
                    <a:pt x="6201" y="879"/>
                    <a:pt x="6201" y="879"/>
                    <a:pt x="6201" y="879"/>
                  </a:cubicBezTo>
                  <a:cubicBezTo>
                    <a:pt x="6202" y="864"/>
                    <a:pt x="6213" y="851"/>
                    <a:pt x="6227" y="851"/>
                  </a:cubicBezTo>
                  <a:cubicBezTo>
                    <a:pt x="6241" y="851"/>
                    <a:pt x="6252" y="864"/>
                    <a:pt x="6252" y="879"/>
                  </a:cubicBezTo>
                  <a:lnTo>
                    <a:pt x="6252" y="932"/>
                  </a:lnTo>
                  <a:close/>
                  <a:moveTo>
                    <a:pt x="6340" y="942"/>
                  </a:moveTo>
                  <a:cubicBezTo>
                    <a:pt x="6340" y="945"/>
                    <a:pt x="6340" y="947"/>
                    <a:pt x="6339" y="949"/>
                  </a:cubicBezTo>
                  <a:cubicBezTo>
                    <a:pt x="6322" y="949"/>
                    <a:pt x="6322" y="949"/>
                    <a:pt x="6322" y="949"/>
                  </a:cubicBezTo>
                  <a:cubicBezTo>
                    <a:pt x="6311" y="946"/>
                    <a:pt x="6300" y="943"/>
                    <a:pt x="6289" y="940"/>
                  </a:cubicBezTo>
                  <a:cubicBezTo>
                    <a:pt x="6290" y="879"/>
                    <a:pt x="6290" y="879"/>
                    <a:pt x="6290" y="879"/>
                  </a:cubicBezTo>
                  <a:cubicBezTo>
                    <a:pt x="6290" y="864"/>
                    <a:pt x="6301" y="851"/>
                    <a:pt x="6315" y="851"/>
                  </a:cubicBezTo>
                  <a:cubicBezTo>
                    <a:pt x="6329" y="851"/>
                    <a:pt x="6340" y="864"/>
                    <a:pt x="6340" y="879"/>
                  </a:cubicBezTo>
                  <a:lnTo>
                    <a:pt x="6340" y="9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" name="Freeform 6"/>
            <p:cNvSpPr/>
            <p:nvPr userDrawn="1"/>
          </p:nvSpPr>
          <p:spPr bwMode="auto">
            <a:xfrm>
              <a:off x="555625" y="3208338"/>
              <a:ext cx="3175" cy="1588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0 w 1"/>
                <a:gd name="T7" fmla="*/ 0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" name="Freeform 7"/>
            <p:cNvSpPr/>
            <p:nvPr userDrawn="1"/>
          </p:nvSpPr>
          <p:spPr bwMode="auto">
            <a:xfrm>
              <a:off x="858838" y="3041650"/>
              <a:ext cx="14288" cy="22225"/>
            </a:xfrm>
            <a:custGeom>
              <a:avLst/>
              <a:gdLst>
                <a:gd name="T0" fmla="*/ 6 w 8"/>
                <a:gd name="T1" fmla="*/ 3 h 11"/>
                <a:gd name="T2" fmla="*/ 5 w 8"/>
                <a:gd name="T3" fmla="*/ 0 h 11"/>
                <a:gd name="T4" fmla="*/ 5 w 8"/>
                <a:gd name="T5" fmla="*/ 11 h 11"/>
                <a:gd name="T6" fmla="*/ 5 w 8"/>
                <a:gd name="T7" fmla="*/ 11 h 11"/>
                <a:gd name="T8" fmla="*/ 6 w 8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1">
                  <a:moveTo>
                    <a:pt x="6" y="3"/>
                  </a:move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0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8" y="11"/>
                    <a:pt x="7" y="6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" name="Freeform 8"/>
            <p:cNvSpPr/>
            <p:nvPr userDrawn="1"/>
          </p:nvSpPr>
          <p:spPr bwMode="auto">
            <a:xfrm>
              <a:off x="554038" y="3209925"/>
              <a:ext cx="6350" cy="4763"/>
            </a:xfrm>
            <a:custGeom>
              <a:avLst/>
              <a:gdLst>
                <a:gd name="T0" fmla="*/ 3 w 3"/>
                <a:gd name="T1" fmla="*/ 1 h 2"/>
                <a:gd name="T2" fmla="*/ 2 w 3"/>
                <a:gd name="T3" fmla="*/ 0 h 2"/>
                <a:gd name="T4" fmla="*/ 2 w 3"/>
                <a:gd name="T5" fmla="*/ 0 h 2"/>
                <a:gd name="T6" fmla="*/ 0 w 3"/>
                <a:gd name="T7" fmla="*/ 1 h 2"/>
                <a:gd name="T8" fmla="*/ 2 w 3"/>
                <a:gd name="T9" fmla="*/ 2 h 2"/>
                <a:gd name="T10" fmla="*/ 2 w 3"/>
                <a:gd name="T11" fmla="*/ 2 h 2"/>
                <a:gd name="T12" fmla="*/ 3 w 3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8" name="Freeform 9"/>
            <p:cNvSpPr/>
            <p:nvPr userDrawn="1"/>
          </p:nvSpPr>
          <p:spPr bwMode="auto">
            <a:xfrm>
              <a:off x="555625" y="3214688"/>
              <a:ext cx="3175" cy="15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9" name="Freeform 10"/>
            <p:cNvSpPr/>
            <p:nvPr userDrawn="1"/>
          </p:nvSpPr>
          <p:spPr bwMode="auto">
            <a:xfrm>
              <a:off x="860425" y="3084513"/>
              <a:ext cx="15875" cy="12700"/>
            </a:xfrm>
            <a:custGeom>
              <a:avLst/>
              <a:gdLst>
                <a:gd name="T0" fmla="*/ 8 w 8"/>
                <a:gd name="T1" fmla="*/ 4 h 7"/>
                <a:gd name="T2" fmla="*/ 4 w 8"/>
                <a:gd name="T3" fmla="*/ 0 h 7"/>
                <a:gd name="T4" fmla="*/ 3 w 8"/>
                <a:gd name="T5" fmla="*/ 0 h 7"/>
                <a:gd name="T6" fmla="*/ 0 w 8"/>
                <a:gd name="T7" fmla="*/ 4 h 7"/>
                <a:gd name="T8" fmla="*/ 2 w 8"/>
                <a:gd name="T9" fmla="*/ 6 h 7"/>
                <a:gd name="T10" fmla="*/ 4 w 8"/>
                <a:gd name="T11" fmla="*/ 7 h 7"/>
                <a:gd name="T12" fmla="*/ 8 w 8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8" y="2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1"/>
                    <a:pt x="0" y="2"/>
                    <a:pt x="0" y="4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6" y="7"/>
                    <a:pt x="8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" name="Oval 11"/>
            <p:cNvSpPr>
              <a:spLocks noChangeArrowheads="1"/>
            </p:cNvSpPr>
            <p:nvPr userDrawn="1"/>
          </p:nvSpPr>
          <p:spPr bwMode="auto">
            <a:xfrm>
              <a:off x="866775" y="3097213"/>
              <a:ext cx="3175" cy="47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1" name="Freeform 12"/>
            <p:cNvSpPr/>
            <p:nvPr userDrawn="1"/>
          </p:nvSpPr>
          <p:spPr bwMode="auto">
            <a:xfrm>
              <a:off x="860425" y="3063875"/>
              <a:ext cx="12700" cy="15875"/>
            </a:xfrm>
            <a:custGeom>
              <a:avLst/>
              <a:gdLst>
                <a:gd name="T0" fmla="*/ 7 w 7"/>
                <a:gd name="T1" fmla="*/ 6 h 9"/>
                <a:gd name="T2" fmla="*/ 4 w 7"/>
                <a:gd name="T3" fmla="*/ 2 h 9"/>
                <a:gd name="T4" fmla="*/ 5 w 7"/>
                <a:gd name="T5" fmla="*/ 1 h 9"/>
                <a:gd name="T6" fmla="*/ 4 w 7"/>
                <a:gd name="T7" fmla="*/ 0 h 9"/>
                <a:gd name="T8" fmla="*/ 4 w 7"/>
                <a:gd name="T9" fmla="*/ 0 h 9"/>
                <a:gd name="T10" fmla="*/ 2 w 7"/>
                <a:gd name="T11" fmla="*/ 1 h 9"/>
                <a:gd name="T12" fmla="*/ 4 w 7"/>
                <a:gd name="T13" fmla="*/ 2 h 9"/>
                <a:gd name="T14" fmla="*/ 0 w 7"/>
                <a:gd name="T15" fmla="*/ 6 h 9"/>
                <a:gd name="T16" fmla="*/ 3 w 7"/>
                <a:gd name="T17" fmla="*/ 9 h 9"/>
                <a:gd name="T18" fmla="*/ 4 w 7"/>
                <a:gd name="T19" fmla="*/ 9 h 9"/>
                <a:gd name="T20" fmla="*/ 7 w 7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9">
                  <a:moveTo>
                    <a:pt x="7" y="6"/>
                  </a:moveTo>
                  <a:cubicBezTo>
                    <a:pt x="7" y="4"/>
                    <a:pt x="6" y="2"/>
                    <a:pt x="4" y="2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1"/>
                  </a:cubicBezTo>
                  <a:cubicBezTo>
                    <a:pt x="2" y="2"/>
                    <a:pt x="3" y="2"/>
                    <a:pt x="4" y="2"/>
                  </a:cubicBezTo>
                  <a:cubicBezTo>
                    <a:pt x="2" y="2"/>
                    <a:pt x="0" y="4"/>
                    <a:pt x="0" y="6"/>
                  </a:cubicBezTo>
                  <a:cubicBezTo>
                    <a:pt x="0" y="7"/>
                    <a:pt x="1" y="8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ubicBezTo>
                    <a:pt x="6" y="9"/>
                    <a:pt x="7" y="7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2" name="Freeform 13"/>
            <p:cNvSpPr/>
            <p:nvPr userDrawn="1"/>
          </p:nvSpPr>
          <p:spPr bwMode="auto">
            <a:xfrm>
              <a:off x="866775" y="3079750"/>
              <a:ext cx="3175" cy="4763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0 h 2"/>
                <a:gd name="T4" fmla="*/ 0 w 2"/>
                <a:gd name="T5" fmla="*/ 0 h 2"/>
                <a:gd name="T6" fmla="*/ 0 w 2"/>
                <a:gd name="T7" fmla="*/ 1 h 2"/>
                <a:gd name="T8" fmla="*/ 0 w 2"/>
                <a:gd name="T9" fmla="*/ 2 h 2"/>
                <a:gd name="T10" fmla="*/ 1 w 2"/>
                <a:gd name="T11" fmla="*/ 2 h 2"/>
                <a:gd name="T12" fmla="*/ 2 w 2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2" y="2"/>
                    <a:pt x="2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Freeform 14"/>
            <p:cNvSpPr/>
            <p:nvPr userDrawn="1"/>
          </p:nvSpPr>
          <p:spPr bwMode="auto">
            <a:xfrm>
              <a:off x="184150" y="2844800"/>
              <a:ext cx="1588" cy="3175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4" name="Oval 15"/>
            <p:cNvSpPr>
              <a:spLocks noChangeArrowheads="1"/>
            </p:cNvSpPr>
            <p:nvPr userDrawn="1"/>
          </p:nvSpPr>
          <p:spPr bwMode="auto">
            <a:xfrm>
              <a:off x="555625" y="3200400"/>
              <a:ext cx="3175" cy="1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5" name="Freeform 16"/>
            <p:cNvSpPr/>
            <p:nvPr userDrawn="1"/>
          </p:nvSpPr>
          <p:spPr bwMode="auto">
            <a:xfrm>
              <a:off x="179388" y="2820988"/>
              <a:ext cx="9525" cy="12700"/>
            </a:xfrm>
            <a:custGeom>
              <a:avLst/>
              <a:gdLst>
                <a:gd name="T0" fmla="*/ 2 w 5"/>
                <a:gd name="T1" fmla="*/ 0 h 7"/>
                <a:gd name="T2" fmla="*/ 2 w 5"/>
                <a:gd name="T3" fmla="*/ 7 h 7"/>
                <a:gd name="T4" fmla="*/ 2 w 5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2" y="0"/>
                  </a:moveTo>
                  <a:cubicBezTo>
                    <a:pt x="2" y="0"/>
                    <a:pt x="0" y="7"/>
                    <a:pt x="2" y="7"/>
                  </a:cubicBezTo>
                  <a:cubicBezTo>
                    <a:pt x="5" y="7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Freeform 17"/>
            <p:cNvSpPr/>
            <p:nvPr userDrawn="1"/>
          </p:nvSpPr>
          <p:spPr bwMode="auto">
            <a:xfrm>
              <a:off x="1419225" y="3038475"/>
              <a:ext cx="15875" cy="20638"/>
            </a:xfrm>
            <a:custGeom>
              <a:avLst/>
              <a:gdLst>
                <a:gd name="T0" fmla="*/ 7 w 9"/>
                <a:gd name="T1" fmla="*/ 3 h 11"/>
                <a:gd name="T2" fmla="*/ 5 w 9"/>
                <a:gd name="T3" fmla="*/ 0 h 11"/>
                <a:gd name="T4" fmla="*/ 5 w 9"/>
                <a:gd name="T5" fmla="*/ 11 h 11"/>
                <a:gd name="T6" fmla="*/ 6 w 9"/>
                <a:gd name="T7" fmla="*/ 11 h 11"/>
                <a:gd name="T8" fmla="*/ 7 w 9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7" y="3"/>
                  </a:moveTo>
                  <a:cubicBezTo>
                    <a:pt x="6" y="1"/>
                    <a:pt x="5" y="0"/>
                    <a:pt x="5" y="0"/>
                  </a:cubicBezTo>
                  <a:cubicBezTo>
                    <a:pt x="5" y="0"/>
                    <a:pt x="0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ubicBezTo>
                    <a:pt x="9" y="11"/>
                    <a:pt x="8" y="6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7" name="Freeform 18"/>
            <p:cNvSpPr/>
            <p:nvPr userDrawn="1"/>
          </p:nvSpPr>
          <p:spPr bwMode="auto">
            <a:xfrm>
              <a:off x="184150" y="2833688"/>
              <a:ext cx="1588" cy="4763"/>
            </a:xfrm>
            <a:custGeom>
              <a:avLst/>
              <a:gdLst>
                <a:gd name="T0" fmla="*/ 1 w 1"/>
                <a:gd name="T1" fmla="*/ 1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8" name="Freeform 19"/>
            <p:cNvSpPr/>
            <p:nvPr userDrawn="1"/>
          </p:nvSpPr>
          <p:spPr bwMode="auto">
            <a:xfrm>
              <a:off x="554038" y="3192463"/>
              <a:ext cx="7938" cy="7938"/>
            </a:xfrm>
            <a:custGeom>
              <a:avLst/>
              <a:gdLst>
                <a:gd name="T0" fmla="*/ 2 w 4"/>
                <a:gd name="T1" fmla="*/ 0 h 4"/>
                <a:gd name="T2" fmla="*/ 2 w 4"/>
                <a:gd name="T3" fmla="*/ 4 h 4"/>
                <a:gd name="T4" fmla="*/ 2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2" y="0"/>
                    <a:pt x="0" y="4"/>
                    <a:pt x="2" y="4"/>
                  </a:cubicBezTo>
                  <a:cubicBezTo>
                    <a:pt x="4" y="4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9" name="Freeform 20"/>
            <p:cNvSpPr/>
            <p:nvPr userDrawn="1"/>
          </p:nvSpPr>
          <p:spPr bwMode="auto">
            <a:xfrm>
              <a:off x="179388" y="2847975"/>
              <a:ext cx="9525" cy="11113"/>
            </a:xfrm>
            <a:custGeom>
              <a:avLst/>
              <a:gdLst>
                <a:gd name="T0" fmla="*/ 3 w 5"/>
                <a:gd name="T1" fmla="*/ 5 h 6"/>
                <a:gd name="T2" fmla="*/ 3 w 5"/>
                <a:gd name="T3" fmla="*/ 4 h 6"/>
                <a:gd name="T4" fmla="*/ 5 w 5"/>
                <a:gd name="T5" fmla="*/ 2 h 6"/>
                <a:gd name="T6" fmla="*/ 3 w 5"/>
                <a:gd name="T7" fmla="*/ 0 h 6"/>
                <a:gd name="T8" fmla="*/ 3 w 5"/>
                <a:gd name="T9" fmla="*/ 0 h 6"/>
                <a:gd name="T10" fmla="*/ 0 w 5"/>
                <a:gd name="T11" fmla="*/ 2 h 6"/>
                <a:gd name="T12" fmla="*/ 3 w 5"/>
                <a:gd name="T13" fmla="*/ 4 h 6"/>
                <a:gd name="T14" fmla="*/ 2 w 5"/>
                <a:gd name="T15" fmla="*/ 5 h 6"/>
                <a:gd name="T16" fmla="*/ 2 w 5"/>
                <a:gd name="T17" fmla="*/ 6 h 6"/>
                <a:gd name="T18" fmla="*/ 3 w 5"/>
                <a:gd name="T19" fmla="*/ 6 h 6"/>
                <a:gd name="T20" fmla="*/ 3 w 5"/>
                <a:gd name="T2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6">
                  <a:moveTo>
                    <a:pt x="3" y="5"/>
                  </a:moveTo>
                  <a:cubicBezTo>
                    <a:pt x="3" y="5"/>
                    <a:pt x="3" y="4"/>
                    <a:pt x="3" y="4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1"/>
                    <a:pt x="4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3" y="4"/>
                  </a:cubicBezTo>
                  <a:cubicBezTo>
                    <a:pt x="2" y="4"/>
                    <a:pt x="2" y="5"/>
                    <a:pt x="2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3" y="6"/>
                  </a:cubicBezTo>
                  <a:cubicBezTo>
                    <a:pt x="3" y="6"/>
                    <a:pt x="3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" name="Freeform 21"/>
            <p:cNvSpPr/>
            <p:nvPr userDrawn="1"/>
          </p:nvSpPr>
          <p:spPr bwMode="auto">
            <a:xfrm>
              <a:off x="179388" y="2838450"/>
              <a:ext cx="9525" cy="6350"/>
            </a:xfrm>
            <a:custGeom>
              <a:avLst/>
              <a:gdLst>
                <a:gd name="T0" fmla="*/ 5 w 5"/>
                <a:gd name="T1" fmla="*/ 2 h 4"/>
                <a:gd name="T2" fmla="*/ 4 w 5"/>
                <a:gd name="T3" fmla="*/ 0 h 4"/>
                <a:gd name="T4" fmla="*/ 2 w 5"/>
                <a:gd name="T5" fmla="*/ 0 h 4"/>
                <a:gd name="T6" fmla="*/ 0 w 5"/>
                <a:gd name="T7" fmla="*/ 2 h 4"/>
                <a:gd name="T8" fmla="*/ 3 w 5"/>
                <a:gd name="T9" fmla="*/ 4 h 4"/>
                <a:gd name="T10" fmla="*/ 3 w 5"/>
                <a:gd name="T11" fmla="*/ 4 h 4"/>
                <a:gd name="T12" fmla="*/ 5 w 5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3"/>
                    <a:pt x="1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3"/>
                    <a:pt x="5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Freeform 22"/>
            <p:cNvSpPr/>
            <p:nvPr userDrawn="1"/>
          </p:nvSpPr>
          <p:spPr bwMode="auto">
            <a:xfrm>
              <a:off x="555625" y="3201988"/>
              <a:ext cx="4763" cy="6350"/>
            </a:xfrm>
            <a:custGeom>
              <a:avLst/>
              <a:gdLst>
                <a:gd name="T0" fmla="*/ 2 w 2"/>
                <a:gd name="T1" fmla="*/ 2 h 3"/>
                <a:gd name="T2" fmla="*/ 2 w 2"/>
                <a:gd name="T3" fmla="*/ 1 h 3"/>
                <a:gd name="T4" fmla="*/ 1 w 2"/>
                <a:gd name="T5" fmla="*/ 0 h 3"/>
                <a:gd name="T6" fmla="*/ 0 w 2"/>
                <a:gd name="T7" fmla="*/ 2 h 3"/>
                <a:gd name="T8" fmla="*/ 1 w 2"/>
                <a:gd name="T9" fmla="*/ 3 h 3"/>
                <a:gd name="T10" fmla="*/ 1 w 2"/>
                <a:gd name="T11" fmla="*/ 3 h 3"/>
                <a:gd name="T12" fmla="*/ 2 w 2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23"/>
            <p:cNvSpPr/>
            <p:nvPr userDrawn="1"/>
          </p:nvSpPr>
          <p:spPr bwMode="auto">
            <a:xfrm>
              <a:off x="2105025" y="2825750"/>
              <a:ext cx="7938" cy="7938"/>
            </a:xfrm>
            <a:custGeom>
              <a:avLst/>
              <a:gdLst>
                <a:gd name="T0" fmla="*/ 4 w 4"/>
                <a:gd name="T1" fmla="*/ 2 h 4"/>
                <a:gd name="T2" fmla="*/ 3 w 4"/>
                <a:gd name="T3" fmla="*/ 0 h 4"/>
                <a:gd name="T4" fmla="*/ 2 w 4"/>
                <a:gd name="T5" fmla="*/ 0 h 4"/>
                <a:gd name="T6" fmla="*/ 0 w 4"/>
                <a:gd name="T7" fmla="*/ 2 h 4"/>
                <a:gd name="T8" fmla="*/ 2 w 4"/>
                <a:gd name="T9" fmla="*/ 4 h 4"/>
                <a:gd name="T10" fmla="*/ 3 w 4"/>
                <a:gd name="T11" fmla="*/ 4 h 4"/>
                <a:gd name="T12" fmla="*/ 4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4" y="1"/>
                    <a:pt x="4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4" y="3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Oval 24"/>
            <p:cNvSpPr>
              <a:spLocks noChangeArrowheads="1"/>
            </p:cNvSpPr>
            <p:nvPr userDrawn="1"/>
          </p:nvSpPr>
          <p:spPr bwMode="auto">
            <a:xfrm>
              <a:off x="2106613" y="2822575"/>
              <a:ext cx="3175" cy="31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" name="Freeform 25"/>
            <p:cNvSpPr/>
            <p:nvPr userDrawn="1"/>
          </p:nvSpPr>
          <p:spPr bwMode="auto">
            <a:xfrm>
              <a:off x="2103438" y="2809875"/>
              <a:ext cx="11113" cy="12700"/>
            </a:xfrm>
            <a:custGeom>
              <a:avLst/>
              <a:gdLst>
                <a:gd name="T0" fmla="*/ 3 w 6"/>
                <a:gd name="T1" fmla="*/ 0 h 7"/>
                <a:gd name="T2" fmla="*/ 3 w 6"/>
                <a:gd name="T3" fmla="*/ 7 h 7"/>
                <a:gd name="T4" fmla="*/ 3 w 6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3" y="0"/>
                  </a:moveTo>
                  <a:cubicBezTo>
                    <a:pt x="3" y="0"/>
                    <a:pt x="0" y="7"/>
                    <a:pt x="3" y="7"/>
                  </a:cubicBezTo>
                  <a:cubicBezTo>
                    <a:pt x="6" y="7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" name="Freeform 26"/>
            <p:cNvSpPr/>
            <p:nvPr userDrawn="1"/>
          </p:nvSpPr>
          <p:spPr bwMode="auto">
            <a:xfrm>
              <a:off x="1738313" y="3201988"/>
              <a:ext cx="4763" cy="6350"/>
            </a:xfrm>
            <a:custGeom>
              <a:avLst/>
              <a:gdLst>
                <a:gd name="T0" fmla="*/ 2 w 3"/>
                <a:gd name="T1" fmla="*/ 3 h 3"/>
                <a:gd name="T2" fmla="*/ 1 w 3"/>
                <a:gd name="T3" fmla="*/ 2 h 3"/>
                <a:gd name="T4" fmla="*/ 3 w 3"/>
                <a:gd name="T5" fmla="*/ 1 h 3"/>
                <a:gd name="T6" fmla="*/ 1 w 3"/>
                <a:gd name="T7" fmla="*/ 0 h 3"/>
                <a:gd name="T8" fmla="*/ 1 w 3"/>
                <a:gd name="T9" fmla="*/ 0 h 3"/>
                <a:gd name="T10" fmla="*/ 0 w 3"/>
                <a:gd name="T11" fmla="*/ 1 h 3"/>
                <a:gd name="T12" fmla="*/ 1 w 3"/>
                <a:gd name="T13" fmla="*/ 2 h 3"/>
                <a:gd name="T14" fmla="*/ 1 w 3"/>
                <a:gd name="T15" fmla="*/ 3 h 3"/>
                <a:gd name="T16" fmla="*/ 1 w 3"/>
                <a:gd name="T17" fmla="*/ 3 h 3"/>
                <a:gd name="T18" fmla="*/ 1 w 3"/>
                <a:gd name="T19" fmla="*/ 3 h 3"/>
                <a:gd name="T20" fmla="*/ 2 w 3"/>
                <a:gd name="T2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2" y="3"/>
                    <a:pt x="1" y="2"/>
                    <a:pt x="1" y="2"/>
                  </a:cubicBezTo>
                  <a:cubicBezTo>
                    <a:pt x="2" y="2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" name="Freeform 27"/>
            <p:cNvSpPr/>
            <p:nvPr userDrawn="1"/>
          </p:nvSpPr>
          <p:spPr bwMode="auto">
            <a:xfrm>
              <a:off x="1739900" y="3200400"/>
              <a:ext cx="1588" cy="15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" name="Freeform 28"/>
            <p:cNvSpPr/>
            <p:nvPr userDrawn="1"/>
          </p:nvSpPr>
          <p:spPr bwMode="auto">
            <a:xfrm>
              <a:off x="2106613" y="2833688"/>
              <a:ext cx="3175" cy="1588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1 w 2"/>
                <a:gd name="T5" fmla="*/ 0 h 1"/>
                <a:gd name="T6" fmla="*/ 0 w 2"/>
                <a:gd name="T7" fmla="*/ 0 h 1"/>
                <a:gd name="T8" fmla="*/ 1 w 2"/>
                <a:gd name="T9" fmla="*/ 1 h 1"/>
                <a:gd name="T10" fmla="*/ 2 w 2"/>
                <a:gd name="T11" fmla="*/ 1 h 1"/>
                <a:gd name="T12" fmla="*/ 2 w 2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" name="Freeform 29"/>
            <p:cNvSpPr/>
            <p:nvPr userDrawn="1"/>
          </p:nvSpPr>
          <p:spPr bwMode="auto">
            <a:xfrm>
              <a:off x="2105025" y="2835275"/>
              <a:ext cx="9525" cy="12700"/>
            </a:xfrm>
            <a:custGeom>
              <a:avLst/>
              <a:gdLst>
                <a:gd name="T0" fmla="*/ 3 w 5"/>
                <a:gd name="T1" fmla="*/ 5 h 6"/>
                <a:gd name="T2" fmla="*/ 2 w 5"/>
                <a:gd name="T3" fmla="*/ 4 h 6"/>
                <a:gd name="T4" fmla="*/ 5 w 5"/>
                <a:gd name="T5" fmla="*/ 2 h 6"/>
                <a:gd name="T6" fmla="*/ 3 w 5"/>
                <a:gd name="T7" fmla="*/ 0 h 6"/>
                <a:gd name="T8" fmla="*/ 2 w 5"/>
                <a:gd name="T9" fmla="*/ 0 h 6"/>
                <a:gd name="T10" fmla="*/ 0 w 5"/>
                <a:gd name="T11" fmla="*/ 2 h 6"/>
                <a:gd name="T12" fmla="*/ 2 w 5"/>
                <a:gd name="T13" fmla="*/ 4 h 6"/>
                <a:gd name="T14" fmla="*/ 1 w 5"/>
                <a:gd name="T15" fmla="*/ 5 h 6"/>
                <a:gd name="T16" fmla="*/ 2 w 5"/>
                <a:gd name="T17" fmla="*/ 6 h 6"/>
                <a:gd name="T18" fmla="*/ 2 w 5"/>
                <a:gd name="T19" fmla="*/ 6 h 6"/>
                <a:gd name="T20" fmla="*/ 3 w 5"/>
                <a:gd name="T2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6">
                  <a:moveTo>
                    <a:pt x="3" y="5"/>
                  </a:moveTo>
                  <a:cubicBezTo>
                    <a:pt x="3" y="5"/>
                    <a:pt x="3" y="4"/>
                    <a:pt x="2" y="4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1" y="5"/>
                    <a:pt x="1" y="5"/>
                  </a:cubicBezTo>
                  <a:cubicBezTo>
                    <a:pt x="1" y="5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" name="Freeform 30"/>
            <p:cNvSpPr/>
            <p:nvPr userDrawn="1"/>
          </p:nvSpPr>
          <p:spPr bwMode="auto">
            <a:xfrm>
              <a:off x="1422400" y="3065463"/>
              <a:ext cx="12700" cy="11113"/>
            </a:xfrm>
            <a:custGeom>
              <a:avLst/>
              <a:gdLst>
                <a:gd name="T0" fmla="*/ 7 w 7"/>
                <a:gd name="T1" fmla="*/ 3 h 6"/>
                <a:gd name="T2" fmla="*/ 3 w 7"/>
                <a:gd name="T3" fmla="*/ 0 h 6"/>
                <a:gd name="T4" fmla="*/ 0 w 7"/>
                <a:gd name="T5" fmla="*/ 3 h 6"/>
                <a:gd name="T6" fmla="*/ 2 w 7"/>
                <a:gd name="T7" fmla="*/ 6 h 6"/>
                <a:gd name="T8" fmla="*/ 3 w 7"/>
                <a:gd name="T9" fmla="*/ 6 h 6"/>
                <a:gd name="T10" fmla="*/ 7 w 7"/>
                <a:gd name="T1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7" y="3"/>
                  </a:moveTo>
                  <a:cubicBezTo>
                    <a:pt x="7" y="1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5" y="6"/>
                    <a:pt x="7" y="5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" name="Freeform 31"/>
            <p:cNvSpPr/>
            <p:nvPr userDrawn="1"/>
          </p:nvSpPr>
          <p:spPr bwMode="auto">
            <a:xfrm>
              <a:off x="1420813" y="3082925"/>
              <a:ext cx="17463" cy="11113"/>
            </a:xfrm>
            <a:custGeom>
              <a:avLst/>
              <a:gdLst>
                <a:gd name="T0" fmla="*/ 9 w 9"/>
                <a:gd name="T1" fmla="*/ 3 h 6"/>
                <a:gd name="T2" fmla="*/ 4 w 9"/>
                <a:gd name="T3" fmla="*/ 0 h 6"/>
                <a:gd name="T4" fmla="*/ 3 w 9"/>
                <a:gd name="T5" fmla="*/ 0 h 6"/>
                <a:gd name="T6" fmla="*/ 0 w 9"/>
                <a:gd name="T7" fmla="*/ 3 h 6"/>
                <a:gd name="T8" fmla="*/ 2 w 9"/>
                <a:gd name="T9" fmla="*/ 6 h 6"/>
                <a:gd name="T10" fmla="*/ 4 w 9"/>
                <a:gd name="T11" fmla="*/ 6 h 6"/>
                <a:gd name="T12" fmla="*/ 9 w 9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9" y="3"/>
                  </a:moveTo>
                  <a:cubicBezTo>
                    <a:pt x="9" y="1"/>
                    <a:pt x="7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3" y="6"/>
                    <a:pt x="4" y="6"/>
                    <a:pt x="4" y="6"/>
                  </a:cubicBezTo>
                  <a:cubicBezTo>
                    <a:pt x="7" y="6"/>
                    <a:pt x="9" y="5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Freeform 32"/>
            <p:cNvSpPr/>
            <p:nvPr userDrawn="1"/>
          </p:nvSpPr>
          <p:spPr bwMode="auto">
            <a:xfrm>
              <a:off x="1738313" y="3197225"/>
              <a:ext cx="3175" cy="3175"/>
            </a:xfrm>
            <a:custGeom>
              <a:avLst/>
              <a:gdLst>
                <a:gd name="T0" fmla="*/ 2 w 2"/>
                <a:gd name="T1" fmla="*/ 1 h 2"/>
                <a:gd name="T2" fmla="*/ 2 w 2"/>
                <a:gd name="T3" fmla="*/ 0 h 2"/>
                <a:gd name="T4" fmla="*/ 1 w 2"/>
                <a:gd name="T5" fmla="*/ 0 h 2"/>
                <a:gd name="T6" fmla="*/ 0 w 2"/>
                <a:gd name="T7" fmla="*/ 1 h 2"/>
                <a:gd name="T8" fmla="*/ 1 w 2"/>
                <a:gd name="T9" fmla="*/ 2 h 2"/>
                <a:gd name="T10" fmla="*/ 2 w 2"/>
                <a:gd name="T11" fmla="*/ 2 h 2"/>
                <a:gd name="T12" fmla="*/ 2 w 2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" name="Freeform 33"/>
            <p:cNvSpPr/>
            <p:nvPr userDrawn="1"/>
          </p:nvSpPr>
          <p:spPr bwMode="auto">
            <a:xfrm>
              <a:off x="1425575" y="3059113"/>
              <a:ext cx="6350" cy="6350"/>
            </a:xfrm>
            <a:custGeom>
              <a:avLst/>
              <a:gdLst>
                <a:gd name="T0" fmla="*/ 3 w 3"/>
                <a:gd name="T1" fmla="*/ 1 h 3"/>
                <a:gd name="T2" fmla="*/ 2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1 w 3"/>
                <a:gd name="T9" fmla="*/ 3 h 3"/>
                <a:gd name="T10" fmla="*/ 3 w 3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" y="3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Freeform 34"/>
            <p:cNvSpPr/>
            <p:nvPr userDrawn="1"/>
          </p:nvSpPr>
          <p:spPr bwMode="auto">
            <a:xfrm>
              <a:off x="1425575" y="3076575"/>
              <a:ext cx="6350" cy="6350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0 h 3"/>
                <a:gd name="T4" fmla="*/ 0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Oval 35"/>
            <p:cNvSpPr>
              <a:spLocks noChangeArrowheads="1"/>
            </p:cNvSpPr>
            <p:nvPr userDrawn="1"/>
          </p:nvSpPr>
          <p:spPr bwMode="auto">
            <a:xfrm>
              <a:off x="1425575" y="3094038"/>
              <a:ext cx="6350" cy="47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5" name="Oval 36"/>
            <p:cNvSpPr>
              <a:spLocks noChangeArrowheads="1"/>
            </p:cNvSpPr>
            <p:nvPr userDrawn="1"/>
          </p:nvSpPr>
          <p:spPr bwMode="auto">
            <a:xfrm>
              <a:off x="1739900" y="3195638"/>
              <a:ext cx="1588" cy="1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6" name="Freeform 37"/>
            <p:cNvSpPr/>
            <p:nvPr userDrawn="1"/>
          </p:nvSpPr>
          <p:spPr bwMode="auto">
            <a:xfrm>
              <a:off x="1735138" y="3186113"/>
              <a:ext cx="7938" cy="9525"/>
            </a:xfrm>
            <a:custGeom>
              <a:avLst/>
              <a:gdLst>
                <a:gd name="T0" fmla="*/ 2 w 4"/>
                <a:gd name="T1" fmla="*/ 0 h 5"/>
                <a:gd name="T2" fmla="*/ 2 w 4"/>
                <a:gd name="T3" fmla="*/ 5 h 5"/>
                <a:gd name="T4" fmla="*/ 2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cubicBezTo>
                    <a:pt x="2" y="0"/>
                    <a:pt x="0" y="5"/>
                    <a:pt x="2" y="5"/>
                  </a:cubicBezTo>
                  <a:cubicBezTo>
                    <a:pt x="4" y="5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52" name="Rectangle 51"/>
          <p:cNvSpPr/>
          <p:nvPr userDrawn="1"/>
        </p:nvSpPr>
        <p:spPr>
          <a:xfrm>
            <a:off x="10205244" y="6477991"/>
            <a:ext cx="1986757" cy="380009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 userDrawn="1"/>
        </p:nvSpPr>
        <p:spPr>
          <a:xfrm>
            <a:off x="0" y="6477991"/>
            <a:ext cx="1986757" cy="380009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882745" y="540328"/>
            <a:ext cx="790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ID" sz="700" spc="300" dirty="0">
                <a:solidFill>
                  <a:schemeClr val="bg1"/>
                </a:solidFill>
              </a:rPr>
              <a:t>PAGE</a:t>
            </a:r>
            <a:r>
              <a:rPr lang="en-ID" sz="1200" dirty="0">
                <a:solidFill>
                  <a:schemeClr val="bg1"/>
                </a:solidFill>
              </a:rPr>
              <a:t> </a:t>
            </a:r>
            <a:fld id="{66DBA9ED-0BD1-4583-826F-4EF9BAC8450E}" type="slidenum">
              <a:rPr lang="en-ID" sz="1200" b="1" dirty="0" smtClean="0">
                <a:solidFill>
                  <a:schemeClr val="bg1"/>
                </a:solidFill>
              </a:rPr>
            </a:fld>
            <a:endParaRPr lang="en-ID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882745" y="540328"/>
            <a:ext cx="790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ID" sz="7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r>
              <a:rPr lang="en-ID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fld id="{66DBA9ED-0BD1-4583-826F-4EF9BAC8450E}" type="slidenum">
              <a:rPr lang="en-ID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fld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567748" y="859704"/>
            <a:ext cx="5222875" cy="5076825"/>
          </a:xfrm>
          <a:prstGeom prst="roundRect">
            <a:avLst>
              <a:gd name="adj" fmla="val 1229"/>
            </a:avLst>
          </a:prstGeo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882745" y="540328"/>
            <a:ext cx="790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ID" sz="7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r>
              <a:rPr lang="en-ID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fld id="{66DBA9ED-0BD1-4583-826F-4EF9BAC8450E}" type="slidenum">
              <a:rPr lang="en-ID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fld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68721" y="1937787"/>
            <a:ext cx="2033203" cy="2223666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712750" y="1937787"/>
            <a:ext cx="2033203" cy="2223666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450034" y="1937787"/>
            <a:ext cx="2033203" cy="2223666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192846" y="1937787"/>
            <a:ext cx="2033203" cy="2223666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DF619-1D99-43EE-AB56-589D29E2737E}" type="datetimeFigureOut">
              <a:rPr lang="en-ID" smtClean="0"/>
            </a:fld>
            <a:endParaRPr lang="en-ID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BA9ED-0BD1-4583-826F-4EF9BAC8450E}" type="slidenum">
              <a:rPr lang="en-ID" smtClean="0"/>
            </a:fld>
            <a:endParaRPr lang="en-ID" dirty="0"/>
          </a:p>
        </p:txBody>
      </p:sp>
      <p:sp>
        <p:nvSpPr>
          <p:cNvPr id="7" name="矩形 6"/>
          <p:cNvSpPr/>
          <p:nvPr userDrawn="1"/>
        </p:nvSpPr>
        <p:spPr>
          <a:xfrm>
            <a:off x="8766676" y="6419297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www.1ppt.com/excel/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www.1ppt.com/shiti/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www.1ppt.com/jiaoan/  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882745" y="540328"/>
            <a:ext cx="790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ID" sz="7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r>
              <a:rPr lang="en-ID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fld id="{66DBA9ED-0BD1-4583-826F-4EF9BAC8450E}" type="slidenum">
              <a:rPr lang="en-ID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fld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8159621" y="2164297"/>
            <a:ext cx="3255216" cy="3257668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803564" y="6216381"/>
            <a:ext cx="28023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1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© 2016</a:t>
            </a:r>
            <a:r>
              <a:rPr lang="en-ID" sz="1100" b="1" i="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100" b="1" i="0" kern="1200" dirty="0"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rPr>
              <a:t>Planner-Template</a:t>
            </a:r>
            <a:r>
              <a:rPr lang="en-ID" sz="1100" b="1" i="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1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All rights reserved</a:t>
            </a:r>
            <a:endParaRPr lang="en-ID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46139" y="6293480"/>
            <a:ext cx="357425" cy="184511"/>
            <a:chOff x="4858544" y="3598069"/>
            <a:chExt cx="1614487" cy="833438"/>
          </a:xfrm>
          <a:solidFill>
            <a:schemeClr val="accent5"/>
          </a:solidFill>
        </p:grpSpPr>
        <p:sp>
          <p:nvSpPr>
            <p:cNvPr id="8" name="Freeform 20"/>
            <p:cNvSpPr/>
            <p:nvPr userDrawn="1"/>
          </p:nvSpPr>
          <p:spPr bwMode="auto">
            <a:xfrm>
              <a:off x="4858544" y="3777457"/>
              <a:ext cx="1355725" cy="654050"/>
            </a:xfrm>
            <a:custGeom>
              <a:avLst/>
              <a:gdLst>
                <a:gd name="T0" fmla="*/ 89 w 257"/>
                <a:gd name="T1" fmla="*/ 59 h 124"/>
                <a:gd name="T2" fmla="*/ 101 w 257"/>
                <a:gd name="T3" fmla="*/ 45 h 124"/>
                <a:gd name="T4" fmla="*/ 214 w 257"/>
                <a:gd name="T5" fmla="*/ 2 h 124"/>
                <a:gd name="T6" fmla="*/ 247 w 257"/>
                <a:gd name="T7" fmla="*/ 29 h 124"/>
                <a:gd name="T8" fmla="*/ 247 w 257"/>
                <a:gd name="T9" fmla="*/ 60 h 124"/>
                <a:gd name="T10" fmla="*/ 148 w 257"/>
                <a:gd name="T11" fmla="*/ 119 h 124"/>
                <a:gd name="T12" fmla="*/ 139 w 257"/>
                <a:gd name="T13" fmla="*/ 119 h 124"/>
                <a:gd name="T14" fmla="*/ 45 w 257"/>
                <a:gd name="T15" fmla="*/ 110 h 124"/>
                <a:gd name="T16" fmla="*/ 138 w 257"/>
                <a:gd name="T17" fmla="*/ 69 h 124"/>
                <a:gd name="T18" fmla="*/ 149 w 257"/>
                <a:gd name="T19" fmla="*/ 69 h 124"/>
                <a:gd name="T20" fmla="*/ 156 w 257"/>
                <a:gd name="T21" fmla="*/ 57 h 124"/>
                <a:gd name="T22" fmla="*/ 142 w 257"/>
                <a:gd name="T23" fmla="*/ 55 h 124"/>
                <a:gd name="T24" fmla="*/ 135 w 257"/>
                <a:gd name="T25" fmla="*/ 64 h 124"/>
                <a:gd name="T26" fmla="*/ 89 w 257"/>
                <a:gd name="T27" fmla="*/ 59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7" h="124">
                  <a:moveTo>
                    <a:pt x="89" y="59"/>
                  </a:moveTo>
                  <a:cubicBezTo>
                    <a:pt x="98" y="44"/>
                    <a:pt x="101" y="45"/>
                    <a:pt x="101" y="45"/>
                  </a:cubicBezTo>
                  <a:cubicBezTo>
                    <a:pt x="145" y="34"/>
                    <a:pt x="214" y="2"/>
                    <a:pt x="214" y="2"/>
                  </a:cubicBezTo>
                  <a:cubicBezTo>
                    <a:pt x="221" y="0"/>
                    <a:pt x="236" y="8"/>
                    <a:pt x="247" y="29"/>
                  </a:cubicBezTo>
                  <a:cubicBezTo>
                    <a:pt x="257" y="50"/>
                    <a:pt x="247" y="60"/>
                    <a:pt x="247" y="60"/>
                  </a:cubicBezTo>
                  <a:cubicBezTo>
                    <a:pt x="148" y="119"/>
                    <a:pt x="148" y="119"/>
                    <a:pt x="148" y="119"/>
                  </a:cubicBezTo>
                  <a:cubicBezTo>
                    <a:pt x="145" y="121"/>
                    <a:pt x="139" y="119"/>
                    <a:pt x="139" y="119"/>
                  </a:cubicBezTo>
                  <a:cubicBezTo>
                    <a:pt x="108" y="105"/>
                    <a:pt x="49" y="118"/>
                    <a:pt x="45" y="110"/>
                  </a:cubicBezTo>
                  <a:cubicBezTo>
                    <a:pt x="138" y="69"/>
                    <a:pt x="138" y="69"/>
                    <a:pt x="138" y="69"/>
                  </a:cubicBezTo>
                  <a:cubicBezTo>
                    <a:pt x="141" y="71"/>
                    <a:pt x="145" y="71"/>
                    <a:pt x="149" y="69"/>
                  </a:cubicBezTo>
                  <a:cubicBezTo>
                    <a:pt x="155" y="67"/>
                    <a:pt x="158" y="61"/>
                    <a:pt x="156" y="57"/>
                  </a:cubicBezTo>
                  <a:cubicBezTo>
                    <a:pt x="154" y="53"/>
                    <a:pt x="148" y="52"/>
                    <a:pt x="142" y="55"/>
                  </a:cubicBezTo>
                  <a:cubicBezTo>
                    <a:pt x="138" y="56"/>
                    <a:pt x="135" y="60"/>
                    <a:pt x="135" y="64"/>
                  </a:cubicBezTo>
                  <a:cubicBezTo>
                    <a:pt x="0" y="124"/>
                    <a:pt x="41" y="122"/>
                    <a:pt x="89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 21"/>
            <p:cNvSpPr/>
            <p:nvPr userDrawn="1"/>
          </p:nvSpPr>
          <p:spPr bwMode="auto">
            <a:xfrm>
              <a:off x="5977731" y="3598069"/>
              <a:ext cx="495300" cy="558800"/>
            </a:xfrm>
            <a:custGeom>
              <a:avLst/>
              <a:gdLst>
                <a:gd name="T0" fmla="*/ 36 w 94"/>
                <a:gd name="T1" fmla="*/ 58 h 106"/>
                <a:gd name="T2" fmla="*/ 2 w 94"/>
                <a:gd name="T3" fmla="*/ 34 h 106"/>
                <a:gd name="T4" fmla="*/ 14 w 94"/>
                <a:gd name="T5" fmla="*/ 15 h 106"/>
                <a:gd name="T6" fmla="*/ 21 w 94"/>
                <a:gd name="T7" fmla="*/ 8 h 106"/>
                <a:gd name="T8" fmla="*/ 54 w 94"/>
                <a:gd name="T9" fmla="*/ 0 h 106"/>
                <a:gd name="T10" fmla="*/ 88 w 94"/>
                <a:gd name="T11" fmla="*/ 45 h 106"/>
                <a:gd name="T12" fmla="*/ 92 w 94"/>
                <a:gd name="T13" fmla="*/ 84 h 106"/>
                <a:gd name="T14" fmla="*/ 69 w 94"/>
                <a:gd name="T15" fmla="*/ 101 h 106"/>
                <a:gd name="T16" fmla="*/ 57 w 94"/>
                <a:gd name="T17" fmla="*/ 103 h 106"/>
                <a:gd name="T18" fmla="*/ 51 w 94"/>
                <a:gd name="T19" fmla="*/ 102 h 106"/>
                <a:gd name="T20" fmla="*/ 32 w 94"/>
                <a:gd name="T21" fmla="*/ 98 h 106"/>
                <a:gd name="T22" fmla="*/ 36 w 94"/>
                <a:gd name="T23" fmla="*/ 5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06">
                  <a:moveTo>
                    <a:pt x="36" y="58"/>
                  </a:moveTo>
                  <a:cubicBezTo>
                    <a:pt x="19" y="26"/>
                    <a:pt x="2" y="34"/>
                    <a:pt x="2" y="34"/>
                  </a:cubicBezTo>
                  <a:cubicBezTo>
                    <a:pt x="0" y="19"/>
                    <a:pt x="14" y="15"/>
                    <a:pt x="14" y="15"/>
                  </a:cubicBezTo>
                  <a:cubicBezTo>
                    <a:pt x="14" y="15"/>
                    <a:pt x="15" y="9"/>
                    <a:pt x="21" y="8"/>
                  </a:cubicBezTo>
                  <a:cubicBezTo>
                    <a:pt x="26" y="8"/>
                    <a:pt x="40" y="4"/>
                    <a:pt x="54" y="0"/>
                  </a:cubicBezTo>
                  <a:cubicBezTo>
                    <a:pt x="70" y="12"/>
                    <a:pt x="81" y="27"/>
                    <a:pt x="88" y="45"/>
                  </a:cubicBezTo>
                  <a:cubicBezTo>
                    <a:pt x="92" y="57"/>
                    <a:pt x="94" y="71"/>
                    <a:pt x="92" y="84"/>
                  </a:cubicBezTo>
                  <a:cubicBezTo>
                    <a:pt x="84" y="90"/>
                    <a:pt x="71" y="99"/>
                    <a:pt x="69" y="101"/>
                  </a:cubicBezTo>
                  <a:cubicBezTo>
                    <a:pt x="66" y="103"/>
                    <a:pt x="60" y="104"/>
                    <a:pt x="57" y="103"/>
                  </a:cubicBezTo>
                  <a:cubicBezTo>
                    <a:pt x="54" y="101"/>
                    <a:pt x="51" y="102"/>
                    <a:pt x="51" y="102"/>
                  </a:cubicBezTo>
                  <a:cubicBezTo>
                    <a:pt x="42" y="106"/>
                    <a:pt x="32" y="98"/>
                    <a:pt x="32" y="98"/>
                  </a:cubicBezTo>
                  <a:cubicBezTo>
                    <a:pt x="32" y="98"/>
                    <a:pt x="53" y="91"/>
                    <a:pt x="36" y="5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0" y="3228109"/>
            <a:ext cx="12192000" cy="3629891"/>
          </a:xfrm>
          <a:prstGeom prst="roundRect">
            <a:avLst>
              <a:gd name="adj" fmla="val 0"/>
            </a:avLst>
          </a:prstGeo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en-ID"/>
          </a:p>
        </p:txBody>
      </p:sp>
      <p:sp>
        <p:nvSpPr>
          <p:cNvPr id="3" name="TextBox 2"/>
          <p:cNvSpPr txBox="1"/>
          <p:nvPr userDrawn="1"/>
        </p:nvSpPr>
        <p:spPr>
          <a:xfrm>
            <a:off x="10882745" y="540328"/>
            <a:ext cx="790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ID" sz="7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</a:t>
            </a:r>
            <a:r>
              <a:rPr lang="en-ID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fld id="{66DBA9ED-0BD1-4583-826F-4EF9BAC8450E}" type="slidenum">
              <a:rPr lang="en-ID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fld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DF619-1D99-43EE-AB56-589D29E2737E}" type="datetimeFigureOut">
              <a:rPr lang="en-ID" smtClean="0"/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BA9ED-0BD1-4583-826F-4EF9BAC8450E}" type="slidenum">
              <a:rPr lang="en-ID" smtClean="0"/>
            </a:fld>
            <a:endParaRPr lang="en-ID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9.png"/><Relationship Id="rId8" Type="http://schemas.openxmlformats.org/officeDocument/2006/relationships/image" Target="../media/image28.png"/><Relationship Id="rId7" Type="http://schemas.openxmlformats.org/officeDocument/2006/relationships/image" Target="../media/image27.png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3" Type="http://schemas.openxmlformats.org/officeDocument/2006/relationships/notesSlide" Target="../notesSlides/notesSlide17.xml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31.png"/><Relationship Id="rId10" Type="http://schemas.openxmlformats.org/officeDocument/2006/relationships/image" Target="../media/image30.png"/><Relationship Id="rId1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3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8.png"/><Relationship Id="rId1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9.jpe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8.png"/><Relationship Id="rId1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1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roup 152"/>
          <p:cNvGrpSpPr/>
          <p:nvPr/>
        </p:nvGrpSpPr>
        <p:grpSpPr>
          <a:xfrm>
            <a:off x="1588" y="3910582"/>
            <a:ext cx="12192000" cy="2935545"/>
            <a:chOff x="1588" y="3910582"/>
            <a:chExt cx="12192000" cy="2935545"/>
          </a:xfrm>
          <a:solidFill>
            <a:schemeClr val="accent1">
              <a:lumMod val="75000"/>
            </a:schemeClr>
          </a:solidFill>
        </p:grpSpPr>
        <p:grpSp>
          <p:nvGrpSpPr>
            <p:cNvPr id="58" name="Group 57"/>
            <p:cNvGrpSpPr/>
            <p:nvPr/>
          </p:nvGrpSpPr>
          <p:grpSpPr>
            <a:xfrm>
              <a:off x="1588" y="3910582"/>
              <a:ext cx="12192000" cy="2395538"/>
              <a:chOff x="1588" y="2212975"/>
              <a:chExt cx="12192000" cy="2395538"/>
            </a:xfrm>
            <a:grpFill/>
          </p:grpSpPr>
          <p:sp>
            <p:nvSpPr>
              <p:cNvPr id="59" name="Freeform 5"/>
              <p:cNvSpPr>
                <a:spLocks noEditPoints="1"/>
              </p:cNvSpPr>
              <p:nvPr userDrawn="1"/>
            </p:nvSpPr>
            <p:spPr bwMode="auto">
              <a:xfrm>
                <a:off x="1588" y="2212975"/>
                <a:ext cx="12192000" cy="2395538"/>
              </a:xfrm>
              <a:custGeom>
                <a:avLst/>
                <a:gdLst>
                  <a:gd name="T0" fmla="*/ 5707 w 6378"/>
                  <a:gd name="T1" fmla="*/ 420 h 1254"/>
                  <a:gd name="T2" fmla="*/ 4811 w 6378"/>
                  <a:gd name="T3" fmla="*/ 357 h 1254"/>
                  <a:gd name="T4" fmla="*/ 3952 w 6378"/>
                  <a:gd name="T5" fmla="*/ 251 h 1254"/>
                  <a:gd name="T6" fmla="*/ 2831 w 6378"/>
                  <a:gd name="T7" fmla="*/ 595 h 1254"/>
                  <a:gd name="T8" fmla="*/ 2004 w 6378"/>
                  <a:gd name="T9" fmla="*/ 731 h 1254"/>
                  <a:gd name="T10" fmla="*/ 1585 w 6378"/>
                  <a:gd name="T11" fmla="*/ 945 h 1254"/>
                  <a:gd name="T12" fmla="*/ 1464 w 6378"/>
                  <a:gd name="T13" fmla="*/ 328 h 1254"/>
                  <a:gd name="T14" fmla="*/ 1406 w 6378"/>
                  <a:gd name="T15" fmla="*/ 269 h 1254"/>
                  <a:gd name="T16" fmla="*/ 1318 w 6378"/>
                  <a:gd name="T17" fmla="*/ 872 h 1254"/>
                  <a:gd name="T18" fmla="*/ 897 w 6378"/>
                  <a:gd name="T19" fmla="*/ 547 h 1254"/>
                  <a:gd name="T20" fmla="*/ 806 w 6378"/>
                  <a:gd name="T21" fmla="*/ 513 h 1254"/>
                  <a:gd name="T22" fmla="*/ 504 w 6378"/>
                  <a:gd name="T23" fmla="*/ 381 h 1254"/>
                  <a:gd name="T24" fmla="*/ 337 w 6378"/>
                  <a:gd name="T25" fmla="*/ 525 h 1254"/>
                  <a:gd name="T26" fmla="*/ 87 w 6378"/>
                  <a:gd name="T27" fmla="*/ 403 h 1254"/>
                  <a:gd name="T28" fmla="*/ 898 w 6378"/>
                  <a:gd name="T29" fmla="*/ 550 h 1254"/>
                  <a:gd name="T30" fmla="*/ 1434 w 6378"/>
                  <a:gd name="T31" fmla="*/ 1035 h 1254"/>
                  <a:gd name="T32" fmla="*/ 1422 w 6378"/>
                  <a:gd name="T33" fmla="*/ 922 h 1254"/>
                  <a:gd name="T34" fmla="*/ 1311 w 6378"/>
                  <a:gd name="T35" fmla="*/ 994 h 1254"/>
                  <a:gd name="T36" fmla="*/ 1430 w 6378"/>
                  <a:gd name="T37" fmla="*/ 207 h 1254"/>
                  <a:gd name="T38" fmla="*/ 1447 w 6378"/>
                  <a:gd name="T39" fmla="*/ 733 h 1254"/>
                  <a:gd name="T40" fmla="*/ 1438 w 6378"/>
                  <a:gd name="T41" fmla="*/ 645 h 1254"/>
                  <a:gd name="T42" fmla="*/ 1449 w 6378"/>
                  <a:gd name="T43" fmla="*/ 343 h 1254"/>
                  <a:gd name="T44" fmla="*/ 1421 w 6378"/>
                  <a:gd name="T45" fmla="*/ 156 h 1254"/>
                  <a:gd name="T46" fmla="*/ 1419 w 6378"/>
                  <a:gd name="T47" fmla="*/ 500 h 1254"/>
                  <a:gd name="T48" fmla="*/ 1461 w 6378"/>
                  <a:gd name="T49" fmla="*/ 584 h 1254"/>
                  <a:gd name="T50" fmla="*/ 1450 w 6378"/>
                  <a:gd name="T51" fmla="*/ 290 h 1254"/>
                  <a:gd name="T52" fmla="*/ 1434 w 6378"/>
                  <a:gd name="T53" fmla="*/ 155 h 1254"/>
                  <a:gd name="T54" fmla="*/ 1413 w 6378"/>
                  <a:gd name="T55" fmla="*/ 276 h 1254"/>
                  <a:gd name="T56" fmla="*/ 1412 w 6378"/>
                  <a:gd name="T57" fmla="*/ 625 h 1254"/>
                  <a:gd name="T58" fmla="*/ 1550 w 6378"/>
                  <a:gd name="T59" fmla="*/ 985 h 1254"/>
                  <a:gd name="T60" fmla="*/ 1478 w 6378"/>
                  <a:gd name="T61" fmla="*/ 894 h 1254"/>
                  <a:gd name="T62" fmla="*/ 1499 w 6378"/>
                  <a:gd name="T63" fmla="*/ 968 h 1254"/>
                  <a:gd name="T64" fmla="*/ 1525 w 6378"/>
                  <a:gd name="T65" fmla="*/ 944 h 1254"/>
                  <a:gd name="T66" fmla="*/ 1468 w 6378"/>
                  <a:gd name="T67" fmla="*/ 928 h 1254"/>
                  <a:gd name="T68" fmla="*/ 1532 w 6378"/>
                  <a:gd name="T69" fmla="*/ 1022 h 1254"/>
                  <a:gd name="T70" fmla="*/ 1488 w 6378"/>
                  <a:gd name="T71" fmla="*/ 796 h 1254"/>
                  <a:gd name="T72" fmla="*/ 1395 w 6378"/>
                  <a:gd name="T73" fmla="*/ 939 h 1254"/>
                  <a:gd name="T74" fmla="*/ 1347 w 6378"/>
                  <a:gd name="T75" fmla="*/ 951 h 1254"/>
                  <a:gd name="T76" fmla="*/ 1346 w 6378"/>
                  <a:gd name="T77" fmla="*/ 943 h 1254"/>
                  <a:gd name="T78" fmla="*/ 1393 w 6378"/>
                  <a:gd name="T79" fmla="*/ 980 h 1254"/>
                  <a:gd name="T80" fmla="*/ 1398 w 6378"/>
                  <a:gd name="T81" fmla="*/ 824 h 1254"/>
                  <a:gd name="T82" fmla="*/ 1349 w 6378"/>
                  <a:gd name="T83" fmla="*/ 874 h 1254"/>
                  <a:gd name="T84" fmla="*/ 1376 w 6378"/>
                  <a:gd name="T85" fmla="*/ 1041 h 1254"/>
                  <a:gd name="T86" fmla="*/ 1419 w 6378"/>
                  <a:gd name="T87" fmla="*/ 970 h 1254"/>
                  <a:gd name="T88" fmla="*/ 1474 w 6378"/>
                  <a:gd name="T89" fmla="*/ 1045 h 1254"/>
                  <a:gd name="T90" fmla="*/ 1545 w 6378"/>
                  <a:gd name="T91" fmla="*/ 1063 h 1254"/>
                  <a:gd name="T92" fmla="*/ 1563 w 6378"/>
                  <a:gd name="T93" fmla="*/ 1009 h 1254"/>
                  <a:gd name="T94" fmla="*/ 1501 w 6378"/>
                  <a:gd name="T95" fmla="*/ 714 h 1254"/>
                  <a:gd name="T96" fmla="*/ 1421 w 6378"/>
                  <a:gd name="T97" fmla="*/ 106 h 1254"/>
                  <a:gd name="T98" fmla="*/ 1403 w 6378"/>
                  <a:gd name="T99" fmla="*/ 82 h 1254"/>
                  <a:gd name="T100" fmla="*/ 1397 w 6378"/>
                  <a:gd name="T101" fmla="*/ 714 h 1254"/>
                  <a:gd name="T102" fmla="*/ 1301 w 6378"/>
                  <a:gd name="T103" fmla="*/ 922 h 1254"/>
                  <a:gd name="T104" fmla="*/ 1305 w 6378"/>
                  <a:gd name="T105" fmla="*/ 1033 h 1254"/>
                  <a:gd name="T106" fmla="*/ 1586 w 6378"/>
                  <a:gd name="T107" fmla="*/ 1078 h 1254"/>
                  <a:gd name="T108" fmla="*/ 2474 w 6378"/>
                  <a:gd name="T109" fmla="*/ 342 h 1254"/>
                  <a:gd name="T110" fmla="*/ 2329 w 6378"/>
                  <a:gd name="T111" fmla="*/ 264 h 1254"/>
                  <a:gd name="T112" fmla="*/ 2272 w 6378"/>
                  <a:gd name="T113" fmla="*/ 339 h 1254"/>
                  <a:gd name="T114" fmla="*/ 2325 w 6378"/>
                  <a:gd name="T115" fmla="*/ 366 h 1254"/>
                  <a:gd name="T116" fmla="*/ 2475 w 6378"/>
                  <a:gd name="T117" fmla="*/ 505 h 1254"/>
                  <a:gd name="T118" fmla="*/ 2449 w 6378"/>
                  <a:gd name="T119" fmla="*/ 279 h 1254"/>
                  <a:gd name="T120" fmla="*/ 2220 w 6378"/>
                  <a:gd name="T121" fmla="*/ 491 h 1254"/>
                  <a:gd name="T122" fmla="*/ 2442 w 6378"/>
                  <a:gd name="T123" fmla="*/ 661 h 1254"/>
                  <a:gd name="T124" fmla="*/ 5342 w 6378"/>
                  <a:gd name="T125" fmla="*/ 876 h 1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378" h="1254">
                    <a:moveTo>
                      <a:pt x="6378" y="663"/>
                    </a:moveTo>
                    <a:cubicBezTo>
                      <a:pt x="6373" y="663"/>
                      <a:pt x="6373" y="663"/>
                      <a:pt x="6373" y="663"/>
                    </a:cubicBezTo>
                    <a:cubicBezTo>
                      <a:pt x="6346" y="643"/>
                      <a:pt x="6346" y="643"/>
                      <a:pt x="6346" y="643"/>
                    </a:cubicBezTo>
                    <a:cubicBezTo>
                      <a:pt x="6029" y="642"/>
                      <a:pt x="6029" y="642"/>
                      <a:pt x="6029" y="642"/>
                    </a:cubicBezTo>
                    <a:cubicBezTo>
                      <a:pt x="6012" y="655"/>
                      <a:pt x="6012" y="655"/>
                      <a:pt x="6012" y="655"/>
                    </a:cubicBezTo>
                    <a:cubicBezTo>
                      <a:pt x="6012" y="648"/>
                      <a:pt x="6007" y="647"/>
                      <a:pt x="6007" y="647"/>
                    </a:cubicBezTo>
                    <a:cubicBezTo>
                      <a:pt x="6008" y="645"/>
                      <a:pt x="5997" y="644"/>
                      <a:pt x="5997" y="644"/>
                    </a:cubicBezTo>
                    <a:cubicBezTo>
                      <a:pt x="5996" y="642"/>
                      <a:pt x="5989" y="633"/>
                      <a:pt x="5989" y="633"/>
                    </a:cubicBezTo>
                    <a:cubicBezTo>
                      <a:pt x="5987" y="630"/>
                      <a:pt x="5984" y="630"/>
                      <a:pt x="5984" y="630"/>
                    </a:cubicBezTo>
                    <a:cubicBezTo>
                      <a:pt x="5986" y="627"/>
                      <a:pt x="5986" y="627"/>
                      <a:pt x="5986" y="627"/>
                    </a:cubicBezTo>
                    <a:cubicBezTo>
                      <a:pt x="5987" y="625"/>
                      <a:pt x="5987" y="625"/>
                      <a:pt x="5987" y="625"/>
                    </a:cubicBezTo>
                    <a:cubicBezTo>
                      <a:pt x="5987" y="624"/>
                      <a:pt x="5987" y="624"/>
                      <a:pt x="5987" y="624"/>
                    </a:cubicBezTo>
                    <a:cubicBezTo>
                      <a:pt x="5988" y="623"/>
                      <a:pt x="5988" y="623"/>
                      <a:pt x="5988" y="623"/>
                    </a:cubicBezTo>
                    <a:cubicBezTo>
                      <a:pt x="5987" y="622"/>
                      <a:pt x="5987" y="622"/>
                      <a:pt x="5987" y="622"/>
                    </a:cubicBezTo>
                    <a:cubicBezTo>
                      <a:pt x="5986" y="620"/>
                      <a:pt x="5983" y="622"/>
                      <a:pt x="5983" y="622"/>
                    </a:cubicBezTo>
                    <a:cubicBezTo>
                      <a:pt x="5979" y="622"/>
                      <a:pt x="5979" y="622"/>
                      <a:pt x="5979" y="622"/>
                    </a:cubicBezTo>
                    <a:cubicBezTo>
                      <a:pt x="5976" y="623"/>
                      <a:pt x="5976" y="623"/>
                      <a:pt x="5976" y="623"/>
                    </a:cubicBezTo>
                    <a:cubicBezTo>
                      <a:pt x="5974" y="622"/>
                      <a:pt x="5974" y="622"/>
                      <a:pt x="5974" y="622"/>
                    </a:cubicBezTo>
                    <a:cubicBezTo>
                      <a:pt x="5971" y="621"/>
                      <a:pt x="5971" y="621"/>
                      <a:pt x="5971" y="621"/>
                    </a:cubicBezTo>
                    <a:cubicBezTo>
                      <a:pt x="5969" y="620"/>
                      <a:pt x="5969" y="620"/>
                      <a:pt x="5969" y="620"/>
                    </a:cubicBezTo>
                    <a:cubicBezTo>
                      <a:pt x="5967" y="619"/>
                      <a:pt x="5965" y="617"/>
                      <a:pt x="5965" y="617"/>
                    </a:cubicBezTo>
                    <a:cubicBezTo>
                      <a:pt x="5963" y="614"/>
                      <a:pt x="5957" y="613"/>
                      <a:pt x="5957" y="613"/>
                    </a:cubicBezTo>
                    <a:cubicBezTo>
                      <a:pt x="5955" y="612"/>
                      <a:pt x="5955" y="612"/>
                      <a:pt x="5955" y="612"/>
                    </a:cubicBezTo>
                    <a:cubicBezTo>
                      <a:pt x="5955" y="610"/>
                      <a:pt x="5955" y="610"/>
                      <a:pt x="5955" y="610"/>
                    </a:cubicBezTo>
                    <a:cubicBezTo>
                      <a:pt x="5955" y="609"/>
                      <a:pt x="5955" y="609"/>
                      <a:pt x="5955" y="609"/>
                    </a:cubicBezTo>
                    <a:cubicBezTo>
                      <a:pt x="5956" y="607"/>
                      <a:pt x="5956" y="607"/>
                      <a:pt x="5956" y="607"/>
                    </a:cubicBezTo>
                    <a:cubicBezTo>
                      <a:pt x="5956" y="606"/>
                      <a:pt x="5956" y="606"/>
                      <a:pt x="5956" y="606"/>
                    </a:cubicBezTo>
                    <a:cubicBezTo>
                      <a:pt x="5954" y="604"/>
                      <a:pt x="5954" y="604"/>
                      <a:pt x="5954" y="604"/>
                    </a:cubicBezTo>
                    <a:cubicBezTo>
                      <a:pt x="5952" y="603"/>
                      <a:pt x="5952" y="603"/>
                      <a:pt x="5952" y="603"/>
                    </a:cubicBezTo>
                    <a:cubicBezTo>
                      <a:pt x="5949" y="602"/>
                      <a:pt x="5949" y="602"/>
                      <a:pt x="5949" y="602"/>
                    </a:cubicBezTo>
                    <a:cubicBezTo>
                      <a:pt x="5947" y="603"/>
                      <a:pt x="5947" y="603"/>
                      <a:pt x="5947" y="603"/>
                    </a:cubicBezTo>
                    <a:cubicBezTo>
                      <a:pt x="5947" y="604"/>
                      <a:pt x="5947" y="604"/>
                      <a:pt x="5947" y="604"/>
                    </a:cubicBezTo>
                    <a:cubicBezTo>
                      <a:pt x="5946" y="606"/>
                      <a:pt x="5946" y="606"/>
                      <a:pt x="5946" y="606"/>
                    </a:cubicBezTo>
                    <a:cubicBezTo>
                      <a:pt x="5945" y="607"/>
                      <a:pt x="5945" y="607"/>
                      <a:pt x="5945" y="607"/>
                    </a:cubicBezTo>
                    <a:cubicBezTo>
                      <a:pt x="5945" y="608"/>
                      <a:pt x="5945" y="608"/>
                      <a:pt x="5945" y="608"/>
                    </a:cubicBezTo>
                    <a:cubicBezTo>
                      <a:pt x="5944" y="609"/>
                      <a:pt x="5944" y="609"/>
                      <a:pt x="5944" y="609"/>
                    </a:cubicBezTo>
                    <a:cubicBezTo>
                      <a:pt x="5944" y="610"/>
                      <a:pt x="5944" y="610"/>
                      <a:pt x="5944" y="610"/>
                    </a:cubicBezTo>
                    <a:cubicBezTo>
                      <a:pt x="5944" y="612"/>
                      <a:pt x="5944" y="612"/>
                      <a:pt x="5944" y="612"/>
                    </a:cubicBezTo>
                    <a:cubicBezTo>
                      <a:pt x="5944" y="613"/>
                      <a:pt x="5944" y="613"/>
                      <a:pt x="5944" y="613"/>
                    </a:cubicBezTo>
                    <a:cubicBezTo>
                      <a:pt x="5943" y="614"/>
                      <a:pt x="5943" y="614"/>
                      <a:pt x="5943" y="614"/>
                    </a:cubicBezTo>
                    <a:cubicBezTo>
                      <a:pt x="5941" y="614"/>
                      <a:pt x="5941" y="614"/>
                      <a:pt x="5941" y="614"/>
                    </a:cubicBezTo>
                    <a:cubicBezTo>
                      <a:pt x="5939" y="616"/>
                      <a:pt x="5939" y="616"/>
                      <a:pt x="5939" y="616"/>
                    </a:cubicBezTo>
                    <a:cubicBezTo>
                      <a:pt x="5937" y="617"/>
                      <a:pt x="5935" y="619"/>
                      <a:pt x="5935" y="622"/>
                    </a:cubicBezTo>
                    <a:cubicBezTo>
                      <a:pt x="5934" y="626"/>
                      <a:pt x="5934" y="629"/>
                      <a:pt x="5934" y="630"/>
                    </a:cubicBezTo>
                    <a:cubicBezTo>
                      <a:pt x="5934" y="542"/>
                      <a:pt x="5934" y="542"/>
                      <a:pt x="5934" y="542"/>
                    </a:cubicBezTo>
                    <a:cubicBezTo>
                      <a:pt x="5948" y="532"/>
                      <a:pt x="5948" y="532"/>
                      <a:pt x="5948" y="532"/>
                    </a:cubicBezTo>
                    <a:cubicBezTo>
                      <a:pt x="5948" y="524"/>
                      <a:pt x="5948" y="524"/>
                      <a:pt x="5948" y="524"/>
                    </a:cubicBezTo>
                    <a:cubicBezTo>
                      <a:pt x="5931" y="524"/>
                      <a:pt x="5931" y="524"/>
                      <a:pt x="5931" y="524"/>
                    </a:cubicBezTo>
                    <a:cubicBezTo>
                      <a:pt x="5931" y="501"/>
                      <a:pt x="5931" y="501"/>
                      <a:pt x="5931" y="501"/>
                    </a:cubicBezTo>
                    <a:cubicBezTo>
                      <a:pt x="5934" y="501"/>
                      <a:pt x="5934" y="501"/>
                      <a:pt x="5934" y="501"/>
                    </a:cubicBezTo>
                    <a:cubicBezTo>
                      <a:pt x="5934" y="498"/>
                      <a:pt x="5934" y="498"/>
                      <a:pt x="5934" y="498"/>
                    </a:cubicBezTo>
                    <a:cubicBezTo>
                      <a:pt x="5920" y="498"/>
                      <a:pt x="5920" y="498"/>
                      <a:pt x="5920" y="498"/>
                    </a:cubicBezTo>
                    <a:cubicBezTo>
                      <a:pt x="5929" y="494"/>
                      <a:pt x="5929" y="494"/>
                      <a:pt x="5929" y="494"/>
                    </a:cubicBezTo>
                    <a:cubicBezTo>
                      <a:pt x="5901" y="494"/>
                      <a:pt x="5901" y="494"/>
                      <a:pt x="5901" y="494"/>
                    </a:cubicBezTo>
                    <a:cubicBezTo>
                      <a:pt x="5901" y="491"/>
                      <a:pt x="5901" y="491"/>
                      <a:pt x="5901" y="491"/>
                    </a:cubicBezTo>
                    <a:cubicBezTo>
                      <a:pt x="5850" y="491"/>
                      <a:pt x="5850" y="491"/>
                      <a:pt x="5850" y="491"/>
                    </a:cubicBezTo>
                    <a:cubicBezTo>
                      <a:pt x="5850" y="494"/>
                      <a:pt x="5850" y="494"/>
                      <a:pt x="5850" y="494"/>
                    </a:cubicBezTo>
                    <a:cubicBezTo>
                      <a:pt x="5833" y="494"/>
                      <a:pt x="5833" y="494"/>
                      <a:pt x="5833" y="494"/>
                    </a:cubicBezTo>
                    <a:cubicBezTo>
                      <a:pt x="5834" y="493"/>
                      <a:pt x="5834" y="493"/>
                      <a:pt x="5834" y="493"/>
                    </a:cubicBezTo>
                    <a:cubicBezTo>
                      <a:pt x="5834" y="492"/>
                      <a:pt x="5834" y="492"/>
                      <a:pt x="5834" y="492"/>
                    </a:cubicBezTo>
                    <a:cubicBezTo>
                      <a:pt x="5835" y="491"/>
                      <a:pt x="5835" y="491"/>
                      <a:pt x="5835" y="491"/>
                    </a:cubicBezTo>
                    <a:cubicBezTo>
                      <a:pt x="5835" y="490"/>
                      <a:pt x="5835" y="490"/>
                      <a:pt x="5835" y="490"/>
                    </a:cubicBezTo>
                    <a:cubicBezTo>
                      <a:pt x="5832" y="489"/>
                      <a:pt x="5832" y="489"/>
                      <a:pt x="5832" y="489"/>
                    </a:cubicBezTo>
                    <a:cubicBezTo>
                      <a:pt x="5830" y="489"/>
                      <a:pt x="5829" y="489"/>
                      <a:pt x="5829" y="489"/>
                    </a:cubicBezTo>
                    <a:cubicBezTo>
                      <a:pt x="5829" y="487"/>
                      <a:pt x="5829" y="487"/>
                      <a:pt x="5829" y="487"/>
                    </a:cubicBezTo>
                    <a:cubicBezTo>
                      <a:pt x="5829" y="485"/>
                      <a:pt x="5829" y="485"/>
                      <a:pt x="5829" y="485"/>
                    </a:cubicBezTo>
                    <a:cubicBezTo>
                      <a:pt x="5831" y="485"/>
                      <a:pt x="5831" y="485"/>
                      <a:pt x="5831" y="485"/>
                    </a:cubicBezTo>
                    <a:cubicBezTo>
                      <a:pt x="5831" y="480"/>
                      <a:pt x="5831" y="480"/>
                      <a:pt x="5831" y="480"/>
                    </a:cubicBezTo>
                    <a:cubicBezTo>
                      <a:pt x="5829" y="480"/>
                      <a:pt x="5829" y="480"/>
                      <a:pt x="5829" y="480"/>
                    </a:cubicBezTo>
                    <a:cubicBezTo>
                      <a:pt x="5829" y="474"/>
                      <a:pt x="5829" y="474"/>
                      <a:pt x="5829" y="474"/>
                    </a:cubicBezTo>
                    <a:cubicBezTo>
                      <a:pt x="5830" y="471"/>
                      <a:pt x="5828" y="470"/>
                      <a:pt x="5828" y="470"/>
                    </a:cubicBezTo>
                    <a:cubicBezTo>
                      <a:pt x="5824" y="470"/>
                      <a:pt x="5824" y="470"/>
                      <a:pt x="5824" y="470"/>
                    </a:cubicBezTo>
                    <a:cubicBezTo>
                      <a:pt x="5824" y="469"/>
                      <a:pt x="5824" y="469"/>
                      <a:pt x="5824" y="469"/>
                    </a:cubicBezTo>
                    <a:cubicBezTo>
                      <a:pt x="5825" y="467"/>
                      <a:pt x="5825" y="467"/>
                      <a:pt x="5825" y="467"/>
                    </a:cubicBezTo>
                    <a:cubicBezTo>
                      <a:pt x="5828" y="464"/>
                      <a:pt x="5824" y="458"/>
                      <a:pt x="5824" y="458"/>
                    </a:cubicBezTo>
                    <a:cubicBezTo>
                      <a:pt x="5824" y="454"/>
                      <a:pt x="5824" y="454"/>
                      <a:pt x="5824" y="454"/>
                    </a:cubicBezTo>
                    <a:cubicBezTo>
                      <a:pt x="5826" y="454"/>
                      <a:pt x="5826" y="454"/>
                      <a:pt x="5826" y="454"/>
                    </a:cubicBezTo>
                    <a:cubicBezTo>
                      <a:pt x="5826" y="452"/>
                      <a:pt x="5826" y="452"/>
                      <a:pt x="5826" y="452"/>
                    </a:cubicBezTo>
                    <a:cubicBezTo>
                      <a:pt x="5825" y="451"/>
                      <a:pt x="5825" y="451"/>
                      <a:pt x="5825" y="451"/>
                    </a:cubicBezTo>
                    <a:cubicBezTo>
                      <a:pt x="5825" y="450"/>
                      <a:pt x="5825" y="450"/>
                      <a:pt x="5825" y="450"/>
                    </a:cubicBezTo>
                    <a:cubicBezTo>
                      <a:pt x="5825" y="448"/>
                      <a:pt x="5821" y="450"/>
                      <a:pt x="5821" y="450"/>
                    </a:cubicBezTo>
                    <a:cubicBezTo>
                      <a:pt x="5820" y="448"/>
                      <a:pt x="5816" y="450"/>
                      <a:pt x="5816" y="448"/>
                    </a:cubicBezTo>
                    <a:cubicBezTo>
                      <a:pt x="5816" y="445"/>
                      <a:pt x="5813" y="437"/>
                      <a:pt x="5813" y="437"/>
                    </a:cubicBezTo>
                    <a:cubicBezTo>
                      <a:pt x="5813" y="435"/>
                      <a:pt x="5813" y="435"/>
                      <a:pt x="5813" y="435"/>
                    </a:cubicBezTo>
                    <a:cubicBezTo>
                      <a:pt x="5813" y="433"/>
                      <a:pt x="5813" y="433"/>
                      <a:pt x="5813" y="433"/>
                    </a:cubicBezTo>
                    <a:cubicBezTo>
                      <a:pt x="5812" y="430"/>
                      <a:pt x="5812" y="430"/>
                      <a:pt x="5812" y="430"/>
                    </a:cubicBezTo>
                    <a:cubicBezTo>
                      <a:pt x="5810" y="430"/>
                      <a:pt x="5810" y="430"/>
                      <a:pt x="5810" y="430"/>
                    </a:cubicBezTo>
                    <a:cubicBezTo>
                      <a:pt x="5808" y="429"/>
                      <a:pt x="5808" y="429"/>
                      <a:pt x="5808" y="429"/>
                    </a:cubicBezTo>
                    <a:cubicBezTo>
                      <a:pt x="5806" y="424"/>
                      <a:pt x="5800" y="425"/>
                      <a:pt x="5800" y="425"/>
                    </a:cubicBezTo>
                    <a:cubicBezTo>
                      <a:pt x="5790" y="427"/>
                      <a:pt x="5795" y="435"/>
                      <a:pt x="5795" y="435"/>
                    </a:cubicBezTo>
                    <a:cubicBezTo>
                      <a:pt x="5796" y="436"/>
                      <a:pt x="5796" y="436"/>
                      <a:pt x="5796" y="436"/>
                    </a:cubicBezTo>
                    <a:cubicBezTo>
                      <a:pt x="5794" y="437"/>
                      <a:pt x="5794" y="437"/>
                      <a:pt x="5794" y="437"/>
                    </a:cubicBezTo>
                    <a:cubicBezTo>
                      <a:pt x="5791" y="437"/>
                      <a:pt x="5784" y="440"/>
                      <a:pt x="5784" y="440"/>
                    </a:cubicBezTo>
                    <a:cubicBezTo>
                      <a:pt x="5784" y="430"/>
                      <a:pt x="5781" y="429"/>
                      <a:pt x="5781" y="429"/>
                    </a:cubicBezTo>
                    <a:cubicBezTo>
                      <a:pt x="5779" y="426"/>
                      <a:pt x="5774" y="426"/>
                      <a:pt x="5774" y="426"/>
                    </a:cubicBezTo>
                    <a:cubicBezTo>
                      <a:pt x="5774" y="415"/>
                      <a:pt x="5774" y="415"/>
                      <a:pt x="5774" y="415"/>
                    </a:cubicBezTo>
                    <a:cubicBezTo>
                      <a:pt x="5777" y="413"/>
                      <a:pt x="5776" y="410"/>
                      <a:pt x="5776" y="410"/>
                    </a:cubicBezTo>
                    <a:cubicBezTo>
                      <a:pt x="5783" y="412"/>
                      <a:pt x="5783" y="412"/>
                      <a:pt x="5783" y="412"/>
                    </a:cubicBezTo>
                    <a:cubicBezTo>
                      <a:pt x="5787" y="413"/>
                      <a:pt x="5787" y="413"/>
                      <a:pt x="5787" y="413"/>
                    </a:cubicBezTo>
                    <a:cubicBezTo>
                      <a:pt x="5790" y="413"/>
                      <a:pt x="5790" y="413"/>
                      <a:pt x="5790" y="413"/>
                    </a:cubicBezTo>
                    <a:cubicBezTo>
                      <a:pt x="5791" y="414"/>
                      <a:pt x="5791" y="414"/>
                      <a:pt x="5791" y="414"/>
                    </a:cubicBezTo>
                    <a:cubicBezTo>
                      <a:pt x="5793" y="416"/>
                      <a:pt x="5798" y="416"/>
                      <a:pt x="5798" y="416"/>
                    </a:cubicBezTo>
                    <a:cubicBezTo>
                      <a:pt x="5803" y="416"/>
                      <a:pt x="5807" y="413"/>
                      <a:pt x="5807" y="413"/>
                    </a:cubicBezTo>
                    <a:cubicBezTo>
                      <a:pt x="5807" y="411"/>
                      <a:pt x="5800" y="410"/>
                      <a:pt x="5800" y="410"/>
                    </a:cubicBezTo>
                    <a:cubicBezTo>
                      <a:pt x="5798" y="410"/>
                      <a:pt x="5792" y="410"/>
                      <a:pt x="5792" y="410"/>
                    </a:cubicBezTo>
                    <a:cubicBezTo>
                      <a:pt x="5786" y="410"/>
                      <a:pt x="5786" y="409"/>
                      <a:pt x="5786" y="409"/>
                    </a:cubicBezTo>
                    <a:cubicBezTo>
                      <a:pt x="5785" y="407"/>
                      <a:pt x="5776" y="402"/>
                      <a:pt x="5776" y="402"/>
                    </a:cubicBezTo>
                    <a:cubicBezTo>
                      <a:pt x="5774" y="402"/>
                      <a:pt x="5771" y="396"/>
                      <a:pt x="5771" y="396"/>
                    </a:cubicBezTo>
                    <a:cubicBezTo>
                      <a:pt x="5768" y="389"/>
                      <a:pt x="5759" y="387"/>
                      <a:pt x="5759" y="387"/>
                    </a:cubicBezTo>
                    <a:cubicBezTo>
                      <a:pt x="5757" y="387"/>
                      <a:pt x="5759" y="384"/>
                      <a:pt x="5759" y="384"/>
                    </a:cubicBezTo>
                    <a:cubicBezTo>
                      <a:pt x="5760" y="382"/>
                      <a:pt x="5760" y="382"/>
                      <a:pt x="5760" y="382"/>
                    </a:cubicBezTo>
                    <a:cubicBezTo>
                      <a:pt x="5761" y="381"/>
                      <a:pt x="5761" y="381"/>
                      <a:pt x="5761" y="381"/>
                    </a:cubicBezTo>
                    <a:cubicBezTo>
                      <a:pt x="5764" y="378"/>
                      <a:pt x="5761" y="375"/>
                      <a:pt x="5761" y="375"/>
                    </a:cubicBezTo>
                    <a:cubicBezTo>
                      <a:pt x="5759" y="374"/>
                      <a:pt x="5756" y="374"/>
                      <a:pt x="5754" y="374"/>
                    </a:cubicBezTo>
                    <a:cubicBezTo>
                      <a:pt x="5751" y="374"/>
                      <a:pt x="5749" y="376"/>
                      <a:pt x="5749" y="376"/>
                    </a:cubicBezTo>
                    <a:cubicBezTo>
                      <a:pt x="5746" y="378"/>
                      <a:pt x="5749" y="380"/>
                      <a:pt x="5749" y="380"/>
                    </a:cubicBezTo>
                    <a:cubicBezTo>
                      <a:pt x="5750" y="381"/>
                      <a:pt x="5750" y="381"/>
                      <a:pt x="5750" y="381"/>
                    </a:cubicBezTo>
                    <a:cubicBezTo>
                      <a:pt x="5752" y="384"/>
                      <a:pt x="5752" y="384"/>
                      <a:pt x="5752" y="384"/>
                    </a:cubicBezTo>
                    <a:cubicBezTo>
                      <a:pt x="5752" y="385"/>
                      <a:pt x="5752" y="386"/>
                      <a:pt x="5752" y="386"/>
                    </a:cubicBezTo>
                    <a:cubicBezTo>
                      <a:pt x="5749" y="387"/>
                      <a:pt x="5749" y="387"/>
                      <a:pt x="5749" y="387"/>
                    </a:cubicBezTo>
                    <a:cubicBezTo>
                      <a:pt x="5747" y="388"/>
                      <a:pt x="5747" y="388"/>
                      <a:pt x="5747" y="388"/>
                    </a:cubicBezTo>
                    <a:cubicBezTo>
                      <a:pt x="5745" y="388"/>
                      <a:pt x="5745" y="388"/>
                      <a:pt x="5745" y="388"/>
                    </a:cubicBezTo>
                    <a:cubicBezTo>
                      <a:pt x="5741" y="389"/>
                      <a:pt x="5736" y="398"/>
                      <a:pt x="5736" y="398"/>
                    </a:cubicBezTo>
                    <a:cubicBezTo>
                      <a:pt x="5735" y="400"/>
                      <a:pt x="5733" y="402"/>
                      <a:pt x="5733" y="402"/>
                    </a:cubicBezTo>
                    <a:cubicBezTo>
                      <a:pt x="5730" y="403"/>
                      <a:pt x="5725" y="407"/>
                      <a:pt x="5725" y="407"/>
                    </a:cubicBezTo>
                    <a:cubicBezTo>
                      <a:pt x="5722" y="409"/>
                      <a:pt x="5719" y="408"/>
                      <a:pt x="5719" y="408"/>
                    </a:cubicBezTo>
                    <a:cubicBezTo>
                      <a:pt x="5717" y="408"/>
                      <a:pt x="5714" y="408"/>
                      <a:pt x="5714" y="408"/>
                    </a:cubicBezTo>
                    <a:cubicBezTo>
                      <a:pt x="5707" y="407"/>
                      <a:pt x="5704" y="410"/>
                      <a:pt x="5704" y="410"/>
                    </a:cubicBezTo>
                    <a:cubicBezTo>
                      <a:pt x="5699" y="413"/>
                      <a:pt x="5709" y="415"/>
                      <a:pt x="5709" y="415"/>
                    </a:cubicBezTo>
                    <a:cubicBezTo>
                      <a:pt x="5716" y="416"/>
                      <a:pt x="5718" y="413"/>
                      <a:pt x="5718" y="413"/>
                    </a:cubicBezTo>
                    <a:cubicBezTo>
                      <a:pt x="5720" y="413"/>
                      <a:pt x="5720" y="413"/>
                      <a:pt x="5720" y="413"/>
                    </a:cubicBezTo>
                    <a:cubicBezTo>
                      <a:pt x="5729" y="412"/>
                      <a:pt x="5735" y="407"/>
                      <a:pt x="5735" y="407"/>
                    </a:cubicBezTo>
                    <a:cubicBezTo>
                      <a:pt x="5735" y="408"/>
                      <a:pt x="5735" y="408"/>
                      <a:pt x="5735" y="408"/>
                    </a:cubicBezTo>
                    <a:cubicBezTo>
                      <a:pt x="5736" y="410"/>
                      <a:pt x="5736" y="410"/>
                      <a:pt x="5736" y="410"/>
                    </a:cubicBezTo>
                    <a:cubicBezTo>
                      <a:pt x="5736" y="413"/>
                      <a:pt x="5741" y="409"/>
                      <a:pt x="5741" y="409"/>
                    </a:cubicBezTo>
                    <a:cubicBezTo>
                      <a:pt x="5743" y="408"/>
                      <a:pt x="5743" y="409"/>
                      <a:pt x="5743" y="409"/>
                    </a:cubicBezTo>
                    <a:cubicBezTo>
                      <a:pt x="5743" y="419"/>
                      <a:pt x="5743" y="419"/>
                      <a:pt x="5743" y="419"/>
                    </a:cubicBezTo>
                    <a:cubicBezTo>
                      <a:pt x="5740" y="418"/>
                      <a:pt x="5740" y="418"/>
                      <a:pt x="5740" y="418"/>
                    </a:cubicBezTo>
                    <a:cubicBezTo>
                      <a:pt x="5738" y="418"/>
                      <a:pt x="5738" y="418"/>
                      <a:pt x="5738" y="418"/>
                    </a:cubicBezTo>
                    <a:cubicBezTo>
                      <a:pt x="5736" y="419"/>
                      <a:pt x="5736" y="419"/>
                      <a:pt x="5736" y="419"/>
                    </a:cubicBezTo>
                    <a:cubicBezTo>
                      <a:pt x="5735" y="419"/>
                      <a:pt x="5735" y="419"/>
                      <a:pt x="5735" y="419"/>
                    </a:cubicBezTo>
                    <a:cubicBezTo>
                      <a:pt x="5735" y="420"/>
                      <a:pt x="5735" y="420"/>
                      <a:pt x="5735" y="420"/>
                    </a:cubicBezTo>
                    <a:cubicBezTo>
                      <a:pt x="5735" y="421"/>
                      <a:pt x="5735" y="421"/>
                      <a:pt x="5735" y="421"/>
                    </a:cubicBezTo>
                    <a:cubicBezTo>
                      <a:pt x="5735" y="422"/>
                      <a:pt x="5735" y="422"/>
                      <a:pt x="5735" y="422"/>
                    </a:cubicBezTo>
                    <a:cubicBezTo>
                      <a:pt x="5734" y="423"/>
                      <a:pt x="5734" y="423"/>
                      <a:pt x="5734" y="423"/>
                    </a:cubicBezTo>
                    <a:cubicBezTo>
                      <a:pt x="5733" y="423"/>
                      <a:pt x="5733" y="423"/>
                      <a:pt x="5733" y="423"/>
                    </a:cubicBezTo>
                    <a:cubicBezTo>
                      <a:pt x="5731" y="425"/>
                      <a:pt x="5731" y="427"/>
                      <a:pt x="5731" y="427"/>
                    </a:cubicBezTo>
                    <a:cubicBezTo>
                      <a:pt x="5725" y="436"/>
                      <a:pt x="5725" y="436"/>
                      <a:pt x="5725" y="436"/>
                    </a:cubicBezTo>
                    <a:cubicBezTo>
                      <a:pt x="5724" y="422"/>
                      <a:pt x="5724" y="422"/>
                      <a:pt x="5724" y="422"/>
                    </a:cubicBezTo>
                    <a:cubicBezTo>
                      <a:pt x="5725" y="422"/>
                      <a:pt x="5725" y="422"/>
                      <a:pt x="5725" y="422"/>
                    </a:cubicBezTo>
                    <a:cubicBezTo>
                      <a:pt x="5726" y="421"/>
                      <a:pt x="5726" y="421"/>
                      <a:pt x="5726" y="421"/>
                    </a:cubicBezTo>
                    <a:cubicBezTo>
                      <a:pt x="5726" y="419"/>
                      <a:pt x="5726" y="419"/>
                      <a:pt x="5726" y="419"/>
                    </a:cubicBezTo>
                    <a:cubicBezTo>
                      <a:pt x="5726" y="418"/>
                      <a:pt x="5726" y="418"/>
                      <a:pt x="5726" y="418"/>
                    </a:cubicBezTo>
                    <a:cubicBezTo>
                      <a:pt x="5725" y="418"/>
                      <a:pt x="5725" y="418"/>
                      <a:pt x="5725" y="418"/>
                    </a:cubicBezTo>
                    <a:cubicBezTo>
                      <a:pt x="5723" y="420"/>
                      <a:pt x="5723" y="420"/>
                      <a:pt x="5723" y="420"/>
                    </a:cubicBezTo>
                    <a:cubicBezTo>
                      <a:pt x="5722" y="421"/>
                      <a:pt x="5722" y="421"/>
                      <a:pt x="5722" y="421"/>
                    </a:cubicBezTo>
                    <a:cubicBezTo>
                      <a:pt x="5722" y="423"/>
                      <a:pt x="5722" y="423"/>
                      <a:pt x="5722" y="423"/>
                    </a:cubicBezTo>
                    <a:cubicBezTo>
                      <a:pt x="5720" y="425"/>
                      <a:pt x="5716" y="434"/>
                      <a:pt x="5716" y="434"/>
                    </a:cubicBezTo>
                    <a:cubicBezTo>
                      <a:pt x="5715" y="435"/>
                      <a:pt x="5715" y="435"/>
                      <a:pt x="5715" y="435"/>
                    </a:cubicBezTo>
                    <a:cubicBezTo>
                      <a:pt x="5715" y="435"/>
                      <a:pt x="5715" y="435"/>
                      <a:pt x="5715" y="435"/>
                    </a:cubicBezTo>
                    <a:cubicBezTo>
                      <a:pt x="5714" y="435"/>
                      <a:pt x="5714" y="435"/>
                      <a:pt x="5714" y="435"/>
                    </a:cubicBezTo>
                    <a:cubicBezTo>
                      <a:pt x="5714" y="432"/>
                      <a:pt x="5714" y="431"/>
                      <a:pt x="5714" y="431"/>
                    </a:cubicBezTo>
                    <a:cubicBezTo>
                      <a:pt x="5714" y="429"/>
                      <a:pt x="5714" y="429"/>
                      <a:pt x="5714" y="429"/>
                    </a:cubicBezTo>
                    <a:cubicBezTo>
                      <a:pt x="5714" y="427"/>
                      <a:pt x="5714" y="427"/>
                      <a:pt x="5714" y="427"/>
                    </a:cubicBezTo>
                    <a:cubicBezTo>
                      <a:pt x="5715" y="425"/>
                      <a:pt x="5715" y="425"/>
                      <a:pt x="5715" y="425"/>
                    </a:cubicBezTo>
                    <a:cubicBezTo>
                      <a:pt x="5715" y="423"/>
                      <a:pt x="5715" y="423"/>
                      <a:pt x="5715" y="423"/>
                    </a:cubicBezTo>
                    <a:cubicBezTo>
                      <a:pt x="5714" y="424"/>
                      <a:pt x="5714" y="424"/>
                      <a:pt x="5714" y="424"/>
                    </a:cubicBezTo>
                    <a:cubicBezTo>
                      <a:pt x="5713" y="424"/>
                      <a:pt x="5713" y="424"/>
                      <a:pt x="5713" y="424"/>
                    </a:cubicBezTo>
                    <a:cubicBezTo>
                      <a:pt x="5712" y="425"/>
                      <a:pt x="5712" y="425"/>
                      <a:pt x="5712" y="425"/>
                    </a:cubicBezTo>
                    <a:cubicBezTo>
                      <a:pt x="5711" y="424"/>
                      <a:pt x="5711" y="424"/>
                      <a:pt x="5711" y="424"/>
                    </a:cubicBezTo>
                    <a:cubicBezTo>
                      <a:pt x="5712" y="422"/>
                      <a:pt x="5712" y="422"/>
                      <a:pt x="5712" y="422"/>
                    </a:cubicBezTo>
                    <a:cubicBezTo>
                      <a:pt x="5711" y="421"/>
                      <a:pt x="5711" y="421"/>
                      <a:pt x="5711" y="421"/>
                    </a:cubicBezTo>
                    <a:cubicBezTo>
                      <a:pt x="5709" y="420"/>
                      <a:pt x="5709" y="420"/>
                      <a:pt x="5709" y="420"/>
                    </a:cubicBezTo>
                    <a:cubicBezTo>
                      <a:pt x="5707" y="420"/>
                      <a:pt x="5707" y="420"/>
                      <a:pt x="5707" y="420"/>
                    </a:cubicBezTo>
                    <a:cubicBezTo>
                      <a:pt x="5705" y="420"/>
                      <a:pt x="5705" y="420"/>
                      <a:pt x="5705" y="420"/>
                    </a:cubicBezTo>
                    <a:cubicBezTo>
                      <a:pt x="5704" y="420"/>
                      <a:pt x="5704" y="420"/>
                      <a:pt x="5704" y="420"/>
                    </a:cubicBezTo>
                    <a:cubicBezTo>
                      <a:pt x="5704" y="418"/>
                      <a:pt x="5701" y="416"/>
                      <a:pt x="5701" y="416"/>
                    </a:cubicBezTo>
                    <a:cubicBezTo>
                      <a:pt x="5700" y="415"/>
                      <a:pt x="5700" y="416"/>
                      <a:pt x="5700" y="416"/>
                    </a:cubicBezTo>
                    <a:cubicBezTo>
                      <a:pt x="5699" y="418"/>
                      <a:pt x="5699" y="418"/>
                      <a:pt x="5699" y="418"/>
                    </a:cubicBezTo>
                    <a:cubicBezTo>
                      <a:pt x="5700" y="419"/>
                      <a:pt x="5700" y="419"/>
                      <a:pt x="5700" y="419"/>
                    </a:cubicBezTo>
                    <a:cubicBezTo>
                      <a:pt x="5700" y="421"/>
                      <a:pt x="5700" y="421"/>
                      <a:pt x="5700" y="421"/>
                    </a:cubicBezTo>
                    <a:cubicBezTo>
                      <a:pt x="5701" y="423"/>
                      <a:pt x="5701" y="423"/>
                      <a:pt x="5701" y="423"/>
                    </a:cubicBezTo>
                    <a:cubicBezTo>
                      <a:pt x="5701" y="424"/>
                      <a:pt x="5701" y="424"/>
                      <a:pt x="5701" y="424"/>
                    </a:cubicBezTo>
                    <a:cubicBezTo>
                      <a:pt x="5700" y="425"/>
                      <a:pt x="5700" y="425"/>
                      <a:pt x="5700" y="425"/>
                    </a:cubicBezTo>
                    <a:cubicBezTo>
                      <a:pt x="5700" y="427"/>
                      <a:pt x="5700" y="427"/>
                      <a:pt x="5700" y="427"/>
                    </a:cubicBezTo>
                    <a:cubicBezTo>
                      <a:pt x="5699" y="428"/>
                      <a:pt x="5699" y="428"/>
                      <a:pt x="5699" y="428"/>
                    </a:cubicBezTo>
                    <a:cubicBezTo>
                      <a:pt x="5699" y="430"/>
                      <a:pt x="5699" y="430"/>
                      <a:pt x="5699" y="430"/>
                    </a:cubicBezTo>
                    <a:cubicBezTo>
                      <a:pt x="5699" y="432"/>
                      <a:pt x="5699" y="432"/>
                      <a:pt x="5699" y="432"/>
                    </a:cubicBezTo>
                    <a:cubicBezTo>
                      <a:pt x="5699" y="434"/>
                      <a:pt x="5699" y="434"/>
                      <a:pt x="5699" y="434"/>
                    </a:cubicBezTo>
                    <a:cubicBezTo>
                      <a:pt x="5699" y="435"/>
                      <a:pt x="5699" y="435"/>
                      <a:pt x="5699" y="435"/>
                    </a:cubicBezTo>
                    <a:cubicBezTo>
                      <a:pt x="5698" y="436"/>
                      <a:pt x="5698" y="436"/>
                      <a:pt x="5698" y="436"/>
                    </a:cubicBezTo>
                    <a:cubicBezTo>
                      <a:pt x="5690" y="426"/>
                      <a:pt x="5690" y="426"/>
                      <a:pt x="5690" y="426"/>
                    </a:cubicBezTo>
                    <a:cubicBezTo>
                      <a:pt x="5690" y="424"/>
                      <a:pt x="5690" y="424"/>
                      <a:pt x="5690" y="424"/>
                    </a:cubicBezTo>
                    <a:cubicBezTo>
                      <a:pt x="5688" y="422"/>
                      <a:pt x="5688" y="422"/>
                      <a:pt x="5688" y="422"/>
                    </a:cubicBezTo>
                    <a:cubicBezTo>
                      <a:pt x="5686" y="422"/>
                      <a:pt x="5686" y="422"/>
                      <a:pt x="5686" y="422"/>
                    </a:cubicBezTo>
                    <a:cubicBezTo>
                      <a:pt x="5686" y="423"/>
                      <a:pt x="5686" y="423"/>
                      <a:pt x="5686" y="423"/>
                    </a:cubicBezTo>
                    <a:cubicBezTo>
                      <a:pt x="5687" y="424"/>
                      <a:pt x="5687" y="424"/>
                      <a:pt x="5687" y="424"/>
                    </a:cubicBezTo>
                    <a:cubicBezTo>
                      <a:pt x="5689" y="428"/>
                      <a:pt x="5689" y="428"/>
                      <a:pt x="5689" y="428"/>
                    </a:cubicBezTo>
                    <a:cubicBezTo>
                      <a:pt x="5688" y="432"/>
                      <a:pt x="5687" y="453"/>
                      <a:pt x="5687" y="453"/>
                    </a:cubicBezTo>
                    <a:cubicBezTo>
                      <a:pt x="5683" y="456"/>
                      <a:pt x="5683" y="456"/>
                      <a:pt x="5683" y="456"/>
                    </a:cubicBezTo>
                    <a:cubicBezTo>
                      <a:pt x="5679" y="457"/>
                      <a:pt x="5674" y="464"/>
                      <a:pt x="5674" y="464"/>
                    </a:cubicBezTo>
                    <a:cubicBezTo>
                      <a:pt x="5672" y="465"/>
                      <a:pt x="5672" y="465"/>
                      <a:pt x="5672" y="465"/>
                    </a:cubicBezTo>
                    <a:cubicBezTo>
                      <a:pt x="5670" y="465"/>
                      <a:pt x="5670" y="465"/>
                      <a:pt x="5670" y="465"/>
                    </a:cubicBezTo>
                    <a:cubicBezTo>
                      <a:pt x="5668" y="466"/>
                      <a:pt x="5668" y="466"/>
                      <a:pt x="5668" y="466"/>
                    </a:cubicBezTo>
                    <a:cubicBezTo>
                      <a:pt x="5667" y="468"/>
                      <a:pt x="5667" y="468"/>
                      <a:pt x="5667" y="468"/>
                    </a:cubicBezTo>
                    <a:cubicBezTo>
                      <a:pt x="5669" y="470"/>
                      <a:pt x="5669" y="470"/>
                      <a:pt x="5669" y="470"/>
                    </a:cubicBezTo>
                    <a:cubicBezTo>
                      <a:pt x="5669" y="471"/>
                      <a:pt x="5669" y="471"/>
                      <a:pt x="5669" y="471"/>
                    </a:cubicBezTo>
                    <a:cubicBezTo>
                      <a:pt x="5669" y="473"/>
                      <a:pt x="5669" y="473"/>
                      <a:pt x="5669" y="473"/>
                    </a:cubicBezTo>
                    <a:cubicBezTo>
                      <a:pt x="5669" y="475"/>
                      <a:pt x="5669" y="475"/>
                      <a:pt x="5669" y="475"/>
                    </a:cubicBezTo>
                    <a:cubicBezTo>
                      <a:pt x="5669" y="476"/>
                      <a:pt x="5669" y="476"/>
                      <a:pt x="5669" y="476"/>
                    </a:cubicBezTo>
                    <a:cubicBezTo>
                      <a:pt x="5670" y="477"/>
                      <a:pt x="5670" y="477"/>
                      <a:pt x="5670" y="477"/>
                    </a:cubicBezTo>
                    <a:cubicBezTo>
                      <a:pt x="5671" y="479"/>
                      <a:pt x="5671" y="479"/>
                      <a:pt x="5671" y="479"/>
                    </a:cubicBezTo>
                    <a:cubicBezTo>
                      <a:pt x="5671" y="481"/>
                      <a:pt x="5671" y="481"/>
                      <a:pt x="5671" y="481"/>
                    </a:cubicBezTo>
                    <a:cubicBezTo>
                      <a:pt x="5673" y="482"/>
                      <a:pt x="5673" y="482"/>
                      <a:pt x="5673" y="482"/>
                    </a:cubicBezTo>
                    <a:cubicBezTo>
                      <a:pt x="5675" y="482"/>
                      <a:pt x="5675" y="482"/>
                      <a:pt x="5675" y="482"/>
                    </a:cubicBezTo>
                    <a:cubicBezTo>
                      <a:pt x="5675" y="484"/>
                      <a:pt x="5675" y="484"/>
                      <a:pt x="5675" y="484"/>
                    </a:cubicBezTo>
                    <a:cubicBezTo>
                      <a:pt x="5676" y="486"/>
                      <a:pt x="5676" y="486"/>
                      <a:pt x="5676" y="486"/>
                    </a:cubicBezTo>
                    <a:cubicBezTo>
                      <a:pt x="5677" y="487"/>
                      <a:pt x="5677" y="487"/>
                      <a:pt x="5677" y="487"/>
                    </a:cubicBezTo>
                    <a:cubicBezTo>
                      <a:pt x="5678" y="487"/>
                      <a:pt x="5678" y="487"/>
                      <a:pt x="5678" y="487"/>
                    </a:cubicBezTo>
                    <a:cubicBezTo>
                      <a:pt x="5677" y="488"/>
                      <a:pt x="5677" y="488"/>
                      <a:pt x="5677" y="488"/>
                    </a:cubicBezTo>
                    <a:cubicBezTo>
                      <a:pt x="5676" y="489"/>
                      <a:pt x="5676" y="489"/>
                      <a:pt x="5676" y="489"/>
                    </a:cubicBezTo>
                    <a:cubicBezTo>
                      <a:pt x="5674" y="490"/>
                      <a:pt x="5674" y="490"/>
                      <a:pt x="5674" y="490"/>
                    </a:cubicBezTo>
                    <a:cubicBezTo>
                      <a:pt x="5672" y="490"/>
                      <a:pt x="5672" y="490"/>
                      <a:pt x="5672" y="490"/>
                    </a:cubicBezTo>
                    <a:cubicBezTo>
                      <a:pt x="5672" y="491"/>
                      <a:pt x="5672" y="491"/>
                      <a:pt x="5672" y="491"/>
                    </a:cubicBezTo>
                    <a:cubicBezTo>
                      <a:pt x="5601" y="491"/>
                      <a:pt x="5601" y="491"/>
                      <a:pt x="5601" y="491"/>
                    </a:cubicBezTo>
                    <a:cubicBezTo>
                      <a:pt x="5601" y="497"/>
                      <a:pt x="5601" y="497"/>
                      <a:pt x="5601" y="497"/>
                    </a:cubicBezTo>
                    <a:cubicBezTo>
                      <a:pt x="5568" y="497"/>
                      <a:pt x="5568" y="497"/>
                      <a:pt x="5568" y="497"/>
                    </a:cubicBezTo>
                    <a:cubicBezTo>
                      <a:pt x="5568" y="500"/>
                      <a:pt x="5568" y="500"/>
                      <a:pt x="5568" y="500"/>
                    </a:cubicBezTo>
                    <a:cubicBezTo>
                      <a:pt x="5571" y="500"/>
                      <a:pt x="5571" y="500"/>
                      <a:pt x="5571" y="500"/>
                    </a:cubicBezTo>
                    <a:cubicBezTo>
                      <a:pt x="5571" y="523"/>
                      <a:pt x="5571" y="523"/>
                      <a:pt x="5571" y="523"/>
                    </a:cubicBezTo>
                    <a:cubicBezTo>
                      <a:pt x="5555" y="523"/>
                      <a:pt x="5555" y="523"/>
                      <a:pt x="5555" y="523"/>
                    </a:cubicBezTo>
                    <a:cubicBezTo>
                      <a:pt x="5555" y="531"/>
                      <a:pt x="5555" y="531"/>
                      <a:pt x="5555" y="531"/>
                    </a:cubicBezTo>
                    <a:cubicBezTo>
                      <a:pt x="5569" y="542"/>
                      <a:pt x="5569" y="542"/>
                      <a:pt x="5569" y="542"/>
                    </a:cubicBezTo>
                    <a:cubicBezTo>
                      <a:pt x="5569" y="630"/>
                      <a:pt x="5569" y="630"/>
                      <a:pt x="5569" y="630"/>
                    </a:cubicBezTo>
                    <a:cubicBezTo>
                      <a:pt x="5569" y="629"/>
                      <a:pt x="5569" y="622"/>
                      <a:pt x="5566" y="618"/>
                    </a:cubicBezTo>
                    <a:cubicBezTo>
                      <a:pt x="5565" y="617"/>
                      <a:pt x="5564" y="616"/>
                      <a:pt x="5563" y="615"/>
                    </a:cubicBezTo>
                    <a:cubicBezTo>
                      <a:pt x="5561" y="614"/>
                      <a:pt x="5561" y="614"/>
                      <a:pt x="5561" y="614"/>
                    </a:cubicBezTo>
                    <a:cubicBezTo>
                      <a:pt x="5559" y="613"/>
                      <a:pt x="5559" y="613"/>
                      <a:pt x="5559" y="613"/>
                    </a:cubicBezTo>
                    <a:cubicBezTo>
                      <a:pt x="5558" y="613"/>
                      <a:pt x="5558" y="613"/>
                      <a:pt x="5558" y="613"/>
                    </a:cubicBezTo>
                    <a:cubicBezTo>
                      <a:pt x="5558" y="611"/>
                      <a:pt x="5558" y="611"/>
                      <a:pt x="5558" y="611"/>
                    </a:cubicBezTo>
                    <a:cubicBezTo>
                      <a:pt x="5558" y="610"/>
                      <a:pt x="5558" y="610"/>
                      <a:pt x="5558" y="610"/>
                    </a:cubicBezTo>
                    <a:cubicBezTo>
                      <a:pt x="5559" y="609"/>
                      <a:pt x="5559" y="609"/>
                      <a:pt x="5559" y="609"/>
                    </a:cubicBezTo>
                    <a:cubicBezTo>
                      <a:pt x="5558" y="608"/>
                      <a:pt x="5558" y="608"/>
                      <a:pt x="5558" y="608"/>
                    </a:cubicBezTo>
                    <a:cubicBezTo>
                      <a:pt x="5557" y="607"/>
                      <a:pt x="5557" y="607"/>
                      <a:pt x="5557" y="607"/>
                    </a:cubicBezTo>
                    <a:cubicBezTo>
                      <a:pt x="5557" y="605"/>
                      <a:pt x="5557" y="605"/>
                      <a:pt x="5557" y="605"/>
                    </a:cubicBezTo>
                    <a:cubicBezTo>
                      <a:pt x="5556" y="604"/>
                      <a:pt x="5556" y="604"/>
                      <a:pt x="5556" y="604"/>
                    </a:cubicBezTo>
                    <a:cubicBezTo>
                      <a:pt x="5555" y="603"/>
                      <a:pt x="5555" y="603"/>
                      <a:pt x="5555" y="603"/>
                    </a:cubicBezTo>
                    <a:cubicBezTo>
                      <a:pt x="5553" y="602"/>
                      <a:pt x="5553" y="602"/>
                      <a:pt x="5553" y="602"/>
                    </a:cubicBezTo>
                    <a:cubicBezTo>
                      <a:pt x="5550" y="602"/>
                      <a:pt x="5550" y="602"/>
                      <a:pt x="5550" y="602"/>
                    </a:cubicBezTo>
                    <a:cubicBezTo>
                      <a:pt x="5548" y="604"/>
                      <a:pt x="5548" y="604"/>
                      <a:pt x="5548" y="604"/>
                    </a:cubicBezTo>
                    <a:cubicBezTo>
                      <a:pt x="5547" y="605"/>
                      <a:pt x="5547" y="605"/>
                      <a:pt x="5547" y="605"/>
                    </a:cubicBezTo>
                    <a:cubicBezTo>
                      <a:pt x="5546" y="607"/>
                      <a:pt x="5546" y="607"/>
                      <a:pt x="5546" y="607"/>
                    </a:cubicBezTo>
                    <a:cubicBezTo>
                      <a:pt x="5547" y="608"/>
                      <a:pt x="5547" y="608"/>
                      <a:pt x="5547" y="608"/>
                    </a:cubicBezTo>
                    <a:cubicBezTo>
                      <a:pt x="5548" y="610"/>
                      <a:pt x="5548" y="610"/>
                      <a:pt x="5548" y="610"/>
                    </a:cubicBezTo>
                    <a:cubicBezTo>
                      <a:pt x="5547" y="611"/>
                      <a:pt x="5547" y="611"/>
                      <a:pt x="5547" y="611"/>
                    </a:cubicBezTo>
                    <a:cubicBezTo>
                      <a:pt x="5545" y="613"/>
                      <a:pt x="5545" y="613"/>
                      <a:pt x="5545" y="613"/>
                    </a:cubicBezTo>
                    <a:cubicBezTo>
                      <a:pt x="5545" y="613"/>
                      <a:pt x="5539" y="613"/>
                      <a:pt x="5538" y="616"/>
                    </a:cubicBezTo>
                    <a:cubicBezTo>
                      <a:pt x="5538" y="616"/>
                      <a:pt x="5536" y="618"/>
                      <a:pt x="5533" y="619"/>
                    </a:cubicBezTo>
                    <a:cubicBezTo>
                      <a:pt x="5531" y="620"/>
                      <a:pt x="5531" y="620"/>
                      <a:pt x="5531" y="620"/>
                    </a:cubicBezTo>
                    <a:cubicBezTo>
                      <a:pt x="5529" y="621"/>
                      <a:pt x="5529" y="621"/>
                      <a:pt x="5529" y="621"/>
                    </a:cubicBezTo>
                    <a:cubicBezTo>
                      <a:pt x="5526" y="622"/>
                      <a:pt x="5526" y="622"/>
                      <a:pt x="5526" y="622"/>
                    </a:cubicBezTo>
                    <a:cubicBezTo>
                      <a:pt x="5523" y="622"/>
                      <a:pt x="5523" y="622"/>
                      <a:pt x="5523" y="622"/>
                    </a:cubicBezTo>
                    <a:cubicBezTo>
                      <a:pt x="5520" y="622"/>
                      <a:pt x="5520" y="622"/>
                      <a:pt x="5520" y="622"/>
                    </a:cubicBezTo>
                    <a:cubicBezTo>
                      <a:pt x="5520" y="622"/>
                      <a:pt x="5516" y="620"/>
                      <a:pt x="5515" y="622"/>
                    </a:cubicBezTo>
                    <a:cubicBezTo>
                      <a:pt x="5514" y="623"/>
                      <a:pt x="5514" y="623"/>
                      <a:pt x="5514" y="623"/>
                    </a:cubicBezTo>
                    <a:cubicBezTo>
                      <a:pt x="5515" y="624"/>
                      <a:pt x="5515" y="624"/>
                      <a:pt x="5515" y="624"/>
                    </a:cubicBezTo>
                    <a:cubicBezTo>
                      <a:pt x="5516" y="625"/>
                      <a:pt x="5516" y="625"/>
                      <a:pt x="5516" y="625"/>
                    </a:cubicBezTo>
                    <a:cubicBezTo>
                      <a:pt x="5517" y="626"/>
                      <a:pt x="5517" y="626"/>
                      <a:pt x="5517" y="626"/>
                    </a:cubicBezTo>
                    <a:cubicBezTo>
                      <a:pt x="5519" y="630"/>
                      <a:pt x="5519" y="630"/>
                      <a:pt x="5519" y="630"/>
                    </a:cubicBezTo>
                    <a:cubicBezTo>
                      <a:pt x="5519" y="630"/>
                      <a:pt x="5516" y="629"/>
                      <a:pt x="5513" y="632"/>
                    </a:cubicBezTo>
                    <a:cubicBezTo>
                      <a:pt x="5513" y="632"/>
                      <a:pt x="5507" y="641"/>
                      <a:pt x="5505" y="643"/>
                    </a:cubicBezTo>
                    <a:cubicBezTo>
                      <a:pt x="5505" y="643"/>
                      <a:pt x="5495" y="644"/>
                      <a:pt x="5495" y="646"/>
                    </a:cubicBezTo>
                    <a:cubicBezTo>
                      <a:pt x="5495" y="646"/>
                      <a:pt x="5491" y="647"/>
                      <a:pt x="5490" y="652"/>
                    </a:cubicBezTo>
                    <a:cubicBezTo>
                      <a:pt x="5476" y="642"/>
                      <a:pt x="5476" y="642"/>
                      <a:pt x="5476" y="642"/>
                    </a:cubicBezTo>
                    <a:cubicBezTo>
                      <a:pt x="5160" y="641"/>
                      <a:pt x="5160" y="641"/>
                      <a:pt x="5160" y="641"/>
                    </a:cubicBezTo>
                    <a:cubicBezTo>
                      <a:pt x="5133" y="661"/>
                      <a:pt x="5133" y="661"/>
                      <a:pt x="5133" y="661"/>
                    </a:cubicBezTo>
                    <a:cubicBezTo>
                      <a:pt x="5126" y="661"/>
                      <a:pt x="5126" y="661"/>
                      <a:pt x="5126" y="661"/>
                    </a:cubicBezTo>
                    <a:cubicBezTo>
                      <a:pt x="5126" y="666"/>
                      <a:pt x="5126" y="666"/>
                      <a:pt x="5126" y="666"/>
                    </a:cubicBezTo>
                    <a:cubicBezTo>
                      <a:pt x="5124" y="667"/>
                      <a:pt x="5124" y="667"/>
                      <a:pt x="5124" y="667"/>
                    </a:cubicBezTo>
                    <a:cubicBezTo>
                      <a:pt x="5126" y="668"/>
                      <a:pt x="5126" y="668"/>
                      <a:pt x="5126" y="668"/>
                    </a:cubicBezTo>
                    <a:cubicBezTo>
                      <a:pt x="5132" y="997"/>
                      <a:pt x="5132" y="997"/>
                      <a:pt x="5132" y="997"/>
                    </a:cubicBezTo>
                    <a:cubicBezTo>
                      <a:pt x="5073" y="1044"/>
                      <a:pt x="5023" y="1102"/>
                      <a:pt x="4986" y="1169"/>
                    </a:cubicBezTo>
                    <a:cubicBezTo>
                      <a:pt x="4955" y="1146"/>
                      <a:pt x="4921" y="1127"/>
                      <a:pt x="4884" y="1114"/>
                    </a:cubicBezTo>
                    <a:cubicBezTo>
                      <a:pt x="4884" y="1113"/>
                      <a:pt x="4884" y="1113"/>
                      <a:pt x="4884" y="1113"/>
                    </a:cubicBezTo>
                    <a:cubicBezTo>
                      <a:pt x="4884" y="1105"/>
                      <a:pt x="4884" y="1105"/>
                      <a:pt x="4884" y="1105"/>
                    </a:cubicBezTo>
                    <a:cubicBezTo>
                      <a:pt x="4884" y="1105"/>
                      <a:pt x="4884" y="1105"/>
                      <a:pt x="4884" y="1105"/>
                    </a:cubicBezTo>
                    <a:cubicBezTo>
                      <a:pt x="4882" y="988"/>
                      <a:pt x="4882" y="988"/>
                      <a:pt x="4882" y="988"/>
                    </a:cubicBezTo>
                    <a:cubicBezTo>
                      <a:pt x="4882" y="988"/>
                      <a:pt x="4882" y="988"/>
                      <a:pt x="4882" y="988"/>
                    </a:cubicBezTo>
                    <a:cubicBezTo>
                      <a:pt x="4882" y="984"/>
                      <a:pt x="4882" y="984"/>
                      <a:pt x="4882" y="984"/>
                    </a:cubicBezTo>
                    <a:cubicBezTo>
                      <a:pt x="4882" y="981"/>
                      <a:pt x="4882" y="981"/>
                      <a:pt x="4882" y="981"/>
                    </a:cubicBezTo>
                    <a:cubicBezTo>
                      <a:pt x="4882" y="974"/>
                      <a:pt x="4882" y="974"/>
                      <a:pt x="4882" y="974"/>
                    </a:cubicBezTo>
                    <a:cubicBezTo>
                      <a:pt x="4882" y="974"/>
                      <a:pt x="4882" y="974"/>
                      <a:pt x="4882" y="974"/>
                    </a:cubicBezTo>
                    <a:cubicBezTo>
                      <a:pt x="4880" y="856"/>
                      <a:pt x="4880" y="856"/>
                      <a:pt x="4880" y="856"/>
                    </a:cubicBezTo>
                    <a:cubicBezTo>
                      <a:pt x="4880" y="856"/>
                      <a:pt x="4880" y="856"/>
                      <a:pt x="4880" y="856"/>
                    </a:cubicBezTo>
                    <a:cubicBezTo>
                      <a:pt x="4880" y="852"/>
                      <a:pt x="4880" y="852"/>
                      <a:pt x="4880" y="852"/>
                    </a:cubicBezTo>
                    <a:cubicBezTo>
                      <a:pt x="4880" y="852"/>
                      <a:pt x="4880" y="852"/>
                      <a:pt x="4880" y="852"/>
                    </a:cubicBezTo>
                    <a:cubicBezTo>
                      <a:pt x="4880" y="850"/>
                      <a:pt x="4880" y="850"/>
                      <a:pt x="4880" y="850"/>
                    </a:cubicBezTo>
                    <a:cubicBezTo>
                      <a:pt x="4880" y="842"/>
                      <a:pt x="4880" y="842"/>
                      <a:pt x="4880" y="842"/>
                    </a:cubicBezTo>
                    <a:cubicBezTo>
                      <a:pt x="4878" y="725"/>
                      <a:pt x="4878" y="725"/>
                      <a:pt x="4878" y="725"/>
                    </a:cubicBezTo>
                    <a:cubicBezTo>
                      <a:pt x="4878" y="725"/>
                      <a:pt x="4878" y="725"/>
                      <a:pt x="4878" y="725"/>
                    </a:cubicBezTo>
                    <a:cubicBezTo>
                      <a:pt x="4878" y="721"/>
                      <a:pt x="4878" y="721"/>
                      <a:pt x="4878" y="721"/>
                    </a:cubicBezTo>
                    <a:cubicBezTo>
                      <a:pt x="4878" y="718"/>
                      <a:pt x="4878" y="718"/>
                      <a:pt x="4878" y="718"/>
                    </a:cubicBezTo>
                    <a:cubicBezTo>
                      <a:pt x="4878" y="718"/>
                      <a:pt x="4878" y="718"/>
                      <a:pt x="4878" y="718"/>
                    </a:cubicBezTo>
                    <a:cubicBezTo>
                      <a:pt x="4878" y="710"/>
                      <a:pt x="4878" y="710"/>
                      <a:pt x="4878" y="710"/>
                    </a:cubicBezTo>
                    <a:cubicBezTo>
                      <a:pt x="4877" y="689"/>
                      <a:pt x="4877" y="689"/>
                      <a:pt x="4877" y="689"/>
                    </a:cubicBezTo>
                    <a:cubicBezTo>
                      <a:pt x="4897" y="689"/>
                      <a:pt x="4897" y="689"/>
                      <a:pt x="4897" y="689"/>
                    </a:cubicBezTo>
                    <a:cubicBezTo>
                      <a:pt x="4897" y="674"/>
                      <a:pt x="4897" y="674"/>
                      <a:pt x="4897" y="674"/>
                    </a:cubicBezTo>
                    <a:cubicBezTo>
                      <a:pt x="4897" y="657"/>
                      <a:pt x="4897" y="657"/>
                      <a:pt x="4897" y="657"/>
                    </a:cubicBezTo>
                    <a:cubicBezTo>
                      <a:pt x="4897" y="649"/>
                      <a:pt x="4897" y="649"/>
                      <a:pt x="4897" y="649"/>
                    </a:cubicBezTo>
                    <a:cubicBezTo>
                      <a:pt x="4896" y="649"/>
                      <a:pt x="4896" y="649"/>
                      <a:pt x="4896" y="649"/>
                    </a:cubicBezTo>
                    <a:cubicBezTo>
                      <a:pt x="4893" y="503"/>
                      <a:pt x="4893" y="503"/>
                      <a:pt x="4893" y="503"/>
                    </a:cubicBezTo>
                    <a:cubicBezTo>
                      <a:pt x="4893" y="503"/>
                      <a:pt x="4893" y="503"/>
                      <a:pt x="4893" y="503"/>
                    </a:cubicBezTo>
                    <a:cubicBezTo>
                      <a:pt x="4893" y="485"/>
                      <a:pt x="4893" y="485"/>
                      <a:pt x="4893" y="485"/>
                    </a:cubicBezTo>
                    <a:cubicBezTo>
                      <a:pt x="4895" y="485"/>
                      <a:pt x="4895" y="485"/>
                      <a:pt x="4895" y="485"/>
                    </a:cubicBezTo>
                    <a:cubicBezTo>
                      <a:pt x="4895" y="484"/>
                      <a:pt x="4895" y="484"/>
                      <a:pt x="4895" y="484"/>
                    </a:cubicBezTo>
                    <a:cubicBezTo>
                      <a:pt x="4893" y="484"/>
                      <a:pt x="4893" y="484"/>
                      <a:pt x="4893" y="484"/>
                    </a:cubicBezTo>
                    <a:cubicBezTo>
                      <a:pt x="4893" y="482"/>
                      <a:pt x="4893" y="482"/>
                      <a:pt x="4893" y="482"/>
                    </a:cubicBezTo>
                    <a:cubicBezTo>
                      <a:pt x="4893" y="482"/>
                      <a:pt x="4893" y="481"/>
                      <a:pt x="4893" y="481"/>
                    </a:cubicBezTo>
                    <a:cubicBezTo>
                      <a:pt x="4893" y="480"/>
                      <a:pt x="4893" y="479"/>
                      <a:pt x="4892" y="479"/>
                    </a:cubicBezTo>
                    <a:cubicBezTo>
                      <a:pt x="4891" y="479"/>
                      <a:pt x="4890" y="480"/>
                      <a:pt x="4890" y="481"/>
                    </a:cubicBezTo>
                    <a:cubicBezTo>
                      <a:pt x="4890" y="481"/>
                      <a:pt x="4891" y="482"/>
                      <a:pt x="4891" y="482"/>
                    </a:cubicBezTo>
                    <a:cubicBezTo>
                      <a:pt x="4891" y="484"/>
                      <a:pt x="4891" y="484"/>
                      <a:pt x="4891" y="484"/>
                    </a:cubicBezTo>
                    <a:cubicBezTo>
                      <a:pt x="4889" y="484"/>
                      <a:pt x="4889" y="484"/>
                      <a:pt x="4889" y="484"/>
                    </a:cubicBezTo>
                    <a:cubicBezTo>
                      <a:pt x="4889" y="485"/>
                      <a:pt x="4889" y="485"/>
                      <a:pt x="4889" y="485"/>
                    </a:cubicBezTo>
                    <a:cubicBezTo>
                      <a:pt x="4891" y="485"/>
                      <a:pt x="4891" y="485"/>
                      <a:pt x="4891" y="485"/>
                    </a:cubicBezTo>
                    <a:cubicBezTo>
                      <a:pt x="4891" y="503"/>
                      <a:pt x="4891" y="503"/>
                      <a:pt x="4891" y="503"/>
                    </a:cubicBezTo>
                    <a:cubicBezTo>
                      <a:pt x="4879" y="504"/>
                      <a:pt x="4879" y="504"/>
                      <a:pt x="4879" y="504"/>
                    </a:cubicBezTo>
                    <a:cubicBezTo>
                      <a:pt x="4879" y="445"/>
                      <a:pt x="4879" y="445"/>
                      <a:pt x="4879" y="445"/>
                    </a:cubicBezTo>
                    <a:cubicBezTo>
                      <a:pt x="4877" y="445"/>
                      <a:pt x="4877" y="445"/>
                      <a:pt x="4877" y="445"/>
                    </a:cubicBezTo>
                    <a:cubicBezTo>
                      <a:pt x="4877" y="443"/>
                      <a:pt x="4877" y="443"/>
                      <a:pt x="4877" y="443"/>
                    </a:cubicBezTo>
                    <a:cubicBezTo>
                      <a:pt x="4876" y="442"/>
                      <a:pt x="4876" y="441"/>
                      <a:pt x="4875" y="440"/>
                    </a:cubicBezTo>
                    <a:cubicBezTo>
                      <a:pt x="4874" y="439"/>
                      <a:pt x="4873" y="438"/>
                      <a:pt x="4872" y="436"/>
                    </a:cubicBezTo>
                    <a:cubicBezTo>
                      <a:pt x="4872" y="437"/>
                      <a:pt x="4872" y="437"/>
                      <a:pt x="4872" y="437"/>
                    </a:cubicBezTo>
                    <a:cubicBezTo>
                      <a:pt x="4872" y="442"/>
                      <a:pt x="4872" y="442"/>
                      <a:pt x="4872" y="442"/>
                    </a:cubicBezTo>
                    <a:cubicBezTo>
                      <a:pt x="4868" y="442"/>
                      <a:pt x="4868" y="442"/>
                      <a:pt x="4868" y="442"/>
                    </a:cubicBezTo>
                    <a:cubicBezTo>
                      <a:pt x="4867" y="431"/>
                      <a:pt x="4867" y="431"/>
                      <a:pt x="4867" y="431"/>
                    </a:cubicBezTo>
                    <a:cubicBezTo>
                      <a:pt x="4867" y="430"/>
                      <a:pt x="4867" y="430"/>
                      <a:pt x="4867" y="430"/>
                    </a:cubicBezTo>
                    <a:cubicBezTo>
                      <a:pt x="4866" y="428"/>
                      <a:pt x="4864" y="426"/>
                      <a:pt x="4863" y="424"/>
                    </a:cubicBezTo>
                    <a:cubicBezTo>
                      <a:pt x="4863" y="424"/>
                      <a:pt x="4863" y="424"/>
                      <a:pt x="4863" y="424"/>
                    </a:cubicBezTo>
                    <a:cubicBezTo>
                      <a:pt x="4863" y="442"/>
                      <a:pt x="4863" y="442"/>
                      <a:pt x="4863" y="442"/>
                    </a:cubicBezTo>
                    <a:cubicBezTo>
                      <a:pt x="4858" y="442"/>
                      <a:pt x="4858" y="442"/>
                      <a:pt x="4858" y="442"/>
                    </a:cubicBezTo>
                    <a:cubicBezTo>
                      <a:pt x="4858" y="422"/>
                      <a:pt x="4858" y="422"/>
                      <a:pt x="4858" y="422"/>
                    </a:cubicBezTo>
                    <a:cubicBezTo>
                      <a:pt x="4861" y="422"/>
                      <a:pt x="4861" y="422"/>
                      <a:pt x="4861" y="422"/>
                    </a:cubicBezTo>
                    <a:cubicBezTo>
                      <a:pt x="4861" y="422"/>
                      <a:pt x="4861" y="422"/>
                      <a:pt x="4861" y="422"/>
                    </a:cubicBezTo>
                    <a:cubicBezTo>
                      <a:pt x="4860" y="421"/>
                      <a:pt x="4860" y="420"/>
                      <a:pt x="4859" y="419"/>
                    </a:cubicBezTo>
                    <a:cubicBezTo>
                      <a:pt x="4859" y="419"/>
                      <a:pt x="4859" y="419"/>
                      <a:pt x="4859" y="419"/>
                    </a:cubicBezTo>
                    <a:cubicBezTo>
                      <a:pt x="4852" y="411"/>
                      <a:pt x="4845" y="402"/>
                      <a:pt x="4839" y="395"/>
                    </a:cubicBezTo>
                    <a:cubicBezTo>
                      <a:pt x="4823" y="374"/>
                      <a:pt x="4811" y="357"/>
                      <a:pt x="4811" y="357"/>
                    </a:cubicBezTo>
                    <a:cubicBezTo>
                      <a:pt x="4811" y="357"/>
                      <a:pt x="4811" y="357"/>
                      <a:pt x="4811" y="357"/>
                    </a:cubicBezTo>
                    <a:cubicBezTo>
                      <a:pt x="4816" y="357"/>
                      <a:pt x="4816" y="357"/>
                      <a:pt x="4816" y="357"/>
                    </a:cubicBezTo>
                    <a:cubicBezTo>
                      <a:pt x="4816" y="349"/>
                      <a:pt x="4816" y="349"/>
                      <a:pt x="4816" y="349"/>
                    </a:cubicBezTo>
                    <a:cubicBezTo>
                      <a:pt x="4816" y="311"/>
                      <a:pt x="4816" y="311"/>
                      <a:pt x="4816" y="311"/>
                    </a:cubicBezTo>
                    <a:cubicBezTo>
                      <a:pt x="4815" y="311"/>
                      <a:pt x="4815" y="311"/>
                      <a:pt x="4815" y="311"/>
                    </a:cubicBezTo>
                    <a:cubicBezTo>
                      <a:pt x="4815" y="311"/>
                      <a:pt x="4800" y="293"/>
                      <a:pt x="4791" y="264"/>
                    </a:cubicBezTo>
                    <a:cubicBezTo>
                      <a:pt x="4785" y="244"/>
                      <a:pt x="4779" y="219"/>
                      <a:pt x="4775" y="205"/>
                    </a:cubicBezTo>
                    <a:cubicBezTo>
                      <a:pt x="4775" y="202"/>
                      <a:pt x="4775" y="202"/>
                      <a:pt x="4775" y="202"/>
                    </a:cubicBezTo>
                    <a:cubicBezTo>
                      <a:pt x="4776" y="202"/>
                      <a:pt x="4777" y="201"/>
                      <a:pt x="4777" y="201"/>
                    </a:cubicBezTo>
                    <a:cubicBezTo>
                      <a:pt x="4777" y="200"/>
                      <a:pt x="4776" y="200"/>
                      <a:pt x="4775" y="199"/>
                    </a:cubicBezTo>
                    <a:cubicBezTo>
                      <a:pt x="4775" y="185"/>
                      <a:pt x="4775" y="185"/>
                      <a:pt x="4775" y="185"/>
                    </a:cubicBezTo>
                    <a:cubicBezTo>
                      <a:pt x="4780" y="185"/>
                      <a:pt x="4780" y="185"/>
                      <a:pt x="4780" y="185"/>
                    </a:cubicBezTo>
                    <a:cubicBezTo>
                      <a:pt x="4780" y="181"/>
                      <a:pt x="4780" y="181"/>
                      <a:pt x="4780" y="181"/>
                    </a:cubicBezTo>
                    <a:cubicBezTo>
                      <a:pt x="4775" y="182"/>
                      <a:pt x="4775" y="182"/>
                      <a:pt x="4775" y="182"/>
                    </a:cubicBezTo>
                    <a:cubicBezTo>
                      <a:pt x="4775" y="178"/>
                      <a:pt x="4775" y="178"/>
                      <a:pt x="4775" y="178"/>
                    </a:cubicBezTo>
                    <a:cubicBezTo>
                      <a:pt x="4775" y="178"/>
                      <a:pt x="4776" y="177"/>
                      <a:pt x="4776" y="176"/>
                    </a:cubicBezTo>
                    <a:cubicBezTo>
                      <a:pt x="4776" y="174"/>
                      <a:pt x="4775" y="172"/>
                      <a:pt x="4773" y="172"/>
                    </a:cubicBezTo>
                    <a:cubicBezTo>
                      <a:pt x="4771" y="173"/>
                      <a:pt x="4770" y="174"/>
                      <a:pt x="4770" y="176"/>
                    </a:cubicBezTo>
                    <a:cubicBezTo>
                      <a:pt x="4770" y="177"/>
                      <a:pt x="4770" y="178"/>
                      <a:pt x="4771" y="178"/>
                    </a:cubicBezTo>
                    <a:cubicBezTo>
                      <a:pt x="4771" y="182"/>
                      <a:pt x="4771" y="182"/>
                      <a:pt x="4771" y="182"/>
                    </a:cubicBezTo>
                    <a:cubicBezTo>
                      <a:pt x="4766" y="182"/>
                      <a:pt x="4766" y="182"/>
                      <a:pt x="4766" y="182"/>
                    </a:cubicBezTo>
                    <a:cubicBezTo>
                      <a:pt x="4766" y="185"/>
                      <a:pt x="4766" y="185"/>
                      <a:pt x="4766" y="185"/>
                    </a:cubicBezTo>
                    <a:cubicBezTo>
                      <a:pt x="4771" y="185"/>
                      <a:pt x="4771" y="185"/>
                      <a:pt x="4771" y="185"/>
                    </a:cubicBezTo>
                    <a:cubicBezTo>
                      <a:pt x="4772" y="200"/>
                      <a:pt x="4772" y="200"/>
                      <a:pt x="4772" y="200"/>
                    </a:cubicBezTo>
                    <a:cubicBezTo>
                      <a:pt x="4770" y="200"/>
                      <a:pt x="4769" y="200"/>
                      <a:pt x="4769" y="201"/>
                    </a:cubicBezTo>
                    <a:cubicBezTo>
                      <a:pt x="4769" y="201"/>
                      <a:pt x="4770" y="202"/>
                      <a:pt x="4772" y="202"/>
                    </a:cubicBezTo>
                    <a:cubicBezTo>
                      <a:pt x="4772" y="205"/>
                      <a:pt x="4772" y="205"/>
                      <a:pt x="4772" y="205"/>
                    </a:cubicBezTo>
                    <a:cubicBezTo>
                      <a:pt x="4768" y="219"/>
                      <a:pt x="4762" y="245"/>
                      <a:pt x="4757" y="265"/>
                    </a:cubicBezTo>
                    <a:cubicBezTo>
                      <a:pt x="4749" y="293"/>
                      <a:pt x="4735" y="312"/>
                      <a:pt x="4734" y="313"/>
                    </a:cubicBezTo>
                    <a:cubicBezTo>
                      <a:pt x="4735" y="351"/>
                      <a:pt x="4735" y="351"/>
                      <a:pt x="4735" y="351"/>
                    </a:cubicBezTo>
                    <a:cubicBezTo>
                      <a:pt x="4735" y="359"/>
                      <a:pt x="4735" y="359"/>
                      <a:pt x="4735" y="359"/>
                    </a:cubicBezTo>
                    <a:cubicBezTo>
                      <a:pt x="4741" y="358"/>
                      <a:pt x="4741" y="358"/>
                      <a:pt x="4741" y="358"/>
                    </a:cubicBezTo>
                    <a:cubicBezTo>
                      <a:pt x="4741" y="359"/>
                      <a:pt x="4741" y="359"/>
                      <a:pt x="4741" y="359"/>
                    </a:cubicBezTo>
                    <a:cubicBezTo>
                      <a:pt x="4741" y="359"/>
                      <a:pt x="4729" y="376"/>
                      <a:pt x="4713" y="397"/>
                    </a:cubicBezTo>
                    <a:cubicBezTo>
                      <a:pt x="4707" y="404"/>
                      <a:pt x="4701" y="413"/>
                      <a:pt x="4695" y="422"/>
                    </a:cubicBezTo>
                    <a:cubicBezTo>
                      <a:pt x="4694" y="423"/>
                      <a:pt x="4693" y="424"/>
                      <a:pt x="4692" y="425"/>
                    </a:cubicBezTo>
                    <a:cubicBezTo>
                      <a:pt x="4692" y="425"/>
                      <a:pt x="4692" y="425"/>
                      <a:pt x="4692" y="425"/>
                    </a:cubicBezTo>
                    <a:cubicBezTo>
                      <a:pt x="4692" y="426"/>
                      <a:pt x="4691" y="427"/>
                      <a:pt x="4691" y="427"/>
                    </a:cubicBezTo>
                    <a:cubicBezTo>
                      <a:pt x="4691" y="427"/>
                      <a:pt x="4691" y="427"/>
                      <a:pt x="4691" y="427"/>
                    </a:cubicBezTo>
                    <a:cubicBezTo>
                      <a:pt x="4689" y="430"/>
                      <a:pt x="4687" y="432"/>
                      <a:pt x="4686" y="434"/>
                    </a:cubicBezTo>
                    <a:cubicBezTo>
                      <a:pt x="4684" y="436"/>
                      <a:pt x="4683" y="438"/>
                      <a:pt x="4681" y="440"/>
                    </a:cubicBezTo>
                    <a:cubicBezTo>
                      <a:pt x="4679" y="442"/>
                      <a:pt x="4678" y="445"/>
                      <a:pt x="4677" y="446"/>
                    </a:cubicBezTo>
                    <a:cubicBezTo>
                      <a:pt x="4677" y="435"/>
                      <a:pt x="4677" y="435"/>
                      <a:pt x="4677" y="435"/>
                    </a:cubicBezTo>
                    <a:cubicBezTo>
                      <a:pt x="4679" y="435"/>
                      <a:pt x="4679" y="435"/>
                      <a:pt x="4679" y="435"/>
                    </a:cubicBezTo>
                    <a:cubicBezTo>
                      <a:pt x="4679" y="433"/>
                      <a:pt x="4679" y="433"/>
                      <a:pt x="4679" y="433"/>
                    </a:cubicBezTo>
                    <a:cubicBezTo>
                      <a:pt x="4677" y="433"/>
                      <a:pt x="4677" y="433"/>
                      <a:pt x="4677" y="433"/>
                    </a:cubicBezTo>
                    <a:cubicBezTo>
                      <a:pt x="4677" y="431"/>
                      <a:pt x="4677" y="431"/>
                      <a:pt x="4677" y="431"/>
                    </a:cubicBezTo>
                    <a:cubicBezTo>
                      <a:pt x="4677" y="431"/>
                      <a:pt x="4677" y="431"/>
                      <a:pt x="4677" y="430"/>
                    </a:cubicBezTo>
                    <a:cubicBezTo>
                      <a:pt x="4677" y="429"/>
                      <a:pt x="4677" y="428"/>
                      <a:pt x="4676" y="428"/>
                    </a:cubicBezTo>
                    <a:cubicBezTo>
                      <a:pt x="4675" y="428"/>
                      <a:pt x="4674" y="429"/>
                      <a:pt x="4674" y="430"/>
                    </a:cubicBezTo>
                    <a:cubicBezTo>
                      <a:pt x="4674" y="431"/>
                      <a:pt x="4675" y="431"/>
                      <a:pt x="4675" y="431"/>
                    </a:cubicBezTo>
                    <a:cubicBezTo>
                      <a:pt x="4675" y="433"/>
                      <a:pt x="4675" y="433"/>
                      <a:pt x="4675" y="433"/>
                    </a:cubicBezTo>
                    <a:cubicBezTo>
                      <a:pt x="4672" y="433"/>
                      <a:pt x="4672" y="433"/>
                      <a:pt x="4672" y="433"/>
                    </a:cubicBezTo>
                    <a:cubicBezTo>
                      <a:pt x="4672" y="435"/>
                      <a:pt x="4672" y="435"/>
                      <a:pt x="4672" y="435"/>
                    </a:cubicBezTo>
                    <a:cubicBezTo>
                      <a:pt x="4675" y="435"/>
                      <a:pt x="4675" y="435"/>
                      <a:pt x="4675" y="435"/>
                    </a:cubicBezTo>
                    <a:cubicBezTo>
                      <a:pt x="4675" y="448"/>
                      <a:pt x="4675" y="448"/>
                      <a:pt x="4675" y="448"/>
                    </a:cubicBezTo>
                    <a:cubicBezTo>
                      <a:pt x="4675" y="448"/>
                      <a:pt x="4675" y="448"/>
                      <a:pt x="4675" y="448"/>
                    </a:cubicBezTo>
                    <a:cubicBezTo>
                      <a:pt x="4675" y="448"/>
                      <a:pt x="4675" y="448"/>
                      <a:pt x="4675" y="448"/>
                    </a:cubicBezTo>
                    <a:cubicBezTo>
                      <a:pt x="4676" y="507"/>
                      <a:pt x="4676" y="507"/>
                      <a:pt x="4676" y="507"/>
                    </a:cubicBezTo>
                    <a:cubicBezTo>
                      <a:pt x="4664" y="507"/>
                      <a:pt x="4664" y="507"/>
                      <a:pt x="4664" y="507"/>
                    </a:cubicBezTo>
                    <a:cubicBezTo>
                      <a:pt x="4664" y="489"/>
                      <a:pt x="4664" y="489"/>
                      <a:pt x="4664" y="489"/>
                    </a:cubicBezTo>
                    <a:cubicBezTo>
                      <a:pt x="4666" y="489"/>
                      <a:pt x="4666" y="489"/>
                      <a:pt x="4666" y="489"/>
                    </a:cubicBezTo>
                    <a:cubicBezTo>
                      <a:pt x="4666" y="487"/>
                      <a:pt x="4666" y="487"/>
                      <a:pt x="4666" y="487"/>
                    </a:cubicBezTo>
                    <a:cubicBezTo>
                      <a:pt x="4664" y="487"/>
                      <a:pt x="4664" y="487"/>
                      <a:pt x="4664" y="487"/>
                    </a:cubicBezTo>
                    <a:cubicBezTo>
                      <a:pt x="4664" y="485"/>
                      <a:pt x="4664" y="485"/>
                      <a:pt x="4664" y="485"/>
                    </a:cubicBezTo>
                    <a:cubicBezTo>
                      <a:pt x="4664" y="485"/>
                      <a:pt x="4664" y="485"/>
                      <a:pt x="4664" y="484"/>
                    </a:cubicBezTo>
                    <a:cubicBezTo>
                      <a:pt x="4664" y="483"/>
                      <a:pt x="4664" y="483"/>
                      <a:pt x="4663" y="483"/>
                    </a:cubicBezTo>
                    <a:cubicBezTo>
                      <a:pt x="4662" y="483"/>
                      <a:pt x="4661" y="483"/>
                      <a:pt x="4661" y="484"/>
                    </a:cubicBezTo>
                    <a:cubicBezTo>
                      <a:pt x="4661" y="485"/>
                      <a:pt x="4662" y="485"/>
                      <a:pt x="4662" y="485"/>
                    </a:cubicBezTo>
                    <a:cubicBezTo>
                      <a:pt x="4662" y="487"/>
                      <a:pt x="4662" y="487"/>
                      <a:pt x="4662" y="487"/>
                    </a:cubicBezTo>
                    <a:cubicBezTo>
                      <a:pt x="4659" y="487"/>
                      <a:pt x="4659" y="487"/>
                      <a:pt x="4659" y="487"/>
                    </a:cubicBezTo>
                    <a:cubicBezTo>
                      <a:pt x="4659" y="489"/>
                      <a:pt x="4659" y="489"/>
                      <a:pt x="4659" y="489"/>
                    </a:cubicBezTo>
                    <a:cubicBezTo>
                      <a:pt x="4662" y="489"/>
                      <a:pt x="4662" y="489"/>
                      <a:pt x="4662" y="489"/>
                    </a:cubicBezTo>
                    <a:cubicBezTo>
                      <a:pt x="4662" y="507"/>
                      <a:pt x="4662" y="507"/>
                      <a:pt x="4662" y="507"/>
                    </a:cubicBezTo>
                    <a:cubicBezTo>
                      <a:pt x="4662" y="507"/>
                      <a:pt x="4662" y="507"/>
                      <a:pt x="4662" y="507"/>
                    </a:cubicBezTo>
                    <a:cubicBezTo>
                      <a:pt x="4664" y="653"/>
                      <a:pt x="4664" y="653"/>
                      <a:pt x="4664" y="653"/>
                    </a:cubicBezTo>
                    <a:cubicBezTo>
                      <a:pt x="4661" y="653"/>
                      <a:pt x="4661" y="653"/>
                      <a:pt x="4661" y="653"/>
                    </a:cubicBezTo>
                    <a:cubicBezTo>
                      <a:pt x="4661" y="661"/>
                      <a:pt x="4661" y="661"/>
                      <a:pt x="4661" y="661"/>
                    </a:cubicBezTo>
                    <a:cubicBezTo>
                      <a:pt x="4661" y="678"/>
                      <a:pt x="4661" y="678"/>
                      <a:pt x="4661" y="678"/>
                    </a:cubicBezTo>
                    <a:cubicBezTo>
                      <a:pt x="4662" y="692"/>
                      <a:pt x="4662" y="692"/>
                      <a:pt x="4662" y="692"/>
                    </a:cubicBezTo>
                    <a:cubicBezTo>
                      <a:pt x="4684" y="692"/>
                      <a:pt x="4684" y="692"/>
                      <a:pt x="4684" y="692"/>
                    </a:cubicBezTo>
                    <a:cubicBezTo>
                      <a:pt x="4684" y="713"/>
                      <a:pt x="4684" y="713"/>
                      <a:pt x="4684" y="713"/>
                    </a:cubicBezTo>
                    <a:cubicBezTo>
                      <a:pt x="4684" y="721"/>
                      <a:pt x="4684" y="721"/>
                      <a:pt x="4684" y="721"/>
                    </a:cubicBezTo>
                    <a:cubicBezTo>
                      <a:pt x="4684" y="721"/>
                      <a:pt x="4684" y="721"/>
                      <a:pt x="4684" y="721"/>
                    </a:cubicBezTo>
                    <a:cubicBezTo>
                      <a:pt x="4684" y="724"/>
                      <a:pt x="4684" y="724"/>
                      <a:pt x="4684" y="724"/>
                    </a:cubicBezTo>
                    <a:cubicBezTo>
                      <a:pt x="4684" y="724"/>
                      <a:pt x="4684" y="724"/>
                      <a:pt x="4684" y="724"/>
                    </a:cubicBezTo>
                    <a:cubicBezTo>
                      <a:pt x="4684" y="728"/>
                      <a:pt x="4684" y="728"/>
                      <a:pt x="4684" y="728"/>
                    </a:cubicBezTo>
                    <a:cubicBezTo>
                      <a:pt x="4684" y="728"/>
                      <a:pt x="4684" y="728"/>
                      <a:pt x="4684" y="728"/>
                    </a:cubicBezTo>
                    <a:cubicBezTo>
                      <a:pt x="4686" y="845"/>
                      <a:pt x="4686" y="845"/>
                      <a:pt x="4686" y="845"/>
                    </a:cubicBezTo>
                    <a:cubicBezTo>
                      <a:pt x="4686" y="845"/>
                      <a:pt x="4686" y="845"/>
                      <a:pt x="4686" y="845"/>
                    </a:cubicBezTo>
                    <a:cubicBezTo>
                      <a:pt x="4686" y="853"/>
                      <a:pt x="4686" y="853"/>
                      <a:pt x="4686" y="853"/>
                    </a:cubicBezTo>
                    <a:cubicBezTo>
                      <a:pt x="4686" y="853"/>
                      <a:pt x="4686" y="853"/>
                      <a:pt x="4686" y="853"/>
                    </a:cubicBezTo>
                    <a:cubicBezTo>
                      <a:pt x="4686" y="855"/>
                      <a:pt x="4686" y="855"/>
                      <a:pt x="4686" y="855"/>
                    </a:cubicBezTo>
                    <a:cubicBezTo>
                      <a:pt x="4686" y="855"/>
                      <a:pt x="4686" y="855"/>
                      <a:pt x="4686" y="855"/>
                    </a:cubicBezTo>
                    <a:cubicBezTo>
                      <a:pt x="4686" y="859"/>
                      <a:pt x="4686" y="859"/>
                      <a:pt x="4686" y="859"/>
                    </a:cubicBezTo>
                    <a:cubicBezTo>
                      <a:pt x="4686" y="859"/>
                      <a:pt x="4686" y="859"/>
                      <a:pt x="4686" y="859"/>
                    </a:cubicBezTo>
                    <a:cubicBezTo>
                      <a:pt x="4688" y="977"/>
                      <a:pt x="4688" y="977"/>
                      <a:pt x="4688" y="977"/>
                    </a:cubicBezTo>
                    <a:cubicBezTo>
                      <a:pt x="4688" y="977"/>
                      <a:pt x="4688" y="977"/>
                      <a:pt x="4688" y="977"/>
                    </a:cubicBezTo>
                    <a:cubicBezTo>
                      <a:pt x="4688" y="984"/>
                      <a:pt x="4688" y="984"/>
                      <a:pt x="4688" y="984"/>
                    </a:cubicBezTo>
                    <a:cubicBezTo>
                      <a:pt x="4688" y="984"/>
                      <a:pt x="4688" y="984"/>
                      <a:pt x="4688" y="984"/>
                    </a:cubicBezTo>
                    <a:cubicBezTo>
                      <a:pt x="4688" y="987"/>
                      <a:pt x="4688" y="987"/>
                      <a:pt x="4688" y="987"/>
                    </a:cubicBezTo>
                    <a:cubicBezTo>
                      <a:pt x="4688" y="987"/>
                      <a:pt x="4688" y="987"/>
                      <a:pt x="4688" y="987"/>
                    </a:cubicBezTo>
                    <a:cubicBezTo>
                      <a:pt x="4688" y="991"/>
                      <a:pt x="4688" y="991"/>
                      <a:pt x="4688" y="991"/>
                    </a:cubicBezTo>
                    <a:cubicBezTo>
                      <a:pt x="4688" y="991"/>
                      <a:pt x="4688" y="991"/>
                      <a:pt x="4688" y="991"/>
                    </a:cubicBezTo>
                    <a:cubicBezTo>
                      <a:pt x="4690" y="1094"/>
                      <a:pt x="4690" y="1094"/>
                      <a:pt x="4690" y="1094"/>
                    </a:cubicBezTo>
                    <a:cubicBezTo>
                      <a:pt x="4612" y="1105"/>
                      <a:pt x="4542" y="1139"/>
                      <a:pt x="4485" y="1188"/>
                    </a:cubicBezTo>
                    <a:cubicBezTo>
                      <a:pt x="4408" y="1030"/>
                      <a:pt x="4246" y="921"/>
                      <a:pt x="4058" y="921"/>
                    </a:cubicBezTo>
                    <a:cubicBezTo>
                      <a:pt x="4056" y="921"/>
                      <a:pt x="4054" y="921"/>
                      <a:pt x="4051" y="921"/>
                    </a:cubicBezTo>
                    <a:cubicBezTo>
                      <a:pt x="4051" y="919"/>
                      <a:pt x="4051" y="919"/>
                      <a:pt x="4051" y="919"/>
                    </a:cubicBezTo>
                    <a:cubicBezTo>
                      <a:pt x="4024" y="916"/>
                      <a:pt x="3997" y="912"/>
                      <a:pt x="3967" y="909"/>
                    </a:cubicBezTo>
                    <a:cubicBezTo>
                      <a:pt x="3968" y="903"/>
                      <a:pt x="3968" y="897"/>
                      <a:pt x="3969" y="891"/>
                    </a:cubicBezTo>
                    <a:cubicBezTo>
                      <a:pt x="3998" y="894"/>
                      <a:pt x="4025" y="898"/>
                      <a:pt x="4052" y="901"/>
                    </a:cubicBezTo>
                    <a:cubicBezTo>
                      <a:pt x="4053" y="886"/>
                      <a:pt x="4053" y="886"/>
                      <a:pt x="4053" y="886"/>
                    </a:cubicBezTo>
                    <a:cubicBezTo>
                      <a:pt x="4028" y="883"/>
                      <a:pt x="4001" y="878"/>
                      <a:pt x="3971" y="874"/>
                    </a:cubicBezTo>
                    <a:cubicBezTo>
                      <a:pt x="3971" y="868"/>
                      <a:pt x="3972" y="863"/>
                      <a:pt x="3972" y="857"/>
                    </a:cubicBezTo>
                    <a:cubicBezTo>
                      <a:pt x="4001" y="860"/>
                      <a:pt x="4028" y="865"/>
                      <a:pt x="4054" y="869"/>
                    </a:cubicBezTo>
                    <a:cubicBezTo>
                      <a:pt x="4055" y="854"/>
                      <a:pt x="4055" y="854"/>
                      <a:pt x="4055" y="854"/>
                    </a:cubicBezTo>
                    <a:cubicBezTo>
                      <a:pt x="4031" y="850"/>
                      <a:pt x="4005" y="845"/>
                      <a:pt x="3974" y="840"/>
                    </a:cubicBezTo>
                    <a:cubicBezTo>
                      <a:pt x="3975" y="835"/>
                      <a:pt x="3975" y="829"/>
                      <a:pt x="3976" y="823"/>
                    </a:cubicBezTo>
                    <a:cubicBezTo>
                      <a:pt x="4005" y="827"/>
                      <a:pt x="4031" y="832"/>
                      <a:pt x="4056" y="837"/>
                    </a:cubicBezTo>
                    <a:cubicBezTo>
                      <a:pt x="4057" y="823"/>
                      <a:pt x="4057" y="823"/>
                      <a:pt x="4057" y="823"/>
                    </a:cubicBezTo>
                    <a:cubicBezTo>
                      <a:pt x="4034" y="818"/>
                      <a:pt x="4009" y="812"/>
                      <a:pt x="3977" y="807"/>
                    </a:cubicBezTo>
                    <a:cubicBezTo>
                      <a:pt x="3978" y="802"/>
                      <a:pt x="3978" y="796"/>
                      <a:pt x="3979" y="791"/>
                    </a:cubicBezTo>
                    <a:cubicBezTo>
                      <a:pt x="4008" y="795"/>
                      <a:pt x="4034" y="801"/>
                      <a:pt x="4058" y="806"/>
                    </a:cubicBezTo>
                    <a:cubicBezTo>
                      <a:pt x="4058" y="802"/>
                      <a:pt x="4058" y="797"/>
                      <a:pt x="4059" y="792"/>
                    </a:cubicBezTo>
                    <a:cubicBezTo>
                      <a:pt x="4037" y="787"/>
                      <a:pt x="4013" y="780"/>
                      <a:pt x="3981" y="775"/>
                    </a:cubicBezTo>
                    <a:cubicBezTo>
                      <a:pt x="3981" y="769"/>
                      <a:pt x="3982" y="764"/>
                      <a:pt x="3982" y="759"/>
                    </a:cubicBezTo>
                    <a:cubicBezTo>
                      <a:pt x="4012" y="763"/>
                      <a:pt x="4036" y="770"/>
                      <a:pt x="4059" y="776"/>
                    </a:cubicBezTo>
                    <a:cubicBezTo>
                      <a:pt x="4060" y="771"/>
                      <a:pt x="4060" y="767"/>
                      <a:pt x="4060" y="762"/>
                    </a:cubicBezTo>
                    <a:cubicBezTo>
                      <a:pt x="4040" y="757"/>
                      <a:pt x="4017" y="748"/>
                      <a:pt x="3984" y="743"/>
                    </a:cubicBezTo>
                    <a:cubicBezTo>
                      <a:pt x="3984" y="737"/>
                      <a:pt x="3985" y="732"/>
                      <a:pt x="3985" y="727"/>
                    </a:cubicBezTo>
                    <a:cubicBezTo>
                      <a:pt x="4015" y="732"/>
                      <a:pt x="4039" y="740"/>
                      <a:pt x="4061" y="746"/>
                    </a:cubicBezTo>
                    <a:cubicBezTo>
                      <a:pt x="4061" y="742"/>
                      <a:pt x="4061" y="737"/>
                      <a:pt x="4061" y="732"/>
                    </a:cubicBezTo>
                    <a:cubicBezTo>
                      <a:pt x="4043" y="727"/>
                      <a:pt x="4021" y="718"/>
                      <a:pt x="3987" y="711"/>
                    </a:cubicBezTo>
                    <a:cubicBezTo>
                      <a:pt x="3987" y="706"/>
                      <a:pt x="3988" y="701"/>
                      <a:pt x="3988" y="696"/>
                    </a:cubicBezTo>
                    <a:cubicBezTo>
                      <a:pt x="4018" y="701"/>
                      <a:pt x="4041" y="710"/>
                      <a:pt x="4062" y="717"/>
                    </a:cubicBezTo>
                    <a:cubicBezTo>
                      <a:pt x="4062" y="713"/>
                      <a:pt x="4062" y="708"/>
                      <a:pt x="4063" y="703"/>
                    </a:cubicBezTo>
                    <a:cubicBezTo>
                      <a:pt x="4045" y="697"/>
                      <a:pt x="4024" y="687"/>
                      <a:pt x="3990" y="681"/>
                    </a:cubicBezTo>
                    <a:cubicBezTo>
                      <a:pt x="3991" y="676"/>
                      <a:pt x="3991" y="671"/>
                      <a:pt x="3992" y="666"/>
                    </a:cubicBezTo>
                    <a:cubicBezTo>
                      <a:pt x="4022" y="672"/>
                      <a:pt x="4044" y="680"/>
                      <a:pt x="4063" y="688"/>
                    </a:cubicBezTo>
                    <a:cubicBezTo>
                      <a:pt x="4063" y="684"/>
                      <a:pt x="4063" y="679"/>
                      <a:pt x="4063" y="675"/>
                    </a:cubicBezTo>
                    <a:cubicBezTo>
                      <a:pt x="4048" y="668"/>
                      <a:pt x="4027" y="658"/>
                      <a:pt x="3993" y="651"/>
                    </a:cubicBezTo>
                    <a:cubicBezTo>
                      <a:pt x="3994" y="646"/>
                      <a:pt x="3994" y="641"/>
                      <a:pt x="3995" y="637"/>
                    </a:cubicBezTo>
                    <a:cubicBezTo>
                      <a:pt x="4024" y="642"/>
                      <a:pt x="4045" y="652"/>
                      <a:pt x="4064" y="660"/>
                    </a:cubicBezTo>
                    <a:cubicBezTo>
                      <a:pt x="4064" y="655"/>
                      <a:pt x="4064" y="651"/>
                      <a:pt x="4064" y="646"/>
                    </a:cubicBezTo>
                    <a:cubicBezTo>
                      <a:pt x="4049" y="639"/>
                      <a:pt x="4030" y="628"/>
                      <a:pt x="3996" y="621"/>
                    </a:cubicBezTo>
                    <a:cubicBezTo>
                      <a:pt x="3997" y="616"/>
                      <a:pt x="3997" y="612"/>
                      <a:pt x="3998" y="607"/>
                    </a:cubicBezTo>
                    <a:cubicBezTo>
                      <a:pt x="4027" y="613"/>
                      <a:pt x="4047" y="623"/>
                      <a:pt x="4064" y="632"/>
                    </a:cubicBezTo>
                    <a:cubicBezTo>
                      <a:pt x="4064" y="627"/>
                      <a:pt x="4064" y="623"/>
                      <a:pt x="4064" y="618"/>
                    </a:cubicBezTo>
                    <a:cubicBezTo>
                      <a:pt x="4051" y="610"/>
                      <a:pt x="4032" y="599"/>
                      <a:pt x="3999" y="592"/>
                    </a:cubicBezTo>
                    <a:cubicBezTo>
                      <a:pt x="4000" y="588"/>
                      <a:pt x="4000" y="583"/>
                      <a:pt x="4000" y="579"/>
                    </a:cubicBezTo>
                    <a:cubicBezTo>
                      <a:pt x="4029" y="585"/>
                      <a:pt x="4048" y="595"/>
                      <a:pt x="4064" y="604"/>
                    </a:cubicBezTo>
                    <a:cubicBezTo>
                      <a:pt x="4064" y="599"/>
                      <a:pt x="4064" y="594"/>
                      <a:pt x="4064" y="590"/>
                    </a:cubicBezTo>
                    <a:cubicBezTo>
                      <a:pt x="4052" y="582"/>
                      <a:pt x="4034" y="571"/>
                      <a:pt x="4002" y="563"/>
                    </a:cubicBezTo>
                    <a:cubicBezTo>
                      <a:pt x="4003" y="559"/>
                      <a:pt x="4003" y="555"/>
                      <a:pt x="4003" y="551"/>
                    </a:cubicBezTo>
                    <a:cubicBezTo>
                      <a:pt x="4031" y="557"/>
                      <a:pt x="4049" y="567"/>
                      <a:pt x="4064" y="576"/>
                    </a:cubicBezTo>
                    <a:cubicBezTo>
                      <a:pt x="4064" y="571"/>
                      <a:pt x="4064" y="566"/>
                      <a:pt x="4064" y="561"/>
                    </a:cubicBezTo>
                    <a:cubicBezTo>
                      <a:pt x="4052" y="553"/>
                      <a:pt x="4035" y="543"/>
                      <a:pt x="4005" y="535"/>
                    </a:cubicBezTo>
                    <a:cubicBezTo>
                      <a:pt x="4006" y="523"/>
                      <a:pt x="4006" y="523"/>
                      <a:pt x="4006" y="523"/>
                    </a:cubicBezTo>
                    <a:cubicBezTo>
                      <a:pt x="4032" y="529"/>
                      <a:pt x="4050" y="539"/>
                      <a:pt x="4063" y="548"/>
                    </a:cubicBezTo>
                    <a:cubicBezTo>
                      <a:pt x="4063" y="535"/>
                      <a:pt x="4062" y="521"/>
                      <a:pt x="4062" y="508"/>
                    </a:cubicBezTo>
                    <a:cubicBezTo>
                      <a:pt x="4025" y="477"/>
                      <a:pt x="4021" y="473"/>
                      <a:pt x="3972" y="468"/>
                    </a:cubicBezTo>
                    <a:cubicBezTo>
                      <a:pt x="3963" y="555"/>
                      <a:pt x="3963" y="555"/>
                      <a:pt x="3963" y="555"/>
                    </a:cubicBezTo>
                    <a:cubicBezTo>
                      <a:pt x="3961" y="555"/>
                      <a:pt x="3961" y="555"/>
                      <a:pt x="3961" y="555"/>
                    </a:cubicBezTo>
                    <a:cubicBezTo>
                      <a:pt x="3936" y="552"/>
                      <a:pt x="3936" y="552"/>
                      <a:pt x="3936" y="552"/>
                    </a:cubicBezTo>
                    <a:cubicBezTo>
                      <a:pt x="3936" y="552"/>
                      <a:pt x="3936" y="552"/>
                      <a:pt x="3936" y="552"/>
                    </a:cubicBezTo>
                    <a:cubicBezTo>
                      <a:pt x="3931" y="552"/>
                      <a:pt x="3931" y="552"/>
                      <a:pt x="3931" y="552"/>
                    </a:cubicBezTo>
                    <a:cubicBezTo>
                      <a:pt x="3930" y="551"/>
                      <a:pt x="3930" y="551"/>
                      <a:pt x="3930" y="551"/>
                    </a:cubicBezTo>
                    <a:cubicBezTo>
                      <a:pt x="3945" y="368"/>
                      <a:pt x="3945" y="368"/>
                      <a:pt x="3945" y="368"/>
                    </a:cubicBezTo>
                    <a:cubicBezTo>
                      <a:pt x="3948" y="369"/>
                      <a:pt x="3948" y="369"/>
                      <a:pt x="3948" y="369"/>
                    </a:cubicBezTo>
                    <a:cubicBezTo>
                      <a:pt x="3970" y="371"/>
                      <a:pt x="3970" y="371"/>
                      <a:pt x="3970" y="371"/>
                    </a:cubicBezTo>
                    <a:cubicBezTo>
                      <a:pt x="3975" y="318"/>
                      <a:pt x="3975" y="318"/>
                      <a:pt x="3975" y="318"/>
                    </a:cubicBezTo>
                    <a:cubicBezTo>
                      <a:pt x="3949" y="315"/>
                      <a:pt x="3949" y="315"/>
                      <a:pt x="3949" y="315"/>
                    </a:cubicBezTo>
                    <a:cubicBezTo>
                      <a:pt x="3952" y="251"/>
                      <a:pt x="3952" y="251"/>
                      <a:pt x="3952" y="251"/>
                    </a:cubicBezTo>
                    <a:cubicBezTo>
                      <a:pt x="3962" y="248"/>
                      <a:pt x="3969" y="240"/>
                      <a:pt x="3970" y="230"/>
                    </a:cubicBezTo>
                    <a:cubicBezTo>
                      <a:pt x="3971" y="220"/>
                      <a:pt x="3966" y="211"/>
                      <a:pt x="3957" y="207"/>
                    </a:cubicBezTo>
                    <a:cubicBezTo>
                      <a:pt x="3962" y="123"/>
                      <a:pt x="3962" y="123"/>
                      <a:pt x="3962" y="123"/>
                    </a:cubicBezTo>
                    <a:cubicBezTo>
                      <a:pt x="3968" y="22"/>
                      <a:pt x="3968" y="22"/>
                      <a:pt x="3968" y="22"/>
                    </a:cubicBezTo>
                    <a:cubicBezTo>
                      <a:pt x="3964" y="52"/>
                      <a:pt x="3964" y="52"/>
                      <a:pt x="3964" y="52"/>
                    </a:cubicBezTo>
                    <a:cubicBezTo>
                      <a:pt x="3953" y="122"/>
                      <a:pt x="3953" y="122"/>
                      <a:pt x="3953" y="122"/>
                    </a:cubicBezTo>
                    <a:cubicBezTo>
                      <a:pt x="3941" y="205"/>
                      <a:pt x="3941" y="205"/>
                      <a:pt x="3941" y="205"/>
                    </a:cubicBezTo>
                    <a:cubicBezTo>
                      <a:pt x="3932" y="207"/>
                      <a:pt x="3925" y="215"/>
                      <a:pt x="3924" y="225"/>
                    </a:cubicBezTo>
                    <a:cubicBezTo>
                      <a:pt x="3923" y="236"/>
                      <a:pt x="3929" y="245"/>
                      <a:pt x="3937" y="249"/>
                    </a:cubicBezTo>
                    <a:cubicBezTo>
                      <a:pt x="3928" y="313"/>
                      <a:pt x="3928" y="313"/>
                      <a:pt x="3928" y="313"/>
                    </a:cubicBezTo>
                    <a:cubicBezTo>
                      <a:pt x="3926" y="313"/>
                      <a:pt x="3926" y="313"/>
                      <a:pt x="3926" y="313"/>
                    </a:cubicBezTo>
                    <a:cubicBezTo>
                      <a:pt x="3926" y="313"/>
                      <a:pt x="3926" y="313"/>
                      <a:pt x="3926" y="313"/>
                    </a:cubicBezTo>
                    <a:cubicBezTo>
                      <a:pt x="3891" y="309"/>
                      <a:pt x="3891" y="309"/>
                      <a:pt x="3891" y="309"/>
                    </a:cubicBezTo>
                    <a:cubicBezTo>
                      <a:pt x="3890" y="309"/>
                      <a:pt x="3890" y="309"/>
                      <a:pt x="3890" y="309"/>
                    </a:cubicBezTo>
                    <a:cubicBezTo>
                      <a:pt x="3903" y="180"/>
                      <a:pt x="3903" y="180"/>
                      <a:pt x="3903" y="180"/>
                    </a:cubicBezTo>
                    <a:cubicBezTo>
                      <a:pt x="3841" y="173"/>
                      <a:pt x="3825" y="169"/>
                      <a:pt x="3766" y="217"/>
                    </a:cubicBezTo>
                    <a:cubicBezTo>
                      <a:pt x="3762" y="234"/>
                      <a:pt x="3759" y="251"/>
                      <a:pt x="3755" y="268"/>
                    </a:cubicBezTo>
                    <a:cubicBezTo>
                      <a:pt x="3782" y="253"/>
                      <a:pt x="3823" y="239"/>
                      <a:pt x="3870" y="244"/>
                    </a:cubicBezTo>
                    <a:cubicBezTo>
                      <a:pt x="3870" y="249"/>
                      <a:pt x="3868" y="251"/>
                      <a:pt x="3867" y="257"/>
                    </a:cubicBezTo>
                    <a:cubicBezTo>
                      <a:pt x="3822" y="251"/>
                      <a:pt x="3781" y="265"/>
                      <a:pt x="3753" y="278"/>
                    </a:cubicBezTo>
                    <a:cubicBezTo>
                      <a:pt x="3752" y="285"/>
                      <a:pt x="3751" y="292"/>
                      <a:pt x="3750" y="298"/>
                    </a:cubicBezTo>
                    <a:cubicBezTo>
                      <a:pt x="3776" y="284"/>
                      <a:pt x="3818" y="268"/>
                      <a:pt x="3867" y="273"/>
                    </a:cubicBezTo>
                    <a:cubicBezTo>
                      <a:pt x="3866" y="279"/>
                      <a:pt x="3864" y="281"/>
                      <a:pt x="3864" y="287"/>
                    </a:cubicBezTo>
                    <a:cubicBezTo>
                      <a:pt x="3818" y="281"/>
                      <a:pt x="3775" y="295"/>
                      <a:pt x="3748" y="309"/>
                    </a:cubicBezTo>
                    <a:cubicBezTo>
                      <a:pt x="3746" y="315"/>
                      <a:pt x="3745" y="322"/>
                      <a:pt x="3744" y="329"/>
                    </a:cubicBezTo>
                    <a:cubicBezTo>
                      <a:pt x="3770" y="315"/>
                      <a:pt x="3813" y="298"/>
                      <a:pt x="3863" y="303"/>
                    </a:cubicBezTo>
                    <a:cubicBezTo>
                      <a:pt x="3862" y="309"/>
                      <a:pt x="3861" y="311"/>
                      <a:pt x="3860" y="317"/>
                    </a:cubicBezTo>
                    <a:cubicBezTo>
                      <a:pt x="3813" y="311"/>
                      <a:pt x="3769" y="326"/>
                      <a:pt x="3742" y="339"/>
                    </a:cubicBezTo>
                    <a:cubicBezTo>
                      <a:pt x="3741" y="346"/>
                      <a:pt x="3740" y="352"/>
                      <a:pt x="3739" y="359"/>
                    </a:cubicBezTo>
                    <a:cubicBezTo>
                      <a:pt x="3764" y="346"/>
                      <a:pt x="3808" y="328"/>
                      <a:pt x="3859" y="333"/>
                    </a:cubicBezTo>
                    <a:cubicBezTo>
                      <a:pt x="3859" y="339"/>
                      <a:pt x="3857" y="341"/>
                      <a:pt x="3856" y="347"/>
                    </a:cubicBezTo>
                    <a:cubicBezTo>
                      <a:pt x="3808" y="341"/>
                      <a:pt x="3763" y="357"/>
                      <a:pt x="3737" y="369"/>
                    </a:cubicBezTo>
                    <a:cubicBezTo>
                      <a:pt x="3736" y="376"/>
                      <a:pt x="3734" y="383"/>
                      <a:pt x="3733" y="389"/>
                    </a:cubicBezTo>
                    <a:cubicBezTo>
                      <a:pt x="3759" y="377"/>
                      <a:pt x="3803" y="358"/>
                      <a:pt x="3856" y="363"/>
                    </a:cubicBezTo>
                    <a:cubicBezTo>
                      <a:pt x="3855" y="369"/>
                      <a:pt x="3853" y="372"/>
                      <a:pt x="3853" y="377"/>
                    </a:cubicBezTo>
                    <a:cubicBezTo>
                      <a:pt x="3804" y="371"/>
                      <a:pt x="3758" y="387"/>
                      <a:pt x="3732" y="399"/>
                    </a:cubicBezTo>
                    <a:cubicBezTo>
                      <a:pt x="3730" y="406"/>
                      <a:pt x="3729" y="413"/>
                      <a:pt x="3728" y="420"/>
                    </a:cubicBezTo>
                    <a:cubicBezTo>
                      <a:pt x="3753" y="408"/>
                      <a:pt x="3799" y="388"/>
                      <a:pt x="3852" y="394"/>
                    </a:cubicBezTo>
                    <a:cubicBezTo>
                      <a:pt x="3851" y="399"/>
                      <a:pt x="3850" y="402"/>
                      <a:pt x="3849" y="408"/>
                    </a:cubicBezTo>
                    <a:cubicBezTo>
                      <a:pt x="3799" y="402"/>
                      <a:pt x="3753" y="418"/>
                      <a:pt x="3727" y="429"/>
                    </a:cubicBezTo>
                    <a:cubicBezTo>
                      <a:pt x="3726" y="436"/>
                      <a:pt x="3724" y="443"/>
                      <a:pt x="3723" y="449"/>
                    </a:cubicBezTo>
                    <a:cubicBezTo>
                      <a:pt x="3748" y="439"/>
                      <a:pt x="3794" y="419"/>
                      <a:pt x="3848" y="424"/>
                    </a:cubicBezTo>
                    <a:cubicBezTo>
                      <a:pt x="3848" y="430"/>
                      <a:pt x="3846" y="433"/>
                      <a:pt x="3846" y="439"/>
                    </a:cubicBezTo>
                    <a:cubicBezTo>
                      <a:pt x="3795" y="433"/>
                      <a:pt x="3748" y="449"/>
                      <a:pt x="3722" y="459"/>
                    </a:cubicBezTo>
                    <a:cubicBezTo>
                      <a:pt x="3721" y="466"/>
                      <a:pt x="3720" y="472"/>
                      <a:pt x="3719" y="479"/>
                    </a:cubicBezTo>
                    <a:cubicBezTo>
                      <a:pt x="3742" y="470"/>
                      <a:pt x="3789" y="449"/>
                      <a:pt x="3844" y="455"/>
                    </a:cubicBezTo>
                    <a:cubicBezTo>
                      <a:pt x="3844" y="460"/>
                      <a:pt x="3842" y="464"/>
                      <a:pt x="3842" y="470"/>
                    </a:cubicBezTo>
                    <a:cubicBezTo>
                      <a:pt x="3791" y="463"/>
                      <a:pt x="3743" y="480"/>
                      <a:pt x="3717" y="489"/>
                    </a:cubicBezTo>
                    <a:cubicBezTo>
                      <a:pt x="3716" y="495"/>
                      <a:pt x="3715" y="502"/>
                      <a:pt x="3714" y="509"/>
                    </a:cubicBezTo>
                    <a:cubicBezTo>
                      <a:pt x="3737" y="501"/>
                      <a:pt x="3785" y="480"/>
                      <a:pt x="3841" y="486"/>
                    </a:cubicBezTo>
                    <a:cubicBezTo>
                      <a:pt x="3840" y="491"/>
                      <a:pt x="3839" y="495"/>
                      <a:pt x="3838" y="501"/>
                    </a:cubicBezTo>
                    <a:cubicBezTo>
                      <a:pt x="3787" y="495"/>
                      <a:pt x="3739" y="511"/>
                      <a:pt x="3713" y="518"/>
                    </a:cubicBezTo>
                    <a:cubicBezTo>
                      <a:pt x="3712" y="525"/>
                      <a:pt x="3711" y="531"/>
                      <a:pt x="3710" y="538"/>
                    </a:cubicBezTo>
                    <a:cubicBezTo>
                      <a:pt x="3733" y="532"/>
                      <a:pt x="3781" y="511"/>
                      <a:pt x="3837" y="517"/>
                    </a:cubicBezTo>
                    <a:cubicBezTo>
                      <a:pt x="3836" y="522"/>
                      <a:pt x="3835" y="526"/>
                      <a:pt x="3834" y="532"/>
                    </a:cubicBezTo>
                    <a:cubicBezTo>
                      <a:pt x="3783" y="526"/>
                      <a:pt x="3735" y="541"/>
                      <a:pt x="3708" y="548"/>
                    </a:cubicBezTo>
                    <a:cubicBezTo>
                      <a:pt x="3707" y="554"/>
                      <a:pt x="3706" y="561"/>
                      <a:pt x="3705" y="567"/>
                    </a:cubicBezTo>
                    <a:cubicBezTo>
                      <a:pt x="3729" y="562"/>
                      <a:pt x="3777" y="542"/>
                      <a:pt x="3833" y="548"/>
                    </a:cubicBezTo>
                    <a:cubicBezTo>
                      <a:pt x="3833" y="554"/>
                      <a:pt x="3831" y="558"/>
                      <a:pt x="3831" y="564"/>
                    </a:cubicBezTo>
                    <a:cubicBezTo>
                      <a:pt x="3779" y="558"/>
                      <a:pt x="3731" y="572"/>
                      <a:pt x="3704" y="578"/>
                    </a:cubicBezTo>
                    <a:cubicBezTo>
                      <a:pt x="3703" y="584"/>
                      <a:pt x="3702" y="590"/>
                      <a:pt x="3701" y="596"/>
                    </a:cubicBezTo>
                    <a:cubicBezTo>
                      <a:pt x="3725" y="593"/>
                      <a:pt x="3773" y="574"/>
                      <a:pt x="3829" y="579"/>
                    </a:cubicBezTo>
                    <a:cubicBezTo>
                      <a:pt x="3829" y="585"/>
                      <a:pt x="3828" y="589"/>
                      <a:pt x="3827" y="595"/>
                    </a:cubicBezTo>
                    <a:cubicBezTo>
                      <a:pt x="3776" y="589"/>
                      <a:pt x="3727" y="603"/>
                      <a:pt x="3700" y="607"/>
                    </a:cubicBezTo>
                    <a:cubicBezTo>
                      <a:pt x="3699" y="613"/>
                      <a:pt x="3698" y="619"/>
                      <a:pt x="3697" y="625"/>
                    </a:cubicBezTo>
                    <a:cubicBezTo>
                      <a:pt x="3721" y="623"/>
                      <a:pt x="3770" y="605"/>
                      <a:pt x="3826" y="611"/>
                    </a:cubicBezTo>
                    <a:cubicBezTo>
                      <a:pt x="3825" y="617"/>
                      <a:pt x="3824" y="621"/>
                      <a:pt x="3823" y="627"/>
                    </a:cubicBezTo>
                    <a:cubicBezTo>
                      <a:pt x="3772" y="621"/>
                      <a:pt x="3724" y="634"/>
                      <a:pt x="3695" y="637"/>
                    </a:cubicBezTo>
                    <a:cubicBezTo>
                      <a:pt x="3695" y="643"/>
                      <a:pt x="3694" y="648"/>
                      <a:pt x="3693" y="654"/>
                    </a:cubicBezTo>
                    <a:cubicBezTo>
                      <a:pt x="3718" y="654"/>
                      <a:pt x="3767" y="637"/>
                      <a:pt x="3822" y="643"/>
                    </a:cubicBezTo>
                    <a:cubicBezTo>
                      <a:pt x="3821" y="649"/>
                      <a:pt x="3820" y="653"/>
                      <a:pt x="3819" y="659"/>
                    </a:cubicBezTo>
                    <a:cubicBezTo>
                      <a:pt x="3769" y="653"/>
                      <a:pt x="3721" y="665"/>
                      <a:pt x="3691" y="667"/>
                    </a:cubicBezTo>
                    <a:cubicBezTo>
                      <a:pt x="3689" y="683"/>
                      <a:pt x="3689" y="683"/>
                      <a:pt x="3689" y="683"/>
                    </a:cubicBezTo>
                    <a:cubicBezTo>
                      <a:pt x="3716" y="684"/>
                      <a:pt x="3764" y="669"/>
                      <a:pt x="3818" y="675"/>
                    </a:cubicBezTo>
                    <a:cubicBezTo>
                      <a:pt x="3817" y="681"/>
                      <a:pt x="3816" y="685"/>
                      <a:pt x="3816" y="691"/>
                    </a:cubicBezTo>
                    <a:cubicBezTo>
                      <a:pt x="3766" y="686"/>
                      <a:pt x="3718" y="695"/>
                      <a:pt x="3687" y="697"/>
                    </a:cubicBezTo>
                    <a:cubicBezTo>
                      <a:pt x="3685" y="712"/>
                      <a:pt x="3685" y="712"/>
                      <a:pt x="3685" y="712"/>
                    </a:cubicBezTo>
                    <a:cubicBezTo>
                      <a:pt x="3714" y="714"/>
                      <a:pt x="3761" y="702"/>
                      <a:pt x="3814" y="707"/>
                    </a:cubicBezTo>
                    <a:cubicBezTo>
                      <a:pt x="3813" y="713"/>
                      <a:pt x="3812" y="718"/>
                      <a:pt x="3812" y="724"/>
                    </a:cubicBezTo>
                    <a:cubicBezTo>
                      <a:pt x="3763" y="718"/>
                      <a:pt x="3716" y="726"/>
                      <a:pt x="3683" y="727"/>
                    </a:cubicBezTo>
                    <a:cubicBezTo>
                      <a:pt x="3681" y="742"/>
                      <a:pt x="3681" y="742"/>
                      <a:pt x="3681" y="742"/>
                    </a:cubicBezTo>
                    <a:cubicBezTo>
                      <a:pt x="3712" y="744"/>
                      <a:pt x="3758" y="734"/>
                      <a:pt x="3810" y="739"/>
                    </a:cubicBezTo>
                    <a:cubicBezTo>
                      <a:pt x="3809" y="745"/>
                      <a:pt x="3808" y="751"/>
                      <a:pt x="3808" y="757"/>
                    </a:cubicBezTo>
                    <a:cubicBezTo>
                      <a:pt x="3760" y="751"/>
                      <a:pt x="3713" y="757"/>
                      <a:pt x="3679" y="757"/>
                    </a:cubicBezTo>
                    <a:cubicBezTo>
                      <a:pt x="3677" y="771"/>
                      <a:pt x="3677" y="771"/>
                      <a:pt x="3677" y="771"/>
                    </a:cubicBezTo>
                    <a:cubicBezTo>
                      <a:pt x="3710" y="775"/>
                      <a:pt x="3756" y="767"/>
                      <a:pt x="3806" y="772"/>
                    </a:cubicBezTo>
                    <a:cubicBezTo>
                      <a:pt x="3805" y="778"/>
                      <a:pt x="3805" y="783"/>
                      <a:pt x="3804" y="789"/>
                    </a:cubicBezTo>
                    <a:cubicBezTo>
                      <a:pt x="3757" y="784"/>
                      <a:pt x="3711" y="788"/>
                      <a:pt x="3675" y="787"/>
                    </a:cubicBezTo>
                    <a:cubicBezTo>
                      <a:pt x="3674" y="801"/>
                      <a:pt x="3674" y="801"/>
                      <a:pt x="3674" y="801"/>
                    </a:cubicBezTo>
                    <a:cubicBezTo>
                      <a:pt x="3708" y="805"/>
                      <a:pt x="3754" y="800"/>
                      <a:pt x="3802" y="805"/>
                    </a:cubicBezTo>
                    <a:cubicBezTo>
                      <a:pt x="3801" y="811"/>
                      <a:pt x="3801" y="816"/>
                      <a:pt x="3800" y="822"/>
                    </a:cubicBezTo>
                    <a:cubicBezTo>
                      <a:pt x="3758" y="818"/>
                      <a:pt x="3716" y="819"/>
                      <a:pt x="3681" y="818"/>
                    </a:cubicBezTo>
                    <a:cubicBezTo>
                      <a:pt x="3594" y="751"/>
                      <a:pt x="3485" y="711"/>
                      <a:pt x="3367" y="711"/>
                    </a:cubicBezTo>
                    <a:cubicBezTo>
                      <a:pt x="3304" y="711"/>
                      <a:pt x="3244" y="722"/>
                      <a:pt x="3189" y="743"/>
                    </a:cubicBezTo>
                    <a:cubicBezTo>
                      <a:pt x="3143" y="726"/>
                      <a:pt x="3093" y="715"/>
                      <a:pt x="3042" y="712"/>
                    </a:cubicBezTo>
                    <a:cubicBezTo>
                      <a:pt x="3032" y="619"/>
                      <a:pt x="3032" y="619"/>
                      <a:pt x="3032" y="619"/>
                    </a:cubicBezTo>
                    <a:cubicBezTo>
                      <a:pt x="3019" y="616"/>
                      <a:pt x="3019" y="616"/>
                      <a:pt x="3019" y="616"/>
                    </a:cubicBezTo>
                    <a:cubicBezTo>
                      <a:pt x="3018" y="600"/>
                      <a:pt x="3018" y="600"/>
                      <a:pt x="3018" y="600"/>
                    </a:cubicBezTo>
                    <a:cubicBezTo>
                      <a:pt x="2989" y="592"/>
                      <a:pt x="2989" y="592"/>
                      <a:pt x="2989" y="592"/>
                    </a:cubicBezTo>
                    <a:cubicBezTo>
                      <a:pt x="2987" y="578"/>
                      <a:pt x="2981" y="540"/>
                      <a:pt x="2981" y="528"/>
                    </a:cubicBezTo>
                    <a:cubicBezTo>
                      <a:pt x="2981" y="513"/>
                      <a:pt x="2979" y="476"/>
                      <a:pt x="2979" y="476"/>
                    </a:cubicBezTo>
                    <a:cubicBezTo>
                      <a:pt x="2979" y="476"/>
                      <a:pt x="2985" y="470"/>
                      <a:pt x="2985" y="465"/>
                    </a:cubicBezTo>
                    <a:cubicBezTo>
                      <a:pt x="2985" y="460"/>
                      <a:pt x="2982" y="425"/>
                      <a:pt x="2981" y="418"/>
                    </a:cubicBezTo>
                    <a:cubicBezTo>
                      <a:pt x="2981" y="410"/>
                      <a:pt x="2987" y="404"/>
                      <a:pt x="2987" y="399"/>
                    </a:cubicBezTo>
                    <a:cubicBezTo>
                      <a:pt x="2987" y="394"/>
                      <a:pt x="2983" y="346"/>
                      <a:pt x="2981" y="321"/>
                    </a:cubicBezTo>
                    <a:cubicBezTo>
                      <a:pt x="2979" y="295"/>
                      <a:pt x="2975" y="248"/>
                      <a:pt x="2975" y="248"/>
                    </a:cubicBezTo>
                    <a:cubicBezTo>
                      <a:pt x="2975" y="248"/>
                      <a:pt x="2992" y="244"/>
                      <a:pt x="3008" y="239"/>
                    </a:cubicBezTo>
                    <a:cubicBezTo>
                      <a:pt x="3024" y="235"/>
                      <a:pt x="3071" y="229"/>
                      <a:pt x="3078" y="228"/>
                    </a:cubicBezTo>
                    <a:cubicBezTo>
                      <a:pt x="3085" y="228"/>
                      <a:pt x="3093" y="216"/>
                      <a:pt x="3097" y="206"/>
                    </a:cubicBezTo>
                    <a:cubicBezTo>
                      <a:pt x="3102" y="197"/>
                      <a:pt x="3101" y="189"/>
                      <a:pt x="3103" y="185"/>
                    </a:cubicBezTo>
                    <a:cubicBezTo>
                      <a:pt x="3106" y="181"/>
                      <a:pt x="3116" y="182"/>
                      <a:pt x="3124" y="182"/>
                    </a:cubicBezTo>
                    <a:cubicBezTo>
                      <a:pt x="3132" y="182"/>
                      <a:pt x="3160" y="172"/>
                      <a:pt x="3164" y="171"/>
                    </a:cubicBezTo>
                    <a:cubicBezTo>
                      <a:pt x="3168" y="169"/>
                      <a:pt x="3169" y="168"/>
                      <a:pt x="3169" y="168"/>
                    </a:cubicBezTo>
                    <a:cubicBezTo>
                      <a:pt x="3169" y="168"/>
                      <a:pt x="3173" y="167"/>
                      <a:pt x="3175" y="166"/>
                    </a:cubicBezTo>
                    <a:cubicBezTo>
                      <a:pt x="3177" y="165"/>
                      <a:pt x="3176" y="162"/>
                      <a:pt x="3176" y="162"/>
                    </a:cubicBezTo>
                    <a:cubicBezTo>
                      <a:pt x="3176" y="162"/>
                      <a:pt x="3179" y="162"/>
                      <a:pt x="3178" y="158"/>
                    </a:cubicBezTo>
                    <a:cubicBezTo>
                      <a:pt x="3178" y="155"/>
                      <a:pt x="3174" y="156"/>
                      <a:pt x="3174" y="156"/>
                    </a:cubicBezTo>
                    <a:cubicBezTo>
                      <a:pt x="3174" y="156"/>
                      <a:pt x="3173" y="153"/>
                      <a:pt x="3170" y="154"/>
                    </a:cubicBezTo>
                    <a:cubicBezTo>
                      <a:pt x="3166" y="154"/>
                      <a:pt x="3152" y="156"/>
                      <a:pt x="3152" y="156"/>
                    </a:cubicBezTo>
                    <a:cubicBezTo>
                      <a:pt x="3152" y="156"/>
                      <a:pt x="3152" y="156"/>
                      <a:pt x="3154" y="153"/>
                    </a:cubicBezTo>
                    <a:cubicBezTo>
                      <a:pt x="3156" y="151"/>
                      <a:pt x="3154" y="150"/>
                      <a:pt x="3147" y="150"/>
                    </a:cubicBezTo>
                    <a:cubicBezTo>
                      <a:pt x="3141" y="151"/>
                      <a:pt x="3133" y="154"/>
                      <a:pt x="3126" y="154"/>
                    </a:cubicBezTo>
                    <a:cubicBezTo>
                      <a:pt x="3119" y="154"/>
                      <a:pt x="3112" y="161"/>
                      <a:pt x="3109" y="163"/>
                    </a:cubicBezTo>
                    <a:cubicBezTo>
                      <a:pt x="3105" y="165"/>
                      <a:pt x="3103" y="166"/>
                      <a:pt x="3103" y="163"/>
                    </a:cubicBezTo>
                    <a:cubicBezTo>
                      <a:pt x="3103" y="160"/>
                      <a:pt x="3098" y="166"/>
                      <a:pt x="3084" y="169"/>
                    </a:cubicBezTo>
                    <a:cubicBezTo>
                      <a:pt x="3069" y="172"/>
                      <a:pt x="3061" y="169"/>
                      <a:pt x="3044" y="169"/>
                    </a:cubicBezTo>
                    <a:cubicBezTo>
                      <a:pt x="3027" y="169"/>
                      <a:pt x="3029" y="173"/>
                      <a:pt x="3023" y="173"/>
                    </a:cubicBezTo>
                    <a:cubicBezTo>
                      <a:pt x="3016" y="173"/>
                      <a:pt x="3004" y="169"/>
                      <a:pt x="2981" y="163"/>
                    </a:cubicBezTo>
                    <a:cubicBezTo>
                      <a:pt x="2958" y="156"/>
                      <a:pt x="2929" y="151"/>
                      <a:pt x="2929" y="151"/>
                    </a:cubicBezTo>
                    <a:cubicBezTo>
                      <a:pt x="2929" y="151"/>
                      <a:pt x="2929" y="141"/>
                      <a:pt x="2929" y="133"/>
                    </a:cubicBezTo>
                    <a:cubicBezTo>
                      <a:pt x="2928" y="126"/>
                      <a:pt x="2926" y="99"/>
                      <a:pt x="2924" y="87"/>
                    </a:cubicBezTo>
                    <a:cubicBezTo>
                      <a:pt x="2922" y="75"/>
                      <a:pt x="2914" y="68"/>
                      <a:pt x="2902" y="68"/>
                    </a:cubicBezTo>
                    <a:cubicBezTo>
                      <a:pt x="2876" y="69"/>
                      <a:pt x="2877" y="99"/>
                      <a:pt x="2876" y="116"/>
                    </a:cubicBezTo>
                    <a:cubicBezTo>
                      <a:pt x="2875" y="133"/>
                      <a:pt x="2873" y="151"/>
                      <a:pt x="2873" y="151"/>
                    </a:cubicBezTo>
                    <a:cubicBezTo>
                      <a:pt x="2873" y="151"/>
                      <a:pt x="2871" y="149"/>
                      <a:pt x="2869" y="150"/>
                    </a:cubicBezTo>
                    <a:cubicBezTo>
                      <a:pt x="2868" y="151"/>
                      <a:pt x="2860" y="153"/>
                      <a:pt x="2860" y="153"/>
                    </a:cubicBezTo>
                    <a:cubicBezTo>
                      <a:pt x="2860" y="153"/>
                      <a:pt x="2859" y="151"/>
                      <a:pt x="2855" y="153"/>
                    </a:cubicBezTo>
                    <a:cubicBezTo>
                      <a:pt x="2850" y="154"/>
                      <a:pt x="2844" y="154"/>
                      <a:pt x="2844" y="154"/>
                    </a:cubicBezTo>
                    <a:cubicBezTo>
                      <a:pt x="2844" y="154"/>
                      <a:pt x="2843" y="154"/>
                      <a:pt x="2836" y="154"/>
                    </a:cubicBezTo>
                    <a:cubicBezTo>
                      <a:pt x="2830" y="155"/>
                      <a:pt x="2816" y="159"/>
                      <a:pt x="2807" y="159"/>
                    </a:cubicBezTo>
                    <a:cubicBezTo>
                      <a:pt x="2798" y="159"/>
                      <a:pt x="2788" y="160"/>
                      <a:pt x="2785" y="162"/>
                    </a:cubicBezTo>
                    <a:cubicBezTo>
                      <a:pt x="2782" y="164"/>
                      <a:pt x="2773" y="166"/>
                      <a:pt x="2773" y="166"/>
                    </a:cubicBezTo>
                    <a:cubicBezTo>
                      <a:pt x="2773" y="166"/>
                      <a:pt x="2762" y="167"/>
                      <a:pt x="2750" y="167"/>
                    </a:cubicBezTo>
                    <a:cubicBezTo>
                      <a:pt x="2739" y="167"/>
                      <a:pt x="2723" y="169"/>
                      <a:pt x="2714" y="169"/>
                    </a:cubicBezTo>
                    <a:cubicBezTo>
                      <a:pt x="2705" y="169"/>
                      <a:pt x="2697" y="167"/>
                      <a:pt x="2692" y="166"/>
                    </a:cubicBezTo>
                    <a:cubicBezTo>
                      <a:pt x="2688" y="165"/>
                      <a:pt x="2689" y="168"/>
                      <a:pt x="2689" y="168"/>
                    </a:cubicBezTo>
                    <a:cubicBezTo>
                      <a:pt x="2689" y="168"/>
                      <a:pt x="2687" y="168"/>
                      <a:pt x="2685" y="168"/>
                    </a:cubicBezTo>
                    <a:cubicBezTo>
                      <a:pt x="2682" y="168"/>
                      <a:pt x="2680" y="165"/>
                      <a:pt x="2678" y="163"/>
                    </a:cubicBezTo>
                    <a:cubicBezTo>
                      <a:pt x="2675" y="160"/>
                      <a:pt x="2667" y="158"/>
                      <a:pt x="2665" y="157"/>
                    </a:cubicBezTo>
                    <a:cubicBezTo>
                      <a:pt x="2662" y="157"/>
                      <a:pt x="2655" y="158"/>
                      <a:pt x="2650" y="157"/>
                    </a:cubicBezTo>
                    <a:cubicBezTo>
                      <a:pt x="2646" y="157"/>
                      <a:pt x="2640" y="156"/>
                      <a:pt x="2638" y="158"/>
                    </a:cubicBezTo>
                    <a:cubicBezTo>
                      <a:pt x="2637" y="160"/>
                      <a:pt x="2642" y="164"/>
                      <a:pt x="2642" y="164"/>
                    </a:cubicBezTo>
                    <a:cubicBezTo>
                      <a:pt x="2642" y="164"/>
                      <a:pt x="2637" y="164"/>
                      <a:pt x="2634" y="164"/>
                    </a:cubicBezTo>
                    <a:cubicBezTo>
                      <a:pt x="2631" y="164"/>
                      <a:pt x="2625" y="164"/>
                      <a:pt x="2622" y="164"/>
                    </a:cubicBezTo>
                    <a:cubicBezTo>
                      <a:pt x="2618" y="165"/>
                      <a:pt x="2618" y="166"/>
                      <a:pt x="2618" y="166"/>
                    </a:cubicBezTo>
                    <a:cubicBezTo>
                      <a:pt x="2618" y="166"/>
                      <a:pt x="2616" y="165"/>
                      <a:pt x="2614" y="168"/>
                    </a:cubicBezTo>
                    <a:cubicBezTo>
                      <a:pt x="2612" y="170"/>
                      <a:pt x="2617" y="173"/>
                      <a:pt x="2617" y="173"/>
                    </a:cubicBezTo>
                    <a:cubicBezTo>
                      <a:pt x="2617" y="173"/>
                      <a:pt x="2616" y="174"/>
                      <a:pt x="2618" y="175"/>
                    </a:cubicBezTo>
                    <a:cubicBezTo>
                      <a:pt x="2620" y="177"/>
                      <a:pt x="2624" y="177"/>
                      <a:pt x="2624" y="177"/>
                    </a:cubicBezTo>
                    <a:cubicBezTo>
                      <a:pt x="2624" y="177"/>
                      <a:pt x="2624" y="179"/>
                      <a:pt x="2628" y="180"/>
                    </a:cubicBezTo>
                    <a:cubicBezTo>
                      <a:pt x="2631" y="181"/>
                      <a:pt x="2652" y="185"/>
                      <a:pt x="2662" y="186"/>
                    </a:cubicBezTo>
                    <a:cubicBezTo>
                      <a:pt x="2672" y="187"/>
                      <a:pt x="2691" y="186"/>
                      <a:pt x="2693" y="188"/>
                    </a:cubicBezTo>
                    <a:cubicBezTo>
                      <a:pt x="2696" y="189"/>
                      <a:pt x="2714" y="222"/>
                      <a:pt x="2723" y="229"/>
                    </a:cubicBezTo>
                    <a:cubicBezTo>
                      <a:pt x="2731" y="236"/>
                      <a:pt x="2759" y="232"/>
                      <a:pt x="2772" y="232"/>
                    </a:cubicBezTo>
                    <a:cubicBezTo>
                      <a:pt x="2785" y="232"/>
                      <a:pt x="2825" y="249"/>
                      <a:pt x="2825" y="249"/>
                    </a:cubicBezTo>
                    <a:cubicBezTo>
                      <a:pt x="2825" y="249"/>
                      <a:pt x="2827" y="253"/>
                      <a:pt x="2825" y="268"/>
                    </a:cubicBezTo>
                    <a:cubicBezTo>
                      <a:pt x="2822" y="283"/>
                      <a:pt x="2823" y="315"/>
                      <a:pt x="2823" y="322"/>
                    </a:cubicBezTo>
                    <a:cubicBezTo>
                      <a:pt x="2823" y="328"/>
                      <a:pt x="2830" y="328"/>
                      <a:pt x="2830" y="328"/>
                    </a:cubicBezTo>
                    <a:cubicBezTo>
                      <a:pt x="2830" y="328"/>
                      <a:pt x="2831" y="331"/>
                      <a:pt x="2831" y="337"/>
                    </a:cubicBezTo>
                    <a:cubicBezTo>
                      <a:pt x="2831" y="343"/>
                      <a:pt x="2835" y="343"/>
                      <a:pt x="2835" y="343"/>
                    </a:cubicBezTo>
                    <a:cubicBezTo>
                      <a:pt x="2835" y="343"/>
                      <a:pt x="2835" y="370"/>
                      <a:pt x="2835" y="381"/>
                    </a:cubicBezTo>
                    <a:cubicBezTo>
                      <a:pt x="2835" y="392"/>
                      <a:pt x="2841" y="398"/>
                      <a:pt x="2841" y="398"/>
                    </a:cubicBezTo>
                    <a:cubicBezTo>
                      <a:pt x="2841" y="398"/>
                      <a:pt x="2840" y="480"/>
                      <a:pt x="2839" y="509"/>
                    </a:cubicBezTo>
                    <a:cubicBezTo>
                      <a:pt x="2838" y="531"/>
                      <a:pt x="2832" y="578"/>
                      <a:pt x="2831" y="595"/>
                    </a:cubicBezTo>
                    <a:cubicBezTo>
                      <a:pt x="2805" y="603"/>
                      <a:pt x="2805" y="603"/>
                      <a:pt x="2805" y="603"/>
                    </a:cubicBezTo>
                    <a:cubicBezTo>
                      <a:pt x="2805" y="619"/>
                      <a:pt x="2805" y="619"/>
                      <a:pt x="2805" y="619"/>
                    </a:cubicBezTo>
                    <a:cubicBezTo>
                      <a:pt x="2792" y="622"/>
                      <a:pt x="2792" y="622"/>
                      <a:pt x="2792" y="622"/>
                    </a:cubicBezTo>
                    <a:cubicBezTo>
                      <a:pt x="2781" y="765"/>
                      <a:pt x="2781" y="765"/>
                      <a:pt x="2781" y="765"/>
                    </a:cubicBezTo>
                    <a:cubicBezTo>
                      <a:pt x="2685" y="813"/>
                      <a:pt x="2606" y="890"/>
                      <a:pt x="2556" y="984"/>
                    </a:cubicBezTo>
                    <a:cubicBezTo>
                      <a:pt x="2535" y="972"/>
                      <a:pt x="2514" y="962"/>
                      <a:pt x="2492" y="953"/>
                    </a:cubicBezTo>
                    <a:cubicBezTo>
                      <a:pt x="2502" y="851"/>
                      <a:pt x="2502" y="851"/>
                      <a:pt x="2502" y="851"/>
                    </a:cubicBezTo>
                    <a:cubicBezTo>
                      <a:pt x="2503" y="835"/>
                      <a:pt x="2503" y="835"/>
                      <a:pt x="2503" y="835"/>
                    </a:cubicBezTo>
                    <a:cubicBezTo>
                      <a:pt x="2503" y="798"/>
                      <a:pt x="2503" y="798"/>
                      <a:pt x="2503" y="798"/>
                    </a:cubicBezTo>
                    <a:cubicBezTo>
                      <a:pt x="2504" y="779"/>
                      <a:pt x="2504" y="779"/>
                      <a:pt x="2504" y="779"/>
                    </a:cubicBezTo>
                    <a:cubicBezTo>
                      <a:pt x="2503" y="779"/>
                      <a:pt x="2503" y="779"/>
                      <a:pt x="2503" y="779"/>
                    </a:cubicBezTo>
                    <a:cubicBezTo>
                      <a:pt x="2506" y="779"/>
                      <a:pt x="2509" y="776"/>
                      <a:pt x="2509" y="773"/>
                    </a:cubicBezTo>
                    <a:cubicBezTo>
                      <a:pt x="2509" y="770"/>
                      <a:pt x="2507" y="767"/>
                      <a:pt x="2504" y="767"/>
                    </a:cubicBezTo>
                    <a:cubicBezTo>
                      <a:pt x="2504" y="767"/>
                      <a:pt x="2504" y="767"/>
                      <a:pt x="2504" y="767"/>
                    </a:cubicBezTo>
                    <a:cubicBezTo>
                      <a:pt x="2505" y="726"/>
                      <a:pt x="2505" y="726"/>
                      <a:pt x="2505" y="726"/>
                    </a:cubicBezTo>
                    <a:cubicBezTo>
                      <a:pt x="2507" y="663"/>
                      <a:pt x="2507" y="663"/>
                      <a:pt x="2507" y="663"/>
                    </a:cubicBezTo>
                    <a:cubicBezTo>
                      <a:pt x="2507" y="659"/>
                      <a:pt x="2507" y="659"/>
                      <a:pt x="2507" y="659"/>
                    </a:cubicBezTo>
                    <a:cubicBezTo>
                      <a:pt x="2510" y="659"/>
                      <a:pt x="2513" y="658"/>
                      <a:pt x="2515" y="654"/>
                    </a:cubicBezTo>
                    <a:cubicBezTo>
                      <a:pt x="2516" y="651"/>
                      <a:pt x="2515" y="647"/>
                      <a:pt x="2513" y="645"/>
                    </a:cubicBezTo>
                    <a:cubicBezTo>
                      <a:pt x="2512" y="645"/>
                      <a:pt x="2512" y="644"/>
                      <a:pt x="2511" y="644"/>
                    </a:cubicBezTo>
                    <a:cubicBezTo>
                      <a:pt x="2510" y="643"/>
                      <a:pt x="2508" y="643"/>
                      <a:pt x="2507" y="642"/>
                    </a:cubicBezTo>
                    <a:cubicBezTo>
                      <a:pt x="2507" y="638"/>
                      <a:pt x="2507" y="638"/>
                      <a:pt x="2507" y="638"/>
                    </a:cubicBezTo>
                    <a:cubicBezTo>
                      <a:pt x="2508" y="605"/>
                      <a:pt x="2508" y="605"/>
                      <a:pt x="2508" y="605"/>
                    </a:cubicBezTo>
                    <a:cubicBezTo>
                      <a:pt x="2509" y="563"/>
                      <a:pt x="2509" y="563"/>
                      <a:pt x="2509" y="563"/>
                    </a:cubicBezTo>
                    <a:cubicBezTo>
                      <a:pt x="2510" y="545"/>
                      <a:pt x="2510" y="545"/>
                      <a:pt x="2510" y="545"/>
                    </a:cubicBezTo>
                    <a:cubicBezTo>
                      <a:pt x="2510" y="543"/>
                      <a:pt x="2510" y="543"/>
                      <a:pt x="2510" y="543"/>
                    </a:cubicBezTo>
                    <a:cubicBezTo>
                      <a:pt x="2511" y="543"/>
                      <a:pt x="2512" y="543"/>
                      <a:pt x="2514" y="542"/>
                    </a:cubicBezTo>
                    <a:cubicBezTo>
                      <a:pt x="2514" y="542"/>
                      <a:pt x="2515" y="541"/>
                      <a:pt x="2515" y="541"/>
                    </a:cubicBezTo>
                    <a:cubicBezTo>
                      <a:pt x="2515" y="540"/>
                      <a:pt x="2516" y="540"/>
                      <a:pt x="2516" y="539"/>
                    </a:cubicBezTo>
                    <a:cubicBezTo>
                      <a:pt x="2518" y="535"/>
                      <a:pt x="2517" y="531"/>
                      <a:pt x="2513" y="529"/>
                    </a:cubicBezTo>
                    <a:cubicBezTo>
                      <a:pt x="2511" y="527"/>
                      <a:pt x="2511" y="527"/>
                      <a:pt x="2511" y="527"/>
                    </a:cubicBezTo>
                    <a:cubicBezTo>
                      <a:pt x="2510" y="527"/>
                      <a:pt x="2510" y="527"/>
                      <a:pt x="2510" y="527"/>
                    </a:cubicBezTo>
                    <a:cubicBezTo>
                      <a:pt x="2511" y="505"/>
                      <a:pt x="2511" y="505"/>
                      <a:pt x="2511" y="505"/>
                    </a:cubicBezTo>
                    <a:cubicBezTo>
                      <a:pt x="2511" y="474"/>
                      <a:pt x="2511" y="474"/>
                      <a:pt x="2511" y="474"/>
                    </a:cubicBezTo>
                    <a:cubicBezTo>
                      <a:pt x="2512" y="462"/>
                      <a:pt x="2512" y="462"/>
                      <a:pt x="2512" y="462"/>
                    </a:cubicBezTo>
                    <a:cubicBezTo>
                      <a:pt x="2512" y="451"/>
                      <a:pt x="2512" y="451"/>
                      <a:pt x="2512" y="451"/>
                    </a:cubicBezTo>
                    <a:cubicBezTo>
                      <a:pt x="2512" y="432"/>
                      <a:pt x="2512" y="432"/>
                      <a:pt x="2512" y="432"/>
                    </a:cubicBezTo>
                    <a:cubicBezTo>
                      <a:pt x="2515" y="432"/>
                      <a:pt x="2517" y="431"/>
                      <a:pt x="2518" y="429"/>
                    </a:cubicBezTo>
                    <a:cubicBezTo>
                      <a:pt x="2519" y="428"/>
                      <a:pt x="2519" y="427"/>
                      <a:pt x="2520" y="426"/>
                    </a:cubicBezTo>
                    <a:cubicBezTo>
                      <a:pt x="2520" y="423"/>
                      <a:pt x="2519" y="420"/>
                      <a:pt x="2516" y="418"/>
                    </a:cubicBezTo>
                    <a:cubicBezTo>
                      <a:pt x="2515" y="417"/>
                      <a:pt x="2514" y="417"/>
                      <a:pt x="2513" y="416"/>
                    </a:cubicBezTo>
                    <a:cubicBezTo>
                      <a:pt x="2513" y="395"/>
                      <a:pt x="2513" y="395"/>
                      <a:pt x="2513" y="395"/>
                    </a:cubicBezTo>
                    <a:cubicBezTo>
                      <a:pt x="2514" y="386"/>
                      <a:pt x="2514" y="386"/>
                      <a:pt x="2514" y="386"/>
                    </a:cubicBezTo>
                    <a:cubicBezTo>
                      <a:pt x="2514" y="374"/>
                      <a:pt x="2514" y="374"/>
                      <a:pt x="2514" y="374"/>
                    </a:cubicBezTo>
                    <a:cubicBezTo>
                      <a:pt x="2514" y="361"/>
                      <a:pt x="2514" y="361"/>
                      <a:pt x="2514" y="361"/>
                    </a:cubicBezTo>
                    <a:cubicBezTo>
                      <a:pt x="2514" y="355"/>
                      <a:pt x="2514" y="355"/>
                      <a:pt x="2514" y="355"/>
                    </a:cubicBezTo>
                    <a:cubicBezTo>
                      <a:pt x="2515" y="333"/>
                      <a:pt x="2515" y="333"/>
                      <a:pt x="2515" y="333"/>
                    </a:cubicBezTo>
                    <a:cubicBezTo>
                      <a:pt x="2517" y="332"/>
                      <a:pt x="2519" y="332"/>
                      <a:pt x="2520" y="330"/>
                    </a:cubicBezTo>
                    <a:cubicBezTo>
                      <a:pt x="2523" y="327"/>
                      <a:pt x="2522" y="322"/>
                      <a:pt x="2519" y="319"/>
                    </a:cubicBezTo>
                    <a:cubicBezTo>
                      <a:pt x="2518" y="318"/>
                      <a:pt x="2518" y="318"/>
                      <a:pt x="2518" y="318"/>
                    </a:cubicBezTo>
                    <a:cubicBezTo>
                      <a:pt x="2515" y="316"/>
                      <a:pt x="2515" y="316"/>
                      <a:pt x="2515" y="316"/>
                    </a:cubicBezTo>
                    <a:cubicBezTo>
                      <a:pt x="2516" y="307"/>
                      <a:pt x="2516" y="307"/>
                      <a:pt x="2516" y="307"/>
                    </a:cubicBezTo>
                    <a:cubicBezTo>
                      <a:pt x="2516" y="294"/>
                      <a:pt x="2516" y="294"/>
                      <a:pt x="2516" y="294"/>
                    </a:cubicBezTo>
                    <a:cubicBezTo>
                      <a:pt x="2516" y="275"/>
                      <a:pt x="2516" y="275"/>
                      <a:pt x="2516" y="275"/>
                    </a:cubicBezTo>
                    <a:cubicBezTo>
                      <a:pt x="2517" y="257"/>
                      <a:pt x="2517" y="257"/>
                      <a:pt x="2517" y="257"/>
                    </a:cubicBezTo>
                    <a:cubicBezTo>
                      <a:pt x="2517" y="255"/>
                      <a:pt x="2517" y="255"/>
                      <a:pt x="2517" y="255"/>
                    </a:cubicBezTo>
                    <a:cubicBezTo>
                      <a:pt x="2517" y="248"/>
                      <a:pt x="2517" y="248"/>
                      <a:pt x="2517" y="248"/>
                    </a:cubicBezTo>
                    <a:cubicBezTo>
                      <a:pt x="2517" y="238"/>
                      <a:pt x="2517" y="238"/>
                      <a:pt x="2517" y="238"/>
                    </a:cubicBezTo>
                    <a:cubicBezTo>
                      <a:pt x="2519" y="238"/>
                      <a:pt x="2521" y="237"/>
                      <a:pt x="2523" y="236"/>
                    </a:cubicBezTo>
                    <a:cubicBezTo>
                      <a:pt x="2525" y="233"/>
                      <a:pt x="2525" y="228"/>
                      <a:pt x="2522" y="225"/>
                    </a:cubicBezTo>
                    <a:cubicBezTo>
                      <a:pt x="2521" y="223"/>
                      <a:pt x="2519" y="222"/>
                      <a:pt x="2518" y="221"/>
                    </a:cubicBezTo>
                    <a:cubicBezTo>
                      <a:pt x="2518" y="221"/>
                      <a:pt x="2518" y="221"/>
                      <a:pt x="2518" y="221"/>
                    </a:cubicBezTo>
                    <a:cubicBezTo>
                      <a:pt x="2518" y="205"/>
                      <a:pt x="2518" y="205"/>
                      <a:pt x="2518" y="205"/>
                    </a:cubicBezTo>
                    <a:cubicBezTo>
                      <a:pt x="2518" y="194"/>
                      <a:pt x="2518" y="194"/>
                      <a:pt x="2518" y="194"/>
                    </a:cubicBezTo>
                    <a:cubicBezTo>
                      <a:pt x="2519" y="176"/>
                      <a:pt x="2519" y="176"/>
                      <a:pt x="2519" y="176"/>
                    </a:cubicBezTo>
                    <a:cubicBezTo>
                      <a:pt x="2519" y="161"/>
                      <a:pt x="2519" y="161"/>
                      <a:pt x="2519" y="161"/>
                    </a:cubicBezTo>
                    <a:cubicBezTo>
                      <a:pt x="2519" y="158"/>
                      <a:pt x="2519" y="158"/>
                      <a:pt x="2519" y="158"/>
                    </a:cubicBezTo>
                    <a:cubicBezTo>
                      <a:pt x="2519" y="152"/>
                      <a:pt x="2519" y="152"/>
                      <a:pt x="2519" y="152"/>
                    </a:cubicBezTo>
                    <a:cubicBezTo>
                      <a:pt x="2520" y="147"/>
                      <a:pt x="2520" y="147"/>
                      <a:pt x="2520" y="147"/>
                    </a:cubicBezTo>
                    <a:cubicBezTo>
                      <a:pt x="2521" y="147"/>
                      <a:pt x="2523" y="146"/>
                      <a:pt x="2525" y="144"/>
                    </a:cubicBezTo>
                    <a:cubicBezTo>
                      <a:pt x="2527" y="141"/>
                      <a:pt x="2527" y="136"/>
                      <a:pt x="2524" y="133"/>
                    </a:cubicBezTo>
                    <a:cubicBezTo>
                      <a:pt x="2523" y="132"/>
                      <a:pt x="2521" y="131"/>
                      <a:pt x="2520" y="130"/>
                    </a:cubicBezTo>
                    <a:cubicBezTo>
                      <a:pt x="2518" y="128"/>
                      <a:pt x="2518" y="128"/>
                      <a:pt x="2518" y="128"/>
                    </a:cubicBezTo>
                    <a:cubicBezTo>
                      <a:pt x="2513" y="124"/>
                      <a:pt x="2508" y="120"/>
                      <a:pt x="2504" y="116"/>
                    </a:cubicBezTo>
                    <a:cubicBezTo>
                      <a:pt x="2500" y="114"/>
                      <a:pt x="2496" y="111"/>
                      <a:pt x="2493" y="109"/>
                    </a:cubicBezTo>
                    <a:cubicBezTo>
                      <a:pt x="2491" y="107"/>
                      <a:pt x="2491" y="107"/>
                      <a:pt x="2491" y="107"/>
                    </a:cubicBezTo>
                    <a:cubicBezTo>
                      <a:pt x="2492" y="105"/>
                      <a:pt x="2493" y="102"/>
                      <a:pt x="2493" y="99"/>
                    </a:cubicBezTo>
                    <a:cubicBezTo>
                      <a:pt x="2494" y="90"/>
                      <a:pt x="2494" y="90"/>
                      <a:pt x="2494" y="90"/>
                    </a:cubicBezTo>
                    <a:cubicBezTo>
                      <a:pt x="2495" y="84"/>
                      <a:pt x="2495" y="84"/>
                      <a:pt x="2495" y="84"/>
                    </a:cubicBezTo>
                    <a:cubicBezTo>
                      <a:pt x="2495" y="82"/>
                      <a:pt x="2495" y="82"/>
                      <a:pt x="2495" y="82"/>
                    </a:cubicBezTo>
                    <a:cubicBezTo>
                      <a:pt x="2496" y="75"/>
                      <a:pt x="2495" y="68"/>
                      <a:pt x="2493" y="62"/>
                    </a:cubicBezTo>
                    <a:cubicBezTo>
                      <a:pt x="2492" y="59"/>
                      <a:pt x="2491" y="56"/>
                      <a:pt x="2489" y="53"/>
                    </a:cubicBezTo>
                    <a:cubicBezTo>
                      <a:pt x="2485" y="45"/>
                      <a:pt x="2480" y="38"/>
                      <a:pt x="2472" y="32"/>
                    </a:cubicBezTo>
                    <a:cubicBezTo>
                      <a:pt x="2467" y="27"/>
                      <a:pt x="2461" y="23"/>
                      <a:pt x="2455" y="19"/>
                    </a:cubicBezTo>
                    <a:cubicBezTo>
                      <a:pt x="2446" y="14"/>
                      <a:pt x="2435" y="10"/>
                      <a:pt x="2424" y="8"/>
                    </a:cubicBezTo>
                    <a:cubicBezTo>
                      <a:pt x="2419" y="6"/>
                      <a:pt x="2413" y="5"/>
                      <a:pt x="2407" y="5"/>
                    </a:cubicBezTo>
                    <a:cubicBezTo>
                      <a:pt x="2355" y="0"/>
                      <a:pt x="2310" y="27"/>
                      <a:pt x="2306" y="65"/>
                    </a:cubicBezTo>
                    <a:cubicBezTo>
                      <a:pt x="2305" y="82"/>
                      <a:pt x="2305" y="82"/>
                      <a:pt x="2305" y="82"/>
                    </a:cubicBezTo>
                    <a:cubicBezTo>
                      <a:pt x="2304" y="86"/>
                      <a:pt x="2305" y="90"/>
                      <a:pt x="2308" y="93"/>
                    </a:cubicBezTo>
                    <a:cubicBezTo>
                      <a:pt x="2296" y="97"/>
                      <a:pt x="2286" y="102"/>
                      <a:pt x="2278" y="105"/>
                    </a:cubicBezTo>
                    <a:cubicBezTo>
                      <a:pt x="2275" y="106"/>
                      <a:pt x="2273" y="107"/>
                      <a:pt x="2270" y="108"/>
                    </a:cubicBezTo>
                    <a:cubicBezTo>
                      <a:pt x="2266" y="110"/>
                      <a:pt x="2264" y="115"/>
                      <a:pt x="2266" y="119"/>
                    </a:cubicBezTo>
                    <a:cubicBezTo>
                      <a:pt x="2267" y="121"/>
                      <a:pt x="2269" y="123"/>
                      <a:pt x="2272" y="124"/>
                    </a:cubicBezTo>
                    <a:cubicBezTo>
                      <a:pt x="2269" y="138"/>
                      <a:pt x="2269" y="138"/>
                      <a:pt x="2269" y="138"/>
                    </a:cubicBezTo>
                    <a:cubicBezTo>
                      <a:pt x="2262" y="182"/>
                      <a:pt x="2262" y="182"/>
                      <a:pt x="2262" y="182"/>
                    </a:cubicBezTo>
                    <a:cubicBezTo>
                      <a:pt x="2260" y="197"/>
                      <a:pt x="2260" y="197"/>
                      <a:pt x="2260" y="197"/>
                    </a:cubicBezTo>
                    <a:cubicBezTo>
                      <a:pt x="2258" y="197"/>
                      <a:pt x="2257" y="198"/>
                      <a:pt x="2255" y="199"/>
                    </a:cubicBezTo>
                    <a:cubicBezTo>
                      <a:pt x="2251" y="200"/>
                      <a:pt x="2249" y="205"/>
                      <a:pt x="2251" y="209"/>
                    </a:cubicBezTo>
                    <a:cubicBezTo>
                      <a:pt x="2252" y="211"/>
                      <a:pt x="2254" y="213"/>
                      <a:pt x="2256" y="214"/>
                    </a:cubicBezTo>
                    <a:cubicBezTo>
                      <a:pt x="2257" y="214"/>
                      <a:pt x="2257" y="214"/>
                      <a:pt x="2257" y="214"/>
                    </a:cubicBezTo>
                    <a:cubicBezTo>
                      <a:pt x="2251" y="254"/>
                      <a:pt x="2251" y="254"/>
                      <a:pt x="2251" y="254"/>
                    </a:cubicBezTo>
                    <a:cubicBezTo>
                      <a:pt x="2248" y="268"/>
                      <a:pt x="2248" y="268"/>
                      <a:pt x="2248" y="268"/>
                    </a:cubicBezTo>
                    <a:cubicBezTo>
                      <a:pt x="2245" y="290"/>
                      <a:pt x="2245" y="290"/>
                      <a:pt x="2245" y="290"/>
                    </a:cubicBezTo>
                    <a:cubicBezTo>
                      <a:pt x="2243" y="291"/>
                      <a:pt x="2242" y="291"/>
                      <a:pt x="2241" y="292"/>
                    </a:cubicBezTo>
                    <a:cubicBezTo>
                      <a:pt x="2237" y="293"/>
                      <a:pt x="2234" y="298"/>
                      <a:pt x="2236" y="302"/>
                    </a:cubicBezTo>
                    <a:cubicBezTo>
                      <a:pt x="2236" y="302"/>
                      <a:pt x="2236" y="302"/>
                      <a:pt x="2236" y="303"/>
                    </a:cubicBezTo>
                    <a:cubicBezTo>
                      <a:pt x="2237" y="304"/>
                      <a:pt x="2238" y="305"/>
                      <a:pt x="2239" y="306"/>
                    </a:cubicBezTo>
                    <a:cubicBezTo>
                      <a:pt x="2240" y="306"/>
                      <a:pt x="2241" y="307"/>
                      <a:pt x="2242" y="307"/>
                    </a:cubicBezTo>
                    <a:cubicBezTo>
                      <a:pt x="2240" y="322"/>
                      <a:pt x="2240" y="322"/>
                      <a:pt x="2240" y="322"/>
                    </a:cubicBezTo>
                    <a:cubicBezTo>
                      <a:pt x="2236" y="342"/>
                      <a:pt x="2236" y="342"/>
                      <a:pt x="2236" y="342"/>
                    </a:cubicBezTo>
                    <a:cubicBezTo>
                      <a:pt x="2232" y="369"/>
                      <a:pt x="2232" y="369"/>
                      <a:pt x="2232" y="369"/>
                    </a:cubicBezTo>
                    <a:cubicBezTo>
                      <a:pt x="2231" y="373"/>
                      <a:pt x="2231" y="373"/>
                      <a:pt x="2231" y="373"/>
                    </a:cubicBezTo>
                    <a:cubicBezTo>
                      <a:pt x="2229" y="389"/>
                      <a:pt x="2229" y="389"/>
                      <a:pt x="2229" y="389"/>
                    </a:cubicBezTo>
                    <a:cubicBezTo>
                      <a:pt x="2227" y="389"/>
                      <a:pt x="2226" y="390"/>
                      <a:pt x="2225" y="390"/>
                    </a:cubicBezTo>
                    <a:cubicBezTo>
                      <a:pt x="2221" y="391"/>
                      <a:pt x="2218" y="396"/>
                      <a:pt x="2220" y="400"/>
                    </a:cubicBezTo>
                    <a:cubicBezTo>
                      <a:pt x="2220" y="401"/>
                      <a:pt x="2221" y="402"/>
                      <a:pt x="2221" y="403"/>
                    </a:cubicBezTo>
                    <a:cubicBezTo>
                      <a:pt x="2223" y="404"/>
                      <a:pt x="2224" y="405"/>
                      <a:pt x="2226" y="405"/>
                    </a:cubicBezTo>
                    <a:cubicBezTo>
                      <a:pt x="2226" y="405"/>
                      <a:pt x="2226" y="405"/>
                      <a:pt x="2226" y="405"/>
                    </a:cubicBezTo>
                    <a:cubicBezTo>
                      <a:pt x="2226" y="409"/>
                      <a:pt x="2226" y="409"/>
                      <a:pt x="2226" y="409"/>
                    </a:cubicBezTo>
                    <a:cubicBezTo>
                      <a:pt x="2223" y="425"/>
                      <a:pt x="2223" y="425"/>
                      <a:pt x="2223" y="425"/>
                    </a:cubicBezTo>
                    <a:cubicBezTo>
                      <a:pt x="2220" y="446"/>
                      <a:pt x="2220" y="446"/>
                      <a:pt x="2220" y="446"/>
                    </a:cubicBezTo>
                    <a:cubicBezTo>
                      <a:pt x="2218" y="459"/>
                      <a:pt x="2218" y="459"/>
                      <a:pt x="2218" y="459"/>
                    </a:cubicBezTo>
                    <a:cubicBezTo>
                      <a:pt x="2215" y="476"/>
                      <a:pt x="2215" y="476"/>
                      <a:pt x="2215" y="476"/>
                    </a:cubicBezTo>
                    <a:cubicBezTo>
                      <a:pt x="2211" y="499"/>
                      <a:pt x="2211" y="499"/>
                      <a:pt x="2211" y="499"/>
                    </a:cubicBezTo>
                    <a:cubicBezTo>
                      <a:pt x="2210" y="499"/>
                      <a:pt x="2208" y="499"/>
                      <a:pt x="2208" y="500"/>
                    </a:cubicBezTo>
                    <a:cubicBezTo>
                      <a:pt x="2203" y="500"/>
                      <a:pt x="2201" y="504"/>
                      <a:pt x="2201" y="509"/>
                    </a:cubicBezTo>
                    <a:cubicBezTo>
                      <a:pt x="2202" y="510"/>
                      <a:pt x="2202" y="511"/>
                      <a:pt x="2203" y="512"/>
                    </a:cubicBezTo>
                    <a:cubicBezTo>
                      <a:pt x="2205" y="514"/>
                      <a:pt x="2206" y="515"/>
                      <a:pt x="2208" y="515"/>
                    </a:cubicBezTo>
                    <a:cubicBezTo>
                      <a:pt x="2208" y="516"/>
                      <a:pt x="2208" y="516"/>
                      <a:pt x="2208" y="516"/>
                    </a:cubicBezTo>
                    <a:cubicBezTo>
                      <a:pt x="2208" y="517"/>
                      <a:pt x="2208" y="517"/>
                      <a:pt x="2208" y="517"/>
                    </a:cubicBezTo>
                    <a:cubicBezTo>
                      <a:pt x="2205" y="537"/>
                      <a:pt x="2205" y="537"/>
                      <a:pt x="2205" y="537"/>
                    </a:cubicBezTo>
                    <a:cubicBezTo>
                      <a:pt x="2201" y="559"/>
                      <a:pt x="2201" y="559"/>
                      <a:pt x="2201" y="559"/>
                    </a:cubicBezTo>
                    <a:cubicBezTo>
                      <a:pt x="2199" y="574"/>
                      <a:pt x="2199" y="574"/>
                      <a:pt x="2199" y="574"/>
                    </a:cubicBezTo>
                    <a:cubicBezTo>
                      <a:pt x="2197" y="589"/>
                      <a:pt x="2197" y="589"/>
                      <a:pt x="2197" y="589"/>
                    </a:cubicBezTo>
                    <a:cubicBezTo>
                      <a:pt x="2192" y="614"/>
                      <a:pt x="2192" y="614"/>
                      <a:pt x="2192" y="614"/>
                    </a:cubicBezTo>
                    <a:cubicBezTo>
                      <a:pt x="2192" y="614"/>
                      <a:pt x="2192" y="614"/>
                      <a:pt x="2192" y="614"/>
                    </a:cubicBezTo>
                    <a:cubicBezTo>
                      <a:pt x="2187" y="614"/>
                      <a:pt x="2184" y="618"/>
                      <a:pt x="2185" y="623"/>
                    </a:cubicBezTo>
                    <a:cubicBezTo>
                      <a:pt x="2185" y="626"/>
                      <a:pt x="2187" y="628"/>
                      <a:pt x="2190" y="629"/>
                    </a:cubicBezTo>
                    <a:cubicBezTo>
                      <a:pt x="2190" y="629"/>
                      <a:pt x="2190" y="629"/>
                      <a:pt x="2190" y="629"/>
                    </a:cubicBezTo>
                    <a:cubicBezTo>
                      <a:pt x="2189" y="636"/>
                      <a:pt x="2189" y="636"/>
                      <a:pt x="2189" y="636"/>
                    </a:cubicBezTo>
                    <a:cubicBezTo>
                      <a:pt x="2187" y="650"/>
                      <a:pt x="2187" y="650"/>
                      <a:pt x="2187" y="650"/>
                    </a:cubicBezTo>
                    <a:cubicBezTo>
                      <a:pt x="2184" y="664"/>
                      <a:pt x="2184" y="664"/>
                      <a:pt x="2184" y="664"/>
                    </a:cubicBezTo>
                    <a:cubicBezTo>
                      <a:pt x="2183" y="674"/>
                      <a:pt x="2183" y="674"/>
                      <a:pt x="2183" y="674"/>
                    </a:cubicBezTo>
                    <a:cubicBezTo>
                      <a:pt x="2176" y="715"/>
                      <a:pt x="2176" y="715"/>
                      <a:pt x="2176" y="715"/>
                    </a:cubicBezTo>
                    <a:cubicBezTo>
                      <a:pt x="2173" y="736"/>
                      <a:pt x="2173" y="736"/>
                      <a:pt x="2173" y="736"/>
                    </a:cubicBezTo>
                    <a:cubicBezTo>
                      <a:pt x="2174" y="736"/>
                      <a:pt x="2174" y="736"/>
                      <a:pt x="2174" y="736"/>
                    </a:cubicBezTo>
                    <a:cubicBezTo>
                      <a:pt x="2171" y="736"/>
                      <a:pt x="2168" y="738"/>
                      <a:pt x="2167" y="741"/>
                    </a:cubicBezTo>
                    <a:cubicBezTo>
                      <a:pt x="2167" y="741"/>
                      <a:pt x="2167" y="741"/>
                      <a:pt x="2167" y="741"/>
                    </a:cubicBezTo>
                    <a:cubicBezTo>
                      <a:pt x="2167" y="745"/>
                      <a:pt x="2169" y="747"/>
                      <a:pt x="2172" y="748"/>
                    </a:cubicBezTo>
                    <a:cubicBezTo>
                      <a:pt x="2172" y="748"/>
                      <a:pt x="2173" y="748"/>
                      <a:pt x="2173" y="748"/>
                    </a:cubicBezTo>
                    <a:cubicBezTo>
                      <a:pt x="2170" y="762"/>
                      <a:pt x="2170" y="762"/>
                      <a:pt x="2170" y="762"/>
                    </a:cubicBezTo>
                    <a:cubicBezTo>
                      <a:pt x="2164" y="798"/>
                      <a:pt x="2164" y="798"/>
                      <a:pt x="2164" y="798"/>
                    </a:cubicBezTo>
                    <a:cubicBezTo>
                      <a:pt x="2164" y="799"/>
                      <a:pt x="2164" y="799"/>
                      <a:pt x="2164" y="799"/>
                    </a:cubicBezTo>
                    <a:cubicBezTo>
                      <a:pt x="2164" y="800"/>
                      <a:pt x="2164" y="801"/>
                      <a:pt x="2164" y="802"/>
                    </a:cubicBezTo>
                    <a:cubicBezTo>
                      <a:pt x="2162" y="822"/>
                      <a:pt x="2162" y="822"/>
                      <a:pt x="2162" y="822"/>
                    </a:cubicBezTo>
                    <a:cubicBezTo>
                      <a:pt x="2160" y="840"/>
                      <a:pt x="2160" y="840"/>
                      <a:pt x="2160" y="840"/>
                    </a:cubicBezTo>
                    <a:cubicBezTo>
                      <a:pt x="2158" y="859"/>
                      <a:pt x="2158" y="859"/>
                      <a:pt x="2158" y="859"/>
                    </a:cubicBezTo>
                    <a:cubicBezTo>
                      <a:pt x="2154" y="904"/>
                      <a:pt x="2154" y="904"/>
                      <a:pt x="2154" y="904"/>
                    </a:cubicBezTo>
                    <a:cubicBezTo>
                      <a:pt x="2151" y="938"/>
                      <a:pt x="2151" y="938"/>
                      <a:pt x="2151" y="938"/>
                    </a:cubicBezTo>
                    <a:cubicBezTo>
                      <a:pt x="2150" y="952"/>
                      <a:pt x="2150" y="952"/>
                      <a:pt x="2150" y="952"/>
                    </a:cubicBezTo>
                    <a:cubicBezTo>
                      <a:pt x="2150" y="953"/>
                      <a:pt x="2150" y="953"/>
                      <a:pt x="2150" y="953"/>
                    </a:cubicBezTo>
                    <a:cubicBezTo>
                      <a:pt x="2077" y="981"/>
                      <a:pt x="2012" y="1026"/>
                      <a:pt x="1962" y="1084"/>
                    </a:cubicBezTo>
                    <a:cubicBezTo>
                      <a:pt x="1957" y="1071"/>
                      <a:pt x="1955" y="1060"/>
                      <a:pt x="1955" y="1060"/>
                    </a:cubicBezTo>
                    <a:cubicBezTo>
                      <a:pt x="1955" y="1060"/>
                      <a:pt x="1959" y="1064"/>
                      <a:pt x="1958" y="1048"/>
                    </a:cubicBezTo>
                    <a:cubicBezTo>
                      <a:pt x="1957" y="1032"/>
                      <a:pt x="1953" y="1015"/>
                      <a:pt x="1953" y="1005"/>
                    </a:cubicBezTo>
                    <a:cubicBezTo>
                      <a:pt x="1952" y="996"/>
                      <a:pt x="1954" y="984"/>
                      <a:pt x="1954" y="984"/>
                    </a:cubicBezTo>
                    <a:cubicBezTo>
                      <a:pt x="1954" y="984"/>
                      <a:pt x="1962" y="980"/>
                      <a:pt x="1960" y="972"/>
                    </a:cubicBezTo>
                    <a:cubicBezTo>
                      <a:pt x="1958" y="963"/>
                      <a:pt x="1956" y="943"/>
                      <a:pt x="1956" y="943"/>
                    </a:cubicBezTo>
                    <a:cubicBezTo>
                      <a:pt x="1956" y="943"/>
                      <a:pt x="1960" y="944"/>
                      <a:pt x="1959" y="932"/>
                    </a:cubicBezTo>
                    <a:cubicBezTo>
                      <a:pt x="1958" y="920"/>
                      <a:pt x="1949" y="793"/>
                      <a:pt x="1949" y="793"/>
                    </a:cubicBezTo>
                    <a:cubicBezTo>
                      <a:pt x="1949" y="793"/>
                      <a:pt x="1956" y="795"/>
                      <a:pt x="1960" y="798"/>
                    </a:cubicBezTo>
                    <a:cubicBezTo>
                      <a:pt x="1963" y="801"/>
                      <a:pt x="1979" y="801"/>
                      <a:pt x="1987" y="787"/>
                    </a:cubicBezTo>
                    <a:cubicBezTo>
                      <a:pt x="1994" y="773"/>
                      <a:pt x="1997" y="763"/>
                      <a:pt x="1998" y="756"/>
                    </a:cubicBezTo>
                    <a:cubicBezTo>
                      <a:pt x="1998" y="749"/>
                      <a:pt x="2005" y="738"/>
                      <a:pt x="2004" y="731"/>
                    </a:cubicBezTo>
                    <a:cubicBezTo>
                      <a:pt x="2004" y="724"/>
                      <a:pt x="2006" y="709"/>
                      <a:pt x="2002" y="704"/>
                    </a:cubicBezTo>
                    <a:cubicBezTo>
                      <a:pt x="1998" y="699"/>
                      <a:pt x="1998" y="692"/>
                      <a:pt x="1997" y="687"/>
                    </a:cubicBezTo>
                    <a:cubicBezTo>
                      <a:pt x="1996" y="682"/>
                      <a:pt x="1996" y="681"/>
                      <a:pt x="1994" y="678"/>
                    </a:cubicBezTo>
                    <a:cubicBezTo>
                      <a:pt x="1993" y="676"/>
                      <a:pt x="1990" y="671"/>
                      <a:pt x="1990" y="671"/>
                    </a:cubicBezTo>
                    <a:cubicBezTo>
                      <a:pt x="2002" y="643"/>
                      <a:pt x="2002" y="643"/>
                      <a:pt x="2002" y="643"/>
                    </a:cubicBezTo>
                    <a:cubicBezTo>
                      <a:pt x="1991" y="624"/>
                      <a:pt x="1991" y="624"/>
                      <a:pt x="1991" y="624"/>
                    </a:cubicBezTo>
                    <a:cubicBezTo>
                      <a:pt x="1979" y="622"/>
                      <a:pt x="1979" y="622"/>
                      <a:pt x="1979" y="622"/>
                    </a:cubicBezTo>
                    <a:cubicBezTo>
                      <a:pt x="1969" y="644"/>
                      <a:pt x="1969" y="644"/>
                      <a:pt x="1969" y="644"/>
                    </a:cubicBezTo>
                    <a:cubicBezTo>
                      <a:pt x="1969" y="644"/>
                      <a:pt x="1965" y="642"/>
                      <a:pt x="1963" y="640"/>
                    </a:cubicBezTo>
                    <a:cubicBezTo>
                      <a:pt x="1961" y="639"/>
                      <a:pt x="1948" y="613"/>
                      <a:pt x="1944" y="605"/>
                    </a:cubicBezTo>
                    <a:cubicBezTo>
                      <a:pt x="1940" y="597"/>
                      <a:pt x="1935" y="591"/>
                      <a:pt x="1931" y="586"/>
                    </a:cubicBezTo>
                    <a:cubicBezTo>
                      <a:pt x="1926" y="581"/>
                      <a:pt x="1925" y="579"/>
                      <a:pt x="1920" y="577"/>
                    </a:cubicBezTo>
                    <a:cubicBezTo>
                      <a:pt x="1916" y="575"/>
                      <a:pt x="1922" y="573"/>
                      <a:pt x="1914" y="570"/>
                    </a:cubicBezTo>
                    <a:cubicBezTo>
                      <a:pt x="1906" y="566"/>
                      <a:pt x="1900" y="560"/>
                      <a:pt x="1897" y="554"/>
                    </a:cubicBezTo>
                    <a:cubicBezTo>
                      <a:pt x="1896" y="551"/>
                      <a:pt x="1895" y="549"/>
                      <a:pt x="1895" y="549"/>
                    </a:cubicBezTo>
                    <a:cubicBezTo>
                      <a:pt x="1895" y="549"/>
                      <a:pt x="1895" y="549"/>
                      <a:pt x="1895" y="549"/>
                    </a:cubicBezTo>
                    <a:cubicBezTo>
                      <a:pt x="1895" y="549"/>
                      <a:pt x="1895" y="549"/>
                      <a:pt x="1895" y="549"/>
                    </a:cubicBezTo>
                    <a:cubicBezTo>
                      <a:pt x="1895" y="549"/>
                      <a:pt x="1899" y="550"/>
                      <a:pt x="1900" y="546"/>
                    </a:cubicBezTo>
                    <a:cubicBezTo>
                      <a:pt x="1901" y="542"/>
                      <a:pt x="1896" y="535"/>
                      <a:pt x="1896" y="535"/>
                    </a:cubicBezTo>
                    <a:cubicBezTo>
                      <a:pt x="1896" y="535"/>
                      <a:pt x="1899" y="525"/>
                      <a:pt x="1898" y="520"/>
                    </a:cubicBezTo>
                    <a:cubicBezTo>
                      <a:pt x="1897" y="516"/>
                      <a:pt x="1893" y="513"/>
                      <a:pt x="1893" y="513"/>
                    </a:cubicBezTo>
                    <a:cubicBezTo>
                      <a:pt x="1891" y="505"/>
                      <a:pt x="1891" y="505"/>
                      <a:pt x="1891" y="505"/>
                    </a:cubicBezTo>
                    <a:cubicBezTo>
                      <a:pt x="1891" y="505"/>
                      <a:pt x="1893" y="508"/>
                      <a:pt x="1895" y="505"/>
                    </a:cubicBezTo>
                    <a:cubicBezTo>
                      <a:pt x="1898" y="501"/>
                      <a:pt x="1897" y="499"/>
                      <a:pt x="1895" y="491"/>
                    </a:cubicBezTo>
                    <a:cubicBezTo>
                      <a:pt x="1895" y="489"/>
                      <a:pt x="1894" y="488"/>
                      <a:pt x="1893" y="485"/>
                    </a:cubicBezTo>
                    <a:cubicBezTo>
                      <a:pt x="1934" y="475"/>
                      <a:pt x="1934" y="475"/>
                      <a:pt x="1934" y="475"/>
                    </a:cubicBezTo>
                    <a:cubicBezTo>
                      <a:pt x="1888" y="476"/>
                      <a:pt x="1888" y="476"/>
                      <a:pt x="1888" y="476"/>
                    </a:cubicBezTo>
                    <a:cubicBezTo>
                      <a:pt x="1886" y="474"/>
                      <a:pt x="1885" y="471"/>
                      <a:pt x="1883" y="469"/>
                    </a:cubicBezTo>
                    <a:cubicBezTo>
                      <a:pt x="1913" y="445"/>
                      <a:pt x="1913" y="445"/>
                      <a:pt x="1913" y="445"/>
                    </a:cubicBezTo>
                    <a:cubicBezTo>
                      <a:pt x="1875" y="462"/>
                      <a:pt x="1875" y="462"/>
                      <a:pt x="1875" y="462"/>
                    </a:cubicBezTo>
                    <a:cubicBezTo>
                      <a:pt x="1874" y="461"/>
                      <a:pt x="1873" y="460"/>
                      <a:pt x="1871" y="459"/>
                    </a:cubicBezTo>
                    <a:cubicBezTo>
                      <a:pt x="1869" y="458"/>
                      <a:pt x="1867" y="457"/>
                      <a:pt x="1864" y="455"/>
                    </a:cubicBezTo>
                    <a:cubicBezTo>
                      <a:pt x="1869" y="429"/>
                      <a:pt x="1869" y="429"/>
                      <a:pt x="1869" y="429"/>
                    </a:cubicBezTo>
                    <a:cubicBezTo>
                      <a:pt x="1871" y="419"/>
                      <a:pt x="1871" y="419"/>
                      <a:pt x="1871" y="419"/>
                    </a:cubicBezTo>
                    <a:cubicBezTo>
                      <a:pt x="1860" y="442"/>
                      <a:pt x="1860" y="442"/>
                      <a:pt x="1860" y="442"/>
                    </a:cubicBezTo>
                    <a:cubicBezTo>
                      <a:pt x="1855" y="452"/>
                      <a:pt x="1855" y="452"/>
                      <a:pt x="1855" y="452"/>
                    </a:cubicBezTo>
                    <a:cubicBezTo>
                      <a:pt x="1854" y="452"/>
                      <a:pt x="1853" y="452"/>
                      <a:pt x="1853" y="452"/>
                    </a:cubicBezTo>
                    <a:cubicBezTo>
                      <a:pt x="1849" y="451"/>
                      <a:pt x="1846" y="451"/>
                      <a:pt x="1843" y="451"/>
                    </a:cubicBezTo>
                    <a:cubicBezTo>
                      <a:pt x="1839" y="445"/>
                      <a:pt x="1839" y="445"/>
                      <a:pt x="1839" y="445"/>
                    </a:cubicBezTo>
                    <a:cubicBezTo>
                      <a:pt x="1832" y="435"/>
                      <a:pt x="1832" y="435"/>
                      <a:pt x="1832" y="435"/>
                    </a:cubicBezTo>
                    <a:cubicBezTo>
                      <a:pt x="1815" y="409"/>
                      <a:pt x="1815" y="409"/>
                      <a:pt x="1815" y="409"/>
                    </a:cubicBezTo>
                    <a:cubicBezTo>
                      <a:pt x="1828" y="441"/>
                      <a:pt x="1828" y="441"/>
                      <a:pt x="1828" y="441"/>
                    </a:cubicBezTo>
                    <a:cubicBezTo>
                      <a:pt x="1833" y="452"/>
                      <a:pt x="1833" y="452"/>
                      <a:pt x="1833" y="452"/>
                    </a:cubicBezTo>
                    <a:cubicBezTo>
                      <a:pt x="1829" y="453"/>
                      <a:pt x="1825" y="454"/>
                      <a:pt x="1822" y="457"/>
                    </a:cubicBezTo>
                    <a:cubicBezTo>
                      <a:pt x="1818" y="455"/>
                      <a:pt x="1818" y="455"/>
                      <a:pt x="1818" y="455"/>
                    </a:cubicBezTo>
                    <a:cubicBezTo>
                      <a:pt x="1776" y="434"/>
                      <a:pt x="1776" y="434"/>
                      <a:pt x="1776" y="434"/>
                    </a:cubicBezTo>
                    <a:cubicBezTo>
                      <a:pt x="1813" y="461"/>
                      <a:pt x="1813" y="461"/>
                      <a:pt x="1813" y="461"/>
                    </a:cubicBezTo>
                    <a:cubicBezTo>
                      <a:pt x="1817" y="463"/>
                      <a:pt x="1817" y="463"/>
                      <a:pt x="1817" y="463"/>
                    </a:cubicBezTo>
                    <a:cubicBezTo>
                      <a:pt x="1814" y="467"/>
                      <a:pt x="1813" y="470"/>
                      <a:pt x="1812" y="473"/>
                    </a:cubicBezTo>
                    <a:cubicBezTo>
                      <a:pt x="1804" y="474"/>
                      <a:pt x="1804" y="474"/>
                      <a:pt x="1804" y="474"/>
                    </a:cubicBezTo>
                    <a:cubicBezTo>
                      <a:pt x="1778" y="477"/>
                      <a:pt x="1778" y="477"/>
                      <a:pt x="1778" y="477"/>
                    </a:cubicBezTo>
                    <a:cubicBezTo>
                      <a:pt x="1778" y="477"/>
                      <a:pt x="1778" y="477"/>
                      <a:pt x="1778" y="476"/>
                    </a:cubicBezTo>
                    <a:cubicBezTo>
                      <a:pt x="1778" y="469"/>
                      <a:pt x="1770" y="443"/>
                      <a:pt x="1762" y="424"/>
                    </a:cubicBezTo>
                    <a:cubicBezTo>
                      <a:pt x="1753" y="405"/>
                      <a:pt x="1755" y="407"/>
                      <a:pt x="1751" y="393"/>
                    </a:cubicBezTo>
                    <a:cubicBezTo>
                      <a:pt x="1747" y="379"/>
                      <a:pt x="1748" y="375"/>
                      <a:pt x="1745" y="366"/>
                    </a:cubicBezTo>
                    <a:cubicBezTo>
                      <a:pt x="1742" y="357"/>
                      <a:pt x="1739" y="350"/>
                      <a:pt x="1735" y="344"/>
                    </a:cubicBezTo>
                    <a:cubicBezTo>
                      <a:pt x="1731" y="339"/>
                      <a:pt x="1730" y="339"/>
                      <a:pt x="1730" y="339"/>
                    </a:cubicBezTo>
                    <a:cubicBezTo>
                      <a:pt x="1731" y="329"/>
                      <a:pt x="1731" y="329"/>
                      <a:pt x="1731" y="329"/>
                    </a:cubicBezTo>
                    <a:cubicBezTo>
                      <a:pt x="1731" y="329"/>
                      <a:pt x="1734" y="327"/>
                      <a:pt x="1735" y="325"/>
                    </a:cubicBezTo>
                    <a:cubicBezTo>
                      <a:pt x="1735" y="323"/>
                      <a:pt x="1733" y="321"/>
                      <a:pt x="1733" y="321"/>
                    </a:cubicBezTo>
                    <a:cubicBezTo>
                      <a:pt x="1733" y="321"/>
                      <a:pt x="1748" y="318"/>
                      <a:pt x="1748" y="315"/>
                    </a:cubicBezTo>
                    <a:cubicBezTo>
                      <a:pt x="1748" y="313"/>
                      <a:pt x="1753" y="311"/>
                      <a:pt x="1751" y="307"/>
                    </a:cubicBezTo>
                    <a:cubicBezTo>
                      <a:pt x="1749" y="303"/>
                      <a:pt x="1746" y="300"/>
                      <a:pt x="1748" y="297"/>
                    </a:cubicBezTo>
                    <a:cubicBezTo>
                      <a:pt x="1749" y="294"/>
                      <a:pt x="1752" y="291"/>
                      <a:pt x="1752" y="291"/>
                    </a:cubicBezTo>
                    <a:cubicBezTo>
                      <a:pt x="1748" y="291"/>
                      <a:pt x="1748" y="291"/>
                      <a:pt x="1748" y="291"/>
                    </a:cubicBezTo>
                    <a:cubicBezTo>
                      <a:pt x="1749" y="287"/>
                      <a:pt x="1749" y="287"/>
                      <a:pt x="1749" y="287"/>
                    </a:cubicBezTo>
                    <a:cubicBezTo>
                      <a:pt x="1742" y="288"/>
                      <a:pt x="1742" y="288"/>
                      <a:pt x="1742" y="288"/>
                    </a:cubicBezTo>
                    <a:cubicBezTo>
                      <a:pt x="1741" y="284"/>
                      <a:pt x="1741" y="284"/>
                      <a:pt x="1741" y="284"/>
                    </a:cubicBezTo>
                    <a:cubicBezTo>
                      <a:pt x="1731" y="286"/>
                      <a:pt x="1731" y="286"/>
                      <a:pt x="1731" y="286"/>
                    </a:cubicBezTo>
                    <a:cubicBezTo>
                      <a:pt x="1731" y="284"/>
                      <a:pt x="1731" y="283"/>
                      <a:pt x="1731" y="281"/>
                    </a:cubicBezTo>
                    <a:cubicBezTo>
                      <a:pt x="1731" y="281"/>
                      <a:pt x="1731" y="281"/>
                      <a:pt x="1731" y="281"/>
                    </a:cubicBezTo>
                    <a:cubicBezTo>
                      <a:pt x="1730" y="279"/>
                      <a:pt x="1730" y="277"/>
                      <a:pt x="1731" y="277"/>
                    </a:cubicBezTo>
                    <a:cubicBezTo>
                      <a:pt x="1733" y="276"/>
                      <a:pt x="1734" y="274"/>
                      <a:pt x="1736" y="269"/>
                    </a:cubicBezTo>
                    <a:cubicBezTo>
                      <a:pt x="1738" y="265"/>
                      <a:pt x="1750" y="256"/>
                      <a:pt x="1750" y="252"/>
                    </a:cubicBezTo>
                    <a:cubicBezTo>
                      <a:pt x="1751" y="248"/>
                      <a:pt x="1752" y="244"/>
                      <a:pt x="1751" y="242"/>
                    </a:cubicBezTo>
                    <a:cubicBezTo>
                      <a:pt x="1749" y="240"/>
                      <a:pt x="1746" y="247"/>
                      <a:pt x="1742" y="250"/>
                    </a:cubicBezTo>
                    <a:cubicBezTo>
                      <a:pt x="1738" y="252"/>
                      <a:pt x="1736" y="249"/>
                      <a:pt x="1732" y="251"/>
                    </a:cubicBezTo>
                    <a:cubicBezTo>
                      <a:pt x="1728" y="254"/>
                      <a:pt x="1732" y="242"/>
                      <a:pt x="1728" y="241"/>
                    </a:cubicBezTo>
                    <a:cubicBezTo>
                      <a:pt x="1724" y="239"/>
                      <a:pt x="1720" y="244"/>
                      <a:pt x="1716" y="248"/>
                    </a:cubicBezTo>
                    <a:cubicBezTo>
                      <a:pt x="1712" y="253"/>
                      <a:pt x="1710" y="249"/>
                      <a:pt x="1705" y="256"/>
                    </a:cubicBezTo>
                    <a:cubicBezTo>
                      <a:pt x="1700" y="262"/>
                      <a:pt x="1704" y="271"/>
                      <a:pt x="1708" y="276"/>
                    </a:cubicBezTo>
                    <a:cubicBezTo>
                      <a:pt x="1709" y="279"/>
                      <a:pt x="1710" y="281"/>
                      <a:pt x="1710" y="283"/>
                    </a:cubicBezTo>
                    <a:cubicBezTo>
                      <a:pt x="1705" y="281"/>
                      <a:pt x="1705" y="281"/>
                      <a:pt x="1705" y="281"/>
                    </a:cubicBezTo>
                    <a:cubicBezTo>
                      <a:pt x="1702" y="286"/>
                      <a:pt x="1702" y="286"/>
                      <a:pt x="1702" y="286"/>
                    </a:cubicBezTo>
                    <a:cubicBezTo>
                      <a:pt x="1694" y="285"/>
                      <a:pt x="1694" y="285"/>
                      <a:pt x="1694" y="285"/>
                    </a:cubicBezTo>
                    <a:cubicBezTo>
                      <a:pt x="1693" y="288"/>
                      <a:pt x="1693" y="288"/>
                      <a:pt x="1693" y="288"/>
                    </a:cubicBezTo>
                    <a:cubicBezTo>
                      <a:pt x="1688" y="288"/>
                      <a:pt x="1688" y="288"/>
                      <a:pt x="1688" y="288"/>
                    </a:cubicBezTo>
                    <a:cubicBezTo>
                      <a:pt x="1689" y="291"/>
                      <a:pt x="1689" y="291"/>
                      <a:pt x="1689" y="291"/>
                    </a:cubicBezTo>
                    <a:cubicBezTo>
                      <a:pt x="1685" y="291"/>
                      <a:pt x="1685" y="291"/>
                      <a:pt x="1685" y="291"/>
                    </a:cubicBezTo>
                    <a:cubicBezTo>
                      <a:pt x="1685" y="291"/>
                      <a:pt x="1690" y="294"/>
                      <a:pt x="1691" y="298"/>
                    </a:cubicBezTo>
                    <a:cubicBezTo>
                      <a:pt x="1690" y="300"/>
                      <a:pt x="1689" y="305"/>
                      <a:pt x="1688" y="306"/>
                    </a:cubicBezTo>
                    <a:cubicBezTo>
                      <a:pt x="1686" y="308"/>
                      <a:pt x="1686" y="309"/>
                      <a:pt x="1688" y="311"/>
                    </a:cubicBezTo>
                    <a:cubicBezTo>
                      <a:pt x="1690" y="313"/>
                      <a:pt x="1691" y="316"/>
                      <a:pt x="1695" y="317"/>
                    </a:cubicBezTo>
                    <a:cubicBezTo>
                      <a:pt x="1697" y="318"/>
                      <a:pt x="1698" y="318"/>
                      <a:pt x="1700" y="319"/>
                    </a:cubicBezTo>
                    <a:cubicBezTo>
                      <a:pt x="1697" y="321"/>
                      <a:pt x="1700" y="324"/>
                      <a:pt x="1705" y="326"/>
                    </a:cubicBezTo>
                    <a:cubicBezTo>
                      <a:pt x="1706" y="328"/>
                      <a:pt x="1707" y="331"/>
                      <a:pt x="1707" y="331"/>
                    </a:cubicBezTo>
                    <a:cubicBezTo>
                      <a:pt x="1706" y="335"/>
                      <a:pt x="1706" y="335"/>
                      <a:pt x="1706" y="335"/>
                    </a:cubicBezTo>
                    <a:cubicBezTo>
                      <a:pt x="1706" y="335"/>
                      <a:pt x="1703" y="335"/>
                      <a:pt x="1702" y="338"/>
                    </a:cubicBezTo>
                    <a:cubicBezTo>
                      <a:pt x="1701" y="342"/>
                      <a:pt x="1705" y="345"/>
                      <a:pt x="1705" y="345"/>
                    </a:cubicBezTo>
                    <a:cubicBezTo>
                      <a:pt x="1705" y="345"/>
                      <a:pt x="1703" y="345"/>
                      <a:pt x="1703" y="348"/>
                    </a:cubicBezTo>
                    <a:cubicBezTo>
                      <a:pt x="1702" y="352"/>
                      <a:pt x="1706" y="354"/>
                      <a:pt x="1706" y="354"/>
                    </a:cubicBezTo>
                    <a:cubicBezTo>
                      <a:pt x="1706" y="354"/>
                      <a:pt x="1702" y="356"/>
                      <a:pt x="1704" y="360"/>
                    </a:cubicBezTo>
                    <a:cubicBezTo>
                      <a:pt x="1706" y="364"/>
                      <a:pt x="1709" y="365"/>
                      <a:pt x="1709" y="365"/>
                    </a:cubicBezTo>
                    <a:cubicBezTo>
                      <a:pt x="1709" y="365"/>
                      <a:pt x="1711" y="376"/>
                      <a:pt x="1710" y="379"/>
                    </a:cubicBezTo>
                    <a:cubicBezTo>
                      <a:pt x="1708" y="382"/>
                      <a:pt x="1709" y="385"/>
                      <a:pt x="1709" y="385"/>
                    </a:cubicBezTo>
                    <a:cubicBezTo>
                      <a:pt x="1709" y="385"/>
                      <a:pt x="1706" y="387"/>
                      <a:pt x="1707" y="389"/>
                    </a:cubicBezTo>
                    <a:cubicBezTo>
                      <a:pt x="1709" y="392"/>
                      <a:pt x="1711" y="392"/>
                      <a:pt x="1711" y="398"/>
                    </a:cubicBezTo>
                    <a:cubicBezTo>
                      <a:pt x="1711" y="403"/>
                      <a:pt x="1712" y="403"/>
                      <a:pt x="1712" y="403"/>
                    </a:cubicBezTo>
                    <a:cubicBezTo>
                      <a:pt x="1712" y="403"/>
                      <a:pt x="1716" y="411"/>
                      <a:pt x="1719" y="411"/>
                    </a:cubicBezTo>
                    <a:cubicBezTo>
                      <a:pt x="1721" y="411"/>
                      <a:pt x="1724" y="408"/>
                      <a:pt x="1724" y="406"/>
                    </a:cubicBezTo>
                    <a:cubicBezTo>
                      <a:pt x="1724" y="404"/>
                      <a:pt x="1726" y="417"/>
                      <a:pt x="1727" y="426"/>
                    </a:cubicBezTo>
                    <a:cubicBezTo>
                      <a:pt x="1729" y="434"/>
                      <a:pt x="1733" y="462"/>
                      <a:pt x="1739" y="477"/>
                    </a:cubicBezTo>
                    <a:cubicBezTo>
                      <a:pt x="1745" y="491"/>
                      <a:pt x="1747" y="500"/>
                      <a:pt x="1749" y="507"/>
                    </a:cubicBezTo>
                    <a:cubicBezTo>
                      <a:pt x="1751" y="514"/>
                      <a:pt x="1753" y="521"/>
                      <a:pt x="1751" y="525"/>
                    </a:cubicBezTo>
                    <a:cubicBezTo>
                      <a:pt x="1749" y="529"/>
                      <a:pt x="1741" y="547"/>
                      <a:pt x="1741" y="560"/>
                    </a:cubicBezTo>
                    <a:cubicBezTo>
                      <a:pt x="1741" y="560"/>
                      <a:pt x="1741" y="560"/>
                      <a:pt x="1741" y="560"/>
                    </a:cubicBezTo>
                    <a:cubicBezTo>
                      <a:pt x="1741" y="569"/>
                      <a:pt x="1740" y="575"/>
                      <a:pt x="1741" y="579"/>
                    </a:cubicBezTo>
                    <a:cubicBezTo>
                      <a:pt x="1742" y="581"/>
                      <a:pt x="1743" y="582"/>
                      <a:pt x="1745" y="582"/>
                    </a:cubicBezTo>
                    <a:cubicBezTo>
                      <a:pt x="1752" y="581"/>
                      <a:pt x="1753" y="585"/>
                      <a:pt x="1755" y="584"/>
                    </a:cubicBezTo>
                    <a:cubicBezTo>
                      <a:pt x="1755" y="583"/>
                      <a:pt x="1756" y="584"/>
                      <a:pt x="1756" y="585"/>
                    </a:cubicBezTo>
                    <a:cubicBezTo>
                      <a:pt x="1756" y="587"/>
                      <a:pt x="1756" y="593"/>
                      <a:pt x="1759" y="596"/>
                    </a:cubicBezTo>
                    <a:cubicBezTo>
                      <a:pt x="1763" y="601"/>
                      <a:pt x="1764" y="598"/>
                      <a:pt x="1766" y="612"/>
                    </a:cubicBezTo>
                    <a:cubicBezTo>
                      <a:pt x="1768" y="626"/>
                      <a:pt x="1767" y="627"/>
                      <a:pt x="1771" y="637"/>
                    </a:cubicBezTo>
                    <a:cubicBezTo>
                      <a:pt x="1775" y="647"/>
                      <a:pt x="1777" y="650"/>
                      <a:pt x="1777" y="650"/>
                    </a:cubicBezTo>
                    <a:cubicBezTo>
                      <a:pt x="1777" y="650"/>
                      <a:pt x="1763" y="667"/>
                      <a:pt x="1757" y="690"/>
                    </a:cubicBezTo>
                    <a:cubicBezTo>
                      <a:pt x="1752" y="713"/>
                      <a:pt x="1753" y="734"/>
                      <a:pt x="1756" y="739"/>
                    </a:cubicBezTo>
                    <a:cubicBezTo>
                      <a:pt x="1759" y="744"/>
                      <a:pt x="1762" y="748"/>
                      <a:pt x="1762" y="748"/>
                    </a:cubicBezTo>
                    <a:cubicBezTo>
                      <a:pt x="1762" y="748"/>
                      <a:pt x="1757" y="768"/>
                      <a:pt x="1758" y="784"/>
                    </a:cubicBezTo>
                    <a:cubicBezTo>
                      <a:pt x="1758" y="800"/>
                      <a:pt x="1759" y="811"/>
                      <a:pt x="1761" y="819"/>
                    </a:cubicBezTo>
                    <a:cubicBezTo>
                      <a:pt x="1763" y="826"/>
                      <a:pt x="1765" y="831"/>
                      <a:pt x="1765" y="831"/>
                    </a:cubicBezTo>
                    <a:cubicBezTo>
                      <a:pt x="1765" y="831"/>
                      <a:pt x="1765" y="838"/>
                      <a:pt x="1767" y="844"/>
                    </a:cubicBezTo>
                    <a:cubicBezTo>
                      <a:pt x="1768" y="849"/>
                      <a:pt x="1769" y="855"/>
                      <a:pt x="1769" y="855"/>
                    </a:cubicBezTo>
                    <a:cubicBezTo>
                      <a:pt x="1769" y="855"/>
                      <a:pt x="1769" y="890"/>
                      <a:pt x="1771" y="902"/>
                    </a:cubicBezTo>
                    <a:cubicBezTo>
                      <a:pt x="1773" y="915"/>
                      <a:pt x="1774" y="921"/>
                      <a:pt x="1775" y="929"/>
                    </a:cubicBezTo>
                    <a:cubicBezTo>
                      <a:pt x="1777" y="937"/>
                      <a:pt x="1780" y="948"/>
                      <a:pt x="1783" y="959"/>
                    </a:cubicBezTo>
                    <a:cubicBezTo>
                      <a:pt x="1786" y="969"/>
                      <a:pt x="1791" y="982"/>
                      <a:pt x="1791" y="982"/>
                    </a:cubicBezTo>
                    <a:cubicBezTo>
                      <a:pt x="1791" y="982"/>
                      <a:pt x="1792" y="988"/>
                      <a:pt x="1790" y="1003"/>
                    </a:cubicBezTo>
                    <a:cubicBezTo>
                      <a:pt x="1789" y="1019"/>
                      <a:pt x="1785" y="1064"/>
                      <a:pt x="1778" y="1074"/>
                    </a:cubicBezTo>
                    <a:cubicBezTo>
                      <a:pt x="1771" y="1085"/>
                      <a:pt x="1758" y="1092"/>
                      <a:pt x="1749" y="1100"/>
                    </a:cubicBezTo>
                    <a:cubicBezTo>
                      <a:pt x="1748" y="1100"/>
                      <a:pt x="1747" y="1101"/>
                      <a:pt x="1747" y="1102"/>
                    </a:cubicBezTo>
                    <a:cubicBezTo>
                      <a:pt x="1733" y="1103"/>
                      <a:pt x="1733" y="1103"/>
                      <a:pt x="1733" y="1103"/>
                    </a:cubicBezTo>
                    <a:cubicBezTo>
                      <a:pt x="1706" y="1096"/>
                      <a:pt x="1678" y="1091"/>
                      <a:pt x="1650" y="1090"/>
                    </a:cubicBezTo>
                    <a:cubicBezTo>
                      <a:pt x="1645" y="1082"/>
                      <a:pt x="1645" y="1082"/>
                      <a:pt x="1645" y="1082"/>
                    </a:cubicBezTo>
                    <a:cubicBezTo>
                      <a:pt x="1639" y="1073"/>
                      <a:pt x="1639" y="1073"/>
                      <a:pt x="1639" y="1073"/>
                    </a:cubicBezTo>
                    <a:cubicBezTo>
                      <a:pt x="1639" y="1073"/>
                      <a:pt x="1639" y="1073"/>
                      <a:pt x="1639" y="1073"/>
                    </a:cubicBezTo>
                    <a:cubicBezTo>
                      <a:pt x="1637" y="1069"/>
                      <a:pt x="1637" y="1069"/>
                      <a:pt x="1637" y="1069"/>
                    </a:cubicBezTo>
                    <a:cubicBezTo>
                      <a:pt x="1634" y="1065"/>
                      <a:pt x="1634" y="1065"/>
                      <a:pt x="1634" y="1065"/>
                    </a:cubicBezTo>
                    <a:cubicBezTo>
                      <a:pt x="1631" y="1059"/>
                      <a:pt x="1631" y="1059"/>
                      <a:pt x="1631" y="1059"/>
                    </a:cubicBezTo>
                    <a:cubicBezTo>
                      <a:pt x="1627" y="1053"/>
                      <a:pt x="1627" y="1053"/>
                      <a:pt x="1627" y="1053"/>
                    </a:cubicBezTo>
                    <a:cubicBezTo>
                      <a:pt x="1626" y="1050"/>
                      <a:pt x="1626" y="1050"/>
                      <a:pt x="1626" y="1050"/>
                    </a:cubicBezTo>
                    <a:cubicBezTo>
                      <a:pt x="1618" y="1037"/>
                      <a:pt x="1618" y="1037"/>
                      <a:pt x="1618" y="1037"/>
                    </a:cubicBezTo>
                    <a:cubicBezTo>
                      <a:pt x="1615" y="1031"/>
                      <a:pt x="1615" y="1031"/>
                      <a:pt x="1615" y="1031"/>
                    </a:cubicBezTo>
                    <a:cubicBezTo>
                      <a:pt x="1609" y="1023"/>
                      <a:pt x="1609" y="1023"/>
                      <a:pt x="1609" y="1023"/>
                    </a:cubicBezTo>
                    <a:cubicBezTo>
                      <a:pt x="1609" y="1022"/>
                      <a:pt x="1609" y="1022"/>
                      <a:pt x="1609" y="1022"/>
                    </a:cubicBezTo>
                    <a:cubicBezTo>
                      <a:pt x="1609" y="1022"/>
                      <a:pt x="1609" y="1022"/>
                      <a:pt x="1609" y="1022"/>
                    </a:cubicBezTo>
                    <a:cubicBezTo>
                      <a:pt x="1609" y="1021"/>
                      <a:pt x="1608" y="1020"/>
                      <a:pt x="1607" y="1019"/>
                    </a:cubicBezTo>
                    <a:cubicBezTo>
                      <a:pt x="1606" y="1018"/>
                      <a:pt x="1606" y="1018"/>
                      <a:pt x="1606" y="1018"/>
                    </a:cubicBezTo>
                    <a:cubicBezTo>
                      <a:pt x="1602" y="1011"/>
                      <a:pt x="1602" y="1011"/>
                      <a:pt x="1602" y="1011"/>
                    </a:cubicBezTo>
                    <a:cubicBezTo>
                      <a:pt x="1602" y="1010"/>
                      <a:pt x="1602" y="1010"/>
                      <a:pt x="1602" y="1010"/>
                    </a:cubicBezTo>
                    <a:cubicBezTo>
                      <a:pt x="1598" y="1004"/>
                      <a:pt x="1598" y="1004"/>
                      <a:pt x="1598" y="1004"/>
                    </a:cubicBezTo>
                    <a:cubicBezTo>
                      <a:pt x="1591" y="991"/>
                      <a:pt x="1591" y="991"/>
                      <a:pt x="1591" y="991"/>
                    </a:cubicBezTo>
                    <a:cubicBezTo>
                      <a:pt x="1585" y="982"/>
                      <a:pt x="1585" y="982"/>
                      <a:pt x="1585" y="982"/>
                    </a:cubicBezTo>
                    <a:cubicBezTo>
                      <a:pt x="1585" y="981"/>
                      <a:pt x="1585" y="981"/>
                      <a:pt x="1585" y="981"/>
                    </a:cubicBezTo>
                    <a:cubicBezTo>
                      <a:pt x="1585" y="976"/>
                      <a:pt x="1585" y="976"/>
                      <a:pt x="1585" y="976"/>
                    </a:cubicBezTo>
                    <a:cubicBezTo>
                      <a:pt x="1585" y="971"/>
                      <a:pt x="1585" y="971"/>
                      <a:pt x="1585" y="971"/>
                    </a:cubicBezTo>
                    <a:cubicBezTo>
                      <a:pt x="1585" y="967"/>
                      <a:pt x="1585" y="967"/>
                      <a:pt x="1585" y="967"/>
                    </a:cubicBezTo>
                    <a:cubicBezTo>
                      <a:pt x="1585" y="961"/>
                      <a:pt x="1585" y="961"/>
                      <a:pt x="1585" y="961"/>
                    </a:cubicBezTo>
                    <a:cubicBezTo>
                      <a:pt x="1585" y="958"/>
                      <a:pt x="1585" y="958"/>
                      <a:pt x="1585" y="958"/>
                    </a:cubicBezTo>
                    <a:cubicBezTo>
                      <a:pt x="1585" y="956"/>
                      <a:pt x="1585" y="956"/>
                      <a:pt x="1585" y="956"/>
                    </a:cubicBezTo>
                    <a:cubicBezTo>
                      <a:pt x="1585" y="954"/>
                      <a:pt x="1585" y="954"/>
                      <a:pt x="1585" y="954"/>
                    </a:cubicBezTo>
                    <a:cubicBezTo>
                      <a:pt x="1585" y="954"/>
                      <a:pt x="1585" y="954"/>
                      <a:pt x="1585" y="954"/>
                    </a:cubicBezTo>
                    <a:cubicBezTo>
                      <a:pt x="1585" y="954"/>
                      <a:pt x="1585" y="954"/>
                      <a:pt x="1585" y="954"/>
                    </a:cubicBezTo>
                    <a:cubicBezTo>
                      <a:pt x="1585" y="953"/>
                      <a:pt x="1585" y="953"/>
                      <a:pt x="1585" y="953"/>
                    </a:cubicBezTo>
                    <a:cubicBezTo>
                      <a:pt x="1585" y="945"/>
                      <a:pt x="1585" y="945"/>
                      <a:pt x="1585" y="945"/>
                    </a:cubicBezTo>
                    <a:cubicBezTo>
                      <a:pt x="1585" y="939"/>
                      <a:pt x="1585" y="939"/>
                      <a:pt x="1585" y="939"/>
                    </a:cubicBezTo>
                    <a:cubicBezTo>
                      <a:pt x="1585" y="929"/>
                      <a:pt x="1585" y="929"/>
                      <a:pt x="1585" y="929"/>
                    </a:cubicBezTo>
                    <a:cubicBezTo>
                      <a:pt x="1585" y="927"/>
                      <a:pt x="1585" y="927"/>
                      <a:pt x="1585" y="927"/>
                    </a:cubicBezTo>
                    <a:cubicBezTo>
                      <a:pt x="1585" y="925"/>
                      <a:pt x="1585" y="925"/>
                      <a:pt x="1585" y="925"/>
                    </a:cubicBezTo>
                    <a:cubicBezTo>
                      <a:pt x="1585" y="925"/>
                      <a:pt x="1585" y="925"/>
                      <a:pt x="1585" y="925"/>
                    </a:cubicBezTo>
                    <a:cubicBezTo>
                      <a:pt x="1585" y="924"/>
                      <a:pt x="1584" y="923"/>
                      <a:pt x="1583" y="923"/>
                    </a:cubicBezTo>
                    <a:cubicBezTo>
                      <a:pt x="1583" y="923"/>
                      <a:pt x="1583" y="923"/>
                      <a:pt x="1583" y="923"/>
                    </a:cubicBezTo>
                    <a:cubicBezTo>
                      <a:pt x="1581" y="923"/>
                      <a:pt x="1581" y="923"/>
                      <a:pt x="1581" y="923"/>
                    </a:cubicBezTo>
                    <a:cubicBezTo>
                      <a:pt x="1579" y="923"/>
                      <a:pt x="1579" y="923"/>
                      <a:pt x="1579" y="923"/>
                    </a:cubicBezTo>
                    <a:cubicBezTo>
                      <a:pt x="1569" y="923"/>
                      <a:pt x="1569" y="923"/>
                      <a:pt x="1569" y="923"/>
                    </a:cubicBezTo>
                    <a:cubicBezTo>
                      <a:pt x="1566" y="917"/>
                      <a:pt x="1564" y="911"/>
                      <a:pt x="1561" y="906"/>
                    </a:cubicBezTo>
                    <a:cubicBezTo>
                      <a:pt x="1560" y="904"/>
                      <a:pt x="1559" y="902"/>
                      <a:pt x="1558" y="901"/>
                    </a:cubicBezTo>
                    <a:cubicBezTo>
                      <a:pt x="1557" y="898"/>
                      <a:pt x="1555" y="894"/>
                      <a:pt x="1554" y="891"/>
                    </a:cubicBezTo>
                    <a:cubicBezTo>
                      <a:pt x="1553" y="888"/>
                      <a:pt x="1551" y="885"/>
                      <a:pt x="1550" y="881"/>
                    </a:cubicBezTo>
                    <a:cubicBezTo>
                      <a:pt x="1548" y="878"/>
                      <a:pt x="1547" y="875"/>
                      <a:pt x="1546" y="872"/>
                    </a:cubicBezTo>
                    <a:cubicBezTo>
                      <a:pt x="1544" y="868"/>
                      <a:pt x="1542" y="864"/>
                      <a:pt x="1540" y="859"/>
                    </a:cubicBezTo>
                    <a:cubicBezTo>
                      <a:pt x="1539" y="856"/>
                      <a:pt x="1538" y="852"/>
                      <a:pt x="1536" y="848"/>
                    </a:cubicBezTo>
                    <a:cubicBezTo>
                      <a:pt x="1535" y="846"/>
                      <a:pt x="1535" y="844"/>
                      <a:pt x="1534" y="842"/>
                    </a:cubicBezTo>
                    <a:cubicBezTo>
                      <a:pt x="1534" y="841"/>
                      <a:pt x="1534" y="841"/>
                      <a:pt x="1534" y="841"/>
                    </a:cubicBezTo>
                    <a:cubicBezTo>
                      <a:pt x="1533" y="840"/>
                      <a:pt x="1533" y="840"/>
                      <a:pt x="1533" y="840"/>
                    </a:cubicBezTo>
                    <a:cubicBezTo>
                      <a:pt x="1533" y="838"/>
                      <a:pt x="1532" y="837"/>
                      <a:pt x="1532" y="835"/>
                    </a:cubicBezTo>
                    <a:cubicBezTo>
                      <a:pt x="1531" y="833"/>
                      <a:pt x="1530" y="830"/>
                      <a:pt x="1529" y="827"/>
                    </a:cubicBezTo>
                    <a:cubicBezTo>
                      <a:pt x="1527" y="820"/>
                      <a:pt x="1524" y="813"/>
                      <a:pt x="1522" y="806"/>
                    </a:cubicBezTo>
                    <a:cubicBezTo>
                      <a:pt x="1520" y="798"/>
                      <a:pt x="1518" y="790"/>
                      <a:pt x="1515" y="781"/>
                    </a:cubicBezTo>
                    <a:cubicBezTo>
                      <a:pt x="1513" y="772"/>
                      <a:pt x="1511" y="762"/>
                      <a:pt x="1509" y="752"/>
                    </a:cubicBezTo>
                    <a:cubicBezTo>
                      <a:pt x="1509" y="750"/>
                      <a:pt x="1509" y="750"/>
                      <a:pt x="1509" y="750"/>
                    </a:cubicBezTo>
                    <a:cubicBezTo>
                      <a:pt x="1511" y="745"/>
                      <a:pt x="1511" y="745"/>
                      <a:pt x="1511" y="745"/>
                    </a:cubicBezTo>
                    <a:cubicBezTo>
                      <a:pt x="1515" y="732"/>
                      <a:pt x="1515" y="732"/>
                      <a:pt x="1515" y="732"/>
                    </a:cubicBezTo>
                    <a:cubicBezTo>
                      <a:pt x="1518" y="721"/>
                      <a:pt x="1518" y="721"/>
                      <a:pt x="1518" y="721"/>
                    </a:cubicBezTo>
                    <a:cubicBezTo>
                      <a:pt x="1519" y="718"/>
                      <a:pt x="1519" y="718"/>
                      <a:pt x="1519" y="718"/>
                    </a:cubicBezTo>
                    <a:cubicBezTo>
                      <a:pt x="1520" y="713"/>
                      <a:pt x="1520" y="713"/>
                      <a:pt x="1520" y="713"/>
                    </a:cubicBezTo>
                    <a:cubicBezTo>
                      <a:pt x="1520" y="713"/>
                      <a:pt x="1520" y="713"/>
                      <a:pt x="1520" y="713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0" y="712"/>
                      <a:pt x="1520" y="712"/>
                      <a:pt x="1520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12"/>
                      <a:pt x="1521" y="712"/>
                      <a:pt x="1521" y="712"/>
                    </a:cubicBezTo>
                    <a:cubicBezTo>
                      <a:pt x="1521" y="706"/>
                      <a:pt x="1521" y="706"/>
                      <a:pt x="1521" y="706"/>
                    </a:cubicBezTo>
                    <a:cubicBezTo>
                      <a:pt x="1521" y="706"/>
                      <a:pt x="1521" y="706"/>
                      <a:pt x="1521" y="706"/>
                    </a:cubicBezTo>
                    <a:cubicBezTo>
                      <a:pt x="1521" y="705"/>
                      <a:pt x="1519" y="704"/>
                      <a:pt x="1518" y="704"/>
                    </a:cubicBezTo>
                    <a:cubicBezTo>
                      <a:pt x="1518" y="704"/>
                      <a:pt x="1518" y="704"/>
                      <a:pt x="1518" y="704"/>
                    </a:cubicBezTo>
                    <a:cubicBezTo>
                      <a:pt x="1504" y="704"/>
                      <a:pt x="1504" y="704"/>
                      <a:pt x="1504" y="704"/>
                    </a:cubicBezTo>
                    <a:cubicBezTo>
                      <a:pt x="1500" y="704"/>
                      <a:pt x="1500" y="704"/>
                      <a:pt x="1500" y="704"/>
                    </a:cubicBezTo>
                    <a:cubicBezTo>
                      <a:pt x="1499" y="698"/>
                      <a:pt x="1499" y="698"/>
                      <a:pt x="1499" y="698"/>
                    </a:cubicBezTo>
                    <a:cubicBezTo>
                      <a:pt x="1497" y="690"/>
                      <a:pt x="1496" y="681"/>
                      <a:pt x="1494" y="672"/>
                    </a:cubicBezTo>
                    <a:cubicBezTo>
                      <a:pt x="1494" y="672"/>
                      <a:pt x="1494" y="672"/>
                      <a:pt x="1494" y="672"/>
                    </a:cubicBezTo>
                    <a:cubicBezTo>
                      <a:pt x="1494" y="672"/>
                      <a:pt x="1494" y="672"/>
                      <a:pt x="1494" y="671"/>
                    </a:cubicBezTo>
                    <a:cubicBezTo>
                      <a:pt x="1494" y="671"/>
                      <a:pt x="1494" y="671"/>
                      <a:pt x="1494" y="671"/>
                    </a:cubicBezTo>
                    <a:cubicBezTo>
                      <a:pt x="1494" y="668"/>
                      <a:pt x="1494" y="668"/>
                      <a:pt x="1494" y="668"/>
                    </a:cubicBezTo>
                    <a:cubicBezTo>
                      <a:pt x="1493" y="663"/>
                      <a:pt x="1492" y="657"/>
                      <a:pt x="1492" y="651"/>
                    </a:cubicBezTo>
                    <a:cubicBezTo>
                      <a:pt x="1491" y="648"/>
                      <a:pt x="1491" y="645"/>
                      <a:pt x="1490" y="642"/>
                    </a:cubicBezTo>
                    <a:cubicBezTo>
                      <a:pt x="1490" y="637"/>
                      <a:pt x="1489" y="632"/>
                      <a:pt x="1489" y="627"/>
                    </a:cubicBezTo>
                    <a:cubicBezTo>
                      <a:pt x="1489" y="627"/>
                      <a:pt x="1489" y="627"/>
                      <a:pt x="1489" y="627"/>
                    </a:cubicBezTo>
                    <a:cubicBezTo>
                      <a:pt x="1489" y="627"/>
                      <a:pt x="1489" y="627"/>
                      <a:pt x="1489" y="627"/>
                    </a:cubicBezTo>
                    <a:cubicBezTo>
                      <a:pt x="1489" y="627"/>
                      <a:pt x="1489" y="627"/>
                      <a:pt x="1489" y="627"/>
                    </a:cubicBezTo>
                    <a:cubicBezTo>
                      <a:pt x="1489" y="627"/>
                      <a:pt x="1489" y="627"/>
                      <a:pt x="1489" y="627"/>
                    </a:cubicBezTo>
                    <a:cubicBezTo>
                      <a:pt x="1489" y="627"/>
                      <a:pt x="1489" y="627"/>
                      <a:pt x="1489" y="627"/>
                    </a:cubicBezTo>
                    <a:cubicBezTo>
                      <a:pt x="1489" y="627"/>
                      <a:pt x="1489" y="627"/>
                      <a:pt x="1489" y="627"/>
                    </a:cubicBezTo>
                    <a:cubicBezTo>
                      <a:pt x="1489" y="627"/>
                      <a:pt x="1489" y="627"/>
                      <a:pt x="1489" y="627"/>
                    </a:cubicBezTo>
                    <a:cubicBezTo>
                      <a:pt x="1488" y="625"/>
                      <a:pt x="1488" y="625"/>
                      <a:pt x="1488" y="625"/>
                    </a:cubicBezTo>
                    <a:cubicBezTo>
                      <a:pt x="1488" y="620"/>
                      <a:pt x="1487" y="614"/>
                      <a:pt x="1486" y="608"/>
                    </a:cubicBezTo>
                    <a:cubicBezTo>
                      <a:pt x="1486" y="604"/>
                      <a:pt x="1486" y="601"/>
                      <a:pt x="1485" y="598"/>
                    </a:cubicBezTo>
                    <a:cubicBezTo>
                      <a:pt x="1485" y="595"/>
                      <a:pt x="1485" y="593"/>
                      <a:pt x="1484" y="590"/>
                    </a:cubicBezTo>
                    <a:cubicBezTo>
                      <a:pt x="1484" y="586"/>
                      <a:pt x="1484" y="586"/>
                      <a:pt x="1484" y="586"/>
                    </a:cubicBezTo>
                    <a:cubicBezTo>
                      <a:pt x="1484" y="586"/>
                      <a:pt x="1484" y="586"/>
                      <a:pt x="1484" y="586"/>
                    </a:cubicBezTo>
                    <a:cubicBezTo>
                      <a:pt x="1484" y="586"/>
                      <a:pt x="1484" y="586"/>
                      <a:pt x="1484" y="586"/>
                    </a:cubicBezTo>
                    <a:cubicBezTo>
                      <a:pt x="1484" y="586"/>
                      <a:pt x="1484" y="586"/>
                      <a:pt x="1484" y="586"/>
                    </a:cubicBezTo>
                    <a:cubicBezTo>
                      <a:pt x="1484" y="586"/>
                      <a:pt x="1484" y="586"/>
                      <a:pt x="1484" y="586"/>
                    </a:cubicBezTo>
                    <a:cubicBezTo>
                      <a:pt x="1483" y="581"/>
                      <a:pt x="1483" y="577"/>
                      <a:pt x="1482" y="572"/>
                    </a:cubicBezTo>
                    <a:cubicBezTo>
                      <a:pt x="1482" y="568"/>
                      <a:pt x="1482" y="565"/>
                      <a:pt x="1481" y="561"/>
                    </a:cubicBezTo>
                    <a:cubicBezTo>
                      <a:pt x="1481" y="554"/>
                      <a:pt x="1481" y="554"/>
                      <a:pt x="1481" y="554"/>
                    </a:cubicBezTo>
                    <a:cubicBezTo>
                      <a:pt x="1480" y="548"/>
                      <a:pt x="1480" y="548"/>
                      <a:pt x="1480" y="548"/>
                    </a:cubicBezTo>
                    <a:cubicBezTo>
                      <a:pt x="1480" y="547"/>
                      <a:pt x="1480" y="547"/>
                      <a:pt x="1480" y="547"/>
                    </a:cubicBezTo>
                    <a:cubicBezTo>
                      <a:pt x="1480" y="547"/>
                      <a:pt x="1480" y="547"/>
                      <a:pt x="1480" y="547"/>
                    </a:cubicBezTo>
                    <a:cubicBezTo>
                      <a:pt x="1479" y="538"/>
                      <a:pt x="1479" y="538"/>
                      <a:pt x="1479" y="538"/>
                    </a:cubicBezTo>
                    <a:cubicBezTo>
                      <a:pt x="1479" y="534"/>
                      <a:pt x="1479" y="534"/>
                      <a:pt x="1479" y="534"/>
                    </a:cubicBezTo>
                    <a:cubicBezTo>
                      <a:pt x="1478" y="527"/>
                      <a:pt x="1478" y="527"/>
                      <a:pt x="1478" y="527"/>
                    </a:cubicBezTo>
                    <a:cubicBezTo>
                      <a:pt x="1478" y="519"/>
                      <a:pt x="1478" y="519"/>
                      <a:pt x="1478" y="519"/>
                    </a:cubicBezTo>
                    <a:cubicBezTo>
                      <a:pt x="1478" y="519"/>
                      <a:pt x="1478" y="518"/>
                      <a:pt x="1478" y="518"/>
                    </a:cubicBezTo>
                    <a:cubicBezTo>
                      <a:pt x="1478" y="518"/>
                      <a:pt x="1478" y="517"/>
                      <a:pt x="1478" y="517"/>
                    </a:cubicBezTo>
                    <a:cubicBezTo>
                      <a:pt x="1478" y="517"/>
                      <a:pt x="1478" y="516"/>
                      <a:pt x="1477" y="516"/>
                    </a:cubicBezTo>
                    <a:cubicBezTo>
                      <a:pt x="1477" y="507"/>
                      <a:pt x="1477" y="507"/>
                      <a:pt x="1477" y="507"/>
                    </a:cubicBezTo>
                    <a:cubicBezTo>
                      <a:pt x="1476" y="499"/>
                      <a:pt x="1476" y="499"/>
                      <a:pt x="1476" y="499"/>
                    </a:cubicBezTo>
                    <a:cubicBezTo>
                      <a:pt x="1475" y="495"/>
                      <a:pt x="1475" y="495"/>
                      <a:pt x="1475" y="495"/>
                    </a:cubicBezTo>
                    <a:cubicBezTo>
                      <a:pt x="1475" y="490"/>
                      <a:pt x="1475" y="490"/>
                      <a:pt x="1475" y="490"/>
                    </a:cubicBezTo>
                    <a:cubicBezTo>
                      <a:pt x="1475" y="489"/>
                      <a:pt x="1475" y="489"/>
                      <a:pt x="1475" y="489"/>
                    </a:cubicBezTo>
                    <a:cubicBezTo>
                      <a:pt x="1475" y="489"/>
                      <a:pt x="1475" y="489"/>
                      <a:pt x="1475" y="489"/>
                    </a:cubicBezTo>
                    <a:cubicBezTo>
                      <a:pt x="1475" y="489"/>
                      <a:pt x="1475" y="489"/>
                      <a:pt x="1475" y="489"/>
                    </a:cubicBezTo>
                    <a:cubicBezTo>
                      <a:pt x="1475" y="489"/>
                      <a:pt x="1475" y="489"/>
                      <a:pt x="1475" y="489"/>
                    </a:cubicBezTo>
                    <a:cubicBezTo>
                      <a:pt x="1475" y="489"/>
                      <a:pt x="1475" y="489"/>
                      <a:pt x="1475" y="489"/>
                    </a:cubicBezTo>
                    <a:cubicBezTo>
                      <a:pt x="1475" y="485"/>
                      <a:pt x="1475" y="485"/>
                      <a:pt x="1475" y="485"/>
                    </a:cubicBezTo>
                    <a:cubicBezTo>
                      <a:pt x="1474" y="474"/>
                      <a:pt x="1474" y="474"/>
                      <a:pt x="1474" y="474"/>
                    </a:cubicBezTo>
                    <a:cubicBezTo>
                      <a:pt x="1473" y="464"/>
                      <a:pt x="1473" y="464"/>
                      <a:pt x="1473" y="464"/>
                    </a:cubicBezTo>
                    <a:cubicBezTo>
                      <a:pt x="1473" y="458"/>
                      <a:pt x="1473" y="458"/>
                      <a:pt x="1473" y="458"/>
                    </a:cubicBezTo>
                    <a:cubicBezTo>
                      <a:pt x="1473" y="457"/>
                      <a:pt x="1473" y="457"/>
                      <a:pt x="1473" y="457"/>
                    </a:cubicBezTo>
                    <a:cubicBezTo>
                      <a:pt x="1473" y="457"/>
                      <a:pt x="1473" y="457"/>
                      <a:pt x="1473" y="457"/>
                    </a:cubicBezTo>
                    <a:cubicBezTo>
                      <a:pt x="1472" y="447"/>
                      <a:pt x="1472" y="447"/>
                      <a:pt x="1472" y="447"/>
                    </a:cubicBezTo>
                    <a:cubicBezTo>
                      <a:pt x="1472" y="443"/>
                      <a:pt x="1472" y="443"/>
                      <a:pt x="1472" y="443"/>
                    </a:cubicBezTo>
                    <a:cubicBezTo>
                      <a:pt x="1471" y="440"/>
                      <a:pt x="1471" y="440"/>
                      <a:pt x="1471" y="440"/>
                    </a:cubicBezTo>
                    <a:cubicBezTo>
                      <a:pt x="1471" y="436"/>
                      <a:pt x="1471" y="436"/>
                      <a:pt x="1471" y="436"/>
                    </a:cubicBezTo>
                    <a:cubicBezTo>
                      <a:pt x="1471" y="432"/>
                      <a:pt x="1471" y="432"/>
                      <a:pt x="1471" y="432"/>
                    </a:cubicBezTo>
                    <a:cubicBezTo>
                      <a:pt x="1470" y="426"/>
                      <a:pt x="1470" y="426"/>
                      <a:pt x="1470" y="426"/>
                    </a:cubicBezTo>
                    <a:cubicBezTo>
                      <a:pt x="1470" y="426"/>
                      <a:pt x="1470" y="426"/>
                      <a:pt x="1470" y="426"/>
                    </a:cubicBezTo>
                    <a:cubicBezTo>
                      <a:pt x="1470" y="426"/>
                      <a:pt x="1470" y="426"/>
                      <a:pt x="1470" y="426"/>
                    </a:cubicBezTo>
                    <a:cubicBezTo>
                      <a:pt x="1470" y="426"/>
                      <a:pt x="1470" y="426"/>
                      <a:pt x="1470" y="426"/>
                    </a:cubicBezTo>
                    <a:cubicBezTo>
                      <a:pt x="1470" y="426"/>
                      <a:pt x="1470" y="426"/>
                      <a:pt x="1470" y="426"/>
                    </a:cubicBezTo>
                    <a:cubicBezTo>
                      <a:pt x="1470" y="426"/>
                      <a:pt x="1470" y="426"/>
                      <a:pt x="1470" y="426"/>
                    </a:cubicBezTo>
                    <a:cubicBezTo>
                      <a:pt x="1470" y="420"/>
                      <a:pt x="1470" y="420"/>
                      <a:pt x="1470" y="420"/>
                    </a:cubicBezTo>
                    <a:cubicBezTo>
                      <a:pt x="1470" y="416"/>
                      <a:pt x="1470" y="416"/>
                      <a:pt x="1470" y="416"/>
                    </a:cubicBezTo>
                    <a:cubicBezTo>
                      <a:pt x="1469" y="409"/>
                      <a:pt x="1469" y="409"/>
                      <a:pt x="1469" y="409"/>
                    </a:cubicBezTo>
                    <a:cubicBezTo>
                      <a:pt x="1469" y="404"/>
                      <a:pt x="1469" y="404"/>
                      <a:pt x="1469" y="404"/>
                    </a:cubicBezTo>
                    <a:cubicBezTo>
                      <a:pt x="1469" y="404"/>
                      <a:pt x="1469" y="404"/>
                      <a:pt x="1469" y="403"/>
                    </a:cubicBezTo>
                    <a:cubicBezTo>
                      <a:pt x="1469" y="403"/>
                      <a:pt x="1469" y="403"/>
                      <a:pt x="1469" y="403"/>
                    </a:cubicBezTo>
                    <a:cubicBezTo>
                      <a:pt x="1469" y="403"/>
                      <a:pt x="1469" y="403"/>
                      <a:pt x="1469" y="403"/>
                    </a:cubicBezTo>
                    <a:cubicBezTo>
                      <a:pt x="1469" y="403"/>
                      <a:pt x="1469" y="403"/>
                      <a:pt x="1469" y="403"/>
                    </a:cubicBezTo>
                    <a:cubicBezTo>
                      <a:pt x="1469" y="402"/>
                      <a:pt x="1469" y="402"/>
                      <a:pt x="1469" y="402"/>
                    </a:cubicBezTo>
                    <a:cubicBezTo>
                      <a:pt x="1468" y="397"/>
                      <a:pt x="1468" y="397"/>
                      <a:pt x="1468" y="397"/>
                    </a:cubicBezTo>
                    <a:cubicBezTo>
                      <a:pt x="1468" y="391"/>
                      <a:pt x="1468" y="391"/>
                      <a:pt x="1468" y="391"/>
                    </a:cubicBezTo>
                    <a:cubicBezTo>
                      <a:pt x="1468" y="386"/>
                      <a:pt x="1468" y="386"/>
                      <a:pt x="1468" y="386"/>
                    </a:cubicBezTo>
                    <a:cubicBezTo>
                      <a:pt x="1467" y="381"/>
                      <a:pt x="1467" y="381"/>
                      <a:pt x="1467" y="381"/>
                    </a:cubicBezTo>
                    <a:cubicBezTo>
                      <a:pt x="1467" y="381"/>
                      <a:pt x="1467" y="381"/>
                      <a:pt x="1467" y="381"/>
                    </a:cubicBezTo>
                    <a:cubicBezTo>
                      <a:pt x="1467" y="381"/>
                      <a:pt x="1467" y="381"/>
                      <a:pt x="1467" y="381"/>
                    </a:cubicBezTo>
                    <a:cubicBezTo>
                      <a:pt x="1467" y="380"/>
                      <a:pt x="1467" y="380"/>
                      <a:pt x="1467" y="380"/>
                    </a:cubicBezTo>
                    <a:cubicBezTo>
                      <a:pt x="1467" y="369"/>
                      <a:pt x="1467" y="369"/>
                      <a:pt x="1467" y="369"/>
                    </a:cubicBezTo>
                    <a:cubicBezTo>
                      <a:pt x="1466" y="364"/>
                      <a:pt x="1466" y="364"/>
                      <a:pt x="1466" y="364"/>
                    </a:cubicBezTo>
                    <a:cubicBezTo>
                      <a:pt x="1466" y="360"/>
                      <a:pt x="1466" y="360"/>
                      <a:pt x="1466" y="360"/>
                    </a:cubicBezTo>
                    <a:cubicBezTo>
                      <a:pt x="1466" y="358"/>
                      <a:pt x="1466" y="358"/>
                      <a:pt x="1466" y="358"/>
                    </a:cubicBezTo>
                    <a:cubicBezTo>
                      <a:pt x="1466" y="358"/>
                      <a:pt x="1466" y="358"/>
                      <a:pt x="1466" y="358"/>
                    </a:cubicBezTo>
                    <a:cubicBezTo>
                      <a:pt x="1466" y="357"/>
                      <a:pt x="1466" y="357"/>
                      <a:pt x="1466" y="357"/>
                    </a:cubicBezTo>
                    <a:cubicBezTo>
                      <a:pt x="1466" y="357"/>
                      <a:pt x="1466" y="357"/>
                      <a:pt x="1466" y="357"/>
                    </a:cubicBezTo>
                    <a:cubicBezTo>
                      <a:pt x="1466" y="354"/>
                      <a:pt x="1466" y="354"/>
                      <a:pt x="1466" y="354"/>
                    </a:cubicBezTo>
                    <a:cubicBezTo>
                      <a:pt x="1466" y="351"/>
                      <a:pt x="1466" y="351"/>
                      <a:pt x="1466" y="351"/>
                    </a:cubicBezTo>
                    <a:cubicBezTo>
                      <a:pt x="1465" y="348"/>
                      <a:pt x="1465" y="348"/>
                      <a:pt x="1465" y="348"/>
                    </a:cubicBezTo>
                    <a:cubicBezTo>
                      <a:pt x="1465" y="339"/>
                      <a:pt x="1465" y="339"/>
                      <a:pt x="1465" y="339"/>
                    </a:cubicBezTo>
                    <a:cubicBezTo>
                      <a:pt x="1465" y="333"/>
                      <a:pt x="1465" y="333"/>
                      <a:pt x="1465" y="333"/>
                    </a:cubicBezTo>
                    <a:cubicBezTo>
                      <a:pt x="1464" y="329"/>
                      <a:pt x="1464" y="329"/>
                      <a:pt x="1464" y="329"/>
                    </a:cubicBezTo>
                    <a:cubicBezTo>
                      <a:pt x="1464" y="328"/>
                      <a:pt x="1464" y="328"/>
                      <a:pt x="1464" y="328"/>
                    </a:cubicBezTo>
                    <a:cubicBezTo>
                      <a:pt x="1464" y="328"/>
                      <a:pt x="1464" y="328"/>
                      <a:pt x="1464" y="328"/>
                    </a:cubicBezTo>
                    <a:cubicBezTo>
                      <a:pt x="1464" y="328"/>
                      <a:pt x="1464" y="328"/>
                      <a:pt x="1464" y="328"/>
                    </a:cubicBezTo>
                    <a:cubicBezTo>
                      <a:pt x="1464" y="328"/>
                      <a:pt x="1464" y="328"/>
                      <a:pt x="1464" y="328"/>
                    </a:cubicBezTo>
                    <a:cubicBezTo>
                      <a:pt x="1464" y="328"/>
                      <a:pt x="1464" y="328"/>
                      <a:pt x="1464" y="328"/>
                    </a:cubicBezTo>
                    <a:cubicBezTo>
                      <a:pt x="1464" y="325"/>
                      <a:pt x="1464" y="325"/>
                      <a:pt x="1464" y="325"/>
                    </a:cubicBezTo>
                    <a:cubicBezTo>
                      <a:pt x="1464" y="321"/>
                      <a:pt x="1464" y="321"/>
                      <a:pt x="1464" y="321"/>
                    </a:cubicBezTo>
                    <a:cubicBezTo>
                      <a:pt x="1464" y="318"/>
                      <a:pt x="1464" y="318"/>
                      <a:pt x="1464" y="318"/>
                    </a:cubicBezTo>
                    <a:cubicBezTo>
                      <a:pt x="1463" y="310"/>
                      <a:pt x="1463" y="310"/>
                      <a:pt x="1463" y="310"/>
                    </a:cubicBezTo>
                    <a:cubicBezTo>
                      <a:pt x="1463" y="306"/>
                      <a:pt x="1463" y="306"/>
                      <a:pt x="1463" y="306"/>
                    </a:cubicBezTo>
                    <a:cubicBezTo>
                      <a:pt x="1463" y="302"/>
                      <a:pt x="1463" y="302"/>
                      <a:pt x="1463" y="302"/>
                    </a:cubicBezTo>
                    <a:cubicBezTo>
                      <a:pt x="1463" y="299"/>
                      <a:pt x="1463" y="299"/>
                      <a:pt x="1463" y="299"/>
                    </a:cubicBezTo>
                    <a:cubicBezTo>
                      <a:pt x="1463" y="299"/>
                      <a:pt x="1463" y="299"/>
                      <a:pt x="1463" y="299"/>
                    </a:cubicBezTo>
                    <a:cubicBezTo>
                      <a:pt x="1463" y="299"/>
                      <a:pt x="1463" y="299"/>
                      <a:pt x="1463" y="299"/>
                    </a:cubicBezTo>
                    <a:cubicBezTo>
                      <a:pt x="1463" y="299"/>
                      <a:pt x="1463" y="299"/>
                      <a:pt x="1463" y="299"/>
                    </a:cubicBezTo>
                    <a:cubicBezTo>
                      <a:pt x="1462" y="297"/>
                      <a:pt x="1462" y="297"/>
                      <a:pt x="1462" y="297"/>
                    </a:cubicBezTo>
                    <a:cubicBezTo>
                      <a:pt x="1462" y="293"/>
                      <a:pt x="1462" y="293"/>
                      <a:pt x="1462" y="293"/>
                    </a:cubicBezTo>
                    <a:cubicBezTo>
                      <a:pt x="1462" y="291"/>
                      <a:pt x="1462" y="291"/>
                      <a:pt x="1462" y="291"/>
                    </a:cubicBezTo>
                    <a:cubicBezTo>
                      <a:pt x="1462" y="290"/>
                      <a:pt x="1462" y="290"/>
                      <a:pt x="1462" y="290"/>
                    </a:cubicBezTo>
                    <a:cubicBezTo>
                      <a:pt x="1462" y="285"/>
                      <a:pt x="1462" y="285"/>
                      <a:pt x="1462" y="285"/>
                    </a:cubicBezTo>
                    <a:cubicBezTo>
                      <a:pt x="1462" y="283"/>
                      <a:pt x="1462" y="283"/>
                      <a:pt x="1462" y="283"/>
                    </a:cubicBezTo>
                    <a:cubicBezTo>
                      <a:pt x="1462" y="281"/>
                      <a:pt x="1462" y="281"/>
                      <a:pt x="1462" y="281"/>
                    </a:cubicBezTo>
                    <a:cubicBezTo>
                      <a:pt x="1461" y="274"/>
                      <a:pt x="1461" y="274"/>
                      <a:pt x="1461" y="274"/>
                    </a:cubicBezTo>
                    <a:cubicBezTo>
                      <a:pt x="1461" y="273"/>
                      <a:pt x="1461" y="273"/>
                      <a:pt x="1461" y="273"/>
                    </a:cubicBezTo>
                    <a:cubicBezTo>
                      <a:pt x="1461" y="270"/>
                      <a:pt x="1461" y="270"/>
                      <a:pt x="1461" y="270"/>
                    </a:cubicBezTo>
                    <a:cubicBezTo>
                      <a:pt x="1461" y="265"/>
                      <a:pt x="1461" y="265"/>
                      <a:pt x="1461" y="265"/>
                    </a:cubicBezTo>
                    <a:cubicBezTo>
                      <a:pt x="1461" y="260"/>
                      <a:pt x="1461" y="260"/>
                      <a:pt x="1461" y="260"/>
                    </a:cubicBezTo>
                    <a:cubicBezTo>
                      <a:pt x="1460" y="259"/>
                      <a:pt x="1460" y="259"/>
                      <a:pt x="1460" y="259"/>
                    </a:cubicBezTo>
                    <a:cubicBezTo>
                      <a:pt x="1460" y="256"/>
                      <a:pt x="1460" y="256"/>
                      <a:pt x="1460" y="256"/>
                    </a:cubicBezTo>
                    <a:cubicBezTo>
                      <a:pt x="1460" y="255"/>
                      <a:pt x="1460" y="255"/>
                      <a:pt x="1460" y="255"/>
                    </a:cubicBezTo>
                    <a:cubicBezTo>
                      <a:pt x="1460" y="251"/>
                      <a:pt x="1460" y="251"/>
                      <a:pt x="1460" y="251"/>
                    </a:cubicBezTo>
                    <a:cubicBezTo>
                      <a:pt x="1460" y="248"/>
                      <a:pt x="1460" y="248"/>
                      <a:pt x="1460" y="248"/>
                    </a:cubicBezTo>
                    <a:cubicBezTo>
                      <a:pt x="1460" y="248"/>
                      <a:pt x="1460" y="248"/>
                      <a:pt x="1460" y="248"/>
                    </a:cubicBezTo>
                    <a:cubicBezTo>
                      <a:pt x="1460" y="248"/>
                      <a:pt x="1460" y="248"/>
                      <a:pt x="1460" y="248"/>
                    </a:cubicBezTo>
                    <a:cubicBezTo>
                      <a:pt x="1460" y="247"/>
                      <a:pt x="1460" y="247"/>
                      <a:pt x="1460" y="247"/>
                    </a:cubicBezTo>
                    <a:cubicBezTo>
                      <a:pt x="1459" y="239"/>
                      <a:pt x="1459" y="239"/>
                      <a:pt x="1459" y="239"/>
                    </a:cubicBezTo>
                    <a:cubicBezTo>
                      <a:pt x="1459" y="237"/>
                      <a:pt x="1459" y="237"/>
                      <a:pt x="1459" y="237"/>
                    </a:cubicBezTo>
                    <a:cubicBezTo>
                      <a:pt x="1459" y="235"/>
                      <a:pt x="1459" y="235"/>
                      <a:pt x="1459" y="235"/>
                    </a:cubicBezTo>
                    <a:cubicBezTo>
                      <a:pt x="1459" y="232"/>
                      <a:pt x="1459" y="232"/>
                      <a:pt x="1459" y="232"/>
                    </a:cubicBezTo>
                    <a:cubicBezTo>
                      <a:pt x="1459" y="232"/>
                      <a:pt x="1459" y="232"/>
                      <a:pt x="1459" y="232"/>
                    </a:cubicBezTo>
                    <a:cubicBezTo>
                      <a:pt x="1459" y="228"/>
                      <a:pt x="1459" y="228"/>
                      <a:pt x="1459" y="228"/>
                    </a:cubicBezTo>
                    <a:cubicBezTo>
                      <a:pt x="1459" y="227"/>
                      <a:pt x="1459" y="227"/>
                      <a:pt x="1459" y="227"/>
                    </a:cubicBezTo>
                    <a:cubicBezTo>
                      <a:pt x="1459" y="227"/>
                      <a:pt x="1459" y="227"/>
                      <a:pt x="1459" y="227"/>
                    </a:cubicBezTo>
                    <a:cubicBezTo>
                      <a:pt x="1459" y="222"/>
                      <a:pt x="1459" y="222"/>
                      <a:pt x="1459" y="222"/>
                    </a:cubicBezTo>
                    <a:cubicBezTo>
                      <a:pt x="1459" y="221"/>
                      <a:pt x="1459" y="221"/>
                      <a:pt x="1459" y="221"/>
                    </a:cubicBezTo>
                    <a:cubicBezTo>
                      <a:pt x="1459" y="221"/>
                      <a:pt x="1459" y="221"/>
                      <a:pt x="1459" y="221"/>
                    </a:cubicBezTo>
                    <a:cubicBezTo>
                      <a:pt x="1459" y="221"/>
                      <a:pt x="1458" y="221"/>
                      <a:pt x="1458" y="220"/>
                    </a:cubicBezTo>
                    <a:cubicBezTo>
                      <a:pt x="1458" y="217"/>
                      <a:pt x="1458" y="217"/>
                      <a:pt x="1458" y="217"/>
                    </a:cubicBezTo>
                    <a:cubicBezTo>
                      <a:pt x="1458" y="213"/>
                      <a:pt x="1458" y="213"/>
                      <a:pt x="1458" y="213"/>
                    </a:cubicBezTo>
                    <a:cubicBezTo>
                      <a:pt x="1458" y="212"/>
                      <a:pt x="1458" y="212"/>
                      <a:pt x="1458" y="212"/>
                    </a:cubicBezTo>
                    <a:cubicBezTo>
                      <a:pt x="1458" y="205"/>
                      <a:pt x="1458" y="205"/>
                      <a:pt x="1458" y="205"/>
                    </a:cubicBezTo>
                    <a:cubicBezTo>
                      <a:pt x="1458" y="205"/>
                      <a:pt x="1458" y="205"/>
                      <a:pt x="1458" y="205"/>
                    </a:cubicBezTo>
                    <a:cubicBezTo>
                      <a:pt x="1458" y="201"/>
                      <a:pt x="1458" y="201"/>
                      <a:pt x="1458" y="201"/>
                    </a:cubicBezTo>
                    <a:cubicBezTo>
                      <a:pt x="1457" y="195"/>
                      <a:pt x="1457" y="195"/>
                      <a:pt x="1457" y="195"/>
                    </a:cubicBezTo>
                    <a:cubicBezTo>
                      <a:pt x="1457" y="195"/>
                      <a:pt x="1457" y="195"/>
                      <a:pt x="1457" y="195"/>
                    </a:cubicBezTo>
                    <a:cubicBezTo>
                      <a:pt x="1457" y="195"/>
                      <a:pt x="1457" y="195"/>
                      <a:pt x="1457" y="195"/>
                    </a:cubicBezTo>
                    <a:cubicBezTo>
                      <a:pt x="1457" y="195"/>
                      <a:pt x="1457" y="195"/>
                      <a:pt x="1457" y="195"/>
                    </a:cubicBezTo>
                    <a:cubicBezTo>
                      <a:pt x="1457" y="195"/>
                      <a:pt x="1457" y="195"/>
                      <a:pt x="1457" y="195"/>
                    </a:cubicBezTo>
                    <a:cubicBezTo>
                      <a:pt x="1457" y="195"/>
                      <a:pt x="1457" y="195"/>
                      <a:pt x="1457" y="195"/>
                    </a:cubicBezTo>
                    <a:cubicBezTo>
                      <a:pt x="1457" y="195"/>
                      <a:pt x="1457" y="195"/>
                      <a:pt x="1457" y="195"/>
                    </a:cubicBezTo>
                    <a:cubicBezTo>
                      <a:pt x="1457" y="190"/>
                      <a:pt x="1457" y="190"/>
                      <a:pt x="1457" y="190"/>
                    </a:cubicBezTo>
                    <a:cubicBezTo>
                      <a:pt x="1457" y="187"/>
                      <a:pt x="1457" y="187"/>
                      <a:pt x="1457" y="187"/>
                    </a:cubicBezTo>
                    <a:cubicBezTo>
                      <a:pt x="1457" y="187"/>
                      <a:pt x="1457" y="187"/>
                      <a:pt x="1457" y="187"/>
                    </a:cubicBezTo>
                    <a:cubicBezTo>
                      <a:pt x="1457" y="182"/>
                      <a:pt x="1457" y="182"/>
                      <a:pt x="1457" y="182"/>
                    </a:cubicBezTo>
                    <a:cubicBezTo>
                      <a:pt x="1456" y="177"/>
                      <a:pt x="1456" y="177"/>
                      <a:pt x="1456" y="177"/>
                    </a:cubicBezTo>
                    <a:cubicBezTo>
                      <a:pt x="1456" y="176"/>
                      <a:pt x="1456" y="176"/>
                      <a:pt x="1456" y="176"/>
                    </a:cubicBezTo>
                    <a:cubicBezTo>
                      <a:pt x="1456" y="176"/>
                      <a:pt x="1456" y="176"/>
                      <a:pt x="1456" y="176"/>
                    </a:cubicBezTo>
                    <a:cubicBezTo>
                      <a:pt x="1456" y="176"/>
                      <a:pt x="1456" y="176"/>
                      <a:pt x="1456" y="176"/>
                    </a:cubicBezTo>
                    <a:cubicBezTo>
                      <a:pt x="1456" y="176"/>
                      <a:pt x="1456" y="176"/>
                      <a:pt x="1456" y="176"/>
                    </a:cubicBezTo>
                    <a:cubicBezTo>
                      <a:pt x="1456" y="176"/>
                      <a:pt x="1456" y="176"/>
                      <a:pt x="1456" y="176"/>
                    </a:cubicBezTo>
                    <a:cubicBezTo>
                      <a:pt x="1456" y="167"/>
                      <a:pt x="1456" y="167"/>
                      <a:pt x="1456" y="167"/>
                    </a:cubicBezTo>
                    <a:cubicBezTo>
                      <a:pt x="1456" y="162"/>
                      <a:pt x="1456" y="162"/>
                      <a:pt x="1456" y="162"/>
                    </a:cubicBezTo>
                    <a:cubicBezTo>
                      <a:pt x="1455" y="156"/>
                      <a:pt x="1455" y="156"/>
                      <a:pt x="1455" y="156"/>
                    </a:cubicBezTo>
                    <a:cubicBezTo>
                      <a:pt x="1455" y="152"/>
                      <a:pt x="1455" y="152"/>
                      <a:pt x="1455" y="152"/>
                    </a:cubicBezTo>
                    <a:cubicBezTo>
                      <a:pt x="1455" y="149"/>
                      <a:pt x="1455" y="149"/>
                      <a:pt x="1455" y="149"/>
                    </a:cubicBezTo>
                    <a:cubicBezTo>
                      <a:pt x="1456" y="146"/>
                      <a:pt x="1456" y="146"/>
                      <a:pt x="1456" y="146"/>
                    </a:cubicBezTo>
                    <a:cubicBezTo>
                      <a:pt x="1456" y="146"/>
                      <a:pt x="1457" y="145"/>
                      <a:pt x="1457" y="145"/>
                    </a:cubicBezTo>
                    <a:cubicBezTo>
                      <a:pt x="1458" y="144"/>
                      <a:pt x="1459" y="143"/>
                      <a:pt x="1460" y="143"/>
                    </a:cubicBezTo>
                    <a:cubicBezTo>
                      <a:pt x="1461" y="142"/>
                      <a:pt x="1462" y="141"/>
                      <a:pt x="1462" y="140"/>
                    </a:cubicBezTo>
                    <a:cubicBezTo>
                      <a:pt x="1463" y="139"/>
                      <a:pt x="1464" y="138"/>
                      <a:pt x="1465" y="136"/>
                    </a:cubicBezTo>
                    <a:cubicBezTo>
                      <a:pt x="1468" y="132"/>
                      <a:pt x="1469" y="128"/>
                      <a:pt x="1469" y="122"/>
                    </a:cubicBezTo>
                    <a:cubicBezTo>
                      <a:pt x="1469" y="122"/>
                      <a:pt x="1469" y="122"/>
                      <a:pt x="1469" y="122"/>
                    </a:cubicBezTo>
                    <a:cubicBezTo>
                      <a:pt x="1469" y="117"/>
                      <a:pt x="1469" y="117"/>
                      <a:pt x="1469" y="117"/>
                    </a:cubicBezTo>
                    <a:cubicBezTo>
                      <a:pt x="1469" y="114"/>
                      <a:pt x="1469" y="114"/>
                      <a:pt x="1469" y="114"/>
                    </a:cubicBezTo>
                    <a:cubicBezTo>
                      <a:pt x="1469" y="113"/>
                      <a:pt x="1469" y="113"/>
                      <a:pt x="1469" y="113"/>
                    </a:cubicBezTo>
                    <a:cubicBezTo>
                      <a:pt x="1469" y="113"/>
                      <a:pt x="1469" y="113"/>
                      <a:pt x="1469" y="113"/>
                    </a:cubicBezTo>
                    <a:cubicBezTo>
                      <a:pt x="1469" y="111"/>
                      <a:pt x="1469" y="111"/>
                      <a:pt x="1469" y="111"/>
                    </a:cubicBezTo>
                    <a:cubicBezTo>
                      <a:pt x="1469" y="108"/>
                      <a:pt x="1466" y="105"/>
                      <a:pt x="1460" y="104"/>
                    </a:cubicBezTo>
                    <a:cubicBezTo>
                      <a:pt x="1460" y="88"/>
                      <a:pt x="1460" y="88"/>
                      <a:pt x="1460" y="88"/>
                    </a:cubicBezTo>
                    <a:cubicBezTo>
                      <a:pt x="1469" y="88"/>
                      <a:pt x="1469" y="88"/>
                      <a:pt x="1469" y="88"/>
                    </a:cubicBezTo>
                    <a:cubicBezTo>
                      <a:pt x="1470" y="88"/>
                      <a:pt x="1471" y="87"/>
                      <a:pt x="1471" y="85"/>
                    </a:cubicBezTo>
                    <a:cubicBezTo>
                      <a:pt x="1471" y="85"/>
                      <a:pt x="1471" y="85"/>
                      <a:pt x="1471" y="85"/>
                    </a:cubicBezTo>
                    <a:cubicBezTo>
                      <a:pt x="1471" y="73"/>
                      <a:pt x="1471" y="73"/>
                      <a:pt x="1471" y="73"/>
                    </a:cubicBezTo>
                    <a:cubicBezTo>
                      <a:pt x="1471" y="73"/>
                      <a:pt x="1471" y="73"/>
                      <a:pt x="1471" y="73"/>
                    </a:cubicBezTo>
                    <a:cubicBezTo>
                      <a:pt x="1471" y="72"/>
                      <a:pt x="1470" y="71"/>
                      <a:pt x="1469" y="71"/>
                    </a:cubicBezTo>
                    <a:cubicBezTo>
                      <a:pt x="1462" y="71"/>
                      <a:pt x="1454" y="67"/>
                      <a:pt x="1449" y="56"/>
                    </a:cubicBezTo>
                    <a:cubicBezTo>
                      <a:pt x="1444" y="48"/>
                      <a:pt x="1441" y="34"/>
                      <a:pt x="1441" y="15"/>
                    </a:cubicBezTo>
                    <a:cubicBezTo>
                      <a:pt x="1441" y="15"/>
                      <a:pt x="1441" y="15"/>
                      <a:pt x="1441" y="15"/>
                    </a:cubicBezTo>
                    <a:cubicBezTo>
                      <a:pt x="1441" y="13"/>
                      <a:pt x="1440" y="10"/>
                      <a:pt x="1440" y="8"/>
                    </a:cubicBezTo>
                    <a:cubicBezTo>
                      <a:pt x="1438" y="6"/>
                      <a:pt x="1436" y="4"/>
                      <a:pt x="1434" y="4"/>
                    </a:cubicBezTo>
                    <a:cubicBezTo>
                      <a:pt x="1432" y="4"/>
                      <a:pt x="1430" y="6"/>
                      <a:pt x="1429" y="8"/>
                    </a:cubicBezTo>
                    <a:cubicBezTo>
                      <a:pt x="1428" y="10"/>
                      <a:pt x="1427" y="13"/>
                      <a:pt x="1427" y="15"/>
                    </a:cubicBezTo>
                    <a:cubicBezTo>
                      <a:pt x="1427" y="15"/>
                      <a:pt x="1427" y="15"/>
                      <a:pt x="1427" y="15"/>
                    </a:cubicBezTo>
                    <a:cubicBezTo>
                      <a:pt x="1427" y="34"/>
                      <a:pt x="1424" y="48"/>
                      <a:pt x="1420" y="56"/>
                    </a:cubicBezTo>
                    <a:cubicBezTo>
                      <a:pt x="1418" y="59"/>
                      <a:pt x="1416" y="62"/>
                      <a:pt x="1414" y="64"/>
                    </a:cubicBezTo>
                    <a:cubicBezTo>
                      <a:pt x="1413" y="65"/>
                      <a:pt x="1412" y="66"/>
                      <a:pt x="1411" y="66"/>
                    </a:cubicBezTo>
                    <a:cubicBezTo>
                      <a:pt x="1407" y="69"/>
                      <a:pt x="1403" y="71"/>
                      <a:pt x="1399" y="71"/>
                    </a:cubicBezTo>
                    <a:cubicBezTo>
                      <a:pt x="1399" y="71"/>
                      <a:pt x="1398" y="71"/>
                      <a:pt x="1398" y="71"/>
                    </a:cubicBezTo>
                    <a:cubicBezTo>
                      <a:pt x="1397" y="72"/>
                      <a:pt x="1397" y="72"/>
                      <a:pt x="1397" y="73"/>
                    </a:cubicBezTo>
                    <a:cubicBezTo>
                      <a:pt x="1397" y="73"/>
                      <a:pt x="1397" y="73"/>
                      <a:pt x="1397" y="73"/>
                    </a:cubicBezTo>
                    <a:cubicBezTo>
                      <a:pt x="1397" y="77"/>
                      <a:pt x="1397" y="77"/>
                      <a:pt x="1397" y="77"/>
                    </a:cubicBezTo>
                    <a:cubicBezTo>
                      <a:pt x="1397" y="82"/>
                      <a:pt x="1397" y="82"/>
                      <a:pt x="1397" y="82"/>
                    </a:cubicBezTo>
                    <a:cubicBezTo>
                      <a:pt x="1397" y="85"/>
                      <a:pt x="1397" y="85"/>
                      <a:pt x="1397" y="85"/>
                    </a:cubicBezTo>
                    <a:cubicBezTo>
                      <a:pt x="1397" y="86"/>
                      <a:pt x="1398" y="87"/>
                      <a:pt x="1399" y="87"/>
                    </a:cubicBezTo>
                    <a:cubicBezTo>
                      <a:pt x="1399" y="87"/>
                      <a:pt x="1399" y="87"/>
                      <a:pt x="1399" y="87"/>
                    </a:cubicBezTo>
                    <a:cubicBezTo>
                      <a:pt x="1403" y="87"/>
                      <a:pt x="1403" y="87"/>
                      <a:pt x="1403" y="87"/>
                    </a:cubicBezTo>
                    <a:cubicBezTo>
                      <a:pt x="1408" y="87"/>
                      <a:pt x="1408" y="87"/>
                      <a:pt x="1408" y="87"/>
                    </a:cubicBezTo>
                    <a:cubicBezTo>
                      <a:pt x="1408" y="92"/>
                      <a:pt x="1408" y="92"/>
                      <a:pt x="1408" y="92"/>
                    </a:cubicBezTo>
                    <a:cubicBezTo>
                      <a:pt x="1407" y="97"/>
                      <a:pt x="1407" y="97"/>
                      <a:pt x="1407" y="97"/>
                    </a:cubicBezTo>
                    <a:cubicBezTo>
                      <a:pt x="1407" y="104"/>
                      <a:pt x="1407" y="104"/>
                      <a:pt x="1407" y="104"/>
                    </a:cubicBezTo>
                    <a:cubicBezTo>
                      <a:pt x="1407" y="104"/>
                      <a:pt x="1406" y="104"/>
                      <a:pt x="1406" y="104"/>
                    </a:cubicBezTo>
                    <a:cubicBezTo>
                      <a:pt x="1405" y="105"/>
                      <a:pt x="1404" y="105"/>
                      <a:pt x="1403" y="106"/>
                    </a:cubicBezTo>
                    <a:cubicBezTo>
                      <a:pt x="1401" y="106"/>
                      <a:pt x="1400" y="107"/>
                      <a:pt x="1400" y="108"/>
                    </a:cubicBezTo>
                    <a:cubicBezTo>
                      <a:pt x="1399" y="109"/>
                      <a:pt x="1399" y="110"/>
                      <a:pt x="1399" y="111"/>
                    </a:cubicBezTo>
                    <a:cubicBezTo>
                      <a:pt x="1399" y="111"/>
                      <a:pt x="1399" y="111"/>
                      <a:pt x="1399" y="111"/>
                    </a:cubicBezTo>
                    <a:cubicBezTo>
                      <a:pt x="1399" y="113"/>
                      <a:pt x="1399" y="113"/>
                      <a:pt x="1399" y="113"/>
                    </a:cubicBezTo>
                    <a:cubicBezTo>
                      <a:pt x="1399" y="113"/>
                      <a:pt x="1399" y="113"/>
                      <a:pt x="1399" y="113"/>
                    </a:cubicBezTo>
                    <a:cubicBezTo>
                      <a:pt x="1399" y="113"/>
                      <a:pt x="1399" y="113"/>
                      <a:pt x="1399" y="113"/>
                    </a:cubicBezTo>
                    <a:cubicBezTo>
                      <a:pt x="1399" y="121"/>
                      <a:pt x="1399" y="121"/>
                      <a:pt x="1399" y="121"/>
                    </a:cubicBezTo>
                    <a:cubicBezTo>
                      <a:pt x="1399" y="122"/>
                      <a:pt x="1399" y="122"/>
                      <a:pt x="1399" y="122"/>
                    </a:cubicBezTo>
                    <a:cubicBezTo>
                      <a:pt x="1399" y="123"/>
                      <a:pt x="1399" y="124"/>
                      <a:pt x="1399" y="126"/>
                    </a:cubicBezTo>
                    <a:cubicBezTo>
                      <a:pt x="1399" y="128"/>
                      <a:pt x="1400" y="130"/>
                      <a:pt x="1401" y="132"/>
                    </a:cubicBezTo>
                    <a:cubicBezTo>
                      <a:pt x="1401" y="133"/>
                      <a:pt x="1401" y="133"/>
                      <a:pt x="1401" y="133"/>
                    </a:cubicBezTo>
                    <a:cubicBezTo>
                      <a:pt x="1403" y="139"/>
                      <a:pt x="1407" y="143"/>
                      <a:pt x="1412" y="146"/>
                    </a:cubicBezTo>
                    <a:cubicBezTo>
                      <a:pt x="1412" y="147"/>
                      <a:pt x="1412" y="147"/>
                      <a:pt x="1412" y="147"/>
                    </a:cubicBezTo>
                    <a:cubicBezTo>
                      <a:pt x="1413" y="149"/>
                      <a:pt x="1413" y="149"/>
                      <a:pt x="1413" y="149"/>
                    </a:cubicBezTo>
                    <a:cubicBezTo>
                      <a:pt x="1412" y="152"/>
                      <a:pt x="1412" y="152"/>
                      <a:pt x="1412" y="152"/>
                    </a:cubicBezTo>
                    <a:cubicBezTo>
                      <a:pt x="1412" y="158"/>
                      <a:pt x="1412" y="158"/>
                      <a:pt x="1412" y="158"/>
                    </a:cubicBezTo>
                    <a:cubicBezTo>
                      <a:pt x="1412" y="161"/>
                      <a:pt x="1412" y="161"/>
                      <a:pt x="1412" y="161"/>
                    </a:cubicBezTo>
                    <a:cubicBezTo>
                      <a:pt x="1412" y="161"/>
                      <a:pt x="1412" y="161"/>
                      <a:pt x="1412" y="161"/>
                    </a:cubicBezTo>
                    <a:cubicBezTo>
                      <a:pt x="1412" y="167"/>
                      <a:pt x="1412" y="167"/>
                      <a:pt x="1412" y="167"/>
                    </a:cubicBezTo>
                    <a:cubicBezTo>
                      <a:pt x="1412" y="168"/>
                      <a:pt x="1412" y="168"/>
                      <a:pt x="1412" y="168"/>
                    </a:cubicBezTo>
                    <a:cubicBezTo>
                      <a:pt x="1411" y="172"/>
                      <a:pt x="1411" y="172"/>
                      <a:pt x="1411" y="172"/>
                    </a:cubicBezTo>
                    <a:cubicBezTo>
                      <a:pt x="1411" y="177"/>
                      <a:pt x="1411" y="177"/>
                      <a:pt x="1411" y="177"/>
                    </a:cubicBezTo>
                    <a:cubicBezTo>
                      <a:pt x="1411" y="180"/>
                      <a:pt x="1411" y="180"/>
                      <a:pt x="1411" y="180"/>
                    </a:cubicBezTo>
                    <a:cubicBezTo>
                      <a:pt x="1411" y="181"/>
                      <a:pt x="1411" y="181"/>
                      <a:pt x="1411" y="181"/>
                    </a:cubicBezTo>
                    <a:cubicBezTo>
                      <a:pt x="1411" y="182"/>
                      <a:pt x="1411" y="182"/>
                      <a:pt x="1411" y="182"/>
                    </a:cubicBezTo>
                    <a:cubicBezTo>
                      <a:pt x="1411" y="185"/>
                      <a:pt x="1411" y="185"/>
                      <a:pt x="1411" y="185"/>
                    </a:cubicBezTo>
                    <a:cubicBezTo>
                      <a:pt x="1411" y="185"/>
                      <a:pt x="1411" y="185"/>
                      <a:pt x="1411" y="185"/>
                    </a:cubicBezTo>
                    <a:cubicBezTo>
                      <a:pt x="1411" y="188"/>
                      <a:pt x="1411" y="188"/>
                      <a:pt x="1411" y="188"/>
                    </a:cubicBezTo>
                    <a:cubicBezTo>
                      <a:pt x="1410" y="189"/>
                      <a:pt x="1410" y="189"/>
                      <a:pt x="1410" y="189"/>
                    </a:cubicBezTo>
                    <a:cubicBezTo>
                      <a:pt x="1410" y="192"/>
                      <a:pt x="1410" y="192"/>
                      <a:pt x="1410" y="192"/>
                    </a:cubicBezTo>
                    <a:cubicBezTo>
                      <a:pt x="1410" y="194"/>
                      <a:pt x="1410" y="194"/>
                      <a:pt x="1410" y="194"/>
                    </a:cubicBezTo>
                    <a:cubicBezTo>
                      <a:pt x="1410" y="194"/>
                      <a:pt x="1410" y="195"/>
                      <a:pt x="1410" y="195"/>
                    </a:cubicBezTo>
                    <a:cubicBezTo>
                      <a:pt x="1410" y="195"/>
                      <a:pt x="1410" y="195"/>
                      <a:pt x="1410" y="195"/>
                    </a:cubicBezTo>
                    <a:cubicBezTo>
                      <a:pt x="1410" y="203"/>
                      <a:pt x="1410" y="203"/>
                      <a:pt x="1410" y="203"/>
                    </a:cubicBezTo>
                    <a:cubicBezTo>
                      <a:pt x="1410" y="206"/>
                      <a:pt x="1410" y="206"/>
                      <a:pt x="1410" y="206"/>
                    </a:cubicBezTo>
                    <a:cubicBezTo>
                      <a:pt x="1410" y="207"/>
                      <a:pt x="1410" y="207"/>
                      <a:pt x="1410" y="207"/>
                    </a:cubicBezTo>
                    <a:cubicBezTo>
                      <a:pt x="1409" y="210"/>
                      <a:pt x="1409" y="210"/>
                      <a:pt x="1409" y="210"/>
                    </a:cubicBezTo>
                    <a:cubicBezTo>
                      <a:pt x="1409" y="211"/>
                      <a:pt x="1409" y="211"/>
                      <a:pt x="1409" y="211"/>
                    </a:cubicBezTo>
                    <a:cubicBezTo>
                      <a:pt x="1409" y="215"/>
                      <a:pt x="1409" y="215"/>
                      <a:pt x="1409" y="215"/>
                    </a:cubicBezTo>
                    <a:cubicBezTo>
                      <a:pt x="1409" y="220"/>
                      <a:pt x="1409" y="220"/>
                      <a:pt x="1409" y="220"/>
                    </a:cubicBezTo>
                    <a:cubicBezTo>
                      <a:pt x="1408" y="229"/>
                      <a:pt x="1408" y="229"/>
                      <a:pt x="1408" y="229"/>
                    </a:cubicBezTo>
                    <a:cubicBezTo>
                      <a:pt x="1408" y="232"/>
                      <a:pt x="1408" y="232"/>
                      <a:pt x="1408" y="232"/>
                    </a:cubicBezTo>
                    <a:cubicBezTo>
                      <a:pt x="1408" y="233"/>
                      <a:pt x="1408" y="233"/>
                      <a:pt x="1408" y="233"/>
                    </a:cubicBezTo>
                    <a:cubicBezTo>
                      <a:pt x="1408" y="237"/>
                      <a:pt x="1408" y="237"/>
                      <a:pt x="1408" y="237"/>
                    </a:cubicBezTo>
                    <a:cubicBezTo>
                      <a:pt x="1408" y="239"/>
                      <a:pt x="1408" y="239"/>
                      <a:pt x="1408" y="239"/>
                    </a:cubicBezTo>
                    <a:cubicBezTo>
                      <a:pt x="1408" y="241"/>
                      <a:pt x="1408" y="241"/>
                      <a:pt x="1408" y="241"/>
                    </a:cubicBezTo>
                    <a:cubicBezTo>
                      <a:pt x="1407" y="244"/>
                      <a:pt x="1407" y="244"/>
                      <a:pt x="1407" y="244"/>
                    </a:cubicBezTo>
                    <a:cubicBezTo>
                      <a:pt x="1407" y="248"/>
                      <a:pt x="1407" y="248"/>
                      <a:pt x="1407" y="248"/>
                    </a:cubicBezTo>
                    <a:cubicBezTo>
                      <a:pt x="1407" y="252"/>
                      <a:pt x="1407" y="252"/>
                      <a:pt x="1407" y="252"/>
                    </a:cubicBezTo>
                    <a:cubicBezTo>
                      <a:pt x="1407" y="255"/>
                      <a:pt x="1407" y="255"/>
                      <a:pt x="1407" y="255"/>
                    </a:cubicBezTo>
                    <a:cubicBezTo>
                      <a:pt x="1406" y="263"/>
                      <a:pt x="1406" y="263"/>
                      <a:pt x="1406" y="263"/>
                    </a:cubicBezTo>
                    <a:cubicBezTo>
                      <a:pt x="1406" y="266"/>
                      <a:pt x="1406" y="266"/>
                      <a:pt x="1406" y="266"/>
                    </a:cubicBezTo>
                    <a:cubicBezTo>
                      <a:pt x="1406" y="269"/>
                      <a:pt x="1406" y="269"/>
                      <a:pt x="1406" y="269"/>
                    </a:cubicBezTo>
                    <a:cubicBezTo>
                      <a:pt x="1406" y="273"/>
                      <a:pt x="1406" y="273"/>
                      <a:pt x="1406" y="273"/>
                    </a:cubicBezTo>
                    <a:cubicBezTo>
                      <a:pt x="1406" y="273"/>
                      <a:pt x="1406" y="273"/>
                      <a:pt x="1406" y="273"/>
                    </a:cubicBezTo>
                    <a:cubicBezTo>
                      <a:pt x="1406" y="273"/>
                      <a:pt x="1406" y="273"/>
                      <a:pt x="1406" y="273"/>
                    </a:cubicBezTo>
                    <a:cubicBezTo>
                      <a:pt x="1406" y="273"/>
                      <a:pt x="1406" y="273"/>
                      <a:pt x="1406" y="273"/>
                    </a:cubicBezTo>
                    <a:cubicBezTo>
                      <a:pt x="1406" y="276"/>
                      <a:pt x="1406" y="276"/>
                      <a:pt x="1406" y="276"/>
                    </a:cubicBezTo>
                    <a:cubicBezTo>
                      <a:pt x="1405" y="281"/>
                      <a:pt x="1405" y="281"/>
                      <a:pt x="1405" y="281"/>
                    </a:cubicBezTo>
                    <a:cubicBezTo>
                      <a:pt x="1405" y="289"/>
                      <a:pt x="1405" y="289"/>
                      <a:pt x="1405" y="289"/>
                    </a:cubicBezTo>
                    <a:cubicBezTo>
                      <a:pt x="1405" y="292"/>
                      <a:pt x="1405" y="292"/>
                      <a:pt x="1405" y="292"/>
                    </a:cubicBezTo>
                    <a:cubicBezTo>
                      <a:pt x="1404" y="295"/>
                      <a:pt x="1404" y="295"/>
                      <a:pt x="1404" y="295"/>
                    </a:cubicBezTo>
                    <a:cubicBezTo>
                      <a:pt x="1404" y="300"/>
                      <a:pt x="1404" y="300"/>
                      <a:pt x="1404" y="300"/>
                    </a:cubicBezTo>
                    <a:cubicBezTo>
                      <a:pt x="1404" y="304"/>
                      <a:pt x="1404" y="304"/>
                      <a:pt x="1404" y="304"/>
                    </a:cubicBezTo>
                    <a:cubicBezTo>
                      <a:pt x="1404" y="309"/>
                      <a:pt x="1404" y="309"/>
                      <a:pt x="1404" y="309"/>
                    </a:cubicBezTo>
                    <a:cubicBezTo>
                      <a:pt x="1403" y="318"/>
                      <a:pt x="1403" y="318"/>
                      <a:pt x="1403" y="318"/>
                    </a:cubicBezTo>
                    <a:cubicBezTo>
                      <a:pt x="1403" y="323"/>
                      <a:pt x="1403" y="323"/>
                      <a:pt x="1403" y="323"/>
                    </a:cubicBezTo>
                    <a:cubicBezTo>
                      <a:pt x="1402" y="328"/>
                      <a:pt x="1402" y="328"/>
                      <a:pt x="1402" y="328"/>
                    </a:cubicBezTo>
                    <a:cubicBezTo>
                      <a:pt x="1402" y="333"/>
                      <a:pt x="1402" y="333"/>
                      <a:pt x="1402" y="333"/>
                    </a:cubicBezTo>
                    <a:cubicBezTo>
                      <a:pt x="1402" y="338"/>
                      <a:pt x="1402" y="338"/>
                      <a:pt x="1402" y="338"/>
                    </a:cubicBezTo>
                    <a:cubicBezTo>
                      <a:pt x="1401" y="344"/>
                      <a:pt x="1401" y="344"/>
                      <a:pt x="1401" y="344"/>
                    </a:cubicBezTo>
                    <a:cubicBezTo>
                      <a:pt x="1401" y="350"/>
                      <a:pt x="1401" y="350"/>
                      <a:pt x="1401" y="350"/>
                    </a:cubicBezTo>
                    <a:cubicBezTo>
                      <a:pt x="1401" y="353"/>
                      <a:pt x="1401" y="353"/>
                      <a:pt x="1401" y="353"/>
                    </a:cubicBezTo>
                    <a:cubicBezTo>
                      <a:pt x="1400" y="364"/>
                      <a:pt x="1400" y="364"/>
                      <a:pt x="1400" y="364"/>
                    </a:cubicBezTo>
                    <a:cubicBezTo>
                      <a:pt x="1400" y="368"/>
                      <a:pt x="1400" y="368"/>
                      <a:pt x="1400" y="368"/>
                    </a:cubicBezTo>
                    <a:cubicBezTo>
                      <a:pt x="1400" y="371"/>
                      <a:pt x="1400" y="371"/>
                      <a:pt x="1400" y="371"/>
                    </a:cubicBezTo>
                    <a:cubicBezTo>
                      <a:pt x="1400" y="373"/>
                      <a:pt x="1400" y="373"/>
                      <a:pt x="1400" y="373"/>
                    </a:cubicBezTo>
                    <a:cubicBezTo>
                      <a:pt x="1399" y="377"/>
                      <a:pt x="1399" y="377"/>
                      <a:pt x="1399" y="377"/>
                    </a:cubicBezTo>
                    <a:cubicBezTo>
                      <a:pt x="1399" y="387"/>
                      <a:pt x="1399" y="387"/>
                      <a:pt x="1399" y="387"/>
                    </a:cubicBezTo>
                    <a:cubicBezTo>
                      <a:pt x="1398" y="392"/>
                      <a:pt x="1398" y="392"/>
                      <a:pt x="1398" y="392"/>
                    </a:cubicBezTo>
                    <a:cubicBezTo>
                      <a:pt x="1398" y="400"/>
                      <a:pt x="1398" y="400"/>
                      <a:pt x="1398" y="400"/>
                    </a:cubicBezTo>
                    <a:cubicBezTo>
                      <a:pt x="1397" y="410"/>
                      <a:pt x="1397" y="410"/>
                      <a:pt x="1397" y="410"/>
                    </a:cubicBezTo>
                    <a:cubicBezTo>
                      <a:pt x="1396" y="418"/>
                      <a:pt x="1396" y="418"/>
                      <a:pt x="1396" y="418"/>
                    </a:cubicBezTo>
                    <a:cubicBezTo>
                      <a:pt x="1396" y="422"/>
                      <a:pt x="1396" y="422"/>
                      <a:pt x="1396" y="422"/>
                    </a:cubicBezTo>
                    <a:cubicBezTo>
                      <a:pt x="1396" y="429"/>
                      <a:pt x="1396" y="429"/>
                      <a:pt x="1396" y="429"/>
                    </a:cubicBezTo>
                    <a:cubicBezTo>
                      <a:pt x="1395" y="437"/>
                      <a:pt x="1395" y="437"/>
                      <a:pt x="1395" y="437"/>
                    </a:cubicBezTo>
                    <a:cubicBezTo>
                      <a:pt x="1394" y="446"/>
                      <a:pt x="1394" y="446"/>
                      <a:pt x="1394" y="446"/>
                    </a:cubicBezTo>
                    <a:cubicBezTo>
                      <a:pt x="1394" y="452"/>
                      <a:pt x="1394" y="452"/>
                      <a:pt x="1394" y="452"/>
                    </a:cubicBezTo>
                    <a:cubicBezTo>
                      <a:pt x="1394" y="456"/>
                      <a:pt x="1394" y="456"/>
                      <a:pt x="1394" y="456"/>
                    </a:cubicBezTo>
                    <a:cubicBezTo>
                      <a:pt x="1393" y="460"/>
                      <a:pt x="1393" y="464"/>
                      <a:pt x="1393" y="468"/>
                    </a:cubicBezTo>
                    <a:cubicBezTo>
                      <a:pt x="1392" y="474"/>
                      <a:pt x="1392" y="474"/>
                      <a:pt x="1392" y="474"/>
                    </a:cubicBezTo>
                    <a:cubicBezTo>
                      <a:pt x="1391" y="484"/>
                      <a:pt x="1391" y="484"/>
                      <a:pt x="1391" y="484"/>
                    </a:cubicBezTo>
                    <a:cubicBezTo>
                      <a:pt x="1391" y="489"/>
                      <a:pt x="1390" y="494"/>
                      <a:pt x="1390" y="499"/>
                    </a:cubicBezTo>
                    <a:cubicBezTo>
                      <a:pt x="1389" y="505"/>
                      <a:pt x="1389" y="505"/>
                      <a:pt x="1389" y="505"/>
                    </a:cubicBezTo>
                    <a:cubicBezTo>
                      <a:pt x="1389" y="513"/>
                      <a:pt x="1389" y="513"/>
                      <a:pt x="1389" y="513"/>
                    </a:cubicBezTo>
                    <a:cubicBezTo>
                      <a:pt x="1388" y="517"/>
                      <a:pt x="1388" y="517"/>
                      <a:pt x="1388" y="517"/>
                    </a:cubicBezTo>
                    <a:cubicBezTo>
                      <a:pt x="1388" y="517"/>
                      <a:pt x="1388" y="517"/>
                      <a:pt x="1388" y="518"/>
                    </a:cubicBezTo>
                    <a:cubicBezTo>
                      <a:pt x="1388" y="518"/>
                      <a:pt x="1388" y="518"/>
                      <a:pt x="1388" y="518"/>
                    </a:cubicBezTo>
                    <a:cubicBezTo>
                      <a:pt x="1387" y="528"/>
                      <a:pt x="1387" y="528"/>
                      <a:pt x="1387" y="528"/>
                    </a:cubicBezTo>
                    <a:cubicBezTo>
                      <a:pt x="1387" y="532"/>
                      <a:pt x="1387" y="537"/>
                      <a:pt x="1386" y="541"/>
                    </a:cubicBezTo>
                    <a:cubicBezTo>
                      <a:pt x="1385" y="549"/>
                      <a:pt x="1385" y="549"/>
                      <a:pt x="1385" y="549"/>
                    </a:cubicBezTo>
                    <a:cubicBezTo>
                      <a:pt x="1385" y="553"/>
                      <a:pt x="1384" y="557"/>
                      <a:pt x="1384" y="562"/>
                    </a:cubicBezTo>
                    <a:cubicBezTo>
                      <a:pt x="1383" y="570"/>
                      <a:pt x="1382" y="578"/>
                      <a:pt x="1381" y="585"/>
                    </a:cubicBezTo>
                    <a:cubicBezTo>
                      <a:pt x="1381" y="589"/>
                      <a:pt x="1381" y="589"/>
                      <a:pt x="1381" y="589"/>
                    </a:cubicBezTo>
                    <a:cubicBezTo>
                      <a:pt x="1381" y="594"/>
                      <a:pt x="1380" y="598"/>
                      <a:pt x="1380" y="602"/>
                    </a:cubicBezTo>
                    <a:cubicBezTo>
                      <a:pt x="1379" y="607"/>
                      <a:pt x="1378" y="612"/>
                      <a:pt x="1378" y="617"/>
                    </a:cubicBezTo>
                    <a:cubicBezTo>
                      <a:pt x="1377" y="623"/>
                      <a:pt x="1377" y="623"/>
                      <a:pt x="1377" y="623"/>
                    </a:cubicBezTo>
                    <a:cubicBezTo>
                      <a:pt x="1376" y="630"/>
                      <a:pt x="1375" y="637"/>
                      <a:pt x="1374" y="644"/>
                    </a:cubicBezTo>
                    <a:cubicBezTo>
                      <a:pt x="1373" y="650"/>
                      <a:pt x="1373" y="655"/>
                      <a:pt x="1372" y="661"/>
                    </a:cubicBezTo>
                    <a:cubicBezTo>
                      <a:pt x="1371" y="665"/>
                      <a:pt x="1371" y="670"/>
                      <a:pt x="1370" y="674"/>
                    </a:cubicBezTo>
                    <a:cubicBezTo>
                      <a:pt x="1369" y="679"/>
                      <a:pt x="1369" y="679"/>
                      <a:pt x="1369" y="679"/>
                    </a:cubicBezTo>
                    <a:cubicBezTo>
                      <a:pt x="1369" y="681"/>
                      <a:pt x="1369" y="681"/>
                      <a:pt x="1369" y="681"/>
                    </a:cubicBezTo>
                    <a:cubicBezTo>
                      <a:pt x="1369" y="682"/>
                      <a:pt x="1369" y="682"/>
                      <a:pt x="1369" y="682"/>
                    </a:cubicBezTo>
                    <a:cubicBezTo>
                      <a:pt x="1369" y="682"/>
                      <a:pt x="1369" y="682"/>
                      <a:pt x="1369" y="682"/>
                    </a:cubicBezTo>
                    <a:cubicBezTo>
                      <a:pt x="1368" y="686"/>
                      <a:pt x="1368" y="686"/>
                      <a:pt x="1368" y="686"/>
                    </a:cubicBezTo>
                    <a:cubicBezTo>
                      <a:pt x="1367" y="692"/>
                      <a:pt x="1367" y="692"/>
                      <a:pt x="1367" y="692"/>
                    </a:cubicBezTo>
                    <a:cubicBezTo>
                      <a:pt x="1367" y="694"/>
                      <a:pt x="1366" y="696"/>
                      <a:pt x="1366" y="699"/>
                    </a:cubicBezTo>
                    <a:cubicBezTo>
                      <a:pt x="1365" y="703"/>
                      <a:pt x="1365" y="703"/>
                      <a:pt x="1365" y="703"/>
                    </a:cubicBezTo>
                    <a:cubicBezTo>
                      <a:pt x="1365" y="703"/>
                      <a:pt x="1365" y="703"/>
                      <a:pt x="1365" y="703"/>
                    </a:cubicBezTo>
                    <a:cubicBezTo>
                      <a:pt x="1360" y="703"/>
                      <a:pt x="1360" y="703"/>
                      <a:pt x="1360" y="703"/>
                    </a:cubicBezTo>
                    <a:cubicBezTo>
                      <a:pt x="1354" y="703"/>
                      <a:pt x="1354" y="703"/>
                      <a:pt x="1354" y="703"/>
                    </a:cubicBezTo>
                    <a:cubicBezTo>
                      <a:pt x="1351" y="703"/>
                      <a:pt x="1351" y="703"/>
                      <a:pt x="1351" y="703"/>
                    </a:cubicBezTo>
                    <a:cubicBezTo>
                      <a:pt x="1347" y="703"/>
                      <a:pt x="1347" y="703"/>
                      <a:pt x="1347" y="703"/>
                    </a:cubicBezTo>
                    <a:cubicBezTo>
                      <a:pt x="1347" y="703"/>
                      <a:pt x="1347" y="703"/>
                      <a:pt x="1347" y="703"/>
                    </a:cubicBezTo>
                    <a:cubicBezTo>
                      <a:pt x="1345" y="703"/>
                      <a:pt x="1344" y="704"/>
                      <a:pt x="1344" y="706"/>
                    </a:cubicBezTo>
                    <a:cubicBezTo>
                      <a:pt x="1344" y="706"/>
                      <a:pt x="1344" y="706"/>
                      <a:pt x="1344" y="706"/>
                    </a:cubicBezTo>
                    <a:cubicBezTo>
                      <a:pt x="1344" y="706"/>
                      <a:pt x="1344" y="706"/>
                      <a:pt x="1344" y="706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1"/>
                      <a:pt x="1344" y="711"/>
                      <a:pt x="1344" y="711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4" y="712"/>
                      <a:pt x="1344" y="712"/>
                      <a:pt x="1344" y="712"/>
                    </a:cubicBezTo>
                    <a:cubicBezTo>
                      <a:pt x="1348" y="723"/>
                      <a:pt x="1348" y="723"/>
                      <a:pt x="1348" y="723"/>
                    </a:cubicBezTo>
                    <a:cubicBezTo>
                      <a:pt x="1349" y="728"/>
                      <a:pt x="1349" y="728"/>
                      <a:pt x="1349" y="728"/>
                    </a:cubicBezTo>
                    <a:cubicBezTo>
                      <a:pt x="1350" y="730"/>
                      <a:pt x="1350" y="730"/>
                      <a:pt x="1350" y="730"/>
                    </a:cubicBezTo>
                    <a:cubicBezTo>
                      <a:pt x="1351" y="735"/>
                      <a:pt x="1351" y="735"/>
                      <a:pt x="1351" y="735"/>
                    </a:cubicBezTo>
                    <a:cubicBezTo>
                      <a:pt x="1353" y="743"/>
                      <a:pt x="1353" y="743"/>
                      <a:pt x="1353" y="743"/>
                    </a:cubicBezTo>
                    <a:cubicBezTo>
                      <a:pt x="1355" y="748"/>
                      <a:pt x="1355" y="748"/>
                      <a:pt x="1355" y="748"/>
                    </a:cubicBezTo>
                    <a:cubicBezTo>
                      <a:pt x="1356" y="752"/>
                      <a:pt x="1356" y="752"/>
                      <a:pt x="1356" y="752"/>
                    </a:cubicBezTo>
                    <a:cubicBezTo>
                      <a:pt x="1355" y="754"/>
                      <a:pt x="1355" y="754"/>
                      <a:pt x="1355" y="754"/>
                    </a:cubicBezTo>
                    <a:cubicBezTo>
                      <a:pt x="1354" y="758"/>
                      <a:pt x="1354" y="758"/>
                      <a:pt x="1354" y="758"/>
                    </a:cubicBezTo>
                    <a:cubicBezTo>
                      <a:pt x="1353" y="762"/>
                      <a:pt x="1353" y="762"/>
                      <a:pt x="1353" y="762"/>
                    </a:cubicBezTo>
                    <a:cubicBezTo>
                      <a:pt x="1353" y="764"/>
                      <a:pt x="1353" y="765"/>
                      <a:pt x="1352" y="767"/>
                    </a:cubicBezTo>
                    <a:cubicBezTo>
                      <a:pt x="1351" y="771"/>
                      <a:pt x="1351" y="771"/>
                      <a:pt x="1351" y="771"/>
                    </a:cubicBezTo>
                    <a:cubicBezTo>
                      <a:pt x="1351" y="773"/>
                      <a:pt x="1351" y="773"/>
                      <a:pt x="1351" y="773"/>
                    </a:cubicBezTo>
                    <a:cubicBezTo>
                      <a:pt x="1351" y="773"/>
                      <a:pt x="1351" y="773"/>
                      <a:pt x="1351" y="773"/>
                    </a:cubicBezTo>
                    <a:cubicBezTo>
                      <a:pt x="1351" y="773"/>
                      <a:pt x="1351" y="773"/>
                      <a:pt x="1351" y="773"/>
                    </a:cubicBezTo>
                    <a:cubicBezTo>
                      <a:pt x="1350" y="776"/>
                      <a:pt x="1350" y="776"/>
                      <a:pt x="1350" y="776"/>
                    </a:cubicBezTo>
                    <a:cubicBezTo>
                      <a:pt x="1350" y="778"/>
                      <a:pt x="1350" y="778"/>
                      <a:pt x="1350" y="778"/>
                    </a:cubicBezTo>
                    <a:cubicBezTo>
                      <a:pt x="1348" y="782"/>
                      <a:pt x="1348" y="782"/>
                      <a:pt x="1348" y="782"/>
                    </a:cubicBezTo>
                    <a:cubicBezTo>
                      <a:pt x="1348" y="783"/>
                      <a:pt x="1348" y="783"/>
                      <a:pt x="1348" y="783"/>
                    </a:cubicBezTo>
                    <a:cubicBezTo>
                      <a:pt x="1348" y="785"/>
                      <a:pt x="1348" y="785"/>
                      <a:pt x="1348" y="785"/>
                    </a:cubicBezTo>
                    <a:cubicBezTo>
                      <a:pt x="1347" y="787"/>
                      <a:pt x="1347" y="787"/>
                      <a:pt x="1347" y="787"/>
                    </a:cubicBezTo>
                    <a:cubicBezTo>
                      <a:pt x="1347" y="789"/>
                      <a:pt x="1347" y="789"/>
                      <a:pt x="1347" y="789"/>
                    </a:cubicBezTo>
                    <a:cubicBezTo>
                      <a:pt x="1346" y="790"/>
                      <a:pt x="1346" y="792"/>
                      <a:pt x="1346" y="793"/>
                    </a:cubicBezTo>
                    <a:cubicBezTo>
                      <a:pt x="1345" y="795"/>
                      <a:pt x="1345" y="796"/>
                      <a:pt x="1344" y="798"/>
                    </a:cubicBezTo>
                    <a:cubicBezTo>
                      <a:pt x="1344" y="798"/>
                      <a:pt x="1344" y="798"/>
                      <a:pt x="1344" y="798"/>
                    </a:cubicBezTo>
                    <a:cubicBezTo>
                      <a:pt x="1343" y="801"/>
                      <a:pt x="1343" y="801"/>
                      <a:pt x="1343" y="801"/>
                    </a:cubicBezTo>
                    <a:cubicBezTo>
                      <a:pt x="1342" y="804"/>
                      <a:pt x="1342" y="804"/>
                      <a:pt x="1342" y="804"/>
                    </a:cubicBezTo>
                    <a:cubicBezTo>
                      <a:pt x="1342" y="806"/>
                      <a:pt x="1342" y="806"/>
                      <a:pt x="1342" y="806"/>
                    </a:cubicBezTo>
                    <a:cubicBezTo>
                      <a:pt x="1341" y="808"/>
                      <a:pt x="1341" y="808"/>
                      <a:pt x="1341" y="808"/>
                    </a:cubicBezTo>
                    <a:cubicBezTo>
                      <a:pt x="1341" y="810"/>
                      <a:pt x="1341" y="810"/>
                      <a:pt x="1341" y="810"/>
                    </a:cubicBezTo>
                    <a:cubicBezTo>
                      <a:pt x="1340" y="813"/>
                      <a:pt x="1340" y="813"/>
                      <a:pt x="1340" y="813"/>
                    </a:cubicBezTo>
                    <a:cubicBezTo>
                      <a:pt x="1340" y="813"/>
                      <a:pt x="1340" y="813"/>
                      <a:pt x="1340" y="813"/>
                    </a:cubicBezTo>
                    <a:cubicBezTo>
                      <a:pt x="1339" y="816"/>
                      <a:pt x="1339" y="816"/>
                      <a:pt x="1339" y="816"/>
                    </a:cubicBezTo>
                    <a:cubicBezTo>
                      <a:pt x="1338" y="819"/>
                      <a:pt x="1338" y="819"/>
                      <a:pt x="1338" y="819"/>
                    </a:cubicBezTo>
                    <a:cubicBezTo>
                      <a:pt x="1337" y="820"/>
                      <a:pt x="1337" y="822"/>
                      <a:pt x="1336" y="823"/>
                    </a:cubicBezTo>
                    <a:cubicBezTo>
                      <a:pt x="1335" y="827"/>
                      <a:pt x="1335" y="827"/>
                      <a:pt x="1335" y="827"/>
                    </a:cubicBezTo>
                    <a:cubicBezTo>
                      <a:pt x="1334" y="829"/>
                      <a:pt x="1334" y="829"/>
                      <a:pt x="1334" y="829"/>
                    </a:cubicBezTo>
                    <a:cubicBezTo>
                      <a:pt x="1334" y="831"/>
                      <a:pt x="1334" y="831"/>
                      <a:pt x="1334" y="831"/>
                    </a:cubicBezTo>
                    <a:cubicBezTo>
                      <a:pt x="1333" y="834"/>
                      <a:pt x="1333" y="834"/>
                      <a:pt x="1333" y="834"/>
                    </a:cubicBezTo>
                    <a:cubicBezTo>
                      <a:pt x="1331" y="838"/>
                      <a:pt x="1331" y="838"/>
                      <a:pt x="1331" y="838"/>
                    </a:cubicBezTo>
                    <a:cubicBezTo>
                      <a:pt x="1331" y="839"/>
                      <a:pt x="1330" y="840"/>
                      <a:pt x="1330" y="842"/>
                    </a:cubicBezTo>
                    <a:cubicBezTo>
                      <a:pt x="1329" y="844"/>
                      <a:pt x="1329" y="844"/>
                      <a:pt x="1329" y="844"/>
                    </a:cubicBezTo>
                    <a:cubicBezTo>
                      <a:pt x="1328" y="846"/>
                      <a:pt x="1328" y="846"/>
                      <a:pt x="1328" y="846"/>
                    </a:cubicBezTo>
                    <a:cubicBezTo>
                      <a:pt x="1328" y="848"/>
                      <a:pt x="1327" y="850"/>
                      <a:pt x="1326" y="852"/>
                    </a:cubicBezTo>
                    <a:cubicBezTo>
                      <a:pt x="1326" y="853"/>
                      <a:pt x="1326" y="853"/>
                      <a:pt x="1326" y="853"/>
                    </a:cubicBezTo>
                    <a:cubicBezTo>
                      <a:pt x="1325" y="856"/>
                      <a:pt x="1325" y="856"/>
                      <a:pt x="1325" y="856"/>
                    </a:cubicBezTo>
                    <a:cubicBezTo>
                      <a:pt x="1324" y="858"/>
                      <a:pt x="1324" y="858"/>
                      <a:pt x="1324" y="858"/>
                    </a:cubicBezTo>
                    <a:cubicBezTo>
                      <a:pt x="1323" y="860"/>
                      <a:pt x="1323" y="860"/>
                      <a:pt x="1323" y="860"/>
                    </a:cubicBezTo>
                    <a:cubicBezTo>
                      <a:pt x="1321" y="864"/>
                      <a:pt x="1321" y="864"/>
                      <a:pt x="1321" y="864"/>
                    </a:cubicBezTo>
                    <a:cubicBezTo>
                      <a:pt x="1321" y="864"/>
                      <a:pt x="1321" y="864"/>
                      <a:pt x="1321" y="864"/>
                    </a:cubicBezTo>
                    <a:cubicBezTo>
                      <a:pt x="1321" y="866"/>
                      <a:pt x="1321" y="866"/>
                      <a:pt x="1321" y="866"/>
                    </a:cubicBezTo>
                    <a:cubicBezTo>
                      <a:pt x="1320" y="868"/>
                      <a:pt x="1320" y="868"/>
                      <a:pt x="1320" y="868"/>
                    </a:cubicBezTo>
                    <a:cubicBezTo>
                      <a:pt x="1319" y="870"/>
                      <a:pt x="1319" y="870"/>
                      <a:pt x="1319" y="870"/>
                    </a:cubicBezTo>
                    <a:cubicBezTo>
                      <a:pt x="1318" y="872"/>
                      <a:pt x="1318" y="872"/>
                      <a:pt x="1318" y="872"/>
                    </a:cubicBezTo>
                    <a:cubicBezTo>
                      <a:pt x="1317" y="875"/>
                      <a:pt x="1317" y="875"/>
                      <a:pt x="1317" y="875"/>
                    </a:cubicBezTo>
                    <a:cubicBezTo>
                      <a:pt x="1315" y="879"/>
                      <a:pt x="1315" y="879"/>
                      <a:pt x="1315" y="879"/>
                    </a:cubicBezTo>
                    <a:cubicBezTo>
                      <a:pt x="1314" y="882"/>
                      <a:pt x="1314" y="882"/>
                      <a:pt x="1314" y="882"/>
                    </a:cubicBezTo>
                    <a:cubicBezTo>
                      <a:pt x="1313" y="884"/>
                      <a:pt x="1313" y="884"/>
                      <a:pt x="1313" y="884"/>
                    </a:cubicBezTo>
                    <a:cubicBezTo>
                      <a:pt x="1312" y="886"/>
                      <a:pt x="1312" y="886"/>
                      <a:pt x="1312" y="886"/>
                    </a:cubicBezTo>
                    <a:cubicBezTo>
                      <a:pt x="1311" y="888"/>
                      <a:pt x="1311" y="888"/>
                      <a:pt x="1311" y="888"/>
                    </a:cubicBezTo>
                    <a:cubicBezTo>
                      <a:pt x="1310" y="889"/>
                      <a:pt x="1310" y="889"/>
                      <a:pt x="1310" y="889"/>
                    </a:cubicBezTo>
                    <a:cubicBezTo>
                      <a:pt x="1309" y="891"/>
                      <a:pt x="1308" y="894"/>
                      <a:pt x="1307" y="897"/>
                    </a:cubicBezTo>
                    <a:cubicBezTo>
                      <a:pt x="1306" y="898"/>
                      <a:pt x="1306" y="898"/>
                      <a:pt x="1306" y="898"/>
                    </a:cubicBezTo>
                    <a:cubicBezTo>
                      <a:pt x="1305" y="900"/>
                      <a:pt x="1305" y="900"/>
                      <a:pt x="1305" y="900"/>
                    </a:cubicBezTo>
                    <a:cubicBezTo>
                      <a:pt x="1304" y="903"/>
                      <a:pt x="1304" y="903"/>
                      <a:pt x="1304" y="903"/>
                    </a:cubicBezTo>
                    <a:cubicBezTo>
                      <a:pt x="1304" y="903"/>
                      <a:pt x="1304" y="903"/>
                      <a:pt x="1304" y="903"/>
                    </a:cubicBezTo>
                    <a:cubicBezTo>
                      <a:pt x="1304" y="903"/>
                      <a:pt x="1304" y="903"/>
                      <a:pt x="1304" y="903"/>
                    </a:cubicBezTo>
                    <a:cubicBezTo>
                      <a:pt x="1304" y="903"/>
                      <a:pt x="1304" y="903"/>
                      <a:pt x="1304" y="903"/>
                    </a:cubicBezTo>
                    <a:cubicBezTo>
                      <a:pt x="1302" y="906"/>
                      <a:pt x="1302" y="906"/>
                      <a:pt x="1302" y="906"/>
                    </a:cubicBezTo>
                    <a:cubicBezTo>
                      <a:pt x="1302" y="907"/>
                      <a:pt x="1302" y="907"/>
                      <a:pt x="1302" y="907"/>
                    </a:cubicBezTo>
                    <a:cubicBezTo>
                      <a:pt x="1301" y="908"/>
                      <a:pt x="1301" y="908"/>
                      <a:pt x="1301" y="908"/>
                    </a:cubicBezTo>
                    <a:cubicBezTo>
                      <a:pt x="1300" y="910"/>
                      <a:pt x="1300" y="910"/>
                      <a:pt x="1300" y="910"/>
                    </a:cubicBezTo>
                    <a:cubicBezTo>
                      <a:pt x="1299" y="913"/>
                      <a:pt x="1299" y="913"/>
                      <a:pt x="1299" y="913"/>
                    </a:cubicBezTo>
                    <a:cubicBezTo>
                      <a:pt x="1298" y="915"/>
                      <a:pt x="1298" y="915"/>
                      <a:pt x="1298" y="915"/>
                    </a:cubicBezTo>
                    <a:cubicBezTo>
                      <a:pt x="1297" y="916"/>
                      <a:pt x="1297" y="916"/>
                      <a:pt x="1297" y="916"/>
                    </a:cubicBezTo>
                    <a:cubicBezTo>
                      <a:pt x="1296" y="918"/>
                      <a:pt x="1296" y="918"/>
                      <a:pt x="1296" y="918"/>
                    </a:cubicBezTo>
                    <a:cubicBezTo>
                      <a:pt x="1296" y="919"/>
                      <a:pt x="1296" y="919"/>
                      <a:pt x="1296" y="919"/>
                    </a:cubicBezTo>
                    <a:cubicBezTo>
                      <a:pt x="1294" y="922"/>
                      <a:pt x="1294" y="922"/>
                      <a:pt x="1294" y="922"/>
                    </a:cubicBezTo>
                    <a:cubicBezTo>
                      <a:pt x="1293" y="922"/>
                      <a:pt x="1293" y="922"/>
                      <a:pt x="1293" y="922"/>
                    </a:cubicBezTo>
                    <a:cubicBezTo>
                      <a:pt x="1290" y="922"/>
                      <a:pt x="1290" y="922"/>
                      <a:pt x="1290" y="922"/>
                    </a:cubicBezTo>
                    <a:cubicBezTo>
                      <a:pt x="1288" y="922"/>
                      <a:pt x="1288" y="922"/>
                      <a:pt x="1288" y="922"/>
                    </a:cubicBezTo>
                    <a:cubicBezTo>
                      <a:pt x="1287" y="922"/>
                      <a:pt x="1287" y="922"/>
                      <a:pt x="1287" y="922"/>
                    </a:cubicBezTo>
                    <a:cubicBezTo>
                      <a:pt x="1282" y="922"/>
                      <a:pt x="1282" y="922"/>
                      <a:pt x="1282" y="922"/>
                    </a:cubicBezTo>
                    <a:cubicBezTo>
                      <a:pt x="1281" y="922"/>
                      <a:pt x="1281" y="922"/>
                      <a:pt x="1281" y="922"/>
                    </a:cubicBezTo>
                    <a:cubicBezTo>
                      <a:pt x="1281" y="922"/>
                      <a:pt x="1281" y="922"/>
                      <a:pt x="1281" y="922"/>
                    </a:cubicBezTo>
                    <a:cubicBezTo>
                      <a:pt x="1281" y="922"/>
                      <a:pt x="1280" y="922"/>
                      <a:pt x="1280" y="922"/>
                    </a:cubicBezTo>
                    <a:cubicBezTo>
                      <a:pt x="1280" y="922"/>
                      <a:pt x="1280" y="922"/>
                      <a:pt x="1279" y="922"/>
                    </a:cubicBezTo>
                    <a:cubicBezTo>
                      <a:pt x="1279" y="923"/>
                      <a:pt x="1278" y="924"/>
                      <a:pt x="1278" y="925"/>
                    </a:cubicBezTo>
                    <a:cubicBezTo>
                      <a:pt x="1278" y="925"/>
                      <a:pt x="1278" y="925"/>
                      <a:pt x="1278" y="925"/>
                    </a:cubicBezTo>
                    <a:cubicBezTo>
                      <a:pt x="1278" y="925"/>
                      <a:pt x="1278" y="925"/>
                      <a:pt x="1278" y="925"/>
                    </a:cubicBezTo>
                    <a:cubicBezTo>
                      <a:pt x="1278" y="925"/>
                      <a:pt x="1278" y="925"/>
                      <a:pt x="1278" y="925"/>
                    </a:cubicBezTo>
                    <a:cubicBezTo>
                      <a:pt x="1278" y="930"/>
                      <a:pt x="1278" y="930"/>
                      <a:pt x="1278" y="930"/>
                    </a:cubicBezTo>
                    <a:cubicBezTo>
                      <a:pt x="1278" y="933"/>
                      <a:pt x="1278" y="933"/>
                      <a:pt x="1278" y="933"/>
                    </a:cubicBezTo>
                    <a:cubicBezTo>
                      <a:pt x="1278" y="946"/>
                      <a:pt x="1278" y="946"/>
                      <a:pt x="1278" y="946"/>
                    </a:cubicBezTo>
                    <a:cubicBezTo>
                      <a:pt x="1278" y="951"/>
                      <a:pt x="1278" y="951"/>
                      <a:pt x="1278" y="951"/>
                    </a:cubicBezTo>
                    <a:cubicBezTo>
                      <a:pt x="1278" y="953"/>
                      <a:pt x="1278" y="953"/>
                      <a:pt x="1278" y="953"/>
                    </a:cubicBezTo>
                    <a:cubicBezTo>
                      <a:pt x="1278" y="953"/>
                      <a:pt x="1278" y="953"/>
                      <a:pt x="1278" y="953"/>
                    </a:cubicBezTo>
                    <a:cubicBezTo>
                      <a:pt x="1278" y="953"/>
                      <a:pt x="1278" y="953"/>
                      <a:pt x="1278" y="953"/>
                    </a:cubicBezTo>
                    <a:cubicBezTo>
                      <a:pt x="1278" y="953"/>
                      <a:pt x="1278" y="953"/>
                      <a:pt x="1278" y="953"/>
                    </a:cubicBezTo>
                    <a:cubicBezTo>
                      <a:pt x="1278" y="953"/>
                      <a:pt x="1278" y="953"/>
                      <a:pt x="1278" y="953"/>
                    </a:cubicBezTo>
                    <a:cubicBezTo>
                      <a:pt x="1278" y="953"/>
                      <a:pt x="1278" y="953"/>
                      <a:pt x="1278" y="953"/>
                    </a:cubicBezTo>
                    <a:cubicBezTo>
                      <a:pt x="1278" y="959"/>
                      <a:pt x="1278" y="959"/>
                      <a:pt x="1278" y="959"/>
                    </a:cubicBezTo>
                    <a:cubicBezTo>
                      <a:pt x="1278" y="963"/>
                      <a:pt x="1278" y="963"/>
                      <a:pt x="1278" y="963"/>
                    </a:cubicBezTo>
                    <a:cubicBezTo>
                      <a:pt x="1278" y="971"/>
                      <a:pt x="1278" y="971"/>
                      <a:pt x="1278" y="971"/>
                    </a:cubicBezTo>
                    <a:cubicBezTo>
                      <a:pt x="1278" y="977"/>
                      <a:pt x="1278" y="977"/>
                      <a:pt x="1278" y="977"/>
                    </a:cubicBezTo>
                    <a:cubicBezTo>
                      <a:pt x="1278" y="981"/>
                      <a:pt x="1278" y="981"/>
                      <a:pt x="1278" y="981"/>
                    </a:cubicBezTo>
                    <a:cubicBezTo>
                      <a:pt x="1276" y="985"/>
                      <a:pt x="1276" y="985"/>
                      <a:pt x="1276" y="985"/>
                    </a:cubicBezTo>
                    <a:cubicBezTo>
                      <a:pt x="1274" y="988"/>
                      <a:pt x="1274" y="988"/>
                      <a:pt x="1274" y="988"/>
                    </a:cubicBezTo>
                    <a:cubicBezTo>
                      <a:pt x="1273" y="990"/>
                      <a:pt x="1273" y="990"/>
                      <a:pt x="1273" y="990"/>
                    </a:cubicBezTo>
                    <a:cubicBezTo>
                      <a:pt x="1270" y="995"/>
                      <a:pt x="1270" y="995"/>
                      <a:pt x="1270" y="995"/>
                    </a:cubicBezTo>
                    <a:cubicBezTo>
                      <a:pt x="1268" y="998"/>
                      <a:pt x="1268" y="998"/>
                      <a:pt x="1268" y="998"/>
                    </a:cubicBezTo>
                    <a:cubicBezTo>
                      <a:pt x="1267" y="999"/>
                      <a:pt x="1267" y="999"/>
                      <a:pt x="1267" y="999"/>
                    </a:cubicBezTo>
                    <a:cubicBezTo>
                      <a:pt x="1265" y="1003"/>
                      <a:pt x="1265" y="1003"/>
                      <a:pt x="1265" y="1003"/>
                    </a:cubicBezTo>
                    <a:cubicBezTo>
                      <a:pt x="1261" y="1009"/>
                      <a:pt x="1261" y="1009"/>
                      <a:pt x="1261" y="1009"/>
                    </a:cubicBezTo>
                    <a:cubicBezTo>
                      <a:pt x="1261" y="1009"/>
                      <a:pt x="1261" y="1009"/>
                      <a:pt x="1261" y="1009"/>
                    </a:cubicBezTo>
                    <a:cubicBezTo>
                      <a:pt x="1227" y="981"/>
                      <a:pt x="1190" y="956"/>
                      <a:pt x="1151" y="936"/>
                    </a:cubicBezTo>
                    <a:cubicBezTo>
                      <a:pt x="1150" y="762"/>
                      <a:pt x="1150" y="762"/>
                      <a:pt x="1150" y="762"/>
                    </a:cubicBezTo>
                    <a:cubicBezTo>
                      <a:pt x="1136" y="762"/>
                      <a:pt x="1136" y="762"/>
                      <a:pt x="1136" y="762"/>
                    </a:cubicBezTo>
                    <a:cubicBezTo>
                      <a:pt x="1132" y="663"/>
                      <a:pt x="1132" y="663"/>
                      <a:pt x="1132" y="663"/>
                    </a:cubicBezTo>
                    <a:cubicBezTo>
                      <a:pt x="1143" y="655"/>
                      <a:pt x="1143" y="655"/>
                      <a:pt x="1143" y="655"/>
                    </a:cubicBezTo>
                    <a:cubicBezTo>
                      <a:pt x="1143" y="648"/>
                      <a:pt x="1143" y="648"/>
                      <a:pt x="1143" y="648"/>
                    </a:cubicBezTo>
                    <a:cubicBezTo>
                      <a:pt x="1143" y="645"/>
                      <a:pt x="1139" y="642"/>
                      <a:pt x="1132" y="640"/>
                    </a:cubicBezTo>
                    <a:cubicBezTo>
                      <a:pt x="1129" y="549"/>
                      <a:pt x="1129" y="549"/>
                      <a:pt x="1129" y="549"/>
                    </a:cubicBezTo>
                    <a:cubicBezTo>
                      <a:pt x="1138" y="542"/>
                      <a:pt x="1138" y="542"/>
                      <a:pt x="1138" y="542"/>
                    </a:cubicBezTo>
                    <a:cubicBezTo>
                      <a:pt x="1138" y="535"/>
                      <a:pt x="1138" y="535"/>
                      <a:pt x="1138" y="535"/>
                    </a:cubicBezTo>
                    <a:cubicBezTo>
                      <a:pt x="1138" y="532"/>
                      <a:pt x="1134" y="529"/>
                      <a:pt x="1128" y="527"/>
                    </a:cubicBezTo>
                    <a:cubicBezTo>
                      <a:pt x="1125" y="422"/>
                      <a:pt x="1125" y="422"/>
                      <a:pt x="1125" y="422"/>
                    </a:cubicBezTo>
                    <a:cubicBezTo>
                      <a:pt x="1135" y="414"/>
                      <a:pt x="1135" y="414"/>
                      <a:pt x="1135" y="414"/>
                    </a:cubicBezTo>
                    <a:cubicBezTo>
                      <a:pt x="1135" y="408"/>
                      <a:pt x="1135" y="408"/>
                      <a:pt x="1135" y="408"/>
                    </a:cubicBezTo>
                    <a:cubicBezTo>
                      <a:pt x="1135" y="404"/>
                      <a:pt x="1131" y="401"/>
                      <a:pt x="1124" y="399"/>
                    </a:cubicBezTo>
                    <a:cubicBezTo>
                      <a:pt x="1123" y="373"/>
                      <a:pt x="1123" y="373"/>
                      <a:pt x="1123" y="373"/>
                    </a:cubicBezTo>
                    <a:cubicBezTo>
                      <a:pt x="1128" y="373"/>
                      <a:pt x="1128" y="373"/>
                      <a:pt x="1128" y="373"/>
                    </a:cubicBezTo>
                    <a:cubicBezTo>
                      <a:pt x="1136" y="366"/>
                      <a:pt x="1136" y="366"/>
                      <a:pt x="1136" y="366"/>
                    </a:cubicBezTo>
                    <a:cubicBezTo>
                      <a:pt x="1125" y="361"/>
                      <a:pt x="1125" y="361"/>
                      <a:pt x="1125" y="361"/>
                    </a:cubicBezTo>
                    <a:cubicBezTo>
                      <a:pt x="1125" y="355"/>
                      <a:pt x="1125" y="355"/>
                      <a:pt x="1125" y="355"/>
                    </a:cubicBezTo>
                    <a:cubicBezTo>
                      <a:pt x="1124" y="355"/>
                      <a:pt x="1124" y="355"/>
                      <a:pt x="1124" y="355"/>
                    </a:cubicBezTo>
                    <a:cubicBezTo>
                      <a:pt x="1122" y="354"/>
                      <a:pt x="1122" y="354"/>
                      <a:pt x="1122" y="354"/>
                    </a:cubicBezTo>
                    <a:cubicBezTo>
                      <a:pt x="1122" y="353"/>
                      <a:pt x="1122" y="351"/>
                      <a:pt x="1121" y="349"/>
                    </a:cubicBezTo>
                    <a:cubicBezTo>
                      <a:pt x="1120" y="346"/>
                      <a:pt x="1118" y="343"/>
                      <a:pt x="1116" y="341"/>
                    </a:cubicBezTo>
                    <a:cubicBezTo>
                      <a:pt x="1114" y="339"/>
                      <a:pt x="1112" y="338"/>
                      <a:pt x="1110" y="337"/>
                    </a:cubicBezTo>
                    <a:cubicBezTo>
                      <a:pt x="1109" y="336"/>
                      <a:pt x="1107" y="334"/>
                      <a:pt x="1104" y="334"/>
                    </a:cubicBezTo>
                    <a:cubicBezTo>
                      <a:pt x="1104" y="334"/>
                      <a:pt x="1104" y="334"/>
                      <a:pt x="1104" y="334"/>
                    </a:cubicBezTo>
                    <a:cubicBezTo>
                      <a:pt x="1104" y="333"/>
                      <a:pt x="1103" y="332"/>
                      <a:pt x="1102" y="332"/>
                    </a:cubicBezTo>
                    <a:cubicBezTo>
                      <a:pt x="1102" y="332"/>
                      <a:pt x="1102" y="332"/>
                      <a:pt x="1102" y="332"/>
                    </a:cubicBezTo>
                    <a:cubicBezTo>
                      <a:pt x="1101" y="332"/>
                      <a:pt x="1100" y="333"/>
                      <a:pt x="1100" y="334"/>
                    </a:cubicBezTo>
                    <a:cubicBezTo>
                      <a:pt x="1100" y="334"/>
                      <a:pt x="1100" y="334"/>
                      <a:pt x="1100" y="334"/>
                    </a:cubicBezTo>
                    <a:cubicBezTo>
                      <a:pt x="1097" y="334"/>
                      <a:pt x="1095" y="336"/>
                      <a:pt x="1094" y="337"/>
                    </a:cubicBezTo>
                    <a:cubicBezTo>
                      <a:pt x="1094" y="337"/>
                      <a:pt x="1094" y="337"/>
                      <a:pt x="1094" y="337"/>
                    </a:cubicBezTo>
                    <a:cubicBezTo>
                      <a:pt x="1093" y="338"/>
                      <a:pt x="1092" y="338"/>
                      <a:pt x="1092" y="339"/>
                    </a:cubicBezTo>
                    <a:cubicBezTo>
                      <a:pt x="1086" y="342"/>
                      <a:pt x="1083" y="348"/>
                      <a:pt x="1082" y="355"/>
                    </a:cubicBezTo>
                    <a:cubicBezTo>
                      <a:pt x="1080" y="356"/>
                      <a:pt x="1080" y="356"/>
                      <a:pt x="1080" y="356"/>
                    </a:cubicBezTo>
                    <a:cubicBezTo>
                      <a:pt x="1080" y="361"/>
                      <a:pt x="1080" y="361"/>
                      <a:pt x="1080" y="361"/>
                    </a:cubicBezTo>
                    <a:cubicBezTo>
                      <a:pt x="1068" y="366"/>
                      <a:pt x="1068" y="366"/>
                      <a:pt x="1068" y="366"/>
                    </a:cubicBezTo>
                    <a:cubicBezTo>
                      <a:pt x="1077" y="373"/>
                      <a:pt x="1077" y="373"/>
                      <a:pt x="1077" y="373"/>
                    </a:cubicBezTo>
                    <a:cubicBezTo>
                      <a:pt x="1082" y="374"/>
                      <a:pt x="1082" y="374"/>
                      <a:pt x="1082" y="374"/>
                    </a:cubicBezTo>
                    <a:cubicBezTo>
                      <a:pt x="1081" y="399"/>
                      <a:pt x="1081" y="399"/>
                      <a:pt x="1081" y="399"/>
                    </a:cubicBezTo>
                    <a:cubicBezTo>
                      <a:pt x="1075" y="401"/>
                      <a:pt x="1071" y="404"/>
                      <a:pt x="1070" y="407"/>
                    </a:cubicBezTo>
                    <a:cubicBezTo>
                      <a:pt x="1070" y="407"/>
                      <a:pt x="1070" y="407"/>
                      <a:pt x="1070" y="407"/>
                    </a:cubicBezTo>
                    <a:cubicBezTo>
                      <a:pt x="1070" y="407"/>
                      <a:pt x="1070" y="408"/>
                      <a:pt x="1070" y="408"/>
                    </a:cubicBezTo>
                    <a:cubicBezTo>
                      <a:pt x="1070" y="415"/>
                      <a:pt x="1070" y="415"/>
                      <a:pt x="1070" y="415"/>
                    </a:cubicBezTo>
                    <a:cubicBezTo>
                      <a:pt x="1081" y="423"/>
                      <a:pt x="1081" y="423"/>
                      <a:pt x="1081" y="423"/>
                    </a:cubicBezTo>
                    <a:cubicBezTo>
                      <a:pt x="1081" y="427"/>
                      <a:pt x="1081" y="427"/>
                      <a:pt x="1081" y="427"/>
                    </a:cubicBezTo>
                    <a:cubicBezTo>
                      <a:pt x="1080" y="452"/>
                      <a:pt x="1080" y="452"/>
                      <a:pt x="1080" y="452"/>
                    </a:cubicBezTo>
                    <a:cubicBezTo>
                      <a:pt x="1079" y="518"/>
                      <a:pt x="1079" y="518"/>
                      <a:pt x="1079" y="518"/>
                    </a:cubicBezTo>
                    <a:cubicBezTo>
                      <a:pt x="1079" y="527"/>
                      <a:pt x="1079" y="527"/>
                      <a:pt x="1079" y="527"/>
                    </a:cubicBezTo>
                    <a:cubicBezTo>
                      <a:pt x="1078" y="527"/>
                      <a:pt x="1078" y="527"/>
                      <a:pt x="1078" y="527"/>
                    </a:cubicBezTo>
                    <a:cubicBezTo>
                      <a:pt x="1074" y="529"/>
                      <a:pt x="1072" y="530"/>
                      <a:pt x="1070" y="532"/>
                    </a:cubicBezTo>
                    <a:cubicBezTo>
                      <a:pt x="1070" y="533"/>
                      <a:pt x="1069" y="534"/>
                      <a:pt x="1069" y="534"/>
                    </a:cubicBezTo>
                    <a:cubicBezTo>
                      <a:pt x="1069" y="534"/>
                      <a:pt x="1069" y="534"/>
                      <a:pt x="1069" y="534"/>
                    </a:cubicBezTo>
                    <a:cubicBezTo>
                      <a:pt x="1069" y="535"/>
                      <a:pt x="1069" y="535"/>
                      <a:pt x="1069" y="535"/>
                    </a:cubicBezTo>
                    <a:cubicBezTo>
                      <a:pt x="1069" y="542"/>
                      <a:pt x="1069" y="542"/>
                      <a:pt x="1069" y="542"/>
                    </a:cubicBezTo>
                    <a:cubicBezTo>
                      <a:pt x="1069" y="542"/>
                      <a:pt x="1069" y="542"/>
                      <a:pt x="1069" y="542"/>
                    </a:cubicBezTo>
                    <a:cubicBezTo>
                      <a:pt x="1075" y="547"/>
                      <a:pt x="1075" y="547"/>
                      <a:pt x="1075" y="547"/>
                    </a:cubicBezTo>
                    <a:cubicBezTo>
                      <a:pt x="1078" y="549"/>
                      <a:pt x="1078" y="549"/>
                      <a:pt x="1078" y="549"/>
                    </a:cubicBezTo>
                    <a:cubicBezTo>
                      <a:pt x="1076" y="641"/>
                      <a:pt x="1076" y="641"/>
                      <a:pt x="1076" y="641"/>
                    </a:cubicBezTo>
                    <a:cubicBezTo>
                      <a:pt x="1070" y="642"/>
                      <a:pt x="1066" y="645"/>
                      <a:pt x="1065" y="648"/>
                    </a:cubicBezTo>
                    <a:cubicBezTo>
                      <a:pt x="1065" y="648"/>
                      <a:pt x="1065" y="648"/>
                      <a:pt x="1065" y="648"/>
                    </a:cubicBezTo>
                    <a:cubicBezTo>
                      <a:pt x="1065" y="648"/>
                      <a:pt x="1065" y="648"/>
                      <a:pt x="1065" y="648"/>
                    </a:cubicBezTo>
                    <a:cubicBezTo>
                      <a:pt x="1065" y="648"/>
                      <a:pt x="1065" y="649"/>
                      <a:pt x="1065" y="649"/>
                    </a:cubicBezTo>
                    <a:cubicBezTo>
                      <a:pt x="1065" y="656"/>
                      <a:pt x="1065" y="656"/>
                      <a:pt x="1065" y="656"/>
                    </a:cubicBezTo>
                    <a:cubicBezTo>
                      <a:pt x="1076" y="663"/>
                      <a:pt x="1076" y="663"/>
                      <a:pt x="1076" y="663"/>
                    </a:cubicBezTo>
                    <a:cubicBezTo>
                      <a:pt x="1076" y="663"/>
                      <a:pt x="1076" y="663"/>
                      <a:pt x="1076" y="663"/>
                    </a:cubicBezTo>
                    <a:cubicBezTo>
                      <a:pt x="1075" y="726"/>
                      <a:pt x="1075" y="726"/>
                      <a:pt x="1075" y="726"/>
                    </a:cubicBezTo>
                    <a:cubicBezTo>
                      <a:pt x="1074" y="752"/>
                      <a:pt x="1074" y="752"/>
                      <a:pt x="1074" y="752"/>
                    </a:cubicBezTo>
                    <a:cubicBezTo>
                      <a:pt x="1074" y="762"/>
                      <a:pt x="1074" y="762"/>
                      <a:pt x="1074" y="762"/>
                    </a:cubicBezTo>
                    <a:cubicBezTo>
                      <a:pt x="1073" y="762"/>
                      <a:pt x="1073" y="762"/>
                      <a:pt x="1073" y="762"/>
                    </a:cubicBezTo>
                    <a:cubicBezTo>
                      <a:pt x="1070" y="762"/>
                      <a:pt x="1070" y="762"/>
                      <a:pt x="1070" y="762"/>
                    </a:cubicBezTo>
                    <a:cubicBezTo>
                      <a:pt x="1063" y="762"/>
                      <a:pt x="1063" y="762"/>
                      <a:pt x="1063" y="762"/>
                    </a:cubicBezTo>
                    <a:cubicBezTo>
                      <a:pt x="1048" y="762"/>
                      <a:pt x="1048" y="762"/>
                      <a:pt x="1048" y="762"/>
                    </a:cubicBezTo>
                    <a:cubicBezTo>
                      <a:pt x="1042" y="762"/>
                      <a:pt x="1042" y="762"/>
                      <a:pt x="1042" y="762"/>
                    </a:cubicBezTo>
                    <a:cubicBezTo>
                      <a:pt x="1039" y="762"/>
                      <a:pt x="1039" y="762"/>
                      <a:pt x="1039" y="762"/>
                    </a:cubicBezTo>
                    <a:cubicBezTo>
                      <a:pt x="929" y="763"/>
                      <a:pt x="929" y="763"/>
                      <a:pt x="929" y="763"/>
                    </a:cubicBezTo>
                    <a:cubicBezTo>
                      <a:pt x="928" y="725"/>
                      <a:pt x="928" y="725"/>
                      <a:pt x="928" y="725"/>
                    </a:cubicBezTo>
                    <a:cubicBezTo>
                      <a:pt x="934" y="720"/>
                      <a:pt x="934" y="720"/>
                      <a:pt x="934" y="720"/>
                    </a:cubicBezTo>
                    <a:cubicBezTo>
                      <a:pt x="934" y="716"/>
                      <a:pt x="934" y="716"/>
                      <a:pt x="934" y="716"/>
                    </a:cubicBezTo>
                    <a:cubicBezTo>
                      <a:pt x="934" y="714"/>
                      <a:pt x="932" y="713"/>
                      <a:pt x="927" y="711"/>
                    </a:cubicBezTo>
                    <a:cubicBezTo>
                      <a:pt x="926" y="655"/>
                      <a:pt x="926" y="655"/>
                      <a:pt x="926" y="655"/>
                    </a:cubicBezTo>
                    <a:cubicBezTo>
                      <a:pt x="931" y="651"/>
                      <a:pt x="931" y="651"/>
                      <a:pt x="931" y="651"/>
                    </a:cubicBezTo>
                    <a:cubicBezTo>
                      <a:pt x="931" y="646"/>
                      <a:pt x="931" y="646"/>
                      <a:pt x="931" y="646"/>
                    </a:cubicBezTo>
                    <a:cubicBezTo>
                      <a:pt x="931" y="645"/>
                      <a:pt x="929" y="643"/>
                      <a:pt x="925" y="642"/>
                    </a:cubicBezTo>
                    <a:cubicBezTo>
                      <a:pt x="923" y="577"/>
                      <a:pt x="923" y="577"/>
                      <a:pt x="923" y="577"/>
                    </a:cubicBezTo>
                    <a:cubicBezTo>
                      <a:pt x="930" y="572"/>
                      <a:pt x="930" y="572"/>
                      <a:pt x="930" y="572"/>
                    </a:cubicBezTo>
                    <a:cubicBezTo>
                      <a:pt x="930" y="568"/>
                      <a:pt x="930" y="568"/>
                      <a:pt x="930" y="568"/>
                    </a:cubicBezTo>
                    <a:cubicBezTo>
                      <a:pt x="929" y="566"/>
                      <a:pt x="927" y="564"/>
                      <a:pt x="923" y="563"/>
                    </a:cubicBezTo>
                    <a:cubicBezTo>
                      <a:pt x="922" y="547"/>
                      <a:pt x="922" y="547"/>
                      <a:pt x="922" y="547"/>
                    </a:cubicBezTo>
                    <a:cubicBezTo>
                      <a:pt x="925" y="547"/>
                      <a:pt x="925" y="547"/>
                      <a:pt x="925" y="547"/>
                    </a:cubicBezTo>
                    <a:cubicBezTo>
                      <a:pt x="930" y="542"/>
                      <a:pt x="930" y="542"/>
                      <a:pt x="930" y="542"/>
                    </a:cubicBezTo>
                    <a:cubicBezTo>
                      <a:pt x="923" y="539"/>
                      <a:pt x="923" y="539"/>
                      <a:pt x="923" y="539"/>
                    </a:cubicBezTo>
                    <a:cubicBezTo>
                      <a:pt x="923" y="536"/>
                      <a:pt x="923" y="536"/>
                      <a:pt x="923" y="536"/>
                    </a:cubicBezTo>
                    <a:cubicBezTo>
                      <a:pt x="922" y="536"/>
                      <a:pt x="922" y="536"/>
                      <a:pt x="922" y="536"/>
                    </a:cubicBezTo>
                    <a:cubicBezTo>
                      <a:pt x="922" y="535"/>
                      <a:pt x="922" y="535"/>
                      <a:pt x="922" y="535"/>
                    </a:cubicBezTo>
                    <a:cubicBezTo>
                      <a:pt x="922" y="534"/>
                      <a:pt x="921" y="533"/>
                      <a:pt x="921" y="532"/>
                    </a:cubicBezTo>
                    <a:cubicBezTo>
                      <a:pt x="920" y="530"/>
                      <a:pt x="919" y="528"/>
                      <a:pt x="917" y="527"/>
                    </a:cubicBezTo>
                    <a:cubicBezTo>
                      <a:pt x="916" y="526"/>
                      <a:pt x="915" y="525"/>
                      <a:pt x="914" y="525"/>
                    </a:cubicBezTo>
                    <a:cubicBezTo>
                      <a:pt x="913" y="524"/>
                      <a:pt x="912" y="523"/>
                      <a:pt x="910" y="523"/>
                    </a:cubicBezTo>
                    <a:cubicBezTo>
                      <a:pt x="910" y="523"/>
                      <a:pt x="910" y="523"/>
                      <a:pt x="910" y="523"/>
                    </a:cubicBezTo>
                    <a:cubicBezTo>
                      <a:pt x="910" y="522"/>
                      <a:pt x="910" y="521"/>
                      <a:pt x="909" y="521"/>
                    </a:cubicBezTo>
                    <a:cubicBezTo>
                      <a:pt x="909" y="521"/>
                      <a:pt x="909" y="521"/>
                      <a:pt x="909" y="521"/>
                    </a:cubicBezTo>
                    <a:cubicBezTo>
                      <a:pt x="908" y="521"/>
                      <a:pt x="908" y="522"/>
                      <a:pt x="908" y="523"/>
                    </a:cubicBezTo>
                    <a:cubicBezTo>
                      <a:pt x="908" y="523"/>
                      <a:pt x="908" y="523"/>
                      <a:pt x="908" y="523"/>
                    </a:cubicBezTo>
                    <a:cubicBezTo>
                      <a:pt x="906" y="523"/>
                      <a:pt x="905" y="524"/>
                      <a:pt x="904" y="525"/>
                    </a:cubicBezTo>
                    <a:cubicBezTo>
                      <a:pt x="904" y="525"/>
                      <a:pt x="904" y="525"/>
                      <a:pt x="904" y="525"/>
                    </a:cubicBezTo>
                    <a:cubicBezTo>
                      <a:pt x="900" y="527"/>
                      <a:pt x="897" y="531"/>
                      <a:pt x="897" y="535"/>
                    </a:cubicBezTo>
                    <a:cubicBezTo>
                      <a:pt x="895" y="536"/>
                      <a:pt x="895" y="536"/>
                      <a:pt x="895" y="536"/>
                    </a:cubicBezTo>
                    <a:cubicBezTo>
                      <a:pt x="895" y="539"/>
                      <a:pt x="895" y="539"/>
                      <a:pt x="895" y="539"/>
                    </a:cubicBezTo>
                    <a:cubicBezTo>
                      <a:pt x="888" y="542"/>
                      <a:pt x="888" y="542"/>
                      <a:pt x="888" y="542"/>
                    </a:cubicBezTo>
                    <a:cubicBezTo>
                      <a:pt x="893" y="547"/>
                      <a:pt x="893" y="547"/>
                      <a:pt x="893" y="547"/>
                    </a:cubicBezTo>
                    <a:cubicBezTo>
                      <a:pt x="897" y="547"/>
                      <a:pt x="897" y="547"/>
                      <a:pt x="897" y="547"/>
                    </a:cubicBezTo>
                    <a:cubicBezTo>
                      <a:pt x="896" y="563"/>
                      <a:pt x="896" y="563"/>
                      <a:pt x="896" y="563"/>
                    </a:cubicBezTo>
                    <a:cubicBezTo>
                      <a:pt x="892" y="564"/>
                      <a:pt x="890" y="566"/>
                      <a:pt x="889" y="568"/>
                    </a:cubicBezTo>
                    <a:cubicBezTo>
                      <a:pt x="889" y="568"/>
                      <a:pt x="889" y="568"/>
                      <a:pt x="889" y="568"/>
                    </a:cubicBezTo>
                    <a:cubicBezTo>
                      <a:pt x="889" y="572"/>
                      <a:pt x="889" y="572"/>
                      <a:pt x="889" y="572"/>
                    </a:cubicBezTo>
                    <a:cubicBezTo>
                      <a:pt x="896" y="577"/>
                      <a:pt x="896" y="577"/>
                      <a:pt x="896" y="577"/>
                    </a:cubicBezTo>
                    <a:cubicBezTo>
                      <a:pt x="896" y="595"/>
                      <a:pt x="896" y="595"/>
                      <a:pt x="896" y="595"/>
                    </a:cubicBezTo>
                    <a:cubicBezTo>
                      <a:pt x="895" y="636"/>
                      <a:pt x="895" y="636"/>
                      <a:pt x="895" y="636"/>
                    </a:cubicBezTo>
                    <a:cubicBezTo>
                      <a:pt x="895" y="642"/>
                      <a:pt x="895" y="642"/>
                      <a:pt x="895" y="642"/>
                    </a:cubicBezTo>
                    <a:cubicBezTo>
                      <a:pt x="894" y="642"/>
                      <a:pt x="894" y="642"/>
                      <a:pt x="894" y="642"/>
                    </a:cubicBezTo>
                    <a:cubicBezTo>
                      <a:pt x="892" y="643"/>
                      <a:pt x="890" y="644"/>
                      <a:pt x="889" y="645"/>
                    </a:cubicBezTo>
                    <a:cubicBezTo>
                      <a:pt x="889" y="645"/>
                      <a:pt x="889" y="646"/>
                      <a:pt x="889" y="646"/>
                    </a:cubicBezTo>
                    <a:cubicBezTo>
                      <a:pt x="889" y="646"/>
                      <a:pt x="889" y="646"/>
                      <a:pt x="889" y="646"/>
                    </a:cubicBezTo>
                    <a:cubicBezTo>
                      <a:pt x="889" y="646"/>
                      <a:pt x="889" y="647"/>
                      <a:pt x="889" y="647"/>
                    </a:cubicBezTo>
                    <a:cubicBezTo>
                      <a:pt x="889" y="651"/>
                      <a:pt x="889" y="651"/>
                      <a:pt x="889" y="651"/>
                    </a:cubicBezTo>
                    <a:cubicBezTo>
                      <a:pt x="889" y="651"/>
                      <a:pt x="889" y="651"/>
                      <a:pt x="889" y="651"/>
                    </a:cubicBezTo>
                    <a:cubicBezTo>
                      <a:pt x="893" y="654"/>
                      <a:pt x="893" y="654"/>
                      <a:pt x="893" y="654"/>
                    </a:cubicBezTo>
                    <a:cubicBezTo>
                      <a:pt x="894" y="655"/>
                      <a:pt x="894" y="655"/>
                      <a:pt x="894" y="655"/>
                    </a:cubicBezTo>
                    <a:cubicBezTo>
                      <a:pt x="893" y="711"/>
                      <a:pt x="893" y="711"/>
                      <a:pt x="893" y="711"/>
                    </a:cubicBezTo>
                    <a:cubicBezTo>
                      <a:pt x="890" y="713"/>
                      <a:pt x="887" y="714"/>
                      <a:pt x="887" y="716"/>
                    </a:cubicBezTo>
                    <a:cubicBezTo>
                      <a:pt x="887" y="716"/>
                      <a:pt x="887" y="716"/>
                      <a:pt x="887" y="716"/>
                    </a:cubicBezTo>
                    <a:cubicBezTo>
                      <a:pt x="887" y="716"/>
                      <a:pt x="887" y="716"/>
                      <a:pt x="887" y="716"/>
                    </a:cubicBezTo>
                    <a:cubicBezTo>
                      <a:pt x="886" y="716"/>
                      <a:pt x="886" y="716"/>
                      <a:pt x="886" y="717"/>
                    </a:cubicBezTo>
                    <a:cubicBezTo>
                      <a:pt x="886" y="721"/>
                      <a:pt x="886" y="721"/>
                      <a:pt x="886" y="721"/>
                    </a:cubicBezTo>
                    <a:cubicBezTo>
                      <a:pt x="893" y="725"/>
                      <a:pt x="893" y="725"/>
                      <a:pt x="893" y="725"/>
                    </a:cubicBezTo>
                    <a:cubicBezTo>
                      <a:pt x="893" y="725"/>
                      <a:pt x="893" y="725"/>
                      <a:pt x="893" y="725"/>
                    </a:cubicBezTo>
                    <a:cubicBezTo>
                      <a:pt x="892" y="763"/>
                      <a:pt x="892" y="763"/>
                      <a:pt x="892" y="763"/>
                    </a:cubicBezTo>
                    <a:cubicBezTo>
                      <a:pt x="888" y="763"/>
                      <a:pt x="888" y="763"/>
                      <a:pt x="888" y="763"/>
                    </a:cubicBezTo>
                    <a:cubicBezTo>
                      <a:pt x="879" y="763"/>
                      <a:pt x="879" y="763"/>
                      <a:pt x="879" y="763"/>
                    </a:cubicBezTo>
                    <a:cubicBezTo>
                      <a:pt x="875" y="763"/>
                      <a:pt x="875" y="763"/>
                      <a:pt x="875" y="763"/>
                    </a:cubicBezTo>
                    <a:cubicBezTo>
                      <a:pt x="866" y="763"/>
                      <a:pt x="866" y="763"/>
                      <a:pt x="866" y="763"/>
                    </a:cubicBezTo>
                    <a:cubicBezTo>
                      <a:pt x="865" y="568"/>
                      <a:pt x="865" y="568"/>
                      <a:pt x="865" y="568"/>
                    </a:cubicBezTo>
                    <a:cubicBezTo>
                      <a:pt x="865" y="568"/>
                      <a:pt x="865" y="568"/>
                      <a:pt x="865" y="568"/>
                    </a:cubicBezTo>
                    <a:cubicBezTo>
                      <a:pt x="865" y="538"/>
                      <a:pt x="865" y="538"/>
                      <a:pt x="865" y="538"/>
                    </a:cubicBezTo>
                    <a:cubicBezTo>
                      <a:pt x="866" y="538"/>
                      <a:pt x="866" y="538"/>
                      <a:pt x="866" y="537"/>
                    </a:cubicBezTo>
                    <a:cubicBezTo>
                      <a:pt x="866" y="537"/>
                      <a:pt x="865" y="536"/>
                      <a:pt x="865" y="536"/>
                    </a:cubicBezTo>
                    <a:cubicBezTo>
                      <a:pt x="865" y="536"/>
                      <a:pt x="865" y="535"/>
                      <a:pt x="865" y="534"/>
                    </a:cubicBezTo>
                    <a:cubicBezTo>
                      <a:pt x="866" y="530"/>
                      <a:pt x="869" y="532"/>
                      <a:pt x="869" y="530"/>
                    </a:cubicBezTo>
                    <a:cubicBezTo>
                      <a:pt x="869" y="530"/>
                      <a:pt x="867" y="529"/>
                      <a:pt x="866" y="529"/>
                    </a:cubicBezTo>
                    <a:cubicBezTo>
                      <a:pt x="866" y="529"/>
                      <a:pt x="866" y="529"/>
                      <a:pt x="866" y="529"/>
                    </a:cubicBezTo>
                    <a:cubicBezTo>
                      <a:pt x="866" y="527"/>
                      <a:pt x="865" y="526"/>
                      <a:pt x="863" y="525"/>
                    </a:cubicBezTo>
                    <a:cubicBezTo>
                      <a:pt x="863" y="525"/>
                      <a:pt x="863" y="525"/>
                      <a:pt x="863" y="525"/>
                    </a:cubicBezTo>
                    <a:cubicBezTo>
                      <a:pt x="863" y="524"/>
                      <a:pt x="863" y="524"/>
                      <a:pt x="863" y="524"/>
                    </a:cubicBezTo>
                    <a:cubicBezTo>
                      <a:pt x="863" y="524"/>
                      <a:pt x="863" y="524"/>
                      <a:pt x="863" y="523"/>
                    </a:cubicBezTo>
                    <a:cubicBezTo>
                      <a:pt x="863" y="523"/>
                      <a:pt x="863" y="523"/>
                      <a:pt x="863" y="523"/>
                    </a:cubicBezTo>
                    <a:cubicBezTo>
                      <a:pt x="863" y="522"/>
                      <a:pt x="863" y="522"/>
                      <a:pt x="863" y="522"/>
                    </a:cubicBezTo>
                    <a:cubicBezTo>
                      <a:pt x="863" y="522"/>
                      <a:pt x="863" y="522"/>
                      <a:pt x="863" y="522"/>
                    </a:cubicBezTo>
                    <a:cubicBezTo>
                      <a:pt x="863" y="521"/>
                      <a:pt x="863" y="521"/>
                      <a:pt x="863" y="521"/>
                    </a:cubicBezTo>
                    <a:cubicBezTo>
                      <a:pt x="863" y="521"/>
                      <a:pt x="863" y="521"/>
                      <a:pt x="863" y="520"/>
                    </a:cubicBezTo>
                    <a:cubicBezTo>
                      <a:pt x="863" y="520"/>
                      <a:pt x="863" y="520"/>
                      <a:pt x="862" y="520"/>
                    </a:cubicBezTo>
                    <a:cubicBezTo>
                      <a:pt x="863" y="520"/>
                      <a:pt x="863" y="519"/>
                      <a:pt x="863" y="519"/>
                    </a:cubicBezTo>
                    <a:cubicBezTo>
                      <a:pt x="863" y="519"/>
                      <a:pt x="863" y="519"/>
                      <a:pt x="863" y="519"/>
                    </a:cubicBezTo>
                    <a:cubicBezTo>
                      <a:pt x="863" y="519"/>
                      <a:pt x="863" y="518"/>
                      <a:pt x="863" y="518"/>
                    </a:cubicBezTo>
                    <a:cubicBezTo>
                      <a:pt x="863" y="518"/>
                      <a:pt x="862" y="515"/>
                      <a:pt x="862" y="515"/>
                    </a:cubicBezTo>
                    <a:cubicBezTo>
                      <a:pt x="862" y="515"/>
                      <a:pt x="862" y="518"/>
                      <a:pt x="862" y="518"/>
                    </a:cubicBezTo>
                    <a:cubicBezTo>
                      <a:pt x="862" y="519"/>
                      <a:pt x="862" y="519"/>
                      <a:pt x="862" y="519"/>
                    </a:cubicBezTo>
                    <a:cubicBezTo>
                      <a:pt x="862" y="519"/>
                      <a:pt x="862" y="519"/>
                      <a:pt x="862" y="519"/>
                    </a:cubicBezTo>
                    <a:cubicBezTo>
                      <a:pt x="862" y="519"/>
                      <a:pt x="862" y="520"/>
                      <a:pt x="862" y="520"/>
                    </a:cubicBezTo>
                    <a:cubicBezTo>
                      <a:pt x="861" y="520"/>
                      <a:pt x="861" y="520"/>
                      <a:pt x="861" y="520"/>
                    </a:cubicBezTo>
                    <a:cubicBezTo>
                      <a:pt x="861" y="521"/>
                      <a:pt x="861" y="521"/>
                      <a:pt x="862" y="521"/>
                    </a:cubicBezTo>
                    <a:cubicBezTo>
                      <a:pt x="862" y="521"/>
                      <a:pt x="861" y="521"/>
                      <a:pt x="861" y="522"/>
                    </a:cubicBezTo>
                    <a:cubicBezTo>
                      <a:pt x="861" y="522"/>
                      <a:pt x="862" y="522"/>
                      <a:pt x="862" y="522"/>
                    </a:cubicBezTo>
                    <a:cubicBezTo>
                      <a:pt x="861" y="522"/>
                      <a:pt x="861" y="522"/>
                      <a:pt x="861" y="523"/>
                    </a:cubicBezTo>
                    <a:cubicBezTo>
                      <a:pt x="861" y="523"/>
                      <a:pt x="861" y="523"/>
                      <a:pt x="862" y="523"/>
                    </a:cubicBezTo>
                    <a:cubicBezTo>
                      <a:pt x="862" y="524"/>
                      <a:pt x="861" y="524"/>
                      <a:pt x="861" y="524"/>
                    </a:cubicBezTo>
                    <a:cubicBezTo>
                      <a:pt x="861" y="524"/>
                      <a:pt x="862" y="524"/>
                      <a:pt x="862" y="525"/>
                    </a:cubicBezTo>
                    <a:cubicBezTo>
                      <a:pt x="862" y="525"/>
                      <a:pt x="862" y="525"/>
                      <a:pt x="862" y="525"/>
                    </a:cubicBezTo>
                    <a:cubicBezTo>
                      <a:pt x="860" y="526"/>
                      <a:pt x="859" y="527"/>
                      <a:pt x="859" y="529"/>
                    </a:cubicBezTo>
                    <a:cubicBezTo>
                      <a:pt x="859" y="529"/>
                      <a:pt x="859" y="529"/>
                      <a:pt x="859" y="529"/>
                    </a:cubicBezTo>
                    <a:cubicBezTo>
                      <a:pt x="857" y="530"/>
                      <a:pt x="856" y="530"/>
                      <a:pt x="856" y="530"/>
                    </a:cubicBezTo>
                    <a:cubicBezTo>
                      <a:pt x="856" y="532"/>
                      <a:pt x="858" y="530"/>
                      <a:pt x="859" y="534"/>
                    </a:cubicBezTo>
                    <a:cubicBezTo>
                      <a:pt x="859" y="535"/>
                      <a:pt x="859" y="536"/>
                      <a:pt x="860" y="536"/>
                    </a:cubicBezTo>
                    <a:cubicBezTo>
                      <a:pt x="859" y="536"/>
                      <a:pt x="859" y="537"/>
                      <a:pt x="859" y="537"/>
                    </a:cubicBezTo>
                    <a:cubicBezTo>
                      <a:pt x="859" y="538"/>
                      <a:pt x="859" y="538"/>
                      <a:pt x="859" y="538"/>
                    </a:cubicBezTo>
                    <a:cubicBezTo>
                      <a:pt x="860" y="566"/>
                      <a:pt x="860" y="566"/>
                      <a:pt x="860" y="566"/>
                    </a:cubicBezTo>
                    <a:cubicBezTo>
                      <a:pt x="851" y="565"/>
                      <a:pt x="851" y="565"/>
                      <a:pt x="851" y="565"/>
                    </a:cubicBezTo>
                    <a:cubicBezTo>
                      <a:pt x="850" y="511"/>
                      <a:pt x="850" y="511"/>
                      <a:pt x="850" y="511"/>
                    </a:cubicBezTo>
                    <a:cubicBezTo>
                      <a:pt x="851" y="511"/>
                      <a:pt x="851" y="511"/>
                      <a:pt x="851" y="510"/>
                    </a:cubicBezTo>
                    <a:cubicBezTo>
                      <a:pt x="851" y="510"/>
                      <a:pt x="851" y="509"/>
                      <a:pt x="850" y="509"/>
                    </a:cubicBezTo>
                    <a:cubicBezTo>
                      <a:pt x="851" y="509"/>
                      <a:pt x="851" y="508"/>
                      <a:pt x="851" y="507"/>
                    </a:cubicBezTo>
                    <a:cubicBezTo>
                      <a:pt x="851" y="503"/>
                      <a:pt x="854" y="505"/>
                      <a:pt x="854" y="503"/>
                    </a:cubicBezTo>
                    <a:cubicBezTo>
                      <a:pt x="854" y="503"/>
                      <a:pt x="853" y="502"/>
                      <a:pt x="851" y="502"/>
                    </a:cubicBezTo>
                    <a:cubicBezTo>
                      <a:pt x="851" y="502"/>
                      <a:pt x="851" y="502"/>
                      <a:pt x="851" y="502"/>
                    </a:cubicBezTo>
                    <a:cubicBezTo>
                      <a:pt x="851" y="500"/>
                      <a:pt x="850" y="499"/>
                      <a:pt x="848" y="498"/>
                    </a:cubicBezTo>
                    <a:cubicBezTo>
                      <a:pt x="848" y="498"/>
                      <a:pt x="848" y="498"/>
                      <a:pt x="848" y="498"/>
                    </a:cubicBezTo>
                    <a:cubicBezTo>
                      <a:pt x="848" y="498"/>
                      <a:pt x="848" y="497"/>
                      <a:pt x="848" y="497"/>
                    </a:cubicBezTo>
                    <a:cubicBezTo>
                      <a:pt x="848" y="497"/>
                      <a:pt x="848" y="497"/>
                      <a:pt x="848" y="496"/>
                    </a:cubicBezTo>
                    <a:cubicBezTo>
                      <a:pt x="849" y="496"/>
                      <a:pt x="849" y="496"/>
                      <a:pt x="849" y="496"/>
                    </a:cubicBezTo>
                    <a:cubicBezTo>
                      <a:pt x="849" y="495"/>
                      <a:pt x="849" y="495"/>
                      <a:pt x="848" y="495"/>
                    </a:cubicBezTo>
                    <a:cubicBezTo>
                      <a:pt x="848" y="495"/>
                      <a:pt x="848" y="495"/>
                      <a:pt x="848" y="495"/>
                    </a:cubicBezTo>
                    <a:cubicBezTo>
                      <a:pt x="848" y="494"/>
                      <a:pt x="848" y="494"/>
                      <a:pt x="848" y="494"/>
                    </a:cubicBezTo>
                    <a:cubicBezTo>
                      <a:pt x="848" y="494"/>
                      <a:pt x="849" y="494"/>
                      <a:pt x="849" y="493"/>
                    </a:cubicBezTo>
                    <a:cubicBezTo>
                      <a:pt x="849" y="493"/>
                      <a:pt x="848" y="493"/>
                      <a:pt x="848" y="493"/>
                    </a:cubicBezTo>
                    <a:cubicBezTo>
                      <a:pt x="848" y="493"/>
                      <a:pt x="848" y="492"/>
                      <a:pt x="848" y="492"/>
                    </a:cubicBezTo>
                    <a:cubicBezTo>
                      <a:pt x="848" y="492"/>
                      <a:pt x="848" y="492"/>
                      <a:pt x="848" y="492"/>
                    </a:cubicBezTo>
                    <a:cubicBezTo>
                      <a:pt x="848" y="492"/>
                      <a:pt x="848" y="492"/>
                      <a:pt x="848" y="491"/>
                    </a:cubicBezTo>
                    <a:cubicBezTo>
                      <a:pt x="848" y="491"/>
                      <a:pt x="848" y="488"/>
                      <a:pt x="848" y="488"/>
                    </a:cubicBezTo>
                    <a:cubicBezTo>
                      <a:pt x="847" y="488"/>
                      <a:pt x="847" y="491"/>
                      <a:pt x="847" y="491"/>
                    </a:cubicBezTo>
                    <a:cubicBezTo>
                      <a:pt x="847" y="492"/>
                      <a:pt x="847" y="492"/>
                      <a:pt x="847" y="492"/>
                    </a:cubicBezTo>
                    <a:cubicBezTo>
                      <a:pt x="847" y="492"/>
                      <a:pt x="847" y="492"/>
                      <a:pt x="847" y="492"/>
                    </a:cubicBezTo>
                    <a:cubicBezTo>
                      <a:pt x="847" y="492"/>
                      <a:pt x="847" y="493"/>
                      <a:pt x="847" y="493"/>
                    </a:cubicBezTo>
                    <a:cubicBezTo>
                      <a:pt x="847" y="493"/>
                      <a:pt x="847" y="493"/>
                      <a:pt x="847" y="493"/>
                    </a:cubicBezTo>
                    <a:cubicBezTo>
                      <a:pt x="847" y="494"/>
                      <a:pt x="847" y="494"/>
                      <a:pt x="847" y="494"/>
                    </a:cubicBezTo>
                    <a:cubicBezTo>
                      <a:pt x="847" y="494"/>
                      <a:pt x="847" y="494"/>
                      <a:pt x="847" y="495"/>
                    </a:cubicBezTo>
                    <a:cubicBezTo>
                      <a:pt x="847" y="495"/>
                      <a:pt x="847" y="495"/>
                      <a:pt x="847" y="495"/>
                    </a:cubicBezTo>
                    <a:cubicBezTo>
                      <a:pt x="847" y="495"/>
                      <a:pt x="846" y="495"/>
                      <a:pt x="846" y="496"/>
                    </a:cubicBezTo>
                    <a:cubicBezTo>
                      <a:pt x="846" y="496"/>
                      <a:pt x="847" y="496"/>
                      <a:pt x="847" y="496"/>
                    </a:cubicBezTo>
                    <a:cubicBezTo>
                      <a:pt x="847" y="497"/>
                      <a:pt x="847" y="497"/>
                      <a:pt x="847" y="497"/>
                    </a:cubicBezTo>
                    <a:cubicBezTo>
                      <a:pt x="847" y="497"/>
                      <a:pt x="847" y="497"/>
                      <a:pt x="847" y="498"/>
                    </a:cubicBezTo>
                    <a:cubicBezTo>
                      <a:pt x="847" y="498"/>
                      <a:pt x="847" y="498"/>
                      <a:pt x="847" y="498"/>
                    </a:cubicBezTo>
                    <a:cubicBezTo>
                      <a:pt x="845" y="499"/>
                      <a:pt x="844" y="500"/>
                      <a:pt x="844" y="502"/>
                    </a:cubicBezTo>
                    <a:cubicBezTo>
                      <a:pt x="844" y="502"/>
                      <a:pt x="844" y="502"/>
                      <a:pt x="844" y="502"/>
                    </a:cubicBezTo>
                    <a:cubicBezTo>
                      <a:pt x="842" y="503"/>
                      <a:pt x="841" y="503"/>
                      <a:pt x="841" y="503"/>
                    </a:cubicBezTo>
                    <a:cubicBezTo>
                      <a:pt x="841" y="505"/>
                      <a:pt x="844" y="503"/>
                      <a:pt x="844" y="507"/>
                    </a:cubicBezTo>
                    <a:cubicBezTo>
                      <a:pt x="844" y="508"/>
                      <a:pt x="845" y="509"/>
                      <a:pt x="845" y="509"/>
                    </a:cubicBezTo>
                    <a:cubicBezTo>
                      <a:pt x="845" y="509"/>
                      <a:pt x="844" y="510"/>
                      <a:pt x="844" y="510"/>
                    </a:cubicBezTo>
                    <a:cubicBezTo>
                      <a:pt x="844" y="511"/>
                      <a:pt x="844" y="511"/>
                      <a:pt x="845" y="511"/>
                    </a:cubicBezTo>
                    <a:cubicBezTo>
                      <a:pt x="845" y="537"/>
                      <a:pt x="845" y="537"/>
                      <a:pt x="845" y="537"/>
                    </a:cubicBezTo>
                    <a:cubicBezTo>
                      <a:pt x="834" y="537"/>
                      <a:pt x="834" y="537"/>
                      <a:pt x="834" y="537"/>
                    </a:cubicBezTo>
                    <a:cubicBezTo>
                      <a:pt x="833" y="537"/>
                      <a:pt x="833" y="537"/>
                      <a:pt x="833" y="537"/>
                    </a:cubicBezTo>
                    <a:cubicBezTo>
                      <a:pt x="824" y="548"/>
                      <a:pt x="824" y="548"/>
                      <a:pt x="824" y="548"/>
                    </a:cubicBezTo>
                    <a:cubicBezTo>
                      <a:pt x="824" y="544"/>
                      <a:pt x="824" y="544"/>
                      <a:pt x="824" y="544"/>
                    </a:cubicBezTo>
                    <a:cubicBezTo>
                      <a:pt x="824" y="544"/>
                      <a:pt x="824" y="544"/>
                      <a:pt x="824" y="543"/>
                    </a:cubicBezTo>
                    <a:cubicBezTo>
                      <a:pt x="824" y="543"/>
                      <a:pt x="824" y="543"/>
                      <a:pt x="823" y="542"/>
                    </a:cubicBezTo>
                    <a:cubicBezTo>
                      <a:pt x="824" y="542"/>
                      <a:pt x="824" y="542"/>
                      <a:pt x="824" y="541"/>
                    </a:cubicBezTo>
                    <a:cubicBezTo>
                      <a:pt x="824" y="538"/>
                      <a:pt x="826" y="539"/>
                      <a:pt x="826" y="538"/>
                    </a:cubicBezTo>
                    <a:cubicBezTo>
                      <a:pt x="826" y="538"/>
                      <a:pt x="825" y="537"/>
                      <a:pt x="824" y="537"/>
                    </a:cubicBezTo>
                    <a:cubicBezTo>
                      <a:pt x="824" y="537"/>
                      <a:pt x="824" y="537"/>
                      <a:pt x="824" y="537"/>
                    </a:cubicBezTo>
                    <a:cubicBezTo>
                      <a:pt x="824" y="536"/>
                      <a:pt x="823" y="535"/>
                      <a:pt x="822" y="534"/>
                    </a:cubicBezTo>
                    <a:cubicBezTo>
                      <a:pt x="822" y="534"/>
                      <a:pt x="822" y="534"/>
                      <a:pt x="822" y="534"/>
                    </a:cubicBezTo>
                    <a:cubicBezTo>
                      <a:pt x="822" y="534"/>
                      <a:pt x="822" y="534"/>
                      <a:pt x="822" y="533"/>
                    </a:cubicBezTo>
                    <a:cubicBezTo>
                      <a:pt x="822" y="533"/>
                      <a:pt x="822" y="533"/>
                      <a:pt x="822" y="533"/>
                    </a:cubicBezTo>
                    <a:cubicBezTo>
                      <a:pt x="822" y="533"/>
                      <a:pt x="822" y="533"/>
                      <a:pt x="822" y="532"/>
                    </a:cubicBezTo>
                    <a:cubicBezTo>
                      <a:pt x="822" y="532"/>
                      <a:pt x="822" y="532"/>
                      <a:pt x="822" y="532"/>
                    </a:cubicBezTo>
                    <a:cubicBezTo>
                      <a:pt x="822" y="532"/>
                      <a:pt x="822" y="532"/>
                      <a:pt x="822" y="532"/>
                    </a:cubicBezTo>
                    <a:cubicBezTo>
                      <a:pt x="822" y="531"/>
                      <a:pt x="822" y="531"/>
                      <a:pt x="822" y="531"/>
                    </a:cubicBezTo>
                    <a:cubicBezTo>
                      <a:pt x="822" y="531"/>
                      <a:pt x="822" y="531"/>
                      <a:pt x="822" y="531"/>
                    </a:cubicBezTo>
                    <a:cubicBezTo>
                      <a:pt x="822" y="530"/>
                      <a:pt x="822" y="530"/>
                      <a:pt x="822" y="530"/>
                    </a:cubicBezTo>
                    <a:cubicBezTo>
                      <a:pt x="822" y="530"/>
                      <a:pt x="822" y="530"/>
                      <a:pt x="822" y="530"/>
                    </a:cubicBezTo>
                    <a:cubicBezTo>
                      <a:pt x="822" y="530"/>
                      <a:pt x="822" y="530"/>
                      <a:pt x="822" y="529"/>
                    </a:cubicBezTo>
                    <a:cubicBezTo>
                      <a:pt x="822" y="529"/>
                      <a:pt x="822" y="529"/>
                      <a:pt x="822" y="529"/>
                    </a:cubicBezTo>
                    <a:cubicBezTo>
                      <a:pt x="822" y="529"/>
                      <a:pt x="822" y="527"/>
                      <a:pt x="821" y="527"/>
                    </a:cubicBezTo>
                    <a:cubicBezTo>
                      <a:pt x="821" y="527"/>
                      <a:pt x="821" y="529"/>
                      <a:pt x="821" y="529"/>
                    </a:cubicBezTo>
                    <a:cubicBezTo>
                      <a:pt x="821" y="529"/>
                      <a:pt x="821" y="529"/>
                      <a:pt x="821" y="529"/>
                    </a:cubicBezTo>
                    <a:cubicBezTo>
                      <a:pt x="821" y="530"/>
                      <a:pt x="821" y="530"/>
                      <a:pt x="821" y="530"/>
                    </a:cubicBezTo>
                    <a:cubicBezTo>
                      <a:pt x="821" y="530"/>
                      <a:pt x="821" y="530"/>
                      <a:pt x="821" y="530"/>
                    </a:cubicBezTo>
                    <a:cubicBezTo>
                      <a:pt x="821" y="530"/>
                      <a:pt x="821" y="530"/>
                      <a:pt x="821" y="531"/>
                    </a:cubicBezTo>
                    <a:cubicBezTo>
                      <a:pt x="821" y="531"/>
                      <a:pt x="821" y="531"/>
                      <a:pt x="821" y="531"/>
                    </a:cubicBezTo>
                    <a:cubicBezTo>
                      <a:pt x="821" y="531"/>
                      <a:pt x="821" y="531"/>
                      <a:pt x="821" y="532"/>
                    </a:cubicBezTo>
                    <a:cubicBezTo>
                      <a:pt x="821" y="532"/>
                      <a:pt x="821" y="532"/>
                      <a:pt x="821" y="532"/>
                    </a:cubicBezTo>
                    <a:cubicBezTo>
                      <a:pt x="821" y="532"/>
                      <a:pt x="820" y="532"/>
                      <a:pt x="820" y="532"/>
                    </a:cubicBezTo>
                    <a:cubicBezTo>
                      <a:pt x="820" y="533"/>
                      <a:pt x="821" y="533"/>
                      <a:pt x="821" y="533"/>
                    </a:cubicBezTo>
                    <a:cubicBezTo>
                      <a:pt x="821" y="533"/>
                      <a:pt x="821" y="533"/>
                      <a:pt x="821" y="533"/>
                    </a:cubicBezTo>
                    <a:cubicBezTo>
                      <a:pt x="821" y="534"/>
                      <a:pt x="821" y="534"/>
                      <a:pt x="821" y="534"/>
                    </a:cubicBezTo>
                    <a:cubicBezTo>
                      <a:pt x="821" y="534"/>
                      <a:pt x="821" y="534"/>
                      <a:pt x="821" y="534"/>
                    </a:cubicBezTo>
                    <a:cubicBezTo>
                      <a:pt x="820" y="535"/>
                      <a:pt x="819" y="536"/>
                      <a:pt x="819" y="537"/>
                    </a:cubicBezTo>
                    <a:cubicBezTo>
                      <a:pt x="819" y="537"/>
                      <a:pt x="819" y="537"/>
                      <a:pt x="819" y="537"/>
                    </a:cubicBezTo>
                    <a:cubicBezTo>
                      <a:pt x="817" y="538"/>
                      <a:pt x="817" y="538"/>
                      <a:pt x="817" y="538"/>
                    </a:cubicBezTo>
                    <a:cubicBezTo>
                      <a:pt x="817" y="539"/>
                      <a:pt x="819" y="538"/>
                      <a:pt x="819" y="541"/>
                    </a:cubicBezTo>
                    <a:cubicBezTo>
                      <a:pt x="819" y="542"/>
                      <a:pt x="819" y="542"/>
                      <a:pt x="820" y="542"/>
                    </a:cubicBezTo>
                    <a:cubicBezTo>
                      <a:pt x="819" y="543"/>
                      <a:pt x="819" y="543"/>
                      <a:pt x="819" y="543"/>
                    </a:cubicBezTo>
                    <a:cubicBezTo>
                      <a:pt x="819" y="544"/>
                      <a:pt x="819" y="544"/>
                      <a:pt x="819" y="544"/>
                    </a:cubicBezTo>
                    <a:cubicBezTo>
                      <a:pt x="819" y="554"/>
                      <a:pt x="819" y="554"/>
                      <a:pt x="819" y="554"/>
                    </a:cubicBezTo>
                    <a:cubicBezTo>
                      <a:pt x="816" y="558"/>
                      <a:pt x="816" y="558"/>
                      <a:pt x="816" y="558"/>
                    </a:cubicBezTo>
                    <a:cubicBezTo>
                      <a:pt x="808" y="556"/>
                      <a:pt x="808" y="556"/>
                      <a:pt x="808" y="556"/>
                    </a:cubicBezTo>
                    <a:cubicBezTo>
                      <a:pt x="808" y="527"/>
                      <a:pt x="808" y="527"/>
                      <a:pt x="808" y="527"/>
                    </a:cubicBezTo>
                    <a:cubicBezTo>
                      <a:pt x="809" y="526"/>
                      <a:pt x="809" y="526"/>
                      <a:pt x="809" y="526"/>
                    </a:cubicBezTo>
                    <a:cubicBezTo>
                      <a:pt x="809" y="525"/>
                      <a:pt x="808" y="525"/>
                      <a:pt x="808" y="525"/>
                    </a:cubicBezTo>
                    <a:cubicBezTo>
                      <a:pt x="808" y="524"/>
                      <a:pt x="809" y="524"/>
                      <a:pt x="809" y="523"/>
                    </a:cubicBezTo>
                    <a:cubicBezTo>
                      <a:pt x="809" y="518"/>
                      <a:pt x="812" y="521"/>
                      <a:pt x="812" y="519"/>
                    </a:cubicBezTo>
                    <a:cubicBezTo>
                      <a:pt x="812" y="518"/>
                      <a:pt x="811" y="518"/>
                      <a:pt x="809" y="518"/>
                    </a:cubicBezTo>
                    <a:cubicBezTo>
                      <a:pt x="809" y="518"/>
                      <a:pt x="809" y="518"/>
                      <a:pt x="809" y="517"/>
                    </a:cubicBezTo>
                    <a:cubicBezTo>
                      <a:pt x="809" y="516"/>
                      <a:pt x="808" y="514"/>
                      <a:pt x="806" y="514"/>
                    </a:cubicBezTo>
                    <a:cubicBezTo>
                      <a:pt x="806" y="514"/>
                      <a:pt x="806" y="513"/>
                      <a:pt x="806" y="513"/>
                    </a:cubicBezTo>
                    <a:cubicBezTo>
                      <a:pt x="806" y="513"/>
                      <a:pt x="806" y="513"/>
                      <a:pt x="806" y="513"/>
                    </a:cubicBezTo>
                    <a:cubicBezTo>
                      <a:pt x="806" y="512"/>
                      <a:pt x="806" y="512"/>
                      <a:pt x="806" y="512"/>
                    </a:cubicBezTo>
                    <a:cubicBezTo>
                      <a:pt x="806" y="512"/>
                      <a:pt x="807" y="512"/>
                      <a:pt x="807" y="511"/>
                    </a:cubicBezTo>
                    <a:cubicBezTo>
                      <a:pt x="807" y="511"/>
                      <a:pt x="806" y="511"/>
                      <a:pt x="806" y="511"/>
                    </a:cubicBezTo>
                    <a:cubicBezTo>
                      <a:pt x="806" y="510"/>
                      <a:pt x="806" y="510"/>
                      <a:pt x="806" y="510"/>
                    </a:cubicBezTo>
                    <a:cubicBezTo>
                      <a:pt x="806" y="510"/>
                      <a:pt x="806" y="510"/>
                      <a:pt x="806" y="510"/>
                    </a:cubicBezTo>
                    <a:cubicBezTo>
                      <a:pt x="806" y="509"/>
                      <a:pt x="806" y="509"/>
                      <a:pt x="806" y="509"/>
                    </a:cubicBezTo>
                    <a:cubicBezTo>
                      <a:pt x="806" y="509"/>
                      <a:pt x="806" y="508"/>
                      <a:pt x="806" y="508"/>
                    </a:cubicBezTo>
                    <a:cubicBezTo>
                      <a:pt x="806" y="508"/>
                      <a:pt x="806" y="508"/>
                      <a:pt x="806" y="508"/>
                    </a:cubicBezTo>
                    <a:cubicBezTo>
                      <a:pt x="806" y="508"/>
                      <a:pt x="806" y="507"/>
                      <a:pt x="806" y="507"/>
                    </a:cubicBezTo>
                    <a:cubicBezTo>
                      <a:pt x="806" y="507"/>
                      <a:pt x="806" y="507"/>
                      <a:pt x="806" y="507"/>
                    </a:cubicBezTo>
                    <a:cubicBezTo>
                      <a:pt x="806" y="507"/>
                      <a:pt x="806" y="503"/>
                      <a:pt x="805" y="504"/>
                    </a:cubicBezTo>
                    <a:cubicBezTo>
                      <a:pt x="805" y="504"/>
                      <a:pt x="805" y="507"/>
                      <a:pt x="805" y="507"/>
                    </a:cubicBezTo>
                    <a:cubicBezTo>
                      <a:pt x="805" y="507"/>
                      <a:pt x="805" y="507"/>
                      <a:pt x="805" y="507"/>
                    </a:cubicBezTo>
                    <a:cubicBezTo>
                      <a:pt x="805" y="507"/>
                      <a:pt x="805" y="508"/>
                      <a:pt x="805" y="508"/>
                    </a:cubicBezTo>
                    <a:cubicBezTo>
                      <a:pt x="805" y="508"/>
                      <a:pt x="805" y="508"/>
                      <a:pt x="805" y="508"/>
                    </a:cubicBezTo>
                    <a:cubicBezTo>
                      <a:pt x="805" y="508"/>
                      <a:pt x="804" y="509"/>
                      <a:pt x="804" y="509"/>
                    </a:cubicBezTo>
                    <a:cubicBezTo>
                      <a:pt x="804" y="509"/>
                      <a:pt x="805" y="509"/>
                      <a:pt x="805" y="510"/>
                    </a:cubicBezTo>
                    <a:cubicBezTo>
                      <a:pt x="805" y="510"/>
                      <a:pt x="805" y="510"/>
                      <a:pt x="805" y="510"/>
                    </a:cubicBezTo>
                    <a:cubicBezTo>
                      <a:pt x="805" y="510"/>
                      <a:pt x="805" y="510"/>
                      <a:pt x="805" y="511"/>
                    </a:cubicBezTo>
                    <a:cubicBezTo>
                      <a:pt x="804" y="511"/>
                      <a:pt x="804" y="511"/>
                      <a:pt x="804" y="511"/>
                    </a:cubicBezTo>
                    <a:cubicBezTo>
                      <a:pt x="804" y="512"/>
                      <a:pt x="804" y="512"/>
                      <a:pt x="805" y="512"/>
                    </a:cubicBezTo>
                    <a:cubicBezTo>
                      <a:pt x="805" y="512"/>
                      <a:pt x="805" y="512"/>
                      <a:pt x="805" y="513"/>
                    </a:cubicBezTo>
                    <a:cubicBezTo>
                      <a:pt x="805" y="513"/>
                      <a:pt x="805" y="513"/>
                      <a:pt x="805" y="513"/>
                    </a:cubicBezTo>
                    <a:cubicBezTo>
                      <a:pt x="805" y="513"/>
                      <a:pt x="805" y="514"/>
                      <a:pt x="805" y="514"/>
                    </a:cubicBezTo>
                    <a:cubicBezTo>
                      <a:pt x="803" y="514"/>
                      <a:pt x="802" y="516"/>
                      <a:pt x="802" y="518"/>
                    </a:cubicBezTo>
                    <a:cubicBezTo>
                      <a:pt x="802" y="518"/>
                      <a:pt x="802" y="518"/>
                      <a:pt x="802" y="518"/>
                    </a:cubicBezTo>
                    <a:cubicBezTo>
                      <a:pt x="801" y="518"/>
                      <a:pt x="801" y="518"/>
                      <a:pt x="800" y="518"/>
                    </a:cubicBezTo>
                    <a:cubicBezTo>
                      <a:pt x="797" y="516"/>
                      <a:pt x="797" y="516"/>
                      <a:pt x="797" y="516"/>
                    </a:cubicBezTo>
                    <a:cubicBezTo>
                      <a:pt x="787" y="510"/>
                      <a:pt x="787" y="510"/>
                      <a:pt x="787" y="510"/>
                    </a:cubicBezTo>
                    <a:cubicBezTo>
                      <a:pt x="787" y="502"/>
                      <a:pt x="787" y="502"/>
                      <a:pt x="787" y="502"/>
                    </a:cubicBezTo>
                    <a:cubicBezTo>
                      <a:pt x="783" y="500"/>
                      <a:pt x="783" y="500"/>
                      <a:pt x="783" y="500"/>
                    </a:cubicBezTo>
                    <a:cubicBezTo>
                      <a:pt x="783" y="500"/>
                      <a:pt x="783" y="500"/>
                      <a:pt x="783" y="500"/>
                    </a:cubicBezTo>
                    <a:cubicBezTo>
                      <a:pt x="782" y="490"/>
                      <a:pt x="776" y="482"/>
                      <a:pt x="769" y="477"/>
                    </a:cubicBezTo>
                    <a:cubicBezTo>
                      <a:pt x="766" y="475"/>
                      <a:pt x="763" y="474"/>
                      <a:pt x="760" y="472"/>
                    </a:cubicBezTo>
                    <a:cubicBezTo>
                      <a:pt x="759" y="470"/>
                      <a:pt x="755" y="468"/>
                      <a:pt x="750" y="467"/>
                    </a:cubicBezTo>
                    <a:cubicBezTo>
                      <a:pt x="750" y="467"/>
                      <a:pt x="750" y="467"/>
                      <a:pt x="750" y="467"/>
                    </a:cubicBezTo>
                    <a:cubicBezTo>
                      <a:pt x="750" y="465"/>
                      <a:pt x="748" y="464"/>
                      <a:pt x="746" y="464"/>
                    </a:cubicBezTo>
                    <a:cubicBezTo>
                      <a:pt x="745" y="464"/>
                      <a:pt x="745" y="464"/>
                      <a:pt x="744" y="464"/>
                    </a:cubicBezTo>
                    <a:cubicBezTo>
                      <a:pt x="743" y="465"/>
                      <a:pt x="743" y="466"/>
                      <a:pt x="743" y="467"/>
                    </a:cubicBezTo>
                    <a:cubicBezTo>
                      <a:pt x="743" y="467"/>
                      <a:pt x="743" y="467"/>
                      <a:pt x="743" y="467"/>
                    </a:cubicBezTo>
                    <a:cubicBezTo>
                      <a:pt x="738" y="468"/>
                      <a:pt x="734" y="470"/>
                      <a:pt x="732" y="473"/>
                    </a:cubicBezTo>
                    <a:cubicBezTo>
                      <a:pt x="730" y="474"/>
                      <a:pt x="728" y="475"/>
                      <a:pt x="725" y="476"/>
                    </a:cubicBezTo>
                    <a:cubicBezTo>
                      <a:pt x="719" y="481"/>
                      <a:pt x="714" y="487"/>
                      <a:pt x="712" y="494"/>
                    </a:cubicBezTo>
                    <a:cubicBezTo>
                      <a:pt x="712" y="486"/>
                      <a:pt x="712" y="486"/>
                      <a:pt x="712" y="486"/>
                    </a:cubicBezTo>
                    <a:cubicBezTo>
                      <a:pt x="717" y="473"/>
                      <a:pt x="719" y="459"/>
                      <a:pt x="719" y="444"/>
                    </a:cubicBezTo>
                    <a:cubicBezTo>
                      <a:pt x="719" y="398"/>
                      <a:pt x="691" y="358"/>
                      <a:pt x="652" y="339"/>
                    </a:cubicBezTo>
                    <a:cubicBezTo>
                      <a:pt x="652" y="338"/>
                      <a:pt x="653" y="338"/>
                      <a:pt x="653" y="337"/>
                    </a:cubicBezTo>
                    <a:cubicBezTo>
                      <a:pt x="652" y="337"/>
                      <a:pt x="651" y="337"/>
                      <a:pt x="651" y="337"/>
                    </a:cubicBezTo>
                    <a:cubicBezTo>
                      <a:pt x="652" y="337"/>
                      <a:pt x="653" y="335"/>
                      <a:pt x="652" y="333"/>
                    </a:cubicBezTo>
                    <a:cubicBezTo>
                      <a:pt x="651" y="334"/>
                      <a:pt x="650" y="334"/>
                      <a:pt x="649" y="333"/>
                    </a:cubicBezTo>
                    <a:cubicBezTo>
                      <a:pt x="650" y="333"/>
                      <a:pt x="651" y="332"/>
                      <a:pt x="650" y="330"/>
                    </a:cubicBezTo>
                    <a:cubicBezTo>
                      <a:pt x="650" y="331"/>
                      <a:pt x="646" y="331"/>
                      <a:pt x="645" y="330"/>
                    </a:cubicBezTo>
                    <a:cubicBezTo>
                      <a:pt x="646" y="330"/>
                      <a:pt x="646" y="328"/>
                      <a:pt x="645" y="327"/>
                    </a:cubicBezTo>
                    <a:cubicBezTo>
                      <a:pt x="644" y="328"/>
                      <a:pt x="641" y="328"/>
                      <a:pt x="639" y="327"/>
                    </a:cubicBezTo>
                    <a:cubicBezTo>
                      <a:pt x="640" y="327"/>
                      <a:pt x="639" y="325"/>
                      <a:pt x="638" y="324"/>
                    </a:cubicBezTo>
                    <a:cubicBezTo>
                      <a:pt x="631" y="326"/>
                      <a:pt x="627" y="319"/>
                      <a:pt x="625" y="317"/>
                    </a:cubicBezTo>
                    <a:cubicBezTo>
                      <a:pt x="622" y="314"/>
                      <a:pt x="616" y="308"/>
                      <a:pt x="613" y="307"/>
                    </a:cubicBezTo>
                    <a:cubicBezTo>
                      <a:pt x="613" y="307"/>
                      <a:pt x="613" y="307"/>
                      <a:pt x="613" y="307"/>
                    </a:cubicBezTo>
                    <a:cubicBezTo>
                      <a:pt x="613" y="304"/>
                      <a:pt x="611" y="303"/>
                      <a:pt x="610" y="303"/>
                    </a:cubicBezTo>
                    <a:cubicBezTo>
                      <a:pt x="609" y="303"/>
                      <a:pt x="608" y="300"/>
                      <a:pt x="607" y="298"/>
                    </a:cubicBezTo>
                    <a:cubicBezTo>
                      <a:pt x="607" y="297"/>
                      <a:pt x="605" y="295"/>
                      <a:pt x="602" y="294"/>
                    </a:cubicBezTo>
                    <a:cubicBezTo>
                      <a:pt x="603" y="294"/>
                      <a:pt x="603" y="294"/>
                      <a:pt x="603" y="294"/>
                    </a:cubicBezTo>
                    <a:cubicBezTo>
                      <a:pt x="605" y="293"/>
                      <a:pt x="606" y="291"/>
                      <a:pt x="606" y="289"/>
                    </a:cubicBezTo>
                    <a:cubicBezTo>
                      <a:pt x="606" y="286"/>
                      <a:pt x="604" y="284"/>
                      <a:pt x="602" y="284"/>
                    </a:cubicBezTo>
                    <a:cubicBezTo>
                      <a:pt x="603" y="283"/>
                      <a:pt x="603" y="283"/>
                      <a:pt x="603" y="283"/>
                    </a:cubicBezTo>
                    <a:cubicBezTo>
                      <a:pt x="603" y="283"/>
                      <a:pt x="603" y="282"/>
                      <a:pt x="602" y="282"/>
                    </a:cubicBezTo>
                    <a:cubicBezTo>
                      <a:pt x="605" y="282"/>
                      <a:pt x="607" y="279"/>
                      <a:pt x="607" y="275"/>
                    </a:cubicBezTo>
                    <a:cubicBezTo>
                      <a:pt x="607" y="270"/>
                      <a:pt x="602" y="267"/>
                      <a:pt x="602" y="265"/>
                    </a:cubicBezTo>
                    <a:cubicBezTo>
                      <a:pt x="602" y="265"/>
                      <a:pt x="602" y="265"/>
                      <a:pt x="602" y="265"/>
                    </a:cubicBezTo>
                    <a:cubicBezTo>
                      <a:pt x="602" y="264"/>
                      <a:pt x="602" y="264"/>
                      <a:pt x="602" y="264"/>
                    </a:cubicBezTo>
                    <a:cubicBezTo>
                      <a:pt x="602" y="264"/>
                      <a:pt x="602" y="264"/>
                      <a:pt x="602" y="264"/>
                    </a:cubicBezTo>
                    <a:cubicBezTo>
                      <a:pt x="602" y="263"/>
                      <a:pt x="602" y="262"/>
                      <a:pt x="603" y="262"/>
                    </a:cubicBezTo>
                    <a:cubicBezTo>
                      <a:pt x="604" y="261"/>
                      <a:pt x="603" y="261"/>
                      <a:pt x="602" y="260"/>
                    </a:cubicBezTo>
                    <a:cubicBezTo>
                      <a:pt x="602" y="260"/>
                      <a:pt x="602" y="260"/>
                      <a:pt x="602" y="260"/>
                    </a:cubicBezTo>
                    <a:cubicBezTo>
                      <a:pt x="602" y="260"/>
                      <a:pt x="602" y="260"/>
                      <a:pt x="602" y="260"/>
                    </a:cubicBezTo>
                    <a:cubicBezTo>
                      <a:pt x="602" y="260"/>
                      <a:pt x="602" y="260"/>
                      <a:pt x="602" y="259"/>
                    </a:cubicBezTo>
                    <a:cubicBezTo>
                      <a:pt x="602" y="259"/>
                      <a:pt x="602" y="259"/>
                      <a:pt x="602" y="259"/>
                    </a:cubicBezTo>
                    <a:cubicBezTo>
                      <a:pt x="602" y="259"/>
                      <a:pt x="602" y="259"/>
                      <a:pt x="602" y="259"/>
                    </a:cubicBezTo>
                    <a:cubicBezTo>
                      <a:pt x="602" y="259"/>
                      <a:pt x="602" y="259"/>
                      <a:pt x="602" y="259"/>
                    </a:cubicBezTo>
                    <a:cubicBezTo>
                      <a:pt x="604" y="258"/>
                      <a:pt x="605" y="256"/>
                      <a:pt x="605" y="254"/>
                    </a:cubicBezTo>
                    <a:cubicBezTo>
                      <a:pt x="605" y="253"/>
                      <a:pt x="604" y="251"/>
                      <a:pt x="602" y="250"/>
                    </a:cubicBezTo>
                    <a:cubicBezTo>
                      <a:pt x="602" y="250"/>
                      <a:pt x="602" y="250"/>
                      <a:pt x="602" y="250"/>
                    </a:cubicBezTo>
                    <a:cubicBezTo>
                      <a:pt x="602" y="250"/>
                      <a:pt x="602" y="249"/>
                      <a:pt x="601" y="249"/>
                    </a:cubicBezTo>
                    <a:cubicBezTo>
                      <a:pt x="601" y="249"/>
                      <a:pt x="602" y="249"/>
                      <a:pt x="602" y="248"/>
                    </a:cubicBezTo>
                    <a:cubicBezTo>
                      <a:pt x="602" y="247"/>
                      <a:pt x="601" y="247"/>
                      <a:pt x="601" y="247"/>
                    </a:cubicBezTo>
                    <a:cubicBezTo>
                      <a:pt x="601" y="247"/>
                      <a:pt x="601" y="246"/>
                      <a:pt x="601" y="246"/>
                    </a:cubicBezTo>
                    <a:cubicBezTo>
                      <a:pt x="601" y="246"/>
                      <a:pt x="601" y="246"/>
                      <a:pt x="601" y="245"/>
                    </a:cubicBezTo>
                    <a:cubicBezTo>
                      <a:pt x="601" y="245"/>
                      <a:pt x="601" y="245"/>
                      <a:pt x="601" y="245"/>
                    </a:cubicBezTo>
                    <a:cubicBezTo>
                      <a:pt x="601" y="245"/>
                      <a:pt x="601" y="245"/>
                      <a:pt x="601" y="245"/>
                    </a:cubicBezTo>
                    <a:cubicBezTo>
                      <a:pt x="601" y="244"/>
                      <a:pt x="601" y="244"/>
                      <a:pt x="601" y="244"/>
                    </a:cubicBezTo>
                    <a:cubicBezTo>
                      <a:pt x="601" y="244"/>
                      <a:pt x="601" y="244"/>
                      <a:pt x="601" y="244"/>
                    </a:cubicBezTo>
                    <a:cubicBezTo>
                      <a:pt x="604" y="243"/>
                      <a:pt x="607" y="241"/>
                      <a:pt x="607" y="237"/>
                    </a:cubicBezTo>
                    <a:cubicBezTo>
                      <a:pt x="607" y="237"/>
                      <a:pt x="607" y="236"/>
                      <a:pt x="607" y="236"/>
                    </a:cubicBezTo>
                    <a:cubicBezTo>
                      <a:pt x="607" y="239"/>
                      <a:pt x="605" y="242"/>
                      <a:pt x="602" y="242"/>
                    </a:cubicBezTo>
                    <a:cubicBezTo>
                      <a:pt x="602" y="242"/>
                      <a:pt x="602" y="242"/>
                      <a:pt x="602" y="242"/>
                    </a:cubicBezTo>
                    <a:cubicBezTo>
                      <a:pt x="602" y="241"/>
                      <a:pt x="601" y="240"/>
                      <a:pt x="601" y="240"/>
                    </a:cubicBezTo>
                    <a:cubicBezTo>
                      <a:pt x="601" y="240"/>
                      <a:pt x="601" y="240"/>
                      <a:pt x="601" y="240"/>
                    </a:cubicBezTo>
                    <a:cubicBezTo>
                      <a:pt x="601" y="240"/>
                      <a:pt x="601" y="240"/>
                      <a:pt x="601" y="240"/>
                    </a:cubicBezTo>
                    <a:cubicBezTo>
                      <a:pt x="602" y="239"/>
                      <a:pt x="603" y="238"/>
                      <a:pt x="603" y="238"/>
                    </a:cubicBezTo>
                    <a:cubicBezTo>
                      <a:pt x="603" y="237"/>
                      <a:pt x="602" y="236"/>
                      <a:pt x="601" y="235"/>
                    </a:cubicBezTo>
                    <a:cubicBezTo>
                      <a:pt x="601" y="235"/>
                      <a:pt x="601" y="235"/>
                      <a:pt x="601" y="235"/>
                    </a:cubicBezTo>
                    <a:cubicBezTo>
                      <a:pt x="601" y="235"/>
                      <a:pt x="601" y="235"/>
                      <a:pt x="601" y="234"/>
                    </a:cubicBezTo>
                    <a:cubicBezTo>
                      <a:pt x="601" y="234"/>
                      <a:pt x="601" y="234"/>
                      <a:pt x="601" y="234"/>
                    </a:cubicBezTo>
                    <a:cubicBezTo>
                      <a:pt x="601" y="234"/>
                      <a:pt x="601" y="234"/>
                      <a:pt x="602" y="234"/>
                    </a:cubicBezTo>
                    <a:cubicBezTo>
                      <a:pt x="602" y="234"/>
                      <a:pt x="602" y="234"/>
                      <a:pt x="603" y="235"/>
                    </a:cubicBezTo>
                    <a:cubicBezTo>
                      <a:pt x="603" y="234"/>
                      <a:pt x="603" y="234"/>
                      <a:pt x="603" y="234"/>
                    </a:cubicBezTo>
                    <a:cubicBezTo>
                      <a:pt x="603" y="234"/>
                      <a:pt x="602" y="233"/>
                      <a:pt x="602" y="233"/>
                    </a:cubicBezTo>
                    <a:cubicBezTo>
                      <a:pt x="602" y="233"/>
                      <a:pt x="601" y="233"/>
                      <a:pt x="601" y="233"/>
                    </a:cubicBezTo>
                    <a:cubicBezTo>
                      <a:pt x="601" y="232"/>
                      <a:pt x="600" y="230"/>
                      <a:pt x="600" y="230"/>
                    </a:cubicBezTo>
                    <a:cubicBezTo>
                      <a:pt x="600" y="230"/>
                      <a:pt x="599" y="232"/>
                      <a:pt x="599" y="233"/>
                    </a:cubicBezTo>
                    <a:cubicBezTo>
                      <a:pt x="599" y="233"/>
                      <a:pt x="599" y="233"/>
                      <a:pt x="599" y="233"/>
                    </a:cubicBezTo>
                    <a:cubicBezTo>
                      <a:pt x="598" y="233"/>
                      <a:pt x="598" y="234"/>
                      <a:pt x="598" y="234"/>
                    </a:cubicBezTo>
                    <a:cubicBezTo>
                      <a:pt x="598" y="234"/>
                      <a:pt x="598" y="234"/>
                      <a:pt x="598" y="235"/>
                    </a:cubicBezTo>
                    <a:cubicBezTo>
                      <a:pt x="598" y="234"/>
                      <a:pt x="599" y="234"/>
                      <a:pt x="599" y="234"/>
                    </a:cubicBezTo>
                    <a:cubicBezTo>
                      <a:pt x="599" y="234"/>
                      <a:pt x="599" y="234"/>
                      <a:pt x="600" y="234"/>
                    </a:cubicBezTo>
                    <a:cubicBezTo>
                      <a:pt x="600" y="234"/>
                      <a:pt x="600" y="234"/>
                      <a:pt x="600" y="234"/>
                    </a:cubicBezTo>
                    <a:cubicBezTo>
                      <a:pt x="600" y="234"/>
                      <a:pt x="600" y="234"/>
                      <a:pt x="600" y="234"/>
                    </a:cubicBezTo>
                    <a:cubicBezTo>
                      <a:pt x="600" y="235"/>
                      <a:pt x="600" y="235"/>
                      <a:pt x="600" y="235"/>
                    </a:cubicBezTo>
                    <a:cubicBezTo>
                      <a:pt x="600" y="235"/>
                      <a:pt x="600" y="235"/>
                      <a:pt x="600" y="235"/>
                    </a:cubicBezTo>
                    <a:cubicBezTo>
                      <a:pt x="599" y="236"/>
                      <a:pt x="598" y="237"/>
                      <a:pt x="598" y="238"/>
                    </a:cubicBezTo>
                    <a:cubicBezTo>
                      <a:pt x="598" y="239"/>
                      <a:pt x="599" y="239"/>
                      <a:pt x="600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599" y="240"/>
                      <a:pt x="599" y="241"/>
                      <a:pt x="599" y="242"/>
                    </a:cubicBezTo>
                    <a:cubicBezTo>
                      <a:pt x="599" y="242"/>
                      <a:pt x="599" y="242"/>
                      <a:pt x="599" y="242"/>
                    </a:cubicBezTo>
                    <a:cubicBezTo>
                      <a:pt x="596" y="242"/>
                      <a:pt x="594" y="239"/>
                      <a:pt x="594" y="236"/>
                    </a:cubicBezTo>
                    <a:cubicBezTo>
                      <a:pt x="594" y="237"/>
                      <a:pt x="594" y="237"/>
                      <a:pt x="594" y="237"/>
                    </a:cubicBezTo>
                    <a:cubicBezTo>
                      <a:pt x="594" y="241"/>
                      <a:pt x="596" y="244"/>
                      <a:pt x="600" y="244"/>
                    </a:cubicBezTo>
                    <a:cubicBezTo>
                      <a:pt x="600" y="244"/>
                      <a:pt x="600" y="244"/>
                      <a:pt x="600" y="244"/>
                    </a:cubicBezTo>
                    <a:cubicBezTo>
                      <a:pt x="600" y="244"/>
                      <a:pt x="600" y="244"/>
                      <a:pt x="600" y="245"/>
                    </a:cubicBezTo>
                    <a:cubicBezTo>
                      <a:pt x="600" y="245"/>
                      <a:pt x="599" y="245"/>
                      <a:pt x="599" y="245"/>
                    </a:cubicBezTo>
                    <a:cubicBezTo>
                      <a:pt x="599" y="245"/>
                      <a:pt x="600" y="245"/>
                      <a:pt x="600" y="245"/>
                    </a:cubicBezTo>
                    <a:cubicBezTo>
                      <a:pt x="600" y="246"/>
                      <a:pt x="600" y="246"/>
                      <a:pt x="600" y="246"/>
                    </a:cubicBezTo>
                    <a:cubicBezTo>
                      <a:pt x="600" y="246"/>
                      <a:pt x="600" y="247"/>
                      <a:pt x="600" y="247"/>
                    </a:cubicBezTo>
                    <a:cubicBezTo>
                      <a:pt x="599" y="247"/>
                      <a:pt x="599" y="247"/>
                      <a:pt x="599" y="248"/>
                    </a:cubicBezTo>
                    <a:cubicBezTo>
                      <a:pt x="599" y="249"/>
                      <a:pt x="599" y="249"/>
                      <a:pt x="600" y="249"/>
                    </a:cubicBezTo>
                    <a:cubicBezTo>
                      <a:pt x="599" y="249"/>
                      <a:pt x="599" y="250"/>
                      <a:pt x="599" y="250"/>
                    </a:cubicBezTo>
                    <a:cubicBezTo>
                      <a:pt x="599" y="250"/>
                      <a:pt x="599" y="250"/>
                      <a:pt x="599" y="250"/>
                    </a:cubicBezTo>
                    <a:cubicBezTo>
                      <a:pt x="597" y="251"/>
                      <a:pt x="596" y="253"/>
                      <a:pt x="596" y="255"/>
                    </a:cubicBezTo>
                    <a:cubicBezTo>
                      <a:pt x="596" y="256"/>
                      <a:pt x="597" y="258"/>
                      <a:pt x="599" y="259"/>
                    </a:cubicBezTo>
                    <a:cubicBezTo>
                      <a:pt x="599" y="259"/>
                      <a:pt x="599" y="259"/>
                      <a:pt x="599" y="259"/>
                    </a:cubicBezTo>
                    <a:cubicBezTo>
                      <a:pt x="599" y="259"/>
                      <a:pt x="599" y="259"/>
                      <a:pt x="599" y="259"/>
                    </a:cubicBezTo>
                    <a:cubicBezTo>
                      <a:pt x="599" y="259"/>
                      <a:pt x="599" y="259"/>
                      <a:pt x="599" y="260"/>
                    </a:cubicBezTo>
                    <a:cubicBezTo>
                      <a:pt x="599" y="260"/>
                      <a:pt x="599" y="260"/>
                      <a:pt x="599" y="260"/>
                    </a:cubicBezTo>
                    <a:cubicBezTo>
                      <a:pt x="599" y="260"/>
                      <a:pt x="599" y="260"/>
                      <a:pt x="599" y="260"/>
                    </a:cubicBezTo>
                    <a:cubicBezTo>
                      <a:pt x="599" y="260"/>
                      <a:pt x="599" y="260"/>
                      <a:pt x="599" y="260"/>
                    </a:cubicBezTo>
                    <a:cubicBezTo>
                      <a:pt x="598" y="261"/>
                      <a:pt x="597" y="261"/>
                      <a:pt x="598" y="262"/>
                    </a:cubicBezTo>
                    <a:cubicBezTo>
                      <a:pt x="598" y="262"/>
                      <a:pt x="599" y="263"/>
                      <a:pt x="599" y="264"/>
                    </a:cubicBezTo>
                    <a:cubicBezTo>
                      <a:pt x="599" y="264"/>
                      <a:pt x="599" y="264"/>
                      <a:pt x="599" y="264"/>
                    </a:cubicBezTo>
                    <a:cubicBezTo>
                      <a:pt x="599" y="264"/>
                      <a:pt x="599" y="265"/>
                      <a:pt x="599" y="265"/>
                    </a:cubicBezTo>
                    <a:cubicBezTo>
                      <a:pt x="599" y="265"/>
                      <a:pt x="599" y="265"/>
                      <a:pt x="599" y="265"/>
                    </a:cubicBezTo>
                    <a:cubicBezTo>
                      <a:pt x="599" y="267"/>
                      <a:pt x="594" y="271"/>
                      <a:pt x="594" y="275"/>
                    </a:cubicBezTo>
                    <a:cubicBezTo>
                      <a:pt x="594" y="279"/>
                      <a:pt x="596" y="282"/>
                      <a:pt x="599" y="282"/>
                    </a:cubicBezTo>
                    <a:cubicBezTo>
                      <a:pt x="599" y="282"/>
                      <a:pt x="598" y="283"/>
                      <a:pt x="598" y="283"/>
                    </a:cubicBezTo>
                    <a:cubicBezTo>
                      <a:pt x="598" y="283"/>
                      <a:pt x="599" y="283"/>
                      <a:pt x="599" y="284"/>
                    </a:cubicBezTo>
                    <a:cubicBezTo>
                      <a:pt x="597" y="284"/>
                      <a:pt x="595" y="286"/>
                      <a:pt x="595" y="289"/>
                    </a:cubicBezTo>
                    <a:cubicBezTo>
                      <a:pt x="595" y="291"/>
                      <a:pt x="596" y="293"/>
                      <a:pt x="598" y="294"/>
                    </a:cubicBezTo>
                    <a:cubicBezTo>
                      <a:pt x="598" y="294"/>
                      <a:pt x="599" y="294"/>
                      <a:pt x="599" y="294"/>
                    </a:cubicBezTo>
                    <a:cubicBezTo>
                      <a:pt x="597" y="295"/>
                      <a:pt x="595" y="297"/>
                      <a:pt x="594" y="298"/>
                    </a:cubicBezTo>
                    <a:cubicBezTo>
                      <a:pt x="593" y="300"/>
                      <a:pt x="593" y="303"/>
                      <a:pt x="592" y="303"/>
                    </a:cubicBezTo>
                    <a:cubicBezTo>
                      <a:pt x="591" y="304"/>
                      <a:pt x="588" y="305"/>
                      <a:pt x="589" y="307"/>
                    </a:cubicBezTo>
                    <a:cubicBezTo>
                      <a:pt x="589" y="307"/>
                      <a:pt x="589" y="307"/>
                      <a:pt x="589" y="307"/>
                    </a:cubicBezTo>
                    <a:cubicBezTo>
                      <a:pt x="586" y="309"/>
                      <a:pt x="581" y="314"/>
                      <a:pt x="579" y="317"/>
                    </a:cubicBezTo>
                    <a:cubicBezTo>
                      <a:pt x="576" y="320"/>
                      <a:pt x="572" y="326"/>
                      <a:pt x="565" y="324"/>
                    </a:cubicBezTo>
                    <a:cubicBezTo>
                      <a:pt x="564" y="325"/>
                      <a:pt x="564" y="327"/>
                      <a:pt x="565" y="328"/>
                    </a:cubicBezTo>
                    <a:cubicBezTo>
                      <a:pt x="563" y="329"/>
                      <a:pt x="559" y="328"/>
                      <a:pt x="558" y="327"/>
                    </a:cubicBezTo>
                    <a:cubicBezTo>
                      <a:pt x="557" y="329"/>
                      <a:pt x="558" y="330"/>
                      <a:pt x="559" y="331"/>
                    </a:cubicBezTo>
                    <a:cubicBezTo>
                      <a:pt x="557" y="331"/>
                      <a:pt x="554" y="331"/>
                      <a:pt x="553" y="331"/>
                    </a:cubicBezTo>
                    <a:cubicBezTo>
                      <a:pt x="553" y="332"/>
                      <a:pt x="554" y="333"/>
                      <a:pt x="555" y="334"/>
                    </a:cubicBezTo>
                    <a:cubicBezTo>
                      <a:pt x="553" y="335"/>
                      <a:pt x="552" y="335"/>
                      <a:pt x="551" y="334"/>
                    </a:cubicBezTo>
                    <a:cubicBezTo>
                      <a:pt x="551" y="336"/>
                      <a:pt x="552" y="337"/>
                      <a:pt x="553" y="338"/>
                    </a:cubicBezTo>
                    <a:cubicBezTo>
                      <a:pt x="553" y="338"/>
                      <a:pt x="552" y="338"/>
                      <a:pt x="551" y="338"/>
                    </a:cubicBezTo>
                    <a:cubicBezTo>
                      <a:pt x="551" y="338"/>
                      <a:pt x="551" y="339"/>
                      <a:pt x="552" y="340"/>
                    </a:cubicBezTo>
                    <a:cubicBezTo>
                      <a:pt x="532" y="349"/>
                      <a:pt x="516" y="363"/>
                      <a:pt x="504" y="381"/>
                    </a:cubicBezTo>
                    <a:cubicBezTo>
                      <a:pt x="493" y="400"/>
                      <a:pt x="486" y="422"/>
                      <a:pt x="486" y="445"/>
                    </a:cubicBezTo>
                    <a:cubicBezTo>
                      <a:pt x="486" y="453"/>
                      <a:pt x="487" y="460"/>
                      <a:pt x="488" y="467"/>
                    </a:cubicBezTo>
                    <a:cubicBezTo>
                      <a:pt x="488" y="496"/>
                      <a:pt x="488" y="496"/>
                      <a:pt x="488" y="496"/>
                    </a:cubicBezTo>
                    <a:cubicBezTo>
                      <a:pt x="486" y="489"/>
                      <a:pt x="481" y="483"/>
                      <a:pt x="475" y="478"/>
                    </a:cubicBezTo>
                    <a:cubicBezTo>
                      <a:pt x="473" y="477"/>
                      <a:pt x="470" y="475"/>
                      <a:pt x="467" y="474"/>
                    </a:cubicBezTo>
                    <a:cubicBezTo>
                      <a:pt x="466" y="472"/>
                      <a:pt x="462" y="469"/>
                      <a:pt x="457" y="469"/>
                    </a:cubicBezTo>
                    <a:cubicBezTo>
                      <a:pt x="457" y="468"/>
                      <a:pt x="457" y="468"/>
                      <a:pt x="457" y="468"/>
                    </a:cubicBezTo>
                    <a:cubicBezTo>
                      <a:pt x="457" y="467"/>
                      <a:pt x="455" y="465"/>
                      <a:pt x="453" y="465"/>
                    </a:cubicBezTo>
                    <a:cubicBezTo>
                      <a:pt x="452" y="465"/>
                      <a:pt x="451" y="466"/>
                      <a:pt x="451" y="466"/>
                    </a:cubicBezTo>
                    <a:cubicBezTo>
                      <a:pt x="450" y="467"/>
                      <a:pt x="449" y="468"/>
                      <a:pt x="449" y="469"/>
                    </a:cubicBezTo>
                    <a:cubicBezTo>
                      <a:pt x="449" y="469"/>
                      <a:pt x="449" y="469"/>
                      <a:pt x="449" y="469"/>
                    </a:cubicBezTo>
                    <a:cubicBezTo>
                      <a:pt x="444" y="470"/>
                      <a:pt x="440" y="472"/>
                      <a:pt x="439" y="474"/>
                    </a:cubicBezTo>
                    <a:cubicBezTo>
                      <a:pt x="437" y="475"/>
                      <a:pt x="434" y="477"/>
                      <a:pt x="432" y="478"/>
                    </a:cubicBezTo>
                    <a:cubicBezTo>
                      <a:pt x="424" y="484"/>
                      <a:pt x="418" y="492"/>
                      <a:pt x="417" y="502"/>
                    </a:cubicBezTo>
                    <a:cubicBezTo>
                      <a:pt x="413" y="504"/>
                      <a:pt x="413" y="504"/>
                      <a:pt x="413" y="504"/>
                    </a:cubicBezTo>
                    <a:cubicBezTo>
                      <a:pt x="413" y="512"/>
                      <a:pt x="413" y="512"/>
                      <a:pt x="413" y="512"/>
                    </a:cubicBezTo>
                    <a:cubicBezTo>
                      <a:pt x="410" y="514"/>
                      <a:pt x="410" y="514"/>
                      <a:pt x="410" y="514"/>
                    </a:cubicBezTo>
                    <a:cubicBezTo>
                      <a:pt x="400" y="521"/>
                      <a:pt x="400" y="521"/>
                      <a:pt x="400" y="521"/>
                    </a:cubicBezTo>
                    <a:cubicBezTo>
                      <a:pt x="400" y="521"/>
                      <a:pt x="400" y="521"/>
                      <a:pt x="400" y="521"/>
                    </a:cubicBezTo>
                    <a:cubicBezTo>
                      <a:pt x="399" y="520"/>
                      <a:pt x="399" y="520"/>
                      <a:pt x="398" y="520"/>
                    </a:cubicBezTo>
                    <a:cubicBezTo>
                      <a:pt x="398" y="520"/>
                      <a:pt x="398" y="520"/>
                      <a:pt x="398" y="520"/>
                    </a:cubicBezTo>
                    <a:cubicBezTo>
                      <a:pt x="398" y="518"/>
                      <a:pt x="397" y="517"/>
                      <a:pt x="395" y="516"/>
                    </a:cubicBezTo>
                    <a:cubicBezTo>
                      <a:pt x="395" y="516"/>
                      <a:pt x="395" y="516"/>
                      <a:pt x="395" y="516"/>
                    </a:cubicBezTo>
                    <a:cubicBezTo>
                      <a:pt x="395" y="516"/>
                      <a:pt x="395" y="515"/>
                      <a:pt x="395" y="515"/>
                    </a:cubicBezTo>
                    <a:cubicBezTo>
                      <a:pt x="395" y="515"/>
                      <a:pt x="395" y="515"/>
                      <a:pt x="395" y="515"/>
                    </a:cubicBezTo>
                    <a:cubicBezTo>
                      <a:pt x="396" y="514"/>
                      <a:pt x="396" y="514"/>
                      <a:pt x="396" y="514"/>
                    </a:cubicBezTo>
                    <a:cubicBezTo>
                      <a:pt x="396" y="513"/>
                      <a:pt x="396" y="513"/>
                      <a:pt x="395" y="513"/>
                    </a:cubicBezTo>
                    <a:cubicBezTo>
                      <a:pt x="395" y="513"/>
                      <a:pt x="395" y="513"/>
                      <a:pt x="395" y="513"/>
                    </a:cubicBezTo>
                    <a:cubicBezTo>
                      <a:pt x="395" y="512"/>
                      <a:pt x="395" y="512"/>
                      <a:pt x="395" y="512"/>
                    </a:cubicBezTo>
                    <a:cubicBezTo>
                      <a:pt x="395" y="512"/>
                      <a:pt x="396" y="512"/>
                      <a:pt x="396" y="511"/>
                    </a:cubicBezTo>
                    <a:cubicBezTo>
                      <a:pt x="396" y="511"/>
                      <a:pt x="395" y="511"/>
                      <a:pt x="395" y="511"/>
                    </a:cubicBezTo>
                    <a:cubicBezTo>
                      <a:pt x="395" y="511"/>
                      <a:pt x="395" y="511"/>
                      <a:pt x="395" y="510"/>
                    </a:cubicBezTo>
                    <a:cubicBezTo>
                      <a:pt x="395" y="510"/>
                      <a:pt x="395" y="510"/>
                      <a:pt x="395" y="510"/>
                    </a:cubicBezTo>
                    <a:cubicBezTo>
                      <a:pt x="395" y="510"/>
                      <a:pt x="395" y="510"/>
                      <a:pt x="395" y="509"/>
                    </a:cubicBezTo>
                    <a:cubicBezTo>
                      <a:pt x="395" y="509"/>
                      <a:pt x="395" y="506"/>
                      <a:pt x="395" y="506"/>
                    </a:cubicBezTo>
                    <a:cubicBezTo>
                      <a:pt x="394" y="506"/>
                      <a:pt x="394" y="509"/>
                      <a:pt x="394" y="509"/>
                    </a:cubicBezTo>
                    <a:cubicBezTo>
                      <a:pt x="394" y="510"/>
                      <a:pt x="394" y="510"/>
                      <a:pt x="394" y="510"/>
                    </a:cubicBezTo>
                    <a:cubicBezTo>
                      <a:pt x="394" y="510"/>
                      <a:pt x="394" y="510"/>
                      <a:pt x="394" y="510"/>
                    </a:cubicBezTo>
                    <a:cubicBezTo>
                      <a:pt x="394" y="511"/>
                      <a:pt x="394" y="511"/>
                      <a:pt x="394" y="511"/>
                    </a:cubicBezTo>
                    <a:cubicBezTo>
                      <a:pt x="394" y="511"/>
                      <a:pt x="394" y="511"/>
                      <a:pt x="394" y="511"/>
                    </a:cubicBezTo>
                    <a:cubicBezTo>
                      <a:pt x="394" y="512"/>
                      <a:pt x="394" y="512"/>
                      <a:pt x="394" y="512"/>
                    </a:cubicBezTo>
                    <a:cubicBezTo>
                      <a:pt x="394" y="512"/>
                      <a:pt x="394" y="512"/>
                      <a:pt x="394" y="513"/>
                    </a:cubicBezTo>
                    <a:cubicBezTo>
                      <a:pt x="394" y="513"/>
                      <a:pt x="394" y="513"/>
                      <a:pt x="394" y="513"/>
                    </a:cubicBezTo>
                    <a:cubicBezTo>
                      <a:pt x="394" y="513"/>
                      <a:pt x="393" y="514"/>
                      <a:pt x="393" y="514"/>
                    </a:cubicBezTo>
                    <a:cubicBezTo>
                      <a:pt x="393" y="514"/>
                      <a:pt x="394" y="514"/>
                      <a:pt x="394" y="515"/>
                    </a:cubicBezTo>
                    <a:cubicBezTo>
                      <a:pt x="394" y="515"/>
                      <a:pt x="394" y="515"/>
                      <a:pt x="394" y="515"/>
                    </a:cubicBezTo>
                    <a:cubicBezTo>
                      <a:pt x="394" y="515"/>
                      <a:pt x="394" y="516"/>
                      <a:pt x="394" y="516"/>
                    </a:cubicBezTo>
                    <a:cubicBezTo>
                      <a:pt x="394" y="516"/>
                      <a:pt x="394" y="516"/>
                      <a:pt x="394" y="516"/>
                    </a:cubicBezTo>
                    <a:cubicBezTo>
                      <a:pt x="392" y="517"/>
                      <a:pt x="391" y="518"/>
                      <a:pt x="391" y="520"/>
                    </a:cubicBezTo>
                    <a:cubicBezTo>
                      <a:pt x="391" y="520"/>
                      <a:pt x="391" y="520"/>
                      <a:pt x="391" y="520"/>
                    </a:cubicBezTo>
                    <a:cubicBezTo>
                      <a:pt x="389" y="521"/>
                      <a:pt x="388" y="521"/>
                      <a:pt x="388" y="522"/>
                    </a:cubicBezTo>
                    <a:cubicBezTo>
                      <a:pt x="388" y="523"/>
                      <a:pt x="391" y="521"/>
                      <a:pt x="391" y="525"/>
                    </a:cubicBezTo>
                    <a:cubicBezTo>
                      <a:pt x="392" y="526"/>
                      <a:pt x="392" y="527"/>
                      <a:pt x="392" y="527"/>
                    </a:cubicBezTo>
                    <a:cubicBezTo>
                      <a:pt x="392" y="527"/>
                      <a:pt x="391" y="528"/>
                      <a:pt x="391" y="528"/>
                    </a:cubicBezTo>
                    <a:cubicBezTo>
                      <a:pt x="391" y="529"/>
                      <a:pt x="391" y="529"/>
                      <a:pt x="392" y="529"/>
                    </a:cubicBezTo>
                    <a:cubicBezTo>
                      <a:pt x="392" y="559"/>
                      <a:pt x="392" y="559"/>
                      <a:pt x="392" y="559"/>
                    </a:cubicBezTo>
                    <a:cubicBezTo>
                      <a:pt x="384" y="560"/>
                      <a:pt x="384" y="560"/>
                      <a:pt x="384" y="560"/>
                    </a:cubicBezTo>
                    <a:cubicBezTo>
                      <a:pt x="381" y="556"/>
                      <a:pt x="381" y="556"/>
                      <a:pt x="381" y="556"/>
                    </a:cubicBezTo>
                    <a:cubicBezTo>
                      <a:pt x="381" y="547"/>
                      <a:pt x="381" y="547"/>
                      <a:pt x="381" y="547"/>
                    </a:cubicBezTo>
                    <a:cubicBezTo>
                      <a:pt x="381" y="546"/>
                      <a:pt x="382" y="546"/>
                      <a:pt x="382" y="546"/>
                    </a:cubicBezTo>
                    <a:cubicBezTo>
                      <a:pt x="382" y="546"/>
                      <a:pt x="381" y="545"/>
                      <a:pt x="381" y="545"/>
                    </a:cubicBezTo>
                    <a:cubicBezTo>
                      <a:pt x="381" y="545"/>
                      <a:pt x="381" y="544"/>
                      <a:pt x="381" y="544"/>
                    </a:cubicBezTo>
                    <a:cubicBezTo>
                      <a:pt x="382" y="540"/>
                      <a:pt x="384" y="542"/>
                      <a:pt x="384" y="541"/>
                    </a:cubicBezTo>
                    <a:cubicBezTo>
                      <a:pt x="384" y="540"/>
                      <a:pt x="383" y="540"/>
                      <a:pt x="382" y="540"/>
                    </a:cubicBezTo>
                    <a:cubicBezTo>
                      <a:pt x="382" y="540"/>
                      <a:pt x="382" y="540"/>
                      <a:pt x="382" y="540"/>
                    </a:cubicBezTo>
                    <a:cubicBezTo>
                      <a:pt x="382" y="538"/>
                      <a:pt x="381" y="537"/>
                      <a:pt x="379" y="537"/>
                    </a:cubicBezTo>
                    <a:cubicBezTo>
                      <a:pt x="379" y="537"/>
                      <a:pt x="379" y="537"/>
                      <a:pt x="379" y="537"/>
                    </a:cubicBezTo>
                    <a:cubicBezTo>
                      <a:pt x="379" y="536"/>
                      <a:pt x="379" y="536"/>
                      <a:pt x="379" y="536"/>
                    </a:cubicBezTo>
                    <a:cubicBezTo>
                      <a:pt x="379" y="536"/>
                      <a:pt x="379" y="536"/>
                      <a:pt x="379" y="536"/>
                    </a:cubicBezTo>
                    <a:cubicBezTo>
                      <a:pt x="379" y="536"/>
                      <a:pt x="380" y="535"/>
                      <a:pt x="380" y="535"/>
                    </a:cubicBezTo>
                    <a:cubicBezTo>
                      <a:pt x="380" y="535"/>
                      <a:pt x="380" y="535"/>
                      <a:pt x="379" y="535"/>
                    </a:cubicBezTo>
                    <a:cubicBezTo>
                      <a:pt x="379" y="535"/>
                      <a:pt x="379" y="534"/>
                      <a:pt x="379" y="534"/>
                    </a:cubicBezTo>
                    <a:cubicBezTo>
                      <a:pt x="379" y="534"/>
                      <a:pt x="379" y="534"/>
                      <a:pt x="379" y="534"/>
                    </a:cubicBezTo>
                    <a:cubicBezTo>
                      <a:pt x="379" y="534"/>
                      <a:pt x="380" y="534"/>
                      <a:pt x="380" y="533"/>
                    </a:cubicBezTo>
                    <a:cubicBezTo>
                      <a:pt x="380" y="533"/>
                      <a:pt x="379" y="533"/>
                      <a:pt x="379" y="533"/>
                    </a:cubicBezTo>
                    <a:cubicBezTo>
                      <a:pt x="379" y="533"/>
                      <a:pt x="379" y="533"/>
                      <a:pt x="379" y="533"/>
                    </a:cubicBezTo>
                    <a:cubicBezTo>
                      <a:pt x="379" y="532"/>
                      <a:pt x="379" y="532"/>
                      <a:pt x="379" y="532"/>
                    </a:cubicBezTo>
                    <a:cubicBezTo>
                      <a:pt x="379" y="532"/>
                      <a:pt x="379" y="532"/>
                      <a:pt x="379" y="532"/>
                    </a:cubicBezTo>
                    <a:cubicBezTo>
                      <a:pt x="379" y="532"/>
                      <a:pt x="379" y="529"/>
                      <a:pt x="379" y="529"/>
                    </a:cubicBezTo>
                    <a:cubicBezTo>
                      <a:pt x="379" y="529"/>
                      <a:pt x="378" y="532"/>
                      <a:pt x="378" y="532"/>
                    </a:cubicBezTo>
                    <a:cubicBezTo>
                      <a:pt x="378" y="532"/>
                      <a:pt x="378" y="532"/>
                      <a:pt x="378" y="532"/>
                    </a:cubicBezTo>
                    <a:cubicBezTo>
                      <a:pt x="378" y="532"/>
                      <a:pt x="378" y="532"/>
                      <a:pt x="378" y="533"/>
                    </a:cubicBezTo>
                    <a:cubicBezTo>
                      <a:pt x="378" y="533"/>
                      <a:pt x="378" y="533"/>
                      <a:pt x="379" y="533"/>
                    </a:cubicBezTo>
                    <a:cubicBezTo>
                      <a:pt x="378" y="533"/>
                      <a:pt x="378" y="533"/>
                      <a:pt x="378" y="533"/>
                    </a:cubicBezTo>
                    <a:cubicBezTo>
                      <a:pt x="378" y="534"/>
                      <a:pt x="378" y="534"/>
                      <a:pt x="378" y="534"/>
                    </a:cubicBezTo>
                    <a:cubicBezTo>
                      <a:pt x="378" y="534"/>
                      <a:pt x="378" y="534"/>
                      <a:pt x="378" y="534"/>
                    </a:cubicBezTo>
                    <a:cubicBezTo>
                      <a:pt x="378" y="534"/>
                      <a:pt x="378" y="535"/>
                      <a:pt x="378" y="535"/>
                    </a:cubicBezTo>
                    <a:cubicBezTo>
                      <a:pt x="378" y="535"/>
                      <a:pt x="378" y="535"/>
                      <a:pt x="378" y="535"/>
                    </a:cubicBezTo>
                    <a:cubicBezTo>
                      <a:pt x="378" y="535"/>
                      <a:pt x="378" y="536"/>
                      <a:pt x="378" y="536"/>
                    </a:cubicBezTo>
                    <a:cubicBezTo>
                      <a:pt x="378" y="536"/>
                      <a:pt x="378" y="536"/>
                      <a:pt x="378" y="536"/>
                    </a:cubicBezTo>
                    <a:cubicBezTo>
                      <a:pt x="378" y="536"/>
                      <a:pt x="378" y="536"/>
                      <a:pt x="379" y="537"/>
                    </a:cubicBezTo>
                    <a:cubicBezTo>
                      <a:pt x="378" y="537"/>
                      <a:pt x="378" y="537"/>
                      <a:pt x="378" y="537"/>
                    </a:cubicBezTo>
                    <a:cubicBezTo>
                      <a:pt x="377" y="537"/>
                      <a:pt x="376" y="538"/>
                      <a:pt x="376" y="540"/>
                    </a:cubicBezTo>
                    <a:cubicBezTo>
                      <a:pt x="376" y="540"/>
                      <a:pt x="376" y="540"/>
                      <a:pt x="376" y="540"/>
                    </a:cubicBezTo>
                    <a:cubicBezTo>
                      <a:pt x="375" y="540"/>
                      <a:pt x="374" y="541"/>
                      <a:pt x="374" y="541"/>
                    </a:cubicBezTo>
                    <a:cubicBezTo>
                      <a:pt x="374" y="542"/>
                      <a:pt x="376" y="540"/>
                      <a:pt x="376" y="544"/>
                    </a:cubicBezTo>
                    <a:cubicBezTo>
                      <a:pt x="376" y="544"/>
                      <a:pt x="377" y="545"/>
                      <a:pt x="377" y="545"/>
                    </a:cubicBezTo>
                    <a:cubicBezTo>
                      <a:pt x="377" y="545"/>
                      <a:pt x="376" y="546"/>
                      <a:pt x="376" y="546"/>
                    </a:cubicBezTo>
                    <a:cubicBezTo>
                      <a:pt x="376" y="546"/>
                      <a:pt x="376" y="547"/>
                      <a:pt x="377" y="547"/>
                    </a:cubicBezTo>
                    <a:cubicBezTo>
                      <a:pt x="377" y="551"/>
                      <a:pt x="377" y="551"/>
                      <a:pt x="377" y="551"/>
                    </a:cubicBezTo>
                    <a:cubicBezTo>
                      <a:pt x="371" y="545"/>
                      <a:pt x="371" y="545"/>
                      <a:pt x="371" y="545"/>
                    </a:cubicBezTo>
                    <a:cubicBezTo>
                      <a:pt x="368" y="540"/>
                      <a:pt x="368" y="540"/>
                      <a:pt x="368" y="540"/>
                    </a:cubicBezTo>
                    <a:cubicBezTo>
                      <a:pt x="355" y="540"/>
                      <a:pt x="355" y="540"/>
                      <a:pt x="355" y="540"/>
                    </a:cubicBezTo>
                    <a:cubicBezTo>
                      <a:pt x="355" y="514"/>
                      <a:pt x="355" y="514"/>
                      <a:pt x="355" y="514"/>
                    </a:cubicBezTo>
                    <a:cubicBezTo>
                      <a:pt x="355" y="514"/>
                      <a:pt x="356" y="514"/>
                      <a:pt x="356" y="513"/>
                    </a:cubicBezTo>
                    <a:cubicBezTo>
                      <a:pt x="356" y="513"/>
                      <a:pt x="355" y="512"/>
                      <a:pt x="355" y="512"/>
                    </a:cubicBezTo>
                    <a:cubicBezTo>
                      <a:pt x="355" y="512"/>
                      <a:pt x="355" y="511"/>
                      <a:pt x="356" y="510"/>
                    </a:cubicBezTo>
                    <a:cubicBezTo>
                      <a:pt x="356" y="506"/>
                      <a:pt x="359" y="508"/>
                      <a:pt x="359" y="506"/>
                    </a:cubicBezTo>
                    <a:cubicBezTo>
                      <a:pt x="359" y="506"/>
                      <a:pt x="357" y="506"/>
                      <a:pt x="356" y="505"/>
                    </a:cubicBezTo>
                    <a:cubicBezTo>
                      <a:pt x="356" y="505"/>
                      <a:pt x="356" y="505"/>
                      <a:pt x="356" y="505"/>
                    </a:cubicBezTo>
                    <a:cubicBezTo>
                      <a:pt x="356" y="503"/>
                      <a:pt x="355" y="502"/>
                      <a:pt x="353" y="501"/>
                    </a:cubicBezTo>
                    <a:cubicBezTo>
                      <a:pt x="353" y="501"/>
                      <a:pt x="353" y="501"/>
                      <a:pt x="353" y="501"/>
                    </a:cubicBezTo>
                    <a:cubicBezTo>
                      <a:pt x="353" y="501"/>
                      <a:pt x="353" y="500"/>
                      <a:pt x="353" y="500"/>
                    </a:cubicBezTo>
                    <a:cubicBezTo>
                      <a:pt x="353" y="500"/>
                      <a:pt x="353" y="500"/>
                      <a:pt x="353" y="500"/>
                    </a:cubicBezTo>
                    <a:cubicBezTo>
                      <a:pt x="353" y="499"/>
                      <a:pt x="353" y="499"/>
                      <a:pt x="353" y="499"/>
                    </a:cubicBezTo>
                    <a:cubicBezTo>
                      <a:pt x="353" y="498"/>
                      <a:pt x="353" y="498"/>
                      <a:pt x="353" y="498"/>
                    </a:cubicBezTo>
                    <a:cubicBezTo>
                      <a:pt x="353" y="498"/>
                      <a:pt x="353" y="498"/>
                      <a:pt x="353" y="498"/>
                    </a:cubicBezTo>
                    <a:cubicBezTo>
                      <a:pt x="353" y="497"/>
                      <a:pt x="353" y="497"/>
                      <a:pt x="353" y="497"/>
                    </a:cubicBezTo>
                    <a:cubicBezTo>
                      <a:pt x="353" y="497"/>
                      <a:pt x="353" y="497"/>
                      <a:pt x="353" y="496"/>
                    </a:cubicBezTo>
                    <a:cubicBezTo>
                      <a:pt x="353" y="496"/>
                      <a:pt x="353" y="496"/>
                      <a:pt x="352" y="496"/>
                    </a:cubicBezTo>
                    <a:cubicBezTo>
                      <a:pt x="353" y="496"/>
                      <a:pt x="353" y="496"/>
                      <a:pt x="353" y="495"/>
                    </a:cubicBezTo>
                    <a:cubicBezTo>
                      <a:pt x="353" y="495"/>
                      <a:pt x="353" y="495"/>
                      <a:pt x="353" y="495"/>
                    </a:cubicBezTo>
                    <a:cubicBezTo>
                      <a:pt x="353" y="495"/>
                      <a:pt x="353" y="495"/>
                      <a:pt x="353" y="494"/>
                    </a:cubicBezTo>
                    <a:cubicBezTo>
                      <a:pt x="353" y="494"/>
                      <a:pt x="352" y="491"/>
                      <a:pt x="352" y="491"/>
                    </a:cubicBezTo>
                    <a:cubicBezTo>
                      <a:pt x="352" y="491"/>
                      <a:pt x="351" y="494"/>
                      <a:pt x="351" y="494"/>
                    </a:cubicBezTo>
                    <a:cubicBezTo>
                      <a:pt x="351" y="495"/>
                      <a:pt x="352" y="495"/>
                      <a:pt x="352" y="495"/>
                    </a:cubicBezTo>
                    <a:cubicBezTo>
                      <a:pt x="352" y="495"/>
                      <a:pt x="351" y="495"/>
                      <a:pt x="351" y="495"/>
                    </a:cubicBezTo>
                    <a:cubicBezTo>
                      <a:pt x="351" y="496"/>
                      <a:pt x="352" y="496"/>
                      <a:pt x="352" y="496"/>
                    </a:cubicBezTo>
                    <a:cubicBezTo>
                      <a:pt x="351" y="496"/>
                      <a:pt x="351" y="496"/>
                      <a:pt x="351" y="496"/>
                    </a:cubicBezTo>
                    <a:cubicBezTo>
                      <a:pt x="351" y="497"/>
                      <a:pt x="351" y="497"/>
                      <a:pt x="352" y="497"/>
                    </a:cubicBezTo>
                    <a:cubicBezTo>
                      <a:pt x="351" y="497"/>
                      <a:pt x="351" y="497"/>
                      <a:pt x="351" y="498"/>
                    </a:cubicBezTo>
                    <a:cubicBezTo>
                      <a:pt x="351" y="498"/>
                      <a:pt x="351" y="498"/>
                      <a:pt x="352" y="498"/>
                    </a:cubicBezTo>
                    <a:cubicBezTo>
                      <a:pt x="351" y="498"/>
                      <a:pt x="351" y="498"/>
                      <a:pt x="351" y="499"/>
                    </a:cubicBezTo>
                    <a:cubicBezTo>
                      <a:pt x="351" y="499"/>
                      <a:pt x="351" y="499"/>
                      <a:pt x="352" y="500"/>
                    </a:cubicBezTo>
                    <a:cubicBezTo>
                      <a:pt x="351" y="500"/>
                      <a:pt x="351" y="500"/>
                      <a:pt x="351" y="500"/>
                    </a:cubicBezTo>
                    <a:cubicBezTo>
                      <a:pt x="351" y="500"/>
                      <a:pt x="352" y="501"/>
                      <a:pt x="352" y="501"/>
                    </a:cubicBezTo>
                    <a:cubicBezTo>
                      <a:pt x="352" y="501"/>
                      <a:pt x="351" y="501"/>
                      <a:pt x="351" y="501"/>
                    </a:cubicBezTo>
                    <a:cubicBezTo>
                      <a:pt x="350" y="502"/>
                      <a:pt x="349" y="503"/>
                      <a:pt x="349" y="505"/>
                    </a:cubicBezTo>
                    <a:cubicBezTo>
                      <a:pt x="349" y="505"/>
                      <a:pt x="349" y="505"/>
                      <a:pt x="349" y="505"/>
                    </a:cubicBezTo>
                    <a:cubicBezTo>
                      <a:pt x="347" y="506"/>
                      <a:pt x="346" y="506"/>
                      <a:pt x="346" y="507"/>
                    </a:cubicBezTo>
                    <a:cubicBezTo>
                      <a:pt x="346" y="508"/>
                      <a:pt x="349" y="506"/>
                      <a:pt x="349" y="510"/>
                    </a:cubicBezTo>
                    <a:cubicBezTo>
                      <a:pt x="349" y="511"/>
                      <a:pt x="349" y="512"/>
                      <a:pt x="350" y="512"/>
                    </a:cubicBezTo>
                    <a:cubicBezTo>
                      <a:pt x="349" y="512"/>
                      <a:pt x="349" y="513"/>
                      <a:pt x="349" y="513"/>
                    </a:cubicBezTo>
                    <a:cubicBezTo>
                      <a:pt x="349" y="514"/>
                      <a:pt x="349" y="514"/>
                      <a:pt x="349" y="514"/>
                    </a:cubicBezTo>
                    <a:cubicBezTo>
                      <a:pt x="350" y="568"/>
                      <a:pt x="350" y="568"/>
                      <a:pt x="350" y="568"/>
                    </a:cubicBezTo>
                    <a:cubicBezTo>
                      <a:pt x="341" y="569"/>
                      <a:pt x="341" y="569"/>
                      <a:pt x="341" y="569"/>
                    </a:cubicBezTo>
                    <a:cubicBezTo>
                      <a:pt x="341" y="541"/>
                      <a:pt x="341" y="541"/>
                      <a:pt x="341" y="541"/>
                    </a:cubicBezTo>
                    <a:cubicBezTo>
                      <a:pt x="341" y="541"/>
                      <a:pt x="342" y="541"/>
                      <a:pt x="342" y="540"/>
                    </a:cubicBezTo>
                    <a:cubicBezTo>
                      <a:pt x="342" y="540"/>
                      <a:pt x="341" y="540"/>
                      <a:pt x="340" y="539"/>
                    </a:cubicBezTo>
                    <a:cubicBezTo>
                      <a:pt x="341" y="539"/>
                      <a:pt x="341" y="538"/>
                      <a:pt x="341" y="537"/>
                    </a:cubicBezTo>
                    <a:cubicBezTo>
                      <a:pt x="342" y="533"/>
                      <a:pt x="344" y="535"/>
                      <a:pt x="344" y="534"/>
                    </a:cubicBezTo>
                    <a:cubicBezTo>
                      <a:pt x="344" y="533"/>
                      <a:pt x="343" y="533"/>
                      <a:pt x="342" y="532"/>
                    </a:cubicBezTo>
                    <a:cubicBezTo>
                      <a:pt x="342" y="532"/>
                      <a:pt x="342" y="532"/>
                      <a:pt x="342" y="532"/>
                    </a:cubicBezTo>
                    <a:cubicBezTo>
                      <a:pt x="342" y="530"/>
                      <a:pt x="340" y="529"/>
                      <a:pt x="339" y="529"/>
                    </a:cubicBezTo>
                    <a:cubicBezTo>
                      <a:pt x="339" y="528"/>
                      <a:pt x="338" y="528"/>
                      <a:pt x="338" y="528"/>
                    </a:cubicBezTo>
                    <a:cubicBezTo>
                      <a:pt x="339" y="528"/>
                      <a:pt x="339" y="527"/>
                      <a:pt x="339" y="527"/>
                    </a:cubicBezTo>
                    <a:cubicBezTo>
                      <a:pt x="339" y="527"/>
                      <a:pt x="339" y="527"/>
                      <a:pt x="338" y="527"/>
                    </a:cubicBezTo>
                    <a:cubicBezTo>
                      <a:pt x="339" y="527"/>
                      <a:pt x="339" y="526"/>
                      <a:pt x="339" y="526"/>
                    </a:cubicBezTo>
                    <a:cubicBezTo>
                      <a:pt x="339" y="526"/>
                      <a:pt x="339" y="525"/>
                      <a:pt x="338" y="525"/>
                    </a:cubicBezTo>
                    <a:cubicBezTo>
                      <a:pt x="339" y="525"/>
                      <a:pt x="339" y="525"/>
                      <a:pt x="339" y="525"/>
                    </a:cubicBezTo>
                    <a:cubicBezTo>
                      <a:pt x="339" y="525"/>
                      <a:pt x="339" y="524"/>
                      <a:pt x="338" y="524"/>
                    </a:cubicBezTo>
                    <a:cubicBezTo>
                      <a:pt x="339" y="524"/>
                      <a:pt x="339" y="524"/>
                      <a:pt x="339" y="524"/>
                    </a:cubicBezTo>
                    <a:cubicBezTo>
                      <a:pt x="339" y="523"/>
                      <a:pt x="339" y="523"/>
                      <a:pt x="338" y="523"/>
                    </a:cubicBezTo>
                    <a:cubicBezTo>
                      <a:pt x="338" y="523"/>
                      <a:pt x="339" y="523"/>
                      <a:pt x="339" y="522"/>
                    </a:cubicBezTo>
                    <a:cubicBezTo>
                      <a:pt x="339" y="522"/>
                      <a:pt x="338" y="522"/>
                      <a:pt x="338" y="522"/>
                    </a:cubicBezTo>
                    <a:cubicBezTo>
                      <a:pt x="338" y="522"/>
                      <a:pt x="339" y="522"/>
                      <a:pt x="339" y="522"/>
                    </a:cubicBezTo>
                    <a:cubicBezTo>
                      <a:pt x="338" y="521"/>
                      <a:pt x="338" y="518"/>
                      <a:pt x="338" y="518"/>
                    </a:cubicBezTo>
                    <a:cubicBezTo>
                      <a:pt x="338" y="518"/>
                      <a:pt x="337" y="521"/>
                      <a:pt x="337" y="522"/>
                    </a:cubicBezTo>
                    <a:cubicBezTo>
                      <a:pt x="337" y="522"/>
                      <a:pt x="337" y="522"/>
                      <a:pt x="337" y="522"/>
                    </a:cubicBezTo>
                    <a:cubicBezTo>
                      <a:pt x="337" y="522"/>
                      <a:pt x="337" y="522"/>
                      <a:pt x="337" y="522"/>
                    </a:cubicBezTo>
                    <a:cubicBezTo>
                      <a:pt x="337" y="523"/>
                      <a:pt x="337" y="523"/>
                      <a:pt x="338" y="523"/>
                    </a:cubicBezTo>
                    <a:cubicBezTo>
                      <a:pt x="337" y="523"/>
                      <a:pt x="337" y="523"/>
                      <a:pt x="337" y="524"/>
                    </a:cubicBezTo>
                    <a:cubicBezTo>
                      <a:pt x="337" y="524"/>
                      <a:pt x="337" y="524"/>
                      <a:pt x="337" y="524"/>
                    </a:cubicBezTo>
                    <a:cubicBezTo>
                      <a:pt x="337" y="524"/>
                      <a:pt x="337" y="525"/>
                      <a:pt x="337" y="525"/>
                    </a:cubicBezTo>
                    <a:cubicBezTo>
                      <a:pt x="337" y="525"/>
                      <a:pt x="337" y="525"/>
                      <a:pt x="337" y="525"/>
                    </a:cubicBezTo>
                    <a:cubicBezTo>
                      <a:pt x="337" y="525"/>
                      <a:pt x="337" y="526"/>
                      <a:pt x="337" y="526"/>
                    </a:cubicBezTo>
                    <a:cubicBezTo>
                      <a:pt x="337" y="526"/>
                      <a:pt x="337" y="527"/>
                      <a:pt x="337" y="527"/>
                    </a:cubicBezTo>
                    <a:cubicBezTo>
                      <a:pt x="337" y="527"/>
                      <a:pt x="337" y="527"/>
                      <a:pt x="337" y="527"/>
                    </a:cubicBezTo>
                    <a:cubicBezTo>
                      <a:pt x="337" y="527"/>
                      <a:pt x="337" y="528"/>
                      <a:pt x="338" y="528"/>
                    </a:cubicBezTo>
                    <a:cubicBezTo>
                      <a:pt x="337" y="528"/>
                      <a:pt x="337" y="528"/>
                      <a:pt x="337" y="529"/>
                    </a:cubicBezTo>
                    <a:cubicBezTo>
                      <a:pt x="336" y="529"/>
                      <a:pt x="334" y="530"/>
                      <a:pt x="334" y="532"/>
                    </a:cubicBezTo>
                    <a:cubicBezTo>
                      <a:pt x="334" y="532"/>
                      <a:pt x="334" y="532"/>
                      <a:pt x="334" y="532"/>
                    </a:cubicBezTo>
                    <a:cubicBezTo>
                      <a:pt x="333" y="533"/>
                      <a:pt x="332" y="533"/>
                      <a:pt x="332" y="534"/>
                    </a:cubicBezTo>
                    <a:cubicBezTo>
                      <a:pt x="332" y="535"/>
                      <a:pt x="334" y="533"/>
                      <a:pt x="335" y="537"/>
                    </a:cubicBezTo>
                    <a:cubicBezTo>
                      <a:pt x="335" y="538"/>
                      <a:pt x="335" y="539"/>
                      <a:pt x="336" y="539"/>
                    </a:cubicBezTo>
                    <a:cubicBezTo>
                      <a:pt x="335" y="540"/>
                      <a:pt x="334" y="540"/>
                      <a:pt x="334" y="540"/>
                    </a:cubicBezTo>
                    <a:cubicBezTo>
                      <a:pt x="334" y="541"/>
                      <a:pt x="335" y="541"/>
                      <a:pt x="335" y="541"/>
                    </a:cubicBezTo>
                    <a:cubicBezTo>
                      <a:pt x="335" y="571"/>
                      <a:pt x="335" y="571"/>
                      <a:pt x="335" y="571"/>
                    </a:cubicBezTo>
                    <a:cubicBezTo>
                      <a:pt x="335" y="571"/>
                      <a:pt x="335" y="571"/>
                      <a:pt x="335" y="571"/>
                    </a:cubicBezTo>
                    <a:cubicBezTo>
                      <a:pt x="337" y="767"/>
                      <a:pt x="337" y="767"/>
                      <a:pt x="337" y="767"/>
                    </a:cubicBezTo>
                    <a:cubicBezTo>
                      <a:pt x="311" y="767"/>
                      <a:pt x="311" y="767"/>
                      <a:pt x="311" y="767"/>
                    </a:cubicBezTo>
                    <a:cubicBezTo>
                      <a:pt x="310" y="729"/>
                      <a:pt x="310" y="729"/>
                      <a:pt x="310" y="729"/>
                    </a:cubicBezTo>
                    <a:cubicBezTo>
                      <a:pt x="316" y="724"/>
                      <a:pt x="316" y="724"/>
                      <a:pt x="316" y="724"/>
                    </a:cubicBezTo>
                    <a:cubicBezTo>
                      <a:pt x="316" y="720"/>
                      <a:pt x="316" y="720"/>
                      <a:pt x="316" y="720"/>
                    </a:cubicBezTo>
                    <a:cubicBezTo>
                      <a:pt x="316" y="720"/>
                      <a:pt x="316" y="720"/>
                      <a:pt x="316" y="719"/>
                    </a:cubicBezTo>
                    <a:cubicBezTo>
                      <a:pt x="316" y="719"/>
                      <a:pt x="316" y="719"/>
                      <a:pt x="316" y="719"/>
                    </a:cubicBezTo>
                    <a:cubicBezTo>
                      <a:pt x="315" y="718"/>
                      <a:pt x="313" y="716"/>
                      <a:pt x="309" y="715"/>
                    </a:cubicBezTo>
                    <a:cubicBezTo>
                      <a:pt x="307" y="659"/>
                      <a:pt x="307" y="659"/>
                      <a:pt x="307" y="659"/>
                    </a:cubicBezTo>
                    <a:cubicBezTo>
                      <a:pt x="313" y="654"/>
                      <a:pt x="313" y="654"/>
                      <a:pt x="313" y="654"/>
                    </a:cubicBezTo>
                    <a:cubicBezTo>
                      <a:pt x="313" y="650"/>
                      <a:pt x="313" y="650"/>
                      <a:pt x="313" y="650"/>
                    </a:cubicBezTo>
                    <a:cubicBezTo>
                      <a:pt x="313" y="650"/>
                      <a:pt x="313" y="650"/>
                      <a:pt x="313" y="650"/>
                    </a:cubicBezTo>
                    <a:cubicBezTo>
                      <a:pt x="312" y="648"/>
                      <a:pt x="310" y="646"/>
                      <a:pt x="307" y="645"/>
                    </a:cubicBezTo>
                    <a:cubicBezTo>
                      <a:pt x="305" y="581"/>
                      <a:pt x="305" y="581"/>
                      <a:pt x="305" y="581"/>
                    </a:cubicBezTo>
                    <a:cubicBezTo>
                      <a:pt x="311" y="576"/>
                      <a:pt x="311" y="576"/>
                      <a:pt x="311" y="576"/>
                    </a:cubicBezTo>
                    <a:cubicBezTo>
                      <a:pt x="311" y="572"/>
                      <a:pt x="311" y="572"/>
                      <a:pt x="311" y="572"/>
                    </a:cubicBezTo>
                    <a:cubicBezTo>
                      <a:pt x="311" y="572"/>
                      <a:pt x="311" y="571"/>
                      <a:pt x="311" y="571"/>
                    </a:cubicBezTo>
                    <a:cubicBezTo>
                      <a:pt x="311" y="571"/>
                      <a:pt x="311" y="571"/>
                      <a:pt x="311" y="571"/>
                    </a:cubicBezTo>
                    <a:cubicBezTo>
                      <a:pt x="311" y="569"/>
                      <a:pt x="308" y="568"/>
                      <a:pt x="304" y="566"/>
                    </a:cubicBezTo>
                    <a:cubicBezTo>
                      <a:pt x="304" y="551"/>
                      <a:pt x="304" y="551"/>
                      <a:pt x="304" y="551"/>
                    </a:cubicBezTo>
                    <a:cubicBezTo>
                      <a:pt x="307" y="550"/>
                      <a:pt x="307" y="550"/>
                      <a:pt x="307" y="550"/>
                    </a:cubicBezTo>
                    <a:cubicBezTo>
                      <a:pt x="312" y="546"/>
                      <a:pt x="312" y="546"/>
                      <a:pt x="312" y="546"/>
                    </a:cubicBezTo>
                    <a:cubicBezTo>
                      <a:pt x="305" y="543"/>
                      <a:pt x="305" y="543"/>
                      <a:pt x="305" y="543"/>
                    </a:cubicBezTo>
                    <a:cubicBezTo>
                      <a:pt x="305" y="540"/>
                      <a:pt x="305" y="540"/>
                      <a:pt x="305" y="540"/>
                    </a:cubicBezTo>
                    <a:cubicBezTo>
                      <a:pt x="304" y="539"/>
                      <a:pt x="304" y="539"/>
                      <a:pt x="304" y="539"/>
                    </a:cubicBezTo>
                    <a:cubicBezTo>
                      <a:pt x="303" y="539"/>
                      <a:pt x="303" y="539"/>
                      <a:pt x="303" y="539"/>
                    </a:cubicBezTo>
                    <a:cubicBezTo>
                      <a:pt x="303" y="538"/>
                      <a:pt x="303" y="537"/>
                      <a:pt x="303" y="536"/>
                    </a:cubicBezTo>
                    <a:cubicBezTo>
                      <a:pt x="302" y="534"/>
                      <a:pt x="301" y="532"/>
                      <a:pt x="299" y="531"/>
                    </a:cubicBezTo>
                    <a:cubicBezTo>
                      <a:pt x="298" y="530"/>
                      <a:pt x="297" y="529"/>
                      <a:pt x="296" y="529"/>
                    </a:cubicBezTo>
                    <a:cubicBezTo>
                      <a:pt x="295" y="528"/>
                      <a:pt x="294" y="527"/>
                      <a:pt x="292" y="526"/>
                    </a:cubicBezTo>
                    <a:cubicBezTo>
                      <a:pt x="292" y="526"/>
                      <a:pt x="292" y="526"/>
                      <a:pt x="292" y="526"/>
                    </a:cubicBezTo>
                    <a:cubicBezTo>
                      <a:pt x="292" y="526"/>
                      <a:pt x="292" y="525"/>
                      <a:pt x="291" y="525"/>
                    </a:cubicBezTo>
                    <a:cubicBezTo>
                      <a:pt x="291" y="525"/>
                      <a:pt x="291" y="525"/>
                      <a:pt x="291" y="525"/>
                    </a:cubicBezTo>
                    <a:cubicBezTo>
                      <a:pt x="290" y="525"/>
                      <a:pt x="290" y="526"/>
                      <a:pt x="290" y="526"/>
                    </a:cubicBezTo>
                    <a:cubicBezTo>
                      <a:pt x="290" y="527"/>
                      <a:pt x="290" y="527"/>
                      <a:pt x="290" y="527"/>
                    </a:cubicBezTo>
                    <a:cubicBezTo>
                      <a:pt x="288" y="527"/>
                      <a:pt x="287" y="528"/>
                      <a:pt x="286" y="529"/>
                    </a:cubicBezTo>
                    <a:cubicBezTo>
                      <a:pt x="286" y="529"/>
                      <a:pt x="286" y="529"/>
                      <a:pt x="286" y="529"/>
                    </a:cubicBezTo>
                    <a:cubicBezTo>
                      <a:pt x="286" y="529"/>
                      <a:pt x="285" y="529"/>
                      <a:pt x="284" y="530"/>
                    </a:cubicBezTo>
                    <a:cubicBezTo>
                      <a:pt x="281" y="532"/>
                      <a:pt x="279" y="535"/>
                      <a:pt x="279" y="539"/>
                    </a:cubicBezTo>
                    <a:cubicBezTo>
                      <a:pt x="277" y="540"/>
                      <a:pt x="277" y="540"/>
                      <a:pt x="277" y="540"/>
                    </a:cubicBezTo>
                    <a:cubicBezTo>
                      <a:pt x="277" y="543"/>
                      <a:pt x="277" y="543"/>
                      <a:pt x="277" y="543"/>
                    </a:cubicBezTo>
                    <a:cubicBezTo>
                      <a:pt x="270" y="546"/>
                      <a:pt x="270" y="546"/>
                      <a:pt x="270" y="546"/>
                    </a:cubicBezTo>
                    <a:cubicBezTo>
                      <a:pt x="275" y="551"/>
                      <a:pt x="275" y="551"/>
                      <a:pt x="275" y="551"/>
                    </a:cubicBezTo>
                    <a:cubicBezTo>
                      <a:pt x="278" y="551"/>
                      <a:pt x="278" y="551"/>
                      <a:pt x="278" y="551"/>
                    </a:cubicBezTo>
                    <a:cubicBezTo>
                      <a:pt x="278" y="567"/>
                      <a:pt x="278" y="567"/>
                      <a:pt x="278" y="567"/>
                    </a:cubicBezTo>
                    <a:cubicBezTo>
                      <a:pt x="274" y="568"/>
                      <a:pt x="271" y="570"/>
                      <a:pt x="271" y="572"/>
                    </a:cubicBezTo>
                    <a:cubicBezTo>
                      <a:pt x="271" y="576"/>
                      <a:pt x="271" y="576"/>
                      <a:pt x="271" y="576"/>
                    </a:cubicBezTo>
                    <a:cubicBezTo>
                      <a:pt x="278" y="581"/>
                      <a:pt x="278" y="581"/>
                      <a:pt x="278" y="581"/>
                    </a:cubicBezTo>
                    <a:cubicBezTo>
                      <a:pt x="278" y="584"/>
                      <a:pt x="278" y="584"/>
                      <a:pt x="278" y="584"/>
                    </a:cubicBezTo>
                    <a:cubicBezTo>
                      <a:pt x="277" y="599"/>
                      <a:pt x="277" y="599"/>
                      <a:pt x="277" y="599"/>
                    </a:cubicBezTo>
                    <a:cubicBezTo>
                      <a:pt x="277" y="640"/>
                      <a:pt x="277" y="640"/>
                      <a:pt x="277" y="640"/>
                    </a:cubicBezTo>
                    <a:cubicBezTo>
                      <a:pt x="276" y="645"/>
                      <a:pt x="276" y="645"/>
                      <a:pt x="276" y="645"/>
                    </a:cubicBezTo>
                    <a:cubicBezTo>
                      <a:pt x="276" y="646"/>
                      <a:pt x="276" y="646"/>
                      <a:pt x="276" y="646"/>
                    </a:cubicBezTo>
                    <a:cubicBezTo>
                      <a:pt x="274" y="647"/>
                      <a:pt x="272" y="648"/>
                      <a:pt x="271" y="649"/>
                    </a:cubicBezTo>
                    <a:cubicBezTo>
                      <a:pt x="271" y="649"/>
                      <a:pt x="270" y="650"/>
                      <a:pt x="270" y="651"/>
                    </a:cubicBezTo>
                    <a:cubicBezTo>
                      <a:pt x="271" y="654"/>
                      <a:pt x="271" y="654"/>
                      <a:pt x="271" y="654"/>
                    </a:cubicBezTo>
                    <a:cubicBezTo>
                      <a:pt x="271" y="655"/>
                      <a:pt x="271" y="655"/>
                      <a:pt x="271" y="655"/>
                    </a:cubicBezTo>
                    <a:cubicBezTo>
                      <a:pt x="274" y="658"/>
                      <a:pt x="274" y="658"/>
                      <a:pt x="274" y="658"/>
                    </a:cubicBezTo>
                    <a:cubicBezTo>
                      <a:pt x="276" y="659"/>
                      <a:pt x="276" y="659"/>
                      <a:pt x="276" y="659"/>
                    </a:cubicBezTo>
                    <a:cubicBezTo>
                      <a:pt x="275" y="715"/>
                      <a:pt x="275" y="715"/>
                      <a:pt x="275" y="715"/>
                    </a:cubicBezTo>
                    <a:cubicBezTo>
                      <a:pt x="271" y="717"/>
                      <a:pt x="268" y="718"/>
                      <a:pt x="268" y="720"/>
                    </a:cubicBezTo>
                    <a:cubicBezTo>
                      <a:pt x="268" y="725"/>
                      <a:pt x="268" y="725"/>
                      <a:pt x="268" y="725"/>
                    </a:cubicBezTo>
                    <a:cubicBezTo>
                      <a:pt x="275" y="729"/>
                      <a:pt x="275" y="729"/>
                      <a:pt x="275" y="729"/>
                    </a:cubicBezTo>
                    <a:cubicBezTo>
                      <a:pt x="275" y="729"/>
                      <a:pt x="275" y="729"/>
                      <a:pt x="275" y="729"/>
                    </a:cubicBezTo>
                    <a:cubicBezTo>
                      <a:pt x="274" y="767"/>
                      <a:pt x="274" y="767"/>
                      <a:pt x="274" y="767"/>
                    </a:cubicBezTo>
                    <a:cubicBezTo>
                      <a:pt x="270" y="767"/>
                      <a:pt x="270" y="767"/>
                      <a:pt x="270" y="767"/>
                    </a:cubicBezTo>
                    <a:cubicBezTo>
                      <a:pt x="261" y="767"/>
                      <a:pt x="261" y="767"/>
                      <a:pt x="261" y="767"/>
                    </a:cubicBezTo>
                    <a:cubicBezTo>
                      <a:pt x="257" y="767"/>
                      <a:pt x="257" y="767"/>
                      <a:pt x="257" y="767"/>
                    </a:cubicBezTo>
                    <a:cubicBezTo>
                      <a:pt x="255" y="767"/>
                      <a:pt x="255" y="767"/>
                      <a:pt x="255" y="767"/>
                    </a:cubicBezTo>
                    <a:cubicBezTo>
                      <a:pt x="129" y="768"/>
                      <a:pt x="129" y="768"/>
                      <a:pt x="129" y="768"/>
                    </a:cubicBezTo>
                    <a:cubicBezTo>
                      <a:pt x="126" y="669"/>
                      <a:pt x="126" y="669"/>
                      <a:pt x="126" y="669"/>
                    </a:cubicBezTo>
                    <a:cubicBezTo>
                      <a:pt x="136" y="661"/>
                      <a:pt x="136" y="661"/>
                      <a:pt x="136" y="661"/>
                    </a:cubicBezTo>
                    <a:cubicBezTo>
                      <a:pt x="136" y="655"/>
                      <a:pt x="136" y="655"/>
                      <a:pt x="136" y="655"/>
                    </a:cubicBezTo>
                    <a:cubicBezTo>
                      <a:pt x="136" y="654"/>
                      <a:pt x="136" y="654"/>
                      <a:pt x="136" y="653"/>
                    </a:cubicBezTo>
                    <a:cubicBezTo>
                      <a:pt x="136" y="653"/>
                      <a:pt x="136" y="653"/>
                      <a:pt x="136" y="653"/>
                    </a:cubicBezTo>
                    <a:cubicBezTo>
                      <a:pt x="136" y="653"/>
                      <a:pt x="136" y="653"/>
                      <a:pt x="136" y="653"/>
                    </a:cubicBezTo>
                    <a:cubicBezTo>
                      <a:pt x="135" y="651"/>
                      <a:pt x="131" y="648"/>
                      <a:pt x="125" y="646"/>
                    </a:cubicBezTo>
                    <a:cubicBezTo>
                      <a:pt x="122" y="555"/>
                      <a:pt x="122" y="555"/>
                      <a:pt x="122" y="555"/>
                    </a:cubicBezTo>
                    <a:cubicBezTo>
                      <a:pt x="131" y="548"/>
                      <a:pt x="131" y="548"/>
                      <a:pt x="131" y="548"/>
                    </a:cubicBezTo>
                    <a:cubicBezTo>
                      <a:pt x="131" y="541"/>
                      <a:pt x="131" y="541"/>
                      <a:pt x="131" y="541"/>
                    </a:cubicBezTo>
                    <a:cubicBezTo>
                      <a:pt x="131" y="541"/>
                      <a:pt x="131" y="540"/>
                      <a:pt x="131" y="540"/>
                    </a:cubicBezTo>
                    <a:cubicBezTo>
                      <a:pt x="130" y="537"/>
                      <a:pt x="127" y="535"/>
                      <a:pt x="121" y="533"/>
                    </a:cubicBezTo>
                    <a:cubicBezTo>
                      <a:pt x="118" y="429"/>
                      <a:pt x="118" y="429"/>
                      <a:pt x="118" y="429"/>
                    </a:cubicBezTo>
                    <a:cubicBezTo>
                      <a:pt x="129" y="421"/>
                      <a:pt x="129" y="421"/>
                      <a:pt x="129" y="421"/>
                    </a:cubicBezTo>
                    <a:cubicBezTo>
                      <a:pt x="129" y="414"/>
                      <a:pt x="129" y="414"/>
                      <a:pt x="129" y="414"/>
                    </a:cubicBezTo>
                    <a:cubicBezTo>
                      <a:pt x="129" y="413"/>
                      <a:pt x="129" y="413"/>
                      <a:pt x="128" y="413"/>
                    </a:cubicBezTo>
                    <a:cubicBezTo>
                      <a:pt x="128" y="413"/>
                      <a:pt x="128" y="413"/>
                      <a:pt x="128" y="413"/>
                    </a:cubicBezTo>
                    <a:cubicBezTo>
                      <a:pt x="128" y="410"/>
                      <a:pt x="123" y="407"/>
                      <a:pt x="117" y="405"/>
                    </a:cubicBezTo>
                    <a:cubicBezTo>
                      <a:pt x="117" y="380"/>
                      <a:pt x="117" y="380"/>
                      <a:pt x="117" y="380"/>
                    </a:cubicBezTo>
                    <a:cubicBezTo>
                      <a:pt x="122" y="379"/>
                      <a:pt x="122" y="379"/>
                      <a:pt x="122" y="379"/>
                    </a:cubicBezTo>
                    <a:cubicBezTo>
                      <a:pt x="130" y="372"/>
                      <a:pt x="130" y="372"/>
                      <a:pt x="130" y="372"/>
                    </a:cubicBezTo>
                    <a:cubicBezTo>
                      <a:pt x="118" y="367"/>
                      <a:pt x="118" y="367"/>
                      <a:pt x="118" y="367"/>
                    </a:cubicBezTo>
                    <a:cubicBezTo>
                      <a:pt x="118" y="362"/>
                      <a:pt x="118" y="362"/>
                      <a:pt x="118" y="362"/>
                    </a:cubicBezTo>
                    <a:cubicBezTo>
                      <a:pt x="117" y="361"/>
                      <a:pt x="117" y="361"/>
                      <a:pt x="117" y="361"/>
                    </a:cubicBezTo>
                    <a:cubicBezTo>
                      <a:pt x="116" y="361"/>
                      <a:pt x="116" y="361"/>
                      <a:pt x="116" y="361"/>
                    </a:cubicBezTo>
                    <a:cubicBezTo>
                      <a:pt x="116" y="359"/>
                      <a:pt x="115" y="357"/>
                      <a:pt x="115" y="356"/>
                    </a:cubicBezTo>
                    <a:cubicBezTo>
                      <a:pt x="114" y="352"/>
                      <a:pt x="112" y="349"/>
                      <a:pt x="109" y="347"/>
                    </a:cubicBezTo>
                    <a:cubicBezTo>
                      <a:pt x="107" y="345"/>
                      <a:pt x="105" y="344"/>
                      <a:pt x="103" y="343"/>
                    </a:cubicBezTo>
                    <a:cubicBezTo>
                      <a:pt x="103" y="342"/>
                      <a:pt x="100" y="340"/>
                      <a:pt x="98" y="340"/>
                    </a:cubicBezTo>
                    <a:cubicBezTo>
                      <a:pt x="98" y="340"/>
                      <a:pt x="98" y="340"/>
                      <a:pt x="98" y="340"/>
                    </a:cubicBezTo>
                    <a:cubicBezTo>
                      <a:pt x="98" y="339"/>
                      <a:pt x="97" y="338"/>
                      <a:pt x="96" y="338"/>
                    </a:cubicBezTo>
                    <a:cubicBezTo>
                      <a:pt x="95" y="338"/>
                      <a:pt x="95" y="338"/>
                      <a:pt x="95" y="338"/>
                    </a:cubicBezTo>
                    <a:cubicBezTo>
                      <a:pt x="94" y="338"/>
                      <a:pt x="94" y="339"/>
                      <a:pt x="94" y="340"/>
                    </a:cubicBezTo>
                    <a:cubicBezTo>
                      <a:pt x="94" y="340"/>
                      <a:pt x="94" y="340"/>
                      <a:pt x="94" y="340"/>
                    </a:cubicBezTo>
                    <a:cubicBezTo>
                      <a:pt x="91" y="341"/>
                      <a:pt x="89" y="342"/>
                      <a:pt x="88" y="343"/>
                    </a:cubicBezTo>
                    <a:cubicBezTo>
                      <a:pt x="88" y="344"/>
                      <a:pt x="88" y="344"/>
                      <a:pt x="88" y="344"/>
                    </a:cubicBezTo>
                    <a:cubicBezTo>
                      <a:pt x="87" y="344"/>
                      <a:pt x="86" y="344"/>
                      <a:pt x="85" y="345"/>
                    </a:cubicBezTo>
                    <a:cubicBezTo>
                      <a:pt x="80" y="348"/>
                      <a:pt x="76" y="354"/>
                      <a:pt x="76" y="361"/>
                    </a:cubicBezTo>
                    <a:cubicBezTo>
                      <a:pt x="73" y="362"/>
                      <a:pt x="73" y="362"/>
                      <a:pt x="73" y="362"/>
                    </a:cubicBezTo>
                    <a:cubicBezTo>
                      <a:pt x="73" y="367"/>
                      <a:pt x="73" y="367"/>
                      <a:pt x="73" y="367"/>
                    </a:cubicBezTo>
                    <a:cubicBezTo>
                      <a:pt x="62" y="372"/>
                      <a:pt x="62" y="372"/>
                      <a:pt x="62" y="372"/>
                    </a:cubicBezTo>
                    <a:cubicBezTo>
                      <a:pt x="70" y="379"/>
                      <a:pt x="70" y="379"/>
                      <a:pt x="70" y="379"/>
                    </a:cubicBezTo>
                    <a:cubicBezTo>
                      <a:pt x="75" y="380"/>
                      <a:pt x="75" y="380"/>
                      <a:pt x="75" y="380"/>
                    </a:cubicBezTo>
                    <a:cubicBezTo>
                      <a:pt x="75" y="405"/>
                      <a:pt x="75" y="405"/>
                      <a:pt x="75" y="405"/>
                    </a:cubicBezTo>
                    <a:cubicBezTo>
                      <a:pt x="68" y="407"/>
                      <a:pt x="63" y="411"/>
                      <a:pt x="63" y="414"/>
                    </a:cubicBezTo>
                    <a:cubicBezTo>
                      <a:pt x="63" y="421"/>
                      <a:pt x="63" y="421"/>
                      <a:pt x="63" y="421"/>
                    </a:cubicBezTo>
                    <a:cubicBezTo>
                      <a:pt x="74" y="429"/>
                      <a:pt x="74" y="429"/>
                      <a:pt x="74" y="429"/>
                    </a:cubicBezTo>
                    <a:cubicBezTo>
                      <a:pt x="74" y="433"/>
                      <a:pt x="74" y="433"/>
                      <a:pt x="74" y="433"/>
                    </a:cubicBezTo>
                    <a:cubicBezTo>
                      <a:pt x="74" y="458"/>
                      <a:pt x="74" y="458"/>
                      <a:pt x="74" y="458"/>
                    </a:cubicBezTo>
                    <a:cubicBezTo>
                      <a:pt x="72" y="524"/>
                      <a:pt x="72" y="524"/>
                      <a:pt x="72" y="524"/>
                    </a:cubicBezTo>
                    <a:cubicBezTo>
                      <a:pt x="72" y="533"/>
                      <a:pt x="72" y="533"/>
                      <a:pt x="72" y="533"/>
                    </a:cubicBezTo>
                    <a:cubicBezTo>
                      <a:pt x="72" y="534"/>
                      <a:pt x="71" y="534"/>
                      <a:pt x="71" y="534"/>
                    </a:cubicBezTo>
                    <a:cubicBezTo>
                      <a:pt x="68" y="535"/>
                      <a:pt x="65" y="537"/>
                      <a:pt x="64" y="539"/>
                    </a:cubicBezTo>
                    <a:cubicBezTo>
                      <a:pt x="63" y="540"/>
                      <a:pt x="62" y="541"/>
                      <a:pt x="62" y="542"/>
                    </a:cubicBezTo>
                    <a:cubicBezTo>
                      <a:pt x="62" y="548"/>
                      <a:pt x="62" y="548"/>
                      <a:pt x="62" y="548"/>
                    </a:cubicBezTo>
                    <a:cubicBezTo>
                      <a:pt x="62" y="548"/>
                      <a:pt x="62" y="548"/>
                      <a:pt x="62" y="548"/>
                    </a:cubicBezTo>
                    <a:cubicBezTo>
                      <a:pt x="69" y="553"/>
                      <a:pt x="69" y="553"/>
                      <a:pt x="69" y="553"/>
                    </a:cubicBezTo>
                    <a:cubicBezTo>
                      <a:pt x="72" y="556"/>
                      <a:pt x="72" y="556"/>
                      <a:pt x="72" y="556"/>
                    </a:cubicBezTo>
                    <a:cubicBezTo>
                      <a:pt x="70" y="647"/>
                      <a:pt x="70" y="647"/>
                      <a:pt x="70" y="647"/>
                    </a:cubicBezTo>
                    <a:cubicBezTo>
                      <a:pt x="63" y="649"/>
                      <a:pt x="59" y="652"/>
                      <a:pt x="59" y="655"/>
                    </a:cubicBezTo>
                    <a:cubicBezTo>
                      <a:pt x="59" y="662"/>
                      <a:pt x="59" y="662"/>
                      <a:pt x="59" y="662"/>
                    </a:cubicBezTo>
                    <a:cubicBezTo>
                      <a:pt x="69" y="669"/>
                      <a:pt x="69" y="669"/>
                      <a:pt x="69" y="669"/>
                    </a:cubicBezTo>
                    <a:cubicBezTo>
                      <a:pt x="69" y="670"/>
                      <a:pt x="69" y="670"/>
                      <a:pt x="69" y="670"/>
                    </a:cubicBezTo>
                    <a:cubicBezTo>
                      <a:pt x="68" y="732"/>
                      <a:pt x="68" y="732"/>
                      <a:pt x="68" y="732"/>
                    </a:cubicBezTo>
                    <a:cubicBezTo>
                      <a:pt x="68" y="758"/>
                      <a:pt x="68" y="758"/>
                      <a:pt x="68" y="758"/>
                    </a:cubicBezTo>
                    <a:cubicBezTo>
                      <a:pt x="67" y="768"/>
                      <a:pt x="67" y="768"/>
                      <a:pt x="67" y="768"/>
                    </a:cubicBezTo>
                    <a:cubicBezTo>
                      <a:pt x="66" y="768"/>
                      <a:pt x="66" y="768"/>
                      <a:pt x="66" y="768"/>
                    </a:cubicBezTo>
                    <a:cubicBezTo>
                      <a:pt x="64" y="768"/>
                      <a:pt x="64" y="768"/>
                      <a:pt x="64" y="768"/>
                    </a:cubicBezTo>
                    <a:cubicBezTo>
                      <a:pt x="58" y="768"/>
                      <a:pt x="58" y="768"/>
                      <a:pt x="58" y="768"/>
                    </a:cubicBezTo>
                    <a:cubicBezTo>
                      <a:pt x="58" y="812"/>
                      <a:pt x="58" y="812"/>
                      <a:pt x="58" y="812"/>
                    </a:cubicBezTo>
                    <a:cubicBezTo>
                      <a:pt x="58" y="833"/>
                      <a:pt x="58" y="833"/>
                      <a:pt x="58" y="833"/>
                    </a:cubicBezTo>
                    <a:cubicBezTo>
                      <a:pt x="59" y="948"/>
                      <a:pt x="59" y="948"/>
                      <a:pt x="59" y="948"/>
                    </a:cubicBezTo>
                    <a:cubicBezTo>
                      <a:pt x="39" y="955"/>
                      <a:pt x="19" y="963"/>
                      <a:pt x="0" y="972"/>
                    </a:cubicBezTo>
                    <a:cubicBezTo>
                      <a:pt x="0" y="1254"/>
                      <a:pt x="0" y="1254"/>
                      <a:pt x="0" y="1254"/>
                    </a:cubicBezTo>
                    <a:cubicBezTo>
                      <a:pt x="6378" y="1254"/>
                      <a:pt x="6378" y="1254"/>
                      <a:pt x="6378" y="1254"/>
                    </a:cubicBezTo>
                    <a:cubicBezTo>
                      <a:pt x="6378" y="972"/>
                      <a:pt x="6378" y="972"/>
                      <a:pt x="6378" y="972"/>
                    </a:cubicBezTo>
                    <a:cubicBezTo>
                      <a:pt x="6378" y="971"/>
                      <a:pt x="6377" y="971"/>
                      <a:pt x="6377" y="971"/>
                    </a:cubicBezTo>
                    <a:lnTo>
                      <a:pt x="6378" y="663"/>
                    </a:lnTo>
                    <a:close/>
                    <a:moveTo>
                      <a:pt x="80" y="404"/>
                    </a:moveTo>
                    <a:cubicBezTo>
                      <a:pt x="79" y="404"/>
                      <a:pt x="78" y="404"/>
                      <a:pt x="78" y="404"/>
                    </a:cubicBezTo>
                    <a:cubicBezTo>
                      <a:pt x="77" y="404"/>
                      <a:pt x="77" y="404"/>
                      <a:pt x="77" y="404"/>
                    </a:cubicBezTo>
                    <a:cubicBezTo>
                      <a:pt x="77" y="385"/>
                      <a:pt x="77" y="385"/>
                      <a:pt x="77" y="385"/>
                    </a:cubicBezTo>
                    <a:cubicBezTo>
                      <a:pt x="77" y="382"/>
                      <a:pt x="78" y="379"/>
                      <a:pt x="79" y="379"/>
                    </a:cubicBezTo>
                    <a:cubicBezTo>
                      <a:pt x="79" y="379"/>
                      <a:pt x="80" y="381"/>
                      <a:pt x="80" y="383"/>
                    </a:cubicBezTo>
                    <a:cubicBezTo>
                      <a:pt x="80" y="383"/>
                      <a:pt x="81" y="384"/>
                      <a:pt x="81" y="385"/>
                    </a:cubicBezTo>
                    <a:cubicBezTo>
                      <a:pt x="81" y="401"/>
                      <a:pt x="81" y="401"/>
                      <a:pt x="81" y="401"/>
                    </a:cubicBezTo>
                    <a:cubicBezTo>
                      <a:pt x="81" y="404"/>
                      <a:pt x="81" y="404"/>
                      <a:pt x="81" y="404"/>
                    </a:cubicBezTo>
                    <a:lnTo>
                      <a:pt x="80" y="404"/>
                    </a:lnTo>
                    <a:close/>
                    <a:moveTo>
                      <a:pt x="87" y="403"/>
                    </a:moveTo>
                    <a:cubicBezTo>
                      <a:pt x="86" y="403"/>
                      <a:pt x="84" y="403"/>
                      <a:pt x="83" y="403"/>
                    </a:cubicBezTo>
                    <a:cubicBezTo>
                      <a:pt x="83" y="385"/>
                      <a:pt x="83" y="385"/>
                      <a:pt x="83" y="385"/>
                    </a:cubicBezTo>
                    <a:cubicBezTo>
                      <a:pt x="83" y="383"/>
                      <a:pt x="83" y="383"/>
                      <a:pt x="83" y="383"/>
                    </a:cubicBezTo>
                    <a:cubicBezTo>
                      <a:pt x="83" y="382"/>
                      <a:pt x="83" y="381"/>
                      <a:pt x="83" y="381"/>
                    </a:cubicBezTo>
                    <a:cubicBezTo>
                      <a:pt x="84" y="379"/>
                      <a:pt x="86" y="377"/>
                      <a:pt x="88" y="377"/>
                    </a:cubicBezTo>
                    <a:cubicBezTo>
                      <a:pt x="88" y="377"/>
                      <a:pt x="88" y="377"/>
                      <a:pt x="88" y="377"/>
                    </a:cubicBezTo>
                    <a:cubicBezTo>
                      <a:pt x="89" y="377"/>
                      <a:pt x="90" y="377"/>
                      <a:pt x="90" y="378"/>
                    </a:cubicBezTo>
                    <a:cubicBezTo>
                      <a:pt x="93" y="378"/>
                      <a:pt x="94" y="381"/>
                      <a:pt x="94" y="383"/>
                    </a:cubicBezTo>
                    <a:cubicBezTo>
                      <a:pt x="94" y="402"/>
                      <a:pt x="94" y="402"/>
                      <a:pt x="94" y="402"/>
                    </a:cubicBezTo>
                    <a:cubicBezTo>
                      <a:pt x="92" y="402"/>
                      <a:pt x="90" y="402"/>
                      <a:pt x="87" y="403"/>
                    </a:cubicBezTo>
                    <a:close/>
                    <a:moveTo>
                      <a:pt x="109" y="403"/>
                    </a:moveTo>
                    <a:cubicBezTo>
                      <a:pt x="107" y="403"/>
                      <a:pt x="104" y="403"/>
                      <a:pt x="102" y="402"/>
                    </a:cubicBezTo>
                    <a:cubicBezTo>
                      <a:pt x="101" y="402"/>
                      <a:pt x="99" y="402"/>
                      <a:pt x="97" y="402"/>
                    </a:cubicBezTo>
                    <a:cubicBezTo>
                      <a:pt x="97" y="383"/>
                      <a:pt x="97" y="383"/>
                      <a:pt x="97" y="383"/>
                    </a:cubicBezTo>
                    <a:cubicBezTo>
                      <a:pt x="97" y="380"/>
                      <a:pt x="100" y="377"/>
                      <a:pt x="103" y="377"/>
                    </a:cubicBezTo>
                    <a:cubicBezTo>
                      <a:pt x="104" y="377"/>
                      <a:pt x="105" y="377"/>
                      <a:pt x="105" y="378"/>
                    </a:cubicBezTo>
                    <a:cubicBezTo>
                      <a:pt x="107" y="378"/>
                      <a:pt x="109" y="381"/>
                      <a:pt x="109" y="383"/>
                    </a:cubicBezTo>
                    <a:cubicBezTo>
                      <a:pt x="109" y="402"/>
                      <a:pt x="109" y="402"/>
                      <a:pt x="109" y="402"/>
                    </a:cubicBezTo>
                    <a:cubicBezTo>
                      <a:pt x="109" y="403"/>
                      <a:pt x="109" y="403"/>
                      <a:pt x="109" y="403"/>
                    </a:cubicBezTo>
                    <a:close/>
                    <a:moveTo>
                      <a:pt x="112" y="404"/>
                    </a:moveTo>
                    <a:cubicBezTo>
                      <a:pt x="111" y="404"/>
                      <a:pt x="111" y="404"/>
                      <a:pt x="111" y="404"/>
                    </a:cubicBezTo>
                    <a:cubicBezTo>
                      <a:pt x="111" y="385"/>
                      <a:pt x="111" y="385"/>
                      <a:pt x="111" y="385"/>
                    </a:cubicBezTo>
                    <a:cubicBezTo>
                      <a:pt x="111" y="385"/>
                      <a:pt x="111" y="385"/>
                      <a:pt x="111" y="385"/>
                    </a:cubicBezTo>
                    <a:cubicBezTo>
                      <a:pt x="111" y="383"/>
                      <a:pt x="111" y="381"/>
                      <a:pt x="112" y="380"/>
                    </a:cubicBezTo>
                    <a:cubicBezTo>
                      <a:pt x="112" y="379"/>
                      <a:pt x="112" y="379"/>
                      <a:pt x="113" y="379"/>
                    </a:cubicBezTo>
                    <a:cubicBezTo>
                      <a:pt x="113" y="379"/>
                      <a:pt x="114" y="380"/>
                      <a:pt x="114" y="382"/>
                    </a:cubicBezTo>
                    <a:cubicBezTo>
                      <a:pt x="114" y="383"/>
                      <a:pt x="114" y="384"/>
                      <a:pt x="114" y="385"/>
                    </a:cubicBezTo>
                    <a:cubicBezTo>
                      <a:pt x="115" y="404"/>
                      <a:pt x="115" y="404"/>
                      <a:pt x="115" y="404"/>
                    </a:cubicBezTo>
                    <a:cubicBezTo>
                      <a:pt x="114" y="404"/>
                      <a:pt x="113" y="404"/>
                      <a:pt x="112" y="404"/>
                    </a:cubicBezTo>
                    <a:close/>
                    <a:moveTo>
                      <a:pt x="282" y="566"/>
                    </a:moveTo>
                    <a:cubicBezTo>
                      <a:pt x="281" y="566"/>
                      <a:pt x="280" y="566"/>
                      <a:pt x="280" y="566"/>
                    </a:cubicBezTo>
                    <a:cubicBezTo>
                      <a:pt x="280" y="566"/>
                      <a:pt x="280" y="566"/>
                      <a:pt x="280" y="566"/>
                    </a:cubicBezTo>
                    <a:cubicBezTo>
                      <a:pt x="280" y="554"/>
                      <a:pt x="280" y="554"/>
                      <a:pt x="280" y="554"/>
                    </a:cubicBezTo>
                    <a:cubicBezTo>
                      <a:pt x="280" y="552"/>
                      <a:pt x="280" y="551"/>
                      <a:pt x="281" y="551"/>
                    </a:cubicBezTo>
                    <a:cubicBezTo>
                      <a:pt x="281" y="551"/>
                      <a:pt x="281" y="551"/>
                      <a:pt x="282" y="553"/>
                    </a:cubicBezTo>
                    <a:cubicBezTo>
                      <a:pt x="282" y="553"/>
                      <a:pt x="282" y="554"/>
                      <a:pt x="282" y="554"/>
                    </a:cubicBezTo>
                    <a:cubicBezTo>
                      <a:pt x="282" y="564"/>
                      <a:pt x="282" y="564"/>
                      <a:pt x="282" y="564"/>
                    </a:cubicBezTo>
                    <a:cubicBezTo>
                      <a:pt x="282" y="566"/>
                      <a:pt x="282" y="566"/>
                      <a:pt x="282" y="566"/>
                    </a:cubicBezTo>
                    <a:close/>
                    <a:moveTo>
                      <a:pt x="286" y="565"/>
                    </a:moveTo>
                    <a:cubicBezTo>
                      <a:pt x="285" y="565"/>
                      <a:pt x="284" y="565"/>
                      <a:pt x="283" y="565"/>
                    </a:cubicBezTo>
                    <a:cubicBezTo>
                      <a:pt x="283" y="554"/>
                      <a:pt x="283" y="554"/>
                      <a:pt x="283" y="554"/>
                    </a:cubicBezTo>
                    <a:cubicBezTo>
                      <a:pt x="283" y="553"/>
                      <a:pt x="283" y="553"/>
                      <a:pt x="283" y="553"/>
                    </a:cubicBezTo>
                    <a:cubicBezTo>
                      <a:pt x="283" y="553"/>
                      <a:pt x="283" y="552"/>
                      <a:pt x="283" y="552"/>
                    </a:cubicBezTo>
                    <a:cubicBezTo>
                      <a:pt x="284" y="550"/>
                      <a:pt x="285" y="549"/>
                      <a:pt x="287" y="549"/>
                    </a:cubicBezTo>
                    <a:cubicBezTo>
                      <a:pt x="287" y="549"/>
                      <a:pt x="287" y="549"/>
                      <a:pt x="287" y="549"/>
                    </a:cubicBezTo>
                    <a:cubicBezTo>
                      <a:pt x="287" y="549"/>
                      <a:pt x="287" y="550"/>
                      <a:pt x="288" y="550"/>
                    </a:cubicBezTo>
                    <a:cubicBezTo>
                      <a:pt x="289" y="550"/>
                      <a:pt x="290" y="551"/>
                      <a:pt x="290" y="553"/>
                    </a:cubicBezTo>
                    <a:cubicBezTo>
                      <a:pt x="290" y="565"/>
                      <a:pt x="290" y="565"/>
                      <a:pt x="290" y="565"/>
                    </a:cubicBezTo>
                    <a:cubicBezTo>
                      <a:pt x="289" y="565"/>
                      <a:pt x="287" y="565"/>
                      <a:pt x="286" y="565"/>
                    </a:cubicBezTo>
                    <a:close/>
                    <a:moveTo>
                      <a:pt x="299" y="565"/>
                    </a:moveTo>
                    <a:cubicBezTo>
                      <a:pt x="298" y="565"/>
                      <a:pt x="296" y="565"/>
                      <a:pt x="295" y="565"/>
                    </a:cubicBezTo>
                    <a:cubicBezTo>
                      <a:pt x="294" y="565"/>
                      <a:pt x="293" y="565"/>
                      <a:pt x="292" y="565"/>
                    </a:cubicBezTo>
                    <a:cubicBezTo>
                      <a:pt x="292" y="553"/>
                      <a:pt x="292" y="553"/>
                      <a:pt x="292" y="553"/>
                    </a:cubicBezTo>
                    <a:cubicBezTo>
                      <a:pt x="292" y="551"/>
                      <a:pt x="294" y="549"/>
                      <a:pt x="296" y="549"/>
                    </a:cubicBezTo>
                    <a:cubicBezTo>
                      <a:pt x="296" y="549"/>
                      <a:pt x="296" y="549"/>
                      <a:pt x="297" y="550"/>
                    </a:cubicBezTo>
                    <a:cubicBezTo>
                      <a:pt x="298" y="550"/>
                      <a:pt x="299" y="551"/>
                      <a:pt x="299" y="553"/>
                    </a:cubicBezTo>
                    <a:cubicBezTo>
                      <a:pt x="299" y="564"/>
                      <a:pt x="299" y="564"/>
                      <a:pt x="299" y="564"/>
                    </a:cubicBezTo>
                    <a:cubicBezTo>
                      <a:pt x="299" y="565"/>
                      <a:pt x="299" y="565"/>
                      <a:pt x="299" y="565"/>
                    </a:cubicBezTo>
                    <a:close/>
                    <a:moveTo>
                      <a:pt x="301" y="566"/>
                    </a:moveTo>
                    <a:cubicBezTo>
                      <a:pt x="301" y="566"/>
                      <a:pt x="301" y="566"/>
                      <a:pt x="301" y="566"/>
                    </a:cubicBezTo>
                    <a:cubicBezTo>
                      <a:pt x="301" y="554"/>
                      <a:pt x="301" y="554"/>
                      <a:pt x="301" y="554"/>
                    </a:cubicBezTo>
                    <a:cubicBezTo>
                      <a:pt x="301" y="554"/>
                      <a:pt x="301" y="554"/>
                      <a:pt x="301" y="554"/>
                    </a:cubicBezTo>
                    <a:cubicBezTo>
                      <a:pt x="301" y="553"/>
                      <a:pt x="301" y="552"/>
                      <a:pt x="301" y="551"/>
                    </a:cubicBezTo>
                    <a:cubicBezTo>
                      <a:pt x="301" y="551"/>
                      <a:pt x="301" y="550"/>
                      <a:pt x="302" y="550"/>
                    </a:cubicBezTo>
                    <a:cubicBezTo>
                      <a:pt x="302" y="550"/>
                      <a:pt x="302" y="551"/>
                      <a:pt x="302" y="553"/>
                    </a:cubicBezTo>
                    <a:cubicBezTo>
                      <a:pt x="302" y="553"/>
                      <a:pt x="303" y="554"/>
                      <a:pt x="303" y="554"/>
                    </a:cubicBezTo>
                    <a:cubicBezTo>
                      <a:pt x="303" y="566"/>
                      <a:pt x="303" y="566"/>
                      <a:pt x="303" y="566"/>
                    </a:cubicBezTo>
                    <a:cubicBezTo>
                      <a:pt x="302" y="566"/>
                      <a:pt x="301" y="566"/>
                      <a:pt x="301" y="566"/>
                    </a:cubicBezTo>
                    <a:close/>
                    <a:moveTo>
                      <a:pt x="369" y="564"/>
                    </a:moveTo>
                    <a:cubicBezTo>
                      <a:pt x="368" y="564"/>
                      <a:pt x="368" y="564"/>
                      <a:pt x="368" y="564"/>
                    </a:cubicBezTo>
                    <a:cubicBezTo>
                      <a:pt x="368" y="561"/>
                      <a:pt x="368" y="561"/>
                      <a:pt x="368" y="561"/>
                    </a:cubicBezTo>
                    <a:cubicBezTo>
                      <a:pt x="369" y="562"/>
                      <a:pt x="369" y="562"/>
                      <a:pt x="369" y="562"/>
                    </a:cubicBezTo>
                    <a:cubicBezTo>
                      <a:pt x="370" y="563"/>
                      <a:pt x="370" y="563"/>
                      <a:pt x="370" y="563"/>
                    </a:cubicBezTo>
                    <a:lnTo>
                      <a:pt x="369" y="564"/>
                    </a:lnTo>
                    <a:close/>
                    <a:moveTo>
                      <a:pt x="415" y="558"/>
                    </a:moveTo>
                    <a:cubicBezTo>
                      <a:pt x="404" y="558"/>
                      <a:pt x="404" y="558"/>
                      <a:pt x="404" y="558"/>
                    </a:cubicBezTo>
                    <a:cubicBezTo>
                      <a:pt x="398" y="558"/>
                      <a:pt x="398" y="558"/>
                      <a:pt x="398" y="558"/>
                    </a:cubicBezTo>
                    <a:cubicBezTo>
                      <a:pt x="397" y="529"/>
                      <a:pt x="397" y="529"/>
                      <a:pt x="397" y="529"/>
                    </a:cubicBezTo>
                    <a:cubicBezTo>
                      <a:pt x="398" y="529"/>
                      <a:pt x="398" y="529"/>
                      <a:pt x="398" y="528"/>
                    </a:cubicBezTo>
                    <a:cubicBezTo>
                      <a:pt x="398" y="528"/>
                      <a:pt x="398" y="527"/>
                      <a:pt x="397" y="527"/>
                    </a:cubicBezTo>
                    <a:cubicBezTo>
                      <a:pt x="398" y="527"/>
                      <a:pt x="398" y="526"/>
                      <a:pt x="398" y="525"/>
                    </a:cubicBezTo>
                    <a:cubicBezTo>
                      <a:pt x="398" y="522"/>
                      <a:pt x="400" y="522"/>
                      <a:pt x="401" y="522"/>
                    </a:cubicBezTo>
                    <a:cubicBezTo>
                      <a:pt x="408" y="532"/>
                      <a:pt x="408" y="532"/>
                      <a:pt x="408" y="532"/>
                    </a:cubicBezTo>
                    <a:cubicBezTo>
                      <a:pt x="408" y="532"/>
                      <a:pt x="408" y="532"/>
                      <a:pt x="408" y="532"/>
                    </a:cubicBezTo>
                    <a:cubicBezTo>
                      <a:pt x="416" y="533"/>
                      <a:pt x="416" y="533"/>
                      <a:pt x="416" y="533"/>
                    </a:cubicBezTo>
                    <a:lnTo>
                      <a:pt x="415" y="558"/>
                    </a:lnTo>
                    <a:close/>
                    <a:moveTo>
                      <a:pt x="422" y="558"/>
                    </a:moveTo>
                    <a:cubicBezTo>
                      <a:pt x="420" y="558"/>
                      <a:pt x="420" y="558"/>
                      <a:pt x="420" y="558"/>
                    </a:cubicBezTo>
                    <a:cubicBezTo>
                      <a:pt x="420" y="541"/>
                      <a:pt x="420" y="541"/>
                      <a:pt x="420" y="541"/>
                    </a:cubicBezTo>
                    <a:cubicBezTo>
                      <a:pt x="420" y="536"/>
                      <a:pt x="422" y="532"/>
                      <a:pt x="423" y="532"/>
                    </a:cubicBezTo>
                    <a:cubicBezTo>
                      <a:pt x="424" y="532"/>
                      <a:pt x="425" y="533"/>
                      <a:pt x="425" y="534"/>
                    </a:cubicBezTo>
                    <a:cubicBezTo>
                      <a:pt x="426" y="536"/>
                      <a:pt x="426" y="538"/>
                      <a:pt x="426" y="541"/>
                    </a:cubicBezTo>
                    <a:cubicBezTo>
                      <a:pt x="426" y="558"/>
                      <a:pt x="426" y="558"/>
                      <a:pt x="426" y="558"/>
                    </a:cubicBezTo>
                    <a:lnTo>
                      <a:pt x="422" y="558"/>
                    </a:lnTo>
                    <a:close/>
                    <a:moveTo>
                      <a:pt x="439" y="558"/>
                    </a:moveTo>
                    <a:cubicBezTo>
                      <a:pt x="430" y="558"/>
                      <a:pt x="430" y="558"/>
                      <a:pt x="430" y="558"/>
                    </a:cubicBezTo>
                    <a:cubicBezTo>
                      <a:pt x="430" y="538"/>
                      <a:pt x="430" y="538"/>
                      <a:pt x="430" y="538"/>
                    </a:cubicBezTo>
                    <a:cubicBezTo>
                      <a:pt x="430" y="533"/>
                      <a:pt x="435" y="529"/>
                      <a:pt x="440" y="529"/>
                    </a:cubicBezTo>
                    <a:cubicBezTo>
                      <a:pt x="440" y="529"/>
                      <a:pt x="440" y="529"/>
                      <a:pt x="440" y="529"/>
                    </a:cubicBezTo>
                    <a:cubicBezTo>
                      <a:pt x="441" y="529"/>
                      <a:pt x="442" y="529"/>
                      <a:pt x="443" y="529"/>
                    </a:cubicBezTo>
                    <a:cubicBezTo>
                      <a:pt x="447" y="530"/>
                      <a:pt x="451" y="534"/>
                      <a:pt x="451" y="538"/>
                    </a:cubicBezTo>
                    <a:cubicBezTo>
                      <a:pt x="451" y="558"/>
                      <a:pt x="451" y="558"/>
                      <a:pt x="451" y="558"/>
                    </a:cubicBezTo>
                    <a:lnTo>
                      <a:pt x="439" y="558"/>
                    </a:lnTo>
                    <a:close/>
                    <a:moveTo>
                      <a:pt x="465" y="558"/>
                    </a:moveTo>
                    <a:cubicBezTo>
                      <a:pt x="456" y="558"/>
                      <a:pt x="456" y="558"/>
                      <a:pt x="456" y="558"/>
                    </a:cubicBezTo>
                    <a:cubicBezTo>
                      <a:pt x="456" y="538"/>
                      <a:pt x="456" y="538"/>
                      <a:pt x="456" y="538"/>
                    </a:cubicBezTo>
                    <a:cubicBezTo>
                      <a:pt x="456" y="533"/>
                      <a:pt x="461" y="529"/>
                      <a:pt x="466" y="529"/>
                    </a:cubicBezTo>
                    <a:cubicBezTo>
                      <a:pt x="466" y="529"/>
                      <a:pt x="466" y="529"/>
                      <a:pt x="466" y="529"/>
                    </a:cubicBezTo>
                    <a:cubicBezTo>
                      <a:pt x="467" y="529"/>
                      <a:pt x="468" y="529"/>
                      <a:pt x="469" y="529"/>
                    </a:cubicBezTo>
                    <a:cubicBezTo>
                      <a:pt x="473" y="530"/>
                      <a:pt x="477" y="534"/>
                      <a:pt x="477" y="538"/>
                    </a:cubicBezTo>
                    <a:cubicBezTo>
                      <a:pt x="477" y="558"/>
                      <a:pt x="477" y="558"/>
                      <a:pt x="477" y="558"/>
                    </a:cubicBezTo>
                    <a:lnTo>
                      <a:pt x="465" y="558"/>
                    </a:lnTo>
                    <a:close/>
                    <a:moveTo>
                      <a:pt x="483" y="558"/>
                    </a:moveTo>
                    <a:cubicBezTo>
                      <a:pt x="481" y="558"/>
                      <a:pt x="481" y="558"/>
                      <a:pt x="481" y="558"/>
                    </a:cubicBezTo>
                    <a:cubicBezTo>
                      <a:pt x="481" y="541"/>
                      <a:pt x="481" y="541"/>
                      <a:pt x="481" y="541"/>
                    </a:cubicBezTo>
                    <a:cubicBezTo>
                      <a:pt x="481" y="536"/>
                      <a:pt x="482" y="531"/>
                      <a:pt x="484" y="531"/>
                    </a:cubicBezTo>
                    <a:cubicBezTo>
                      <a:pt x="484" y="531"/>
                      <a:pt x="485" y="532"/>
                      <a:pt x="486" y="534"/>
                    </a:cubicBezTo>
                    <a:cubicBezTo>
                      <a:pt x="486" y="535"/>
                      <a:pt x="487" y="538"/>
                      <a:pt x="487" y="541"/>
                    </a:cubicBezTo>
                    <a:cubicBezTo>
                      <a:pt x="487" y="558"/>
                      <a:pt x="487" y="558"/>
                      <a:pt x="487" y="558"/>
                    </a:cubicBezTo>
                    <a:lnTo>
                      <a:pt x="483" y="558"/>
                    </a:lnTo>
                    <a:close/>
                    <a:moveTo>
                      <a:pt x="715" y="556"/>
                    </a:moveTo>
                    <a:cubicBezTo>
                      <a:pt x="714" y="556"/>
                      <a:pt x="714" y="556"/>
                      <a:pt x="714" y="556"/>
                    </a:cubicBezTo>
                    <a:cubicBezTo>
                      <a:pt x="714" y="539"/>
                      <a:pt x="714" y="539"/>
                      <a:pt x="714" y="539"/>
                    </a:cubicBezTo>
                    <a:cubicBezTo>
                      <a:pt x="714" y="534"/>
                      <a:pt x="715" y="530"/>
                      <a:pt x="717" y="530"/>
                    </a:cubicBezTo>
                    <a:cubicBezTo>
                      <a:pt x="717" y="530"/>
                      <a:pt x="718" y="531"/>
                      <a:pt x="718" y="532"/>
                    </a:cubicBezTo>
                    <a:cubicBezTo>
                      <a:pt x="719" y="534"/>
                      <a:pt x="719" y="537"/>
                      <a:pt x="719" y="539"/>
                    </a:cubicBezTo>
                    <a:cubicBezTo>
                      <a:pt x="720" y="556"/>
                      <a:pt x="720" y="556"/>
                      <a:pt x="720" y="556"/>
                    </a:cubicBezTo>
                    <a:lnTo>
                      <a:pt x="715" y="556"/>
                    </a:lnTo>
                    <a:close/>
                    <a:moveTo>
                      <a:pt x="733" y="556"/>
                    </a:moveTo>
                    <a:cubicBezTo>
                      <a:pt x="723" y="556"/>
                      <a:pt x="723" y="556"/>
                      <a:pt x="723" y="556"/>
                    </a:cubicBezTo>
                    <a:cubicBezTo>
                      <a:pt x="723" y="537"/>
                      <a:pt x="723" y="537"/>
                      <a:pt x="723" y="537"/>
                    </a:cubicBezTo>
                    <a:cubicBezTo>
                      <a:pt x="723" y="531"/>
                      <a:pt x="728" y="527"/>
                      <a:pt x="734" y="527"/>
                    </a:cubicBezTo>
                    <a:cubicBezTo>
                      <a:pt x="735" y="527"/>
                      <a:pt x="735" y="527"/>
                      <a:pt x="736" y="527"/>
                    </a:cubicBezTo>
                    <a:cubicBezTo>
                      <a:pt x="741" y="528"/>
                      <a:pt x="744" y="532"/>
                      <a:pt x="744" y="536"/>
                    </a:cubicBezTo>
                    <a:cubicBezTo>
                      <a:pt x="744" y="556"/>
                      <a:pt x="744" y="556"/>
                      <a:pt x="744" y="556"/>
                    </a:cubicBezTo>
                    <a:lnTo>
                      <a:pt x="733" y="556"/>
                    </a:lnTo>
                    <a:close/>
                    <a:moveTo>
                      <a:pt x="759" y="556"/>
                    </a:moveTo>
                    <a:cubicBezTo>
                      <a:pt x="750" y="556"/>
                      <a:pt x="750" y="556"/>
                      <a:pt x="750" y="556"/>
                    </a:cubicBezTo>
                    <a:cubicBezTo>
                      <a:pt x="749" y="536"/>
                      <a:pt x="749" y="536"/>
                      <a:pt x="749" y="536"/>
                    </a:cubicBezTo>
                    <a:cubicBezTo>
                      <a:pt x="749" y="531"/>
                      <a:pt x="754" y="527"/>
                      <a:pt x="760" y="527"/>
                    </a:cubicBezTo>
                    <a:cubicBezTo>
                      <a:pt x="760" y="527"/>
                      <a:pt x="760" y="527"/>
                      <a:pt x="760" y="527"/>
                    </a:cubicBezTo>
                    <a:cubicBezTo>
                      <a:pt x="761" y="527"/>
                      <a:pt x="761" y="527"/>
                      <a:pt x="762" y="527"/>
                    </a:cubicBezTo>
                    <a:cubicBezTo>
                      <a:pt x="767" y="528"/>
                      <a:pt x="770" y="532"/>
                      <a:pt x="770" y="536"/>
                    </a:cubicBezTo>
                    <a:cubicBezTo>
                      <a:pt x="770" y="556"/>
                      <a:pt x="770" y="556"/>
                      <a:pt x="770" y="556"/>
                    </a:cubicBezTo>
                    <a:lnTo>
                      <a:pt x="759" y="556"/>
                    </a:lnTo>
                    <a:close/>
                    <a:moveTo>
                      <a:pt x="776" y="556"/>
                    </a:moveTo>
                    <a:cubicBezTo>
                      <a:pt x="774" y="556"/>
                      <a:pt x="774" y="556"/>
                      <a:pt x="774" y="556"/>
                    </a:cubicBezTo>
                    <a:cubicBezTo>
                      <a:pt x="774" y="539"/>
                      <a:pt x="774" y="539"/>
                      <a:pt x="774" y="539"/>
                    </a:cubicBezTo>
                    <a:cubicBezTo>
                      <a:pt x="774" y="534"/>
                      <a:pt x="775" y="530"/>
                      <a:pt x="777" y="530"/>
                    </a:cubicBezTo>
                    <a:cubicBezTo>
                      <a:pt x="778" y="530"/>
                      <a:pt x="778" y="531"/>
                      <a:pt x="779" y="532"/>
                    </a:cubicBezTo>
                    <a:cubicBezTo>
                      <a:pt x="780" y="534"/>
                      <a:pt x="780" y="536"/>
                      <a:pt x="780" y="539"/>
                    </a:cubicBezTo>
                    <a:cubicBezTo>
                      <a:pt x="780" y="556"/>
                      <a:pt x="780" y="556"/>
                      <a:pt x="780" y="556"/>
                    </a:cubicBezTo>
                    <a:lnTo>
                      <a:pt x="776" y="556"/>
                    </a:lnTo>
                    <a:close/>
                    <a:moveTo>
                      <a:pt x="803" y="527"/>
                    </a:moveTo>
                    <a:cubicBezTo>
                      <a:pt x="803" y="556"/>
                      <a:pt x="803" y="556"/>
                      <a:pt x="803" y="556"/>
                    </a:cubicBezTo>
                    <a:cubicBezTo>
                      <a:pt x="792" y="556"/>
                      <a:pt x="792" y="556"/>
                      <a:pt x="792" y="556"/>
                    </a:cubicBezTo>
                    <a:cubicBezTo>
                      <a:pt x="785" y="556"/>
                      <a:pt x="785" y="556"/>
                      <a:pt x="785" y="556"/>
                    </a:cubicBezTo>
                    <a:cubicBezTo>
                      <a:pt x="784" y="531"/>
                      <a:pt x="784" y="531"/>
                      <a:pt x="784" y="531"/>
                    </a:cubicBezTo>
                    <a:cubicBezTo>
                      <a:pt x="793" y="530"/>
                      <a:pt x="793" y="530"/>
                      <a:pt x="793" y="530"/>
                    </a:cubicBezTo>
                    <a:cubicBezTo>
                      <a:pt x="795" y="525"/>
                      <a:pt x="795" y="525"/>
                      <a:pt x="795" y="525"/>
                    </a:cubicBezTo>
                    <a:cubicBezTo>
                      <a:pt x="799" y="520"/>
                      <a:pt x="799" y="520"/>
                      <a:pt x="799" y="520"/>
                    </a:cubicBezTo>
                    <a:cubicBezTo>
                      <a:pt x="800" y="520"/>
                      <a:pt x="802" y="519"/>
                      <a:pt x="802" y="523"/>
                    </a:cubicBezTo>
                    <a:cubicBezTo>
                      <a:pt x="802" y="524"/>
                      <a:pt x="802" y="524"/>
                      <a:pt x="803" y="525"/>
                    </a:cubicBezTo>
                    <a:cubicBezTo>
                      <a:pt x="802" y="525"/>
                      <a:pt x="802" y="525"/>
                      <a:pt x="802" y="526"/>
                    </a:cubicBezTo>
                    <a:cubicBezTo>
                      <a:pt x="802" y="526"/>
                      <a:pt x="802" y="526"/>
                      <a:pt x="803" y="527"/>
                    </a:cubicBezTo>
                    <a:close/>
                    <a:moveTo>
                      <a:pt x="831" y="561"/>
                    </a:moveTo>
                    <a:cubicBezTo>
                      <a:pt x="830" y="560"/>
                      <a:pt x="830" y="560"/>
                      <a:pt x="830" y="560"/>
                    </a:cubicBezTo>
                    <a:cubicBezTo>
                      <a:pt x="831" y="559"/>
                      <a:pt x="831" y="559"/>
                      <a:pt x="831" y="559"/>
                    </a:cubicBezTo>
                    <a:cubicBezTo>
                      <a:pt x="832" y="558"/>
                      <a:pt x="832" y="558"/>
                      <a:pt x="832" y="558"/>
                    </a:cubicBezTo>
                    <a:cubicBezTo>
                      <a:pt x="832" y="561"/>
                      <a:pt x="832" y="561"/>
                      <a:pt x="832" y="561"/>
                    </a:cubicBezTo>
                    <a:lnTo>
                      <a:pt x="831" y="561"/>
                    </a:lnTo>
                    <a:close/>
                    <a:moveTo>
                      <a:pt x="900" y="562"/>
                    </a:moveTo>
                    <a:cubicBezTo>
                      <a:pt x="899" y="562"/>
                      <a:pt x="899" y="562"/>
                      <a:pt x="898" y="562"/>
                    </a:cubicBezTo>
                    <a:cubicBezTo>
                      <a:pt x="898" y="550"/>
                      <a:pt x="898" y="550"/>
                      <a:pt x="898" y="550"/>
                    </a:cubicBezTo>
                    <a:cubicBezTo>
                      <a:pt x="898" y="548"/>
                      <a:pt x="898" y="547"/>
                      <a:pt x="899" y="547"/>
                    </a:cubicBezTo>
                    <a:cubicBezTo>
                      <a:pt x="899" y="547"/>
                      <a:pt x="900" y="548"/>
                      <a:pt x="900" y="550"/>
                    </a:cubicBezTo>
                    <a:cubicBezTo>
                      <a:pt x="900" y="561"/>
                      <a:pt x="900" y="561"/>
                      <a:pt x="900" y="561"/>
                    </a:cubicBezTo>
                    <a:cubicBezTo>
                      <a:pt x="900" y="562"/>
                      <a:pt x="900" y="562"/>
                      <a:pt x="900" y="562"/>
                    </a:cubicBezTo>
                    <a:close/>
                    <a:moveTo>
                      <a:pt x="904" y="561"/>
                    </a:moveTo>
                    <a:cubicBezTo>
                      <a:pt x="903" y="561"/>
                      <a:pt x="902" y="562"/>
                      <a:pt x="901" y="562"/>
                    </a:cubicBezTo>
                    <a:cubicBezTo>
                      <a:pt x="901" y="550"/>
                      <a:pt x="901" y="550"/>
                      <a:pt x="901" y="550"/>
                    </a:cubicBezTo>
                    <a:cubicBezTo>
                      <a:pt x="901" y="549"/>
                      <a:pt x="901" y="549"/>
                      <a:pt x="901" y="549"/>
                    </a:cubicBezTo>
                    <a:cubicBezTo>
                      <a:pt x="901" y="549"/>
                      <a:pt x="901" y="548"/>
                      <a:pt x="902" y="548"/>
                    </a:cubicBezTo>
                    <a:cubicBezTo>
                      <a:pt x="902" y="547"/>
                      <a:pt x="903" y="546"/>
                      <a:pt x="905" y="546"/>
                    </a:cubicBezTo>
                    <a:cubicBezTo>
                      <a:pt x="905" y="546"/>
                      <a:pt x="906" y="546"/>
                      <a:pt x="906" y="546"/>
                    </a:cubicBezTo>
                    <a:cubicBezTo>
                      <a:pt x="907" y="546"/>
                      <a:pt x="908" y="548"/>
                      <a:pt x="908" y="549"/>
                    </a:cubicBezTo>
                    <a:cubicBezTo>
                      <a:pt x="908" y="561"/>
                      <a:pt x="908" y="561"/>
                      <a:pt x="908" y="561"/>
                    </a:cubicBezTo>
                    <a:cubicBezTo>
                      <a:pt x="907" y="561"/>
                      <a:pt x="905" y="561"/>
                      <a:pt x="904" y="561"/>
                    </a:cubicBezTo>
                    <a:close/>
                    <a:moveTo>
                      <a:pt x="917" y="562"/>
                    </a:moveTo>
                    <a:cubicBezTo>
                      <a:pt x="916" y="561"/>
                      <a:pt x="915" y="561"/>
                      <a:pt x="913" y="561"/>
                    </a:cubicBezTo>
                    <a:cubicBezTo>
                      <a:pt x="912" y="561"/>
                      <a:pt x="911" y="561"/>
                      <a:pt x="910" y="561"/>
                    </a:cubicBezTo>
                    <a:cubicBezTo>
                      <a:pt x="910" y="549"/>
                      <a:pt x="910" y="549"/>
                      <a:pt x="910" y="549"/>
                    </a:cubicBezTo>
                    <a:cubicBezTo>
                      <a:pt x="910" y="547"/>
                      <a:pt x="912" y="546"/>
                      <a:pt x="914" y="546"/>
                    </a:cubicBezTo>
                    <a:cubicBezTo>
                      <a:pt x="914" y="546"/>
                      <a:pt x="915" y="546"/>
                      <a:pt x="915" y="546"/>
                    </a:cubicBezTo>
                    <a:cubicBezTo>
                      <a:pt x="916" y="546"/>
                      <a:pt x="917" y="548"/>
                      <a:pt x="917" y="549"/>
                    </a:cubicBezTo>
                    <a:cubicBezTo>
                      <a:pt x="918" y="561"/>
                      <a:pt x="918" y="561"/>
                      <a:pt x="918" y="561"/>
                    </a:cubicBezTo>
                    <a:cubicBezTo>
                      <a:pt x="918" y="562"/>
                      <a:pt x="918" y="562"/>
                      <a:pt x="918" y="562"/>
                    </a:cubicBezTo>
                    <a:lnTo>
                      <a:pt x="917" y="562"/>
                    </a:lnTo>
                    <a:close/>
                    <a:moveTo>
                      <a:pt x="919" y="562"/>
                    </a:moveTo>
                    <a:cubicBezTo>
                      <a:pt x="919" y="562"/>
                      <a:pt x="919" y="562"/>
                      <a:pt x="919" y="562"/>
                    </a:cubicBezTo>
                    <a:cubicBezTo>
                      <a:pt x="919" y="550"/>
                      <a:pt x="919" y="550"/>
                      <a:pt x="919" y="550"/>
                    </a:cubicBezTo>
                    <a:cubicBezTo>
                      <a:pt x="919" y="550"/>
                      <a:pt x="919" y="550"/>
                      <a:pt x="919" y="550"/>
                    </a:cubicBezTo>
                    <a:cubicBezTo>
                      <a:pt x="919" y="549"/>
                      <a:pt x="919" y="548"/>
                      <a:pt x="919" y="547"/>
                    </a:cubicBezTo>
                    <a:cubicBezTo>
                      <a:pt x="919" y="547"/>
                      <a:pt x="920" y="547"/>
                      <a:pt x="920" y="547"/>
                    </a:cubicBezTo>
                    <a:cubicBezTo>
                      <a:pt x="920" y="547"/>
                      <a:pt x="921" y="548"/>
                      <a:pt x="921" y="549"/>
                    </a:cubicBezTo>
                    <a:cubicBezTo>
                      <a:pt x="921" y="549"/>
                      <a:pt x="921" y="550"/>
                      <a:pt x="921" y="550"/>
                    </a:cubicBezTo>
                    <a:cubicBezTo>
                      <a:pt x="921" y="562"/>
                      <a:pt x="921" y="562"/>
                      <a:pt x="921" y="562"/>
                    </a:cubicBezTo>
                    <a:cubicBezTo>
                      <a:pt x="920" y="562"/>
                      <a:pt x="920" y="562"/>
                      <a:pt x="919" y="562"/>
                    </a:cubicBezTo>
                    <a:close/>
                    <a:moveTo>
                      <a:pt x="1087" y="398"/>
                    </a:moveTo>
                    <a:cubicBezTo>
                      <a:pt x="1086" y="398"/>
                      <a:pt x="1085" y="398"/>
                      <a:pt x="1084" y="398"/>
                    </a:cubicBezTo>
                    <a:cubicBezTo>
                      <a:pt x="1084" y="398"/>
                      <a:pt x="1084" y="398"/>
                      <a:pt x="1084" y="398"/>
                    </a:cubicBezTo>
                    <a:cubicBezTo>
                      <a:pt x="1084" y="379"/>
                      <a:pt x="1084" y="379"/>
                      <a:pt x="1084" y="379"/>
                    </a:cubicBezTo>
                    <a:cubicBezTo>
                      <a:pt x="1084" y="376"/>
                      <a:pt x="1085" y="373"/>
                      <a:pt x="1085" y="373"/>
                    </a:cubicBezTo>
                    <a:cubicBezTo>
                      <a:pt x="1086" y="373"/>
                      <a:pt x="1087" y="374"/>
                      <a:pt x="1087" y="376"/>
                    </a:cubicBezTo>
                    <a:cubicBezTo>
                      <a:pt x="1087" y="377"/>
                      <a:pt x="1087" y="378"/>
                      <a:pt x="1087" y="379"/>
                    </a:cubicBezTo>
                    <a:cubicBezTo>
                      <a:pt x="1087" y="395"/>
                      <a:pt x="1087" y="395"/>
                      <a:pt x="1087" y="395"/>
                    </a:cubicBezTo>
                    <a:cubicBezTo>
                      <a:pt x="1087" y="398"/>
                      <a:pt x="1087" y="398"/>
                      <a:pt x="1087" y="398"/>
                    </a:cubicBezTo>
                    <a:close/>
                    <a:moveTo>
                      <a:pt x="1094" y="397"/>
                    </a:moveTo>
                    <a:cubicBezTo>
                      <a:pt x="1092" y="397"/>
                      <a:pt x="1091" y="397"/>
                      <a:pt x="1089" y="397"/>
                    </a:cubicBezTo>
                    <a:cubicBezTo>
                      <a:pt x="1089" y="379"/>
                      <a:pt x="1089" y="379"/>
                      <a:pt x="1089" y="379"/>
                    </a:cubicBezTo>
                    <a:cubicBezTo>
                      <a:pt x="1089" y="377"/>
                      <a:pt x="1089" y="377"/>
                      <a:pt x="1089" y="377"/>
                    </a:cubicBezTo>
                    <a:cubicBezTo>
                      <a:pt x="1089" y="376"/>
                      <a:pt x="1089" y="375"/>
                      <a:pt x="1090" y="375"/>
                    </a:cubicBezTo>
                    <a:cubicBezTo>
                      <a:pt x="1091" y="373"/>
                      <a:pt x="1093" y="371"/>
                      <a:pt x="1095" y="371"/>
                    </a:cubicBezTo>
                    <a:cubicBezTo>
                      <a:pt x="1096" y="371"/>
                      <a:pt x="1096" y="371"/>
                      <a:pt x="1097" y="371"/>
                    </a:cubicBezTo>
                    <a:cubicBezTo>
                      <a:pt x="1099" y="372"/>
                      <a:pt x="1101" y="374"/>
                      <a:pt x="1101" y="377"/>
                    </a:cubicBezTo>
                    <a:cubicBezTo>
                      <a:pt x="1101" y="396"/>
                      <a:pt x="1101" y="396"/>
                      <a:pt x="1101" y="396"/>
                    </a:cubicBezTo>
                    <a:cubicBezTo>
                      <a:pt x="1099" y="396"/>
                      <a:pt x="1096" y="396"/>
                      <a:pt x="1094" y="397"/>
                    </a:cubicBezTo>
                    <a:close/>
                    <a:moveTo>
                      <a:pt x="1116" y="397"/>
                    </a:moveTo>
                    <a:cubicBezTo>
                      <a:pt x="1113" y="397"/>
                      <a:pt x="1111" y="396"/>
                      <a:pt x="1109" y="396"/>
                    </a:cubicBezTo>
                    <a:cubicBezTo>
                      <a:pt x="1107" y="396"/>
                      <a:pt x="1106" y="396"/>
                      <a:pt x="1104" y="396"/>
                    </a:cubicBezTo>
                    <a:cubicBezTo>
                      <a:pt x="1104" y="377"/>
                      <a:pt x="1104" y="377"/>
                      <a:pt x="1104" y="377"/>
                    </a:cubicBezTo>
                    <a:cubicBezTo>
                      <a:pt x="1104" y="374"/>
                      <a:pt x="1107" y="371"/>
                      <a:pt x="1110" y="371"/>
                    </a:cubicBezTo>
                    <a:cubicBezTo>
                      <a:pt x="1110" y="371"/>
                      <a:pt x="1111" y="371"/>
                      <a:pt x="1112" y="371"/>
                    </a:cubicBezTo>
                    <a:cubicBezTo>
                      <a:pt x="1114" y="372"/>
                      <a:pt x="1116" y="374"/>
                      <a:pt x="1116" y="377"/>
                    </a:cubicBezTo>
                    <a:cubicBezTo>
                      <a:pt x="1116" y="395"/>
                      <a:pt x="1116" y="395"/>
                      <a:pt x="1116" y="395"/>
                    </a:cubicBezTo>
                    <a:cubicBezTo>
                      <a:pt x="1116" y="397"/>
                      <a:pt x="1116" y="397"/>
                      <a:pt x="1116" y="397"/>
                    </a:cubicBezTo>
                    <a:close/>
                    <a:moveTo>
                      <a:pt x="1118" y="397"/>
                    </a:moveTo>
                    <a:cubicBezTo>
                      <a:pt x="1118" y="397"/>
                      <a:pt x="1118" y="397"/>
                      <a:pt x="1118" y="397"/>
                    </a:cubicBezTo>
                    <a:cubicBezTo>
                      <a:pt x="1118" y="379"/>
                      <a:pt x="1118" y="379"/>
                      <a:pt x="1118" y="379"/>
                    </a:cubicBezTo>
                    <a:cubicBezTo>
                      <a:pt x="1118" y="379"/>
                      <a:pt x="1118" y="379"/>
                      <a:pt x="1118" y="379"/>
                    </a:cubicBezTo>
                    <a:cubicBezTo>
                      <a:pt x="1118" y="377"/>
                      <a:pt x="1118" y="375"/>
                      <a:pt x="1118" y="374"/>
                    </a:cubicBezTo>
                    <a:cubicBezTo>
                      <a:pt x="1119" y="373"/>
                      <a:pt x="1119" y="373"/>
                      <a:pt x="1119" y="373"/>
                    </a:cubicBezTo>
                    <a:cubicBezTo>
                      <a:pt x="1120" y="373"/>
                      <a:pt x="1121" y="374"/>
                      <a:pt x="1121" y="376"/>
                    </a:cubicBezTo>
                    <a:cubicBezTo>
                      <a:pt x="1121" y="377"/>
                      <a:pt x="1121" y="378"/>
                      <a:pt x="1121" y="379"/>
                    </a:cubicBezTo>
                    <a:cubicBezTo>
                      <a:pt x="1121" y="398"/>
                      <a:pt x="1121" y="398"/>
                      <a:pt x="1121" y="398"/>
                    </a:cubicBezTo>
                    <a:cubicBezTo>
                      <a:pt x="1120" y="398"/>
                      <a:pt x="1119" y="398"/>
                      <a:pt x="1118" y="397"/>
                    </a:cubicBezTo>
                    <a:close/>
                    <a:moveTo>
                      <a:pt x="1602" y="1032"/>
                    </a:moveTo>
                    <a:cubicBezTo>
                      <a:pt x="1604" y="1030"/>
                      <a:pt x="1604" y="1030"/>
                      <a:pt x="1604" y="1030"/>
                    </a:cubicBezTo>
                    <a:cubicBezTo>
                      <a:pt x="1604" y="1029"/>
                      <a:pt x="1604" y="1029"/>
                      <a:pt x="1604" y="1029"/>
                    </a:cubicBezTo>
                    <a:cubicBezTo>
                      <a:pt x="1606" y="1027"/>
                      <a:pt x="1606" y="1027"/>
                      <a:pt x="1606" y="1027"/>
                    </a:cubicBezTo>
                    <a:cubicBezTo>
                      <a:pt x="1612" y="1037"/>
                      <a:pt x="1612" y="1037"/>
                      <a:pt x="1612" y="1037"/>
                    </a:cubicBezTo>
                    <a:cubicBezTo>
                      <a:pt x="1613" y="1039"/>
                      <a:pt x="1613" y="1039"/>
                      <a:pt x="1613" y="1039"/>
                    </a:cubicBezTo>
                    <a:cubicBezTo>
                      <a:pt x="1617" y="1046"/>
                      <a:pt x="1617" y="1046"/>
                      <a:pt x="1617" y="1046"/>
                    </a:cubicBezTo>
                    <a:cubicBezTo>
                      <a:pt x="1621" y="1051"/>
                      <a:pt x="1621" y="1051"/>
                      <a:pt x="1621" y="1051"/>
                    </a:cubicBezTo>
                    <a:cubicBezTo>
                      <a:pt x="1623" y="1056"/>
                      <a:pt x="1623" y="1056"/>
                      <a:pt x="1623" y="1056"/>
                    </a:cubicBezTo>
                    <a:cubicBezTo>
                      <a:pt x="1630" y="1067"/>
                      <a:pt x="1630" y="1067"/>
                      <a:pt x="1630" y="1067"/>
                    </a:cubicBezTo>
                    <a:cubicBezTo>
                      <a:pt x="1629" y="1067"/>
                      <a:pt x="1629" y="1067"/>
                      <a:pt x="1629" y="1067"/>
                    </a:cubicBezTo>
                    <a:cubicBezTo>
                      <a:pt x="1615" y="1059"/>
                      <a:pt x="1615" y="1059"/>
                      <a:pt x="1615" y="1059"/>
                    </a:cubicBezTo>
                    <a:cubicBezTo>
                      <a:pt x="1612" y="1057"/>
                      <a:pt x="1612" y="1057"/>
                      <a:pt x="1612" y="1057"/>
                    </a:cubicBezTo>
                    <a:cubicBezTo>
                      <a:pt x="1605" y="1053"/>
                      <a:pt x="1605" y="1053"/>
                      <a:pt x="1605" y="1053"/>
                    </a:cubicBezTo>
                    <a:cubicBezTo>
                      <a:pt x="1595" y="1048"/>
                      <a:pt x="1595" y="1048"/>
                      <a:pt x="1595" y="1048"/>
                    </a:cubicBezTo>
                    <a:cubicBezTo>
                      <a:pt x="1592" y="1046"/>
                      <a:pt x="1592" y="1046"/>
                      <a:pt x="1592" y="1046"/>
                    </a:cubicBezTo>
                    <a:cubicBezTo>
                      <a:pt x="1593" y="1045"/>
                      <a:pt x="1593" y="1045"/>
                      <a:pt x="1593" y="1045"/>
                    </a:cubicBezTo>
                    <a:cubicBezTo>
                      <a:pt x="1594" y="1043"/>
                      <a:pt x="1594" y="1043"/>
                      <a:pt x="1594" y="1043"/>
                    </a:cubicBezTo>
                    <a:cubicBezTo>
                      <a:pt x="1596" y="1041"/>
                      <a:pt x="1596" y="1041"/>
                      <a:pt x="1596" y="1041"/>
                    </a:cubicBezTo>
                    <a:cubicBezTo>
                      <a:pt x="1596" y="1041"/>
                      <a:pt x="1596" y="1041"/>
                      <a:pt x="1596" y="1041"/>
                    </a:cubicBezTo>
                    <a:cubicBezTo>
                      <a:pt x="1598" y="1037"/>
                      <a:pt x="1598" y="1037"/>
                      <a:pt x="1598" y="1037"/>
                    </a:cubicBezTo>
                    <a:cubicBezTo>
                      <a:pt x="1601" y="1034"/>
                      <a:pt x="1601" y="1034"/>
                      <a:pt x="1601" y="1034"/>
                    </a:cubicBezTo>
                    <a:cubicBezTo>
                      <a:pt x="1602" y="1033"/>
                      <a:pt x="1602" y="1033"/>
                      <a:pt x="1602" y="1033"/>
                    </a:cubicBezTo>
                    <a:lnTo>
                      <a:pt x="1602" y="1032"/>
                    </a:lnTo>
                    <a:close/>
                    <a:moveTo>
                      <a:pt x="1457" y="1027"/>
                    </a:moveTo>
                    <a:cubicBezTo>
                      <a:pt x="1457" y="1027"/>
                      <a:pt x="1456" y="1027"/>
                      <a:pt x="1455" y="1026"/>
                    </a:cubicBezTo>
                    <a:cubicBezTo>
                      <a:pt x="1454" y="1026"/>
                      <a:pt x="1453" y="1026"/>
                      <a:pt x="1453" y="1026"/>
                    </a:cubicBezTo>
                    <a:cubicBezTo>
                      <a:pt x="1450" y="1026"/>
                      <a:pt x="1448" y="1026"/>
                      <a:pt x="1445" y="1025"/>
                    </a:cubicBezTo>
                    <a:cubicBezTo>
                      <a:pt x="1445" y="1019"/>
                      <a:pt x="1445" y="1019"/>
                      <a:pt x="1445" y="1019"/>
                    </a:cubicBezTo>
                    <a:cubicBezTo>
                      <a:pt x="1446" y="1017"/>
                      <a:pt x="1446" y="1017"/>
                      <a:pt x="1446" y="1017"/>
                    </a:cubicBezTo>
                    <a:cubicBezTo>
                      <a:pt x="1446" y="1015"/>
                      <a:pt x="1446" y="1015"/>
                      <a:pt x="1446" y="1015"/>
                    </a:cubicBezTo>
                    <a:cubicBezTo>
                      <a:pt x="1446" y="1014"/>
                      <a:pt x="1446" y="1014"/>
                      <a:pt x="1446" y="1014"/>
                    </a:cubicBezTo>
                    <a:cubicBezTo>
                      <a:pt x="1447" y="1014"/>
                      <a:pt x="1448" y="1014"/>
                      <a:pt x="1448" y="1014"/>
                    </a:cubicBezTo>
                    <a:cubicBezTo>
                      <a:pt x="1451" y="1015"/>
                      <a:pt x="1451" y="1015"/>
                      <a:pt x="1451" y="1015"/>
                    </a:cubicBezTo>
                    <a:cubicBezTo>
                      <a:pt x="1453" y="1015"/>
                      <a:pt x="1455" y="1015"/>
                      <a:pt x="1457" y="1015"/>
                    </a:cubicBezTo>
                    <a:cubicBezTo>
                      <a:pt x="1459" y="1016"/>
                      <a:pt x="1461" y="1016"/>
                      <a:pt x="1463" y="1016"/>
                    </a:cubicBezTo>
                    <a:cubicBezTo>
                      <a:pt x="1463" y="1016"/>
                      <a:pt x="1463" y="1016"/>
                      <a:pt x="1463" y="1016"/>
                    </a:cubicBezTo>
                    <a:cubicBezTo>
                      <a:pt x="1463" y="1016"/>
                      <a:pt x="1463" y="1016"/>
                      <a:pt x="1463" y="1016"/>
                    </a:cubicBezTo>
                    <a:cubicBezTo>
                      <a:pt x="1462" y="1021"/>
                      <a:pt x="1462" y="1021"/>
                      <a:pt x="1462" y="1021"/>
                    </a:cubicBezTo>
                    <a:cubicBezTo>
                      <a:pt x="1462" y="1025"/>
                      <a:pt x="1462" y="1025"/>
                      <a:pt x="1462" y="1025"/>
                    </a:cubicBezTo>
                    <a:cubicBezTo>
                      <a:pt x="1461" y="1027"/>
                      <a:pt x="1461" y="1027"/>
                      <a:pt x="1461" y="1027"/>
                    </a:cubicBezTo>
                    <a:cubicBezTo>
                      <a:pt x="1461" y="1027"/>
                      <a:pt x="1461" y="1027"/>
                      <a:pt x="1461" y="1027"/>
                    </a:cubicBezTo>
                    <a:cubicBezTo>
                      <a:pt x="1460" y="1027"/>
                      <a:pt x="1459" y="1027"/>
                      <a:pt x="1457" y="1027"/>
                    </a:cubicBezTo>
                    <a:close/>
                    <a:moveTo>
                      <a:pt x="1461" y="1033"/>
                    </a:moveTo>
                    <a:cubicBezTo>
                      <a:pt x="1461" y="1034"/>
                      <a:pt x="1461" y="1034"/>
                      <a:pt x="1461" y="1034"/>
                    </a:cubicBezTo>
                    <a:cubicBezTo>
                      <a:pt x="1458" y="1043"/>
                      <a:pt x="1458" y="1043"/>
                      <a:pt x="1458" y="1043"/>
                    </a:cubicBezTo>
                    <a:cubicBezTo>
                      <a:pt x="1458" y="1045"/>
                      <a:pt x="1458" y="1045"/>
                      <a:pt x="1458" y="1045"/>
                    </a:cubicBezTo>
                    <a:cubicBezTo>
                      <a:pt x="1458" y="1047"/>
                      <a:pt x="1458" y="1047"/>
                      <a:pt x="1458" y="1047"/>
                    </a:cubicBezTo>
                    <a:cubicBezTo>
                      <a:pt x="1457" y="1049"/>
                      <a:pt x="1457" y="1049"/>
                      <a:pt x="1457" y="1049"/>
                    </a:cubicBezTo>
                    <a:cubicBezTo>
                      <a:pt x="1455" y="1049"/>
                      <a:pt x="1455" y="1049"/>
                      <a:pt x="1455" y="1049"/>
                    </a:cubicBezTo>
                    <a:cubicBezTo>
                      <a:pt x="1454" y="1049"/>
                      <a:pt x="1453" y="1048"/>
                      <a:pt x="1453" y="1048"/>
                    </a:cubicBezTo>
                    <a:cubicBezTo>
                      <a:pt x="1453" y="1047"/>
                      <a:pt x="1453" y="1047"/>
                      <a:pt x="1453" y="1047"/>
                    </a:cubicBezTo>
                    <a:cubicBezTo>
                      <a:pt x="1454" y="1043"/>
                      <a:pt x="1454" y="1043"/>
                      <a:pt x="1454" y="1043"/>
                    </a:cubicBezTo>
                    <a:cubicBezTo>
                      <a:pt x="1454" y="1041"/>
                      <a:pt x="1454" y="1041"/>
                      <a:pt x="1454" y="1041"/>
                    </a:cubicBezTo>
                    <a:cubicBezTo>
                      <a:pt x="1454" y="1039"/>
                      <a:pt x="1454" y="1039"/>
                      <a:pt x="1454" y="1039"/>
                    </a:cubicBezTo>
                    <a:cubicBezTo>
                      <a:pt x="1455" y="1032"/>
                      <a:pt x="1455" y="1032"/>
                      <a:pt x="1455" y="1032"/>
                    </a:cubicBezTo>
                    <a:cubicBezTo>
                      <a:pt x="1457" y="1032"/>
                      <a:pt x="1458" y="1032"/>
                      <a:pt x="1459" y="1032"/>
                    </a:cubicBezTo>
                    <a:cubicBezTo>
                      <a:pt x="1460" y="1032"/>
                      <a:pt x="1460" y="1032"/>
                      <a:pt x="1461" y="1033"/>
                    </a:cubicBezTo>
                    <a:close/>
                    <a:moveTo>
                      <a:pt x="1437" y="1025"/>
                    </a:moveTo>
                    <a:cubicBezTo>
                      <a:pt x="1435" y="1025"/>
                      <a:pt x="1435" y="1025"/>
                      <a:pt x="1435" y="1025"/>
                    </a:cubicBezTo>
                    <a:cubicBezTo>
                      <a:pt x="1434" y="1025"/>
                      <a:pt x="1432" y="1025"/>
                      <a:pt x="1431" y="1025"/>
                    </a:cubicBezTo>
                    <a:cubicBezTo>
                      <a:pt x="1430" y="1025"/>
                      <a:pt x="1430" y="1025"/>
                      <a:pt x="1430" y="1025"/>
                    </a:cubicBezTo>
                    <a:cubicBezTo>
                      <a:pt x="1429" y="1025"/>
                      <a:pt x="1427" y="1025"/>
                      <a:pt x="1426" y="1025"/>
                    </a:cubicBezTo>
                    <a:cubicBezTo>
                      <a:pt x="1423" y="1025"/>
                      <a:pt x="1423" y="1025"/>
                      <a:pt x="1423" y="1025"/>
                    </a:cubicBezTo>
                    <a:cubicBezTo>
                      <a:pt x="1423" y="1025"/>
                      <a:pt x="1423" y="1025"/>
                      <a:pt x="1423" y="1025"/>
                    </a:cubicBezTo>
                    <a:cubicBezTo>
                      <a:pt x="1423" y="1025"/>
                      <a:pt x="1423" y="1025"/>
                      <a:pt x="1423" y="1025"/>
                    </a:cubicBezTo>
                    <a:cubicBezTo>
                      <a:pt x="1423" y="1022"/>
                      <a:pt x="1423" y="1022"/>
                      <a:pt x="1423" y="1022"/>
                    </a:cubicBezTo>
                    <a:cubicBezTo>
                      <a:pt x="1423" y="1017"/>
                      <a:pt x="1423" y="1017"/>
                      <a:pt x="1423" y="1017"/>
                    </a:cubicBezTo>
                    <a:cubicBezTo>
                      <a:pt x="1422" y="1014"/>
                      <a:pt x="1422" y="1014"/>
                      <a:pt x="1422" y="1014"/>
                    </a:cubicBezTo>
                    <a:cubicBezTo>
                      <a:pt x="1424" y="1014"/>
                      <a:pt x="1424" y="1014"/>
                      <a:pt x="1424" y="1014"/>
                    </a:cubicBezTo>
                    <a:cubicBezTo>
                      <a:pt x="1426" y="1014"/>
                      <a:pt x="1426" y="1014"/>
                      <a:pt x="1426" y="1014"/>
                    </a:cubicBezTo>
                    <a:cubicBezTo>
                      <a:pt x="1428" y="1014"/>
                      <a:pt x="1428" y="1014"/>
                      <a:pt x="1428" y="1014"/>
                    </a:cubicBezTo>
                    <a:cubicBezTo>
                      <a:pt x="1430" y="1014"/>
                      <a:pt x="1430" y="1014"/>
                      <a:pt x="1430" y="1014"/>
                    </a:cubicBezTo>
                    <a:cubicBezTo>
                      <a:pt x="1431" y="1014"/>
                      <a:pt x="1431" y="1014"/>
                      <a:pt x="1431" y="1014"/>
                    </a:cubicBezTo>
                    <a:cubicBezTo>
                      <a:pt x="1431" y="1014"/>
                      <a:pt x="1431" y="1014"/>
                      <a:pt x="1431" y="1014"/>
                    </a:cubicBezTo>
                    <a:cubicBezTo>
                      <a:pt x="1431" y="1014"/>
                      <a:pt x="1431" y="1014"/>
                      <a:pt x="1431" y="1014"/>
                    </a:cubicBezTo>
                    <a:cubicBezTo>
                      <a:pt x="1431" y="1014"/>
                      <a:pt x="1431" y="1014"/>
                      <a:pt x="1431" y="1014"/>
                    </a:cubicBezTo>
                    <a:cubicBezTo>
                      <a:pt x="1431" y="1014"/>
                      <a:pt x="1431" y="1014"/>
                      <a:pt x="1431" y="1014"/>
                    </a:cubicBezTo>
                    <a:cubicBezTo>
                      <a:pt x="1431" y="1014"/>
                      <a:pt x="1431" y="1014"/>
                      <a:pt x="1431" y="1014"/>
                    </a:cubicBezTo>
                    <a:cubicBezTo>
                      <a:pt x="1431" y="1014"/>
                      <a:pt x="1431" y="1014"/>
                      <a:pt x="1431" y="1014"/>
                    </a:cubicBezTo>
                    <a:cubicBezTo>
                      <a:pt x="1432" y="1014"/>
                      <a:pt x="1432" y="1014"/>
                      <a:pt x="1432" y="1014"/>
                    </a:cubicBezTo>
                    <a:cubicBezTo>
                      <a:pt x="1434" y="1014"/>
                      <a:pt x="1437" y="1014"/>
                      <a:pt x="1440" y="1014"/>
                    </a:cubicBezTo>
                    <a:cubicBezTo>
                      <a:pt x="1441" y="1014"/>
                      <a:pt x="1441" y="1014"/>
                      <a:pt x="1441" y="1014"/>
                    </a:cubicBezTo>
                    <a:cubicBezTo>
                      <a:pt x="1441" y="1015"/>
                      <a:pt x="1441" y="1015"/>
                      <a:pt x="1441" y="1015"/>
                    </a:cubicBezTo>
                    <a:cubicBezTo>
                      <a:pt x="1440" y="1025"/>
                      <a:pt x="1440" y="1025"/>
                      <a:pt x="1440" y="1025"/>
                    </a:cubicBezTo>
                    <a:cubicBezTo>
                      <a:pt x="1440" y="1025"/>
                      <a:pt x="1440" y="1025"/>
                      <a:pt x="1440" y="1025"/>
                    </a:cubicBezTo>
                    <a:cubicBezTo>
                      <a:pt x="1439" y="1025"/>
                      <a:pt x="1438" y="1025"/>
                      <a:pt x="1437" y="1025"/>
                    </a:cubicBezTo>
                    <a:close/>
                    <a:moveTo>
                      <a:pt x="1440" y="1030"/>
                    </a:moveTo>
                    <a:cubicBezTo>
                      <a:pt x="1439" y="1034"/>
                      <a:pt x="1439" y="1034"/>
                      <a:pt x="1439" y="1034"/>
                    </a:cubicBezTo>
                    <a:cubicBezTo>
                      <a:pt x="1439" y="1038"/>
                      <a:pt x="1439" y="1038"/>
                      <a:pt x="1439" y="1038"/>
                    </a:cubicBezTo>
                    <a:cubicBezTo>
                      <a:pt x="1439" y="1040"/>
                      <a:pt x="1439" y="1040"/>
                      <a:pt x="1439" y="1040"/>
                    </a:cubicBezTo>
                    <a:cubicBezTo>
                      <a:pt x="1439" y="1041"/>
                      <a:pt x="1439" y="1041"/>
                      <a:pt x="1439" y="1041"/>
                    </a:cubicBezTo>
                    <a:cubicBezTo>
                      <a:pt x="1439" y="1043"/>
                      <a:pt x="1439" y="1043"/>
                      <a:pt x="1439" y="1043"/>
                    </a:cubicBezTo>
                    <a:cubicBezTo>
                      <a:pt x="1438" y="1047"/>
                      <a:pt x="1438" y="1047"/>
                      <a:pt x="1438" y="1047"/>
                    </a:cubicBezTo>
                    <a:cubicBezTo>
                      <a:pt x="1438" y="1047"/>
                      <a:pt x="1438" y="1047"/>
                      <a:pt x="1438" y="1047"/>
                    </a:cubicBezTo>
                    <a:cubicBezTo>
                      <a:pt x="1437" y="1047"/>
                      <a:pt x="1436" y="1047"/>
                      <a:pt x="1434" y="1047"/>
                    </a:cubicBezTo>
                    <a:cubicBezTo>
                      <a:pt x="1434" y="1047"/>
                      <a:pt x="1434" y="1047"/>
                      <a:pt x="1434" y="1047"/>
                    </a:cubicBezTo>
                    <a:cubicBezTo>
                      <a:pt x="1434" y="1047"/>
                      <a:pt x="1434" y="1047"/>
                      <a:pt x="1434" y="1047"/>
                    </a:cubicBezTo>
                    <a:cubicBezTo>
                      <a:pt x="1434" y="1043"/>
                      <a:pt x="1434" y="1043"/>
                      <a:pt x="1434" y="1043"/>
                    </a:cubicBezTo>
                    <a:cubicBezTo>
                      <a:pt x="1434" y="1039"/>
                      <a:pt x="1434" y="1039"/>
                      <a:pt x="1434" y="1039"/>
                    </a:cubicBezTo>
                    <a:cubicBezTo>
                      <a:pt x="1434" y="1037"/>
                      <a:pt x="1434" y="1037"/>
                      <a:pt x="1434" y="1037"/>
                    </a:cubicBezTo>
                    <a:cubicBezTo>
                      <a:pt x="1434" y="1035"/>
                      <a:pt x="1434" y="1035"/>
                      <a:pt x="1434" y="1035"/>
                    </a:cubicBezTo>
                    <a:cubicBezTo>
                      <a:pt x="1434" y="1033"/>
                      <a:pt x="1434" y="1033"/>
                      <a:pt x="1434" y="1033"/>
                    </a:cubicBezTo>
                    <a:cubicBezTo>
                      <a:pt x="1434" y="1030"/>
                      <a:pt x="1434" y="1030"/>
                      <a:pt x="1434" y="1030"/>
                    </a:cubicBezTo>
                    <a:cubicBezTo>
                      <a:pt x="1436" y="1030"/>
                      <a:pt x="1436" y="1030"/>
                      <a:pt x="1436" y="1030"/>
                    </a:cubicBezTo>
                    <a:cubicBezTo>
                      <a:pt x="1437" y="1030"/>
                      <a:pt x="1438" y="1030"/>
                      <a:pt x="1440" y="1030"/>
                    </a:cubicBezTo>
                    <a:close/>
                    <a:moveTo>
                      <a:pt x="1429" y="1047"/>
                    </a:moveTo>
                    <a:cubicBezTo>
                      <a:pt x="1428" y="1047"/>
                      <a:pt x="1428" y="1047"/>
                      <a:pt x="1428" y="1047"/>
                    </a:cubicBezTo>
                    <a:cubicBezTo>
                      <a:pt x="1427" y="1047"/>
                      <a:pt x="1425" y="1047"/>
                      <a:pt x="1424" y="1047"/>
                    </a:cubicBezTo>
                    <a:cubicBezTo>
                      <a:pt x="1423" y="1042"/>
                      <a:pt x="1423" y="1042"/>
                      <a:pt x="1423" y="1042"/>
                    </a:cubicBezTo>
                    <a:cubicBezTo>
                      <a:pt x="1423" y="1040"/>
                      <a:pt x="1423" y="1040"/>
                      <a:pt x="1423" y="1040"/>
                    </a:cubicBezTo>
                    <a:cubicBezTo>
                      <a:pt x="1423" y="1038"/>
                      <a:pt x="1423" y="1038"/>
                      <a:pt x="1423" y="1038"/>
                    </a:cubicBezTo>
                    <a:cubicBezTo>
                      <a:pt x="1423" y="1036"/>
                      <a:pt x="1423" y="1036"/>
                      <a:pt x="1423" y="1036"/>
                    </a:cubicBezTo>
                    <a:cubicBezTo>
                      <a:pt x="1423" y="1033"/>
                      <a:pt x="1423" y="1033"/>
                      <a:pt x="1423" y="1033"/>
                    </a:cubicBezTo>
                    <a:cubicBezTo>
                      <a:pt x="1423" y="1030"/>
                      <a:pt x="1423" y="1030"/>
                      <a:pt x="1423" y="1030"/>
                    </a:cubicBezTo>
                    <a:cubicBezTo>
                      <a:pt x="1423" y="1030"/>
                      <a:pt x="1424" y="1030"/>
                      <a:pt x="1425" y="1030"/>
                    </a:cubicBezTo>
                    <a:cubicBezTo>
                      <a:pt x="1427" y="1030"/>
                      <a:pt x="1427" y="1030"/>
                      <a:pt x="1427" y="1030"/>
                    </a:cubicBezTo>
                    <a:cubicBezTo>
                      <a:pt x="1428" y="1030"/>
                      <a:pt x="1428" y="1030"/>
                      <a:pt x="1428" y="1030"/>
                    </a:cubicBezTo>
                    <a:cubicBezTo>
                      <a:pt x="1429" y="1030"/>
                      <a:pt x="1429" y="1030"/>
                      <a:pt x="1429" y="1030"/>
                    </a:cubicBezTo>
                    <a:cubicBezTo>
                      <a:pt x="1429" y="1030"/>
                      <a:pt x="1429" y="1030"/>
                      <a:pt x="1429" y="1030"/>
                    </a:cubicBezTo>
                    <a:cubicBezTo>
                      <a:pt x="1429" y="1032"/>
                      <a:pt x="1429" y="1032"/>
                      <a:pt x="1429" y="1032"/>
                    </a:cubicBezTo>
                    <a:cubicBezTo>
                      <a:pt x="1429" y="1034"/>
                      <a:pt x="1429" y="1034"/>
                      <a:pt x="1429" y="1034"/>
                    </a:cubicBezTo>
                    <a:cubicBezTo>
                      <a:pt x="1429" y="1038"/>
                      <a:pt x="1429" y="1038"/>
                      <a:pt x="1429" y="1038"/>
                    </a:cubicBezTo>
                    <a:cubicBezTo>
                      <a:pt x="1429" y="1042"/>
                      <a:pt x="1429" y="1042"/>
                      <a:pt x="1429" y="1042"/>
                    </a:cubicBezTo>
                    <a:cubicBezTo>
                      <a:pt x="1429" y="1044"/>
                      <a:pt x="1429" y="1044"/>
                      <a:pt x="1429" y="1044"/>
                    </a:cubicBezTo>
                    <a:cubicBezTo>
                      <a:pt x="1429" y="1046"/>
                      <a:pt x="1429" y="1046"/>
                      <a:pt x="1429" y="1046"/>
                    </a:cubicBezTo>
                    <a:lnTo>
                      <a:pt x="1429" y="1047"/>
                    </a:lnTo>
                    <a:close/>
                    <a:moveTo>
                      <a:pt x="1424" y="962"/>
                    </a:moveTo>
                    <a:cubicBezTo>
                      <a:pt x="1427" y="965"/>
                      <a:pt x="1427" y="965"/>
                      <a:pt x="1427" y="965"/>
                    </a:cubicBezTo>
                    <a:cubicBezTo>
                      <a:pt x="1427" y="966"/>
                      <a:pt x="1427" y="966"/>
                      <a:pt x="1427" y="966"/>
                    </a:cubicBezTo>
                    <a:cubicBezTo>
                      <a:pt x="1429" y="968"/>
                      <a:pt x="1429" y="968"/>
                      <a:pt x="1429" y="968"/>
                    </a:cubicBezTo>
                    <a:cubicBezTo>
                      <a:pt x="1428" y="969"/>
                      <a:pt x="1428" y="969"/>
                      <a:pt x="1428" y="969"/>
                    </a:cubicBezTo>
                    <a:cubicBezTo>
                      <a:pt x="1426" y="971"/>
                      <a:pt x="1426" y="971"/>
                      <a:pt x="1426" y="971"/>
                    </a:cubicBezTo>
                    <a:cubicBezTo>
                      <a:pt x="1425" y="972"/>
                      <a:pt x="1425" y="972"/>
                      <a:pt x="1425" y="972"/>
                    </a:cubicBezTo>
                    <a:cubicBezTo>
                      <a:pt x="1424" y="974"/>
                      <a:pt x="1424" y="974"/>
                      <a:pt x="1424" y="974"/>
                    </a:cubicBezTo>
                    <a:cubicBezTo>
                      <a:pt x="1424" y="971"/>
                      <a:pt x="1424" y="971"/>
                      <a:pt x="1424" y="971"/>
                    </a:cubicBezTo>
                    <a:cubicBezTo>
                      <a:pt x="1424" y="969"/>
                      <a:pt x="1424" y="969"/>
                      <a:pt x="1424" y="969"/>
                    </a:cubicBezTo>
                    <a:cubicBezTo>
                      <a:pt x="1424" y="966"/>
                      <a:pt x="1424" y="966"/>
                      <a:pt x="1424" y="966"/>
                    </a:cubicBezTo>
                    <a:cubicBezTo>
                      <a:pt x="1424" y="963"/>
                      <a:pt x="1424" y="963"/>
                      <a:pt x="1424" y="963"/>
                    </a:cubicBezTo>
                    <a:cubicBezTo>
                      <a:pt x="1424" y="963"/>
                      <a:pt x="1424" y="963"/>
                      <a:pt x="1424" y="963"/>
                    </a:cubicBezTo>
                    <a:lnTo>
                      <a:pt x="1424" y="962"/>
                    </a:lnTo>
                    <a:close/>
                    <a:moveTo>
                      <a:pt x="1428" y="956"/>
                    </a:moveTo>
                    <a:cubicBezTo>
                      <a:pt x="1432" y="956"/>
                      <a:pt x="1432" y="956"/>
                      <a:pt x="1432" y="956"/>
                    </a:cubicBezTo>
                    <a:cubicBezTo>
                      <a:pt x="1434" y="956"/>
                      <a:pt x="1434" y="956"/>
                      <a:pt x="1434" y="956"/>
                    </a:cubicBezTo>
                    <a:cubicBezTo>
                      <a:pt x="1437" y="956"/>
                      <a:pt x="1437" y="956"/>
                      <a:pt x="1437" y="956"/>
                    </a:cubicBezTo>
                    <a:cubicBezTo>
                      <a:pt x="1436" y="958"/>
                      <a:pt x="1436" y="958"/>
                      <a:pt x="1436" y="958"/>
                    </a:cubicBezTo>
                    <a:cubicBezTo>
                      <a:pt x="1435" y="959"/>
                      <a:pt x="1435" y="959"/>
                      <a:pt x="1435" y="959"/>
                    </a:cubicBezTo>
                    <a:cubicBezTo>
                      <a:pt x="1433" y="961"/>
                      <a:pt x="1433" y="961"/>
                      <a:pt x="1433" y="961"/>
                    </a:cubicBezTo>
                    <a:cubicBezTo>
                      <a:pt x="1432" y="963"/>
                      <a:pt x="1432" y="963"/>
                      <a:pt x="1432" y="963"/>
                    </a:cubicBezTo>
                    <a:cubicBezTo>
                      <a:pt x="1432" y="964"/>
                      <a:pt x="1432" y="964"/>
                      <a:pt x="1432" y="964"/>
                    </a:cubicBezTo>
                    <a:cubicBezTo>
                      <a:pt x="1430" y="961"/>
                      <a:pt x="1430" y="961"/>
                      <a:pt x="1430" y="961"/>
                    </a:cubicBezTo>
                    <a:cubicBezTo>
                      <a:pt x="1426" y="956"/>
                      <a:pt x="1426" y="956"/>
                      <a:pt x="1426" y="956"/>
                    </a:cubicBezTo>
                    <a:lnTo>
                      <a:pt x="1428" y="956"/>
                    </a:lnTo>
                    <a:close/>
                    <a:moveTo>
                      <a:pt x="1426" y="951"/>
                    </a:moveTo>
                    <a:cubicBezTo>
                      <a:pt x="1427" y="951"/>
                      <a:pt x="1427" y="951"/>
                      <a:pt x="1427" y="951"/>
                    </a:cubicBezTo>
                    <a:cubicBezTo>
                      <a:pt x="1428" y="950"/>
                      <a:pt x="1428" y="950"/>
                      <a:pt x="1428" y="950"/>
                    </a:cubicBezTo>
                    <a:cubicBezTo>
                      <a:pt x="1431" y="945"/>
                      <a:pt x="1431" y="945"/>
                      <a:pt x="1431" y="945"/>
                    </a:cubicBezTo>
                    <a:cubicBezTo>
                      <a:pt x="1432" y="944"/>
                      <a:pt x="1432" y="944"/>
                      <a:pt x="1432" y="944"/>
                    </a:cubicBezTo>
                    <a:cubicBezTo>
                      <a:pt x="1437" y="951"/>
                      <a:pt x="1437" y="951"/>
                      <a:pt x="1437" y="951"/>
                    </a:cubicBezTo>
                    <a:cubicBezTo>
                      <a:pt x="1437" y="951"/>
                      <a:pt x="1437" y="951"/>
                      <a:pt x="1437" y="951"/>
                    </a:cubicBezTo>
                    <a:cubicBezTo>
                      <a:pt x="1429" y="951"/>
                      <a:pt x="1429" y="951"/>
                      <a:pt x="1429" y="951"/>
                    </a:cubicBezTo>
                    <a:cubicBezTo>
                      <a:pt x="1427" y="951"/>
                      <a:pt x="1427" y="951"/>
                      <a:pt x="1427" y="951"/>
                    </a:cubicBezTo>
                    <a:lnTo>
                      <a:pt x="1426" y="951"/>
                    </a:lnTo>
                    <a:close/>
                    <a:moveTo>
                      <a:pt x="1437" y="965"/>
                    </a:moveTo>
                    <a:cubicBezTo>
                      <a:pt x="1439" y="962"/>
                      <a:pt x="1439" y="962"/>
                      <a:pt x="1439" y="962"/>
                    </a:cubicBezTo>
                    <a:cubicBezTo>
                      <a:pt x="1439" y="962"/>
                      <a:pt x="1439" y="962"/>
                      <a:pt x="1439" y="962"/>
                    </a:cubicBezTo>
                    <a:cubicBezTo>
                      <a:pt x="1439" y="963"/>
                      <a:pt x="1439" y="963"/>
                      <a:pt x="1439" y="963"/>
                    </a:cubicBezTo>
                    <a:cubicBezTo>
                      <a:pt x="1439" y="966"/>
                      <a:pt x="1439" y="966"/>
                      <a:pt x="1439" y="966"/>
                    </a:cubicBezTo>
                    <a:cubicBezTo>
                      <a:pt x="1439" y="970"/>
                      <a:pt x="1439" y="970"/>
                      <a:pt x="1439" y="970"/>
                    </a:cubicBezTo>
                    <a:cubicBezTo>
                      <a:pt x="1439" y="973"/>
                      <a:pt x="1439" y="973"/>
                      <a:pt x="1439" y="973"/>
                    </a:cubicBezTo>
                    <a:cubicBezTo>
                      <a:pt x="1439" y="974"/>
                      <a:pt x="1439" y="974"/>
                      <a:pt x="1439" y="974"/>
                    </a:cubicBezTo>
                    <a:cubicBezTo>
                      <a:pt x="1436" y="970"/>
                      <a:pt x="1436" y="970"/>
                      <a:pt x="1436" y="970"/>
                    </a:cubicBezTo>
                    <a:cubicBezTo>
                      <a:pt x="1435" y="968"/>
                      <a:pt x="1435" y="968"/>
                      <a:pt x="1435" y="968"/>
                    </a:cubicBezTo>
                    <a:cubicBezTo>
                      <a:pt x="1436" y="967"/>
                      <a:pt x="1436" y="967"/>
                      <a:pt x="1436" y="967"/>
                    </a:cubicBezTo>
                    <a:lnTo>
                      <a:pt x="1437" y="965"/>
                    </a:lnTo>
                    <a:close/>
                    <a:moveTo>
                      <a:pt x="1430" y="974"/>
                    </a:moveTo>
                    <a:cubicBezTo>
                      <a:pt x="1431" y="973"/>
                      <a:pt x="1431" y="973"/>
                      <a:pt x="1431" y="973"/>
                    </a:cubicBezTo>
                    <a:cubicBezTo>
                      <a:pt x="1432" y="972"/>
                      <a:pt x="1432" y="972"/>
                      <a:pt x="1432" y="972"/>
                    </a:cubicBezTo>
                    <a:cubicBezTo>
                      <a:pt x="1433" y="974"/>
                      <a:pt x="1433" y="974"/>
                      <a:pt x="1433" y="974"/>
                    </a:cubicBezTo>
                    <a:cubicBezTo>
                      <a:pt x="1437" y="980"/>
                      <a:pt x="1437" y="980"/>
                      <a:pt x="1437" y="980"/>
                    </a:cubicBezTo>
                    <a:cubicBezTo>
                      <a:pt x="1436" y="980"/>
                      <a:pt x="1436" y="980"/>
                      <a:pt x="1436" y="980"/>
                    </a:cubicBezTo>
                    <a:cubicBezTo>
                      <a:pt x="1433" y="980"/>
                      <a:pt x="1433" y="980"/>
                      <a:pt x="1433" y="980"/>
                    </a:cubicBezTo>
                    <a:cubicBezTo>
                      <a:pt x="1429" y="980"/>
                      <a:pt x="1429" y="980"/>
                      <a:pt x="1429" y="980"/>
                    </a:cubicBezTo>
                    <a:cubicBezTo>
                      <a:pt x="1426" y="980"/>
                      <a:pt x="1426" y="980"/>
                      <a:pt x="1426" y="980"/>
                    </a:cubicBezTo>
                    <a:cubicBezTo>
                      <a:pt x="1427" y="978"/>
                      <a:pt x="1427" y="978"/>
                      <a:pt x="1427" y="978"/>
                    </a:cubicBezTo>
                    <a:cubicBezTo>
                      <a:pt x="1429" y="976"/>
                      <a:pt x="1429" y="976"/>
                      <a:pt x="1429" y="976"/>
                    </a:cubicBezTo>
                    <a:lnTo>
                      <a:pt x="1430" y="974"/>
                    </a:lnTo>
                    <a:close/>
                    <a:moveTo>
                      <a:pt x="1431" y="985"/>
                    </a:moveTo>
                    <a:cubicBezTo>
                      <a:pt x="1434" y="985"/>
                      <a:pt x="1434" y="985"/>
                      <a:pt x="1434" y="985"/>
                    </a:cubicBezTo>
                    <a:cubicBezTo>
                      <a:pt x="1437" y="985"/>
                      <a:pt x="1437" y="985"/>
                      <a:pt x="1437" y="985"/>
                    </a:cubicBezTo>
                    <a:cubicBezTo>
                      <a:pt x="1436" y="986"/>
                      <a:pt x="1436" y="986"/>
                      <a:pt x="1436" y="986"/>
                    </a:cubicBezTo>
                    <a:cubicBezTo>
                      <a:pt x="1434" y="988"/>
                      <a:pt x="1434" y="988"/>
                      <a:pt x="1434" y="988"/>
                    </a:cubicBezTo>
                    <a:cubicBezTo>
                      <a:pt x="1432" y="991"/>
                      <a:pt x="1432" y="991"/>
                      <a:pt x="1432" y="991"/>
                    </a:cubicBezTo>
                    <a:cubicBezTo>
                      <a:pt x="1432" y="991"/>
                      <a:pt x="1432" y="991"/>
                      <a:pt x="1432" y="991"/>
                    </a:cubicBezTo>
                    <a:cubicBezTo>
                      <a:pt x="1431" y="991"/>
                      <a:pt x="1431" y="991"/>
                      <a:pt x="1431" y="991"/>
                    </a:cubicBezTo>
                    <a:cubicBezTo>
                      <a:pt x="1427" y="985"/>
                      <a:pt x="1427" y="985"/>
                      <a:pt x="1427" y="985"/>
                    </a:cubicBezTo>
                    <a:lnTo>
                      <a:pt x="1431" y="985"/>
                    </a:lnTo>
                    <a:close/>
                    <a:moveTo>
                      <a:pt x="1430" y="1002"/>
                    </a:moveTo>
                    <a:cubicBezTo>
                      <a:pt x="1431" y="1001"/>
                      <a:pt x="1431" y="1001"/>
                      <a:pt x="1431" y="1001"/>
                    </a:cubicBezTo>
                    <a:cubicBezTo>
                      <a:pt x="1432" y="1000"/>
                      <a:pt x="1432" y="1000"/>
                      <a:pt x="1432" y="1000"/>
                    </a:cubicBezTo>
                    <a:cubicBezTo>
                      <a:pt x="1438" y="1008"/>
                      <a:pt x="1438" y="1008"/>
                      <a:pt x="1438" y="1008"/>
                    </a:cubicBezTo>
                    <a:cubicBezTo>
                      <a:pt x="1438" y="1009"/>
                      <a:pt x="1438" y="1009"/>
                      <a:pt x="1438" y="1009"/>
                    </a:cubicBezTo>
                    <a:cubicBezTo>
                      <a:pt x="1436" y="1009"/>
                      <a:pt x="1436" y="1009"/>
                      <a:pt x="1436" y="1009"/>
                    </a:cubicBezTo>
                    <a:cubicBezTo>
                      <a:pt x="1434" y="1009"/>
                      <a:pt x="1434" y="1009"/>
                      <a:pt x="1434" y="1009"/>
                    </a:cubicBezTo>
                    <a:cubicBezTo>
                      <a:pt x="1432" y="1009"/>
                      <a:pt x="1432" y="1009"/>
                      <a:pt x="1432" y="1009"/>
                    </a:cubicBezTo>
                    <a:cubicBezTo>
                      <a:pt x="1431" y="1009"/>
                      <a:pt x="1431" y="1009"/>
                      <a:pt x="1431" y="1009"/>
                    </a:cubicBezTo>
                    <a:cubicBezTo>
                      <a:pt x="1431" y="1009"/>
                      <a:pt x="1431" y="1009"/>
                      <a:pt x="1431" y="1009"/>
                    </a:cubicBezTo>
                    <a:cubicBezTo>
                      <a:pt x="1431" y="1009"/>
                      <a:pt x="1431" y="1009"/>
                      <a:pt x="1431" y="1009"/>
                    </a:cubicBezTo>
                    <a:cubicBezTo>
                      <a:pt x="1431" y="1009"/>
                      <a:pt x="1431" y="1009"/>
                      <a:pt x="1431" y="1009"/>
                    </a:cubicBezTo>
                    <a:cubicBezTo>
                      <a:pt x="1431" y="1009"/>
                      <a:pt x="1431" y="1009"/>
                      <a:pt x="1431" y="1009"/>
                    </a:cubicBezTo>
                    <a:cubicBezTo>
                      <a:pt x="1431" y="1009"/>
                      <a:pt x="1431" y="1009"/>
                      <a:pt x="1431" y="1009"/>
                    </a:cubicBezTo>
                    <a:cubicBezTo>
                      <a:pt x="1431" y="1009"/>
                      <a:pt x="1431" y="1009"/>
                      <a:pt x="1431" y="1009"/>
                    </a:cubicBezTo>
                    <a:cubicBezTo>
                      <a:pt x="1431" y="1009"/>
                      <a:pt x="1431" y="1009"/>
                      <a:pt x="1431" y="1009"/>
                    </a:cubicBezTo>
                    <a:cubicBezTo>
                      <a:pt x="1431" y="1009"/>
                      <a:pt x="1431" y="1009"/>
                      <a:pt x="1431" y="1009"/>
                    </a:cubicBezTo>
                    <a:cubicBezTo>
                      <a:pt x="1431" y="1009"/>
                      <a:pt x="1431" y="1009"/>
                      <a:pt x="1431" y="1009"/>
                    </a:cubicBezTo>
                    <a:cubicBezTo>
                      <a:pt x="1430" y="1009"/>
                      <a:pt x="1430" y="1009"/>
                      <a:pt x="1430" y="1009"/>
                    </a:cubicBezTo>
                    <a:cubicBezTo>
                      <a:pt x="1425" y="1009"/>
                      <a:pt x="1425" y="1009"/>
                      <a:pt x="1425" y="1009"/>
                    </a:cubicBezTo>
                    <a:cubicBezTo>
                      <a:pt x="1429" y="1003"/>
                      <a:pt x="1429" y="1003"/>
                      <a:pt x="1429" y="1003"/>
                    </a:cubicBezTo>
                    <a:lnTo>
                      <a:pt x="1430" y="1002"/>
                    </a:lnTo>
                    <a:close/>
                    <a:moveTo>
                      <a:pt x="1435" y="996"/>
                    </a:moveTo>
                    <a:cubicBezTo>
                      <a:pt x="1435" y="995"/>
                      <a:pt x="1435" y="995"/>
                      <a:pt x="1435" y="995"/>
                    </a:cubicBezTo>
                    <a:cubicBezTo>
                      <a:pt x="1438" y="992"/>
                      <a:pt x="1438" y="992"/>
                      <a:pt x="1438" y="992"/>
                    </a:cubicBezTo>
                    <a:cubicBezTo>
                      <a:pt x="1439" y="990"/>
                      <a:pt x="1439" y="990"/>
                      <a:pt x="1439" y="990"/>
                    </a:cubicBezTo>
                    <a:cubicBezTo>
                      <a:pt x="1440" y="989"/>
                      <a:pt x="1440" y="989"/>
                      <a:pt x="1440" y="989"/>
                    </a:cubicBezTo>
                    <a:cubicBezTo>
                      <a:pt x="1440" y="990"/>
                      <a:pt x="1440" y="990"/>
                      <a:pt x="1440" y="990"/>
                    </a:cubicBezTo>
                    <a:cubicBezTo>
                      <a:pt x="1440" y="994"/>
                      <a:pt x="1440" y="994"/>
                      <a:pt x="1440" y="994"/>
                    </a:cubicBezTo>
                    <a:cubicBezTo>
                      <a:pt x="1440" y="999"/>
                      <a:pt x="1440" y="999"/>
                      <a:pt x="1440" y="999"/>
                    </a:cubicBezTo>
                    <a:cubicBezTo>
                      <a:pt x="1440" y="1003"/>
                      <a:pt x="1440" y="1003"/>
                      <a:pt x="1440" y="1003"/>
                    </a:cubicBezTo>
                    <a:lnTo>
                      <a:pt x="1435" y="996"/>
                    </a:lnTo>
                    <a:close/>
                    <a:moveTo>
                      <a:pt x="1439" y="937"/>
                    </a:moveTo>
                    <a:cubicBezTo>
                      <a:pt x="1439" y="942"/>
                      <a:pt x="1439" y="942"/>
                      <a:pt x="1439" y="942"/>
                    </a:cubicBezTo>
                    <a:cubicBezTo>
                      <a:pt x="1439" y="946"/>
                      <a:pt x="1439" y="946"/>
                      <a:pt x="1439" y="946"/>
                    </a:cubicBezTo>
                    <a:cubicBezTo>
                      <a:pt x="1435" y="939"/>
                      <a:pt x="1435" y="939"/>
                      <a:pt x="1435" y="939"/>
                    </a:cubicBezTo>
                    <a:cubicBezTo>
                      <a:pt x="1436" y="938"/>
                      <a:pt x="1436" y="938"/>
                      <a:pt x="1436" y="938"/>
                    </a:cubicBezTo>
                    <a:cubicBezTo>
                      <a:pt x="1438" y="935"/>
                      <a:pt x="1438" y="935"/>
                      <a:pt x="1438" y="935"/>
                    </a:cubicBezTo>
                    <a:cubicBezTo>
                      <a:pt x="1439" y="933"/>
                      <a:pt x="1439" y="933"/>
                      <a:pt x="1439" y="933"/>
                    </a:cubicBezTo>
                    <a:lnTo>
                      <a:pt x="1439" y="937"/>
                    </a:lnTo>
                    <a:close/>
                    <a:moveTo>
                      <a:pt x="1437" y="928"/>
                    </a:moveTo>
                    <a:cubicBezTo>
                      <a:pt x="1436" y="929"/>
                      <a:pt x="1436" y="929"/>
                      <a:pt x="1436" y="929"/>
                    </a:cubicBezTo>
                    <a:cubicBezTo>
                      <a:pt x="1434" y="932"/>
                      <a:pt x="1434" y="932"/>
                      <a:pt x="1434" y="932"/>
                    </a:cubicBezTo>
                    <a:cubicBezTo>
                      <a:pt x="1432" y="935"/>
                      <a:pt x="1432" y="935"/>
                      <a:pt x="1432" y="935"/>
                    </a:cubicBezTo>
                    <a:cubicBezTo>
                      <a:pt x="1432" y="935"/>
                      <a:pt x="1432" y="935"/>
                      <a:pt x="1432" y="935"/>
                    </a:cubicBezTo>
                    <a:cubicBezTo>
                      <a:pt x="1431" y="933"/>
                      <a:pt x="1431" y="933"/>
                      <a:pt x="1431" y="933"/>
                    </a:cubicBezTo>
                    <a:cubicBezTo>
                      <a:pt x="1427" y="928"/>
                      <a:pt x="1427" y="928"/>
                      <a:pt x="1427" y="928"/>
                    </a:cubicBezTo>
                    <a:cubicBezTo>
                      <a:pt x="1430" y="928"/>
                      <a:pt x="1430" y="928"/>
                      <a:pt x="1430" y="928"/>
                    </a:cubicBezTo>
                    <a:cubicBezTo>
                      <a:pt x="1434" y="928"/>
                      <a:pt x="1434" y="928"/>
                      <a:pt x="1434" y="928"/>
                    </a:cubicBezTo>
                    <a:cubicBezTo>
                      <a:pt x="1437" y="928"/>
                      <a:pt x="1437" y="928"/>
                      <a:pt x="1437" y="928"/>
                    </a:cubicBezTo>
                    <a:cubicBezTo>
                      <a:pt x="1437" y="928"/>
                      <a:pt x="1437" y="928"/>
                      <a:pt x="1437" y="928"/>
                    </a:cubicBezTo>
                    <a:close/>
                    <a:moveTo>
                      <a:pt x="1429" y="939"/>
                    </a:moveTo>
                    <a:cubicBezTo>
                      <a:pt x="1428" y="940"/>
                      <a:pt x="1428" y="940"/>
                      <a:pt x="1428" y="940"/>
                    </a:cubicBezTo>
                    <a:cubicBezTo>
                      <a:pt x="1427" y="942"/>
                      <a:pt x="1427" y="942"/>
                      <a:pt x="1427" y="942"/>
                    </a:cubicBezTo>
                    <a:cubicBezTo>
                      <a:pt x="1424" y="946"/>
                      <a:pt x="1424" y="946"/>
                      <a:pt x="1424" y="946"/>
                    </a:cubicBezTo>
                    <a:cubicBezTo>
                      <a:pt x="1424" y="939"/>
                      <a:pt x="1424" y="939"/>
                      <a:pt x="1424" y="939"/>
                    </a:cubicBezTo>
                    <a:cubicBezTo>
                      <a:pt x="1424" y="936"/>
                      <a:pt x="1424" y="936"/>
                      <a:pt x="1424" y="936"/>
                    </a:cubicBezTo>
                    <a:cubicBezTo>
                      <a:pt x="1424" y="933"/>
                      <a:pt x="1424" y="933"/>
                      <a:pt x="1424" y="933"/>
                    </a:cubicBezTo>
                    <a:lnTo>
                      <a:pt x="1429" y="939"/>
                    </a:lnTo>
                    <a:close/>
                    <a:moveTo>
                      <a:pt x="1427" y="994"/>
                    </a:moveTo>
                    <a:cubicBezTo>
                      <a:pt x="1428" y="996"/>
                      <a:pt x="1428" y="996"/>
                      <a:pt x="1428" y="996"/>
                    </a:cubicBezTo>
                    <a:cubicBezTo>
                      <a:pt x="1427" y="997"/>
                      <a:pt x="1427" y="997"/>
                      <a:pt x="1427" y="997"/>
                    </a:cubicBezTo>
                    <a:cubicBezTo>
                      <a:pt x="1426" y="999"/>
                      <a:pt x="1426" y="999"/>
                      <a:pt x="1426" y="999"/>
                    </a:cubicBezTo>
                    <a:cubicBezTo>
                      <a:pt x="1425" y="1000"/>
                      <a:pt x="1425" y="1000"/>
                      <a:pt x="1425" y="1000"/>
                    </a:cubicBezTo>
                    <a:cubicBezTo>
                      <a:pt x="1423" y="1003"/>
                      <a:pt x="1423" y="1003"/>
                      <a:pt x="1423" y="1003"/>
                    </a:cubicBezTo>
                    <a:cubicBezTo>
                      <a:pt x="1423" y="998"/>
                      <a:pt x="1423" y="998"/>
                      <a:pt x="1423" y="998"/>
                    </a:cubicBezTo>
                    <a:cubicBezTo>
                      <a:pt x="1423" y="996"/>
                      <a:pt x="1423" y="996"/>
                      <a:pt x="1423" y="996"/>
                    </a:cubicBezTo>
                    <a:cubicBezTo>
                      <a:pt x="1423" y="994"/>
                      <a:pt x="1423" y="994"/>
                      <a:pt x="1423" y="994"/>
                    </a:cubicBezTo>
                    <a:cubicBezTo>
                      <a:pt x="1424" y="990"/>
                      <a:pt x="1424" y="990"/>
                      <a:pt x="1424" y="990"/>
                    </a:cubicBezTo>
                    <a:cubicBezTo>
                      <a:pt x="1424" y="989"/>
                      <a:pt x="1424" y="989"/>
                      <a:pt x="1424" y="989"/>
                    </a:cubicBezTo>
                    <a:lnTo>
                      <a:pt x="1427" y="994"/>
                    </a:lnTo>
                    <a:close/>
                    <a:moveTo>
                      <a:pt x="1439" y="922"/>
                    </a:moveTo>
                    <a:cubicBezTo>
                      <a:pt x="1434" y="922"/>
                      <a:pt x="1434" y="922"/>
                      <a:pt x="1434" y="922"/>
                    </a:cubicBezTo>
                    <a:cubicBezTo>
                      <a:pt x="1431" y="922"/>
                      <a:pt x="1431" y="922"/>
                      <a:pt x="1431" y="922"/>
                    </a:cubicBezTo>
                    <a:cubicBezTo>
                      <a:pt x="1429" y="922"/>
                      <a:pt x="1429" y="922"/>
                      <a:pt x="1429" y="922"/>
                    </a:cubicBezTo>
                    <a:cubicBezTo>
                      <a:pt x="1424" y="922"/>
                      <a:pt x="1424" y="922"/>
                      <a:pt x="1424" y="922"/>
                    </a:cubicBezTo>
                    <a:cubicBezTo>
                      <a:pt x="1422" y="922"/>
                      <a:pt x="1422" y="922"/>
                      <a:pt x="1422" y="922"/>
                    </a:cubicBezTo>
                    <a:cubicBezTo>
                      <a:pt x="1422" y="922"/>
                      <a:pt x="1422" y="922"/>
                      <a:pt x="1422" y="922"/>
                    </a:cubicBezTo>
                    <a:cubicBezTo>
                      <a:pt x="1422" y="922"/>
                      <a:pt x="1422" y="922"/>
                      <a:pt x="1422" y="922"/>
                    </a:cubicBezTo>
                    <a:cubicBezTo>
                      <a:pt x="1419" y="922"/>
                      <a:pt x="1419" y="922"/>
                      <a:pt x="1419" y="922"/>
                    </a:cubicBezTo>
                    <a:cubicBezTo>
                      <a:pt x="1414" y="922"/>
                      <a:pt x="1414" y="922"/>
                      <a:pt x="1414" y="922"/>
                    </a:cubicBezTo>
                    <a:cubicBezTo>
                      <a:pt x="1410" y="922"/>
                      <a:pt x="1410" y="922"/>
                      <a:pt x="1410" y="922"/>
                    </a:cubicBezTo>
                    <a:cubicBezTo>
                      <a:pt x="1407" y="922"/>
                      <a:pt x="1407" y="922"/>
                      <a:pt x="1407" y="922"/>
                    </a:cubicBezTo>
                    <a:cubicBezTo>
                      <a:pt x="1402" y="922"/>
                      <a:pt x="1402" y="922"/>
                      <a:pt x="1402" y="922"/>
                    </a:cubicBezTo>
                    <a:cubicBezTo>
                      <a:pt x="1402" y="922"/>
                      <a:pt x="1402" y="922"/>
                      <a:pt x="1402" y="922"/>
                    </a:cubicBezTo>
                    <a:cubicBezTo>
                      <a:pt x="1402" y="922"/>
                      <a:pt x="1402" y="922"/>
                      <a:pt x="1402" y="922"/>
                    </a:cubicBezTo>
                    <a:cubicBezTo>
                      <a:pt x="1399" y="922"/>
                      <a:pt x="1399" y="922"/>
                      <a:pt x="1399" y="922"/>
                    </a:cubicBezTo>
                    <a:cubicBezTo>
                      <a:pt x="1397" y="922"/>
                      <a:pt x="1397" y="922"/>
                      <a:pt x="1397" y="922"/>
                    </a:cubicBezTo>
                    <a:cubicBezTo>
                      <a:pt x="1393" y="922"/>
                      <a:pt x="1393" y="922"/>
                      <a:pt x="1393" y="922"/>
                    </a:cubicBezTo>
                    <a:cubicBezTo>
                      <a:pt x="1390" y="922"/>
                      <a:pt x="1390" y="922"/>
                      <a:pt x="1390" y="922"/>
                    </a:cubicBezTo>
                    <a:cubicBezTo>
                      <a:pt x="1387" y="922"/>
                      <a:pt x="1387" y="922"/>
                      <a:pt x="1387" y="922"/>
                    </a:cubicBezTo>
                    <a:cubicBezTo>
                      <a:pt x="1384" y="922"/>
                      <a:pt x="1384" y="922"/>
                      <a:pt x="1384" y="922"/>
                    </a:cubicBezTo>
                    <a:cubicBezTo>
                      <a:pt x="1384" y="920"/>
                      <a:pt x="1384" y="920"/>
                      <a:pt x="1384" y="920"/>
                    </a:cubicBezTo>
                    <a:cubicBezTo>
                      <a:pt x="1385" y="918"/>
                      <a:pt x="1385" y="918"/>
                      <a:pt x="1385" y="918"/>
                    </a:cubicBezTo>
                    <a:cubicBezTo>
                      <a:pt x="1386" y="915"/>
                      <a:pt x="1386" y="915"/>
                      <a:pt x="1386" y="915"/>
                    </a:cubicBezTo>
                    <a:cubicBezTo>
                      <a:pt x="1386" y="912"/>
                      <a:pt x="1386" y="912"/>
                      <a:pt x="1386" y="912"/>
                    </a:cubicBezTo>
                    <a:cubicBezTo>
                      <a:pt x="1387" y="910"/>
                      <a:pt x="1387" y="910"/>
                      <a:pt x="1387" y="910"/>
                    </a:cubicBezTo>
                    <a:cubicBezTo>
                      <a:pt x="1388" y="905"/>
                      <a:pt x="1388" y="905"/>
                      <a:pt x="1388" y="905"/>
                    </a:cubicBezTo>
                    <a:cubicBezTo>
                      <a:pt x="1388" y="905"/>
                      <a:pt x="1388" y="905"/>
                      <a:pt x="1388" y="905"/>
                    </a:cubicBezTo>
                    <a:cubicBezTo>
                      <a:pt x="1388" y="905"/>
                      <a:pt x="1388" y="905"/>
                      <a:pt x="1388" y="905"/>
                    </a:cubicBezTo>
                    <a:cubicBezTo>
                      <a:pt x="1388" y="904"/>
                      <a:pt x="1388" y="904"/>
                      <a:pt x="1388" y="904"/>
                    </a:cubicBezTo>
                    <a:cubicBezTo>
                      <a:pt x="1389" y="902"/>
                      <a:pt x="1389" y="902"/>
                      <a:pt x="1389" y="902"/>
                    </a:cubicBezTo>
                    <a:cubicBezTo>
                      <a:pt x="1389" y="899"/>
                      <a:pt x="1389" y="899"/>
                      <a:pt x="1389" y="899"/>
                    </a:cubicBezTo>
                    <a:cubicBezTo>
                      <a:pt x="1390" y="894"/>
                      <a:pt x="1390" y="894"/>
                      <a:pt x="1390" y="894"/>
                    </a:cubicBezTo>
                    <a:cubicBezTo>
                      <a:pt x="1391" y="891"/>
                      <a:pt x="1391" y="891"/>
                      <a:pt x="1391" y="891"/>
                    </a:cubicBezTo>
                    <a:cubicBezTo>
                      <a:pt x="1392" y="887"/>
                      <a:pt x="1392" y="887"/>
                      <a:pt x="1392" y="887"/>
                    </a:cubicBezTo>
                    <a:cubicBezTo>
                      <a:pt x="1392" y="885"/>
                      <a:pt x="1392" y="885"/>
                      <a:pt x="1392" y="885"/>
                    </a:cubicBezTo>
                    <a:cubicBezTo>
                      <a:pt x="1393" y="883"/>
                      <a:pt x="1393" y="883"/>
                      <a:pt x="1393" y="883"/>
                    </a:cubicBezTo>
                    <a:cubicBezTo>
                      <a:pt x="1394" y="878"/>
                      <a:pt x="1394" y="878"/>
                      <a:pt x="1394" y="878"/>
                    </a:cubicBezTo>
                    <a:cubicBezTo>
                      <a:pt x="1395" y="874"/>
                      <a:pt x="1395" y="874"/>
                      <a:pt x="1395" y="874"/>
                    </a:cubicBezTo>
                    <a:cubicBezTo>
                      <a:pt x="1395" y="870"/>
                      <a:pt x="1395" y="870"/>
                      <a:pt x="1395" y="870"/>
                    </a:cubicBezTo>
                    <a:cubicBezTo>
                      <a:pt x="1396" y="868"/>
                      <a:pt x="1396" y="868"/>
                      <a:pt x="1396" y="868"/>
                    </a:cubicBezTo>
                    <a:cubicBezTo>
                      <a:pt x="1396" y="867"/>
                      <a:pt x="1396" y="867"/>
                      <a:pt x="1396" y="867"/>
                    </a:cubicBezTo>
                    <a:cubicBezTo>
                      <a:pt x="1397" y="864"/>
                      <a:pt x="1397" y="864"/>
                      <a:pt x="1397" y="864"/>
                    </a:cubicBezTo>
                    <a:cubicBezTo>
                      <a:pt x="1397" y="862"/>
                      <a:pt x="1397" y="862"/>
                      <a:pt x="1397" y="862"/>
                    </a:cubicBezTo>
                    <a:cubicBezTo>
                      <a:pt x="1397" y="860"/>
                      <a:pt x="1397" y="860"/>
                      <a:pt x="1397" y="860"/>
                    </a:cubicBezTo>
                    <a:cubicBezTo>
                      <a:pt x="1397" y="860"/>
                      <a:pt x="1397" y="860"/>
                      <a:pt x="1397" y="860"/>
                    </a:cubicBezTo>
                    <a:cubicBezTo>
                      <a:pt x="1397" y="860"/>
                      <a:pt x="1397" y="860"/>
                      <a:pt x="1397" y="860"/>
                    </a:cubicBezTo>
                    <a:cubicBezTo>
                      <a:pt x="1397" y="860"/>
                      <a:pt x="1397" y="860"/>
                      <a:pt x="1397" y="860"/>
                    </a:cubicBezTo>
                    <a:cubicBezTo>
                      <a:pt x="1397" y="860"/>
                      <a:pt x="1397" y="860"/>
                      <a:pt x="1397" y="860"/>
                    </a:cubicBezTo>
                    <a:cubicBezTo>
                      <a:pt x="1397" y="860"/>
                      <a:pt x="1397" y="860"/>
                      <a:pt x="1397" y="860"/>
                    </a:cubicBezTo>
                    <a:cubicBezTo>
                      <a:pt x="1398" y="857"/>
                      <a:pt x="1398" y="857"/>
                      <a:pt x="1398" y="857"/>
                    </a:cubicBezTo>
                    <a:cubicBezTo>
                      <a:pt x="1398" y="854"/>
                      <a:pt x="1398" y="854"/>
                      <a:pt x="1398" y="854"/>
                    </a:cubicBezTo>
                    <a:cubicBezTo>
                      <a:pt x="1399" y="851"/>
                      <a:pt x="1399" y="851"/>
                      <a:pt x="1399" y="851"/>
                    </a:cubicBezTo>
                    <a:cubicBezTo>
                      <a:pt x="1399" y="850"/>
                      <a:pt x="1399" y="850"/>
                      <a:pt x="1399" y="850"/>
                    </a:cubicBezTo>
                    <a:cubicBezTo>
                      <a:pt x="1399" y="849"/>
                      <a:pt x="1400" y="847"/>
                      <a:pt x="1400" y="846"/>
                    </a:cubicBezTo>
                    <a:cubicBezTo>
                      <a:pt x="1401" y="841"/>
                      <a:pt x="1401" y="841"/>
                      <a:pt x="1401" y="841"/>
                    </a:cubicBezTo>
                    <a:cubicBezTo>
                      <a:pt x="1401" y="839"/>
                      <a:pt x="1401" y="839"/>
                      <a:pt x="1401" y="839"/>
                    </a:cubicBezTo>
                    <a:cubicBezTo>
                      <a:pt x="1401" y="837"/>
                      <a:pt x="1401" y="837"/>
                      <a:pt x="1401" y="837"/>
                    </a:cubicBezTo>
                    <a:cubicBezTo>
                      <a:pt x="1402" y="835"/>
                      <a:pt x="1402" y="835"/>
                      <a:pt x="1402" y="835"/>
                    </a:cubicBezTo>
                    <a:cubicBezTo>
                      <a:pt x="1402" y="834"/>
                      <a:pt x="1402" y="834"/>
                      <a:pt x="1402" y="834"/>
                    </a:cubicBezTo>
                    <a:cubicBezTo>
                      <a:pt x="1402" y="829"/>
                      <a:pt x="1402" y="829"/>
                      <a:pt x="1402" y="829"/>
                    </a:cubicBezTo>
                    <a:cubicBezTo>
                      <a:pt x="1403" y="827"/>
                      <a:pt x="1403" y="827"/>
                      <a:pt x="1403" y="827"/>
                    </a:cubicBezTo>
                    <a:cubicBezTo>
                      <a:pt x="1403" y="823"/>
                      <a:pt x="1403" y="823"/>
                      <a:pt x="1403" y="823"/>
                    </a:cubicBezTo>
                    <a:cubicBezTo>
                      <a:pt x="1403" y="822"/>
                      <a:pt x="1403" y="822"/>
                      <a:pt x="1403" y="822"/>
                    </a:cubicBezTo>
                    <a:cubicBezTo>
                      <a:pt x="1404" y="817"/>
                      <a:pt x="1404" y="817"/>
                      <a:pt x="1404" y="817"/>
                    </a:cubicBezTo>
                    <a:cubicBezTo>
                      <a:pt x="1404" y="814"/>
                      <a:pt x="1404" y="814"/>
                      <a:pt x="1404" y="814"/>
                    </a:cubicBezTo>
                    <a:cubicBezTo>
                      <a:pt x="1404" y="814"/>
                      <a:pt x="1404" y="814"/>
                      <a:pt x="1404" y="814"/>
                    </a:cubicBezTo>
                    <a:cubicBezTo>
                      <a:pt x="1405" y="814"/>
                      <a:pt x="1405" y="814"/>
                      <a:pt x="1405" y="814"/>
                    </a:cubicBezTo>
                    <a:cubicBezTo>
                      <a:pt x="1405" y="812"/>
                      <a:pt x="1405" y="812"/>
                      <a:pt x="1405" y="812"/>
                    </a:cubicBezTo>
                    <a:cubicBezTo>
                      <a:pt x="1405" y="807"/>
                      <a:pt x="1405" y="807"/>
                      <a:pt x="1405" y="807"/>
                    </a:cubicBezTo>
                    <a:cubicBezTo>
                      <a:pt x="1406" y="804"/>
                      <a:pt x="1406" y="804"/>
                      <a:pt x="1406" y="804"/>
                    </a:cubicBezTo>
                    <a:cubicBezTo>
                      <a:pt x="1407" y="804"/>
                      <a:pt x="1407" y="804"/>
                      <a:pt x="1407" y="804"/>
                    </a:cubicBezTo>
                    <a:cubicBezTo>
                      <a:pt x="1412" y="804"/>
                      <a:pt x="1412" y="804"/>
                      <a:pt x="1412" y="804"/>
                    </a:cubicBezTo>
                    <a:cubicBezTo>
                      <a:pt x="1416" y="804"/>
                      <a:pt x="1416" y="804"/>
                      <a:pt x="1416" y="804"/>
                    </a:cubicBezTo>
                    <a:cubicBezTo>
                      <a:pt x="1422" y="804"/>
                      <a:pt x="1422" y="804"/>
                      <a:pt x="1422" y="804"/>
                    </a:cubicBezTo>
                    <a:cubicBezTo>
                      <a:pt x="1426" y="804"/>
                      <a:pt x="1426" y="804"/>
                      <a:pt x="1426" y="804"/>
                    </a:cubicBezTo>
                    <a:cubicBezTo>
                      <a:pt x="1427" y="804"/>
                      <a:pt x="1427" y="804"/>
                      <a:pt x="1427" y="804"/>
                    </a:cubicBezTo>
                    <a:cubicBezTo>
                      <a:pt x="1431" y="804"/>
                      <a:pt x="1431" y="804"/>
                      <a:pt x="1431" y="804"/>
                    </a:cubicBezTo>
                    <a:cubicBezTo>
                      <a:pt x="1439" y="804"/>
                      <a:pt x="1439" y="804"/>
                      <a:pt x="1439" y="804"/>
                    </a:cubicBezTo>
                    <a:cubicBezTo>
                      <a:pt x="1445" y="804"/>
                      <a:pt x="1445" y="804"/>
                      <a:pt x="1445" y="804"/>
                    </a:cubicBezTo>
                    <a:cubicBezTo>
                      <a:pt x="1455" y="804"/>
                      <a:pt x="1455" y="804"/>
                      <a:pt x="1455" y="804"/>
                    </a:cubicBezTo>
                    <a:cubicBezTo>
                      <a:pt x="1458" y="804"/>
                      <a:pt x="1458" y="804"/>
                      <a:pt x="1458" y="804"/>
                    </a:cubicBezTo>
                    <a:cubicBezTo>
                      <a:pt x="1458" y="804"/>
                      <a:pt x="1458" y="804"/>
                      <a:pt x="1458" y="804"/>
                    </a:cubicBezTo>
                    <a:cubicBezTo>
                      <a:pt x="1458" y="804"/>
                      <a:pt x="1458" y="804"/>
                      <a:pt x="1458" y="804"/>
                    </a:cubicBezTo>
                    <a:cubicBezTo>
                      <a:pt x="1459" y="807"/>
                      <a:pt x="1459" y="807"/>
                      <a:pt x="1459" y="807"/>
                    </a:cubicBezTo>
                    <a:cubicBezTo>
                      <a:pt x="1459" y="809"/>
                      <a:pt x="1459" y="812"/>
                      <a:pt x="1460" y="814"/>
                    </a:cubicBezTo>
                    <a:cubicBezTo>
                      <a:pt x="1460" y="814"/>
                      <a:pt x="1460" y="814"/>
                      <a:pt x="1460" y="814"/>
                    </a:cubicBezTo>
                    <a:cubicBezTo>
                      <a:pt x="1460" y="818"/>
                      <a:pt x="1460" y="818"/>
                      <a:pt x="1460" y="818"/>
                    </a:cubicBezTo>
                    <a:cubicBezTo>
                      <a:pt x="1460" y="821"/>
                      <a:pt x="1461" y="823"/>
                      <a:pt x="1461" y="825"/>
                    </a:cubicBezTo>
                    <a:cubicBezTo>
                      <a:pt x="1461" y="828"/>
                      <a:pt x="1462" y="831"/>
                      <a:pt x="1462" y="834"/>
                    </a:cubicBezTo>
                    <a:cubicBezTo>
                      <a:pt x="1463" y="838"/>
                      <a:pt x="1463" y="838"/>
                      <a:pt x="1463" y="838"/>
                    </a:cubicBezTo>
                    <a:cubicBezTo>
                      <a:pt x="1463" y="840"/>
                      <a:pt x="1463" y="840"/>
                      <a:pt x="1463" y="840"/>
                    </a:cubicBezTo>
                    <a:cubicBezTo>
                      <a:pt x="1464" y="844"/>
                      <a:pt x="1464" y="844"/>
                      <a:pt x="1464" y="844"/>
                    </a:cubicBezTo>
                    <a:cubicBezTo>
                      <a:pt x="1464" y="846"/>
                      <a:pt x="1465" y="849"/>
                      <a:pt x="1465" y="851"/>
                    </a:cubicBezTo>
                    <a:cubicBezTo>
                      <a:pt x="1466" y="855"/>
                      <a:pt x="1466" y="855"/>
                      <a:pt x="1466" y="855"/>
                    </a:cubicBezTo>
                    <a:cubicBezTo>
                      <a:pt x="1467" y="860"/>
                      <a:pt x="1467" y="860"/>
                      <a:pt x="1467" y="860"/>
                    </a:cubicBezTo>
                    <a:cubicBezTo>
                      <a:pt x="1467" y="860"/>
                      <a:pt x="1467" y="860"/>
                      <a:pt x="1467" y="860"/>
                    </a:cubicBezTo>
                    <a:cubicBezTo>
                      <a:pt x="1467" y="860"/>
                      <a:pt x="1467" y="861"/>
                      <a:pt x="1467" y="861"/>
                    </a:cubicBezTo>
                    <a:cubicBezTo>
                      <a:pt x="1467" y="862"/>
                      <a:pt x="1467" y="862"/>
                      <a:pt x="1467" y="862"/>
                    </a:cubicBezTo>
                    <a:cubicBezTo>
                      <a:pt x="1467" y="864"/>
                      <a:pt x="1468" y="866"/>
                      <a:pt x="1468" y="867"/>
                    </a:cubicBezTo>
                    <a:cubicBezTo>
                      <a:pt x="1468" y="870"/>
                      <a:pt x="1469" y="872"/>
                      <a:pt x="1469" y="874"/>
                    </a:cubicBezTo>
                    <a:cubicBezTo>
                      <a:pt x="1470" y="876"/>
                      <a:pt x="1470" y="878"/>
                      <a:pt x="1470" y="881"/>
                    </a:cubicBezTo>
                    <a:cubicBezTo>
                      <a:pt x="1471" y="883"/>
                      <a:pt x="1471" y="885"/>
                      <a:pt x="1472" y="888"/>
                    </a:cubicBezTo>
                    <a:cubicBezTo>
                      <a:pt x="1472" y="890"/>
                      <a:pt x="1472" y="890"/>
                      <a:pt x="1472" y="890"/>
                    </a:cubicBezTo>
                    <a:cubicBezTo>
                      <a:pt x="1473" y="895"/>
                      <a:pt x="1473" y="895"/>
                      <a:pt x="1473" y="895"/>
                    </a:cubicBezTo>
                    <a:cubicBezTo>
                      <a:pt x="1474" y="898"/>
                      <a:pt x="1474" y="898"/>
                      <a:pt x="1474" y="898"/>
                    </a:cubicBezTo>
                    <a:cubicBezTo>
                      <a:pt x="1475" y="900"/>
                      <a:pt x="1475" y="902"/>
                      <a:pt x="1476" y="905"/>
                    </a:cubicBezTo>
                    <a:cubicBezTo>
                      <a:pt x="1476" y="905"/>
                      <a:pt x="1476" y="905"/>
                      <a:pt x="1476" y="905"/>
                    </a:cubicBezTo>
                    <a:cubicBezTo>
                      <a:pt x="1476" y="905"/>
                      <a:pt x="1476" y="905"/>
                      <a:pt x="1476" y="905"/>
                    </a:cubicBezTo>
                    <a:cubicBezTo>
                      <a:pt x="1476" y="906"/>
                      <a:pt x="1476" y="906"/>
                      <a:pt x="1476" y="906"/>
                    </a:cubicBezTo>
                    <a:cubicBezTo>
                      <a:pt x="1477" y="910"/>
                      <a:pt x="1477" y="910"/>
                      <a:pt x="1477" y="910"/>
                    </a:cubicBezTo>
                    <a:cubicBezTo>
                      <a:pt x="1477" y="913"/>
                      <a:pt x="1477" y="913"/>
                      <a:pt x="1477" y="913"/>
                    </a:cubicBezTo>
                    <a:cubicBezTo>
                      <a:pt x="1478" y="915"/>
                      <a:pt x="1478" y="915"/>
                      <a:pt x="1478" y="915"/>
                    </a:cubicBezTo>
                    <a:cubicBezTo>
                      <a:pt x="1479" y="918"/>
                      <a:pt x="1479" y="920"/>
                      <a:pt x="1480" y="923"/>
                    </a:cubicBezTo>
                    <a:cubicBezTo>
                      <a:pt x="1480" y="923"/>
                      <a:pt x="1480" y="923"/>
                      <a:pt x="1480" y="923"/>
                    </a:cubicBezTo>
                    <a:cubicBezTo>
                      <a:pt x="1474" y="923"/>
                      <a:pt x="1474" y="923"/>
                      <a:pt x="1474" y="923"/>
                    </a:cubicBezTo>
                    <a:cubicBezTo>
                      <a:pt x="1473" y="923"/>
                      <a:pt x="1473" y="923"/>
                      <a:pt x="1473" y="923"/>
                    </a:cubicBezTo>
                    <a:cubicBezTo>
                      <a:pt x="1470" y="923"/>
                      <a:pt x="1470" y="923"/>
                      <a:pt x="1470" y="923"/>
                    </a:cubicBezTo>
                    <a:cubicBezTo>
                      <a:pt x="1465" y="923"/>
                      <a:pt x="1465" y="923"/>
                      <a:pt x="1465" y="923"/>
                    </a:cubicBezTo>
                    <a:cubicBezTo>
                      <a:pt x="1462" y="923"/>
                      <a:pt x="1462" y="923"/>
                      <a:pt x="1462" y="923"/>
                    </a:cubicBezTo>
                    <a:cubicBezTo>
                      <a:pt x="1462" y="923"/>
                      <a:pt x="1462" y="923"/>
                      <a:pt x="1462" y="923"/>
                    </a:cubicBezTo>
                    <a:cubicBezTo>
                      <a:pt x="1462" y="923"/>
                      <a:pt x="1462" y="923"/>
                      <a:pt x="1462" y="923"/>
                    </a:cubicBezTo>
                    <a:cubicBezTo>
                      <a:pt x="1462" y="923"/>
                      <a:pt x="1462" y="923"/>
                      <a:pt x="1462" y="923"/>
                    </a:cubicBezTo>
                    <a:cubicBezTo>
                      <a:pt x="1459" y="923"/>
                      <a:pt x="1459" y="923"/>
                      <a:pt x="1459" y="923"/>
                    </a:cubicBezTo>
                    <a:cubicBezTo>
                      <a:pt x="1457" y="923"/>
                      <a:pt x="1457" y="923"/>
                      <a:pt x="1457" y="923"/>
                    </a:cubicBezTo>
                    <a:cubicBezTo>
                      <a:pt x="1454" y="923"/>
                      <a:pt x="1454" y="923"/>
                      <a:pt x="1454" y="923"/>
                    </a:cubicBezTo>
                    <a:cubicBezTo>
                      <a:pt x="1452" y="923"/>
                      <a:pt x="1452" y="923"/>
                      <a:pt x="1452" y="923"/>
                    </a:cubicBezTo>
                    <a:cubicBezTo>
                      <a:pt x="1450" y="923"/>
                      <a:pt x="1450" y="923"/>
                      <a:pt x="1450" y="923"/>
                    </a:cubicBezTo>
                    <a:cubicBezTo>
                      <a:pt x="1445" y="923"/>
                      <a:pt x="1445" y="923"/>
                      <a:pt x="1445" y="923"/>
                    </a:cubicBezTo>
                    <a:cubicBezTo>
                      <a:pt x="1442" y="922"/>
                      <a:pt x="1442" y="922"/>
                      <a:pt x="1442" y="922"/>
                    </a:cubicBezTo>
                    <a:cubicBezTo>
                      <a:pt x="1442" y="923"/>
                      <a:pt x="1442" y="923"/>
                      <a:pt x="1442" y="923"/>
                    </a:cubicBezTo>
                    <a:cubicBezTo>
                      <a:pt x="1442" y="922"/>
                      <a:pt x="1442" y="922"/>
                      <a:pt x="1442" y="922"/>
                    </a:cubicBezTo>
                    <a:lnTo>
                      <a:pt x="1439" y="922"/>
                    </a:lnTo>
                    <a:close/>
                    <a:moveTo>
                      <a:pt x="1409" y="1026"/>
                    </a:moveTo>
                    <a:cubicBezTo>
                      <a:pt x="1407" y="1026"/>
                      <a:pt x="1407" y="1026"/>
                      <a:pt x="1407" y="1026"/>
                    </a:cubicBezTo>
                    <a:cubicBezTo>
                      <a:pt x="1405" y="1027"/>
                      <a:pt x="1404" y="1027"/>
                      <a:pt x="1402" y="1027"/>
                    </a:cubicBezTo>
                    <a:cubicBezTo>
                      <a:pt x="1402" y="1027"/>
                      <a:pt x="1402" y="1027"/>
                      <a:pt x="1402" y="1027"/>
                    </a:cubicBezTo>
                    <a:cubicBezTo>
                      <a:pt x="1402" y="1027"/>
                      <a:pt x="1402" y="1027"/>
                      <a:pt x="1402" y="1027"/>
                    </a:cubicBezTo>
                    <a:cubicBezTo>
                      <a:pt x="1400" y="1020"/>
                      <a:pt x="1400" y="1020"/>
                      <a:pt x="1400" y="1020"/>
                    </a:cubicBezTo>
                    <a:cubicBezTo>
                      <a:pt x="1400" y="1018"/>
                      <a:pt x="1400" y="1018"/>
                      <a:pt x="1400" y="1018"/>
                    </a:cubicBezTo>
                    <a:cubicBezTo>
                      <a:pt x="1400" y="1016"/>
                      <a:pt x="1400" y="1016"/>
                      <a:pt x="1400" y="1016"/>
                    </a:cubicBezTo>
                    <a:cubicBezTo>
                      <a:pt x="1400" y="1016"/>
                      <a:pt x="1400" y="1016"/>
                      <a:pt x="1400" y="1016"/>
                    </a:cubicBezTo>
                    <a:cubicBezTo>
                      <a:pt x="1402" y="1016"/>
                      <a:pt x="1402" y="1016"/>
                      <a:pt x="1402" y="1016"/>
                    </a:cubicBezTo>
                    <a:cubicBezTo>
                      <a:pt x="1403" y="1016"/>
                      <a:pt x="1404" y="1015"/>
                      <a:pt x="1405" y="1015"/>
                    </a:cubicBezTo>
                    <a:cubicBezTo>
                      <a:pt x="1406" y="1015"/>
                      <a:pt x="1408" y="1015"/>
                      <a:pt x="1409" y="1015"/>
                    </a:cubicBezTo>
                    <a:cubicBezTo>
                      <a:pt x="1411" y="1015"/>
                      <a:pt x="1411" y="1015"/>
                      <a:pt x="1411" y="1015"/>
                    </a:cubicBezTo>
                    <a:cubicBezTo>
                      <a:pt x="1412" y="1014"/>
                      <a:pt x="1412" y="1014"/>
                      <a:pt x="1412" y="1014"/>
                    </a:cubicBezTo>
                    <a:cubicBezTo>
                      <a:pt x="1414" y="1014"/>
                      <a:pt x="1414" y="1014"/>
                      <a:pt x="1414" y="1014"/>
                    </a:cubicBezTo>
                    <a:cubicBezTo>
                      <a:pt x="1415" y="1014"/>
                      <a:pt x="1416" y="1014"/>
                      <a:pt x="1417" y="1014"/>
                    </a:cubicBezTo>
                    <a:cubicBezTo>
                      <a:pt x="1418" y="1017"/>
                      <a:pt x="1418" y="1017"/>
                      <a:pt x="1418" y="1017"/>
                    </a:cubicBezTo>
                    <a:cubicBezTo>
                      <a:pt x="1418" y="1020"/>
                      <a:pt x="1418" y="1020"/>
                      <a:pt x="1418" y="1020"/>
                    </a:cubicBezTo>
                    <a:cubicBezTo>
                      <a:pt x="1418" y="1021"/>
                      <a:pt x="1418" y="1021"/>
                      <a:pt x="1418" y="1021"/>
                    </a:cubicBezTo>
                    <a:cubicBezTo>
                      <a:pt x="1418" y="1023"/>
                      <a:pt x="1418" y="1023"/>
                      <a:pt x="1418" y="1023"/>
                    </a:cubicBezTo>
                    <a:cubicBezTo>
                      <a:pt x="1418" y="1025"/>
                      <a:pt x="1418" y="1025"/>
                      <a:pt x="1418" y="1025"/>
                    </a:cubicBezTo>
                    <a:cubicBezTo>
                      <a:pt x="1417" y="1025"/>
                      <a:pt x="1416" y="1025"/>
                      <a:pt x="1415" y="1025"/>
                    </a:cubicBezTo>
                    <a:cubicBezTo>
                      <a:pt x="1414" y="1026"/>
                      <a:pt x="1413" y="1026"/>
                      <a:pt x="1412" y="1026"/>
                    </a:cubicBezTo>
                    <a:cubicBezTo>
                      <a:pt x="1411" y="1026"/>
                      <a:pt x="1411" y="1026"/>
                      <a:pt x="1411" y="1026"/>
                    </a:cubicBezTo>
                    <a:lnTo>
                      <a:pt x="1409" y="1026"/>
                    </a:lnTo>
                    <a:close/>
                    <a:moveTo>
                      <a:pt x="1409" y="1048"/>
                    </a:moveTo>
                    <a:cubicBezTo>
                      <a:pt x="1408" y="1048"/>
                      <a:pt x="1407" y="1048"/>
                      <a:pt x="1406" y="1049"/>
                    </a:cubicBezTo>
                    <a:cubicBezTo>
                      <a:pt x="1405" y="1049"/>
                      <a:pt x="1405" y="1049"/>
                      <a:pt x="1405" y="1049"/>
                    </a:cubicBezTo>
                    <a:cubicBezTo>
                      <a:pt x="1405" y="1047"/>
                      <a:pt x="1405" y="1047"/>
                      <a:pt x="1405" y="1047"/>
                    </a:cubicBezTo>
                    <a:cubicBezTo>
                      <a:pt x="1403" y="1042"/>
                      <a:pt x="1403" y="1042"/>
                      <a:pt x="1403" y="1042"/>
                    </a:cubicBezTo>
                    <a:cubicBezTo>
                      <a:pt x="1403" y="1041"/>
                      <a:pt x="1403" y="1041"/>
                      <a:pt x="1403" y="1041"/>
                    </a:cubicBezTo>
                    <a:cubicBezTo>
                      <a:pt x="1403" y="1038"/>
                      <a:pt x="1403" y="1038"/>
                      <a:pt x="1403" y="1038"/>
                    </a:cubicBezTo>
                    <a:cubicBezTo>
                      <a:pt x="1401" y="1032"/>
                      <a:pt x="1401" y="1032"/>
                      <a:pt x="1401" y="1032"/>
                    </a:cubicBezTo>
                    <a:cubicBezTo>
                      <a:pt x="1401" y="1032"/>
                      <a:pt x="1401" y="1032"/>
                      <a:pt x="1401" y="1032"/>
                    </a:cubicBezTo>
                    <a:cubicBezTo>
                      <a:pt x="1402" y="1032"/>
                      <a:pt x="1402" y="1032"/>
                      <a:pt x="1402" y="1032"/>
                    </a:cubicBezTo>
                    <a:cubicBezTo>
                      <a:pt x="1404" y="1032"/>
                      <a:pt x="1404" y="1032"/>
                      <a:pt x="1404" y="1032"/>
                    </a:cubicBezTo>
                    <a:cubicBezTo>
                      <a:pt x="1405" y="1032"/>
                      <a:pt x="1405" y="1032"/>
                      <a:pt x="1406" y="1032"/>
                    </a:cubicBezTo>
                    <a:cubicBezTo>
                      <a:pt x="1407" y="1031"/>
                      <a:pt x="1407" y="1031"/>
                      <a:pt x="1407" y="1031"/>
                    </a:cubicBezTo>
                    <a:cubicBezTo>
                      <a:pt x="1407" y="1032"/>
                      <a:pt x="1407" y="1032"/>
                      <a:pt x="1407" y="1032"/>
                    </a:cubicBezTo>
                    <a:cubicBezTo>
                      <a:pt x="1407" y="1036"/>
                      <a:pt x="1407" y="1036"/>
                      <a:pt x="1407" y="1036"/>
                    </a:cubicBezTo>
                    <a:cubicBezTo>
                      <a:pt x="1408" y="1037"/>
                      <a:pt x="1408" y="1037"/>
                      <a:pt x="1408" y="1037"/>
                    </a:cubicBezTo>
                    <a:cubicBezTo>
                      <a:pt x="1408" y="1039"/>
                      <a:pt x="1408" y="1039"/>
                      <a:pt x="1408" y="1039"/>
                    </a:cubicBezTo>
                    <a:cubicBezTo>
                      <a:pt x="1409" y="1044"/>
                      <a:pt x="1409" y="1044"/>
                      <a:pt x="1409" y="1044"/>
                    </a:cubicBezTo>
                    <a:cubicBezTo>
                      <a:pt x="1409" y="1047"/>
                      <a:pt x="1409" y="1047"/>
                      <a:pt x="1409" y="1047"/>
                    </a:cubicBezTo>
                    <a:cubicBezTo>
                      <a:pt x="1409" y="1048"/>
                      <a:pt x="1409" y="1048"/>
                      <a:pt x="1409" y="1048"/>
                    </a:cubicBezTo>
                    <a:close/>
                    <a:moveTo>
                      <a:pt x="1307" y="1003"/>
                    </a:moveTo>
                    <a:cubicBezTo>
                      <a:pt x="1307" y="998"/>
                      <a:pt x="1307" y="998"/>
                      <a:pt x="1307" y="998"/>
                    </a:cubicBezTo>
                    <a:cubicBezTo>
                      <a:pt x="1306" y="997"/>
                      <a:pt x="1306" y="997"/>
                      <a:pt x="1306" y="997"/>
                    </a:cubicBezTo>
                    <a:cubicBezTo>
                      <a:pt x="1311" y="994"/>
                      <a:pt x="1311" y="994"/>
                      <a:pt x="1311" y="994"/>
                    </a:cubicBezTo>
                    <a:cubicBezTo>
                      <a:pt x="1313" y="992"/>
                      <a:pt x="1313" y="992"/>
                      <a:pt x="1313" y="992"/>
                    </a:cubicBezTo>
                    <a:cubicBezTo>
                      <a:pt x="1313" y="992"/>
                      <a:pt x="1313" y="992"/>
                      <a:pt x="1313" y="992"/>
                    </a:cubicBezTo>
                    <a:cubicBezTo>
                      <a:pt x="1313" y="992"/>
                      <a:pt x="1313" y="992"/>
                      <a:pt x="1313" y="992"/>
                    </a:cubicBezTo>
                    <a:cubicBezTo>
                      <a:pt x="1312" y="995"/>
                      <a:pt x="1312" y="995"/>
                      <a:pt x="1312" y="995"/>
                    </a:cubicBezTo>
                    <a:cubicBezTo>
                      <a:pt x="1309" y="1000"/>
                      <a:pt x="1309" y="1000"/>
                      <a:pt x="1309" y="1000"/>
                    </a:cubicBezTo>
                    <a:lnTo>
                      <a:pt x="1307" y="1003"/>
                    </a:lnTo>
                    <a:close/>
                    <a:moveTo>
                      <a:pt x="1308" y="1015"/>
                    </a:moveTo>
                    <a:cubicBezTo>
                      <a:pt x="1307" y="1016"/>
                      <a:pt x="1307" y="1016"/>
                      <a:pt x="1307" y="1016"/>
                    </a:cubicBezTo>
                    <a:cubicBezTo>
                      <a:pt x="1306" y="1016"/>
                      <a:pt x="1306" y="1016"/>
                      <a:pt x="1306" y="1016"/>
                    </a:cubicBezTo>
                    <a:cubicBezTo>
                      <a:pt x="1306" y="1015"/>
                      <a:pt x="1306" y="1015"/>
                      <a:pt x="1306" y="1015"/>
                    </a:cubicBezTo>
                    <a:cubicBezTo>
                      <a:pt x="1307" y="1014"/>
                      <a:pt x="1307" y="1014"/>
                      <a:pt x="1307" y="1014"/>
                    </a:cubicBezTo>
                    <a:lnTo>
                      <a:pt x="1308" y="1015"/>
                    </a:lnTo>
                    <a:close/>
                    <a:moveTo>
                      <a:pt x="1309" y="989"/>
                    </a:moveTo>
                    <a:cubicBezTo>
                      <a:pt x="1307" y="990"/>
                      <a:pt x="1307" y="990"/>
                      <a:pt x="1307" y="990"/>
                    </a:cubicBezTo>
                    <a:cubicBezTo>
                      <a:pt x="1305" y="992"/>
                      <a:pt x="1305" y="992"/>
                      <a:pt x="1305" y="992"/>
                    </a:cubicBezTo>
                    <a:cubicBezTo>
                      <a:pt x="1305" y="989"/>
                      <a:pt x="1305" y="989"/>
                      <a:pt x="1305" y="989"/>
                    </a:cubicBezTo>
                    <a:cubicBezTo>
                      <a:pt x="1304" y="984"/>
                      <a:pt x="1304" y="984"/>
                      <a:pt x="1304" y="984"/>
                    </a:cubicBezTo>
                    <a:cubicBezTo>
                      <a:pt x="1305" y="984"/>
                      <a:pt x="1305" y="984"/>
                      <a:pt x="1305" y="984"/>
                    </a:cubicBezTo>
                    <a:cubicBezTo>
                      <a:pt x="1313" y="984"/>
                      <a:pt x="1313" y="984"/>
                      <a:pt x="1313" y="984"/>
                    </a:cubicBezTo>
                    <a:cubicBezTo>
                      <a:pt x="1314" y="984"/>
                      <a:pt x="1314" y="984"/>
                      <a:pt x="1314" y="984"/>
                    </a:cubicBezTo>
                    <a:cubicBezTo>
                      <a:pt x="1313" y="985"/>
                      <a:pt x="1313" y="985"/>
                      <a:pt x="1313" y="985"/>
                    </a:cubicBezTo>
                    <a:lnTo>
                      <a:pt x="1309" y="989"/>
                    </a:lnTo>
                    <a:close/>
                    <a:moveTo>
                      <a:pt x="1310" y="956"/>
                    </a:moveTo>
                    <a:cubicBezTo>
                      <a:pt x="1314" y="956"/>
                      <a:pt x="1314" y="956"/>
                      <a:pt x="1314" y="956"/>
                    </a:cubicBezTo>
                    <a:cubicBezTo>
                      <a:pt x="1315" y="956"/>
                      <a:pt x="1315" y="956"/>
                      <a:pt x="1315" y="956"/>
                    </a:cubicBezTo>
                    <a:cubicBezTo>
                      <a:pt x="1317" y="956"/>
                      <a:pt x="1317" y="956"/>
                      <a:pt x="1317" y="956"/>
                    </a:cubicBezTo>
                    <a:cubicBezTo>
                      <a:pt x="1316" y="957"/>
                      <a:pt x="1316" y="957"/>
                      <a:pt x="1316" y="957"/>
                    </a:cubicBezTo>
                    <a:cubicBezTo>
                      <a:pt x="1315" y="957"/>
                      <a:pt x="1315" y="957"/>
                      <a:pt x="1315" y="957"/>
                    </a:cubicBezTo>
                    <a:cubicBezTo>
                      <a:pt x="1314" y="960"/>
                      <a:pt x="1314" y="960"/>
                      <a:pt x="1314" y="960"/>
                    </a:cubicBezTo>
                    <a:cubicBezTo>
                      <a:pt x="1312" y="963"/>
                      <a:pt x="1312" y="963"/>
                      <a:pt x="1312" y="963"/>
                    </a:cubicBezTo>
                    <a:cubicBezTo>
                      <a:pt x="1311" y="963"/>
                      <a:pt x="1311" y="963"/>
                      <a:pt x="1311" y="963"/>
                    </a:cubicBezTo>
                    <a:cubicBezTo>
                      <a:pt x="1310" y="961"/>
                      <a:pt x="1310" y="961"/>
                      <a:pt x="1310" y="961"/>
                    </a:cubicBezTo>
                    <a:cubicBezTo>
                      <a:pt x="1306" y="956"/>
                      <a:pt x="1306" y="956"/>
                      <a:pt x="1306" y="956"/>
                    </a:cubicBezTo>
                    <a:lnTo>
                      <a:pt x="1310" y="956"/>
                    </a:lnTo>
                    <a:close/>
                    <a:moveTo>
                      <a:pt x="1306" y="951"/>
                    </a:moveTo>
                    <a:cubicBezTo>
                      <a:pt x="1307" y="949"/>
                      <a:pt x="1307" y="949"/>
                      <a:pt x="1307" y="949"/>
                    </a:cubicBezTo>
                    <a:cubicBezTo>
                      <a:pt x="1308" y="949"/>
                      <a:pt x="1308" y="949"/>
                      <a:pt x="1308" y="949"/>
                    </a:cubicBezTo>
                    <a:cubicBezTo>
                      <a:pt x="1308" y="947"/>
                      <a:pt x="1308" y="947"/>
                      <a:pt x="1308" y="947"/>
                    </a:cubicBezTo>
                    <a:cubicBezTo>
                      <a:pt x="1310" y="945"/>
                      <a:pt x="1310" y="945"/>
                      <a:pt x="1310" y="945"/>
                    </a:cubicBezTo>
                    <a:cubicBezTo>
                      <a:pt x="1311" y="944"/>
                      <a:pt x="1311" y="944"/>
                      <a:pt x="1311" y="944"/>
                    </a:cubicBezTo>
                    <a:cubicBezTo>
                      <a:pt x="1311" y="943"/>
                      <a:pt x="1311" y="943"/>
                      <a:pt x="1311" y="943"/>
                    </a:cubicBezTo>
                    <a:cubicBezTo>
                      <a:pt x="1314" y="947"/>
                      <a:pt x="1314" y="947"/>
                      <a:pt x="1314" y="947"/>
                    </a:cubicBezTo>
                    <a:cubicBezTo>
                      <a:pt x="1316" y="950"/>
                      <a:pt x="1316" y="950"/>
                      <a:pt x="1316" y="950"/>
                    </a:cubicBezTo>
                    <a:cubicBezTo>
                      <a:pt x="1317" y="951"/>
                      <a:pt x="1317" y="951"/>
                      <a:pt x="1317" y="951"/>
                    </a:cubicBezTo>
                    <a:cubicBezTo>
                      <a:pt x="1312" y="951"/>
                      <a:pt x="1312" y="951"/>
                      <a:pt x="1312" y="951"/>
                    </a:cubicBezTo>
                    <a:cubicBezTo>
                      <a:pt x="1310" y="951"/>
                      <a:pt x="1310" y="951"/>
                      <a:pt x="1310" y="951"/>
                    </a:cubicBezTo>
                    <a:cubicBezTo>
                      <a:pt x="1309" y="951"/>
                      <a:pt x="1309" y="951"/>
                      <a:pt x="1309" y="951"/>
                    </a:cubicBezTo>
                    <a:lnTo>
                      <a:pt x="1306" y="951"/>
                    </a:lnTo>
                    <a:close/>
                    <a:moveTo>
                      <a:pt x="1318" y="963"/>
                    </a:moveTo>
                    <a:cubicBezTo>
                      <a:pt x="1319" y="961"/>
                      <a:pt x="1319" y="961"/>
                      <a:pt x="1319" y="961"/>
                    </a:cubicBezTo>
                    <a:cubicBezTo>
                      <a:pt x="1319" y="964"/>
                      <a:pt x="1319" y="964"/>
                      <a:pt x="1319" y="964"/>
                    </a:cubicBezTo>
                    <a:cubicBezTo>
                      <a:pt x="1319" y="970"/>
                      <a:pt x="1319" y="970"/>
                      <a:pt x="1319" y="970"/>
                    </a:cubicBezTo>
                    <a:cubicBezTo>
                      <a:pt x="1319" y="972"/>
                      <a:pt x="1319" y="972"/>
                      <a:pt x="1319" y="972"/>
                    </a:cubicBezTo>
                    <a:cubicBezTo>
                      <a:pt x="1319" y="974"/>
                      <a:pt x="1319" y="974"/>
                      <a:pt x="1319" y="974"/>
                    </a:cubicBezTo>
                    <a:cubicBezTo>
                      <a:pt x="1315" y="968"/>
                      <a:pt x="1315" y="968"/>
                      <a:pt x="1315" y="968"/>
                    </a:cubicBezTo>
                    <a:cubicBezTo>
                      <a:pt x="1314" y="968"/>
                      <a:pt x="1314" y="968"/>
                      <a:pt x="1314" y="968"/>
                    </a:cubicBezTo>
                    <a:cubicBezTo>
                      <a:pt x="1315" y="966"/>
                      <a:pt x="1315" y="966"/>
                      <a:pt x="1315" y="966"/>
                    </a:cubicBezTo>
                    <a:lnTo>
                      <a:pt x="1318" y="963"/>
                    </a:lnTo>
                    <a:close/>
                    <a:moveTo>
                      <a:pt x="1311" y="972"/>
                    </a:moveTo>
                    <a:cubicBezTo>
                      <a:pt x="1316" y="979"/>
                      <a:pt x="1316" y="979"/>
                      <a:pt x="1316" y="979"/>
                    </a:cubicBezTo>
                    <a:cubicBezTo>
                      <a:pt x="1313" y="979"/>
                      <a:pt x="1313" y="979"/>
                      <a:pt x="1313" y="979"/>
                    </a:cubicBezTo>
                    <a:cubicBezTo>
                      <a:pt x="1308" y="979"/>
                      <a:pt x="1308" y="979"/>
                      <a:pt x="1308" y="979"/>
                    </a:cubicBezTo>
                    <a:cubicBezTo>
                      <a:pt x="1306" y="979"/>
                      <a:pt x="1306" y="979"/>
                      <a:pt x="1306" y="979"/>
                    </a:cubicBezTo>
                    <a:cubicBezTo>
                      <a:pt x="1307" y="979"/>
                      <a:pt x="1307" y="979"/>
                      <a:pt x="1307" y="979"/>
                    </a:cubicBezTo>
                    <a:cubicBezTo>
                      <a:pt x="1309" y="976"/>
                      <a:pt x="1309" y="976"/>
                      <a:pt x="1309" y="976"/>
                    </a:cubicBezTo>
                    <a:lnTo>
                      <a:pt x="1311" y="972"/>
                    </a:lnTo>
                    <a:close/>
                    <a:moveTo>
                      <a:pt x="1317" y="996"/>
                    </a:moveTo>
                    <a:cubicBezTo>
                      <a:pt x="1319" y="991"/>
                      <a:pt x="1319" y="991"/>
                      <a:pt x="1319" y="991"/>
                    </a:cubicBezTo>
                    <a:cubicBezTo>
                      <a:pt x="1320" y="990"/>
                      <a:pt x="1320" y="990"/>
                      <a:pt x="1320" y="990"/>
                    </a:cubicBezTo>
                    <a:cubicBezTo>
                      <a:pt x="1320" y="992"/>
                      <a:pt x="1320" y="992"/>
                      <a:pt x="1320" y="992"/>
                    </a:cubicBezTo>
                    <a:cubicBezTo>
                      <a:pt x="1321" y="995"/>
                      <a:pt x="1321" y="995"/>
                      <a:pt x="1321" y="995"/>
                    </a:cubicBezTo>
                    <a:cubicBezTo>
                      <a:pt x="1319" y="997"/>
                      <a:pt x="1319" y="997"/>
                      <a:pt x="1319" y="997"/>
                    </a:cubicBezTo>
                    <a:cubicBezTo>
                      <a:pt x="1316" y="999"/>
                      <a:pt x="1316" y="999"/>
                      <a:pt x="1316" y="999"/>
                    </a:cubicBezTo>
                    <a:cubicBezTo>
                      <a:pt x="1314" y="1001"/>
                      <a:pt x="1314" y="1001"/>
                      <a:pt x="1314" y="1001"/>
                    </a:cubicBezTo>
                    <a:cubicBezTo>
                      <a:pt x="1315" y="999"/>
                      <a:pt x="1315" y="999"/>
                      <a:pt x="1315" y="999"/>
                    </a:cubicBezTo>
                    <a:lnTo>
                      <a:pt x="1317" y="996"/>
                    </a:lnTo>
                    <a:close/>
                    <a:moveTo>
                      <a:pt x="1319" y="941"/>
                    </a:moveTo>
                    <a:cubicBezTo>
                      <a:pt x="1319" y="945"/>
                      <a:pt x="1319" y="945"/>
                      <a:pt x="1319" y="945"/>
                    </a:cubicBezTo>
                    <a:cubicBezTo>
                      <a:pt x="1315" y="940"/>
                      <a:pt x="1315" y="940"/>
                      <a:pt x="1315" y="940"/>
                    </a:cubicBezTo>
                    <a:cubicBezTo>
                      <a:pt x="1317" y="939"/>
                      <a:pt x="1317" y="939"/>
                      <a:pt x="1317" y="939"/>
                    </a:cubicBezTo>
                    <a:cubicBezTo>
                      <a:pt x="1318" y="939"/>
                      <a:pt x="1318" y="939"/>
                      <a:pt x="1318" y="939"/>
                    </a:cubicBezTo>
                    <a:cubicBezTo>
                      <a:pt x="1319" y="938"/>
                      <a:pt x="1319" y="938"/>
                      <a:pt x="1319" y="938"/>
                    </a:cubicBezTo>
                    <a:cubicBezTo>
                      <a:pt x="1319" y="939"/>
                      <a:pt x="1319" y="939"/>
                      <a:pt x="1319" y="939"/>
                    </a:cubicBezTo>
                    <a:lnTo>
                      <a:pt x="1319" y="941"/>
                    </a:lnTo>
                    <a:close/>
                    <a:moveTo>
                      <a:pt x="1315" y="929"/>
                    </a:moveTo>
                    <a:cubicBezTo>
                      <a:pt x="1314" y="931"/>
                      <a:pt x="1314" y="931"/>
                      <a:pt x="1314" y="931"/>
                    </a:cubicBezTo>
                    <a:cubicBezTo>
                      <a:pt x="1313" y="932"/>
                      <a:pt x="1313" y="932"/>
                      <a:pt x="1313" y="932"/>
                    </a:cubicBezTo>
                    <a:cubicBezTo>
                      <a:pt x="1312" y="933"/>
                      <a:pt x="1312" y="933"/>
                      <a:pt x="1312" y="933"/>
                    </a:cubicBezTo>
                    <a:cubicBezTo>
                      <a:pt x="1312" y="934"/>
                      <a:pt x="1312" y="934"/>
                      <a:pt x="1312" y="934"/>
                    </a:cubicBezTo>
                    <a:cubicBezTo>
                      <a:pt x="1311" y="935"/>
                      <a:pt x="1311" y="935"/>
                      <a:pt x="1311" y="935"/>
                    </a:cubicBezTo>
                    <a:cubicBezTo>
                      <a:pt x="1310" y="933"/>
                      <a:pt x="1310" y="933"/>
                      <a:pt x="1310" y="933"/>
                    </a:cubicBezTo>
                    <a:cubicBezTo>
                      <a:pt x="1306" y="927"/>
                      <a:pt x="1306" y="927"/>
                      <a:pt x="1306" y="927"/>
                    </a:cubicBezTo>
                    <a:cubicBezTo>
                      <a:pt x="1306" y="927"/>
                      <a:pt x="1306" y="927"/>
                      <a:pt x="1306" y="927"/>
                    </a:cubicBezTo>
                    <a:cubicBezTo>
                      <a:pt x="1308" y="927"/>
                      <a:pt x="1308" y="927"/>
                      <a:pt x="1308" y="927"/>
                    </a:cubicBezTo>
                    <a:cubicBezTo>
                      <a:pt x="1310" y="927"/>
                      <a:pt x="1310" y="927"/>
                      <a:pt x="1310" y="927"/>
                    </a:cubicBezTo>
                    <a:cubicBezTo>
                      <a:pt x="1314" y="927"/>
                      <a:pt x="1314" y="927"/>
                      <a:pt x="1314" y="927"/>
                    </a:cubicBezTo>
                    <a:cubicBezTo>
                      <a:pt x="1317" y="927"/>
                      <a:pt x="1317" y="927"/>
                      <a:pt x="1317" y="927"/>
                    </a:cubicBezTo>
                    <a:lnTo>
                      <a:pt x="1315" y="929"/>
                    </a:lnTo>
                    <a:close/>
                    <a:moveTo>
                      <a:pt x="1308" y="938"/>
                    </a:moveTo>
                    <a:cubicBezTo>
                      <a:pt x="1307" y="938"/>
                      <a:pt x="1307" y="938"/>
                      <a:pt x="1307" y="938"/>
                    </a:cubicBezTo>
                    <a:cubicBezTo>
                      <a:pt x="1306" y="939"/>
                      <a:pt x="1306" y="939"/>
                      <a:pt x="1306" y="939"/>
                    </a:cubicBezTo>
                    <a:cubicBezTo>
                      <a:pt x="1305" y="939"/>
                      <a:pt x="1305" y="939"/>
                      <a:pt x="1305" y="939"/>
                    </a:cubicBezTo>
                    <a:cubicBezTo>
                      <a:pt x="1304" y="940"/>
                      <a:pt x="1304" y="940"/>
                      <a:pt x="1304" y="940"/>
                    </a:cubicBezTo>
                    <a:cubicBezTo>
                      <a:pt x="1304" y="938"/>
                      <a:pt x="1304" y="938"/>
                      <a:pt x="1304" y="938"/>
                    </a:cubicBezTo>
                    <a:cubicBezTo>
                      <a:pt x="1304" y="937"/>
                      <a:pt x="1304" y="937"/>
                      <a:pt x="1304" y="937"/>
                    </a:cubicBezTo>
                    <a:cubicBezTo>
                      <a:pt x="1304" y="936"/>
                      <a:pt x="1304" y="936"/>
                      <a:pt x="1304" y="936"/>
                    </a:cubicBezTo>
                    <a:cubicBezTo>
                      <a:pt x="1304" y="933"/>
                      <a:pt x="1304" y="933"/>
                      <a:pt x="1304" y="933"/>
                    </a:cubicBezTo>
                    <a:lnTo>
                      <a:pt x="1308" y="938"/>
                    </a:lnTo>
                    <a:close/>
                    <a:moveTo>
                      <a:pt x="1304" y="945"/>
                    </a:moveTo>
                    <a:cubicBezTo>
                      <a:pt x="1304" y="945"/>
                      <a:pt x="1304" y="945"/>
                      <a:pt x="1304" y="945"/>
                    </a:cubicBezTo>
                    <a:cubicBezTo>
                      <a:pt x="1304" y="945"/>
                      <a:pt x="1304" y="945"/>
                      <a:pt x="1304" y="945"/>
                    </a:cubicBezTo>
                    <a:cubicBezTo>
                      <a:pt x="1304" y="945"/>
                      <a:pt x="1304" y="945"/>
                      <a:pt x="1304" y="945"/>
                    </a:cubicBezTo>
                    <a:cubicBezTo>
                      <a:pt x="1304" y="945"/>
                      <a:pt x="1304" y="945"/>
                      <a:pt x="1304" y="945"/>
                    </a:cubicBezTo>
                    <a:close/>
                    <a:moveTo>
                      <a:pt x="1308" y="968"/>
                    </a:moveTo>
                    <a:cubicBezTo>
                      <a:pt x="1305" y="972"/>
                      <a:pt x="1305" y="972"/>
                      <a:pt x="1305" y="972"/>
                    </a:cubicBezTo>
                    <a:cubicBezTo>
                      <a:pt x="1304" y="974"/>
                      <a:pt x="1304" y="974"/>
                      <a:pt x="1304" y="974"/>
                    </a:cubicBezTo>
                    <a:cubicBezTo>
                      <a:pt x="1304" y="971"/>
                      <a:pt x="1304" y="971"/>
                      <a:pt x="1304" y="971"/>
                    </a:cubicBezTo>
                    <a:cubicBezTo>
                      <a:pt x="1304" y="961"/>
                      <a:pt x="1304" y="961"/>
                      <a:pt x="1304" y="961"/>
                    </a:cubicBezTo>
                    <a:lnTo>
                      <a:pt x="1308" y="968"/>
                    </a:lnTo>
                    <a:close/>
                    <a:moveTo>
                      <a:pt x="1315" y="1007"/>
                    </a:moveTo>
                    <a:cubicBezTo>
                      <a:pt x="1320" y="1003"/>
                      <a:pt x="1320" y="1003"/>
                      <a:pt x="1320" y="1003"/>
                    </a:cubicBezTo>
                    <a:cubicBezTo>
                      <a:pt x="1322" y="1001"/>
                      <a:pt x="1322" y="1001"/>
                      <a:pt x="1322" y="1001"/>
                    </a:cubicBezTo>
                    <a:cubicBezTo>
                      <a:pt x="1323" y="1006"/>
                      <a:pt x="1323" y="1006"/>
                      <a:pt x="1323" y="1006"/>
                    </a:cubicBezTo>
                    <a:cubicBezTo>
                      <a:pt x="1323" y="1008"/>
                      <a:pt x="1323" y="1008"/>
                      <a:pt x="1323" y="1008"/>
                    </a:cubicBezTo>
                    <a:cubicBezTo>
                      <a:pt x="1317" y="1008"/>
                      <a:pt x="1317" y="1008"/>
                      <a:pt x="1317" y="1008"/>
                    </a:cubicBezTo>
                    <a:cubicBezTo>
                      <a:pt x="1313" y="1008"/>
                      <a:pt x="1313" y="1008"/>
                      <a:pt x="1313" y="1008"/>
                    </a:cubicBezTo>
                    <a:lnTo>
                      <a:pt x="1315" y="1007"/>
                    </a:lnTo>
                    <a:close/>
                    <a:moveTo>
                      <a:pt x="1321" y="1016"/>
                    </a:moveTo>
                    <a:cubicBezTo>
                      <a:pt x="1320" y="1017"/>
                      <a:pt x="1320" y="1017"/>
                      <a:pt x="1320" y="1017"/>
                    </a:cubicBezTo>
                    <a:cubicBezTo>
                      <a:pt x="1319" y="1017"/>
                      <a:pt x="1319" y="1017"/>
                      <a:pt x="1319" y="1017"/>
                    </a:cubicBezTo>
                    <a:cubicBezTo>
                      <a:pt x="1319" y="1016"/>
                      <a:pt x="1319" y="1016"/>
                      <a:pt x="1319" y="1016"/>
                    </a:cubicBezTo>
                    <a:cubicBezTo>
                      <a:pt x="1319" y="1016"/>
                      <a:pt x="1319" y="1016"/>
                      <a:pt x="1319" y="1016"/>
                    </a:cubicBezTo>
                    <a:lnTo>
                      <a:pt x="1321" y="1016"/>
                    </a:lnTo>
                    <a:close/>
                    <a:moveTo>
                      <a:pt x="1320" y="1028"/>
                    </a:moveTo>
                    <a:cubicBezTo>
                      <a:pt x="1323" y="1022"/>
                      <a:pt x="1323" y="1022"/>
                      <a:pt x="1323" y="1022"/>
                    </a:cubicBezTo>
                    <a:cubicBezTo>
                      <a:pt x="1323" y="1022"/>
                      <a:pt x="1323" y="1022"/>
                      <a:pt x="1323" y="1022"/>
                    </a:cubicBezTo>
                    <a:cubicBezTo>
                      <a:pt x="1323" y="1022"/>
                      <a:pt x="1323" y="1022"/>
                      <a:pt x="1323" y="1022"/>
                    </a:cubicBezTo>
                    <a:cubicBezTo>
                      <a:pt x="1323" y="1022"/>
                      <a:pt x="1323" y="1022"/>
                      <a:pt x="1323" y="1022"/>
                    </a:cubicBezTo>
                    <a:cubicBezTo>
                      <a:pt x="1323" y="1022"/>
                      <a:pt x="1323" y="1022"/>
                      <a:pt x="1323" y="1022"/>
                    </a:cubicBezTo>
                    <a:cubicBezTo>
                      <a:pt x="1323" y="1022"/>
                      <a:pt x="1323" y="1022"/>
                      <a:pt x="1323" y="1022"/>
                    </a:cubicBezTo>
                    <a:cubicBezTo>
                      <a:pt x="1324" y="1021"/>
                      <a:pt x="1324" y="1021"/>
                      <a:pt x="1324" y="1021"/>
                    </a:cubicBezTo>
                    <a:cubicBezTo>
                      <a:pt x="1326" y="1017"/>
                      <a:pt x="1326" y="1017"/>
                      <a:pt x="1326" y="1017"/>
                    </a:cubicBezTo>
                    <a:cubicBezTo>
                      <a:pt x="1327" y="1016"/>
                      <a:pt x="1327" y="1016"/>
                      <a:pt x="1327" y="1016"/>
                    </a:cubicBezTo>
                    <a:cubicBezTo>
                      <a:pt x="1331" y="1022"/>
                      <a:pt x="1331" y="1022"/>
                      <a:pt x="1331" y="1022"/>
                    </a:cubicBezTo>
                    <a:cubicBezTo>
                      <a:pt x="1338" y="1031"/>
                      <a:pt x="1338" y="1031"/>
                      <a:pt x="1338" y="1031"/>
                    </a:cubicBezTo>
                    <a:cubicBezTo>
                      <a:pt x="1337" y="1031"/>
                      <a:pt x="1336" y="1032"/>
                      <a:pt x="1335" y="1032"/>
                    </a:cubicBezTo>
                    <a:cubicBezTo>
                      <a:pt x="1333" y="1034"/>
                      <a:pt x="1331" y="1035"/>
                      <a:pt x="1328" y="1036"/>
                    </a:cubicBezTo>
                    <a:cubicBezTo>
                      <a:pt x="1328" y="1037"/>
                      <a:pt x="1327" y="1037"/>
                      <a:pt x="1326" y="1038"/>
                    </a:cubicBezTo>
                    <a:cubicBezTo>
                      <a:pt x="1326" y="1038"/>
                      <a:pt x="1326" y="1038"/>
                      <a:pt x="1326" y="1038"/>
                    </a:cubicBezTo>
                    <a:cubicBezTo>
                      <a:pt x="1325" y="1037"/>
                      <a:pt x="1325" y="1037"/>
                      <a:pt x="1325" y="1037"/>
                    </a:cubicBezTo>
                    <a:cubicBezTo>
                      <a:pt x="1319" y="1031"/>
                      <a:pt x="1319" y="1031"/>
                      <a:pt x="1319" y="1031"/>
                    </a:cubicBezTo>
                    <a:lnTo>
                      <a:pt x="1320" y="1028"/>
                    </a:lnTo>
                    <a:close/>
                    <a:moveTo>
                      <a:pt x="1413" y="234"/>
                    </a:moveTo>
                    <a:cubicBezTo>
                      <a:pt x="1413" y="229"/>
                      <a:pt x="1413" y="229"/>
                      <a:pt x="1413" y="229"/>
                    </a:cubicBezTo>
                    <a:cubicBezTo>
                      <a:pt x="1416" y="234"/>
                      <a:pt x="1416" y="234"/>
                      <a:pt x="1416" y="234"/>
                    </a:cubicBezTo>
                    <a:cubicBezTo>
                      <a:pt x="1415" y="235"/>
                      <a:pt x="1415" y="235"/>
                      <a:pt x="1415" y="235"/>
                    </a:cubicBezTo>
                    <a:cubicBezTo>
                      <a:pt x="1414" y="237"/>
                      <a:pt x="1414" y="237"/>
                      <a:pt x="1414" y="237"/>
                    </a:cubicBezTo>
                    <a:cubicBezTo>
                      <a:pt x="1413" y="238"/>
                      <a:pt x="1413" y="238"/>
                      <a:pt x="1413" y="238"/>
                    </a:cubicBezTo>
                    <a:cubicBezTo>
                      <a:pt x="1413" y="238"/>
                      <a:pt x="1413" y="238"/>
                      <a:pt x="1413" y="238"/>
                    </a:cubicBezTo>
                    <a:cubicBezTo>
                      <a:pt x="1413" y="238"/>
                      <a:pt x="1413" y="238"/>
                      <a:pt x="1413" y="238"/>
                    </a:cubicBezTo>
                    <a:cubicBezTo>
                      <a:pt x="1413" y="236"/>
                      <a:pt x="1413" y="236"/>
                      <a:pt x="1413" y="236"/>
                    </a:cubicBezTo>
                    <a:lnTo>
                      <a:pt x="1413" y="234"/>
                    </a:lnTo>
                    <a:close/>
                    <a:moveTo>
                      <a:pt x="1413" y="124"/>
                    </a:moveTo>
                    <a:cubicBezTo>
                      <a:pt x="1414" y="124"/>
                      <a:pt x="1414" y="124"/>
                      <a:pt x="1414" y="124"/>
                    </a:cubicBezTo>
                    <a:cubicBezTo>
                      <a:pt x="1414" y="126"/>
                      <a:pt x="1414" y="126"/>
                      <a:pt x="1414" y="126"/>
                    </a:cubicBezTo>
                    <a:cubicBezTo>
                      <a:pt x="1414" y="128"/>
                      <a:pt x="1414" y="128"/>
                      <a:pt x="1414" y="128"/>
                    </a:cubicBezTo>
                    <a:cubicBezTo>
                      <a:pt x="1413" y="125"/>
                      <a:pt x="1413" y="125"/>
                      <a:pt x="1413" y="125"/>
                    </a:cubicBezTo>
                    <a:lnTo>
                      <a:pt x="1413" y="124"/>
                    </a:lnTo>
                    <a:close/>
                    <a:moveTo>
                      <a:pt x="1431" y="207"/>
                    </a:moveTo>
                    <a:cubicBezTo>
                      <a:pt x="1431" y="208"/>
                      <a:pt x="1431" y="208"/>
                      <a:pt x="1431" y="208"/>
                    </a:cubicBezTo>
                    <a:cubicBezTo>
                      <a:pt x="1430" y="209"/>
                      <a:pt x="1430" y="209"/>
                      <a:pt x="1430" y="209"/>
                    </a:cubicBezTo>
                    <a:cubicBezTo>
                      <a:pt x="1430" y="209"/>
                      <a:pt x="1430" y="209"/>
                      <a:pt x="1430" y="209"/>
                    </a:cubicBezTo>
                    <a:cubicBezTo>
                      <a:pt x="1430" y="209"/>
                      <a:pt x="1430" y="209"/>
                      <a:pt x="1430" y="209"/>
                    </a:cubicBezTo>
                    <a:cubicBezTo>
                      <a:pt x="1430" y="207"/>
                      <a:pt x="1430" y="207"/>
                      <a:pt x="1430" y="207"/>
                    </a:cubicBezTo>
                    <a:cubicBezTo>
                      <a:pt x="1430" y="206"/>
                      <a:pt x="1430" y="206"/>
                      <a:pt x="1430" y="206"/>
                    </a:cubicBezTo>
                    <a:lnTo>
                      <a:pt x="1431" y="207"/>
                    </a:lnTo>
                    <a:close/>
                    <a:moveTo>
                      <a:pt x="1431" y="185"/>
                    </a:moveTo>
                    <a:cubicBezTo>
                      <a:pt x="1431" y="185"/>
                      <a:pt x="1431" y="185"/>
                      <a:pt x="1431" y="185"/>
                    </a:cubicBezTo>
                    <a:cubicBezTo>
                      <a:pt x="1431" y="185"/>
                      <a:pt x="1431" y="185"/>
                      <a:pt x="1431" y="185"/>
                    </a:cubicBezTo>
                    <a:cubicBezTo>
                      <a:pt x="1431" y="185"/>
                      <a:pt x="1431" y="185"/>
                      <a:pt x="1431" y="185"/>
                    </a:cubicBezTo>
                    <a:cubicBezTo>
                      <a:pt x="1431" y="186"/>
                      <a:pt x="1431" y="186"/>
                      <a:pt x="1431" y="186"/>
                    </a:cubicBezTo>
                    <a:lnTo>
                      <a:pt x="1431" y="185"/>
                    </a:lnTo>
                    <a:close/>
                    <a:moveTo>
                      <a:pt x="1437" y="207"/>
                    </a:moveTo>
                    <a:cubicBezTo>
                      <a:pt x="1437" y="206"/>
                      <a:pt x="1437" y="206"/>
                      <a:pt x="1437" y="206"/>
                    </a:cubicBezTo>
                    <a:cubicBezTo>
                      <a:pt x="1437" y="206"/>
                      <a:pt x="1437" y="206"/>
                      <a:pt x="1437" y="206"/>
                    </a:cubicBezTo>
                    <a:cubicBezTo>
                      <a:pt x="1437" y="206"/>
                      <a:pt x="1437" y="206"/>
                      <a:pt x="1437" y="206"/>
                    </a:cubicBezTo>
                    <a:cubicBezTo>
                      <a:pt x="1437" y="207"/>
                      <a:pt x="1437" y="207"/>
                      <a:pt x="1437" y="207"/>
                    </a:cubicBezTo>
                    <a:cubicBezTo>
                      <a:pt x="1437" y="209"/>
                      <a:pt x="1437" y="209"/>
                      <a:pt x="1437" y="209"/>
                    </a:cubicBezTo>
                    <a:cubicBezTo>
                      <a:pt x="1436" y="207"/>
                      <a:pt x="1436" y="207"/>
                      <a:pt x="1436" y="207"/>
                    </a:cubicBezTo>
                    <a:lnTo>
                      <a:pt x="1437" y="207"/>
                    </a:lnTo>
                    <a:close/>
                    <a:moveTo>
                      <a:pt x="1436" y="162"/>
                    </a:moveTo>
                    <a:cubicBezTo>
                      <a:pt x="1437" y="162"/>
                      <a:pt x="1437" y="162"/>
                      <a:pt x="1437" y="162"/>
                    </a:cubicBezTo>
                    <a:cubicBezTo>
                      <a:pt x="1437" y="162"/>
                      <a:pt x="1437" y="162"/>
                      <a:pt x="1437" y="162"/>
                    </a:cubicBezTo>
                    <a:cubicBezTo>
                      <a:pt x="1437" y="162"/>
                      <a:pt x="1437" y="162"/>
                      <a:pt x="1437" y="162"/>
                    </a:cubicBezTo>
                    <a:cubicBezTo>
                      <a:pt x="1437" y="162"/>
                      <a:pt x="1437" y="162"/>
                      <a:pt x="1437" y="162"/>
                    </a:cubicBezTo>
                    <a:lnTo>
                      <a:pt x="1436" y="162"/>
                    </a:lnTo>
                    <a:close/>
                    <a:moveTo>
                      <a:pt x="1437" y="185"/>
                    </a:moveTo>
                    <a:cubicBezTo>
                      <a:pt x="1437" y="185"/>
                      <a:pt x="1437" y="185"/>
                      <a:pt x="1437" y="185"/>
                    </a:cubicBezTo>
                    <a:cubicBezTo>
                      <a:pt x="1437" y="185"/>
                      <a:pt x="1437" y="185"/>
                      <a:pt x="1437" y="185"/>
                    </a:cubicBezTo>
                    <a:cubicBezTo>
                      <a:pt x="1437" y="185"/>
                      <a:pt x="1437" y="185"/>
                      <a:pt x="1437" y="185"/>
                    </a:cubicBezTo>
                    <a:cubicBezTo>
                      <a:pt x="1437" y="186"/>
                      <a:pt x="1437" y="186"/>
                      <a:pt x="1437" y="186"/>
                    </a:cubicBezTo>
                    <a:lnTo>
                      <a:pt x="1437" y="185"/>
                    </a:lnTo>
                    <a:close/>
                    <a:moveTo>
                      <a:pt x="1454" y="232"/>
                    </a:moveTo>
                    <a:cubicBezTo>
                      <a:pt x="1454" y="234"/>
                      <a:pt x="1454" y="234"/>
                      <a:pt x="1454" y="234"/>
                    </a:cubicBezTo>
                    <a:cubicBezTo>
                      <a:pt x="1454" y="238"/>
                      <a:pt x="1454" y="238"/>
                      <a:pt x="1454" y="238"/>
                    </a:cubicBezTo>
                    <a:cubicBezTo>
                      <a:pt x="1451" y="234"/>
                      <a:pt x="1451" y="234"/>
                      <a:pt x="1451" y="234"/>
                    </a:cubicBezTo>
                    <a:cubicBezTo>
                      <a:pt x="1452" y="232"/>
                      <a:pt x="1452" y="232"/>
                      <a:pt x="1452" y="232"/>
                    </a:cubicBezTo>
                    <a:cubicBezTo>
                      <a:pt x="1453" y="231"/>
                      <a:pt x="1453" y="231"/>
                      <a:pt x="1453" y="231"/>
                    </a:cubicBezTo>
                    <a:cubicBezTo>
                      <a:pt x="1454" y="230"/>
                      <a:pt x="1454" y="230"/>
                      <a:pt x="1454" y="230"/>
                    </a:cubicBezTo>
                    <a:cubicBezTo>
                      <a:pt x="1454" y="229"/>
                      <a:pt x="1454" y="229"/>
                      <a:pt x="1454" y="229"/>
                    </a:cubicBezTo>
                    <a:cubicBezTo>
                      <a:pt x="1454" y="230"/>
                      <a:pt x="1454" y="230"/>
                      <a:pt x="1454" y="230"/>
                    </a:cubicBezTo>
                    <a:lnTo>
                      <a:pt x="1454" y="232"/>
                    </a:lnTo>
                    <a:close/>
                    <a:moveTo>
                      <a:pt x="1454" y="124"/>
                    </a:moveTo>
                    <a:cubicBezTo>
                      <a:pt x="1455" y="124"/>
                      <a:pt x="1455" y="124"/>
                      <a:pt x="1455" y="124"/>
                    </a:cubicBezTo>
                    <a:cubicBezTo>
                      <a:pt x="1454" y="126"/>
                      <a:pt x="1454" y="126"/>
                      <a:pt x="1454" y="126"/>
                    </a:cubicBezTo>
                    <a:cubicBezTo>
                      <a:pt x="1454" y="128"/>
                      <a:pt x="1454" y="128"/>
                      <a:pt x="1454" y="128"/>
                    </a:cubicBezTo>
                    <a:cubicBezTo>
                      <a:pt x="1454" y="126"/>
                      <a:pt x="1454" y="126"/>
                      <a:pt x="1454" y="126"/>
                    </a:cubicBezTo>
                    <a:lnTo>
                      <a:pt x="1454" y="124"/>
                    </a:lnTo>
                    <a:close/>
                    <a:moveTo>
                      <a:pt x="1432" y="294"/>
                    </a:moveTo>
                    <a:cubicBezTo>
                      <a:pt x="1433" y="292"/>
                      <a:pt x="1433" y="292"/>
                      <a:pt x="1433" y="292"/>
                    </a:cubicBezTo>
                    <a:cubicBezTo>
                      <a:pt x="1433" y="291"/>
                      <a:pt x="1433" y="291"/>
                      <a:pt x="1433" y="291"/>
                    </a:cubicBezTo>
                    <a:cubicBezTo>
                      <a:pt x="1434" y="293"/>
                      <a:pt x="1434" y="293"/>
                      <a:pt x="1434" y="293"/>
                    </a:cubicBezTo>
                    <a:cubicBezTo>
                      <a:pt x="1437" y="297"/>
                      <a:pt x="1437" y="297"/>
                      <a:pt x="1437" y="297"/>
                    </a:cubicBezTo>
                    <a:cubicBezTo>
                      <a:pt x="1435" y="297"/>
                      <a:pt x="1435" y="297"/>
                      <a:pt x="1435" y="297"/>
                    </a:cubicBezTo>
                    <a:cubicBezTo>
                      <a:pt x="1431" y="297"/>
                      <a:pt x="1431" y="297"/>
                      <a:pt x="1431" y="297"/>
                    </a:cubicBezTo>
                    <a:cubicBezTo>
                      <a:pt x="1430" y="297"/>
                      <a:pt x="1430" y="297"/>
                      <a:pt x="1430" y="297"/>
                    </a:cubicBezTo>
                    <a:cubicBezTo>
                      <a:pt x="1431" y="296"/>
                      <a:pt x="1431" y="296"/>
                      <a:pt x="1431" y="296"/>
                    </a:cubicBezTo>
                    <a:lnTo>
                      <a:pt x="1432" y="294"/>
                    </a:lnTo>
                    <a:close/>
                    <a:moveTo>
                      <a:pt x="1431" y="276"/>
                    </a:moveTo>
                    <a:cubicBezTo>
                      <a:pt x="1432" y="276"/>
                      <a:pt x="1432" y="276"/>
                      <a:pt x="1432" y="276"/>
                    </a:cubicBezTo>
                    <a:cubicBezTo>
                      <a:pt x="1436" y="276"/>
                      <a:pt x="1436" y="276"/>
                      <a:pt x="1436" y="276"/>
                    </a:cubicBezTo>
                    <a:cubicBezTo>
                      <a:pt x="1436" y="276"/>
                      <a:pt x="1436" y="276"/>
                      <a:pt x="1436" y="276"/>
                    </a:cubicBezTo>
                    <a:cubicBezTo>
                      <a:pt x="1436" y="276"/>
                      <a:pt x="1436" y="276"/>
                      <a:pt x="1436" y="276"/>
                    </a:cubicBezTo>
                    <a:cubicBezTo>
                      <a:pt x="1435" y="278"/>
                      <a:pt x="1435" y="278"/>
                      <a:pt x="1435" y="278"/>
                    </a:cubicBezTo>
                    <a:cubicBezTo>
                      <a:pt x="1433" y="281"/>
                      <a:pt x="1433" y="281"/>
                      <a:pt x="1433" y="281"/>
                    </a:cubicBezTo>
                    <a:lnTo>
                      <a:pt x="1431" y="276"/>
                    </a:lnTo>
                    <a:close/>
                    <a:moveTo>
                      <a:pt x="1432" y="302"/>
                    </a:moveTo>
                    <a:cubicBezTo>
                      <a:pt x="1436" y="302"/>
                      <a:pt x="1436" y="302"/>
                      <a:pt x="1436" y="302"/>
                    </a:cubicBezTo>
                    <a:cubicBezTo>
                      <a:pt x="1437" y="302"/>
                      <a:pt x="1437" y="302"/>
                      <a:pt x="1437" y="302"/>
                    </a:cubicBezTo>
                    <a:cubicBezTo>
                      <a:pt x="1436" y="302"/>
                      <a:pt x="1436" y="302"/>
                      <a:pt x="1436" y="302"/>
                    </a:cubicBezTo>
                    <a:cubicBezTo>
                      <a:pt x="1435" y="305"/>
                      <a:pt x="1435" y="305"/>
                      <a:pt x="1435" y="305"/>
                    </a:cubicBezTo>
                    <a:cubicBezTo>
                      <a:pt x="1433" y="308"/>
                      <a:pt x="1433" y="308"/>
                      <a:pt x="1433" y="308"/>
                    </a:cubicBezTo>
                    <a:cubicBezTo>
                      <a:pt x="1430" y="302"/>
                      <a:pt x="1430" y="302"/>
                      <a:pt x="1430" y="302"/>
                    </a:cubicBezTo>
                    <a:lnTo>
                      <a:pt x="1432" y="302"/>
                    </a:lnTo>
                    <a:close/>
                    <a:moveTo>
                      <a:pt x="1433" y="319"/>
                    </a:moveTo>
                    <a:cubicBezTo>
                      <a:pt x="1433" y="319"/>
                      <a:pt x="1433" y="319"/>
                      <a:pt x="1433" y="319"/>
                    </a:cubicBezTo>
                    <a:cubicBezTo>
                      <a:pt x="1434" y="321"/>
                      <a:pt x="1434" y="321"/>
                      <a:pt x="1434" y="321"/>
                    </a:cubicBezTo>
                    <a:cubicBezTo>
                      <a:pt x="1437" y="325"/>
                      <a:pt x="1437" y="325"/>
                      <a:pt x="1437" y="325"/>
                    </a:cubicBezTo>
                    <a:cubicBezTo>
                      <a:pt x="1436" y="325"/>
                      <a:pt x="1436" y="325"/>
                      <a:pt x="1436" y="325"/>
                    </a:cubicBezTo>
                    <a:cubicBezTo>
                      <a:pt x="1431" y="325"/>
                      <a:pt x="1431" y="325"/>
                      <a:pt x="1431" y="325"/>
                    </a:cubicBezTo>
                    <a:cubicBezTo>
                      <a:pt x="1430" y="325"/>
                      <a:pt x="1430" y="325"/>
                      <a:pt x="1430" y="325"/>
                    </a:cubicBezTo>
                    <a:cubicBezTo>
                      <a:pt x="1430" y="325"/>
                      <a:pt x="1430" y="325"/>
                      <a:pt x="1430" y="325"/>
                    </a:cubicBezTo>
                    <a:cubicBezTo>
                      <a:pt x="1432" y="322"/>
                      <a:pt x="1432" y="322"/>
                      <a:pt x="1432" y="322"/>
                    </a:cubicBezTo>
                    <a:lnTo>
                      <a:pt x="1433" y="319"/>
                    </a:lnTo>
                    <a:close/>
                    <a:moveTo>
                      <a:pt x="1432" y="330"/>
                    </a:moveTo>
                    <a:cubicBezTo>
                      <a:pt x="1436" y="330"/>
                      <a:pt x="1436" y="330"/>
                      <a:pt x="1436" y="330"/>
                    </a:cubicBezTo>
                    <a:cubicBezTo>
                      <a:pt x="1437" y="330"/>
                      <a:pt x="1437" y="330"/>
                      <a:pt x="1437" y="330"/>
                    </a:cubicBezTo>
                    <a:cubicBezTo>
                      <a:pt x="1437" y="331"/>
                      <a:pt x="1437" y="331"/>
                      <a:pt x="1437" y="331"/>
                    </a:cubicBezTo>
                    <a:cubicBezTo>
                      <a:pt x="1435" y="334"/>
                      <a:pt x="1435" y="334"/>
                      <a:pt x="1435" y="334"/>
                    </a:cubicBezTo>
                    <a:cubicBezTo>
                      <a:pt x="1433" y="337"/>
                      <a:pt x="1433" y="337"/>
                      <a:pt x="1433" y="337"/>
                    </a:cubicBezTo>
                    <a:cubicBezTo>
                      <a:pt x="1430" y="330"/>
                      <a:pt x="1430" y="330"/>
                      <a:pt x="1430" y="330"/>
                    </a:cubicBezTo>
                    <a:lnTo>
                      <a:pt x="1432" y="330"/>
                    </a:lnTo>
                    <a:close/>
                    <a:moveTo>
                      <a:pt x="1433" y="348"/>
                    </a:moveTo>
                    <a:cubicBezTo>
                      <a:pt x="1433" y="347"/>
                      <a:pt x="1433" y="347"/>
                      <a:pt x="1433" y="347"/>
                    </a:cubicBezTo>
                    <a:cubicBezTo>
                      <a:pt x="1434" y="348"/>
                      <a:pt x="1434" y="348"/>
                      <a:pt x="1434" y="348"/>
                    </a:cubicBezTo>
                    <a:cubicBezTo>
                      <a:pt x="1437" y="355"/>
                      <a:pt x="1437" y="355"/>
                      <a:pt x="1437" y="355"/>
                    </a:cubicBezTo>
                    <a:cubicBezTo>
                      <a:pt x="1436" y="355"/>
                      <a:pt x="1436" y="355"/>
                      <a:pt x="1436" y="355"/>
                    </a:cubicBezTo>
                    <a:cubicBezTo>
                      <a:pt x="1430" y="355"/>
                      <a:pt x="1430" y="355"/>
                      <a:pt x="1430" y="355"/>
                    </a:cubicBezTo>
                    <a:cubicBezTo>
                      <a:pt x="1429" y="355"/>
                      <a:pt x="1429" y="355"/>
                      <a:pt x="1429" y="355"/>
                    </a:cubicBezTo>
                    <a:cubicBezTo>
                      <a:pt x="1430" y="354"/>
                      <a:pt x="1430" y="354"/>
                      <a:pt x="1430" y="354"/>
                    </a:cubicBezTo>
                    <a:cubicBezTo>
                      <a:pt x="1431" y="351"/>
                      <a:pt x="1431" y="351"/>
                      <a:pt x="1431" y="351"/>
                    </a:cubicBezTo>
                    <a:lnTo>
                      <a:pt x="1433" y="348"/>
                    </a:lnTo>
                    <a:close/>
                    <a:moveTo>
                      <a:pt x="1430" y="360"/>
                    </a:moveTo>
                    <a:cubicBezTo>
                      <a:pt x="1436" y="360"/>
                      <a:pt x="1436" y="360"/>
                      <a:pt x="1436" y="360"/>
                    </a:cubicBezTo>
                    <a:cubicBezTo>
                      <a:pt x="1437" y="360"/>
                      <a:pt x="1437" y="360"/>
                      <a:pt x="1437" y="360"/>
                    </a:cubicBezTo>
                    <a:cubicBezTo>
                      <a:pt x="1436" y="361"/>
                      <a:pt x="1436" y="361"/>
                      <a:pt x="1436" y="361"/>
                    </a:cubicBezTo>
                    <a:cubicBezTo>
                      <a:pt x="1434" y="364"/>
                      <a:pt x="1434" y="364"/>
                      <a:pt x="1434" y="364"/>
                    </a:cubicBezTo>
                    <a:cubicBezTo>
                      <a:pt x="1433" y="365"/>
                      <a:pt x="1433" y="365"/>
                      <a:pt x="1433" y="365"/>
                    </a:cubicBezTo>
                    <a:cubicBezTo>
                      <a:pt x="1430" y="360"/>
                      <a:pt x="1430" y="360"/>
                      <a:pt x="1430" y="360"/>
                    </a:cubicBezTo>
                    <a:close/>
                    <a:moveTo>
                      <a:pt x="1433" y="373"/>
                    </a:moveTo>
                    <a:cubicBezTo>
                      <a:pt x="1437" y="378"/>
                      <a:pt x="1437" y="378"/>
                      <a:pt x="1437" y="378"/>
                    </a:cubicBezTo>
                    <a:cubicBezTo>
                      <a:pt x="1437" y="378"/>
                      <a:pt x="1437" y="378"/>
                      <a:pt x="1437" y="378"/>
                    </a:cubicBezTo>
                    <a:cubicBezTo>
                      <a:pt x="1430" y="378"/>
                      <a:pt x="1430" y="378"/>
                      <a:pt x="1430" y="378"/>
                    </a:cubicBezTo>
                    <a:cubicBezTo>
                      <a:pt x="1429" y="378"/>
                      <a:pt x="1429" y="378"/>
                      <a:pt x="1429" y="378"/>
                    </a:cubicBezTo>
                    <a:cubicBezTo>
                      <a:pt x="1430" y="378"/>
                      <a:pt x="1430" y="378"/>
                      <a:pt x="1430" y="378"/>
                    </a:cubicBezTo>
                    <a:cubicBezTo>
                      <a:pt x="1433" y="374"/>
                      <a:pt x="1433" y="374"/>
                      <a:pt x="1433" y="374"/>
                    </a:cubicBezTo>
                    <a:lnTo>
                      <a:pt x="1433" y="373"/>
                    </a:lnTo>
                    <a:close/>
                    <a:moveTo>
                      <a:pt x="1432" y="383"/>
                    </a:moveTo>
                    <a:cubicBezTo>
                      <a:pt x="1436" y="383"/>
                      <a:pt x="1436" y="383"/>
                      <a:pt x="1436" y="383"/>
                    </a:cubicBezTo>
                    <a:cubicBezTo>
                      <a:pt x="1437" y="383"/>
                      <a:pt x="1437" y="383"/>
                      <a:pt x="1437" y="383"/>
                    </a:cubicBezTo>
                    <a:cubicBezTo>
                      <a:pt x="1436" y="384"/>
                      <a:pt x="1436" y="384"/>
                      <a:pt x="1436" y="384"/>
                    </a:cubicBezTo>
                    <a:cubicBezTo>
                      <a:pt x="1435" y="386"/>
                      <a:pt x="1435" y="386"/>
                      <a:pt x="1435" y="386"/>
                    </a:cubicBezTo>
                    <a:cubicBezTo>
                      <a:pt x="1433" y="388"/>
                      <a:pt x="1433" y="388"/>
                      <a:pt x="1433" y="388"/>
                    </a:cubicBezTo>
                    <a:cubicBezTo>
                      <a:pt x="1430" y="383"/>
                      <a:pt x="1430" y="383"/>
                      <a:pt x="1430" y="383"/>
                    </a:cubicBezTo>
                    <a:lnTo>
                      <a:pt x="1432" y="383"/>
                    </a:lnTo>
                    <a:close/>
                    <a:moveTo>
                      <a:pt x="1433" y="396"/>
                    </a:moveTo>
                    <a:cubicBezTo>
                      <a:pt x="1433" y="396"/>
                      <a:pt x="1433" y="396"/>
                      <a:pt x="1433" y="396"/>
                    </a:cubicBezTo>
                    <a:cubicBezTo>
                      <a:pt x="1435" y="398"/>
                      <a:pt x="1435" y="398"/>
                      <a:pt x="1435" y="398"/>
                    </a:cubicBezTo>
                    <a:cubicBezTo>
                      <a:pt x="1437" y="400"/>
                      <a:pt x="1437" y="400"/>
                      <a:pt x="1437" y="400"/>
                    </a:cubicBezTo>
                    <a:cubicBezTo>
                      <a:pt x="1434" y="400"/>
                      <a:pt x="1434" y="400"/>
                      <a:pt x="1434" y="400"/>
                    </a:cubicBezTo>
                    <a:cubicBezTo>
                      <a:pt x="1431" y="400"/>
                      <a:pt x="1431" y="400"/>
                      <a:pt x="1431" y="400"/>
                    </a:cubicBezTo>
                    <a:cubicBezTo>
                      <a:pt x="1429" y="400"/>
                      <a:pt x="1429" y="400"/>
                      <a:pt x="1429" y="400"/>
                    </a:cubicBezTo>
                    <a:cubicBezTo>
                      <a:pt x="1430" y="400"/>
                      <a:pt x="1430" y="400"/>
                      <a:pt x="1430" y="400"/>
                    </a:cubicBezTo>
                    <a:cubicBezTo>
                      <a:pt x="1431" y="398"/>
                      <a:pt x="1431" y="398"/>
                      <a:pt x="1431" y="398"/>
                    </a:cubicBezTo>
                    <a:lnTo>
                      <a:pt x="1433" y="396"/>
                    </a:lnTo>
                    <a:close/>
                    <a:moveTo>
                      <a:pt x="1433" y="405"/>
                    </a:moveTo>
                    <a:cubicBezTo>
                      <a:pt x="1436" y="405"/>
                      <a:pt x="1436" y="405"/>
                      <a:pt x="1436" y="405"/>
                    </a:cubicBezTo>
                    <a:cubicBezTo>
                      <a:pt x="1437" y="405"/>
                      <a:pt x="1437" y="405"/>
                      <a:pt x="1437" y="405"/>
                    </a:cubicBezTo>
                    <a:cubicBezTo>
                      <a:pt x="1437" y="406"/>
                      <a:pt x="1437" y="406"/>
                      <a:pt x="1437" y="406"/>
                    </a:cubicBezTo>
                    <a:cubicBezTo>
                      <a:pt x="1435" y="408"/>
                      <a:pt x="1435" y="408"/>
                      <a:pt x="1435" y="408"/>
                    </a:cubicBezTo>
                    <a:cubicBezTo>
                      <a:pt x="1434" y="410"/>
                      <a:pt x="1434" y="410"/>
                      <a:pt x="1434" y="410"/>
                    </a:cubicBezTo>
                    <a:cubicBezTo>
                      <a:pt x="1433" y="410"/>
                      <a:pt x="1433" y="410"/>
                      <a:pt x="1433" y="410"/>
                    </a:cubicBezTo>
                    <a:cubicBezTo>
                      <a:pt x="1430" y="406"/>
                      <a:pt x="1430" y="406"/>
                      <a:pt x="1430" y="406"/>
                    </a:cubicBezTo>
                    <a:cubicBezTo>
                      <a:pt x="1429" y="405"/>
                      <a:pt x="1429" y="405"/>
                      <a:pt x="1429" y="405"/>
                    </a:cubicBezTo>
                    <a:lnTo>
                      <a:pt x="1433" y="405"/>
                    </a:lnTo>
                    <a:close/>
                    <a:moveTo>
                      <a:pt x="1432" y="419"/>
                    </a:moveTo>
                    <a:cubicBezTo>
                      <a:pt x="1433" y="418"/>
                      <a:pt x="1433" y="418"/>
                      <a:pt x="1433" y="418"/>
                    </a:cubicBezTo>
                    <a:cubicBezTo>
                      <a:pt x="1438" y="424"/>
                      <a:pt x="1438" y="424"/>
                      <a:pt x="1438" y="424"/>
                    </a:cubicBezTo>
                    <a:cubicBezTo>
                      <a:pt x="1437" y="424"/>
                      <a:pt x="1437" y="424"/>
                      <a:pt x="1437" y="424"/>
                    </a:cubicBezTo>
                    <a:cubicBezTo>
                      <a:pt x="1431" y="424"/>
                      <a:pt x="1431" y="424"/>
                      <a:pt x="1431" y="424"/>
                    </a:cubicBezTo>
                    <a:cubicBezTo>
                      <a:pt x="1429" y="424"/>
                      <a:pt x="1429" y="424"/>
                      <a:pt x="1429" y="424"/>
                    </a:cubicBezTo>
                    <a:cubicBezTo>
                      <a:pt x="1430" y="422"/>
                      <a:pt x="1430" y="422"/>
                      <a:pt x="1430" y="422"/>
                    </a:cubicBezTo>
                    <a:lnTo>
                      <a:pt x="1432" y="419"/>
                    </a:lnTo>
                    <a:close/>
                    <a:moveTo>
                      <a:pt x="1436" y="429"/>
                    </a:moveTo>
                    <a:cubicBezTo>
                      <a:pt x="1438" y="429"/>
                      <a:pt x="1438" y="429"/>
                      <a:pt x="1438" y="429"/>
                    </a:cubicBezTo>
                    <a:cubicBezTo>
                      <a:pt x="1437" y="430"/>
                      <a:pt x="1437" y="430"/>
                      <a:pt x="1437" y="430"/>
                    </a:cubicBezTo>
                    <a:cubicBezTo>
                      <a:pt x="1434" y="435"/>
                      <a:pt x="1434" y="435"/>
                      <a:pt x="1434" y="435"/>
                    </a:cubicBezTo>
                    <a:cubicBezTo>
                      <a:pt x="1433" y="437"/>
                      <a:pt x="1433" y="437"/>
                      <a:pt x="1433" y="437"/>
                    </a:cubicBezTo>
                    <a:cubicBezTo>
                      <a:pt x="1429" y="430"/>
                      <a:pt x="1429" y="430"/>
                      <a:pt x="1429" y="430"/>
                    </a:cubicBezTo>
                    <a:cubicBezTo>
                      <a:pt x="1428" y="429"/>
                      <a:pt x="1428" y="429"/>
                      <a:pt x="1428" y="429"/>
                    </a:cubicBezTo>
                    <a:lnTo>
                      <a:pt x="1436" y="429"/>
                    </a:lnTo>
                    <a:close/>
                    <a:moveTo>
                      <a:pt x="1438" y="725"/>
                    </a:moveTo>
                    <a:cubicBezTo>
                      <a:pt x="1423" y="725"/>
                      <a:pt x="1423" y="725"/>
                      <a:pt x="1423" y="725"/>
                    </a:cubicBezTo>
                    <a:cubicBezTo>
                      <a:pt x="1417" y="725"/>
                      <a:pt x="1417" y="725"/>
                      <a:pt x="1417" y="725"/>
                    </a:cubicBezTo>
                    <a:cubicBezTo>
                      <a:pt x="1414" y="725"/>
                      <a:pt x="1414" y="725"/>
                      <a:pt x="1414" y="725"/>
                    </a:cubicBezTo>
                    <a:cubicBezTo>
                      <a:pt x="1414" y="725"/>
                      <a:pt x="1414" y="725"/>
                      <a:pt x="1414" y="725"/>
                    </a:cubicBezTo>
                    <a:cubicBezTo>
                      <a:pt x="1414" y="724"/>
                      <a:pt x="1414" y="724"/>
                      <a:pt x="1414" y="724"/>
                    </a:cubicBezTo>
                    <a:cubicBezTo>
                      <a:pt x="1414" y="721"/>
                      <a:pt x="1414" y="721"/>
                      <a:pt x="1414" y="721"/>
                    </a:cubicBezTo>
                    <a:cubicBezTo>
                      <a:pt x="1414" y="716"/>
                      <a:pt x="1414" y="716"/>
                      <a:pt x="1414" y="716"/>
                    </a:cubicBezTo>
                    <a:cubicBezTo>
                      <a:pt x="1414" y="714"/>
                      <a:pt x="1414" y="714"/>
                      <a:pt x="1414" y="714"/>
                    </a:cubicBezTo>
                    <a:cubicBezTo>
                      <a:pt x="1427" y="714"/>
                      <a:pt x="1427" y="714"/>
                      <a:pt x="1427" y="714"/>
                    </a:cubicBezTo>
                    <a:cubicBezTo>
                      <a:pt x="1446" y="714"/>
                      <a:pt x="1446" y="714"/>
                      <a:pt x="1446" y="714"/>
                    </a:cubicBezTo>
                    <a:cubicBezTo>
                      <a:pt x="1450" y="714"/>
                      <a:pt x="1450" y="714"/>
                      <a:pt x="1450" y="714"/>
                    </a:cubicBezTo>
                    <a:cubicBezTo>
                      <a:pt x="1451" y="718"/>
                      <a:pt x="1451" y="718"/>
                      <a:pt x="1451" y="718"/>
                    </a:cubicBezTo>
                    <a:cubicBezTo>
                      <a:pt x="1451" y="725"/>
                      <a:pt x="1451" y="725"/>
                      <a:pt x="1451" y="725"/>
                    </a:cubicBezTo>
                    <a:lnTo>
                      <a:pt x="1438" y="725"/>
                    </a:lnTo>
                    <a:close/>
                    <a:moveTo>
                      <a:pt x="1449" y="730"/>
                    </a:moveTo>
                    <a:cubicBezTo>
                      <a:pt x="1447" y="733"/>
                      <a:pt x="1447" y="733"/>
                      <a:pt x="1447" y="733"/>
                    </a:cubicBezTo>
                    <a:cubicBezTo>
                      <a:pt x="1444" y="738"/>
                      <a:pt x="1444" y="738"/>
                      <a:pt x="1444" y="738"/>
                    </a:cubicBezTo>
                    <a:cubicBezTo>
                      <a:pt x="1437" y="730"/>
                      <a:pt x="1437" y="730"/>
                      <a:pt x="1437" y="730"/>
                    </a:cubicBezTo>
                    <a:cubicBezTo>
                      <a:pt x="1443" y="730"/>
                      <a:pt x="1443" y="730"/>
                      <a:pt x="1443" y="730"/>
                    </a:cubicBezTo>
                    <a:lnTo>
                      <a:pt x="1449" y="730"/>
                    </a:lnTo>
                    <a:close/>
                    <a:moveTo>
                      <a:pt x="1427" y="730"/>
                    </a:moveTo>
                    <a:cubicBezTo>
                      <a:pt x="1425" y="733"/>
                      <a:pt x="1425" y="733"/>
                      <a:pt x="1425" y="733"/>
                    </a:cubicBezTo>
                    <a:cubicBezTo>
                      <a:pt x="1424" y="734"/>
                      <a:pt x="1424" y="734"/>
                      <a:pt x="1424" y="734"/>
                    </a:cubicBezTo>
                    <a:cubicBezTo>
                      <a:pt x="1424" y="735"/>
                      <a:pt x="1424" y="735"/>
                      <a:pt x="1424" y="735"/>
                    </a:cubicBezTo>
                    <a:cubicBezTo>
                      <a:pt x="1423" y="735"/>
                      <a:pt x="1423" y="735"/>
                      <a:pt x="1423" y="735"/>
                    </a:cubicBezTo>
                    <a:cubicBezTo>
                      <a:pt x="1422" y="738"/>
                      <a:pt x="1422" y="738"/>
                      <a:pt x="1422" y="738"/>
                    </a:cubicBezTo>
                    <a:cubicBezTo>
                      <a:pt x="1421" y="738"/>
                      <a:pt x="1421" y="738"/>
                      <a:pt x="1421" y="738"/>
                    </a:cubicBezTo>
                    <a:cubicBezTo>
                      <a:pt x="1419" y="735"/>
                      <a:pt x="1419" y="735"/>
                      <a:pt x="1419" y="735"/>
                    </a:cubicBezTo>
                    <a:cubicBezTo>
                      <a:pt x="1415" y="730"/>
                      <a:pt x="1415" y="730"/>
                      <a:pt x="1415" y="730"/>
                    </a:cubicBezTo>
                    <a:cubicBezTo>
                      <a:pt x="1417" y="730"/>
                      <a:pt x="1417" y="730"/>
                      <a:pt x="1417" y="730"/>
                    </a:cubicBezTo>
                    <a:cubicBezTo>
                      <a:pt x="1418" y="730"/>
                      <a:pt x="1418" y="730"/>
                      <a:pt x="1418" y="730"/>
                    </a:cubicBezTo>
                    <a:cubicBezTo>
                      <a:pt x="1419" y="730"/>
                      <a:pt x="1419" y="730"/>
                      <a:pt x="1419" y="730"/>
                    </a:cubicBezTo>
                    <a:cubicBezTo>
                      <a:pt x="1422" y="730"/>
                      <a:pt x="1422" y="730"/>
                      <a:pt x="1422" y="730"/>
                    </a:cubicBezTo>
                    <a:lnTo>
                      <a:pt x="1427" y="730"/>
                    </a:lnTo>
                    <a:close/>
                    <a:moveTo>
                      <a:pt x="1424" y="205"/>
                    </a:moveTo>
                    <a:cubicBezTo>
                      <a:pt x="1425" y="204"/>
                      <a:pt x="1425" y="204"/>
                      <a:pt x="1425" y="204"/>
                    </a:cubicBezTo>
                    <a:cubicBezTo>
                      <a:pt x="1425" y="204"/>
                      <a:pt x="1425" y="204"/>
                      <a:pt x="1425" y="204"/>
                    </a:cubicBezTo>
                    <a:cubicBezTo>
                      <a:pt x="1425" y="204"/>
                      <a:pt x="1425" y="204"/>
                      <a:pt x="1425" y="204"/>
                    </a:cubicBezTo>
                    <a:cubicBezTo>
                      <a:pt x="1425" y="206"/>
                      <a:pt x="1425" y="206"/>
                      <a:pt x="1425" y="206"/>
                    </a:cubicBezTo>
                    <a:cubicBezTo>
                      <a:pt x="1425" y="211"/>
                      <a:pt x="1425" y="211"/>
                      <a:pt x="1425" y="211"/>
                    </a:cubicBezTo>
                    <a:cubicBezTo>
                      <a:pt x="1423" y="207"/>
                      <a:pt x="1423" y="207"/>
                      <a:pt x="1423" y="207"/>
                    </a:cubicBezTo>
                    <a:lnTo>
                      <a:pt x="1424" y="205"/>
                    </a:lnTo>
                    <a:close/>
                    <a:moveTo>
                      <a:pt x="1424" y="185"/>
                    </a:moveTo>
                    <a:cubicBezTo>
                      <a:pt x="1425" y="184"/>
                      <a:pt x="1425" y="184"/>
                      <a:pt x="1425" y="184"/>
                    </a:cubicBezTo>
                    <a:cubicBezTo>
                      <a:pt x="1426" y="183"/>
                      <a:pt x="1426" y="183"/>
                      <a:pt x="1426" y="183"/>
                    </a:cubicBezTo>
                    <a:cubicBezTo>
                      <a:pt x="1426" y="185"/>
                      <a:pt x="1426" y="185"/>
                      <a:pt x="1426" y="185"/>
                    </a:cubicBezTo>
                    <a:cubicBezTo>
                      <a:pt x="1426" y="187"/>
                      <a:pt x="1426" y="187"/>
                      <a:pt x="1426" y="187"/>
                    </a:cubicBezTo>
                    <a:lnTo>
                      <a:pt x="1424" y="185"/>
                    </a:lnTo>
                    <a:close/>
                    <a:moveTo>
                      <a:pt x="1425" y="229"/>
                    </a:moveTo>
                    <a:cubicBezTo>
                      <a:pt x="1425" y="231"/>
                      <a:pt x="1425" y="231"/>
                      <a:pt x="1425" y="231"/>
                    </a:cubicBezTo>
                    <a:cubicBezTo>
                      <a:pt x="1425" y="235"/>
                      <a:pt x="1425" y="235"/>
                      <a:pt x="1425" y="235"/>
                    </a:cubicBezTo>
                    <a:cubicBezTo>
                      <a:pt x="1425" y="238"/>
                      <a:pt x="1425" y="238"/>
                      <a:pt x="1425" y="238"/>
                    </a:cubicBezTo>
                    <a:cubicBezTo>
                      <a:pt x="1422" y="234"/>
                      <a:pt x="1422" y="234"/>
                      <a:pt x="1422" y="234"/>
                    </a:cubicBezTo>
                    <a:cubicBezTo>
                      <a:pt x="1422" y="233"/>
                      <a:pt x="1422" y="233"/>
                      <a:pt x="1422" y="233"/>
                    </a:cubicBezTo>
                    <a:cubicBezTo>
                      <a:pt x="1424" y="230"/>
                      <a:pt x="1424" y="230"/>
                      <a:pt x="1424" y="230"/>
                    </a:cubicBezTo>
                    <a:lnTo>
                      <a:pt x="1425" y="229"/>
                    </a:lnTo>
                    <a:close/>
                    <a:moveTo>
                      <a:pt x="1425" y="475"/>
                    </a:moveTo>
                    <a:cubicBezTo>
                      <a:pt x="1425" y="466"/>
                      <a:pt x="1425" y="466"/>
                      <a:pt x="1425" y="466"/>
                    </a:cubicBezTo>
                    <a:cubicBezTo>
                      <a:pt x="1425" y="465"/>
                      <a:pt x="1425" y="465"/>
                      <a:pt x="1425" y="465"/>
                    </a:cubicBezTo>
                    <a:cubicBezTo>
                      <a:pt x="1426" y="466"/>
                      <a:pt x="1426" y="466"/>
                      <a:pt x="1426" y="466"/>
                    </a:cubicBezTo>
                    <a:cubicBezTo>
                      <a:pt x="1430" y="473"/>
                      <a:pt x="1430" y="473"/>
                      <a:pt x="1430" y="473"/>
                    </a:cubicBezTo>
                    <a:cubicBezTo>
                      <a:pt x="1427" y="477"/>
                      <a:pt x="1427" y="477"/>
                      <a:pt x="1427" y="477"/>
                    </a:cubicBezTo>
                    <a:cubicBezTo>
                      <a:pt x="1424" y="481"/>
                      <a:pt x="1424" y="481"/>
                      <a:pt x="1424" y="481"/>
                    </a:cubicBezTo>
                    <a:lnTo>
                      <a:pt x="1425" y="475"/>
                    </a:lnTo>
                    <a:close/>
                    <a:moveTo>
                      <a:pt x="1445" y="207"/>
                    </a:moveTo>
                    <a:cubicBezTo>
                      <a:pt x="1444" y="208"/>
                      <a:pt x="1444" y="208"/>
                      <a:pt x="1444" y="208"/>
                    </a:cubicBezTo>
                    <a:cubicBezTo>
                      <a:pt x="1442" y="211"/>
                      <a:pt x="1442" y="211"/>
                      <a:pt x="1442" y="211"/>
                    </a:cubicBezTo>
                    <a:cubicBezTo>
                      <a:pt x="1442" y="211"/>
                      <a:pt x="1442" y="211"/>
                      <a:pt x="1442" y="211"/>
                    </a:cubicBezTo>
                    <a:cubicBezTo>
                      <a:pt x="1442" y="212"/>
                      <a:pt x="1442" y="212"/>
                      <a:pt x="1442" y="212"/>
                    </a:cubicBezTo>
                    <a:cubicBezTo>
                      <a:pt x="1442" y="211"/>
                      <a:pt x="1442" y="211"/>
                      <a:pt x="1442" y="211"/>
                    </a:cubicBezTo>
                    <a:cubicBezTo>
                      <a:pt x="1442" y="211"/>
                      <a:pt x="1442" y="211"/>
                      <a:pt x="1442" y="211"/>
                    </a:cubicBezTo>
                    <a:cubicBezTo>
                      <a:pt x="1442" y="207"/>
                      <a:pt x="1442" y="207"/>
                      <a:pt x="1442" y="207"/>
                    </a:cubicBezTo>
                    <a:cubicBezTo>
                      <a:pt x="1442" y="204"/>
                      <a:pt x="1442" y="204"/>
                      <a:pt x="1442" y="204"/>
                    </a:cubicBezTo>
                    <a:lnTo>
                      <a:pt x="1445" y="207"/>
                    </a:lnTo>
                    <a:close/>
                    <a:moveTo>
                      <a:pt x="1442" y="187"/>
                    </a:moveTo>
                    <a:cubicBezTo>
                      <a:pt x="1442" y="186"/>
                      <a:pt x="1442" y="186"/>
                      <a:pt x="1442" y="186"/>
                    </a:cubicBezTo>
                    <a:cubicBezTo>
                      <a:pt x="1442" y="183"/>
                      <a:pt x="1442" y="183"/>
                      <a:pt x="1442" y="183"/>
                    </a:cubicBezTo>
                    <a:cubicBezTo>
                      <a:pt x="1444" y="185"/>
                      <a:pt x="1444" y="185"/>
                      <a:pt x="1444" y="185"/>
                    </a:cubicBezTo>
                    <a:cubicBezTo>
                      <a:pt x="1442" y="187"/>
                      <a:pt x="1442" y="187"/>
                      <a:pt x="1442" y="187"/>
                    </a:cubicBezTo>
                    <a:close/>
                    <a:moveTo>
                      <a:pt x="1445" y="234"/>
                    </a:moveTo>
                    <a:cubicBezTo>
                      <a:pt x="1444" y="236"/>
                      <a:pt x="1444" y="236"/>
                      <a:pt x="1444" y="236"/>
                    </a:cubicBezTo>
                    <a:cubicBezTo>
                      <a:pt x="1443" y="238"/>
                      <a:pt x="1443" y="238"/>
                      <a:pt x="1443" y="238"/>
                    </a:cubicBezTo>
                    <a:cubicBezTo>
                      <a:pt x="1443" y="239"/>
                      <a:pt x="1443" y="239"/>
                      <a:pt x="1443" y="239"/>
                    </a:cubicBezTo>
                    <a:cubicBezTo>
                      <a:pt x="1442" y="238"/>
                      <a:pt x="1442" y="238"/>
                      <a:pt x="1442" y="238"/>
                    </a:cubicBezTo>
                    <a:cubicBezTo>
                      <a:pt x="1442" y="234"/>
                      <a:pt x="1442" y="234"/>
                      <a:pt x="1442" y="234"/>
                    </a:cubicBezTo>
                    <a:cubicBezTo>
                      <a:pt x="1442" y="229"/>
                      <a:pt x="1442" y="229"/>
                      <a:pt x="1442" y="229"/>
                    </a:cubicBezTo>
                    <a:lnTo>
                      <a:pt x="1445" y="234"/>
                    </a:lnTo>
                    <a:close/>
                    <a:moveTo>
                      <a:pt x="1442" y="524"/>
                    </a:moveTo>
                    <a:cubicBezTo>
                      <a:pt x="1443" y="534"/>
                      <a:pt x="1443" y="534"/>
                      <a:pt x="1443" y="534"/>
                    </a:cubicBezTo>
                    <a:cubicBezTo>
                      <a:pt x="1443" y="540"/>
                      <a:pt x="1443" y="540"/>
                      <a:pt x="1443" y="540"/>
                    </a:cubicBezTo>
                    <a:cubicBezTo>
                      <a:pt x="1436" y="532"/>
                      <a:pt x="1436" y="532"/>
                      <a:pt x="1436" y="532"/>
                    </a:cubicBezTo>
                    <a:cubicBezTo>
                      <a:pt x="1438" y="529"/>
                      <a:pt x="1438" y="529"/>
                      <a:pt x="1438" y="529"/>
                    </a:cubicBezTo>
                    <a:lnTo>
                      <a:pt x="1442" y="524"/>
                    </a:lnTo>
                    <a:close/>
                    <a:moveTo>
                      <a:pt x="1433" y="536"/>
                    </a:moveTo>
                    <a:cubicBezTo>
                      <a:pt x="1440" y="545"/>
                      <a:pt x="1440" y="545"/>
                      <a:pt x="1440" y="545"/>
                    </a:cubicBezTo>
                    <a:cubicBezTo>
                      <a:pt x="1438" y="545"/>
                      <a:pt x="1438" y="545"/>
                      <a:pt x="1438" y="545"/>
                    </a:cubicBezTo>
                    <a:cubicBezTo>
                      <a:pt x="1430" y="545"/>
                      <a:pt x="1430" y="545"/>
                      <a:pt x="1430" y="545"/>
                    </a:cubicBezTo>
                    <a:cubicBezTo>
                      <a:pt x="1425" y="545"/>
                      <a:pt x="1425" y="545"/>
                      <a:pt x="1425" y="545"/>
                    </a:cubicBezTo>
                    <a:cubicBezTo>
                      <a:pt x="1428" y="542"/>
                      <a:pt x="1428" y="542"/>
                      <a:pt x="1428" y="542"/>
                    </a:cubicBezTo>
                    <a:cubicBezTo>
                      <a:pt x="1431" y="538"/>
                      <a:pt x="1431" y="538"/>
                      <a:pt x="1431" y="538"/>
                    </a:cubicBezTo>
                    <a:lnTo>
                      <a:pt x="1433" y="536"/>
                    </a:lnTo>
                    <a:close/>
                    <a:moveTo>
                      <a:pt x="1426" y="520"/>
                    </a:moveTo>
                    <a:cubicBezTo>
                      <a:pt x="1429" y="520"/>
                      <a:pt x="1429" y="520"/>
                      <a:pt x="1429" y="520"/>
                    </a:cubicBezTo>
                    <a:cubicBezTo>
                      <a:pt x="1439" y="520"/>
                      <a:pt x="1439" y="520"/>
                      <a:pt x="1439" y="520"/>
                    </a:cubicBezTo>
                    <a:cubicBezTo>
                      <a:pt x="1439" y="520"/>
                      <a:pt x="1439" y="520"/>
                      <a:pt x="1439" y="520"/>
                    </a:cubicBezTo>
                    <a:cubicBezTo>
                      <a:pt x="1439" y="520"/>
                      <a:pt x="1439" y="520"/>
                      <a:pt x="1439" y="520"/>
                    </a:cubicBezTo>
                    <a:cubicBezTo>
                      <a:pt x="1435" y="526"/>
                      <a:pt x="1435" y="526"/>
                      <a:pt x="1435" y="526"/>
                    </a:cubicBezTo>
                    <a:cubicBezTo>
                      <a:pt x="1433" y="528"/>
                      <a:pt x="1433" y="528"/>
                      <a:pt x="1433" y="528"/>
                    </a:cubicBezTo>
                    <a:lnTo>
                      <a:pt x="1426" y="520"/>
                    </a:lnTo>
                    <a:close/>
                    <a:moveTo>
                      <a:pt x="1427" y="550"/>
                    </a:moveTo>
                    <a:cubicBezTo>
                      <a:pt x="1436" y="550"/>
                      <a:pt x="1436" y="550"/>
                      <a:pt x="1436" y="550"/>
                    </a:cubicBezTo>
                    <a:cubicBezTo>
                      <a:pt x="1441" y="550"/>
                      <a:pt x="1441" y="550"/>
                      <a:pt x="1441" y="550"/>
                    </a:cubicBezTo>
                    <a:cubicBezTo>
                      <a:pt x="1439" y="553"/>
                      <a:pt x="1439" y="553"/>
                      <a:pt x="1439" y="553"/>
                    </a:cubicBezTo>
                    <a:cubicBezTo>
                      <a:pt x="1435" y="558"/>
                      <a:pt x="1435" y="558"/>
                      <a:pt x="1435" y="558"/>
                    </a:cubicBezTo>
                    <a:cubicBezTo>
                      <a:pt x="1433" y="562"/>
                      <a:pt x="1433" y="562"/>
                      <a:pt x="1433" y="562"/>
                    </a:cubicBezTo>
                    <a:cubicBezTo>
                      <a:pt x="1425" y="550"/>
                      <a:pt x="1425" y="550"/>
                      <a:pt x="1425" y="550"/>
                    </a:cubicBezTo>
                    <a:lnTo>
                      <a:pt x="1427" y="550"/>
                    </a:lnTo>
                    <a:close/>
                    <a:moveTo>
                      <a:pt x="1433" y="570"/>
                    </a:moveTo>
                    <a:cubicBezTo>
                      <a:pt x="1435" y="574"/>
                      <a:pt x="1435" y="574"/>
                      <a:pt x="1435" y="574"/>
                    </a:cubicBezTo>
                    <a:cubicBezTo>
                      <a:pt x="1442" y="584"/>
                      <a:pt x="1442" y="584"/>
                      <a:pt x="1442" y="584"/>
                    </a:cubicBezTo>
                    <a:cubicBezTo>
                      <a:pt x="1430" y="583"/>
                      <a:pt x="1430" y="583"/>
                      <a:pt x="1430" y="583"/>
                    </a:cubicBezTo>
                    <a:cubicBezTo>
                      <a:pt x="1423" y="583"/>
                      <a:pt x="1423" y="583"/>
                      <a:pt x="1423" y="583"/>
                    </a:cubicBezTo>
                    <a:cubicBezTo>
                      <a:pt x="1426" y="580"/>
                      <a:pt x="1426" y="580"/>
                      <a:pt x="1426" y="580"/>
                    </a:cubicBezTo>
                    <a:cubicBezTo>
                      <a:pt x="1432" y="571"/>
                      <a:pt x="1432" y="571"/>
                      <a:pt x="1432" y="571"/>
                    </a:cubicBezTo>
                    <a:lnTo>
                      <a:pt x="1433" y="570"/>
                    </a:lnTo>
                    <a:close/>
                    <a:moveTo>
                      <a:pt x="1427" y="589"/>
                    </a:moveTo>
                    <a:cubicBezTo>
                      <a:pt x="1435" y="589"/>
                      <a:pt x="1435" y="589"/>
                      <a:pt x="1435" y="589"/>
                    </a:cubicBezTo>
                    <a:cubicBezTo>
                      <a:pt x="1442" y="589"/>
                      <a:pt x="1442" y="589"/>
                      <a:pt x="1442" y="589"/>
                    </a:cubicBezTo>
                    <a:cubicBezTo>
                      <a:pt x="1439" y="592"/>
                      <a:pt x="1439" y="592"/>
                      <a:pt x="1439" y="592"/>
                    </a:cubicBezTo>
                    <a:cubicBezTo>
                      <a:pt x="1436" y="597"/>
                      <a:pt x="1436" y="597"/>
                      <a:pt x="1436" y="597"/>
                    </a:cubicBezTo>
                    <a:cubicBezTo>
                      <a:pt x="1433" y="601"/>
                      <a:pt x="1433" y="601"/>
                      <a:pt x="1433" y="601"/>
                    </a:cubicBezTo>
                    <a:cubicBezTo>
                      <a:pt x="1423" y="589"/>
                      <a:pt x="1423" y="589"/>
                      <a:pt x="1423" y="589"/>
                    </a:cubicBezTo>
                    <a:lnTo>
                      <a:pt x="1427" y="589"/>
                    </a:lnTo>
                    <a:close/>
                    <a:moveTo>
                      <a:pt x="1443" y="625"/>
                    </a:moveTo>
                    <a:cubicBezTo>
                      <a:pt x="1422" y="625"/>
                      <a:pt x="1422" y="625"/>
                      <a:pt x="1422" y="625"/>
                    </a:cubicBezTo>
                    <a:cubicBezTo>
                      <a:pt x="1422" y="625"/>
                      <a:pt x="1422" y="625"/>
                      <a:pt x="1422" y="625"/>
                    </a:cubicBezTo>
                    <a:cubicBezTo>
                      <a:pt x="1422" y="624"/>
                      <a:pt x="1422" y="624"/>
                      <a:pt x="1422" y="624"/>
                    </a:cubicBezTo>
                    <a:cubicBezTo>
                      <a:pt x="1433" y="610"/>
                      <a:pt x="1433" y="610"/>
                      <a:pt x="1433" y="610"/>
                    </a:cubicBezTo>
                    <a:lnTo>
                      <a:pt x="1443" y="625"/>
                    </a:lnTo>
                    <a:close/>
                    <a:moveTo>
                      <a:pt x="1423" y="630"/>
                    </a:moveTo>
                    <a:cubicBezTo>
                      <a:pt x="1427" y="630"/>
                      <a:pt x="1427" y="630"/>
                      <a:pt x="1427" y="630"/>
                    </a:cubicBezTo>
                    <a:cubicBezTo>
                      <a:pt x="1443" y="630"/>
                      <a:pt x="1443" y="630"/>
                      <a:pt x="1443" y="630"/>
                    </a:cubicBezTo>
                    <a:cubicBezTo>
                      <a:pt x="1437" y="638"/>
                      <a:pt x="1437" y="638"/>
                      <a:pt x="1437" y="638"/>
                    </a:cubicBezTo>
                    <a:cubicBezTo>
                      <a:pt x="1435" y="641"/>
                      <a:pt x="1435" y="641"/>
                      <a:pt x="1435" y="641"/>
                    </a:cubicBezTo>
                    <a:cubicBezTo>
                      <a:pt x="1433" y="644"/>
                      <a:pt x="1433" y="644"/>
                      <a:pt x="1433" y="644"/>
                    </a:cubicBezTo>
                    <a:cubicBezTo>
                      <a:pt x="1422" y="630"/>
                      <a:pt x="1422" y="630"/>
                      <a:pt x="1422" y="630"/>
                    </a:cubicBezTo>
                    <a:lnTo>
                      <a:pt x="1423" y="630"/>
                    </a:lnTo>
                    <a:close/>
                    <a:moveTo>
                      <a:pt x="1432" y="652"/>
                    </a:moveTo>
                    <a:cubicBezTo>
                      <a:pt x="1434" y="654"/>
                      <a:pt x="1434" y="654"/>
                      <a:pt x="1434" y="654"/>
                    </a:cubicBezTo>
                    <a:cubicBezTo>
                      <a:pt x="1445" y="669"/>
                      <a:pt x="1445" y="669"/>
                      <a:pt x="1445" y="669"/>
                    </a:cubicBezTo>
                    <a:cubicBezTo>
                      <a:pt x="1432" y="669"/>
                      <a:pt x="1432" y="669"/>
                      <a:pt x="1432" y="669"/>
                    </a:cubicBezTo>
                    <a:cubicBezTo>
                      <a:pt x="1425" y="669"/>
                      <a:pt x="1425" y="669"/>
                      <a:pt x="1425" y="669"/>
                    </a:cubicBezTo>
                    <a:cubicBezTo>
                      <a:pt x="1420" y="669"/>
                      <a:pt x="1420" y="669"/>
                      <a:pt x="1420" y="669"/>
                    </a:cubicBezTo>
                    <a:cubicBezTo>
                      <a:pt x="1422" y="666"/>
                      <a:pt x="1422" y="666"/>
                      <a:pt x="1422" y="666"/>
                    </a:cubicBezTo>
                    <a:cubicBezTo>
                      <a:pt x="1425" y="662"/>
                      <a:pt x="1425" y="662"/>
                      <a:pt x="1425" y="662"/>
                    </a:cubicBezTo>
                    <a:cubicBezTo>
                      <a:pt x="1432" y="652"/>
                      <a:pt x="1432" y="652"/>
                      <a:pt x="1432" y="652"/>
                    </a:cubicBezTo>
                    <a:close/>
                    <a:moveTo>
                      <a:pt x="1430" y="674"/>
                    </a:moveTo>
                    <a:cubicBezTo>
                      <a:pt x="1437" y="674"/>
                      <a:pt x="1437" y="674"/>
                      <a:pt x="1437" y="674"/>
                    </a:cubicBezTo>
                    <a:cubicBezTo>
                      <a:pt x="1444" y="674"/>
                      <a:pt x="1444" y="674"/>
                      <a:pt x="1444" y="674"/>
                    </a:cubicBezTo>
                    <a:cubicBezTo>
                      <a:pt x="1441" y="678"/>
                      <a:pt x="1441" y="678"/>
                      <a:pt x="1441" y="678"/>
                    </a:cubicBezTo>
                    <a:cubicBezTo>
                      <a:pt x="1438" y="681"/>
                      <a:pt x="1438" y="681"/>
                      <a:pt x="1438" y="681"/>
                    </a:cubicBezTo>
                    <a:cubicBezTo>
                      <a:pt x="1432" y="687"/>
                      <a:pt x="1432" y="687"/>
                      <a:pt x="1432" y="687"/>
                    </a:cubicBezTo>
                    <a:cubicBezTo>
                      <a:pt x="1420" y="674"/>
                      <a:pt x="1420" y="674"/>
                      <a:pt x="1420" y="674"/>
                    </a:cubicBezTo>
                    <a:lnTo>
                      <a:pt x="1430" y="674"/>
                    </a:lnTo>
                    <a:close/>
                    <a:moveTo>
                      <a:pt x="1432" y="694"/>
                    </a:moveTo>
                    <a:cubicBezTo>
                      <a:pt x="1442" y="704"/>
                      <a:pt x="1442" y="704"/>
                      <a:pt x="1442" y="704"/>
                    </a:cubicBezTo>
                    <a:cubicBezTo>
                      <a:pt x="1435" y="704"/>
                      <a:pt x="1435" y="704"/>
                      <a:pt x="1435" y="704"/>
                    </a:cubicBezTo>
                    <a:cubicBezTo>
                      <a:pt x="1423" y="704"/>
                      <a:pt x="1423" y="704"/>
                      <a:pt x="1423" y="704"/>
                    </a:cubicBezTo>
                    <a:cubicBezTo>
                      <a:pt x="1429" y="697"/>
                      <a:pt x="1429" y="697"/>
                      <a:pt x="1429" y="697"/>
                    </a:cubicBezTo>
                    <a:lnTo>
                      <a:pt x="1432" y="694"/>
                    </a:lnTo>
                    <a:close/>
                    <a:moveTo>
                      <a:pt x="1441" y="709"/>
                    </a:moveTo>
                    <a:cubicBezTo>
                      <a:pt x="1447" y="709"/>
                      <a:pt x="1447" y="709"/>
                      <a:pt x="1447" y="709"/>
                    </a:cubicBezTo>
                    <a:cubicBezTo>
                      <a:pt x="1447" y="709"/>
                      <a:pt x="1447" y="709"/>
                      <a:pt x="1447" y="709"/>
                    </a:cubicBezTo>
                    <a:cubicBezTo>
                      <a:pt x="1441" y="709"/>
                      <a:pt x="1441" y="709"/>
                      <a:pt x="1441" y="709"/>
                    </a:cubicBezTo>
                    <a:cubicBezTo>
                      <a:pt x="1422" y="709"/>
                      <a:pt x="1422" y="709"/>
                      <a:pt x="1422" y="709"/>
                    </a:cubicBezTo>
                    <a:cubicBezTo>
                      <a:pt x="1418" y="709"/>
                      <a:pt x="1418" y="709"/>
                      <a:pt x="1418" y="709"/>
                    </a:cubicBezTo>
                    <a:cubicBezTo>
                      <a:pt x="1418" y="709"/>
                      <a:pt x="1418" y="709"/>
                      <a:pt x="1418" y="709"/>
                    </a:cubicBezTo>
                    <a:cubicBezTo>
                      <a:pt x="1421" y="709"/>
                      <a:pt x="1421" y="709"/>
                      <a:pt x="1421" y="709"/>
                    </a:cubicBezTo>
                    <a:lnTo>
                      <a:pt x="1441" y="709"/>
                    </a:lnTo>
                    <a:close/>
                    <a:moveTo>
                      <a:pt x="1436" y="690"/>
                    </a:moveTo>
                    <a:cubicBezTo>
                      <a:pt x="1441" y="685"/>
                      <a:pt x="1441" y="685"/>
                      <a:pt x="1441" y="685"/>
                    </a:cubicBezTo>
                    <a:cubicBezTo>
                      <a:pt x="1444" y="681"/>
                      <a:pt x="1444" y="681"/>
                      <a:pt x="1444" y="681"/>
                    </a:cubicBezTo>
                    <a:cubicBezTo>
                      <a:pt x="1448" y="678"/>
                      <a:pt x="1448" y="678"/>
                      <a:pt x="1448" y="678"/>
                    </a:cubicBezTo>
                    <a:cubicBezTo>
                      <a:pt x="1449" y="685"/>
                      <a:pt x="1449" y="685"/>
                      <a:pt x="1449" y="685"/>
                    </a:cubicBezTo>
                    <a:cubicBezTo>
                      <a:pt x="1449" y="692"/>
                      <a:pt x="1449" y="692"/>
                      <a:pt x="1449" y="692"/>
                    </a:cubicBezTo>
                    <a:cubicBezTo>
                      <a:pt x="1449" y="696"/>
                      <a:pt x="1449" y="700"/>
                      <a:pt x="1450" y="704"/>
                    </a:cubicBezTo>
                    <a:cubicBezTo>
                      <a:pt x="1449" y="704"/>
                      <a:pt x="1449" y="704"/>
                      <a:pt x="1449" y="704"/>
                    </a:cubicBezTo>
                    <a:lnTo>
                      <a:pt x="1436" y="690"/>
                    </a:lnTo>
                    <a:close/>
                    <a:moveTo>
                      <a:pt x="1436" y="648"/>
                    </a:moveTo>
                    <a:cubicBezTo>
                      <a:pt x="1438" y="645"/>
                      <a:pt x="1438" y="645"/>
                      <a:pt x="1438" y="645"/>
                    </a:cubicBezTo>
                    <a:cubicBezTo>
                      <a:pt x="1440" y="642"/>
                      <a:pt x="1440" y="642"/>
                      <a:pt x="1440" y="642"/>
                    </a:cubicBezTo>
                    <a:cubicBezTo>
                      <a:pt x="1446" y="634"/>
                      <a:pt x="1446" y="634"/>
                      <a:pt x="1446" y="634"/>
                    </a:cubicBezTo>
                    <a:cubicBezTo>
                      <a:pt x="1446" y="639"/>
                      <a:pt x="1447" y="644"/>
                      <a:pt x="1447" y="648"/>
                    </a:cubicBezTo>
                    <a:cubicBezTo>
                      <a:pt x="1447" y="653"/>
                      <a:pt x="1447" y="653"/>
                      <a:pt x="1447" y="653"/>
                    </a:cubicBezTo>
                    <a:cubicBezTo>
                      <a:pt x="1447" y="664"/>
                      <a:pt x="1447" y="664"/>
                      <a:pt x="1447" y="664"/>
                    </a:cubicBezTo>
                    <a:lnTo>
                      <a:pt x="1436" y="648"/>
                    </a:lnTo>
                    <a:close/>
                    <a:moveTo>
                      <a:pt x="1436" y="605"/>
                    </a:moveTo>
                    <a:cubicBezTo>
                      <a:pt x="1439" y="601"/>
                      <a:pt x="1439" y="601"/>
                      <a:pt x="1439" y="601"/>
                    </a:cubicBezTo>
                    <a:cubicBezTo>
                      <a:pt x="1443" y="596"/>
                      <a:pt x="1443" y="596"/>
                      <a:pt x="1443" y="596"/>
                    </a:cubicBezTo>
                    <a:cubicBezTo>
                      <a:pt x="1445" y="593"/>
                      <a:pt x="1445" y="593"/>
                      <a:pt x="1445" y="593"/>
                    </a:cubicBezTo>
                    <a:cubicBezTo>
                      <a:pt x="1445" y="598"/>
                      <a:pt x="1445" y="598"/>
                      <a:pt x="1445" y="598"/>
                    </a:cubicBezTo>
                    <a:cubicBezTo>
                      <a:pt x="1445" y="606"/>
                      <a:pt x="1445" y="606"/>
                      <a:pt x="1445" y="606"/>
                    </a:cubicBezTo>
                    <a:cubicBezTo>
                      <a:pt x="1445" y="610"/>
                      <a:pt x="1445" y="615"/>
                      <a:pt x="1445" y="619"/>
                    </a:cubicBezTo>
                    <a:lnTo>
                      <a:pt x="1436" y="605"/>
                    </a:lnTo>
                    <a:close/>
                    <a:moveTo>
                      <a:pt x="1436" y="566"/>
                    </a:moveTo>
                    <a:cubicBezTo>
                      <a:pt x="1439" y="562"/>
                      <a:pt x="1439" y="562"/>
                      <a:pt x="1439" y="562"/>
                    </a:cubicBezTo>
                    <a:cubicBezTo>
                      <a:pt x="1442" y="557"/>
                      <a:pt x="1442" y="557"/>
                      <a:pt x="1442" y="557"/>
                    </a:cubicBezTo>
                    <a:cubicBezTo>
                      <a:pt x="1443" y="555"/>
                      <a:pt x="1443" y="555"/>
                      <a:pt x="1443" y="555"/>
                    </a:cubicBezTo>
                    <a:cubicBezTo>
                      <a:pt x="1443" y="558"/>
                      <a:pt x="1443" y="558"/>
                      <a:pt x="1443" y="558"/>
                    </a:cubicBezTo>
                    <a:cubicBezTo>
                      <a:pt x="1444" y="566"/>
                      <a:pt x="1444" y="566"/>
                      <a:pt x="1444" y="566"/>
                    </a:cubicBezTo>
                    <a:cubicBezTo>
                      <a:pt x="1444" y="578"/>
                      <a:pt x="1444" y="578"/>
                      <a:pt x="1444" y="578"/>
                    </a:cubicBezTo>
                    <a:lnTo>
                      <a:pt x="1436" y="566"/>
                    </a:lnTo>
                    <a:close/>
                    <a:moveTo>
                      <a:pt x="1434" y="515"/>
                    </a:moveTo>
                    <a:cubicBezTo>
                      <a:pt x="1426" y="515"/>
                      <a:pt x="1426" y="515"/>
                      <a:pt x="1426" y="515"/>
                    </a:cubicBezTo>
                    <a:cubicBezTo>
                      <a:pt x="1430" y="511"/>
                      <a:pt x="1430" y="511"/>
                      <a:pt x="1430" y="511"/>
                    </a:cubicBezTo>
                    <a:cubicBezTo>
                      <a:pt x="1433" y="507"/>
                      <a:pt x="1433" y="507"/>
                      <a:pt x="1433" y="507"/>
                    </a:cubicBezTo>
                    <a:cubicBezTo>
                      <a:pt x="1433" y="507"/>
                      <a:pt x="1433" y="507"/>
                      <a:pt x="1433" y="507"/>
                    </a:cubicBezTo>
                    <a:cubicBezTo>
                      <a:pt x="1435" y="509"/>
                      <a:pt x="1435" y="509"/>
                      <a:pt x="1435" y="509"/>
                    </a:cubicBezTo>
                    <a:cubicBezTo>
                      <a:pt x="1439" y="515"/>
                      <a:pt x="1439" y="515"/>
                      <a:pt x="1439" y="515"/>
                    </a:cubicBezTo>
                    <a:lnTo>
                      <a:pt x="1434" y="515"/>
                    </a:lnTo>
                    <a:close/>
                    <a:moveTo>
                      <a:pt x="1433" y="499"/>
                    </a:moveTo>
                    <a:cubicBezTo>
                      <a:pt x="1427" y="492"/>
                      <a:pt x="1427" y="492"/>
                      <a:pt x="1427" y="492"/>
                    </a:cubicBezTo>
                    <a:cubicBezTo>
                      <a:pt x="1431" y="492"/>
                      <a:pt x="1431" y="492"/>
                      <a:pt x="1431" y="492"/>
                    </a:cubicBezTo>
                    <a:cubicBezTo>
                      <a:pt x="1435" y="492"/>
                      <a:pt x="1435" y="492"/>
                      <a:pt x="1435" y="492"/>
                    </a:cubicBezTo>
                    <a:cubicBezTo>
                      <a:pt x="1439" y="492"/>
                      <a:pt x="1439" y="492"/>
                      <a:pt x="1439" y="492"/>
                    </a:cubicBezTo>
                    <a:cubicBezTo>
                      <a:pt x="1437" y="494"/>
                      <a:pt x="1437" y="494"/>
                      <a:pt x="1437" y="494"/>
                    </a:cubicBezTo>
                    <a:cubicBezTo>
                      <a:pt x="1435" y="496"/>
                      <a:pt x="1435" y="496"/>
                      <a:pt x="1435" y="496"/>
                    </a:cubicBezTo>
                    <a:lnTo>
                      <a:pt x="1433" y="499"/>
                    </a:lnTo>
                    <a:close/>
                    <a:moveTo>
                      <a:pt x="1430" y="503"/>
                    </a:moveTo>
                    <a:cubicBezTo>
                      <a:pt x="1429" y="504"/>
                      <a:pt x="1429" y="504"/>
                      <a:pt x="1429" y="504"/>
                    </a:cubicBezTo>
                    <a:cubicBezTo>
                      <a:pt x="1426" y="507"/>
                      <a:pt x="1426" y="507"/>
                      <a:pt x="1426" y="507"/>
                    </a:cubicBezTo>
                    <a:cubicBezTo>
                      <a:pt x="1424" y="510"/>
                      <a:pt x="1424" y="510"/>
                      <a:pt x="1424" y="510"/>
                    </a:cubicBezTo>
                    <a:cubicBezTo>
                      <a:pt x="1424" y="505"/>
                      <a:pt x="1424" y="505"/>
                      <a:pt x="1424" y="505"/>
                    </a:cubicBezTo>
                    <a:cubicBezTo>
                      <a:pt x="1424" y="499"/>
                      <a:pt x="1424" y="499"/>
                      <a:pt x="1424" y="499"/>
                    </a:cubicBezTo>
                    <a:cubicBezTo>
                      <a:pt x="1424" y="496"/>
                      <a:pt x="1424" y="496"/>
                      <a:pt x="1424" y="496"/>
                    </a:cubicBezTo>
                    <a:lnTo>
                      <a:pt x="1430" y="503"/>
                    </a:lnTo>
                    <a:close/>
                    <a:moveTo>
                      <a:pt x="1430" y="532"/>
                    </a:moveTo>
                    <a:cubicBezTo>
                      <a:pt x="1427" y="535"/>
                      <a:pt x="1427" y="535"/>
                      <a:pt x="1427" y="535"/>
                    </a:cubicBezTo>
                    <a:cubicBezTo>
                      <a:pt x="1424" y="539"/>
                      <a:pt x="1424" y="539"/>
                      <a:pt x="1424" y="539"/>
                    </a:cubicBezTo>
                    <a:cubicBezTo>
                      <a:pt x="1423" y="540"/>
                      <a:pt x="1423" y="540"/>
                      <a:pt x="1423" y="540"/>
                    </a:cubicBezTo>
                    <a:cubicBezTo>
                      <a:pt x="1423" y="538"/>
                      <a:pt x="1423" y="538"/>
                      <a:pt x="1423" y="538"/>
                    </a:cubicBezTo>
                    <a:cubicBezTo>
                      <a:pt x="1423" y="531"/>
                      <a:pt x="1423" y="531"/>
                      <a:pt x="1423" y="531"/>
                    </a:cubicBezTo>
                    <a:cubicBezTo>
                      <a:pt x="1423" y="524"/>
                      <a:pt x="1423" y="524"/>
                      <a:pt x="1423" y="524"/>
                    </a:cubicBezTo>
                    <a:lnTo>
                      <a:pt x="1430" y="532"/>
                    </a:lnTo>
                    <a:close/>
                    <a:moveTo>
                      <a:pt x="1430" y="566"/>
                    </a:moveTo>
                    <a:cubicBezTo>
                      <a:pt x="1428" y="567"/>
                      <a:pt x="1428" y="567"/>
                      <a:pt x="1428" y="567"/>
                    </a:cubicBezTo>
                    <a:cubicBezTo>
                      <a:pt x="1422" y="576"/>
                      <a:pt x="1422" y="576"/>
                      <a:pt x="1422" y="576"/>
                    </a:cubicBezTo>
                    <a:cubicBezTo>
                      <a:pt x="1421" y="578"/>
                      <a:pt x="1421" y="578"/>
                      <a:pt x="1421" y="578"/>
                    </a:cubicBezTo>
                    <a:cubicBezTo>
                      <a:pt x="1421" y="575"/>
                      <a:pt x="1421" y="575"/>
                      <a:pt x="1421" y="575"/>
                    </a:cubicBezTo>
                    <a:cubicBezTo>
                      <a:pt x="1422" y="561"/>
                      <a:pt x="1422" y="561"/>
                      <a:pt x="1422" y="561"/>
                    </a:cubicBezTo>
                    <a:cubicBezTo>
                      <a:pt x="1422" y="555"/>
                      <a:pt x="1422" y="555"/>
                      <a:pt x="1422" y="555"/>
                    </a:cubicBezTo>
                    <a:lnTo>
                      <a:pt x="1430" y="566"/>
                    </a:lnTo>
                    <a:close/>
                    <a:moveTo>
                      <a:pt x="1429" y="605"/>
                    </a:moveTo>
                    <a:cubicBezTo>
                      <a:pt x="1429" y="606"/>
                      <a:pt x="1429" y="606"/>
                      <a:pt x="1429" y="606"/>
                    </a:cubicBezTo>
                    <a:cubicBezTo>
                      <a:pt x="1420" y="619"/>
                      <a:pt x="1420" y="619"/>
                      <a:pt x="1420" y="619"/>
                    </a:cubicBezTo>
                    <a:cubicBezTo>
                      <a:pt x="1420" y="612"/>
                      <a:pt x="1420" y="605"/>
                      <a:pt x="1421" y="597"/>
                    </a:cubicBezTo>
                    <a:cubicBezTo>
                      <a:pt x="1421" y="593"/>
                      <a:pt x="1421" y="593"/>
                      <a:pt x="1421" y="593"/>
                    </a:cubicBezTo>
                    <a:lnTo>
                      <a:pt x="1429" y="605"/>
                    </a:lnTo>
                    <a:close/>
                    <a:moveTo>
                      <a:pt x="1429" y="648"/>
                    </a:moveTo>
                    <a:cubicBezTo>
                      <a:pt x="1429" y="649"/>
                      <a:pt x="1429" y="649"/>
                      <a:pt x="1429" y="649"/>
                    </a:cubicBezTo>
                    <a:cubicBezTo>
                      <a:pt x="1421" y="659"/>
                      <a:pt x="1421" y="659"/>
                      <a:pt x="1421" y="659"/>
                    </a:cubicBezTo>
                    <a:cubicBezTo>
                      <a:pt x="1418" y="663"/>
                      <a:pt x="1418" y="663"/>
                      <a:pt x="1418" y="663"/>
                    </a:cubicBezTo>
                    <a:cubicBezTo>
                      <a:pt x="1417" y="664"/>
                      <a:pt x="1417" y="664"/>
                      <a:pt x="1417" y="664"/>
                    </a:cubicBezTo>
                    <a:cubicBezTo>
                      <a:pt x="1418" y="662"/>
                      <a:pt x="1418" y="662"/>
                      <a:pt x="1418" y="662"/>
                    </a:cubicBezTo>
                    <a:cubicBezTo>
                      <a:pt x="1418" y="656"/>
                      <a:pt x="1418" y="656"/>
                      <a:pt x="1418" y="656"/>
                    </a:cubicBezTo>
                    <a:cubicBezTo>
                      <a:pt x="1418" y="650"/>
                      <a:pt x="1418" y="645"/>
                      <a:pt x="1419" y="639"/>
                    </a:cubicBezTo>
                    <a:cubicBezTo>
                      <a:pt x="1419" y="634"/>
                      <a:pt x="1419" y="634"/>
                      <a:pt x="1419" y="634"/>
                    </a:cubicBezTo>
                    <a:lnTo>
                      <a:pt x="1429" y="648"/>
                    </a:lnTo>
                    <a:close/>
                    <a:moveTo>
                      <a:pt x="1429" y="690"/>
                    </a:moveTo>
                    <a:cubicBezTo>
                      <a:pt x="1425" y="694"/>
                      <a:pt x="1425" y="694"/>
                      <a:pt x="1425" y="694"/>
                    </a:cubicBezTo>
                    <a:cubicBezTo>
                      <a:pt x="1416" y="703"/>
                      <a:pt x="1416" y="703"/>
                      <a:pt x="1416" y="703"/>
                    </a:cubicBezTo>
                    <a:cubicBezTo>
                      <a:pt x="1416" y="704"/>
                      <a:pt x="1416" y="704"/>
                      <a:pt x="1416" y="704"/>
                    </a:cubicBezTo>
                    <a:cubicBezTo>
                      <a:pt x="1415" y="704"/>
                      <a:pt x="1415" y="704"/>
                      <a:pt x="1415" y="704"/>
                    </a:cubicBezTo>
                    <a:cubicBezTo>
                      <a:pt x="1415" y="702"/>
                      <a:pt x="1415" y="702"/>
                      <a:pt x="1415" y="702"/>
                    </a:cubicBezTo>
                    <a:cubicBezTo>
                      <a:pt x="1416" y="697"/>
                      <a:pt x="1416" y="691"/>
                      <a:pt x="1416" y="685"/>
                    </a:cubicBezTo>
                    <a:cubicBezTo>
                      <a:pt x="1417" y="678"/>
                      <a:pt x="1417" y="678"/>
                      <a:pt x="1417" y="678"/>
                    </a:cubicBezTo>
                    <a:lnTo>
                      <a:pt x="1429" y="690"/>
                    </a:lnTo>
                    <a:close/>
                    <a:moveTo>
                      <a:pt x="1451" y="620"/>
                    </a:moveTo>
                    <a:cubicBezTo>
                      <a:pt x="1450" y="611"/>
                      <a:pt x="1450" y="611"/>
                      <a:pt x="1450" y="611"/>
                    </a:cubicBezTo>
                    <a:cubicBezTo>
                      <a:pt x="1450" y="603"/>
                      <a:pt x="1450" y="603"/>
                      <a:pt x="1450" y="603"/>
                    </a:cubicBezTo>
                    <a:cubicBezTo>
                      <a:pt x="1450" y="593"/>
                      <a:pt x="1450" y="593"/>
                      <a:pt x="1450" y="593"/>
                    </a:cubicBezTo>
                    <a:cubicBezTo>
                      <a:pt x="1462" y="606"/>
                      <a:pt x="1462" y="606"/>
                      <a:pt x="1462" y="606"/>
                    </a:cubicBezTo>
                    <a:cubicBezTo>
                      <a:pt x="1458" y="611"/>
                      <a:pt x="1458" y="611"/>
                      <a:pt x="1458" y="611"/>
                    </a:cubicBezTo>
                    <a:cubicBezTo>
                      <a:pt x="1455" y="615"/>
                      <a:pt x="1455" y="615"/>
                      <a:pt x="1455" y="615"/>
                    </a:cubicBezTo>
                    <a:lnTo>
                      <a:pt x="1451" y="620"/>
                    </a:lnTo>
                    <a:close/>
                    <a:moveTo>
                      <a:pt x="1449" y="579"/>
                    </a:moveTo>
                    <a:cubicBezTo>
                      <a:pt x="1449" y="571"/>
                      <a:pt x="1449" y="571"/>
                      <a:pt x="1449" y="571"/>
                    </a:cubicBezTo>
                    <a:cubicBezTo>
                      <a:pt x="1449" y="563"/>
                      <a:pt x="1449" y="563"/>
                      <a:pt x="1449" y="563"/>
                    </a:cubicBezTo>
                    <a:cubicBezTo>
                      <a:pt x="1448" y="555"/>
                      <a:pt x="1448" y="555"/>
                      <a:pt x="1448" y="555"/>
                    </a:cubicBezTo>
                    <a:cubicBezTo>
                      <a:pt x="1448" y="554"/>
                      <a:pt x="1448" y="554"/>
                      <a:pt x="1448" y="554"/>
                    </a:cubicBezTo>
                    <a:cubicBezTo>
                      <a:pt x="1455" y="562"/>
                      <a:pt x="1455" y="562"/>
                      <a:pt x="1455" y="562"/>
                    </a:cubicBezTo>
                    <a:cubicBezTo>
                      <a:pt x="1459" y="566"/>
                      <a:pt x="1459" y="566"/>
                      <a:pt x="1459" y="566"/>
                    </a:cubicBezTo>
                    <a:cubicBezTo>
                      <a:pt x="1456" y="570"/>
                      <a:pt x="1456" y="570"/>
                      <a:pt x="1456" y="570"/>
                    </a:cubicBezTo>
                    <a:cubicBezTo>
                      <a:pt x="1452" y="575"/>
                      <a:pt x="1452" y="575"/>
                      <a:pt x="1452" y="575"/>
                    </a:cubicBezTo>
                    <a:lnTo>
                      <a:pt x="1449" y="579"/>
                    </a:lnTo>
                    <a:close/>
                    <a:moveTo>
                      <a:pt x="1448" y="542"/>
                    </a:moveTo>
                    <a:cubicBezTo>
                      <a:pt x="1448" y="539"/>
                      <a:pt x="1448" y="539"/>
                      <a:pt x="1448" y="539"/>
                    </a:cubicBezTo>
                    <a:cubicBezTo>
                      <a:pt x="1448" y="528"/>
                      <a:pt x="1448" y="528"/>
                      <a:pt x="1448" y="528"/>
                    </a:cubicBezTo>
                    <a:cubicBezTo>
                      <a:pt x="1447" y="524"/>
                      <a:pt x="1447" y="524"/>
                      <a:pt x="1447" y="524"/>
                    </a:cubicBezTo>
                    <a:cubicBezTo>
                      <a:pt x="1457" y="533"/>
                      <a:pt x="1457" y="533"/>
                      <a:pt x="1457" y="533"/>
                    </a:cubicBezTo>
                    <a:cubicBezTo>
                      <a:pt x="1455" y="535"/>
                      <a:pt x="1455" y="535"/>
                      <a:pt x="1455" y="535"/>
                    </a:cubicBezTo>
                    <a:cubicBezTo>
                      <a:pt x="1450" y="540"/>
                      <a:pt x="1450" y="540"/>
                      <a:pt x="1450" y="540"/>
                    </a:cubicBezTo>
                    <a:lnTo>
                      <a:pt x="1448" y="542"/>
                    </a:lnTo>
                    <a:close/>
                    <a:moveTo>
                      <a:pt x="1447" y="512"/>
                    </a:moveTo>
                    <a:cubicBezTo>
                      <a:pt x="1447" y="507"/>
                      <a:pt x="1447" y="507"/>
                      <a:pt x="1447" y="507"/>
                    </a:cubicBezTo>
                    <a:cubicBezTo>
                      <a:pt x="1447" y="503"/>
                      <a:pt x="1447" y="503"/>
                      <a:pt x="1447" y="503"/>
                    </a:cubicBezTo>
                    <a:cubicBezTo>
                      <a:pt x="1447" y="496"/>
                      <a:pt x="1447" y="496"/>
                      <a:pt x="1447" y="496"/>
                    </a:cubicBezTo>
                    <a:cubicBezTo>
                      <a:pt x="1447" y="495"/>
                      <a:pt x="1447" y="495"/>
                      <a:pt x="1447" y="495"/>
                    </a:cubicBezTo>
                    <a:cubicBezTo>
                      <a:pt x="1455" y="503"/>
                      <a:pt x="1455" y="503"/>
                      <a:pt x="1455" y="503"/>
                    </a:cubicBezTo>
                    <a:cubicBezTo>
                      <a:pt x="1455" y="504"/>
                      <a:pt x="1455" y="504"/>
                      <a:pt x="1455" y="504"/>
                    </a:cubicBezTo>
                    <a:cubicBezTo>
                      <a:pt x="1451" y="507"/>
                      <a:pt x="1451" y="507"/>
                      <a:pt x="1451" y="507"/>
                    </a:cubicBezTo>
                    <a:cubicBezTo>
                      <a:pt x="1449" y="509"/>
                      <a:pt x="1449" y="509"/>
                      <a:pt x="1449" y="509"/>
                    </a:cubicBezTo>
                    <a:lnTo>
                      <a:pt x="1447" y="512"/>
                    </a:lnTo>
                    <a:close/>
                    <a:moveTo>
                      <a:pt x="1446" y="483"/>
                    </a:moveTo>
                    <a:cubicBezTo>
                      <a:pt x="1446" y="478"/>
                      <a:pt x="1446" y="478"/>
                      <a:pt x="1446" y="478"/>
                    </a:cubicBezTo>
                    <a:cubicBezTo>
                      <a:pt x="1446" y="470"/>
                      <a:pt x="1446" y="470"/>
                      <a:pt x="1446" y="470"/>
                    </a:cubicBezTo>
                    <a:cubicBezTo>
                      <a:pt x="1446" y="466"/>
                      <a:pt x="1446" y="466"/>
                      <a:pt x="1446" y="466"/>
                    </a:cubicBezTo>
                    <a:cubicBezTo>
                      <a:pt x="1446" y="464"/>
                      <a:pt x="1446" y="464"/>
                      <a:pt x="1446" y="464"/>
                    </a:cubicBezTo>
                    <a:cubicBezTo>
                      <a:pt x="1454" y="473"/>
                      <a:pt x="1454" y="473"/>
                      <a:pt x="1454" y="473"/>
                    </a:cubicBezTo>
                    <a:cubicBezTo>
                      <a:pt x="1454" y="474"/>
                      <a:pt x="1454" y="474"/>
                      <a:pt x="1454" y="474"/>
                    </a:cubicBezTo>
                    <a:cubicBezTo>
                      <a:pt x="1452" y="476"/>
                      <a:pt x="1452" y="476"/>
                      <a:pt x="1452" y="476"/>
                    </a:cubicBezTo>
                    <a:cubicBezTo>
                      <a:pt x="1448" y="480"/>
                      <a:pt x="1448" y="480"/>
                      <a:pt x="1448" y="480"/>
                    </a:cubicBezTo>
                    <a:lnTo>
                      <a:pt x="1446" y="483"/>
                    </a:lnTo>
                    <a:close/>
                    <a:moveTo>
                      <a:pt x="1446" y="450"/>
                    </a:moveTo>
                    <a:cubicBezTo>
                      <a:pt x="1446" y="446"/>
                      <a:pt x="1446" y="446"/>
                      <a:pt x="1446" y="446"/>
                    </a:cubicBezTo>
                    <a:cubicBezTo>
                      <a:pt x="1446" y="438"/>
                      <a:pt x="1446" y="438"/>
                      <a:pt x="1446" y="438"/>
                    </a:cubicBezTo>
                    <a:cubicBezTo>
                      <a:pt x="1445" y="433"/>
                      <a:pt x="1445" y="433"/>
                      <a:pt x="1445" y="433"/>
                    </a:cubicBezTo>
                    <a:cubicBezTo>
                      <a:pt x="1453" y="441"/>
                      <a:pt x="1453" y="441"/>
                      <a:pt x="1453" y="441"/>
                    </a:cubicBezTo>
                    <a:cubicBezTo>
                      <a:pt x="1451" y="443"/>
                      <a:pt x="1451" y="443"/>
                      <a:pt x="1451" y="443"/>
                    </a:cubicBezTo>
                    <a:cubicBezTo>
                      <a:pt x="1447" y="448"/>
                      <a:pt x="1447" y="448"/>
                      <a:pt x="1447" y="448"/>
                    </a:cubicBezTo>
                    <a:lnTo>
                      <a:pt x="1446" y="450"/>
                    </a:lnTo>
                    <a:close/>
                    <a:moveTo>
                      <a:pt x="1447" y="419"/>
                    </a:moveTo>
                    <a:cubicBezTo>
                      <a:pt x="1445" y="420"/>
                      <a:pt x="1445" y="420"/>
                      <a:pt x="1445" y="420"/>
                    </a:cubicBezTo>
                    <a:cubicBezTo>
                      <a:pt x="1445" y="418"/>
                      <a:pt x="1445" y="418"/>
                      <a:pt x="1445" y="418"/>
                    </a:cubicBezTo>
                    <a:cubicBezTo>
                      <a:pt x="1445" y="414"/>
                      <a:pt x="1445" y="414"/>
                      <a:pt x="1445" y="414"/>
                    </a:cubicBezTo>
                    <a:cubicBezTo>
                      <a:pt x="1445" y="411"/>
                      <a:pt x="1445" y="411"/>
                      <a:pt x="1445" y="411"/>
                    </a:cubicBezTo>
                    <a:cubicBezTo>
                      <a:pt x="1445" y="409"/>
                      <a:pt x="1445" y="409"/>
                      <a:pt x="1445" y="409"/>
                    </a:cubicBezTo>
                    <a:cubicBezTo>
                      <a:pt x="1451" y="414"/>
                      <a:pt x="1451" y="414"/>
                      <a:pt x="1451" y="414"/>
                    </a:cubicBezTo>
                    <a:cubicBezTo>
                      <a:pt x="1450" y="416"/>
                      <a:pt x="1450" y="416"/>
                      <a:pt x="1450" y="416"/>
                    </a:cubicBezTo>
                    <a:cubicBezTo>
                      <a:pt x="1448" y="417"/>
                      <a:pt x="1448" y="417"/>
                      <a:pt x="1448" y="417"/>
                    </a:cubicBezTo>
                    <a:lnTo>
                      <a:pt x="1447" y="419"/>
                    </a:lnTo>
                    <a:close/>
                    <a:moveTo>
                      <a:pt x="1446" y="396"/>
                    </a:moveTo>
                    <a:cubicBezTo>
                      <a:pt x="1445" y="397"/>
                      <a:pt x="1445" y="397"/>
                      <a:pt x="1445" y="397"/>
                    </a:cubicBezTo>
                    <a:cubicBezTo>
                      <a:pt x="1445" y="395"/>
                      <a:pt x="1445" y="395"/>
                      <a:pt x="1445" y="395"/>
                    </a:cubicBezTo>
                    <a:cubicBezTo>
                      <a:pt x="1445" y="392"/>
                      <a:pt x="1445" y="392"/>
                      <a:pt x="1445" y="392"/>
                    </a:cubicBezTo>
                    <a:cubicBezTo>
                      <a:pt x="1445" y="387"/>
                      <a:pt x="1445" y="387"/>
                      <a:pt x="1445" y="387"/>
                    </a:cubicBezTo>
                    <a:cubicBezTo>
                      <a:pt x="1450" y="392"/>
                      <a:pt x="1450" y="392"/>
                      <a:pt x="1450" y="392"/>
                    </a:cubicBezTo>
                    <a:cubicBezTo>
                      <a:pt x="1447" y="394"/>
                      <a:pt x="1447" y="394"/>
                      <a:pt x="1447" y="394"/>
                    </a:cubicBezTo>
                    <a:lnTo>
                      <a:pt x="1446" y="396"/>
                    </a:lnTo>
                    <a:close/>
                    <a:moveTo>
                      <a:pt x="1445" y="374"/>
                    </a:moveTo>
                    <a:cubicBezTo>
                      <a:pt x="1444" y="374"/>
                      <a:pt x="1444" y="374"/>
                      <a:pt x="1444" y="374"/>
                    </a:cubicBezTo>
                    <a:cubicBezTo>
                      <a:pt x="1444" y="374"/>
                      <a:pt x="1444" y="374"/>
                      <a:pt x="1444" y="374"/>
                    </a:cubicBezTo>
                    <a:cubicBezTo>
                      <a:pt x="1444" y="368"/>
                      <a:pt x="1444" y="368"/>
                      <a:pt x="1444" y="368"/>
                    </a:cubicBezTo>
                    <a:cubicBezTo>
                      <a:pt x="1444" y="364"/>
                      <a:pt x="1444" y="364"/>
                      <a:pt x="1444" y="364"/>
                    </a:cubicBezTo>
                    <a:cubicBezTo>
                      <a:pt x="1449" y="369"/>
                      <a:pt x="1449" y="369"/>
                      <a:pt x="1449" y="369"/>
                    </a:cubicBezTo>
                    <a:cubicBezTo>
                      <a:pt x="1447" y="371"/>
                      <a:pt x="1447" y="371"/>
                      <a:pt x="1447" y="371"/>
                    </a:cubicBezTo>
                    <a:lnTo>
                      <a:pt x="1445" y="374"/>
                    </a:lnTo>
                    <a:close/>
                    <a:moveTo>
                      <a:pt x="1444" y="349"/>
                    </a:moveTo>
                    <a:cubicBezTo>
                      <a:pt x="1444" y="348"/>
                      <a:pt x="1444" y="348"/>
                      <a:pt x="1444" y="348"/>
                    </a:cubicBezTo>
                    <a:cubicBezTo>
                      <a:pt x="1444" y="342"/>
                      <a:pt x="1444" y="342"/>
                      <a:pt x="1444" y="342"/>
                    </a:cubicBezTo>
                    <a:cubicBezTo>
                      <a:pt x="1444" y="338"/>
                      <a:pt x="1444" y="338"/>
                      <a:pt x="1444" y="338"/>
                    </a:cubicBezTo>
                    <a:cubicBezTo>
                      <a:pt x="1444" y="336"/>
                      <a:pt x="1444" y="336"/>
                      <a:pt x="1444" y="336"/>
                    </a:cubicBezTo>
                    <a:cubicBezTo>
                      <a:pt x="1449" y="342"/>
                      <a:pt x="1449" y="342"/>
                      <a:pt x="1449" y="342"/>
                    </a:cubicBezTo>
                    <a:cubicBezTo>
                      <a:pt x="1449" y="343"/>
                      <a:pt x="1449" y="343"/>
                      <a:pt x="1449" y="343"/>
                    </a:cubicBezTo>
                    <a:cubicBezTo>
                      <a:pt x="1447" y="345"/>
                      <a:pt x="1447" y="345"/>
                      <a:pt x="1447" y="345"/>
                    </a:cubicBezTo>
                    <a:cubicBezTo>
                      <a:pt x="1445" y="348"/>
                      <a:pt x="1445" y="348"/>
                      <a:pt x="1445" y="348"/>
                    </a:cubicBezTo>
                    <a:lnTo>
                      <a:pt x="1444" y="349"/>
                    </a:lnTo>
                    <a:close/>
                    <a:moveTo>
                      <a:pt x="1444" y="320"/>
                    </a:moveTo>
                    <a:cubicBezTo>
                      <a:pt x="1444" y="318"/>
                      <a:pt x="1444" y="318"/>
                      <a:pt x="1444" y="318"/>
                    </a:cubicBezTo>
                    <a:cubicBezTo>
                      <a:pt x="1443" y="313"/>
                      <a:pt x="1443" y="313"/>
                      <a:pt x="1443" y="313"/>
                    </a:cubicBezTo>
                    <a:cubicBezTo>
                      <a:pt x="1443" y="309"/>
                      <a:pt x="1443" y="309"/>
                      <a:pt x="1443" y="309"/>
                    </a:cubicBezTo>
                    <a:cubicBezTo>
                      <a:pt x="1443" y="307"/>
                      <a:pt x="1443" y="307"/>
                      <a:pt x="1443" y="307"/>
                    </a:cubicBezTo>
                    <a:cubicBezTo>
                      <a:pt x="1448" y="313"/>
                      <a:pt x="1448" y="313"/>
                      <a:pt x="1448" y="313"/>
                    </a:cubicBezTo>
                    <a:cubicBezTo>
                      <a:pt x="1448" y="313"/>
                      <a:pt x="1448" y="313"/>
                      <a:pt x="1448" y="313"/>
                    </a:cubicBezTo>
                    <a:cubicBezTo>
                      <a:pt x="1446" y="316"/>
                      <a:pt x="1446" y="316"/>
                      <a:pt x="1446" y="316"/>
                    </a:cubicBezTo>
                    <a:cubicBezTo>
                      <a:pt x="1444" y="319"/>
                      <a:pt x="1444" y="319"/>
                      <a:pt x="1444" y="319"/>
                    </a:cubicBezTo>
                    <a:lnTo>
                      <a:pt x="1444" y="320"/>
                    </a:lnTo>
                    <a:close/>
                    <a:moveTo>
                      <a:pt x="1444" y="291"/>
                    </a:moveTo>
                    <a:cubicBezTo>
                      <a:pt x="1443" y="291"/>
                      <a:pt x="1443" y="291"/>
                      <a:pt x="1443" y="291"/>
                    </a:cubicBezTo>
                    <a:cubicBezTo>
                      <a:pt x="1443" y="291"/>
                      <a:pt x="1443" y="291"/>
                      <a:pt x="1443" y="291"/>
                    </a:cubicBezTo>
                    <a:cubicBezTo>
                      <a:pt x="1443" y="286"/>
                      <a:pt x="1443" y="286"/>
                      <a:pt x="1443" y="286"/>
                    </a:cubicBezTo>
                    <a:cubicBezTo>
                      <a:pt x="1443" y="283"/>
                      <a:pt x="1443" y="283"/>
                      <a:pt x="1443" y="283"/>
                    </a:cubicBezTo>
                    <a:cubicBezTo>
                      <a:pt x="1443" y="281"/>
                      <a:pt x="1443" y="281"/>
                      <a:pt x="1443" y="281"/>
                    </a:cubicBezTo>
                    <a:cubicBezTo>
                      <a:pt x="1447" y="286"/>
                      <a:pt x="1447" y="286"/>
                      <a:pt x="1447" y="286"/>
                    </a:cubicBezTo>
                    <a:cubicBezTo>
                      <a:pt x="1447" y="286"/>
                      <a:pt x="1447" y="286"/>
                      <a:pt x="1447" y="286"/>
                    </a:cubicBezTo>
                    <a:cubicBezTo>
                      <a:pt x="1445" y="288"/>
                      <a:pt x="1445" y="288"/>
                      <a:pt x="1445" y="288"/>
                    </a:cubicBezTo>
                    <a:lnTo>
                      <a:pt x="1444" y="291"/>
                    </a:lnTo>
                    <a:close/>
                    <a:moveTo>
                      <a:pt x="1443" y="265"/>
                    </a:moveTo>
                    <a:cubicBezTo>
                      <a:pt x="1443" y="265"/>
                      <a:pt x="1443" y="265"/>
                      <a:pt x="1443" y="265"/>
                    </a:cubicBezTo>
                    <a:cubicBezTo>
                      <a:pt x="1443" y="265"/>
                      <a:pt x="1443" y="265"/>
                      <a:pt x="1443" y="265"/>
                    </a:cubicBezTo>
                    <a:cubicBezTo>
                      <a:pt x="1443" y="262"/>
                      <a:pt x="1443" y="262"/>
                      <a:pt x="1443" y="262"/>
                    </a:cubicBezTo>
                    <a:cubicBezTo>
                      <a:pt x="1443" y="255"/>
                      <a:pt x="1443" y="255"/>
                      <a:pt x="1443" y="255"/>
                    </a:cubicBezTo>
                    <a:cubicBezTo>
                      <a:pt x="1446" y="260"/>
                      <a:pt x="1446" y="260"/>
                      <a:pt x="1446" y="260"/>
                    </a:cubicBezTo>
                    <a:cubicBezTo>
                      <a:pt x="1444" y="263"/>
                      <a:pt x="1444" y="263"/>
                      <a:pt x="1444" y="263"/>
                    </a:cubicBezTo>
                    <a:lnTo>
                      <a:pt x="1443" y="265"/>
                    </a:lnTo>
                    <a:close/>
                    <a:moveTo>
                      <a:pt x="1445" y="245"/>
                    </a:moveTo>
                    <a:cubicBezTo>
                      <a:pt x="1445" y="245"/>
                      <a:pt x="1445" y="245"/>
                      <a:pt x="1445" y="245"/>
                    </a:cubicBezTo>
                    <a:cubicBezTo>
                      <a:pt x="1445" y="244"/>
                      <a:pt x="1445" y="244"/>
                      <a:pt x="1445" y="244"/>
                    </a:cubicBezTo>
                    <a:cubicBezTo>
                      <a:pt x="1446" y="242"/>
                      <a:pt x="1446" y="242"/>
                      <a:pt x="1446" y="242"/>
                    </a:cubicBezTo>
                    <a:cubicBezTo>
                      <a:pt x="1447" y="241"/>
                      <a:pt x="1447" y="241"/>
                      <a:pt x="1447" y="241"/>
                    </a:cubicBezTo>
                    <a:cubicBezTo>
                      <a:pt x="1448" y="239"/>
                      <a:pt x="1448" y="239"/>
                      <a:pt x="1448" y="239"/>
                    </a:cubicBezTo>
                    <a:cubicBezTo>
                      <a:pt x="1448" y="238"/>
                      <a:pt x="1448" y="238"/>
                      <a:pt x="1448" y="238"/>
                    </a:cubicBezTo>
                    <a:cubicBezTo>
                      <a:pt x="1451" y="243"/>
                      <a:pt x="1451" y="243"/>
                      <a:pt x="1451" y="243"/>
                    </a:cubicBezTo>
                    <a:cubicBezTo>
                      <a:pt x="1453" y="245"/>
                      <a:pt x="1453" y="245"/>
                      <a:pt x="1453" y="245"/>
                    </a:cubicBezTo>
                    <a:cubicBezTo>
                      <a:pt x="1450" y="245"/>
                      <a:pt x="1450" y="245"/>
                      <a:pt x="1450" y="245"/>
                    </a:cubicBezTo>
                    <a:cubicBezTo>
                      <a:pt x="1449" y="245"/>
                      <a:pt x="1449" y="245"/>
                      <a:pt x="1449" y="245"/>
                    </a:cubicBezTo>
                    <a:cubicBezTo>
                      <a:pt x="1446" y="245"/>
                      <a:pt x="1446" y="245"/>
                      <a:pt x="1446" y="245"/>
                    </a:cubicBezTo>
                    <a:cubicBezTo>
                      <a:pt x="1445" y="245"/>
                      <a:pt x="1445" y="245"/>
                      <a:pt x="1445" y="245"/>
                    </a:cubicBezTo>
                    <a:close/>
                    <a:moveTo>
                      <a:pt x="1451" y="224"/>
                    </a:moveTo>
                    <a:cubicBezTo>
                      <a:pt x="1451" y="224"/>
                      <a:pt x="1451" y="224"/>
                      <a:pt x="1451" y="224"/>
                    </a:cubicBezTo>
                    <a:cubicBezTo>
                      <a:pt x="1450" y="226"/>
                      <a:pt x="1450" y="226"/>
                      <a:pt x="1450" y="226"/>
                    </a:cubicBezTo>
                    <a:cubicBezTo>
                      <a:pt x="1449" y="227"/>
                      <a:pt x="1449" y="227"/>
                      <a:pt x="1449" y="227"/>
                    </a:cubicBezTo>
                    <a:cubicBezTo>
                      <a:pt x="1449" y="228"/>
                      <a:pt x="1449" y="228"/>
                      <a:pt x="1449" y="228"/>
                    </a:cubicBezTo>
                    <a:cubicBezTo>
                      <a:pt x="1448" y="229"/>
                      <a:pt x="1448" y="229"/>
                      <a:pt x="1448" y="229"/>
                    </a:cubicBezTo>
                    <a:cubicBezTo>
                      <a:pt x="1447" y="227"/>
                      <a:pt x="1447" y="227"/>
                      <a:pt x="1447" y="227"/>
                    </a:cubicBezTo>
                    <a:cubicBezTo>
                      <a:pt x="1444" y="223"/>
                      <a:pt x="1444" y="223"/>
                      <a:pt x="1444" y="223"/>
                    </a:cubicBezTo>
                    <a:cubicBezTo>
                      <a:pt x="1445" y="223"/>
                      <a:pt x="1445" y="223"/>
                      <a:pt x="1445" y="223"/>
                    </a:cubicBezTo>
                    <a:cubicBezTo>
                      <a:pt x="1447" y="223"/>
                      <a:pt x="1447" y="223"/>
                      <a:pt x="1447" y="223"/>
                    </a:cubicBezTo>
                    <a:cubicBezTo>
                      <a:pt x="1450" y="223"/>
                      <a:pt x="1450" y="223"/>
                      <a:pt x="1450" y="223"/>
                    </a:cubicBezTo>
                    <a:cubicBezTo>
                      <a:pt x="1450" y="223"/>
                      <a:pt x="1450" y="223"/>
                      <a:pt x="1450" y="223"/>
                    </a:cubicBezTo>
                    <a:cubicBezTo>
                      <a:pt x="1452" y="223"/>
                      <a:pt x="1452" y="223"/>
                      <a:pt x="1452" y="223"/>
                    </a:cubicBezTo>
                    <a:lnTo>
                      <a:pt x="1451" y="224"/>
                    </a:lnTo>
                    <a:close/>
                    <a:moveTo>
                      <a:pt x="1450" y="218"/>
                    </a:moveTo>
                    <a:cubicBezTo>
                      <a:pt x="1449" y="218"/>
                      <a:pt x="1449" y="218"/>
                      <a:pt x="1449" y="218"/>
                    </a:cubicBezTo>
                    <a:cubicBezTo>
                      <a:pt x="1448" y="218"/>
                      <a:pt x="1448" y="218"/>
                      <a:pt x="1448" y="218"/>
                    </a:cubicBezTo>
                    <a:cubicBezTo>
                      <a:pt x="1445" y="218"/>
                      <a:pt x="1445" y="218"/>
                      <a:pt x="1445" y="218"/>
                    </a:cubicBezTo>
                    <a:cubicBezTo>
                      <a:pt x="1445" y="218"/>
                      <a:pt x="1445" y="218"/>
                      <a:pt x="1445" y="218"/>
                    </a:cubicBezTo>
                    <a:cubicBezTo>
                      <a:pt x="1444" y="218"/>
                      <a:pt x="1444" y="218"/>
                      <a:pt x="1444" y="218"/>
                    </a:cubicBezTo>
                    <a:cubicBezTo>
                      <a:pt x="1444" y="218"/>
                      <a:pt x="1444" y="218"/>
                      <a:pt x="1444" y="218"/>
                    </a:cubicBezTo>
                    <a:cubicBezTo>
                      <a:pt x="1445" y="218"/>
                      <a:pt x="1445" y="218"/>
                      <a:pt x="1445" y="218"/>
                    </a:cubicBezTo>
                    <a:cubicBezTo>
                      <a:pt x="1446" y="216"/>
                      <a:pt x="1446" y="216"/>
                      <a:pt x="1446" y="216"/>
                    </a:cubicBezTo>
                    <a:cubicBezTo>
                      <a:pt x="1446" y="215"/>
                      <a:pt x="1446" y="215"/>
                      <a:pt x="1446" y="215"/>
                    </a:cubicBezTo>
                    <a:cubicBezTo>
                      <a:pt x="1446" y="215"/>
                      <a:pt x="1446" y="215"/>
                      <a:pt x="1446" y="215"/>
                    </a:cubicBezTo>
                    <a:cubicBezTo>
                      <a:pt x="1448" y="212"/>
                      <a:pt x="1448" y="212"/>
                      <a:pt x="1448" y="212"/>
                    </a:cubicBezTo>
                    <a:cubicBezTo>
                      <a:pt x="1451" y="218"/>
                      <a:pt x="1451" y="218"/>
                      <a:pt x="1451" y="218"/>
                    </a:cubicBezTo>
                    <a:lnTo>
                      <a:pt x="1450" y="218"/>
                    </a:lnTo>
                    <a:close/>
                    <a:moveTo>
                      <a:pt x="1450" y="198"/>
                    </a:moveTo>
                    <a:cubicBezTo>
                      <a:pt x="1450" y="198"/>
                      <a:pt x="1450" y="198"/>
                      <a:pt x="1450" y="198"/>
                    </a:cubicBezTo>
                    <a:cubicBezTo>
                      <a:pt x="1448" y="202"/>
                      <a:pt x="1448" y="202"/>
                      <a:pt x="1448" y="202"/>
                    </a:cubicBezTo>
                    <a:cubicBezTo>
                      <a:pt x="1447" y="202"/>
                      <a:pt x="1447" y="202"/>
                      <a:pt x="1447" y="202"/>
                    </a:cubicBezTo>
                    <a:cubicBezTo>
                      <a:pt x="1447" y="203"/>
                      <a:pt x="1447" y="203"/>
                      <a:pt x="1447" y="203"/>
                    </a:cubicBezTo>
                    <a:cubicBezTo>
                      <a:pt x="1447" y="202"/>
                      <a:pt x="1447" y="202"/>
                      <a:pt x="1447" y="202"/>
                    </a:cubicBezTo>
                    <a:cubicBezTo>
                      <a:pt x="1445" y="200"/>
                      <a:pt x="1445" y="200"/>
                      <a:pt x="1445" y="200"/>
                    </a:cubicBezTo>
                    <a:cubicBezTo>
                      <a:pt x="1444" y="197"/>
                      <a:pt x="1444" y="197"/>
                      <a:pt x="1444" y="197"/>
                    </a:cubicBezTo>
                    <a:cubicBezTo>
                      <a:pt x="1449" y="197"/>
                      <a:pt x="1449" y="197"/>
                      <a:pt x="1449" y="197"/>
                    </a:cubicBezTo>
                    <a:cubicBezTo>
                      <a:pt x="1450" y="197"/>
                      <a:pt x="1450" y="197"/>
                      <a:pt x="1450" y="197"/>
                    </a:cubicBezTo>
                    <a:cubicBezTo>
                      <a:pt x="1450" y="197"/>
                      <a:pt x="1450" y="197"/>
                      <a:pt x="1450" y="197"/>
                    </a:cubicBezTo>
                    <a:lnTo>
                      <a:pt x="1450" y="198"/>
                    </a:lnTo>
                    <a:close/>
                    <a:moveTo>
                      <a:pt x="1445" y="192"/>
                    </a:moveTo>
                    <a:cubicBezTo>
                      <a:pt x="1446" y="190"/>
                      <a:pt x="1446" y="190"/>
                      <a:pt x="1446" y="190"/>
                    </a:cubicBezTo>
                    <a:cubicBezTo>
                      <a:pt x="1447" y="189"/>
                      <a:pt x="1447" y="189"/>
                      <a:pt x="1447" y="189"/>
                    </a:cubicBezTo>
                    <a:cubicBezTo>
                      <a:pt x="1449" y="192"/>
                      <a:pt x="1449" y="192"/>
                      <a:pt x="1449" y="192"/>
                    </a:cubicBezTo>
                    <a:cubicBezTo>
                      <a:pt x="1448" y="192"/>
                      <a:pt x="1448" y="192"/>
                      <a:pt x="1448" y="192"/>
                    </a:cubicBezTo>
                    <a:cubicBezTo>
                      <a:pt x="1445" y="192"/>
                      <a:pt x="1445" y="192"/>
                      <a:pt x="1445" y="192"/>
                    </a:cubicBezTo>
                    <a:cubicBezTo>
                      <a:pt x="1445" y="192"/>
                      <a:pt x="1445" y="192"/>
                      <a:pt x="1445" y="192"/>
                    </a:cubicBezTo>
                    <a:close/>
                    <a:moveTo>
                      <a:pt x="1445" y="179"/>
                    </a:moveTo>
                    <a:cubicBezTo>
                      <a:pt x="1445" y="179"/>
                      <a:pt x="1445" y="179"/>
                      <a:pt x="1445" y="179"/>
                    </a:cubicBezTo>
                    <a:cubicBezTo>
                      <a:pt x="1448" y="179"/>
                      <a:pt x="1448" y="179"/>
                      <a:pt x="1448" y="179"/>
                    </a:cubicBezTo>
                    <a:cubicBezTo>
                      <a:pt x="1449" y="179"/>
                      <a:pt x="1449" y="179"/>
                      <a:pt x="1449" y="179"/>
                    </a:cubicBezTo>
                    <a:cubicBezTo>
                      <a:pt x="1449" y="179"/>
                      <a:pt x="1449" y="179"/>
                      <a:pt x="1449" y="179"/>
                    </a:cubicBezTo>
                    <a:cubicBezTo>
                      <a:pt x="1449" y="179"/>
                      <a:pt x="1449" y="179"/>
                      <a:pt x="1449" y="179"/>
                    </a:cubicBezTo>
                    <a:cubicBezTo>
                      <a:pt x="1448" y="179"/>
                      <a:pt x="1448" y="179"/>
                      <a:pt x="1448" y="179"/>
                    </a:cubicBezTo>
                    <a:cubicBezTo>
                      <a:pt x="1447" y="181"/>
                      <a:pt x="1447" y="181"/>
                      <a:pt x="1447" y="181"/>
                    </a:cubicBezTo>
                    <a:cubicBezTo>
                      <a:pt x="1447" y="181"/>
                      <a:pt x="1447" y="181"/>
                      <a:pt x="1447" y="181"/>
                    </a:cubicBezTo>
                    <a:lnTo>
                      <a:pt x="1445" y="179"/>
                    </a:lnTo>
                    <a:close/>
                    <a:moveTo>
                      <a:pt x="1448" y="174"/>
                    </a:moveTo>
                    <a:cubicBezTo>
                      <a:pt x="1443" y="174"/>
                      <a:pt x="1443" y="174"/>
                      <a:pt x="1443" y="174"/>
                    </a:cubicBezTo>
                    <a:cubicBezTo>
                      <a:pt x="1443" y="174"/>
                      <a:pt x="1443" y="174"/>
                      <a:pt x="1443" y="174"/>
                    </a:cubicBezTo>
                    <a:cubicBezTo>
                      <a:pt x="1443" y="173"/>
                      <a:pt x="1443" y="173"/>
                      <a:pt x="1443" y="173"/>
                    </a:cubicBezTo>
                    <a:cubicBezTo>
                      <a:pt x="1445" y="170"/>
                      <a:pt x="1445" y="170"/>
                      <a:pt x="1445" y="170"/>
                    </a:cubicBezTo>
                    <a:cubicBezTo>
                      <a:pt x="1446" y="168"/>
                      <a:pt x="1446" y="168"/>
                      <a:pt x="1446" y="168"/>
                    </a:cubicBezTo>
                    <a:cubicBezTo>
                      <a:pt x="1450" y="174"/>
                      <a:pt x="1450" y="174"/>
                      <a:pt x="1450" y="174"/>
                    </a:cubicBezTo>
                    <a:lnTo>
                      <a:pt x="1448" y="174"/>
                    </a:lnTo>
                    <a:close/>
                    <a:moveTo>
                      <a:pt x="1447" y="154"/>
                    </a:moveTo>
                    <a:cubicBezTo>
                      <a:pt x="1446" y="157"/>
                      <a:pt x="1446" y="157"/>
                      <a:pt x="1446" y="157"/>
                    </a:cubicBezTo>
                    <a:cubicBezTo>
                      <a:pt x="1443" y="152"/>
                      <a:pt x="1443" y="152"/>
                      <a:pt x="1443" y="152"/>
                    </a:cubicBezTo>
                    <a:cubicBezTo>
                      <a:pt x="1445" y="152"/>
                      <a:pt x="1445" y="152"/>
                      <a:pt x="1445" y="152"/>
                    </a:cubicBezTo>
                    <a:cubicBezTo>
                      <a:pt x="1449" y="152"/>
                      <a:pt x="1449" y="152"/>
                      <a:pt x="1449" y="152"/>
                    </a:cubicBezTo>
                    <a:lnTo>
                      <a:pt x="1447" y="154"/>
                    </a:lnTo>
                    <a:close/>
                    <a:moveTo>
                      <a:pt x="1443" y="162"/>
                    </a:moveTo>
                    <a:cubicBezTo>
                      <a:pt x="1443" y="163"/>
                      <a:pt x="1443" y="163"/>
                      <a:pt x="1443" y="163"/>
                    </a:cubicBezTo>
                    <a:cubicBezTo>
                      <a:pt x="1442" y="166"/>
                      <a:pt x="1442" y="166"/>
                      <a:pt x="1442" y="166"/>
                    </a:cubicBezTo>
                    <a:cubicBezTo>
                      <a:pt x="1442" y="162"/>
                      <a:pt x="1442" y="162"/>
                      <a:pt x="1442" y="162"/>
                    </a:cubicBezTo>
                    <a:cubicBezTo>
                      <a:pt x="1442" y="159"/>
                      <a:pt x="1442" y="159"/>
                      <a:pt x="1442" y="159"/>
                    </a:cubicBezTo>
                    <a:lnTo>
                      <a:pt x="1443" y="162"/>
                    </a:lnTo>
                    <a:close/>
                    <a:moveTo>
                      <a:pt x="1442" y="496"/>
                    </a:moveTo>
                    <a:cubicBezTo>
                      <a:pt x="1442" y="498"/>
                      <a:pt x="1442" y="498"/>
                      <a:pt x="1442" y="498"/>
                    </a:cubicBezTo>
                    <a:cubicBezTo>
                      <a:pt x="1442" y="502"/>
                      <a:pt x="1442" y="502"/>
                      <a:pt x="1442" y="502"/>
                    </a:cubicBezTo>
                    <a:cubicBezTo>
                      <a:pt x="1442" y="510"/>
                      <a:pt x="1442" y="510"/>
                      <a:pt x="1442" y="510"/>
                    </a:cubicBezTo>
                    <a:cubicBezTo>
                      <a:pt x="1436" y="503"/>
                      <a:pt x="1436" y="503"/>
                      <a:pt x="1436" y="503"/>
                    </a:cubicBezTo>
                    <a:cubicBezTo>
                      <a:pt x="1439" y="500"/>
                      <a:pt x="1439" y="500"/>
                      <a:pt x="1439" y="500"/>
                    </a:cubicBezTo>
                    <a:cubicBezTo>
                      <a:pt x="1441" y="497"/>
                      <a:pt x="1441" y="497"/>
                      <a:pt x="1441" y="497"/>
                    </a:cubicBezTo>
                    <a:lnTo>
                      <a:pt x="1442" y="496"/>
                    </a:lnTo>
                    <a:close/>
                    <a:moveTo>
                      <a:pt x="1437" y="487"/>
                    </a:moveTo>
                    <a:cubicBezTo>
                      <a:pt x="1430" y="487"/>
                      <a:pt x="1430" y="487"/>
                      <a:pt x="1430" y="487"/>
                    </a:cubicBezTo>
                    <a:cubicBezTo>
                      <a:pt x="1426" y="487"/>
                      <a:pt x="1426" y="487"/>
                      <a:pt x="1426" y="487"/>
                    </a:cubicBezTo>
                    <a:cubicBezTo>
                      <a:pt x="1428" y="485"/>
                      <a:pt x="1428" y="485"/>
                      <a:pt x="1428" y="485"/>
                    </a:cubicBezTo>
                    <a:cubicBezTo>
                      <a:pt x="1431" y="481"/>
                      <a:pt x="1431" y="481"/>
                      <a:pt x="1431" y="481"/>
                    </a:cubicBezTo>
                    <a:cubicBezTo>
                      <a:pt x="1433" y="477"/>
                      <a:pt x="1433" y="477"/>
                      <a:pt x="1433" y="477"/>
                    </a:cubicBezTo>
                    <a:cubicBezTo>
                      <a:pt x="1439" y="487"/>
                      <a:pt x="1439" y="487"/>
                      <a:pt x="1439" y="487"/>
                    </a:cubicBezTo>
                    <a:lnTo>
                      <a:pt x="1437" y="487"/>
                    </a:lnTo>
                    <a:close/>
                    <a:moveTo>
                      <a:pt x="1433" y="468"/>
                    </a:moveTo>
                    <a:cubicBezTo>
                      <a:pt x="1427" y="460"/>
                      <a:pt x="1427" y="460"/>
                      <a:pt x="1427" y="460"/>
                    </a:cubicBezTo>
                    <a:cubicBezTo>
                      <a:pt x="1428" y="460"/>
                      <a:pt x="1428" y="460"/>
                      <a:pt x="1428" y="460"/>
                    </a:cubicBezTo>
                    <a:cubicBezTo>
                      <a:pt x="1436" y="460"/>
                      <a:pt x="1436" y="460"/>
                      <a:pt x="1436" y="460"/>
                    </a:cubicBezTo>
                    <a:cubicBezTo>
                      <a:pt x="1439" y="460"/>
                      <a:pt x="1439" y="460"/>
                      <a:pt x="1439" y="460"/>
                    </a:cubicBezTo>
                    <a:cubicBezTo>
                      <a:pt x="1437" y="462"/>
                      <a:pt x="1437" y="462"/>
                      <a:pt x="1437" y="462"/>
                    </a:cubicBezTo>
                    <a:cubicBezTo>
                      <a:pt x="1434" y="466"/>
                      <a:pt x="1434" y="466"/>
                      <a:pt x="1434" y="466"/>
                    </a:cubicBezTo>
                    <a:lnTo>
                      <a:pt x="1433" y="468"/>
                    </a:lnTo>
                    <a:close/>
                    <a:moveTo>
                      <a:pt x="1434" y="455"/>
                    </a:moveTo>
                    <a:cubicBezTo>
                      <a:pt x="1430" y="455"/>
                      <a:pt x="1430" y="455"/>
                      <a:pt x="1430" y="455"/>
                    </a:cubicBezTo>
                    <a:cubicBezTo>
                      <a:pt x="1427" y="455"/>
                      <a:pt x="1427" y="455"/>
                      <a:pt x="1427" y="455"/>
                    </a:cubicBezTo>
                    <a:cubicBezTo>
                      <a:pt x="1428" y="453"/>
                      <a:pt x="1428" y="453"/>
                      <a:pt x="1428" y="453"/>
                    </a:cubicBezTo>
                    <a:cubicBezTo>
                      <a:pt x="1430" y="451"/>
                      <a:pt x="1430" y="451"/>
                      <a:pt x="1430" y="451"/>
                    </a:cubicBezTo>
                    <a:cubicBezTo>
                      <a:pt x="1433" y="446"/>
                      <a:pt x="1433" y="446"/>
                      <a:pt x="1433" y="446"/>
                    </a:cubicBezTo>
                    <a:cubicBezTo>
                      <a:pt x="1439" y="455"/>
                      <a:pt x="1439" y="455"/>
                      <a:pt x="1439" y="455"/>
                    </a:cubicBezTo>
                    <a:lnTo>
                      <a:pt x="1434" y="455"/>
                    </a:lnTo>
                    <a:close/>
                    <a:moveTo>
                      <a:pt x="1430" y="441"/>
                    </a:moveTo>
                    <a:cubicBezTo>
                      <a:pt x="1430" y="441"/>
                      <a:pt x="1430" y="441"/>
                      <a:pt x="1430" y="441"/>
                    </a:cubicBezTo>
                    <a:cubicBezTo>
                      <a:pt x="1426" y="447"/>
                      <a:pt x="1426" y="447"/>
                      <a:pt x="1426" y="447"/>
                    </a:cubicBezTo>
                    <a:cubicBezTo>
                      <a:pt x="1425" y="448"/>
                      <a:pt x="1425" y="448"/>
                      <a:pt x="1425" y="448"/>
                    </a:cubicBezTo>
                    <a:cubicBezTo>
                      <a:pt x="1425" y="446"/>
                      <a:pt x="1425" y="446"/>
                      <a:pt x="1425" y="446"/>
                    </a:cubicBezTo>
                    <a:cubicBezTo>
                      <a:pt x="1426" y="437"/>
                      <a:pt x="1426" y="437"/>
                      <a:pt x="1426" y="437"/>
                    </a:cubicBezTo>
                    <a:cubicBezTo>
                      <a:pt x="1426" y="434"/>
                      <a:pt x="1426" y="434"/>
                      <a:pt x="1426" y="434"/>
                    </a:cubicBezTo>
                    <a:lnTo>
                      <a:pt x="1430" y="441"/>
                    </a:lnTo>
                    <a:close/>
                    <a:moveTo>
                      <a:pt x="1426" y="160"/>
                    </a:moveTo>
                    <a:cubicBezTo>
                      <a:pt x="1426" y="165"/>
                      <a:pt x="1426" y="165"/>
                      <a:pt x="1426" y="165"/>
                    </a:cubicBezTo>
                    <a:cubicBezTo>
                      <a:pt x="1426" y="166"/>
                      <a:pt x="1426" y="166"/>
                      <a:pt x="1426" y="166"/>
                    </a:cubicBezTo>
                    <a:cubicBezTo>
                      <a:pt x="1425" y="164"/>
                      <a:pt x="1425" y="164"/>
                      <a:pt x="1425" y="164"/>
                    </a:cubicBezTo>
                    <a:cubicBezTo>
                      <a:pt x="1424" y="162"/>
                      <a:pt x="1424" y="162"/>
                      <a:pt x="1424" y="162"/>
                    </a:cubicBezTo>
                    <a:cubicBezTo>
                      <a:pt x="1426" y="160"/>
                      <a:pt x="1426" y="160"/>
                      <a:pt x="1426" y="160"/>
                    </a:cubicBezTo>
                    <a:cubicBezTo>
                      <a:pt x="1426" y="159"/>
                      <a:pt x="1426" y="159"/>
                      <a:pt x="1426" y="159"/>
                    </a:cubicBezTo>
                    <a:lnTo>
                      <a:pt x="1426" y="160"/>
                    </a:lnTo>
                    <a:close/>
                    <a:moveTo>
                      <a:pt x="1423" y="154"/>
                    </a:moveTo>
                    <a:cubicBezTo>
                      <a:pt x="1423" y="154"/>
                      <a:pt x="1423" y="154"/>
                      <a:pt x="1423" y="154"/>
                    </a:cubicBezTo>
                    <a:cubicBezTo>
                      <a:pt x="1422" y="156"/>
                      <a:pt x="1422" y="156"/>
                      <a:pt x="1422" y="156"/>
                    </a:cubicBezTo>
                    <a:cubicBezTo>
                      <a:pt x="1422" y="157"/>
                      <a:pt x="1422" y="157"/>
                      <a:pt x="1422" y="157"/>
                    </a:cubicBezTo>
                    <a:cubicBezTo>
                      <a:pt x="1421" y="156"/>
                      <a:pt x="1421" y="156"/>
                      <a:pt x="1421" y="156"/>
                    </a:cubicBezTo>
                    <a:cubicBezTo>
                      <a:pt x="1419" y="152"/>
                      <a:pt x="1419" y="152"/>
                      <a:pt x="1419" y="152"/>
                    </a:cubicBezTo>
                    <a:cubicBezTo>
                      <a:pt x="1420" y="152"/>
                      <a:pt x="1420" y="152"/>
                      <a:pt x="1420" y="152"/>
                    </a:cubicBezTo>
                    <a:cubicBezTo>
                      <a:pt x="1421" y="152"/>
                      <a:pt x="1421" y="152"/>
                      <a:pt x="1421" y="152"/>
                    </a:cubicBezTo>
                    <a:cubicBezTo>
                      <a:pt x="1424" y="152"/>
                      <a:pt x="1424" y="152"/>
                      <a:pt x="1424" y="152"/>
                    </a:cubicBezTo>
                    <a:lnTo>
                      <a:pt x="1423" y="154"/>
                    </a:lnTo>
                    <a:close/>
                    <a:moveTo>
                      <a:pt x="1420" y="169"/>
                    </a:moveTo>
                    <a:cubicBezTo>
                      <a:pt x="1421" y="169"/>
                      <a:pt x="1421" y="169"/>
                      <a:pt x="1421" y="169"/>
                    </a:cubicBezTo>
                    <a:cubicBezTo>
                      <a:pt x="1421" y="168"/>
                      <a:pt x="1421" y="168"/>
                      <a:pt x="1421" y="168"/>
                    </a:cubicBezTo>
                    <a:cubicBezTo>
                      <a:pt x="1423" y="171"/>
                      <a:pt x="1423" y="171"/>
                      <a:pt x="1423" y="171"/>
                    </a:cubicBezTo>
                    <a:cubicBezTo>
                      <a:pt x="1424" y="173"/>
                      <a:pt x="1424" y="173"/>
                      <a:pt x="1424" y="173"/>
                    </a:cubicBezTo>
                    <a:cubicBezTo>
                      <a:pt x="1424" y="173"/>
                      <a:pt x="1424" y="173"/>
                      <a:pt x="1424" y="173"/>
                    </a:cubicBezTo>
                    <a:cubicBezTo>
                      <a:pt x="1418" y="173"/>
                      <a:pt x="1418" y="173"/>
                      <a:pt x="1418" y="173"/>
                    </a:cubicBezTo>
                    <a:cubicBezTo>
                      <a:pt x="1418" y="173"/>
                      <a:pt x="1418" y="173"/>
                      <a:pt x="1418" y="173"/>
                    </a:cubicBezTo>
                    <a:cubicBezTo>
                      <a:pt x="1418" y="173"/>
                      <a:pt x="1418" y="173"/>
                      <a:pt x="1418" y="173"/>
                    </a:cubicBezTo>
                    <a:lnTo>
                      <a:pt x="1420" y="169"/>
                    </a:lnTo>
                    <a:close/>
                    <a:moveTo>
                      <a:pt x="1421" y="181"/>
                    </a:moveTo>
                    <a:cubicBezTo>
                      <a:pt x="1421" y="181"/>
                      <a:pt x="1421" y="181"/>
                      <a:pt x="1421" y="181"/>
                    </a:cubicBezTo>
                    <a:cubicBezTo>
                      <a:pt x="1419" y="179"/>
                      <a:pt x="1419" y="179"/>
                      <a:pt x="1419" y="179"/>
                    </a:cubicBezTo>
                    <a:cubicBezTo>
                      <a:pt x="1419" y="179"/>
                      <a:pt x="1419" y="179"/>
                      <a:pt x="1419" y="179"/>
                    </a:cubicBezTo>
                    <a:cubicBezTo>
                      <a:pt x="1423" y="179"/>
                      <a:pt x="1423" y="179"/>
                      <a:pt x="1423" y="179"/>
                    </a:cubicBezTo>
                    <a:lnTo>
                      <a:pt x="1421" y="181"/>
                    </a:lnTo>
                    <a:close/>
                    <a:moveTo>
                      <a:pt x="1423" y="192"/>
                    </a:moveTo>
                    <a:cubicBezTo>
                      <a:pt x="1423" y="192"/>
                      <a:pt x="1423" y="192"/>
                      <a:pt x="1423" y="192"/>
                    </a:cubicBezTo>
                    <a:cubicBezTo>
                      <a:pt x="1421" y="192"/>
                      <a:pt x="1421" y="192"/>
                      <a:pt x="1421" y="192"/>
                    </a:cubicBezTo>
                    <a:cubicBezTo>
                      <a:pt x="1418" y="192"/>
                      <a:pt x="1418" y="192"/>
                      <a:pt x="1418" y="192"/>
                    </a:cubicBezTo>
                    <a:cubicBezTo>
                      <a:pt x="1418" y="192"/>
                      <a:pt x="1418" y="192"/>
                      <a:pt x="1418" y="192"/>
                    </a:cubicBezTo>
                    <a:cubicBezTo>
                      <a:pt x="1418" y="192"/>
                      <a:pt x="1418" y="192"/>
                      <a:pt x="1418" y="192"/>
                    </a:cubicBezTo>
                    <a:cubicBezTo>
                      <a:pt x="1418" y="192"/>
                      <a:pt x="1418" y="192"/>
                      <a:pt x="1418" y="192"/>
                    </a:cubicBezTo>
                    <a:cubicBezTo>
                      <a:pt x="1418" y="192"/>
                      <a:pt x="1418" y="192"/>
                      <a:pt x="1418" y="192"/>
                    </a:cubicBezTo>
                    <a:cubicBezTo>
                      <a:pt x="1420" y="190"/>
                      <a:pt x="1420" y="190"/>
                      <a:pt x="1420" y="190"/>
                    </a:cubicBezTo>
                    <a:cubicBezTo>
                      <a:pt x="1420" y="190"/>
                      <a:pt x="1420" y="190"/>
                      <a:pt x="1420" y="190"/>
                    </a:cubicBezTo>
                    <a:cubicBezTo>
                      <a:pt x="1420" y="190"/>
                      <a:pt x="1420" y="190"/>
                      <a:pt x="1420" y="190"/>
                    </a:cubicBezTo>
                    <a:cubicBezTo>
                      <a:pt x="1421" y="189"/>
                      <a:pt x="1421" y="189"/>
                      <a:pt x="1421" y="189"/>
                    </a:cubicBezTo>
                    <a:cubicBezTo>
                      <a:pt x="1422" y="191"/>
                      <a:pt x="1422" y="191"/>
                      <a:pt x="1422" y="191"/>
                    </a:cubicBezTo>
                    <a:lnTo>
                      <a:pt x="1423" y="192"/>
                    </a:lnTo>
                    <a:close/>
                    <a:moveTo>
                      <a:pt x="1419" y="197"/>
                    </a:moveTo>
                    <a:cubicBezTo>
                      <a:pt x="1420" y="197"/>
                      <a:pt x="1420" y="197"/>
                      <a:pt x="1420" y="197"/>
                    </a:cubicBezTo>
                    <a:cubicBezTo>
                      <a:pt x="1423" y="197"/>
                      <a:pt x="1423" y="197"/>
                      <a:pt x="1423" y="197"/>
                    </a:cubicBezTo>
                    <a:cubicBezTo>
                      <a:pt x="1423" y="197"/>
                      <a:pt x="1423" y="197"/>
                      <a:pt x="1423" y="197"/>
                    </a:cubicBezTo>
                    <a:cubicBezTo>
                      <a:pt x="1423" y="197"/>
                      <a:pt x="1423" y="197"/>
                      <a:pt x="1423" y="197"/>
                    </a:cubicBezTo>
                    <a:cubicBezTo>
                      <a:pt x="1422" y="199"/>
                      <a:pt x="1422" y="199"/>
                      <a:pt x="1422" y="199"/>
                    </a:cubicBezTo>
                    <a:cubicBezTo>
                      <a:pt x="1421" y="200"/>
                      <a:pt x="1421" y="200"/>
                      <a:pt x="1421" y="200"/>
                    </a:cubicBezTo>
                    <a:cubicBezTo>
                      <a:pt x="1421" y="201"/>
                      <a:pt x="1421" y="201"/>
                      <a:pt x="1421" y="201"/>
                    </a:cubicBezTo>
                    <a:cubicBezTo>
                      <a:pt x="1420" y="202"/>
                      <a:pt x="1420" y="202"/>
                      <a:pt x="1420" y="202"/>
                    </a:cubicBezTo>
                    <a:cubicBezTo>
                      <a:pt x="1418" y="199"/>
                      <a:pt x="1418" y="199"/>
                      <a:pt x="1418" y="199"/>
                    </a:cubicBezTo>
                    <a:cubicBezTo>
                      <a:pt x="1417" y="197"/>
                      <a:pt x="1417" y="197"/>
                      <a:pt x="1417" y="197"/>
                    </a:cubicBezTo>
                    <a:lnTo>
                      <a:pt x="1419" y="197"/>
                    </a:lnTo>
                    <a:close/>
                    <a:moveTo>
                      <a:pt x="1418" y="215"/>
                    </a:moveTo>
                    <a:cubicBezTo>
                      <a:pt x="1418" y="214"/>
                      <a:pt x="1418" y="214"/>
                      <a:pt x="1418" y="214"/>
                    </a:cubicBezTo>
                    <a:cubicBezTo>
                      <a:pt x="1420" y="212"/>
                      <a:pt x="1420" y="212"/>
                      <a:pt x="1420" y="212"/>
                    </a:cubicBezTo>
                    <a:cubicBezTo>
                      <a:pt x="1420" y="212"/>
                      <a:pt x="1420" y="212"/>
                      <a:pt x="1420" y="212"/>
                    </a:cubicBezTo>
                    <a:cubicBezTo>
                      <a:pt x="1420" y="213"/>
                      <a:pt x="1420" y="213"/>
                      <a:pt x="1420" y="213"/>
                    </a:cubicBezTo>
                    <a:cubicBezTo>
                      <a:pt x="1423" y="218"/>
                      <a:pt x="1423" y="218"/>
                      <a:pt x="1423" y="218"/>
                    </a:cubicBezTo>
                    <a:cubicBezTo>
                      <a:pt x="1422" y="218"/>
                      <a:pt x="1422" y="218"/>
                      <a:pt x="1422" y="218"/>
                    </a:cubicBezTo>
                    <a:cubicBezTo>
                      <a:pt x="1421" y="218"/>
                      <a:pt x="1421" y="218"/>
                      <a:pt x="1421" y="218"/>
                    </a:cubicBezTo>
                    <a:cubicBezTo>
                      <a:pt x="1418" y="218"/>
                      <a:pt x="1418" y="218"/>
                      <a:pt x="1418" y="218"/>
                    </a:cubicBezTo>
                    <a:cubicBezTo>
                      <a:pt x="1417" y="218"/>
                      <a:pt x="1417" y="218"/>
                      <a:pt x="1417" y="218"/>
                    </a:cubicBezTo>
                    <a:cubicBezTo>
                      <a:pt x="1416" y="218"/>
                      <a:pt x="1416" y="218"/>
                      <a:pt x="1416" y="218"/>
                    </a:cubicBezTo>
                    <a:cubicBezTo>
                      <a:pt x="1416" y="218"/>
                      <a:pt x="1416" y="218"/>
                      <a:pt x="1416" y="218"/>
                    </a:cubicBezTo>
                    <a:cubicBezTo>
                      <a:pt x="1417" y="217"/>
                      <a:pt x="1417" y="217"/>
                      <a:pt x="1417" y="217"/>
                    </a:cubicBezTo>
                    <a:lnTo>
                      <a:pt x="1418" y="215"/>
                    </a:lnTo>
                    <a:close/>
                    <a:moveTo>
                      <a:pt x="1417" y="223"/>
                    </a:moveTo>
                    <a:cubicBezTo>
                      <a:pt x="1422" y="223"/>
                      <a:pt x="1422" y="223"/>
                      <a:pt x="1422" y="223"/>
                    </a:cubicBezTo>
                    <a:cubicBezTo>
                      <a:pt x="1423" y="223"/>
                      <a:pt x="1423" y="223"/>
                      <a:pt x="1423" y="223"/>
                    </a:cubicBezTo>
                    <a:cubicBezTo>
                      <a:pt x="1422" y="224"/>
                      <a:pt x="1422" y="224"/>
                      <a:pt x="1422" y="224"/>
                    </a:cubicBezTo>
                    <a:cubicBezTo>
                      <a:pt x="1421" y="227"/>
                      <a:pt x="1421" y="227"/>
                      <a:pt x="1421" y="227"/>
                    </a:cubicBezTo>
                    <a:cubicBezTo>
                      <a:pt x="1419" y="229"/>
                      <a:pt x="1419" y="229"/>
                      <a:pt x="1419" y="229"/>
                    </a:cubicBezTo>
                    <a:cubicBezTo>
                      <a:pt x="1416" y="223"/>
                      <a:pt x="1416" y="223"/>
                      <a:pt x="1416" y="223"/>
                    </a:cubicBezTo>
                    <a:lnTo>
                      <a:pt x="1417" y="223"/>
                    </a:lnTo>
                    <a:close/>
                    <a:moveTo>
                      <a:pt x="1417" y="241"/>
                    </a:moveTo>
                    <a:cubicBezTo>
                      <a:pt x="1418" y="239"/>
                      <a:pt x="1418" y="239"/>
                      <a:pt x="1418" y="239"/>
                    </a:cubicBezTo>
                    <a:cubicBezTo>
                      <a:pt x="1419" y="238"/>
                      <a:pt x="1419" y="238"/>
                      <a:pt x="1419" y="238"/>
                    </a:cubicBezTo>
                    <a:cubicBezTo>
                      <a:pt x="1420" y="240"/>
                      <a:pt x="1420" y="240"/>
                      <a:pt x="1420" y="240"/>
                    </a:cubicBezTo>
                    <a:cubicBezTo>
                      <a:pt x="1423" y="245"/>
                      <a:pt x="1423" y="245"/>
                      <a:pt x="1423" y="245"/>
                    </a:cubicBezTo>
                    <a:cubicBezTo>
                      <a:pt x="1422" y="245"/>
                      <a:pt x="1422" y="245"/>
                      <a:pt x="1422" y="245"/>
                    </a:cubicBezTo>
                    <a:cubicBezTo>
                      <a:pt x="1420" y="245"/>
                      <a:pt x="1420" y="245"/>
                      <a:pt x="1420" y="245"/>
                    </a:cubicBezTo>
                    <a:cubicBezTo>
                      <a:pt x="1416" y="245"/>
                      <a:pt x="1416" y="245"/>
                      <a:pt x="1416" y="245"/>
                    </a:cubicBezTo>
                    <a:cubicBezTo>
                      <a:pt x="1414" y="245"/>
                      <a:pt x="1414" y="245"/>
                      <a:pt x="1414" y="245"/>
                    </a:cubicBezTo>
                    <a:cubicBezTo>
                      <a:pt x="1415" y="244"/>
                      <a:pt x="1415" y="244"/>
                      <a:pt x="1415" y="244"/>
                    </a:cubicBezTo>
                    <a:cubicBezTo>
                      <a:pt x="1417" y="242"/>
                      <a:pt x="1417" y="242"/>
                      <a:pt x="1417" y="242"/>
                    </a:cubicBezTo>
                    <a:lnTo>
                      <a:pt x="1417" y="241"/>
                    </a:lnTo>
                    <a:close/>
                    <a:moveTo>
                      <a:pt x="1424" y="256"/>
                    </a:moveTo>
                    <a:cubicBezTo>
                      <a:pt x="1424" y="255"/>
                      <a:pt x="1424" y="255"/>
                      <a:pt x="1424" y="255"/>
                    </a:cubicBezTo>
                    <a:cubicBezTo>
                      <a:pt x="1424" y="257"/>
                      <a:pt x="1424" y="257"/>
                      <a:pt x="1424" y="257"/>
                    </a:cubicBezTo>
                    <a:cubicBezTo>
                      <a:pt x="1424" y="260"/>
                      <a:pt x="1424" y="260"/>
                      <a:pt x="1424" y="260"/>
                    </a:cubicBezTo>
                    <a:cubicBezTo>
                      <a:pt x="1424" y="264"/>
                      <a:pt x="1424" y="264"/>
                      <a:pt x="1424" y="264"/>
                    </a:cubicBezTo>
                    <a:cubicBezTo>
                      <a:pt x="1424" y="265"/>
                      <a:pt x="1424" y="265"/>
                      <a:pt x="1424" y="265"/>
                    </a:cubicBezTo>
                    <a:cubicBezTo>
                      <a:pt x="1423" y="263"/>
                      <a:pt x="1423" y="263"/>
                      <a:pt x="1423" y="263"/>
                    </a:cubicBezTo>
                    <a:cubicBezTo>
                      <a:pt x="1421" y="260"/>
                      <a:pt x="1421" y="260"/>
                      <a:pt x="1421" y="260"/>
                    </a:cubicBezTo>
                    <a:cubicBezTo>
                      <a:pt x="1422" y="258"/>
                      <a:pt x="1422" y="258"/>
                      <a:pt x="1422" y="258"/>
                    </a:cubicBezTo>
                    <a:lnTo>
                      <a:pt x="1424" y="256"/>
                    </a:lnTo>
                    <a:close/>
                    <a:moveTo>
                      <a:pt x="1424" y="281"/>
                    </a:moveTo>
                    <a:cubicBezTo>
                      <a:pt x="1424" y="283"/>
                      <a:pt x="1424" y="283"/>
                      <a:pt x="1424" y="283"/>
                    </a:cubicBezTo>
                    <a:cubicBezTo>
                      <a:pt x="1424" y="286"/>
                      <a:pt x="1424" y="286"/>
                      <a:pt x="1424" y="286"/>
                    </a:cubicBezTo>
                    <a:cubicBezTo>
                      <a:pt x="1424" y="290"/>
                      <a:pt x="1424" y="290"/>
                      <a:pt x="1424" y="290"/>
                    </a:cubicBezTo>
                    <a:cubicBezTo>
                      <a:pt x="1424" y="291"/>
                      <a:pt x="1424" y="291"/>
                      <a:pt x="1424" y="291"/>
                    </a:cubicBezTo>
                    <a:cubicBezTo>
                      <a:pt x="1421" y="287"/>
                      <a:pt x="1421" y="287"/>
                      <a:pt x="1421" y="287"/>
                    </a:cubicBezTo>
                    <a:cubicBezTo>
                      <a:pt x="1420" y="286"/>
                      <a:pt x="1420" y="286"/>
                      <a:pt x="1420" y="286"/>
                    </a:cubicBezTo>
                    <a:cubicBezTo>
                      <a:pt x="1422" y="284"/>
                      <a:pt x="1422" y="284"/>
                      <a:pt x="1422" y="284"/>
                    </a:cubicBezTo>
                    <a:cubicBezTo>
                      <a:pt x="1423" y="282"/>
                      <a:pt x="1423" y="282"/>
                      <a:pt x="1423" y="282"/>
                    </a:cubicBezTo>
                    <a:lnTo>
                      <a:pt x="1424" y="281"/>
                    </a:lnTo>
                    <a:close/>
                    <a:moveTo>
                      <a:pt x="1423" y="307"/>
                    </a:moveTo>
                    <a:cubicBezTo>
                      <a:pt x="1423" y="310"/>
                      <a:pt x="1423" y="310"/>
                      <a:pt x="1423" y="310"/>
                    </a:cubicBezTo>
                    <a:cubicBezTo>
                      <a:pt x="1423" y="313"/>
                      <a:pt x="1423" y="313"/>
                      <a:pt x="1423" y="313"/>
                    </a:cubicBezTo>
                    <a:cubicBezTo>
                      <a:pt x="1423" y="318"/>
                      <a:pt x="1423" y="318"/>
                      <a:pt x="1423" y="318"/>
                    </a:cubicBezTo>
                    <a:cubicBezTo>
                      <a:pt x="1423" y="320"/>
                      <a:pt x="1423" y="320"/>
                      <a:pt x="1423" y="320"/>
                    </a:cubicBezTo>
                    <a:cubicBezTo>
                      <a:pt x="1420" y="315"/>
                      <a:pt x="1420" y="315"/>
                      <a:pt x="1420" y="315"/>
                    </a:cubicBezTo>
                    <a:cubicBezTo>
                      <a:pt x="1419" y="313"/>
                      <a:pt x="1419" y="313"/>
                      <a:pt x="1419" y="313"/>
                    </a:cubicBezTo>
                    <a:cubicBezTo>
                      <a:pt x="1421" y="311"/>
                      <a:pt x="1421" y="311"/>
                      <a:pt x="1421" y="311"/>
                    </a:cubicBezTo>
                    <a:cubicBezTo>
                      <a:pt x="1422" y="309"/>
                      <a:pt x="1422" y="309"/>
                      <a:pt x="1422" y="309"/>
                    </a:cubicBezTo>
                    <a:lnTo>
                      <a:pt x="1423" y="307"/>
                    </a:lnTo>
                    <a:close/>
                    <a:moveTo>
                      <a:pt x="1423" y="336"/>
                    </a:moveTo>
                    <a:cubicBezTo>
                      <a:pt x="1423" y="338"/>
                      <a:pt x="1423" y="338"/>
                      <a:pt x="1423" y="338"/>
                    </a:cubicBezTo>
                    <a:cubicBezTo>
                      <a:pt x="1423" y="342"/>
                      <a:pt x="1423" y="342"/>
                      <a:pt x="1423" y="342"/>
                    </a:cubicBezTo>
                    <a:cubicBezTo>
                      <a:pt x="1423" y="347"/>
                      <a:pt x="1423" y="347"/>
                      <a:pt x="1423" y="347"/>
                    </a:cubicBezTo>
                    <a:cubicBezTo>
                      <a:pt x="1423" y="349"/>
                      <a:pt x="1423" y="349"/>
                      <a:pt x="1423" y="349"/>
                    </a:cubicBezTo>
                    <a:cubicBezTo>
                      <a:pt x="1419" y="344"/>
                      <a:pt x="1419" y="344"/>
                      <a:pt x="1419" y="344"/>
                    </a:cubicBezTo>
                    <a:cubicBezTo>
                      <a:pt x="1418" y="342"/>
                      <a:pt x="1418" y="342"/>
                      <a:pt x="1418" y="342"/>
                    </a:cubicBezTo>
                    <a:cubicBezTo>
                      <a:pt x="1420" y="340"/>
                      <a:pt x="1420" y="340"/>
                      <a:pt x="1420" y="340"/>
                    </a:cubicBezTo>
                    <a:cubicBezTo>
                      <a:pt x="1422" y="337"/>
                      <a:pt x="1422" y="337"/>
                      <a:pt x="1422" y="337"/>
                    </a:cubicBezTo>
                    <a:lnTo>
                      <a:pt x="1423" y="336"/>
                    </a:lnTo>
                    <a:close/>
                    <a:moveTo>
                      <a:pt x="1422" y="364"/>
                    </a:moveTo>
                    <a:cubicBezTo>
                      <a:pt x="1422" y="364"/>
                      <a:pt x="1422" y="364"/>
                      <a:pt x="1422" y="364"/>
                    </a:cubicBezTo>
                    <a:cubicBezTo>
                      <a:pt x="1422" y="370"/>
                      <a:pt x="1422" y="370"/>
                      <a:pt x="1422" y="370"/>
                    </a:cubicBezTo>
                    <a:cubicBezTo>
                      <a:pt x="1422" y="374"/>
                      <a:pt x="1422" y="374"/>
                      <a:pt x="1422" y="374"/>
                    </a:cubicBezTo>
                    <a:cubicBezTo>
                      <a:pt x="1422" y="374"/>
                      <a:pt x="1422" y="374"/>
                      <a:pt x="1422" y="374"/>
                    </a:cubicBezTo>
                    <a:cubicBezTo>
                      <a:pt x="1417" y="369"/>
                      <a:pt x="1417" y="369"/>
                      <a:pt x="1417" y="369"/>
                    </a:cubicBezTo>
                    <a:cubicBezTo>
                      <a:pt x="1417" y="369"/>
                      <a:pt x="1417" y="369"/>
                      <a:pt x="1417" y="369"/>
                    </a:cubicBezTo>
                    <a:cubicBezTo>
                      <a:pt x="1419" y="367"/>
                      <a:pt x="1419" y="367"/>
                      <a:pt x="1419" y="367"/>
                    </a:cubicBezTo>
                    <a:cubicBezTo>
                      <a:pt x="1422" y="364"/>
                      <a:pt x="1422" y="364"/>
                      <a:pt x="1422" y="364"/>
                    </a:cubicBezTo>
                    <a:close/>
                    <a:moveTo>
                      <a:pt x="1421" y="388"/>
                    </a:moveTo>
                    <a:cubicBezTo>
                      <a:pt x="1422" y="386"/>
                      <a:pt x="1422" y="386"/>
                      <a:pt x="1422" y="386"/>
                    </a:cubicBezTo>
                    <a:cubicBezTo>
                      <a:pt x="1422" y="389"/>
                      <a:pt x="1422" y="389"/>
                      <a:pt x="1422" y="389"/>
                    </a:cubicBezTo>
                    <a:cubicBezTo>
                      <a:pt x="1422" y="392"/>
                      <a:pt x="1422" y="392"/>
                      <a:pt x="1422" y="392"/>
                    </a:cubicBezTo>
                    <a:cubicBezTo>
                      <a:pt x="1422" y="395"/>
                      <a:pt x="1422" y="395"/>
                      <a:pt x="1422" y="395"/>
                    </a:cubicBezTo>
                    <a:cubicBezTo>
                      <a:pt x="1422" y="397"/>
                      <a:pt x="1422" y="397"/>
                      <a:pt x="1422" y="397"/>
                    </a:cubicBezTo>
                    <a:cubicBezTo>
                      <a:pt x="1416" y="392"/>
                      <a:pt x="1416" y="392"/>
                      <a:pt x="1416" y="392"/>
                    </a:cubicBezTo>
                    <a:cubicBezTo>
                      <a:pt x="1417" y="391"/>
                      <a:pt x="1417" y="391"/>
                      <a:pt x="1417" y="391"/>
                    </a:cubicBezTo>
                    <a:cubicBezTo>
                      <a:pt x="1419" y="389"/>
                      <a:pt x="1419" y="389"/>
                      <a:pt x="1419" y="389"/>
                    </a:cubicBezTo>
                    <a:lnTo>
                      <a:pt x="1421" y="388"/>
                    </a:lnTo>
                    <a:close/>
                    <a:moveTo>
                      <a:pt x="1421" y="409"/>
                    </a:moveTo>
                    <a:cubicBezTo>
                      <a:pt x="1421" y="409"/>
                      <a:pt x="1421" y="409"/>
                      <a:pt x="1421" y="409"/>
                    </a:cubicBezTo>
                    <a:cubicBezTo>
                      <a:pt x="1421" y="409"/>
                      <a:pt x="1421" y="409"/>
                      <a:pt x="1421" y="409"/>
                    </a:cubicBezTo>
                    <a:cubicBezTo>
                      <a:pt x="1421" y="414"/>
                      <a:pt x="1421" y="414"/>
                      <a:pt x="1421" y="414"/>
                    </a:cubicBezTo>
                    <a:cubicBezTo>
                      <a:pt x="1421" y="420"/>
                      <a:pt x="1421" y="420"/>
                      <a:pt x="1421" y="420"/>
                    </a:cubicBezTo>
                    <a:cubicBezTo>
                      <a:pt x="1415" y="414"/>
                      <a:pt x="1415" y="414"/>
                      <a:pt x="1415" y="414"/>
                    </a:cubicBezTo>
                    <a:cubicBezTo>
                      <a:pt x="1418" y="411"/>
                      <a:pt x="1418" y="411"/>
                      <a:pt x="1418" y="411"/>
                    </a:cubicBezTo>
                    <a:lnTo>
                      <a:pt x="1421" y="409"/>
                    </a:lnTo>
                    <a:close/>
                    <a:moveTo>
                      <a:pt x="1420" y="442"/>
                    </a:moveTo>
                    <a:cubicBezTo>
                      <a:pt x="1420" y="445"/>
                      <a:pt x="1420" y="445"/>
                      <a:pt x="1420" y="445"/>
                    </a:cubicBezTo>
                    <a:cubicBezTo>
                      <a:pt x="1420" y="450"/>
                      <a:pt x="1420" y="450"/>
                      <a:pt x="1420" y="450"/>
                    </a:cubicBezTo>
                    <a:cubicBezTo>
                      <a:pt x="1413" y="441"/>
                      <a:pt x="1413" y="441"/>
                      <a:pt x="1413" y="441"/>
                    </a:cubicBezTo>
                    <a:cubicBezTo>
                      <a:pt x="1415" y="440"/>
                      <a:pt x="1415" y="440"/>
                      <a:pt x="1415" y="440"/>
                    </a:cubicBezTo>
                    <a:cubicBezTo>
                      <a:pt x="1416" y="438"/>
                      <a:pt x="1416" y="438"/>
                      <a:pt x="1416" y="438"/>
                    </a:cubicBezTo>
                    <a:cubicBezTo>
                      <a:pt x="1421" y="433"/>
                      <a:pt x="1421" y="433"/>
                      <a:pt x="1421" y="433"/>
                    </a:cubicBezTo>
                    <a:lnTo>
                      <a:pt x="1420" y="442"/>
                    </a:lnTo>
                    <a:close/>
                    <a:moveTo>
                      <a:pt x="1420" y="470"/>
                    </a:moveTo>
                    <a:cubicBezTo>
                      <a:pt x="1420" y="477"/>
                      <a:pt x="1420" y="477"/>
                      <a:pt x="1420" y="477"/>
                    </a:cubicBezTo>
                    <a:cubicBezTo>
                      <a:pt x="1419" y="481"/>
                      <a:pt x="1419" y="481"/>
                      <a:pt x="1419" y="481"/>
                    </a:cubicBezTo>
                    <a:cubicBezTo>
                      <a:pt x="1419" y="482"/>
                      <a:pt x="1419" y="482"/>
                      <a:pt x="1419" y="482"/>
                    </a:cubicBezTo>
                    <a:cubicBezTo>
                      <a:pt x="1412" y="474"/>
                      <a:pt x="1412" y="474"/>
                      <a:pt x="1412" y="474"/>
                    </a:cubicBezTo>
                    <a:cubicBezTo>
                      <a:pt x="1412" y="473"/>
                      <a:pt x="1412" y="473"/>
                      <a:pt x="1412" y="473"/>
                    </a:cubicBezTo>
                    <a:cubicBezTo>
                      <a:pt x="1414" y="471"/>
                      <a:pt x="1414" y="471"/>
                      <a:pt x="1414" y="471"/>
                    </a:cubicBezTo>
                    <a:cubicBezTo>
                      <a:pt x="1417" y="467"/>
                      <a:pt x="1417" y="467"/>
                      <a:pt x="1417" y="467"/>
                    </a:cubicBezTo>
                    <a:cubicBezTo>
                      <a:pt x="1420" y="464"/>
                      <a:pt x="1420" y="464"/>
                      <a:pt x="1420" y="464"/>
                    </a:cubicBezTo>
                    <a:lnTo>
                      <a:pt x="1420" y="470"/>
                    </a:lnTo>
                    <a:close/>
                    <a:moveTo>
                      <a:pt x="1419" y="500"/>
                    </a:moveTo>
                    <a:cubicBezTo>
                      <a:pt x="1419" y="510"/>
                      <a:pt x="1419" y="510"/>
                      <a:pt x="1419" y="510"/>
                    </a:cubicBezTo>
                    <a:cubicBezTo>
                      <a:pt x="1419" y="512"/>
                      <a:pt x="1419" y="512"/>
                      <a:pt x="1419" y="512"/>
                    </a:cubicBezTo>
                    <a:cubicBezTo>
                      <a:pt x="1410" y="503"/>
                      <a:pt x="1410" y="503"/>
                      <a:pt x="1410" y="503"/>
                    </a:cubicBezTo>
                    <a:cubicBezTo>
                      <a:pt x="1411" y="503"/>
                      <a:pt x="1411" y="503"/>
                      <a:pt x="1411" y="503"/>
                    </a:cubicBezTo>
                    <a:cubicBezTo>
                      <a:pt x="1416" y="498"/>
                      <a:pt x="1416" y="498"/>
                      <a:pt x="1416" y="498"/>
                    </a:cubicBezTo>
                    <a:cubicBezTo>
                      <a:pt x="1419" y="495"/>
                      <a:pt x="1419" y="495"/>
                      <a:pt x="1419" y="495"/>
                    </a:cubicBezTo>
                    <a:lnTo>
                      <a:pt x="1419" y="500"/>
                    </a:lnTo>
                    <a:close/>
                    <a:moveTo>
                      <a:pt x="1418" y="523"/>
                    </a:moveTo>
                    <a:cubicBezTo>
                      <a:pt x="1418" y="526"/>
                      <a:pt x="1418" y="526"/>
                      <a:pt x="1418" y="526"/>
                    </a:cubicBezTo>
                    <a:cubicBezTo>
                      <a:pt x="1418" y="533"/>
                      <a:pt x="1418" y="533"/>
                      <a:pt x="1418" y="533"/>
                    </a:cubicBezTo>
                    <a:cubicBezTo>
                      <a:pt x="1418" y="541"/>
                      <a:pt x="1418" y="541"/>
                      <a:pt x="1418" y="541"/>
                    </a:cubicBezTo>
                    <a:cubicBezTo>
                      <a:pt x="1418" y="542"/>
                      <a:pt x="1418" y="542"/>
                      <a:pt x="1418" y="542"/>
                    </a:cubicBezTo>
                    <a:cubicBezTo>
                      <a:pt x="1414" y="537"/>
                      <a:pt x="1414" y="537"/>
                      <a:pt x="1414" y="537"/>
                    </a:cubicBezTo>
                    <a:cubicBezTo>
                      <a:pt x="1409" y="532"/>
                      <a:pt x="1409" y="532"/>
                      <a:pt x="1409" y="532"/>
                    </a:cubicBezTo>
                    <a:cubicBezTo>
                      <a:pt x="1413" y="528"/>
                      <a:pt x="1413" y="528"/>
                      <a:pt x="1413" y="528"/>
                    </a:cubicBezTo>
                    <a:cubicBezTo>
                      <a:pt x="1417" y="525"/>
                      <a:pt x="1417" y="525"/>
                      <a:pt x="1417" y="525"/>
                    </a:cubicBezTo>
                    <a:lnTo>
                      <a:pt x="1418" y="523"/>
                    </a:lnTo>
                    <a:close/>
                    <a:moveTo>
                      <a:pt x="1417" y="554"/>
                    </a:moveTo>
                    <a:cubicBezTo>
                      <a:pt x="1417" y="557"/>
                      <a:pt x="1417" y="557"/>
                      <a:pt x="1417" y="557"/>
                    </a:cubicBezTo>
                    <a:cubicBezTo>
                      <a:pt x="1417" y="561"/>
                      <a:pt x="1417" y="566"/>
                      <a:pt x="1417" y="571"/>
                    </a:cubicBezTo>
                    <a:cubicBezTo>
                      <a:pt x="1416" y="578"/>
                      <a:pt x="1416" y="578"/>
                      <a:pt x="1416" y="578"/>
                    </a:cubicBezTo>
                    <a:cubicBezTo>
                      <a:pt x="1416" y="579"/>
                      <a:pt x="1416" y="579"/>
                      <a:pt x="1416" y="579"/>
                    </a:cubicBezTo>
                    <a:cubicBezTo>
                      <a:pt x="1414" y="576"/>
                      <a:pt x="1414" y="576"/>
                      <a:pt x="1414" y="576"/>
                    </a:cubicBezTo>
                    <a:cubicBezTo>
                      <a:pt x="1406" y="566"/>
                      <a:pt x="1406" y="566"/>
                      <a:pt x="1406" y="566"/>
                    </a:cubicBezTo>
                    <a:cubicBezTo>
                      <a:pt x="1409" y="563"/>
                      <a:pt x="1409" y="563"/>
                      <a:pt x="1409" y="563"/>
                    </a:cubicBezTo>
                    <a:cubicBezTo>
                      <a:pt x="1416" y="555"/>
                      <a:pt x="1416" y="555"/>
                      <a:pt x="1416" y="555"/>
                    </a:cubicBezTo>
                    <a:lnTo>
                      <a:pt x="1417" y="554"/>
                    </a:lnTo>
                    <a:close/>
                    <a:moveTo>
                      <a:pt x="1416" y="593"/>
                    </a:moveTo>
                    <a:cubicBezTo>
                      <a:pt x="1416" y="592"/>
                      <a:pt x="1416" y="592"/>
                      <a:pt x="1416" y="592"/>
                    </a:cubicBezTo>
                    <a:cubicBezTo>
                      <a:pt x="1416" y="593"/>
                      <a:pt x="1416" y="593"/>
                      <a:pt x="1416" y="593"/>
                    </a:cubicBezTo>
                    <a:cubicBezTo>
                      <a:pt x="1415" y="601"/>
                      <a:pt x="1415" y="609"/>
                      <a:pt x="1415" y="617"/>
                    </a:cubicBezTo>
                    <a:cubicBezTo>
                      <a:pt x="1415" y="620"/>
                      <a:pt x="1415" y="620"/>
                      <a:pt x="1415" y="620"/>
                    </a:cubicBezTo>
                    <a:cubicBezTo>
                      <a:pt x="1404" y="607"/>
                      <a:pt x="1404" y="607"/>
                      <a:pt x="1404" y="607"/>
                    </a:cubicBezTo>
                    <a:cubicBezTo>
                      <a:pt x="1403" y="606"/>
                      <a:pt x="1403" y="606"/>
                      <a:pt x="1403" y="606"/>
                    </a:cubicBezTo>
                    <a:lnTo>
                      <a:pt x="1416" y="593"/>
                    </a:lnTo>
                    <a:close/>
                    <a:moveTo>
                      <a:pt x="1414" y="634"/>
                    </a:moveTo>
                    <a:cubicBezTo>
                      <a:pt x="1414" y="635"/>
                      <a:pt x="1414" y="635"/>
                      <a:pt x="1414" y="635"/>
                    </a:cubicBezTo>
                    <a:cubicBezTo>
                      <a:pt x="1414" y="640"/>
                      <a:pt x="1413" y="646"/>
                      <a:pt x="1413" y="651"/>
                    </a:cubicBezTo>
                    <a:cubicBezTo>
                      <a:pt x="1413" y="657"/>
                      <a:pt x="1413" y="657"/>
                      <a:pt x="1413" y="657"/>
                    </a:cubicBezTo>
                    <a:cubicBezTo>
                      <a:pt x="1412" y="665"/>
                      <a:pt x="1412" y="665"/>
                      <a:pt x="1412" y="665"/>
                    </a:cubicBezTo>
                    <a:cubicBezTo>
                      <a:pt x="1399" y="648"/>
                      <a:pt x="1399" y="648"/>
                      <a:pt x="1399" y="648"/>
                    </a:cubicBezTo>
                    <a:cubicBezTo>
                      <a:pt x="1401" y="646"/>
                      <a:pt x="1401" y="646"/>
                      <a:pt x="1401" y="646"/>
                    </a:cubicBezTo>
                    <a:cubicBezTo>
                      <a:pt x="1405" y="643"/>
                      <a:pt x="1405" y="643"/>
                      <a:pt x="1405" y="643"/>
                    </a:cubicBezTo>
                    <a:cubicBezTo>
                      <a:pt x="1413" y="634"/>
                      <a:pt x="1413" y="634"/>
                      <a:pt x="1413" y="634"/>
                    </a:cubicBezTo>
                    <a:lnTo>
                      <a:pt x="1414" y="634"/>
                    </a:lnTo>
                    <a:close/>
                    <a:moveTo>
                      <a:pt x="1412" y="743"/>
                    </a:moveTo>
                    <a:cubicBezTo>
                      <a:pt x="1413" y="736"/>
                      <a:pt x="1413" y="736"/>
                      <a:pt x="1413" y="736"/>
                    </a:cubicBezTo>
                    <a:cubicBezTo>
                      <a:pt x="1413" y="735"/>
                      <a:pt x="1413" y="735"/>
                      <a:pt x="1413" y="735"/>
                    </a:cubicBezTo>
                    <a:cubicBezTo>
                      <a:pt x="1415" y="738"/>
                      <a:pt x="1415" y="738"/>
                      <a:pt x="1415" y="738"/>
                    </a:cubicBezTo>
                    <a:cubicBezTo>
                      <a:pt x="1418" y="743"/>
                      <a:pt x="1418" y="743"/>
                      <a:pt x="1418" y="743"/>
                    </a:cubicBezTo>
                    <a:cubicBezTo>
                      <a:pt x="1415" y="746"/>
                      <a:pt x="1415" y="746"/>
                      <a:pt x="1415" y="746"/>
                    </a:cubicBezTo>
                    <a:cubicBezTo>
                      <a:pt x="1413" y="749"/>
                      <a:pt x="1413" y="749"/>
                      <a:pt x="1413" y="749"/>
                    </a:cubicBezTo>
                    <a:cubicBezTo>
                      <a:pt x="1411" y="751"/>
                      <a:pt x="1411" y="751"/>
                      <a:pt x="1411" y="751"/>
                    </a:cubicBezTo>
                    <a:cubicBezTo>
                      <a:pt x="1412" y="748"/>
                      <a:pt x="1412" y="748"/>
                      <a:pt x="1412" y="748"/>
                    </a:cubicBezTo>
                    <a:lnTo>
                      <a:pt x="1412" y="743"/>
                    </a:lnTo>
                    <a:close/>
                    <a:moveTo>
                      <a:pt x="1414" y="756"/>
                    </a:moveTo>
                    <a:cubicBezTo>
                      <a:pt x="1417" y="753"/>
                      <a:pt x="1417" y="753"/>
                      <a:pt x="1417" y="753"/>
                    </a:cubicBezTo>
                    <a:cubicBezTo>
                      <a:pt x="1419" y="750"/>
                      <a:pt x="1419" y="750"/>
                      <a:pt x="1419" y="750"/>
                    </a:cubicBezTo>
                    <a:cubicBezTo>
                      <a:pt x="1421" y="747"/>
                      <a:pt x="1421" y="747"/>
                      <a:pt x="1421" y="747"/>
                    </a:cubicBezTo>
                    <a:cubicBezTo>
                      <a:pt x="1428" y="758"/>
                      <a:pt x="1428" y="758"/>
                      <a:pt x="1428" y="758"/>
                    </a:cubicBezTo>
                    <a:cubicBezTo>
                      <a:pt x="1427" y="758"/>
                      <a:pt x="1427" y="758"/>
                      <a:pt x="1427" y="758"/>
                    </a:cubicBezTo>
                    <a:cubicBezTo>
                      <a:pt x="1422" y="758"/>
                      <a:pt x="1422" y="758"/>
                      <a:pt x="1422" y="758"/>
                    </a:cubicBezTo>
                    <a:cubicBezTo>
                      <a:pt x="1416" y="758"/>
                      <a:pt x="1416" y="758"/>
                      <a:pt x="1416" y="758"/>
                    </a:cubicBezTo>
                    <a:cubicBezTo>
                      <a:pt x="1413" y="758"/>
                      <a:pt x="1413" y="758"/>
                      <a:pt x="1413" y="758"/>
                    </a:cubicBezTo>
                    <a:lnTo>
                      <a:pt x="1414" y="756"/>
                    </a:lnTo>
                    <a:close/>
                    <a:moveTo>
                      <a:pt x="1424" y="743"/>
                    </a:moveTo>
                    <a:cubicBezTo>
                      <a:pt x="1425" y="741"/>
                      <a:pt x="1425" y="741"/>
                      <a:pt x="1425" y="741"/>
                    </a:cubicBezTo>
                    <a:cubicBezTo>
                      <a:pt x="1427" y="739"/>
                      <a:pt x="1427" y="739"/>
                      <a:pt x="1427" y="739"/>
                    </a:cubicBezTo>
                    <a:cubicBezTo>
                      <a:pt x="1427" y="738"/>
                      <a:pt x="1427" y="738"/>
                      <a:pt x="1427" y="738"/>
                    </a:cubicBezTo>
                    <a:cubicBezTo>
                      <a:pt x="1428" y="738"/>
                      <a:pt x="1428" y="738"/>
                      <a:pt x="1428" y="738"/>
                    </a:cubicBezTo>
                    <a:cubicBezTo>
                      <a:pt x="1429" y="736"/>
                      <a:pt x="1429" y="736"/>
                      <a:pt x="1429" y="736"/>
                    </a:cubicBezTo>
                    <a:cubicBezTo>
                      <a:pt x="1431" y="733"/>
                      <a:pt x="1431" y="733"/>
                      <a:pt x="1431" y="733"/>
                    </a:cubicBezTo>
                    <a:cubicBezTo>
                      <a:pt x="1432" y="731"/>
                      <a:pt x="1432" y="731"/>
                      <a:pt x="1432" y="731"/>
                    </a:cubicBezTo>
                    <a:cubicBezTo>
                      <a:pt x="1438" y="740"/>
                      <a:pt x="1438" y="740"/>
                      <a:pt x="1438" y="740"/>
                    </a:cubicBezTo>
                    <a:cubicBezTo>
                      <a:pt x="1441" y="743"/>
                      <a:pt x="1441" y="743"/>
                      <a:pt x="1441" y="743"/>
                    </a:cubicBezTo>
                    <a:cubicBezTo>
                      <a:pt x="1439" y="746"/>
                      <a:pt x="1439" y="746"/>
                      <a:pt x="1439" y="746"/>
                    </a:cubicBezTo>
                    <a:cubicBezTo>
                      <a:pt x="1438" y="747"/>
                      <a:pt x="1438" y="747"/>
                      <a:pt x="1438" y="747"/>
                    </a:cubicBezTo>
                    <a:cubicBezTo>
                      <a:pt x="1437" y="748"/>
                      <a:pt x="1437" y="748"/>
                      <a:pt x="1437" y="748"/>
                    </a:cubicBezTo>
                    <a:cubicBezTo>
                      <a:pt x="1437" y="748"/>
                      <a:pt x="1437" y="748"/>
                      <a:pt x="1437" y="748"/>
                    </a:cubicBezTo>
                    <a:cubicBezTo>
                      <a:pt x="1435" y="751"/>
                      <a:pt x="1435" y="751"/>
                      <a:pt x="1435" y="751"/>
                    </a:cubicBezTo>
                    <a:cubicBezTo>
                      <a:pt x="1433" y="755"/>
                      <a:pt x="1433" y="755"/>
                      <a:pt x="1433" y="755"/>
                    </a:cubicBezTo>
                    <a:cubicBezTo>
                      <a:pt x="1432" y="756"/>
                      <a:pt x="1432" y="756"/>
                      <a:pt x="1432" y="756"/>
                    </a:cubicBezTo>
                    <a:cubicBezTo>
                      <a:pt x="1431" y="753"/>
                      <a:pt x="1431" y="753"/>
                      <a:pt x="1431" y="753"/>
                    </a:cubicBezTo>
                    <a:lnTo>
                      <a:pt x="1424" y="743"/>
                    </a:lnTo>
                    <a:close/>
                    <a:moveTo>
                      <a:pt x="1439" y="754"/>
                    </a:moveTo>
                    <a:cubicBezTo>
                      <a:pt x="1441" y="752"/>
                      <a:pt x="1441" y="752"/>
                      <a:pt x="1441" y="752"/>
                    </a:cubicBezTo>
                    <a:cubicBezTo>
                      <a:pt x="1441" y="751"/>
                      <a:pt x="1441" y="751"/>
                      <a:pt x="1441" y="751"/>
                    </a:cubicBezTo>
                    <a:cubicBezTo>
                      <a:pt x="1441" y="751"/>
                      <a:pt x="1441" y="751"/>
                      <a:pt x="1441" y="751"/>
                    </a:cubicBezTo>
                    <a:cubicBezTo>
                      <a:pt x="1442" y="749"/>
                      <a:pt x="1442" y="749"/>
                      <a:pt x="1442" y="749"/>
                    </a:cubicBezTo>
                    <a:cubicBezTo>
                      <a:pt x="1444" y="747"/>
                      <a:pt x="1444" y="747"/>
                      <a:pt x="1444" y="747"/>
                    </a:cubicBezTo>
                    <a:cubicBezTo>
                      <a:pt x="1451" y="758"/>
                      <a:pt x="1451" y="758"/>
                      <a:pt x="1451" y="758"/>
                    </a:cubicBezTo>
                    <a:cubicBezTo>
                      <a:pt x="1451" y="758"/>
                      <a:pt x="1451" y="758"/>
                      <a:pt x="1451" y="758"/>
                    </a:cubicBezTo>
                    <a:cubicBezTo>
                      <a:pt x="1448" y="758"/>
                      <a:pt x="1448" y="758"/>
                      <a:pt x="1448" y="758"/>
                    </a:cubicBezTo>
                    <a:cubicBezTo>
                      <a:pt x="1447" y="758"/>
                      <a:pt x="1447" y="758"/>
                      <a:pt x="1447" y="758"/>
                    </a:cubicBezTo>
                    <a:cubicBezTo>
                      <a:pt x="1447" y="758"/>
                      <a:pt x="1447" y="758"/>
                      <a:pt x="1447" y="758"/>
                    </a:cubicBezTo>
                    <a:cubicBezTo>
                      <a:pt x="1442" y="758"/>
                      <a:pt x="1442" y="758"/>
                      <a:pt x="1442" y="758"/>
                    </a:cubicBezTo>
                    <a:cubicBezTo>
                      <a:pt x="1437" y="758"/>
                      <a:pt x="1437" y="758"/>
                      <a:pt x="1437" y="758"/>
                    </a:cubicBezTo>
                    <a:lnTo>
                      <a:pt x="1439" y="754"/>
                    </a:lnTo>
                    <a:close/>
                    <a:moveTo>
                      <a:pt x="1447" y="743"/>
                    </a:moveTo>
                    <a:cubicBezTo>
                      <a:pt x="1451" y="737"/>
                      <a:pt x="1451" y="737"/>
                      <a:pt x="1451" y="737"/>
                    </a:cubicBezTo>
                    <a:cubicBezTo>
                      <a:pt x="1452" y="735"/>
                      <a:pt x="1452" y="735"/>
                      <a:pt x="1452" y="735"/>
                    </a:cubicBezTo>
                    <a:cubicBezTo>
                      <a:pt x="1452" y="738"/>
                      <a:pt x="1452" y="738"/>
                      <a:pt x="1452" y="738"/>
                    </a:cubicBezTo>
                    <a:cubicBezTo>
                      <a:pt x="1452" y="743"/>
                      <a:pt x="1453" y="747"/>
                      <a:pt x="1453" y="751"/>
                    </a:cubicBezTo>
                    <a:lnTo>
                      <a:pt x="1447" y="743"/>
                    </a:lnTo>
                    <a:close/>
                    <a:moveTo>
                      <a:pt x="1453" y="665"/>
                    </a:moveTo>
                    <a:cubicBezTo>
                      <a:pt x="1452" y="658"/>
                      <a:pt x="1452" y="658"/>
                      <a:pt x="1452" y="658"/>
                    </a:cubicBezTo>
                    <a:cubicBezTo>
                      <a:pt x="1452" y="653"/>
                      <a:pt x="1452" y="653"/>
                      <a:pt x="1452" y="653"/>
                    </a:cubicBezTo>
                    <a:cubicBezTo>
                      <a:pt x="1452" y="647"/>
                      <a:pt x="1451" y="640"/>
                      <a:pt x="1451" y="634"/>
                    </a:cubicBezTo>
                    <a:cubicBezTo>
                      <a:pt x="1466" y="649"/>
                      <a:pt x="1466" y="649"/>
                      <a:pt x="1466" y="649"/>
                    </a:cubicBezTo>
                    <a:cubicBezTo>
                      <a:pt x="1458" y="659"/>
                      <a:pt x="1458" y="659"/>
                      <a:pt x="1458" y="659"/>
                    </a:cubicBezTo>
                    <a:cubicBezTo>
                      <a:pt x="1456" y="661"/>
                      <a:pt x="1456" y="661"/>
                      <a:pt x="1456" y="661"/>
                    </a:cubicBezTo>
                    <a:lnTo>
                      <a:pt x="1453" y="665"/>
                    </a:lnTo>
                    <a:close/>
                    <a:moveTo>
                      <a:pt x="1469" y="691"/>
                    </a:moveTo>
                    <a:cubicBezTo>
                      <a:pt x="1462" y="698"/>
                      <a:pt x="1462" y="698"/>
                      <a:pt x="1462" y="698"/>
                    </a:cubicBezTo>
                    <a:cubicBezTo>
                      <a:pt x="1459" y="702"/>
                      <a:pt x="1459" y="702"/>
                      <a:pt x="1459" y="702"/>
                    </a:cubicBezTo>
                    <a:cubicBezTo>
                      <a:pt x="1457" y="704"/>
                      <a:pt x="1457" y="704"/>
                      <a:pt x="1457" y="704"/>
                    </a:cubicBezTo>
                    <a:cubicBezTo>
                      <a:pt x="1455" y="704"/>
                      <a:pt x="1455" y="704"/>
                      <a:pt x="1455" y="704"/>
                    </a:cubicBezTo>
                    <a:cubicBezTo>
                      <a:pt x="1454" y="697"/>
                      <a:pt x="1454" y="697"/>
                      <a:pt x="1454" y="697"/>
                    </a:cubicBezTo>
                    <a:cubicBezTo>
                      <a:pt x="1454" y="691"/>
                      <a:pt x="1454" y="691"/>
                      <a:pt x="1454" y="691"/>
                    </a:cubicBezTo>
                    <a:cubicBezTo>
                      <a:pt x="1454" y="686"/>
                      <a:pt x="1453" y="682"/>
                      <a:pt x="1453" y="677"/>
                    </a:cubicBezTo>
                    <a:lnTo>
                      <a:pt x="1469" y="691"/>
                    </a:lnTo>
                    <a:close/>
                    <a:moveTo>
                      <a:pt x="1459" y="709"/>
                    </a:moveTo>
                    <a:cubicBezTo>
                      <a:pt x="1466" y="709"/>
                      <a:pt x="1466" y="709"/>
                      <a:pt x="1466" y="709"/>
                    </a:cubicBezTo>
                    <a:cubicBezTo>
                      <a:pt x="1473" y="709"/>
                      <a:pt x="1473" y="709"/>
                      <a:pt x="1473" y="709"/>
                    </a:cubicBezTo>
                    <a:cubicBezTo>
                      <a:pt x="1491" y="709"/>
                      <a:pt x="1491" y="709"/>
                      <a:pt x="1491" y="709"/>
                    </a:cubicBezTo>
                    <a:cubicBezTo>
                      <a:pt x="1491" y="709"/>
                      <a:pt x="1491" y="709"/>
                      <a:pt x="1491" y="709"/>
                    </a:cubicBezTo>
                    <a:cubicBezTo>
                      <a:pt x="1491" y="709"/>
                      <a:pt x="1491" y="709"/>
                      <a:pt x="1491" y="709"/>
                    </a:cubicBezTo>
                    <a:cubicBezTo>
                      <a:pt x="1491" y="709"/>
                      <a:pt x="1491" y="709"/>
                      <a:pt x="1491" y="709"/>
                    </a:cubicBezTo>
                    <a:cubicBezTo>
                      <a:pt x="1473" y="709"/>
                      <a:pt x="1473" y="709"/>
                      <a:pt x="1473" y="709"/>
                    </a:cubicBezTo>
                    <a:cubicBezTo>
                      <a:pt x="1466" y="709"/>
                      <a:pt x="1466" y="709"/>
                      <a:pt x="1466" y="709"/>
                    </a:cubicBezTo>
                    <a:cubicBezTo>
                      <a:pt x="1459" y="709"/>
                      <a:pt x="1459" y="709"/>
                      <a:pt x="1459" y="709"/>
                    </a:cubicBezTo>
                    <a:close/>
                    <a:moveTo>
                      <a:pt x="1467" y="704"/>
                    </a:moveTo>
                    <a:cubicBezTo>
                      <a:pt x="1464" y="704"/>
                      <a:pt x="1464" y="704"/>
                      <a:pt x="1464" y="704"/>
                    </a:cubicBezTo>
                    <a:cubicBezTo>
                      <a:pt x="1466" y="702"/>
                      <a:pt x="1466" y="702"/>
                      <a:pt x="1466" y="702"/>
                    </a:cubicBezTo>
                    <a:cubicBezTo>
                      <a:pt x="1473" y="694"/>
                      <a:pt x="1473" y="694"/>
                      <a:pt x="1473" y="694"/>
                    </a:cubicBezTo>
                    <a:cubicBezTo>
                      <a:pt x="1485" y="704"/>
                      <a:pt x="1485" y="704"/>
                      <a:pt x="1485" y="704"/>
                    </a:cubicBezTo>
                    <a:lnTo>
                      <a:pt x="1467" y="704"/>
                    </a:lnTo>
                    <a:close/>
                    <a:moveTo>
                      <a:pt x="1473" y="687"/>
                    </a:moveTo>
                    <a:cubicBezTo>
                      <a:pt x="1457" y="674"/>
                      <a:pt x="1457" y="674"/>
                      <a:pt x="1457" y="674"/>
                    </a:cubicBezTo>
                    <a:cubicBezTo>
                      <a:pt x="1469" y="674"/>
                      <a:pt x="1469" y="674"/>
                      <a:pt x="1469" y="674"/>
                    </a:cubicBezTo>
                    <a:cubicBezTo>
                      <a:pt x="1474" y="674"/>
                      <a:pt x="1474" y="674"/>
                      <a:pt x="1474" y="674"/>
                    </a:cubicBezTo>
                    <a:cubicBezTo>
                      <a:pt x="1486" y="674"/>
                      <a:pt x="1486" y="674"/>
                      <a:pt x="1486" y="674"/>
                    </a:cubicBezTo>
                    <a:cubicBezTo>
                      <a:pt x="1480" y="680"/>
                      <a:pt x="1480" y="680"/>
                      <a:pt x="1480" y="680"/>
                    </a:cubicBezTo>
                    <a:cubicBezTo>
                      <a:pt x="1478" y="683"/>
                      <a:pt x="1478" y="683"/>
                      <a:pt x="1478" y="683"/>
                    </a:cubicBezTo>
                    <a:lnTo>
                      <a:pt x="1473" y="687"/>
                    </a:lnTo>
                    <a:close/>
                    <a:moveTo>
                      <a:pt x="1468" y="669"/>
                    </a:moveTo>
                    <a:cubicBezTo>
                      <a:pt x="1464" y="669"/>
                      <a:pt x="1464" y="669"/>
                      <a:pt x="1464" y="669"/>
                    </a:cubicBezTo>
                    <a:cubicBezTo>
                      <a:pt x="1456" y="669"/>
                      <a:pt x="1456" y="669"/>
                      <a:pt x="1456" y="669"/>
                    </a:cubicBezTo>
                    <a:cubicBezTo>
                      <a:pt x="1459" y="665"/>
                      <a:pt x="1459" y="665"/>
                      <a:pt x="1459" y="665"/>
                    </a:cubicBezTo>
                    <a:cubicBezTo>
                      <a:pt x="1461" y="662"/>
                      <a:pt x="1461" y="662"/>
                      <a:pt x="1461" y="662"/>
                    </a:cubicBezTo>
                    <a:cubicBezTo>
                      <a:pt x="1469" y="652"/>
                      <a:pt x="1469" y="652"/>
                      <a:pt x="1469" y="652"/>
                    </a:cubicBezTo>
                    <a:cubicBezTo>
                      <a:pt x="1486" y="669"/>
                      <a:pt x="1486" y="669"/>
                      <a:pt x="1486" y="669"/>
                    </a:cubicBezTo>
                    <a:lnTo>
                      <a:pt x="1468" y="669"/>
                    </a:lnTo>
                    <a:close/>
                    <a:moveTo>
                      <a:pt x="1469" y="644"/>
                    </a:moveTo>
                    <a:cubicBezTo>
                      <a:pt x="1469" y="645"/>
                      <a:pt x="1469" y="645"/>
                      <a:pt x="1469" y="645"/>
                    </a:cubicBezTo>
                    <a:cubicBezTo>
                      <a:pt x="1456" y="631"/>
                      <a:pt x="1456" y="631"/>
                      <a:pt x="1456" y="631"/>
                    </a:cubicBezTo>
                    <a:cubicBezTo>
                      <a:pt x="1454" y="630"/>
                      <a:pt x="1454" y="630"/>
                      <a:pt x="1454" y="630"/>
                    </a:cubicBezTo>
                    <a:cubicBezTo>
                      <a:pt x="1469" y="630"/>
                      <a:pt x="1469" y="630"/>
                      <a:pt x="1469" y="630"/>
                    </a:cubicBezTo>
                    <a:cubicBezTo>
                      <a:pt x="1478" y="630"/>
                      <a:pt x="1478" y="630"/>
                      <a:pt x="1478" y="630"/>
                    </a:cubicBezTo>
                    <a:cubicBezTo>
                      <a:pt x="1481" y="630"/>
                      <a:pt x="1481" y="630"/>
                      <a:pt x="1481" y="630"/>
                    </a:cubicBezTo>
                    <a:cubicBezTo>
                      <a:pt x="1480" y="631"/>
                      <a:pt x="1480" y="631"/>
                      <a:pt x="1480" y="631"/>
                    </a:cubicBezTo>
                    <a:cubicBezTo>
                      <a:pt x="1476" y="636"/>
                      <a:pt x="1476" y="636"/>
                      <a:pt x="1476" y="636"/>
                    </a:cubicBezTo>
                    <a:lnTo>
                      <a:pt x="1469" y="644"/>
                    </a:lnTo>
                    <a:close/>
                    <a:moveTo>
                      <a:pt x="1473" y="625"/>
                    </a:moveTo>
                    <a:cubicBezTo>
                      <a:pt x="1464" y="625"/>
                      <a:pt x="1464" y="625"/>
                      <a:pt x="1464" y="625"/>
                    </a:cubicBezTo>
                    <a:cubicBezTo>
                      <a:pt x="1454" y="625"/>
                      <a:pt x="1454" y="625"/>
                      <a:pt x="1454" y="625"/>
                    </a:cubicBezTo>
                    <a:cubicBezTo>
                      <a:pt x="1458" y="619"/>
                      <a:pt x="1458" y="619"/>
                      <a:pt x="1458" y="619"/>
                    </a:cubicBezTo>
                    <a:cubicBezTo>
                      <a:pt x="1462" y="614"/>
                      <a:pt x="1462" y="614"/>
                      <a:pt x="1462" y="614"/>
                    </a:cubicBezTo>
                    <a:cubicBezTo>
                      <a:pt x="1466" y="610"/>
                      <a:pt x="1466" y="610"/>
                      <a:pt x="1466" y="610"/>
                    </a:cubicBezTo>
                    <a:cubicBezTo>
                      <a:pt x="1480" y="625"/>
                      <a:pt x="1480" y="625"/>
                      <a:pt x="1480" y="625"/>
                    </a:cubicBezTo>
                    <a:lnTo>
                      <a:pt x="1473" y="625"/>
                    </a:lnTo>
                    <a:close/>
                    <a:moveTo>
                      <a:pt x="1465" y="602"/>
                    </a:moveTo>
                    <a:cubicBezTo>
                      <a:pt x="1453" y="589"/>
                      <a:pt x="1453" y="589"/>
                      <a:pt x="1453" y="589"/>
                    </a:cubicBezTo>
                    <a:cubicBezTo>
                      <a:pt x="1467" y="589"/>
                      <a:pt x="1467" y="589"/>
                      <a:pt x="1467" y="589"/>
                    </a:cubicBezTo>
                    <a:cubicBezTo>
                      <a:pt x="1476" y="589"/>
                      <a:pt x="1476" y="589"/>
                      <a:pt x="1476" y="589"/>
                    </a:cubicBezTo>
                    <a:cubicBezTo>
                      <a:pt x="1476" y="589"/>
                      <a:pt x="1476" y="589"/>
                      <a:pt x="1476" y="589"/>
                    </a:cubicBezTo>
                    <a:cubicBezTo>
                      <a:pt x="1476" y="589"/>
                      <a:pt x="1476" y="589"/>
                      <a:pt x="1476" y="589"/>
                    </a:cubicBezTo>
                    <a:cubicBezTo>
                      <a:pt x="1472" y="594"/>
                      <a:pt x="1472" y="594"/>
                      <a:pt x="1472" y="594"/>
                    </a:cubicBezTo>
                    <a:lnTo>
                      <a:pt x="1465" y="602"/>
                    </a:lnTo>
                    <a:close/>
                    <a:moveTo>
                      <a:pt x="1470" y="584"/>
                    </a:moveTo>
                    <a:cubicBezTo>
                      <a:pt x="1461" y="584"/>
                      <a:pt x="1461" y="584"/>
                      <a:pt x="1461" y="584"/>
                    </a:cubicBezTo>
                    <a:cubicBezTo>
                      <a:pt x="1452" y="584"/>
                      <a:pt x="1452" y="584"/>
                      <a:pt x="1452" y="584"/>
                    </a:cubicBezTo>
                    <a:cubicBezTo>
                      <a:pt x="1456" y="578"/>
                      <a:pt x="1456" y="578"/>
                      <a:pt x="1456" y="578"/>
                    </a:cubicBezTo>
                    <a:cubicBezTo>
                      <a:pt x="1460" y="574"/>
                      <a:pt x="1460" y="574"/>
                      <a:pt x="1460" y="574"/>
                    </a:cubicBezTo>
                    <a:cubicBezTo>
                      <a:pt x="1463" y="570"/>
                      <a:pt x="1463" y="570"/>
                      <a:pt x="1463" y="570"/>
                    </a:cubicBezTo>
                    <a:cubicBezTo>
                      <a:pt x="1476" y="584"/>
                      <a:pt x="1476" y="584"/>
                      <a:pt x="1476" y="584"/>
                    </a:cubicBezTo>
                    <a:lnTo>
                      <a:pt x="1470" y="584"/>
                    </a:lnTo>
                    <a:close/>
                    <a:moveTo>
                      <a:pt x="1463" y="562"/>
                    </a:moveTo>
                    <a:cubicBezTo>
                      <a:pt x="1451" y="550"/>
                      <a:pt x="1451" y="550"/>
                      <a:pt x="1451" y="550"/>
                    </a:cubicBezTo>
                    <a:cubicBezTo>
                      <a:pt x="1460" y="550"/>
                      <a:pt x="1460" y="550"/>
                      <a:pt x="1460" y="550"/>
                    </a:cubicBezTo>
                    <a:cubicBezTo>
                      <a:pt x="1470" y="550"/>
                      <a:pt x="1470" y="550"/>
                      <a:pt x="1470" y="550"/>
                    </a:cubicBezTo>
                    <a:cubicBezTo>
                      <a:pt x="1472" y="550"/>
                      <a:pt x="1472" y="550"/>
                      <a:pt x="1472" y="550"/>
                    </a:cubicBezTo>
                    <a:cubicBezTo>
                      <a:pt x="1472" y="551"/>
                      <a:pt x="1472" y="551"/>
                      <a:pt x="1472" y="551"/>
                    </a:cubicBezTo>
                    <a:cubicBezTo>
                      <a:pt x="1467" y="557"/>
                      <a:pt x="1467" y="557"/>
                      <a:pt x="1467" y="557"/>
                    </a:cubicBezTo>
                    <a:lnTo>
                      <a:pt x="1463" y="562"/>
                    </a:lnTo>
                    <a:close/>
                    <a:moveTo>
                      <a:pt x="1465" y="545"/>
                    </a:moveTo>
                    <a:cubicBezTo>
                      <a:pt x="1455" y="545"/>
                      <a:pt x="1455" y="545"/>
                      <a:pt x="1455" y="545"/>
                    </a:cubicBezTo>
                    <a:cubicBezTo>
                      <a:pt x="1452" y="545"/>
                      <a:pt x="1452" y="545"/>
                      <a:pt x="1452" y="545"/>
                    </a:cubicBezTo>
                    <a:cubicBezTo>
                      <a:pt x="1453" y="544"/>
                      <a:pt x="1453" y="544"/>
                      <a:pt x="1453" y="544"/>
                    </a:cubicBezTo>
                    <a:cubicBezTo>
                      <a:pt x="1458" y="539"/>
                      <a:pt x="1458" y="539"/>
                      <a:pt x="1458" y="539"/>
                    </a:cubicBezTo>
                    <a:cubicBezTo>
                      <a:pt x="1461" y="536"/>
                      <a:pt x="1461" y="536"/>
                      <a:pt x="1461" y="536"/>
                    </a:cubicBezTo>
                    <a:cubicBezTo>
                      <a:pt x="1471" y="545"/>
                      <a:pt x="1471" y="545"/>
                      <a:pt x="1471" y="545"/>
                    </a:cubicBezTo>
                    <a:lnTo>
                      <a:pt x="1465" y="545"/>
                    </a:lnTo>
                    <a:close/>
                    <a:moveTo>
                      <a:pt x="1461" y="529"/>
                    </a:moveTo>
                    <a:cubicBezTo>
                      <a:pt x="1451" y="520"/>
                      <a:pt x="1451" y="520"/>
                      <a:pt x="1451" y="520"/>
                    </a:cubicBezTo>
                    <a:cubicBezTo>
                      <a:pt x="1460" y="520"/>
                      <a:pt x="1460" y="520"/>
                      <a:pt x="1460" y="520"/>
                    </a:cubicBezTo>
                    <a:cubicBezTo>
                      <a:pt x="1465" y="520"/>
                      <a:pt x="1465" y="520"/>
                      <a:pt x="1465" y="520"/>
                    </a:cubicBezTo>
                    <a:cubicBezTo>
                      <a:pt x="1470" y="520"/>
                      <a:pt x="1470" y="520"/>
                      <a:pt x="1470" y="520"/>
                    </a:cubicBezTo>
                    <a:cubicBezTo>
                      <a:pt x="1467" y="523"/>
                      <a:pt x="1467" y="523"/>
                      <a:pt x="1467" y="523"/>
                    </a:cubicBezTo>
                    <a:cubicBezTo>
                      <a:pt x="1465" y="525"/>
                      <a:pt x="1465" y="525"/>
                      <a:pt x="1465" y="525"/>
                    </a:cubicBezTo>
                    <a:lnTo>
                      <a:pt x="1461" y="529"/>
                    </a:lnTo>
                    <a:close/>
                    <a:moveTo>
                      <a:pt x="1466" y="515"/>
                    </a:moveTo>
                    <a:cubicBezTo>
                      <a:pt x="1459" y="515"/>
                      <a:pt x="1459" y="515"/>
                      <a:pt x="1459" y="515"/>
                    </a:cubicBezTo>
                    <a:cubicBezTo>
                      <a:pt x="1455" y="515"/>
                      <a:pt x="1455" y="515"/>
                      <a:pt x="1455" y="515"/>
                    </a:cubicBezTo>
                    <a:cubicBezTo>
                      <a:pt x="1451" y="515"/>
                      <a:pt x="1451" y="515"/>
                      <a:pt x="1451" y="515"/>
                    </a:cubicBezTo>
                    <a:cubicBezTo>
                      <a:pt x="1453" y="513"/>
                      <a:pt x="1453" y="513"/>
                      <a:pt x="1453" y="513"/>
                    </a:cubicBezTo>
                    <a:cubicBezTo>
                      <a:pt x="1455" y="511"/>
                      <a:pt x="1455" y="511"/>
                      <a:pt x="1455" y="511"/>
                    </a:cubicBezTo>
                    <a:cubicBezTo>
                      <a:pt x="1458" y="507"/>
                      <a:pt x="1458" y="507"/>
                      <a:pt x="1458" y="507"/>
                    </a:cubicBezTo>
                    <a:cubicBezTo>
                      <a:pt x="1459" y="507"/>
                      <a:pt x="1459" y="507"/>
                      <a:pt x="1459" y="507"/>
                    </a:cubicBezTo>
                    <a:cubicBezTo>
                      <a:pt x="1468" y="515"/>
                      <a:pt x="1468" y="515"/>
                      <a:pt x="1468" y="515"/>
                    </a:cubicBezTo>
                    <a:lnTo>
                      <a:pt x="1466" y="515"/>
                    </a:lnTo>
                    <a:close/>
                    <a:moveTo>
                      <a:pt x="1459" y="500"/>
                    </a:moveTo>
                    <a:cubicBezTo>
                      <a:pt x="1451" y="492"/>
                      <a:pt x="1451" y="492"/>
                      <a:pt x="1451" y="492"/>
                    </a:cubicBezTo>
                    <a:cubicBezTo>
                      <a:pt x="1452" y="492"/>
                      <a:pt x="1452" y="492"/>
                      <a:pt x="1452" y="492"/>
                    </a:cubicBezTo>
                    <a:cubicBezTo>
                      <a:pt x="1461" y="492"/>
                      <a:pt x="1461" y="492"/>
                      <a:pt x="1461" y="492"/>
                    </a:cubicBezTo>
                    <a:cubicBezTo>
                      <a:pt x="1467" y="492"/>
                      <a:pt x="1467" y="492"/>
                      <a:pt x="1467" y="492"/>
                    </a:cubicBezTo>
                    <a:cubicBezTo>
                      <a:pt x="1464" y="495"/>
                      <a:pt x="1464" y="495"/>
                      <a:pt x="1464" y="495"/>
                    </a:cubicBezTo>
                    <a:cubicBezTo>
                      <a:pt x="1460" y="499"/>
                      <a:pt x="1460" y="499"/>
                      <a:pt x="1460" y="499"/>
                    </a:cubicBezTo>
                    <a:lnTo>
                      <a:pt x="1459" y="500"/>
                    </a:lnTo>
                    <a:close/>
                    <a:moveTo>
                      <a:pt x="1464" y="487"/>
                    </a:moveTo>
                    <a:cubicBezTo>
                      <a:pt x="1456" y="487"/>
                      <a:pt x="1456" y="487"/>
                      <a:pt x="1456" y="487"/>
                    </a:cubicBezTo>
                    <a:cubicBezTo>
                      <a:pt x="1449" y="487"/>
                      <a:pt x="1449" y="487"/>
                      <a:pt x="1449" y="487"/>
                    </a:cubicBezTo>
                    <a:cubicBezTo>
                      <a:pt x="1452" y="484"/>
                      <a:pt x="1452" y="484"/>
                      <a:pt x="1452" y="484"/>
                    </a:cubicBezTo>
                    <a:cubicBezTo>
                      <a:pt x="1456" y="479"/>
                      <a:pt x="1456" y="479"/>
                      <a:pt x="1456" y="479"/>
                    </a:cubicBezTo>
                    <a:cubicBezTo>
                      <a:pt x="1457" y="477"/>
                      <a:pt x="1457" y="477"/>
                      <a:pt x="1457" y="477"/>
                    </a:cubicBezTo>
                    <a:cubicBezTo>
                      <a:pt x="1458" y="477"/>
                      <a:pt x="1458" y="477"/>
                      <a:pt x="1458" y="477"/>
                    </a:cubicBezTo>
                    <a:cubicBezTo>
                      <a:pt x="1462" y="482"/>
                      <a:pt x="1462" y="482"/>
                      <a:pt x="1462" y="482"/>
                    </a:cubicBezTo>
                    <a:cubicBezTo>
                      <a:pt x="1467" y="487"/>
                      <a:pt x="1467" y="487"/>
                      <a:pt x="1467" y="487"/>
                    </a:cubicBezTo>
                    <a:lnTo>
                      <a:pt x="1464" y="487"/>
                    </a:lnTo>
                    <a:close/>
                    <a:moveTo>
                      <a:pt x="1457" y="469"/>
                    </a:moveTo>
                    <a:cubicBezTo>
                      <a:pt x="1450" y="460"/>
                      <a:pt x="1450" y="460"/>
                      <a:pt x="1450" y="460"/>
                    </a:cubicBezTo>
                    <a:cubicBezTo>
                      <a:pt x="1449" y="460"/>
                      <a:pt x="1449" y="460"/>
                      <a:pt x="1449" y="460"/>
                    </a:cubicBezTo>
                    <a:cubicBezTo>
                      <a:pt x="1460" y="460"/>
                      <a:pt x="1460" y="460"/>
                      <a:pt x="1460" y="460"/>
                    </a:cubicBezTo>
                    <a:cubicBezTo>
                      <a:pt x="1465" y="460"/>
                      <a:pt x="1465" y="460"/>
                      <a:pt x="1465" y="460"/>
                    </a:cubicBezTo>
                    <a:cubicBezTo>
                      <a:pt x="1463" y="463"/>
                      <a:pt x="1463" y="463"/>
                      <a:pt x="1463" y="463"/>
                    </a:cubicBezTo>
                    <a:cubicBezTo>
                      <a:pt x="1458" y="468"/>
                      <a:pt x="1458" y="468"/>
                      <a:pt x="1458" y="468"/>
                    </a:cubicBezTo>
                    <a:lnTo>
                      <a:pt x="1457" y="469"/>
                    </a:lnTo>
                    <a:close/>
                    <a:moveTo>
                      <a:pt x="1463" y="455"/>
                    </a:moveTo>
                    <a:cubicBezTo>
                      <a:pt x="1454" y="455"/>
                      <a:pt x="1454" y="455"/>
                      <a:pt x="1454" y="455"/>
                    </a:cubicBezTo>
                    <a:cubicBezTo>
                      <a:pt x="1449" y="455"/>
                      <a:pt x="1449" y="455"/>
                      <a:pt x="1449" y="455"/>
                    </a:cubicBezTo>
                    <a:cubicBezTo>
                      <a:pt x="1451" y="452"/>
                      <a:pt x="1451" y="452"/>
                      <a:pt x="1451" y="452"/>
                    </a:cubicBezTo>
                    <a:cubicBezTo>
                      <a:pt x="1455" y="447"/>
                      <a:pt x="1455" y="447"/>
                      <a:pt x="1455" y="447"/>
                    </a:cubicBezTo>
                    <a:cubicBezTo>
                      <a:pt x="1456" y="445"/>
                      <a:pt x="1456" y="445"/>
                      <a:pt x="1456" y="445"/>
                    </a:cubicBezTo>
                    <a:cubicBezTo>
                      <a:pt x="1465" y="455"/>
                      <a:pt x="1465" y="455"/>
                      <a:pt x="1465" y="455"/>
                    </a:cubicBezTo>
                    <a:lnTo>
                      <a:pt x="1463" y="455"/>
                    </a:lnTo>
                    <a:close/>
                    <a:moveTo>
                      <a:pt x="1456" y="437"/>
                    </a:moveTo>
                    <a:cubicBezTo>
                      <a:pt x="1448" y="429"/>
                      <a:pt x="1448" y="429"/>
                      <a:pt x="1448" y="429"/>
                    </a:cubicBezTo>
                    <a:cubicBezTo>
                      <a:pt x="1453" y="429"/>
                      <a:pt x="1453" y="429"/>
                      <a:pt x="1453" y="429"/>
                    </a:cubicBezTo>
                    <a:cubicBezTo>
                      <a:pt x="1457" y="429"/>
                      <a:pt x="1457" y="429"/>
                      <a:pt x="1457" y="429"/>
                    </a:cubicBezTo>
                    <a:cubicBezTo>
                      <a:pt x="1460" y="429"/>
                      <a:pt x="1460" y="429"/>
                      <a:pt x="1460" y="429"/>
                    </a:cubicBezTo>
                    <a:cubicBezTo>
                      <a:pt x="1463" y="429"/>
                      <a:pt x="1463" y="429"/>
                      <a:pt x="1463" y="429"/>
                    </a:cubicBezTo>
                    <a:cubicBezTo>
                      <a:pt x="1462" y="430"/>
                      <a:pt x="1462" y="430"/>
                      <a:pt x="1462" y="430"/>
                    </a:cubicBezTo>
                    <a:cubicBezTo>
                      <a:pt x="1460" y="432"/>
                      <a:pt x="1460" y="432"/>
                      <a:pt x="1460" y="432"/>
                    </a:cubicBezTo>
                    <a:cubicBezTo>
                      <a:pt x="1459" y="434"/>
                      <a:pt x="1459" y="434"/>
                      <a:pt x="1459" y="434"/>
                    </a:cubicBezTo>
                    <a:lnTo>
                      <a:pt x="1456" y="437"/>
                    </a:lnTo>
                    <a:close/>
                    <a:moveTo>
                      <a:pt x="1458" y="424"/>
                    </a:moveTo>
                    <a:cubicBezTo>
                      <a:pt x="1455" y="424"/>
                      <a:pt x="1455" y="424"/>
                      <a:pt x="1455" y="424"/>
                    </a:cubicBezTo>
                    <a:cubicBezTo>
                      <a:pt x="1452" y="424"/>
                      <a:pt x="1452" y="424"/>
                      <a:pt x="1452" y="424"/>
                    </a:cubicBezTo>
                    <a:cubicBezTo>
                      <a:pt x="1449" y="424"/>
                      <a:pt x="1449" y="424"/>
                      <a:pt x="1449" y="424"/>
                    </a:cubicBezTo>
                    <a:cubicBezTo>
                      <a:pt x="1450" y="422"/>
                      <a:pt x="1450" y="422"/>
                      <a:pt x="1450" y="422"/>
                    </a:cubicBezTo>
                    <a:cubicBezTo>
                      <a:pt x="1452" y="421"/>
                      <a:pt x="1452" y="421"/>
                      <a:pt x="1452" y="421"/>
                    </a:cubicBezTo>
                    <a:cubicBezTo>
                      <a:pt x="1453" y="419"/>
                      <a:pt x="1453" y="419"/>
                      <a:pt x="1453" y="419"/>
                    </a:cubicBezTo>
                    <a:cubicBezTo>
                      <a:pt x="1455" y="418"/>
                      <a:pt x="1455" y="418"/>
                      <a:pt x="1455" y="418"/>
                    </a:cubicBezTo>
                    <a:cubicBezTo>
                      <a:pt x="1461" y="424"/>
                      <a:pt x="1461" y="424"/>
                      <a:pt x="1461" y="424"/>
                    </a:cubicBezTo>
                    <a:lnTo>
                      <a:pt x="1458" y="424"/>
                    </a:lnTo>
                    <a:close/>
                    <a:moveTo>
                      <a:pt x="1455" y="411"/>
                    </a:moveTo>
                    <a:cubicBezTo>
                      <a:pt x="1449" y="405"/>
                      <a:pt x="1449" y="405"/>
                      <a:pt x="1449" y="405"/>
                    </a:cubicBezTo>
                    <a:cubicBezTo>
                      <a:pt x="1455" y="406"/>
                      <a:pt x="1455" y="406"/>
                      <a:pt x="1455" y="406"/>
                    </a:cubicBezTo>
                    <a:cubicBezTo>
                      <a:pt x="1459" y="406"/>
                      <a:pt x="1459" y="406"/>
                      <a:pt x="1459" y="406"/>
                    </a:cubicBezTo>
                    <a:cubicBezTo>
                      <a:pt x="1460" y="406"/>
                      <a:pt x="1460" y="406"/>
                      <a:pt x="1460" y="406"/>
                    </a:cubicBezTo>
                    <a:cubicBezTo>
                      <a:pt x="1460" y="406"/>
                      <a:pt x="1460" y="406"/>
                      <a:pt x="1460" y="406"/>
                    </a:cubicBezTo>
                    <a:cubicBezTo>
                      <a:pt x="1458" y="408"/>
                      <a:pt x="1458" y="408"/>
                      <a:pt x="1458" y="408"/>
                    </a:cubicBezTo>
                    <a:lnTo>
                      <a:pt x="1455" y="411"/>
                    </a:lnTo>
                    <a:close/>
                    <a:moveTo>
                      <a:pt x="1454" y="400"/>
                    </a:moveTo>
                    <a:cubicBezTo>
                      <a:pt x="1450" y="400"/>
                      <a:pt x="1450" y="400"/>
                      <a:pt x="1450" y="400"/>
                    </a:cubicBezTo>
                    <a:cubicBezTo>
                      <a:pt x="1448" y="400"/>
                      <a:pt x="1448" y="400"/>
                      <a:pt x="1448" y="400"/>
                    </a:cubicBezTo>
                    <a:cubicBezTo>
                      <a:pt x="1449" y="400"/>
                      <a:pt x="1449" y="400"/>
                      <a:pt x="1449" y="400"/>
                    </a:cubicBezTo>
                    <a:cubicBezTo>
                      <a:pt x="1451" y="398"/>
                      <a:pt x="1451" y="398"/>
                      <a:pt x="1451" y="398"/>
                    </a:cubicBezTo>
                    <a:cubicBezTo>
                      <a:pt x="1454" y="395"/>
                      <a:pt x="1454" y="395"/>
                      <a:pt x="1454" y="395"/>
                    </a:cubicBezTo>
                    <a:cubicBezTo>
                      <a:pt x="1459" y="400"/>
                      <a:pt x="1459" y="400"/>
                      <a:pt x="1459" y="400"/>
                    </a:cubicBezTo>
                    <a:lnTo>
                      <a:pt x="1454" y="400"/>
                    </a:lnTo>
                    <a:close/>
                    <a:moveTo>
                      <a:pt x="1454" y="388"/>
                    </a:moveTo>
                    <a:cubicBezTo>
                      <a:pt x="1454" y="388"/>
                      <a:pt x="1454" y="388"/>
                      <a:pt x="1454" y="388"/>
                    </a:cubicBezTo>
                    <a:cubicBezTo>
                      <a:pt x="1448" y="383"/>
                      <a:pt x="1448" y="383"/>
                      <a:pt x="1448" y="383"/>
                    </a:cubicBezTo>
                    <a:cubicBezTo>
                      <a:pt x="1449" y="383"/>
                      <a:pt x="1449" y="383"/>
                      <a:pt x="1449" y="383"/>
                    </a:cubicBezTo>
                    <a:cubicBezTo>
                      <a:pt x="1454" y="383"/>
                      <a:pt x="1454" y="383"/>
                      <a:pt x="1454" y="383"/>
                    </a:cubicBezTo>
                    <a:cubicBezTo>
                      <a:pt x="1459" y="383"/>
                      <a:pt x="1459" y="383"/>
                      <a:pt x="1459" y="383"/>
                    </a:cubicBezTo>
                    <a:cubicBezTo>
                      <a:pt x="1456" y="385"/>
                      <a:pt x="1456" y="385"/>
                      <a:pt x="1456" y="385"/>
                    </a:cubicBezTo>
                    <a:lnTo>
                      <a:pt x="1454" y="388"/>
                    </a:lnTo>
                    <a:close/>
                    <a:moveTo>
                      <a:pt x="1454" y="378"/>
                    </a:moveTo>
                    <a:cubicBezTo>
                      <a:pt x="1449" y="378"/>
                      <a:pt x="1449" y="378"/>
                      <a:pt x="1449" y="378"/>
                    </a:cubicBezTo>
                    <a:cubicBezTo>
                      <a:pt x="1448" y="378"/>
                      <a:pt x="1448" y="378"/>
                      <a:pt x="1448" y="378"/>
                    </a:cubicBezTo>
                    <a:cubicBezTo>
                      <a:pt x="1448" y="378"/>
                      <a:pt x="1448" y="378"/>
                      <a:pt x="1448" y="378"/>
                    </a:cubicBezTo>
                    <a:cubicBezTo>
                      <a:pt x="1451" y="375"/>
                      <a:pt x="1451" y="375"/>
                      <a:pt x="1451" y="375"/>
                    </a:cubicBezTo>
                    <a:cubicBezTo>
                      <a:pt x="1453" y="372"/>
                      <a:pt x="1453" y="372"/>
                      <a:pt x="1453" y="372"/>
                    </a:cubicBezTo>
                    <a:cubicBezTo>
                      <a:pt x="1459" y="378"/>
                      <a:pt x="1459" y="378"/>
                      <a:pt x="1459" y="378"/>
                    </a:cubicBezTo>
                    <a:lnTo>
                      <a:pt x="1454" y="378"/>
                    </a:lnTo>
                    <a:close/>
                    <a:moveTo>
                      <a:pt x="1453" y="365"/>
                    </a:move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57" y="360"/>
                      <a:pt x="1457" y="360"/>
                      <a:pt x="1457" y="360"/>
                    </a:cubicBezTo>
                    <a:cubicBezTo>
                      <a:pt x="1458" y="360"/>
                      <a:pt x="1458" y="360"/>
                      <a:pt x="1458" y="360"/>
                    </a:cubicBezTo>
                    <a:cubicBezTo>
                      <a:pt x="1457" y="360"/>
                      <a:pt x="1457" y="360"/>
                      <a:pt x="1457" y="360"/>
                    </a:cubicBezTo>
                    <a:lnTo>
                      <a:pt x="1453" y="365"/>
                    </a:lnTo>
                    <a:close/>
                    <a:moveTo>
                      <a:pt x="1457" y="355"/>
                    </a:moveTo>
                    <a:cubicBezTo>
                      <a:pt x="1452" y="355"/>
                      <a:pt x="1452" y="355"/>
                      <a:pt x="1452" y="355"/>
                    </a:cubicBezTo>
                    <a:cubicBezTo>
                      <a:pt x="1446" y="355"/>
                      <a:pt x="1446" y="355"/>
                      <a:pt x="1446" y="355"/>
                    </a:cubicBezTo>
                    <a:cubicBezTo>
                      <a:pt x="1448" y="352"/>
                      <a:pt x="1448" y="352"/>
                      <a:pt x="1448" y="352"/>
                    </a:cubicBezTo>
                    <a:cubicBezTo>
                      <a:pt x="1451" y="349"/>
                      <a:pt x="1451" y="349"/>
                      <a:pt x="1451" y="349"/>
                    </a:cubicBezTo>
                    <a:cubicBezTo>
                      <a:pt x="1452" y="347"/>
                      <a:pt x="1452" y="347"/>
                      <a:pt x="1452" y="347"/>
                    </a:cubicBezTo>
                    <a:cubicBezTo>
                      <a:pt x="1458" y="355"/>
                      <a:pt x="1458" y="355"/>
                      <a:pt x="1458" y="355"/>
                    </a:cubicBezTo>
                    <a:lnTo>
                      <a:pt x="1457" y="355"/>
                    </a:lnTo>
                    <a:close/>
                    <a:moveTo>
                      <a:pt x="1452" y="338"/>
                    </a:moveTo>
                    <a:cubicBezTo>
                      <a:pt x="1452" y="338"/>
                      <a:pt x="1452" y="338"/>
                      <a:pt x="1452" y="338"/>
                    </a:cubicBezTo>
                    <a:cubicBezTo>
                      <a:pt x="1450" y="336"/>
                      <a:pt x="1450" y="336"/>
                      <a:pt x="1450" y="336"/>
                    </a:cubicBezTo>
                    <a:cubicBezTo>
                      <a:pt x="1446" y="330"/>
                      <a:pt x="1446" y="330"/>
                      <a:pt x="1446" y="330"/>
                    </a:cubicBezTo>
                    <a:cubicBezTo>
                      <a:pt x="1448" y="330"/>
                      <a:pt x="1448" y="330"/>
                      <a:pt x="1448" y="330"/>
                    </a:cubicBezTo>
                    <a:cubicBezTo>
                      <a:pt x="1456" y="330"/>
                      <a:pt x="1456" y="330"/>
                      <a:pt x="1456" y="330"/>
                    </a:cubicBezTo>
                    <a:cubicBezTo>
                      <a:pt x="1457" y="330"/>
                      <a:pt x="1457" y="330"/>
                      <a:pt x="1457" y="330"/>
                    </a:cubicBezTo>
                    <a:cubicBezTo>
                      <a:pt x="1457" y="331"/>
                      <a:pt x="1457" y="331"/>
                      <a:pt x="1457" y="331"/>
                    </a:cubicBezTo>
                    <a:cubicBezTo>
                      <a:pt x="1453" y="336"/>
                      <a:pt x="1453" y="336"/>
                      <a:pt x="1453" y="336"/>
                    </a:cubicBezTo>
                    <a:lnTo>
                      <a:pt x="1452" y="338"/>
                    </a:lnTo>
                    <a:close/>
                    <a:moveTo>
                      <a:pt x="1456" y="325"/>
                    </a:moveTo>
                    <a:cubicBezTo>
                      <a:pt x="1451" y="325"/>
                      <a:pt x="1451" y="325"/>
                      <a:pt x="1451" y="325"/>
                    </a:cubicBezTo>
                    <a:cubicBezTo>
                      <a:pt x="1446" y="325"/>
                      <a:pt x="1446" y="325"/>
                      <a:pt x="1446" y="325"/>
                    </a:cubicBezTo>
                    <a:cubicBezTo>
                      <a:pt x="1448" y="322"/>
                      <a:pt x="1448" y="322"/>
                      <a:pt x="1448" y="322"/>
                    </a:cubicBezTo>
                    <a:cubicBezTo>
                      <a:pt x="1450" y="319"/>
                      <a:pt x="1450" y="319"/>
                      <a:pt x="1450" y="319"/>
                    </a:cubicBezTo>
                    <a:cubicBezTo>
                      <a:pt x="1451" y="318"/>
                      <a:pt x="1451" y="318"/>
                      <a:pt x="1451" y="318"/>
                    </a:cubicBezTo>
                    <a:cubicBezTo>
                      <a:pt x="1457" y="325"/>
                      <a:pt x="1457" y="325"/>
                      <a:pt x="1457" y="325"/>
                    </a:cubicBezTo>
                    <a:lnTo>
                      <a:pt x="1456" y="325"/>
                    </a:lnTo>
                    <a:close/>
                    <a:moveTo>
                      <a:pt x="1451" y="309"/>
                    </a:moveTo>
                    <a:cubicBezTo>
                      <a:pt x="1451" y="309"/>
                      <a:pt x="1451" y="309"/>
                      <a:pt x="1451" y="309"/>
                    </a:cubicBezTo>
                    <a:cubicBezTo>
                      <a:pt x="1451" y="309"/>
                      <a:pt x="1451" y="309"/>
                      <a:pt x="1451" y="309"/>
                    </a:cubicBezTo>
                    <a:cubicBezTo>
                      <a:pt x="1446" y="302"/>
                      <a:pt x="1446" y="302"/>
                      <a:pt x="1446" y="302"/>
                    </a:cubicBezTo>
                    <a:cubicBezTo>
                      <a:pt x="1446" y="302"/>
                      <a:pt x="1446" y="302"/>
                      <a:pt x="1446" y="302"/>
                    </a:cubicBezTo>
                    <a:cubicBezTo>
                      <a:pt x="1455" y="302"/>
                      <a:pt x="1455" y="302"/>
                      <a:pt x="1455" y="302"/>
                    </a:cubicBezTo>
                    <a:cubicBezTo>
                      <a:pt x="1455" y="302"/>
                      <a:pt x="1455" y="302"/>
                      <a:pt x="1455" y="302"/>
                    </a:cubicBezTo>
                    <a:cubicBezTo>
                      <a:pt x="1455" y="302"/>
                      <a:pt x="1455" y="302"/>
                      <a:pt x="1455" y="302"/>
                    </a:cubicBezTo>
                    <a:cubicBezTo>
                      <a:pt x="1452" y="307"/>
                      <a:pt x="1452" y="307"/>
                      <a:pt x="1452" y="307"/>
                    </a:cubicBezTo>
                    <a:lnTo>
                      <a:pt x="1451" y="309"/>
                    </a:lnTo>
                    <a:close/>
                    <a:moveTo>
                      <a:pt x="1454" y="297"/>
                    </a:moveTo>
                    <a:cubicBezTo>
                      <a:pt x="1450" y="297"/>
                      <a:pt x="1450" y="297"/>
                      <a:pt x="1450" y="297"/>
                    </a:cubicBezTo>
                    <a:cubicBezTo>
                      <a:pt x="1446" y="297"/>
                      <a:pt x="1446" y="297"/>
                      <a:pt x="1446" y="297"/>
                    </a:cubicBezTo>
                    <a:cubicBezTo>
                      <a:pt x="1447" y="294"/>
                      <a:pt x="1447" y="294"/>
                      <a:pt x="1447" y="294"/>
                    </a:cubicBezTo>
                    <a:cubicBezTo>
                      <a:pt x="1449" y="292"/>
                      <a:pt x="1449" y="292"/>
                      <a:pt x="1449" y="292"/>
                    </a:cubicBezTo>
                    <a:cubicBezTo>
                      <a:pt x="1450" y="290"/>
                      <a:pt x="1450" y="290"/>
                      <a:pt x="1450" y="290"/>
                    </a:cubicBezTo>
                    <a:cubicBezTo>
                      <a:pt x="1455" y="297"/>
                      <a:pt x="1455" y="297"/>
                      <a:pt x="1455" y="297"/>
                    </a:cubicBezTo>
                    <a:lnTo>
                      <a:pt x="1454" y="297"/>
                    </a:lnTo>
                    <a:close/>
                    <a:moveTo>
                      <a:pt x="1451" y="280"/>
                    </a:moveTo>
                    <a:cubicBezTo>
                      <a:pt x="1450" y="282"/>
                      <a:pt x="1450" y="282"/>
                      <a:pt x="1450" y="282"/>
                    </a:cubicBezTo>
                    <a:cubicBezTo>
                      <a:pt x="1450" y="282"/>
                      <a:pt x="1450" y="282"/>
                      <a:pt x="1450" y="282"/>
                    </a:cubicBezTo>
                    <a:cubicBezTo>
                      <a:pt x="1449" y="280"/>
                      <a:pt x="1449" y="280"/>
                      <a:pt x="1449" y="280"/>
                    </a:cubicBezTo>
                    <a:cubicBezTo>
                      <a:pt x="1446" y="276"/>
                      <a:pt x="1446" y="276"/>
                      <a:pt x="1446" y="276"/>
                    </a:cubicBezTo>
                    <a:cubicBezTo>
                      <a:pt x="1446" y="276"/>
                      <a:pt x="1446" y="276"/>
                      <a:pt x="1446" y="276"/>
                    </a:cubicBezTo>
                    <a:cubicBezTo>
                      <a:pt x="1448" y="276"/>
                      <a:pt x="1448" y="276"/>
                      <a:pt x="1448" y="276"/>
                    </a:cubicBezTo>
                    <a:cubicBezTo>
                      <a:pt x="1452" y="276"/>
                      <a:pt x="1452" y="276"/>
                      <a:pt x="1452" y="276"/>
                    </a:cubicBezTo>
                    <a:cubicBezTo>
                      <a:pt x="1454" y="276"/>
                      <a:pt x="1454" y="276"/>
                      <a:pt x="1454" y="276"/>
                    </a:cubicBezTo>
                    <a:cubicBezTo>
                      <a:pt x="1453" y="277"/>
                      <a:pt x="1453" y="277"/>
                      <a:pt x="1453" y="277"/>
                    </a:cubicBezTo>
                    <a:cubicBezTo>
                      <a:pt x="1451" y="279"/>
                      <a:pt x="1451" y="279"/>
                      <a:pt x="1451" y="279"/>
                    </a:cubicBezTo>
                    <a:lnTo>
                      <a:pt x="1451" y="280"/>
                    </a:lnTo>
                    <a:close/>
                    <a:moveTo>
                      <a:pt x="1452" y="271"/>
                    </a:moveTo>
                    <a:cubicBezTo>
                      <a:pt x="1449" y="271"/>
                      <a:pt x="1449" y="271"/>
                      <a:pt x="1449" y="271"/>
                    </a:cubicBezTo>
                    <a:cubicBezTo>
                      <a:pt x="1447" y="271"/>
                      <a:pt x="1447" y="271"/>
                      <a:pt x="1447" y="271"/>
                    </a:cubicBezTo>
                    <a:cubicBezTo>
                      <a:pt x="1445" y="271"/>
                      <a:pt x="1445" y="271"/>
                      <a:pt x="1445" y="271"/>
                    </a:cubicBezTo>
                    <a:cubicBezTo>
                      <a:pt x="1446" y="270"/>
                      <a:pt x="1446" y="270"/>
                      <a:pt x="1446" y="270"/>
                    </a:cubicBezTo>
                    <a:cubicBezTo>
                      <a:pt x="1447" y="269"/>
                      <a:pt x="1447" y="269"/>
                      <a:pt x="1447" y="269"/>
                    </a:cubicBezTo>
                    <a:cubicBezTo>
                      <a:pt x="1448" y="267"/>
                      <a:pt x="1448" y="267"/>
                      <a:pt x="1448" y="267"/>
                    </a:cubicBezTo>
                    <a:cubicBezTo>
                      <a:pt x="1449" y="265"/>
                      <a:pt x="1449" y="265"/>
                      <a:pt x="1449" y="265"/>
                    </a:cubicBezTo>
                    <a:cubicBezTo>
                      <a:pt x="1454" y="271"/>
                      <a:pt x="1454" y="271"/>
                      <a:pt x="1454" y="271"/>
                    </a:cubicBezTo>
                    <a:lnTo>
                      <a:pt x="1452" y="271"/>
                    </a:lnTo>
                    <a:close/>
                    <a:moveTo>
                      <a:pt x="1452" y="252"/>
                    </a:moveTo>
                    <a:cubicBezTo>
                      <a:pt x="1450" y="255"/>
                      <a:pt x="1450" y="255"/>
                      <a:pt x="1450" y="255"/>
                    </a:cubicBezTo>
                    <a:cubicBezTo>
                      <a:pt x="1449" y="256"/>
                      <a:pt x="1449" y="256"/>
                      <a:pt x="1449" y="256"/>
                    </a:cubicBezTo>
                    <a:cubicBezTo>
                      <a:pt x="1445" y="250"/>
                      <a:pt x="1445" y="250"/>
                      <a:pt x="1445" y="250"/>
                    </a:cubicBezTo>
                    <a:cubicBezTo>
                      <a:pt x="1445" y="250"/>
                      <a:pt x="1445" y="250"/>
                      <a:pt x="1445" y="250"/>
                    </a:cubicBezTo>
                    <a:cubicBezTo>
                      <a:pt x="1450" y="250"/>
                      <a:pt x="1450" y="250"/>
                      <a:pt x="1450" y="250"/>
                    </a:cubicBezTo>
                    <a:cubicBezTo>
                      <a:pt x="1451" y="250"/>
                      <a:pt x="1451" y="250"/>
                      <a:pt x="1451" y="250"/>
                    </a:cubicBezTo>
                    <a:cubicBezTo>
                      <a:pt x="1453" y="250"/>
                      <a:pt x="1453" y="250"/>
                      <a:pt x="1453" y="250"/>
                    </a:cubicBezTo>
                    <a:cubicBezTo>
                      <a:pt x="1452" y="251"/>
                      <a:pt x="1452" y="251"/>
                      <a:pt x="1452" y="251"/>
                    </a:cubicBezTo>
                    <a:lnTo>
                      <a:pt x="1452" y="252"/>
                    </a:lnTo>
                    <a:close/>
                    <a:moveTo>
                      <a:pt x="1450" y="207"/>
                    </a:moveTo>
                    <a:cubicBezTo>
                      <a:pt x="1451" y="206"/>
                      <a:pt x="1451" y="206"/>
                      <a:pt x="1451" y="206"/>
                    </a:cubicBezTo>
                    <a:cubicBezTo>
                      <a:pt x="1452" y="205"/>
                      <a:pt x="1452" y="205"/>
                      <a:pt x="1452" y="205"/>
                    </a:cubicBezTo>
                    <a:cubicBezTo>
                      <a:pt x="1453" y="204"/>
                      <a:pt x="1453" y="204"/>
                      <a:pt x="1453" y="204"/>
                    </a:cubicBezTo>
                    <a:cubicBezTo>
                      <a:pt x="1453" y="207"/>
                      <a:pt x="1453" y="207"/>
                      <a:pt x="1453" y="207"/>
                    </a:cubicBezTo>
                    <a:cubicBezTo>
                      <a:pt x="1453" y="207"/>
                      <a:pt x="1453" y="207"/>
                      <a:pt x="1453" y="207"/>
                    </a:cubicBezTo>
                    <a:cubicBezTo>
                      <a:pt x="1453" y="211"/>
                      <a:pt x="1453" y="211"/>
                      <a:pt x="1453" y="211"/>
                    </a:cubicBezTo>
                    <a:lnTo>
                      <a:pt x="1450" y="207"/>
                    </a:lnTo>
                    <a:close/>
                    <a:moveTo>
                      <a:pt x="1450" y="185"/>
                    </a:moveTo>
                    <a:cubicBezTo>
                      <a:pt x="1451" y="184"/>
                      <a:pt x="1451" y="184"/>
                      <a:pt x="1451" y="184"/>
                    </a:cubicBezTo>
                    <a:cubicBezTo>
                      <a:pt x="1452" y="183"/>
                      <a:pt x="1452" y="183"/>
                      <a:pt x="1452" y="183"/>
                    </a:cubicBezTo>
                    <a:cubicBezTo>
                      <a:pt x="1452" y="185"/>
                      <a:pt x="1452" y="185"/>
                      <a:pt x="1452" y="185"/>
                    </a:cubicBezTo>
                    <a:cubicBezTo>
                      <a:pt x="1452" y="187"/>
                      <a:pt x="1452" y="187"/>
                      <a:pt x="1452" y="187"/>
                    </a:cubicBezTo>
                    <a:lnTo>
                      <a:pt x="1450" y="185"/>
                    </a:lnTo>
                    <a:close/>
                    <a:moveTo>
                      <a:pt x="1449" y="162"/>
                    </a:moveTo>
                    <a:cubicBezTo>
                      <a:pt x="1450" y="161"/>
                      <a:pt x="1450" y="161"/>
                      <a:pt x="1450" y="161"/>
                    </a:cubicBezTo>
                    <a:cubicBezTo>
                      <a:pt x="1451" y="159"/>
                      <a:pt x="1451" y="159"/>
                      <a:pt x="1451" y="159"/>
                    </a:cubicBezTo>
                    <a:cubicBezTo>
                      <a:pt x="1451" y="161"/>
                      <a:pt x="1451" y="161"/>
                      <a:pt x="1451" y="161"/>
                    </a:cubicBezTo>
                    <a:cubicBezTo>
                      <a:pt x="1451" y="165"/>
                      <a:pt x="1451" y="165"/>
                      <a:pt x="1451" y="165"/>
                    </a:cubicBezTo>
                    <a:lnTo>
                      <a:pt x="1449" y="162"/>
                    </a:lnTo>
                    <a:close/>
                    <a:moveTo>
                      <a:pt x="1447" y="144"/>
                    </a:moveTo>
                    <a:cubicBezTo>
                      <a:pt x="1447" y="145"/>
                      <a:pt x="1447" y="145"/>
                      <a:pt x="1446" y="145"/>
                    </a:cubicBezTo>
                    <a:cubicBezTo>
                      <a:pt x="1446" y="145"/>
                      <a:pt x="1445" y="145"/>
                      <a:pt x="1444" y="145"/>
                    </a:cubicBezTo>
                    <a:cubicBezTo>
                      <a:pt x="1443" y="146"/>
                      <a:pt x="1442" y="146"/>
                      <a:pt x="1441" y="146"/>
                    </a:cubicBezTo>
                    <a:cubicBezTo>
                      <a:pt x="1441" y="143"/>
                      <a:pt x="1441" y="143"/>
                      <a:pt x="1441" y="143"/>
                    </a:cubicBezTo>
                    <a:cubicBezTo>
                      <a:pt x="1441" y="139"/>
                      <a:pt x="1441" y="139"/>
                      <a:pt x="1441" y="139"/>
                    </a:cubicBezTo>
                    <a:cubicBezTo>
                      <a:pt x="1441" y="130"/>
                      <a:pt x="1441" y="130"/>
                      <a:pt x="1441" y="130"/>
                    </a:cubicBezTo>
                    <a:cubicBezTo>
                      <a:pt x="1441" y="125"/>
                      <a:pt x="1441" y="125"/>
                      <a:pt x="1441" y="125"/>
                    </a:cubicBezTo>
                    <a:cubicBezTo>
                      <a:pt x="1441" y="124"/>
                      <a:pt x="1441" y="124"/>
                      <a:pt x="1441" y="124"/>
                    </a:cubicBezTo>
                    <a:cubicBezTo>
                      <a:pt x="1446" y="124"/>
                      <a:pt x="1446" y="124"/>
                      <a:pt x="1446" y="124"/>
                    </a:cubicBezTo>
                    <a:cubicBezTo>
                      <a:pt x="1449" y="124"/>
                      <a:pt x="1449" y="124"/>
                      <a:pt x="1449" y="124"/>
                    </a:cubicBezTo>
                    <a:cubicBezTo>
                      <a:pt x="1449" y="127"/>
                      <a:pt x="1449" y="127"/>
                      <a:pt x="1449" y="127"/>
                    </a:cubicBezTo>
                    <a:cubicBezTo>
                      <a:pt x="1449" y="132"/>
                      <a:pt x="1449" y="132"/>
                      <a:pt x="1449" y="132"/>
                    </a:cubicBezTo>
                    <a:cubicBezTo>
                      <a:pt x="1450" y="138"/>
                      <a:pt x="1450" y="138"/>
                      <a:pt x="1450" y="138"/>
                    </a:cubicBezTo>
                    <a:cubicBezTo>
                      <a:pt x="1450" y="143"/>
                      <a:pt x="1450" y="143"/>
                      <a:pt x="1450" y="143"/>
                    </a:cubicBezTo>
                    <a:cubicBezTo>
                      <a:pt x="1449" y="144"/>
                      <a:pt x="1448" y="144"/>
                      <a:pt x="1447" y="144"/>
                    </a:cubicBezTo>
                    <a:close/>
                    <a:moveTo>
                      <a:pt x="1441" y="473"/>
                    </a:moveTo>
                    <a:cubicBezTo>
                      <a:pt x="1441" y="481"/>
                      <a:pt x="1441" y="481"/>
                      <a:pt x="1441" y="481"/>
                    </a:cubicBezTo>
                    <a:cubicBezTo>
                      <a:pt x="1436" y="473"/>
                      <a:pt x="1436" y="473"/>
                      <a:pt x="1436" y="473"/>
                    </a:cubicBezTo>
                    <a:cubicBezTo>
                      <a:pt x="1438" y="470"/>
                      <a:pt x="1438" y="470"/>
                      <a:pt x="1438" y="470"/>
                    </a:cubicBezTo>
                    <a:cubicBezTo>
                      <a:pt x="1441" y="465"/>
                      <a:pt x="1441" y="465"/>
                      <a:pt x="1441" y="465"/>
                    </a:cubicBezTo>
                    <a:lnTo>
                      <a:pt x="1441" y="473"/>
                    </a:lnTo>
                    <a:close/>
                    <a:moveTo>
                      <a:pt x="1436" y="441"/>
                    </a:moveTo>
                    <a:cubicBezTo>
                      <a:pt x="1438" y="439"/>
                      <a:pt x="1438" y="439"/>
                      <a:pt x="1438" y="439"/>
                    </a:cubicBezTo>
                    <a:cubicBezTo>
                      <a:pt x="1440" y="434"/>
                      <a:pt x="1440" y="434"/>
                      <a:pt x="1440" y="434"/>
                    </a:cubicBezTo>
                    <a:cubicBezTo>
                      <a:pt x="1441" y="441"/>
                      <a:pt x="1441" y="441"/>
                      <a:pt x="1441" y="441"/>
                    </a:cubicBezTo>
                    <a:cubicBezTo>
                      <a:pt x="1441" y="449"/>
                      <a:pt x="1441" y="449"/>
                      <a:pt x="1441" y="449"/>
                    </a:cubicBezTo>
                    <a:lnTo>
                      <a:pt x="1436" y="441"/>
                    </a:lnTo>
                    <a:close/>
                    <a:moveTo>
                      <a:pt x="1436" y="414"/>
                    </a:moveTo>
                    <a:cubicBezTo>
                      <a:pt x="1437" y="413"/>
                      <a:pt x="1437" y="413"/>
                      <a:pt x="1437" y="413"/>
                    </a:cubicBezTo>
                    <a:cubicBezTo>
                      <a:pt x="1439" y="411"/>
                      <a:pt x="1439" y="411"/>
                      <a:pt x="1439" y="411"/>
                    </a:cubicBezTo>
                    <a:cubicBezTo>
                      <a:pt x="1440" y="410"/>
                      <a:pt x="1440" y="410"/>
                      <a:pt x="1440" y="410"/>
                    </a:cubicBezTo>
                    <a:cubicBezTo>
                      <a:pt x="1440" y="413"/>
                      <a:pt x="1440" y="413"/>
                      <a:pt x="1440" y="413"/>
                    </a:cubicBezTo>
                    <a:cubicBezTo>
                      <a:pt x="1440" y="416"/>
                      <a:pt x="1440" y="416"/>
                      <a:pt x="1440" y="416"/>
                    </a:cubicBezTo>
                    <a:cubicBezTo>
                      <a:pt x="1440" y="419"/>
                      <a:pt x="1440" y="419"/>
                      <a:pt x="1440" y="419"/>
                    </a:cubicBezTo>
                    <a:lnTo>
                      <a:pt x="1436" y="414"/>
                    </a:lnTo>
                    <a:close/>
                    <a:moveTo>
                      <a:pt x="1436" y="392"/>
                    </a:moveTo>
                    <a:cubicBezTo>
                      <a:pt x="1438" y="389"/>
                      <a:pt x="1438" y="389"/>
                      <a:pt x="1438" y="389"/>
                    </a:cubicBezTo>
                    <a:cubicBezTo>
                      <a:pt x="1440" y="388"/>
                      <a:pt x="1440" y="388"/>
                      <a:pt x="1440" y="388"/>
                    </a:cubicBezTo>
                    <a:cubicBezTo>
                      <a:pt x="1440" y="391"/>
                      <a:pt x="1440" y="391"/>
                      <a:pt x="1440" y="391"/>
                    </a:cubicBezTo>
                    <a:cubicBezTo>
                      <a:pt x="1440" y="396"/>
                      <a:pt x="1440" y="396"/>
                      <a:pt x="1440" y="396"/>
                    </a:cubicBezTo>
                    <a:lnTo>
                      <a:pt x="1436" y="392"/>
                    </a:lnTo>
                    <a:close/>
                    <a:moveTo>
                      <a:pt x="1436" y="369"/>
                    </a:moveTo>
                    <a:cubicBezTo>
                      <a:pt x="1438" y="367"/>
                      <a:pt x="1438" y="367"/>
                      <a:pt x="1438" y="367"/>
                    </a:cubicBezTo>
                    <a:cubicBezTo>
                      <a:pt x="1439" y="365"/>
                      <a:pt x="1439" y="365"/>
                      <a:pt x="1439" y="365"/>
                    </a:cubicBezTo>
                    <a:cubicBezTo>
                      <a:pt x="1439" y="369"/>
                      <a:pt x="1439" y="369"/>
                      <a:pt x="1439" y="369"/>
                    </a:cubicBezTo>
                    <a:cubicBezTo>
                      <a:pt x="1439" y="373"/>
                      <a:pt x="1439" y="373"/>
                      <a:pt x="1439" y="373"/>
                    </a:cubicBezTo>
                    <a:lnTo>
                      <a:pt x="1436" y="369"/>
                    </a:lnTo>
                    <a:close/>
                    <a:moveTo>
                      <a:pt x="1436" y="342"/>
                    </a:moveTo>
                    <a:cubicBezTo>
                      <a:pt x="1437" y="341"/>
                      <a:pt x="1437" y="341"/>
                      <a:pt x="1437" y="341"/>
                    </a:cubicBezTo>
                    <a:cubicBezTo>
                      <a:pt x="1439" y="337"/>
                      <a:pt x="1439" y="337"/>
                      <a:pt x="1439" y="337"/>
                    </a:cubicBezTo>
                    <a:cubicBezTo>
                      <a:pt x="1439" y="343"/>
                      <a:pt x="1439" y="343"/>
                      <a:pt x="1439" y="343"/>
                    </a:cubicBezTo>
                    <a:cubicBezTo>
                      <a:pt x="1439" y="347"/>
                      <a:pt x="1439" y="347"/>
                      <a:pt x="1439" y="347"/>
                    </a:cubicBezTo>
                    <a:lnTo>
                      <a:pt x="1436" y="342"/>
                    </a:lnTo>
                    <a:close/>
                    <a:moveTo>
                      <a:pt x="1436" y="313"/>
                    </a:moveTo>
                    <a:cubicBezTo>
                      <a:pt x="1437" y="312"/>
                      <a:pt x="1437" y="312"/>
                      <a:pt x="1437" y="312"/>
                    </a:cubicBezTo>
                    <a:cubicBezTo>
                      <a:pt x="1438" y="309"/>
                      <a:pt x="1438" y="309"/>
                      <a:pt x="1438" y="309"/>
                    </a:cubicBezTo>
                    <a:cubicBezTo>
                      <a:pt x="1438" y="313"/>
                      <a:pt x="1438" y="313"/>
                      <a:pt x="1438" y="313"/>
                    </a:cubicBezTo>
                    <a:cubicBezTo>
                      <a:pt x="1439" y="317"/>
                      <a:pt x="1439" y="317"/>
                      <a:pt x="1439" y="317"/>
                    </a:cubicBezTo>
                    <a:lnTo>
                      <a:pt x="1436" y="313"/>
                    </a:lnTo>
                    <a:close/>
                    <a:moveTo>
                      <a:pt x="1436" y="286"/>
                    </a:moveTo>
                    <a:cubicBezTo>
                      <a:pt x="1437" y="285"/>
                      <a:pt x="1437" y="285"/>
                      <a:pt x="1437" y="285"/>
                    </a:cubicBezTo>
                    <a:cubicBezTo>
                      <a:pt x="1438" y="283"/>
                      <a:pt x="1438" y="283"/>
                      <a:pt x="1438" y="283"/>
                    </a:cubicBezTo>
                    <a:cubicBezTo>
                      <a:pt x="1438" y="286"/>
                      <a:pt x="1438" y="286"/>
                      <a:pt x="1438" y="286"/>
                    </a:cubicBezTo>
                    <a:cubicBezTo>
                      <a:pt x="1438" y="289"/>
                      <a:pt x="1438" y="289"/>
                      <a:pt x="1438" y="289"/>
                    </a:cubicBezTo>
                    <a:lnTo>
                      <a:pt x="1436" y="286"/>
                    </a:lnTo>
                    <a:close/>
                    <a:moveTo>
                      <a:pt x="1437" y="262"/>
                    </a:moveTo>
                    <a:cubicBezTo>
                      <a:pt x="1436" y="260"/>
                      <a:pt x="1436" y="260"/>
                      <a:pt x="1436" y="260"/>
                    </a:cubicBezTo>
                    <a:cubicBezTo>
                      <a:pt x="1437" y="259"/>
                      <a:pt x="1437" y="259"/>
                      <a:pt x="1437" y="259"/>
                    </a:cubicBezTo>
                    <a:cubicBezTo>
                      <a:pt x="1438" y="258"/>
                      <a:pt x="1438" y="258"/>
                      <a:pt x="1438" y="258"/>
                    </a:cubicBezTo>
                    <a:cubicBezTo>
                      <a:pt x="1438" y="260"/>
                      <a:pt x="1438" y="260"/>
                      <a:pt x="1438" y="260"/>
                    </a:cubicBezTo>
                    <a:cubicBezTo>
                      <a:pt x="1438" y="262"/>
                      <a:pt x="1438" y="262"/>
                      <a:pt x="1438" y="262"/>
                    </a:cubicBezTo>
                    <a:cubicBezTo>
                      <a:pt x="1438" y="263"/>
                      <a:pt x="1438" y="263"/>
                      <a:pt x="1438" y="263"/>
                    </a:cubicBezTo>
                    <a:lnTo>
                      <a:pt x="1437" y="262"/>
                    </a:lnTo>
                    <a:close/>
                    <a:moveTo>
                      <a:pt x="1436" y="234"/>
                    </a:moveTo>
                    <a:cubicBezTo>
                      <a:pt x="1437" y="233"/>
                      <a:pt x="1437" y="233"/>
                      <a:pt x="1437" y="233"/>
                    </a:cubicBezTo>
                    <a:cubicBezTo>
                      <a:pt x="1437" y="232"/>
                      <a:pt x="1437" y="232"/>
                      <a:pt x="1437" y="232"/>
                    </a:cubicBezTo>
                    <a:cubicBezTo>
                      <a:pt x="1437" y="232"/>
                      <a:pt x="1437" y="232"/>
                      <a:pt x="1437" y="232"/>
                    </a:cubicBezTo>
                    <a:cubicBezTo>
                      <a:pt x="1437" y="233"/>
                      <a:pt x="1437" y="233"/>
                      <a:pt x="1437" y="233"/>
                    </a:cubicBezTo>
                    <a:cubicBezTo>
                      <a:pt x="1437" y="234"/>
                      <a:pt x="1437" y="234"/>
                      <a:pt x="1437" y="234"/>
                    </a:cubicBezTo>
                    <a:cubicBezTo>
                      <a:pt x="1437" y="236"/>
                      <a:pt x="1437" y="236"/>
                      <a:pt x="1437" y="236"/>
                    </a:cubicBezTo>
                    <a:lnTo>
                      <a:pt x="1436" y="234"/>
                    </a:lnTo>
                    <a:close/>
                    <a:moveTo>
                      <a:pt x="1435" y="147"/>
                    </a:moveTo>
                    <a:cubicBezTo>
                      <a:pt x="1431" y="147"/>
                      <a:pt x="1431" y="147"/>
                      <a:pt x="1431" y="147"/>
                    </a:cubicBezTo>
                    <a:cubicBezTo>
                      <a:pt x="1431" y="143"/>
                      <a:pt x="1431" y="143"/>
                      <a:pt x="1431" y="143"/>
                    </a:cubicBezTo>
                    <a:cubicBezTo>
                      <a:pt x="1431" y="139"/>
                      <a:pt x="1431" y="139"/>
                      <a:pt x="1431" y="139"/>
                    </a:cubicBezTo>
                    <a:cubicBezTo>
                      <a:pt x="1431" y="133"/>
                      <a:pt x="1431" y="133"/>
                      <a:pt x="1431" y="133"/>
                    </a:cubicBezTo>
                    <a:cubicBezTo>
                      <a:pt x="1432" y="129"/>
                      <a:pt x="1432" y="129"/>
                      <a:pt x="1432" y="129"/>
                    </a:cubicBezTo>
                    <a:cubicBezTo>
                      <a:pt x="1432" y="124"/>
                      <a:pt x="1432" y="124"/>
                      <a:pt x="1432" y="124"/>
                    </a:cubicBezTo>
                    <a:cubicBezTo>
                      <a:pt x="1436" y="124"/>
                      <a:pt x="1436" y="124"/>
                      <a:pt x="1436" y="124"/>
                    </a:cubicBezTo>
                    <a:cubicBezTo>
                      <a:pt x="1436" y="124"/>
                      <a:pt x="1436" y="124"/>
                      <a:pt x="1436" y="124"/>
                    </a:cubicBezTo>
                    <a:cubicBezTo>
                      <a:pt x="1436" y="125"/>
                      <a:pt x="1436" y="125"/>
                      <a:pt x="1436" y="125"/>
                    </a:cubicBezTo>
                    <a:cubicBezTo>
                      <a:pt x="1436" y="134"/>
                      <a:pt x="1436" y="134"/>
                      <a:pt x="1436" y="134"/>
                    </a:cubicBezTo>
                    <a:cubicBezTo>
                      <a:pt x="1436" y="138"/>
                      <a:pt x="1436" y="138"/>
                      <a:pt x="1436" y="138"/>
                    </a:cubicBezTo>
                    <a:cubicBezTo>
                      <a:pt x="1436" y="144"/>
                      <a:pt x="1436" y="144"/>
                      <a:pt x="1436" y="144"/>
                    </a:cubicBezTo>
                    <a:cubicBezTo>
                      <a:pt x="1436" y="147"/>
                      <a:pt x="1436" y="147"/>
                      <a:pt x="1436" y="147"/>
                    </a:cubicBezTo>
                    <a:lnTo>
                      <a:pt x="1435" y="147"/>
                    </a:lnTo>
                    <a:close/>
                    <a:moveTo>
                      <a:pt x="1431" y="218"/>
                    </a:moveTo>
                    <a:cubicBezTo>
                      <a:pt x="1433" y="214"/>
                      <a:pt x="1433" y="214"/>
                      <a:pt x="1433" y="214"/>
                    </a:cubicBezTo>
                    <a:cubicBezTo>
                      <a:pt x="1434" y="213"/>
                      <a:pt x="1434" y="213"/>
                      <a:pt x="1434" y="213"/>
                    </a:cubicBezTo>
                    <a:cubicBezTo>
                      <a:pt x="1434" y="215"/>
                      <a:pt x="1434" y="215"/>
                      <a:pt x="1434" y="215"/>
                    </a:cubicBezTo>
                    <a:cubicBezTo>
                      <a:pt x="1436" y="218"/>
                      <a:pt x="1436" y="218"/>
                      <a:pt x="1436" y="218"/>
                    </a:cubicBezTo>
                    <a:lnTo>
                      <a:pt x="1431" y="218"/>
                    </a:lnTo>
                    <a:close/>
                    <a:moveTo>
                      <a:pt x="1436" y="223"/>
                    </a:moveTo>
                    <a:cubicBezTo>
                      <a:pt x="1434" y="226"/>
                      <a:pt x="1434" y="226"/>
                      <a:pt x="1434" y="226"/>
                    </a:cubicBezTo>
                    <a:cubicBezTo>
                      <a:pt x="1434" y="228"/>
                      <a:pt x="1434" y="228"/>
                      <a:pt x="1434" y="228"/>
                    </a:cubicBezTo>
                    <a:cubicBezTo>
                      <a:pt x="1432" y="224"/>
                      <a:pt x="1432" y="224"/>
                      <a:pt x="1432" y="224"/>
                    </a:cubicBezTo>
                    <a:cubicBezTo>
                      <a:pt x="1431" y="223"/>
                      <a:pt x="1431" y="223"/>
                      <a:pt x="1431" y="223"/>
                    </a:cubicBezTo>
                    <a:lnTo>
                      <a:pt x="1436" y="223"/>
                    </a:lnTo>
                    <a:close/>
                    <a:moveTo>
                      <a:pt x="1433" y="171"/>
                    </a:moveTo>
                    <a:cubicBezTo>
                      <a:pt x="1434" y="169"/>
                      <a:pt x="1434" y="169"/>
                      <a:pt x="1434" y="169"/>
                    </a:cubicBezTo>
                    <a:cubicBezTo>
                      <a:pt x="1436" y="174"/>
                      <a:pt x="1436" y="174"/>
                      <a:pt x="1436" y="174"/>
                    </a:cubicBezTo>
                    <a:cubicBezTo>
                      <a:pt x="1435" y="174"/>
                      <a:pt x="1435" y="174"/>
                      <a:pt x="1435" y="174"/>
                    </a:cubicBezTo>
                    <a:cubicBezTo>
                      <a:pt x="1432" y="174"/>
                      <a:pt x="1432" y="174"/>
                      <a:pt x="1432" y="174"/>
                    </a:cubicBezTo>
                    <a:lnTo>
                      <a:pt x="1433" y="171"/>
                    </a:lnTo>
                    <a:close/>
                    <a:moveTo>
                      <a:pt x="1432" y="152"/>
                    </a:moveTo>
                    <a:cubicBezTo>
                      <a:pt x="1433" y="152"/>
                      <a:pt x="1433" y="152"/>
                      <a:pt x="1434" y="152"/>
                    </a:cubicBezTo>
                    <a:cubicBezTo>
                      <a:pt x="1434" y="152"/>
                      <a:pt x="1435" y="152"/>
                      <a:pt x="1435" y="152"/>
                    </a:cubicBezTo>
                    <a:cubicBezTo>
                      <a:pt x="1434" y="155"/>
                      <a:pt x="1434" y="155"/>
                      <a:pt x="1434" y="155"/>
                    </a:cubicBezTo>
                    <a:cubicBezTo>
                      <a:pt x="1434" y="155"/>
                      <a:pt x="1434" y="155"/>
                      <a:pt x="1434" y="155"/>
                    </a:cubicBezTo>
                    <a:cubicBezTo>
                      <a:pt x="1433" y="154"/>
                      <a:pt x="1433" y="154"/>
                      <a:pt x="1433" y="154"/>
                    </a:cubicBezTo>
                    <a:lnTo>
                      <a:pt x="1432" y="152"/>
                    </a:lnTo>
                    <a:close/>
                    <a:moveTo>
                      <a:pt x="1434" y="190"/>
                    </a:moveTo>
                    <a:cubicBezTo>
                      <a:pt x="1435" y="192"/>
                      <a:pt x="1435" y="192"/>
                      <a:pt x="1435" y="192"/>
                    </a:cubicBezTo>
                    <a:cubicBezTo>
                      <a:pt x="1433" y="192"/>
                      <a:pt x="1433" y="192"/>
                      <a:pt x="1433" y="192"/>
                    </a:cubicBezTo>
                    <a:cubicBezTo>
                      <a:pt x="1432" y="192"/>
                      <a:pt x="1432" y="192"/>
                      <a:pt x="1432" y="192"/>
                    </a:cubicBezTo>
                    <a:cubicBezTo>
                      <a:pt x="1433" y="192"/>
                      <a:pt x="1433" y="192"/>
                      <a:pt x="1433" y="192"/>
                    </a:cubicBezTo>
                    <a:lnTo>
                      <a:pt x="1434" y="190"/>
                    </a:lnTo>
                    <a:close/>
                    <a:moveTo>
                      <a:pt x="1433" y="179"/>
                    </a:moveTo>
                    <a:cubicBezTo>
                      <a:pt x="1434" y="179"/>
                      <a:pt x="1434" y="179"/>
                      <a:pt x="1434" y="179"/>
                    </a:cubicBezTo>
                    <a:cubicBezTo>
                      <a:pt x="1435" y="179"/>
                      <a:pt x="1435" y="179"/>
                      <a:pt x="1435" y="179"/>
                    </a:cubicBezTo>
                    <a:cubicBezTo>
                      <a:pt x="1434" y="179"/>
                      <a:pt x="1434" y="179"/>
                      <a:pt x="1434" y="179"/>
                    </a:cubicBezTo>
                    <a:cubicBezTo>
                      <a:pt x="1434" y="180"/>
                      <a:pt x="1434" y="180"/>
                      <a:pt x="1434" y="180"/>
                    </a:cubicBezTo>
                    <a:lnTo>
                      <a:pt x="1433" y="179"/>
                    </a:lnTo>
                    <a:close/>
                    <a:moveTo>
                      <a:pt x="1433" y="197"/>
                    </a:moveTo>
                    <a:cubicBezTo>
                      <a:pt x="1436" y="197"/>
                      <a:pt x="1436" y="197"/>
                      <a:pt x="1436" y="197"/>
                    </a:cubicBezTo>
                    <a:cubicBezTo>
                      <a:pt x="1435" y="199"/>
                      <a:pt x="1435" y="199"/>
                      <a:pt x="1435" y="199"/>
                    </a:cubicBezTo>
                    <a:cubicBezTo>
                      <a:pt x="1434" y="201"/>
                      <a:pt x="1434" y="201"/>
                      <a:pt x="1434" y="201"/>
                    </a:cubicBezTo>
                    <a:cubicBezTo>
                      <a:pt x="1432" y="197"/>
                      <a:pt x="1432" y="197"/>
                      <a:pt x="1432" y="197"/>
                    </a:cubicBezTo>
                    <a:lnTo>
                      <a:pt x="1433" y="197"/>
                    </a:lnTo>
                    <a:close/>
                    <a:moveTo>
                      <a:pt x="1432" y="242"/>
                    </a:moveTo>
                    <a:cubicBezTo>
                      <a:pt x="1434" y="240"/>
                      <a:pt x="1434" y="240"/>
                      <a:pt x="1434" y="240"/>
                    </a:cubicBezTo>
                    <a:cubicBezTo>
                      <a:pt x="1436" y="245"/>
                      <a:pt x="1436" y="245"/>
                      <a:pt x="1436" y="245"/>
                    </a:cubicBezTo>
                    <a:cubicBezTo>
                      <a:pt x="1435" y="245"/>
                      <a:pt x="1435" y="245"/>
                      <a:pt x="1435" y="245"/>
                    </a:cubicBezTo>
                    <a:cubicBezTo>
                      <a:pt x="1431" y="245"/>
                      <a:pt x="1431" y="245"/>
                      <a:pt x="1431" y="245"/>
                    </a:cubicBezTo>
                    <a:lnTo>
                      <a:pt x="1432" y="242"/>
                    </a:lnTo>
                    <a:close/>
                    <a:moveTo>
                      <a:pt x="1436" y="250"/>
                    </a:moveTo>
                    <a:cubicBezTo>
                      <a:pt x="1434" y="254"/>
                      <a:pt x="1434" y="254"/>
                      <a:pt x="1434" y="254"/>
                    </a:cubicBezTo>
                    <a:cubicBezTo>
                      <a:pt x="1434" y="255"/>
                      <a:pt x="1434" y="255"/>
                      <a:pt x="1434" y="255"/>
                    </a:cubicBezTo>
                    <a:cubicBezTo>
                      <a:pt x="1432" y="252"/>
                      <a:pt x="1432" y="252"/>
                      <a:pt x="1432" y="252"/>
                    </a:cubicBezTo>
                    <a:cubicBezTo>
                      <a:pt x="1431" y="250"/>
                      <a:pt x="1431" y="250"/>
                      <a:pt x="1431" y="250"/>
                    </a:cubicBezTo>
                    <a:lnTo>
                      <a:pt x="1436" y="250"/>
                    </a:lnTo>
                    <a:close/>
                    <a:moveTo>
                      <a:pt x="1431" y="162"/>
                    </a:moveTo>
                    <a:cubicBezTo>
                      <a:pt x="1431" y="162"/>
                      <a:pt x="1431" y="162"/>
                      <a:pt x="1431" y="162"/>
                    </a:cubicBezTo>
                    <a:cubicBezTo>
                      <a:pt x="1431" y="162"/>
                      <a:pt x="1431" y="162"/>
                      <a:pt x="1431" y="162"/>
                    </a:cubicBezTo>
                    <a:cubicBezTo>
                      <a:pt x="1431" y="162"/>
                      <a:pt x="1431" y="162"/>
                      <a:pt x="1431" y="162"/>
                    </a:cubicBezTo>
                    <a:cubicBezTo>
                      <a:pt x="1431" y="162"/>
                      <a:pt x="1431" y="162"/>
                      <a:pt x="1431" y="162"/>
                    </a:cubicBezTo>
                    <a:close/>
                    <a:moveTo>
                      <a:pt x="1432" y="268"/>
                    </a:moveTo>
                    <a:cubicBezTo>
                      <a:pt x="1434" y="266"/>
                      <a:pt x="1434" y="266"/>
                      <a:pt x="1434" y="266"/>
                    </a:cubicBezTo>
                    <a:cubicBezTo>
                      <a:pt x="1434" y="266"/>
                      <a:pt x="1434" y="266"/>
                      <a:pt x="1434" y="266"/>
                    </a:cubicBezTo>
                    <a:cubicBezTo>
                      <a:pt x="1434" y="266"/>
                      <a:pt x="1434" y="266"/>
                      <a:pt x="1434" y="266"/>
                    </a:cubicBezTo>
                    <a:cubicBezTo>
                      <a:pt x="1436" y="271"/>
                      <a:pt x="1436" y="271"/>
                      <a:pt x="1436" y="271"/>
                    </a:cubicBezTo>
                    <a:cubicBezTo>
                      <a:pt x="1435" y="271"/>
                      <a:pt x="1435" y="271"/>
                      <a:pt x="1435" y="271"/>
                    </a:cubicBezTo>
                    <a:cubicBezTo>
                      <a:pt x="1431" y="271"/>
                      <a:pt x="1431" y="271"/>
                      <a:pt x="1431" y="271"/>
                    </a:cubicBezTo>
                    <a:cubicBezTo>
                      <a:pt x="1431" y="271"/>
                      <a:pt x="1431" y="271"/>
                      <a:pt x="1431" y="271"/>
                    </a:cubicBezTo>
                    <a:cubicBezTo>
                      <a:pt x="1431" y="271"/>
                      <a:pt x="1431" y="271"/>
                      <a:pt x="1431" y="271"/>
                    </a:cubicBezTo>
                    <a:lnTo>
                      <a:pt x="1432" y="268"/>
                    </a:lnTo>
                    <a:close/>
                    <a:moveTo>
                      <a:pt x="1431" y="234"/>
                    </a:moveTo>
                    <a:cubicBezTo>
                      <a:pt x="1430" y="236"/>
                      <a:pt x="1430" y="236"/>
                      <a:pt x="1430" y="236"/>
                    </a:cubicBezTo>
                    <a:cubicBezTo>
                      <a:pt x="1430" y="236"/>
                      <a:pt x="1430" y="236"/>
                      <a:pt x="1430" y="236"/>
                    </a:cubicBezTo>
                    <a:cubicBezTo>
                      <a:pt x="1430" y="235"/>
                      <a:pt x="1430" y="235"/>
                      <a:pt x="1430" y="235"/>
                    </a:cubicBezTo>
                    <a:cubicBezTo>
                      <a:pt x="1430" y="232"/>
                      <a:pt x="1430" y="232"/>
                      <a:pt x="1430" y="232"/>
                    </a:cubicBezTo>
                    <a:lnTo>
                      <a:pt x="1431" y="234"/>
                    </a:lnTo>
                    <a:close/>
                    <a:moveTo>
                      <a:pt x="1430" y="259"/>
                    </a:moveTo>
                    <a:cubicBezTo>
                      <a:pt x="1431" y="260"/>
                      <a:pt x="1431" y="260"/>
                      <a:pt x="1431" y="260"/>
                    </a:cubicBezTo>
                    <a:cubicBezTo>
                      <a:pt x="1430" y="261"/>
                      <a:pt x="1430" y="261"/>
                      <a:pt x="1430" y="261"/>
                    </a:cubicBezTo>
                    <a:cubicBezTo>
                      <a:pt x="1430" y="262"/>
                      <a:pt x="1430" y="262"/>
                      <a:pt x="1430" y="262"/>
                    </a:cubicBezTo>
                    <a:cubicBezTo>
                      <a:pt x="1429" y="263"/>
                      <a:pt x="1429" y="263"/>
                      <a:pt x="1429" y="263"/>
                    </a:cubicBezTo>
                    <a:cubicBezTo>
                      <a:pt x="1429" y="261"/>
                      <a:pt x="1429" y="261"/>
                      <a:pt x="1429" y="261"/>
                    </a:cubicBezTo>
                    <a:cubicBezTo>
                      <a:pt x="1429" y="260"/>
                      <a:pt x="1429" y="260"/>
                      <a:pt x="1429" y="260"/>
                    </a:cubicBezTo>
                    <a:cubicBezTo>
                      <a:pt x="1429" y="258"/>
                      <a:pt x="1429" y="258"/>
                      <a:pt x="1429" y="258"/>
                    </a:cubicBezTo>
                    <a:cubicBezTo>
                      <a:pt x="1429" y="258"/>
                      <a:pt x="1429" y="258"/>
                      <a:pt x="1429" y="258"/>
                    </a:cubicBezTo>
                    <a:lnTo>
                      <a:pt x="1430" y="259"/>
                    </a:lnTo>
                    <a:close/>
                    <a:moveTo>
                      <a:pt x="1431" y="286"/>
                    </a:moveTo>
                    <a:cubicBezTo>
                      <a:pt x="1430" y="286"/>
                      <a:pt x="1430" y="286"/>
                      <a:pt x="1430" y="286"/>
                    </a:cubicBezTo>
                    <a:cubicBezTo>
                      <a:pt x="1429" y="288"/>
                      <a:pt x="1429" y="288"/>
                      <a:pt x="1429" y="288"/>
                    </a:cubicBezTo>
                    <a:cubicBezTo>
                      <a:pt x="1429" y="289"/>
                      <a:pt x="1429" y="289"/>
                      <a:pt x="1429" y="289"/>
                    </a:cubicBezTo>
                    <a:cubicBezTo>
                      <a:pt x="1429" y="287"/>
                      <a:pt x="1429" y="287"/>
                      <a:pt x="1429" y="287"/>
                    </a:cubicBezTo>
                    <a:cubicBezTo>
                      <a:pt x="1429" y="285"/>
                      <a:pt x="1429" y="285"/>
                      <a:pt x="1429" y="285"/>
                    </a:cubicBezTo>
                    <a:cubicBezTo>
                      <a:pt x="1429" y="283"/>
                      <a:pt x="1429" y="283"/>
                      <a:pt x="1429" y="283"/>
                    </a:cubicBezTo>
                    <a:lnTo>
                      <a:pt x="1431" y="286"/>
                    </a:lnTo>
                    <a:close/>
                    <a:moveTo>
                      <a:pt x="1431" y="313"/>
                    </a:moveTo>
                    <a:cubicBezTo>
                      <a:pt x="1430" y="314"/>
                      <a:pt x="1430" y="314"/>
                      <a:pt x="1430" y="314"/>
                    </a:cubicBezTo>
                    <a:cubicBezTo>
                      <a:pt x="1429" y="316"/>
                      <a:pt x="1429" y="316"/>
                      <a:pt x="1429" y="316"/>
                    </a:cubicBezTo>
                    <a:cubicBezTo>
                      <a:pt x="1428" y="317"/>
                      <a:pt x="1428" y="317"/>
                      <a:pt x="1428" y="317"/>
                    </a:cubicBezTo>
                    <a:cubicBezTo>
                      <a:pt x="1428" y="315"/>
                      <a:pt x="1428" y="315"/>
                      <a:pt x="1428" y="315"/>
                    </a:cubicBezTo>
                    <a:cubicBezTo>
                      <a:pt x="1428" y="312"/>
                      <a:pt x="1428" y="312"/>
                      <a:pt x="1428" y="312"/>
                    </a:cubicBezTo>
                    <a:cubicBezTo>
                      <a:pt x="1428" y="309"/>
                      <a:pt x="1428" y="309"/>
                      <a:pt x="1428" y="309"/>
                    </a:cubicBezTo>
                    <a:lnTo>
                      <a:pt x="1431" y="313"/>
                    </a:lnTo>
                    <a:close/>
                    <a:moveTo>
                      <a:pt x="1430" y="342"/>
                    </a:moveTo>
                    <a:cubicBezTo>
                      <a:pt x="1429" y="344"/>
                      <a:pt x="1429" y="344"/>
                      <a:pt x="1429" y="344"/>
                    </a:cubicBezTo>
                    <a:cubicBezTo>
                      <a:pt x="1428" y="347"/>
                      <a:pt x="1428" y="347"/>
                      <a:pt x="1428" y="347"/>
                    </a:cubicBezTo>
                    <a:cubicBezTo>
                      <a:pt x="1428" y="342"/>
                      <a:pt x="1428" y="342"/>
                      <a:pt x="1428" y="342"/>
                    </a:cubicBezTo>
                    <a:cubicBezTo>
                      <a:pt x="1428" y="337"/>
                      <a:pt x="1428" y="337"/>
                      <a:pt x="1428" y="337"/>
                    </a:cubicBezTo>
                    <a:lnTo>
                      <a:pt x="1430" y="342"/>
                    </a:lnTo>
                    <a:close/>
                    <a:moveTo>
                      <a:pt x="1430" y="369"/>
                    </a:moveTo>
                    <a:cubicBezTo>
                      <a:pt x="1429" y="370"/>
                      <a:pt x="1429" y="370"/>
                      <a:pt x="1429" y="370"/>
                    </a:cubicBezTo>
                    <a:cubicBezTo>
                      <a:pt x="1427" y="373"/>
                      <a:pt x="1427" y="373"/>
                      <a:pt x="1427" y="373"/>
                    </a:cubicBezTo>
                    <a:cubicBezTo>
                      <a:pt x="1427" y="369"/>
                      <a:pt x="1427" y="369"/>
                      <a:pt x="1427" y="369"/>
                    </a:cubicBezTo>
                    <a:cubicBezTo>
                      <a:pt x="1427" y="365"/>
                      <a:pt x="1427" y="365"/>
                      <a:pt x="1427" y="365"/>
                    </a:cubicBezTo>
                    <a:lnTo>
                      <a:pt x="1430" y="369"/>
                    </a:lnTo>
                    <a:close/>
                    <a:moveTo>
                      <a:pt x="1430" y="392"/>
                    </a:moveTo>
                    <a:cubicBezTo>
                      <a:pt x="1429" y="392"/>
                      <a:pt x="1429" y="392"/>
                      <a:pt x="1429" y="392"/>
                    </a:cubicBezTo>
                    <a:cubicBezTo>
                      <a:pt x="1428" y="394"/>
                      <a:pt x="1428" y="394"/>
                      <a:pt x="1428" y="394"/>
                    </a:cubicBezTo>
                    <a:cubicBezTo>
                      <a:pt x="1427" y="396"/>
                      <a:pt x="1427" y="396"/>
                      <a:pt x="1427" y="396"/>
                    </a:cubicBezTo>
                    <a:cubicBezTo>
                      <a:pt x="1427" y="393"/>
                      <a:pt x="1427" y="393"/>
                      <a:pt x="1427" y="393"/>
                    </a:cubicBezTo>
                    <a:cubicBezTo>
                      <a:pt x="1427" y="390"/>
                      <a:pt x="1427" y="390"/>
                      <a:pt x="1427" y="390"/>
                    </a:cubicBezTo>
                    <a:cubicBezTo>
                      <a:pt x="1427" y="388"/>
                      <a:pt x="1427" y="388"/>
                      <a:pt x="1427" y="388"/>
                    </a:cubicBezTo>
                    <a:lnTo>
                      <a:pt x="1430" y="392"/>
                    </a:lnTo>
                    <a:close/>
                    <a:moveTo>
                      <a:pt x="1430" y="414"/>
                    </a:moveTo>
                    <a:cubicBezTo>
                      <a:pt x="1429" y="416"/>
                      <a:pt x="1429" y="416"/>
                      <a:pt x="1429" y="416"/>
                    </a:cubicBezTo>
                    <a:cubicBezTo>
                      <a:pt x="1426" y="419"/>
                      <a:pt x="1426" y="419"/>
                      <a:pt x="1426" y="419"/>
                    </a:cubicBezTo>
                    <a:cubicBezTo>
                      <a:pt x="1426" y="414"/>
                      <a:pt x="1426" y="414"/>
                      <a:pt x="1426" y="414"/>
                    </a:cubicBezTo>
                    <a:cubicBezTo>
                      <a:pt x="1426" y="410"/>
                      <a:pt x="1426" y="410"/>
                      <a:pt x="1426" y="410"/>
                    </a:cubicBezTo>
                    <a:lnTo>
                      <a:pt x="1430" y="414"/>
                    </a:lnTo>
                    <a:close/>
                    <a:moveTo>
                      <a:pt x="1427" y="124"/>
                    </a:moveTo>
                    <a:cubicBezTo>
                      <a:pt x="1426" y="128"/>
                      <a:pt x="1426" y="128"/>
                      <a:pt x="1426" y="128"/>
                    </a:cubicBezTo>
                    <a:cubicBezTo>
                      <a:pt x="1426" y="134"/>
                      <a:pt x="1426" y="134"/>
                      <a:pt x="1426" y="134"/>
                    </a:cubicBezTo>
                    <a:cubicBezTo>
                      <a:pt x="1426" y="138"/>
                      <a:pt x="1426" y="138"/>
                      <a:pt x="1426" y="138"/>
                    </a:cubicBezTo>
                    <a:cubicBezTo>
                      <a:pt x="1426" y="146"/>
                      <a:pt x="1426" y="146"/>
                      <a:pt x="1426" y="146"/>
                    </a:cubicBezTo>
                    <a:cubicBezTo>
                      <a:pt x="1426" y="146"/>
                      <a:pt x="1425" y="146"/>
                      <a:pt x="1424" y="146"/>
                    </a:cubicBezTo>
                    <a:cubicBezTo>
                      <a:pt x="1423" y="145"/>
                      <a:pt x="1422" y="145"/>
                      <a:pt x="1421" y="145"/>
                    </a:cubicBezTo>
                    <a:cubicBezTo>
                      <a:pt x="1420" y="144"/>
                      <a:pt x="1419" y="144"/>
                      <a:pt x="1418" y="143"/>
                    </a:cubicBezTo>
                    <a:cubicBezTo>
                      <a:pt x="1418" y="140"/>
                      <a:pt x="1418" y="140"/>
                      <a:pt x="1418" y="140"/>
                    </a:cubicBezTo>
                    <a:cubicBezTo>
                      <a:pt x="1419" y="130"/>
                      <a:pt x="1419" y="130"/>
                      <a:pt x="1419" y="130"/>
                    </a:cubicBezTo>
                    <a:cubicBezTo>
                      <a:pt x="1419" y="127"/>
                      <a:pt x="1419" y="127"/>
                      <a:pt x="1419" y="127"/>
                    </a:cubicBezTo>
                    <a:cubicBezTo>
                      <a:pt x="1419" y="124"/>
                      <a:pt x="1419" y="124"/>
                      <a:pt x="1419" y="124"/>
                    </a:cubicBezTo>
                    <a:cubicBezTo>
                      <a:pt x="1422" y="124"/>
                      <a:pt x="1422" y="124"/>
                      <a:pt x="1422" y="124"/>
                    </a:cubicBezTo>
                    <a:cubicBezTo>
                      <a:pt x="1426" y="124"/>
                      <a:pt x="1426" y="124"/>
                      <a:pt x="1426" y="124"/>
                    </a:cubicBezTo>
                    <a:cubicBezTo>
                      <a:pt x="1427" y="124"/>
                      <a:pt x="1427" y="124"/>
                      <a:pt x="1427" y="124"/>
                    </a:cubicBezTo>
                    <a:close/>
                    <a:moveTo>
                      <a:pt x="1419" y="162"/>
                    </a:moveTo>
                    <a:cubicBezTo>
                      <a:pt x="1418" y="163"/>
                      <a:pt x="1418" y="163"/>
                      <a:pt x="1418" y="163"/>
                    </a:cubicBezTo>
                    <a:cubicBezTo>
                      <a:pt x="1417" y="165"/>
                      <a:pt x="1417" y="165"/>
                      <a:pt x="1417" y="165"/>
                    </a:cubicBezTo>
                    <a:cubicBezTo>
                      <a:pt x="1417" y="165"/>
                      <a:pt x="1417" y="165"/>
                      <a:pt x="1417" y="165"/>
                    </a:cubicBezTo>
                    <a:cubicBezTo>
                      <a:pt x="1417" y="165"/>
                      <a:pt x="1417" y="165"/>
                      <a:pt x="1417" y="165"/>
                    </a:cubicBezTo>
                    <a:cubicBezTo>
                      <a:pt x="1417" y="162"/>
                      <a:pt x="1417" y="162"/>
                      <a:pt x="1417" y="162"/>
                    </a:cubicBezTo>
                    <a:cubicBezTo>
                      <a:pt x="1417" y="159"/>
                      <a:pt x="1417" y="159"/>
                      <a:pt x="1417" y="159"/>
                    </a:cubicBezTo>
                    <a:lnTo>
                      <a:pt x="1419" y="162"/>
                    </a:lnTo>
                    <a:close/>
                    <a:moveTo>
                      <a:pt x="1417" y="185"/>
                    </a:moveTo>
                    <a:cubicBezTo>
                      <a:pt x="1417" y="186"/>
                      <a:pt x="1417" y="186"/>
                      <a:pt x="1417" y="186"/>
                    </a:cubicBezTo>
                    <a:cubicBezTo>
                      <a:pt x="1416" y="186"/>
                      <a:pt x="1416" y="186"/>
                      <a:pt x="1416" y="186"/>
                    </a:cubicBezTo>
                    <a:cubicBezTo>
                      <a:pt x="1416" y="187"/>
                      <a:pt x="1416" y="187"/>
                      <a:pt x="1416" y="187"/>
                    </a:cubicBezTo>
                    <a:cubicBezTo>
                      <a:pt x="1416" y="187"/>
                      <a:pt x="1416" y="187"/>
                      <a:pt x="1416" y="187"/>
                    </a:cubicBezTo>
                    <a:cubicBezTo>
                      <a:pt x="1416" y="187"/>
                      <a:pt x="1416" y="187"/>
                      <a:pt x="1416" y="187"/>
                    </a:cubicBezTo>
                    <a:cubicBezTo>
                      <a:pt x="1416" y="186"/>
                      <a:pt x="1416" y="186"/>
                      <a:pt x="1416" y="186"/>
                    </a:cubicBezTo>
                    <a:cubicBezTo>
                      <a:pt x="1416" y="185"/>
                      <a:pt x="1416" y="185"/>
                      <a:pt x="1416" y="185"/>
                    </a:cubicBezTo>
                    <a:cubicBezTo>
                      <a:pt x="1416" y="183"/>
                      <a:pt x="1416" y="183"/>
                      <a:pt x="1416" y="183"/>
                    </a:cubicBezTo>
                    <a:lnTo>
                      <a:pt x="1417" y="185"/>
                    </a:lnTo>
                    <a:close/>
                    <a:moveTo>
                      <a:pt x="1417" y="207"/>
                    </a:moveTo>
                    <a:cubicBezTo>
                      <a:pt x="1416" y="209"/>
                      <a:pt x="1416" y="209"/>
                      <a:pt x="1416" y="209"/>
                    </a:cubicBezTo>
                    <a:cubicBezTo>
                      <a:pt x="1415" y="211"/>
                      <a:pt x="1415" y="211"/>
                      <a:pt x="1415" y="211"/>
                    </a:cubicBezTo>
                    <a:cubicBezTo>
                      <a:pt x="1414" y="211"/>
                      <a:pt x="1414" y="211"/>
                      <a:pt x="1414" y="211"/>
                    </a:cubicBezTo>
                    <a:cubicBezTo>
                      <a:pt x="1414" y="210"/>
                      <a:pt x="1414" y="210"/>
                      <a:pt x="1414" y="210"/>
                    </a:cubicBezTo>
                    <a:cubicBezTo>
                      <a:pt x="1415" y="207"/>
                      <a:pt x="1415" y="207"/>
                      <a:pt x="1415" y="207"/>
                    </a:cubicBezTo>
                    <a:cubicBezTo>
                      <a:pt x="1415" y="203"/>
                      <a:pt x="1415" y="203"/>
                      <a:pt x="1415" y="203"/>
                    </a:cubicBezTo>
                    <a:lnTo>
                      <a:pt x="1417" y="207"/>
                    </a:lnTo>
                    <a:close/>
                    <a:moveTo>
                      <a:pt x="1417" y="250"/>
                    </a:moveTo>
                    <a:cubicBezTo>
                      <a:pt x="1419" y="250"/>
                      <a:pt x="1419" y="250"/>
                      <a:pt x="1419" y="250"/>
                    </a:cubicBezTo>
                    <a:cubicBezTo>
                      <a:pt x="1421" y="250"/>
                      <a:pt x="1421" y="250"/>
                      <a:pt x="1421" y="250"/>
                    </a:cubicBezTo>
                    <a:cubicBezTo>
                      <a:pt x="1422" y="250"/>
                      <a:pt x="1422" y="250"/>
                      <a:pt x="1422" y="250"/>
                    </a:cubicBezTo>
                    <a:cubicBezTo>
                      <a:pt x="1422" y="251"/>
                      <a:pt x="1422" y="251"/>
                      <a:pt x="1422" y="251"/>
                    </a:cubicBezTo>
                    <a:cubicBezTo>
                      <a:pt x="1421" y="252"/>
                      <a:pt x="1421" y="252"/>
                      <a:pt x="1421" y="252"/>
                    </a:cubicBezTo>
                    <a:cubicBezTo>
                      <a:pt x="1420" y="253"/>
                      <a:pt x="1420" y="253"/>
                      <a:pt x="1420" y="253"/>
                    </a:cubicBezTo>
                    <a:cubicBezTo>
                      <a:pt x="1419" y="255"/>
                      <a:pt x="1419" y="255"/>
                      <a:pt x="1419" y="255"/>
                    </a:cubicBezTo>
                    <a:cubicBezTo>
                      <a:pt x="1418" y="256"/>
                      <a:pt x="1418" y="256"/>
                      <a:pt x="1418" y="256"/>
                    </a:cubicBezTo>
                    <a:cubicBezTo>
                      <a:pt x="1416" y="252"/>
                      <a:pt x="1416" y="252"/>
                      <a:pt x="1416" y="252"/>
                    </a:cubicBezTo>
                    <a:cubicBezTo>
                      <a:pt x="1414" y="250"/>
                      <a:pt x="1414" y="250"/>
                      <a:pt x="1414" y="250"/>
                    </a:cubicBezTo>
                    <a:lnTo>
                      <a:pt x="1417" y="250"/>
                    </a:lnTo>
                    <a:close/>
                    <a:moveTo>
                      <a:pt x="1417" y="265"/>
                    </a:moveTo>
                    <a:cubicBezTo>
                      <a:pt x="1418" y="264"/>
                      <a:pt x="1418" y="264"/>
                      <a:pt x="1418" y="264"/>
                    </a:cubicBezTo>
                    <a:cubicBezTo>
                      <a:pt x="1421" y="269"/>
                      <a:pt x="1421" y="269"/>
                      <a:pt x="1421" y="269"/>
                    </a:cubicBezTo>
                    <a:cubicBezTo>
                      <a:pt x="1422" y="271"/>
                      <a:pt x="1422" y="271"/>
                      <a:pt x="1422" y="271"/>
                    </a:cubicBezTo>
                    <a:cubicBezTo>
                      <a:pt x="1414" y="271"/>
                      <a:pt x="1414" y="271"/>
                      <a:pt x="1414" y="271"/>
                    </a:cubicBezTo>
                    <a:cubicBezTo>
                      <a:pt x="1413" y="271"/>
                      <a:pt x="1413" y="271"/>
                      <a:pt x="1413" y="271"/>
                    </a:cubicBezTo>
                    <a:cubicBezTo>
                      <a:pt x="1414" y="270"/>
                      <a:pt x="1414" y="270"/>
                      <a:pt x="1414" y="270"/>
                    </a:cubicBezTo>
                    <a:lnTo>
                      <a:pt x="1417" y="265"/>
                    </a:lnTo>
                    <a:close/>
                    <a:moveTo>
                      <a:pt x="1417" y="276"/>
                    </a:moveTo>
                    <a:cubicBezTo>
                      <a:pt x="1420" y="276"/>
                      <a:pt x="1420" y="276"/>
                      <a:pt x="1420" y="276"/>
                    </a:cubicBezTo>
                    <a:cubicBezTo>
                      <a:pt x="1421" y="276"/>
                      <a:pt x="1421" y="276"/>
                      <a:pt x="1421" y="276"/>
                    </a:cubicBezTo>
                    <a:cubicBezTo>
                      <a:pt x="1421" y="277"/>
                      <a:pt x="1421" y="277"/>
                      <a:pt x="1421" y="277"/>
                    </a:cubicBezTo>
                    <a:cubicBezTo>
                      <a:pt x="1419" y="278"/>
                      <a:pt x="1419" y="278"/>
                      <a:pt x="1419" y="278"/>
                    </a:cubicBezTo>
                    <a:cubicBezTo>
                      <a:pt x="1418" y="281"/>
                      <a:pt x="1418" y="281"/>
                      <a:pt x="1418" y="281"/>
                    </a:cubicBezTo>
                    <a:cubicBezTo>
                      <a:pt x="1417" y="282"/>
                      <a:pt x="1417" y="282"/>
                      <a:pt x="1417" y="282"/>
                    </a:cubicBezTo>
                    <a:cubicBezTo>
                      <a:pt x="1413" y="276"/>
                      <a:pt x="1413" y="276"/>
                      <a:pt x="1413" y="276"/>
                    </a:cubicBezTo>
                    <a:cubicBezTo>
                      <a:pt x="1413" y="276"/>
                      <a:pt x="1413" y="276"/>
                      <a:pt x="1413" y="276"/>
                    </a:cubicBezTo>
                    <a:lnTo>
                      <a:pt x="1417" y="276"/>
                    </a:lnTo>
                    <a:close/>
                    <a:moveTo>
                      <a:pt x="1417" y="290"/>
                    </a:moveTo>
                    <a:cubicBezTo>
                      <a:pt x="1421" y="297"/>
                      <a:pt x="1421" y="297"/>
                      <a:pt x="1421" y="297"/>
                    </a:cubicBezTo>
                    <a:cubicBezTo>
                      <a:pt x="1421" y="297"/>
                      <a:pt x="1421" y="297"/>
                      <a:pt x="1421" y="297"/>
                    </a:cubicBezTo>
                    <a:cubicBezTo>
                      <a:pt x="1413" y="297"/>
                      <a:pt x="1413" y="297"/>
                      <a:pt x="1413" y="297"/>
                    </a:cubicBezTo>
                    <a:cubicBezTo>
                      <a:pt x="1412" y="297"/>
                      <a:pt x="1412" y="297"/>
                      <a:pt x="1412" y="297"/>
                    </a:cubicBezTo>
                    <a:cubicBezTo>
                      <a:pt x="1412" y="296"/>
                      <a:pt x="1412" y="296"/>
                      <a:pt x="1412" y="296"/>
                    </a:cubicBezTo>
                    <a:cubicBezTo>
                      <a:pt x="1416" y="292"/>
                      <a:pt x="1416" y="292"/>
                      <a:pt x="1416" y="292"/>
                    </a:cubicBezTo>
                    <a:lnTo>
                      <a:pt x="1417" y="290"/>
                    </a:lnTo>
                    <a:close/>
                    <a:moveTo>
                      <a:pt x="1415" y="302"/>
                    </a:moveTo>
                    <a:cubicBezTo>
                      <a:pt x="1418" y="302"/>
                      <a:pt x="1418" y="302"/>
                      <a:pt x="1418" y="302"/>
                    </a:cubicBezTo>
                    <a:cubicBezTo>
                      <a:pt x="1421" y="302"/>
                      <a:pt x="1421" y="302"/>
                      <a:pt x="1421" y="302"/>
                    </a:cubicBezTo>
                    <a:cubicBezTo>
                      <a:pt x="1420" y="304"/>
                      <a:pt x="1420" y="304"/>
                      <a:pt x="1420" y="304"/>
                    </a:cubicBezTo>
                    <a:cubicBezTo>
                      <a:pt x="1419" y="305"/>
                      <a:pt x="1419" y="305"/>
                      <a:pt x="1419" y="305"/>
                    </a:cubicBezTo>
                    <a:cubicBezTo>
                      <a:pt x="1417" y="307"/>
                      <a:pt x="1417" y="307"/>
                      <a:pt x="1417" y="307"/>
                    </a:cubicBezTo>
                    <a:cubicBezTo>
                      <a:pt x="1416" y="309"/>
                      <a:pt x="1416" y="309"/>
                      <a:pt x="1416" y="309"/>
                    </a:cubicBezTo>
                    <a:cubicBezTo>
                      <a:pt x="1412" y="302"/>
                      <a:pt x="1412" y="302"/>
                      <a:pt x="1412" y="302"/>
                    </a:cubicBezTo>
                    <a:cubicBezTo>
                      <a:pt x="1411" y="302"/>
                      <a:pt x="1411" y="302"/>
                      <a:pt x="1411" y="302"/>
                    </a:cubicBezTo>
                    <a:lnTo>
                      <a:pt x="1415" y="302"/>
                    </a:lnTo>
                    <a:close/>
                    <a:moveTo>
                      <a:pt x="1416" y="318"/>
                    </a:moveTo>
                    <a:cubicBezTo>
                      <a:pt x="1421" y="325"/>
                      <a:pt x="1421" y="325"/>
                      <a:pt x="1421" y="325"/>
                    </a:cubicBezTo>
                    <a:cubicBezTo>
                      <a:pt x="1421" y="325"/>
                      <a:pt x="1421" y="325"/>
                      <a:pt x="1421" y="325"/>
                    </a:cubicBezTo>
                    <a:cubicBezTo>
                      <a:pt x="1410" y="325"/>
                      <a:pt x="1410" y="325"/>
                      <a:pt x="1410" y="325"/>
                    </a:cubicBezTo>
                    <a:cubicBezTo>
                      <a:pt x="1410" y="325"/>
                      <a:pt x="1410" y="325"/>
                      <a:pt x="1410" y="325"/>
                    </a:cubicBezTo>
                    <a:cubicBezTo>
                      <a:pt x="1410" y="325"/>
                      <a:pt x="1410" y="325"/>
                      <a:pt x="1410" y="325"/>
                    </a:cubicBezTo>
                    <a:cubicBezTo>
                      <a:pt x="1415" y="319"/>
                      <a:pt x="1415" y="319"/>
                      <a:pt x="1415" y="319"/>
                    </a:cubicBezTo>
                    <a:lnTo>
                      <a:pt x="1416" y="318"/>
                    </a:lnTo>
                    <a:close/>
                    <a:moveTo>
                      <a:pt x="1410" y="330"/>
                    </a:moveTo>
                    <a:cubicBezTo>
                      <a:pt x="1415" y="330"/>
                      <a:pt x="1415" y="330"/>
                      <a:pt x="1415" y="330"/>
                    </a:cubicBezTo>
                    <a:cubicBezTo>
                      <a:pt x="1420" y="330"/>
                      <a:pt x="1420" y="330"/>
                      <a:pt x="1420" y="330"/>
                    </a:cubicBezTo>
                    <a:cubicBezTo>
                      <a:pt x="1418" y="333"/>
                      <a:pt x="1418" y="333"/>
                      <a:pt x="1418" y="333"/>
                    </a:cubicBezTo>
                    <a:cubicBezTo>
                      <a:pt x="1416" y="336"/>
                      <a:pt x="1416" y="336"/>
                      <a:pt x="1416" y="336"/>
                    </a:cubicBezTo>
                    <a:cubicBezTo>
                      <a:pt x="1415" y="338"/>
                      <a:pt x="1415" y="338"/>
                      <a:pt x="1415" y="338"/>
                    </a:cubicBezTo>
                    <a:cubicBezTo>
                      <a:pt x="1410" y="330"/>
                      <a:pt x="1410" y="330"/>
                      <a:pt x="1410" y="330"/>
                    </a:cubicBezTo>
                    <a:close/>
                    <a:moveTo>
                      <a:pt x="1415" y="346"/>
                    </a:moveTo>
                    <a:cubicBezTo>
                      <a:pt x="1420" y="355"/>
                      <a:pt x="1420" y="355"/>
                      <a:pt x="1420" y="355"/>
                    </a:cubicBezTo>
                    <a:cubicBezTo>
                      <a:pt x="1420" y="355"/>
                      <a:pt x="1420" y="355"/>
                      <a:pt x="1420" y="355"/>
                    </a:cubicBezTo>
                    <a:cubicBezTo>
                      <a:pt x="1413" y="355"/>
                      <a:pt x="1413" y="355"/>
                      <a:pt x="1413" y="355"/>
                    </a:cubicBezTo>
                    <a:cubicBezTo>
                      <a:pt x="1408" y="355"/>
                      <a:pt x="1408" y="355"/>
                      <a:pt x="1408" y="355"/>
                    </a:cubicBezTo>
                    <a:cubicBezTo>
                      <a:pt x="1410" y="352"/>
                      <a:pt x="1410" y="352"/>
                      <a:pt x="1410" y="352"/>
                    </a:cubicBezTo>
                    <a:cubicBezTo>
                      <a:pt x="1413" y="348"/>
                      <a:pt x="1413" y="348"/>
                      <a:pt x="1413" y="348"/>
                    </a:cubicBezTo>
                    <a:lnTo>
                      <a:pt x="1415" y="346"/>
                    </a:lnTo>
                    <a:close/>
                    <a:moveTo>
                      <a:pt x="1412" y="360"/>
                    </a:moveTo>
                    <a:cubicBezTo>
                      <a:pt x="1418" y="360"/>
                      <a:pt x="1418" y="360"/>
                      <a:pt x="1418" y="360"/>
                    </a:cubicBezTo>
                    <a:cubicBezTo>
                      <a:pt x="1419" y="360"/>
                      <a:pt x="1419" y="360"/>
                      <a:pt x="1419" y="360"/>
                    </a:cubicBezTo>
                    <a:cubicBezTo>
                      <a:pt x="1418" y="360"/>
                      <a:pt x="1418" y="360"/>
                      <a:pt x="1418" y="360"/>
                    </a:cubicBezTo>
                    <a:cubicBezTo>
                      <a:pt x="1415" y="363"/>
                      <a:pt x="1415" y="363"/>
                      <a:pt x="1415" y="363"/>
                    </a:cubicBezTo>
                    <a:cubicBezTo>
                      <a:pt x="1414" y="365"/>
                      <a:pt x="1414" y="365"/>
                      <a:pt x="1414" y="365"/>
                    </a:cubicBezTo>
                    <a:cubicBezTo>
                      <a:pt x="1409" y="360"/>
                      <a:pt x="1409" y="360"/>
                      <a:pt x="1409" y="360"/>
                    </a:cubicBezTo>
                    <a:lnTo>
                      <a:pt x="1412" y="360"/>
                    </a:lnTo>
                    <a:close/>
                    <a:moveTo>
                      <a:pt x="1413" y="372"/>
                    </a:moveTo>
                    <a:cubicBezTo>
                      <a:pt x="1419" y="378"/>
                      <a:pt x="1419" y="378"/>
                      <a:pt x="1419" y="378"/>
                    </a:cubicBezTo>
                    <a:cubicBezTo>
                      <a:pt x="1415" y="378"/>
                      <a:pt x="1415" y="378"/>
                      <a:pt x="1415" y="378"/>
                    </a:cubicBezTo>
                    <a:cubicBezTo>
                      <a:pt x="1411" y="378"/>
                      <a:pt x="1411" y="378"/>
                      <a:pt x="1411" y="378"/>
                    </a:cubicBezTo>
                    <a:cubicBezTo>
                      <a:pt x="1408" y="378"/>
                      <a:pt x="1408" y="378"/>
                      <a:pt x="1408" y="378"/>
                    </a:cubicBezTo>
                    <a:cubicBezTo>
                      <a:pt x="1409" y="377"/>
                      <a:pt x="1409" y="377"/>
                      <a:pt x="1409" y="377"/>
                    </a:cubicBezTo>
                    <a:cubicBezTo>
                      <a:pt x="1411" y="375"/>
                      <a:pt x="1411" y="375"/>
                      <a:pt x="1411" y="375"/>
                    </a:cubicBezTo>
                    <a:lnTo>
                      <a:pt x="1413" y="372"/>
                    </a:lnTo>
                    <a:close/>
                    <a:moveTo>
                      <a:pt x="1410" y="383"/>
                    </a:moveTo>
                    <a:cubicBezTo>
                      <a:pt x="1413" y="383"/>
                      <a:pt x="1413" y="383"/>
                      <a:pt x="1413" y="383"/>
                    </a:cubicBezTo>
                    <a:cubicBezTo>
                      <a:pt x="1416" y="383"/>
                      <a:pt x="1416" y="383"/>
                      <a:pt x="1416" y="383"/>
                    </a:cubicBezTo>
                    <a:cubicBezTo>
                      <a:pt x="1418" y="383"/>
                      <a:pt x="1418" y="383"/>
                      <a:pt x="1418" y="383"/>
                    </a:cubicBezTo>
                    <a:cubicBezTo>
                      <a:pt x="1417" y="384"/>
                      <a:pt x="1417" y="384"/>
                      <a:pt x="1417" y="384"/>
                    </a:cubicBezTo>
                    <a:cubicBezTo>
                      <a:pt x="1415" y="386"/>
                      <a:pt x="1415" y="386"/>
                      <a:pt x="1415" y="386"/>
                    </a:cubicBezTo>
                    <a:cubicBezTo>
                      <a:pt x="1414" y="387"/>
                      <a:pt x="1414" y="387"/>
                      <a:pt x="1414" y="387"/>
                    </a:cubicBezTo>
                    <a:cubicBezTo>
                      <a:pt x="1413" y="388"/>
                      <a:pt x="1413" y="388"/>
                      <a:pt x="1413" y="388"/>
                    </a:cubicBezTo>
                    <a:cubicBezTo>
                      <a:pt x="1408" y="383"/>
                      <a:pt x="1408" y="383"/>
                      <a:pt x="1408" y="383"/>
                    </a:cubicBezTo>
                    <a:lnTo>
                      <a:pt x="1410" y="383"/>
                    </a:lnTo>
                    <a:close/>
                    <a:moveTo>
                      <a:pt x="1412" y="395"/>
                    </a:moveTo>
                    <a:cubicBezTo>
                      <a:pt x="1418" y="400"/>
                      <a:pt x="1418" y="400"/>
                      <a:pt x="1418" y="400"/>
                    </a:cubicBezTo>
                    <a:cubicBezTo>
                      <a:pt x="1412" y="400"/>
                      <a:pt x="1412" y="400"/>
                      <a:pt x="1412" y="400"/>
                    </a:cubicBezTo>
                    <a:cubicBezTo>
                      <a:pt x="1407" y="400"/>
                      <a:pt x="1407" y="400"/>
                      <a:pt x="1407" y="400"/>
                    </a:cubicBezTo>
                    <a:cubicBezTo>
                      <a:pt x="1407" y="400"/>
                      <a:pt x="1407" y="400"/>
                      <a:pt x="1407" y="400"/>
                    </a:cubicBezTo>
                    <a:cubicBezTo>
                      <a:pt x="1407" y="400"/>
                      <a:pt x="1407" y="400"/>
                      <a:pt x="1407" y="400"/>
                    </a:cubicBezTo>
                    <a:cubicBezTo>
                      <a:pt x="1410" y="398"/>
                      <a:pt x="1410" y="398"/>
                      <a:pt x="1410" y="398"/>
                    </a:cubicBezTo>
                    <a:lnTo>
                      <a:pt x="1412" y="395"/>
                    </a:lnTo>
                    <a:close/>
                    <a:moveTo>
                      <a:pt x="1412" y="405"/>
                    </a:moveTo>
                    <a:cubicBezTo>
                      <a:pt x="1417" y="405"/>
                      <a:pt x="1417" y="405"/>
                      <a:pt x="1417" y="405"/>
                    </a:cubicBezTo>
                    <a:cubicBezTo>
                      <a:pt x="1415" y="408"/>
                      <a:pt x="1415" y="408"/>
                      <a:pt x="1415" y="408"/>
                    </a:cubicBezTo>
                    <a:cubicBezTo>
                      <a:pt x="1412" y="411"/>
                      <a:pt x="1412" y="411"/>
                      <a:pt x="1412" y="411"/>
                    </a:cubicBezTo>
                    <a:cubicBezTo>
                      <a:pt x="1406" y="405"/>
                      <a:pt x="1406" y="405"/>
                      <a:pt x="1406" y="405"/>
                    </a:cubicBezTo>
                    <a:lnTo>
                      <a:pt x="1412" y="405"/>
                    </a:lnTo>
                    <a:close/>
                    <a:moveTo>
                      <a:pt x="1411" y="418"/>
                    </a:moveTo>
                    <a:cubicBezTo>
                      <a:pt x="1417" y="424"/>
                      <a:pt x="1417" y="424"/>
                      <a:pt x="1417" y="424"/>
                    </a:cubicBezTo>
                    <a:cubicBezTo>
                      <a:pt x="1411" y="424"/>
                      <a:pt x="1411" y="424"/>
                      <a:pt x="1411" y="424"/>
                    </a:cubicBezTo>
                    <a:cubicBezTo>
                      <a:pt x="1405" y="424"/>
                      <a:pt x="1405" y="424"/>
                      <a:pt x="1405" y="424"/>
                    </a:cubicBezTo>
                    <a:cubicBezTo>
                      <a:pt x="1408" y="421"/>
                      <a:pt x="1408" y="421"/>
                      <a:pt x="1408" y="421"/>
                    </a:cubicBezTo>
                    <a:lnTo>
                      <a:pt x="1411" y="418"/>
                    </a:lnTo>
                    <a:close/>
                    <a:moveTo>
                      <a:pt x="1407" y="429"/>
                    </a:moveTo>
                    <a:cubicBezTo>
                      <a:pt x="1417" y="429"/>
                      <a:pt x="1417" y="429"/>
                      <a:pt x="1417" y="429"/>
                    </a:cubicBezTo>
                    <a:cubicBezTo>
                      <a:pt x="1418" y="429"/>
                      <a:pt x="1418" y="429"/>
                      <a:pt x="1418" y="429"/>
                    </a:cubicBezTo>
                    <a:cubicBezTo>
                      <a:pt x="1417" y="429"/>
                      <a:pt x="1417" y="429"/>
                      <a:pt x="1417" y="429"/>
                    </a:cubicBezTo>
                    <a:cubicBezTo>
                      <a:pt x="1413" y="434"/>
                      <a:pt x="1413" y="434"/>
                      <a:pt x="1413" y="434"/>
                    </a:cubicBezTo>
                    <a:cubicBezTo>
                      <a:pt x="1411" y="436"/>
                      <a:pt x="1411" y="436"/>
                      <a:pt x="1411" y="436"/>
                    </a:cubicBezTo>
                    <a:cubicBezTo>
                      <a:pt x="1410" y="437"/>
                      <a:pt x="1410" y="437"/>
                      <a:pt x="1410" y="437"/>
                    </a:cubicBezTo>
                    <a:cubicBezTo>
                      <a:pt x="1405" y="430"/>
                      <a:pt x="1405" y="430"/>
                      <a:pt x="1405" y="430"/>
                    </a:cubicBezTo>
                    <a:cubicBezTo>
                      <a:pt x="1403" y="429"/>
                      <a:pt x="1403" y="429"/>
                      <a:pt x="1403" y="429"/>
                    </a:cubicBezTo>
                    <a:lnTo>
                      <a:pt x="1407" y="429"/>
                    </a:lnTo>
                    <a:close/>
                    <a:moveTo>
                      <a:pt x="1410" y="445"/>
                    </a:moveTo>
                    <a:cubicBezTo>
                      <a:pt x="1417" y="455"/>
                      <a:pt x="1417" y="455"/>
                      <a:pt x="1417" y="455"/>
                    </a:cubicBezTo>
                    <a:cubicBezTo>
                      <a:pt x="1414" y="455"/>
                      <a:pt x="1414" y="455"/>
                      <a:pt x="1414" y="455"/>
                    </a:cubicBezTo>
                    <a:cubicBezTo>
                      <a:pt x="1404" y="455"/>
                      <a:pt x="1404" y="455"/>
                      <a:pt x="1404" y="455"/>
                    </a:cubicBezTo>
                    <a:cubicBezTo>
                      <a:pt x="1402" y="455"/>
                      <a:pt x="1402" y="455"/>
                      <a:pt x="1402" y="455"/>
                    </a:cubicBezTo>
                    <a:cubicBezTo>
                      <a:pt x="1403" y="454"/>
                      <a:pt x="1403" y="454"/>
                      <a:pt x="1403" y="454"/>
                    </a:cubicBezTo>
                    <a:cubicBezTo>
                      <a:pt x="1407" y="448"/>
                      <a:pt x="1407" y="448"/>
                      <a:pt x="1407" y="448"/>
                    </a:cubicBezTo>
                    <a:lnTo>
                      <a:pt x="1410" y="445"/>
                    </a:lnTo>
                    <a:close/>
                    <a:moveTo>
                      <a:pt x="1402" y="460"/>
                    </a:moveTo>
                    <a:cubicBezTo>
                      <a:pt x="1409" y="460"/>
                      <a:pt x="1409" y="460"/>
                      <a:pt x="1409" y="460"/>
                    </a:cubicBezTo>
                    <a:cubicBezTo>
                      <a:pt x="1417" y="460"/>
                      <a:pt x="1417" y="460"/>
                      <a:pt x="1417" y="460"/>
                    </a:cubicBezTo>
                    <a:cubicBezTo>
                      <a:pt x="1413" y="464"/>
                      <a:pt x="1413" y="464"/>
                      <a:pt x="1413" y="464"/>
                    </a:cubicBezTo>
                    <a:cubicBezTo>
                      <a:pt x="1410" y="467"/>
                      <a:pt x="1410" y="467"/>
                      <a:pt x="1410" y="467"/>
                    </a:cubicBezTo>
                    <a:cubicBezTo>
                      <a:pt x="1409" y="469"/>
                      <a:pt x="1409" y="469"/>
                      <a:pt x="1409" y="469"/>
                    </a:cubicBezTo>
                    <a:cubicBezTo>
                      <a:pt x="1401" y="460"/>
                      <a:pt x="1401" y="460"/>
                      <a:pt x="1401" y="460"/>
                    </a:cubicBezTo>
                    <a:lnTo>
                      <a:pt x="1402" y="460"/>
                    </a:lnTo>
                    <a:close/>
                    <a:moveTo>
                      <a:pt x="1416" y="487"/>
                    </a:moveTo>
                    <a:cubicBezTo>
                      <a:pt x="1412" y="487"/>
                      <a:pt x="1412" y="487"/>
                      <a:pt x="1412" y="487"/>
                    </a:cubicBezTo>
                    <a:cubicBezTo>
                      <a:pt x="1405" y="487"/>
                      <a:pt x="1405" y="487"/>
                      <a:pt x="1405" y="487"/>
                    </a:cubicBezTo>
                    <a:cubicBezTo>
                      <a:pt x="1399" y="487"/>
                      <a:pt x="1399" y="487"/>
                      <a:pt x="1399" y="487"/>
                    </a:cubicBezTo>
                    <a:cubicBezTo>
                      <a:pt x="1402" y="484"/>
                      <a:pt x="1402" y="484"/>
                      <a:pt x="1402" y="484"/>
                    </a:cubicBezTo>
                    <a:cubicBezTo>
                      <a:pt x="1405" y="480"/>
                      <a:pt x="1405" y="480"/>
                      <a:pt x="1405" y="480"/>
                    </a:cubicBezTo>
                    <a:cubicBezTo>
                      <a:pt x="1408" y="477"/>
                      <a:pt x="1408" y="477"/>
                      <a:pt x="1408" y="477"/>
                    </a:cubicBezTo>
                    <a:lnTo>
                      <a:pt x="1416" y="487"/>
                    </a:lnTo>
                    <a:close/>
                    <a:moveTo>
                      <a:pt x="1400" y="492"/>
                    </a:moveTo>
                    <a:cubicBezTo>
                      <a:pt x="1410" y="492"/>
                      <a:pt x="1410" y="492"/>
                      <a:pt x="1410" y="492"/>
                    </a:cubicBezTo>
                    <a:cubicBezTo>
                      <a:pt x="1415" y="492"/>
                      <a:pt x="1415" y="492"/>
                      <a:pt x="1415" y="492"/>
                    </a:cubicBezTo>
                    <a:cubicBezTo>
                      <a:pt x="1413" y="494"/>
                      <a:pt x="1413" y="494"/>
                      <a:pt x="1413" y="494"/>
                    </a:cubicBezTo>
                    <a:cubicBezTo>
                      <a:pt x="1407" y="499"/>
                      <a:pt x="1407" y="499"/>
                      <a:pt x="1407" y="499"/>
                    </a:cubicBezTo>
                    <a:cubicBezTo>
                      <a:pt x="1407" y="500"/>
                      <a:pt x="1407" y="500"/>
                      <a:pt x="1407" y="500"/>
                    </a:cubicBezTo>
                    <a:cubicBezTo>
                      <a:pt x="1399" y="492"/>
                      <a:pt x="1399" y="492"/>
                      <a:pt x="1399" y="492"/>
                    </a:cubicBezTo>
                    <a:lnTo>
                      <a:pt x="1400" y="492"/>
                    </a:lnTo>
                    <a:close/>
                    <a:moveTo>
                      <a:pt x="1415" y="515"/>
                    </a:moveTo>
                    <a:cubicBezTo>
                      <a:pt x="1407" y="515"/>
                      <a:pt x="1407" y="515"/>
                      <a:pt x="1407" y="515"/>
                    </a:cubicBezTo>
                    <a:cubicBezTo>
                      <a:pt x="1399" y="515"/>
                      <a:pt x="1399" y="515"/>
                      <a:pt x="1399" y="515"/>
                    </a:cubicBezTo>
                    <a:cubicBezTo>
                      <a:pt x="1397" y="515"/>
                      <a:pt x="1397" y="515"/>
                      <a:pt x="1397" y="515"/>
                    </a:cubicBezTo>
                    <a:cubicBezTo>
                      <a:pt x="1398" y="514"/>
                      <a:pt x="1398" y="514"/>
                      <a:pt x="1398" y="514"/>
                    </a:cubicBezTo>
                    <a:cubicBezTo>
                      <a:pt x="1402" y="511"/>
                      <a:pt x="1402" y="511"/>
                      <a:pt x="1402" y="511"/>
                    </a:cubicBezTo>
                    <a:cubicBezTo>
                      <a:pt x="1407" y="507"/>
                      <a:pt x="1407" y="507"/>
                      <a:pt x="1407" y="507"/>
                    </a:cubicBezTo>
                    <a:lnTo>
                      <a:pt x="1415" y="515"/>
                    </a:lnTo>
                    <a:close/>
                    <a:moveTo>
                      <a:pt x="1405" y="520"/>
                    </a:moveTo>
                    <a:cubicBezTo>
                      <a:pt x="1412" y="520"/>
                      <a:pt x="1412" y="520"/>
                      <a:pt x="1412" y="520"/>
                    </a:cubicBezTo>
                    <a:cubicBezTo>
                      <a:pt x="1414" y="520"/>
                      <a:pt x="1414" y="520"/>
                      <a:pt x="1414" y="520"/>
                    </a:cubicBezTo>
                    <a:cubicBezTo>
                      <a:pt x="1413" y="521"/>
                      <a:pt x="1413" y="521"/>
                      <a:pt x="1413" y="521"/>
                    </a:cubicBezTo>
                    <a:cubicBezTo>
                      <a:pt x="1409" y="525"/>
                      <a:pt x="1409" y="525"/>
                      <a:pt x="1409" y="525"/>
                    </a:cubicBezTo>
                    <a:cubicBezTo>
                      <a:pt x="1405" y="529"/>
                      <a:pt x="1405" y="529"/>
                      <a:pt x="1405" y="529"/>
                    </a:cubicBezTo>
                    <a:cubicBezTo>
                      <a:pt x="1397" y="520"/>
                      <a:pt x="1397" y="520"/>
                      <a:pt x="1397" y="520"/>
                    </a:cubicBezTo>
                    <a:lnTo>
                      <a:pt x="1405" y="520"/>
                    </a:lnTo>
                    <a:close/>
                    <a:moveTo>
                      <a:pt x="1414" y="545"/>
                    </a:moveTo>
                    <a:cubicBezTo>
                      <a:pt x="1405" y="545"/>
                      <a:pt x="1405" y="545"/>
                      <a:pt x="1405" y="545"/>
                    </a:cubicBezTo>
                    <a:cubicBezTo>
                      <a:pt x="1395" y="545"/>
                      <a:pt x="1395" y="545"/>
                      <a:pt x="1395" y="545"/>
                    </a:cubicBezTo>
                    <a:cubicBezTo>
                      <a:pt x="1400" y="540"/>
                      <a:pt x="1400" y="540"/>
                      <a:pt x="1400" y="540"/>
                    </a:cubicBezTo>
                    <a:cubicBezTo>
                      <a:pt x="1405" y="536"/>
                      <a:pt x="1405" y="536"/>
                      <a:pt x="1405" y="536"/>
                    </a:cubicBezTo>
                    <a:lnTo>
                      <a:pt x="1414" y="545"/>
                    </a:lnTo>
                    <a:close/>
                    <a:moveTo>
                      <a:pt x="1395" y="550"/>
                    </a:moveTo>
                    <a:cubicBezTo>
                      <a:pt x="1410" y="550"/>
                      <a:pt x="1410" y="550"/>
                      <a:pt x="1410" y="550"/>
                    </a:cubicBezTo>
                    <a:cubicBezTo>
                      <a:pt x="1414" y="550"/>
                      <a:pt x="1414" y="550"/>
                      <a:pt x="1414" y="550"/>
                    </a:cubicBezTo>
                    <a:cubicBezTo>
                      <a:pt x="1412" y="552"/>
                      <a:pt x="1412" y="552"/>
                      <a:pt x="1412" y="552"/>
                    </a:cubicBezTo>
                    <a:cubicBezTo>
                      <a:pt x="1405" y="560"/>
                      <a:pt x="1405" y="560"/>
                      <a:pt x="1405" y="560"/>
                    </a:cubicBezTo>
                    <a:cubicBezTo>
                      <a:pt x="1403" y="562"/>
                      <a:pt x="1403" y="562"/>
                      <a:pt x="1403" y="562"/>
                    </a:cubicBezTo>
                    <a:cubicBezTo>
                      <a:pt x="1393" y="550"/>
                      <a:pt x="1393" y="550"/>
                      <a:pt x="1393" y="550"/>
                    </a:cubicBezTo>
                    <a:lnTo>
                      <a:pt x="1395" y="550"/>
                    </a:lnTo>
                    <a:close/>
                    <a:moveTo>
                      <a:pt x="1413" y="583"/>
                    </a:moveTo>
                    <a:cubicBezTo>
                      <a:pt x="1406" y="583"/>
                      <a:pt x="1406" y="583"/>
                      <a:pt x="1406" y="583"/>
                    </a:cubicBezTo>
                    <a:cubicBezTo>
                      <a:pt x="1390" y="583"/>
                      <a:pt x="1390" y="583"/>
                      <a:pt x="1390" y="583"/>
                    </a:cubicBezTo>
                    <a:cubicBezTo>
                      <a:pt x="1398" y="575"/>
                      <a:pt x="1398" y="575"/>
                      <a:pt x="1398" y="575"/>
                    </a:cubicBezTo>
                    <a:cubicBezTo>
                      <a:pt x="1402" y="570"/>
                      <a:pt x="1402" y="570"/>
                      <a:pt x="1402" y="570"/>
                    </a:cubicBezTo>
                    <a:lnTo>
                      <a:pt x="1413" y="583"/>
                    </a:lnTo>
                    <a:close/>
                    <a:moveTo>
                      <a:pt x="1412" y="588"/>
                    </a:moveTo>
                    <a:cubicBezTo>
                      <a:pt x="1413" y="588"/>
                      <a:pt x="1413" y="588"/>
                      <a:pt x="1413" y="588"/>
                    </a:cubicBezTo>
                    <a:cubicBezTo>
                      <a:pt x="1412" y="589"/>
                      <a:pt x="1412" y="589"/>
                      <a:pt x="1412" y="589"/>
                    </a:cubicBezTo>
                    <a:cubicBezTo>
                      <a:pt x="1400" y="602"/>
                      <a:pt x="1400" y="602"/>
                      <a:pt x="1400" y="602"/>
                    </a:cubicBezTo>
                    <a:cubicBezTo>
                      <a:pt x="1389" y="588"/>
                      <a:pt x="1389" y="588"/>
                      <a:pt x="1389" y="588"/>
                    </a:cubicBezTo>
                    <a:lnTo>
                      <a:pt x="1412" y="588"/>
                    </a:lnTo>
                    <a:close/>
                    <a:moveTo>
                      <a:pt x="1412" y="625"/>
                    </a:moveTo>
                    <a:cubicBezTo>
                      <a:pt x="1403" y="625"/>
                      <a:pt x="1403" y="625"/>
                      <a:pt x="1403" y="625"/>
                    </a:cubicBezTo>
                    <a:cubicBezTo>
                      <a:pt x="1385" y="624"/>
                      <a:pt x="1385" y="624"/>
                      <a:pt x="1385" y="624"/>
                    </a:cubicBezTo>
                    <a:cubicBezTo>
                      <a:pt x="1385" y="624"/>
                      <a:pt x="1385" y="624"/>
                      <a:pt x="1385" y="624"/>
                    </a:cubicBezTo>
                    <a:cubicBezTo>
                      <a:pt x="1385" y="624"/>
                      <a:pt x="1385" y="624"/>
                      <a:pt x="1385" y="624"/>
                    </a:cubicBezTo>
                    <a:cubicBezTo>
                      <a:pt x="1394" y="615"/>
                      <a:pt x="1394" y="615"/>
                      <a:pt x="1394" y="615"/>
                    </a:cubicBezTo>
                    <a:cubicBezTo>
                      <a:pt x="1399" y="609"/>
                      <a:pt x="1399" y="609"/>
                      <a:pt x="1399" y="609"/>
                    </a:cubicBezTo>
                    <a:lnTo>
                      <a:pt x="1412" y="625"/>
                    </a:lnTo>
                    <a:close/>
                    <a:moveTo>
                      <a:pt x="1391" y="630"/>
                    </a:moveTo>
                    <a:cubicBezTo>
                      <a:pt x="1409" y="630"/>
                      <a:pt x="1409" y="630"/>
                      <a:pt x="1409" y="630"/>
                    </a:cubicBezTo>
                    <a:cubicBezTo>
                      <a:pt x="1411" y="630"/>
                      <a:pt x="1411" y="630"/>
                      <a:pt x="1411" y="630"/>
                    </a:cubicBezTo>
                    <a:cubicBezTo>
                      <a:pt x="1410" y="631"/>
                      <a:pt x="1410" y="631"/>
                      <a:pt x="1410" y="631"/>
                    </a:cubicBezTo>
                    <a:cubicBezTo>
                      <a:pt x="1401" y="639"/>
                      <a:pt x="1401" y="639"/>
                      <a:pt x="1401" y="639"/>
                    </a:cubicBezTo>
                    <a:cubicBezTo>
                      <a:pt x="1398" y="643"/>
                      <a:pt x="1398" y="643"/>
                      <a:pt x="1398" y="643"/>
                    </a:cubicBezTo>
                    <a:cubicBezTo>
                      <a:pt x="1396" y="644"/>
                      <a:pt x="1396" y="644"/>
                      <a:pt x="1396" y="644"/>
                    </a:cubicBezTo>
                    <a:cubicBezTo>
                      <a:pt x="1385" y="631"/>
                      <a:pt x="1385" y="631"/>
                      <a:pt x="1385" y="631"/>
                    </a:cubicBezTo>
                    <a:cubicBezTo>
                      <a:pt x="1384" y="629"/>
                      <a:pt x="1384" y="629"/>
                      <a:pt x="1384" y="629"/>
                    </a:cubicBezTo>
                    <a:lnTo>
                      <a:pt x="1391" y="630"/>
                    </a:lnTo>
                    <a:close/>
                    <a:moveTo>
                      <a:pt x="1409" y="669"/>
                    </a:moveTo>
                    <a:cubicBezTo>
                      <a:pt x="1400" y="669"/>
                      <a:pt x="1400" y="669"/>
                      <a:pt x="1400" y="669"/>
                    </a:cubicBezTo>
                    <a:cubicBezTo>
                      <a:pt x="1381" y="669"/>
                      <a:pt x="1381" y="669"/>
                      <a:pt x="1381" y="669"/>
                    </a:cubicBezTo>
                    <a:cubicBezTo>
                      <a:pt x="1379" y="669"/>
                      <a:pt x="1379" y="669"/>
                      <a:pt x="1379" y="669"/>
                    </a:cubicBezTo>
                    <a:cubicBezTo>
                      <a:pt x="1380" y="668"/>
                      <a:pt x="1380" y="668"/>
                      <a:pt x="1380" y="668"/>
                    </a:cubicBezTo>
                    <a:cubicBezTo>
                      <a:pt x="1389" y="659"/>
                      <a:pt x="1389" y="659"/>
                      <a:pt x="1389" y="659"/>
                    </a:cubicBezTo>
                    <a:cubicBezTo>
                      <a:pt x="1396" y="652"/>
                      <a:pt x="1396" y="652"/>
                      <a:pt x="1396" y="652"/>
                    </a:cubicBezTo>
                    <a:lnTo>
                      <a:pt x="1409" y="669"/>
                    </a:lnTo>
                    <a:close/>
                    <a:moveTo>
                      <a:pt x="1386" y="674"/>
                    </a:moveTo>
                    <a:cubicBezTo>
                      <a:pt x="1405" y="674"/>
                      <a:pt x="1405" y="674"/>
                      <a:pt x="1405" y="674"/>
                    </a:cubicBezTo>
                    <a:cubicBezTo>
                      <a:pt x="1407" y="674"/>
                      <a:pt x="1407" y="674"/>
                      <a:pt x="1407" y="674"/>
                    </a:cubicBezTo>
                    <a:cubicBezTo>
                      <a:pt x="1406" y="675"/>
                      <a:pt x="1406" y="675"/>
                      <a:pt x="1406" y="675"/>
                    </a:cubicBezTo>
                    <a:cubicBezTo>
                      <a:pt x="1396" y="684"/>
                      <a:pt x="1396" y="684"/>
                      <a:pt x="1396" y="684"/>
                    </a:cubicBezTo>
                    <a:cubicBezTo>
                      <a:pt x="1392" y="687"/>
                      <a:pt x="1392" y="687"/>
                      <a:pt x="1392" y="687"/>
                    </a:cubicBezTo>
                    <a:cubicBezTo>
                      <a:pt x="1379" y="674"/>
                      <a:pt x="1379" y="674"/>
                      <a:pt x="1379" y="674"/>
                    </a:cubicBezTo>
                    <a:lnTo>
                      <a:pt x="1386" y="674"/>
                    </a:lnTo>
                    <a:close/>
                    <a:moveTo>
                      <a:pt x="1391" y="694"/>
                    </a:moveTo>
                    <a:cubicBezTo>
                      <a:pt x="1391" y="694"/>
                      <a:pt x="1391" y="694"/>
                      <a:pt x="1391" y="694"/>
                    </a:cubicBezTo>
                    <a:cubicBezTo>
                      <a:pt x="1400" y="703"/>
                      <a:pt x="1400" y="703"/>
                      <a:pt x="1400" y="703"/>
                    </a:cubicBezTo>
                    <a:cubicBezTo>
                      <a:pt x="1401" y="704"/>
                      <a:pt x="1401" y="704"/>
                      <a:pt x="1401" y="704"/>
                    </a:cubicBezTo>
                    <a:cubicBezTo>
                      <a:pt x="1395" y="704"/>
                      <a:pt x="1395" y="704"/>
                      <a:pt x="1395" y="704"/>
                    </a:cubicBezTo>
                    <a:cubicBezTo>
                      <a:pt x="1392" y="703"/>
                      <a:pt x="1392" y="703"/>
                      <a:pt x="1392" y="703"/>
                    </a:cubicBezTo>
                    <a:cubicBezTo>
                      <a:pt x="1391" y="703"/>
                      <a:pt x="1391" y="703"/>
                      <a:pt x="1391" y="703"/>
                    </a:cubicBezTo>
                    <a:cubicBezTo>
                      <a:pt x="1390" y="703"/>
                      <a:pt x="1390" y="703"/>
                      <a:pt x="1390" y="703"/>
                    </a:cubicBezTo>
                    <a:cubicBezTo>
                      <a:pt x="1386" y="703"/>
                      <a:pt x="1386" y="703"/>
                      <a:pt x="1386" y="703"/>
                    </a:cubicBezTo>
                    <a:cubicBezTo>
                      <a:pt x="1380" y="703"/>
                      <a:pt x="1380" y="703"/>
                      <a:pt x="1380" y="703"/>
                    </a:cubicBezTo>
                    <a:cubicBezTo>
                      <a:pt x="1383" y="701"/>
                      <a:pt x="1383" y="701"/>
                      <a:pt x="1383" y="701"/>
                    </a:cubicBezTo>
                    <a:cubicBezTo>
                      <a:pt x="1386" y="699"/>
                      <a:pt x="1386" y="699"/>
                      <a:pt x="1386" y="699"/>
                    </a:cubicBezTo>
                    <a:cubicBezTo>
                      <a:pt x="1386" y="698"/>
                      <a:pt x="1386" y="698"/>
                      <a:pt x="1386" y="698"/>
                    </a:cubicBezTo>
                    <a:cubicBezTo>
                      <a:pt x="1386" y="698"/>
                      <a:pt x="1386" y="698"/>
                      <a:pt x="1386" y="698"/>
                    </a:cubicBezTo>
                    <a:cubicBezTo>
                      <a:pt x="1388" y="697"/>
                      <a:pt x="1388" y="697"/>
                      <a:pt x="1388" y="697"/>
                    </a:cubicBezTo>
                    <a:lnTo>
                      <a:pt x="1391" y="694"/>
                    </a:lnTo>
                    <a:close/>
                    <a:moveTo>
                      <a:pt x="1384" y="709"/>
                    </a:moveTo>
                    <a:cubicBezTo>
                      <a:pt x="1391" y="709"/>
                      <a:pt x="1391" y="709"/>
                      <a:pt x="1391" y="709"/>
                    </a:cubicBezTo>
                    <a:cubicBezTo>
                      <a:pt x="1396" y="709"/>
                      <a:pt x="1396" y="709"/>
                      <a:pt x="1396" y="709"/>
                    </a:cubicBezTo>
                    <a:cubicBezTo>
                      <a:pt x="1397" y="709"/>
                      <a:pt x="1397" y="709"/>
                      <a:pt x="1397" y="709"/>
                    </a:cubicBezTo>
                    <a:cubicBezTo>
                      <a:pt x="1397" y="709"/>
                      <a:pt x="1397" y="709"/>
                      <a:pt x="1397" y="709"/>
                    </a:cubicBezTo>
                    <a:cubicBezTo>
                      <a:pt x="1400" y="709"/>
                      <a:pt x="1400" y="709"/>
                      <a:pt x="1400" y="709"/>
                    </a:cubicBezTo>
                    <a:cubicBezTo>
                      <a:pt x="1406" y="709"/>
                      <a:pt x="1406" y="709"/>
                      <a:pt x="1406" y="709"/>
                    </a:cubicBezTo>
                    <a:cubicBezTo>
                      <a:pt x="1406" y="709"/>
                      <a:pt x="1406" y="709"/>
                      <a:pt x="1406" y="709"/>
                    </a:cubicBezTo>
                    <a:cubicBezTo>
                      <a:pt x="1401" y="709"/>
                      <a:pt x="1401" y="709"/>
                      <a:pt x="1401" y="709"/>
                    </a:cubicBezTo>
                    <a:cubicBezTo>
                      <a:pt x="1398" y="709"/>
                      <a:pt x="1398" y="709"/>
                      <a:pt x="1398" y="709"/>
                    </a:cubicBezTo>
                    <a:cubicBezTo>
                      <a:pt x="1397" y="709"/>
                      <a:pt x="1397" y="709"/>
                      <a:pt x="1397" y="709"/>
                    </a:cubicBezTo>
                    <a:cubicBezTo>
                      <a:pt x="1396" y="709"/>
                      <a:pt x="1396" y="709"/>
                      <a:pt x="1396" y="709"/>
                    </a:cubicBezTo>
                    <a:cubicBezTo>
                      <a:pt x="1392" y="709"/>
                      <a:pt x="1392" y="709"/>
                      <a:pt x="1392" y="709"/>
                    </a:cubicBezTo>
                    <a:cubicBezTo>
                      <a:pt x="1385" y="709"/>
                      <a:pt x="1385" y="709"/>
                      <a:pt x="1385" y="709"/>
                    </a:cubicBezTo>
                    <a:cubicBezTo>
                      <a:pt x="1377" y="709"/>
                      <a:pt x="1377" y="709"/>
                      <a:pt x="1377" y="709"/>
                    </a:cubicBezTo>
                    <a:cubicBezTo>
                      <a:pt x="1373" y="709"/>
                      <a:pt x="1373" y="709"/>
                      <a:pt x="1373" y="709"/>
                    </a:cubicBezTo>
                    <a:cubicBezTo>
                      <a:pt x="1374" y="709"/>
                      <a:pt x="1374" y="709"/>
                      <a:pt x="1374" y="709"/>
                    </a:cubicBezTo>
                    <a:cubicBezTo>
                      <a:pt x="1376" y="709"/>
                      <a:pt x="1376" y="709"/>
                      <a:pt x="1376" y="709"/>
                    </a:cubicBezTo>
                    <a:lnTo>
                      <a:pt x="1384" y="709"/>
                    </a:lnTo>
                    <a:close/>
                    <a:moveTo>
                      <a:pt x="1395" y="691"/>
                    </a:moveTo>
                    <a:cubicBezTo>
                      <a:pt x="1399" y="687"/>
                      <a:pt x="1399" y="687"/>
                      <a:pt x="1399" y="687"/>
                    </a:cubicBezTo>
                    <a:cubicBezTo>
                      <a:pt x="1410" y="679"/>
                      <a:pt x="1410" y="679"/>
                      <a:pt x="1410" y="679"/>
                    </a:cubicBezTo>
                    <a:cubicBezTo>
                      <a:pt x="1412" y="677"/>
                      <a:pt x="1412" y="677"/>
                      <a:pt x="1412" y="677"/>
                    </a:cubicBezTo>
                    <a:cubicBezTo>
                      <a:pt x="1411" y="680"/>
                      <a:pt x="1411" y="680"/>
                      <a:pt x="1411" y="680"/>
                    </a:cubicBezTo>
                    <a:cubicBezTo>
                      <a:pt x="1411" y="686"/>
                      <a:pt x="1411" y="692"/>
                      <a:pt x="1410" y="698"/>
                    </a:cubicBezTo>
                    <a:cubicBezTo>
                      <a:pt x="1410" y="704"/>
                      <a:pt x="1410" y="704"/>
                      <a:pt x="1410" y="704"/>
                    </a:cubicBezTo>
                    <a:cubicBezTo>
                      <a:pt x="1408" y="704"/>
                      <a:pt x="1408" y="704"/>
                      <a:pt x="1408" y="704"/>
                    </a:cubicBezTo>
                    <a:lnTo>
                      <a:pt x="1395" y="691"/>
                    </a:lnTo>
                    <a:close/>
                    <a:moveTo>
                      <a:pt x="1410" y="770"/>
                    </a:moveTo>
                    <a:cubicBezTo>
                      <a:pt x="1410" y="767"/>
                      <a:pt x="1410" y="765"/>
                      <a:pt x="1410" y="763"/>
                    </a:cubicBezTo>
                    <a:cubicBezTo>
                      <a:pt x="1413" y="763"/>
                      <a:pt x="1413" y="763"/>
                      <a:pt x="1413" y="763"/>
                    </a:cubicBezTo>
                    <a:cubicBezTo>
                      <a:pt x="1416" y="763"/>
                      <a:pt x="1416" y="763"/>
                      <a:pt x="1416" y="763"/>
                    </a:cubicBezTo>
                    <a:cubicBezTo>
                      <a:pt x="1421" y="763"/>
                      <a:pt x="1421" y="763"/>
                      <a:pt x="1421" y="763"/>
                    </a:cubicBezTo>
                    <a:cubicBezTo>
                      <a:pt x="1427" y="763"/>
                      <a:pt x="1427" y="763"/>
                      <a:pt x="1427" y="763"/>
                    </a:cubicBezTo>
                    <a:cubicBezTo>
                      <a:pt x="1432" y="763"/>
                      <a:pt x="1432" y="763"/>
                      <a:pt x="1432" y="763"/>
                    </a:cubicBezTo>
                    <a:cubicBezTo>
                      <a:pt x="1441" y="763"/>
                      <a:pt x="1441" y="763"/>
                      <a:pt x="1441" y="763"/>
                    </a:cubicBezTo>
                    <a:cubicBezTo>
                      <a:pt x="1448" y="763"/>
                      <a:pt x="1448" y="763"/>
                      <a:pt x="1448" y="763"/>
                    </a:cubicBezTo>
                    <a:cubicBezTo>
                      <a:pt x="1452" y="763"/>
                      <a:pt x="1452" y="763"/>
                      <a:pt x="1452" y="763"/>
                    </a:cubicBezTo>
                    <a:cubicBezTo>
                      <a:pt x="1453" y="763"/>
                      <a:pt x="1453" y="763"/>
                      <a:pt x="1453" y="763"/>
                    </a:cubicBezTo>
                    <a:cubicBezTo>
                      <a:pt x="1454" y="763"/>
                      <a:pt x="1454" y="763"/>
                      <a:pt x="1454" y="763"/>
                    </a:cubicBezTo>
                    <a:cubicBezTo>
                      <a:pt x="1454" y="763"/>
                      <a:pt x="1454" y="763"/>
                      <a:pt x="1454" y="763"/>
                    </a:cubicBezTo>
                    <a:cubicBezTo>
                      <a:pt x="1454" y="763"/>
                      <a:pt x="1454" y="763"/>
                      <a:pt x="1454" y="763"/>
                    </a:cubicBezTo>
                    <a:cubicBezTo>
                      <a:pt x="1454" y="764"/>
                      <a:pt x="1454" y="764"/>
                      <a:pt x="1454" y="764"/>
                    </a:cubicBezTo>
                    <a:cubicBezTo>
                      <a:pt x="1454" y="765"/>
                      <a:pt x="1454" y="765"/>
                      <a:pt x="1454" y="765"/>
                    </a:cubicBezTo>
                    <a:cubicBezTo>
                      <a:pt x="1455" y="770"/>
                      <a:pt x="1455" y="770"/>
                      <a:pt x="1455" y="770"/>
                    </a:cubicBezTo>
                    <a:cubicBezTo>
                      <a:pt x="1455" y="771"/>
                      <a:pt x="1455" y="771"/>
                      <a:pt x="1455" y="771"/>
                    </a:cubicBezTo>
                    <a:cubicBezTo>
                      <a:pt x="1449" y="771"/>
                      <a:pt x="1449" y="771"/>
                      <a:pt x="1449" y="771"/>
                    </a:cubicBezTo>
                    <a:cubicBezTo>
                      <a:pt x="1441" y="771"/>
                      <a:pt x="1441" y="771"/>
                      <a:pt x="1441" y="771"/>
                    </a:cubicBezTo>
                    <a:cubicBezTo>
                      <a:pt x="1435" y="771"/>
                      <a:pt x="1435" y="771"/>
                      <a:pt x="1435" y="771"/>
                    </a:cubicBezTo>
                    <a:cubicBezTo>
                      <a:pt x="1430" y="771"/>
                      <a:pt x="1430" y="771"/>
                      <a:pt x="1430" y="771"/>
                    </a:cubicBezTo>
                    <a:cubicBezTo>
                      <a:pt x="1424" y="771"/>
                      <a:pt x="1424" y="771"/>
                      <a:pt x="1424" y="771"/>
                    </a:cubicBezTo>
                    <a:cubicBezTo>
                      <a:pt x="1421" y="771"/>
                      <a:pt x="1421" y="771"/>
                      <a:pt x="1421" y="771"/>
                    </a:cubicBezTo>
                    <a:cubicBezTo>
                      <a:pt x="1411" y="771"/>
                      <a:pt x="1411" y="771"/>
                      <a:pt x="1411" y="771"/>
                    </a:cubicBezTo>
                    <a:cubicBezTo>
                      <a:pt x="1410" y="771"/>
                      <a:pt x="1410" y="771"/>
                      <a:pt x="1410" y="771"/>
                    </a:cubicBezTo>
                    <a:lnTo>
                      <a:pt x="1410" y="770"/>
                    </a:lnTo>
                    <a:close/>
                    <a:moveTo>
                      <a:pt x="1411" y="776"/>
                    </a:moveTo>
                    <a:cubicBezTo>
                      <a:pt x="1416" y="776"/>
                      <a:pt x="1416" y="776"/>
                      <a:pt x="1416" y="776"/>
                    </a:cubicBezTo>
                    <a:cubicBezTo>
                      <a:pt x="1427" y="776"/>
                      <a:pt x="1427" y="776"/>
                      <a:pt x="1427" y="776"/>
                    </a:cubicBezTo>
                    <a:cubicBezTo>
                      <a:pt x="1429" y="776"/>
                      <a:pt x="1429" y="776"/>
                      <a:pt x="1429" y="776"/>
                    </a:cubicBezTo>
                    <a:cubicBezTo>
                      <a:pt x="1435" y="776"/>
                      <a:pt x="1435" y="776"/>
                      <a:pt x="1435" y="776"/>
                    </a:cubicBezTo>
                    <a:cubicBezTo>
                      <a:pt x="1441" y="776"/>
                      <a:pt x="1441" y="776"/>
                      <a:pt x="1441" y="776"/>
                    </a:cubicBezTo>
                    <a:cubicBezTo>
                      <a:pt x="1446" y="776"/>
                      <a:pt x="1446" y="776"/>
                      <a:pt x="1446" y="776"/>
                    </a:cubicBezTo>
                    <a:cubicBezTo>
                      <a:pt x="1454" y="776"/>
                      <a:pt x="1454" y="776"/>
                      <a:pt x="1454" y="776"/>
                    </a:cubicBezTo>
                    <a:cubicBezTo>
                      <a:pt x="1455" y="776"/>
                      <a:pt x="1455" y="776"/>
                      <a:pt x="1455" y="776"/>
                    </a:cubicBezTo>
                    <a:cubicBezTo>
                      <a:pt x="1455" y="777"/>
                      <a:pt x="1455" y="777"/>
                      <a:pt x="1455" y="777"/>
                    </a:cubicBezTo>
                    <a:cubicBezTo>
                      <a:pt x="1456" y="780"/>
                      <a:pt x="1456" y="783"/>
                      <a:pt x="1456" y="786"/>
                    </a:cubicBezTo>
                    <a:cubicBezTo>
                      <a:pt x="1457" y="788"/>
                      <a:pt x="1457" y="788"/>
                      <a:pt x="1457" y="788"/>
                    </a:cubicBezTo>
                    <a:cubicBezTo>
                      <a:pt x="1453" y="788"/>
                      <a:pt x="1453" y="788"/>
                      <a:pt x="1453" y="788"/>
                    </a:cubicBezTo>
                    <a:cubicBezTo>
                      <a:pt x="1447" y="788"/>
                      <a:pt x="1447" y="788"/>
                      <a:pt x="1447" y="788"/>
                    </a:cubicBezTo>
                    <a:cubicBezTo>
                      <a:pt x="1441" y="788"/>
                      <a:pt x="1441" y="788"/>
                      <a:pt x="1441" y="788"/>
                    </a:cubicBezTo>
                    <a:cubicBezTo>
                      <a:pt x="1438" y="787"/>
                      <a:pt x="1438" y="787"/>
                      <a:pt x="1438" y="787"/>
                    </a:cubicBezTo>
                    <a:cubicBezTo>
                      <a:pt x="1428" y="787"/>
                      <a:pt x="1428" y="787"/>
                      <a:pt x="1428" y="787"/>
                    </a:cubicBezTo>
                    <a:cubicBezTo>
                      <a:pt x="1422" y="787"/>
                      <a:pt x="1422" y="787"/>
                      <a:pt x="1422" y="787"/>
                    </a:cubicBezTo>
                    <a:cubicBezTo>
                      <a:pt x="1414" y="787"/>
                      <a:pt x="1414" y="787"/>
                      <a:pt x="1414" y="787"/>
                    </a:cubicBezTo>
                    <a:cubicBezTo>
                      <a:pt x="1410" y="787"/>
                      <a:pt x="1410" y="787"/>
                      <a:pt x="1410" y="787"/>
                    </a:cubicBezTo>
                    <a:cubicBezTo>
                      <a:pt x="1409" y="787"/>
                      <a:pt x="1409" y="787"/>
                      <a:pt x="1409" y="787"/>
                    </a:cubicBezTo>
                    <a:cubicBezTo>
                      <a:pt x="1408" y="787"/>
                      <a:pt x="1408" y="787"/>
                      <a:pt x="1408" y="787"/>
                    </a:cubicBezTo>
                    <a:cubicBezTo>
                      <a:pt x="1408" y="787"/>
                      <a:pt x="1408" y="787"/>
                      <a:pt x="1408" y="787"/>
                    </a:cubicBezTo>
                    <a:cubicBezTo>
                      <a:pt x="1408" y="785"/>
                      <a:pt x="1408" y="785"/>
                      <a:pt x="1408" y="785"/>
                    </a:cubicBezTo>
                    <a:cubicBezTo>
                      <a:pt x="1408" y="782"/>
                      <a:pt x="1408" y="782"/>
                      <a:pt x="1408" y="782"/>
                    </a:cubicBezTo>
                    <a:cubicBezTo>
                      <a:pt x="1409" y="780"/>
                      <a:pt x="1409" y="778"/>
                      <a:pt x="1409" y="776"/>
                    </a:cubicBezTo>
                    <a:lnTo>
                      <a:pt x="1411" y="776"/>
                    </a:lnTo>
                    <a:close/>
                    <a:moveTo>
                      <a:pt x="1411" y="792"/>
                    </a:moveTo>
                    <a:cubicBezTo>
                      <a:pt x="1414" y="792"/>
                      <a:pt x="1414" y="792"/>
                      <a:pt x="1414" y="792"/>
                    </a:cubicBezTo>
                    <a:cubicBezTo>
                      <a:pt x="1416" y="792"/>
                      <a:pt x="1416" y="792"/>
                      <a:pt x="1416" y="792"/>
                    </a:cubicBezTo>
                    <a:cubicBezTo>
                      <a:pt x="1419" y="793"/>
                      <a:pt x="1419" y="793"/>
                      <a:pt x="1419" y="793"/>
                    </a:cubicBezTo>
                    <a:cubicBezTo>
                      <a:pt x="1428" y="793"/>
                      <a:pt x="1428" y="793"/>
                      <a:pt x="1428" y="793"/>
                    </a:cubicBezTo>
                    <a:cubicBezTo>
                      <a:pt x="1433" y="793"/>
                      <a:pt x="1433" y="793"/>
                      <a:pt x="1433" y="793"/>
                    </a:cubicBezTo>
                    <a:cubicBezTo>
                      <a:pt x="1444" y="793"/>
                      <a:pt x="1444" y="793"/>
                      <a:pt x="1444" y="793"/>
                    </a:cubicBezTo>
                    <a:cubicBezTo>
                      <a:pt x="1447" y="793"/>
                      <a:pt x="1447" y="793"/>
                      <a:pt x="1447" y="793"/>
                    </a:cubicBezTo>
                    <a:cubicBezTo>
                      <a:pt x="1452" y="793"/>
                      <a:pt x="1452" y="793"/>
                      <a:pt x="1452" y="793"/>
                    </a:cubicBezTo>
                    <a:cubicBezTo>
                      <a:pt x="1457" y="793"/>
                      <a:pt x="1457" y="793"/>
                      <a:pt x="1457" y="793"/>
                    </a:cubicBezTo>
                    <a:cubicBezTo>
                      <a:pt x="1458" y="798"/>
                      <a:pt x="1458" y="798"/>
                      <a:pt x="1458" y="798"/>
                    </a:cubicBezTo>
                    <a:cubicBezTo>
                      <a:pt x="1458" y="799"/>
                      <a:pt x="1458" y="799"/>
                      <a:pt x="1458" y="799"/>
                    </a:cubicBezTo>
                    <a:cubicBezTo>
                      <a:pt x="1453" y="799"/>
                      <a:pt x="1453" y="799"/>
                      <a:pt x="1453" y="799"/>
                    </a:cubicBezTo>
                    <a:cubicBezTo>
                      <a:pt x="1450" y="799"/>
                      <a:pt x="1450" y="799"/>
                      <a:pt x="1450" y="799"/>
                    </a:cubicBezTo>
                    <a:cubicBezTo>
                      <a:pt x="1440" y="799"/>
                      <a:pt x="1440" y="799"/>
                      <a:pt x="1440" y="799"/>
                    </a:cubicBezTo>
                    <a:cubicBezTo>
                      <a:pt x="1434" y="799"/>
                      <a:pt x="1434" y="799"/>
                      <a:pt x="1434" y="799"/>
                    </a:cubicBezTo>
                    <a:cubicBezTo>
                      <a:pt x="1426" y="799"/>
                      <a:pt x="1426" y="799"/>
                      <a:pt x="1426" y="799"/>
                    </a:cubicBezTo>
                    <a:cubicBezTo>
                      <a:pt x="1422" y="799"/>
                      <a:pt x="1422" y="799"/>
                      <a:pt x="1422" y="799"/>
                    </a:cubicBezTo>
                    <a:cubicBezTo>
                      <a:pt x="1420" y="799"/>
                      <a:pt x="1420" y="799"/>
                      <a:pt x="1420" y="799"/>
                    </a:cubicBezTo>
                    <a:cubicBezTo>
                      <a:pt x="1417" y="799"/>
                      <a:pt x="1417" y="799"/>
                      <a:pt x="1417" y="799"/>
                    </a:cubicBezTo>
                    <a:cubicBezTo>
                      <a:pt x="1411" y="799"/>
                      <a:pt x="1411" y="799"/>
                      <a:pt x="1411" y="799"/>
                    </a:cubicBezTo>
                    <a:cubicBezTo>
                      <a:pt x="1407" y="799"/>
                      <a:pt x="1407" y="799"/>
                      <a:pt x="1407" y="799"/>
                    </a:cubicBezTo>
                    <a:cubicBezTo>
                      <a:pt x="1406" y="799"/>
                      <a:pt x="1406" y="799"/>
                      <a:pt x="1406" y="799"/>
                    </a:cubicBezTo>
                    <a:cubicBezTo>
                      <a:pt x="1407" y="798"/>
                      <a:pt x="1407" y="798"/>
                      <a:pt x="1407" y="798"/>
                    </a:cubicBezTo>
                    <a:cubicBezTo>
                      <a:pt x="1407" y="795"/>
                      <a:pt x="1407" y="795"/>
                      <a:pt x="1407" y="795"/>
                    </a:cubicBezTo>
                    <a:cubicBezTo>
                      <a:pt x="1407" y="792"/>
                      <a:pt x="1407" y="792"/>
                      <a:pt x="1407" y="792"/>
                    </a:cubicBezTo>
                    <a:lnTo>
                      <a:pt x="1411" y="792"/>
                    </a:lnTo>
                    <a:close/>
                    <a:moveTo>
                      <a:pt x="1556" y="1015"/>
                    </a:moveTo>
                    <a:cubicBezTo>
                      <a:pt x="1556" y="1015"/>
                      <a:pt x="1556" y="1015"/>
                      <a:pt x="1556" y="1015"/>
                    </a:cubicBezTo>
                    <a:cubicBezTo>
                      <a:pt x="1557" y="1017"/>
                      <a:pt x="1557" y="1017"/>
                      <a:pt x="1557" y="1017"/>
                    </a:cubicBezTo>
                    <a:cubicBezTo>
                      <a:pt x="1557" y="1017"/>
                      <a:pt x="1557" y="1017"/>
                      <a:pt x="1557" y="1017"/>
                    </a:cubicBezTo>
                    <a:cubicBezTo>
                      <a:pt x="1555" y="1016"/>
                      <a:pt x="1555" y="1016"/>
                      <a:pt x="1555" y="1016"/>
                    </a:cubicBezTo>
                    <a:lnTo>
                      <a:pt x="1556" y="1015"/>
                    </a:lnTo>
                    <a:close/>
                    <a:moveTo>
                      <a:pt x="1554" y="1000"/>
                    </a:moveTo>
                    <a:cubicBezTo>
                      <a:pt x="1550" y="993"/>
                      <a:pt x="1550" y="993"/>
                      <a:pt x="1550" y="993"/>
                    </a:cubicBezTo>
                    <a:cubicBezTo>
                      <a:pt x="1557" y="998"/>
                      <a:pt x="1557" y="998"/>
                      <a:pt x="1557" y="998"/>
                    </a:cubicBezTo>
                    <a:cubicBezTo>
                      <a:pt x="1556" y="1002"/>
                      <a:pt x="1556" y="1002"/>
                      <a:pt x="1556" y="1002"/>
                    </a:cubicBezTo>
                    <a:cubicBezTo>
                      <a:pt x="1556" y="1003"/>
                      <a:pt x="1556" y="1003"/>
                      <a:pt x="1556" y="1003"/>
                    </a:cubicBezTo>
                    <a:cubicBezTo>
                      <a:pt x="1556" y="1003"/>
                      <a:pt x="1556" y="1003"/>
                      <a:pt x="1556" y="1003"/>
                    </a:cubicBezTo>
                    <a:cubicBezTo>
                      <a:pt x="1555" y="1002"/>
                      <a:pt x="1555" y="1002"/>
                      <a:pt x="1555" y="1002"/>
                    </a:cubicBezTo>
                    <a:lnTo>
                      <a:pt x="1554" y="1000"/>
                    </a:lnTo>
                    <a:close/>
                    <a:moveTo>
                      <a:pt x="1549" y="985"/>
                    </a:moveTo>
                    <a:cubicBezTo>
                      <a:pt x="1550" y="985"/>
                      <a:pt x="1550" y="985"/>
                      <a:pt x="1550" y="985"/>
                    </a:cubicBezTo>
                    <a:cubicBezTo>
                      <a:pt x="1552" y="985"/>
                      <a:pt x="1552" y="985"/>
                      <a:pt x="1552" y="985"/>
                    </a:cubicBezTo>
                    <a:cubicBezTo>
                      <a:pt x="1554" y="985"/>
                      <a:pt x="1554" y="985"/>
                      <a:pt x="1554" y="985"/>
                    </a:cubicBezTo>
                    <a:cubicBezTo>
                      <a:pt x="1557" y="985"/>
                      <a:pt x="1557" y="985"/>
                      <a:pt x="1557" y="985"/>
                    </a:cubicBezTo>
                    <a:cubicBezTo>
                      <a:pt x="1558" y="985"/>
                      <a:pt x="1558" y="985"/>
                      <a:pt x="1558" y="985"/>
                    </a:cubicBezTo>
                    <a:cubicBezTo>
                      <a:pt x="1559" y="985"/>
                      <a:pt x="1559" y="985"/>
                      <a:pt x="1559" y="985"/>
                    </a:cubicBezTo>
                    <a:cubicBezTo>
                      <a:pt x="1559" y="986"/>
                      <a:pt x="1559" y="986"/>
                      <a:pt x="1559" y="986"/>
                    </a:cubicBezTo>
                    <a:cubicBezTo>
                      <a:pt x="1559" y="986"/>
                      <a:pt x="1559" y="986"/>
                      <a:pt x="1559" y="986"/>
                    </a:cubicBezTo>
                    <a:cubicBezTo>
                      <a:pt x="1558" y="989"/>
                      <a:pt x="1558" y="989"/>
                      <a:pt x="1558" y="989"/>
                    </a:cubicBezTo>
                    <a:cubicBezTo>
                      <a:pt x="1558" y="991"/>
                      <a:pt x="1558" y="991"/>
                      <a:pt x="1558" y="991"/>
                    </a:cubicBezTo>
                    <a:cubicBezTo>
                      <a:pt x="1558" y="992"/>
                      <a:pt x="1558" y="992"/>
                      <a:pt x="1558" y="992"/>
                    </a:cubicBezTo>
                    <a:cubicBezTo>
                      <a:pt x="1557" y="992"/>
                      <a:pt x="1557" y="992"/>
                      <a:pt x="1557" y="992"/>
                    </a:cubicBezTo>
                    <a:lnTo>
                      <a:pt x="1549" y="985"/>
                    </a:lnTo>
                    <a:close/>
                    <a:moveTo>
                      <a:pt x="1549" y="956"/>
                    </a:moveTo>
                    <a:cubicBezTo>
                      <a:pt x="1555" y="956"/>
                      <a:pt x="1555" y="956"/>
                      <a:pt x="1555" y="956"/>
                    </a:cubicBezTo>
                    <a:cubicBezTo>
                      <a:pt x="1557" y="956"/>
                      <a:pt x="1557" y="956"/>
                      <a:pt x="1557" y="956"/>
                    </a:cubicBezTo>
                    <a:cubicBezTo>
                      <a:pt x="1556" y="958"/>
                      <a:pt x="1556" y="958"/>
                      <a:pt x="1556" y="958"/>
                    </a:cubicBezTo>
                    <a:cubicBezTo>
                      <a:pt x="1554" y="961"/>
                      <a:pt x="1554" y="961"/>
                      <a:pt x="1554" y="961"/>
                    </a:cubicBezTo>
                    <a:cubicBezTo>
                      <a:pt x="1552" y="964"/>
                      <a:pt x="1552" y="964"/>
                      <a:pt x="1552" y="964"/>
                    </a:cubicBezTo>
                    <a:cubicBezTo>
                      <a:pt x="1547" y="956"/>
                      <a:pt x="1547" y="956"/>
                      <a:pt x="1547" y="956"/>
                    </a:cubicBezTo>
                    <a:lnTo>
                      <a:pt x="1549" y="956"/>
                    </a:lnTo>
                    <a:close/>
                    <a:moveTo>
                      <a:pt x="1547" y="951"/>
                    </a:moveTo>
                    <a:cubicBezTo>
                      <a:pt x="1548" y="950"/>
                      <a:pt x="1548" y="950"/>
                      <a:pt x="1548" y="950"/>
                    </a:cubicBezTo>
                    <a:cubicBezTo>
                      <a:pt x="1550" y="947"/>
                      <a:pt x="1550" y="947"/>
                      <a:pt x="1550" y="947"/>
                    </a:cubicBezTo>
                    <a:cubicBezTo>
                      <a:pt x="1552" y="944"/>
                      <a:pt x="1552" y="944"/>
                      <a:pt x="1552" y="944"/>
                    </a:cubicBezTo>
                    <a:cubicBezTo>
                      <a:pt x="1552" y="944"/>
                      <a:pt x="1552" y="944"/>
                      <a:pt x="1552" y="944"/>
                    </a:cubicBezTo>
                    <a:cubicBezTo>
                      <a:pt x="1552" y="944"/>
                      <a:pt x="1552" y="944"/>
                      <a:pt x="1552" y="944"/>
                    </a:cubicBezTo>
                    <a:cubicBezTo>
                      <a:pt x="1557" y="951"/>
                      <a:pt x="1557" y="951"/>
                      <a:pt x="1557" y="951"/>
                    </a:cubicBezTo>
                    <a:cubicBezTo>
                      <a:pt x="1555" y="951"/>
                      <a:pt x="1555" y="951"/>
                      <a:pt x="1555" y="951"/>
                    </a:cubicBezTo>
                    <a:cubicBezTo>
                      <a:pt x="1549" y="951"/>
                      <a:pt x="1549" y="951"/>
                      <a:pt x="1549" y="951"/>
                    </a:cubicBezTo>
                    <a:lnTo>
                      <a:pt x="1547" y="951"/>
                    </a:lnTo>
                    <a:close/>
                    <a:moveTo>
                      <a:pt x="1552" y="973"/>
                    </a:moveTo>
                    <a:cubicBezTo>
                      <a:pt x="1552" y="973"/>
                      <a:pt x="1552" y="973"/>
                      <a:pt x="1552" y="973"/>
                    </a:cubicBezTo>
                    <a:cubicBezTo>
                      <a:pt x="1553" y="974"/>
                      <a:pt x="1553" y="974"/>
                      <a:pt x="1553" y="974"/>
                    </a:cubicBezTo>
                    <a:cubicBezTo>
                      <a:pt x="1557" y="980"/>
                      <a:pt x="1557" y="980"/>
                      <a:pt x="1557" y="980"/>
                    </a:cubicBezTo>
                    <a:cubicBezTo>
                      <a:pt x="1553" y="980"/>
                      <a:pt x="1553" y="980"/>
                      <a:pt x="1553" y="980"/>
                    </a:cubicBezTo>
                    <a:cubicBezTo>
                      <a:pt x="1552" y="980"/>
                      <a:pt x="1552" y="980"/>
                      <a:pt x="1552" y="980"/>
                    </a:cubicBezTo>
                    <a:cubicBezTo>
                      <a:pt x="1549" y="980"/>
                      <a:pt x="1549" y="980"/>
                      <a:pt x="1549" y="980"/>
                    </a:cubicBezTo>
                    <a:cubicBezTo>
                      <a:pt x="1547" y="980"/>
                      <a:pt x="1547" y="980"/>
                      <a:pt x="1547" y="980"/>
                    </a:cubicBezTo>
                    <a:cubicBezTo>
                      <a:pt x="1547" y="980"/>
                      <a:pt x="1547" y="980"/>
                      <a:pt x="1547" y="980"/>
                    </a:cubicBezTo>
                    <a:cubicBezTo>
                      <a:pt x="1547" y="980"/>
                      <a:pt x="1547" y="980"/>
                      <a:pt x="1547" y="980"/>
                    </a:cubicBezTo>
                    <a:cubicBezTo>
                      <a:pt x="1548" y="979"/>
                      <a:pt x="1548" y="979"/>
                      <a:pt x="1548" y="979"/>
                    </a:cubicBezTo>
                    <a:cubicBezTo>
                      <a:pt x="1549" y="977"/>
                      <a:pt x="1549" y="977"/>
                      <a:pt x="1549" y="977"/>
                    </a:cubicBezTo>
                    <a:cubicBezTo>
                      <a:pt x="1549" y="976"/>
                      <a:pt x="1549" y="976"/>
                      <a:pt x="1549" y="976"/>
                    </a:cubicBezTo>
                    <a:lnTo>
                      <a:pt x="1552" y="973"/>
                    </a:lnTo>
                    <a:close/>
                    <a:moveTo>
                      <a:pt x="1555" y="968"/>
                    </a:moveTo>
                    <a:cubicBezTo>
                      <a:pt x="1555" y="968"/>
                      <a:pt x="1555" y="968"/>
                      <a:pt x="1555" y="968"/>
                    </a:cubicBezTo>
                    <a:cubicBezTo>
                      <a:pt x="1558" y="965"/>
                      <a:pt x="1558" y="965"/>
                      <a:pt x="1558" y="965"/>
                    </a:cubicBezTo>
                    <a:cubicBezTo>
                      <a:pt x="1560" y="962"/>
                      <a:pt x="1560" y="962"/>
                      <a:pt x="1560" y="962"/>
                    </a:cubicBezTo>
                    <a:cubicBezTo>
                      <a:pt x="1560" y="967"/>
                      <a:pt x="1560" y="967"/>
                      <a:pt x="1560" y="967"/>
                    </a:cubicBezTo>
                    <a:cubicBezTo>
                      <a:pt x="1559" y="972"/>
                      <a:pt x="1559" y="972"/>
                      <a:pt x="1559" y="972"/>
                    </a:cubicBezTo>
                    <a:cubicBezTo>
                      <a:pt x="1559" y="974"/>
                      <a:pt x="1559" y="974"/>
                      <a:pt x="1559" y="974"/>
                    </a:cubicBezTo>
                    <a:cubicBezTo>
                      <a:pt x="1559" y="975"/>
                      <a:pt x="1559" y="975"/>
                      <a:pt x="1559" y="975"/>
                    </a:cubicBezTo>
                    <a:cubicBezTo>
                      <a:pt x="1559" y="974"/>
                      <a:pt x="1559" y="974"/>
                      <a:pt x="1559" y="974"/>
                    </a:cubicBezTo>
                    <a:lnTo>
                      <a:pt x="1555" y="968"/>
                    </a:lnTo>
                    <a:close/>
                    <a:moveTo>
                      <a:pt x="1559" y="946"/>
                    </a:moveTo>
                    <a:cubicBezTo>
                      <a:pt x="1559" y="946"/>
                      <a:pt x="1559" y="946"/>
                      <a:pt x="1559" y="946"/>
                    </a:cubicBezTo>
                    <a:cubicBezTo>
                      <a:pt x="1560" y="946"/>
                      <a:pt x="1560" y="946"/>
                      <a:pt x="1560" y="946"/>
                    </a:cubicBezTo>
                    <a:cubicBezTo>
                      <a:pt x="1560" y="946"/>
                      <a:pt x="1560" y="946"/>
                      <a:pt x="1560" y="946"/>
                    </a:cubicBezTo>
                    <a:cubicBezTo>
                      <a:pt x="1560" y="946"/>
                      <a:pt x="1560" y="946"/>
                      <a:pt x="1560" y="946"/>
                    </a:cubicBezTo>
                    <a:lnTo>
                      <a:pt x="1559" y="946"/>
                    </a:lnTo>
                    <a:close/>
                    <a:moveTo>
                      <a:pt x="1556" y="939"/>
                    </a:moveTo>
                    <a:cubicBezTo>
                      <a:pt x="1558" y="935"/>
                      <a:pt x="1558" y="935"/>
                      <a:pt x="1558" y="935"/>
                    </a:cubicBezTo>
                    <a:cubicBezTo>
                      <a:pt x="1560" y="933"/>
                      <a:pt x="1560" y="933"/>
                      <a:pt x="1560" y="933"/>
                    </a:cubicBezTo>
                    <a:cubicBezTo>
                      <a:pt x="1560" y="936"/>
                      <a:pt x="1560" y="936"/>
                      <a:pt x="1560" y="936"/>
                    </a:cubicBezTo>
                    <a:cubicBezTo>
                      <a:pt x="1560" y="940"/>
                      <a:pt x="1560" y="940"/>
                      <a:pt x="1560" y="940"/>
                    </a:cubicBezTo>
                    <a:lnTo>
                      <a:pt x="1556" y="939"/>
                    </a:lnTo>
                    <a:close/>
                    <a:moveTo>
                      <a:pt x="1557" y="929"/>
                    </a:moveTo>
                    <a:cubicBezTo>
                      <a:pt x="1556" y="930"/>
                      <a:pt x="1556" y="930"/>
                      <a:pt x="1556" y="930"/>
                    </a:cubicBezTo>
                    <a:cubicBezTo>
                      <a:pt x="1555" y="932"/>
                      <a:pt x="1555" y="932"/>
                      <a:pt x="1555" y="932"/>
                    </a:cubicBezTo>
                    <a:cubicBezTo>
                      <a:pt x="1552" y="935"/>
                      <a:pt x="1552" y="935"/>
                      <a:pt x="1552" y="935"/>
                    </a:cubicBezTo>
                    <a:cubicBezTo>
                      <a:pt x="1552" y="935"/>
                      <a:pt x="1552" y="935"/>
                      <a:pt x="1552" y="935"/>
                    </a:cubicBezTo>
                    <a:cubicBezTo>
                      <a:pt x="1551" y="934"/>
                      <a:pt x="1551" y="934"/>
                      <a:pt x="1551" y="934"/>
                    </a:cubicBezTo>
                    <a:cubicBezTo>
                      <a:pt x="1547" y="928"/>
                      <a:pt x="1547" y="928"/>
                      <a:pt x="1547" y="928"/>
                    </a:cubicBezTo>
                    <a:cubicBezTo>
                      <a:pt x="1551" y="928"/>
                      <a:pt x="1551" y="928"/>
                      <a:pt x="1551" y="928"/>
                    </a:cubicBezTo>
                    <a:cubicBezTo>
                      <a:pt x="1554" y="928"/>
                      <a:pt x="1554" y="928"/>
                      <a:pt x="1554" y="928"/>
                    </a:cubicBezTo>
                    <a:cubicBezTo>
                      <a:pt x="1556" y="928"/>
                      <a:pt x="1556" y="928"/>
                      <a:pt x="1556" y="928"/>
                    </a:cubicBezTo>
                    <a:cubicBezTo>
                      <a:pt x="1557" y="928"/>
                      <a:pt x="1557" y="928"/>
                      <a:pt x="1557" y="928"/>
                    </a:cubicBezTo>
                    <a:lnTo>
                      <a:pt x="1557" y="929"/>
                    </a:lnTo>
                    <a:close/>
                    <a:moveTo>
                      <a:pt x="1548" y="941"/>
                    </a:moveTo>
                    <a:cubicBezTo>
                      <a:pt x="1546" y="943"/>
                      <a:pt x="1546" y="943"/>
                      <a:pt x="1546" y="943"/>
                    </a:cubicBezTo>
                    <a:cubicBezTo>
                      <a:pt x="1545" y="946"/>
                      <a:pt x="1545" y="946"/>
                      <a:pt x="1545" y="946"/>
                    </a:cubicBezTo>
                    <a:cubicBezTo>
                      <a:pt x="1545" y="941"/>
                      <a:pt x="1545" y="941"/>
                      <a:pt x="1545" y="941"/>
                    </a:cubicBezTo>
                    <a:cubicBezTo>
                      <a:pt x="1545" y="939"/>
                      <a:pt x="1545" y="939"/>
                      <a:pt x="1545" y="939"/>
                    </a:cubicBezTo>
                    <a:lnTo>
                      <a:pt x="1548" y="941"/>
                    </a:lnTo>
                    <a:close/>
                    <a:moveTo>
                      <a:pt x="1548" y="967"/>
                    </a:moveTo>
                    <a:cubicBezTo>
                      <a:pt x="1549" y="968"/>
                      <a:pt x="1549" y="968"/>
                      <a:pt x="1549" y="968"/>
                    </a:cubicBezTo>
                    <a:cubicBezTo>
                      <a:pt x="1548" y="969"/>
                      <a:pt x="1548" y="969"/>
                      <a:pt x="1548" y="969"/>
                    </a:cubicBezTo>
                    <a:cubicBezTo>
                      <a:pt x="1546" y="973"/>
                      <a:pt x="1546" y="973"/>
                      <a:pt x="1546" y="973"/>
                    </a:cubicBezTo>
                    <a:cubicBezTo>
                      <a:pt x="1545" y="973"/>
                      <a:pt x="1545" y="973"/>
                      <a:pt x="1545" y="973"/>
                    </a:cubicBezTo>
                    <a:cubicBezTo>
                      <a:pt x="1544" y="975"/>
                      <a:pt x="1544" y="975"/>
                      <a:pt x="1544" y="975"/>
                    </a:cubicBezTo>
                    <a:cubicBezTo>
                      <a:pt x="1544" y="973"/>
                      <a:pt x="1544" y="973"/>
                      <a:pt x="1544" y="973"/>
                    </a:cubicBezTo>
                    <a:cubicBezTo>
                      <a:pt x="1544" y="972"/>
                      <a:pt x="1544" y="972"/>
                      <a:pt x="1544" y="972"/>
                    </a:cubicBezTo>
                    <a:cubicBezTo>
                      <a:pt x="1544" y="966"/>
                      <a:pt x="1544" y="966"/>
                      <a:pt x="1544" y="966"/>
                    </a:cubicBezTo>
                    <a:cubicBezTo>
                      <a:pt x="1545" y="964"/>
                      <a:pt x="1545" y="964"/>
                      <a:pt x="1545" y="964"/>
                    </a:cubicBezTo>
                    <a:cubicBezTo>
                      <a:pt x="1545" y="962"/>
                      <a:pt x="1545" y="962"/>
                      <a:pt x="1545" y="962"/>
                    </a:cubicBezTo>
                    <a:lnTo>
                      <a:pt x="1548" y="967"/>
                    </a:lnTo>
                    <a:close/>
                    <a:moveTo>
                      <a:pt x="1547" y="997"/>
                    </a:moveTo>
                    <a:cubicBezTo>
                      <a:pt x="1549" y="1002"/>
                      <a:pt x="1549" y="1002"/>
                      <a:pt x="1549" y="1002"/>
                    </a:cubicBezTo>
                    <a:cubicBezTo>
                      <a:pt x="1542" y="996"/>
                      <a:pt x="1542" y="996"/>
                      <a:pt x="1542" y="996"/>
                    </a:cubicBezTo>
                    <a:cubicBezTo>
                      <a:pt x="1543" y="993"/>
                      <a:pt x="1543" y="993"/>
                      <a:pt x="1543" y="993"/>
                    </a:cubicBezTo>
                    <a:cubicBezTo>
                      <a:pt x="1543" y="991"/>
                      <a:pt x="1543" y="991"/>
                      <a:pt x="1543" y="991"/>
                    </a:cubicBezTo>
                    <a:cubicBezTo>
                      <a:pt x="1543" y="990"/>
                      <a:pt x="1543" y="990"/>
                      <a:pt x="1543" y="990"/>
                    </a:cubicBezTo>
                    <a:cubicBezTo>
                      <a:pt x="1544" y="991"/>
                      <a:pt x="1544" y="991"/>
                      <a:pt x="1544" y="991"/>
                    </a:cubicBezTo>
                    <a:lnTo>
                      <a:pt x="1547" y="997"/>
                    </a:lnTo>
                    <a:close/>
                    <a:moveTo>
                      <a:pt x="1543" y="1003"/>
                    </a:moveTo>
                    <a:cubicBezTo>
                      <a:pt x="1550" y="1009"/>
                      <a:pt x="1550" y="1009"/>
                      <a:pt x="1550" y="1009"/>
                    </a:cubicBezTo>
                    <a:cubicBezTo>
                      <a:pt x="1549" y="1009"/>
                      <a:pt x="1549" y="1009"/>
                      <a:pt x="1549" y="1009"/>
                    </a:cubicBezTo>
                    <a:cubicBezTo>
                      <a:pt x="1547" y="1009"/>
                      <a:pt x="1547" y="1009"/>
                      <a:pt x="1547" y="1009"/>
                    </a:cubicBezTo>
                    <a:cubicBezTo>
                      <a:pt x="1543" y="1009"/>
                      <a:pt x="1543" y="1009"/>
                      <a:pt x="1543" y="1009"/>
                    </a:cubicBezTo>
                    <a:cubicBezTo>
                      <a:pt x="1542" y="1009"/>
                      <a:pt x="1542" y="1009"/>
                      <a:pt x="1542" y="1009"/>
                    </a:cubicBezTo>
                    <a:cubicBezTo>
                      <a:pt x="1540" y="1009"/>
                      <a:pt x="1540" y="1009"/>
                      <a:pt x="1540" y="1009"/>
                    </a:cubicBezTo>
                    <a:cubicBezTo>
                      <a:pt x="1540" y="1007"/>
                      <a:pt x="1540" y="1007"/>
                      <a:pt x="1540" y="1007"/>
                    </a:cubicBezTo>
                    <a:cubicBezTo>
                      <a:pt x="1540" y="1006"/>
                      <a:pt x="1540" y="1006"/>
                      <a:pt x="1540" y="1006"/>
                    </a:cubicBezTo>
                    <a:cubicBezTo>
                      <a:pt x="1541" y="1003"/>
                      <a:pt x="1541" y="1003"/>
                      <a:pt x="1541" y="1003"/>
                    </a:cubicBezTo>
                    <a:cubicBezTo>
                      <a:pt x="1541" y="1002"/>
                      <a:pt x="1541" y="1002"/>
                      <a:pt x="1541" y="1002"/>
                    </a:cubicBezTo>
                    <a:lnTo>
                      <a:pt x="1543" y="1003"/>
                    </a:lnTo>
                    <a:close/>
                    <a:moveTo>
                      <a:pt x="1463" y="801"/>
                    </a:moveTo>
                    <a:cubicBezTo>
                      <a:pt x="1463" y="797"/>
                      <a:pt x="1463" y="797"/>
                      <a:pt x="1463" y="797"/>
                    </a:cubicBezTo>
                    <a:cubicBezTo>
                      <a:pt x="1462" y="791"/>
                      <a:pt x="1462" y="791"/>
                      <a:pt x="1462" y="791"/>
                    </a:cubicBezTo>
                    <a:cubicBezTo>
                      <a:pt x="1462" y="791"/>
                      <a:pt x="1462" y="791"/>
                      <a:pt x="1462" y="791"/>
                    </a:cubicBezTo>
                    <a:cubicBezTo>
                      <a:pt x="1462" y="791"/>
                      <a:pt x="1462" y="790"/>
                      <a:pt x="1462" y="790"/>
                    </a:cubicBezTo>
                    <a:cubicBezTo>
                      <a:pt x="1462" y="790"/>
                      <a:pt x="1462" y="789"/>
                      <a:pt x="1462" y="789"/>
                    </a:cubicBezTo>
                    <a:cubicBezTo>
                      <a:pt x="1461" y="787"/>
                      <a:pt x="1461" y="785"/>
                      <a:pt x="1461" y="783"/>
                    </a:cubicBezTo>
                    <a:cubicBezTo>
                      <a:pt x="1461" y="779"/>
                      <a:pt x="1461" y="779"/>
                      <a:pt x="1461" y="779"/>
                    </a:cubicBezTo>
                    <a:cubicBezTo>
                      <a:pt x="1470" y="784"/>
                      <a:pt x="1470" y="784"/>
                      <a:pt x="1470" y="784"/>
                    </a:cubicBezTo>
                    <a:cubicBezTo>
                      <a:pt x="1482" y="792"/>
                      <a:pt x="1482" y="792"/>
                      <a:pt x="1482" y="792"/>
                    </a:cubicBezTo>
                    <a:cubicBezTo>
                      <a:pt x="1484" y="793"/>
                      <a:pt x="1484" y="793"/>
                      <a:pt x="1484" y="793"/>
                    </a:cubicBezTo>
                    <a:cubicBezTo>
                      <a:pt x="1483" y="793"/>
                      <a:pt x="1483" y="793"/>
                      <a:pt x="1483" y="793"/>
                    </a:cubicBezTo>
                    <a:cubicBezTo>
                      <a:pt x="1481" y="795"/>
                      <a:pt x="1481" y="795"/>
                      <a:pt x="1481" y="795"/>
                    </a:cubicBezTo>
                    <a:cubicBezTo>
                      <a:pt x="1477" y="798"/>
                      <a:pt x="1477" y="798"/>
                      <a:pt x="1477" y="798"/>
                    </a:cubicBezTo>
                    <a:cubicBezTo>
                      <a:pt x="1473" y="802"/>
                      <a:pt x="1473" y="802"/>
                      <a:pt x="1473" y="802"/>
                    </a:cubicBezTo>
                    <a:cubicBezTo>
                      <a:pt x="1470" y="804"/>
                      <a:pt x="1470" y="804"/>
                      <a:pt x="1470" y="804"/>
                    </a:cubicBezTo>
                    <a:cubicBezTo>
                      <a:pt x="1467" y="807"/>
                      <a:pt x="1467" y="807"/>
                      <a:pt x="1467" y="807"/>
                    </a:cubicBezTo>
                    <a:cubicBezTo>
                      <a:pt x="1464" y="809"/>
                      <a:pt x="1464" y="809"/>
                      <a:pt x="1464" y="809"/>
                    </a:cubicBezTo>
                    <a:cubicBezTo>
                      <a:pt x="1464" y="807"/>
                      <a:pt x="1464" y="805"/>
                      <a:pt x="1463" y="804"/>
                    </a:cubicBezTo>
                    <a:cubicBezTo>
                      <a:pt x="1463" y="801"/>
                      <a:pt x="1463" y="801"/>
                      <a:pt x="1463" y="801"/>
                    </a:cubicBezTo>
                    <a:cubicBezTo>
                      <a:pt x="1463" y="801"/>
                      <a:pt x="1463" y="801"/>
                      <a:pt x="1463" y="801"/>
                    </a:cubicBezTo>
                    <a:cubicBezTo>
                      <a:pt x="1463" y="801"/>
                      <a:pt x="1463" y="801"/>
                      <a:pt x="1463" y="801"/>
                    </a:cubicBezTo>
                    <a:close/>
                    <a:moveTo>
                      <a:pt x="1480" y="828"/>
                    </a:moveTo>
                    <a:cubicBezTo>
                      <a:pt x="1488" y="833"/>
                      <a:pt x="1488" y="833"/>
                      <a:pt x="1488" y="833"/>
                    </a:cubicBezTo>
                    <a:cubicBezTo>
                      <a:pt x="1493" y="836"/>
                      <a:pt x="1493" y="836"/>
                      <a:pt x="1493" y="836"/>
                    </a:cubicBezTo>
                    <a:cubicBezTo>
                      <a:pt x="1492" y="837"/>
                      <a:pt x="1492" y="837"/>
                      <a:pt x="1492" y="837"/>
                    </a:cubicBezTo>
                    <a:cubicBezTo>
                      <a:pt x="1491" y="838"/>
                      <a:pt x="1491" y="838"/>
                      <a:pt x="1491" y="838"/>
                    </a:cubicBezTo>
                    <a:cubicBezTo>
                      <a:pt x="1485" y="843"/>
                      <a:pt x="1485" y="843"/>
                      <a:pt x="1485" y="843"/>
                    </a:cubicBezTo>
                    <a:cubicBezTo>
                      <a:pt x="1482" y="845"/>
                      <a:pt x="1482" y="845"/>
                      <a:pt x="1482" y="845"/>
                    </a:cubicBezTo>
                    <a:cubicBezTo>
                      <a:pt x="1478" y="849"/>
                      <a:pt x="1478" y="849"/>
                      <a:pt x="1478" y="849"/>
                    </a:cubicBezTo>
                    <a:cubicBezTo>
                      <a:pt x="1476" y="851"/>
                      <a:pt x="1476" y="851"/>
                      <a:pt x="1476" y="851"/>
                    </a:cubicBezTo>
                    <a:cubicBezTo>
                      <a:pt x="1475" y="852"/>
                      <a:pt x="1475" y="852"/>
                      <a:pt x="1475" y="852"/>
                    </a:cubicBezTo>
                    <a:cubicBezTo>
                      <a:pt x="1473" y="853"/>
                      <a:pt x="1473" y="853"/>
                      <a:pt x="1473" y="853"/>
                    </a:cubicBezTo>
                    <a:cubicBezTo>
                      <a:pt x="1471" y="855"/>
                      <a:pt x="1471" y="855"/>
                      <a:pt x="1471" y="855"/>
                    </a:cubicBezTo>
                    <a:cubicBezTo>
                      <a:pt x="1471" y="853"/>
                      <a:pt x="1470" y="852"/>
                      <a:pt x="1470" y="850"/>
                    </a:cubicBezTo>
                    <a:cubicBezTo>
                      <a:pt x="1469" y="846"/>
                      <a:pt x="1469" y="846"/>
                      <a:pt x="1469" y="846"/>
                    </a:cubicBezTo>
                    <a:cubicBezTo>
                      <a:pt x="1469" y="844"/>
                      <a:pt x="1469" y="844"/>
                      <a:pt x="1469" y="844"/>
                    </a:cubicBezTo>
                    <a:cubicBezTo>
                      <a:pt x="1468" y="840"/>
                      <a:pt x="1468" y="840"/>
                      <a:pt x="1468" y="840"/>
                    </a:cubicBezTo>
                    <a:cubicBezTo>
                      <a:pt x="1468" y="837"/>
                      <a:pt x="1467" y="834"/>
                      <a:pt x="1467" y="831"/>
                    </a:cubicBezTo>
                    <a:cubicBezTo>
                      <a:pt x="1467" y="828"/>
                      <a:pt x="1466" y="826"/>
                      <a:pt x="1466" y="824"/>
                    </a:cubicBezTo>
                    <a:cubicBezTo>
                      <a:pt x="1466" y="822"/>
                      <a:pt x="1466" y="821"/>
                      <a:pt x="1465" y="819"/>
                    </a:cubicBezTo>
                    <a:lnTo>
                      <a:pt x="1480" y="828"/>
                    </a:lnTo>
                    <a:close/>
                    <a:moveTo>
                      <a:pt x="1478" y="867"/>
                    </a:moveTo>
                    <a:cubicBezTo>
                      <a:pt x="1486" y="872"/>
                      <a:pt x="1486" y="872"/>
                      <a:pt x="1486" y="872"/>
                    </a:cubicBezTo>
                    <a:cubicBezTo>
                      <a:pt x="1499" y="878"/>
                      <a:pt x="1499" y="878"/>
                      <a:pt x="1499" y="878"/>
                    </a:cubicBezTo>
                    <a:cubicBezTo>
                      <a:pt x="1505" y="881"/>
                      <a:pt x="1505" y="881"/>
                      <a:pt x="1505" y="881"/>
                    </a:cubicBezTo>
                    <a:cubicBezTo>
                      <a:pt x="1504" y="882"/>
                      <a:pt x="1504" y="882"/>
                      <a:pt x="1504" y="882"/>
                    </a:cubicBezTo>
                    <a:cubicBezTo>
                      <a:pt x="1500" y="885"/>
                      <a:pt x="1500" y="885"/>
                      <a:pt x="1500" y="885"/>
                    </a:cubicBezTo>
                    <a:cubicBezTo>
                      <a:pt x="1498" y="887"/>
                      <a:pt x="1498" y="887"/>
                      <a:pt x="1498" y="887"/>
                    </a:cubicBezTo>
                    <a:cubicBezTo>
                      <a:pt x="1495" y="889"/>
                      <a:pt x="1495" y="889"/>
                      <a:pt x="1495" y="889"/>
                    </a:cubicBezTo>
                    <a:cubicBezTo>
                      <a:pt x="1492" y="891"/>
                      <a:pt x="1492" y="891"/>
                      <a:pt x="1492" y="891"/>
                    </a:cubicBezTo>
                    <a:cubicBezTo>
                      <a:pt x="1489" y="893"/>
                      <a:pt x="1489" y="893"/>
                      <a:pt x="1489" y="893"/>
                    </a:cubicBezTo>
                    <a:cubicBezTo>
                      <a:pt x="1486" y="896"/>
                      <a:pt x="1486" y="896"/>
                      <a:pt x="1486" y="896"/>
                    </a:cubicBezTo>
                    <a:cubicBezTo>
                      <a:pt x="1483" y="898"/>
                      <a:pt x="1483" y="898"/>
                      <a:pt x="1483" y="898"/>
                    </a:cubicBezTo>
                    <a:cubicBezTo>
                      <a:pt x="1481" y="899"/>
                      <a:pt x="1481" y="899"/>
                      <a:pt x="1481" y="899"/>
                    </a:cubicBezTo>
                    <a:cubicBezTo>
                      <a:pt x="1480" y="900"/>
                      <a:pt x="1480" y="900"/>
                      <a:pt x="1480" y="900"/>
                    </a:cubicBezTo>
                    <a:cubicBezTo>
                      <a:pt x="1479" y="897"/>
                      <a:pt x="1479" y="897"/>
                      <a:pt x="1479" y="897"/>
                    </a:cubicBezTo>
                    <a:cubicBezTo>
                      <a:pt x="1478" y="894"/>
                      <a:pt x="1478" y="894"/>
                      <a:pt x="1478" y="894"/>
                    </a:cubicBezTo>
                    <a:cubicBezTo>
                      <a:pt x="1478" y="892"/>
                      <a:pt x="1477" y="889"/>
                      <a:pt x="1477" y="887"/>
                    </a:cubicBezTo>
                    <a:cubicBezTo>
                      <a:pt x="1476" y="884"/>
                      <a:pt x="1476" y="882"/>
                      <a:pt x="1475" y="880"/>
                    </a:cubicBezTo>
                    <a:cubicBezTo>
                      <a:pt x="1475" y="878"/>
                      <a:pt x="1475" y="876"/>
                      <a:pt x="1474" y="873"/>
                    </a:cubicBezTo>
                    <a:cubicBezTo>
                      <a:pt x="1474" y="872"/>
                      <a:pt x="1473" y="870"/>
                      <a:pt x="1473" y="868"/>
                    </a:cubicBezTo>
                    <a:cubicBezTo>
                      <a:pt x="1472" y="865"/>
                      <a:pt x="1472" y="865"/>
                      <a:pt x="1472" y="865"/>
                    </a:cubicBezTo>
                    <a:lnTo>
                      <a:pt x="1478" y="867"/>
                    </a:lnTo>
                    <a:close/>
                    <a:moveTo>
                      <a:pt x="1530" y="946"/>
                    </a:moveTo>
                    <a:cubicBezTo>
                      <a:pt x="1531" y="945"/>
                      <a:pt x="1531" y="945"/>
                      <a:pt x="1531" y="945"/>
                    </a:cubicBezTo>
                    <a:cubicBezTo>
                      <a:pt x="1532" y="944"/>
                      <a:pt x="1532" y="944"/>
                      <a:pt x="1532" y="944"/>
                    </a:cubicBezTo>
                    <a:cubicBezTo>
                      <a:pt x="1536" y="949"/>
                      <a:pt x="1536" y="949"/>
                      <a:pt x="1536" y="949"/>
                    </a:cubicBezTo>
                    <a:cubicBezTo>
                      <a:pt x="1537" y="951"/>
                      <a:pt x="1537" y="951"/>
                      <a:pt x="1537" y="951"/>
                    </a:cubicBezTo>
                    <a:cubicBezTo>
                      <a:pt x="1536" y="951"/>
                      <a:pt x="1536" y="951"/>
                      <a:pt x="1536" y="951"/>
                    </a:cubicBezTo>
                    <a:cubicBezTo>
                      <a:pt x="1532" y="951"/>
                      <a:pt x="1532" y="951"/>
                      <a:pt x="1532" y="951"/>
                    </a:cubicBezTo>
                    <a:cubicBezTo>
                      <a:pt x="1529" y="951"/>
                      <a:pt x="1529" y="951"/>
                      <a:pt x="1529" y="951"/>
                    </a:cubicBezTo>
                    <a:cubicBezTo>
                      <a:pt x="1527" y="951"/>
                      <a:pt x="1527" y="951"/>
                      <a:pt x="1527" y="951"/>
                    </a:cubicBezTo>
                    <a:cubicBezTo>
                      <a:pt x="1528" y="950"/>
                      <a:pt x="1528" y="950"/>
                      <a:pt x="1528" y="950"/>
                    </a:cubicBezTo>
                    <a:cubicBezTo>
                      <a:pt x="1529" y="949"/>
                      <a:pt x="1529" y="949"/>
                      <a:pt x="1529" y="949"/>
                    </a:cubicBezTo>
                    <a:lnTo>
                      <a:pt x="1530" y="946"/>
                    </a:lnTo>
                    <a:close/>
                    <a:moveTo>
                      <a:pt x="1530" y="932"/>
                    </a:moveTo>
                    <a:cubicBezTo>
                      <a:pt x="1533" y="933"/>
                      <a:pt x="1533" y="933"/>
                      <a:pt x="1533" y="933"/>
                    </a:cubicBezTo>
                    <a:cubicBezTo>
                      <a:pt x="1532" y="935"/>
                      <a:pt x="1532" y="935"/>
                      <a:pt x="1532" y="935"/>
                    </a:cubicBezTo>
                    <a:cubicBezTo>
                      <a:pt x="1532" y="935"/>
                      <a:pt x="1532" y="935"/>
                      <a:pt x="1532" y="935"/>
                    </a:cubicBezTo>
                    <a:cubicBezTo>
                      <a:pt x="1531" y="933"/>
                      <a:pt x="1531" y="933"/>
                      <a:pt x="1531" y="933"/>
                    </a:cubicBezTo>
                    <a:lnTo>
                      <a:pt x="1530" y="932"/>
                    </a:lnTo>
                    <a:close/>
                    <a:moveTo>
                      <a:pt x="1539" y="971"/>
                    </a:moveTo>
                    <a:cubicBezTo>
                      <a:pt x="1539" y="973"/>
                      <a:pt x="1539" y="973"/>
                      <a:pt x="1539" y="973"/>
                    </a:cubicBezTo>
                    <a:cubicBezTo>
                      <a:pt x="1539" y="975"/>
                      <a:pt x="1539" y="975"/>
                      <a:pt x="1539" y="975"/>
                    </a:cubicBezTo>
                    <a:cubicBezTo>
                      <a:pt x="1536" y="969"/>
                      <a:pt x="1536" y="969"/>
                      <a:pt x="1536" y="969"/>
                    </a:cubicBezTo>
                    <a:cubicBezTo>
                      <a:pt x="1535" y="968"/>
                      <a:pt x="1535" y="968"/>
                      <a:pt x="1535" y="968"/>
                    </a:cubicBezTo>
                    <a:cubicBezTo>
                      <a:pt x="1536" y="967"/>
                      <a:pt x="1536" y="967"/>
                      <a:pt x="1536" y="967"/>
                    </a:cubicBezTo>
                    <a:cubicBezTo>
                      <a:pt x="1537" y="965"/>
                      <a:pt x="1537" y="965"/>
                      <a:pt x="1537" y="965"/>
                    </a:cubicBezTo>
                    <a:cubicBezTo>
                      <a:pt x="1537" y="965"/>
                      <a:pt x="1537" y="965"/>
                      <a:pt x="1537" y="965"/>
                    </a:cubicBezTo>
                    <a:cubicBezTo>
                      <a:pt x="1539" y="962"/>
                      <a:pt x="1539" y="962"/>
                      <a:pt x="1539" y="962"/>
                    </a:cubicBezTo>
                    <a:cubicBezTo>
                      <a:pt x="1539" y="967"/>
                      <a:pt x="1539" y="967"/>
                      <a:pt x="1539" y="967"/>
                    </a:cubicBezTo>
                    <a:cubicBezTo>
                      <a:pt x="1539" y="968"/>
                      <a:pt x="1539" y="968"/>
                      <a:pt x="1539" y="968"/>
                    </a:cubicBezTo>
                    <a:lnTo>
                      <a:pt x="1539" y="971"/>
                    </a:lnTo>
                    <a:close/>
                    <a:moveTo>
                      <a:pt x="1489" y="968"/>
                    </a:moveTo>
                    <a:cubicBezTo>
                      <a:pt x="1488" y="969"/>
                      <a:pt x="1488" y="969"/>
                      <a:pt x="1488" y="969"/>
                    </a:cubicBezTo>
                    <a:cubicBezTo>
                      <a:pt x="1486" y="973"/>
                      <a:pt x="1486" y="973"/>
                      <a:pt x="1486" y="973"/>
                    </a:cubicBezTo>
                    <a:cubicBezTo>
                      <a:pt x="1485" y="974"/>
                      <a:pt x="1485" y="974"/>
                      <a:pt x="1485" y="974"/>
                    </a:cubicBezTo>
                    <a:cubicBezTo>
                      <a:pt x="1484" y="974"/>
                      <a:pt x="1484" y="974"/>
                      <a:pt x="1484" y="974"/>
                    </a:cubicBezTo>
                    <a:cubicBezTo>
                      <a:pt x="1484" y="974"/>
                      <a:pt x="1484" y="974"/>
                      <a:pt x="1484" y="974"/>
                    </a:cubicBezTo>
                    <a:cubicBezTo>
                      <a:pt x="1484" y="971"/>
                      <a:pt x="1484" y="971"/>
                      <a:pt x="1484" y="971"/>
                    </a:cubicBezTo>
                    <a:cubicBezTo>
                      <a:pt x="1484" y="966"/>
                      <a:pt x="1484" y="966"/>
                      <a:pt x="1484" y="966"/>
                    </a:cubicBezTo>
                    <a:cubicBezTo>
                      <a:pt x="1484" y="962"/>
                      <a:pt x="1484" y="962"/>
                      <a:pt x="1484" y="962"/>
                    </a:cubicBezTo>
                    <a:lnTo>
                      <a:pt x="1489" y="968"/>
                    </a:lnTo>
                    <a:close/>
                    <a:moveTo>
                      <a:pt x="1484" y="946"/>
                    </a:moveTo>
                    <a:cubicBezTo>
                      <a:pt x="1484" y="944"/>
                      <a:pt x="1484" y="944"/>
                      <a:pt x="1484" y="944"/>
                    </a:cubicBezTo>
                    <a:cubicBezTo>
                      <a:pt x="1484" y="942"/>
                      <a:pt x="1484" y="942"/>
                      <a:pt x="1484" y="942"/>
                    </a:cubicBezTo>
                    <a:cubicBezTo>
                      <a:pt x="1485" y="944"/>
                      <a:pt x="1485" y="944"/>
                      <a:pt x="1485" y="944"/>
                    </a:cubicBezTo>
                    <a:cubicBezTo>
                      <a:pt x="1485" y="945"/>
                      <a:pt x="1485" y="945"/>
                      <a:pt x="1485" y="945"/>
                    </a:cubicBezTo>
                    <a:lnTo>
                      <a:pt x="1484" y="946"/>
                    </a:lnTo>
                    <a:close/>
                    <a:moveTo>
                      <a:pt x="1504" y="962"/>
                    </a:moveTo>
                    <a:cubicBezTo>
                      <a:pt x="1507" y="966"/>
                      <a:pt x="1507" y="966"/>
                      <a:pt x="1507" y="966"/>
                    </a:cubicBezTo>
                    <a:cubicBezTo>
                      <a:pt x="1509" y="968"/>
                      <a:pt x="1509" y="968"/>
                      <a:pt x="1509" y="968"/>
                    </a:cubicBezTo>
                    <a:cubicBezTo>
                      <a:pt x="1508" y="969"/>
                      <a:pt x="1508" y="969"/>
                      <a:pt x="1508" y="969"/>
                    </a:cubicBezTo>
                    <a:cubicBezTo>
                      <a:pt x="1507" y="971"/>
                      <a:pt x="1507" y="971"/>
                      <a:pt x="1507" y="971"/>
                    </a:cubicBezTo>
                    <a:cubicBezTo>
                      <a:pt x="1506" y="973"/>
                      <a:pt x="1506" y="973"/>
                      <a:pt x="1506" y="973"/>
                    </a:cubicBezTo>
                    <a:cubicBezTo>
                      <a:pt x="1505" y="973"/>
                      <a:pt x="1505" y="973"/>
                      <a:pt x="1505" y="973"/>
                    </a:cubicBezTo>
                    <a:cubicBezTo>
                      <a:pt x="1504" y="974"/>
                      <a:pt x="1504" y="974"/>
                      <a:pt x="1504" y="974"/>
                    </a:cubicBezTo>
                    <a:cubicBezTo>
                      <a:pt x="1504" y="973"/>
                      <a:pt x="1504" y="973"/>
                      <a:pt x="1504" y="973"/>
                    </a:cubicBezTo>
                    <a:cubicBezTo>
                      <a:pt x="1504" y="972"/>
                      <a:pt x="1504" y="972"/>
                      <a:pt x="1504" y="972"/>
                    </a:cubicBezTo>
                    <a:cubicBezTo>
                      <a:pt x="1504" y="968"/>
                      <a:pt x="1504" y="968"/>
                      <a:pt x="1504" y="968"/>
                    </a:cubicBezTo>
                    <a:cubicBezTo>
                      <a:pt x="1504" y="966"/>
                      <a:pt x="1504" y="966"/>
                      <a:pt x="1504" y="966"/>
                    </a:cubicBezTo>
                    <a:cubicBezTo>
                      <a:pt x="1504" y="963"/>
                      <a:pt x="1504" y="963"/>
                      <a:pt x="1504" y="963"/>
                    </a:cubicBezTo>
                    <a:lnTo>
                      <a:pt x="1504" y="962"/>
                    </a:lnTo>
                    <a:close/>
                    <a:moveTo>
                      <a:pt x="1511" y="974"/>
                    </a:moveTo>
                    <a:cubicBezTo>
                      <a:pt x="1512" y="973"/>
                      <a:pt x="1512" y="973"/>
                      <a:pt x="1512" y="973"/>
                    </a:cubicBezTo>
                    <a:cubicBezTo>
                      <a:pt x="1512" y="973"/>
                      <a:pt x="1512" y="973"/>
                      <a:pt x="1512" y="973"/>
                    </a:cubicBezTo>
                    <a:cubicBezTo>
                      <a:pt x="1513" y="975"/>
                      <a:pt x="1513" y="975"/>
                      <a:pt x="1513" y="975"/>
                    </a:cubicBezTo>
                    <a:cubicBezTo>
                      <a:pt x="1517" y="980"/>
                      <a:pt x="1517" y="980"/>
                      <a:pt x="1517" y="980"/>
                    </a:cubicBezTo>
                    <a:cubicBezTo>
                      <a:pt x="1516" y="980"/>
                      <a:pt x="1516" y="980"/>
                      <a:pt x="1516" y="980"/>
                    </a:cubicBezTo>
                    <a:cubicBezTo>
                      <a:pt x="1513" y="980"/>
                      <a:pt x="1513" y="980"/>
                      <a:pt x="1513" y="980"/>
                    </a:cubicBezTo>
                    <a:cubicBezTo>
                      <a:pt x="1512" y="980"/>
                      <a:pt x="1512" y="980"/>
                      <a:pt x="1512" y="980"/>
                    </a:cubicBezTo>
                    <a:cubicBezTo>
                      <a:pt x="1509" y="980"/>
                      <a:pt x="1509" y="980"/>
                      <a:pt x="1509" y="980"/>
                    </a:cubicBezTo>
                    <a:cubicBezTo>
                      <a:pt x="1507" y="980"/>
                      <a:pt x="1507" y="980"/>
                      <a:pt x="1507" y="980"/>
                    </a:cubicBezTo>
                    <a:cubicBezTo>
                      <a:pt x="1508" y="979"/>
                      <a:pt x="1508" y="979"/>
                      <a:pt x="1508" y="979"/>
                    </a:cubicBezTo>
                    <a:cubicBezTo>
                      <a:pt x="1509" y="977"/>
                      <a:pt x="1509" y="977"/>
                      <a:pt x="1509" y="977"/>
                    </a:cubicBezTo>
                    <a:cubicBezTo>
                      <a:pt x="1509" y="976"/>
                      <a:pt x="1509" y="976"/>
                      <a:pt x="1509" y="976"/>
                    </a:cubicBezTo>
                    <a:lnTo>
                      <a:pt x="1511" y="974"/>
                    </a:lnTo>
                    <a:close/>
                    <a:moveTo>
                      <a:pt x="1507" y="956"/>
                    </a:moveTo>
                    <a:cubicBezTo>
                      <a:pt x="1508" y="956"/>
                      <a:pt x="1508" y="956"/>
                      <a:pt x="1508" y="956"/>
                    </a:cubicBezTo>
                    <a:cubicBezTo>
                      <a:pt x="1509" y="956"/>
                      <a:pt x="1509" y="956"/>
                      <a:pt x="1509" y="956"/>
                    </a:cubicBezTo>
                    <a:cubicBezTo>
                      <a:pt x="1515" y="956"/>
                      <a:pt x="1515" y="956"/>
                      <a:pt x="1515" y="956"/>
                    </a:cubicBezTo>
                    <a:cubicBezTo>
                      <a:pt x="1517" y="956"/>
                      <a:pt x="1517" y="956"/>
                      <a:pt x="1517" y="956"/>
                    </a:cubicBezTo>
                    <a:cubicBezTo>
                      <a:pt x="1516" y="958"/>
                      <a:pt x="1516" y="958"/>
                      <a:pt x="1516" y="958"/>
                    </a:cubicBezTo>
                    <a:cubicBezTo>
                      <a:pt x="1514" y="961"/>
                      <a:pt x="1514" y="961"/>
                      <a:pt x="1514" y="961"/>
                    </a:cubicBezTo>
                    <a:cubicBezTo>
                      <a:pt x="1513" y="962"/>
                      <a:pt x="1513" y="962"/>
                      <a:pt x="1513" y="962"/>
                    </a:cubicBezTo>
                    <a:cubicBezTo>
                      <a:pt x="1512" y="964"/>
                      <a:pt x="1512" y="964"/>
                      <a:pt x="1512" y="964"/>
                    </a:cubicBezTo>
                    <a:cubicBezTo>
                      <a:pt x="1512" y="964"/>
                      <a:pt x="1512" y="964"/>
                      <a:pt x="1512" y="964"/>
                    </a:cubicBezTo>
                    <a:cubicBezTo>
                      <a:pt x="1511" y="963"/>
                      <a:pt x="1511" y="963"/>
                      <a:pt x="1511" y="963"/>
                    </a:cubicBezTo>
                    <a:lnTo>
                      <a:pt x="1507" y="956"/>
                    </a:lnTo>
                    <a:close/>
                    <a:moveTo>
                      <a:pt x="1509" y="985"/>
                    </a:moveTo>
                    <a:cubicBezTo>
                      <a:pt x="1510" y="985"/>
                      <a:pt x="1510" y="985"/>
                      <a:pt x="1510" y="985"/>
                    </a:cubicBezTo>
                    <a:cubicBezTo>
                      <a:pt x="1514" y="985"/>
                      <a:pt x="1514" y="985"/>
                      <a:pt x="1514" y="985"/>
                    </a:cubicBezTo>
                    <a:cubicBezTo>
                      <a:pt x="1517" y="985"/>
                      <a:pt x="1517" y="985"/>
                      <a:pt x="1517" y="985"/>
                    </a:cubicBezTo>
                    <a:cubicBezTo>
                      <a:pt x="1518" y="985"/>
                      <a:pt x="1518" y="985"/>
                      <a:pt x="1518" y="985"/>
                    </a:cubicBezTo>
                    <a:cubicBezTo>
                      <a:pt x="1519" y="985"/>
                      <a:pt x="1519" y="985"/>
                      <a:pt x="1519" y="985"/>
                    </a:cubicBezTo>
                    <a:cubicBezTo>
                      <a:pt x="1519" y="985"/>
                      <a:pt x="1519" y="985"/>
                      <a:pt x="1519" y="985"/>
                    </a:cubicBezTo>
                    <a:cubicBezTo>
                      <a:pt x="1518" y="986"/>
                      <a:pt x="1518" y="986"/>
                      <a:pt x="1518" y="986"/>
                    </a:cubicBezTo>
                    <a:cubicBezTo>
                      <a:pt x="1518" y="988"/>
                      <a:pt x="1518" y="988"/>
                      <a:pt x="1518" y="988"/>
                    </a:cubicBezTo>
                    <a:cubicBezTo>
                      <a:pt x="1517" y="992"/>
                      <a:pt x="1517" y="992"/>
                      <a:pt x="1517" y="992"/>
                    </a:cubicBezTo>
                    <a:cubicBezTo>
                      <a:pt x="1517" y="992"/>
                      <a:pt x="1517" y="992"/>
                      <a:pt x="1517" y="992"/>
                    </a:cubicBezTo>
                    <a:lnTo>
                      <a:pt x="1509" y="985"/>
                    </a:lnTo>
                    <a:close/>
                    <a:moveTo>
                      <a:pt x="1515" y="997"/>
                    </a:moveTo>
                    <a:cubicBezTo>
                      <a:pt x="1514" y="1001"/>
                      <a:pt x="1514" y="1001"/>
                      <a:pt x="1514" y="1001"/>
                    </a:cubicBezTo>
                    <a:cubicBezTo>
                      <a:pt x="1514" y="1002"/>
                      <a:pt x="1514" y="1002"/>
                      <a:pt x="1514" y="1002"/>
                    </a:cubicBezTo>
                    <a:cubicBezTo>
                      <a:pt x="1514" y="1004"/>
                      <a:pt x="1514" y="1004"/>
                      <a:pt x="1514" y="1004"/>
                    </a:cubicBezTo>
                    <a:cubicBezTo>
                      <a:pt x="1512" y="1001"/>
                      <a:pt x="1512" y="1001"/>
                      <a:pt x="1512" y="1001"/>
                    </a:cubicBezTo>
                    <a:cubicBezTo>
                      <a:pt x="1511" y="997"/>
                      <a:pt x="1511" y="997"/>
                      <a:pt x="1511" y="997"/>
                    </a:cubicBezTo>
                    <a:cubicBezTo>
                      <a:pt x="1508" y="991"/>
                      <a:pt x="1508" y="991"/>
                      <a:pt x="1508" y="991"/>
                    </a:cubicBezTo>
                    <a:lnTo>
                      <a:pt x="1515" y="997"/>
                    </a:lnTo>
                    <a:close/>
                    <a:moveTo>
                      <a:pt x="1515" y="968"/>
                    </a:moveTo>
                    <a:cubicBezTo>
                      <a:pt x="1516" y="967"/>
                      <a:pt x="1516" y="967"/>
                      <a:pt x="1516" y="967"/>
                    </a:cubicBezTo>
                    <a:cubicBezTo>
                      <a:pt x="1517" y="965"/>
                      <a:pt x="1517" y="965"/>
                      <a:pt x="1517" y="965"/>
                    </a:cubicBezTo>
                    <a:cubicBezTo>
                      <a:pt x="1517" y="965"/>
                      <a:pt x="1517" y="965"/>
                      <a:pt x="1517" y="965"/>
                    </a:cubicBezTo>
                    <a:cubicBezTo>
                      <a:pt x="1519" y="962"/>
                      <a:pt x="1519" y="962"/>
                      <a:pt x="1519" y="962"/>
                    </a:cubicBezTo>
                    <a:cubicBezTo>
                      <a:pt x="1519" y="967"/>
                      <a:pt x="1519" y="967"/>
                      <a:pt x="1519" y="967"/>
                    </a:cubicBezTo>
                    <a:cubicBezTo>
                      <a:pt x="1519" y="968"/>
                      <a:pt x="1519" y="968"/>
                      <a:pt x="1519" y="968"/>
                    </a:cubicBezTo>
                    <a:cubicBezTo>
                      <a:pt x="1519" y="971"/>
                      <a:pt x="1519" y="971"/>
                      <a:pt x="1519" y="971"/>
                    </a:cubicBezTo>
                    <a:cubicBezTo>
                      <a:pt x="1519" y="975"/>
                      <a:pt x="1519" y="975"/>
                      <a:pt x="1519" y="975"/>
                    </a:cubicBezTo>
                    <a:lnTo>
                      <a:pt x="1515" y="968"/>
                    </a:lnTo>
                    <a:close/>
                    <a:moveTo>
                      <a:pt x="1515" y="951"/>
                    </a:moveTo>
                    <a:cubicBezTo>
                      <a:pt x="1509" y="951"/>
                      <a:pt x="1509" y="951"/>
                      <a:pt x="1509" y="951"/>
                    </a:cubicBezTo>
                    <a:cubicBezTo>
                      <a:pt x="1507" y="951"/>
                      <a:pt x="1507" y="951"/>
                      <a:pt x="1507" y="951"/>
                    </a:cubicBezTo>
                    <a:cubicBezTo>
                      <a:pt x="1508" y="950"/>
                      <a:pt x="1508" y="950"/>
                      <a:pt x="1508" y="950"/>
                    </a:cubicBezTo>
                    <a:cubicBezTo>
                      <a:pt x="1510" y="946"/>
                      <a:pt x="1510" y="946"/>
                      <a:pt x="1510" y="946"/>
                    </a:cubicBezTo>
                    <a:cubicBezTo>
                      <a:pt x="1511" y="945"/>
                      <a:pt x="1511" y="945"/>
                      <a:pt x="1511" y="945"/>
                    </a:cubicBezTo>
                    <a:cubicBezTo>
                      <a:pt x="1512" y="944"/>
                      <a:pt x="1512" y="944"/>
                      <a:pt x="1512" y="944"/>
                    </a:cubicBezTo>
                    <a:cubicBezTo>
                      <a:pt x="1512" y="944"/>
                      <a:pt x="1512" y="944"/>
                      <a:pt x="1512" y="944"/>
                    </a:cubicBezTo>
                    <a:cubicBezTo>
                      <a:pt x="1512" y="945"/>
                      <a:pt x="1512" y="945"/>
                      <a:pt x="1512" y="945"/>
                    </a:cubicBezTo>
                    <a:cubicBezTo>
                      <a:pt x="1517" y="951"/>
                      <a:pt x="1517" y="951"/>
                      <a:pt x="1517" y="951"/>
                    </a:cubicBezTo>
                    <a:cubicBezTo>
                      <a:pt x="1517" y="951"/>
                      <a:pt x="1517" y="951"/>
                      <a:pt x="1517" y="951"/>
                    </a:cubicBezTo>
                    <a:lnTo>
                      <a:pt x="1515" y="951"/>
                    </a:lnTo>
                    <a:close/>
                    <a:moveTo>
                      <a:pt x="1506" y="939"/>
                    </a:moveTo>
                    <a:cubicBezTo>
                      <a:pt x="1505" y="940"/>
                      <a:pt x="1505" y="940"/>
                      <a:pt x="1505" y="940"/>
                    </a:cubicBezTo>
                    <a:cubicBezTo>
                      <a:pt x="1504" y="940"/>
                      <a:pt x="1504" y="940"/>
                      <a:pt x="1504" y="940"/>
                    </a:cubicBezTo>
                    <a:cubicBezTo>
                      <a:pt x="1504" y="939"/>
                      <a:pt x="1504" y="939"/>
                      <a:pt x="1504" y="939"/>
                    </a:cubicBezTo>
                    <a:cubicBezTo>
                      <a:pt x="1504" y="937"/>
                      <a:pt x="1504" y="937"/>
                      <a:pt x="1504" y="937"/>
                    </a:cubicBezTo>
                    <a:cubicBezTo>
                      <a:pt x="1504" y="934"/>
                      <a:pt x="1504" y="934"/>
                      <a:pt x="1504" y="934"/>
                    </a:cubicBezTo>
                    <a:cubicBezTo>
                      <a:pt x="1504" y="933"/>
                      <a:pt x="1504" y="933"/>
                      <a:pt x="1504" y="933"/>
                    </a:cubicBezTo>
                    <a:cubicBezTo>
                      <a:pt x="1506" y="936"/>
                      <a:pt x="1506" y="936"/>
                      <a:pt x="1506" y="936"/>
                    </a:cubicBezTo>
                    <a:cubicBezTo>
                      <a:pt x="1508" y="938"/>
                      <a:pt x="1508" y="938"/>
                      <a:pt x="1508" y="938"/>
                    </a:cubicBezTo>
                    <a:lnTo>
                      <a:pt x="1506" y="939"/>
                    </a:lnTo>
                    <a:close/>
                    <a:moveTo>
                      <a:pt x="1505" y="996"/>
                    </a:moveTo>
                    <a:cubicBezTo>
                      <a:pt x="1507" y="1002"/>
                      <a:pt x="1507" y="1002"/>
                      <a:pt x="1507" y="1002"/>
                    </a:cubicBezTo>
                    <a:cubicBezTo>
                      <a:pt x="1500" y="995"/>
                      <a:pt x="1500" y="995"/>
                      <a:pt x="1500" y="995"/>
                    </a:cubicBezTo>
                    <a:cubicBezTo>
                      <a:pt x="1501" y="992"/>
                      <a:pt x="1501" y="992"/>
                      <a:pt x="1501" y="992"/>
                    </a:cubicBezTo>
                    <a:cubicBezTo>
                      <a:pt x="1501" y="990"/>
                      <a:pt x="1501" y="990"/>
                      <a:pt x="1501" y="990"/>
                    </a:cubicBezTo>
                    <a:cubicBezTo>
                      <a:pt x="1502" y="989"/>
                      <a:pt x="1502" y="989"/>
                      <a:pt x="1502" y="989"/>
                    </a:cubicBezTo>
                    <a:cubicBezTo>
                      <a:pt x="1503" y="992"/>
                      <a:pt x="1503" y="992"/>
                      <a:pt x="1503" y="992"/>
                    </a:cubicBezTo>
                    <a:lnTo>
                      <a:pt x="1505" y="996"/>
                    </a:lnTo>
                    <a:close/>
                    <a:moveTo>
                      <a:pt x="1508" y="1009"/>
                    </a:moveTo>
                    <a:cubicBezTo>
                      <a:pt x="1503" y="1009"/>
                      <a:pt x="1503" y="1009"/>
                      <a:pt x="1503" y="1009"/>
                    </a:cubicBezTo>
                    <a:cubicBezTo>
                      <a:pt x="1499" y="1009"/>
                      <a:pt x="1499" y="1009"/>
                      <a:pt x="1499" y="1009"/>
                    </a:cubicBezTo>
                    <a:cubicBezTo>
                      <a:pt x="1496" y="1009"/>
                      <a:pt x="1496" y="1009"/>
                      <a:pt x="1496" y="1009"/>
                    </a:cubicBezTo>
                    <a:cubicBezTo>
                      <a:pt x="1494" y="1009"/>
                      <a:pt x="1494" y="1009"/>
                      <a:pt x="1494" y="1009"/>
                    </a:cubicBezTo>
                    <a:cubicBezTo>
                      <a:pt x="1495" y="1007"/>
                      <a:pt x="1495" y="1007"/>
                      <a:pt x="1495" y="1007"/>
                    </a:cubicBezTo>
                    <a:cubicBezTo>
                      <a:pt x="1496" y="1005"/>
                      <a:pt x="1496" y="1005"/>
                      <a:pt x="1496" y="1005"/>
                    </a:cubicBezTo>
                    <a:cubicBezTo>
                      <a:pt x="1497" y="1003"/>
                      <a:pt x="1497" y="1003"/>
                      <a:pt x="1497" y="1003"/>
                    </a:cubicBezTo>
                    <a:cubicBezTo>
                      <a:pt x="1498" y="1000"/>
                      <a:pt x="1498" y="1000"/>
                      <a:pt x="1498" y="1000"/>
                    </a:cubicBezTo>
                    <a:lnTo>
                      <a:pt x="1508" y="1009"/>
                    </a:lnTo>
                    <a:close/>
                    <a:moveTo>
                      <a:pt x="1499" y="968"/>
                    </a:moveTo>
                    <a:cubicBezTo>
                      <a:pt x="1499" y="971"/>
                      <a:pt x="1499" y="971"/>
                      <a:pt x="1499" y="971"/>
                    </a:cubicBezTo>
                    <a:cubicBezTo>
                      <a:pt x="1499" y="974"/>
                      <a:pt x="1499" y="974"/>
                      <a:pt x="1499" y="974"/>
                    </a:cubicBezTo>
                    <a:cubicBezTo>
                      <a:pt x="1495" y="968"/>
                      <a:pt x="1495" y="968"/>
                      <a:pt x="1495" y="968"/>
                    </a:cubicBezTo>
                    <a:cubicBezTo>
                      <a:pt x="1496" y="967"/>
                      <a:pt x="1496" y="967"/>
                      <a:pt x="1496" y="967"/>
                    </a:cubicBezTo>
                    <a:cubicBezTo>
                      <a:pt x="1497" y="965"/>
                      <a:pt x="1497" y="965"/>
                      <a:pt x="1497" y="965"/>
                    </a:cubicBezTo>
                    <a:cubicBezTo>
                      <a:pt x="1497" y="965"/>
                      <a:pt x="1497" y="965"/>
                      <a:pt x="1497" y="965"/>
                    </a:cubicBezTo>
                    <a:cubicBezTo>
                      <a:pt x="1499" y="963"/>
                      <a:pt x="1499" y="963"/>
                      <a:pt x="1499" y="963"/>
                    </a:cubicBezTo>
                    <a:cubicBezTo>
                      <a:pt x="1499" y="962"/>
                      <a:pt x="1499" y="962"/>
                      <a:pt x="1499" y="962"/>
                    </a:cubicBezTo>
                    <a:cubicBezTo>
                      <a:pt x="1499" y="963"/>
                      <a:pt x="1499" y="963"/>
                      <a:pt x="1499" y="963"/>
                    </a:cubicBezTo>
                    <a:cubicBezTo>
                      <a:pt x="1499" y="967"/>
                      <a:pt x="1499" y="967"/>
                      <a:pt x="1499" y="967"/>
                    </a:cubicBezTo>
                    <a:lnTo>
                      <a:pt x="1499" y="968"/>
                    </a:lnTo>
                    <a:close/>
                    <a:moveTo>
                      <a:pt x="1488" y="985"/>
                    </a:moveTo>
                    <a:cubicBezTo>
                      <a:pt x="1489" y="985"/>
                      <a:pt x="1489" y="985"/>
                      <a:pt x="1489" y="985"/>
                    </a:cubicBezTo>
                    <a:cubicBezTo>
                      <a:pt x="1493" y="985"/>
                      <a:pt x="1493" y="985"/>
                      <a:pt x="1493" y="985"/>
                    </a:cubicBezTo>
                    <a:cubicBezTo>
                      <a:pt x="1496" y="985"/>
                      <a:pt x="1496" y="985"/>
                      <a:pt x="1496" y="985"/>
                    </a:cubicBezTo>
                    <a:cubicBezTo>
                      <a:pt x="1498" y="985"/>
                      <a:pt x="1498" y="985"/>
                      <a:pt x="1498" y="985"/>
                    </a:cubicBezTo>
                    <a:cubicBezTo>
                      <a:pt x="1498" y="986"/>
                      <a:pt x="1498" y="986"/>
                      <a:pt x="1498" y="986"/>
                    </a:cubicBezTo>
                    <a:cubicBezTo>
                      <a:pt x="1497" y="988"/>
                      <a:pt x="1497" y="988"/>
                      <a:pt x="1497" y="988"/>
                    </a:cubicBezTo>
                    <a:cubicBezTo>
                      <a:pt x="1496" y="991"/>
                      <a:pt x="1496" y="991"/>
                      <a:pt x="1496" y="991"/>
                    </a:cubicBezTo>
                    <a:cubicBezTo>
                      <a:pt x="1496" y="991"/>
                      <a:pt x="1496" y="991"/>
                      <a:pt x="1496" y="991"/>
                    </a:cubicBezTo>
                    <a:lnTo>
                      <a:pt x="1488" y="985"/>
                    </a:lnTo>
                    <a:close/>
                    <a:moveTo>
                      <a:pt x="1499" y="934"/>
                    </a:moveTo>
                    <a:cubicBezTo>
                      <a:pt x="1499" y="936"/>
                      <a:pt x="1499" y="936"/>
                      <a:pt x="1499" y="936"/>
                    </a:cubicBezTo>
                    <a:cubicBezTo>
                      <a:pt x="1499" y="942"/>
                      <a:pt x="1499" y="942"/>
                      <a:pt x="1499" y="942"/>
                    </a:cubicBezTo>
                    <a:cubicBezTo>
                      <a:pt x="1499" y="944"/>
                      <a:pt x="1499" y="944"/>
                      <a:pt x="1499" y="944"/>
                    </a:cubicBezTo>
                    <a:cubicBezTo>
                      <a:pt x="1498" y="945"/>
                      <a:pt x="1498" y="945"/>
                      <a:pt x="1498" y="945"/>
                    </a:cubicBezTo>
                    <a:cubicBezTo>
                      <a:pt x="1495" y="939"/>
                      <a:pt x="1495" y="939"/>
                      <a:pt x="1495" y="939"/>
                    </a:cubicBezTo>
                    <a:cubicBezTo>
                      <a:pt x="1496" y="938"/>
                      <a:pt x="1496" y="938"/>
                      <a:pt x="1496" y="938"/>
                    </a:cubicBezTo>
                    <a:cubicBezTo>
                      <a:pt x="1498" y="935"/>
                      <a:pt x="1498" y="935"/>
                      <a:pt x="1498" y="935"/>
                    </a:cubicBezTo>
                    <a:cubicBezTo>
                      <a:pt x="1499" y="934"/>
                      <a:pt x="1499" y="934"/>
                      <a:pt x="1499" y="934"/>
                    </a:cubicBezTo>
                    <a:cubicBezTo>
                      <a:pt x="1499" y="933"/>
                      <a:pt x="1499" y="933"/>
                      <a:pt x="1499" y="933"/>
                    </a:cubicBezTo>
                    <a:lnTo>
                      <a:pt x="1499" y="934"/>
                    </a:lnTo>
                    <a:close/>
                    <a:moveTo>
                      <a:pt x="1496" y="929"/>
                    </a:moveTo>
                    <a:cubicBezTo>
                      <a:pt x="1495" y="930"/>
                      <a:pt x="1495" y="930"/>
                      <a:pt x="1495" y="930"/>
                    </a:cubicBezTo>
                    <a:cubicBezTo>
                      <a:pt x="1495" y="931"/>
                      <a:pt x="1495" y="931"/>
                      <a:pt x="1495" y="931"/>
                    </a:cubicBezTo>
                    <a:cubicBezTo>
                      <a:pt x="1492" y="935"/>
                      <a:pt x="1492" y="935"/>
                      <a:pt x="1492" y="935"/>
                    </a:cubicBezTo>
                    <a:cubicBezTo>
                      <a:pt x="1492" y="935"/>
                      <a:pt x="1492" y="935"/>
                      <a:pt x="1492" y="935"/>
                    </a:cubicBezTo>
                    <a:cubicBezTo>
                      <a:pt x="1491" y="933"/>
                      <a:pt x="1491" y="933"/>
                      <a:pt x="1491" y="933"/>
                    </a:cubicBezTo>
                    <a:cubicBezTo>
                      <a:pt x="1487" y="928"/>
                      <a:pt x="1487" y="928"/>
                      <a:pt x="1487" y="928"/>
                    </a:cubicBezTo>
                    <a:cubicBezTo>
                      <a:pt x="1491" y="928"/>
                      <a:pt x="1491" y="928"/>
                      <a:pt x="1491" y="928"/>
                    </a:cubicBezTo>
                    <a:cubicBezTo>
                      <a:pt x="1493" y="928"/>
                      <a:pt x="1493" y="928"/>
                      <a:pt x="1493" y="928"/>
                    </a:cubicBezTo>
                    <a:cubicBezTo>
                      <a:pt x="1495" y="928"/>
                      <a:pt x="1495" y="928"/>
                      <a:pt x="1495" y="928"/>
                    </a:cubicBezTo>
                    <a:cubicBezTo>
                      <a:pt x="1497" y="928"/>
                      <a:pt x="1497" y="928"/>
                      <a:pt x="1497" y="928"/>
                    </a:cubicBezTo>
                    <a:lnTo>
                      <a:pt x="1496" y="929"/>
                    </a:lnTo>
                    <a:close/>
                    <a:moveTo>
                      <a:pt x="1494" y="947"/>
                    </a:moveTo>
                    <a:cubicBezTo>
                      <a:pt x="1493" y="949"/>
                      <a:pt x="1493" y="949"/>
                      <a:pt x="1493" y="949"/>
                    </a:cubicBezTo>
                    <a:cubicBezTo>
                      <a:pt x="1492" y="950"/>
                      <a:pt x="1492" y="950"/>
                      <a:pt x="1492" y="950"/>
                    </a:cubicBezTo>
                    <a:cubicBezTo>
                      <a:pt x="1491" y="947"/>
                      <a:pt x="1491" y="947"/>
                      <a:pt x="1491" y="947"/>
                    </a:cubicBezTo>
                    <a:cubicBezTo>
                      <a:pt x="1491" y="946"/>
                      <a:pt x="1491" y="946"/>
                      <a:pt x="1491" y="946"/>
                    </a:cubicBezTo>
                    <a:cubicBezTo>
                      <a:pt x="1492" y="944"/>
                      <a:pt x="1492" y="944"/>
                      <a:pt x="1492" y="944"/>
                    </a:cubicBezTo>
                    <a:cubicBezTo>
                      <a:pt x="1492" y="944"/>
                      <a:pt x="1492" y="944"/>
                      <a:pt x="1492" y="944"/>
                    </a:cubicBezTo>
                    <a:cubicBezTo>
                      <a:pt x="1492" y="945"/>
                      <a:pt x="1492" y="945"/>
                      <a:pt x="1492" y="945"/>
                    </a:cubicBezTo>
                    <a:lnTo>
                      <a:pt x="1494" y="947"/>
                    </a:lnTo>
                    <a:close/>
                    <a:moveTo>
                      <a:pt x="1487" y="951"/>
                    </a:moveTo>
                    <a:cubicBezTo>
                      <a:pt x="1487" y="951"/>
                      <a:pt x="1487" y="951"/>
                      <a:pt x="1487" y="951"/>
                    </a:cubicBezTo>
                    <a:cubicBezTo>
                      <a:pt x="1487" y="951"/>
                      <a:pt x="1487" y="951"/>
                      <a:pt x="1487" y="951"/>
                    </a:cubicBezTo>
                    <a:cubicBezTo>
                      <a:pt x="1487" y="951"/>
                      <a:pt x="1487" y="951"/>
                      <a:pt x="1487" y="951"/>
                    </a:cubicBezTo>
                    <a:close/>
                    <a:moveTo>
                      <a:pt x="1487" y="956"/>
                    </a:moveTo>
                    <a:cubicBezTo>
                      <a:pt x="1489" y="956"/>
                      <a:pt x="1489" y="956"/>
                      <a:pt x="1489" y="956"/>
                    </a:cubicBezTo>
                    <a:cubicBezTo>
                      <a:pt x="1490" y="956"/>
                      <a:pt x="1490" y="956"/>
                      <a:pt x="1490" y="956"/>
                    </a:cubicBezTo>
                    <a:cubicBezTo>
                      <a:pt x="1490" y="956"/>
                      <a:pt x="1490" y="956"/>
                      <a:pt x="1490" y="956"/>
                    </a:cubicBezTo>
                    <a:cubicBezTo>
                      <a:pt x="1492" y="956"/>
                      <a:pt x="1492" y="956"/>
                      <a:pt x="1492" y="956"/>
                    </a:cubicBezTo>
                    <a:cubicBezTo>
                      <a:pt x="1494" y="956"/>
                      <a:pt x="1494" y="956"/>
                      <a:pt x="1494" y="956"/>
                    </a:cubicBezTo>
                    <a:cubicBezTo>
                      <a:pt x="1497" y="956"/>
                      <a:pt x="1497" y="956"/>
                      <a:pt x="1497" y="956"/>
                    </a:cubicBezTo>
                    <a:cubicBezTo>
                      <a:pt x="1496" y="958"/>
                      <a:pt x="1496" y="958"/>
                      <a:pt x="1496" y="958"/>
                    </a:cubicBezTo>
                    <a:cubicBezTo>
                      <a:pt x="1495" y="959"/>
                      <a:pt x="1495" y="959"/>
                      <a:pt x="1495" y="959"/>
                    </a:cubicBezTo>
                    <a:cubicBezTo>
                      <a:pt x="1494" y="961"/>
                      <a:pt x="1494" y="961"/>
                      <a:pt x="1494" y="961"/>
                    </a:cubicBezTo>
                    <a:cubicBezTo>
                      <a:pt x="1493" y="962"/>
                      <a:pt x="1493" y="962"/>
                      <a:pt x="1493" y="962"/>
                    </a:cubicBezTo>
                    <a:cubicBezTo>
                      <a:pt x="1492" y="963"/>
                      <a:pt x="1492" y="963"/>
                      <a:pt x="1492" y="963"/>
                    </a:cubicBezTo>
                    <a:cubicBezTo>
                      <a:pt x="1492" y="964"/>
                      <a:pt x="1492" y="964"/>
                      <a:pt x="1492" y="964"/>
                    </a:cubicBezTo>
                    <a:cubicBezTo>
                      <a:pt x="1491" y="962"/>
                      <a:pt x="1491" y="962"/>
                      <a:pt x="1491" y="962"/>
                    </a:cubicBezTo>
                    <a:cubicBezTo>
                      <a:pt x="1487" y="956"/>
                      <a:pt x="1487" y="956"/>
                      <a:pt x="1487" y="956"/>
                    </a:cubicBezTo>
                    <a:close/>
                    <a:moveTo>
                      <a:pt x="1487" y="979"/>
                    </a:moveTo>
                    <a:cubicBezTo>
                      <a:pt x="1488" y="978"/>
                      <a:pt x="1488" y="978"/>
                      <a:pt x="1488" y="978"/>
                    </a:cubicBezTo>
                    <a:cubicBezTo>
                      <a:pt x="1489" y="976"/>
                      <a:pt x="1489" y="976"/>
                      <a:pt x="1489" y="976"/>
                    </a:cubicBezTo>
                    <a:cubicBezTo>
                      <a:pt x="1492" y="973"/>
                      <a:pt x="1492" y="973"/>
                      <a:pt x="1492" y="973"/>
                    </a:cubicBezTo>
                    <a:cubicBezTo>
                      <a:pt x="1492" y="972"/>
                      <a:pt x="1492" y="972"/>
                      <a:pt x="1492" y="972"/>
                    </a:cubicBezTo>
                    <a:cubicBezTo>
                      <a:pt x="1493" y="974"/>
                      <a:pt x="1493" y="974"/>
                      <a:pt x="1493" y="974"/>
                    </a:cubicBezTo>
                    <a:cubicBezTo>
                      <a:pt x="1497" y="980"/>
                      <a:pt x="1497" y="980"/>
                      <a:pt x="1497" y="980"/>
                    </a:cubicBezTo>
                    <a:cubicBezTo>
                      <a:pt x="1493" y="980"/>
                      <a:pt x="1493" y="980"/>
                      <a:pt x="1493" y="980"/>
                    </a:cubicBezTo>
                    <a:cubicBezTo>
                      <a:pt x="1491" y="980"/>
                      <a:pt x="1491" y="980"/>
                      <a:pt x="1491" y="980"/>
                    </a:cubicBezTo>
                    <a:cubicBezTo>
                      <a:pt x="1488" y="980"/>
                      <a:pt x="1488" y="980"/>
                      <a:pt x="1488" y="980"/>
                    </a:cubicBezTo>
                    <a:cubicBezTo>
                      <a:pt x="1487" y="980"/>
                      <a:pt x="1487" y="980"/>
                      <a:pt x="1487" y="980"/>
                    </a:cubicBezTo>
                    <a:lnTo>
                      <a:pt x="1487" y="979"/>
                    </a:lnTo>
                    <a:close/>
                    <a:moveTo>
                      <a:pt x="1494" y="996"/>
                    </a:moveTo>
                    <a:cubicBezTo>
                      <a:pt x="1493" y="999"/>
                      <a:pt x="1493" y="999"/>
                      <a:pt x="1493" y="999"/>
                    </a:cubicBezTo>
                    <a:cubicBezTo>
                      <a:pt x="1492" y="1001"/>
                      <a:pt x="1492" y="1001"/>
                      <a:pt x="1492" y="1001"/>
                    </a:cubicBezTo>
                    <a:cubicBezTo>
                      <a:pt x="1491" y="1004"/>
                      <a:pt x="1491" y="1004"/>
                      <a:pt x="1491" y="1004"/>
                    </a:cubicBezTo>
                    <a:cubicBezTo>
                      <a:pt x="1491" y="1004"/>
                      <a:pt x="1491" y="1004"/>
                      <a:pt x="1491" y="1004"/>
                    </a:cubicBezTo>
                    <a:cubicBezTo>
                      <a:pt x="1491" y="1004"/>
                      <a:pt x="1491" y="1004"/>
                      <a:pt x="1491" y="1004"/>
                    </a:cubicBezTo>
                    <a:cubicBezTo>
                      <a:pt x="1490" y="999"/>
                      <a:pt x="1490" y="999"/>
                      <a:pt x="1490" y="999"/>
                    </a:cubicBezTo>
                    <a:cubicBezTo>
                      <a:pt x="1488" y="994"/>
                      <a:pt x="1488" y="994"/>
                      <a:pt x="1488" y="994"/>
                    </a:cubicBezTo>
                    <a:cubicBezTo>
                      <a:pt x="1487" y="990"/>
                      <a:pt x="1487" y="990"/>
                      <a:pt x="1487" y="990"/>
                    </a:cubicBezTo>
                    <a:lnTo>
                      <a:pt x="1494" y="996"/>
                    </a:lnTo>
                    <a:close/>
                    <a:moveTo>
                      <a:pt x="1491" y="1017"/>
                    </a:moveTo>
                    <a:cubicBezTo>
                      <a:pt x="1492" y="1014"/>
                      <a:pt x="1492" y="1014"/>
                      <a:pt x="1492" y="1014"/>
                    </a:cubicBezTo>
                    <a:cubicBezTo>
                      <a:pt x="1492" y="1014"/>
                      <a:pt x="1492" y="1014"/>
                      <a:pt x="1492" y="1014"/>
                    </a:cubicBezTo>
                    <a:cubicBezTo>
                      <a:pt x="1494" y="1014"/>
                      <a:pt x="1494" y="1014"/>
                      <a:pt x="1494" y="1014"/>
                    </a:cubicBezTo>
                    <a:cubicBezTo>
                      <a:pt x="1502" y="1014"/>
                      <a:pt x="1502" y="1014"/>
                      <a:pt x="1502" y="1014"/>
                    </a:cubicBezTo>
                    <a:cubicBezTo>
                      <a:pt x="1505" y="1014"/>
                      <a:pt x="1505" y="1014"/>
                      <a:pt x="1505" y="1014"/>
                    </a:cubicBezTo>
                    <a:cubicBezTo>
                      <a:pt x="1508" y="1014"/>
                      <a:pt x="1508" y="1014"/>
                      <a:pt x="1508" y="1014"/>
                    </a:cubicBezTo>
                    <a:cubicBezTo>
                      <a:pt x="1510" y="1014"/>
                      <a:pt x="1510" y="1014"/>
                      <a:pt x="1510" y="1014"/>
                    </a:cubicBezTo>
                    <a:cubicBezTo>
                      <a:pt x="1509" y="1015"/>
                      <a:pt x="1509" y="1015"/>
                      <a:pt x="1509" y="1015"/>
                    </a:cubicBezTo>
                    <a:cubicBezTo>
                      <a:pt x="1508" y="1017"/>
                      <a:pt x="1508" y="1017"/>
                      <a:pt x="1508" y="1017"/>
                    </a:cubicBezTo>
                    <a:cubicBezTo>
                      <a:pt x="1507" y="1019"/>
                      <a:pt x="1507" y="1019"/>
                      <a:pt x="1507" y="1019"/>
                    </a:cubicBezTo>
                    <a:cubicBezTo>
                      <a:pt x="1504" y="1022"/>
                      <a:pt x="1504" y="1022"/>
                      <a:pt x="1504" y="1022"/>
                    </a:cubicBezTo>
                    <a:cubicBezTo>
                      <a:pt x="1503" y="1022"/>
                      <a:pt x="1503" y="1022"/>
                      <a:pt x="1502" y="1021"/>
                    </a:cubicBezTo>
                    <a:cubicBezTo>
                      <a:pt x="1501" y="1021"/>
                      <a:pt x="1500" y="1020"/>
                      <a:pt x="1498" y="1020"/>
                    </a:cubicBezTo>
                    <a:cubicBezTo>
                      <a:pt x="1496" y="1019"/>
                      <a:pt x="1495" y="1019"/>
                      <a:pt x="1493" y="1018"/>
                    </a:cubicBezTo>
                    <a:cubicBezTo>
                      <a:pt x="1491" y="1018"/>
                      <a:pt x="1491" y="1018"/>
                      <a:pt x="1491" y="1018"/>
                    </a:cubicBezTo>
                    <a:lnTo>
                      <a:pt x="1491" y="1017"/>
                    </a:lnTo>
                    <a:close/>
                    <a:moveTo>
                      <a:pt x="1510" y="1022"/>
                    </a:moveTo>
                    <a:cubicBezTo>
                      <a:pt x="1511" y="1020"/>
                      <a:pt x="1511" y="1020"/>
                      <a:pt x="1511" y="1020"/>
                    </a:cubicBezTo>
                    <a:cubicBezTo>
                      <a:pt x="1513" y="1018"/>
                      <a:pt x="1513" y="1018"/>
                      <a:pt x="1513" y="1018"/>
                    </a:cubicBezTo>
                    <a:cubicBezTo>
                      <a:pt x="1515" y="1015"/>
                      <a:pt x="1515" y="1015"/>
                      <a:pt x="1515" y="1015"/>
                    </a:cubicBezTo>
                    <a:cubicBezTo>
                      <a:pt x="1516" y="1014"/>
                      <a:pt x="1516" y="1014"/>
                      <a:pt x="1516" y="1014"/>
                    </a:cubicBezTo>
                    <a:cubicBezTo>
                      <a:pt x="1519" y="1014"/>
                      <a:pt x="1519" y="1014"/>
                      <a:pt x="1519" y="1014"/>
                    </a:cubicBezTo>
                    <a:cubicBezTo>
                      <a:pt x="1523" y="1014"/>
                      <a:pt x="1523" y="1014"/>
                      <a:pt x="1523" y="1014"/>
                    </a:cubicBezTo>
                    <a:cubicBezTo>
                      <a:pt x="1526" y="1014"/>
                      <a:pt x="1526" y="1014"/>
                      <a:pt x="1526" y="1014"/>
                    </a:cubicBezTo>
                    <a:cubicBezTo>
                      <a:pt x="1528" y="1014"/>
                      <a:pt x="1528" y="1014"/>
                      <a:pt x="1528" y="1014"/>
                    </a:cubicBezTo>
                    <a:cubicBezTo>
                      <a:pt x="1532" y="1014"/>
                      <a:pt x="1532" y="1014"/>
                      <a:pt x="1532" y="1014"/>
                    </a:cubicBezTo>
                    <a:cubicBezTo>
                      <a:pt x="1530" y="1016"/>
                      <a:pt x="1530" y="1016"/>
                      <a:pt x="1530" y="1016"/>
                    </a:cubicBezTo>
                    <a:cubicBezTo>
                      <a:pt x="1529" y="1017"/>
                      <a:pt x="1529" y="1017"/>
                      <a:pt x="1529" y="1017"/>
                    </a:cubicBezTo>
                    <a:cubicBezTo>
                      <a:pt x="1528" y="1019"/>
                      <a:pt x="1528" y="1019"/>
                      <a:pt x="1528" y="1019"/>
                    </a:cubicBezTo>
                    <a:cubicBezTo>
                      <a:pt x="1527" y="1021"/>
                      <a:pt x="1527" y="1021"/>
                      <a:pt x="1527" y="1021"/>
                    </a:cubicBezTo>
                    <a:cubicBezTo>
                      <a:pt x="1524" y="1024"/>
                      <a:pt x="1524" y="1024"/>
                      <a:pt x="1524" y="1024"/>
                    </a:cubicBezTo>
                    <a:cubicBezTo>
                      <a:pt x="1522" y="1027"/>
                      <a:pt x="1522" y="1027"/>
                      <a:pt x="1522" y="1027"/>
                    </a:cubicBezTo>
                    <a:cubicBezTo>
                      <a:pt x="1521" y="1029"/>
                      <a:pt x="1521" y="1029"/>
                      <a:pt x="1521" y="1029"/>
                    </a:cubicBezTo>
                    <a:cubicBezTo>
                      <a:pt x="1520" y="1030"/>
                      <a:pt x="1520" y="1030"/>
                      <a:pt x="1520" y="1030"/>
                    </a:cubicBezTo>
                    <a:cubicBezTo>
                      <a:pt x="1519" y="1029"/>
                      <a:pt x="1517" y="1028"/>
                      <a:pt x="1515" y="1027"/>
                    </a:cubicBezTo>
                    <a:cubicBezTo>
                      <a:pt x="1513" y="1026"/>
                      <a:pt x="1511" y="1025"/>
                      <a:pt x="1509" y="1024"/>
                    </a:cubicBezTo>
                    <a:lnTo>
                      <a:pt x="1510" y="1022"/>
                    </a:lnTo>
                    <a:close/>
                    <a:moveTo>
                      <a:pt x="1530" y="993"/>
                    </a:moveTo>
                    <a:cubicBezTo>
                      <a:pt x="1530" y="992"/>
                      <a:pt x="1530" y="992"/>
                      <a:pt x="1530" y="992"/>
                    </a:cubicBezTo>
                    <a:cubicBezTo>
                      <a:pt x="1537" y="998"/>
                      <a:pt x="1537" y="998"/>
                      <a:pt x="1537" y="998"/>
                    </a:cubicBezTo>
                    <a:cubicBezTo>
                      <a:pt x="1536" y="999"/>
                      <a:pt x="1536" y="999"/>
                      <a:pt x="1536" y="999"/>
                    </a:cubicBezTo>
                    <a:cubicBezTo>
                      <a:pt x="1536" y="1002"/>
                      <a:pt x="1536" y="1002"/>
                      <a:pt x="1536" y="1002"/>
                    </a:cubicBezTo>
                    <a:cubicBezTo>
                      <a:pt x="1536" y="1003"/>
                      <a:pt x="1536" y="1003"/>
                      <a:pt x="1536" y="1003"/>
                    </a:cubicBezTo>
                    <a:cubicBezTo>
                      <a:pt x="1536" y="1004"/>
                      <a:pt x="1536" y="1004"/>
                      <a:pt x="1536" y="1004"/>
                    </a:cubicBezTo>
                    <a:cubicBezTo>
                      <a:pt x="1535" y="1002"/>
                      <a:pt x="1535" y="1002"/>
                      <a:pt x="1535" y="1002"/>
                    </a:cubicBezTo>
                    <a:cubicBezTo>
                      <a:pt x="1534" y="1000"/>
                      <a:pt x="1534" y="1000"/>
                      <a:pt x="1534" y="1000"/>
                    </a:cubicBezTo>
                    <a:lnTo>
                      <a:pt x="1530" y="993"/>
                    </a:lnTo>
                    <a:close/>
                    <a:moveTo>
                      <a:pt x="1529" y="985"/>
                    </a:moveTo>
                    <a:cubicBezTo>
                      <a:pt x="1530" y="985"/>
                      <a:pt x="1530" y="985"/>
                      <a:pt x="1530" y="985"/>
                    </a:cubicBezTo>
                    <a:cubicBezTo>
                      <a:pt x="1534" y="985"/>
                      <a:pt x="1534" y="985"/>
                      <a:pt x="1534" y="985"/>
                    </a:cubicBezTo>
                    <a:cubicBezTo>
                      <a:pt x="1537" y="985"/>
                      <a:pt x="1537" y="985"/>
                      <a:pt x="1537" y="985"/>
                    </a:cubicBezTo>
                    <a:cubicBezTo>
                      <a:pt x="1538" y="985"/>
                      <a:pt x="1538" y="985"/>
                      <a:pt x="1538" y="985"/>
                    </a:cubicBezTo>
                    <a:cubicBezTo>
                      <a:pt x="1539" y="985"/>
                      <a:pt x="1539" y="985"/>
                      <a:pt x="1539" y="985"/>
                    </a:cubicBezTo>
                    <a:cubicBezTo>
                      <a:pt x="1539" y="985"/>
                      <a:pt x="1539" y="985"/>
                      <a:pt x="1539" y="985"/>
                    </a:cubicBezTo>
                    <a:cubicBezTo>
                      <a:pt x="1539" y="986"/>
                      <a:pt x="1539" y="986"/>
                      <a:pt x="1539" y="986"/>
                    </a:cubicBezTo>
                    <a:cubicBezTo>
                      <a:pt x="1538" y="989"/>
                      <a:pt x="1538" y="989"/>
                      <a:pt x="1538" y="989"/>
                    </a:cubicBezTo>
                    <a:cubicBezTo>
                      <a:pt x="1538" y="992"/>
                      <a:pt x="1538" y="992"/>
                      <a:pt x="1538" y="992"/>
                    </a:cubicBezTo>
                    <a:cubicBezTo>
                      <a:pt x="1537" y="992"/>
                      <a:pt x="1537" y="992"/>
                      <a:pt x="1537" y="992"/>
                    </a:cubicBezTo>
                    <a:lnTo>
                      <a:pt x="1529" y="985"/>
                    </a:lnTo>
                    <a:close/>
                    <a:moveTo>
                      <a:pt x="1529" y="976"/>
                    </a:moveTo>
                    <a:cubicBezTo>
                      <a:pt x="1532" y="973"/>
                      <a:pt x="1532" y="973"/>
                      <a:pt x="1532" y="973"/>
                    </a:cubicBezTo>
                    <a:cubicBezTo>
                      <a:pt x="1532" y="973"/>
                      <a:pt x="1532" y="973"/>
                      <a:pt x="1532" y="973"/>
                    </a:cubicBezTo>
                    <a:cubicBezTo>
                      <a:pt x="1533" y="974"/>
                      <a:pt x="1533" y="974"/>
                      <a:pt x="1533" y="974"/>
                    </a:cubicBezTo>
                    <a:cubicBezTo>
                      <a:pt x="1537" y="980"/>
                      <a:pt x="1537" y="980"/>
                      <a:pt x="1537" y="980"/>
                    </a:cubicBezTo>
                    <a:cubicBezTo>
                      <a:pt x="1533" y="980"/>
                      <a:pt x="1533" y="980"/>
                      <a:pt x="1533" y="980"/>
                    </a:cubicBezTo>
                    <a:cubicBezTo>
                      <a:pt x="1532" y="980"/>
                      <a:pt x="1532" y="980"/>
                      <a:pt x="1532" y="980"/>
                    </a:cubicBezTo>
                    <a:cubicBezTo>
                      <a:pt x="1529" y="980"/>
                      <a:pt x="1529" y="980"/>
                      <a:pt x="1529" y="980"/>
                    </a:cubicBezTo>
                    <a:cubicBezTo>
                      <a:pt x="1527" y="980"/>
                      <a:pt x="1527" y="980"/>
                      <a:pt x="1527" y="980"/>
                    </a:cubicBezTo>
                    <a:cubicBezTo>
                      <a:pt x="1528" y="979"/>
                      <a:pt x="1528" y="979"/>
                      <a:pt x="1528" y="979"/>
                    </a:cubicBezTo>
                    <a:cubicBezTo>
                      <a:pt x="1529" y="977"/>
                      <a:pt x="1529" y="977"/>
                      <a:pt x="1529" y="977"/>
                    </a:cubicBezTo>
                    <a:lnTo>
                      <a:pt x="1529" y="976"/>
                    </a:lnTo>
                    <a:close/>
                    <a:moveTo>
                      <a:pt x="1527" y="956"/>
                    </a:moveTo>
                    <a:cubicBezTo>
                      <a:pt x="1528" y="956"/>
                      <a:pt x="1528" y="956"/>
                      <a:pt x="1528" y="956"/>
                    </a:cubicBezTo>
                    <a:cubicBezTo>
                      <a:pt x="1529" y="956"/>
                      <a:pt x="1529" y="956"/>
                      <a:pt x="1529" y="956"/>
                    </a:cubicBezTo>
                    <a:cubicBezTo>
                      <a:pt x="1535" y="956"/>
                      <a:pt x="1535" y="956"/>
                      <a:pt x="1535" y="956"/>
                    </a:cubicBezTo>
                    <a:cubicBezTo>
                      <a:pt x="1537" y="956"/>
                      <a:pt x="1537" y="956"/>
                      <a:pt x="1537" y="956"/>
                    </a:cubicBezTo>
                    <a:cubicBezTo>
                      <a:pt x="1537" y="956"/>
                      <a:pt x="1537" y="956"/>
                      <a:pt x="1537" y="956"/>
                    </a:cubicBezTo>
                    <a:cubicBezTo>
                      <a:pt x="1537" y="957"/>
                      <a:pt x="1537" y="957"/>
                      <a:pt x="1537" y="957"/>
                    </a:cubicBezTo>
                    <a:cubicBezTo>
                      <a:pt x="1536" y="958"/>
                      <a:pt x="1536" y="958"/>
                      <a:pt x="1536" y="958"/>
                    </a:cubicBezTo>
                    <a:cubicBezTo>
                      <a:pt x="1534" y="961"/>
                      <a:pt x="1534" y="961"/>
                      <a:pt x="1534" y="961"/>
                    </a:cubicBezTo>
                    <a:cubicBezTo>
                      <a:pt x="1533" y="962"/>
                      <a:pt x="1533" y="962"/>
                      <a:pt x="1533" y="962"/>
                    </a:cubicBezTo>
                    <a:cubicBezTo>
                      <a:pt x="1532" y="964"/>
                      <a:pt x="1532" y="964"/>
                      <a:pt x="1532" y="964"/>
                    </a:cubicBezTo>
                    <a:cubicBezTo>
                      <a:pt x="1532" y="964"/>
                      <a:pt x="1532" y="964"/>
                      <a:pt x="1532" y="964"/>
                    </a:cubicBezTo>
                    <a:cubicBezTo>
                      <a:pt x="1531" y="963"/>
                      <a:pt x="1531" y="963"/>
                      <a:pt x="1531" y="963"/>
                    </a:cubicBezTo>
                    <a:lnTo>
                      <a:pt x="1527" y="956"/>
                    </a:lnTo>
                    <a:close/>
                    <a:moveTo>
                      <a:pt x="1528" y="942"/>
                    </a:moveTo>
                    <a:cubicBezTo>
                      <a:pt x="1527" y="943"/>
                      <a:pt x="1527" y="943"/>
                      <a:pt x="1527" y="943"/>
                    </a:cubicBezTo>
                    <a:cubicBezTo>
                      <a:pt x="1525" y="945"/>
                      <a:pt x="1525" y="945"/>
                      <a:pt x="1525" y="945"/>
                    </a:cubicBezTo>
                    <a:cubicBezTo>
                      <a:pt x="1524" y="946"/>
                      <a:pt x="1524" y="946"/>
                      <a:pt x="1524" y="946"/>
                    </a:cubicBezTo>
                    <a:cubicBezTo>
                      <a:pt x="1525" y="944"/>
                      <a:pt x="1525" y="944"/>
                      <a:pt x="1525" y="944"/>
                    </a:cubicBezTo>
                    <a:cubicBezTo>
                      <a:pt x="1525" y="941"/>
                      <a:pt x="1525" y="941"/>
                      <a:pt x="1525" y="941"/>
                    </a:cubicBezTo>
                    <a:cubicBezTo>
                      <a:pt x="1525" y="939"/>
                      <a:pt x="1525" y="939"/>
                      <a:pt x="1525" y="939"/>
                    </a:cubicBezTo>
                    <a:cubicBezTo>
                      <a:pt x="1525" y="933"/>
                      <a:pt x="1525" y="933"/>
                      <a:pt x="1525" y="933"/>
                    </a:cubicBezTo>
                    <a:cubicBezTo>
                      <a:pt x="1529" y="940"/>
                      <a:pt x="1529" y="940"/>
                      <a:pt x="1529" y="940"/>
                    </a:cubicBezTo>
                    <a:lnTo>
                      <a:pt x="1528" y="942"/>
                    </a:lnTo>
                    <a:close/>
                    <a:moveTo>
                      <a:pt x="1529" y="968"/>
                    </a:moveTo>
                    <a:cubicBezTo>
                      <a:pt x="1528" y="969"/>
                      <a:pt x="1528" y="969"/>
                      <a:pt x="1528" y="969"/>
                    </a:cubicBezTo>
                    <a:cubicBezTo>
                      <a:pt x="1526" y="973"/>
                      <a:pt x="1526" y="973"/>
                      <a:pt x="1526" y="973"/>
                    </a:cubicBezTo>
                    <a:cubicBezTo>
                      <a:pt x="1525" y="973"/>
                      <a:pt x="1525" y="973"/>
                      <a:pt x="1525" y="973"/>
                    </a:cubicBezTo>
                    <a:cubicBezTo>
                      <a:pt x="1524" y="975"/>
                      <a:pt x="1524" y="975"/>
                      <a:pt x="1524" y="975"/>
                    </a:cubicBezTo>
                    <a:cubicBezTo>
                      <a:pt x="1524" y="973"/>
                      <a:pt x="1524" y="973"/>
                      <a:pt x="1524" y="973"/>
                    </a:cubicBezTo>
                    <a:cubicBezTo>
                      <a:pt x="1524" y="972"/>
                      <a:pt x="1524" y="972"/>
                      <a:pt x="1524" y="972"/>
                    </a:cubicBezTo>
                    <a:cubicBezTo>
                      <a:pt x="1524" y="966"/>
                      <a:pt x="1524" y="966"/>
                      <a:pt x="1524" y="966"/>
                    </a:cubicBezTo>
                    <a:cubicBezTo>
                      <a:pt x="1524" y="962"/>
                      <a:pt x="1524" y="962"/>
                      <a:pt x="1524" y="962"/>
                    </a:cubicBezTo>
                    <a:lnTo>
                      <a:pt x="1529" y="968"/>
                    </a:lnTo>
                    <a:close/>
                    <a:moveTo>
                      <a:pt x="1526" y="997"/>
                    </a:moveTo>
                    <a:cubicBezTo>
                      <a:pt x="1529" y="1002"/>
                      <a:pt x="1529" y="1002"/>
                      <a:pt x="1529" y="1002"/>
                    </a:cubicBezTo>
                    <a:cubicBezTo>
                      <a:pt x="1521" y="995"/>
                      <a:pt x="1521" y="995"/>
                      <a:pt x="1521" y="995"/>
                    </a:cubicBezTo>
                    <a:cubicBezTo>
                      <a:pt x="1522" y="992"/>
                      <a:pt x="1522" y="992"/>
                      <a:pt x="1522" y="992"/>
                    </a:cubicBezTo>
                    <a:cubicBezTo>
                      <a:pt x="1522" y="990"/>
                      <a:pt x="1522" y="990"/>
                      <a:pt x="1522" y="990"/>
                    </a:cubicBezTo>
                    <a:cubicBezTo>
                      <a:pt x="1523" y="989"/>
                      <a:pt x="1523" y="989"/>
                      <a:pt x="1523" y="989"/>
                    </a:cubicBezTo>
                    <a:cubicBezTo>
                      <a:pt x="1523" y="991"/>
                      <a:pt x="1523" y="991"/>
                      <a:pt x="1523" y="991"/>
                    </a:cubicBezTo>
                    <a:lnTo>
                      <a:pt x="1526" y="997"/>
                    </a:lnTo>
                    <a:close/>
                    <a:moveTo>
                      <a:pt x="1523" y="1004"/>
                    </a:moveTo>
                    <a:cubicBezTo>
                      <a:pt x="1530" y="1009"/>
                      <a:pt x="1530" y="1009"/>
                      <a:pt x="1530" y="1009"/>
                    </a:cubicBezTo>
                    <a:cubicBezTo>
                      <a:pt x="1529" y="1009"/>
                      <a:pt x="1529" y="1009"/>
                      <a:pt x="1529" y="1009"/>
                    </a:cubicBezTo>
                    <a:cubicBezTo>
                      <a:pt x="1523" y="1009"/>
                      <a:pt x="1523" y="1009"/>
                      <a:pt x="1523" y="1009"/>
                    </a:cubicBezTo>
                    <a:cubicBezTo>
                      <a:pt x="1521" y="1009"/>
                      <a:pt x="1521" y="1009"/>
                      <a:pt x="1521" y="1009"/>
                    </a:cubicBezTo>
                    <a:cubicBezTo>
                      <a:pt x="1518" y="1009"/>
                      <a:pt x="1518" y="1009"/>
                      <a:pt x="1518" y="1009"/>
                    </a:cubicBezTo>
                    <a:cubicBezTo>
                      <a:pt x="1518" y="1009"/>
                      <a:pt x="1518" y="1009"/>
                      <a:pt x="1518" y="1009"/>
                    </a:cubicBezTo>
                    <a:cubicBezTo>
                      <a:pt x="1518" y="1008"/>
                      <a:pt x="1518" y="1008"/>
                      <a:pt x="1518" y="1008"/>
                    </a:cubicBezTo>
                    <a:cubicBezTo>
                      <a:pt x="1518" y="1006"/>
                      <a:pt x="1518" y="1006"/>
                      <a:pt x="1518" y="1006"/>
                    </a:cubicBezTo>
                    <a:cubicBezTo>
                      <a:pt x="1519" y="1005"/>
                      <a:pt x="1519" y="1005"/>
                      <a:pt x="1519" y="1005"/>
                    </a:cubicBezTo>
                    <a:cubicBezTo>
                      <a:pt x="1520" y="1001"/>
                      <a:pt x="1520" y="1001"/>
                      <a:pt x="1520" y="1001"/>
                    </a:cubicBezTo>
                    <a:lnTo>
                      <a:pt x="1523" y="1004"/>
                    </a:lnTo>
                    <a:close/>
                    <a:moveTo>
                      <a:pt x="1519" y="940"/>
                    </a:moveTo>
                    <a:cubicBezTo>
                      <a:pt x="1519" y="942"/>
                      <a:pt x="1519" y="942"/>
                      <a:pt x="1519" y="942"/>
                    </a:cubicBezTo>
                    <a:cubicBezTo>
                      <a:pt x="1519" y="946"/>
                      <a:pt x="1519" y="946"/>
                      <a:pt x="1519" y="946"/>
                    </a:cubicBezTo>
                    <a:cubicBezTo>
                      <a:pt x="1515" y="940"/>
                      <a:pt x="1515" y="940"/>
                      <a:pt x="1515" y="940"/>
                    </a:cubicBezTo>
                    <a:cubicBezTo>
                      <a:pt x="1516" y="938"/>
                      <a:pt x="1516" y="938"/>
                      <a:pt x="1516" y="938"/>
                    </a:cubicBezTo>
                    <a:cubicBezTo>
                      <a:pt x="1516" y="938"/>
                      <a:pt x="1516" y="938"/>
                      <a:pt x="1516" y="938"/>
                    </a:cubicBezTo>
                    <a:cubicBezTo>
                      <a:pt x="1517" y="937"/>
                      <a:pt x="1517" y="937"/>
                      <a:pt x="1517" y="937"/>
                    </a:cubicBezTo>
                    <a:cubicBezTo>
                      <a:pt x="1519" y="936"/>
                      <a:pt x="1519" y="936"/>
                      <a:pt x="1519" y="936"/>
                    </a:cubicBezTo>
                    <a:cubicBezTo>
                      <a:pt x="1519" y="935"/>
                      <a:pt x="1519" y="935"/>
                      <a:pt x="1519" y="935"/>
                    </a:cubicBezTo>
                    <a:cubicBezTo>
                      <a:pt x="1519" y="936"/>
                      <a:pt x="1519" y="936"/>
                      <a:pt x="1519" y="936"/>
                    </a:cubicBezTo>
                    <a:lnTo>
                      <a:pt x="1519" y="940"/>
                    </a:lnTo>
                    <a:close/>
                    <a:moveTo>
                      <a:pt x="1516" y="930"/>
                    </a:moveTo>
                    <a:cubicBezTo>
                      <a:pt x="1515" y="931"/>
                      <a:pt x="1515" y="931"/>
                      <a:pt x="1515" y="931"/>
                    </a:cubicBezTo>
                    <a:cubicBezTo>
                      <a:pt x="1513" y="933"/>
                      <a:pt x="1513" y="933"/>
                      <a:pt x="1513" y="933"/>
                    </a:cubicBezTo>
                    <a:cubicBezTo>
                      <a:pt x="1513" y="934"/>
                      <a:pt x="1513" y="934"/>
                      <a:pt x="1513" y="934"/>
                    </a:cubicBezTo>
                    <a:cubicBezTo>
                      <a:pt x="1512" y="935"/>
                      <a:pt x="1512" y="935"/>
                      <a:pt x="1512" y="935"/>
                    </a:cubicBezTo>
                    <a:cubicBezTo>
                      <a:pt x="1512" y="935"/>
                      <a:pt x="1512" y="935"/>
                      <a:pt x="1512" y="935"/>
                    </a:cubicBezTo>
                    <a:cubicBezTo>
                      <a:pt x="1511" y="933"/>
                      <a:pt x="1511" y="933"/>
                      <a:pt x="1511" y="933"/>
                    </a:cubicBezTo>
                    <a:cubicBezTo>
                      <a:pt x="1507" y="928"/>
                      <a:pt x="1507" y="928"/>
                      <a:pt x="1507" y="928"/>
                    </a:cubicBezTo>
                    <a:cubicBezTo>
                      <a:pt x="1507" y="928"/>
                      <a:pt x="1507" y="928"/>
                      <a:pt x="1507" y="928"/>
                    </a:cubicBezTo>
                    <a:cubicBezTo>
                      <a:pt x="1511" y="928"/>
                      <a:pt x="1511" y="928"/>
                      <a:pt x="1511" y="928"/>
                    </a:cubicBezTo>
                    <a:cubicBezTo>
                      <a:pt x="1513" y="928"/>
                      <a:pt x="1513" y="928"/>
                      <a:pt x="1513" y="928"/>
                    </a:cubicBezTo>
                    <a:cubicBezTo>
                      <a:pt x="1517" y="928"/>
                      <a:pt x="1517" y="928"/>
                      <a:pt x="1517" y="928"/>
                    </a:cubicBezTo>
                    <a:lnTo>
                      <a:pt x="1516" y="930"/>
                    </a:lnTo>
                    <a:close/>
                    <a:moveTo>
                      <a:pt x="1508" y="923"/>
                    </a:moveTo>
                    <a:cubicBezTo>
                      <a:pt x="1506" y="923"/>
                      <a:pt x="1506" y="923"/>
                      <a:pt x="1506" y="923"/>
                    </a:cubicBezTo>
                    <a:cubicBezTo>
                      <a:pt x="1502" y="923"/>
                      <a:pt x="1502" y="923"/>
                      <a:pt x="1502" y="923"/>
                    </a:cubicBezTo>
                    <a:cubicBezTo>
                      <a:pt x="1502" y="923"/>
                      <a:pt x="1502" y="923"/>
                      <a:pt x="1502" y="923"/>
                    </a:cubicBezTo>
                    <a:cubicBezTo>
                      <a:pt x="1502" y="923"/>
                      <a:pt x="1502" y="923"/>
                      <a:pt x="1502" y="923"/>
                    </a:cubicBezTo>
                    <a:cubicBezTo>
                      <a:pt x="1502" y="923"/>
                      <a:pt x="1502" y="923"/>
                      <a:pt x="1502" y="923"/>
                    </a:cubicBezTo>
                    <a:cubicBezTo>
                      <a:pt x="1500" y="923"/>
                      <a:pt x="1500" y="923"/>
                      <a:pt x="1500" y="923"/>
                    </a:cubicBezTo>
                    <a:cubicBezTo>
                      <a:pt x="1494" y="923"/>
                      <a:pt x="1494" y="923"/>
                      <a:pt x="1494" y="923"/>
                    </a:cubicBezTo>
                    <a:cubicBezTo>
                      <a:pt x="1493" y="923"/>
                      <a:pt x="1493" y="923"/>
                      <a:pt x="1493" y="923"/>
                    </a:cubicBezTo>
                    <a:cubicBezTo>
                      <a:pt x="1490" y="923"/>
                      <a:pt x="1490" y="923"/>
                      <a:pt x="1490" y="923"/>
                    </a:cubicBezTo>
                    <a:cubicBezTo>
                      <a:pt x="1487" y="923"/>
                      <a:pt x="1487" y="923"/>
                      <a:pt x="1487" y="923"/>
                    </a:cubicBezTo>
                    <a:cubicBezTo>
                      <a:pt x="1485" y="923"/>
                      <a:pt x="1485" y="923"/>
                      <a:pt x="1485" y="923"/>
                    </a:cubicBezTo>
                    <a:cubicBezTo>
                      <a:pt x="1485" y="923"/>
                      <a:pt x="1485" y="923"/>
                      <a:pt x="1485" y="923"/>
                    </a:cubicBezTo>
                    <a:cubicBezTo>
                      <a:pt x="1485" y="922"/>
                      <a:pt x="1485" y="922"/>
                      <a:pt x="1485" y="922"/>
                    </a:cubicBezTo>
                    <a:cubicBezTo>
                      <a:pt x="1484" y="919"/>
                      <a:pt x="1484" y="919"/>
                      <a:pt x="1484" y="919"/>
                    </a:cubicBezTo>
                    <a:cubicBezTo>
                      <a:pt x="1483" y="917"/>
                      <a:pt x="1483" y="917"/>
                      <a:pt x="1483" y="917"/>
                    </a:cubicBezTo>
                    <a:cubicBezTo>
                      <a:pt x="1483" y="913"/>
                      <a:pt x="1483" y="913"/>
                      <a:pt x="1483" y="913"/>
                    </a:cubicBezTo>
                    <a:cubicBezTo>
                      <a:pt x="1482" y="911"/>
                      <a:pt x="1482" y="911"/>
                      <a:pt x="1482" y="911"/>
                    </a:cubicBezTo>
                    <a:cubicBezTo>
                      <a:pt x="1482" y="909"/>
                      <a:pt x="1482" y="909"/>
                      <a:pt x="1482" y="909"/>
                    </a:cubicBezTo>
                    <a:cubicBezTo>
                      <a:pt x="1489" y="912"/>
                      <a:pt x="1489" y="912"/>
                      <a:pt x="1489" y="912"/>
                    </a:cubicBezTo>
                    <a:cubicBezTo>
                      <a:pt x="1494" y="915"/>
                      <a:pt x="1494" y="915"/>
                      <a:pt x="1494" y="915"/>
                    </a:cubicBezTo>
                    <a:cubicBezTo>
                      <a:pt x="1501" y="918"/>
                      <a:pt x="1501" y="918"/>
                      <a:pt x="1501" y="918"/>
                    </a:cubicBezTo>
                    <a:cubicBezTo>
                      <a:pt x="1506" y="920"/>
                      <a:pt x="1506" y="920"/>
                      <a:pt x="1506" y="920"/>
                    </a:cubicBezTo>
                    <a:cubicBezTo>
                      <a:pt x="1511" y="923"/>
                      <a:pt x="1511" y="923"/>
                      <a:pt x="1511" y="923"/>
                    </a:cubicBezTo>
                    <a:lnTo>
                      <a:pt x="1508" y="923"/>
                    </a:lnTo>
                    <a:close/>
                    <a:moveTo>
                      <a:pt x="1481" y="989"/>
                    </a:moveTo>
                    <a:cubicBezTo>
                      <a:pt x="1482" y="992"/>
                      <a:pt x="1482" y="992"/>
                      <a:pt x="1482" y="992"/>
                    </a:cubicBezTo>
                    <a:cubicBezTo>
                      <a:pt x="1483" y="996"/>
                      <a:pt x="1483" y="996"/>
                      <a:pt x="1483" y="996"/>
                    </a:cubicBezTo>
                    <a:cubicBezTo>
                      <a:pt x="1485" y="1002"/>
                      <a:pt x="1485" y="1002"/>
                      <a:pt x="1485" y="1002"/>
                    </a:cubicBezTo>
                    <a:cubicBezTo>
                      <a:pt x="1478" y="995"/>
                      <a:pt x="1478" y="995"/>
                      <a:pt x="1478" y="995"/>
                    </a:cubicBezTo>
                    <a:cubicBezTo>
                      <a:pt x="1479" y="993"/>
                      <a:pt x="1479" y="993"/>
                      <a:pt x="1479" y="993"/>
                    </a:cubicBezTo>
                    <a:cubicBezTo>
                      <a:pt x="1480" y="990"/>
                      <a:pt x="1480" y="990"/>
                      <a:pt x="1480" y="990"/>
                    </a:cubicBezTo>
                    <a:lnTo>
                      <a:pt x="1481" y="989"/>
                    </a:lnTo>
                    <a:close/>
                    <a:moveTo>
                      <a:pt x="1469" y="956"/>
                    </a:moveTo>
                    <a:cubicBezTo>
                      <a:pt x="1474" y="956"/>
                      <a:pt x="1474" y="956"/>
                      <a:pt x="1474" y="956"/>
                    </a:cubicBezTo>
                    <a:cubicBezTo>
                      <a:pt x="1477" y="956"/>
                      <a:pt x="1477" y="956"/>
                      <a:pt x="1477" y="956"/>
                    </a:cubicBezTo>
                    <a:cubicBezTo>
                      <a:pt x="1476" y="958"/>
                      <a:pt x="1476" y="958"/>
                      <a:pt x="1476" y="958"/>
                    </a:cubicBezTo>
                    <a:cubicBezTo>
                      <a:pt x="1474" y="961"/>
                      <a:pt x="1474" y="961"/>
                      <a:pt x="1474" y="961"/>
                    </a:cubicBezTo>
                    <a:cubicBezTo>
                      <a:pt x="1473" y="962"/>
                      <a:pt x="1473" y="962"/>
                      <a:pt x="1473" y="962"/>
                    </a:cubicBezTo>
                    <a:cubicBezTo>
                      <a:pt x="1472" y="964"/>
                      <a:pt x="1472" y="964"/>
                      <a:pt x="1472" y="964"/>
                    </a:cubicBezTo>
                    <a:cubicBezTo>
                      <a:pt x="1467" y="957"/>
                      <a:pt x="1467" y="957"/>
                      <a:pt x="1467" y="957"/>
                    </a:cubicBezTo>
                    <a:cubicBezTo>
                      <a:pt x="1467" y="956"/>
                      <a:pt x="1467" y="956"/>
                      <a:pt x="1467" y="956"/>
                    </a:cubicBezTo>
                    <a:lnTo>
                      <a:pt x="1469" y="956"/>
                    </a:lnTo>
                    <a:close/>
                    <a:moveTo>
                      <a:pt x="1467" y="951"/>
                    </a:moveTo>
                    <a:cubicBezTo>
                      <a:pt x="1468" y="950"/>
                      <a:pt x="1468" y="950"/>
                      <a:pt x="1468" y="950"/>
                    </a:cubicBezTo>
                    <a:cubicBezTo>
                      <a:pt x="1470" y="946"/>
                      <a:pt x="1470" y="946"/>
                      <a:pt x="1470" y="946"/>
                    </a:cubicBezTo>
                    <a:cubicBezTo>
                      <a:pt x="1472" y="944"/>
                      <a:pt x="1472" y="944"/>
                      <a:pt x="1472" y="944"/>
                    </a:cubicBezTo>
                    <a:cubicBezTo>
                      <a:pt x="1472" y="944"/>
                      <a:pt x="1472" y="944"/>
                      <a:pt x="1472" y="944"/>
                    </a:cubicBezTo>
                    <a:cubicBezTo>
                      <a:pt x="1472" y="944"/>
                      <a:pt x="1472" y="944"/>
                      <a:pt x="1472" y="944"/>
                    </a:cubicBezTo>
                    <a:cubicBezTo>
                      <a:pt x="1477" y="951"/>
                      <a:pt x="1477" y="951"/>
                      <a:pt x="1477" y="951"/>
                    </a:cubicBezTo>
                    <a:cubicBezTo>
                      <a:pt x="1475" y="951"/>
                      <a:pt x="1475" y="951"/>
                      <a:pt x="1475" y="951"/>
                    </a:cubicBezTo>
                    <a:cubicBezTo>
                      <a:pt x="1469" y="951"/>
                      <a:pt x="1469" y="951"/>
                      <a:pt x="1469" y="951"/>
                    </a:cubicBezTo>
                    <a:lnTo>
                      <a:pt x="1467" y="951"/>
                    </a:lnTo>
                    <a:close/>
                    <a:moveTo>
                      <a:pt x="1477" y="965"/>
                    </a:moveTo>
                    <a:cubicBezTo>
                      <a:pt x="1479" y="962"/>
                      <a:pt x="1479" y="962"/>
                      <a:pt x="1479" y="962"/>
                    </a:cubicBezTo>
                    <a:cubicBezTo>
                      <a:pt x="1479" y="967"/>
                      <a:pt x="1479" y="967"/>
                      <a:pt x="1479" y="967"/>
                    </a:cubicBezTo>
                    <a:cubicBezTo>
                      <a:pt x="1479" y="969"/>
                      <a:pt x="1479" y="969"/>
                      <a:pt x="1479" y="969"/>
                    </a:cubicBezTo>
                    <a:cubicBezTo>
                      <a:pt x="1479" y="971"/>
                      <a:pt x="1479" y="971"/>
                      <a:pt x="1479" y="971"/>
                    </a:cubicBezTo>
                    <a:cubicBezTo>
                      <a:pt x="1479" y="974"/>
                      <a:pt x="1479" y="974"/>
                      <a:pt x="1479" y="974"/>
                    </a:cubicBezTo>
                    <a:cubicBezTo>
                      <a:pt x="1475" y="968"/>
                      <a:pt x="1475" y="968"/>
                      <a:pt x="1475" y="968"/>
                    </a:cubicBezTo>
                    <a:cubicBezTo>
                      <a:pt x="1475" y="968"/>
                      <a:pt x="1475" y="968"/>
                      <a:pt x="1475" y="968"/>
                    </a:cubicBezTo>
                    <a:cubicBezTo>
                      <a:pt x="1476" y="966"/>
                      <a:pt x="1476" y="966"/>
                      <a:pt x="1476" y="966"/>
                    </a:cubicBezTo>
                    <a:lnTo>
                      <a:pt x="1477" y="965"/>
                    </a:lnTo>
                    <a:close/>
                    <a:moveTo>
                      <a:pt x="1472" y="973"/>
                    </a:moveTo>
                    <a:cubicBezTo>
                      <a:pt x="1472" y="972"/>
                      <a:pt x="1472" y="972"/>
                      <a:pt x="1472" y="972"/>
                    </a:cubicBezTo>
                    <a:cubicBezTo>
                      <a:pt x="1473" y="974"/>
                      <a:pt x="1473" y="974"/>
                      <a:pt x="1473" y="974"/>
                    </a:cubicBezTo>
                    <a:cubicBezTo>
                      <a:pt x="1477" y="980"/>
                      <a:pt x="1477" y="980"/>
                      <a:pt x="1477" y="980"/>
                    </a:cubicBezTo>
                    <a:cubicBezTo>
                      <a:pt x="1473" y="980"/>
                      <a:pt x="1473" y="980"/>
                      <a:pt x="1473" y="980"/>
                    </a:cubicBezTo>
                    <a:cubicBezTo>
                      <a:pt x="1469" y="980"/>
                      <a:pt x="1469" y="980"/>
                      <a:pt x="1469" y="980"/>
                    </a:cubicBezTo>
                    <a:cubicBezTo>
                      <a:pt x="1467" y="980"/>
                      <a:pt x="1467" y="980"/>
                      <a:pt x="1467" y="980"/>
                    </a:cubicBezTo>
                    <a:cubicBezTo>
                      <a:pt x="1468" y="978"/>
                      <a:pt x="1468" y="978"/>
                      <a:pt x="1468" y="978"/>
                    </a:cubicBezTo>
                    <a:cubicBezTo>
                      <a:pt x="1469" y="976"/>
                      <a:pt x="1469" y="976"/>
                      <a:pt x="1469" y="976"/>
                    </a:cubicBezTo>
                    <a:lnTo>
                      <a:pt x="1472" y="973"/>
                    </a:lnTo>
                    <a:close/>
                    <a:moveTo>
                      <a:pt x="1472" y="985"/>
                    </a:moveTo>
                    <a:cubicBezTo>
                      <a:pt x="1475" y="985"/>
                      <a:pt x="1475" y="985"/>
                      <a:pt x="1475" y="985"/>
                    </a:cubicBezTo>
                    <a:cubicBezTo>
                      <a:pt x="1478" y="985"/>
                      <a:pt x="1478" y="985"/>
                      <a:pt x="1478" y="985"/>
                    </a:cubicBezTo>
                    <a:cubicBezTo>
                      <a:pt x="1477" y="987"/>
                      <a:pt x="1477" y="987"/>
                      <a:pt x="1477" y="987"/>
                    </a:cubicBezTo>
                    <a:cubicBezTo>
                      <a:pt x="1476" y="989"/>
                      <a:pt x="1476" y="989"/>
                      <a:pt x="1476" y="989"/>
                    </a:cubicBezTo>
                    <a:cubicBezTo>
                      <a:pt x="1474" y="991"/>
                      <a:pt x="1474" y="991"/>
                      <a:pt x="1474" y="991"/>
                    </a:cubicBezTo>
                    <a:cubicBezTo>
                      <a:pt x="1468" y="985"/>
                      <a:pt x="1468" y="985"/>
                      <a:pt x="1468" y="985"/>
                    </a:cubicBezTo>
                    <a:lnTo>
                      <a:pt x="1472" y="985"/>
                    </a:lnTo>
                    <a:close/>
                    <a:moveTo>
                      <a:pt x="1474" y="1004"/>
                    </a:moveTo>
                    <a:cubicBezTo>
                      <a:pt x="1475" y="1001"/>
                      <a:pt x="1475" y="1001"/>
                      <a:pt x="1475" y="1001"/>
                    </a:cubicBezTo>
                    <a:cubicBezTo>
                      <a:pt x="1476" y="1000"/>
                      <a:pt x="1476" y="1000"/>
                      <a:pt x="1476" y="1000"/>
                    </a:cubicBezTo>
                    <a:cubicBezTo>
                      <a:pt x="1485" y="1009"/>
                      <a:pt x="1485" y="1009"/>
                      <a:pt x="1485" y="1009"/>
                    </a:cubicBezTo>
                    <a:cubicBezTo>
                      <a:pt x="1483" y="1009"/>
                      <a:pt x="1483" y="1009"/>
                      <a:pt x="1483" y="1009"/>
                    </a:cubicBezTo>
                    <a:cubicBezTo>
                      <a:pt x="1479" y="1009"/>
                      <a:pt x="1479" y="1009"/>
                      <a:pt x="1479" y="1009"/>
                    </a:cubicBezTo>
                    <a:cubicBezTo>
                      <a:pt x="1476" y="1009"/>
                      <a:pt x="1476" y="1009"/>
                      <a:pt x="1476" y="1009"/>
                    </a:cubicBezTo>
                    <a:cubicBezTo>
                      <a:pt x="1472" y="1009"/>
                      <a:pt x="1472" y="1009"/>
                      <a:pt x="1472" y="1009"/>
                    </a:cubicBezTo>
                    <a:cubicBezTo>
                      <a:pt x="1472" y="1009"/>
                      <a:pt x="1472" y="1009"/>
                      <a:pt x="1472" y="1009"/>
                    </a:cubicBezTo>
                    <a:cubicBezTo>
                      <a:pt x="1471" y="1009"/>
                      <a:pt x="1471" y="1009"/>
                      <a:pt x="1471" y="1009"/>
                    </a:cubicBezTo>
                    <a:cubicBezTo>
                      <a:pt x="1471" y="1008"/>
                      <a:pt x="1471" y="1008"/>
                      <a:pt x="1471" y="1008"/>
                    </a:cubicBezTo>
                    <a:cubicBezTo>
                      <a:pt x="1471" y="1008"/>
                      <a:pt x="1471" y="1008"/>
                      <a:pt x="1471" y="1008"/>
                    </a:cubicBezTo>
                    <a:cubicBezTo>
                      <a:pt x="1473" y="1005"/>
                      <a:pt x="1473" y="1005"/>
                      <a:pt x="1473" y="1005"/>
                    </a:cubicBezTo>
                    <a:lnTo>
                      <a:pt x="1474" y="1004"/>
                    </a:lnTo>
                    <a:close/>
                    <a:moveTo>
                      <a:pt x="1479" y="936"/>
                    </a:moveTo>
                    <a:cubicBezTo>
                      <a:pt x="1479" y="939"/>
                      <a:pt x="1479" y="939"/>
                      <a:pt x="1479" y="939"/>
                    </a:cubicBezTo>
                    <a:cubicBezTo>
                      <a:pt x="1479" y="942"/>
                      <a:pt x="1479" y="942"/>
                      <a:pt x="1479" y="942"/>
                    </a:cubicBezTo>
                    <a:cubicBezTo>
                      <a:pt x="1479" y="944"/>
                      <a:pt x="1479" y="944"/>
                      <a:pt x="1479" y="944"/>
                    </a:cubicBezTo>
                    <a:cubicBezTo>
                      <a:pt x="1479" y="946"/>
                      <a:pt x="1479" y="946"/>
                      <a:pt x="1479" y="946"/>
                    </a:cubicBezTo>
                    <a:cubicBezTo>
                      <a:pt x="1476" y="941"/>
                      <a:pt x="1476" y="941"/>
                      <a:pt x="1476" y="941"/>
                    </a:cubicBezTo>
                    <a:cubicBezTo>
                      <a:pt x="1475" y="939"/>
                      <a:pt x="1475" y="939"/>
                      <a:pt x="1475" y="939"/>
                    </a:cubicBezTo>
                    <a:cubicBezTo>
                      <a:pt x="1476" y="938"/>
                      <a:pt x="1476" y="938"/>
                      <a:pt x="1476" y="938"/>
                    </a:cubicBezTo>
                    <a:cubicBezTo>
                      <a:pt x="1477" y="937"/>
                      <a:pt x="1477" y="937"/>
                      <a:pt x="1477" y="937"/>
                    </a:cubicBezTo>
                    <a:cubicBezTo>
                      <a:pt x="1478" y="935"/>
                      <a:pt x="1478" y="935"/>
                      <a:pt x="1478" y="935"/>
                    </a:cubicBezTo>
                    <a:cubicBezTo>
                      <a:pt x="1479" y="933"/>
                      <a:pt x="1479" y="933"/>
                      <a:pt x="1479" y="933"/>
                    </a:cubicBezTo>
                    <a:lnTo>
                      <a:pt x="1479" y="936"/>
                    </a:lnTo>
                    <a:close/>
                    <a:moveTo>
                      <a:pt x="1476" y="929"/>
                    </a:moveTo>
                    <a:cubicBezTo>
                      <a:pt x="1474" y="931"/>
                      <a:pt x="1474" y="931"/>
                      <a:pt x="1474" y="931"/>
                    </a:cubicBezTo>
                    <a:cubicBezTo>
                      <a:pt x="1473" y="933"/>
                      <a:pt x="1473" y="933"/>
                      <a:pt x="1473" y="933"/>
                    </a:cubicBezTo>
                    <a:cubicBezTo>
                      <a:pt x="1472" y="935"/>
                      <a:pt x="1472" y="935"/>
                      <a:pt x="1472" y="935"/>
                    </a:cubicBezTo>
                    <a:cubicBezTo>
                      <a:pt x="1472" y="935"/>
                      <a:pt x="1472" y="935"/>
                      <a:pt x="1472" y="935"/>
                    </a:cubicBezTo>
                    <a:cubicBezTo>
                      <a:pt x="1471" y="933"/>
                      <a:pt x="1471" y="933"/>
                      <a:pt x="1471" y="933"/>
                    </a:cubicBezTo>
                    <a:cubicBezTo>
                      <a:pt x="1467" y="928"/>
                      <a:pt x="1467" y="928"/>
                      <a:pt x="1467" y="928"/>
                    </a:cubicBezTo>
                    <a:cubicBezTo>
                      <a:pt x="1468" y="928"/>
                      <a:pt x="1468" y="928"/>
                      <a:pt x="1468" y="928"/>
                    </a:cubicBezTo>
                    <a:cubicBezTo>
                      <a:pt x="1471" y="928"/>
                      <a:pt x="1471" y="928"/>
                      <a:pt x="1471" y="928"/>
                    </a:cubicBezTo>
                    <a:cubicBezTo>
                      <a:pt x="1475" y="928"/>
                      <a:pt x="1475" y="928"/>
                      <a:pt x="1475" y="928"/>
                    </a:cubicBezTo>
                    <a:cubicBezTo>
                      <a:pt x="1477" y="928"/>
                      <a:pt x="1477" y="928"/>
                      <a:pt x="1477" y="928"/>
                    </a:cubicBezTo>
                    <a:lnTo>
                      <a:pt x="1476" y="929"/>
                    </a:lnTo>
                    <a:close/>
                    <a:moveTo>
                      <a:pt x="1469" y="939"/>
                    </a:moveTo>
                    <a:cubicBezTo>
                      <a:pt x="1468" y="940"/>
                      <a:pt x="1468" y="940"/>
                      <a:pt x="1468" y="940"/>
                    </a:cubicBezTo>
                    <a:cubicBezTo>
                      <a:pt x="1466" y="943"/>
                      <a:pt x="1466" y="943"/>
                      <a:pt x="1466" y="943"/>
                    </a:cubicBezTo>
                    <a:cubicBezTo>
                      <a:pt x="1464" y="946"/>
                      <a:pt x="1464" y="946"/>
                      <a:pt x="1464" y="946"/>
                    </a:cubicBezTo>
                    <a:cubicBezTo>
                      <a:pt x="1464" y="941"/>
                      <a:pt x="1464" y="941"/>
                      <a:pt x="1464" y="941"/>
                    </a:cubicBezTo>
                    <a:cubicBezTo>
                      <a:pt x="1464" y="937"/>
                      <a:pt x="1464" y="937"/>
                      <a:pt x="1464" y="937"/>
                    </a:cubicBezTo>
                    <a:cubicBezTo>
                      <a:pt x="1464" y="934"/>
                      <a:pt x="1464" y="934"/>
                      <a:pt x="1464" y="934"/>
                    </a:cubicBezTo>
                    <a:cubicBezTo>
                      <a:pt x="1464" y="933"/>
                      <a:pt x="1464" y="933"/>
                      <a:pt x="1464" y="933"/>
                    </a:cubicBezTo>
                    <a:cubicBezTo>
                      <a:pt x="1466" y="936"/>
                      <a:pt x="1466" y="936"/>
                      <a:pt x="1466" y="936"/>
                    </a:cubicBezTo>
                    <a:lnTo>
                      <a:pt x="1469" y="939"/>
                    </a:lnTo>
                    <a:close/>
                    <a:moveTo>
                      <a:pt x="1469" y="968"/>
                    </a:moveTo>
                    <a:cubicBezTo>
                      <a:pt x="1468" y="969"/>
                      <a:pt x="1468" y="969"/>
                      <a:pt x="1468" y="969"/>
                    </a:cubicBezTo>
                    <a:cubicBezTo>
                      <a:pt x="1465" y="973"/>
                      <a:pt x="1465" y="973"/>
                      <a:pt x="1465" y="973"/>
                    </a:cubicBezTo>
                    <a:cubicBezTo>
                      <a:pt x="1464" y="974"/>
                      <a:pt x="1464" y="974"/>
                      <a:pt x="1464" y="974"/>
                    </a:cubicBezTo>
                    <a:cubicBezTo>
                      <a:pt x="1464" y="971"/>
                      <a:pt x="1464" y="971"/>
                      <a:pt x="1464" y="971"/>
                    </a:cubicBezTo>
                    <a:cubicBezTo>
                      <a:pt x="1464" y="966"/>
                      <a:pt x="1464" y="966"/>
                      <a:pt x="1464" y="966"/>
                    </a:cubicBezTo>
                    <a:cubicBezTo>
                      <a:pt x="1464" y="962"/>
                      <a:pt x="1464" y="962"/>
                      <a:pt x="1464" y="962"/>
                    </a:cubicBezTo>
                    <a:lnTo>
                      <a:pt x="1469" y="968"/>
                    </a:lnTo>
                    <a:close/>
                    <a:moveTo>
                      <a:pt x="1472" y="996"/>
                    </a:moveTo>
                    <a:cubicBezTo>
                      <a:pt x="1471" y="997"/>
                      <a:pt x="1471" y="997"/>
                      <a:pt x="1471" y="997"/>
                    </a:cubicBezTo>
                    <a:cubicBezTo>
                      <a:pt x="1470" y="1000"/>
                      <a:pt x="1470" y="1000"/>
                      <a:pt x="1470" y="1000"/>
                    </a:cubicBezTo>
                    <a:cubicBezTo>
                      <a:pt x="1469" y="1002"/>
                      <a:pt x="1469" y="1002"/>
                      <a:pt x="1469" y="1002"/>
                    </a:cubicBezTo>
                    <a:cubicBezTo>
                      <a:pt x="1468" y="1004"/>
                      <a:pt x="1468" y="1004"/>
                      <a:pt x="1468" y="1004"/>
                    </a:cubicBezTo>
                    <a:cubicBezTo>
                      <a:pt x="1468" y="1000"/>
                      <a:pt x="1468" y="1000"/>
                      <a:pt x="1468" y="1000"/>
                    </a:cubicBezTo>
                    <a:cubicBezTo>
                      <a:pt x="1467" y="997"/>
                      <a:pt x="1467" y="997"/>
                      <a:pt x="1467" y="997"/>
                    </a:cubicBezTo>
                    <a:cubicBezTo>
                      <a:pt x="1466" y="993"/>
                      <a:pt x="1466" y="993"/>
                      <a:pt x="1466" y="993"/>
                    </a:cubicBezTo>
                    <a:cubicBezTo>
                      <a:pt x="1466" y="990"/>
                      <a:pt x="1466" y="990"/>
                      <a:pt x="1466" y="990"/>
                    </a:cubicBezTo>
                    <a:lnTo>
                      <a:pt x="1472" y="996"/>
                    </a:lnTo>
                    <a:close/>
                    <a:moveTo>
                      <a:pt x="1467" y="1025"/>
                    </a:moveTo>
                    <a:cubicBezTo>
                      <a:pt x="1468" y="1021"/>
                      <a:pt x="1468" y="1021"/>
                      <a:pt x="1468" y="1021"/>
                    </a:cubicBezTo>
                    <a:cubicBezTo>
                      <a:pt x="1468" y="1018"/>
                      <a:pt x="1468" y="1018"/>
                      <a:pt x="1468" y="1018"/>
                    </a:cubicBezTo>
                    <a:cubicBezTo>
                      <a:pt x="1468" y="1017"/>
                      <a:pt x="1468" y="1017"/>
                      <a:pt x="1468" y="1017"/>
                    </a:cubicBezTo>
                    <a:cubicBezTo>
                      <a:pt x="1470" y="1017"/>
                      <a:pt x="1471" y="1018"/>
                      <a:pt x="1472" y="1018"/>
                    </a:cubicBezTo>
                    <a:cubicBezTo>
                      <a:pt x="1474" y="1018"/>
                      <a:pt x="1475" y="1019"/>
                      <a:pt x="1476" y="1019"/>
                    </a:cubicBezTo>
                    <a:cubicBezTo>
                      <a:pt x="1477" y="1019"/>
                      <a:pt x="1479" y="1019"/>
                      <a:pt x="1480" y="1020"/>
                    </a:cubicBezTo>
                    <a:cubicBezTo>
                      <a:pt x="1481" y="1020"/>
                      <a:pt x="1483" y="1020"/>
                      <a:pt x="1484" y="1021"/>
                    </a:cubicBezTo>
                    <a:cubicBezTo>
                      <a:pt x="1484" y="1021"/>
                      <a:pt x="1484" y="1021"/>
                      <a:pt x="1484" y="1021"/>
                    </a:cubicBezTo>
                    <a:cubicBezTo>
                      <a:pt x="1485" y="1021"/>
                      <a:pt x="1485" y="1021"/>
                      <a:pt x="1485" y="1021"/>
                    </a:cubicBezTo>
                    <a:cubicBezTo>
                      <a:pt x="1485" y="1021"/>
                      <a:pt x="1485" y="1021"/>
                      <a:pt x="1485" y="1021"/>
                    </a:cubicBezTo>
                    <a:cubicBezTo>
                      <a:pt x="1484" y="1021"/>
                      <a:pt x="1484" y="1021"/>
                      <a:pt x="1484" y="1021"/>
                    </a:cubicBezTo>
                    <a:cubicBezTo>
                      <a:pt x="1484" y="1023"/>
                      <a:pt x="1484" y="1023"/>
                      <a:pt x="1484" y="1023"/>
                    </a:cubicBezTo>
                    <a:cubicBezTo>
                      <a:pt x="1483" y="1025"/>
                      <a:pt x="1483" y="1025"/>
                      <a:pt x="1483" y="1025"/>
                    </a:cubicBezTo>
                    <a:cubicBezTo>
                      <a:pt x="1482" y="1027"/>
                      <a:pt x="1482" y="1027"/>
                      <a:pt x="1482" y="1027"/>
                    </a:cubicBezTo>
                    <a:cubicBezTo>
                      <a:pt x="1481" y="1030"/>
                      <a:pt x="1481" y="1030"/>
                      <a:pt x="1481" y="1030"/>
                    </a:cubicBezTo>
                    <a:cubicBezTo>
                      <a:pt x="1481" y="1032"/>
                      <a:pt x="1481" y="1032"/>
                      <a:pt x="1481" y="1032"/>
                    </a:cubicBezTo>
                    <a:cubicBezTo>
                      <a:pt x="1479" y="1031"/>
                      <a:pt x="1479" y="1031"/>
                      <a:pt x="1479" y="1031"/>
                    </a:cubicBezTo>
                    <a:cubicBezTo>
                      <a:pt x="1476" y="1031"/>
                      <a:pt x="1474" y="1030"/>
                      <a:pt x="1471" y="1029"/>
                    </a:cubicBezTo>
                    <a:cubicBezTo>
                      <a:pt x="1470" y="1029"/>
                      <a:pt x="1468" y="1029"/>
                      <a:pt x="1466" y="1028"/>
                    </a:cubicBezTo>
                    <a:lnTo>
                      <a:pt x="1467" y="1025"/>
                    </a:lnTo>
                    <a:close/>
                    <a:moveTo>
                      <a:pt x="1483" y="1015"/>
                    </a:moveTo>
                    <a:cubicBezTo>
                      <a:pt x="1481" y="1015"/>
                      <a:pt x="1479" y="1014"/>
                      <a:pt x="1477" y="1014"/>
                    </a:cubicBezTo>
                    <a:cubicBezTo>
                      <a:pt x="1477" y="1014"/>
                      <a:pt x="1477" y="1014"/>
                      <a:pt x="1477" y="1014"/>
                    </a:cubicBezTo>
                    <a:cubicBezTo>
                      <a:pt x="1477" y="1014"/>
                      <a:pt x="1477" y="1014"/>
                      <a:pt x="1477" y="1014"/>
                    </a:cubicBezTo>
                    <a:cubicBezTo>
                      <a:pt x="1482" y="1014"/>
                      <a:pt x="1482" y="1014"/>
                      <a:pt x="1482" y="1014"/>
                    </a:cubicBezTo>
                    <a:cubicBezTo>
                      <a:pt x="1484" y="1014"/>
                      <a:pt x="1484" y="1014"/>
                      <a:pt x="1484" y="1014"/>
                    </a:cubicBezTo>
                    <a:cubicBezTo>
                      <a:pt x="1487" y="1014"/>
                      <a:pt x="1487" y="1014"/>
                      <a:pt x="1487" y="1014"/>
                    </a:cubicBezTo>
                    <a:cubicBezTo>
                      <a:pt x="1486" y="1016"/>
                      <a:pt x="1486" y="1016"/>
                      <a:pt x="1486" y="1016"/>
                    </a:cubicBezTo>
                    <a:cubicBezTo>
                      <a:pt x="1486" y="1016"/>
                      <a:pt x="1486" y="1016"/>
                      <a:pt x="1486" y="1016"/>
                    </a:cubicBezTo>
                    <a:cubicBezTo>
                      <a:pt x="1485" y="1016"/>
                      <a:pt x="1484" y="1016"/>
                      <a:pt x="1483" y="1015"/>
                    </a:cubicBezTo>
                    <a:close/>
                    <a:moveTo>
                      <a:pt x="1486" y="1031"/>
                    </a:moveTo>
                    <a:cubicBezTo>
                      <a:pt x="1487" y="1029"/>
                      <a:pt x="1487" y="1029"/>
                      <a:pt x="1487" y="1029"/>
                    </a:cubicBezTo>
                    <a:cubicBezTo>
                      <a:pt x="1488" y="1027"/>
                      <a:pt x="1488" y="1027"/>
                      <a:pt x="1488" y="1027"/>
                    </a:cubicBezTo>
                    <a:cubicBezTo>
                      <a:pt x="1488" y="1025"/>
                      <a:pt x="1488" y="1025"/>
                      <a:pt x="1488" y="1025"/>
                    </a:cubicBezTo>
                    <a:cubicBezTo>
                      <a:pt x="1489" y="1025"/>
                      <a:pt x="1489" y="1025"/>
                      <a:pt x="1489" y="1025"/>
                    </a:cubicBezTo>
                    <a:cubicBezTo>
                      <a:pt x="1489" y="1022"/>
                      <a:pt x="1489" y="1022"/>
                      <a:pt x="1489" y="1022"/>
                    </a:cubicBezTo>
                    <a:cubicBezTo>
                      <a:pt x="1491" y="1023"/>
                      <a:pt x="1491" y="1023"/>
                      <a:pt x="1491" y="1023"/>
                    </a:cubicBezTo>
                    <a:cubicBezTo>
                      <a:pt x="1493" y="1023"/>
                      <a:pt x="1494" y="1024"/>
                      <a:pt x="1495" y="1024"/>
                    </a:cubicBezTo>
                    <a:cubicBezTo>
                      <a:pt x="1497" y="1025"/>
                      <a:pt x="1499" y="1026"/>
                      <a:pt x="1501" y="1027"/>
                    </a:cubicBezTo>
                    <a:cubicBezTo>
                      <a:pt x="1502" y="1027"/>
                      <a:pt x="1502" y="1027"/>
                      <a:pt x="1502" y="1027"/>
                    </a:cubicBezTo>
                    <a:cubicBezTo>
                      <a:pt x="1502" y="1027"/>
                      <a:pt x="1502" y="1027"/>
                      <a:pt x="1502" y="1027"/>
                    </a:cubicBezTo>
                    <a:cubicBezTo>
                      <a:pt x="1500" y="1029"/>
                      <a:pt x="1500" y="1029"/>
                      <a:pt x="1500" y="1029"/>
                    </a:cubicBezTo>
                    <a:cubicBezTo>
                      <a:pt x="1499" y="1031"/>
                      <a:pt x="1499" y="1031"/>
                      <a:pt x="1499" y="1031"/>
                    </a:cubicBezTo>
                    <a:cubicBezTo>
                      <a:pt x="1497" y="1033"/>
                      <a:pt x="1497" y="1033"/>
                      <a:pt x="1497" y="1033"/>
                    </a:cubicBezTo>
                    <a:cubicBezTo>
                      <a:pt x="1497" y="1034"/>
                      <a:pt x="1497" y="1034"/>
                      <a:pt x="1497" y="1034"/>
                    </a:cubicBezTo>
                    <a:cubicBezTo>
                      <a:pt x="1496" y="1035"/>
                      <a:pt x="1496" y="1035"/>
                      <a:pt x="1496" y="1035"/>
                    </a:cubicBezTo>
                    <a:cubicBezTo>
                      <a:pt x="1495" y="1037"/>
                      <a:pt x="1495" y="1037"/>
                      <a:pt x="1495" y="1037"/>
                    </a:cubicBezTo>
                    <a:cubicBezTo>
                      <a:pt x="1495" y="1037"/>
                      <a:pt x="1495" y="1037"/>
                      <a:pt x="1495" y="1037"/>
                    </a:cubicBezTo>
                    <a:cubicBezTo>
                      <a:pt x="1493" y="1036"/>
                      <a:pt x="1492" y="1036"/>
                      <a:pt x="1490" y="1035"/>
                    </a:cubicBezTo>
                    <a:cubicBezTo>
                      <a:pt x="1489" y="1035"/>
                      <a:pt x="1487" y="1034"/>
                      <a:pt x="1486" y="1034"/>
                    </a:cubicBezTo>
                    <a:lnTo>
                      <a:pt x="1486" y="1031"/>
                    </a:lnTo>
                    <a:close/>
                    <a:moveTo>
                      <a:pt x="1500" y="1039"/>
                    </a:moveTo>
                    <a:cubicBezTo>
                      <a:pt x="1501" y="1037"/>
                      <a:pt x="1501" y="1037"/>
                      <a:pt x="1501" y="1037"/>
                    </a:cubicBezTo>
                    <a:cubicBezTo>
                      <a:pt x="1501" y="1037"/>
                      <a:pt x="1501" y="1037"/>
                      <a:pt x="1501" y="1037"/>
                    </a:cubicBezTo>
                    <a:cubicBezTo>
                      <a:pt x="1503" y="1034"/>
                      <a:pt x="1503" y="1034"/>
                      <a:pt x="1503" y="1034"/>
                    </a:cubicBezTo>
                    <a:cubicBezTo>
                      <a:pt x="1504" y="1033"/>
                      <a:pt x="1504" y="1033"/>
                      <a:pt x="1504" y="1033"/>
                    </a:cubicBezTo>
                    <a:cubicBezTo>
                      <a:pt x="1505" y="1030"/>
                      <a:pt x="1505" y="1030"/>
                      <a:pt x="1505" y="1030"/>
                    </a:cubicBezTo>
                    <a:cubicBezTo>
                      <a:pt x="1506" y="1029"/>
                      <a:pt x="1506" y="1029"/>
                      <a:pt x="1506" y="1029"/>
                    </a:cubicBezTo>
                    <a:cubicBezTo>
                      <a:pt x="1508" y="1029"/>
                      <a:pt x="1508" y="1029"/>
                      <a:pt x="1508" y="1029"/>
                    </a:cubicBezTo>
                    <a:cubicBezTo>
                      <a:pt x="1509" y="1030"/>
                      <a:pt x="1510" y="1030"/>
                      <a:pt x="1512" y="1031"/>
                    </a:cubicBezTo>
                    <a:cubicBezTo>
                      <a:pt x="1514" y="1032"/>
                      <a:pt x="1516" y="1033"/>
                      <a:pt x="1517" y="1034"/>
                    </a:cubicBezTo>
                    <a:cubicBezTo>
                      <a:pt x="1516" y="1035"/>
                      <a:pt x="1516" y="1035"/>
                      <a:pt x="1516" y="1035"/>
                    </a:cubicBezTo>
                    <a:cubicBezTo>
                      <a:pt x="1515" y="1036"/>
                      <a:pt x="1515" y="1036"/>
                      <a:pt x="1515" y="1036"/>
                    </a:cubicBezTo>
                    <a:cubicBezTo>
                      <a:pt x="1514" y="1039"/>
                      <a:pt x="1514" y="1039"/>
                      <a:pt x="1514" y="1039"/>
                    </a:cubicBezTo>
                    <a:cubicBezTo>
                      <a:pt x="1512" y="1041"/>
                      <a:pt x="1512" y="1041"/>
                      <a:pt x="1512" y="1041"/>
                    </a:cubicBezTo>
                    <a:cubicBezTo>
                      <a:pt x="1511" y="1042"/>
                      <a:pt x="1511" y="1042"/>
                      <a:pt x="1511" y="1042"/>
                    </a:cubicBezTo>
                    <a:cubicBezTo>
                      <a:pt x="1510" y="1044"/>
                      <a:pt x="1510" y="1044"/>
                      <a:pt x="1510" y="1044"/>
                    </a:cubicBezTo>
                    <a:cubicBezTo>
                      <a:pt x="1509" y="1043"/>
                      <a:pt x="1507" y="1042"/>
                      <a:pt x="1506" y="1042"/>
                    </a:cubicBezTo>
                    <a:cubicBezTo>
                      <a:pt x="1505" y="1041"/>
                      <a:pt x="1505" y="1041"/>
                      <a:pt x="1505" y="1041"/>
                    </a:cubicBezTo>
                    <a:cubicBezTo>
                      <a:pt x="1504" y="1041"/>
                      <a:pt x="1502" y="1040"/>
                      <a:pt x="1500" y="1039"/>
                    </a:cubicBezTo>
                    <a:cubicBezTo>
                      <a:pt x="1500" y="1039"/>
                      <a:pt x="1500" y="1039"/>
                      <a:pt x="1500" y="1039"/>
                    </a:cubicBezTo>
                    <a:close/>
                    <a:moveTo>
                      <a:pt x="1515" y="1046"/>
                    </a:moveTo>
                    <a:cubicBezTo>
                      <a:pt x="1516" y="1044"/>
                      <a:pt x="1516" y="1044"/>
                      <a:pt x="1516" y="1044"/>
                    </a:cubicBezTo>
                    <a:cubicBezTo>
                      <a:pt x="1517" y="1042"/>
                      <a:pt x="1517" y="1042"/>
                      <a:pt x="1517" y="1042"/>
                    </a:cubicBezTo>
                    <a:cubicBezTo>
                      <a:pt x="1519" y="1040"/>
                      <a:pt x="1519" y="1040"/>
                      <a:pt x="1519" y="1040"/>
                    </a:cubicBezTo>
                    <a:cubicBezTo>
                      <a:pt x="1520" y="1039"/>
                      <a:pt x="1520" y="1039"/>
                      <a:pt x="1520" y="1039"/>
                    </a:cubicBezTo>
                    <a:cubicBezTo>
                      <a:pt x="1522" y="1036"/>
                      <a:pt x="1522" y="1036"/>
                      <a:pt x="1522" y="1036"/>
                    </a:cubicBezTo>
                    <a:cubicBezTo>
                      <a:pt x="1524" y="1037"/>
                      <a:pt x="1526" y="1038"/>
                      <a:pt x="1528" y="1039"/>
                    </a:cubicBezTo>
                    <a:cubicBezTo>
                      <a:pt x="1529" y="1040"/>
                      <a:pt x="1531" y="1041"/>
                      <a:pt x="1533" y="1042"/>
                    </a:cubicBezTo>
                    <a:cubicBezTo>
                      <a:pt x="1532" y="1043"/>
                      <a:pt x="1532" y="1043"/>
                      <a:pt x="1532" y="1043"/>
                    </a:cubicBezTo>
                    <a:cubicBezTo>
                      <a:pt x="1528" y="1047"/>
                      <a:pt x="1528" y="1047"/>
                      <a:pt x="1528" y="1047"/>
                    </a:cubicBezTo>
                    <a:cubicBezTo>
                      <a:pt x="1527" y="1048"/>
                      <a:pt x="1527" y="1048"/>
                      <a:pt x="1527" y="1048"/>
                    </a:cubicBezTo>
                    <a:cubicBezTo>
                      <a:pt x="1525" y="1050"/>
                      <a:pt x="1525" y="1050"/>
                      <a:pt x="1525" y="1050"/>
                    </a:cubicBezTo>
                    <a:cubicBezTo>
                      <a:pt x="1524" y="1051"/>
                      <a:pt x="1524" y="1051"/>
                      <a:pt x="1524" y="1051"/>
                    </a:cubicBezTo>
                    <a:cubicBezTo>
                      <a:pt x="1523" y="1051"/>
                      <a:pt x="1523" y="1051"/>
                      <a:pt x="1523" y="1051"/>
                    </a:cubicBezTo>
                    <a:cubicBezTo>
                      <a:pt x="1521" y="1050"/>
                      <a:pt x="1518" y="1048"/>
                      <a:pt x="1516" y="1047"/>
                    </a:cubicBezTo>
                    <a:cubicBezTo>
                      <a:pt x="1516" y="1047"/>
                      <a:pt x="1516" y="1047"/>
                      <a:pt x="1516" y="1047"/>
                    </a:cubicBezTo>
                    <a:cubicBezTo>
                      <a:pt x="1516" y="1047"/>
                      <a:pt x="1516" y="1047"/>
                      <a:pt x="1516" y="1047"/>
                    </a:cubicBezTo>
                    <a:cubicBezTo>
                      <a:pt x="1516" y="1047"/>
                      <a:pt x="1516" y="1047"/>
                      <a:pt x="1516" y="1047"/>
                    </a:cubicBezTo>
                    <a:cubicBezTo>
                      <a:pt x="1516" y="1047"/>
                      <a:pt x="1516" y="1047"/>
                      <a:pt x="1516" y="1047"/>
                    </a:cubicBezTo>
                    <a:cubicBezTo>
                      <a:pt x="1514" y="1046"/>
                      <a:pt x="1514" y="1046"/>
                      <a:pt x="1514" y="1046"/>
                    </a:cubicBezTo>
                    <a:lnTo>
                      <a:pt x="1515" y="1046"/>
                    </a:lnTo>
                    <a:close/>
                    <a:moveTo>
                      <a:pt x="1529" y="1053"/>
                    </a:moveTo>
                    <a:cubicBezTo>
                      <a:pt x="1531" y="1051"/>
                      <a:pt x="1531" y="1051"/>
                      <a:pt x="1531" y="1051"/>
                    </a:cubicBezTo>
                    <a:cubicBezTo>
                      <a:pt x="1532" y="1050"/>
                      <a:pt x="1532" y="1050"/>
                      <a:pt x="1532" y="1050"/>
                    </a:cubicBezTo>
                    <a:cubicBezTo>
                      <a:pt x="1536" y="1047"/>
                      <a:pt x="1536" y="1047"/>
                      <a:pt x="1536" y="1047"/>
                    </a:cubicBezTo>
                    <a:cubicBezTo>
                      <a:pt x="1537" y="1045"/>
                      <a:pt x="1537" y="1045"/>
                      <a:pt x="1537" y="1045"/>
                    </a:cubicBezTo>
                    <a:cubicBezTo>
                      <a:pt x="1537" y="1045"/>
                      <a:pt x="1537" y="1045"/>
                      <a:pt x="1537" y="1045"/>
                    </a:cubicBezTo>
                    <a:cubicBezTo>
                      <a:pt x="1541" y="1048"/>
                      <a:pt x="1545" y="1050"/>
                      <a:pt x="1549" y="1053"/>
                    </a:cubicBezTo>
                    <a:cubicBezTo>
                      <a:pt x="1550" y="1054"/>
                      <a:pt x="1550" y="1054"/>
                      <a:pt x="1550" y="1054"/>
                    </a:cubicBezTo>
                    <a:cubicBezTo>
                      <a:pt x="1549" y="1054"/>
                      <a:pt x="1549" y="1054"/>
                      <a:pt x="1549" y="1054"/>
                    </a:cubicBezTo>
                    <a:cubicBezTo>
                      <a:pt x="1548" y="1055"/>
                      <a:pt x="1548" y="1055"/>
                      <a:pt x="1548" y="1055"/>
                    </a:cubicBezTo>
                    <a:cubicBezTo>
                      <a:pt x="1546" y="1057"/>
                      <a:pt x="1546" y="1057"/>
                      <a:pt x="1546" y="1057"/>
                    </a:cubicBezTo>
                    <a:cubicBezTo>
                      <a:pt x="1542" y="1060"/>
                      <a:pt x="1542" y="1060"/>
                      <a:pt x="1542" y="1060"/>
                    </a:cubicBezTo>
                    <a:cubicBezTo>
                      <a:pt x="1540" y="1061"/>
                      <a:pt x="1540" y="1061"/>
                      <a:pt x="1540" y="1061"/>
                    </a:cubicBezTo>
                    <a:cubicBezTo>
                      <a:pt x="1539" y="1062"/>
                      <a:pt x="1539" y="1062"/>
                      <a:pt x="1539" y="1062"/>
                    </a:cubicBezTo>
                    <a:cubicBezTo>
                      <a:pt x="1538" y="1061"/>
                      <a:pt x="1537" y="1060"/>
                      <a:pt x="1536" y="1060"/>
                    </a:cubicBezTo>
                    <a:cubicBezTo>
                      <a:pt x="1534" y="1058"/>
                      <a:pt x="1534" y="1058"/>
                      <a:pt x="1534" y="1058"/>
                    </a:cubicBezTo>
                    <a:cubicBezTo>
                      <a:pt x="1534" y="1058"/>
                      <a:pt x="1533" y="1058"/>
                      <a:pt x="1533" y="1058"/>
                    </a:cubicBezTo>
                    <a:cubicBezTo>
                      <a:pt x="1532" y="1057"/>
                      <a:pt x="1530" y="1055"/>
                      <a:pt x="1528" y="1054"/>
                    </a:cubicBezTo>
                    <a:lnTo>
                      <a:pt x="1529" y="1053"/>
                    </a:lnTo>
                    <a:close/>
                    <a:moveTo>
                      <a:pt x="1546" y="1045"/>
                    </a:moveTo>
                    <a:cubicBezTo>
                      <a:pt x="1545" y="1044"/>
                      <a:pt x="1543" y="1043"/>
                      <a:pt x="1541" y="1041"/>
                    </a:cubicBezTo>
                    <a:cubicBezTo>
                      <a:pt x="1542" y="1041"/>
                      <a:pt x="1542" y="1041"/>
                      <a:pt x="1542" y="1041"/>
                    </a:cubicBezTo>
                    <a:cubicBezTo>
                      <a:pt x="1544" y="1038"/>
                      <a:pt x="1544" y="1038"/>
                      <a:pt x="1544" y="1038"/>
                    </a:cubicBezTo>
                    <a:cubicBezTo>
                      <a:pt x="1546" y="1036"/>
                      <a:pt x="1546" y="1036"/>
                      <a:pt x="1546" y="1036"/>
                    </a:cubicBezTo>
                    <a:cubicBezTo>
                      <a:pt x="1547" y="1036"/>
                      <a:pt x="1547" y="1036"/>
                      <a:pt x="1547" y="1036"/>
                    </a:cubicBezTo>
                    <a:cubicBezTo>
                      <a:pt x="1547" y="1037"/>
                      <a:pt x="1547" y="1037"/>
                      <a:pt x="1547" y="1037"/>
                    </a:cubicBezTo>
                    <a:cubicBezTo>
                      <a:pt x="1552" y="1045"/>
                      <a:pt x="1552" y="1045"/>
                      <a:pt x="1552" y="1045"/>
                    </a:cubicBezTo>
                    <a:cubicBezTo>
                      <a:pt x="1554" y="1050"/>
                      <a:pt x="1554" y="1050"/>
                      <a:pt x="1554" y="1050"/>
                    </a:cubicBezTo>
                    <a:cubicBezTo>
                      <a:pt x="1554" y="1050"/>
                      <a:pt x="1554" y="1050"/>
                      <a:pt x="1554" y="1050"/>
                    </a:cubicBezTo>
                    <a:cubicBezTo>
                      <a:pt x="1551" y="1049"/>
                      <a:pt x="1549" y="1047"/>
                      <a:pt x="1546" y="1045"/>
                    </a:cubicBezTo>
                    <a:close/>
                    <a:moveTo>
                      <a:pt x="1544" y="1017"/>
                    </a:moveTo>
                    <a:cubicBezTo>
                      <a:pt x="1544" y="1017"/>
                      <a:pt x="1544" y="1017"/>
                      <a:pt x="1544" y="1017"/>
                    </a:cubicBezTo>
                    <a:cubicBezTo>
                      <a:pt x="1543" y="1018"/>
                      <a:pt x="1543" y="1018"/>
                      <a:pt x="1543" y="1018"/>
                    </a:cubicBezTo>
                    <a:cubicBezTo>
                      <a:pt x="1542" y="1016"/>
                      <a:pt x="1542" y="1016"/>
                      <a:pt x="1542" y="1016"/>
                    </a:cubicBezTo>
                    <a:cubicBezTo>
                      <a:pt x="1542" y="1016"/>
                      <a:pt x="1542" y="1016"/>
                      <a:pt x="1542" y="1016"/>
                    </a:cubicBezTo>
                    <a:lnTo>
                      <a:pt x="1544" y="1017"/>
                    </a:lnTo>
                    <a:close/>
                    <a:moveTo>
                      <a:pt x="1542" y="1027"/>
                    </a:moveTo>
                    <a:cubicBezTo>
                      <a:pt x="1544" y="1031"/>
                      <a:pt x="1544" y="1031"/>
                      <a:pt x="1544" y="1031"/>
                    </a:cubicBezTo>
                    <a:cubicBezTo>
                      <a:pt x="1544" y="1031"/>
                      <a:pt x="1544" y="1031"/>
                      <a:pt x="1544" y="1031"/>
                    </a:cubicBezTo>
                    <a:cubicBezTo>
                      <a:pt x="1543" y="1033"/>
                      <a:pt x="1543" y="1033"/>
                      <a:pt x="1543" y="1033"/>
                    </a:cubicBezTo>
                    <a:cubicBezTo>
                      <a:pt x="1541" y="1035"/>
                      <a:pt x="1541" y="1035"/>
                      <a:pt x="1541" y="1035"/>
                    </a:cubicBezTo>
                    <a:cubicBezTo>
                      <a:pt x="1538" y="1037"/>
                      <a:pt x="1538" y="1037"/>
                      <a:pt x="1538" y="1037"/>
                    </a:cubicBezTo>
                    <a:cubicBezTo>
                      <a:pt x="1537" y="1039"/>
                      <a:pt x="1537" y="1039"/>
                      <a:pt x="1537" y="1039"/>
                    </a:cubicBezTo>
                    <a:cubicBezTo>
                      <a:pt x="1534" y="1037"/>
                      <a:pt x="1532" y="1036"/>
                      <a:pt x="1529" y="1034"/>
                    </a:cubicBezTo>
                    <a:cubicBezTo>
                      <a:pt x="1528" y="1033"/>
                      <a:pt x="1526" y="1033"/>
                      <a:pt x="1525" y="1032"/>
                    </a:cubicBezTo>
                    <a:cubicBezTo>
                      <a:pt x="1526" y="1031"/>
                      <a:pt x="1526" y="1031"/>
                      <a:pt x="1526" y="1031"/>
                    </a:cubicBezTo>
                    <a:cubicBezTo>
                      <a:pt x="1528" y="1027"/>
                      <a:pt x="1528" y="1027"/>
                      <a:pt x="1528" y="1027"/>
                    </a:cubicBezTo>
                    <a:cubicBezTo>
                      <a:pt x="1530" y="1025"/>
                      <a:pt x="1530" y="1025"/>
                      <a:pt x="1530" y="1025"/>
                    </a:cubicBezTo>
                    <a:cubicBezTo>
                      <a:pt x="1532" y="1022"/>
                      <a:pt x="1532" y="1022"/>
                      <a:pt x="1532" y="1022"/>
                    </a:cubicBezTo>
                    <a:cubicBezTo>
                      <a:pt x="1533" y="1021"/>
                      <a:pt x="1533" y="1021"/>
                      <a:pt x="1533" y="1021"/>
                    </a:cubicBezTo>
                    <a:cubicBezTo>
                      <a:pt x="1534" y="1019"/>
                      <a:pt x="1534" y="1019"/>
                      <a:pt x="1534" y="1019"/>
                    </a:cubicBezTo>
                    <a:cubicBezTo>
                      <a:pt x="1536" y="1016"/>
                      <a:pt x="1536" y="1016"/>
                      <a:pt x="1536" y="1016"/>
                    </a:cubicBezTo>
                    <a:cubicBezTo>
                      <a:pt x="1540" y="1023"/>
                      <a:pt x="1540" y="1023"/>
                      <a:pt x="1540" y="1023"/>
                    </a:cubicBezTo>
                    <a:cubicBezTo>
                      <a:pt x="1540" y="1023"/>
                      <a:pt x="1540" y="1023"/>
                      <a:pt x="1540" y="1023"/>
                    </a:cubicBezTo>
                    <a:cubicBezTo>
                      <a:pt x="1540" y="1023"/>
                      <a:pt x="1540" y="1023"/>
                      <a:pt x="1540" y="1023"/>
                    </a:cubicBezTo>
                    <a:cubicBezTo>
                      <a:pt x="1540" y="1023"/>
                      <a:pt x="1540" y="1023"/>
                      <a:pt x="1540" y="1023"/>
                    </a:cubicBezTo>
                    <a:lnTo>
                      <a:pt x="1542" y="1027"/>
                    </a:lnTo>
                    <a:close/>
                    <a:moveTo>
                      <a:pt x="1540" y="937"/>
                    </a:moveTo>
                    <a:cubicBezTo>
                      <a:pt x="1540" y="942"/>
                      <a:pt x="1540" y="942"/>
                      <a:pt x="1540" y="942"/>
                    </a:cubicBezTo>
                    <a:cubicBezTo>
                      <a:pt x="1540" y="946"/>
                      <a:pt x="1540" y="946"/>
                      <a:pt x="1540" y="946"/>
                    </a:cubicBezTo>
                    <a:cubicBezTo>
                      <a:pt x="1535" y="940"/>
                      <a:pt x="1535" y="940"/>
                      <a:pt x="1535" y="940"/>
                    </a:cubicBezTo>
                    <a:cubicBezTo>
                      <a:pt x="1536" y="938"/>
                      <a:pt x="1536" y="938"/>
                      <a:pt x="1536" y="938"/>
                    </a:cubicBezTo>
                    <a:cubicBezTo>
                      <a:pt x="1538" y="936"/>
                      <a:pt x="1538" y="936"/>
                      <a:pt x="1538" y="936"/>
                    </a:cubicBezTo>
                    <a:cubicBezTo>
                      <a:pt x="1539" y="936"/>
                      <a:pt x="1539" y="936"/>
                      <a:pt x="1539" y="936"/>
                    </a:cubicBezTo>
                    <a:cubicBezTo>
                      <a:pt x="1540" y="936"/>
                      <a:pt x="1540" y="936"/>
                      <a:pt x="1540" y="936"/>
                    </a:cubicBezTo>
                    <a:lnTo>
                      <a:pt x="1540" y="937"/>
                    </a:lnTo>
                    <a:close/>
                    <a:moveTo>
                      <a:pt x="1536" y="929"/>
                    </a:moveTo>
                    <a:cubicBezTo>
                      <a:pt x="1536" y="929"/>
                      <a:pt x="1536" y="929"/>
                      <a:pt x="1536" y="929"/>
                    </a:cubicBezTo>
                    <a:cubicBezTo>
                      <a:pt x="1533" y="928"/>
                      <a:pt x="1533" y="928"/>
                      <a:pt x="1533" y="928"/>
                    </a:cubicBezTo>
                    <a:cubicBezTo>
                      <a:pt x="1535" y="928"/>
                      <a:pt x="1535" y="928"/>
                      <a:pt x="1535" y="928"/>
                    </a:cubicBezTo>
                    <a:cubicBezTo>
                      <a:pt x="1537" y="928"/>
                      <a:pt x="1537" y="928"/>
                      <a:pt x="1537" y="928"/>
                    </a:cubicBezTo>
                    <a:lnTo>
                      <a:pt x="1536" y="929"/>
                    </a:lnTo>
                    <a:close/>
                    <a:moveTo>
                      <a:pt x="1535" y="918"/>
                    </a:moveTo>
                    <a:cubicBezTo>
                      <a:pt x="1532" y="920"/>
                      <a:pt x="1532" y="920"/>
                      <a:pt x="1532" y="920"/>
                    </a:cubicBezTo>
                    <a:cubicBezTo>
                      <a:pt x="1529" y="922"/>
                      <a:pt x="1529" y="922"/>
                      <a:pt x="1529" y="922"/>
                    </a:cubicBezTo>
                    <a:cubicBezTo>
                      <a:pt x="1528" y="923"/>
                      <a:pt x="1528" y="923"/>
                      <a:pt x="1528" y="923"/>
                    </a:cubicBezTo>
                    <a:cubicBezTo>
                      <a:pt x="1525" y="923"/>
                      <a:pt x="1525" y="923"/>
                      <a:pt x="1525" y="923"/>
                    </a:cubicBezTo>
                    <a:cubicBezTo>
                      <a:pt x="1522" y="923"/>
                      <a:pt x="1522" y="923"/>
                      <a:pt x="1522" y="923"/>
                    </a:cubicBezTo>
                    <a:cubicBezTo>
                      <a:pt x="1517" y="920"/>
                      <a:pt x="1517" y="920"/>
                      <a:pt x="1517" y="920"/>
                    </a:cubicBezTo>
                    <a:cubicBezTo>
                      <a:pt x="1506" y="915"/>
                      <a:pt x="1506" y="915"/>
                      <a:pt x="1506" y="915"/>
                    </a:cubicBezTo>
                    <a:cubicBezTo>
                      <a:pt x="1494" y="909"/>
                      <a:pt x="1494" y="909"/>
                      <a:pt x="1494" y="909"/>
                    </a:cubicBezTo>
                    <a:cubicBezTo>
                      <a:pt x="1490" y="907"/>
                      <a:pt x="1490" y="907"/>
                      <a:pt x="1490" y="907"/>
                    </a:cubicBezTo>
                    <a:cubicBezTo>
                      <a:pt x="1489" y="907"/>
                      <a:pt x="1489" y="907"/>
                      <a:pt x="1489" y="907"/>
                    </a:cubicBezTo>
                    <a:cubicBezTo>
                      <a:pt x="1490" y="907"/>
                      <a:pt x="1490" y="907"/>
                      <a:pt x="1490" y="907"/>
                    </a:cubicBezTo>
                    <a:cubicBezTo>
                      <a:pt x="1492" y="907"/>
                      <a:pt x="1492" y="907"/>
                      <a:pt x="1492" y="907"/>
                    </a:cubicBezTo>
                    <a:cubicBezTo>
                      <a:pt x="1498" y="907"/>
                      <a:pt x="1498" y="907"/>
                      <a:pt x="1498" y="907"/>
                    </a:cubicBezTo>
                    <a:cubicBezTo>
                      <a:pt x="1503" y="907"/>
                      <a:pt x="1503" y="907"/>
                      <a:pt x="1503" y="907"/>
                    </a:cubicBezTo>
                    <a:cubicBezTo>
                      <a:pt x="1509" y="907"/>
                      <a:pt x="1509" y="907"/>
                      <a:pt x="1509" y="907"/>
                    </a:cubicBezTo>
                    <a:cubicBezTo>
                      <a:pt x="1514" y="907"/>
                      <a:pt x="1514" y="907"/>
                      <a:pt x="1514" y="907"/>
                    </a:cubicBezTo>
                    <a:cubicBezTo>
                      <a:pt x="1519" y="907"/>
                      <a:pt x="1519" y="907"/>
                      <a:pt x="1519" y="907"/>
                    </a:cubicBezTo>
                    <a:cubicBezTo>
                      <a:pt x="1523" y="907"/>
                      <a:pt x="1523" y="907"/>
                      <a:pt x="1523" y="907"/>
                    </a:cubicBezTo>
                    <a:cubicBezTo>
                      <a:pt x="1529" y="907"/>
                      <a:pt x="1529" y="907"/>
                      <a:pt x="1529" y="907"/>
                    </a:cubicBezTo>
                    <a:cubicBezTo>
                      <a:pt x="1533" y="907"/>
                      <a:pt x="1533" y="907"/>
                      <a:pt x="1533" y="907"/>
                    </a:cubicBezTo>
                    <a:cubicBezTo>
                      <a:pt x="1534" y="907"/>
                      <a:pt x="1534" y="907"/>
                      <a:pt x="1534" y="907"/>
                    </a:cubicBezTo>
                    <a:cubicBezTo>
                      <a:pt x="1538" y="907"/>
                      <a:pt x="1538" y="907"/>
                      <a:pt x="1538" y="907"/>
                    </a:cubicBezTo>
                    <a:cubicBezTo>
                      <a:pt x="1546" y="907"/>
                      <a:pt x="1546" y="907"/>
                      <a:pt x="1546" y="907"/>
                    </a:cubicBezTo>
                    <a:cubicBezTo>
                      <a:pt x="1550" y="907"/>
                      <a:pt x="1550" y="907"/>
                      <a:pt x="1550" y="907"/>
                    </a:cubicBezTo>
                    <a:cubicBezTo>
                      <a:pt x="1548" y="909"/>
                      <a:pt x="1548" y="909"/>
                      <a:pt x="1548" y="909"/>
                    </a:cubicBezTo>
                    <a:cubicBezTo>
                      <a:pt x="1543" y="912"/>
                      <a:pt x="1543" y="912"/>
                      <a:pt x="1543" y="912"/>
                    </a:cubicBezTo>
                    <a:cubicBezTo>
                      <a:pt x="1541" y="914"/>
                      <a:pt x="1541" y="914"/>
                      <a:pt x="1541" y="914"/>
                    </a:cubicBezTo>
                    <a:cubicBezTo>
                      <a:pt x="1540" y="914"/>
                      <a:pt x="1540" y="914"/>
                      <a:pt x="1540" y="914"/>
                    </a:cubicBezTo>
                    <a:cubicBezTo>
                      <a:pt x="1538" y="916"/>
                      <a:pt x="1538" y="916"/>
                      <a:pt x="1538" y="916"/>
                    </a:cubicBezTo>
                    <a:lnTo>
                      <a:pt x="1535" y="918"/>
                    </a:lnTo>
                    <a:close/>
                    <a:moveTo>
                      <a:pt x="1547" y="902"/>
                    </a:moveTo>
                    <a:cubicBezTo>
                      <a:pt x="1541" y="902"/>
                      <a:pt x="1541" y="902"/>
                      <a:pt x="1541" y="902"/>
                    </a:cubicBezTo>
                    <a:cubicBezTo>
                      <a:pt x="1533" y="902"/>
                      <a:pt x="1533" y="902"/>
                      <a:pt x="1533" y="902"/>
                    </a:cubicBezTo>
                    <a:cubicBezTo>
                      <a:pt x="1529" y="902"/>
                      <a:pt x="1529" y="902"/>
                      <a:pt x="1529" y="902"/>
                    </a:cubicBezTo>
                    <a:cubicBezTo>
                      <a:pt x="1527" y="902"/>
                      <a:pt x="1527" y="902"/>
                      <a:pt x="1527" y="902"/>
                    </a:cubicBezTo>
                    <a:cubicBezTo>
                      <a:pt x="1524" y="902"/>
                      <a:pt x="1524" y="902"/>
                      <a:pt x="1524" y="902"/>
                    </a:cubicBezTo>
                    <a:cubicBezTo>
                      <a:pt x="1518" y="902"/>
                      <a:pt x="1518" y="902"/>
                      <a:pt x="1518" y="902"/>
                    </a:cubicBezTo>
                    <a:cubicBezTo>
                      <a:pt x="1514" y="902"/>
                      <a:pt x="1514" y="902"/>
                      <a:pt x="1514" y="902"/>
                    </a:cubicBezTo>
                    <a:cubicBezTo>
                      <a:pt x="1508" y="902"/>
                      <a:pt x="1508" y="902"/>
                      <a:pt x="1508" y="902"/>
                    </a:cubicBezTo>
                    <a:cubicBezTo>
                      <a:pt x="1504" y="902"/>
                      <a:pt x="1504" y="902"/>
                      <a:pt x="1504" y="902"/>
                    </a:cubicBezTo>
                    <a:cubicBezTo>
                      <a:pt x="1498" y="902"/>
                      <a:pt x="1498" y="902"/>
                      <a:pt x="1498" y="902"/>
                    </a:cubicBezTo>
                    <a:cubicBezTo>
                      <a:pt x="1493" y="902"/>
                      <a:pt x="1493" y="902"/>
                      <a:pt x="1493" y="902"/>
                    </a:cubicBezTo>
                    <a:cubicBezTo>
                      <a:pt x="1487" y="902"/>
                      <a:pt x="1487" y="902"/>
                      <a:pt x="1487" y="902"/>
                    </a:cubicBezTo>
                    <a:cubicBezTo>
                      <a:pt x="1486" y="902"/>
                      <a:pt x="1486" y="902"/>
                      <a:pt x="1486" y="902"/>
                    </a:cubicBezTo>
                    <a:cubicBezTo>
                      <a:pt x="1486" y="902"/>
                      <a:pt x="1486" y="902"/>
                      <a:pt x="1486" y="902"/>
                    </a:cubicBezTo>
                    <a:cubicBezTo>
                      <a:pt x="1490" y="899"/>
                      <a:pt x="1490" y="899"/>
                      <a:pt x="1490" y="899"/>
                    </a:cubicBezTo>
                    <a:cubicBezTo>
                      <a:pt x="1493" y="897"/>
                      <a:pt x="1493" y="897"/>
                      <a:pt x="1493" y="897"/>
                    </a:cubicBezTo>
                    <a:cubicBezTo>
                      <a:pt x="1496" y="894"/>
                      <a:pt x="1496" y="894"/>
                      <a:pt x="1496" y="894"/>
                    </a:cubicBezTo>
                    <a:cubicBezTo>
                      <a:pt x="1499" y="892"/>
                      <a:pt x="1499" y="892"/>
                      <a:pt x="1499" y="892"/>
                    </a:cubicBezTo>
                    <a:cubicBezTo>
                      <a:pt x="1502" y="890"/>
                      <a:pt x="1502" y="890"/>
                      <a:pt x="1502" y="890"/>
                    </a:cubicBezTo>
                    <a:cubicBezTo>
                      <a:pt x="1504" y="888"/>
                      <a:pt x="1504" y="888"/>
                      <a:pt x="1504" y="888"/>
                    </a:cubicBezTo>
                    <a:cubicBezTo>
                      <a:pt x="1507" y="886"/>
                      <a:pt x="1507" y="886"/>
                      <a:pt x="1507" y="886"/>
                    </a:cubicBezTo>
                    <a:cubicBezTo>
                      <a:pt x="1509" y="885"/>
                      <a:pt x="1509" y="885"/>
                      <a:pt x="1509" y="885"/>
                    </a:cubicBezTo>
                    <a:cubicBezTo>
                      <a:pt x="1510" y="884"/>
                      <a:pt x="1510" y="884"/>
                      <a:pt x="1510" y="884"/>
                    </a:cubicBezTo>
                    <a:cubicBezTo>
                      <a:pt x="1510" y="884"/>
                      <a:pt x="1510" y="884"/>
                      <a:pt x="1510" y="884"/>
                    </a:cubicBezTo>
                    <a:cubicBezTo>
                      <a:pt x="1517" y="887"/>
                      <a:pt x="1517" y="887"/>
                      <a:pt x="1517" y="887"/>
                    </a:cubicBezTo>
                    <a:cubicBezTo>
                      <a:pt x="1535" y="896"/>
                      <a:pt x="1535" y="896"/>
                      <a:pt x="1535" y="896"/>
                    </a:cubicBezTo>
                    <a:cubicBezTo>
                      <a:pt x="1547" y="902"/>
                      <a:pt x="1547" y="902"/>
                      <a:pt x="1547" y="902"/>
                    </a:cubicBezTo>
                    <a:cubicBezTo>
                      <a:pt x="1547" y="902"/>
                      <a:pt x="1547" y="902"/>
                      <a:pt x="1547" y="902"/>
                    </a:cubicBezTo>
                    <a:close/>
                    <a:moveTo>
                      <a:pt x="1510" y="878"/>
                    </a:moveTo>
                    <a:cubicBezTo>
                      <a:pt x="1505" y="875"/>
                      <a:pt x="1505" y="875"/>
                      <a:pt x="1505" y="875"/>
                    </a:cubicBezTo>
                    <a:cubicBezTo>
                      <a:pt x="1497" y="871"/>
                      <a:pt x="1497" y="871"/>
                      <a:pt x="1497" y="871"/>
                    </a:cubicBezTo>
                    <a:cubicBezTo>
                      <a:pt x="1494" y="870"/>
                      <a:pt x="1494" y="870"/>
                      <a:pt x="1494" y="870"/>
                    </a:cubicBezTo>
                    <a:cubicBezTo>
                      <a:pt x="1487" y="866"/>
                      <a:pt x="1487" y="866"/>
                      <a:pt x="1487" y="866"/>
                    </a:cubicBezTo>
                    <a:cubicBezTo>
                      <a:pt x="1480" y="863"/>
                      <a:pt x="1480" y="863"/>
                      <a:pt x="1480" y="863"/>
                    </a:cubicBezTo>
                    <a:cubicBezTo>
                      <a:pt x="1483" y="863"/>
                      <a:pt x="1483" y="863"/>
                      <a:pt x="1483" y="863"/>
                    </a:cubicBezTo>
                    <a:cubicBezTo>
                      <a:pt x="1487" y="863"/>
                      <a:pt x="1487" y="863"/>
                      <a:pt x="1487" y="863"/>
                    </a:cubicBezTo>
                    <a:cubicBezTo>
                      <a:pt x="1488" y="863"/>
                      <a:pt x="1488" y="863"/>
                      <a:pt x="1488" y="863"/>
                    </a:cubicBezTo>
                    <a:cubicBezTo>
                      <a:pt x="1492" y="863"/>
                      <a:pt x="1492" y="863"/>
                      <a:pt x="1492" y="863"/>
                    </a:cubicBezTo>
                    <a:cubicBezTo>
                      <a:pt x="1500" y="863"/>
                      <a:pt x="1500" y="863"/>
                      <a:pt x="1500" y="863"/>
                    </a:cubicBezTo>
                    <a:cubicBezTo>
                      <a:pt x="1506" y="863"/>
                      <a:pt x="1506" y="863"/>
                      <a:pt x="1506" y="863"/>
                    </a:cubicBezTo>
                    <a:cubicBezTo>
                      <a:pt x="1516" y="863"/>
                      <a:pt x="1516" y="863"/>
                      <a:pt x="1516" y="863"/>
                    </a:cubicBezTo>
                    <a:cubicBezTo>
                      <a:pt x="1519" y="863"/>
                      <a:pt x="1519" y="863"/>
                      <a:pt x="1519" y="863"/>
                    </a:cubicBezTo>
                    <a:cubicBezTo>
                      <a:pt x="1525" y="863"/>
                      <a:pt x="1525" y="863"/>
                      <a:pt x="1525" y="863"/>
                    </a:cubicBezTo>
                    <a:cubicBezTo>
                      <a:pt x="1530" y="863"/>
                      <a:pt x="1530" y="863"/>
                      <a:pt x="1530" y="863"/>
                    </a:cubicBezTo>
                    <a:cubicBezTo>
                      <a:pt x="1530" y="863"/>
                      <a:pt x="1530" y="863"/>
                      <a:pt x="1530" y="863"/>
                    </a:cubicBezTo>
                    <a:cubicBezTo>
                      <a:pt x="1530" y="863"/>
                      <a:pt x="1530" y="863"/>
                      <a:pt x="1530" y="863"/>
                    </a:cubicBezTo>
                    <a:cubicBezTo>
                      <a:pt x="1527" y="865"/>
                      <a:pt x="1527" y="865"/>
                      <a:pt x="1527" y="865"/>
                    </a:cubicBezTo>
                    <a:cubicBezTo>
                      <a:pt x="1524" y="867"/>
                      <a:pt x="1524" y="867"/>
                      <a:pt x="1524" y="867"/>
                    </a:cubicBezTo>
                    <a:cubicBezTo>
                      <a:pt x="1522" y="869"/>
                      <a:pt x="1522" y="869"/>
                      <a:pt x="1522" y="869"/>
                    </a:cubicBezTo>
                    <a:cubicBezTo>
                      <a:pt x="1517" y="873"/>
                      <a:pt x="1517" y="873"/>
                      <a:pt x="1517" y="873"/>
                    </a:cubicBezTo>
                    <a:cubicBezTo>
                      <a:pt x="1513" y="875"/>
                      <a:pt x="1513" y="875"/>
                      <a:pt x="1513" y="875"/>
                    </a:cubicBezTo>
                    <a:lnTo>
                      <a:pt x="1510" y="878"/>
                    </a:lnTo>
                    <a:close/>
                    <a:moveTo>
                      <a:pt x="1525" y="858"/>
                    </a:moveTo>
                    <a:cubicBezTo>
                      <a:pt x="1519" y="858"/>
                      <a:pt x="1519" y="858"/>
                      <a:pt x="1519" y="858"/>
                    </a:cubicBezTo>
                    <a:cubicBezTo>
                      <a:pt x="1514" y="858"/>
                      <a:pt x="1514" y="858"/>
                      <a:pt x="1514" y="858"/>
                    </a:cubicBezTo>
                    <a:cubicBezTo>
                      <a:pt x="1511" y="858"/>
                      <a:pt x="1511" y="858"/>
                      <a:pt x="1511" y="858"/>
                    </a:cubicBezTo>
                    <a:cubicBezTo>
                      <a:pt x="1501" y="858"/>
                      <a:pt x="1501" y="858"/>
                      <a:pt x="1501" y="858"/>
                    </a:cubicBezTo>
                    <a:cubicBezTo>
                      <a:pt x="1495" y="858"/>
                      <a:pt x="1495" y="858"/>
                      <a:pt x="1495" y="858"/>
                    </a:cubicBezTo>
                    <a:cubicBezTo>
                      <a:pt x="1487" y="858"/>
                      <a:pt x="1487" y="858"/>
                      <a:pt x="1487" y="858"/>
                    </a:cubicBezTo>
                    <a:cubicBezTo>
                      <a:pt x="1483" y="858"/>
                      <a:pt x="1483" y="858"/>
                      <a:pt x="1483" y="858"/>
                    </a:cubicBezTo>
                    <a:cubicBezTo>
                      <a:pt x="1481" y="858"/>
                      <a:pt x="1481" y="858"/>
                      <a:pt x="1481" y="858"/>
                    </a:cubicBezTo>
                    <a:cubicBezTo>
                      <a:pt x="1478" y="858"/>
                      <a:pt x="1478" y="858"/>
                      <a:pt x="1478" y="858"/>
                    </a:cubicBezTo>
                    <a:cubicBezTo>
                      <a:pt x="1476" y="857"/>
                      <a:pt x="1476" y="857"/>
                      <a:pt x="1476" y="857"/>
                    </a:cubicBezTo>
                    <a:cubicBezTo>
                      <a:pt x="1477" y="856"/>
                      <a:pt x="1477" y="856"/>
                      <a:pt x="1477" y="856"/>
                    </a:cubicBezTo>
                    <a:cubicBezTo>
                      <a:pt x="1479" y="855"/>
                      <a:pt x="1479" y="855"/>
                      <a:pt x="1479" y="855"/>
                    </a:cubicBezTo>
                    <a:cubicBezTo>
                      <a:pt x="1480" y="854"/>
                      <a:pt x="1480" y="854"/>
                      <a:pt x="1480" y="854"/>
                    </a:cubicBezTo>
                    <a:cubicBezTo>
                      <a:pt x="1482" y="853"/>
                      <a:pt x="1482" y="853"/>
                      <a:pt x="1482" y="853"/>
                    </a:cubicBezTo>
                    <a:cubicBezTo>
                      <a:pt x="1486" y="849"/>
                      <a:pt x="1486" y="849"/>
                      <a:pt x="1486" y="849"/>
                    </a:cubicBezTo>
                    <a:cubicBezTo>
                      <a:pt x="1489" y="846"/>
                      <a:pt x="1489" y="846"/>
                      <a:pt x="1489" y="846"/>
                    </a:cubicBezTo>
                    <a:cubicBezTo>
                      <a:pt x="1494" y="841"/>
                      <a:pt x="1494" y="841"/>
                      <a:pt x="1494" y="841"/>
                    </a:cubicBezTo>
                    <a:cubicBezTo>
                      <a:pt x="1496" y="840"/>
                      <a:pt x="1496" y="840"/>
                      <a:pt x="1496" y="840"/>
                    </a:cubicBezTo>
                    <a:cubicBezTo>
                      <a:pt x="1498" y="838"/>
                      <a:pt x="1498" y="838"/>
                      <a:pt x="1498" y="838"/>
                    </a:cubicBezTo>
                    <a:cubicBezTo>
                      <a:pt x="1503" y="842"/>
                      <a:pt x="1503" y="842"/>
                      <a:pt x="1503" y="842"/>
                    </a:cubicBezTo>
                    <a:cubicBezTo>
                      <a:pt x="1518" y="851"/>
                      <a:pt x="1518" y="851"/>
                      <a:pt x="1518" y="851"/>
                    </a:cubicBezTo>
                    <a:cubicBezTo>
                      <a:pt x="1529" y="858"/>
                      <a:pt x="1529" y="858"/>
                      <a:pt x="1529" y="858"/>
                    </a:cubicBezTo>
                    <a:lnTo>
                      <a:pt x="1525" y="858"/>
                    </a:lnTo>
                    <a:close/>
                    <a:moveTo>
                      <a:pt x="1498" y="831"/>
                    </a:moveTo>
                    <a:cubicBezTo>
                      <a:pt x="1497" y="832"/>
                      <a:pt x="1497" y="832"/>
                      <a:pt x="1497" y="832"/>
                    </a:cubicBezTo>
                    <a:cubicBezTo>
                      <a:pt x="1486" y="826"/>
                      <a:pt x="1486" y="826"/>
                      <a:pt x="1486" y="826"/>
                    </a:cubicBezTo>
                    <a:cubicBezTo>
                      <a:pt x="1471" y="817"/>
                      <a:pt x="1471" y="817"/>
                      <a:pt x="1471" y="817"/>
                    </a:cubicBezTo>
                    <a:cubicBezTo>
                      <a:pt x="1471" y="816"/>
                      <a:pt x="1471" y="816"/>
                      <a:pt x="1471" y="816"/>
                    </a:cubicBezTo>
                    <a:cubicBezTo>
                      <a:pt x="1471" y="816"/>
                      <a:pt x="1471" y="816"/>
                      <a:pt x="1471" y="816"/>
                    </a:cubicBezTo>
                    <a:cubicBezTo>
                      <a:pt x="1477" y="816"/>
                      <a:pt x="1477" y="816"/>
                      <a:pt x="1477" y="816"/>
                    </a:cubicBezTo>
                    <a:cubicBezTo>
                      <a:pt x="1482" y="816"/>
                      <a:pt x="1482" y="816"/>
                      <a:pt x="1482" y="816"/>
                    </a:cubicBezTo>
                    <a:cubicBezTo>
                      <a:pt x="1488" y="816"/>
                      <a:pt x="1488" y="816"/>
                      <a:pt x="1488" y="816"/>
                    </a:cubicBezTo>
                    <a:cubicBezTo>
                      <a:pt x="1496" y="816"/>
                      <a:pt x="1496" y="816"/>
                      <a:pt x="1496" y="816"/>
                    </a:cubicBezTo>
                    <a:cubicBezTo>
                      <a:pt x="1503" y="816"/>
                      <a:pt x="1503" y="816"/>
                      <a:pt x="1503" y="816"/>
                    </a:cubicBezTo>
                    <a:cubicBezTo>
                      <a:pt x="1507" y="817"/>
                      <a:pt x="1507" y="817"/>
                      <a:pt x="1507" y="817"/>
                    </a:cubicBezTo>
                    <a:cubicBezTo>
                      <a:pt x="1508" y="817"/>
                      <a:pt x="1508" y="817"/>
                      <a:pt x="1508" y="817"/>
                    </a:cubicBezTo>
                    <a:cubicBezTo>
                      <a:pt x="1509" y="817"/>
                      <a:pt x="1509" y="817"/>
                      <a:pt x="1509" y="817"/>
                    </a:cubicBezTo>
                    <a:cubicBezTo>
                      <a:pt x="1512" y="817"/>
                      <a:pt x="1512" y="817"/>
                      <a:pt x="1512" y="817"/>
                    </a:cubicBezTo>
                    <a:cubicBezTo>
                      <a:pt x="1515" y="817"/>
                      <a:pt x="1515" y="817"/>
                      <a:pt x="1515" y="817"/>
                    </a:cubicBezTo>
                    <a:cubicBezTo>
                      <a:pt x="1514" y="818"/>
                      <a:pt x="1514" y="818"/>
                      <a:pt x="1514" y="818"/>
                    </a:cubicBezTo>
                    <a:cubicBezTo>
                      <a:pt x="1512" y="819"/>
                      <a:pt x="1512" y="819"/>
                      <a:pt x="1512" y="819"/>
                    </a:cubicBezTo>
                    <a:cubicBezTo>
                      <a:pt x="1512" y="820"/>
                      <a:pt x="1512" y="820"/>
                      <a:pt x="1512" y="820"/>
                    </a:cubicBezTo>
                    <a:cubicBezTo>
                      <a:pt x="1511" y="820"/>
                      <a:pt x="1511" y="820"/>
                      <a:pt x="1511" y="820"/>
                    </a:cubicBezTo>
                    <a:cubicBezTo>
                      <a:pt x="1509" y="822"/>
                      <a:pt x="1509" y="822"/>
                      <a:pt x="1509" y="822"/>
                    </a:cubicBezTo>
                    <a:cubicBezTo>
                      <a:pt x="1505" y="825"/>
                      <a:pt x="1505" y="825"/>
                      <a:pt x="1505" y="825"/>
                    </a:cubicBezTo>
                    <a:cubicBezTo>
                      <a:pt x="1501" y="829"/>
                      <a:pt x="1501" y="829"/>
                      <a:pt x="1501" y="829"/>
                    </a:cubicBezTo>
                    <a:lnTo>
                      <a:pt x="1498" y="831"/>
                    </a:lnTo>
                    <a:close/>
                    <a:moveTo>
                      <a:pt x="1513" y="811"/>
                    </a:moveTo>
                    <a:cubicBezTo>
                      <a:pt x="1507" y="811"/>
                      <a:pt x="1507" y="811"/>
                      <a:pt x="1507" y="811"/>
                    </a:cubicBezTo>
                    <a:cubicBezTo>
                      <a:pt x="1504" y="811"/>
                      <a:pt x="1504" y="811"/>
                      <a:pt x="1504" y="811"/>
                    </a:cubicBezTo>
                    <a:cubicBezTo>
                      <a:pt x="1503" y="811"/>
                      <a:pt x="1503" y="811"/>
                      <a:pt x="1503" y="811"/>
                    </a:cubicBezTo>
                    <a:cubicBezTo>
                      <a:pt x="1502" y="811"/>
                      <a:pt x="1502" y="811"/>
                      <a:pt x="1502" y="811"/>
                    </a:cubicBezTo>
                    <a:cubicBezTo>
                      <a:pt x="1498" y="811"/>
                      <a:pt x="1498" y="811"/>
                      <a:pt x="1498" y="811"/>
                    </a:cubicBezTo>
                    <a:cubicBezTo>
                      <a:pt x="1491" y="811"/>
                      <a:pt x="1491" y="811"/>
                      <a:pt x="1491" y="811"/>
                    </a:cubicBezTo>
                    <a:cubicBezTo>
                      <a:pt x="1483" y="811"/>
                      <a:pt x="1483" y="811"/>
                      <a:pt x="1483" y="811"/>
                    </a:cubicBezTo>
                    <a:cubicBezTo>
                      <a:pt x="1477" y="811"/>
                      <a:pt x="1477" y="811"/>
                      <a:pt x="1477" y="811"/>
                    </a:cubicBezTo>
                    <a:cubicBezTo>
                      <a:pt x="1471" y="811"/>
                      <a:pt x="1471" y="811"/>
                      <a:pt x="1471" y="811"/>
                    </a:cubicBezTo>
                    <a:cubicBezTo>
                      <a:pt x="1469" y="811"/>
                      <a:pt x="1469" y="811"/>
                      <a:pt x="1469" y="811"/>
                    </a:cubicBezTo>
                    <a:cubicBezTo>
                      <a:pt x="1470" y="810"/>
                      <a:pt x="1470" y="810"/>
                      <a:pt x="1470" y="810"/>
                    </a:cubicBezTo>
                    <a:cubicBezTo>
                      <a:pt x="1474" y="808"/>
                      <a:pt x="1474" y="808"/>
                      <a:pt x="1474" y="808"/>
                    </a:cubicBezTo>
                    <a:cubicBezTo>
                      <a:pt x="1477" y="805"/>
                      <a:pt x="1477" y="805"/>
                      <a:pt x="1477" y="805"/>
                    </a:cubicBezTo>
                    <a:cubicBezTo>
                      <a:pt x="1481" y="802"/>
                      <a:pt x="1481" y="802"/>
                      <a:pt x="1481" y="802"/>
                    </a:cubicBezTo>
                    <a:cubicBezTo>
                      <a:pt x="1485" y="799"/>
                      <a:pt x="1485" y="799"/>
                      <a:pt x="1485" y="799"/>
                    </a:cubicBezTo>
                    <a:cubicBezTo>
                      <a:pt x="1487" y="797"/>
                      <a:pt x="1487" y="797"/>
                      <a:pt x="1487" y="797"/>
                    </a:cubicBezTo>
                    <a:cubicBezTo>
                      <a:pt x="1487" y="796"/>
                      <a:pt x="1487" y="796"/>
                      <a:pt x="1487" y="796"/>
                    </a:cubicBezTo>
                    <a:cubicBezTo>
                      <a:pt x="1488" y="796"/>
                      <a:pt x="1488" y="796"/>
                      <a:pt x="1488" y="796"/>
                    </a:cubicBezTo>
                    <a:cubicBezTo>
                      <a:pt x="1488" y="796"/>
                      <a:pt x="1488" y="796"/>
                      <a:pt x="1488" y="796"/>
                    </a:cubicBezTo>
                    <a:cubicBezTo>
                      <a:pt x="1495" y="800"/>
                      <a:pt x="1495" y="800"/>
                      <a:pt x="1495" y="800"/>
                    </a:cubicBezTo>
                    <a:cubicBezTo>
                      <a:pt x="1511" y="810"/>
                      <a:pt x="1511" y="810"/>
                      <a:pt x="1511" y="810"/>
                    </a:cubicBezTo>
                    <a:cubicBezTo>
                      <a:pt x="1513" y="811"/>
                      <a:pt x="1513" y="811"/>
                      <a:pt x="1513" y="811"/>
                    </a:cubicBezTo>
                    <a:close/>
                    <a:moveTo>
                      <a:pt x="1488" y="790"/>
                    </a:moveTo>
                    <a:cubicBezTo>
                      <a:pt x="1478" y="783"/>
                      <a:pt x="1478" y="783"/>
                      <a:pt x="1478" y="783"/>
                    </a:cubicBezTo>
                    <a:cubicBezTo>
                      <a:pt x="1469" y="778"/>
                      <a:pt x="1469" y="778"/>
                      <a:pt x="1469" y="778"/>
                    </a:cubicBezTo>
                    <a:cubicBezTo>
                      <a:pt x="1467" y="776"/>
                      <a:pt x="1467" y="776"/>
                      <a:pt x="1467" y="776"/>
                    </a:cubicBezTo>
                    <a:cubicBezTo>
                      <a:pt x="1466" y="776"/>
                      <a:pt x="1466" y="776"/>
                      <a:pt x="1466" y="776"/>
                    </a:cubicBezTo>
                    <a:cubicBezTo>
                      <a:pt x="1467" y="776"/>
                      <a:pt x="1467" y="776"/>
                      <a:pt x="1467" y="776"/>
                    </a:cubicBezTo>
                    <a:cubicBezTo>
                      <a:pt x="1467" y="776"/>
                      <a:pt x="1467" y="776"/>
                      <a:pt x="1467" y="776"/>
                    </a:cubicBezTo>
                    <a:cubicBezTo>
                      <a:pt x="1470" y="776"/>
                      <a:pt x="1470" y="776"/>
                      <a:pt x="1470" y="776"/>
                    </a:cubicBezTo>
                    <a:cubicBezTo>
                      <a:pt x="1476" y="776"/>
                      <a:pt x="1476" y="776"/>
                      <a:pt x="1476" y="776"/>
                    </a:cubicBezTo>
                    <a:cubicBezTo>
                      <a:pt x="1492" y="776"/>
                      <a:pt x="1492" y="776"/>
                      <a:pt x="1492" y="776"/>
                    </a:cubicBezTo>
                    <a:cubicBezTo>
                      <a:pt x="1504" y="776"/>
                      <a:pt x="1504" y="776"/>
                      <a:pt x="1504" y="776"/>
                    </a:cubicBezTo>
                    <a:cubicBezTo>
                      <a:pt x="1497" y="782"/>
                      <a:pt x="1497" y="782"/>
                      <a:pt x="1497" y="782"/>
                    </a:cubicBezTo>
                    <a:cubicBezTo>
                      <a:pt x="1489" y="789"/>
                      <a:pt x="1489" y="789"/>
                      <a:pt x="1489" y="789"/>
                    </a:cubicBezTo>
                    <a:lnTo>
                      <a:pt x="1488" y="790"/>
                    </a:lnTo>
                    <a:close/>
                    <a:moveTo>
                      <a:pt x="1486" y="771"/>
                    </a:moveTo>
                    <a:cubicBezTo>
                      <a:pt x="1471" y="771"/>
                      <a:pt x="1471" y="771"/>
                      <a:pt x="1471" y="771"/>
                    </a:cubicBezTo>
                    <a:cubicBezTo>
                      <a:pt x="1465" y="771"/>
                      <a:pt x="1465" y="771"/>
                      <a:pt x="1465" y="771"/>
                    </a:cubicBezTo>
                    <a:cubicBezTo>
                      <a:pt x="1462" y="771"/>
                      <a:pt x="1462" y="771"/>
                      <a:pt x="1462" y="771"/>
                    </a:cubicBezTo>
                    <a:cubicBezTo>
                      <a:pt x="1461" y="771"/>
                      <a:pt x="1461" y="771"/>
                      <a:pt x="1461" y="771"/>
                    </a:cubicBezTo>
                    <a:cubicBezTo>
                      <a:pt x="1460" y="771"/>
                      <a:pt x="1460" y="771"/>
                      <a:pt x="1460" y="771"/>
                    </a:cubicBezTo>
                    <a:cubicBezTo>
                      <a:pt x="1460" y="771"/>
                      <a:pt x="1460" y="771"/>
                      <a:pt x="1460" y="771"/>
                    </a:cubicBezTo>
                    <a:cubicBezTo>
                      <a:pt x="1460" y="771"/>
                      <a:pt x="1460" y="771"/>
                      <a:pt x="1460" y="771"/>
                    </a:cubicBezTo>
                    <a:cubicBezTo>
                      <a:pt x="1460" y="770"/>
                      <a:pt x="1460" y="770"/>
                      <a:pt x="1460" y="770"/>
                    </a:cubicBezTo>
                    <a:cubicBezTo>
                      <a:pt x="1460" y="769"/>
                      <a:pt x="1460" y="769"/>
                      <a:pt x="1460" y="769"/>
                    </a:cubicBezTo>
                    <a:cubicBezTo>
                      <a:pt x="1459" y="766"/>
                      <a:pt x="1459" y="766"/>
                      <a:pt x="1459" y="766"/>
                    </a:cubicBezTo>
                    <a:cubicBezTo>
                      <a:pt x="1459" y="763"/>
                      <a:pt x="1459" y="763"/>
                      <a:pt x="1459" y="763"/>
                    </a:cubicBezTo>
                    <a:cubicBezTo>
                      <a:pt x="1462" y="763"/>
                      <a:pt x="1462" y="763"/>
                      <a:pt x="1462" y="763"/>
                    </a:cubicBezTo>
                    <a:cubicBezTo>
                      <a:pt x="1478" y="763"/>
                      <a:pt x="1478" y="763"/>
                      <a:pt x="1478" y="763"/>
                    </a:cubicBezTo>
                    <a:cubicBezTo>
                      <a:pt x="1497" y="763"/>
                      <a:pt x="1497" y="763"/>
                      <a:pt x="1497" y="763"/>
                    </a:cubicBezTo>
                    <a:cubicBezTo>
                      <a:pt x="1506" y="763"/>
                      <a:pt x="1506" y="763"/>
                      <a:pt x="1506" y="763"/>
                    </a:cubicBezTo>
                    <a:cubicBezTo>
                      <a:pt x="1507" y="766"/>
                      <a:pt x="1507" y="769"/>
                      <a:pt x="1508" y="771"/>
                    </a:cubicBezTo>
                    <a:cubicBezTo>
                      <a:pt x="1505" y="771"/>
                      <a:pt x="1505" y="771"/>
                      <a:pt x="1505" y="771"/>
                    </a:cubicBezTo>
                    <a:lnTo>
                      <a:pt x="1486" y="771"/>
                    </a:lnTo>
                    <a:close/>
                    <a:moveTo>
                      <a:pt x="1461" y="758"/>
                    </a:moveTo>
                    <a:cubicBezTo>
                      <a:pt x="1466" y="751"/>
                      <a:pt x="1466" y="751"/>
                      <a:pt x="1466" y="751"/>
                    </a:cubicBezTo>
                    <a:cubicBezTo>
                      <a:pt x="1468" y="747"/>
                      <a:pt x="1468" y="747"/>
                      <a:pt x="1468" y="747"/>
                    </a:cubicBezTo>
                    <a:cubicBezTo>
                      <a:pt x="1478" y="758"/>
                      <a:pt x="1478" y="758"/>
                      <a:pt x="1478" y="758"/>
                    </a:cubicBezTo>
                    <a:cubicBezTo>
                      <a:pt x="1472" y="758"/>
                      <a:pt x="1472" y="758"/>
                      <a:pt x="1472" y="758"/>
                    </a:cubicBezTo>
                    <a:lnTo>
                      <a:pt x="1461" y="758"/>
                    </a:lnTo>
                    <a:close/>
                    <a:moveTo>
                      <a:pt x="1492" y="758"/>
                    </a:moveTo>
                    <a:cubicBezTo>
                      <a:pt x="1488" y="758"/>
                      <a:pt x="1488" y="758"/>
                      <a:pt x="1488" y="758"/>
                    </a:cubicBezTo>
                    <a:cubicBezTo>
                      <a:pt x="1489" y="756"/>
                      <a:pt x="1489" y="756"/>
                      <a:pt x="1489" y="756"/>
                    </a:cubicBezTo>
                    <a:cubicBezTo>
                      <a:pt x="1493" y="748"/>
                      <a:pt x="1493" y="748"/>
                      <a:pt x="1493" y="748"/>
                    </a:cubicBezTo>
                    <a:cubicBezTo>
                      <a:pt x="1502" y="758"/>
                      <a:pt x="1502" y="758"/>
                      <a:pt x="1502" y="758"/>
                    </a:cubicBezTo>
                    <a:lnTo>
                      <a:pt x="1492" y="758"/>
                    </a:lnTo>
                    <a:close/>
                    <a:moveTo>
                      <a:pt x="1492" y="739"/>
                    </a:moveTo>
                    <a:cubicBezTo>
                      <a:pt x="1484" y="730"/>
                      <a:pt x="1484" y="730"/>
                      <a:pt x="1484" y="730"/>
                    </a:cubicBezTo>
                    <a:cubicBezTo>
                      <a:pt x="1488" y="730"/>
                      <a:pt x="1488" y="730"/>
                      <a:pt x="1488" y="730"/>
                    </a:cubicBezTo>
                    <a:cubicBezTo>
                      <a:pt x="1495" y="730"/>
                      <a:pt x="1495" y="730"/>
                      <a:pt x="1495" y="730"/>
                    </a:cubicBezTo>
                    <a:cubicBezTo>
                      <a:pt x="1497" y="730"/>
                      <a:pt x="1497" y="730"/>
                      <a:pt x="1497" y="730"/>
                    </a:cubicBezTo>
                    <a:cubicBezTo>
                      <a:pt x="1496" y="731"/>
                      <a:pt x="1496" y="731"/>
                      <a:pt x="1496" y="731"/>
                    </a:cubicBezTo>
                    <a:cubicBezTo>
                      <a:pt x="1494" y="736"/>
                      <a:pt x="1494" y="736"/>
                      <a:pt x="1494" y="736"/>
                    </a:cubicBezTo>
                    <a:lnTo>
                      <a:pt x="1492" y="739"/>
                    </a:lnTo>
                    <a:close/>
                    <a:moveTo>
                      <a:pt x="1490" y="744"/>
                    </a:moveTo>
                    <a:cubicBezTo>
                      <a:pt x="1486" y="752"/>
                      <a:pt x="1486" y="752"/>
                      <a:pt x="1486" y="752"/>
                    </a:cubicBezTo>
                    <a:cubicBezTo>
                      <a:pt x="1484" y="756"/>
                      <a:pt x="1484" y="756"/>
                      <a:pt x="1484" y="756"/>
                    </a:cubicBezTo>
                    <a:cubicBezTo>
                      <a:pt x="1471" y="743"/>
                      <a:pt x="1471" y="743"/>
                      <a:pt x="1471" y="743"/>
                    </a:cubicBezTo>
                    <a:cubicBezTo>
                      <a:pt x="1473" y="740"/>
                      <a:pt x="1473" y="740"/>
                      <a:pt x="1473" y="740"/>
                    </a:cubicBezTo>
                    <a:cubicBezTo>
                      <a:pt x="1479" y="731"/>
                      <a:pt x="1479" y="731"/>
                      <a:pt x="1479" y="731"/>
                    </a:cubicBezTo>
                    <a:lnTo>
                      <a:pt x="1490" y="744"/>
                    </a:lnTo>
                    <a:close/>
                    <a:moveTo>
                      <a:pt x="1469" y="736"/>
                    </a:moveTo>
                    <a:cubicBezTo>
                      <a:pt x="1468" y="739"/>
                      <a:pt x="1468" y="739"/>
                      <a:pt x="1468" y="739"/>
                    </a:cubicBezTo>
                    <a:cubicBezTo>
                      <a:pt x="1460" y="730"/>
                      <a:pt x="1460" y="730"/>
                      <a:pt x="1460" y="730"/>
                    </a:cubicBezTo>
                    <a:cubicBezTo>
                      <a:pt x="1463" y="730"/>
                      <a:pt x="1463" y="730"/>
                      <a:pt x="1463" y="730"/>
                    </a:cubicBezTo>
                    <a:cubicBezTo>
                      <a:pt x="1474" y="730"/>
                      <a:pt x="1474" y="730"/>
                      <a:pt x="1474" y="730"/>
                    </a:cubicBezTo>
                    <a:lnTo>
                      <a:pt x="1469" y="736"/>
                    </a:lnTo>
                    <a:close/>
                    <a:moveTo>
                      <a:pt x="1465" y="743"/>
                    </a:moveTo>
                    <a:cubicBezTo>
                      <a:pt x="1462" y="748"/>
                      <a:pt x="1462" y="748"/>
                      <a:pt x="1462" y="748"/>
                    </a:cubicBezTo>
                    <a:cubicBezTo>
                      <a:pt x="1458" y="753"/>
                      <a:pt x="1458" y="753"/>
                      <a:pt x="1458" y="753"/>
                    </a:cubicBezTo>
                    <a:cubicBezTo>
                      <a:pt x="1458" y="750"/>
                      <a:pt x="1458" y="747"/>
                      <a:pt x="1457" y="743"/>
                    </a:cubicBezTo>
                    <a:cubicBezTo>
                      <a:pt x="1457" y="740"/>
                      <a:pt x="1457" y="737"/>
                      <a:pt x="1457" y="734"/>
                    </a:cubicBezTo>
                    <a:lnTo>
                      <a:pt x="1465" y="743"/>
                    </a:lnTo>
                    <a:close/>
                    <a:moveTo>
                      <a:pt x="1407" y="739"/>
                    </a:moveTo>
                    <a:cubicBezTo>
                      <a:pt x="1407" y="744"/>
                      <a:pt x="1407" y="744"/>
                      <a:pt x="1407" y="744"/>
                    </a:cubicBezTo>
                    <a:cubicBezTo>
                      <a:pt x="1407" y="749"/>
                      <a:pt x="1407" y="749"/>
                      <a:pt x="1407" y="749"/>
                    </a:cubicBezTo>
                    <a:cubicBezTo>
                      <a:pt x="1406" y="753"/>
                      <a:pt x="1406" y="753"/>
                      <a:pt x="1406" y="753"/>
                    </a:cubicBezTo>
                    <a:cubicBezTo>
                      <a:pt x="1400" y="743"/>
                      <a:pt x="1400" y="743"/>
                      <a:pt x="1400" y="743"/>
                    </a:cubicBezTo>
                    <a:cubicBezTo>
                      <a:pt x="1400" y="742"/>
                      <a:pt x="1400" y="742"/>
                      <a:pt x="1400" y="742"/>
                    </a:cubicBezTo>
                    <a:cubicBezTo>
                      <a:pt x="1403" y="739"/>
                      <a:pt x="1403" y="739"/>
                      <a:pt x="1403" y="739"/>
                    </a:cubicBezTo>
                    <a:cubicBezTo>
                      <a:pt x="1405" y="737"/>
                      <a:pt x="1405" y="737"/>
                      <a:pt x="1405" y="737"/>
                    </a:cubicBezTo>
                    <a:cubicBezTo>
                      <a:pt x="1408" y="734"/>
                      <a:pt x="1408" y="734"/>
                      <a:pt x="1408" y="734"/>
                    </a:cubicBezTo>
                    <a:lnTo>
                      <a:pt x="1407" y="739"/>
                    </a:lnTo>
                    <a:close/>
                    <a:moveTo>
                      <a:pt x="1403" y="758"/>
                    </a:moveTo>
                    <a:cubicBezTo>
                      <a:pt x="1397" y="758"/>
                      <a:pt x="1397" y="758"/>
                      <a:pt x="1397" y="758"/>
                    </a:cubicBezTo>
                    <a:cubicBezTo>
                      <a:pt x="1391" y="758"/>
                      <a:pt x="1391" y="758"/>
                      <a:pt x="1391" y="758"/>
                    </a:cubicBezTo>
                    <a:cubicBezTo>
                      <a:pt x="1386" y="758"/>
                      <a:pt x="1386" y="758"/>
                      <a:pt x="1386" y="758"/>
                    </a:cubicBezTo>
                    <a:cubicBezTo>
                      <a:pt x="1389" y="755"/>
                      <a:pt x="1389" y="755"/>
                      <a:pt x="1389" y="755"/>
                    </a:cubicBezTo>
                    <a:cubicBezTo>
                      <a:pt x="1391" y="752"/>
                      <a:pt x="1391" y="752"/>
                      <a:pt x="1391" y="752"/>
                    </a:cubicBezTo>
                    <a:cubicBezTo>
                      <a:pt x="1396" y="747"/>
                      <a:pt x="1396" y="747"/>
                      <a:pt x="1396" y="747"/>
                    </a:cubicBezTo>
                    <a:lnTo>
                      <a:pt x="1403" y="758"/>
                    </a:lnTo>
                    <a:close/>
                    <a:moveTo>
                      <a:pt x="1402" y="733"/>
                    </a:moveTo>
                    <a:cubicBezTo>
                      <a:pt x="1399" y="736"/>
                      <a:pt x="1399" y="736"/>
                      <a:pt x="1399" y="736"/>
                    </a:cubicBezTo>
                    <a:cubicBezTo>
                      <a:pt x="1397" y="739"/>
                      <a:pt x="1397" y="739"/>
                      <a:pt x="1397" y="739"/>
                    </a:cubicBezTo>
                    <a:cubicBezTo>
                      <a:pt x="1391" y="730"/>
                      <a:pt x="1391" y="730"/>
                      <a:pt x="1391" y="730"/>
                    </a:cubicBezTo>
                    <a:cubicBezTo>
                      <a:pt x="1393" y="730"/>
                      <a:pt x="1393" y="730"/>
                      <a:pt x="1393" y="730"/>
                    </a:cubicBezTo>
                    <a:cubicBezTo>
                      <a:pt x="1398" y="730"/>
                      <a:pt x="1398" y="730"/>
                      <a:pt x="1398" y="730"/>
                    </a:cubicBezTo>
                    <a:cubicBezTo>
                      <a:pt x="1405" y="730"/>
                      <a:pt x="1405" y="730"/>
                      <a:pt x="1405" y="730"/>
                    </a:cubicBezTo>
                    <a:lnTo>
                      <a:pt x="1402" y="733"/>
                    </a:lnTo>
                    <a:close/>
                    <a:moveTo>
                      <a:pt x="1393" y="742"/>
                    </a:moveTo>
                    <a:cubicBezTo>
                      <a:pt x="1393" y="743"/>
                      <a:pt x="1393" y="743"/>
                      <a:pt x="1393" y="743"/>
                    </a:cubicBezTo>
                    <a:cubicBezTo>
                      <a:pt x="1388" y="748"/>
                      <a:pt x="1388" y="748"/>
                      <a:pt x="1388" y="748"/>
                    </a:cubicBezTo>
                    <a:cubicBezTo>
                      <a:pt x="1385" y="751"/>
                      <a:pt x="1385" y="751"/>
                      <a:pt x="1385" y="751"/>
                    </a:cubicBezTo>
                    <a:cubicBezTo>
                      <a:pt x="1381" y="756"/>
                      <a:pt x="1381" y="756"/>
                      <a:pt x="1381" y="756"/>
                    </a:cubicBezTo>
                    <a:cubicBezTo>
                      <a:pt x="1381" y="756"/>
                      <a:pt x="1381" y="756"/>
                      <a:pt x="1381" y="756"/>
                    </a:cubicBezTo>
                    <a:cubicBezTo>
                      <a:pt x="1381" y="755"/>
                      <a:pt x="1381" y="755"/>
                      <a:pt x="1381" y="755"/>
                    </a:cubicBezTo>
                    <a:cubicBezTo>
                      <a:pt x="1375" y="743"/>
                      <a:pt x="1375" y="743"/>
                      <a:pt x="1375" y="743"/>
                    </a:cubicBezTo>
                    <a:cubicBezTo>
                      <a:pt x="1376" y="742"/>
                      <a:pt x="1376" y="742"/>
                      <a:pt x="1376" y="742"/>
                    </a:cubicBezTo>
                    <a:cubicBezTo>
                      <a:pt x="1378" y="739"/>
                      <a:pt x="1378" y="739"/>
                      <a:pt x="1378" y="739"/>
                    </a:cubicBezTo>
                    <a:cubicBezTo>
                      <a:pt x="1383" y="734"/>
                      <a:pt x="1383" y="734"/>
                      <a:pt x="1383" y="734"/>
                    </a:cubicBezTo>
                    <a:cubicBezTo>
                      <a:pt x="1384" y="733"/>
                      <a:pt x="1384" y="733"/>
                      <a:pt x="1384" y="733"/>
                    </a:cubicBezTo>
                    <a:cubicBezTo>
                      <a:pt x="1386" y="731"/>
                      <a:pt x="1386" y="731"/>
                      <a:pt x="1386" y="731"/>
                    </a:cubicBezTo>
                    <a:cubicBezTo>
                      <a:pt x="1391" y="739"/>
                      <a:pt x="1391" y="739"/>
                      <a:pt x="1391" y="739"/>
                    </a:cubicBezTo>
                    <a:lnTo>
                      <a:pt x="1393" y="742"/>
                    </a:lnTo>
                    <a:close/>
                    <a:moveTo>
                      <a:pt x="1379" y="731"/>
                    </a:moveTo>
                    <a:cubicBezTo>
                      <a:pt x="1375" y="736"/>
                      <a:pt x="1375" y="736"/>
                      <a:pt x="1375" y="736"/>
                    </a:cubicBezTo>
                    <a:cubicBezTo>
                      <a:pt x="1372" y="739"/>
                      <a:pt x="1372" y="739"/>
                      <a:pt x="1372" y="739"/>
                    </a:cubicBezTo>
                    <a:cubicBezTo>
                      <a:pt x="1368" y="729"/>
                      <a:pt x="1368" y="729"/>
                      <a:pt x="1368" y="729"/>
                    </a:cubicBezTo>
                    <a:cubicBezTo>
                      <a:pt x="1368" y="729"/>
                      <a:pt x="1368" y="729"/>
                      <a:pt x="1368" y="729"/>
                    </a:cubicBezTo>
                    <a:cubicBezTo>
                      <a:pt x="1378" y="730"/>
                      <a:pt x="1378" y="730"/>
                      <a:pt x="1378" y="730"/>
                    </a:cubicBezTo>
                    <a:cubicBezTo>
                      <a:pt x="1380" y="730"/>
                      <a:pt x="1380" y="730"/>
                      <a:pt x="1380" y="730"/>
                    </a:cubicBezTo>
                    <a:lnTo>
                      <a:pt x="1379" y="731"/>
                    </a:lnTo>
                    <a:close/>
                    <a:moveTo>
                      <a:pt x="1370" y="749"/>
                    </a:moveTo>
                    <a:cubicBezTo>
                      <a:pt x="1371" y="747"/>
                      <a:pt x="1371" y="747"/>
                      <a:pt x="1371" y="747"/>
                    </a:cubicBezTo>
                    <a:cubicBezTo>
                      <a:pt x="1373" y="751"/>
                      <a:pt x="1373" y="751"/>
                      <a:pt x="1373" y="751"/>
                    </a:cubicBezTo>
                    <a:cubicBezTo>
                      <a:pt x="1375" y="755"/>
                      <a:pt x="1375" y="755"/>
                      <a:pt x="1375" y="755"/>
                    </a:cubicBezTo>
                    <a:cubicBezTo>
                      <a:pt x="1376" y="758"/>
                      <a:pt x="1376" y="758"/>
                      <a:pt x="1376" y="758"/>
                    </a:cubicBezTo>
                    <a:cubicBezTo>
                      <a:pt x="1374" y="758"/>
                      <a:pt x="1374" y="758"/>
                      <a:pt x="1374" y="758"/>
                    </a:cubicBezTo>
                    <a:cubicBezTo>
                      <a:pt x="1368" y="757"/>
                      <a:pt x="1368" y="757"/>
                      <a:pt x="1368" y="757"/>
                    </a:cubicBezTo>
                    <a:cubicBezTo>
                      <a:pt x="1364" y="757"/>
                      <a:pt x="1364" y="757"/>
                      <a:pt x="1364" y="757"/>
                    </a:cubicBezTo>
                    <a:cubicBezTo>
                      <a:pt x="1362" y="757"/>
                      <a:pt x="1362" y="757"/>
                      <a:pt x="1362" y="757"/>
                    </a:cubicBezTo>
                    <a:cubicBezTo>
                      <a:pt x="1363" y="756"/>
                      <a:pt x="1363" y="756"/>
                      <a:pt x="1363" y="756"/>
                    </a:cubicBezTo>
                    <a:cubicBezTo>
                      <a:pt x="1365" y="754"/>
                      <a:pt x="1365" y="754"/>
                      <a:pt x="1365" y="754"/>
                    </a:cubicBezTo>
                    <a:cubicBezTo>
                      <a:pt x="1368" y="751"/>
                      <a:pt x="1368" y="751"/>
                      <a:pt x="1368" y="751"/>
                    </a:cubicBezTo>
                    <a:cubicBezTo>
                      <a:pt x="1369" y="749"/>
                      <a:pt x="1369" y="749"/>
                      <a:pt x="1369" y="749"/>
                    </a:cubicBezTo>
                    <a:lnTo>
                      <a:pt x="1370" y="749"/>
                    </a:lnTo>
                    <a:close/>
                    <a:moveTo>
                      <a:pt x="1364" y="763"/>
                    </a:moveTo>
                    <a:cubicBezTo>
                      <a:pt x="1370" y="763"/>
                      <a:pt x="1370" y="763"/>
                      <a:pt x="1370" y="763"/>
                    </a:cubicBezTo>
                    <a:cubicBezTo>
                      <a:pt x="1374" y="763"/>
                      <a:pt x="1374" y="763"/>
                      <a:pt x="1374" y="763"/>
                    </a:cubicBezTo>
                    <a:cubicBezTo>
                      <a:pt x="1380" y="763"/>
                      <a:pt x="1380" y="763"/>
                      <a:pt x="1380" y="763"/>
                    </a:cubicBezTo>
                    <a:cubicBezTo>
                      <a:pt x="1383" y="763"/>
                      <a:pt x="1383" y="763"/>
                      <a:pt x="1383" y="763"/>
                    </a:cubicBezTo>
                    <a:cubicBezTo>
                      <a:pt x="1385" y="763"/>
                      <a:pt x="1385" y="763"/>
                      <a:pt x="1385" y="763"/>
                    </a:cubicBezTo>
                    <a:cubicBezTo>
                      <a:pt x="1388" y="763"/>
                      <a:pt x="1388" y="763"/>
                      <a:pt x="1388" y="763"/>
                    </a:cubicBezTo>
                    <a:cubicBezTo>
                      <a:pt x="1397" y="763"/>
                      <a:pt x="1397" y="763"/>
                      <a:pt x="1397" y="763"/>
                    </a:cubicBezTo>
                    <a:cubicBezTo>
                      <a:pt x="1402" y="763"/>
                      <a:pt x="1402" y="763"/>
                      <a:pt x="1402" y="763"/>
                    </a:cubicBezTo>
                    <a:cubicBezTo>
                      <a:pt x="1405" y="763"/>
                      <a:pt x="1405" y="763"/>
                      <a:pt x="1405" y="763"/>
                    </a:cubicBezTo>
                    <a:cubicBezTo>
                      <a:pt x="1405" y="765"/>
                      <a:pt x="1405" y="765"/>
                      <a:pt x="1405" y="765"/>
                    </a:cubicBezTo>
                    <a:cubicBezTo>
                      <a:pt x="1405" y="767"/>
                      <a:pt x="1405" y="769"/>
                      <a:pt x="1405" y="770"/>
                    </a:cubicBezTo>
                    <a:cubicBezTo>
                      <a:pt x="1404" y="771"/>
                      <a:pt x="1404" y="771"/>
                      <a:pt x="1404" y="771"/>
                    </a:cubicBezTo>
                    <a:cubicBezTo>
                      <a:pt x="1397" y="771"/>
                      <a:pt x="1397" y="771"/>
                      <a:pt x="1397" y="771"/>
                    </a:cubicBezTo>
                    <a:cubicBezTo>
                      <a:pt x="1393" y="771"/>
                      <a:pt x="1393" y="771"/>
                      <a:pt x="1393" y="771"/>
                    </a:cubicBezTo>
                    <a:cubicBezTo>
                      <a:pt x="1392" y="771"/>
                      <a:pt x="1392" y="771"/>
                      <a:pt x="1392" y="771"/>
                    </a:cubicBezTo>
                    <a:cubicBezTo>
                      <a:pt x="1388" y="771"/>
                      <a:pt x="1388" y="771"/>
                      <a:pt x="1388" y="771"/>
                    </a:cubicBezTo>
                    <a:cubicBezTo>
                      <a:pt x="1382" y="771"/>
                      <a:pt x="1382" y="771"/>
                      <a:pt x="1382" y="771"/>
                    </a:cubicBezTo>
                    <a:cubicBezTo>
                      <a:pt x="1378" y="771"/>
                      <a:pt x="1378" y="771"/>
                      <a:pt x="1378" y="771"/>
                    </a:cubicBezTo>
                    <a:cubicBezTo>
                      <a:pt x="1373" y="771"/>
                      <a:pt x="1373" y="771"/>
                      <a:pt x="1373" y="771"/>
                    </a:cubicBezTo>
                    <a:cubicBezTo>
                      <a:pt x="1368" y="771"/>
                      <a:pt x="1368" y="771"/>
                      <a:pt x="1368" y="771"/>
                    </a:cubicBezTo>
                    <a:cubicBezTo>
                      <a:pt x="1362" y="771"/>
                      <a:pt x="1362" y="771"/>
                      <a:pt x="1362" y="771"/>
                    </a:cubicBezTo>
                    <a:cubicBezTo>
                      <a:pt x="1357" y="771"/>
                      <a:pt x="1357" y="771"/>
                      <a:pt x="1357" y="771"/>
                    </a:cubicBezTo>
                    <a:cubicBezTo>
                      <a:pt x="1357" y="771"/>
                      <a:pt x="1357" y="771"/>
                      <a:pt x="1357" y="771"/>
                    </a:cubicBezTo>
                    <a:cubicBezTo>
                      <a:pt x="1357" y="771"/>
                      <a:pt x="1357" y="771"/>
                      <a:pt x="1357" y="771"/>
                    </a:cubicBezTo>
                    <a:cubicBezTo>
                      <a:pt x="1358" y="766"/>
                      <a:pt x="1358" y="766"/>
                      <a:pt x="1358" y="766"/>
                    </a:cubicBezTo>
                    <a:cubicBezTo>
                      <a:pt x="1358" y="763"/>
                      <a:pt x="1358" y="763"/>
                      <a:pt x="1358" y="763"/>
                    </a:cubicBezTo>
                    <a:cubicBezTo>
                      <a:pt x="1359" y="763"/>
                      <a:pt x="1359" y="763"/>
                      <a:pt x="1359" y="763"/>
                    </a:cubicBezTo>
                    <a:lnTo>
                      <a:pt x="1364" y="763"/>
                    </a:lnTo>
                    <a:close/>
                    <a:moveTo>
                      <a:pt x="1399" y="939"/>
                    </a:moveTo>
                    <a:cubicBezTo>
                      <a:pt x="1399" y="941"/>
                      <a:pt x="1399" y="941"/>
                      <a:pt x="1399" y="941"/>
                    </a:cubicBezTo>
                    <a:cubicBezTo>
                      <a:pt x="1399" y="944"/>
                      <a:pt x="1399" y="944"/>
                      <a:pt x="1399" y="944"/>
                    </a:cubicBezTo>
                    <a:cubicBezTo>
                      <a:pt x="1399" y="946"/>
                      <a:pt x="1399" y="946"/>
                      <a:pt x="1399" y="946"/>
                    </a:cubicBezTo>
                    <a:cubicBezTo>
                      <a:pt x="1397" y="942"/>
                      <a:pt x="1397" y="942"/>
                      <a:pt x="1397" y="942"/>
                    </a:cubicBezTo>
                    <a:cubicBezTo>
                      <a:pt x="1395" y="939"/>
                      <a:pt x="1395" y="939"/>
                      <a:pt x="1395" y="939"/>
                    </a:cubicBezTo>
                    <a:cubicBezTo>
                      <a:pt x="1396" y="938"/>
                      <a:pt x="1396" y="938"/>
                      <a:pt x="1396" y="938"/>
                    </a:cubicBezTo>
                    <a:cubicBezTo>
                      <a:pt x="1397" y="936"/>
                      <a:pt x="1397" y="936"/>
                      <a:pt x="1397" y="936"/>
                    </a:cubicBezTo>
                    <a:cubicBezTo>
                      <a:pt x="1397" y="936"/>
                      <a:pt x="1397" y="936"/>
                      <a:pt x="1397" y="936"/>
                    </a:cubicBezTo>
                    <a:cubicBezTo>
                      <a:pt x="1399" y="934"/>
                      <a:pt x="1399" y="934"/>
                      <a:pt x="1399" y="934"/>
                    </a:cubicBezTo>
                    <a:cubicBezTo>
                      <a:pt x="1399" y="933"/>
                      <a:pt x="1399" y="933"/>
                      <a:pt x="1399" y="933"/>
                    </a:cubicBezTo>
                    <a:cubicBezTo>
                      <a:pt x="1399" y="934"/>
                      <a:pt x="1399" y="934"/>
                      <a:pt x="1399" y="934"/>
                    </a:cubicBezTo>
                    <a:cubicBezTo>
                      <a:pt x="1399" y="939"/>
                      <a:pt x="1399" y="939"/>
                      <a:pt x="1399" y="939"/>
                    </a:cubicBezTo>
                    <a:close/>
                    <a:moveTo>
                      <a:pt x="1331" y="944"/>
                    </a:moveTo>
                    <a:cubicBezTo>
                      <a:pt x="1331" y="943"/>
                      <a:pt x="1331" y="943"/>
                      <a:pt x="1331" y="943"/>
                    </a:cubicBezTo>
                    <a:cubicBezTo>
                      <a:pt x="1333" y="946"/>
                      <a:pt x="1333" y="946"/>
                      <a:pt x="1333" y="946"/>
                    </a:cubicBezTo>
                    <a:cubicBezTo>
                      <a:pt x="1337" y="951"/>
                      <a:pt x="1337" y="951"/>
                      <a:pt x="1337" y="951"/>
                    </a:cubicBezTo>
                    <a:cubicBezTo>
                      <a:pt x="1335" y="951"/>
                      <a:pt x="1335" y="951"/>
                      <a:pt x="1335" y="951"/>
                    </a:cubicBezTo>
                    <a:cubicBezTo>
                      <a:pt x="1333" y="951"/>
                      <a:pt x="1333" y="951"/>
                      <a:pt x="1333" y="951"/>
                    </a:cubicBezTo>
                    <a:cubicBezTo>
                      <a:pt x="1331" y="951"/>
                      <a:pt x="1331" y="951"/>
                      <a:pt x="1331" y="951"/>
                    </a:cubicBezTo>
                    <a:cubicBezTo>
                      <a:pt x="1329" y="951"/>
                      <a:pt x="1329" y="951"/>
                      <a:pt x="1329" y="951"/>
                    </a:cubicBezTo>
                    <a:cubicBezTo>
                      <a:pt x="1326" y="951"/>
                      <a:pt x="1326" y="951"/>
                      <a:pt x="1326" y="951"/>
                    </a:cubicBezTo>
                    <a:cubicBezTo>
                      <a:pt x="1327" y="949"/>
                      <a:pt x="1327" y="949"/>
                      <a:pt x="1327" y="949"/>
                    </a:cubicBezTo>
                    <a:cubicBezTo>
                      <a:pt x="1328" y="948"/>
                      <a:pt x="1328" y="948"/>
                      <a:pt x="1328" y="948"/>
                    </a:cubicBezTo>
                    <a:cubicBezTo>
                      <a:pt x="1329" y="947"/>
                      <a:pt x="1329" y="947"/>
                      <a:pt x="1329" y="947"/>
                    </a:cubicBezTo>
                    <a:cubicBezTo>
                      <a:pt x="1330" y="946"/>
                      <a:pt x="1330" y="946"/>
                      <a:pt x="1330" y="946"/>
                    </a:cubicBezTo>
                    <a:lnTo>
                      <a:pt x="1331" y="944"/>
                    </a:lnTo>
                    <a:close/>
                    <a:moveTo>
                      <a:pt x="1330" y="933"/>
                    </a:moveTo>
                    <a:cubicBezTo>
                      <a:pt x="1334" y="931"/>
                      <a:pt x="1334" y="931"/>
                      <a:pt x="1334" y="931"/>
                    </a:cubicBezTo>
                    <a:cubicBezTo>
                      <a:pt x="1334" y="931"/>
                      <a:pt x="1334" y="931"/>
                      <a:pt x="1334" y="931"/>
                    </a:cubicBezTo>
                    <a:cubicBezTo>
                      <a:pt x="1334" y="932"/>
                      <a:pt x="1334" y="932"/>
                      <a:pt x="1334" y="932"/>
                    </a:cubicBezTo>
                    <a:cubicBezTo>
                      <a:pt x="1332" y="934"/>
                      <a:pt x="1332" y="934"/>
                      <a:pt x="1332" y="934"/>
                    </a:cubicBezTo>
                    <a:cubicBezTo>
                      <a:pt x="1331" y="935"/>
                      <a:pt x="1331" y="935"/>
                      <a:pt x="1331" y="935"/>
                    </a:cubicBezTo>
                    <a:cubicBezTo>
                      <a:pt x="1330" y="933"/>
                      <a:pt x="1330" y="933"/>
                      <a:pt x="1330" y="933"/>
                    </a:cubicBezTo>
                    <a:close/>
                    <a:moveTo>
                      <a:pt x="1344" y="961"/>
                    </a:moveTo>
                    <a:cubicBezTo>
                      <a:pt x="1344" y="962"/>
                      <a:pt x="1344" y="962"/>
                      <a:pt x="1344" y="962"/>
                    </a:cubicBezTo>
                    <a:cubicBezTo>
                      <a:pt x="1348" y="968"/>
                      <a:pt x="1348" y="968"/>
                      <a:pt x="1348" y="968"/>
                    </a:cubicBezTo>
                    <a:cubicBezTo>
                      <a:pt x="1348" y="968"/>
                      <a:pt x="1348" y="968"/>
                      <a:pt x="1348" y="968"/>
                    </a:cubicBezTo>
                    <a:cubicBezTo>
                      <a:pt x="1348" y="969"/>
                      <a:pt x="1348" y="969"/>
                      <a:pt x="1348" y="969"/>
                    </a:cubicBezTo>
                    <a:cubicBezTo>
                      <a:pt x="1345" y="972"/>
                      <a:pt x="1345" y="972"/>
                      <a:pt x="1345" y="972"/>
                    </a:cubicBezTo>
                    <a:cubicBezTo>
                      <a:pt x="1344" y="974"/>
                      <a:pt x="1344" y="974"/>
                      <a:pt x="1344" y="974"/>
                    </a:cubicBezTo>
                    <a:cubicBezTo>
                      <a:pt x="1344" y="971"/>
                      <a:pt x="1344" y="971"/>
                      <a:pt x="1344" y="971"/>
                    </a:cubicBezTo>
                    <a:cubicBezTo>
                      <a:pt x="1344" y="965"/>
                      <a:pt x="1344" y="965"/>
                      <a:pt x="1344" y="965"/>
                    </a:cubicBezTo>
                    <a:cubicBezTo>
                      <a:pt x="1344" y="964"/>
                      <a:pt x="1344" y="964"/>
                      <a:pt x="1344" y="964"/>
                    </a:cubicBezTo>
                    <a:cubicBezTo>
                      <a:pt x="1344" y="962"/>
                      <a:pt x="1344" y="962"/>
                      <a:pt x="1344" y="962"/>
                    </a:cubicBezTo>
                    <a:lnTo>
                      <a:pt x="1344" y="961"/>
                    </a:lnTo>
                    <a:close/>
                    <a:moveTo>
                      <a:pt x="1364" y="968"/>
                    </a:moveTo>
                    <a:cubicBezTo>
                      <a:pt x="1364" y="966"/>
                      <a:pt x="1364" y="966"/>
                      <a:pt x="1364" y="966"/>
                    </a:cubicBezTo>
                    <a:cubicBezTo>
                      <a:pt x="1364" y="961"/>
                      <a:pt x="1364" y="961"/>
                      <a:pt x="1364" y="961"/>
                    </a:cubicBezTo>
                    <a:cubicBezTo>
                      <a:pt x="1368" y="968"/>
                      <a:pt x="1368" y="968"/>
                      <a:pt x="1368" y="968"/>
                    </a:cubicBezTo>
                    <a:cubicBezTo>
                      <a:pt x="1368" y="969"/>
                      <a:pt x="1368" y="969"/>
                      <a:pt x="1368" y="969"/>
                    </a:cubicBezTo>
                    <a:cubicBezTo>
                      <a:pt x="1367" y="970"/>
                      <a:pt x="1367" y="970"/>
                      <a:pt x="1367" y="970"/>
                    </a:cubicBezTo>
                    <a:cubicBezTo>
                      <a:pt x="1366" y="971"/>
                      <a:pt x="1366" y="971"/>
                      <a:pt x="1366" y="971"/>
                    </a:cubicBezTo>
                    <a:cubicBezTo>
                      <a:pt x="1365" y="972"/>
                      <a:pt x="1365" y="972"/>
                      <a:pt x="1365" y="972"/>
                    </a:cubicBezTo>
                    <a:cubicBezTo>
                      <a:pt x="1364" y="974"/>
                      <a:pt x="1364" y="974"/>
                      <a:pt x="1364" y="974"/>
                    </a:cubicBezTo>
                    <a:cubicBezTo>
                      <a:pt x="1364" y="971"/>
                      <a:pt x="1364" y="971"/>
                      <a:pt x="1364" y="971"/>
                    </a:cubicBezTo>
                    <a:cubicBezTo>
                      <a:pt x="1364" y="969"/>
                      <a:pt x="1364" y="969"/>
                      <a:pt x="1364" y="969"/>
                    </a:cubicBezTo>
                    <a:lnTo>
                      <a:pt x="1364" y="968"/>
                    </a:lnTo>
                    <a:close/>
                    <a:moveTo>
                      <a:pt x="1364" y="933"/>
                    </a:moveTo>
                    <a:cubicBezTo>
                      <a:pt x="1364" y="933"/>
                      <a:pt x="1364" y="933"/>
                      <a:pt x="1364" y="933"/>
                    </a:cubicBezTo>
                    <a:cubicBezTo>
                      <a:pt x="1368" y="939"/>
                      <a:pt x="1368" y="939"/>
                      <a:pt x="1368" y="939"/>
                    </a:cubicBezTo>
                    <a:cubicBezTo>
                      <a:pt x="1368" y="940"/>
                      <a:pt x="1368" y="940"/>
                      <a:pt x="1368" y="940"/>
                    </a:cubicBezTo>
                    <a:cubicBezTo>
                      <a:pt x="1367" y="941"/>
                      <a:pt x="1367" y="941"/>
                      <a:pt x="1367" y="941"/>
                    </a:cubicBezTo>
                    <a:cubicBezTo>
                      <a:pt x="1366" y="943"/>
                      <a:pt x="1366" y="943"/>
                      <a:pt x="1366" y="943"/>
                    </a:cubicBezTo>
                    <a:cubicBezTo>
                      <a:pt x="1365" y="944"/>
                      <a:pt x="1365" y="944"/>
                      <a:pt x="1365" y="944"/>
                    </a:cubicBezTo>
                    <a:cubicBezTo>
                      <a:pt x="1364" y="944"/>
                      <a:pt x="1364" y="944"/>
                      <a:pt x="1364" y="944"/>
                    </a:cubicBezTo>
                    <a:cubicBezTo>
                      <a:pt x="1364" y="941"/>
                      <a:pt x="1364" y="941"/>
                      <a:pt x="1364" y="941"/>
                    </a:cubicBezTo>
                    <a:cubicBezTo>
                      <a:pt x="1364" y="939"/>
                      <a:pt x="1364" y="939"/>
                      <a:pt x="1364" y="939"/>
                    </a:cubicBezTo>
                    <a:cubicBezTo>
                      <a:pt x="1364" y="937"/>
                      <a:pt x="1364" y="937"/>
                      <a:pt x="1364" y="937"/>
                    </a:cubicBezTo>
                    <a:cubicBezTo>
                      <a:pt x="1364" y="933"/>
                      <a:pt x="1364" y="933"/>
                      <a:pt x="1364" y="933"/>
                    </a:cubicBezTo>
                    <a:close/>
                    <a:moveTo>
                      <a:pt x="1373" y="956"/>
                    </a:moveTo>
                    <a:cubicBezTo>
                      <a:pt x="1373" y="956"/>
                      <a:pt x="1373" y="956"/>
                      <a:pt x="1373" y="956"/>
                    </a:cubicBezTo>
                    <a:cubicBezTo>
                      <a:pt x="1377" y="956"/>
                      <a:pt x="1377" y="956"/>
                      <a:pt x="1377" y="956"/>
                    </a:cubicBezTo>
                    <a:cubicBezTo>
                      <a:pt x="1373" y="961"/>
                      <a:pt x="1373" y="961"/>
                      <a:pt x="1373" y="961"/>
                    </a:cubicBezTo>
                    <a:cubicBezTo>
                      <a:pt x="1372" y="962"/>
                      <a:pt x="1372" y="962"/>
                      <a:pt x="1372" y="962"/>
                    </a:cubicBezTo>
                    <a:cubicBezTo>
                      <a:pt x="1371" y="963"/>
                      <a:pt x="1371" y="963"/>
                      <a:pt x="1371" y="963"/>
                    </a:cubicBezTo>
                    <a:cubicBezTo>
                      <a:pt x="1368" y="958"/>
                      <a:pt x="1368" y="958"/>
                      <a:pt x="1368" y="958"/>
                    </a:cubicBezTo>
                    <a:cubicBezTo>
                      <a:pt x="1366" y="956"/>
                      <a:pt x="1366" y="956"/>
                      <a:pt x="1366" y="956"/>
                    </a:cubicBezTo>
                    <a:cubicBezTo>
                      <a:pt x="1368" y="956"/>
                      <a:pt x="1368" y="956"/>
                      <a:pt x="1368" y="956"/>
                    </a:cubicBezTo>
                    <a:lnTo>
                      <a:pt x="1373" y="956"/>
                    </a:lnTo>
                    <a:close/>
                    <a:moveTo>
                      <a:pt x="1369" y="947"/>
                    </a:moveTo>
                    <a:cubicBezTo>
                      <a:pt x="1370" y="946"/>
                      <a:pt x="1370" y="946"/>
                      <a:pt x="1370" y="946"/>
                    </a:cubicBezTo>
                    <a:cubicBezTo>
                      <a:pt x="1371" y="945"/>
                      <a:pt x="1371" y="945"/>
                      <a:pt x="1371" y="945"/>
                    </a:cubicBezTo>
                    <a:cubicBezTo>
                      <a:pt x="1371" y="944"/>
                      <a:pt x="1371" y="944"/>
                      <a:pt x="1371" y="944"/>
                    </a:cubicBezTo>
                    <a:cubicBezTo>
                      <a:pt x="1372" y="944"/>
                      <a:pt x="1372" y="944"/>
                      <a:pt x="1372" y="944"/>
                    </a:cubicBezTo>
                    <a:cubicBezTo>
                      <a:pt x="1372" y="945"/>
                      <a:pt x="1372" y="945"/>
                      <a:pt x="1372" y="945"/>
                    </a:cubicBezTo>
                    <a:cubicBezTo>
                      <a:pt x="1373" y="945"/>
                      <a:pt x="1373" y="945"/>
                      <a:pt x="1373" y="945"/>
                    </a:cubicBezTo>
                    <a:cubicBezTo>
                      <a:pt x="1372" y="947"/>
                      <a:pt x="1372" y="947"/>
                      <a:pt x="1372" y="947"/>
                    </a:cubicBezTo>
                    <a:cubicBezTo>
                      <a:pt x="1372" y="948"/>
                      <a:pt x="1372" y="948"/>
                      <a:pt x="1372" y="948"/>
                    </a:cubicBezTo>
                    <a:cubicBezTo>
                      <a:pt x="1372" y="949"/>
                      <a:pt x="1372" y="949"/>
                      <a:pt x="1372" y="949"/>
                    </a:cubicBezTo>
                    <a:lnTo>
                      <a:pt x="1369" y="947"/>
                    </a:lnTo>
                    <a:close/>
                    <a:moveTo>
                      <a:pt x="1377" y="951"/>
                    </a:moveTo>
                    <a:cubicBezTo>
                      <a:pt x="1377" y="951"/>
                      <a:pt x="1377" y="951"/>
                      <a:pt x="1377" y="951"/>
                    </a:cubicBezTo>
                    <a:cubicBezTo>
                      <a:pt x="1377" y="951"/>
                      <a:pt x="1377" y="951"/>
                      <a:pt x="1377" y="951"/>
                    </a:cubicBezTo>
                    <a:cubicBezTo>
                      <a:pt x="1377" y="951"/>
                      <a:pt x="1377" y="951"/>
                      <a:pt x="1377" y="951"/>
                    </a:cubicBezTo>
                    <a:cubicBezTo>
                      <a:pt x="1377" y="951"/>
                      <a:pt x="1377" y="951"/>
                      <a:pt x="1377" y="951"/>
                    </a:cubicBezTo>
                    <a:close/>
                    <a:moveTo>
                      <a:pt x="1376" y="929"/>
                    </a:moveTo>
                    <a:cubicBezTo>
                      <a:pt x="1375" y="931"/>
                      <a:pt x="1375" y="931"/>
                      <a:pt x="1375" y="931"/>
                    </a:cubicBezTo>
                    <a:cubicBezTo>
                      <a:pt x="1372" y="934"/>
                      <a:pt x="1372" y="934"/>
                      <a:pt x="1372" y="934"/>
                    </a:cubicBezTo>
                    <a:cubicBezTo>
                      <a:pt x="1372" y="935"/>
                      <a:pt x="1372" y="935"/>
                      <a:pt x="1372" y="935"/>
                    </a:cubicBezTo>
                    <a:cubicBezTo>
                      <a:pt x="1368" y="930"/>
                      <a:pt x="1368" y="930"/>
                      <a:pt x="1368" y="930"/>
                    </a:cubicBezTo>
                    <a:cubicBezTo>
                      <a:pt x="1366" y="927"/>
                      <a:pt x="1366" y="927"/>
                      <a:pt x="1366" y="927"/>
                    </a:cubicBezTo>
                    <a:cubicBezTo>
                      <a:pt x="1371" y="927"/>
                      <a:pt x="1371" y="927"/>
                      <a:pt x="1371" y="927"/>
                    </a:cubicBezTo>
                    <a:cubicBezTo>
                      <a:pt x="1375" y="927"/>
                      <a:pt x="1375" y="927"/>
                      <a:pt x="1375" y="927"/>
                    </a:cubicBezTo>
                    <a:cubicBezTo>
                      <a:pt x="1377" y="927"/>
                      <a:pt x="1377" y="927"/>
                      <a:pt x="1377" y="927"/>
                    </a:cubicBezTo>
                    <a:lnTo>
                      <a:pt x="1376" y="929"/>
                    </a:lnTo>
                    <a:close/>
                    <a:moveTo>
                      <a:pt x="1368" y="985"/>
                    </a:moveTo>
                    <a:cubicBezTo>
                      <a:pt x="1370" y="985"/>
                      <a:pt x="1370" y="985"/>
                      <a:pt x="1370" y="985"/>
                    </a:cubicBezTo>
                    <a:cubicBezTo>
                      <a:pt x="1373" y="985"/>
                      <a:pt x="1373" y="985"/>
                      <a:pt x="1373" y="985"/>
                    </a:cubicBezTo>
                    <a:cubicBezTo>
                      <a:pt x="1375" y="985"/>
                      <a:pt x="1375" y="985"/>
                      <a:pt x="1375" y="985"/>
                    </a:cubicBezTo>
                    <a:cubicBezTo>
                      <a:pt x="1374" y="985"/>
                      <a:pt x="1374" y="985"/>
                      <a:pt x="1374" y="985"/>
                    </a:cubicBezTo>
                    <a:cubicBezTo>
                      <a:pt x="1372" y="987"/>
                      <a:pt x="1372" y="987"/>
                      <a:pt x="1372" y="987"/>
                    </a:cubicBezTo>
                    <a:cubicBezTo>
                      <a:pt x="1371" y="988"/>
                      <a:pt x="1371" y="988"/>
                      <a:pt x="1371" y="988"/>
                    </a:cubicBezTo>
                    <a:cubicBezTo>
                      <a:pt x="1370" y="989"/>
                      <a:pt x="1370" y="989"/>
                      <a:pt x="1370" y="989"/>
                    </a:cubicBezTo>
                    <a:cubicBezTo>
                      <a:pt x="1369" y="990"/>
                      <a:pt x="1369" y="990"/>
                      <a:pt x="1369" y="990"/>
                    </a:cubicBezTo>
                    <a:cubicBezTo>
                      <a:pt x="1368" y="991"/>
                      <a:pt x="1368" y="991"/>
                      <a:pt x="1368" y="991"/>
                    </a:cubicBezTo>
                    <a:cubicBezTo>
                      <a:pt x="1366" y="987"/>
                      <a:pt x="1366" y="987"/>
                      <a:pt x="1366" y="987"/>
                    </a:cubicBezTo>
                    <a:cubicBezTo>
                      <a:pt x="1365" y="985"/>
                      <a:pt x="1365" y="985"/>
                      <a:pt x="1365" y="985"/>
                    </a:cubicBezTo>
                    <a:cubicBezTo>
                      <a:pt x="1366" y="985"/>
                      <a:pt x="1366" y="985"/>
                      <a:pt x="1366" y="985"/>
                    </a:cubicBezTo>
                    <a:lnTo>
                      <a:pt x="1368" y="985"/>
                    </a:lnTo>
                    <a:close/>
                    <a:moveTo>
                      <a:pt x="1365" y="1000"/>
                    </a:moveTo>
                    <a:cubicBezTo>
                      <a:pt x="1367" y="1004"/>
                      <a:pt x="1367" y="1004"/>
                      <a:pt x="1367" y="1004"/>
                    </a:cubicBezTo>
                    <a:cubicBezTo>
                      <a:pt x="1368" y="1008"/>
                      <a:pt x="1368" y="1008"/>
                      <a:pt x="1368" y="1008"/>
                    </a:cubicBezTo>
                    <a:cubicBezTo>
                      <a:pt x="1369" y="1008"/>
                      <a:pt x="1369" y="1008"/>
                      <a:pt x="1369" y="1008"/>
                    </a:cubicBezTo>
                    <a:cubicBezTo>
                      <a:pt x="1368" y="1008"/>
                      <a:pt x="1368" y="1008"/>
                      <a:pt x="1368" y="1008"/>
                    </a:cubicBezTo>
                    <a:cubicBezTo>
                      <a:pt x="1365" y="1008"/>
                      <a:pt x="1365" y="1008"/>
                      <a:pt x="1365" y="1008"/>
                    </a:cubicBezTo>
                    <a:cubicBezTo>
                      <a:pt x="1359" y="1008"/>
                      <a:pt x="1359" y="1008"/>
                      <a:pt x="1359" y="1008"/>
                    </a:cubicBezTo>
                    <a:cubicBezTo>
                      <a:pt x="1356" y="1008"/>
                      <a:pt x="1356" y="1008"/>
                      <a:pt x="1356" y="1008"/>
                    </a:cubicBezTo>
                    <a:cubicBezTo>
                      <a:pt x="1355" y="1008"/>
                      <a:pt x="1355" y="1008"/>
                      <a:pt x="1355" y="1008"/>
                    </a:cubicBezTo>
                    <a:cubicBezTo>
                      <a:pt x="1356" y="1008"/>
                      <a:pt x="1356" y="1008"/>
                      <a:pt x="1356" y="1008"/>
                    </a:cubicBezTo>
                    <a:cubicBezTo>
                      <a:pt x="1357" y="1007"/>
                      <a:pt x="1357" y="1007"/>
                      <a:pt x="1357" y="1007"/>
                    </a:cubicBezTo>
                    <a:cubicBezTo>
                      <a:pt x="1360" y="1004"/>
                      <a:pt x="1360" y="1004"/>
                      <a:pt x="1360" y="1004"/>
                    </a:cubicBezTo>
                    <a:cubicBezTo>
                      <a:pt x="1362" y="1002"/>
                      <a:pt x="1362" y="1002"/>
                      <a:pt x="1362" y="1002"/>
                    </a:cubicBezTo>
                    <a:cubicBezTo>
                      <a:pt x="1363" y="1002"/>
                      <a:pt x="1363" y="1002"/>
                      <a:pt x="1363" y="1002"/>
                    </a:cubicBezTo>
                    <a:cubicBezTo>
                      <a:pt x="1364" y="1001"/>
                      <a:pt x="1364" y="1001"/>
                      <a:pt x="1364" y="1001"/>
                    </a:cubicBezTo>
                    <a:lnTo>
                      <a:pt x="1365" y="1000"/>
                    </a:lnTo>
                    <a:close/>
                    <a:moveTo>
                      <a:pt x="1363" y="995"/>
                    </a:moveTo>
                    <a:cubicBezTo>
                      <a:pt x="1363" y="995"/>
                      <a:pt x="1363" y="995"/>
                      <a:pt x="1363" y="995"/>
                    </a:cubicBezTo>
                    <a:cubicBezTo>
                      <a:pt x="1360" y="997"/>
                      <a:pt x="1360" y="997"/>
                      <a:pt x="1360" y="997"/>
                    </a:cubicBezTo>
                    <a:cubicBezTo>
                      <a:pt x="1359" y="999"/>
                      <a:pt x="1359" y="999"/>
                      <a:pt x="1359" y="999"/>
                    </a:cubicBezTo>
                    <a:cubicBezTo>
                      <a:pt x="1359" y="999"/>
                      <a:pt x="1359" y="999"/>
                      <a:pt x="1359" y="999"/>
                    </a:cubicBezTo>
                    <a:cubicBezTo>
                      <a:pt x="1357" y="1001"/>
                      <a:pt x="1357" y="1001"/>
                      <a:pt x="1357" y="1001"/>
                    </a:cubicBezTo>
                    <a:cubicBezTo>
                      <a:pt x="1356" y="1002"/>
                      <a:pt x="1356" y="1002"/>
                      <a:pt x="1356" y="1002"/>
                    </a:cubicBezTo>
                    <a:cubicBezTo>
                      <a:pt x="1356" y="1000"/>
                      <a:pt x="1356" y="1000"/>
                      <a:pt x="1356" y="1000"/>
                    </a:cubicBezTo>
                    <a:cubicBezTo>
                      <a:pt x="1357" y="998"/>
                      <a:pt x="1357" y="998"/>
                      <a:pt x="1357" y="998"/>
                    </a:cubicBezTo>
                    <a:cubicBezTo>
                      <a:pt x="1358" y="997"/>
                      <a:pt x="1358" y="997"/>
                      <a:pt x="1358" y="997"/>
                    </a:cubicBezTo>
                    <a:cubicBezTo>
                      <a:pt x="1358" y="996"/>
                      <a:pt x="1358" y="996"/>
                      <a:pt x="1358" y="996"/>
                    </a:cubicBezTo>
                    <a:cubicBezTo>
                      <a:pt x="1360" y="992"/>
                      <a:pt x="1360" y="992"/>
                      <a:pt x="1360" y="992"/>
                    </a:cubicBezTo>
                    <a:cubicBezTo>
                      <a:pt x="1360" y="991"/>
                      <a:pt x="1360" y="991"/>
                      <a:pt x="1360" y="991"/>
                    </a:cubicBezTo>
                    <a:cubicBezTo>
                      <a:pt x="1361" y="990"/>
                      <a:pt x="1361" y="990"/>
                      <a:pt x="1361" y="990"/>
                    </a:cubicBezTo>
                    <a:cubicBezTo>
                      <a:pt x="1361" y="989"/>
                      <a:pt x="1361" y="989"/>
                      <a:pt x="1361" y="989"/>
                    </a:cubicBezTo>
                    <a:cubicBezTo>
                      <a:pt x="1363" y="993"/>
                      <a:pt x="1363" y="993"/>
                      <a:pt x="1363" y="993"/>
                    </a:cubicBezTo>
                    <a:cubicBezTo>
                      <a:pt x="1364" y="995"/>
                      <a:pt x="1364" y="995"/>
                      <a:pt x="1364" y="995"/>
                    </a:cubicBezTo>
                    <a:lnTo>
                      <a:pt x="1363" y="995"/>
                    </a:lnTo>
                    <a:close/>
                    <a:moveTo>
                      <a:pt x="1359" y="966"/>
                    </a:moveTo>
                    <a:cubicBezTo>
                      <a:pt x="1359" y="971"/>
                      <a:pt x="1359" y="971"/>
                      <a:pt x="1359" y="971"/>
                    </a:cubicBezTo>
                    <a:cubicBezTo>
                      <a:pt x="1359" y="974"/>
                      <a:pt x="1359" y="974"/>
                      <a:pt x="1359" y="974"/>
                    </a:cubicBezTo>
                    <a:cubicBezTo>
                      <a:pt x="1359" y="974"/>
                      <a:pt x="1359" y="974"/>
                      <a:pt x="1359" y="974"/>
                    </a:cubicBezTo>
                    <a:cubicBezTo>
                      <a:pt x="1359" y="974"/>
                      <a:pt x="1359" y="974"/>
                      <a:pt x="1359" y="974"/>
                    </a:cubicBezTo>
                    <a:cubicBezTo>
                      <a:pt x="1354" y="968"/>
                      <a:pt x="1354" y="968"/>
                      <a:pt x="1354" y="968"/>
                    </a:cubicBezTo>
                    <a:cubicBezTo>
                      <a:pt x="1355" y="967"/>
                      <a:pt x="1355" y="967"/>
                      <a:pt x="1355" y="967"/>
                    </a:cubicBezTo>
                    <a:cubicBezTo>
                      <a:pt x="1357" y="964"/>
                      <a:pt x="1357" y="964"/>
                      <a:pt x="1357" y="964"/>
                    </a:cubicBezTo>
                    <a:cubicBezTo>
                      <a:pt x="1358" y="963"/>
                      <a:pt x="1358" y="963"/>
                      <a:pt x="1358" y="963"/>
                    </a:cubicBezTo>
                    <a:cubicBezTo>
                      <a:pt x="1358" y="962"/>
                      <a:pt x="1358" y="962"/>
                      <a:pt x="1358" y="962"/>
                    </a:cubicBezTo>
                    <a:cubicBezTo>
                      <a:pt x="1359" y="961"/>
                      <a:pt x="1359" y="961"/>
                      <a:pt x="1359" y="961"/>
                    </a:cubicBezTo>
                    <a:cubicBezTo>
                      <a:pt x="1359" y="963"/>
                      <a:pt x="1359" y="963"/>
                      <a:pt x="1359" y="963"/>
                    </a:cubicBezTo>
                    <a:cubicBezTo>
                      <a:pt x="1359" y="964"/>
                      <a:pt x="1359" y="964"/>
                      <a:pt x="1359" y="964"/>
                    </a:cubicBezTo>
                    <a:lnTo>
                      <a:pt x="1359" y="966"/>
                    </a:lnTo>
                    <a:close/>
                    <a:moveTo>
                      <a:pt x="1359" y="934"/>
                    </a:moveTo>
                    <a:cubicBezTo>
                      <a:pt x="1359" y="936"/>
                      <a:pt x="1359" y="936"/>
                      <a:pt x="1359" y="936"/>
                    </a:cubicBezTo>
                    <a:cubicBezTo>
                      <a:pt x="1359" y="940"/>
                      <a:pt x="1359" y="940"/>
                      <a:pt x="1359" y="940"/>
                    </a:cubicBezTo>
                    <a:cubicBezTo>
                      <a:pt x="1356" y="937"/>
                      <a:pt x="1356" y="937"/>
                      <a:pt x="1356" y="937"/>
                    </a:cubicBezTo>
                    <a:cubicBezTo>
                      <a:pt x="1358" y="935"/>
                      <a:pt x="1358" y="935"/>
                      <a:pt x="1358" y="935"/>
                    </a:cubicBezTo>
                    <a:cubicBezTo>
                      <a:pt x="1359" y="933"/>
                      <a:pt x="1359" y="933"/>
                      <a:pt x="1359" y="933"/>
                    </a:cubicBezTo>
                    <a:cubicBezTo>
                      <a:pt x="1359" y="933"/>
                      <a:pt x="1359" y="933"/>
                      <a:pt x="1359" y="933"/>
                    </a:cubicBezTo>
                    <a:lnTo>
                      <a:pt x="1359" y="934"/>
                    </a:lnTo>
                    <a:close/>
                    <a:moveTo>
                      <a:pt x="1357" y="951"/>
                    </a:moveTo>
                    <a:cubicBezTo>
                      <a:pt x="1354" y="951"/>
                      <a:pt x="1354" y="951"/>
                      <a:pt x="1354" y="951"/>
                    </a:cubicBezTo>
                    <a:cubicBezTo>
                      <a:pt x="1349" y="951"/>
                      <a:pt x="1349" y="951"/>
                      <a:pt x="1349" y="951"/>
                    </a:cubicBezTo>
                    <a:cubicBezTo>
                      <a:pt x="1347" y="951"/>
                      <a:pt x="1347" y="951"/>
                      <a:pt x="1347" y="951"/>
                    </a:cubicBezTo>
                    <a:cubicBezTo>
                      <a:pt x="1346" y="951"/>
                      <a:pt x="1346" y="951"/>
                      <a:pt x="1346" y="951"/>
                    </a:cubicBezTo>
                    <a:cubicBezTo>
                      <a:pt x="1346" y="951"/>
                      <a:pt x="1346" y="951"/>
                      <a:pt x="1346" y="951"/>
                    </a:cubicBezTo>
                    <a:cubicBezTo>
                      <a:pt x="1347" y="949"/>
                      <a:pt x="1347" y="949"/>
                      <a:pt x="1347" y="949"/>
                    </a:cubicBezTo>
                    <a:cubicBezTo>
                      <a:pt x="1349" y="947"/>
                      <a:pt x="1349" y="947"/>
                      <a:pt x="1349" y="947"/>
                    </a:cubicBezTo>
                    <a:cubicBezTo>
                      <a:pt x="1351" y="944"/>
                      <a:pt x="1351" y="944"/>
                      <a:pt x="1351" y="944"/>
                    </a:cubicBezTo>
                    <a:cubicBezTo>
                      <a:pt x="1351" y="943"/>
                      <a:pt x="1351" y="943"/>
                      <a:pt x="1351" y="943"/>
                    </a:cubicBezTo>
                    <a:cubicBezTo>
                      <a:pt x="1353" y="945"/>
                      <a:pt x="1353" y="945"/>
                      <a:pt x="1353" y="945"/>
                    </a:cubicBezTo>
                    <a:lnTo>
                      <a:pt x="1357" y="951"/>
                    </a:lnTo>
                    <a:close/>
                    <a:moveTo>
                      <a:pt x="1348" y="956"/>
                    </a:moveTo>
                    <a:cubicBezTo>
                      <a:pt x="1350" y="956"/>
                      <a:pt x="1350" y="956"/>
                      <a:pt x="1350" y="956"/>
                    </a:cubicBezTo>
                    <a:cubicBezTo>
                      <a:pt x="1352" y="956"/>
                      <a:pt x="1352" y="956"/>
                      <a:pt x="1352" y="956"/>
                    </a:cubicBezTo>
                    <a:cubicBezTo>
                      <a:pt x="1354" y="956"/>
                      <a:pt x="1354" y="956"/>
                      <a:pt x="1354" y="956"/>
                    </a:cubicBezTo>
                    <a:cubicBezTo>
                      <a:pt x="1357" y="956"/>
                      <a:pt x="1357" y="956"/>
                      <a:pt x="1357" y="956"/>
                    </a:cubicBezTo>
                    <a:cubicBezTo>
                      <a:pt x="1356" y="957"/>
                      <a:pt x="1356" y="957"/>
                      <a:pt x="1356" y="957"/>
                    </a:cubicBezTo>
                    <a:cubicBezTo>
                      <a:pt x="1355" y="959"/>
                      <a:pt x="1355" y="959"/>
                      <a:pt x="1355" y="959"/>
                    </a:cubicBezTo>
                    <a:cubicBezTo>
                      <a:pt x="1354" y="960"/>
                      <a:pt x="1354" y="960"/>
                      <a:pt x="1354" y="960"/>
                    </a:cubicBezTo>
                    <a:cubicBezTo>
                      <a:pt x="1353" y="961"/>
                      <a:pt x="1353" y="961"/>
                      <a:pt x="1353" y="961"/>
                    </a:cubicBezTo>
                    <a:cubicBezTo>
                      <a:pt x="1351" y="963"/>
                      <a:pt x="1351" y="963"/>
                      <a:pt x="1351" y="963"/>
                    </a:cubicBezTo>
                    <a:cubicBezTo>
                      <a:pt x="1346" y="956"/>
                      <a:pt x="1346" y="956"/>
                      <a:pt x="1346" y="956"/>
                    </a:cubicBezTo>
                    <a:lnTo>
                      <a:pt x="1348" y="956"/>
                    </a:lnTo>
                    <a:close/>
                    <a:moveTo>
                      <a:pt x="1351" y="972"/>
                    </a:moveTo>
                    <a:cubicBezTo>
                      <a:pt x="1351" y="972"/>
                      <a:pt x="1351" y="972"/>
                      <a:pt x="1351" y="972"/>
                    </a:cubicBezTo>
                    <a:cubicBezTo>
                      <a:pt x="1353" y="974"/>
                      <a:pt x="1353" y="974"/>
                      <a:pt x="1353" y="974"/>
                    </a:cubicBezTo>
                    <a:cubicBezTo>
                      <a:pt x="1357" y="980"/>
                      <a:pt x="1357" y="980"/>
                      <a:pt x="1357" y="980"/>
                    </a:cubicBezTo>
                    <a:cubicBezTo>
                      <a:pt x="1353" y="980"/>
                      <a:pt x="1353" y="980"/>
                      <a:pt x="1353" y="980"/>
                    </a:cubicBezTo>
                    <a:cubicBezTo>
                      <a:pt x="1349" y="980"/>
                      <a:pt x="1349" y="980"/>
                      <a:pt x="1349" y="980"/>
                    </a:cubicBezTo>
                    <a:cubicBezTo>
                      <a:pt x="1348" y="980"/>
                      <a:pt x="1348" y="980"/>
                      <a:pt x="1348" y="980"/>
                    </a:cubicBezTo>
                    <a:cubicBezTo>
                      <a:pt x="1346" y="980"/>
                      <a:pt x="1346" y="980"/>
                      <a:pt x="1346" y="980"/>
                    </a:cubicBezTo>
                    <a:cubicBezTo>
                      <a:pt x="1346" y="980"/>
                      <a:pt x="1346" y="980"/>
                      <a:pt x="1346" y="980"/>
                    </a:cubicBezTo>
                    <a:cubicBezTo>
                      <a:pt x="1346" y="979"/>
                      <a:pt x="1346" y="979"/>
                      <a:pt x="1346" y="979"/>
                    </a:cubicBezTo>
                    <a:cubicBezTo>
                      <a:pt x="1347" y="979"/>
                      <a:pt x="1347" y="979"/>
                      <a:pt x="1347" y="979"/>
                    </a:cubicBezTo>
                    <a:cubicBezTo>
                      <a:pt x="1347" y="978"/>
                      <a:pt x="1347" y="978"/>
                      <a:pt x="1347" y="978"/>
                    </a:cubicBezTo>
                    <a:cubicBezTo>
                      <a:pt x="1349" y="976"/>
                      <a:pt x="1349" y="976"/>
                      <a:pt x="1349" y="976"/>
                    </a:cubicBezTo>
                    <a:lnTo>
                      <a:pt x="1351" y="972"/>
                    </a:lnTo>
                    <a:close/>
                    <a:moveTo>
                      <a:pt x="1347" y="985"/>
                    </a:moveTo>
                    <a:cubicBezTo>
                      <a:pt x="1352" y="985"/>
                      <a:pt x="1352" y="985"/>
                      <a:pt x="1352" y="985"/>
                    </a:cubicBezTo>
                    <a:cubicBezTo>
                      <a:pt x="1353" y="985"/>
                      <a:pt x="1353" y="985"/>
                      <a:pt x="1353" y="985"/>
                    </a:cubicBezTo>
                    <a:cubicBezTo>
                      <a:pt x="1354" y="985"/>
                      <a:pt x="1354" y="985"/>
                      <a:pt x="1354" y="985"/>
                    </a:cubicBezTo>
                    <a:cubicBezTo>
                      <a:pt x="1354" y="985"/>
                      <a:pt x="1354" y="985"/>
                      <a:pt x="1354" y="985"/>
                    </a:cubicBezTo>
                    <a:cubicBezTo>
                      <a:pt x="1353" y="986"/>
                      <a:pt x="1353" y="986"/>
                      <a:pt x="1353" y="986"/>
                    </a:cubicBezTo>
                    <a:cubicBezTo>
                      <a:pt x="1350" y="988"/>
                      <a:pt x="1350" y="988"/>
                      <a:pt x="1350" y="988"/>
                    </a:cubicBezTo>
                    <a:cubicBezTo>
                      <a:pt x="1349" y="989"/>
                      <a:pt x="1349" y="989"/>
                      <a:pt x="1349" y="989"/>
                    </a:cubicBezTo>
                    <a:cubicBezTo>
                      <a:pt x="1349" y="989"/>
                      <a:pt x="1349" y="989"/>
                      <a:pt x="1349" y="989"/>
                    </a:cubicBezTo>
                    <a:cubicBezTo>
                      <a:pt x="1347" y="991"/>
                      <a:pt x="1347" y="991"/>
                      <a:pt x="1347" y="991"/>
                    </a:cubicBezTo>
                    <a:cubicBezTo>
                      <a:pt x="1346" y="991"/>
                      <a:pt x="1346" y="991"/>
                      <a:pt x="1346" y="991"/>
                    </a:cubicBezTo>
                    <a:cubicBezTo>
                      <a:pt x="1346" y="991"/>
                      <a:pt x="1346" y="991"/>
                      <a:pt x="1346" y="991"/>
                    </a:cubicBezTo>
                    <a:cubicBezTo>
                      <a:pt x="1345" y="986"/>
                      <a:pt x="1345" y="986"/>
                      <a:pt x="1345" y="986"/>
                    </a:cubicBezTo>
                    <a:cubicBezTo>
                      <a:pt x="1345" y="985"/>
                      <a:pt x="1345" y="985"/>
                      <a:pt x="1345" y="985"/>
                    </a:cubicBezTo>
                    <a:cubicBezTo>
                      <a:pt x="1345" y="985"/>
                      <a:pt x="1345" y="985"/>
                      <a:pt x="1345" y="985"/>
                    </a:cubicBezTo>
                    <a:lnTo>
                      <a:pt x="1347" y="985"/>
                    </a:lnTo>
                    <a:close/>
                    <a:moveTo>
                      <a:pt x="1350" y="995"/>
                    </a:moveTo>
                    <a:cubicBezTo>
                      <a:pt x="1352" y="993"/>
                      <a:pt x="1352" y="993"/>
                      <a:pt x="1352" y="993"/>
                    </a:cubicBezTo>
                    <a:cubicBezTo>
                      <a:pt x="1353" y="992"/>
                      <a:pt x="1353" y="992"/>
                      <a:pt x="1353" y="992"/>
                    </a:cubicBezTo>
                    <a:cubicBezTo>
                      <a:pt x="1354" y="991"/>
                      <a:pt x="1354" y="991"/>
                      <a:pt x="1354" y="991"/>
                    </a:cubicBezTo>
                    <a:cubicBezTo>
                      <a:pt x="1355" y="991"/>
                      <a:pt x="1355" y="991"/>
                      <a:pt x="1355" y="991"/>
                    </a:cubicBezTo>
                    <a:cubicBezTo>
                      <a:pt x="1354" y="992"/>
                      <a:pt x="1354" y="992"/>
                      <a:pt x="1354" y="992"/>
                    </a:cubicBezTo>
                    <a:cubicBezTo>
                      <a:pt x="1354" y="993"/>
                      <a:pt x="1354" y="993"/>
                      <a:pt x="1354" y="993"/>
                    </a:cubicBezTo>
                    <a:cubicBezTo>
                      <a:pt x="1353" y="994"/>
                      <a:pt x="1353" y="994"/>
                      <a:pt x="1353" y="994"/>
                    </a:cubicBezTo>
                    <a:cubicBezTo>
                      <a:pt x="1352" y="997"/>
                      <a:pt x="1352" y="997"/>
                      <a:pt x="1352" y="997"/>
                    </a:cubicBezTo>
                    <a:cubicBezTo>
                      <a:pt x="1351" y="1000"/>
                      <a:pt x="1351" y="1000"/>
                      <a:pt x="1351" y="1000"/>
                    </a:cubicBezTo>
                    <a:cubicBezTo>
                      <a:pt x="1350" y="1002"/>
                      <a:pt x="1350" y="1002"/>
                      <a:pt x="1350" y="1002"/>
                    </a:cubicBezTo>
                    <a:cubicBezTo>
                      <a:pt x="1349" y="1003"/>
                      <a:pt x="1349" y="1003"/>
                      <a:pt x="1349" y="1003"/>
                    </a:cubicBezTo>
                    <a:cubicBezTo>
                      <a:pt x="1349" y="1001"/>
                      <a:pt x="1349" y="1001"/>
                      <a:pt x="1349" y="1001"/>
                    </a:cubicBezTo>
                    <a:cubicBezTo>
                      <a:pt x="1348" y="998"/>
                      <a:pt x="1348" y="998"/>
                      <a:pt x="1348" y="998"/>
                    </a:cubicBezTo>
                    <a:cubicBezTo>
                      <a:pt x="1348" y="997"/>
                      <a:pt x="1348" y="997"/>
                      <a:pt x="1348" y="997"/>
                    </a:cubicBezTo>
                    <a:lnTo>
                      <a:pt x="1350" y="995"/>
                    </a:lnTo>
                    <a:close/>
                    <a:moveTo>
                      <a:pt x="1362" y="1014"/>
                    </a:moveTo>
                    <a:cubicBezTo>
                      <a:pt x="1364" y="1014"/>
                      <a:pt x="1364" y="1014"/>
                      <a:pt x="1364" y="1014"/>
                    </a:cubicBezTo>
                    <a:cubicBezTo>
                      <a:pt x="1370" y="1014"/>
                      <a:pt x="1370" y="1014"/>
                      <a:pt x="1370" y="1014"/>
                    </a:cubicBezTo>
                    <a:cubicBezTo>
                      <a:pt x="1371" y="1014"/>
                      <a:pt x="1371" y="1014"/>
                      <a:pt x="1371" y="1014"/>
                    </a:cubicBezTo>
                    <a:cubicBezTo>
                      <a:pt x="1371" y="1015"/>
                      <a:pt x="1371" y="1015"/>
                      <a:pt x="1371" y="1015"/>
                    </a:cubicBezTo>
                    <a:cubicBezTo>
                      <a:pt x="1372" y="1017"/>
                      <a:pt x="1372" y="1017"/>
                      <a:pt x="1372" y="1017"/>
                    </a:cubicBezTo>
                    <a:cubicBezTo>
                      <a:pt x="1371" y="1017"/>
                      <a:pt x="1370" y="1018"/>
                      <a:pt x="1369" y="1018"/>
                    </a:cubicBezTo>
                    <a:cubicBezTo>
                      <a:pt x="1367" y="1019"/>
                      <a:pt x="1367" y="1019"/>
                      <a:pt x="1367" y="1019"/>
                    </a:cubicBezTo>
                    <a:cubicBezTo>
                      <a:pt x="1364" y="1020"/>
                      <a:pt x="1361" y="1021"/>
                      <a:pt x="1359" y="1022"/>
                    </a:cubicBezTo>
                    <a:cubicBezTo>
                      <a:pt x="1353" y="1013"/>
                      <a:pt x="1353" y="1013"/>
                      <a:pt x="1353" y="1013"/>
                    </a:cubicBezTo>
                    <a:lnTo>
                      <a:pt x="1362" y="1014"/>
                    </a:lnTo>
                    <a:close/>
                    <a:moveTo>
                      <a:pt x="1371" y="1001"/>
                    </a:moveTo>
                    <a:cubicBezTo>
                      <a:pt x="1369" y="996"/>
                      <a:pt x="1369" y="996"/>
                      <a:pt x="1369" y="996"/>
                    </a:cubicBezTo>
                    <a:cubicBezTo>
                      <a:pt x="1370" y="996"/>
                      <a:pt x="1370" y="996"/>
                      <a:pt x="1370" y="996"/>
                    </a:cubicBezTo>
                    <a:cubicBezTo>
                      <a:pt x="1373" y="993"/>
                      <a:pt x="1373" y="993"/>
                      <a:pt x="1373" y="993"/>
                    </a:cubicBezTo>
                    <a:cubicBezTo>
                      <a:pt x="1374" y="992"/>
                      <a:pt x="1374" y="992"/>
                      <a:pt x="1374" y="992"/>
                    </a:cubicBezTo>
                    <a:cubicBezTo>
                      <a:pt x="1375" y="991"/>
                      <a:pt x="1375" y="991"/>
                      <a:pt x="1375" y="991"/>
                    </a:cubicBezTo>
                    <a:cubicBezTo>
                      <a:pt x="1376" y="990"/>
                      <a:pt x="1376" y="990"/>
                      <a:pt x="1376" y="990"/>
                    </a:cubicBezTo>
                    <a:cubicBezTo>
                      <a:pt x="1376" y="990"/>
                      <a:pt x="1376" y="990"/>
                      <a:pt x="1376" y="990"/>
                    </a:cubicBezTo>
                    <a:cubicBezTo>
                      <a:pt x="1376" y="991"/>
                      <a:pt x="1376" y="991"/>
                      <a:pt x="1376" y="991"/>
                    </a:cubicBezTo>
                    <a:cubicBezTo>
                      <a:pt x="1376" y="992"/>
                      <a:pt x="1376" y="992"/>
                      <a:pt x="1376" y="992"/>
                    </a:cubicBezTo>
                    <a:cubicBezTo>
                      <a:pt x="1375" y="994"/>
                      <a:pt x="1375" y="994"/>
                      <a:pt x="1375" y="994"/>
                    </a:cubicBezTo>
                    <a:cubicBezTo>
                      <a:pt x="1375" y="995"/>
                      <a:pt x="1375" y="995"/>
                      <a:pt x="1375" y="995"/>
                    </a:cubicBezTo>
                    <a:cubicBezTo>
                      <a:pt x="1373" y="1000"/>
                      <a:pt x="1373" y="1000"/>
                      <a:pt x="1373" y="1000"/>
                    </a:cubicBezTo>
                    <a:cubicBezTo>
                      <a:pt x="1373" y="1002"/>
                      <a:pt x="1373" y="1002"/>
                      <a:pt x="1373" y="1002"/>
                    </a:cubicBezTo>
                    <a:cubicBezTo>
                      <a:pt x="1372" y="1003"/>
                      <a:pt x="1372" y="1003"/>
                      <a:pt x="1372" y="1003"/>
                    </a:cubicBezTo>
                    <a:cubicBezTo>
                      <a:pt x="1372" y="1003"/>
                      <a:pt x="1372" y="1003"/>
                      <a:pt x="1372" y="1003"/>
                    </a:cubicBezTo>
                    <a:cubicBezTo>
                      <a:pt x="1372" y="1003"/>
                      <a:pt x="1372" y="1003"/>
                      <a:pt x="1372" y="1003"/>
                    </a:cubicBezTo>
                    <a:lnTo>
                      <a:pt x="1371" y="1001"/>
                    </a:lnTo>
                    <a:close/>
                    <a:moveTo>
                      <a:pt x="1376" y="980"/>
                    </a:moveTo>
                    <a:cubicBezTo>
                      <a:pt x="1375" y="980"/>
                      <a:pt x="1375" y="980"/>
                      <a:pt x="1375" y="980"/>
                    </a:cubicBezTo>
                    <a:cubicBezTo>
                      <a:pt x="1373" y="980"/>
                      <a:pt x="1373" y="980"/>
                      <a:pt x="1373" y="980"/>
                    </a:cubicBezTo>
                    <a:cubicBezTo>
                      <a:pt x="1368" y="980"/>
                      <a:pt x="1368" y="980"/>
                      <a:pt x="1368" y="980"/>
                    </a:cubicBezTo>
                    <a:cubicBezTo>
                      <a:pt x="1366" y="980"/>
                      <a:pt x="1366" y="980"/>
                      <a:pt x="1366" y="980"/>
                    </a:cubicBezTo>
                    <a:cubicBezTo>
                      <a:pt x="1367" y="979"/>
                      <a:pt x="1367" y="979"/>
                      <a:pt x="1367" y="979"/>
                    </a:cubicBezTo>
                    <a:cubicBezTo>
                      <a:pt x="1369" y="976"/>
                      <a:pt x="1369" y="976"/>
                      <a:pt x="1369" y="976"/>
                    </a:cubicBezTo>
                    <a:cubicBezTo>
                      <a:pt x="1370" y="975"/>
                      <a:pt x="1370" y="975"/>
                      <a:pt x="1370" y="975"/>
                    </a:cubicBezTo>
                    <a:cubicBezTo>
                      <a:pt x="1370" y="974"/>
                      <a:pt x="1370" y="974"/>
                      <a:pt x="1370" y="974"/>
                    </a:cubicBezTo>
                    <a:cubicBezTo>
                      <a:pt x="1371" y="973"/>
                      <a:pt x="1371" y="973"/>
                      <a:pt x="1371" y="973"/>
                    </a:cubicBezTo>
                    <a:cubicBezTo>
                      <a:pt x="1371" y="972"/>
                      <a:pt x="1371" y="972"/>
                      <a:pt x="1371" y="972"/>
                    </a:cubicBezTo>
                    <a:cubicBezTo>
                      <a:pt x="1373" y="974"/>
                      <a:pt x="1373" y="974"/>
                      <a:pt x="1373" y="974"/>
                    </a:cubicBezTo>
                    <a:cubicBezTo>
                      <a:pt x="1377" y="980"/>
                      <a:pt x="1377" y="980"/>
                      <a:pt x="1377" y="980"/>
                    </a:cubicBezTo>
                    <a:lnTo>
                      <a:pt x="1376" y="980"/>
                    </a:lnTo>
                    <a:close/>
                    <a:moveTo>
                      <a:pt x="1375" y="968"/>
                    </a:moveTo>
                    <a:cubicBezTo>
                      <a:pt x="1375" y="967"/>
                      <a:pt x="1375" y="967"/>
                      <a:pt x="1375" y="967"/>
                    </a:cubicBezTo>
                    <a:cubicBezTo>
                      <a:pt x="1376" y="966"/>
                      <a:pt x="1376" y="966"/>
                      <a:pt x="1376" y="966"/>
                    </a:cubicBezTo>
                    <a:cubicBezTo>
                      <a:pt x="1377" y="964"/>
                      <a:pt x="1377" y="964"/>
                      <a:pt x="1377" y="964"/>
                    </a:cubicBezTo>
                    <a:cubicBezTo>
                      <a:pt x="1379" y="961"/>
                      <a:pt x="1379" y="961"/>
                      <a:pt x="1379" y="961"/>
                    </a:cubicBezTo>
                    <a:cubicBezTo>
                      <a:pt x="1379" y="966"/>
                      <a:pt x="1379" y="966"/>
                      <a:pt x="1379" y="966"/>
                    </a:cubicBezTo>
                    <a:cubicBezTo>
                      <a:pt x="1379" y="969"/>
                      <a:pt x="1379" y="969"/>
                      <a:pt x="1379" y="969"/>
                    </a:cubicBezTo>
                    <a:cubicBezTo>
                      <a:pt x="1379" y="971"/>
                      <a:pt x="1379" y="971"/>
                      <a:pt x="1379" y="971"/>
                    </a:cubicBezTo>
                    <a:cubicBezTo>
                      <a:pt x="1379" y="974"/>
                      <a:pt x="1379" y="974"/>
                      <a:pt x="1379" y="974"/>
                    </a:cubicBezTo>
                    <a:lnTo>
                      <a:pt x="1375" y="968"/>
                    </a:lnTo>
                    <a:close/>
                    <a:moveTo>
                      <a:pt x="1379" y="945"/>
                    </a:moveTo>
                    <a:cubicBezTo>
                      <a:pt x="1378" y="944"/>
                      <a:pt x="1378" y="944"/>
                      <a:pt x="1378" y="944"/>
                    </a:cubicBezTo>
                    <a:cubicBezTo>
                      <a:pt x="1379" y="942"/>
                      <a:pt x="1379" y="942"/>
                      <a:pt x="1379" y="942"/>
                    </a:cubicBezTo>
                    <a:cubicBezTo>
                      <a:pt x="1379" y="945"/>
                      <a:pt x="1379" y="945"/>
                      <a:pt x="1379" y="945"/>
                    </a:cubicBezTo>
                    <a:cubicBezTo>
                      <a:pt x="1379" y="946"/>
                      <a:pt x="1379" y="946"/>
                      <a:pt x="1379" y="946"/>
                    </a:cubicBezTo>
                    <a:lnTo>
                      <a:pt x="1379" y="945"/>
                    </a:lnTo>
                    <a:close/>
                    <a:moveTo>
                      <a:pt x="1379" y="922"/>
                    </a:moveTo>
                    <a:cubicBezTo>
                      <a:pt x="1379" y="922"/>
                      <a:pt x="1379" y="922"/>
                      <a:pt x="1379" y="922"/>
                    </a:cubicBezTo>
                    <a:cubicBezTo>
                      <a:pt x="1376" y="922"/>
                      <a:pt x="1376" y="922"/>
                      <a:pt x="1376" y="922"/>
                    </a:cubicBezTo>
                    <a:cubicBezTo>
                      <a:pt x="1373" y="922"/>
                      <a:pt x="1373" y="922"/>
                      <a:pt x="1373" y="922"/>
                    </a:cubicBezTo>
                    <a:cubicBezTo>
                      <a:pt x="1369" y="922"/>
                      <a:pt x="1369" y="922"/>
                      <a:pt x="1369" y="922"/>
                    </a:cubicBezTo>
                    <a:cubicBezTo>
                      <a:pt x="1366" y="922"/>
                      <a:pt x="1366" y="922"/>
                      <a:pt x="1366" y="922"/>
                    </a:cubicBezTo>
                    <a:cubicBezTo>
                      <a:pt x="1362" y="922"/>
                      <a:pt x="1362" y="922"/>
                      <a:pt x="1362" y="922"/>
                    </a:cubicBezTo>
                    <a:cubicBezTo>
                      <a:pt x="1362" y="922"/>
                      <a:pt x="1362" y="922"/>
                      <a:pt x="1362" y="922"/>
                    </a:cubicBezTo>
                    <a:cubicBezTo>
                      <a:pt x="1362" y="922"/>
                      <a:pt x="1362" y="922"/>
                      <a:pt x="1362" y="922"/>
                    </a:cubicBezTo>
                    <a:cubicBezTo>
                      <a:pt x="1360" y="922"/>
                      <a:pt x="1360" y="922"/>
                      <a:pt x="1360" y="922"/>
                    </a:cubicBezTo>
                    <a:cubicBezTo>
                      <a:pt x="1355" y="922"/>
                      <a:pt x="1355" y="922"/>
                      <a:pt x="1355" y="922"/>
                    </a:cubicBezTo>
                    <a:cubicBezTo>
                      <a:pt x="1353" y="922"/>
                      <a:pt x="1353" y="922"/>
                      <a:pt x="1353" y="922"/>
                    </a:cubicBezTo>
                    <a:cubicBezTo>
                      <a:pt x="1353" y="922"/>
                      <a:pt x="1353" y="922"/>
                      <a:pt x="1353" y="922"/>
                    </a:cubicBezTo>
                    <a:cubicBezTo>
                      <a:pt x="1353" y="922"/>
                      <a:pt x="1353" y="922"/>
                      <a:pt x="1353" y="922"/>
                    </a:cubicBezTo>
                    <a:cubicBezTo>
                      <a:pt x="1354" y="922"/>
                      <a:pt x="1354" y="922"/>
                      <a:pt x="1354" y="922"/>
                    </a:cubicBezTo>
                    <a:cubicBezTo>
                      <a:pt x="1358" y="920"/>
                      <a:pt x="1358" y="920"/>
                      <a:pt x="1358" y="920"/>
                    </a:cubicBezTo>
                    <a:cubicBezTo>
                      <a:pt x="1362" y="918"/>
                      <a:pt x="1362" y="918"/>
                      <a:pt x="1362" y="918"/>
                    </a:cubicBezTo>
                    <a:cubicBezTo>
                      <a:pt x="1364" y="917"/>
                      <a:pt x="1364" y="917"/>
                      <a:pt x="1364" y="917"/>
                    </a:cubicBezTo>
                    <a:cubicBezTo>
                      <a:pt x="1367" y="916"/>
                      <a:pt x="1367" y="916"/>
                      <a:pt x="1367" y="916"/>
                    </a:cubicBezTo>
                    <a:cubicBezTo>
                      <a:pt x="1369" y="915"/>
                      <a:pt x="1369" y="915"/>
                      <a:pt x="1369" y="915"/>
                    </a:cubicBezTo>
                    <a:cubicBezTo>
                      <a:pt x="1371" y="914"/>
                      <a:pt x="1371" y="914"/>
                      <a:pt x="1371" y="914"/>
                    </a:cubicBezTo>
                    <a:cubicBezTo>
                      <a:pt x="1372" y="913"/>
                      <a:pt x="1372" y="913"/>
                      <a:pt x="1372" y="913"/>
                    </a:cubicBezTo>
                    <a:cubicBezTo>
                      <a:pt x="1373" y="913"/>
                      <a:pt x="1373" y="913"/>
                      <a:pt x="1373" y="913"/>
                    </a:cubicBezTo>
                    <a:cubicBezTo>
                      <a:pt x="1376" y="912"/>
                      <a:pt x="1376" y="912"/>
                      <a:pt x="1376" y="912"/>
                    </a:cubicBezTo>
                    <a:cubicBezTo>
                      <a:pt x="1378" y="911"/>
                      <a:pt x="1378" y="911"/>
                      <a:pt x="1378" y="911"/>
                    </a:cubicBezTo>
                    <a:cubicBezTo>
                      <a:pt x="1380" y="910"/>
                      <a:pt x="1380" y="910"/>
                      <a:pt x="1380" y="910"/>
                    </a:cubicBezTo>
                    <a:cubicBezTo>
                      <a:pt x="1382" y="909"/>
                      <a:pt x="1382" y="909"/>
                      <a:pt x="1382" y="909"/>
                    </a:cubicBezTo>
                    <a:cubicBezTo>
                      <a:pt x="1381" y="911"/>
                      <a:pt x="1381" y="911"/>
                      <a:pt x="1381" y="911"/>
                    </a:cubicBezTo>
                    <a:cubicBezTo>
                      <a:pt x="1381" y="914"/>
                      <a:pt x="1381" y="914"/>
                      <a:pt x="1381" y="914"/>
                    </a:cubicBezTo>
                    <a:cubicBezTo>
                      <a:pt x="1380" y="916"/>
                      <a:pt x="1380" y="916"/>
                      <a:pt x="1380" y="916"/>
                    </a:cubicBezTo>
                    <a:cubicBezTo>
                      <a:pt x="1379" y="920"/>
                      <a:pt x="1379" y="920"/>
                      <a:pt x="1379" y="920"/>
                    </a:cubicBezTo>
                    <a:cubicBezTo>
                      <a:pt x="1379" y="920"/>
                      <a:pt x="1379" y="920"/>
                      <a:pt x="1379" y="920"/>
                    </a:cubicBezTo>
                    <a:lnTo>
                      <a:pt x="1379" y="922"/>
                    </a:lnTo>
                    <a:close/>
                    <a:moveTo>
                      <a:pt x="1354" y="927"/>
                    </a:moveTo>
                    <a:cubicBezTo>
                      <a:pt x="1357" y="927"/>
                      <a:pt x="1357" y="927"/>
                      <a:pt x="1357" y="927"/>
                    </a:cubicBezTo>
                    <a:cubicBezTo>
                      <a:pt x="1356" y="929"/>
                      <a:pt x="1356" y="929"/>
                      <a:pt x="1356" y="929"/>
                    </a:cubicBezTo>
                    <a:cubicBezTo>
                      <a:pt x="1355" y="930"/>
                      <a:pt x="1355" y="930"/>
                      <a:pt x="1355" y="930"/>
                    </a:cubicBezTo>
                    <a:cubicBezTo>
                      <a:pt x="1354" y="931"/>
                      <a:pt x="1354" y="931"/>
                      <a:pt x="1354" y="931"/>
                    </a:cubicBezTo>
                    <a:cubicBezTo>
                      <a:pt x="1352" y="934"/>
                      <a:pt x="1352" y="934"/>
                      <a:pt x="1352" y="934"/>
                    </a:cubicBezTo>
                    <a:cubicBezTo>
                      <a:pt x="1351" y="934"/>
                      <a:pt x="1351" y="934"/>
                      <a:pt x="1351" y="934"/>
                    </a:cubicBezTo>
                    <a:cubicBezTo>
                      <a:pt x="1346" y="927"/>
                      <a:pt x="1346" y="927"/>
                      <a:pt x="1346" y="927"/>
                    </a:cubicBezTo>
                    <a:cubicBezTo>
                      <a:pt x="1350" y="927"/>
                      <a:pt x="1350" y="927"/>
                      <a:pt x="1350" y="927"/>
                    </a:cubicBezTo>
                    <a:cubicBezTo>
                      <a:pt x="1352" y="927"/>
                      <a:pt x="1352" y="927"/>
                      <a:pt x="1352" y="927"/>
                    </a:cubicBezTo>
                    <a:lnTo>
                      <a:pt x="1354" y="927"/>
                    </a:lnTo>
                    <a:close/>
                    <a:moveTo>
                      <a:pt x="1347" y="937"/>
                    </a:moveTo>
                    <a:cubicBezTo>
                      <a:pt x="1348" y="939"/>
                      <a:pt x="1348" y="939"/>
                      <a:pt x="1348" y="939"/>
                    </a:cubicBezTo>
                    <a:cubicBezTo>
                      <a:pt x="1348" y="939"/>
                      <a:pt x="1348" y="939"/>
                      <a:pt x="1348" y="939"/>
                    </a:cubicBezTo>
                    <a:cubicBezTo>
                      <a:pt x="1348" y="940"/>
                      <a:pt x="1348" y="940"/>
                      <a:pt x="1348" y="940"/>
                    </a:cubicBezTo>
                    <a:cubicBezTo>
                      <a:pt x="1346" y="943"/>
                      <a:pt x="1346" y="943"/>
                      <a:pt x="1346" y="943"/>
                    </a:cubicBezTo>
                    <a:cubicBezTo>
                      <a:pt x="1344" y="945"/>
                      <a:pt x="1344" y="945"/>
                      <a:pt x="1344" y="945"/>
                    </a:cubicBezTo>
                    <a:cubicBezTo>
                      <a:pt x="1344" y="941"/>
                      <a:pt x="1344" y="941"/>
                      <a:pt x="1344" y="941"/>
                    </a:cubicBezTo>
                    <a:cubicBezTo>
                      <a:pt x="1344" y="937"/>
                      <a:pt x="1344" y="937"/>
                      <a:pt x="1344" y="937"/>
                    </a:cubicBezTo>
                    <a:cubicBezTo>
                      <a:pt x="1344" y="935"/>
                      <a:pt x="1344" y="935"/>
                      <a:pt x="1344" y="935"/>
                    </a:cubicBezTo>
                    <a:cubicBezTo>
                      <a:pt x="1344" y="935"/>
                      <a:pt x="1344" y="935"/>
                      <a:pt x="1344" y="935"/>
                    </a:cubicBezTo>
                    <a:lnTo>
                      <a:pt x="1347" y="937"/>
                    </a:lnTo>
                    <a:close/>
                    <a:moveTo>
                      <a:pt x="1346" y="1008"/>
                    </a:moveTo>
                    <a:cubicBezTo>
                      <a:pt x="1343" y="1008"/>
                      <a:pt x="1343" y="1008"/>
                      <a:pt x="1343" y="1008"/>
                    </a:cubicBezTo>
                    <a:cubicBezTo>
                      <a:pt x="1338" y="1008"/>
                      <a:pt x="1338" y="1008"/>
                      <a:pt x="1338" y="1008"/>
                    </a:cubicBezTo>
                    <a:cubicBezTo>
                      <a:pt x="1333" y="1008"/>
                      <a:pt x="1333" y="1008"/>
                      <a:pt x="1333" y="1008"/>
                    </a:cubicBezTo>
                    <a:cubicBezTo>
                      <a:pt x="1336" y="1006"/>
                      <a:pt x="1336" y="1006"/>
                      <a:pt x="1336" y="1006"/>
                    </a:cubicBezTo>
                    <a:cubicBezTo>
                      <a:pt x="1338" y="1004"/>
                      <a:pt x="1338" y="1004"/>
                      <a:pt x="1338" y="1004"/>
                    </a:cubicBezTo>
                    <a:cubicBezTo>
                      <a:pt x="1343" y="1000"/>
                      <a:pt x="1343" y="1000"/>
                      <a:pt x="1343" y="1000"/>
                    </a:cubicBezTo>
                    <a:lnTo>
                      <a:pt x="1346" y="1008"/>
                    </a:lnTo>
                    <a:close/>
                    <a:moveTo>
                      <a:pt x="1335" y="1001"/>
                    </a:moveTo>
                    <a:cubicBezTo>
                      <a:pt x="1334" y="1001"/>
                      <a:pt x="1334" y="1001"/>
                      <a:pt x="1334" y="1001"/>
                    </a:cubicBezTo>
                    <a:cubicBezTo>
                      <a:pt x="1334" y="1001"/>
                      <a:pt x="1334" y="1001"/>
                      <a:pt x="1334" y="1001"/>
                    </a:cubicBezTo>
                    <a:cubicBezTo>
                      <a:pt x="1339" y="992"/>
                      <a:pt x="1339" y="992"/>
                      <a:pt x="1339" y="992"/>
                    </a:cubicBezTo>
                    <a:cubicBezTo>
                      <a:pt x="1340" y="990"/>
                      <a:pt x="1340" y="990"/>
                      <a:pt x="1340" y="990"/>
                    </a:cubicBezTo>
                    <a:cubicBezTo>
                      <a:pt x="1341" y="989"/>
                      <a:pt x="1341" y="989"/>
                      <a:pt x="1341" y="989"/>
                    </a:cubicBezTo>
                    <a:cubicBezTo>
                      <a:pt x="1341" y="991"/>
                      <a:pt x="1341" y="991"/>
                      <a:pt x="1341" y="991"/>
                    </a:cubicBezTo>
                    <a:cubicBezTo>
                      <a:pt x="1342" y="994"/>
                      <a:pt x="1342" y="994"/>
                      <a:pt x="1342" y="994"/>
                    </a:cubicBezTo>
                    <a:cubicBezTo>
                      <a:pt x="1342" y="995"/>
                      <a:pt x="1342" y="995"/>
                      <a:pt x="1342" y="995"/>
                    </a:cubicBezTo>
                    <a:lnTo>
                      <a:pt x="1335" y="1001"/>
                    </a:lnTo>
                    <a:close/>
                    <a:moveTo>
                      <a:pt x="1339" y="972"/>
                    </a:moveTo>
                    <a:cubicBezTo>
                      <a:pt x="1339" y="974"/>
                      <a:pt x="1339" y="974"/>
                      <a:pt x="1339" y="974"/>
                    </a:cubicBezTo>
                    <a:cubicBezTo>
                      <a:pt x="1335" y="969"/>
                      <a:pt x="1335" y="969"/>
                      <a:pt x="1335" y="969"/>
                    </a:cubicBezTo>
                    <a:cubicBezTo>
                      <a:pt x="1334" y="968"/>
                      <a:pt x="1334" y="968"/>
                      <a:pt x="1334" y="968"/>
                    </a:cubicBezTo>
                    <a:cubicBezTo>
                      <a:pt x="1335" y="967"/>
                      <a:pt x="1335" y="967"/>
                      <a:pt x="1335" y="967"/>
                    </a:cubicBezTo>
                    <a:cubicBezTo>
                      <a:pt x="1335" y="966"/>
                      <a:pt x="1335" y="966"/>
                      <a:pt x="1335" y="966"/>
                    </a:cubicBezTo>
                    <a:cubicBezTo>
                      <a:pt x="1337" y="964"/>
                      <a:pt x="1337" y="964"/>
                      <a:pt x="1337" y="964"/>
                    </a:cubicBezTo>
                    <a:cubicBezTo>
                      <a:pt x="1339" y="961"/>
                      <a:pt x="1339" y="961"/>
                      <a:pt x="1339" y="961"/>
                    </a:cubicBezTo>
                    <a:cubicBezTo>
                      <a:pt x="1339" y="966"/>
                      <a:pt x="1339" y="966"/>
                      <a:pt x="1339" y="966"/>
                    </a:cubicBezTo>
                    <a:cubicBezTo>
                      <a:pt x="1339" y="970"/>
                      <a:pt x="1339" y="970"/>
                      <a:pt x="1339" y="970"/>
                    </a:cubicBezTo>
                    <a:cubicBezTo>
                      <a:pt x="1339" y="971"/>
                      <a:pt x="1339" y="971"/>
                      <a:pt x="1339" y="971"/>
                    </a:cubicBezTo>
                    <a:lnTo>
                      <a:pt x="1339" y="972"/>
                    </a:lnTo>
                    <a:close/>
                    <a:moveTo>
                      <a:pt x="1339" y="937"/>
                    </a:moveTo>
                    <a:cubicBezTo>
                      <a:pt x="1339" y="941"/>
                      <a:pt x="1339" y="941"/>
                      <a:pt x="1339" y="941"/>
                    </a:cubicBezTo>
                    <a:cubicBezTo>
                      <a:pt x="1339" y="943"/>
                      <a:pt x="1339" y="943"/>
                      <a:pt x="1339" y="943"/>
                    </a:cubicBezTo>
                    <a:cubicBezTo>
                      <a:pt x="1339" y="945"/>
                      <a:pt x="1339" y="945"/>
                      <a:pt x="1339" y="945"/>
                    </a:cubicBezTo>
                    <a:cubicBezTo>
                      <a:pt x="1339" y="945"/>
                      <a:pt x="1339" y="945"/>
                      <a:pt x="1339" y="945"/>
                    </a:cubicBezTo>
                    <a:cubicBezTo>
                      <a:pt x="1338" y="944"/>
                      <a:pt x="1338" y="944"/>
                      <a:pt x="1338" y="944"/>
                    </a:cubicBezTo>
                    <a:cubicBezTo>
                      <a:pt x="1335" y="940"/>
                      <a:pt x="1335" y="940"/>
                      <a:pt x="1335" y="940"/>
                    </a:cubicBezTo>
                    <a:cubicBezTo>
                      <a:pt x="1335" y="939"/>
                      <a:pt x="1335" y="939"/>
                      <a:pt x="1335" y="939"/>
                    </a:cubicBezTo>
                    <a:cubicBezTo>
                      <a:pt x="1335" y="938"/>
                      <a:pt x="1335" y="938"/>
                      <a:pt x="1335" y="938"/>
                    </a:cubicBezTo>
                    <a:cubicBezTo>
                      <a:pt x="1337" y="935"/>
                      <a:pt x="1337" y="935"/>
                      <a:pt x="1337" y="935"/>
                    </a:cubicBezTo>
                    <a:cubicBezTo>
                      <a:pt x="1339" y="933"/>
                      <a:pt x="1339" y="933"/>
                      <a:pt x="1339" y="933"/>
                    </a:cubicBezTo>
                    <a:lnTo>
                      <a:pt x="1339" y="937"/>
                    </a:lnTo>
                    <a:close/>
                    <a:moveTo>
                      <a:pt x="1328" y="956"/>
                    </a:moveTo>
                    <a:cubicBezTo>
                      <a:pt x="1334" y="956"/>
                      <a:pt x="1334" y="956"/>
                      <a:pt x="1334" y="956"/>
                    </a:cubicBezTo>
                    <a:cubicBezTo>
                      <a:pt x="1336" y="956"/>
                      <a:pt x="1336" y="956"/>
                      <a:pt x="1336" y="956"/>
                    </a:cubicBezTo>
                    <a:cubicBezTo>
                      <a:pt x="1337" y="956"/>
                      <a:pt x="1337" y="956"/>
                      <a:pt x="1337" y="956"/>
                    </a:cubicBezTo>
                    <a:cubicBezTo>
                      <a:pt x="1336" y="956"/>
                      <a:pt x="1336" y="956"/>
                      <a:pt x="1336" y="956"/>
                    </a:cubicBezTo>
                    <a:cubicBezTo>
                      <a:pt x="1336" y="957"/>
                      <a:pt x="1336" y="957"/>
                      <a:pt x="1336" y="957"/>
                    </a:cubicBezTo>
                    <a:cubicBezTo>
                      <a:pt x="1333" y="961"/>
                      <a:pt x="1333" y="961"/>
                      <a:pt x="1333" y="961"/>
                    </a:cubicBezTo>
                    <a:cubicBezTo>
                      <a:pt x="1332" y="963"/>
                      <a:pt x="1332" y="963"/>
                      <a:pt x="1332" y="963"/>
                    </a:cubicBezTo>
                    <a:cubicBezTo>
                      <a:pt x="1331" y="963"/>
                      <a:pt x="1331" y="963"/>
                      <a:pt x="1331" y="963"/>
                    </a:cubicBezTo>
                    <a:cubicBezTo>
                      <a:pt x="1329" y="960"/>
                      <a:pt x="1329" y="960"/>
                      <a:pt x="1329" y="960"/>
                    </a:cubicBezTo>
                    <a:cubicBezTo>
                      <a:pt x="1326" y="956"/>
                      <a:pt x="1326" y="956"/>
                      <a:pt x="1326" y="956"/>
                    </a:cubicBezTo>
                    <a:lnTo>
                      <a:pt x="1328" y="956"/>
                    </a:lnTo>
                    <a:close/>
                    <a:moveTo>
                      <a:pt x="1330" y="975"/>
                    </a:moveTo>
                    <a:cubicBezTo>
                      <a:pt x="1331" y="972"/>
                      <a:pt x="1331" y="972"/>
                      <a:pt x="1331" y="972"/>
                    </a:cubicBezTo>
                    <a:cubicBezTo>
                      <a:pt x="1331" y="972"/>
                      <a:pt x="1331" y="972"/>
                      <a:pt x="1331" y="972"/>
                    </a:cubicBezTo>
                    <a:cubicBezTo>
                      <a:pt x="1333" y="974"/>
                      <a:pt x="1333" y="974"/>
                      <a:pt x="1333" y="974"/>
                    </a:cubicBezTo>
                    <a:cubicBezTo>
                      <a:pt x="1337" y="979"/>
                      <a:pt x="1337" y="979"/>
                      <a:pt x="1337" y="979"/>
                    </a:cubicBezTo>
                    <a:cubicBezTo>
                      <a:pt x="1335" y="979"/>
                      <a:pt x="1335" y="979"/>
                      <a:pt x="1335" y="979"/>
                    </a:cubicBezTo>
                    <a:cubicBezTo>
                      <a:pt x="1329" y="979"/>
                      <a:pt x="1329" y="979"/>
                      <a:pt x="1329" y="979"/>
                    </a:cubicBezTo>
                    <a:cubicBezTo>
                      <a:pt x="1326" y="979"/>
                      <a:pt x="1326" y="979"/>
                      <a:pt x="1326" y="979"/>
                    </a:cubicBezTo>
                    <a:cubicBezTo>
                      <a:pt x="1326" y="979"/>
                      <a:pt x="1326" y="979"/>
                      <a:pt x="1326" y="979"/>
                    </a:cubicBezTo>
                    <a:cubicBezTo>
                      <a:pt x="1326" y="979"/>
                      <a:pt x="1326" y="979"/>
                      <a:pt x="1326" y="979"/>
                    </a:cubicBezTo>
                    <a:cubicBezTo>
                      <a:pt x="1327" y="978"/>
                      <a:pt x="1327" y="978"/>
                      <a:pt x="1327" y="978"/>
                    </a:cubicBezTo>
                    <a:lnTo>
                      <a:pt x="1330" y="975"/>
                    </a:lnTo>
                    <a:close/>
                    <a:moveTo>
                      <a:pt x="1332" y="985"/>
                    </a:moveTo>
                    <a:cubicBezTo>
                      <a:pt x="1334" y="985"/>
                      <a:pt x="1334" y="985"/>
                      <a:pt x="1334" y="985"/>
                    </a:cubicBezTo>
                    <a:cubicBezTo>
                      <a:pt x="1334" y="985"/>
                      <a:pt x="1334" y="985"/>
                      <a:pt x="1334" y="985"/>
                    </a:cubicBezTo>
                    <a:cubicBezTo>
                      <a:pt x="1334" y="985"/>
                      <a:pt x="1334" y="985"/>
                      <a:pt x="1334" y="985"/>
                    </a:cubicBezTo>
                    <a:cubicBezTo>
                      <a:pt x="1333" y="986"/>
                      <a:pt x="1333" y="986"/>
                      <a:pt x="1333" y="986"/>
                    </a:cubicBezTo>
                    <a:cubicBezTo>
                      <a:pt x="1326" y="992"/>
                      <a:pt x="1326" y="992"/>
                      <a:pt x="1326" y="992"/>
                    </a:cubicBezTo>
                    <a:cubicBezTo>
                      <a:pt x="1324" y="985"/>
                      <a:pt x="1324" y="985"/>
                      <a:pt x="1324" y="985"/>
                    </a:cubicBezTo>
                    <a:lnTo>
                      <a:pt x="1332" y="985"/>
                    </a:lnTo>
                    <a:close/>
                    <a:moveTo>
                      <a:pt x="1329" y="995"/>
                    </a:moveTo>
                    <a:cubicBezTo>
                      <a:pt x="1333" y="992"/>
                      <a:pt x="1333" y="992"/>
                      <a:pt x="1333" y="992"/>
                    </a:cubicBezTo>
                    <a:cubicBezTo>
                      <a:pt x="1331" y="997"/>
                      <a:pt x="1331" y="997"/>
                      <a:pt x="1331" y="997"/>
                    </a:cubicBezTo>
                    <a:cubicBezTo>
                      <a:pt x="1329" y="1000"/>
                      <a:pt x="1329" y="1000"/>
                      <a:pt x="1329" y="1000"/>
                    </a:cubicBezTo>
                    <a:cubicBezTo>
                      <a:pt x="1327" y="1003"/>
                      <a:pt x="1327" y="1003"/>
                      <a:pt x="1327" y="1003"/>
                    </a:cubicBezTo>
                    <a:cubicBezTo>
                      <a:pt x="1327" y="998"/>
                      <a:pt x="1327" y="998"/>
                      <a:pt x="1327" y="998"/>
                    </a:cubicBezTo>
                    <a:cubicBezTo>
                      <a:pt x="1326" y="997"/>
                      <a:pt x="1326" y="997"/>
                      <a:pt x="1326" y="997"/>
                    </a:cubicBezTo>
                    <a:lnTo>
                      <a:pt x="1329" y="995"/>
                    </a:lnTo>
                    <a:close/>
                    <a:moveTo>
                      <a:pt x="1335" y="1013"/>
                    </a:moveTo>
                    <a:cubicBezTo>
                      <a:pt x="1343" y="1013"/>
                      <a:pt x="1343" y="1013"/>
                      <a:pt x="1343" y="1013"/>
                    </a:cubicBezTo>
                    <a:cubicBezTo>
                      <a:pt x="1347" y="1013"/>
                      <a:pt x="1347" y="1013"/>
                      <a:pt x="1347" y="1013"/>
                    </a:cubicBezTo>
                    <a:cubicBezTo>
                      <a:pt x="1354" y="1024"/>
                      <a:pt x="1354" y="1024"/>
                      <a:pt x="1354" y="1024"/>
                    </a:cubicBezTo>
                    <a:cubicBezTo>
                      <a:pt x="1353" y="1024"/>
                      <a:pt x="1353" y="1024"/>
                      <a:pt x="1353" y="1024"/>
                    </a:cubicBezTo>
                    <a:cubicBezTo>
                      <a:pt x="1352" y="1024"/>
                      <a:pt x="1350" y="1025"/>
                      <a:pt x="1348" y="1026"/>
                    </a:cubicBezTo>
                    <a:cubicBezTo>
                      <a:pt x="1347" y="1026"/>
                      <a:pt x="1346" y="1027"/>
                      <a:pt x="1345" y="1027"/>
                    </a:cubicBezTo>
                    <a:cubicBezTo>
                      <a:pt x="1344" y="1028"/>
                      <a:pt x="1343" y="1028"/>
                      <a:pt x="1342" y="1029"/>
                    </a:cubicBezTo>
                    <a:cubicBezTo>
                      <a:pt x="1332" y="1015"/>
                      <a:pt x="1332" y="1015"/>
                      <a:pt x="1332" y="1015"/>
                    </a:cubicBezTo>
                    <a:cubicBezTo>
                      <a:pt x="1331" y="1013"/>
                      <a:pt x="1331" y="1013"/>
                      <a:pt x="1331" y="1013"/>
                    </a:cubicBezTo>
                    <a:lnTo>
                      <a:pt x="1335" y="1013"/>
                    </a:lnTo>
                    <a:close/>
                    <a:moveTo>
                      <a:pt x="1341" y="1035"/>
                    </a:moveTo>
                    <a:cubicBezTo>
                      <a:pt x="1346" y="1043"/>
                      <a:pt x="1346" y="1043"/>
                      <a:pt x="1346" y="1043"/>
                    </a:cubicBezTo>
                    <a:cubicBezTo>
                      <a:pt x="1348" y="1045"/>
                      <a:pt x="1348" y="1045"/>
                      <a:pt x="1348" y="1045"/>
                    </a:cubicBezTo>
                    <a:cubicBezTo>
                      <a:pt x="1347" y="1046"/>
                      <a:pt x="1347" y="1046"/>
                      <a:pt x="1347" y="1046"/>
                    </a:cubicBezTo>
                    <a:cubicBezTo>
                      <a:pt x="1346" y="1046"/>
                      <a:pt x="1346" y="1046"/>
                      <a:pt x="1346" y="1047"/>
                    </a:cubicBezTo>
                    <a:cubicBezTo>
                      <a:pt x="1346" y="1047"/>
                      <a:pt x="1346" y="1047"/>
                      <a:pt x="1346" y="1047"/>
                    </a:cubicBezTo>
                    <a:cubicBezTo>
                      <a:pt x="1345" y="1047"/>
                      <a:pt x="1343" y="1048"/>
                      <a:pt x="1342" y="1049"/>
                    </a:cubicBezTo>
                    <a:cubicBezTo>
                      <a:pt x="1341" y="1050"/>
                      <a:pt x="1340" y="1050"/>
                      <a:pt x="1339" y="1051"/>
                    </a:cubicBezTo>
                    <a:cubicBezTo>
                      <a:pt x="1339" y="1051"/>
                      <a:pt x="1339" y="1051"/>
                      <a:pt x="1339" y="1051"/>
                    </a:cubicBezTo>
                    <a:cubicBezTo>
                      <a:pt x="1330" y="1042"/>
                      <a:pt x="1330" y="1042"/>
                      <a:pt x="1330" y="1042"/>
                    </a:cubicBezTo>
                    <a:cubicBezTo>
                      <a:pt x="1330" y="1041"/>
                      <a:pt x="1330" y="1041"/>
                      <a:pt x="1330" y="1041"/>
                    </a:cubicBezTo>
                    <a:cubicBezTo>
                      <a:pt x="1331" y="1041"/>
                      <a:pt x="1331" y="1040"/>
                      <a:pt x="1332" y="1040"/>
                    </a:cubicBezTo>
                    <a:cubicBezTo>
                      <a:pt x="1335" y="1039"/>
                      <a:pt x="1337" y="1037"/>
                      <a:pt x="1339" y="1036"/>
                    </a:cubicBezTo>
                    <a:lnTo>
                      <a:pt x="1341" y="1035"/>
                    </a:lnTo>
                    <a:close/>
                    <a:moveTo>
                      <a:pt x="1345" y="1033"/>
                    </a:moveTo>
                    <a:cubicBezTo>
                      <a:pt x="1347" y="1032"/>
                      <a:pt x="1348" y="1032"/>
                      <a:pt x="1349" y="1031"/>
                    </a:cubicBezTo>
                    <a:cubicBezTo>
                      <a:pt x="1350" y="1031"/>
                      <a:pt x="1351" y="1030"/>
                      <a:pt x="1352" y="1030"/>
                    </a:cubicBezTo>
                    <a:cubicBezTo>
                      <a:pt x="1353" y="1029"/>
                      <a:pt x="1355" y="1029"/>
                      <a:pt x="1356" y="1028"/>
                    </a:cubicBezTo>
                    <a:cubicBezTo>
                      <a:pt x="1363" y="1038"/>
                      <a:pt x="1363" y="1038"/>
                      <a:pt x="1363" y="1038"/>
                    </a:cubicBezTo>
                    <a:cubicBezTo>
                      <a:pt x="1361" y="1039"/>
                      <a:pt x="1361" y="1039"/>
                      <a:pt x="1361" y="1039"/>
                    </a:cubicBezTo>
                    <a:cubicBezTo>
                      <a:pt x="1360" y="1039"/>
                      <a:pt x="1359" y="1040"/>
                      <a:pt x="1358" y="1040"/>
                    </a:cubicBezTo>
                    <a:cubicBezTo>
                      <a:pt x="1357" y="1041"/>
                      <a:pt x="1355" y="1042"/>
                      <a:pt x="1353" y="1043"/>
                    </a:cubicBezTo>
                    <a:cubicBezTo>
                      <a:pt x="1353" y="1043"/>
                      <a:pt x="1353" y="1043"/>
                      <a:pt x="1353" y="1043"/>
                    </a:cubicBezTo>
                    <a:cubicBezTo>
                      <a:pt x="1352" y="1042"/>
                      <a:pt x="1352" y="1042"/>
                      <a:pt x="1352" y="1042"/>
                    </a:cubicBezTo>
                    <a:lnTo>
                      <a:pt x="1345" y="1033"/>
                    </a:lnTo>
                    <a:close/>
                    <a:moveTo>
                      <a:pt x="1362" y="1027"/>
                    </a:moveTo>
                    <a:cubicBezTo>
                      <a:pt x="1361" y="1026"/>
                      <a:pt x="1361" y="1026"/>
                      <a:pt x="1361" y="1026"/>
                    </a:cubicBezTo>
                    <a:cubicBezTo>
                      <a:pt x="1364" y="1025"/>
                      <a:pt x="1368" y="1024"/>
                      <a:pt x="1371" y="1023"/>
                    </a:cubicBezTo>
                    <a:cubicBezTo>
                      <a:pt x="1373" y="1022"/>
                      <a:pt x="1373" y="1022"/>
                      <a:pt x="1373" y="1022"/>
                    </a:cubicBezTo>
                    <a:cubicBezTo>
                      <a:pt x="1374" y="1022"/>
                      <a:pt x="1374" y="1022"/>
                      <a:pt x="1374" y="1022"/>
                    </a:cubicBezTo>
                    <a:cubicBezTo>
                      <a:pt x="1374" y="1023"/>
                      <a:pt x="1374" y="1023"/>
                      <a:pt x="1374" y="1023"/>
                    </a:cubicBezTo>
                    <a:cubicBezTo>
                      <a:pt x="1375" y="1026"/>
                      <a:pt x="1375" y="1026"/>
                      <a:pt x="1375" y="1026"/>
                    </a:cubicBezTo>
                    <a:cubicBezTo>
                      <a:pt x="1377" y="1033"/>
                      <a:pt x="1377" y="1033"/>
                      <a:pt x="1377" y="1033"/>
                    </a:cubicBezTo>
                    <a:cubicBezTo>
                      <a:pt x="1375" y="1034"/>
                      <a:pt x="1373" y="1034"/>
                      <a:pt x="1370" y="1035"/>
                    </a:cubicBezTo>
                    <a:cubicBezTo>
                      <a:pt x="1370" y="1036"/>
                      <a:pt x="1369" y="1036"/>
                      <a:pt x="1368" y="1036"/>
                    </a:cubicBezTo>
                    <a:lnTo>
                      <a:pt x="1362" y="1027"/>
                    </a:lnTo>
                    <a:close/>
                    <a:moveTo>
                      <a:pt x="1377" y="1016"/>
                    </a:moveTo>
                    <a:cubicBezTo>
                      <a:pt x="1377" y="1016"/>
                      <a:pt x="1377" y="1016"/>
                      <a:pt x="1377" y="1016"/>
                    </a:cubicBezTo>
                    <a:cubicBezTo>
                      <a:pt x="1377" y="1015"/>
                      <a:pt x="1377" y="1015"/>
                      <a:pt x="1377" y="1015"/>
                    </a:cubicBezTo>
                    <a:cubicBezTo>
                      <a:pt x="1376" y="1014"/>
                      <a:pt x="1376" y="1014"/>
                      <a:pt x="1376" y="1014"/>
                    </a:cubicBezTo>
                    <a:cubicBezTo>
                      <a:pt x="1377" y="1014"/>
                      <a:pt x="1377" y="1014"/>
                      <a:pt x="1377" y="1014"/>
                    </a:cubicBezTo>
                    <a:cubicBezTo>
                      <a:pt x="1382" y="1014"/>
                      <a:pt x="1382" y="1014"/>
                      <a:pt x="1382" y="1014"/>
                    </a:cubicBezTo>
                    <a:cubicBezTo>
                      <a:pt x="1383" y="1014"/>
                      <a:pt x="1383" y="1014"/>
                      <a:pt x="1383" y="1014"/>
                    </a:cubicBezTo>
                    <a:cubicBezTo>
                      <a:pt x="1384" y="1014"/>
                      <a:pt x="1384" y="1014"/>
                      <a:pt x="1384" y="1014"/>
                    </a:cubicBezTo>
                    <a:cubicBezTo>
                      <a:pt x="1385" y="1014"/>
                      <a:pt x="1385" y="1014"/>
                      <a:pt x="1385" y="1014"/>
                    </a:cubicBezTo>
                    <a:cubicBezTo>
                      <a:pt x="1385" y="1014"/>
                      <a:pt x="1385" y="1014"/>
                      <a:pt x="1385" y="1014"/>
                    </a:cubicBezTo>
                    <a:cubicBezTo>
                      <a:pt x="1383" y="1014"/>
                      <a:pt x="1383" y="1014"/>
                      <a:pt x="1383" y="1014"/>
                    </a:cubicBezTo>
                    <a:cubicBezTo>
                      <a:pt x="1382" y="1014"/>
                      <a:pt x="1382" y="1014"/>
                      <a:pt x="1382" y="1014"/>
                    </a:cubicBezTo>
                    <a:cubicBezTo>
                      <a:pt x="1381" y="1015"/>
                      <a:pt x="1380" y="1015"/>
                      <a:pt x="1379" y="1015"/>
                    </a:cubicBezTo>
                    <a:lnTo>
                      <a:pt x="1377" y="1016"/>
                    </a:lnTo>
                    <a:close/>
                    <a:moveTo>
                      <a:pt x="1388" y="956"/>
                    </a:moveTo>
                    <a:cubicBezTo>
                      <a:pt x="1390" y="956"/>
                      <a:pt x="1390" y="956"/>
                      <a:pt x="1390" y="956"/>
                    </a:cubicBezTo>
                    <a:cubicBezTo>
                      <a:pt x="1395" y="956"/>
                      <a:pt x="1395" y="956"/>
                      <a:pt x="1395" y="956"/>
                    </a:cubicBezTo>
                    <a:cubicBezTo>
                      <a:pt x="1397" y="956"/>
                      <a:pt x="1397" y="956"/>
                      <a:pt x="1397" y="956"/>
                    </a:cubicBezTo>
                    <a:cubicBezTo>
                      <a:pt x="1396" y="957"/>
                      <a:pt x="1396" y="957"/>
                      <a:pt x="1396" y="957"/>
                    </a:cubicBezTo>
                    <a:cubicBezTo>
                      <a:pt x="1394" y="960"/>
                      <a:pt x="1394" y="960"/>
                      <a:pt x="1394" y="960"/>
                    </a:cubicBezTo>
                    <a:cubicBezTo>
                      <a:pt x="1393" y="961"/>
                      <a:pt x="1393" y="961"/>
                      <a:pt x="1393" y="961"/>
                    </a:cubicBezTo>
                    <a:cubicBezTo>
                      <a:pt x="1392" y="963"/>
                      <a:pt x="1392" y="963"/>
                      <a:pt x="1392" y="963"/>
                    </a:cubicBezTo>
                    <a:cubicBezTo>
                      <a:pt x="1392" y="963"/>
                      <a:pt x="1392" y="963"/>
                      <a:pt x="1392" y="963"/>
                    </a:cubicBezTo>
                    <a:cubicBezTo>
                      <a:pt x="1391" y="963"/>
                      <a:pt x="1391" y="963"/>
                      <a:pt x="1391" y="963"/>
                    </a:cubicBezTo>
                    <a:cubicBezTo>
                      <a:pt x="1386" y="956"/>
                      <a:pt x="1386" y="956"/>
                      <a:pt x="1386" y="956"/>
                    </a:cubicBezTo>
                    <a:lnTo>
                      <a:pt x="1388" y="956"/>
                    </a:lnTo>
                    <a:close/>
                    <a:moveTo>
                      <a:pt x="1386" y="951"/>
                    </a:moveTo>
                    <a:cubicBezTo>
                      <a:pt x="1388" y="949"/>
                      <a:pt x="1388" y="949"/>
                      <a:pt x="1388" y="949"/>
                    </a:cubicBezTo>
                    <a:cubicBezTo>
                      <a:pt x="1390" y="946"/>
                      <a:pt x="1390" y="946"/>
                      <a:pt x="1390" y="946"/>
                    </a:cubicBezTo>
                    <a:cubicBezTo>
                      <a:pt x="1392" y="944"/>
                      <a:pt x="1392" y="944"/>
                      <a:pt x="1392" y="944"/>
                    </a:cubicBezTo>
                    <a:cubicBezTo>
                      <a:pt x="1392" y="944"/>
                      <a:pt x="1392" y="944"/>
                      <a:pt x="1392" y="944"/>
                    </a:cubicBezTo>
                    <a:cubicBezTo>
                      <a:pt x="1392" y="944"/>
                      <a:pt x="1392" y="944"/>
                      <a:pt x="1392" y="944"/>
                    </a:cubicBezTo>
                    <a:cubicBezTo>
                      <a:pt x="1397" y="951"/>
                      <a:pt x="1397" y="951"/>
                      <a:pt x="1397" y="951"/>
                    </a:cubicBezTo>
                    <a:cubicBezTo>
                      <a:pt x="1396" y="951"/>
                      <a:pt x="1396" y="951"/>
                      <a:pt x="1396" y="951"/>
                    </a:cubicBezTo>
                    <a:cubicBezTo>
                      <a:pt x="1390" y="951"/>
                      <a:pt x="1390" y="951"/>
                      <a:pt x="1390" y="951"/>
                    </a:cubicBezTo>
                    <a:lnTo>
                      <a:pt x="1386" y="951"/>
                    </a:lnTo>
                    <a:close/>
                    <a:moveTo>
                      <a:pt x="1392" y="972"/>
                    </a:moveTo>
                    <a:cubicBezTo>
                      <a:pt x="1397" y="980"/>
                      <a:pt x="1397" y="980"/>
                      <a:pt x="1397" y="980"/>
                    </a:cubicBezTo>
                    <a:cubicBezTo>
                      <a:pt x="1393" y="980"/>
                      <a:pt x="1393" y="980"/>
                      <a:pt x="1393" y="980"/>
                    </a:cubicBezTo>
                    <a:cubicBezTo>
                      <a:pt x="1390" y="980"/>
                      <a:pt x="1390" y="980"/>
                      <a:pt x="1390" y="980"/>
                    </a:cubicBezTo>
                    <a:cubicBezTo>
                      <a:pt x="1388" y="980"/>
                      <a:pt x="1388" y="980"/>
                      <a:pt x="1388" y="980"/>
                    </a:cubicBezTo>
                    <a:cubicBezTo>
                      <a:pt x="1386" y="980"/>
                      <a:pt x="1386" y="980"/>
                      <a:pt x="1386" y="980"/>
                    </a:cubicBezTo>
                    <a:cubicBezTo>
                      <a:pt x="1387" y="979"/>
                      <a:pt x="1387" y="979"/>
                      <a:pt x="1387" y="979"/>
                    </a:cubicBezTo>
                    <a:cubicBezTo>
                      <a:pt x="1388" y="977"/>
                      <a:pt x="1388" y="977"/>
                      <a:pt x="1388" y="977"/>
                    </a:cubicBezTo>
                    <a:cubicBezTo>
                      <a:pt x="1389" y="976"/>
                      <a:pt x="1389" y="976"/>
                      <a:pt x="1389" y="976"/>
                    </a:cubicBezTo>
                    <a:lnTo>
                      <a:pt x="1392" y="972"/>
                    </a:lnTo>
                    <a:close/>
                    <a:moveTo>
                      <a:pt x="1389" y="985"/>
                    </a:moveTo>
                    <a:cubicBezTo>
                      <a:pt x="1393" y="985"/>
                      <a:pt x="1393" y="985"/>
                      <a:pt x="1393" y="985"/>
                    </a:cubicBezTo>
                    <a:cubicBezTo>
                      <a:pt x="1395" y="985"/>
                      <a:pt x="1395" y="985"/>
                      <a:pt x="1395" y="985"/>
                    </a:cubicBezTo>
                    <a:cubicBezTo>
                      <a:pt x="1394" y="986"/>
                      <a:pt x="1394" y="986"/>
                      <a:pt x="1394" y="986"/>
                    </a:cubicBezTo>
                    <a:cubicBezTo>
                      <a:pt x="1392" y="988"/>
                      <a:pt x="1392" y="988"/>
                      <a:pt x="1392" y="988"/>
                    </a:cubicBezTo>
                    <a:cubicBezTo>
                      <a:pt x="1390" y="990"/>
                      <a:pt x="1390" y="990"/>
                      <a:pt x="1390" y="990"/>
                    </a:cubicBezTo>
                    <a:cubicBezTo>
                      <a:pt x="1389" y="991"/>
                      <a:pt x="1389" y="991"/>
                      <a:pt x="1389" y="991"/>
                    </a:cubicBezTo>
                    <a:cubicBezTo>
                      <a:pt x="1387" y="988"/>
                      <a:pt x="1387" y="988"/>
                      <a:pt x="1387" y="988"/>
                    </a:cubicBezTo>
                    <a:cubicBezTo>
                      <a:pt x="1386" y="985"/>
                      <a:pt x="1386" y="985"/>
                      <a:pt x="1386" y="985"/>
                    </a:cubicBezTo>
                    <a:lnTo>
                      <a:pt x="1389" y="985"/>
                    </a:lnTo>
                    <a:close/>
                    <a:moveTo>
                      <a:pt x="1386" y="1001"/>
                    </a:moveTo>
                    <a:cubicBezTo>
                      <a:pt x="1387" y="1000"/>
                      <a:pt x="1387" y="1000"/>
                      <a:pt x="1387" y="1000"/>
                    </a:cubicBezTo>
                    <a:cubicBezTo>
                      <a:pt x="1389" y="1004"/>
                      <a:pt x="1389" y="1004"/>
                      <a:pt x="1389" y="1004"/>
                    </a:cubicBezTo>
                    <a:cubicBezTo>
                      <a:pt x="1391" y="1007"/>
                      <a:pt x="1391" y="1007"/>
                      <a:pt x="1391" y="1007"/>
                    </a:cubicBezTo>
                    <a:cubicBezTo>
                      <a:pt x="1392" y="1009"/>
                      <a:pt x="1392" y="1009"/>
                      <a:pt x="1392" y="1009"/>
                    </a:cubicBezTo>
                    <a:cubicBezTo>
                      <a:pt x="1391" y="1009"/>
                      <a:pt x="1391" y="1009"/>
                      <a:pt x="1391" y="1009"/>
                    </a:cubicBezTo>
                    <a:cubicBezTo>
                      <a:pt x="1389" y="1009"/>
                      <a:pt x="1389" y="1009"/>
                      <a:pt x="1389" y="1009"/>
                    </a:cubicBezTo>
                    <a:cubicBezTo>
                      <a:pt x="1383" y="1009"/>
                      <a:pt x="1383" y="1009"/>
                      <a:pt x="1383" y="1009"/>
                    </a:cubicBezTo>
                    <a:cubicBezTo>
                      <a:pt x="1379" y="1009"/>
                      <a:pt x="1379" y="1009"/>
                      <a:pt x="1379" y="1009"/>
                    </a:cubicBezTo>
                    <a:cubicBezTo>
                      <a:pt x="1379" y="1009"/>
                      <a:pt x="1379" y="1009"/>
                      <a:pt x="1379" y="1009"/>
                    </a:cubicBezTo>
                    <a:cubicBezTo>
                      <a:pt x="1379" y="1008"/>
                      <a:pt x="1379" y="1008"/>
                      <a:pt x="1379" y="1008"/>
                    </a:cubicBezTo>
                    <a:cubicBezTo>
                      <a:pt x="1381" y="1007"/>
                      <a:pt x="1381" y="1007"/>
                      <a:pt x="1381" y="1007"/>
                    </a:cubicBezTo>
                    <a:cubicBezTo>
                      <a:pt x="1383" y="1004"/>
                      <a:pt x="1383" y="1004"/>
                      <a:pt x="1383" y="1004"/>
                    </a:cubicBezTo>
                    <a:cubicBezTo>
                      <a:pt x="1384" y="1003"/>
                      <a:pt x="1384" y="1003"/>
                      <a:pt x="1384" y="1003"/>
                    </a:cubicBezTo>
                    <a:cubicBezTo>
                      <a:pt x="1385" y="1002"/>
                      <a:pt x="1385" y="1002"/>
                      <a:pt x="1385" y="1002"/>
                    </a:cubicBezTo>
                    <a:lnTo>
                      <a:pt x="1386" y="1001"/>
                    </a:lnTo>
                    <a:close/>
                    <a:moveTo>
                      <a:pt x="1380" y="1020"/>
                    </a:moveTo>
                    <a:cubicBezTo>
                      <a:pt x="1381" y="1020"/>
                      <a:pt x="1381" y="1020"/>
                      <a:pt x="1381" y="1020"/>
                    </a:cubicBezTo>
                    <a:cubicBezTo>
                      <a:pt x="1383" y="1019"/>
                      <a:pt x="1383" y="1019"/>
                      <a:pt x="1383" y="1019"/>
                    </a:cubicBezTo>
                    <a:cubicBezTo>
                      <a:pt x="1384" y="1019"/>
                      <a:pt x="1385" y="1019"/>
                      <a:pt x="1387" y="1018"/>
                    </a:cubicBezTo>
                    <a:cubicBezTo>
                      <a:pt x="1388" y="1018"/>
                      <a:pt x="1388" y="1018"/>
                      <a:pt x="1388" y="1018"/>
                    </a:cubicBezTo>
                    <a:cubicBezTo>
                      <a:pt x="1389" y="1018"/>
                      <a:pt x="1389" y="1018"/>
                      <a:pt x="1389" y="1018"/>
                    </a:cubicBezTo>
                    <a:cubicBezTo>
                      <a:pt x="1390" y="1018"/>
                      <a:pt x="1391" y="1018"/>
                      <a:pt x="1392" y="1017"/>
                    </a:cubicBezTo>
                    <a:cubicBezTo>
                      <a:pt x="1393" y="1017"/>
                      <a:pt x="1394" y="1017"/>
                      <a:pt x="1395" y="1017"/>
                    </a:cubicBezTo>
                    <a:cubicBezTo>
                      <a:pt x="1395" y="1021"/>
                      <a:pt x="1395" y="1021"/>
                      <a:pt x="1395" y="1021"/>
                    </a:cubicBezTo>
                    <a:cubicBezTo>
                      <a:pt x="1396" y="1025"/>
                      <a:pt x="1396" y="1025"/>
                      <a:pt x="1396" y="1025"/>
                    </a:cubicBezTo>
                    <a:cubicBezTo>
                      <a:pt x="1397" y="1027"/>
                      <a:pt x="1397" y="1027"/>
                      <a:pt x="1397" y="1027"/>
                    </a:cubicBezTo>
                    <a:cubicBezTo>
                      <a:pt x="1397" y="1028"/>
                      <a:pt x="1397" y="1028"/>
                      <a:pt x="1397" y="1028"/>
                    </a:cubicBezTo>
                    <a:cubicBezTo>
                      <a:pt x="1397" y="1028"/>
                      <a:pt x="1397" y="1028"/>
                      <a:pt x="1397" y="1028"/>
                    </a:cubicBezTo>
                    <a:cubicBezTo>
                      <a:pt x="1395" y="1028"/>
                      <a:pt x="1394" y="1029"/>
                      <a:pt x="1393" y="1029"/>
                    </a:cubicBezTo>
                    <a:cubicBezTo>
                      <a:pt x="1391" y="1029"/>
                      <a:pt x="1391" y="1029"/>
                      <a:pt x="1391" y="1029"/>
                    </a:cubicBezTo>
                    <a:cubicBezTo>
                      <a:pt x="1390" y="1029"/>
                      <a:pt x="1390" y="1029"/>
                      <a:pt x="1390" y="1029"/>
                    </a:cubicBezTo>
                    <a:cubicBezTo>
                      <a:pt x="1389" y="1030"/>
                      <a:pt x="1388" y="1030"/>
                      <a:pt x="1387" y="1030"/>
                    </a:cubicBezTo>
                    <a:cubicBezTo>
                      <a:pt x="1386" y="1031"/>
                      <a:pt x="1384" y="1031"/>
                      <a:pt x="1383" y="1031"/>
                    </a:cubicBezTo>
                    <a:cubicBezTo>
                      <a:pt x="1382" y="1031"/>
                      <a:pt x="1382" y="1031"/>
                      <a:pt x="1382" y="1031"/>
                    </a:cubicBezTo>
                    <a:cubicBezTo>
                      <a:pt x="1382" y="1031"/>
                      <a:pt x="1382" y="1031"/>
                      <a:pt x="1382" y="1031"/>
                    </a:cubicBezTo>
                    <a:cubicBezTo>
                      <a:pt x="1379" y="1022"/>
                      <a:pt x="1379" y="1022"/>
                      <a:pt x="1379" y="1022"/>
                    </a:cubicBezTo>
                    <a:cubicBezTo>
                      <a:pt x="1378" y="1020"/>
                      <a:pt x="1378" y="1020"/>
                      <a:pt x="1378" y="1020"/>
                    </a:cubicBezTo>
                    <a:lnTo>
                      <a:pt x="1380" y="1020"/>
                    </a:lnTo>
                    <a:close/>
                    <a:moveTo>
                      <a:pt x="1396" y="997"/>
                    </a:moveTo>
                    <a:cubicBezTo>
                      <a:pt x="1396" y="999"/>
                      <a:pt x="1396" y="999"/>
                      <a:pt x="1396" y="999"/>
                    </a:cubicBezTo>
                    <a:cubicBezTo>
                      <a:pt x="1396" y="1000"/>
                      <a:pt x="1396" y="1000"/>
                      <a:pt x="1396" y="1000"/>
                    </a:cubicBezTo>
                    <a:cubicBezTo>
                      <a:pt x="1395" y="1001"/>
                      <a:pt x="1395" y="1001"/>
                      <a:pt x="1395" y="1001"/>
                    </a:cubicBezTo>
                    <a:cubicBezTo>
                      <a:pt x="1395" y="1003"/>
                      <a:pt x="1395" y="1003"/>
                      <a:pt x="1395" y="1003"/>
                    </a:cubicBezTo>
                    <a:cubicBezTo>
                      <a:pt x="1393" y="999"/>
                      <a:pt x="1393" y="999"/>
                      <a:pt x="1393" y="999"/>
                    </a:cubicBezTo>
                    <a:cubicBezTo>
                      <a:pt x="1391" y="996"/>
                      <a:pt x="1391" y="996"/>
                      <a:pt x="1391" y="996"/>
                    </a:cubicBezTo>
                    <a:cubicBezTo>
                      <a:pt x="1392" y="996"/>
                      <a:pt x="1392" y="996"/>
                      <a:pt x="1392" y="996"/>
                    </a:cubicBezTo>
                    <a:cubicBezTo>
                      <a:pt x="1392" y="995"/>
                      <a:pt x="1392" y="995"/>
                      <a:pt x="1392" y="995"/>
                    </a:cubicBezTo>
                    <a:cubicBezTo>
                      <a:pt x="1393" y="994"/>
                      <a:pt x="1393" y="994"/>
                      <a:pt x="1393" y="994"/>
                    </a:cubicBezTo>
                    <a:cubicBezTo>
                      <a:pt x="1396" y="991"/>
                      <a:pt x="1396" y="991"/>
                      <a:pt x="1396" y="991"/>
                    </a:cubicBezTo>
                    <a:cubicBezTo>
                      <a:pt x="1398" y="990"/>
                      <a:pt x="1398" y="990"/>
                      <a:pt x="1398" y="990"/>
                    </a:cubicBezTo>
                    <a:cubicBezTo>
                      <a:pt x="1397" y="993"/>
                      <a:pt x="1397" y="993"/>
                      <a:pt x="1397" y="993"/>
                    </a:cubicBezTo>
                    <a:lnTo>
                      <a:pt x="1396" y="997"/>
                    </a:lnTo>
                    <a:close/>
                    <a:moveTo>
                      <a:pt x="1395" y="969"/>
                    </a:moveTo>
                    <a:cubicBezTo>
                      <a:pt x="1395" y="968"/>
                      <a:pt x="1395" y="968"/>
                      <a:pt x="1395" y="968"/>
                    </a:cubicBezTo>
                    <a:cubicBezTo>
                      <a:pt x="1395" y="967"/>
                      <a:pt x="1395" y="967"/>
                      <a:pt x="1395" y="967"/>
                    </a:cubicBezTo>
                    <a:cubicBezTo>
                      <a:pt x="1397" y="965"/>
                      <a:pt x="1397" y="965"/>
                      <a:pt x="1397" y="965"/>
                    </a:cubicBezTo>
                    <a:cubicBezTo>
                      <a:pt x="1398" y="963"/>
                      <a:pt x="1398" y="963"/>
                      <a:pt x="1398" y="963"/>
                    </a:cubicBezTo>
                    <a:cubicBezTo>
                      <a:pt x="1399" y="962"/>
                      <a:pt x="1399" y="962"/>
                      <a:pt x="1399" y="962"/>
                    </a:cubicBezTo>
                    <a:cubicBezTo>
                      <a:pt x="1399" y="965"/>
                      <a:pt x="1399" y="965"/>
                      <a:pt x="1399" y="965"/>
                    </a:cubicBezTo>
                    <a:cubicBezTo>
                      <a:pt x="1399" y="967"/>
                      <a:pt x="1399" y="967"/>
                      <a:pt x="1399" y="967"/>
                    </a:cubicBezTo>
                    <a:cubicBezTo>
                      <a:pt x="1399" y="970"/>
                      <a:pt x="1399" y="970"/>
                      <a:pt x="1399" y="970"/>
                    </a:cubicBezTo>
                    <a:cubicBezTo>
                      <a:pt x="1399" y="973"/>
                      <a:pt x="1399" y="973"/>
                      <a:pt x="1399" y="973"/>
                    </a:cubicBezTo>
                    <a:cubicBezTo>
                      <a:pt x="1399" y="974"/>
                      <a:pt x="1399" y="974"/>
                      <a:pt x="1399" y="974"/>
                    </a:cubicBezTo>
                    <a:lnTo>
                      <a:pt x="1395" y="969"/>
                    </a:lnTo>
                    <a:close/>
                    <a:moveTo>
                      <a:pt x="1396" y="929"/>
                    </a:moveTo>
                    <a:cubicBezTo>
                      <a:pt x="1395" y="930"/>
                      <a:pt x="1395" y="930"/>
                      <a:pt x="1395" y="930"/>
                    </a:cubicBezTo>
                    <a:cubicBezTo>
                      <a:pt x="1393" y="933"/>
                      <a:pt x="1393" y="933"/>
                      <a:pt x="1393" y="933"/>
                    </a:cubicBezTo>
                    <a:cubicBezTo>
                      <a:pt x="1393" y="933"/>
                      <a:pt x="1393" y="933"/>
                      <a:pt x="1393" y="933"/>
                    </a:cubicBezTo>
                    <a:cubicBezTo>
                      <a:pt x="1392" y="934"/>
                      <a:pt x="1392" y="934"/>
                      <a:pt x="1392" y="934"/>
                    </a:cubicBezTo>
                    <a:cubicBezTo>
                      <a:pt x="1392" y="935"/>
                      <a:pt x="1392" y="935"/>
                      <a:pt x="1392" y="935"/>
                    </a:cubicBezTo>
                    <a:cubicBezTo>
                      <a:pt x="1390" y="933"/>
                      <a:pt x="1390" y="933"/>
                      <a:pt x="1390" y="933"/>
                    </a:cubicBezTo>
                    <a:cubicBezTo>
                      <a:pt x="1386" y="927"/>
                      <a:pt x="1386" y="927"/>
                      <a:pt x="1386" y="927"/>
                    </a:cubicBezTo>
                    <a:cubicBezTo>
                      <a:pt x="1387" y="927"/>
                      <a:pt x="1387" y="927"/>
                      <a:pt x="1387" y="927"/>
                    </a:cubicBezTo>
                    <a:cubicBezTo>
                      <a:pt x="1388" y="927"/>
                      <a:pt x="1388" y="927"/>
                      <a:pt x="1388" y="927"/>
                    </a:cubicBezTo>
                    <a:cubicBezTo>
                      <a:pt x="1392" y="927"/>
                      <a:pt x="1392" y="927"/>
                      <a:pt x="1392" y="927"/>
                    </a:cubicBezTo>
                    <a:cubicBezTo>
                      <a:pt x="1395" y="927"/>
                      <a:pt x="1395" y="927"/>
                      <a:pt x="1395" y="927"/>
                    </a:cubicBezTo>
                    <a:cubicBezTo>
                      <a:pt x="1397" y="927"/>
                      <a:pt x="1397" y="927"/>
                      <a:pt x="1397" y="927"/>
                    </a:cubicBezTo>
                    <a:lnTo>
                      <a:pt x="1396" y="929"/>
                    </a:lnTo>
                    <a:close/>
                    <a:moveTo>
                      <a:pt x="1389" y="939"/>
                    </a:moveTo>
                    <a:cubicBezTo>
                      <a:pt x="1388" y="940"/>
                      <a:pt x="1388" y="940"/>
                      <a:pt x="1388" y="940"/>
                    </a:cubicBezTo>
                    <a:cubicBezTo>
                      <a:pt x="1386" y="942"/>
                      <a:pt x="1386" y="942"/>
                      <a:pt x="1386" y="942"/>
                    </a:cubicBezTo>
                    <a:cubicBezTo>
                      <a:pt x="1384" y="945"/>
                      <a:pt x="1384" y="945"/>
                      <a:pt x="1384" y="945"/>
                    </a:cubicBezTo>
                    <a:cubicBezTo>
                      <a:pt x="1384" y="946"/>
                      <a:pt x="1384" y="946"/>
                      <a:pt x="1384" y="946"/>
                    </a:cubicBezTo>
                    <a:cubicBezTo>
                      <a:pt x="1384" y="945"/>
                      <a:pt x="1384" y="945"/>
                      <a:pt x="1384" y="945"/>
                    </a:cubicBezTo>
                    <a:cubicBezTo>
                      <a:pt x="1384" y="940"/>
                      <a:pt x="1384" y="940"/>
                      <a:pt x="1384" y="940"/>
                    </a:cubicBezTo>
                    <a:cubicBezTo>
                      <a:pt x="1384" y="937"/>
                      <a:pt x="1384" y="937"/>
                      <a:pt x="1384" y="937"/>
                    </a:cubicBezTo>
                    <a:cubicBezTo>
                      <a:pt x="1384" y="933"/>
                      <a:pt x="1384" y="933"/>
                      <a:pt x="1384" y="933"/>
                    </a:cubicBezTo>
                    <a:lnTo>
                      <a:pt x="1389" y="939"/>
                    </a:lnTo>
                    <a:close/>
                    <a:moveTo>
                      <a:pt x="1388" y="968"/>
                    </a:moveTo>
                    <a:cubicBezTo>
                      <a:pt x="1385" y="972"/>
                      <a:pt x="1385" y="972"/>
                      <a:pt x="1385" y="972"/>
                    </a:cubicBezTo>
                    <a:cubicBezTo>
                      <a:pt x="1384" y="974"/>
                      <a:pt x="1384" y="974"/>
                      <a:pt x="1384" y="974"/>
                    </a:cubicBezTo>
                    <a:cubicBezTo>
                      <a:pt x="1384" y="974"/>
                      <a:pt x="1384" y="974"/>
                      <a:pt x="1384" y="974"/>
                    </a:cubicBezTo>
                    <a:cubicBezTo>
                      <a:pt x="1384" y="974"/>
                      <a:pt x="1384" y="974"/>
                      <a:pt x="1384" y="974"/>
                    </a:cubicBezTo>
                    <a:cubicBezTo>
                      <a:pt x="1384" y="971"/>
                      <a:pt x="1384" y="971"/>
                      <a:pt x="1384" y="971"/>
                    </a:cubicBezTo>
                    <a:cubicBezTo>
                      <a:pt x="1384" y="961"/>
                      <a:pt x="1384" y="961"/>
                      <a:pt x="1384" y="961"/>
                    </a:cubicBezTo>
                    <a:lnTo>
                      <a:pt x="1388" y="968"/>
                    </a:lnTo>
                    <a:close/>
                    <a:moveTo>
                      <a:pt x="1385" y="995"/>
                    </a:moveTo>
                    <a:cubicBezTo>
                      <a:pt x="1384" y="996"/>
                      <a:pt x="1384" y="996"/>
                      <a:pt x="1384" y="996"/>
                    </a:cubicBezTo>
                    <a:cubicBezTo>
                      <a:pt x="1383" y="997"/>
                      <a:pt x="1383" y="997"/>
                      <a:pt x="1383" y="997"/>
                    </a:cubicBezTo>
                    <a:cubicBezTo>
                      <a:pt x="1382" y="998"/>
                      <a:pt x="1382" y="998"/>
                      <a:pt x="1382" y="998"/>
                    </a:cubicBezTo>
                    <a:cubicBezTo>
                      <a:pt x="1381" y="999"/>
                      <a:pt x="1381" y="999"/>
                      <a:pt x="1381" y="999"/>
                    </a:cubicBezTo>
                    <a:cubicBezTo>
                      <a:pt x="1380" y="1000"/>
                      <a:pt x="1380" y="1000"/>
                      <a:pt x="1380" y="1000"/>
                    </a:cubicBezTo>
                    <a:cubicBezTo>
                      <a:pt x="1378" y="1002"/>
                      <a:pt x="1378" y="1002"/>
                      <a:pt x="1378" y="1002"/>
                    </a:cubicBezTo>
                    <a:cubicBezTo>
                      <a:pt x="1379" y="999"/>
                      <a:pt x="1379" y="999"/>
                      <a:pt x="1379" y="999"/>
                    </a:cubicBezTo>
                    <a:cubicBezTo>
                      <a:pt x="1379" y="998"/>
                      <a:pt x="1379" y="998"/>
                      <a:pt x="1379" y="998"/>
                    </a:cubicBezTo>
                    <a:cubicBezTo>
                      <a:pt x="1380" y="996"/>
                      <a:pt x="1380" y="996"/>
                      <a:pt x="1380" y="996"/>
                    </a:cubicBezTo>
                    <a:cubicBezTo>
                      <a:pt x="1380" y="995"/>
                      <a:pt x="1380" y="995"/>
                      <a:pt x="1380" y="995"/>
                    </a:cubicBezTo>
                    <a:cubicBezTo>
                      <a:pt x="1381" y="992"/>
                      <a:pt x="1381" y="992"/>
                      <a:pt x="1381" y="992"/>
                    </a:cubicBezTo>
                    <a:cubicBezTo>
                      <a:pt x="1382" y="989"/>
                      <a:pt x="1382" y="989"/>
                      <a:pt x="1382" y="989"/>
                    </a:cubicBezTo>
                    <a:lnTo>
                      <a:pt x="1385" y="995"/>
                    </a:lnTo>
                    <a:close/>
                    <a:moveTo>
                      <a:pt x="1382" y="898"/>
                    </a:moveTo>
                    <a:cubicBezTo>
                      <a:pt x="1358" y="881"/>
                      <a:pt x="1358" y="881"/>
                      <a:pt x="1358" y="881"/>
                    </a:cubicBezTo>
                    <a:cubicBezTo>
                      <a:pt x="1362" y="879"/>
                      <a:pt x="1362" y="879"/>
                      <a:pt x="1362" y="879"/>
                    </a:cubicBezTo>
                    <a:cubicBezTo>
                      <a:pt x="1364" y="878"/>
                      <a:pt x="1364" y="878"/>
                      <a:pt x="1364" y="878"/>
                    </a:cubicBezTo>
                    <a:cubicBezTo>
                      <a:pt x="1366" y="877"/>
                      <a:pt x="1366" y="877"/>
                      <a:pt x="1366" y="877"/>
                    </a:cubicBezTo>
                    <a:cubicBezTo>
                      <a:pt x="1370" y="875"/>
                      <a:pt x="1370" y="875"/>
                      <a:pt x="1370" y="875"/>
                    </a:cubicBezTo>
                    <a:cubicBezTo>
                      <a:pt x="1373" y="873"/>
                      <a:pt x="1373" y="873"/>
                      <a:pt x="1373" y="873"/>
                    </a:cubicBezTo>
                    <a:cubicBezTo>
                      <a:pt x="1376" y="872"/>
                      <a:pt x="1376" y="872"/>
                      <a:pt x="1376" y="872"/>
                    </a:cubicBezTo>
                    <a:cubicBezTo>
                      <a:pt x="1378" y="871"/>
                      <a:pt x="1378" y="871"/>
                      <a:pt x="1378" y="871"/>
                    </a:cubicBezTo>
                    <a:cubicBezTo>
                      <a:pt x="1379" y="870"/>
                      <a:pt x="1379" y="870"/>
                      <a:pt x="1379" y="870"/>
                    </a:cubicBezTo>
                    <a:cubicBezTo>
                      <a:pt x="1383" y="868"/>
                      <a:pt x="1383" y="868"/>
                      <a:pt x="1383" y="868"/>
                    </a:cubicBezTo>
                    <a:cubicBezTo>
                      <a:pt x="1387" y="866"/>
                      <a:pt x="1387" y="866"/>
                      <a:pt x="1387" y="866"/>
                    </a:cubicBezTo>
                    <a:cubicBezTo>
                      <a:pt x="1390" y="865"/>
                      <a:pt x="1390" y="865"/>
                      <a:pt x="1390" y="865"/>
                    </a:cubicBezTo>
                    <a:cubicBezTo>
                      <a:pt x="1391" y="864"/>
                      <a:pt x="1391" y="864"/>
                      <a:pt x="1391" y="864"/>
                    </a:cubicBezTo>
                    <a:cubicBezTo>
                      <a:pt x="1391" y="866"/>
                      <a:pt x="1391" y="866"/>
                      <a:pt x="1391" y="866"/>
                    </a:cubicBezTo>
                    <a:cubicBezTo>
                      <a:pt x="1390" y="869"/>
                      <a:pt x="1390" y="869"/>
                      <a:pt x="1390" y="869"/>
                    </a:cubicBezTo>
                    <a:cubicBezTo>
                      <a:pt x="1389" y="874"/>
                      <a:pt x="1389" y="874"/>
                      <a:pt x="1389" y="874"/>
                    </a:cubicBezTo>
                    <a:cubicBezTo>
                      <a:pt x="1389" y="879"/>
                      <a:pt x="1389" y="879"/>
                      <a:pt x="1389" y="879"/>
                    </a:cubicBezTo>
                    <a:cubicBezTo>
                      <a:pt x="1388" y="881"/>
                      <a:pt x="1388" y="881"/>
                      <a:pt x="1388" y="881"/>
                    </a:cubicBezTo>
                    <a:cubicBezTo>
                      <a:pt x="1388" y="883"/>
                      <a:pt x="1388" y="883"/>
                      <a:pt x="1388" y="883"/>
                    </a:cubicBezTo>
                    <a:cubicBezTo>
                      <a:pt x="1387" y="886"/>
                      <a:pt x="1387" y="886"/>
                      <a:pt x="1387" y="886"/>
                    </a:cubicBezTo>
                    <a:cubicBezTo>
                      <a:pt x="1386" y="890"/>
                      <a:pt x="1386" y="890"/>
                      <a:pt x="1386" y="890"/>
                    </a:cubicBezTo>
                    <a:cubicBezTo>
                      <a:pt x="1385" y="895"/>
                      <a:pt x="1385" y="895"/>
                      <a:pt x="1385" y="895"/>
                    </a:cubicBezTo>
                    <a:cubicBezTo>
                      <a:pt x="1384" y="898"/>
                      <a:pt x="1384" y="898"/>
                      <a:pt x="1384" y="898"/>
                    </a:cubicBezTo>
                    <a:cubicBezTo>
                      <a:pt x="1384" y="900"/>
                      <a:pt x="1384" y="900"/>
                      <a:pt x="1384" y="900"/>
                    </a:cubicBezTo>
                    <a:lnTo>
                      <a:pt x="1382" y="898"/>
                    </a:lnTo>
                    <a:close/>
                    <a:moveTo>
                      <a:pt x="1386" y="849"/>
                    </a:moveTo>
                    <a:cubicBezTo>
                      <a:pt x="1371" y="835"/>
                      <a:pt x="1371" y="835"/>
                      <a:pt x="1371" y="835"/>
                    </a:cubicBezTo>
                    <a:cubicBezTo>
                      <a:pt x="1372" y="835"/>
                      <a:pt x="1372" y="835"/>
                      <a:pt x="1372" y="835"/>
                    </a:cubicBezTo>
                    <a:cubicBezTo>
                      <a:pt x="1373" y="834"/>
                      <a:pt x="1373" y="834"/>
                      <a:pt x="1373" y="834"/>
                    </a:cubicBezTo>
                    <a:cubicBezTo>
                      <a:pt x="1376" y="832"/>
                      <a:pt x="1376" y="832"/>
                      <a:pt x="1376" y="832"/>
                    </a:cubicBezTo>
                    <a:cubicBezTo>
                      <a:pt x="1378" y="831"/>
                      <a:pt x="1378" y="831"/>
                      <a:pt x="1378" y="831"/>
                    </a:cubicBezTo>
                    <a:cubicBezTo>
                      <a:pt x="1379" y="831"/>
                      <a:pt x="1379" y="831"/>
                      <a:pt x="1379" y="831"/>
                    </a:cubicBezTo>
                    <a:cubicBezTo>
                      <a:pt x="1382" y="829"/>
                      <a:pt x="1382" y="829"/>
                      <a:pt x="1382" y="829"/>
                    </a:cubicBezTo>
                    <a:cubicBezTo>
                      <a:pt x="1386" y="826"/>
                      <a:pt x="1386" y="826"/>
                      <a:pt x="1386" y="826"/>
                    </a:cubicBezTo>
                    <a:cubicBezTo>
                      <a:pt x="1387" y="826"/>
                      <a:pt x="1387" y="826"/>
                      <a:pt x="1387" y="826"/>
                    </a:cubicBezTo>
                    <a:cubicBezTo>
                      <a:pt x="1388" y="825"/>
                      <a:pt x="1388" y="825"/>
                      <a:pt x="1388" y="825"/>
                    </a:cubicBezTo>
                    <a:cubicBezTo>
                      <a:pt x="1390" y="824"/>
                      <a:pt x="1390" y="824"/>
                      <a:pt x="1390" y="824"/>
                    </a:cubicBezTo>
                    <a:cubicBezTo>
                      <a:pt x="1391" y="823"/>
                      <a:pt x="1391" y="823"/>
                      <a:pt x="1391" y="823"/>
                    </a:cubicBezTo>
                    <a:cubicBezTo>
                      <a:pt x="1395" y="821"/>
                      <a:pt x="1395" y="821"/>
                      <a:pt x="1395" y="821"/>
                    </a:cubicBezTo>
                    <a:cubicBezTo>
                      <a:pt x="1396" y="820"/>
                      <a:pt x="1396" y="820"/>
                      <a:pt x="1396" y="820"/>
                    </a:cubicBezTo>
                    <a:cubicBezTo>
                      <a:pt x="1398" y="819"/>
                      <a:pt x="1398" y="819"/>
                      <a:pt x="1398" y="819"/>
                    </a:cubicBezTo>
                    <a:cubicBezTo>
                      <a:pt x="1399" y="819"/>
                      <a:pt x="1399" y="819"/>
                      <a:pt x="1399" y="819"/>
                    </a:cubicBezTo>
                    <a:cubicBezTo>
                      <a:pt x="1399" y="819"/>
                      <a:pt x="1399" y="819"/>
                      <a:pt x="1399" y="819"/>
                    </a:cubicBezTo>
                    <a:cubicBezTo>
                      <a:pt x="1398" y="822"/>
                      <a:pt x="1398" y="822"/>
                      <a:pt x="1398" y="822"/>
                    </a:cubicBezTo>
                    <a:cubicBezTo>
                      <a:pt x="1398" y="824"/>
                      <a:pt x="1398" y="824"/>
                      <a:pt x="1398" y="824"/>
                    </a:cubicBezTo>
                    <a:cubicBezTo>
                      <a:pt x="1397" y="829"/>
                      <a:pt x="1397" y="829"/>
                      <a:pt x="1397" y="829"/>
                    </a:cubicBezTo>
                    <a:cubicBezTo>
                      <a:pt x="1397" y="830"/>
                      <a:pt x="1397" y="830"/>
                      <a:pt x="1397" y="830"/>
                    </a:cubicBezTo>
                    <a:cubicBezTo>
                      <a:pt x="1397" y="833"/>
                      <a:pt x="1397" y="833"/>
                      <a:pt x="1397" y="833"/>
                    </a:cubicBezTo>
                    <a:cubicBezTo>
                      <a:pt x="1396" y="835"/>
                      <a:pt x="1396" y="835"/>
                      <a:pt x="1396" y="835"/>
                    </a:cubicBezTo>
                    <a:cubicBezTo>
                      <a:pt x="1396" y="836"/>
                      <a:pt x="1396" y="836"/>
                      <a:pt x="1396" y="836"/>
                    </a:cubicBezTo>
                    <a:cubicBezTo>
                      <a:pt x="1396" y="838"/>
                      <a:pt x="1396" y="840"/>
                      <a:pt x="1395" y="841"/>
                    </a:cubicBezTo>
                    <a:cubicBezTo>
                      <a:pt x="1395" y="846"/>
                      <a:pt x="1395" y="846"/>
                      <a:pt x="1395" y="846"/>
                    </a:cubicBezTo>
                    <a:cubicBezTo>
                      <a:pt x="1394" y="847"/>
                      <a:pt x="1394" y="847"/>
                      <a:pt x="1394" y="847"/>
                    </a:cubicBezTo>
                    <a:cubicBezTo>
                      <a:pt x="1394" y="850"/>
                      <a:pt x="1394" y="850"/>
                      <a:pt x="1394" y="850"/>
                    </a:cubicBezTo>
                    <a:cubicBezTo>
                      <a:pt x="1393" y="853"/>
                      <a:pt x="1393" y="853"/>
                      <a:pt x="1393" y="853"/>
                    </a:cubicBezTo>
                    <a:cubicBezTo>
                      <a:pt x="1393" y="855"/>
                      <a:pt x="1393" y="855"/>
                      <a:pt x="1393" y="855"/>
                    </a:cubicBezTo>
                    <a:lnTo>
                      <a:pt x="1386" y="849"/>
                    </a:lnTo>
                    <a:close/>
                    <a:moveTo>
                      <a:pt x="1381" y="793"/>
                    </a:moveTo>
                    <a:cubicBezTo>
                      <a:pt x="1383" y="791"/>
                      <a:pt x="1383" y="791"/>
                      <a:pt x="1383" y="791"/>
                    </a:cubicBezTo>
                    <a:cubicBezTo>
                      <a:pt x="1387" y="789"/>
                      <a:pt x="1387" y="789"/>
                      <a:pt x="1387" y="789"/>
                    </a:cubicBezTo>
                    <a:cubicBezTo>
                      <a:pt x="1390" y="787"/>
                      <a:pt x="1390" y="787"/>
                      <a:pt x="1390" y="787"/>
                    </a:cubicBezTo>
                    <a:cubicBezTo>
                      <a:pt x="1393" y="785"/>
                      <a:pt x="1393" y="785"/>
                      <a:pt x="1393" y="785"/>
                    </a:cubicBezTo>
                    <a:cubicBezTo>
                      <a:pt x="1395" y="784"/>
                      <a:pt x="1395" y="784"/>
                      <a:pt x="1395" y="784"/>
                    </a:cubicBezTo>
                    <a:cubicBezTo>
                      <a:pt x="1399" y="781"/>
                      <a:pt x="1399" y="781"/>
                      <a:pt x="1399" y="781"/>
                    </a:cubicBezTo>
                    <a:cubicBezTo>
                      <a:pt x="1401" y="780"/>
                      <a:pt x="1401" y="780"/>
                      <a:pt x="1401" y="780"/>
                    </a:cubicBezTo>
                    <a:cubicBezTo>
                      <a:pt x="1402" y="779"/>
                      <a:pt x="1402" y="779"/>
                      <a:pt x="1402" y="779"/>
                    </a:cubicBezTo>
                    <a:cubicBezTo>
                      <a:pt x="1404" y="778"/>
                      <a:pt x="1404" y="778"/>
                      <a:pt x="1404" y="778"/>
                    </a:cubicBezTo>
                    <a:cubicBezTo>
                      <a:pt x="1403" y="781"/>
                      <a:pt x="1403" y="781"/>
                      <a:pt x="1403" y="781"/>
                    </a:cubicBezTo>
                    <a:cubicBezTo>
                      <a:pt x="1403" y="782"/>
                      <a:pt x="1403" y="782"/>
                      <a:pt x="1403" y="782"/>
                    </a:cubicBezTo>
                    <a:cubicBezTo>
                      <a:pt x="1403" y="785"/>
                      <a:pt x="1403" y="785"/>
                      <a:pt x="1403" y="785"/>
                    </a:cubicBezTo>
                    <a:cubicBezTo>
                      <a:pt x="1402" y="789"/>
                      <a:pt x="1402" y="789"/>
                      <a:pt x="1402" y="789"/>
                    </a:cubicBezTo>
                    <a:cubicBezTo>
                      <a:pt x="1402" y="790"/>
                      <a:pt x="1402" y="790"/>
                      <a:pt x="1402" y="790"/>
                    </a:cubicBezTo>
                    <a:cubicBezTo>
                      <a:pt x="1402" y="790"/>
                      <a:pt x="1402" y="790"/>
                      <a:pt x="1402" y="790"/>
                    </a:cubicBezTo>
                    <a:cubicBezTo>
                      <a:pt x="1402" y="790"/>
                      <a:pt x="1402" y="790"/>
                      <a:pt x="1402" y="790"/>
                    </a:cubicBezTo>
                    <a:cubicBezTo>
                      <a:pt x="1402" y="794"/>
                      <a:pt x="1402" y="794"/>
                      <a:pt x="1402" y="794"/>
                    </a:cubicBezTo>
                    <a:cubicBezTo>
                      <a:pt x="1401" y="799"/>
                      <a:pt x="1401" y="799"/>
                      <a:pt x="1401" y="799"/>
                    </a:cubicBezTo>
                    <a:cubicBezTo>
                      <a:pt x="1401" y="801"/>
                      <a:pt x="1401" y="801"/>
                      <a:pt x="1401" y="801"/>
                    </a:cubicBezTo>
                    <a:cubicBezTo>
                      <a:pt x="1401" y="801"/>
                      <a:pt x="1401" y="801"/>
                      <a:pt x="1401" y="801"/>
                    </a:cubicBezTo>
                    <a:cubicBezTo>
                      <a:pt x="1401" y="803"/>
                      <a:pt x="1401" y="803"/>
                      <a:pt x="1401" y="803"/>
                    </a:cubicBezTo>
                    <a:cubicBezTo>
                      <a:pt x="1400" y="807"/>
                      <a:pt x="1400" y="807"/>
                      <a:pt x="1400" y="807"/>
                    </a:cubicBezTo>
                    <a:cubicBezTo>
                      <a:pt x="1400" y="809"/>
                      <a:pt x="1400" y="809"/>
                      <a:pt x="1400" y="809"/>
                    </a:cubicBezTo>
                    <a:lnTo>
                      <a:pt x="1381" y="793"/>
                    </a:lnTo>
                    <a:close/>
                    <a:moveTo>
                      <a:pt x="1362" y="776"/>
                    </a:moveTo>
                    <a:cubicBezTo>
                      <a:pt x="1368" y="776"/>
                      <a:pt x="1368" y="776"/>
                      <a:pt x="1368" y="776"/>
                    </a:cubicBezTo>
                    <a:cubicBezTo>
                      <a:pt x="1373" y="776"/>
                      <a:pt x="1373" y="776"/>
                      <a:pt x="1373" y="776"/>
                    </a:cubicBezTo>
                    <a:cubicBezTo>
                      <a:pt x="1378" y="776"/>
                      <a:pt x="1378" y="776"/>
                      <a:pt x="1378" y="776"/>
                    </a:cubicBezTo>
                    <a:cubicBezTo>
                      <a:pt x="1384" y="776"/>
                      <a:pt x="1384" y="776"/>
                      <a:pt x="1384" y="776"/>
                    </a:cubicBezTo>
                    <a:cubicBezTo>
                      <a:pt x="1388" y="776"/>
                      <a:pt x="1388" y="776"/>
                      <a:pt x="1388" y="776"/>
                    </a:cubicBezTo>
                    <a:cubicBezTo>
                      <a:pt x="1394" y="776"/>
                      <a:pt x="1394" y="776"/>
                      <a:pt x="1394" y="776"/>
                    </a:cubicBezTo>
                    <a:cubicBezTo>
                      <a:pt x="1397" y="776"/>
                      <a:pt x="1397" y="776"/>
                      <a:pt x="1397" y="776"/>
                    </a:cubicBezTo>
                    <a:cubicBezTo>
                      <a:pt x="1398" y="776"/>
                      <a:pt x="1398" y="776"/>
                      <a:pt x="1398" y="776"/>
                    </a:cubicBezTo>
                    <a:cubicBezTo>
                      <a:pt x="1397" y="776"/>
                      <a:pt x="1397" y="776"/>
                      <a:pt x="1397" y="776"/>
                    </a:cubicBezTo>
                    <a:cubicBezTo>
                      <a:pt x="1395" y="778"/>
                      <a:pt x="1395" y="778"/>
                      <a:pt x="1395" y="778"/>
                    </a:cubicBezTo>
                    <a:cubicBezTo>
                      <a:pt x="1392" y="780"/>
                      <a:pt x="1392" y="780"/>
                      <a:pt x="1392" y="780"/>
                    </a:cubicBezTo>
                    <a:cubicBezTo>
                      <a:pt x="1389" y="781"/>
                      <a:pt x="1389" y="781"/>
                      <a:pt x="1389" y="781"/>
                    </a:cubicBezTo>
                    <a:cubicBezTo>
                      <a:pt x="1386" y="784"/>
                      <a:pt x="1386" y="784"/>
                      <a:pt x="1386" y="784"/>
                    </a:cubicBezTo>
                    <a:cubicBezTo>
                      <a:pt x="1383" y="785"/>
                      <a:pt x="1383" y="785"/>
                      <a:pt x="1383" y="785"/>
                    </a:cubicBezTo>
                    <a:cubicBezTo>
                      <a:pt x="1380" y="787"/>
                      <a:pt x="1380" y="787"/>
                      <a:pt x="1380" y="787"/>
                    </a:cubicBezTo>
                    <a:cubicBezTo>
                      <a:pt x="1376" y="789"/>
                      <a:pt x="1376" y="789"/>
                      <a:pt x="1376" y="789"/>
                    </a:cubicBezTo>
                    <a:cubicBezTo>
                      <a:pt x="1373" y="786"/>
                      <a:pt x="1373" y="786"/>
                      <a:pt x="1373" y="786"/>
                    </a:cubicBezTo>
                    <a:cubicBezTo>
                      <a:pt x="1360" y="776"/>
                      <a:pt x="1360" y="776"/>
                      <a:pt x="1360" y="776"/>
                    </a:cubicBezTo>
                    <a:lnTo>
                      <a:pt x="1362" y="776"/>
                    </a:lnTo>
                    <a:close/>
                    <a:moveTo>
                      <a:pt x="1375" y="796"/>
                    </a:moveTo>
                    <a:cubicBezTo>
                      <a:pt x="1376" y="795"/>
                      <a:pt x="1376" y="795"/>
                      <a:pt x="1376" y="795"/>
                    </a:cubicBezTo>
                    <a:cubicBezTo>
                      <a:pt x="1379" y="798"/>
                      <a:pt x="1379" y="798"/>
                      <a:pt x="1379" y="798"/>
                    </a:cubicBezTo>
                    <a:cubicBezTo>
                      <a:pt x="1395" y="811"/>
                      <a:pt x="1395" y="811"/>
                      <a:pt x="1395" y="811"/>
                    </a:cubicBezTo>
                    <a:cubicBezTo>
                      <a:pt x="1393" y="811"/>
                      <a:pt x="1393" y="811"/>
                      <a:pt x="1393" y="811"/>
                    </a:cubicBezTo>
                    <a:cubicBezTo>
                      <a:pt x="1390" y="811"/>
                      <a:pt x="1390" y="811"/>
                      <a:pt x="1390" y="811"/>
                    </a:cubicBezTo>
                    <a:cubicBezTo>
                      <a:pt x="1387" y="811"/>
                      <a:pt x="1387" y="811"/>
                      <a:pt x="1387" y="811"/>
                    </a:cubicBezTo>
                    <a:cubicBezTo>
                      <a:pt x="1384" y="811"/>
                      <a:pt x="1384" y="811"/>
                      <a:pt x="1384" y="811"/>
                    </a:cubicBezTo>
                    <a:cubicBezTo>
                      <a:pt x="1378" y="811"/>
                      <a:pt x="1378" y="811"/>
                      <a:pt x="1378" y="811"/>
                    </a:cubicBezTo>
                    <a:cubicBezTo>
                      <a:pt x="1377" y="811"/>
                      <a:pt x="1377" y="811"/>
                      <a:pt x="1377" y="811"/>
                    </a:cubicBezTo>
                    <a:cubicBezTo>
                      <a:pt x="1374" y="811"/>
                      <a:pt x="1374" y="811"/>
                      <a:pt x="1374" y="811"/>
                    </a:cubicBezTo>
                    <a:cubicBezTo>
                      <a:pt x="1372" y="811"/>
                      <a:pt x="1372" y="811"/>
                      <a:pt x="1372" y="811"/>
                    </a:cubicBezTo>
                    <a:cubicBezTo>
                      <a:pt x="1370" y="811"/>
                      <a:pt x="1370" y="811"/>
                      <a:pt x="1370" y="811"/>
                    </a:cubicBezTo>
                    <a:cubicBezTo>
                      <a:pt x="1364" y="811"/>
                      <a:pt x="1364" y="811"/>
                      <a:pt x="1364" y="811"/>
                    </a:cubicBezTo>
                    <a:cubicBezTo>
                      <a:pt x="1358" y="811"/>
                      <a:pt x="1358" y="811"/>
                      <a:pt x="1358" y="811"/>
                    </a:cubicBezTo>
                    <a:cubicBezTo>
                      <a:pt x="1357" y="811"/>
                      <a:pt x="1357" y="811"/>
                      <a:pt x="1357" y="811"/>
                    </a:cubicBezTo>
                    <a:cubicBezTo>
                      <a:pt x="1354" y="811"/>
                      <a:pt x="1354" y="811"/>
                      <a:pt x="1354" y="811"/>
                    </a:cubicBezTo>
                    <a:cubicBezTo>
                      <a:pt x="1351" y="811"/>
                      <a:pt x="1351" y="811"/>
                      <a:pt x="1351" y="811"/>
                    </a:cubicBezTo>
                    <a:cubicBezTo>
                      <a:pt x="1353" y="810"/>
                      <a:pt x="1353" y="810"/>
                      <a:pt x="1353" y="810"/>
                    </a:cubicBezTo>
                    <a:cubicBezTo>
                      <a:pt x="1355" y="809"/>
                      <a:pt x="1355" y="809"/>
                      <a:pt x="1355" y="809"/>
                    </a:cubicBezTo>
                    <a:cubicBezTo>
                      <a:pt x="1355" y="808"/>
                      <a:pt x="1355" y="808"/>
                      <a:pt x="1355" y="808"/>
                    </a:cubicBezTo>
                    <a:cubicBezTo>
                      <a:pt x="1359" y="806"/>
                      <a:pt x="1359" y="806"/>
                      <a:pt x="1359" y="806"/>
                    </a:cubicBezTo>
                    <a:cubicBezTo>
                      <a:pt x="1363" y="804"/>
                      <a:pt x="1363" y="804"/>
                      <a:pt x="1363" y="804"/>
                    </a:cubicBezTo>
                    <a:cubicBezTo>
                      <a:pt x="1364" y="803"/>
                      <a:pt x="1364" y="803"/>
                      <a:pt x="1364" y="803"/>
                    </a:cubicBezTo>
                    <a:cubicBezTo>
                      <a:pt x="1365" y="802"/>
                      <a:pt x="1365" y="802"/>
                      <a:pt x="1365" y="802"/>
                    </a:cubicBezTo>
                    <a:cubicBezTo>
                      <a:pt x="1367" y="801"/>
                      <a:pt x="1367" y="801"/>
                      <a:pt x="1367" y="801"/>
                    </a:cubicBezTo>
                    <a:cubicBezTo>
                      <a:pt x="1368" y="801"/>
                      <a:pt x="1368" y="801"/>
                      <a:pt x="1368" y="801"/>
                    </a:cubicBezTo>
                    <a:cubicBezTo>
                      <a:pt x="1371" y="799"/>
                      <a:pt x="1371" y="799"/>
                      <a:pt x="1371" y="799"/>
                    </a:cubicBezTo>
                    <a:cubicBezTo>
                      <a:pt x="1373" y="798"/>
                      <a:pt x="1373" y="798"/>
                      <a:pt x="1373" y="798"/>
                    </a:cubicBezTo>
                    <a:lnTo>
                      <a:pt x="1375" y="796"/>
                    </a:lnTo>
                    <a:close/>
                    <a:moveTo>
                      <a:pt x="1352" y="816"/>
                    </a:moveTo>
                    <a:cubicBezTo>
                      <a:pt x="1355" y="816"/>
                      <a:pt x="1355" y="816"/>
                      <a:pt x="1355" y="816"/>
                    </a:cubicBezTo>
                    <a:cubicBezTo>
                      <a:pt x="1359" y="816"/>
                      <a:pt x="1359" y="816"/>
                      <a:pt x="1359" y="816"/>
                    </a:cubicBezTo>
                    <a:cubicBezTo>
                      <a:pt x="1362" y="816"/>
                      <a:pt x="1362" y="816"/>
                      <a:pt x="1362" y="816"/>
                    </a:cubicBezTo>
                    <a:cubicBezTo>
                      <a:pt x="1363" y="816"/>
                      <a:pt x="1363" y="816"/>
                      <a:pt x="1363" y="816"/>
                    </a:cubicBezTo>
                    <a:cubicBezTo>
                      <a:pt x="1369" y="816"/>
                      <a:pt x="1369" y="816"/>
                      <a:pt x="1369" y="816"/>
                    </a:cubicBezTo>
                    <a:cubicBezTo>
                      <a:pt x="1375" y="816"/>
                      <a:pt x="1375" y="816"/>
                      <a:pt x="1375" y="816"/>
                    </a:cubicBezTo>
                    <a:cubicBezTo>
                      <a:pt x="1377" y="816"/>
                      <a:pt x="1377" y="816"/>
                      <a:pt x="1377" y="816"/>
                    </a:cubicBezTo>
                    <a:cubicBezTo>
                      <a:pt x="1379" y="816"/>
                      <a:pt x="1379" y="816"/>
                      <a:pt x="1379" y="816"/>
                    </a:cubicBezTo>
                    <a:cubicBezTo>
                      <a:pt x="1382" y="816"/>
                      <a:pt x="1382" y="816"/>
                      <a:pt x="1382" y="816"/>
                    </a:cubicBezTo>
                    <a:cubicBezTo>
                      <a:pt x="1384" y="816"/>
                      <a:pt x="1384" y="816"/>
                      <a:pt x="1384" y="816"/>
                    </a:cubicBezTo>
                    <a:cubicBezTo>
                      <a:pt x="1389" y="816"/>
                      <a:pt x="1389" y="816"/>
                      <a:pt x="1389" y="816"/>
                    </a:cubicBezTo>
                    <a:cubicBezTo>
                      <a:pt x="1392" y="816"/>
                      <a:pt x="1392" y="816"/>
                      <a:pt x="1392" y="816"/>
                    </a:cubicBezTo>
                    <a:cubicBezTo>
                      <a:pt x="1393" y="816"/>
                      <a:pt x="1393" y="816"/>
                      <a:pt x="1393" y="816"/>
                    </a:cubicBezTo>
                    <a:cubicBezTo>
                      <a:pt x="1392" y="817"/>
                      <a:pt x="1392" y="817"/>
                      <a:pt x="1392" y="817"/>
                    </a:cubicBezTo>
                    <a:cubicBezTo>
                      <a:pt x="1391" y="818"/>
                      <a:pt x="1391" y="818"/>
                      <a:pt x="1391" y="818"/>
                    </a:cubicBezTo>
                    <a:cubicBezTo>
                      <a:pt x="1387" y="820"/>
                      <a:pt x="1387" y="820"/>
                      <a:pt x="1387" y="820"/>
                    </a:cubicBezTo>
                    <a:cubicBezTo>
                      <a:pt x="1386" y="820"/>
                      <a:pt x="1386" y="820"/>
                      <a:pt x="1386" y="820"/>
                    </a:cubicBezTo>
                    <a:cubicBezTo>
                      <a:pt x="1385" y="821"/>
                      <a:pt x="1385" y="821"/>
                      <a:pt x="1385" y="821"/>
                    </a:cubicBezTo>
                    <a:cubicBezTo>
                      <a:pt x="1383" y="822"/>
                      <a:pt x="1383" y="822"/>
                      <a:pt x="1383" y="822"/>
                    </a:cubicBezTo>
                    <a:cubicBezTo>
                      <a:pt x="1382" y="823"/>
                      <a:pt x="1382" y="823"/>
                      <a:pt x="1382" y="823"/>
                    </a:cubicBezTo>
                    <a:cubicBezTo>
                      <a:pt x="1378" y="825"/>
                      <a:pt x="1378" y="825"/>
                      <a:pt x="1378" y="825"/>
                    </a:cubicBezTo>
                    <a:cubicBezTo>
                      <a:pt x="1375" y="827"/>
                      <a:pt x="1375" y="827"/>
                      <a:pt x="1375" y="827"/>
                    </a:cubicBezTo>
                    <a:cubicBezTo>
                      <a:pt x="1374" y="828"/>
                      <a:pt x="1374" y="828"/>
                      <a:pt x="1374" y="828"/>
                    </a:cubicBezTo>
                    <a:cubicBezTo>
                      <a:pt x="1372" y="829"/>
                      <a:pt x="1372" y="829"/>
                      <a:pt x="1372" y="829"/>
                    </a:cubicBezTo>
                    <a:cubicBezTo>
                      <a:pt x="1370" y="830"/>
                      <a:pt x="1370" y="830"/>
                      <a:pt x="1370" y="830"/>
                    </a:cubicBezTo>
                    <a:cubicBezTo>
                      <a:pt x="1368" y="831"/>
                      <a:pt x="1368" y="831"/>
                      <a:pt x="1368" y="831"/>
                    </a:cubicBezTo>
                    <a:cubicBezTo>
                      <a:pt x="1367" y="832"/>
                      <a:pt x="1367" y="832"/>
                      <a:pt x="1367" y="832"/>
                    </a:cubicBezTo>
                    <a:cubicBezTo>
                      <a:pt x="1353" y="820"/>
                      <a:pt x="1353" y="820"/>
                      <a:pt x="1353" y="820"/>
                    </a:cubicBezTo>
                    <a:cubicBezTo>
                      <a:pt x="1349" y="816"/>
                      <a:pt x="1349" y="816"/>
                      <a:pt x="1349" y="816"/>
                    </a:cubicBezTo>
                    <a:cubicBezTo>
                      <a:pt x="1349" y="816"/>
                      <a:pt x="1349" y="816"/>
                      <a:pt x="1349" y="816"/>
                    </a:cubicBezTo>
                    <a:lnTo>
                      <a:pt x="1352" y="816"/>
                    </a:lnTo>
                    <a:close/>
                    <a:moveTo>
                      <a:pt x="1366" y="839"/>
                    </a:moveTo>
                    <a:cubicBezTo>
                      <a:pt x="1366" y="838"/>
                      <a:pt x="1366" y="838"/>
                      <a:pt x="1366" y="838"/>
                    </a:cubicBezTo>
                    <a:cubicBezTo>
                      <a:pt x="1366" y="838"/>
                      <a:pt x="1366" y="838"/>
                      <a:pt x="1366" y="838"/>
                    </a:cubicBezTo>
                    <a:cubicBezTo>
                      <a:pt x="1388" y="857"/>
                      <a:pt x="1388" y="857"/>
                      <a:pt x="1388" y="857"/>
                    </a:cubicBezTo>
                    <a:cubicBezTo>
                      <a:pt x="1386" y="857"/>
                      <a:pt x="1386" y="857"/>
                      <a:pt x="1386" y="857"/>
                    </a:cubicBezTo>
                    <a:cubicBezTo>
                      <a:pt x="1385" y="857"/>
                      <a:pt x="1385" y="857"/>
                      <a:pt x="1385" y="857"/>
                    </a:cubicBezTo>
                    <a:cubicBezTo>
                      <a:pt x="1382" y="857"/>
                      <a:pt x="1382" y="857"/>
                      <a:pt x="1382" y="857"/>
                    </a:cubicBezTo>
                    <a:cubicBezTo>
                      <a:pt x="1378" y="857"/>
                      <a:pt x="1378" y="857"/>
                      <a:pt x="1378" y="857"/>
                    </a:cubicBezTo>
                    <a:cubicBezTo>
                      <a:pt x="1372" y="857"/>
                      <a:pt x="1372" y="857"/>
                      <a:pt x="1372" y="857"/>
                    </a:cubicBezTo>
                    <a:cubicBezTo>
                      <a:pt x="1366" y="857"/>
                      <a:pt x="1366" y="857"/>
                      <a:pt x="1366" y="857"/>
                    </a:cubicBezTo>
                    <a:cubicBezTo>
                      <a:pt x="1364" y="857"/>
                      <a:pt x="1364" y="857"/>
                      <a:pt x="1364" y="857"/>
                    </a:cubicBezTo>
                    <a:cubicBezTo>
                      <a:pt x="1361" y="857"/>
                      <a:pt x="1361" y="857"/>
                      <a:pt x="1361" y="857"/>
                    </a:cubicBezTo>
                    <a:cubicBezTo>
                      <a:pt x="1357" y="857"/>
                      <a:pt x="1357" y="857"/>
                      <a:pt x="1357" y="857"/>
                    </a:cubicBezTo>
                    <a:cubicBezTo>
                      <a:pt x="1352" y="857"/>
                      <a:pt x="1352" y="857"/>
                      <a:pt x="1352" y="857"/>
                    </a:cubicBezTo>
                    <a:cubicBezTo>
                      <a:pt x="1346" y="857"/>
                      <a:pt x="1346" y="857"/>
                      <a:pt x="1346" y="857"/>
                    </a:cubicBezTo>
                    <a:cubicBezTo>
                      <a:pt x="1342" y="857"/>
                      <a:pt x="1342" y="857"/>
                      <a:pt x="1342" y="857"/>
                    </a:cubicBezTo>
                    <a:cubicBezTo>
                      <a:pt x="1339" y="857"/>
                      <a:pt x="1339" y="857"/>
                      <a:pt x="1339" y="857"/>
                    </a:cubicBezTo>
                    <a:cubicBezTo>
                      <a:pt x="1335" y="857"/>
                      <a:pt x="1335" y="857"/>
                      <a:pt x="1335" y="857"/>
                    </a:cubicBezTo>
                    <a:cubicBezTo>
                      <a:pt x="1338" y="855"/>
                      <a:pt x="1338" y="855"/>
                      <a:pt x="1338" y="855"/>
                    </a:cubicBezTo>
                    <a:cubicBezTo>
                      <a:pt x="1339" y="854"/>
                      <a:pt x="1339" y="854"/>
                      <a:pt x="1339" y="854"/>
                    </a:cubicBezTo>
                    <a:cubicBezTo>
                      <a:pt x="1342" y="853"/>
                      <a:pt x="1342" y="853"/>
                      <a:pt x="1342" y="853"/>
                    </a:cubicBezTo>
                    <a:cubicBezTo>
                      <a:pt x="1345" y="851"/>
                      <a:pt x="1345" y="851"/>
                      <a:pt x="1345" y="851"/>
                    </a:cubicBezTo>
                    <a:cubicBezTo>
                      <a:pt x="1348" y="849"/>
                      <a:pt x="1348" y="849"/>
                      <a:pt x="1348" y="849"/>
                    </a:cubicBezTo>
                    <a:cubicBezTo>
                      <a:pt x="1351" y="847"/>
                      <a:pt x="1351" y="847"/>
                      <a:pt x="1351" y="847"/>
                    </a:cubicBezTo>
                    <a:cubicBezTo>
                      <a:pt x="1353" y="846"/>
                      <a:pt x="1353" y="846"/>
                      <a:pt x="1353" y="846"/>
                    </a:cubicBezTo>
                    <a:cubicBezTo>
                      <a:pt x="1354" y="846"/>
                      <a:pt x="1354" y="846"/>
                      <a:pt x="1354" y="846"/>
                    </a:cubicBezTo>
                    <a:cubicBezTo>
                      <a:pt x="1358" y="843"/>
                      <a:pt x="1358" y="843"/>
                      <a:pt x="1358" y="843"/>
                    </a:cubicBezTo>
                    <a:cubicBezTo>
                      <a:pt x="1361" y="841"/>
                      <a:pt x="1361" y="841"/>
                      <a:pt x="1361" y="841"/>
                    </a:cubicBezTo>
                    <a:cubicBezTo>
                      <a:pt x="1364" y="840"/>
                      <a:pt x="1364" y="840"/>
                      <a:pt x="1364" y="840"/>
                    </a:cubicBezTo>
                    <a:lnTo>
                      <a:pt x="1366" y="839"/>
                    </a:lnTo>
                    <a:close/>
                    <a:moveTo>
                      <a:pt x="1335" y="862"/>
                    </a:moveTo>
                    <a:cubicBezTo>
                      <a:pt x="1337" y="862"/>
                      <a:pt x="1337" y="862"/>
                      <a:pt x="1337" y="862"/>
                    </a:cubicBezTo>
                    <a:cubicBezTo>
                      <a:pt x="1344" y="862"/>
                      <a:pt x="1344" y="862"/>
                      <a:pt x="1344" y="862"/>
                    </a:cubicBezTo>
                    <a:cubicBezTo>
                      <a:pt x="1348" y="862"/>
                      <a:pt x="1348" y="862"/>
                      <a:pt x="1348" y="862"/>
                    </a:cubicBezTo>
                    <a:cubicBezTo>
                      <a:pt x="1351" y="862"/>
                      <a:pt x="1351" y="862"/>
                      <a:pt x="1351" y="862"/>
                    </a:cubicBezTo>
                    <a:cubicBezTo>
                      <a:pt x="1357" y="862"/>
                      <a:pt x="1357" y="862"/>
                      <a:pt x="1357" y="862"/>
                    </a:cubicBezTo>
                    <a:cubicBezTo>
                      <a:pt x="1362" y="862"/>
                      <a:pt x="1362" y="862"/>
                      <a:pt x="1362" y="862"/>
                    </a:cubicBezTo>
                    <a:cubicBezTo>
                      <a:pt x="1366" y="862"/>
                      <a:pt x="1366" y="862"/>
                      <a:pt x="1366" y="862"/>
                    </a:cubicBezTo>
                    <a:cubicBezTo>
                      <a:pt x="1369" y="862"/>
                      <a:pt x="1369" y="862"/>
                      <a:pt x="1369" y="862"/>
                    </a:cubicBezTo>
                    <a:cubicBezTo>
                      <a:pt x="1371" y="862"/>
                      <a:pt x="1371" y="862"/>
                      <a:pt x="1371" y="862"/>
                    </a:cubicBezTo>
                    <a:cubicBezTo>
                      <a:pt x="1377" y="862"/>
                      <a:pt x="1377" y="862"/>
                      <a:pt x="1377" y="862"/>
                    </a:cubicBezTo>
                    <a:cubicBezTo>
                      <a:pt x="1383" y="862"/>
                      <a:pt x="1383" y="862"/>
                      <a:pt x="1383" y="862"/>
                    </a:cubicBezTo>
                    <a:cubicBezTo>
                      <a:pt x="1384" y="862"/>
                      <a:pt x="1384" y="862"/>
                      <a:pt x="1384" y="862"/>
                    </a:cubicBezTo>
                    <a:cubicBezTo>
                      <a:pt x="1383" y="863"/>
                      <a:pt x="1383" y="863"/>
                      <a:pt x="1383" y="863"/>
                    </a:cubicBezTo>
                    <a:cubicBezTo>
                      <a:pt x="1380" y="865"/>
                      <a:pt x="1380" y="865"/>
                      <a:pt x="1380" y="865"/>
                    </a:cubicBezTo>
                    <a:cubicBezTo>
                      <a:pt x="1376" y="867"/>
                      <a:pt x="1376" y="867"/>
                      <a:pt x="1376" y="867"/>
                    </a:cubicBezTo>
                    <a:cubicBezTo>
                      <a:pt x="1374" y="867"/>
                      <a:pt x="1374" y="867"/>
                      <a:pt x="1374" y="867"/>
                    </a:cubicBezTo>
                    <a:cubicBezTo>
                      <a:pt x="1372" y="868"/>
                      <a:pt x="1372" y="868"/>
                      <a:pt x="1372" y="868"/>
                    </a:cubicBezTo>
                    <a:cubicBezTo>
                      <a:pt x="1370" y="870"/>
                      <a:pt x="1370" y="870"/>
                      <a:pt x="1370" y="870"/>
                    </a:cubicBezTo>
                    <a:cubicBezTo>
                      <a:pt x="1366" y="871"/>
                      <a:pt x="1366" y="871"/>
                      <a:pt x="1366" y="871"/>
                    </a:cubicBezTo>
                    <a:cubicBezTo>
                      <a:pt x="1362" y="873"/>
                      <a:pt x="1362" y="873"/>
                      <a:pt x="1362" y="873"/>
                    </a:cubicBezTo>
                    <a:cubicBezTo>
                      <a:pt x="1360" y="874"/>
                      <a:pt x="1360" y="874"/>
                      <a:pt x="1360" y="874"/>
                    </a:cubicBezTo>
                    <a:cubicBezTo>
                      <a:pt x="1358" y="875"/>
                      <a:pt x="1358" y="875"/>
                      <a:pt x="1358" y="875"/>
                    </a:cubicBezTo>
                    <a:cubicBezTo>
                      <a:pt x="1354" y="877"/>
                      <a:pt x="1354" y="877"/>
                      <a:pt x="1354" y="877"/>
                    </a:cubicBezTo>
                    <a:cubicBezTo>
                      <a:pt x="1349" y="874"/>
                      <a:pt x="1349" y="874"/>
                      <a:pt x="1349" y="874"/>
                    </a:cubicBezTo>
                    <a:cubicBezTo>
                      <a:pt x="1340" y="867"/>
                      <a:pt x="1340" y="867"/>
                      <a:pt x="1340" y="867"/>
                    </a:cubicBezTo>
                    <a:cubicBezTo>
                      <a:pt x="1333" y="862"/>
                      <a:pt x="1333" y="862"/>
                      <a:pt x="1333" y="862"/>
                    </a:cubicBezTo>
                    <a:lnTo>
                      <a:pt x="1335" y="862"/>
                    </a:lnTo>
                    <a:close/>
                    <a:moveTo>
                      <a:pt x="1351" y="885"/>
                    </a:moveTo>
                    <a:cubicBezTo>
                      <a:pt x="1353" y="883"/>
                      <a:pt x="1353" y="883"/>
                      <a:pt x="1353" y="883"/>
                    </a:cubicBezTo>
                    <a:cubicBezTo>
                      <a:pt x="1353" y="883"/>
                      <a:pt x="1353" y="883"/>
                      <a:pt x="1353" y="883"/>
                    </a:cubicBezTo>
                    <a:cubicBezTo>
                      <a:pt x="1368" y="894"/>
                      <a:pt x="1368" y="894"/>
                      <a:pt x="1368" y="894"/>
                    </a:cubicBezTo>
                    <a:cubicBezTo>
                      <a:pt x="1377" y="901"/>
                      <a:pt x="1377" y="901"/>
                      <a:pt x="1377" y="901"/>
                    </a:cubicBezTo>
                    <a:cubicBezTo>
                      <a:pt x="1378" y="902"/>
                      <a:pt x="1378" y="902"/>
                      <a:pt x="1378" y="902"/>
                    </a:cubicBezTo>
                    <a:cubicBezTo>
                      <a:pt x="1378" y="902"/>
                      <a:pt x="1378" y="902"/>
                      <a:pt x="1378" y="902"/>
                    </a:cubicBezTo>
                    <a:cubicBezTo>
                      <a:pt x="1376" y="902"/>
                      <a:pt x="1376" y="902"/>
                      <a:pt x="1376" y="902"/>
                    </a:cubicBezTo>
                    <a:cubicBezTo>
                      <a:pt x="1372" y="902"/>
                      <a:pt x="1372" y="902"/>
                      <a:pt x="1372" y="902"/>
                    </a:cubicBezTo>
                    <a:cubicBezTo>
                      <a:pt x="1368" y="902"/>
                      <a:pt x="1368" y="902"/>
                      <a:pt x="1368" y="902"/>
                    </a:cubicBezTo>
                    <a:cubicBezTo>
                      <a:pt x="1365" y="902"/>
                      <a:pt x="1365" y="902"/>
                      <a:pt x="1365" y="902"/>
                    </a:cubicBezTo>
                    <a:cubicBezTo>
                      <a:pt x="1361" y="902"/>
                      <a:pt x="1361" y="902"/>
                      <a:pt x="1361" y="902"/>
                    </a:cubicBezTo>
                    <a:cubicBezTo>
                      <a:pt x="1361" y="902"/>
                      <a:pt x="1361" y="902"/>
                      <a:pt x="1361" y="902"/>
                    </a:cubicBezTo>
                    <a:cubicBezTo>
                      <a:pt x="1358" y="902"/>
                      <a:pt x="1358" y="902"/>
                      <a:pt x="1358" y="902"/>
                    </a:cubicBezTo>
                    <a:cubicBezTo>
                      <a:pt x="1355" y="902"/>
                      <a:pt x="1355" y="902"/>
                      <a:pt x="1355" y="902"/>
                    </a:cubicBezTo>
                    <a:cubicBezTo>
                      <a:pt x="1352" y="902"/>
                      <a:pt x="1352" y="902"/>
                      <a:pt x="1352" y="902"/>
                    </a:cubicBezTo>
                    <a:cubicBezTo>
                      <a:pt x="1348" y="902"/>
                      <a:pt x="1348" y="902"/>
                      <a:pt x="1348" y="902"/>
                    </a:cubicBezTo>
                    <a:cubicBezTo>
                      <a:pt x="1344" y="902"/>
                      <a:pt x="1344" y="902"/>
                      <a:pt x="1344" y="902"/>
                    </a:cubicBezTo>
                    <a:cubicBezTo>
                      <a:pt x="1339" y="902"/>
                      <a:pt x="1339" y="902"/>
                      <a:pt x="1339" y="902"/>
                    </a:cubicBezTo>
                    <a:cubicBezTo>
                      <a:pt x="1334" y="902"/>
                      <a:pt x="1334" y="902"/>
                      <a:pt x="1334" y="902"/>
                    </a:cubicBezTo>
                    <a:cubicBezTo>
                      <a:pt x="1332" y="902"/>
                      <a:pt x="1332" y="902"/>
                      <a:pt x="1332" y="902"/>
                    </a:cubicBezTo>
                    <a:cubicBezTo>
                      <a:pt x="1328" y="902"/>
                      <a:pt x="1328" y="902"/>
                      <a:pt x="1328" y="902"/>
                    </a:cubicBezTo>
                    <a:cubicBezTo>
                      <a:pt x="1325" y="901"/>
                      <a:pt x="1325" y="901"/>
                      <a:pt x="1325" y="901"/>
                    </a:cubicBezTo>
                    <a:cubicBezTo>
                      <a:pt x="1324" y="901"/>
                      <a:pt x="1324" y="901"/>
                      <a:pt x="1324" y="901"/>
                    </a:cubicBezTo>
                    <a:cubicBezTo>
                      <a:pt x="1317" y="901"/>
                      <a:pt x="1317" y="901"/>
                      <a:pt x="1317" y="901"/>
                    </a:cubicBezTo>
                    <a:cubicBezTo>
                      <a:pt x="1321" y="899"/>
                      <a:pt x="1321" y="899"/>
                      <a:pt x="1321" y="899"/>
                    </a:cubicBezTo>
                    <a:cubicBezTo>
                      <a:pt x="1322" y="899"/>
                      <a:pt x="1322" y="899"/>
                      <a:pt x="1322" y="899"/>
                    </a:cubicBezTo>
                    <a:cubicBezTo>
                      <a:pt x="1324" y="898"/>
                      <a:pt x="1324" y="898"/>
                      <a:pt x="1324" y="898"/>
                    </a:cubicBezTo>
                    <a:cubicBezTo>
                      <a:pt x="1326" y="897"/>
                      <a:pt x="1326" y="897"/>
                      <a:pt x="1326" y="897"/>
                    </a:cubicBezTo>
                    <a:cubicBezTo>
                      <a:pt x="1328" y="896"/>
                      <a:pt x="1328" y="896"/>
                      <a:pt x="1328" y="896"/>
                    </a:cubicBezTo>
                    <a:cubicBezTo>
                      <a:pt x="1331" y="894"/>
                      <a:pt x="1331" y="894"/>
                      <a:pt x="1331" y="894"/>
                    </a:cubicBezTo>
                    <a:cubicBezTo>
                      <a:pt x="1335" y="892"/>
                      <a:pt x="1335" y="892"/>
                      <a:pt x="1335" y="892"/>
                    </a:cubicBezTo>
                    <a:cubicBezTo>
                      <a:pt x="1337" y="891"/>
                      <a:pt x="1337" y="891"/>
                      <a:pt x="1337" y="891"/>
                    </a:cubicBezTo>
                    <a:cubicBezTo>
                      <a:pt x="1340" y="890"/>
                      <a:pt x="1340" y="890"/>
                      <a:pt x="1340" y="890"/>
                    </a:cubicBezTo>
                    <a:cubicBezTo>
                      <a:pt x="1342" y="889"/>
                      <a:pt x="1342" y="889"/>
                      <a:pt x="1342" y="889"/>
                    </a:cubicBezTo>
                    <a:cubicBezTo>
                      <a:pt x="1344" y="888"/>
                      <a:pt x="1344" y="888"/>
                      <a:pt x="1344" y="888"/>
                    </a:cubicBezTo>
                    <a:cubicBezTo>
                      <a:pt x="1346" y="887"/>
                      <a:pt x="1346" y="887"/>
                      <a:pt x="1346" y="887"/>
                    </a:cubicBezTo>
                    <a:cubicBezTo>
                      <a:pt x="1346" y="887"/>
                      <a:pt x="1346" y="887"/>
                      <a:pt x="1346" y="887"/>
                    </a:cubicBezTo>
                    <a:cubicBezTo>
                      <a:pt x="1349" y="886"/>
                      <a:pt x="1349" y="886"/>
                      <a:pt x="1349" y="886"/>
                    </a:cubicBezTo>
                    <a:lnTo>
                      <a:pt x="1351" y="885"/>
                    </a:lnTo>
                    <a:close/>
                    <a:moveTo>
                      <a:pt x="1317" y="907"/>
                    </a:moveTo>
                    <a:cubicBezTo>
                      <a:pt x="1329" y="907"/>
                      <a:pt x="1329" y="907"/>
                      <a:pt x="1329" y="907"/>
                    </a:cubicBezTo>
                    <a:cubicBezTo>
                      <a:pt x="1331" y="907"/>
                      <a:pt x="1331" y="907"/>
                      <a:pt x="1331" y="907"/>
                    </a:cubicBezTo>
                    <a:cubicBezTo>
                      <a:pt x="1333" y="907"/>
                      <a:pt x="1333" y="907"/>
                      <a:pt x="1333" y="907"/>
                    </a:cubicBezTo>
                    <a:cubicBezTo>
                      <a:pt x="1337" y="907"/>
                      <a:pt x="1337" y="907"/>
                      <a:pt x="1337" y="907"/>
                    </a:cubicBezTo>
                    <a:cubicBezTo>
                      <a:pt x="1339" y="907"/>
                      <a:pt x="1339" y="907"/>
                      <a:pt x="1339" y="907"/>
                    </a:cubicBezTo>
                    <a:cubicBezTo>
                      <a:pt x="1344" y="907"/>
                      <a:pt x="1344" y="907"/>
                      <a:pt x="1344" y="907"/>
                    </a:cubicBezTo>
                    <a:cubicBezTo>
                      <a:pt x="1350" y="907"/>
                      <a:pt x="1350" y="907"/>
                      <a:pt x="1350" y="907"/>
                    </a:cubicBezTo>
                    <a:cubicBezTo>
                      <a:pt x="1353" y="907"/>
                      <a:pt x="1353" y="907"/>
                      <a:pt x="1353" y="907"/>
                    </a:cubicBezTo>
                    <a:cubicBezTo>
                      <a:pt x="1357" y="907"/>
                      <a:pt x="1357" y="907"/>
                      <a:pt x="1357" y="907"/>
                    </a:cubicBezTo>
                    <a:cubicBezTo>
                      <a:pt x="1360" y="907"/>
                      <a:pt x="1360" y="907"/>
                      <a:pt x="1360" y="907"/>
                    </a:cubicBezTo>
                    <a:cubicBezTo>
                      <a:pt x="1363" y="907"/>
                      <a:pt x="1363" y="907"/>
                      <a:pt x="1363" y="907"/>
                    </a:cubicBezTo>
                    <a:cubicBezTo>
                      <a:pt x="1366" y="907"/>
                      <a:pt x="1366" y="907"/>
                      <a:pt x="1366" y="907"/>
                    </a:cubicBezTo>
                    <a:cubicBezTo>
                      <a:pt x="1366" y="907"/>
                      <a:pt x="1366" y="907"/>
                      <a:pt x="1366" y="907"/>
                    </a:cubicBezTo>
                    <a:cubicBezTo>
                      <a:pt x="1371" y="907"/>
                      <a:pt x="1371" y="907"/>
                      <a:pt x="1371" y="907"/>
                    </a:cubicBezTo>
                    <a:cubicBezTo>
                      <a:pt x="1373" y="907"/>
                      <a:pt x="1373" y="907"/>
                      <a:pt x="1373" y="907"/>
                    </a:cubicBezTo>
                    <a:cubicBezTo>
                      <a:pt x="1374" y="907"/>
                      <a:pt x="1374" y="907"/>
                      <a:pt x="1374" y="907"/>
                    </a:cubicBezTo>
                    <a:cubicBezTo>
                      <a:pt x="1374" y="907"/>
                      <a:pt x="1374" y="907"/>
                      <a:pt x="1374" y="907"/>
                    </a:cubicBezTo>
                    <a:cubicBezTo>
                      <a:pt x="1372" y="908"/>
                      <a:pt x="1372" y="908"/>
                      <a:pt x="1372" y="908"/>
                    </a:cubicBezTo>
                    <a:cubicBezTo>
                      <a:pt x="1369" y="909"/>
                      <a:pt x="1369" y="909"/>
                      <a:pt x="1369" y="909"/>
                    </a:cubicBezTo>
                    <a:cubicBezTo>
                      <a:pt x="1369" y="909"/>
                      <a:pt x="1369" y="909"/>
                      <a:pt x="1369" y="909"/>
                    </a:cubicBezTo>
                    <a:cubicBezTo>
                      <a:pt x="1367" y="910"/>
                      <a:pt x="1367" y="910"/>
                      <a:pt x="1367" y="910"/>
                    </a:cubicBezTo>
                    <a:cubicBezTo>
                      <a:pt x="1365" y="911"/>
                      <a:pt x="1365" y="911"/>
                      <a:pt x="1365" y="911"/>
                    </a:cubicBezTo>
                    <a:cubicBezTo>
                      <a:pt x="1363" y="912"/>
                      <a:pt x="1363" y="912"/>
                      <a:pt x="1363" y="912"/>
                    </a:cubicBezTo>
                    <a:cubicBezTo>
                      <a:pt x="1360" y="913"/>
                      <a:pt x="1360" y="913"/>
                      <a:pt x="1360" y="913"/>
                    </a:cubicBezTo>
                    <a:cubicBezTo>
                      <a:pt x="1358" y="914"/>
                      <a:pt x="1358" y="914"/>
                      <a:pt x="1358" y="914"/>
                    </a:cubicBezTo>
                    <a:cubicBezTo>
                      <a:pt x="1354" y="916"/>
                      <a:pt x="1354" y="916"/>
                      <a:pt x="1354" y="916"/>
                    </a:cubicBezTo>
                    <a:cubicBezTo>
                      <a:pt x="1351" y="918"/>
                      <a:pt x="1351" y="918"/>
                      <a:pt x="1351" y="918"/>
                    </a:cubicBezTo>
                    <a:cubicBezTo>
                      <a:pt x="1349" y="918"/>
                      <a:pt x="1349" y="918"/>
                      <a:pt x="1349" y="918"/>
                    </a:cubicBezTo>
                    <a:cubicBezTo>
                      <a:pt x="1346" y="920"/>
                      <a:pt x="1346" y="920"/>
                      <a:pt x="1346" y="920"/>
                    </a:cubicBezTo>
                    <a:cubicBezTo>
                      <a:pt x="1345" y="920"/>
                      <a:pt x="1345" y="920"/>
                      <a:pt x="1345" y="920"/>
                    </a:cubicBezTo>
                    <a:cubicBezTo>
                      <a:pt x="1344" y="921"/>
                      <a:pt x="1344" y="921"/>
                      <a:pt x="1344" y="921"/>
                    </a:cubicBezTo>
                    <a:cubicBezTo>
                      <a:pt x="1341" y="922"/>
                      <a:pt x="1341" y="922"/>
                      <a:pt x="1341" y="922"/>
                    </a:cubicBezTo>
                    <a:cubicBezTo>
                      <a:pt x="1335" y="922"/>
                      <a:pt x="1335" y="922"/>
                      <a:pt x="1335" y="922"/>
                    </a:cubicBezTo>
                    <a:cubicBezTo>
                      <a:pt x="1328" y="917"/>
                      <a:pt x="1328" y="917"/>
                      <a:pt x="1328" y="917"/>
                    </a:cubicBezTo>
                    <a:cubicBezTo>
                      <a:pt x="1317" y="909"/>
                      <a:pt x="1317" y="909"/>
                      <a:pt x="1317" y="909"/>
                    </a:cubicBezTo>
                    <a:cubicBezTo>
                      <a:pt x="1314" y="907"/>
                      <a:pt x="1314" y="907"/>
                      <a:pt x="1314" y="907"/>
                    </a:cubicBezTo>
                    <a:cubicBezTo>
                      <a:pt x="1315" y="907"/>
                      <a:pt x="1315" y="907"/>
                      <a:pt x="1315" y="907"/>
                    </a:cubicBezTo>
                    <a:lnTo>
                      <a:pt x="1317" y="907"/>
                    </a:lnTo>
                    <a:close/>
                    <a:moveTo>
                      <a:pt x="1329" y="927"/>
                    </a:moveTo>
                    <a:cubicBezTo>
                      <a:pt x="1330" y="927"/>
                      <a:pt x="1330" y="927"/>
                      <a:pt x="1330" y="927"/>
                    </a:cubicBezTo>
                    <a:cubicBezTo>
                      <a:pt x="1330" y="928"/>
                      <a:pt x="1330" y="928"/>
                      <a:pt x="1330" y="928"/>
                    </a:cubicBezTo>
                    <a:cubicBezTo>
                      <a:pt x="1327" y="929"/>
                      <a:pt x="1327" y="929"/>
                      <a:pt x="1327" y="929"/>
                    </a:cubicBezTo>
                    <a:cubicBezTo>
                      <a:pt x="1326" y="927"/>
                      <a:pt x="1326" y="927"/>
                      <a:pt x="1326" y="927"/>
                    </a:cubicBezTo>
                    <a:lnTo>
                      <a:pt x="1329" y="927"/>
                    </a:lnTo>
                    <a:close/>
                    <a:moveTo>
                      <a:pt x="1328" y="939"/>
                    </a:moveTo>
                    <a:cubicBezTo>
                      <a:pt x="1327" y="940"/>
                      <a:pt x="1327" y="940"/>
                      <a:pt x="1327" y="940"/>
                    </a:cubicBezTo>
                    <a:cubicBezTo>
                      <a:pt x="1326" y="942"/>
                      <a:pt x="1326" y="942"/>
                      <a:pt x="1326" y="942"/>
                    </a:cubicBezTo>
                    <a:cubicBezTo>
                      <a:pt x="1325" y="943"/>
                      <a:pt x="1325" y="943"/>
                      <a:pt x="1325" y="943"/>
                    </a:cubicBezTo>
                    <a:cubicBezTo>
                      <a:pt x="1324" y="945"/>
                      <a:pt x="1324" y="945"/>
                      <a:pt x="1324" y="945"/>
                    </a:cubicBezTo>
                    <a:cubicBezTo>
                      <a:pt x="1324" y="945"/>
                      <a:pt x="1324" y="945"/>
                      <a:pt x="1324" y="945"/>
                    </a:cubicBezTo>
                    <a:cubicBezTo>
                      <a:pt x="1324" y="944"/>
                      <a:pt x="1324" y="944"/>
                      <a:pt x="1324" y="944"/>
                    </a:cubicBezTo>
                    <a:cubicBezTo>
                      <a:pt x="1324" y="942"/>
                      <a:pt x="1324" y="942"/>
                      <a:pt x="1324" y="942"/>
                    </a:cubicBezTo>
                    <a:cubicBezTo>
                      <a:pt x="1324" y="940"/>
                      <a:pt x="1324" y="940"/>
                      <a:pt x="1324" y="940"/>
                    </a:cubicBezTo>
                    <a:cubicBezTo>
                      <a:pt x="1324" y="937"/>
                      <a:pt x="1324" y="937"/>
                      <a:pt x="1324" y="937"/>
                    </a:cubicBezTo>
                    <a:cubicBezTo>
                      <a:pt x="1324" y="936"/>
                      <a:pt x="1324" y="936"/>
                      <a:pt x="1324" y="936"/>
                    </a:cubicBezTo>
                    <a:cubicBezTo>
                      <a:pt x="1326" y="935"/>
                      <a:pt x="1326" y="935"/>
                      <a:pt x="1326" y="935"/>
                    </a:cubicBezTo>
                    <a:lnTo>
                      <a:pt x="1328" y="939"/>
                    </a:lnTo>
                    <a:close/>
                    <a:moveTo>
                      <a:pt x="1326" y="964"/>
                    </a:moveTo>
                    <a:cubicBezTo>
                      <a:pt x="1328" y="968"/>
                      <a:pt x="1328" y="968"/>
                      <a:pt x="1328" y="968"/>
                    </a:cubicBezTo>
                    <a:cubicBezTo>
                      <a:pt x="1328" y="968"/>
                      <a:pt x="1328" y="968"/>
                      <a:pt x="1328" y="968"/>
                    </a:cubicBezTo>
                    <a:cubicBezTo>
                      <a:pt x="1327" y="969"/>
                      <a:pt x="1327" y="969"/>
                      <a:pt x="1327" y="969"/>
                    </a:cubicBezTo>
                    <a:cubicBezTo>
                      <a:pt x="1326" y="971"/>
                      <a:pt x="1326" y="971"/>
                      <a:pt x="1326" y="971"/>
                    </a:cubicBezTo>
                    <a:cubicBezTo>
                      <a:pt x="1324" y="974"/>
                      <a:pt x="1324" y="974"/>
                      <a:pt x="1324" y="974"/>
                    </a:cubicBezTo>
                    <a:cubicBezTo>
                      <a:pt x="1324" y="969"/>
                      <a:pt x="1324" y="969"/>
                      <a:pt x="1324" y="969"/>
                    </a:cubicBezTo>
                    <a:cubicBezTo>
                      <a:pt x="1324" y="965"/>
                      <a:pt x="1324" y="965"/>
                      <a:pt x="1324" y="965"/>
                    </a:cubicBezTo>
                    <a:cubicBezTo>
                      <a:pt x="1324" y="964"/>
                      <a:pt x="1324" y="964"/>
                      <a:pt x="1324" y="964"/>
                    </a:cubicBezTo>
                    <a:cubicBezTo>
                      <a:pt x="1324" y="962"/>
                      <a:pt x="1324" y="962"/>
                      <a:pt x="1324" y="962"/>
                    </a:cubicBezTo>
                    <a:cubicBezTo>
                      <a:pt x="1324" y="961"/>
                      <a:pt x="1324" y="961"/>
                      <a:pt x="1324" y="961"/>
                    </a:cubicBezTo>
                    <a:lnTo>
                      <a:pt x="1326" y="964"/>
                    </a:lnTo>
                    <a:close/>
                    <a:moveTo>
                      <a:pt x="1325" y="1044"/>
                    </a:moveTo>
                    <a:cubicBezTo>
                      <a:pt x="1335" y="1053"/>
                      <a:pt x="1335" y="1053"/>
                      <a:pt x="1335" y="1053"/>
                    </a:cubicBezTo>
                    <a:cubicBezTo>
                      <a:pt x="1334" y="1054"/>
                      <a:pt x="1333" y="1055"/>
                      <a:pt x="1332" y="1055"/>
                    </a:cubicBezTo>
                    <a:cubicBezTo>
                      <a:pt x="1331" y="1056"/>
                      <a:pt x="1331" y="1056"/>
                      <a:pt x="1330" y="1057"/>
                    </a:cubicBezTo>
                    <a:cubicBezTo>
                      <a:pt x="1329" y="1057"/>
                      <a:pt x="1329" y="1057"/>
                      <a:pt x="1329" y="1057"/>
                    </a:cubicBezTo>
                    <a:cubicBezTo>
                      <a:pt x="1329" y="1057"/>
                      <a:pt x="1329" y="1058"/>
                      <a:pt x="1328" y="1058"/>
                    </a:cubicBezTo>
                    <a:cubicBezTo>
                      <a:pt x="1328" y="1058"/>
                      <a:pt x="1328" y="1058"/>
                      <a:pt x="1328" y="1058"/>
                    </a:cubicBezTo>
                    <a:cubicBezTo>
                      <a:pt x="1328" y="1058"/>
                      <a:pt x="1328" y="1058"/>
                      <a:pt x="1328" y="1058"/>
                    </a:cubicBezTo>
                    <a:cubicBezTo>
                      <a:pt x="1327" y="1059"/>
                      <a:pt x="1325" y="1060"/>
                      <a:pt x="1324" y="1061"/>
                    </a:cubicBezTo>
                    <a:cubicBezTo>
                      <a:pt x="1324" y="1061"/>
                      <a:pt x="1324" y="1061"/>
                      <a:pt x="1324" y="1061"/>
                    </a:cubicBezTo>
                    <a:cubicBezTo>
                      <a:pt x="1313" y="1053"/>
                      <a:pt x="1313" y="1053"/>
                      <a:pt x="1313" y="1053"/>
                    </a:cubicBezTo>
                    <a:cubicBezTo>
                      <a:pt x="1315" y="1052"/>
                      <a:pt x="1315" y="1052"/>
                      <a:pt x="1315" y="1052"/>
                    </a:cubicBezTo>
                    <a:cubicBezTo>
                      <a:pt x="1316" y="1051"/>
                      <a:pt x="1317" y="1050"/>
                      <a:pt x="1319" y="1049"/>
                    </a:cubicBezTo>
                    <a:cubicBezTo>
                      <a:pt x="1320" y="1048"/>
                      <a:pt x="1320" y="1048"/>
                      <a:pt x="1320" y="1048"/>
                    </a:cubicBezTo>
                    <a:cubicBezTo>
                      <a:pt x="1321" y="1047"/>
                      <a:pt x="1322" y="1046"/>
                      <a:pt x="1323" y="1046"/>
                    </a:cubicBezTo>
                    <a:cubicBezTo>
                      <a:pt x="1324" y="1045"/>
                      <a:pt x="1324" y="1045"/>
                      <a:pt x="1325" y="1044"/>
                    </a:cubicBezTo>
                    <a:close/>
                    <a:moveTo>
                      <a:pt x="1328" y="1064"/>
                    </a:moveTo>
                    <a:cubicBezTo>
                      <a:pt x="1329" y="1064"/>
                      <a:pt x="1329" y="1063"/>
                      <a:pt x="1330" y="1063"/>
                    </a:cubicBezTo>
                    <a:cubicBezTo>
                      <a:pt x="1340" y="1073"/>
                      <a:pt x="1340" y="1073"/>
                      <a:pt x="1340" y="1073"/>
                    </a:cubicBezTo>
                    <a:cubicBezTo>
                      <a:pt x="1340" y="1074"/>
                      <a:pt x="1339" y="1074"/>
                      <a:pt x="1338" y="1075"/>
                    </a:cubicBezTo>
                    <a:cubicBezTo>
                      <a:pt x="1337" y="1075"/>
                      <a:pt x="1337" y="1075"/>
                      <a:pt x="1337" y="1075"/>
                    </a:cubicBezTo>
                    <a:cubicBezTo>
                      <a:pt x="1326" y="1066"/>
                      <a:pt x="1326" y="1066"/>
                      <a:pt x="1326" y="1066"/>
                    </a:cubicBezTo>
                    <a:cubicBezTo>
                      <a:pt x="1327" y="1065"/>
                      <a:pt x="1327" y="1065"/>
                      <a:pt x="1328" y="1064"/>
                    </a:cubicBezTo>
                    <a:close/>
                    <a:moveTo>
                      <a:pt x="1334" y="1060"/>
                    </a:moveTo>
                    <a:cubicBezTo>
                      <a:pt x="1335" y="1060"/>
                      <a:pt x="1335" y="1059"/>
                      <a:pt x="1336" y="1059"/>
                    </a:cubicBezTo>
                    <a:cubicBezTo>
                      <a:pt x="1337" y="1058"/>
                      <a:pt x="1337" y="1058"/>
                      <a:pt x="1338" y="1057"/>
                    </a:cubicBezTo>
                    <a:cubicBezTo>
                      <a:pt x="1348" y="1068"/>
                      <a:pt x="1348" y="1068"/>
                      <a:pt x="1348" y="1068"/>
                    </a:cubicBezTo>
                    <a:cubicBezTo>
                      <a:pt x="1347" y="1069"/>
                      <a:pt x="1347" y="1069"/>
                      <a:pt x="1347" y="1069"/>
                    </a:cubicBezTo>
                    <a:cubicBezTo>
                      <a:pt x="1346" y="1070"/>
                      <a:pt x="1345" y="1070"/>
                      <a:pt x="1345" y="1070"/>
                    </a:cubicBezTo>
                    <a:lnTo>
                      <a:pt x="1334" y="1060"/>
                    </a:lnTo>
                    <a:close/>
                    <a:moveTo>
                      <a:pt x="1342" y="1054"/>
                    </a:moveTo>
                    <a:cubicBezTo>
                      <a:pt x="1343" y="1054"/>
                      <a:pt x="1343" y="1054"/>
                      <a:pt x="1343" y="1054"/>
                    </a:cubicBezTo>
                    <a:cubicBezTo>
                      <a:pt x="1344" y="1054"/>
                      <a:pt x="1345" y="1053"/>
                      <a:pt x="1345" y="1053"/>
                    </a:cubicBezTo>
                    <a:cubicBezTo>
                      <a:pt x="1347" y="1052"/>
                      <a:pt x="1347" y="1052"/>
                      <a:pt x="1347" y="1052"/>
                    </a:cubicBezTo>
                    <a:cubicBezTo>
                      <a:pt x="1353" y="1060"/>
                      <a:pt x="1353" y="1060"/>
                      <a:pt x="1353" y="1060"/>
                    </a:cubicBezTo>
                    <a:cubicBezTo>
                      <a:pt x="1356" y="1064"/>
                      <a:pt x="1356" y="1064"/>
                      <a:pt x="1356" y="1064"/>
                    </a:cubicBezTo>
                    <a:cubicBezTo>
                      <a:pt x="1355" y="1064"/>
                      <a:pt x="1355" y="1065"/>
                      <a:pt x="1354" y="1065"/>
                    </a:cubicBezTo>
                    <a:cubicBezTo>
                      <a:pt x="1354" y="1065"/>
                      <a:pt x="1354" y="1065"/>
                      <a:pt x="1354" y="1065"/>
                    </a:cubicBezTo>
                    <a:cubicBezTo>
                      <a:pt x="1353" y="1066"/>
                      <a:pt x="1353" y="1066"/>
                      <a:pt x="1353" y="1066"/>
                    </a:cubicBezTo>
                    <a:lnTo>
                      <a:pt x="1342" y="1054"/>
                    </a:lnTo>
                    <a:close/>
                    <a:moveTo>
                      <a:pt x="1351" y="1049"/>
                    </a:moveTo>
                    <a:cubicBezTo>
                      <a:pt x="1353" y="1049"/>
                      <a:pt x="1353" y="1049"/>
                      <a:pt x="1353" y="1049"/>
                    </a:cubicBezTo>
                    <a:cubicBezTo>
                      <a:pt x="1354" y="1048"/>
                      <a:pt x="1355" y="1048"/>
                      <a:pt x="1356" y="1047"/>
                    </a:cubicBezTo>
                    <a:cubicBezTo>
                      <a:pt x="1364" y="1060"/>
                      <a:pt x="1364" y="1060"/>
                      <a:pt x="1364" y="1060"/>
                    </a:cubicBezTo>
                    <a:cubicBezTo>
                      <a:pt x="1364" y="1060"/>
                      <a:pt x="1364" y="1060"/>
                      <a:pt x="1364" y="1060"/>
                    </a:cubicBezTo>
                    <a:cubicBezTo>
                      <a:pt x="1363" y="1061"/>
                      <a:pt x="1362" y="1061"/>
                      <a:pt x="1361" y="1062"/>
                    </a:cubicBezTo>
                    <a:lnTo>
                      <a:pt x="1351" y="1049"/>
                    </a:lnTo>
                    <a:close/>
                    <a:moveTo>
                      <a:pt x="1361" y="1045"/>
                    </a:moveTo>
                    <a:cubicBezTo>
                      <a:pt x="1362" y="1044"/>
                      <a:pt x="1362" y="1044"/>
                      <a:pt x="1362" y="1044"/>
                    </a:cubicBezTo>
                    <a:cubicBezTo>
                      <a:pt x="1363" y="1044"/>
                      <a:pt x="1364" y="1043"/>
                      <a:pt x="1365" y="1043"/>
                    </a:cubicBezTo>
                    <a:cubicBezTo>
                      <a:pt x="1366" y="1043"/>
                      <a:pt x="1366" y="1043"/>
                      <a:pt x="1366" y="1043"/>
                    </a:cubicBezTo>
                    <a:cubicBezTo>
                      <a:pt x="1366" y="1043"/>
                      <a:pt x="1366" y="1043"/>
                      <a:pt x="1366" y="1043"/>
                    </a:cubicBezTo>
                    <a:cubicBezTo>
                      <a:pt x="1370" y="1052"/>
                      <a:pt x="1370" y="1052"/>
                      <a:pt x="1370" y="1052"/>
                    </a:cubicBezTo>
                    <a:cubicBezTo>
                      <a:pt x="1373" y="1057"/>
                      <a:pt x="1373" y="1057"/>
                      <a:pt x="1373" y="1057"/>
                    </a:cubicBezTo>
                    <a:cubicBezTo>
                      <a:pt x="1372" y="1057"/>
                      <a:pt x="1370" y="1058"/>
                      <a:pt x="1369" y="1058"/>
                    </a:cubicBezTo>
                    <a:lnTo>
                      <a:pt x="1361" y="1045"/>
                    </a:lnTo>
                    <a:close/>
                    <a:moveTo>
                      <a:pt x="1370" y="1041"/>
                    </a:moveTo>
                    <a:cubicBezTo>
                      <a:pt x="1371" y="1041"/>
                      <a:pt x="1371" y="1041"/>
                      <a:pt x="1371" y="1041"/>
                    </a:cubicBezTo>
                    <a:cubicBezTo>
                      <a:pt x="1372" y="1040"/>
                      <a:pt x="1373" y="1040"/>
                      <a:pt x="1374" y="1039"/>
                    </a:cubicBezTo>
                    <a:cubicBezTo>
                      <a:pt x="1375" y="1039"/>
                      <a:pt x="1375" y="1039"/>
                      <a:pt x="1375" y="1039"/>
                    </a:cubicBezTo>
                    <a:cubicBezTo>
                      <a:pt x="1376" y="1041"/>
                      <a:pt x="1376" y="1041"/>
                      <a:pt x="1376" y="1041"/>
                    </a:cubicBezTo>
                    <a:cubicBezTo>
                      <a:pt x="1380" y="1049"/>
                      <a:pt x="1380" y="1049"/>
                      <a:pt x="1380" y="1049"/>
                    </a:cubicBezTo>
                    <a:cubicBezTo>
                      <a:pt x="1382" y="1054"/>
                      <a:pt x="1382" y="1054"/>
                      <a:pt x="1382" y="1054"/>
                    </a:cubicBezTo>
                    <a:cubicBezTo>
                      <a:pt x="1381" y="1054"/>
                      <a:pt x="1379" y="1055"/>
                      <a:pt x="1378" y="1055"/>
                    </a:cubicBezTo>
                    <a:cubicBezTo>
                      <a:pt x="1378" y="1055"/>
                      <a:pt x="1378" y="1055"/>
                      <a:pt x="1378" y="1055"/>
                    </a:cubicBezTo>
                    <a:cubicBezTo>
                      <a:pt x="1378" y="1055"/>
                      <a:pt x="1378" y="1055"/>
                      <a:pt x="1378" y="1055"/>
                    </a:cubicBezTo>
                    <a:lnTo>
                      <a:pt x="1370" y="1041"/>
                    </a:lnTo>
                    <a:close/>
                    <a:moveTo>
                      <a:pt x="1380" y="1037"/>
                    </a:moveTo>
                    <a:cubicBezTo>
                      <a:pt x="1382" y="1037"/>
                      <a:pt x="1383" y="1036"/>
                      <a:pt x="1385" y="1036"/>
                    </a:cubicBezTo>
                    <a:cubicBezTo>
                      <a:pt x="1386" y="1036"/>
                      <a:pt x="1386" y="1036"/>
                      <a:pt x="1386" y="1036"/>
                    </a:cubicBezTo>
                    <a:cubicBezTo>
                      <a:pt x="1386" y="1037"/>
                      <a:pt x="1386" y="1037"/>
                      <a:pt x="1386" y="1037"/>
                    </a:cubicBezTo>
                    <a:cubicBezTo>
                      <a:pt x="1391" y="1051"/>
                      <a:pt x="1391" y="1051"/>
                      <a:pt x="1391" y="1051"/>
                    </a:cubicBezTo>
                    <a:cubicBezTo>
                      <a:pt x="1390" y="1052"/>
                      <a:pt x="1389" y="1052"/>
                      <a:pt x="1388" y="1052"/>
                    </a:cubicBezTo>
                    <a:cubicBezTo>
                      <a:pt x="1387" y="1053"/>
                      <a:pt x="1387" y="1053"/>
                      <a:pt x="1387" y="1053"/>
                    </a:cubicBezTo>
                    <a:cubicBezTo>
                      <a:pt x="1386" y="1050"/>
                      <a:pt x="1386" y="1050"/>
                      <a:pt x="1386" y="1050"/>
                    </a:cubicBezTo>
                    <a:lnTo>
                      <a:pt x="1380" y="1037"/>
                    </a:lnTo>
                    <a:close/>
                    <a:moveTo>
                      <a:pt x="1391" y="1035"/>
                    </a:moveTo>
                    <a:cubicBezTo>
                      <a:pt x="1391" y="1034"/>
                      <a:pt x="1391" y="1034"/>
                      <a:pt x="1391" y="1034"/>
                    </a:cubicBezTo>
                    <a:cubicBezTo>
                      <a:pt x="1392" y="1034"/>
                      <a:pt x="1393" y="1034"/>
                      <a:pt x="1394" y="1034"/>
                    </a:cubicBezTo>
                    <a:cubicBezTo>
                      <a:pt x="1395" y="1033"/>
                      <a:pt x="1395" y="1033"/>
                      <a:pt x="1395" y="1033"/>
                    </a:cubicBezTo>
                    <a:cubicBezTo>
                      <a:pt x="1396" y="1033"/>
                      <a:pt x="1396" y="1033"/>
                      <a:pt x="1396" y="1033"/>
                    </a:cubicBezTo>
                    <a:cubicBezTo>
                      <a:pt x="1396" y="1035"/>
                      <a:pt x="1396" y="1035"/>
                      <a:pt x="1396" y="1035"/>
                    </a:cubicBezTo>
                    <a:cubicBezTo>
                      <a:pt x="1397" y="1036"/>
                      <a:pt x="1397" y="1036"/>
                      <a:pt x="1397" y="1036"/>
                    </a:cubicBezTo>
                    <a:cubicBezTo>
                      <a:pt x="1398" y="1041"/>
                      <a:pt x="1398" y="1041"/>
                      <a:pt x="1398" y="1041"/>
                    </a:cubicBezTo>
                    <a:cubicBezTo>
                      <a:pt x="1400" y="1048"/>
                      <a:pt x="1400" y="1048"/>
                      <a:pt x="1400" y="1048"/>
                    </a:cubicBezTo>
                    <a:cubicBezTo>
                      <a:pt x="1400" y="1050"/>
                      <a:pt x="1400" y="1050"/>
                      <a:pt x="1400" y="1050"/>
                    </a:cubicBezTo>
                    <a:cubicBezTo>
                      <a:pt x="1399" y="1050"/>
                      <a:pt x="1399" y="1050"/>
                      <a:pt x="1399" y="1050"/>
                    </a:cubicBezTo>
                    <a:cubicBezTo>
                      <a:pt x="1398" y="1050"/>
                      <a:pt x="1397" y="1050"/>
                      <a:pt x="1396" y="1050"/>
                    </a:cubicBezTo>
                    <a:cubicBezTo>
                      <a:pt x="1394" y="1045"/>
                      <a:pt x="1394" y="1045"/>
                      <a:pt x="1394" y="1045"/>
                    </a:cubicBezTo>
                    <a:cubicBezTo>
                      <a:pt x="1393" y="1041"/>
                      <a:pt x="1393" y="1041"/>
                      <a:pt x="1393" y="1041"/>
                    </a:cubicBezTo>
                    <a:lnTo>
                      <a:pt x="1391" y="1035"/>
                    </a:lnTo>
                    <a:close/>
                    <a:moveTo>
                      <a:pt x="1409" y="1000"/>
                    </a:moveTo>
                    <a:cubicBezTo>
                      <a:pt x="1410" y="1000"/>
                      <a:pt x="1410" y="1000"/>
                      <a:pt x="1410" y="1000"/>
                    </a:cubicBezTo>
                    <a:cubicBezTo>
                      <a:pt x="1410" y="1001"/>
                      <a:pt x="1410" y="1001"/>
                      <a:pt x="1410" y="1001"/>
                    </a:cubicBezTo>
                    <a:cubicBezTo>
                      <a:pt x="1415" y="1009"/>
                      <a:pt x="1415" y="1009"/>
                      <a:pt x="1415" y="1009"/>
                    </a:cubicBezTo>
                    <a:cubicBezTo>
                      <a:pt x="1414" y="1009"/>
                      <a:pt x="1414" y="1009"/>
                      <a:pt x="1414" y="1009"/>
                    </a:cubicBezTo>
                    <a:cubicBezTo>
                      <a:pt x="1409" y="1009"/>
                      <a:pt x="1409" y="1009"/>
                      <a:pt x="1409" y="1009"/>
                    </a:cubicBezTo>
                    <a:cubicBezTo>
                      <a:pt x="1406" y="1009"/>
                      <a:pt x="1406" y="1009"/>
                      <a:pt x="1406" y="1009"/>
                    </a:cubicBezTo>
                    <a:cubicBezTo>
                      <a:pt x="1405" y="1009"/>
                      <a:pt x="1405" y="1009"/>
                      <a:pt x="1405" y="1009"/>
                    </a:cubicBezTo>
                    <a:cubicBezTo>
                      <a:pt x="1403" y="1009"/>
                      <a:pt x="1403" y="1009"/>
                      <a:pt x="1403" y="1009"/>
                    </a:cubicBezTo>
                    <a:cubicBezTo>
                      <a:pt x="1402" y="1009"/>
                      <a:pt x="1402" y="1009"/>
                      <a:pt x="1402" y="1009"/>
                    </a:cubicBezTo>
                    <a:cubicBezTo>
                      <a:pt x="1402" y="1008"/>
                      <a:pt x="1402" y="1008"/>
                      <a:pt x="1402" y="1008"/>
                    </a:cubicBezTo>
                    <a:cubicBezTo>
                      <a:pt x="1403" y="1007"/>
                      <a:pt x="1403" y="1007"/>
                      <a:pt x="1403" y="1007"/>
                    </a:cubicBezTo>
                    <a:cubicBezTo>
                      <a:pt x="1404" y="1006"/>
                      <a:pt x="1404" y="1006"/>
                      <a:pt x="1404" y="1006"/>
                    </a:cubicBezTo>
                    <a:cubicBezTo>
                      <a:pt x="1405" y="1005"/>
                      <a:pt x="1405" y="1005"/>
                      <a:pt x="1405" y="1005"/>
                    </a:cubicBezTo>
                    <a:cubicBezTo>
                      <a:pt x="1407" y="1002"/>
                      <a:pt x="1407" y="1002"/>
                      <a:pt x="1407" y="1002"/>
                    </a:cubicBezTo>
                    <a:lnTo>
                      <a:pt x="1409" y="1000"/>
                    </a:lnTo>
                    <a:close/>
                    <a:moveTo>
                      <a:pt x="1406" y="985"/>
                    </a:moveTo>
                    <a:cubicBezTo>
                      <a:pt x="1410" y="985"/>
                      <a:pt x="1410" y="985"/>
                      <a:pt x="1410" y="985"/>
                    </a:cubicBezTo>
                    <a:cubicBezTo>
                      <a:pt x="1412" y="985"/>
                      <a:pt x="1412" y="985"/>
                      <a:pt x="1412" y="985"/>
                    </a:cubicBezTo>
                    <a:cubicBezTo>
                      <a:pt x="1414" y="985"/>
                      <a:pt x="1414" y="985"/>
                      <a:pt x="1414" y="985"/>
                    </a:cubicBezTo>
                    <a:cubicBezTo>
                      <a:pt x="1416" y="985"/>
                      <a:pt x="1416" y="985"/>
                      <a:pt x="1416" y="985"/>
                    </a:cubicBezTo>
                    <a:cubicBezTo>
                      <a:pt x="1415" y="986"/>
                      <a:pt x="1415" y="986"/>
                      <a:pt x="1415" y="986"/>
                    </a:cubicBezTo>
                    <a:cubicBezTo>
                      <a:pt x="1414" y="987"/>
                      <a:pt x="1414" y="987"/>
                      <a:pt x="1414" y="987"/>
                    </a:cubicBezTo>
                    <a:cubicBezTo>
                      <a:pt x="1413" y="988"/>
                      <a:pt x="1413" y="988"/>
                      <a:pt x="1413" y="988"/>
                    </a:cubicBezTo>
                    <a:cubicBezTo>
                      <a:pt x="1410" y="991"/>
                      <a:pt x="1410" y="991"/>
                      <a:pt x="1410" y="991"/>
                    </a:cubicBezTo>
                    <a:lnTo>
                      <a:pt x="1406" y="985"/>
                    </a:lnTo>
                    <a:close/>
                    <a:moveTo>
                      <a:pt x="1413" y="996"/>
                    </a:moveTo>
                    <a:cubicBezTo>
                      <a:pt x="1417" y="992"/>
                      <a:pt x="1417" y="992"/>
                      <a:pt x="1417" y="992"/>
                    </a:cubicBezTo>
                    <a:cubicBezTo>
                      <a:pt x="1418" y="991"/>
                      <a:pt x="1418" y="991"/>
                      <a:pt x="1418" y="991"/>
                    </a:cubicBezTo>
                    <a:cubicBezTo>
                      <a:pt x="1419" y="989"/>
                      <a:pt x="1419" y="989"/>
                      <a:pt x="1419" y="989"/>
                    </a:cubicBezTo>
                    <a:cubicBezTo>
                      <a:pt x="1418" y="991"/>
                      <a:pt x="1418" y="991"/>
                      <a:pt x="1418" y="991"/>
                    </a:cubicBezTo>
                    <a:cubicBezTo>
                      <a:pt x="1418" y="993"/>
                      <a:pt x="1418" y="993"/>
                      <a:pt x="1418" y="993"/>
                    </a:cubicBezTo>
                    <a:cubicBezTo>
                      <a:pt x="1418" y="1003"/>
                      <a:pt x="1418" y="1003"/>
                      <a:pt x="1418" y="1003"/>
                    </a:cubicBezTo>
                    <a:lnTo>
                      <a:pt x="1413" y="996"/>
                    </a:lnTo>
                    <a:close/>
                    <a:moveTo>
                      <a:pt x="1415" y="980"/>
                    </a:moveTo>
                    <a:cubicBezTo>
                      <a:pt x="1412" y="980"/>
                      <a:pt x="1412" y="980"/>
                      <a:pt x="1412" y="980"/>
                    </a:cubicBezTo>
                    <a:cubicBezTo>
                      <a:pt x="1409" y="980"/>
                      <a:pt x="1409" y="980"/>
                      <a:pt x="1409" y="980"/>
                    </a:cubicBezTo>
                    <a:cubicBezTo>
                      <a:pt x="1406" y="980"/>
                      <a:pt x="1406" y="980"/>
                      <a:pt x="1406" y="980"/>
                    </a:cubicBezTo>
                    <a:cubicBezTo>
                      <a:pt x="1406" y="980"/>
                      <a:pt x="1406" y="980"/>
                      <a:pt x="1406" y="980"/>
                    </a:cubicBezTo>
                    <a:cubicBezTo>
                      <a:pt x="1406" y="980"/>
                      <a:pt x="1406" y="980"/>
                      <a:pt x="1406" y="980"/>
                    </a:cubicBezTo>
                    <a:cubicBezTo>
                      <a:pt x="1407" y="978"/>
                      <a:pt x="1407" y="978"/>
                      <a:pt x="1407" y="978"/>
                    </a:cubicBezTo>
                    <a:cubicBezTo>
                      <a:pt x="1409" y="976"/>
                      <a:pt x="1409" y="976"/>
                      <a:pt x="1409" y="976"/>
                    </a:cubicBezTo>
                    <a:cubicBezTo>
                      <a:pt x="1410" y="975"/>
                      <a:pt x="1410" y="975"/>
                      <a:pt x="1410" y="975"/>
                    </a:cubicBezTo>
                    <a:cubicBezTo>
                      <a:pt x="1412" y="972"/>
                      <a:pt x="1412" y="972"/>
                      <a:pt x="1412" y="972"/>
                    </a:cubicBezTo>
                    <a:cubicBezTo>
                      <a:pt x="1417" y="980"/>
                      <a:pt x="1417" y="980"/>
                      <a:pt x="1417" y="980"/>
                    </a:cubicBezTo>
                    <a:lnTo>
                      <a:pt x="1415" y="980"/>
                    </a:lnTo>
                    <a:close/>
                    <a:moveTo>
                      <a:pt x="1413" y="961"/>
                    </a:moveTo>
                    <a:cubicBezTo>
                      <a:pt x="1412" y="963"/>
                      <a:pt x="1412" y="963"/>
                      <a:pt x="1412" y="963"/>
                    </a:cubicBezTo>
                    <a:cubicBezTo>
                      <a:pt x="1412" y="964"/>
                      <a:pt x="1412" y="964"/>
                      <a:pt x="1412" y="964"/>
                    </a:cubicBezTo>
                    <a:cubicBezTo>
                      <a:pt x="1411" y="962"/>
                      <a:pt x="1411" y="962"/>
                      <a:pt x="1411" y="962"/>
                    </a:cubicBezTo>
                    <a:cubicBezTo>
                      <a:pt x="1406" y="956"/>
                      <a:pt x="1406" y="956"/>
                      <a:pt x="1406" y="956"/>
                    </a:cubicBezTo>
                    <a:cubicBezTo>
                      <a:pt x="1408" y="956"/>
                      <a:pt x="1408" y="956"/>
                      <a:pt x="1408" y="956"/>
                    </a:cubicBezTo>
                    <a:cubicBezTo>
                      <a:pt x="1411" y="956"/>
                      <a:pt x="1411" y="956"/>
                      <a:pt x="1411" y="956"/>
                    </a:cubicBezTo>
                    <a:cubicBezTo>
                      <a:pt x="1414" y="956"/>
                      <a:pt x="1414" y="956"/>
                      <a:pt x="1414" y="956"/>
                    </a:cubicBezTo>
                    <a:cubicBezTo>
                      <a:pt x="1417" y="956"/>
                      <a:pt x="1417" y="956"/>
                      <a:pt x="1417" y="956"/>
                    </a:cubicBezTo>
                    <a:cubicBezTo>
                      <a:pt x="1416" y="958"/>
                      <a:pt x="1416" y="958"/>
                      <a:pt x="1416" y="958"/>
                    </a:cubicBezTo>
                    <a:cubicBezTo>
                      <a:pt x="1415" y="959"/>
                      <a:pt x="1415" y="959"/>
                      <a:pt x="1415" y="959"/>
                    </a:cubicBezTo>
                    <a:lnTo>
                      <a:pt x="1413" y="961"/>
                    </a:lnTo>
                    <a:close/>
                    <a:moveTo>
                      <a:pt x="1417" y="951"/>
                    </a:moveTo>
                    <a:cubicBezTo>
                      <a:pt x="1412" y="951"/>
                      <a:pt x="1412" y="951"/>
                      <a:pt x="1412" y="951"/>
                    </a:cubicBezTo>
                    <a:cubicBezTo>
                      <a:pt x="1412" y="951"/>
                      <a:pt x="1412" y="951"/>
                      <a:pt x="1412" y="951"/>
                    </a:cubicBezTo>
                    <a:cubicBezTo>
                      <a:pt x="1409" y="951"/>
                      <a:pt x="1409" y="951"/>
                      <a:pt x="1409" y="951"/>
                    </a:cubicBezTo>
                    <a:cubicBezTo>
                      <a:pt x="1406" y="951"/>
                      <a:pt x="1406" y="951"/>
                      <a:pt x="1406" y="951"/>
                    </a:cubicBezTo>
                    <a:cubicBezTo>
                      <a:pt x="1407" y="950"/>
                      <a:pt x="1407" y="950"/>
                      <a:pt x="1407" y="950"/>
                    </a:cubicBezTo>
                    <a:cubicBezTo>
                      <a:pt x="1409" y="948"/>
                      <a:pt x="1409" y="948"/>
                      <a:pt x="1409" y="948"/>
                    </a:cubicBezTo>
                    <a:cubicBezTo>
                      <a:pt x="1409" y="948"/>
                      <a:pt x="1409" y="948"/>
                      <a:pt x="1409" y="948"/>
                    </a:cubicBezTo>
                    <a:cubicBezTo>
                      <a:pt x="1411" y="945"/>
                      <a:pt x="1411" y="945"/>
                      <a:pt x="1411" y="945"/>
                    </a:cubicBezTo>
                    <a:cubicBezTo>
                      <a:pt x="1412" y="944"/>
                      <a:pt x="1412" y="944"/>
                      <a:pt x="1412" y="944"/>
                    </a:cubicBezTo>
                    <a:cubicBezTo>
                      <a:pt x="1417" y="951"/>
                      <a:pt x="1417" y="951"/>
                      <a:pt x="1417" y="951"/>
                    </a:cubicBezTo>
                    <a:close/>
                    <a:moveTo>
                      <a:pt x="1412" y="935"/>
                    </a:moveTo>
                    <a:cubicBezTo>
                      <a:pt x="1410" y="933"/>
                      <a:pt x="1410" y="933"/>
                      <a:pt x="1410" y="933"/>
                    </a:cubicBezTo>
                    <a:cubicBezTo>
                      <a:pt x="1407" y="927"/>
                      <a:pt x="1407" y="927"/>
                      <a:pt x="1407" y="927"/>
                    </a:cubicBezTo>
                    <a:cubicBezTo>
                      <a:pt x="1412" y="927"/>
                      <a:pt x="1412" y="927"/>
                      <a:pt x="1412" y="927"/>
                    </a:cubicBezTo>
                    <a:cubicBezTo>
                      <a:pt x="1415" y="927"/>
                      <a:pt x="1415" y="927"/>
                      <a:pt x="1415" y="927"/>
                    </a:cubicBezTo>
                    <a:cubicBezTo>
                      <a:pt x="1417" y="927"/>
                      <a:pt x="1417" y="927"/>
                      <a:pt x="1417" y="927"/>
                    </a:cubicBezTo>
                    <a:cubicBezTo>
                      <a:pt x="1416" y="928"/>
                      <a:pt x="1416" y="928"/>
                      <a:pt x="1416" y="928"/>
                    </a:cubicBezTo>
                    <a:cubicBezTo>
                      <a:pt x="1415" y="930"/>
                      <a:pt x="1415" y="930"/>
                      <a:pt x="1415" y="930"/>
                    </a:cubicBezTo>
                    <a:cubicBezTo>
                      <a:pt x="1412" y="935"/>
                      <a:pt x="1412" y="935"/>
                      <a:pt x="1412" y="935"/>
                    </a:cubicBezTo>
                    <a:close/>
                    <a:moveTo>
                      <a:pt x="1409" y="939"/>
                    </a:moveTo>
                    <a:cubicBezTo>
                      <a:pt x="1408" y="940"/>
                      <a:pt x="1408" y="940"/>
                      <a:pt x="1408" y="940"/>
                    </a:cubicBezTo>
                    <a:cubicBezTo>
                      <a:pt x="1407" y="942"/>
                      <a:pt x="1407" y="942"/>
                      <a:pt x="1407" y="942"/>
                    </a:cubicBezTo>
                    <a:cubicBezTo>
                      <a:pt x="1405" y="944"/>
                      <a:pt x="1405" y="944"/>
                      <a:pt x="1405" y="944"/>
                    </a:cubicBezTo>
                    <a:cubicBezTo>
                      <a:pt x="1405" y="944"/>
                      <a:pt x="1405" y="944"/>
                      <a:pt x="1405" y="944"/>
                    </a:cubicBezTo>
                    <a:cubicBezTo>
                      <a:pt x="1404" y="946"/>
                      <a:pt x="1404" y="946"/>
                      <a:pt x="1404" y="946"/>
                    </a:cubicBezTo>
                    <a:cubicBezTo>
                      <a:pt x="1404" y="944"/>
                      <a:pt x="1404" y="944"/>
                      <a:pt x="1404" y="944"/>
                    </a:cubicBezTo>
                    <a:cubicBezTo>
                      <a:pt x="1404" y="943"/>
                      <a:pt x="1404" y="943"/>
                      <a:pt x="1404" y="943"/>
                    </a:cubicBezTo>
                    <a:cubicBezTo>
                      <a:pt x="1404" y="939"/>
                      <a:pt x="1404" y="939"/>
                      <a:pt x="1404" y="939"/>
                    </a:cubicBezTo>
                    <a:cubicBezTo>
                      <a:pt x="1404" y="936"/>
                      <a:pt x="1404" y="936"/>
                      <a:pt x="1404" y="936"/>
                    </a:cubicBezTo>
                    <a:cubicBezTo>
                      <a:pt x="1404" y="933"/>
                      <a:pt x="1404" y="933"/>
                      <a:pt x="1404" y="933"/>
                    </a:cubicBezTo>
                    <a:lnTo>
                      <a:pt x="1409" y="939"/>
                    </a:lnTo>
                    <a:close/>
                    <a:moveTo>
                      <a:pt x="1409" y="968"/>
                    </a:moveTo>
                    <a:cubicBezTo>
                      <a:pt x="1408" y="969"/>
                      <a:pt x="1408" y="969"/>
                      <a:pt x="1408" y="969"/>
                    </a:cubicBezTo>
                    <a:cubicBezTo>
                      <a:pt x="1406" y="971"/>
                      <a:pt x="1406" y="971"/>
                      <a:pt x="1406" y="971"/>
                    </a:cubicBezTo>
                    <a:cubicBezTo>
                      <a:pt x="1405" y="973"/>
                      <a:pt x="1405" y="973"/>
                      <a:pt x="1405" y="973"/>
                    </a:cubicBezTo>
                    <a:cubicBezTo>
                      <a:pt x="1404" y="974"/>
                      <a:pt x="1404" y="974"/>
                      <a:pt x="1404" y="974"/>
                    </a:cubicBezTo>
                    <a:cubicBezTo>
                      <a:pt x="1404" y="972"/>
                      <a:pt x="1404" y="972"/>
                      <a:pt x="1404" y="972"/>
                    </a:cubicBezTo>
                    <a:cubicBezTo>
                      <a:pt x="1404" y="970"/>
                      <a:pt x="1404" y="970"/>
                      <a:pt x="1404" y="970"/>
                    </a:cubicBezTo>
                    <a:cubicBezTo>
                      <a:pt x="1404" y="965"/>
                      <a:pt x="1404" y="965"/>
                      <a:pt x="1404" y="965"/>
                    </a:cubicBezTo>
                    <a:cubicBezTo>
                      <a:pt x="1404" y="962"/>
                      <a:pt x="1404" y="962"/>
                      <a:pt x="1404" y="962"/>
                    </a:cubicBezTo>
                    <a:lnTo>
                      <a:pt x="1409" y="968"/>
                    </a:lnTo>
                    <a:close/>
                    <a:moveTo>
                      <a:pt x="1407" y="995"/>
                    </a:moveTo>
                    <a:cubicBezTo>
                      <a:pt x="1407" y="995"/>
                      <a:pt x="1407" y="995"/>
                      <a:pt x="1407" y="995"/>
                    </a:cubicBezTo>
                    <a:cubicBezTo>
                      <a:pt x="1406" y="996"/>
                      <a:pt x="1406" y="996"/>
                      <a:pt x="1406" y="996"/>
                    </a:cubicBezTo>
                    <a:cubicBezTo>
                      <a:pt x="1403" y="999"/>
                      <a:pt x="1403" y="999"/>
                      <a:pt x="1403" y="999"/>
                    </a:cubicBezTo>
                    <a:cubicBezTo>
                      <a:pt x="1401" y="1001"/>
                      <a:pt x="1401" y="1001"/>
                      <a:pt x="1401" y="1001"/>
                    </a:cubicBezTo>
                    <a:cubicBezTo>
                      <a:pt x="1400" y="1003"/>
                      <a:pt x="1400" y="1003"/>
                      <a:pt x="1400" y="1003"/>
                    </a:cubicBezTo>
                    <a:cubicBezTo>
                      <a:pt x="1401" y="1001"/>
                      <a:pt x="1401" y="1001"/>
                      <a:pt x="1401" y="1001"/>
                    </a:cubicBezTo>
                    <a:cubicBezTo>
                      <a:pt x="1401" y="997"/>
                      <a:pt x="1401" y="997"/>
                      <a:pt x="1401" y="997"/>
                    </a:cubicBezTo>
                    <a:cubicBezTo>
                      <a:pt x="1402" y="993"/>
                      <a:pt x="1402" y="993"/>
                      <a:pt x="1402" y="993"/>
                    </a:cubicBezTo>
                    <a:cubicBezTo>
                      <a:pt x="1402" y="991"/>
                      <a:pt x="1402" y="991"/>
                      <a:pt x="1402" y="991"/>
                    </a:cubicBezTo>
                    <a:cubicBezTo>
                      <a:pt x="1403" y="989"/>
                      <a:pt x="1403" y="989"/>
                      <a:pt x="1403" y="989"/>
                    </a:cubicBezTo>
                    <a:cubicBezTo>
                      <a:pt x="1403" y="989"/>
                      <a:pt x="1403" y="989"/>
                      <a:pt x="1403" y="989"/>
                    </a:cubicBezTo>
                    <a:cubicBezTo>
                      <a:pt x="1403" y="990"/>
                      <a:pt x="1403" y="990"/>
                      <a:pt x="1403" y="990"/>
                    </a:cubicBezTo>
                    <a:lnTo>
                      <a:pt x="1407" y="995"/>
                    </a:lnTo>
                    <a:close/>
                    <a:moveTo>
                      <a:pt x="1413" y="1031"/>
                    </a:moveTo>
                    <a:cubicBezTo>
                      <a:pt x="1415" y="1031"/>
                      <a:pt x="1415" y="1031"/>
                      <a:pt x="1415" y="1031"/>
                    </a:cubicBezTo>
                    <a:cubicBezTo>
                      <a:pt x="1417" y="1030"/>
                      <a:pt x="1417" y="1030"/>
                      <a:pt x="1417" y="1030"/>
                    </a:cubicBezTo>
                    <a:cubicBezTo>
                      <a:pt x="1418" y="1030"/>
                      <a:pt x="1418" y="1030"/>
                      <a:pt x="1418" y="1030"/>
                    </a:cubicBezTo>
                    <a:cubicBezTo>
                      <a:pt x="1418" y="1031"/>
                      <a:pt x="1418" y="1031"/>
                      <a:pt x="1418" y="1031"/>
                    </a:cubicBezTo>
                    <a:cubicBezTo>
                      <a:pt x="1418" y="1033"/>
                      <a:pt x="1418" y="1033"/>
                      <a:pt x="1418" y="1033"/>
                    </a:cubicBezTo>
                    <a:cubicBezTo>
                      <a:pt x="1418" y="1035"/>
                      <a:pt x="1418" y="1035"/>
                      <a:pt x="1418" y="1035"/>
                    </a:cubicBezTo>
                    <a:cubicBezTo>
                      <a:pt x="1418" y="1037"/>
                      <a:pt x="1418" y="1037"/>
                      <a:pt x="1418" y="1037"/>
                    </a:cubicBezTo>
                    <a:cubicBezTo>
                      <a:pt x="1418" y="1043"/>
                      <a:pt x="1418" y="1043"/>
                      <a:pt x="1418" y="1043"/>
                    </a:cubicBezTo>
                    <a:cubicBezTo>
                      <a:pt x="1419" y="1047"/>
                      <a:pt x="1419" y="1047"/>
                      <a:pt x="1419" y="1047"/>
                    </a:cubicBezTo>
                    <a:cubicBezTo>
                      <a:pt x="1419" y="1047"/>
                      <a:pt x="1419" y="1047"/>
                      <a:pt x="1419" y="1047"/>
                    </a:cubicBezTo>
                    <a:cubicBezTo>
                      <a:pt x="1418" y="1047"/>
                      <a:pt x="1418" y="1047"/>
                      <a:pt x="1418" y="1047"/>
                    </a:cubicBezTo>
                    <a:cubicBezTo>
                      <a:pt x="1417" y="1047"/>
                      <a:pt x="1417" y="1047"/>
                      <a:pt x="1417" y="1047"/>
                    </a:cubicBezTo>
                    <a:cubicBezTo>
                      <a:pt x="1416" y="1048"/>
                      <a:pt x="1415" y="1048"/>
                      <a:pt x="1414" y="1048"/>
                    </a:cubicBezTo>
                    <a:cubicBezTo>
                      <a:pt x="1414" y="1045"/>
                      <a:pt x="1414" y="1045"/>
                      <a:pt x="1414" y="1045"/>
                    </a:cubicBezTo>
                    <a:cubicBezTo>
                      <a:pt x="1414" y="1043"/>
                      <a:pt x="1414" y="1043"/>
                      <a:pt x="1414" y="1043"/>
                    </a:cubicBezTo>
                    <a:cubicBezTo>
                      <a:pt x="1413" y="1042"/>
                      <a:pt x="1413" y="1042"/>
                      <a:pt x="1413" y="1042"/>
                    </a:cubicBezTo>
                    <a:cubicBezTo>
                      <a:pt x="1413" y="1038"/>
                      <a:pt x="1413" y="1038"/>
                      <a:pt x="1413" y="1038"/>
                    </a:cubicBezTo>
                    <a:cubicBezTo>
                      <a:pt x="1412" y="1031"/>
                      <a:pt x="1412" y="1031"/>
                      <a:pt x="1412" y="1031"/>
                    </a:cubicBezTo>
                    <a:cubicBezTo>
                      <a:pt x="1412" y="1031"/>
                      <a:pt x="1412" y="1031"/>
                      <a:pt x="1412" y="1031"/>
                    </a:cubicBezTo>
                    <a:lnTo>
                      <a:pt x="1413" y="1031"/>
                    </a:lnTo>
                    <a:close/>
                    <a:moveTo>
                      <a:pt x="1418" y="972"/>
                    </a:moveTo>
                    <a:cubicBezTo>
                      <a:pt x="1415" y="968"/>
                      <a:pt x="1415" y="968"/>
                      <a:pt x="1415" y="968"/>
                    </a:cubicBezTo>
                    <a:cubicBezTo>
                      <a:pt x="1415" y="967"/>
                      <a:pt x="1415" y="967"/>
                      <a:pt x="1415" y="967"/>
                    </a:cubicBezTo>
                    <a:cubicBezTo>
                      <a:pt x="1417" y="964"/>
                      <a:pt x="1417" y="964"/>
                      <a:pt x="1417" y="964"/>
                    </a:cubicBezTo>
                    <a:cubicBezTo>
                      <a:pt x="1418" y="963"/>
                      <a:pt x="1418" y="963"/>
                      <a:pt x="1418" y="963"/>
                    </a:cubicBezTo>
                    <a:cubicBezTo>
                      <a:pt x="1419" y="962"/>
                      <a:pt x="1419" y="962"/>
                      <a:pt x="1419" y="962"/>
                    </a:cubicBezTo>
                    <a:cubicBezTo>
                      <a:pt x="1419" y="964"/>
                      <a:pt x="1419" y="964"/>
                      <a:pt x="1419" y="964"/>
                    </a:cubicBezTo>
                    <a:cubicBezTo>
                      <a:pt x="1419" y="966"/>
                      <a:pt x="1419" y="966"/>
                      <a:pt x="1419" y="966"/>
                    </a:cubicBezTo>
                    <a:cubicBezTo>
                      <a:pt x="1419" y="970"/>
                      <a:pt x="1419" y="970"/>
                      <a:pt x="1419" y="970"/>
                    </a:cubicBezTo>
                    <a:cubicBezTo>
                      <a:pt x="1419" y="974"/>
                      <a:pt x="1419" y="974"/>
                      <a:pt x="1419" y="974"/>
                    </a:cubicBezTo>
                    <a:cubicBezTo>
                      <a:pt x="1419" y="974"/>
                      <a:pt x="1419" y="974"/>
                      <a:pt x="1419" y="974"/>
                    </a:cubicBezTo>
                    <a:lnTo>
                      <a:pt x="1418" y="972"/>
                    </a:lnTo>
                    <a:close/>
                    <a:moveTo>
                      <a:pt x="1415" y="939"/>
                    </a:moveTo>
                    <a:cubicBezTo>
                      <a:pt x="1415" y="939"/>
                      <a:pt x="1415" y="939"/>
                      <a:pt x="1415" y="939"/>
                    </a:cubicBezTo>
                    <a:cubicBezTo>
                      <a:pt x="1416" y="938"/>
                      <a:pt x="1416" y="938"/>
                      <a:pt x="1416" y="938"/>
                    </a:cubicBezTo>
                    <a:cubicBezTo>
                      <a:pt x="1419" y="934"/>
                      <a:pt x="1419" y="934"/>
                      <a:pt x="1419" y="934"/>
                    </a:cubicBezTo>
                    <a:cubicBezTo>
                      <a:pt x="1419" y="933"/>
                      <a:pt x="1419" y="933"/>
                      <a:pt x="1419" y="933"/>
                    </a:cubicBezTo>
                    <a:cubicBezTo>
                      <a:pt x="1419" y="934"/>
                      <a:pt x="1419" y="934"/>
                      <a:pt x="1419" y="934"/>
                    </a:cubicBezTo>
                    <a:cubicBezTo>
                      <a:pt x="1419" y="942"/>
                      <a:pt x="1419" y="942"/>
                      <a:pt x="1419" y="942"/>
                    </a:cubicBezTo>
                    <a:cubicBezTo>
                      <a:pt x="1419" y="944"/>
                      <a:pt x="1419" y="944"/>
                      <a:pt x="1419" y="944"/>
                    </a:cubicBezTo>
                    <a:cubicBezTo>
                      <a:pt x="1419" y="946"/>
                      <a:pt x="1419" y="946"/>
                      <a:pt x="1419" y="946"/>
                    </a:cubicBezTo>
                    <a:lnTo>
                      <a:pt x="1415" y="939"/>
                    </a:lnTo>
                    <a:close/>
                    <a:moveTo>
                      <a:pt x="1449" y="956"/>
                    </a:moveTo>
                    <a:cubicBezTo>
                      <a:pt x="1454" y="956"/>
                      <a:pt x="1454" y="956"/>
                      <a:pt x="1454" y="956"/>
                    </a:cubicBezTo>
                    <a:cubicBezTo>
                      <a:pt x="1457" y="956"/>
                      <a:pt x="1457" y="956"/>
                      <a:pt x="1457" y="956"/>
                    </a:cubicBezTo>
                    <a:cubicBezTo>
                      <a:pt x="1456" y="958"/>
                      <a:pt x="1456" y="958"/>
                      <a:pt x="1456" y="958"/>
                    </a:cubicBezTo>
                    <a:cubicBezTo>
                      <a:pt x="1454" y="961"/>
                      <a:pt x="1454" y="961"/>
                      <a:pt x="1454" y="961"/>
                    </a:cubicBezTo>
                    <a:cubicBezTo>
                      <a:pt x="1452" y="963"/>
                      <a:pt x="1452" y="963"/>
                      <a:pt x="1452" y="963"/>
                    </a:cubicBezTo>
                    <a:cubicBezTo>
                      <a:pt x="1452" y="964"/>
                      <a:pt x="1452" y="964"/>
                      <a:pt x="1452" y="964"/>
                    </a:cubicBezTo>
                    <a:cubicBezTo>
                      <a:pt x="1450" y="961"/>
                      <a:pt x="1450" y="961"/>
                      <a:pt x="1450" y="961"/>
                    </a:cubicBezTo>
                    <a:cubicBezTo>
                      <a:pt x="1447" y="956"/>
                      <a:pt x="1447" y="956"/>
                      <a:pt x="1447" y="956"/>
                    </a:cubicBezTo>
                    <a:lnTo>
                      <a:pt x="1449" y="956"/>
                    </a:lnTo>
                    <a:close/>
                    <a:moveTo>
                      <a:pt x="1447" y="951"/>
                    </a:moveTo>
                    <a:cubicBezTo>
                      <a:pt x="1448" y="950"/>
                      <a:pt x="1448" y="950"/>
                      <a:pt x="1448" y="950"/>
                    </a:cubicBezTo>
                    <a:cubicBezTo>
                      <a:pt x="1450" y="947"/>
                      <a:pt x="1450" y="947"/>
                      <a:pt x="1450" y="947"/>
                    </a:cubicBezTo>
                    <a:cubicBezTo>
                      <a:pt x="1451" y="944"/>
                      <a:pt x="1451" y="944"/>
                      <a:pt x="1451" y="944"/>
                    </a:cubicBezTo>
                    <a:cubicBezTo>
                      <a:pt x="1452" y="944"/>
                      <a:pt x="1452" y="944"/>
                      <a:pt x="1452" y="944"/>
                    </a:cubicBezTo>
                    <a:cubicBezTo>
                      <a:pt x="1454" y="947"/>
                      <a:pt x="1454" y="947"/>
                      <a:pt x="1454" y="947"/>
                    </a:cubicBezTo>
                    <a:cubicBezTo>
                      <a:pt x="1457" y="951"/>
                      <a:pt x="1457" y="951"/>
                      <a:pt x="1457" y="951"/>
                    </a:cubicBezTo>
                    <a:cubicBezTo>
                      <a:pt x="1454" y="951"/>
                      <a:pt x="1454" y="951"/>
                      <a:pt x="1454" y="951"/>
                    </a:cubicBezTo>
                    <a:cubicBezTo>
                      <a:pt x="1449" y="951"/>
                      <a:pt x="1449" y="951"/>
                      <a:pt x="1449" y="951"/>
                    </a:cubicBezTo>
                    <a:lnTo>
                      <a:pt x="1447" y="951"/>
                    </a:lnTo>
                    <a:close/>
                    <a:moveTo>
                      <a:pt x="1451" y="974"/>
                    </a:moveTo>
                    <a:cubicBezTo>
                      <a:pt x="1451" y="973"/>
                      <a:pt x="1451" y="973"/>
                      <a:pt x="1451" y="973"/>
                    </a:cubicBezTo>
                    <a:cubicBezTo>
                      <a:pt x="1452" y="972"/>
                      <a:pt x="1452" y="972"/>
                      <a:pt x="1452" y="972"/>
                    </a:cubicBezTo>
                    <a:cubicBezTo>
                      <a:pt x="1453" y="974"/>
                      <a:pt x="1453" y="974"/>
                      <a:pt x="1453" y="974"/>
                    </a:cubicBezTo>
                    <a:cubicBezTo>
                      <a:pt x="1457" y="980"/>
                      <a:pt x="1457" y="980"/>
                      <a:pt x="1457" y="980"/>
                    </a:cubicBezTo>
                    <a:cubicBezTo>
                      <a:pt x="1457" y="980"/>
                      <a:pt x="1457" y="980"/>
                      <a:pt x="1457" y="980"/>
                    </a:cubicBezTo>
                    <a:cubicBezTo>
                      <a:pt x="1453" y="980"/>
                      <a:pt x="1453" y="980"/>
                      <a:pt x="1453" y="980"/>
                    </a:cubicBezTo>
                    <a:cubicBezTo>
                      <a:pt x="1449" y="980"/>
                      <a:pt x="1449" y="980"/>
                      <a:pt x="1449" y="980"/>
                    </a:cubicBezTo>
                    <a:cubicBezTo>
                      <a:pt x="1446" y="980"/>
                      <a:pt x="1446" y="980"/>
                      <a:pt x="1446" y="980"/>
                    </a:cubicBezTo>
                    <a:cubicBezTo>
                      <a:pt x="1448" y="978"/>
                      <a:pt x="1448" y="978"/>
                      <a:pt x="1448" y="978"/>
                    </a:cubicBezTo>
                    <a:cubicBezTo>
                      <a:pt x="1449" y="976"/>
                      <a:pt x="1449" y="976"/>
                      <a:pt x="1449" y="976"/>
                    </a:cubicBezTo>
                    <a:lnTo>
                      <a:pt x="1451" y="974"/>
                    </a:lnTo>
                    <a:close/>
                    <a:moveTo>
                      <a:pt x="1452" y="985"/>
                    </a:moveTo>
                    <a:cubicBezTo>
                      <a:pt x="1454" y="985"/>
                      <a:pt x="1454" y="985"/>
                      <a:pt x="1454" y="985"/>
                    </a:cubicBezTo>
                    <a:cubicBezTo>
                      <a:pt x="1457" y="985"/>
                      <a:pt x="1457" y="985"/>
                      <a:pt x="1457" y="985"/>
                    </a:cubicBezTo>
                    <a:cubicBezTo>
                      <a:pt x="1456" y="986"/>
                      <a:pt x="1456" y="986"/>
                      <a:pt x="1456" y="986"/>
                    </a:cubicBezTo>
                    <a:cubicBezTo>
                      <a:pt x="1455" y="988"/>
                      <a:pt x="1455" y="988"/>
                      <a:pt x="1455" y="988"/>
                    </a:cubicBezTo>
                    <a:cubicBezTo>
                      <a:pt x="1453" y="991"/>
                      <a:pt x="1453" y="991"/>
                      <a:pt x="1453" y="991"/>
                    </a:cubicBezTo>
                    <a:cubicBezTo>
                      <a:pt x="1453" y="991"/>
                      <a:pt x="1453" y="991"/>
                      <a:pt x="1453" y="991"/>
                    </a:cubicBezTo>
                    <a:cubicBezTo>
                      <a:pt x="1453" y="991"/>
                      <a:pt x="1453" y="991"/>
                      <a:pt x="1453" y="991"/>
                    </a:cubicBezTo>
                    <a:cubicBezTo>
                      <a:pt x="1450" y="988"/>
                      <a:pt x="1450" y="988"/>
                      <a:pt x="1450" y="988"/>
                    </a:cubicBezTo>
                    <a:cubicBezTo>
                      <a:pt x="1448" y="986"/>
                      <a:pt x="1448" y="986"/>
                      <a:pt x="1448" y="986"/>
                    </a:cubicBezTo>
                    <a:cubicBezTo>
                      <a:pt x="1447" y="985"/>
                      <a:pt x="1447" y="985"/>
                      <a:pt x="1447" y="985"/>
                    </a:cubicBezTo>
                    <a:lnTo>
                      <a:pt x="1452" y="985"/>
                    </a:lnTo>
                    <a:close/>
                    <a:moveTo>
                      <a:pt x="1456" y="970"/>
                    </a:moveTo>
                    <a:cubicBezTo>
                      <a:pt x="1455" y="968"/>
                      <a:pt x="1455" y="968"/>
                      <a:pt x="1455" y="968"/>
                    </a:cubicBezTo>
                    <a:cubicBezTo>
                      <a:pt x="1456" y="967"/>
                      <a:pt x="1456" y="967"/>
                      <a:pt x="1456" y="967"/>
                    </a:cubicBezTo>
                    <a:cubicBezTo>
                      <a:pt x="1457" y="965"/>
                      <a:pt x="1457" y="965"/>
                      <a:pt x="1457" y="965"/>
                    </a:cubicBezTo>
                    <a:cubicBezTo>
                      <a:pt x="1459" y="962"/>
                      <a:pt x="1459" y="962"/>
                      <a:pt x="1459" y="962"/>
                    </a:cubicBezTo>
                    <a:cubicBezTo>
                      <a:pt x="1459" y="967"/>
                      <a:pt x="1459" y="967"/>
                      <a:pt x="1459" y="967"/>
                    </a:cubicBezTo>
                    <a:cubicBezTo>
                      <a:pt x="1459" y="970"/>
                      <a:pt x="1459" y="970"/>
                      <a:pt x="1459" y="970"/>
                    </a:cubicBezTo>
                    <a:cubicBezTo>
                      <a:pt x="1459" y="973"/>
                      <a:pt x="1459" y="973"/>
                      <a:pt x="1459" y="973"/>
                    </a:cubicBezTo>
                    <a:cubicBezTo>
                      <a:pt x="1459" y="974"/>
                      <a:pt x="1459" y="974"/>
                      <a:pt x="1459" y="974"/>
                    </a:cubicBezTo>
                    <a:lnTo>
                      <a:pt x="1456" y="970"/>
                    </a:lnTo>
                    <a:close/>
                    <a:moveTo>
                      <a:pt x="1455" y="939"/>
                    </a:moveTo>
                    <a:cubicBezTo>
                      <a:pt x="1456" y="938"/>
                      <a:pt x="1456" y="938"/>
                      <a:pt x="1456" y="938"/>
                    </a:cubicBezTo>
                    <a:cubicBezTo>
                      <a:pt x="1458" y="935"/>
                      <a:pt x="1458" y="935"/>
                      <a:pt x="1458" y="935"/>
                    </a:cubicBezTo>
                    <a:cubicBezTo>
                      <a:pt x="1459" y="933"/>
                      <a:pt x="1459" y="933"/>
                      <a:pt x="1459" y="933"/>
                    </a:cubicBezTo>
                    <a:cubicBezTo>
                      <a:pt x="1459" y="936"/>
                      <a:pt x="1459" y="936"/>
                      <a:pt x="1459" y="936"/>
                    </a:cubicBezTo>
                    <a:cubicBezTo>
                      <a:pt x="1459" y="942"/>
                      <a:pt x="1459" y="942"/>
                      <a:pt x="1459" y="942"/>
                    </a:cubicBezTo>
                    <a:cubicBezTo>
                      <a:pt x="1459" y="946"/>
                      <a:pt x="1459" y="946"/>
                      <a:pt x="1459" y="946"/>
                    </a:cubicBezTo>
                    <a:lnTo>
                      <a:pt x="1455" y="939"/>
                    </a:lnTo>
                    <a:close/>
                    <a:moveTo>
                      <a:pt x="1456" y="929"/>
                    </a:moveTo>
                    <a:cubicBezTo>
                      <a:pt x="1454" y="931"/>
                      <a:pt x="1454" y="931"/>
                      <a:pt x="1454" y="931"/>
                    </a:cubicBezTo>
                    <a:cubicBezTo>
                      <a:pt x="1452" y="935"/>
                      <a:pt x="1452" y="935"/>
                      <a:pt x="1452" y="935"/>
                    </a:cubicBezTo>
                    <a:cubicBezTo>
                      <a:pt x="1452" y="935"/>
                      <a:pt x="1452" y="935"/>
                      <a:pt x="1452" y="935"/>
                    </a:cubicBezTo>
                    <a:cubicBezTo>
                      <a:pt x="1451" y="933"/>
                      <a:pt x="1451" y="933"/>
                      <a:pt x="1451" y="933"/>
                    </a:cubicBezTo>
                    <a:cubicBezTo>
                      <a:pt x="1447" y="928"/>
                      <a:pt x="1447" y="928"/>
                      <a:pt x="1447" y="928"/>
                    </a:cubicBezTo>
                    <a:cubicBezTo>
                      <a:pt x="1451" y="928"/>
                      <a:pt x="1451" y="928"/>
                      <a:pt x="1451" y="928"/>
                    </a:cubicBezTo>
                    <a:cubicBezTo>
                      <a:pt x="1455" y="928"/>
                      <a:pt x="1455" y="928"/>
                      <a:pt x="1455" y="928"/>
                    </a:cubicBezTo>
                    <a:cubicBezTo>
                      <a:pt x="1457" y="928"/>
                      <a:pt x="1457" y="928"/>
                      <a:pt x="1457" y="928"/>
                    </a:cubicBezTo>
                    <a:lnTo>
                      <a:pt x="1456" y="929"/>
                    </a:lnTo>
                    <a:close/>
                    <a:moveTo>
                      <a:pt x="1449" y="939"/>
                    </a:moveTo>
                    <a:cubicBezTo>
                      <a:pt x="1449" y="939"/>
                      <a:pt x="1449" y="939"/>
                      <a:pt x="1449" y="939"/>
                    </a:cubicBezTo>
                    <a:cubicBezTo>
                      <a:pt x="1448" y="941"/>
                      <a:pt x="1448" y="941"/>
                      <a:pt x="1448" y="941"/>
                    </a:cubicBezTo>
                    <a:cubicBezTo>
                      <a:pt x="1446" y="943"/>
                      <a:pt x="1446" y="943"/>
                      <a:pt x="1446" y="943"/>
                    </a:cubicBezTo>
                    <a:cubicBezTo>
                      <a:pt x="1444" y="946"/>
                      <a:pt x="1444" y="946"/>
                      <a:pt x="1444" y="946"/>
                    </a:cubicBezTo>
                    <a:cubicBezTo>
                      <a:pt x="1444" y="942"/>
                      <a:pt x="1444" y="942"/>
                      <a:pt x="1444" y="942"/>
                    </a:cubicBezTo>
                    <a:cubicBezTo>
                      <a:pt x="1444" y="938"/>
                      <a:pt x="1444" y="938"/>
                      <a:pt x="1444" y="938"/>
                    </a:cubicBezTo>
                    <a:cubicBezTo>
                      <a:pt x="1444" y="935"/>
                      <a:pt x="1444" y="935"/>
                      <a:pt x="1444" y="935"/>
                    </a:cubicBezTo>
                    <a:cubicBezTo>
                      <a:pt x="1444" y="933"/>
                      <a:pt x="1444" y="933"/>
                      <a:pt x="1444" y="933"/>
                    </a:cubicBezTo>
                    <a:lnTo>
                      <a:pt x="1449" y="939"/>
                    </a:lnTo>
                    <a:close/>
                    <a:moveTo>
                      <a:pt x="1449" y="968"/>
                    </a:moveTo>
                    <a:cubicBezTo>
                      <a:pt x="1448" y="969"/>
                      <a:pt x="1448" y="969"/>
                      <a:pt x="1448" y="969"/>
                    </a:cubicBezTo>
                    <a:cubicBezTo>
                      <a:pt x="1447" y="970"/>
                      <a:pt x="1447" y="970"/>
                      <a:pt x="1447" y="970"/>
                    </a:cubicBezTo>
                    <a:cubicBezTo>
                      <a:pt x="1445" y="973"/>
                      <a:pt x="1445" y="973"/>
                      <a:pt x="1445" y="973"/>
                    </a:cubicBezTo>
                    <a:cubicBezTo>
                      <a:pt x="1444" y="974"/>
                      <a:pt x="1444" y="974"/>
                      <a:pt x="1444" y="974"/>
                    </a:cubicBezTo>
                    <a:cubicBezTo>
                      <a:pt x="1444" y="971"/>
                      <a:pt x="1444" y="971"/>
                      <a:pt x="1444" y="971"/>
                    </a:cubicBezTo>
                    <a:cubicBezTo>
                      <a:pt x="1444" y="968"/>
                      <a:pt x="1444" y="968"/>
                      <a:pt x="1444" y="968"/>
                    </a:cubicBezTo>
                    <a:cubicBezTo>
                      <a:pt x="1444" y="966"/>
                      <a:pt x="1444" y="966"/>
                      <a:pt x="1444" y="966"/>
                    </a:cubicBezTo>
                    <a:cubicBezTo>
                      <a:pt x="1444" y="962"/>
                      <a:pt x="1444" y="962"/>
                      <a:pt x="1444" y="962"/>
                    </a:cubicBezTo>
                    <a:lnTo>
                      <a:pt x="1449" y="968"/>
                    </a:lnTo>
                    <a:close/>
                    <a:moveTo>
                      <a:pt x="1450" y="996"/>
                    </a:moveTo>
                    <a:cubicBezTo>
                      <a:pt x="1450" y="996"/>
                      <a:pt x="1450" y="996"/>
                      <a:pt x="1450" y="996"/>
                    </a:cubicBezTo>
                    <a:cubicBezTo>
                      <a:pt x="1448" y="999"/>
                      <a:pt x="1448" y="999"/>
                      <a:pt x="1448" y="999"/>
                    </a:cubicBezTo>
                    <a:cubicBezTo>
                      <a:pt x="1447" y="1001"/>
                      <a:pt x="1447" y="1001"/>
                      <a:pt x="1447" y="1001"/>
                    </a:cubicBezTo>
                    <a:cubicBezTo>
                      <a:pt x="1445" y="1003"/>
                      <a:pt x="1445" y="1003"/>
                      <a:pt x="1445" y="1003"/>
                    </a:cubicBezTo>
                    <a:cubicBezTo>
                      <a:pt x="1445" y="999"/>
                      <a:pt x="1445" y="999"/>
                      <a:pt x="1445" y="999"/>
                    </a:cubicBezTo>
                    <a:cubicBezTo>
                      <a:pt x="1445" y="995"/>
                      <a:pt x="1445" y="995"/>
                      <a:pt x="1445" y="995"/>
                    </a:cubicBezTo>
                    <a:cubicBezTo>
                      <a:pt x="1445" y="991"/>
                      <a:pt x="1445" y="991"/>
                      <a:pt x="1445" y="991"/>
                    </a:cubicBezTo>
                    <a:cubicBezTo>
                      <a:pt x="1445" y="989"/>
                      <a:pt x="1445" y="989"/>
                      <a:pt x="1445" y="989"/>
                    </a:cubicBezTo>
                    <a:lnTo>
                      <a:pt x="1450" y="996"/>
                    </a:lnTo>
                    <a:close/>
                    <a:moveTo>
                      <a:pt x="1449" y="1008"/>
                    </a:moveTo>
                    <a:cubicBezTo>
                      <a:pt x="1451" y="1004"/>
                      <a:pt x="1451" y="1004"/>
                      <a:pt x="1451" y="1004"/>
                    </a:cubicBezTo>
                    <a:cubicBezTo>
                      <a:pt x="1452" y="1002"/>
                      <a:pt x="1452" y="1002"/>
                      <a:pt x="1452" y="1002"/>
                    </a:cubicBezTo>
                    <a:cubicBezTo>
                      <a:pt x="1454" y="1000"/>
                      <a:pt x="1454" y="1000"/>
                      <a:pt x="1454" y="1000"/>
                    </a:cubicBezTo>
                    <a:cubicBezTo>
                      <a:pt x="1461" y="1009"/>
                      <a:pt x="1461" y="1009"/>
                      <a:pt x="1461" y="1009"/>
                    </a:cubicBezTo>
                    <a:cubicBezTo>
                      <a:pt x="1459" y="1009"/>
                      <a:pt x="1459" y="1009"/>
                      <a:pt x="1459" y="1009"/>
                    </a:cubicBezTo>
                    <a:cubicBezTo>
                      <a:pt x="1455" y="1009"/>
                      <a:pt x="1455" y="1009"/>
                      <a:pt x="1455" y="1009"/>
                    </a:cubicBezTo>
                    <a:cubicBezTo>
                      <a:pt x="1450" y="1009"/>
                      <a:pt x="1450" y="1009"/>
                      <a:pt x="1450" y="1009"/>
                    </a:cubicBezTo>
                    <a:cubicBezTo>
                      <a:pt x="1448" y="1009"/>
                      <a:pt x="1448" y="1009"/>
                      <a:pt x="1448" y="1009"/>
                    </a:cubicBezTo>
                    <a:lnTo>
                      <a:pt x="1449" y="1008"/>
                    </a:lnTo>
                    <a:close/>
                    <a:moveTo>
                      <a:pt x="1456" y="995"/>
                    </a:moveTo>
                    <a:cubicBezTo>
                      <a:pt x="1457" y="995"/>
                      <a:pt x="1457" y="995"/>
                      <a:pt x="1457" y="995"/>
                    </a:cubicBezTo>
                    <a:cubicBezTo>
                      <a:pt x="1457" y="994"/>
                      <a:pt x="1457" y="994"/>
                      <a:pt x="1457" y="994"/>
                    </a:cubicBezTo>
                    <a:cubicBezTo>
                      <a:pt x="1459" y="992"/>
                      <a:pt x="1459" y="992"/>
                      <a:pt x="1459" y="992"/>
                    </a:cubicBezTo>
                    <a:cubicBezTo>
                      <a:pt x="1460" y="990"/>
                      <a:pt x="1460" y="990"/>
                      <a:pt x="1460" y="990"/>
                    </a:cubicBezTo>
                    <a:cubicBezTo>
                      <a:pt x="1460" y="989"/>
                      <a:pt x="1460" y="989"/>
                      <a:pt x="1460" y="989"/>
                    </a:cubicBezTo>
                    <a:cubicBezTo>
                      <a:pt x="1461" y="991"/>
                      <a:pt x="1461" y="991"/>
                      <a:pt x="1461" y="991"/>
                    </a:cubicBezTo>
                    <a:cubicBezTo>
                      <a:pt x="1461" y="994"/>
                      <a:pt x="1461" y="994"/>
                      <a:pt x="1461" y="994"/>
                    </a:cubicBezTo>
                    <a:cubicBezTo>
                      <a:pt x="1462" y="1000"/>
                      <a:pt x="1462" y="1000"/>
                      <a:pt x="1462" y="1000"/>
                    </a:cubicBezTo>
                    <a:cubicBezTo>
                      <a:pt x="1462" y="1000"/>
                      <a:pt x="1462" y="1000"/>
                      <a:pt x="1462" y="1000"/>
                    </a:cubicBezTo>
                    <a:cubicBezTo>
                      <a:pt x="1463" y="1003"/>
                      <a:pt x="1463" y="1003"/>
                      <a:pt x="1463" y="1003"/>
                    </a:cubicBezTo>
                    <a:lnTo>
                      <a:pt x="1456" y="995"/>
                    </a:lnTo>
                    <a:close/>
                    <a:moveTo>
                      <a:pt x="1444" y="1046"/>
                    </a:moveTo>
                    <a:cubicBezTo>
                      <a:pt x="1444" y="1045"/>
                      <a:pt x="1444" y="1045"/>
                      <a:pt x="1444" y="1045"/>
                    </a:cubicBezTo>
                    <a:cubicBezTo>
                      <a:pt x="1444" y="1043"/>
                      <a:pt x="1444" y="1043"/>
                      <a:pt x="1444" y="1043"/>
                    </a:cubicBezTo>
                    <a:cubicBezTo>
                      <a:pt x="1444" y="1038"/>
                      <a:pt x="1444" y="1038"/>
                      <a:pt x="1444" y="1038"/>
                    </a:cubicBezTo>
                    <a:cubicBezTo>
                      <a:pt x="1444" y="1034"/>
                      <a:pt x="1444" y="1034"/>
                      <a:pt x="1444" y="1034"/>
                    </a:cubicBezTo>
                    <a:cubicBezTo>
                      <a:pt x="1445" y="1032"/>
                      <a:pt x="1445" y="1032"/>
                      <a:pt x="1445" y="1032"/>
                    </a:cubicBezTo>
                    <a:cubicBezTo>
                      <a:pt x="1445" y="1030"/>
                      <a:pt x="1445" y="1030"/>
                      <a:pt x="1445" y="1030"/>
                    </a:cubicBezTo>
                    <a:cubicBezTo>
                      <a:pt x="1445" y="1031"/>
                      <a:pt x="1445" y="1031"/>
                      <a:pt x="1445" y="1031"/>
                    </a:cubicBezTo>
                    <a:cubicBezTo>
                      <a:pt x="1447" y="1031"/>
                      <a:pt x="1449" y="1031"/>
                      <a:pt x="1450" y="1031"/>
                    </a:cubicBezTo>
                    <a:cubicBezTo>
                      <a:pt x="1450" y="1035"/>
                      <a:pt x="1450" y="1035"/>
                      <a:pt x="1450" y="1035"/>
                    </a:cubicBezTo>
                    <a:cubicBezTo>
                      <a:pt x="1449" y="1037"/>
                      <a:pt x="1449" y="1037"/>
                      <a:pt x="1449" y="1037"/>
                    </a:cubicBezTo>
                    <a:cubicBezTo>
                      <a:pt x="1449" y="1039"/>
                      <a:pt x="1449" y="1039"/>
                      <a:pt x="1449" y="1039"/>
                    </a:cubicBezTo>
                    <a:cubicBezTo>
                      <a:pt x="1449" y="1042"/>
                      <a:pt x="1449" y="1042"/>
                      <a:pt x="1449" y="1042"/>
                    </a:cubicBezTo>
                    <a:cubicBezTo>
                      <a:pt x="1448" y="1047"/>
                      <a:pt x="1448" y="1047"/>
                      <a:pt x="1448" y="1047"/>
                    </a:cubicBezTo>
                    <a:cubicBezTo>
                      <a:pt x="1448" y="1048"/>
                      <a:pt x="1448" y="1048"/>
                      <a:pt x="1448" y="1048"/>
                    </a:cubicBezTo>
                    <a:cubicBezTo>
                      <a:pt x="1447" y="1048"/>
                      <a:pt x="1447" y="1048"/>
                      <a:pt x="1447" y="1048"/>
                    </a:cubicBezTo>
                    <a:cubicBezTo>
                      <a:pt x="1445" y="1048"/>
                      <a:pt x="1445" y="1048"/>
                      <a:pt x="1445" y="1048"/>
                    </a:cubicBezTo>
                    <a:cubicBezTo>
                      <a:pt x="1443" y="1047"/>
                      <a:pt x="1443" y="1047"/>
                      <a:pt x="1443" y="1047"/>
                    </a:cubicBezTo>
                    <a:lnTo>
                      <a:pt x="1444" y="1046"/>
                    </a:lnTo>
                    <a:close/>
                    <a:moveTo>
                      <a:pt x="1462" y="1049"/>
                    </a:moveTo>
                    <a:cubicBezTo>
                      <a:pt x="1463" y="1047"/>
                      <a:pt x="1463" y="1047"/>
                      <a:pt x="1463" y="1047"/>
                    </a:cubicBezTo>
                    <a:cubicBezTo>
                      <a:pt x="1465" y="1038"/>
                      <a:pt x="1465" y="1038"/>
                      <a:pt x="1465" y="1038"/>
                    </a:cubicBezTo>
                    <a:cubicBezTo>
                      <a:pt x="1465" y="1037"/>
                      <a:pt x="1465" y="1037"/>
                      <a:pt x="1465" y="1037"/>
                    </a:cubicBezTo>
                    <a:cubicBezTo>
                      <a:pt x="1466" y="1035"/>
                      <a:pt x="1466" y="1035"/>
                      <a:pt x="1466" y="1035"/>
                    </a:cubicBezTo>
                    <a:cubicBezTo>
                      <a:pt x="1466" y="1033"/>
                      <a:pt x="1466" y="1033"/>
                      <a:pt x="1466" y="1033"/>
                    </a:cubicBezTo>
                    <a:cubicBezTo>
                      <a:pt x="1467" y="1034"/>
                      <a:pt x="1468" y="1034"/>
                      <a:pt x="1469" y="1034"/>
                    </a:cubicBezTo>
                    <a:cubicBezTo>
                      <a:pt x="1470" y="1034"/>
                      <a:pt x="1471" y="1035"/>
                      <a:pt x="1472" y="1035"/>
                    </a:cubicBezTo>
                    <a:cubicBezTo>
                      <a:pt x="1471" y="1036"/>
                      <a:pt x="1471" y="1036"/>
                      <a:pt x="1471" y="1036"/>
                    </a:cubicBezTo>
                    <a:cubicBezTo>
                      <a:pt x="1470" y="1039"/>
                      <a:pt x="1470" y="1039"/>
                      <a:pt x="1470" y="1039"/>
                    </a:cubicBezTo>
                    <a:cubicBezTo>
                      <a:pt x="1470" y="1041"/>
                      <a:pt x="1470" y="1041"/>
                      <a:pt x="1470" y="1041"/>
                    </a:cubicBezTo>
                    <a:cubicBezTo>
                      <a:pt x="1469" y="1042"/>
                      <a:pt x="1469" y="1042"/>
                      <a:pt x="1469" y="1042"/>
                    </a:cubicBezTo>
                    <a:cubicBezTo>
                      <a:pt x="1466" y="1051"/>
                      <a:pt x="1466" y="1051"/>
                      <a:pt x="1466" y="1051"/>
                    </a:cubicBezTo>
                    <a:cubicBezTo>
                      <a:pt x="1465" y="1050"/>
                      <a:pt x="1464" y="1050"/>
                      <a:pt x="1463" y="1050"/>
                    </a:cubicBezTo>
                    <a:cubicBezTo>
                      <a:pt x="1462" y="1050"/>
                      <a:pt x="1462" y="1050"/>
                      <a:pt x="1462" y="1050"/>
                    </a:cubicBezTo>
                    <a:lnTo>
                      <a:pt x="1462" y="1049"/>
                    </a:lnTo>
                    <a:close/>
                    <a:moveTo>
                      <a:pt x="1473" y="1046"/>
                    </a:moveTo>
                    <a:cubicBezTo>
                      <a:pt x="1474" y="1045"/>
                      <a:pt x="1474" y="1045"/>
                      <a:pt x="1474" y="1045"/>
                    </a:cubicBezTo>
                    <a:cubicBezTo>
                      <a:pt x="1474" y="1043"/>
                      <a:pt x="1474" y="1043"/>
                      <a:pt x="1474" y="1043"/>
                    </a:cubicBezTo>
                    <a:cubicBezTo>
                      <a:pt x="1475" y="1040"/>
                      <a:pt x="1475" y="1040"/>
                      <a:pt x="1475" y="1040"/>
                    </a:cubicBezTo>
                    <a:cubicBezTo>
                      <a:pt x="1476" y="1039"/>
                      <a:pt x="1476" y="1039"/>
                      <a:pt x="1476" y="1039"/>
                    </a:cubicBezTo>
                    <a:cubicBezTo>
                      <a:pt x="1476" y="1036"/>
                      <a:pt x="1476" y="1036"/>
                      <a:pt x="1476" y="1036"/>
                    </a:cubicBezTo>
                    <a:cubicBezTo>
                      <a:pt x="1479" y="1037"/>
                      <a:pt x="1479" y="1037"/>
                      <a:pt x="1479" y="1037"/>
                    </a:cubicBezTo>
                    <a:cubicBezTo>
                      <a:pt x="1480" y="1037"/>
                      <a:pt x="1481" y="1037"/>
                      <a:pt x="1482" y="1038"/>
                    </a:cubicBezTo>
                    <a:cubicBezTo>
                      <a:pt x="1481" y="1039"/>
                      <a:pt x="1481" y="1039"/>
                      <a:pt x="1481" y="1039"/>
                    </a:cubicBezTo>
                    <a:cubicBezTo>
                      <a:pt x="1480" y="1043"/>
                      <a:pt x="1480" y="1043"/>
                      <a:pt x="1480" y="1043"/>
                    </a:cubicBezTo>
                    <a:cubicBezTo>
                      <a:pt x="1479" y="1044"/>
                      <a:pt x="1479" y="1044"/>
                      <a:pt x="1479" y="1044"/>
                    </a:cubicBezTo>
                    <a:cubicBezTo>
                      <a:pt x="1478" y="1047"/>
                      <a:pt x="1478" y="1047"/>
                      <a:pt x="1478" y="1047"/>
                    </a:cubicBezTo>
                    <a:cubicBezTo>
                      <a:pt x="1477" y="1048"/>
                      <a:pt x="1477" y="1048"/>
                      <a:pt x="1477" y="1048"/>
                    </a:cubicBezTo>
                    <a:cubicBezTo>
                      <a:pt x="1477" y="1049"/>
                      <a:pt x="1477" y="1049"/>
                      <a:pt x="1477" y="1049"/>
                    </a:cubicBezTo>
                    <a:cubicBezTo>
                      <a:pt x="1475" y="1053"/>
                      <a:pt x="1475" y="1053"/>
                      <a:pt x="1475" y="1053"/>
                    </a:cubicBezTo>
                    <a:cubicBezTo>
                      <a:pt x="1474" y="1052"/>
                      <a:pt x="1473" y="1052"/>
                      <a:pt x="1471" y="1052"/>
                    </a:cubicBezTo>
                    <a:lnTo>
                      <a:pt x="1473" y="1046"/>
                    </a:lnTo>
                    <a:close/>
                    <a:moveTo>
                      <a:pt x="1481" y="1053"/>
                    </a:moveTo>
                    <a:cubicBezTo>
                      <a:pt x="1481" y="1052"/>
                      <a:pt x="1481" y="1052"/>
                      <a:pt x="1481" y="1052"/>
                    </a:cubicBezTo>
                    <a:cubicBezTo>
                      <a:pt x="1482" y="1050"/>
                      <a:pt x="1482" y="1050"/>
                      <a:pt x="1482" y="1050"/>
                    </a:cubicBezTo>
                    <a:cubicBezTo>
                      <a:pt x="1483" y="1048"/>
                      <a:pt x="1483" y="1048"/>
                      <a:pt x="1483" y="1048"/>
                    </a:cubicBezTo>
                    <a:cubicBezTo>
                      <a:pt x="1484" y="1046"/>
                      <a:pt x="1484" y="1046"/>
                      <a:pt x="1484" y="1046"/>
                    </a:cubicBezTo>
                    <a:cubicBezTo>
                      <a:pt x="1485" y="1043"/>
                      <a:pt x="1485" y="1043"/>
                      <a:pt x="1485" y="1043"/>
                    </a:cubicBezTo>
                    <a:cubicBezTo>
                      <a:pt x="1487" y="1039"/>
                      <a:pt x="1487" y="1039"/>
                      <a:pt x="1487" y="1039"/>
                    </a:cubicBezTo>
                    <a:cubicBezTo>
                      <a:pt x="1487" y="1039"/>
                      <a:pt x="1487" y="1039"/>
                      <a:pt x="1487" y="1039"/>
                    </a:cubicBezTo>
                    <a:cubicBezTo>
                      <a:pt x="1489" y="1040"/>
                      <a:pt x="1490" y="1041"/>
                      <a:pt x="1492" y="1041"/>
                    </a:cubicBezTo>
                    <a:cubicBezTo>
                      <a:pt x="1491" y="1043"/>
                      <a:pt x="1491" y="1043"/>
                      <a:pt x="1491" y="1043"/>
                    </a:cubicBezTo>
                    <a:cubicBezTo>
                      <a:pt x="1489" y="1047"/>
                      <a:pt x="1489" y="1047"/>
                      <a:pt x="1489" y="1047"/>
                    </a:cubicBezTo>
                    <a:cubicBezTo>
                      <a:pt x="1487" y="1050"/>
                      <a:pt x="1487" y="1050"/>
                      <a:pt x="1487" y="1050"/>
                    </a:cubicBezTo>
                    <a:cubicBezTo>
                      <a:pt x="1486" y="1051"/>
                      <a:pt x="1486" y="1051"/>
                      <a:pt x="1486" y="1051"/>
                    </a:cubicBezTo>
                    <a:cubicBezTo>
                      <a:pt x="1485" y="1054"/>
                      <a:pt x="1485" y="1054"/>
                      <a:pt x="1485" y="1054"/>
                    </a:cubicBezTo>
                    <a:cubicBezTo>
                      <a:pt x="1484" y="1055"/>
                      <a:pt x="1484" y="1055"/>
                      <a:pt x="1484" y="1055"/>
                    </a:cubicBezTo>
                    <a:cubicBezTo>
                      <a:pt x="1484" y="1055"/>
                      <a:pt x="1484" y="1055"/>
                      <a:pt x="1484" y="1055"/>
                    </a:cubicBezTo>
                    <a:cubicBezTo>
                      <a:pt x="1482" y="1055"/>
                      <a:pt x="1482" y="1055"/>
                      <a:pt x="1482" y="1055"/>
                    </a:cubicBezTo>
                    <a:cubicBezTo>
                      <a:pt x="1480" y="1054"/>
                      <a:pt x="1480" y="1054"/>
                      <a:pt x="1480" y="1054"/>
                    </a:cubicBezTo>
                    <a:lnTo>
                      <a:pt x="1481" y="1053"/>
                    </a:lnTo>
                    <a:close/>
                    <a:moveTo>
                      <a:pt x="1490" y="1055"/>
                    </a:moveTo>
                    <a:cubicBezTo>
                      <a:pt x="1491" y="1053"/>
                      <a:pt x="1491" y="1053"/>
                      <a:pt x="1491" y="1053"/>
                    </a:cubicBezTo>
                    <a:cubicBezTo>
                      <a:pt x="1493" y="1050"/>
                      <a:pt x="1493" y="1050"/>
                      <a:pt x="1493" y="1050"/>
                    </a:cubicBezTo>
                    <a:cubicBezTo>
                      <a:pt x="1495" y="1047"/>
                      <a:pt x="1495" y="1047"/>
                      <a:pt x="1495" y="1047"/>
                    </a:cubicBezTo>
                    <a:cubicBezTo>
                      <a:pt x="1496" y="1044"/>
                      <a:pt x="1496" y="1044"/>
                      <a:pt x="1496" y="1044"/>
                    </a:cubicBezTo>
                    <a:cubicBezTo>
                      <a:pt x="1497" y="1043"/>
                      <a:pt x="1497" y="1043"/>
                      <a:pt x="1497" y="1043"/>
                    </a:cubicBezTo>
                    <a:cubicBezTo>
                      <a:pt x="1498" y="1043"/>
                      <a:pt x="1499" y="1044"/>
                      <a:pt x="1500" y="1044"/>
                    </a:cubicBezTo>
                    <a:cubicBezTo>
                      <a:pt x="1500" y="1045"/>
                      <a:pt x="1501" y="1045"/>
                      <a:pt x="1501" y="1045"/>
                    </a:cubicBezTo>
                    <a:cubicBezTo>
                      <a:pt x="1501" y="1046"/>
                      <a:pt x="1501" y="1046"/>
                      <a:pt x="1501" y="1046"/>
                    </a:cubicBezTo>
                    <a:cubicBezTo>
                      <a:pt x="1500" y="1048"/>
                      <a:pt x="1500" y="1048"/>
                      <a:pt x="1500" y="1048"/>
                    </a:cubicBezTo>
                    <a:cubicBezTo>
                      <a:pt x="1498" y="1050"/>
                      <a:pt x="1498" y="1050"/>
                      <a:pt x="1498" y="1050"/>
                    </a:cubicBezTo>
                    <a:cubicBezTo>
                      <a:pt x="1496" y="1054"/>
                      <a:pt x="1496" y="1054"/>
                      <a:pt x="1496" y="1054"/>
                    </a:cubicBezTo>
                    <a:cubicBezTo>
                      <a:pt x="1494" y="1057"/>
                      <a:pt x="1494" y="1057"/>
                      <a:pt x="1494" y="1057"/>
                    </a:cubicBezTo>
                    <a:cubicBezTo>
                      <a:pt x="1493" y="1058"/>
                      <a:pt x="1493" y="1058"/>
                      <a:pt x="1493" y="1058"/>
                    </a:cubicBezTo>
                    <a:cubicBezTo>
                      <a:pt x="1493" y="1059"/>
                      <a:pt x="1493" y="1059"/>
                      <a:pt x="1493" y="1059"/>
                    </a:cubicBezTo>
                    <a:cubicBezTo>
                      <a:pt x="1492" y="1058"/>
                      <a:pt x="1490" y="1058"/>
                      <a:pt x="1489" y="1057"/>
                    </a:cubicBezTo>
                    <a:lnTo>
                      <a:pt x="1490" y="1055"/>
                    </a:lnTo>
                    <a:close/>
                    <a:moveTo>
                      <a:pt x="1498" y="1060"/>
                    </a:moveTo>
                    <a:cubicBezTo>
                      <a:pt x="1500" y="1057"/>
                      <a:pt x="1500" y="1057"/>
                      <a:pt x="1500" y="1057"/>
                    </a:cubicBezTo>
                    <a:cubicBezTo>
                      <a:pt x="1502" y="1054"/>
                      <a:pt x="1502" y="1054"/>
                      <a:pt x="1502" y="1054"/>
                    </a:cubicBezTo>
                    <a:cubicBezTo>
                      <a:pt x="1503" y="1052"/>
                      <a:pt x="1503" y="1052"/>
                      <a:pt x="1503" y="1052"/>
                    </a:cubicBezTo>
                    <a:cubicBezTo>
                      <a:pt x="1505" y="1049"/>
                      <a:pt x="1505" y="1049"/>
                      <a:pt x="1505" y="1049"/>
                    </a:cubicBezTo>
                    <a:cubicBezTo>
                      <a:pt x="1506" y="1048"/>
                      <a:pt x="1506" y="1048"/>
                      <a:pt x="1506" y="1048"/>
                    </a:cubicBezTo>
                    <a:cubicBezTo>
                      <a:pt x="1506" y="1047"/>
                      <a:pt x="1506" y="1047"/>
                      <a:pt x="1506" y="1047"/>
                    </a:cubicBezTo>
                    <a:cubicBezTo>
                      <a:pt x="1508" y="1048"/>
                      <a:pt x="1509" y="1049"/>
                      <a:pt x="1511" y="1050"/>
                    </a:cubicBezTo>
                    <a:cubicBezTo>
                      <a:pt x="1510" y="1051"/>
                      <a:pt x="1510" y="1051"/>
                      <a:pt x="1510" y="1051"/>
                    </a:cubicBezTo>
                    <a:cubicBezTo>
                      <a:pt x="1508" y="1053"/>
                      <a:pt x="1508" y="1053"/>
                      <a:pt x="1508" y="1053"/>
                    </a:cubicBezTo>
                    <a:cubicBezTo>
                      <a:pt x="1507" y="1055"/>
                      <a:pt x="1507" y="1055"/>
                      <a:pt x="1507" y="1055"/>
                    </a:cubicBezTo>
                    <a:cubicBezTo>
                      <a:pt x="1505" y="1057"/>
                      <a:pt x="1505" y="1057"/>
                      <a:pt x="1505" y="1057"/>
                    </a:cubicBezTo>
                    <a:cubicBezTo>
                      <a:pt x="1503" y="1060"/>
                      <a:pt x="1503" y="1060"/>
                      <a:pt x="1503" y="1060"/>
                    </a:cubicBezTo>
                    <a:cubicBezTo>
                      <a:pt x="1501" y="1062"/>
                      <a:pt x="1501" y="1062"/>
                      <a:pt x="1501" y="1062"/>
                    </a:cubicBezTo>
                    <a:cubicBezTo>
                      <a:pt x="1501" y="1062"/>
                      <a:pt x="1500" y="1061"/>
                      <a:pt x="1499" y="1061"/>
                    </a:cubicBezTo>
                    <a:cubicBezTo>
                      <a:pt x="1498" y="1061"/>
                      <a:pt x="1498" y="1061"/>
                      <a:pt x="1498" y="1061"/>
                    </a:cubicBezTo>
                    <a:lnTo>
                      <a:pt x="1498" y="1060"/>
                    </a:lnTo>
                    <a:close/>
                    <a:moveTo>
                      <a:pt x="1507" y="1064"/>
                    </a:moveTo>
                    <a:cubicBezTo>
                      <a:pt x="1509" y="1060"/>
                      <a:pt x="1509" y="1060"/>
                      <a:pt x="1509" y="1060"/>
                    </a:cubicBezTo>
                    <a:cubicBezTo>
                      <a:pt x="1510" y="1059"/>
                      <a:pt x="1510" y="1059"/>
                      <a:pt x="1510" y="1059"/>
                    </a:cubicBezTo>
                    <a:cubicBezTo>
                      <a:pt x="1512" y="1056"/>
                      <a:pt x="1512" y="1056"/>
                      <a:pt x="1512" y="1056"/>
                    </a:cubicBezTo>
                    <a:cubicBezTo>
                      <a:pt x="1513" y="1055"/>
                      <a:pt x="1513" y="1055"/>
                      <a:pt x="1513" y="1055"/>
                    </a:cubicBezTo>
                    <a:cubicBezTo>
                      <a:pt x="1515" y="1053"/>
                      <a:pt x="1515" y="1053"/>
                      <a:pt x="1515" y="1053"/>
                    </a:cubicBezTo>
                    <a:cubicBezTo>
                      <a:pt x="1515" y="1052"/>
                      <a:pt x="1515" y="1052"/>
                      <a:pt x="1515" y="1052"/>
                    </a:cubicBezTo>
                    <a:cubicBezTo>
                      <a:pt x="1516" y="1053"/>
                      <a:pt x="1518" y="1054"/>
                      <a:pt x="1519" y="1054"/>
                    </a:cubicBezTo>
                    <a:cubicBezTo>
                      <a:pt x="1520" y="1055"/>
                      <a:pt x="1520" y="1055"/>
                      <a:pt x="1520" y="1055"/>
                    </a:cubicBezTo>
                    <a:cubicBezTo>
                      <a:pt x="1520" y="1055"/>
                      <a:pt x="1520" y="1055"/>
                      <a:pt x="1520" y="1055"/>
                    </a:cubicBezTo>
                    <a:cubicBezTo>
                      <a:pt x="1520" y="1055"/>
                      <a:pt x="1520" y="1055"/>
                      <a:pt x="1520" y="1055"/>
                    </a:cubicBezTo>
                    <a:cubicBezTo>
                      <a:pt x="1519" y="1055"/>
                      <a:pt x="1519" y="1055"/>
                      <a:pt x="1519" y="1055"/>
                    </a:cubicBezTo>
                    <a:cubicBezTo>
                      <a:pt x="1518" y="1056"/>
                      <a:pt x="1518" y="1056"/>
                      <a:pt x="1518" y="1056"/>
                    </a:cubicBezTo>
                    <a:cubicBezTo>
                      <a:pt x="1517" y="1058"/>
                      <a:pt x="1517" y="1058"/>
                      <a:pt x="1517" y="1058"/>
                    </a:cubicBezTo>
                    <a:cubicBezTo>
                      <a:pt x="1515" y="1060"/>
                      <a:pt x="1515" y="1060"/>
                      <a:pt x="1515" y="1060"/>
                    </a:cubicBezTo>
                    <a:cubicBezTo>
                      <a:pt x="1514" y="1062"/>
                      <a:pt x="1514" y="1062"/>
                      <a:pt x="1514" y="1062"/>
                    </a:cubicBezTo>
                    <a:cubicBezTo>
                      <a:pt x="1512" y="1063"/>
                      <a:pt x="1512" y="1063"/>
                      <a:pt x="1512" y="1063"/>
                    </a:cubicBezTo>
                    <a:cubicBezTo>
                      <a:pt x="1509" y="1066"/>
                      <a:pt x="1509" y="1066"/>
                      <a:pt x="1509" y="1066"/>
                    </a:cubicBezTo>
                    <a:cubicBezTo>
                      <a:pt x="1509" y="1066"/>
                      <a:pt x="1509" y="1066"/>
                      <a:pt x="1509" y="1066"/>
                    </a:cubicBezTo>
                    <a:cubicBezTo>
                      <a:pt x="1508" y="1066"/>
                      <a:pt x="1508" y="1066"/>
                      <a:pt x="1508" y="1066"/>
                    </a:cubicBezTo>
                    <a:cubicBezTo>
                      <a:pt x="1507" y="1065"/>
                      <a:pt x="1507" y="1065"/>
                      <a:pt x="1506" y="1064"/>
                    </a:cubicBezTo>
                    <a:lnTo>
                      <a:pt x="1507" y="1064"/>
                    </a:lnTo>
                    <a:close/>
                    <a:moveTo>
                      <a:pt x="1516" y="1067"/>
                    </a:moveTo>
                    <a:cubicBezTo>
                      <a:pt x="1517" y="1065"/>
                      <a:pt x="1517" y="1065"/>
                      <a:pt x="1517" y="1065"/>
                    </a:cubicBezTo>
                    <a:cubicBezTo>
                      <a:pt x="1519" y="1063"/>
                      <a:pt x="1519" y="1063"/>
                      <a:pt x="1519" y="1063"/>
                    </a:cubicBezTo>
                    <a:cubicBezTo>
                      <a:pt x="1520" y="1062"/>
                      <a:pt x="1520" y="1062"/>
                      <a:pt x="1520" y="1062"/>
                    </a:cubicBezTo>
                    <a:cubicBezTo>
                      <a:pt x="1522" y="1060"/>
                      <a:pt x="1522" y="1060"/>
                      <a:pt x="1522" y="1060"/>
                    </a:cubicBezTo>
                    <a:cubicBezTo>
                      <a:pt x="1523" y="1059"/>
                      <a:pt x="1523" y="1059"/>
                      <a:pt x="1523" y="1059"/>
                    </a:cubicBezTo>
                    <a:cubicBezTo>
                      <a:pt x="1523" y="1058"/>
                      <a:pt x="1523" y="1058"/>
                      <a:pt x="1523" y="1058"/>
                    </a:cubicBezTo>
                    <a:cubicBezTo>
                      <a:pt x="1524" y="1058"/>
                      <a:pt x="1524" y="1058"/>
                      <a:pt x="1524" y="1058"/>
                    </a:cubicBezTo>
                    <a:cubicBezTo>
                      <a:pt x="1525" y="1059"/>
                      <a:pt x="1527" y="1059"/>
                      <a:pt x="1528" y="1060"/>
                    </a:cubicBezTo>
                    <a:cubicBezTo>
                      <a:pt x="1527" y="1062"/>
                      <a:pt x="1527" y="1062"/>
                      <a:pt x="1527" y="1062"/>
                    </a:cubicBezTo>
                    <a:cubicBezTo>
                      <a:pt x="1527" y="1062"/>
                      <a:pt x="1527" y="1062"/>
                      <a:pt x="1527" y="1062"/>
                    </a:cubicBezTo>
                    <a:cubicBezTo>
                      <a:pt x="1525" y="1063"/>
                      <a:pt x="1525" y="1063"/>
                      <a:pt x="1525" y="1063"/>
                    </a:cubicBezTo>
                    <a:cubicBezTo>
                      <a:pt x="1524" y="1065"/>
                      <a:pt x="1524" y="1065"/>
                      <a:pt x="1524" y="1065"/>
                    </a:cubicBezTo>
                    <a:cubicBezTo>
                      <a:pt x="1522" y="1066"/>
                      <a:pt x="1522" y="1066"/>
                      <a:pt x="1522" y="1066"/>
                    </a:cubicBezTo>
                    <a:cubicBezTo>
                      <a:pt x="1520" y="1068"/>
                      <a:pt x="1520" y="1068"/>
                      <a:pt x="1520" y="1068"/>
                    </a:cubicBezTo>
                    <a:cubicBezTo>
                      <a:pt x="1519" y="1070"/>
                      <a:pt x="1519" y="1070"/>
                      <a:pt x="1519" y="1070"/>
                    </a:cubicBezTo>
                    <a:cubicBezTo>
                      <a:pt x="1517" y="1071"/>
                      <a:pt x="1517" y="1071"/>
                      <a:pt x="1517" y="1071"/>
                    </a:cubicBezTo>
                    <a:cubicBezTo>
                      <a:pt x="1516" y="1070"/>
                      <a:pt x="1515" y="1070"/>
                      <a:pt x="1514" y="1069"/>
                    </a:cubicBezTo>
                    <a:lnTo>
                      <a:pt x="1516" y="1067"/>
                    </a:lnTo>
                    <a:close/>
                    <a:moveTo>
                      <a:pt x="1522" y="1073"/>
                    </a:moveTo>
                    <a:cubicBezTo>
                      <a:pt x="1524" y="1072"/>
                      <a:pt x="1524" y="1072"/>
                      <a:pt x="1524" y="1072"/>
                    </a:cubicBezTo>
                    <a:cubicBezTo>
                      <a:pt x="1526" y="1070"/>
                      <a:pt x="1526" y="1070"/>
                      <a:pt x="1526" y="1070"/>
                    </a:cubicBezTo>
                    <a:cubicBezTo>
                      <a:pt x="1527" y="1068"/>
                      <a:pt x="1527" y="1068"/>
                      <a:pt x="1527" y="1068"/>
                    </a:cubicBezTo>
                    <a:cubicBezTo>
                      <a:pt x="1529" y="1067"/>
                      <a:pt x="1529" y="1067"/>
                      <a:pt x="1529" y="1067"/>
                    </a:cubicBezTo>
                    <a:cubicBezTo>
                      <a:pt x="1530" y="1065"/>
                      <a:pt x="1530" y="1065"/>
                      <a:pt x="1530" y="1065"/>
                    </a:cubicBezTo>
                    <a:cubicBezTo>
                      <a:pt x="1530" y="1065"/>
                      <a:pt x="1530" y="1065"/>
                      <a:pt x="1530" y="1065"/>
                    </a:cubicBezTo>
                    <a:cubicBezTo>
                      <a:pt x="1532" y="1063"/>
                      <a:pt x="1532" y="1063"/>
                      <a:pt x="1532" y="1063"/>
                    </a:cubicBezTo>
                    <a:cubicBezTo>
                      <a:pt x="1533" y="1064"/>
                      <a:pt x="1534" y="1065"/>
                      <a:pt x="1535" y="1066"/>
                    </a:cubicBezTo>
                    <a:cubicBezTo>
                      <a:pt x="1536" y="1066"/>
                      <a:pt x="1536" y="1066"/>
                      <a:pt x="1536" y="1066"/>
                    </a:cubicBezTo>
                    <a:cubicBezTo>
                      <a:pt x="1536" y="1066"/>
                      <a:pt x="1536" y="1066"/>
                      <a:pt x="1536" y="1066"/>
                    </a:cubicBezTo>
                    <a:cubicBezTo>
                      <a:pt x="1534" y="1068"/>
                      <a:pt x="1534" y="1068"/>
                      <a:pt x="1534" y="1068"/>
                    </a:cubicBezTo>
                    <a:cubicBezTo>
                      <a:pt x="1533" y="1069"/>
                      <a:pt x="1533" y="1069"/>
                      <a:pt x="1533" y="1069"/>
                    </a:cubicBezTo>
                    <a:cubicBezTo>
                      <a:pt x="1532" y="1070"/>
                      <a:pt x="1532" y="1070"/>
                      <a:pt x="1532" y="1070"/>
                    </a:cubicBezTo>
                    <a:cubicBezTo>
                      <a:pt x="1530" y="1071"/>
                      <a:pt x="1530" y="1071"/>
                      <a:pt x="1530" y="1071"/>
                    </a:cubicBezTo>
                    <a:cubicBezTo>
                      <a:pt x="1529" y="1072"/>
                      <a:pt x="1529" y="1072"/>
                      <a:pt x="1529" y="1072"/>
                    </a:cubicBezTo>
                    <a:cubicBezTo>
                      <a:pt x="1527" y="1074"/>
                      <a:pt x="1527" y="1074"/>
                      <a:pt x="1527" y="1074"/>
                    </a:cubicBezTo>
                    <a:cubicBezTo>
                      <a:pt x="1525" y="1076"/>
                      <a:pt x="1525" y="1076"/>
                      <a:pt x="1525" y="1076"/>
                    </a:cubicBezTo>
                    <a:cubicBezTo>
                      <a:pt x="1525" y="1076"/>
                      <a:pt x="1525" y="1076"/>
                      <a:pt x="1525" y="1076"/>
                    </a:cubicBezTo>
                    <a:cubicBezTo>
                      <a:pt x="1524" y="1075"/>
                      <a:pt x="1523" y="1074"/>
                      <a:pt x="1522" y="1074"/>
                    </a:cubicBezTo>
                    <a:lnTo>
                      <a:pt x="1522" y="1073"/>
                    </a:lnTo>
                    <a:close/>
                    <a:moveTo>
                      <a:pt x="1530" y="1078"/>
                    </a:moveTo>
                    <a:cubicBezTo>
                      <a:pt x="1533" y="1076"/>
                      <a:pt x="1533" y="1076"/>
                      <a:pt x="1533" y="1076"/>
                    </a:cubicBezTo>
                    <a:cubicBezTo>
                      <a:pt x="1534" y="1075"/>
                      <a:pt x="1534" y="1075"/>
                      <a:pt x="1534" y="1075"/>
                    </a:cubicBezTo>
                    <a:cubicBezTo>
                      <a:pt x="1536" y="1073"/>
                      <a:pt x="1536" y="1073"/>
                      <a:pt x="1536" y="1073"/>
                    </a:cubicBezTo>
                    <a:cubicBezTo>
                      <a:pt x="1537" y="1072"/>
                      <a:pt x="1537" y="1072"/>
                      <a:pt x="1537" y="1072"/>
                    </a:cubicBezTo>
                    <a:cubicBezTo>
                      <a:pt x="1537" y="1072"/>
                      <a:pt x="1537" y="1072"/>
                      <a:pt x="1537" y="1072"/>
                    </a:cubicBezTo>
                    <a:cubicBezTo>
                      <a:pt x="1540" y="1070"/>
                      <a:pt x="1540" y="1070"/>
                      <a:pt x="1540" y="1070"/>
                    </a:cubicBezTo>
                    <a:cubicBezTo>
                      <a:pt x="1540" y="1070"/>
                      <a:pt x="1540" y="1070"/>
                      <a:pt x="1540" y="1070"/>
                    </a:cubicBezTo>
                    <a:cubicBezTo>
                      <a:pt x="1541" y="1071"/>
                      <a:pt x="1543" y="1072"/>
                      <a:pt x="1544" y="1073"/>
                    </a:cubicBezTo>
                    <a:cubicBezTo>
                      <a:pt x="1543" y="1073"/>
                      <a:pt x="1543" y="1073"/>
                      <a:pt x="1543" y="1073"/>
                    </a:cubicBezTo>
                    <a:cubicBezTo>
                      <a:pt x="1541" y="1075"/>
                      <a:pt x="1541" y="1075"/>
                      <a:pt x="1541" y="1075"/>
                    </a:cubicBezTo>
                    <a:cubicBezTo>
                      <a:pt x="1540" y="1075"/>
                      <a:pt x="1540" y="1075"/>
                      <a:pt x="1540" y="1075"/>
                    </a:cubicBezTo>
                    <a:cubicBezTo>
                      <a:pt x="1539" y="1076"/>
                      <a:pt x="1539" y="1076"/>
                      <a:pt x="1539" y="1076"/>
                    </a:cubicBezTo>
                    <a:cubicBezTo>
                      <a:pt x="1537" y="1078"/>
                      <a:pt x="1537" y="1078"/>
                      <a:pt x="1537" y="1078"/>
                    </a:cubicBezTo>
                    <a:cubicBezTo>
                      <a:pt x="1535" y="1079"/>
                      <a:pt x="1535" y="1079"/>
                      <a:pt x="1535" y="1079"/>
                    </a:cubicBezTo>
                    <a:cubicBezTo>
                      <a:pt x="1533" y="1080"/>
                      <a:pt x="1533" y="1080"/>
                      <a:pt x="1533" y="1080"/>
                    </a:cubicBezTo>
                    <a:cubicBezTo>
                      <a:pt x="1532" y="1081"/>
                      <a:pt x="1532" y="1081"/>
                      <a:pt x="1532" y="1081"/>
                    </a:cubicBezTo>
                    <a:cubicBezTo>
                      <a:pt x="1531" y="1081"/>
                      <a:pt x="1530" y="1080"/>
                      <a:pt x="1529" y="1079"/>
                    </a:cubicBezTo>
                    <a:lnTo>
                      <a:pt x="1530" y="1078"/>
                    </a:lnTo>
                    <a:close/>
                    <a:moveTo>
                      <a:pt x="1537" y="1084"/>
                    </a:moveTo>
                    <a:cubicBezTo>
                      <a:pt x="1539" y="1082"/>
                      <a:pt x="1539" y="1082"/>
                      <a:pt x="1539" y="1082"/>
                    </a:cubicBezTo>
                    <a:cubicBezTo>
                      <a:pt x="1541" y="1081"/>
                      <a:pt x="1541" y="1081"/>
                      <a:pt x="1541" y="1081"/>
                    </a:cubicBezTo>
                    <a:cubicBezTo>
                      <a:pt x="1542" y="1080"/>
                      <a:pt x="1542" y="1080"/>
                      <a:pt x="1542" y="1080"/>
                    </a:cubicBezTo>
                    <a:cubicBezTo>
                      <a:pt x="1544" y="1079"/>
                      <a:pt x="1544" y="1079"/>
                      <a:pt x="1544" y="1079"/>
                    </a:cubicBezTo>
                    <a:cubicBezTo>
                      <a:pt x="1544" y="1079"/>
                      <a:pt x="1544" y="1079"/>
                      <a:pt x="1544" y="1079"/>
                    </a:cubicBezTo>
                    <a:cubicBezTo>
                      <a:pt x="1547" y="1077"/>
                      <a:pt x="1547" y="1077"/>
                      <a:pt x="1547" y="1077"/>
                    </a:cubicBezTo>
                    <a:cubicBezTo>
                      <a:pt x="1548" y="1076"/>
                      <a:pt x="1548" y="1076"/>
                      <a:pt x="1548" y="1076"/>
                    </a:cubicBezTo>
                    <a:cubicBezTo>
                      <a:pt x="1549" y="1077"/>
                      <a:pt x="1550" y="1078"/>
                      <a:pt x="1551" y="1079"/>
                    </a:cubicBezTo>
                    <a:cubicBezTo>
                      <a:pt x="1550" y="1080"/>
                      <a:pt x="1550" y="1080"/>
                      <a:pt x="1550" y="1080"/>
                    </a:cubicBezTo>
                    <a:cubicBezTo>
                      <a:pt x="1547" y="1082"/>
                      <a:pt x="1547" y="1082"/>
                      <a:pt x="1547" y="1082"/>
                    </a:cubicBezTo>
                    <a:cubicBezTo>
                      <a:pt x="1547" y="1082"/>
                      <a:pt x="1547" y="1082"/>
                      <a:pt x="1547" y="1082"/>
                    </a:cubicBezTo>
                    <a:cubicBezTo>
                      <a:pt x="1546" y="1083"/>
                      <a:pt x="1546" y="1083"/>
                      <a:pt x="1546" y="1083"/>
                    </a:cubicBezTo>
                    <a:cubicBezTo>
                      <a:pt x="1544" y="1084"/>
                      <a:pt x="1544" y="1084"/>
                      <a:pt x="1544" y="1084"/>
                    </a:cubicBezTo>
                    <a:cubicBezTo>
                      <a:pt x="1542" y="1085"/>
                      <a:pt x="1542" y="1085"/>
                      <a:pt x="1542" y="1085"/>
                    </a:cubicBezTo>
                    <a:cubicBezTo>
                      <a:pt x="1540" y="1087"/>
                      <a:pt x="1540" y="1087"/>
                      <a:pt x="1540" y="1087"/>
                    </a:cubicBezTo>
                    <a:cubicBezTo>
                      <a:pt x="1539" y="1087"/>
                      <a:pt x="1539" y="1087"/>
                      <a:pt x="1539" y="1087"/>
                    </a:cubicBezTo>
                    <a:cubicBezTo>
                      <a:pt x="1538" y="1086"/>
                      <a:pt x="1537" y="1086"/>
                      <a:pt x="1536" y="1085"/>
                    </a:cubicBezTo>
                    <a:lnTo>
                      <a:pt x="1537" y="1084"/>
                    </a:lnTo>
                    <a:close/>
                    <a:moveTo>
                      <a:pt x="1550" y="1071"/>
                    </a:moveTo>
                    <a:cubicBezTo>
                      <a:pt x="1550" y="1071"/>
                      <a:pt x="1550" y="1071"/>
                      <a:pt x="1549" y="1071"/>
                    </a:cubicBezTo>
                    <a:cubicBezTo>
                      <a:pt x="1549" y="1070"/>
                      <a:pt x="1548" y="1070"/>
                      <a:pt x="1547" y="1069"/>
                    </a:cubicBezTo>
                    <a:cubicBezTo>
                      <a:pt x="1546" y="1068"/>
                      <a:pt x="1544" y="1066"/>
                      <a:pt x="1543" y="1065"/>
                    </a:cubicBezTo>
                    <a:cubicBezTo>
                      <a:pt x="1544" y="1064"/>
                      <a:pt x="1544" y="1064"/>
                      <a:pt x="1544" y="1064"/>
                    </a:cubicBezTo>
                    <a:cubicBezTo>
                      <a:pt x="1545" y="1063"/>
                      <a:pt x="1545" y="1063"/>
                      <a:pt x="1545" y="1063"/>
                    </a:cubicBezTo>
                    <a:cubicBezTo>
                      <a:pt x="1549" y="1060"/>
                      <a:pt x="1549" y="1060"/>
                      <a:pt x="1549" y="1060"/>
                    </a:cubicBezTo>
                    <a:cubicBezTo>
                      <a:pt x="1551" y="1059"/>
                      <a:pt x="1551" y="1059"/>
                      <a:pt x="1551" y="1059"/>
                    </a:cubicBezTo>
                    <a:cubicBezTo>
                      <a:pt x="1553" y="1057"/>
                      <a:pt x="1553" y="1057"/>
                      <a:pt x="1553" y="1057"/>
                    </a:cubicBezTo>
                    <a:cubicBezTo>
                      <a:pt x="1554" y="1057"/>
                      <a:pt x="1554" y="1057"/>
                      <a:pt x="1554" y="1057"/>
                    </a:cubicBezTo>
                    <a:cubicBezTo>
                      <a:pt x="1556" y="1059"/>
                      <a:pt x="1558" y="1060"/>
                      <a:pt x="1560" y="1062"/>
                    </a:cubicBezTo>
                    <a:cubicBezTo>
                      <a:pt x="1562" y="1066"/>
                      <a:pt x="1562" y="1066"/>
                      <a:pt x="1562" y="1066"/>
                    </a:cubicBezTo>
                    <a:cubicBezTo>
                      <a:pt x="1566" y="1073"/>
                      <a:pt x="1566" y="1073"/>
                      <a:pt x="1566" y="1073"/>
                    </a:cubicBezTo>
                    <a:cubicBezTo>
                      <a:pt x="1566" y="1073"/>
                      <a:pt x="1566" y="1073"/>
                      <a:pt x="1566" y="1073"/>
                    </a:cubicBezTo>
                    <a:cubicBezTo>
                      <a:pt x="1564" y="1074"/>
                      <a:pt x="1564" y="1074"/>
                      <a:pt x="1564" y="1074"/>
                    </a:cubicBezTo>
                    <a:cubicBezTo>
                      <a:pt x="1558" y="1076"/>
                      <a:pt x="1558" y="1076"/>
                      <a:pt x="1558" y="1076"/>
                    </a:cubicBezTo>
                    <a:cubicBezTo>
                      <a:pt x="1557" y="1077"/>
                      <a:pt x="1557" y="1077"/>
                      <a:pt x="1557" y="1077"/>
                    </a:cubicBezTo>
                    <a:cubicBezTo>
                      <a:pt x="1556" y="1077"/>
                      <a:pt x="1556" y="1077"/>
                      <a:pt x="1556" y="1077"/>
                    </a:cubicBezTo>
                    <a:cubicBezTo>
                      <a:pt x="1554" y="1075"/>
                      <a:pt x="1552" y="1073"/>
                      <a:pt x="1550" y="1071"/>
                    </a:cubicBezTo>
                    <a:close/>
                    <a:moveTo>
                      <a:pt x="1565" y="1061"/>
                    </a:moveTo>
                    <a:cubicBezTo>
                      <a:pt x="1565" y="1060"/>
                      <a:pt x="1565" y="1060"/>
                      <a:pt x="1564" y="1059"/>
                    </a:cubicBezTo>
                    <a:cubicBezTo>
                      <a:pt x="1563" y="1056"/>
                      <a:pt x="1563" y="1056"/>
                      <a:pt x="1563" y="1056"/>
                    </a:cubicBezTo>
                    <a:cubicBezTo>
                      <a:pt x="1559" y="1048"/>
                      <a:pt x="1559" y="1048"/>
                      <a:pt x="1559" y="1048"/>
                    </a:cubicBezTo>
                    <a:cubicBezTo>
                      <a:pt x="1556" y="1043"/>
                      <a:pt x="1556" y="1043"/>
                      <a:pt x="1556" y="1043"/>
                    </a:cubicBezTo>
                    <a:cubicBezTo>
                      <a:pt x="1554" y="1038"/>
                      <a:pt x="1554" y="1038"/>
                      <a:pt x="1554" y="1038"/>
                    </a:cubicBezTo>
                    <a:cubicBezTo>
                      <a:pt x="1548" y="1027"/>
                      <a:pt x="1548" y="1027"/>
                      <a:pt x="1548" y="1027"/>
                    </a:cubicBezTo>
                    <a:cubicBezTo>
                      <a:pt x="1548" y="1027"/>
                      <a:pt x="1548" y="1027"/>
                      <a:pt x="1548" y="1027"/>
                    </a:cubicBezTo>
                    <a:cubicBezTo>
                      <a:pt x="1562" y="1035"/>
                      <a:pt x="1562" y="1035"/>
                      <a:pt x="1562" y="1035"/>
                    </a:cubicBezTo>
                    <a:cubicBezTo>
                      <a:pt x="1572" y="1041"/>
                      <a:pt x="1572" y="1041"/>
                      <a:pt x="1572" y="1041"/>
                    </a:cubicBezTo>
                    <a:cubicBezTo>
                      <a:pt x="1579" y="1045"/>
                      <a:pt x="1579" y="1045"/>
                      <a:pt x="1579" y="1045"/>
                    </a:cubicBezTo>
                    <a:cubicBezTo>
                      <a:pt x="1582" y="1046"/>
                      <a:pt x="1582" y="1046"/>
                      <a:pt x="1582" y="1046"/>
                    </a:cubicBezTo>
                    <a:cubicBezTo>
                      <a:pt x="1585" y="1048"/>
                      <a:pt x="1585" y="1048"/>
                      <a:pt x="1585" y="1048"/>
                    </a:cubicBezTo>
                    <a:cubicBezTo>
                      <a:pt x="1584" y="1049"/>
                      <a:pt x="1584" y="1049"/>
                      <a:pt x="1584" y="1049"/>
                    </a:cubicBezTo>
                    <a:cubicBezTo>
                      <a:pt x="1584" y="1049"/>
                      <a:pt x="1584" y="1049"/>
                      <a:pt x="1584" y="1049"/>
                    </a:cubicBezTo>
                    <a:cubicBezTo>
                      <a:pt x="1583" y="1051"/>
                      <a:pt x="1583" y="1051"/>
                      <a:pt x="1583" y="1051"/>
                    </a:cubicBezTo>
                    <a:cubicBezTo>
                      <a:pt x="1581" y="1053"/>
                      <a:pt x="1581" y="1053"/>
                      <a:pt x="1581" y="1053"/>
                    </a:cubicBezTo>
                    <a:cubicBezTo>
                      <a:pt x="1578" y="1057"/>
                      <a:pt x="1578" y="1057"/>
                      <a:pt x="1578" y="1057"/>
                    </a:cubicBezTo>
                    <a:cubicBezTo>
                      <a:pt x="1576" y="1060"/>
                      <a:pt x="1576" y="1060"/>
                      <a:pt x="1576" y="1060"/>
                    </a:cubicBezTo>
                    <a:cubicBezTo>
                      <a:pt x="1575" y="1061"/>
                      <a:pt x="1575" y="1061"/>
                      <a:pt x="1575" y="1061"/>
                    </a:cubicBezTo>
                    <a:cubicBezTo>
                      <a:pt x="1574" y="1063"/>
                      <a:pt x="1574" y="1063"/>
                      <a:pt x="1574" y="1063"/>
                    </a:cubicBezTo>
                    <a:cubicBezTo>
                      <a:pt x="1572" y="1065"/>
                      <a:pt x="1572" y="1065"/>
                      <a:pt x="1572" y="1065"/>
                    </a:cubicBezTo>
                    <a:cubicBezTo>
                      <a:pt x="1570" y="1068"/>
                      <a:pt x="1570" y="1068"/>
                      <a:pt x="1570" y="1068"/>
                    </a:cubicBezTo>
                    <a:cubicBezTo>
                      <a:pt x="1570" y="1069"/>
                      <a:pt x="1570" y="1069"/>
                      <a:pt x="1570" y="1069"/>
                    </a:cubicBezTo>
                    <a:cubicBezTo>
                      <a:pt x="1568" y="1066"/>
                      <a:pt x="1568" y="1066"/>
                      <a:pt x="1568" y="1066"/>
                    </a:cubicBezTo>
                    <a:lnTo>
                      <a:pt x="1565" y="1061"/>
                    </a:lnTo>
                    <a:close/>
                    <a:moveTo>
                      <a:pt x="1576" y="1069"/>
                    </a:moveTo>
                    <a:cubicBezTo>
                      <a:pt x="1578" y="1067"/>
                      <a:pt x="1578" y="1067"/>
                      <a:pt x="1578" y="1067"/>
                    </a:cubicBezTo>
                    <a:cubicBezTo>
                      <a:pt x="1579" y="1065"/>
                      <a:pt x="1579" y="1065"/>
                      <a:pt x="1579" y="1065"/>
                    </a:cubicBezTo>
                    <a:cubicBezTo>
                      <a:pt x="1580" y="1064"/>
                      <a:pt x="1580" y="1064"/>
                      <a:pt x="1580" y="1064"/>
                    </a:cubicBezTo>
                    <a:cubicBezTo>
                      <a:pt x="1582" y="1060"/>
                      <a:pt x="1582" y="1060"/>
                      <a:pt x="1582" y="1060"/>
                    </a:cubicBezTo>
                    <a:cubicBezTo>
                      <a:pt x="1584" y="1057"/>
                      <a:pt x="1584" y="1057"/>
                      <a:pt x="1584" y="1057"/>
                    </a:cubicBezTo>
                    <a:cubicBezTo>
                      <a:pt x="1586" y="1054"/>
                      <a:pt x="1586" y="1054"/>
                      <a:pt x="1586" y="1054"/>
                    </a:cubicBezTo>
                    <a:cubicBezTo>
                      <a:pt x="1587" y="1053"/>
                      <a:pt x="1587" y="1053"/>
                      <a:pt x="1587" y="1053"/>
                    </a:cubicBezTo>
                    <a:cubicBezTo>
                      <a:pt x="1588" y="1052"/>
                      <a:pt x="1588" y="1052"/>
                      <a:pt x="1588" y="1052"/>
                    </a:cubicBezTo>
                    <a:cubicBezTo>
                      <a:pt x="1589" y="1050"/>
                      <a:pt x="1589" y="1050"/>
                      <a:pt x="1589" y="1050"/>
                    </a:cubicBezTo>
                    <a:cubicBezTo>
                      <a:pt x="1590" y="1051"/>
                      <a:pt x="1590" y="1051"/>
                      <a:pt x="1590" y="1051"/>
                    </a:cubicBezTo>
                    <a:cubicBezTo>
                      <a:pt x="1595" y="1054"/>
                      <a:pt x="1595" y="1054"/>
                      <a:pt x="1595" y="1054"/>
                    </a:cubicBezTo>
                    <a:cubicBezTo>
                      <a:pt x="1602" y="1058"/>
                      <a:pt x="1602" y="1058"/>
                      <a:pt x="1602" y="1058"/>
                    </a:cubicBezTo>
                    <a:cubicBezTo>
                      <a:pt x="1609" y="1062"/>
                      <a:pt x="1609" y="1062"/>
                      <a:pt x="1609" y="1062"/>
                    </a:cubicBezTo>
                    <a:cubicBezTo>
                      <a:pt x="1619" y="1067"/>
                      <a:pt x="1619" y="1067"/>
                      <a:pt x="1619" y="1067"/>
                    </a:cubicBezTo>
                    <a:cubicBezTo>
                      <a:pt x="1626" y="1071"/>
                      <a:pt x="1626" y="1071"/>
                      <a:pt x="1626" y="1071"/>
                    </a:cubicBezTo>
                    <a:cubicBezTo>
                      <a:pt x="1627" y="1072"/>
                      <a:pt x="1627" y="1072"/>
                      <a:pt x="1627" y="1072"/>
                    </a:cubicBezTo>
                    <a:cubicBezTo>
                      <a:pt x="1627" y="1072"/>
                      <a:pt x="1627" y="1072"/>
                      <a:pt x="1627" y="1072"/>
                    </a:cubicBezTo>
                    <a:cubicBezTo>
                      <a:pt x="1624" y="1072"/>
                      <a:pt x="1624" y="1072"/>
                      <a:pt x="1624" y="1072"/>
                    </a:cubicBezTo>
                    <a:cubicBezTo>
                      <a:pt x="1620" y="1072"/>
                      <a:pt x="1620" y="1072"/>
                      <a:pt x="1620" y="1072"/>
                    </a:cubicBezTo>
                    <a:cubicBezTo>
                      <a:pt x="1617" y="1072"/>
                      <a:pt x="1617" y="1072"/>
                      <a:pt x="1617" y="1072"/>
                    </a:cubicBezTo>
                    <a:cubicBezTo>
                      <a:pt x="1614" y="1072"/>
                      <a:pt x="1614" y="1072"/>
                      <a:pt x="1614" y="1072"/>
                    </a:cubicBezTo>
                    <a:cubicBezTo>
                      <a:pt x="1611" y="1072"/>
                      <a:pt x="1611" y="1072"/>
                      <a:pt x="1611" y="1072"/>
                    </a:cubicBezTo>
                    <a:cubicBezTo>
                      <a:pt x="1608" y="1072"/>
                      <a:pt x="1608" y="1072"/>
                      <a:pt x="1608" y="1072"/>
                    </a:cubicBezTo>
                    <a:cubicBezTo>
                      <a:pt x="1607" y="1072"/>
                      <a:pt x="1607" y="1072"/>
                      <a:pt x="1607" y="1072"/>
                    </a:cubicBezTo>
                    <a:cubicBezTo>
                      <a:pt x="1604" y="1072"/>
                      <a:pt x="1604" y="1072"/>
                      <a:pt x="1604" y="1072"/>
                    </a:cubicBezTo>
                    <a:cubicBezTo>
                      <a:pt x="1600" y="1072"/>
                      <a:pt x="1600" y="1072"/>
                      <a:pt x="1600" y="1072"/>
                    </a:cubicBezTo>
                    <a:cubicBezTo>
                      <a:pt x="1594" y="1072"/>
                      <a:pt x="1594" y="1072"/>
                      <a:pt x="1594" y="1072"/>
                    </a:cubicBezTo>
                    <a:cubicBezTo>
                      <a:pt x="1588" y="1072"/>
                      <a:pt x="1588" y="1072"/>
                      <a:pt x="1588" y="1072"/>
                    </a:cubicBezTo>
                    <a:cubicBezTo>
                      <a:pt x="1586" y="1072"/>
                      <a:pt x="1586" y="1072"/>
                      <a:pt x="1586" y="1072"/>
                    </a:cubicBezTo>
                    <a:cubicBezTo>
                      <a:pt x="1583" y="1072"/>
                      <a:pt x="1583" y="1072"/>
                      <a:pt x="1583" y="1072"/>
                    </a:cubicBezTo>
                    <a:cubicBezTo>
                      <a:pt x="1579" y="1072"/>
                      <a:pt x="1579" y="1072"/>
                      <a:pt x="1579" y="1072"/>
                    </a:cubicBezTo>
                    <a:cubicBezTo>
                      <a:pt x="1574" y="1072"/>
                      <a:pt x="1574" y="1072"/>
                      <a:pt x="1574" y="1072"/>
                    </a:cubicBezTo>
                    <a:lnTo>
                      <a:pt x="1576" y="1069"/>
                    </a:lnTo>
                    <a:close/>
                    <a:moveTo>
                      <a:pt x="1598" y="1016"/>
                    </a:moveTo>
                    <a:cubicBezTo>
                      <a:pt x="1599" y="1015"/>
                      <a:pt x="1599" y="1015"/>
                      <a:pt x="1599" y="1015"/>
                    </a:cubicBezTo>
                    <a:cubicBezTo>
                      <a:pt x="1600" y="1017"/>
                      <a:pt x="1600" y="1017"/>
                      <a:pt x="1600" y="1017"/>
                    </a:cubicBezTo>
                    <a:cubicBezTo>
                      <a:pt x="1599" y="1017"/>
                      <a:pt x="1599" y="1017"/>
                      <a:pt x="1599" y="1017"/>
                    </a:cubicBezTo>
                    <a:cubicBezTo>
                      <a:pt x="1597" y="1016"/>
                      <a:pt x="1597" y="1016"/>
                      <a:pt x="1597" y="1016"/>
                    </a:cubicBezTo>
                    <a:lnTo>
                      <a:pt x="1598" y="1016"/>
                    </a:lnTo>
                    <a:close/>
                    <a:moveTo>
                      <a:pt x="1595" y="1024"/>
                    </a:moveTo>
                    <a:cubicBezTo>
                      <a:pt x="1598" y="1024"/>
                      <a:pt x="1598" y="1024"/>
                      <a:pt x="1598" y="1024"/>
                    </a:cubicBezTo>
                    <a:cubicBezTo>
                      <a:pt x="1599" y="1024"/>
                      <a:pt x="1599" y="1024"/>
                      <a:pt x="1599" y="1024"/>
                    </a:cubicBezTo>
                    <a:cubicBezTo>
                      <a:pt x="1602" y="1024"/>
                      <a:pt x="1602" y="1024"/>
                      <a:pt x="1602" y="1024"/>
                    </a:cubicBezTo>
                    <a:cubicBezTo>
                      <a:pt x="1600" y="1026"/>
                      <a:pt x="1600" y="1026"/>
                      <a:pt x="1600" y="1026"/>
                    </a:cubicBezTo>
                    <a:cubicBezTo>
                      <a:pt x="1600" y="1026"/>
                      <a:pt x="1600" y="1026"/>
                      <a:pt x="1600" y="1026"/>
                    </a:cubicBezTo>
                    <a:cubicBezTo>
                      <a:pt x="1599" y="1028"/>
                      <a:pt x="1599" y="1028"/>
                      <a:pt x="1599" y="1028"/>
                    </a:cubicBezTo>
                    <a:cubicBezTo>
                      <a:pt x="1598" y="1029"/>
                      <a:pt x="1598" y="1029"/>
                      <a:pt x="1598" y="1029"/>
                    </a:cubicBezTo>
                    <a:cubicBezTo>
                      <a:pt x="1597" y="1030"/>
                      <a:pt x="1597" y="1030"/>
                      <a:pt x="1597" y="1030"/>
                    </a:cubicBezTo>
                    <a:cubicBezTo>
                      <a:pt x="1595" y="1034"/>
                      <a:pt x="1595" y="1034"/>
                      <a:pt x="1595" y="1034"/>
                    </a:cubicBezTo>
                    <a:cubicBezTo>
                      <a:pt x="1592" y="1037"/>
                      <a:pt x="1592" y="1037"/>
                      <a:pt x="1592" y="1037"/>
                    </a:cubicBezTo>
                    <a:cubicBezTo>
                      <a:pt x="1592" y="1038"/>
                      <a:pt x="1592" y="1038"/>
                      <a:pt x="1592" y="1038"/>
                    </a:cubicBezTo>
                    <a:cubicBezTo>
                      <a:pt x="1591" y="1040"/>
                      <a:pt x="1591" y="1040"/>
                      <a:pt x="1591" y="1040"/>
                    </a:cubicBezTo>
                    <a:cubicBezTo>
                      <a:pt x="1589" y="1042"/>
                      <a:pt x="1589" y="1042"/>
                      <a:pt x="1589" y="1042"/>
                    </a:cubicBezTo>
                    <a:cubicBezTo>
                      <a:pt x="1588" y="1044"/>
                      <a:pt x="1588" y="1044"/>
                      <a:pt x="1588" y="1044"/>
                    </a:cubicBezTo>
                    <a:cubicBezTo>
                      <a:pt x="1588" y="1044"/>
                      <a:pt x="1588" y="1044"/>
                      <a:pt x="1588" y="1044"/>
                    </a:cubicBezTo>
                    <a:cubicBezTo>
                      <a:pt x="1581" y="1040"/>
                      <a:pt x="1581" y="1040"/>
                      <a:pt x="1581" y="1040"/>
                    </a:cubicBezTo>
                    <a:cubicBezTo>
                      <a:pt x="1575" y="1037"/>
                      <a:pt x="1575" y="1037"/>
                      <a:pt x="1575" y="1037"/>
                    </a:cubicBezTo>
                    <a:cubicBezTo>
                      <a:pt x="1567" y="1032"/>
                      <a:pt x="1567" y="1032"/>
                      <a:pt x="1567" y="1032"/>
                    </a:cubicBezTo>
                    <a:cubicBezTo>
                      <a:pt x="1565" y="1031"/>
                      <a:pt x="1565" y="1031"/>
                      <a:pt x="1565" y="1031"/>
                    </a:cubicBezTo>
                    <a:cubicBezTo>
                      <a:pt x="1558" y="1027"/>
                      <a:pt x="1558" y="1027"/>
                      <a:pt x="1558" y="1027"/>
                    </a:cubicBezTo>
                    <a:cubicBezTo>
                      <a:pt x="1552" y="1024"/>
                      <a:pt x="1552" y="1024"/>
                      <a:pt x="1552" y="1024"/>
                    </a:cubicBezTo>
                    <a:cubicBezTo>
                      <a:pt x="1555" y="1024"/>
                      <a:pt x="1555" y="1024"/>
                      <a:pt x="1555" y="1024"/>
                    </a:cubicBezTo>
                    <a:cubicBezTo>
                      <a:pt x="1558" y="1024"/>
                      <a:pt x="1558" y="1024"/>
                      <a:pt x="1558" y="1024"/>
                    </a:cubicBezTo>
                    <a:cubicBezTo>
                      <a:pt x="1559" y="1024"/>
                      <a:pt x="1559" y="1024"/>
                      <a:pt x="1559" y="1024"/>
                    </a:cubicBezTo>
                    <a:cubicBezTo>
                      <a:pt x="1562" y="1024"/>
                      <a:pt x="1562" y="1024"/>
                      <a:pt x="1562" y="1024"/>
                    </a:cubicBezTo>
                    <a:cubicBezTo>
                      <a:pt x="1565" y="1024"/>
                      <a:pt x="1565" y="1024"/>
                      <a:pt x="1565" y="1024"/>
                    </a:cubicBezTo>
                    <a:cubicBezTo>
                      <a:pt x="1567" y="1024"/>
                      <a:pt x="1567" y="1024"/>
                      <a:pt x="1567" y="1024"/>
                    </a:cubicBezTo>
                    <a:cubicBezTo>
                      <a:pt x="1570" y="1024"/>
                      <a:pt x="1570" y="1024"/>
                      <a:pt x="1570" y="1024"/>
                    </a:cubicBezTo>
                    <a:cubicBezTo>
                      <a:pt x="1575" y="1024"/>
                      <a:pt x="1575" y="1024"/>
                      <a:pt x="1575" y="1024"/>
                    </a:cubicBezTo>
                    <a:cubicBezTo>
                      <a:pt x="1578" y="1024"/>
                      <a:pt x="1578" y="1024"/>
                      <a:pt x="1578" y="1024"/>
                    </a:cubicBezTo>
                    <a:cubicBezTo>
                      <a:pt x="1579" y="1024"/>
                      <a:pt x="1579" y="1024"/>
                      <a:pt x="1579" y="1024"/>
                    </a:cubicBezTo>
                    <a:cubicBezTo>
                      <a:pt x="1585" y="1024"/>
                      <a:pt x="1585" y="1024"/>
                      <a:pt x="1585" y="1024"/>
                    </a:cubicBezTo>
                    <a:cubicBezTo>
                      <a:pt x="1591" y="1024"/>
                      <a:pt x="1591" y="1024"/>
                      <a:pt x="1591" y="1024"/>
                    </a:cubicBezTo>
                    <a:cubicBezTo>
                      <a:pt x="1593" y="1024"/>
                      <a:pt x="1593" y="1024"/>
                      <a:pt x="1593" y="1024"/>
                    </a:cubicBezTo>
                    <a:lnTo>
                      <a:pt x="1595" y="1024"/>
                    </a:lnTo>
                    <a:close/>
                    <a:moveTo>
                      <a:pt x="1576" y="958"/>
                    </a:moveTo>
                    <a:cubicBezTo>
                      <a:pt x="1575" y="961"/>
                      <a:pt x="1575" y="961"/>
                      <a:pt x="1575" y="961"/>
                    </a:cubicBezTo>
                    <a:cubicBezTo>
                      <a:pt x="1572" y="964"/>
                      <a:pt x="1572" y="964"/>
                      <a:pt x="1572" y="964"/>
                    </a:cubicBezTo>
                    <a:cubicBezTo>
                      <a:pt x="1572" y="964"/>
                      <a:pt x="1572" y="964"/>
                      <a:pt x="1572" y="964"/>
                    </a:cubicBezTo>
                    <a:cubicBezTo>
                      <a:pt x="1571" y="963"/>
                      <a:pt x="1571" y="963"/>
                      <a:pt x="1571" y="963"/>
                    </a:cubicBezTo>
                    <a:cubicBezTo>
                      <a:pt x="1567" y="957"/>
                      <a:pt x="1567" y="957"/>
                      <a:pt x="1567" y="957"/>
                    </a:cubicBezTo>
                    <a:cubicBezTo>
                      <a:pt x="1571" y="957"/>
                      <a:pt x="1571" y="957"/>
                      <a:pt x="1571" y="957"/>
                    </a:cubicBezTo>
                    <a:cubicBezTo>
                      <a:pt x="1574" y="957"/>
                      <a:pt x="1574" y="957"/>
                      <a:pt x="1574" y="957"/>
                    </a:cubicBezTo>
                    <a:cubicBezTo>
                      <a:pt x="1578" y="957"/>
                      <a:pt x="1578" y="957"/>
                      <a:pt x="1578" y="957"/>
                    </a:cubicBezTo>
                    <a:lnTo>
                      <a:pt x="1576" y="958"/>
                    </a:lnTo>
                    <a:close/>
                    <a:moveTo>
                      <a:pt x="1578" y="964"/>
                    </a:moveTo>
                    <a:cubicBezTo>
                      <a:pt x="1580" y="962"/>
                      <a:pt x="1580" y="962"/>
                      <a:pt x="1580" y="962"/>
                    </a:cubicBezTo>
                    <a:cubicBezTo>
                      <a:pt x="1580" y="962"/>
                      <a:pt x="1580" y="962"/>
                      <a:pt x="1580" y="962"/>
                    </a:cubicBezTo>
                    <a:cubicBezTo>
                      <a:pt x="1580" y="962"/>
                      <a:pt x="1580" y="962"/>
                      <a:pt x="1580" y="962"/>
                    </a:cubicBezTo>
                    <a:cubicBezTo>
                      <a:pt x="1580" y="966"/>
                      <a:pt x="1580" y="966"/>
                      <a:pt x="1580" y="966"/>
                    </a:cubicBezTo>
                    <a:cubicBezTo>
                      <a:pt x="1580" y="971"/>
                      <a:pt x="1580" y="971"/>
                      <a:pt x="1580" y="971"/>
                    </a:cubicBezTo>
                    <a:cubicBezTo>
                      <a:pt x="1580" y="975"/>
                      <a:pt x="1580" y="975"/>
                      <a:pt x="1580" y="975"/>
                    </a:cubicBezTo>
                    <a:cubicBezTo>
                      <a:pt x="1575" y="968"/>
                      <a:pt x="1575" y="968"/>
                      <a:pt x="1575" y="968"/>
                    </a:cubicBezTo>
                    <a:cubicBezTo>
                      <a:pt x="1576" y="967"/>
                      <a:pt x="1576" y="967"/>
                      <a:pt x="1576" y="967"/>
                    </a:cubicBezTo>
                    <a:lnTo>
                      <a:pt x="1578" y="964"/>
                    </a:lnTo>
                    <a:close/>
                    <a:moveTo>
                      <a:pt x="1572" y="973"/>
                    </a:moveTo>
                    <a:cubicBezTo>
                      <a:pt x="1572" y="973"/>
                      <a:pt x="1572" y="973"/>
                      <a:pt x="1572" y="973"/>
                    </a:cubicBezTo>
                    <a:cubicBezTo>
                      <a:pt x="1574" y="976"/>
                      <a:pt x="1574" y="976"/>
                      <a:pt x="1574" y="976"/>
                    </a:cubicBezTo>
                    <a:cubicBezTo>
                      <a:pt x="1578" y="980"/>
                      <a:pt x="1578" y="980"/>
                      <a:pt x="1578" y="980"/>
                    </a:cubicBezTo>
                    <a:cubicBezTo>
                      <a:pt x="1573" y="980"/>
                      <a:pt x="1573" y="980"/>
                      <a:pt x="1573" y="980"/>
                    </a:cubicBezTo>
                    <a:cubicBezTo>
                      <a:pt x="1568" y="980"/>
                      <a:pt x="1568" y="980"/>
                      <a:pt x="1568" y="980"/>
                    </a:cubicBezTo>
                    <a:cubicBezTo>
                      <a:pt x="1567" y="980"/>
                      <a:pt x="1567" y="980"/>
                      <a:pt x="1567" y="980"/>
                    </a:cubicBezTo>
                    <a:cubicBezTo>
                      <a:pt x="1567" y="980"/>
                      <a:pt x="1567" y="980"/>
                      <a:pt x="1567" y="980"/>
                    </a:cubicBezTo>
                    <a:cubicBezTo>
                      <a:pt x="1570" y="976"/>
                      <a:pt x="1570" y="976"/>
                      <a:pt x="1570" y="976"/>
                    </a:cubicBezTo>
                    <a:lnTo>
                      <a:pt x="1572" y="973"/>
                    </a:lnTo>
                    <a:close/>
                    <a:moveTo>
                      <a:pt x="1571" y="985"/>
                    </a:moveTo>
                    <a:cubicBezTo>
                      <a:pt x="1573" y="985"/>
                      <a:pt x="1573" y="985"/>
                      <a:pt x="1573" y="985"/>
                    </a:cubicBezTo>
                    <a:cubicBezTo>
                      <a:pt x="1579" y="985"/>
                      <a:pt x="1579" y="985"/>
                      <a:pt x="1579" y="985"/>
                    </a:cubicBezTo>
                    <a:cubicBezTo>
                      <a:pt x="1580" y="985"/>
                      <a:pt x="1580" y="985"/>
                      <a:pt x="1580" y="985"/>
                    </a:cubicBezTo>
                    <a:cubicBezTo>
                      <a:pt x="1579" y="986"/>
                      <a:pt x="1579" y="986"/>
                      <a:pt x="1579" y="986"/>
                    </a:cubicBezTo>
                    <a:cubicBezTo>
                      <a:pt x="1578" y="991"/>
                      <a:pt x="1578" y="991"/>
                      <a:pt x="1578" y="991"/>
                    </a:cubicBezTo>
                    <a:cubicBezTo>
                      <a:pt x="1578" y="992"/>
                      <a:pt x="1578" y="992"/>
                      <a:pt x="1578" y="992"/>
                    </a:cubicBezTo>
                    <a:cubicBezTo>
                      <a:pt x="1575" y="989"/>
                      <a:pt x="1575" y="989"/>
                      <a:pt x="1575" y="989"/>
                    </a:cubicBezTo>
                    <a:cubicBezTo>
                      <a:pt x="1569" y="985"/>
                      <a:pt x="1569" y="985"/>
                      <a:pt x="1569" y="985"/>
                    </a:cubicBezTo>
                    <a:lnTo>
                      <a:pt x="1571" y="985"/>
                    </a:lnTo>
                    <a:close/>
                    <a:moveTo>
                      <a:pt x="1576" y="1015"/>
                    </a:moveTo>
                    <a:cubicBezTo>
                      <a:pt x="1576" y="1015"/>
                      <a:pt x="1576" y="1015"/>
                      <a:pt x="1576" y="1015"/>
                    </a:cubicBezTo>
                    <a:cubicBezTo>
                      <a:pt x="1577" y="1017"/>
                      <a:pt x="1577" y="1017"/>
                      <a:pt x="1577" y="1017"/>
                    </a:cubicBezTo>
                    <a:cubicBezTo>
                      <a:pt x="1577" y="1017"/>
                      <a:pt x="1577" y="1017"/>
                      <a:pt x="1577" y="1017"/>
                    </a:cubicBezTo>
                    <a:cubicBezTo>
                      <a:pt x="1575" y="1016"/>
                      <a:pt x="1575" y="1016"/>
                      <a:pt x="1575" y="1016"/>
                    </a:cubicBezTo>
                    <a:lnTo>
                      <a:pt x="1576" y="1015"/>
                    </a:lnTo>
                    <a:close/>
                    <a:moveTo>
                      <a:pt x="1574" y="1000"/>
                    </a:moveTo>
                    <a:cubicBezTo>
                      <a:pt x="1570" y="992"/>
                      <a:pt x="1570" y="992"/>
                      <a:pt x="1570" y="992"/>
                    </a:cubicBezTo>
                    <a:cubicBezTo>
                      <a:pt x="1576" y="997"/>
                      <a:pt x="1576" y="997"/>
                      <a:pt x="1576" y="997"/>
                    </a:cubicBezTo>
                    <a:cubicBezTo>
                      <a:pt x="1577" y="997"/>
                      <a:pt x="1577" y="997"/>
                      <a:pt x="1577" y="997"/>
                    </a:cubicBezTo>
                    <a:cubicBezTo>
                      <a:pt x="1577" y="998"/>
                      <a:pt x="1577" y="998"/>
                      <a:pt x="1577" y="998"/>
                    </a:cubicBezTo>
                    <a:cubicBezTo>
                      <a:pt x="1576" y="1002"/>
                      <a:pt x="1576" y="1002"/>
                      <a:pt x="1576" y="1002"/>
                    </a:cubicBezTo>
                    <a:cubicBezTo>
                      <a:pt x="1576" y="1003"/>
                      <a:pt x="1576" y="1003"/>
                      <a:pt x="1576" y="1003"/>
                    </a:cubicBezTo>
                    <a:cubicBezTo>
                      <a:pt x="1576" y="1004"/>
                      <a:pt x="1576" y="1004"/>
                      <a:pt x="1576" y="1004"/>
                    </a:cubicBezTo>
                    <a:cubicBezTo>
                      <a:pt x="1575" y="1003"/>
                      <a:pt x="1575" y="1003"/>
                      <a:pt x="1575" y="1003"/>
                    </a:cubicBezTo>
                    <a:lnTo>
                      <a:pt x="1574" y="1000"/>
                    </a:lnTo>
                    <a:close/>
                    <a:moveTo>
                      <a:pt x="1570" y="1009"/>
                    </a:moveTo>
                    <a:cubicBezTo>
                      <a:pt x="1569" y="1009"/>
                      <a:pt x="1569" y="1009"/>
                      <a:pt x="1569" y="1009"/>
                    </a:cubicBezTo>
                    <a:cubicBezTo>
                      <a:pt x="1563" y="1009"/>
                      <a:pt x="1563" y="1009"/>
                      <a:pt x="1563" y="1009"/>
                    </a:cubicBezTo>
                    <a:cubicBezTo>
                      <a:pt x="1562" y="1009"/>
                      <a:pt x="1562" y="1009"/>
                      <a:pt x="1562" y="1009"/>
                    </a:cubicBezTo>
                    <a:cubicBezTo>
                      <a:pt x="1560" y="1009"/>
                      <a:pt x="1560" y="1009"/>
                      <a:pt x="1560" y="1009"/>
                    </a:cubicBezTo>
                    <a:cubicBezTo>
                      <a:pt x="1560" y="1007"/>
                      <a:pt x="1560" y="1007"/>
                      <a:pt x="1560" y="1007"/>
                    </a:cubicBezTo>
                    <a:cubicBezTo>
                      <a:pt x="1560" y="1006"/>
                      <a:pt x="1560" y="1006"/>
                      <a:pt x="1560" y="1006"/>
                    </a:cubicBezTo>
                    <a:cubicBezTo>
                      <a:pt x="1561" y="1002"/>
                      <a:pt x="1561" y="1002"/>
                      <a:pt x="1561" y="1002"/>
                    </a:cubicBezTo>
                    <a:cubicBezTo>
                      <a:pt x="1564" y="1004"/>
                      <a:pt x="1564" y="1004"/>
                      <a:pt x="1564" y="1004"/>
                    </a:cubicBezTo>
                    <a:lnTo>
                      <a:pt x="1570" y="1009"/>
                    </a:lnTo>
                    <a:close/>
                    <a:moveTo>
                      <a:pt x="1564" y="1017"/>
                    </a:moveTo>
                    <a:cubicBezTo>
                      <a:pt x="1564" y="1018"/>
                      <a:pt x="1564" y="1018"/>
                      <a:pt x="1564" y="1018"/>
                    </a:cubicBezTo>
                    <a:cubicBezTo>
                      <a:pt x="1563" y="1018"/>
                      <a:pt x="1563" y="1018"/>
                      <a:pt x="1563" y="1018"/>
                    </a:cubicBezTo>
                    <a:cubicBezTo>
                      <a:pt x="1563" y="1017"/>
                      <a:pt x="1563" y="1017"/>
                      <a:pt x="1563" y="1017"/>
                    </a:cubicBezTo>
                    <a:cubicBezTo>
                      <a:pt x="1563" y="1016"/>
                      <a:pt x="1563" y="1016"/>
                      <a:pt x="1563" y="1016"/>
                    </a:cubicBezTo>
                    <a:lnTo>
                      <a:pt x="1564" y="1017"/>
                    </a:lnTo>
                    <a:close/>
                    <a:moveTo>
                      <a:pt x="1583" y="1016"/>
                    </a:moveTo>
                    <a:cubicBezTo>
                      <a:pt x="1585" y="1017"/>
                      <a:pt x="1585" y="1017"/>
                      <a:pt x="1585" y="1017"/>
                    </a:cubicBezTo>
                    <a:cubicBezTo>
                      <a:pt x="1585" y="1017"/>
                      <a:pt x="1585" y="1017"/>
                      <a:pt x="1585" y="1017"/>
                    </a:cubicBezTo>
                    <a:cubicBezTo>
                      <a:pt x="1585" y="1017"/>
                      <a:pt x="1585" y="1017"/>
                      <a:pt x="1585" y="1017"/>
                    </a:cubicBezTo>
                    <a:cubicBezTo>
                      <a:pt x="1584" y="1018"/>
                      <a:pt x="1584" y="1018"/>
                      <a:pt x="1584" y="1018"/>
                    </a:cubicBezTo>
                    <a:cubicBezTo>
                      <a:pt x="1584" y="1018"/>
                      <a:pt x="1584" y="1018"/>
                      <a:pt x="1584" y="1018"/>
                    </a:cubicBezTo>
                    <a:cubicBezTo>
                      <a:pt x="1583" y="1017"/>
                      <a:pt x="1583" y="1017"/>
                      <a:pt x="1583" y="1017"/>
                    </a:cubicBezTo>
                    <a:lnTo>
                      <a:pt x="1583" y="1016"/>
                    </a:lnTo>
                    <a:close/>
                    <a:moveTo>
                      <a:pt x="1583" y="995"/>
                    </a:moveTo>
                    <a:cubicBezTo>
                      <a:pt x="1584" y="990"/>
                      <a:pt x="1584" y="990"/>
                      <a:pt x="1584" y="990"/>
                    </a:cubicBezTo>
                    <a:cubicBezTo>
                      <a:pt x="1584" y="990"/>
                      <a:pt x="1584" y="990"/>
                      <a:pt x="1584" y="990"/>
                    </a:cubicBezTo>
                    <a:cubicBezTo>
                      <a:pt x="1584" y="991"/>
                      <a:pt x="1584" y="991"/>
                      <a:pt x="1584" y="991"/>
                    </a:cubicBezTo>
                    <a:cubicBezTo>
                      <a:pt x="1591" y="1002"/>
                      <a:pt x="1591" y="1002"/>
                      <a:pt x="1591" y="1002"/>
                    </a:cubicBezTo>
                    <a:cubicBezTo>
                      <a:pt x="1586" y="998"/>
                      <a:pt x="1586" y="998"/>
                      <a:pt x="1586" y="998"/>
                    </a:cubicBezTo>
                    <a:cubicBezTo>
                      <a:pt x="1583" y="995"/>
                      <a:pt x="1583" y="995"/>
                      <a:pt x="1583" y="995"/>
                    </a:cubicBezTo>
                    <a:close/>
                    <a:moveTo>
                      <a:pt x="1581" y="1006"/>
                    </a:moveTo>
                    <a:cubicBezTo>
                      <a:pt x="1581" y="1002"/>
                      <a:pt x="1581" y="1002"/>
                      <a:pt x="1581" y="1002"/>
                    </a:cubicBezTo>
                    <a:cubicBezTo>
                      <a:pt x="1582" y="1001"/>
                      <a:pt x="1582" y="1001"/>
                      <a:pt x="1582" y="1001"/>
                    </a:cubicBezTo>
                    <a:cubicBezTo>
                      <a:pt x="1588" y="1006"/>
                      <a:pt x="1588" y="1006"/>
                      <a:pt x="1588" y="1006"/>
                    </a:cubicBezTo>
                    <a:cubicBezTo>
                      <a:pt x="1592" y="1009"/>
                      <a:pt x="1592" y="1009"/>
                      <a:pt x="1592" y="1009"/>
                    </a:cubicBezTo>
                    <a:cubicBezTo>
                      <a:pt x="1591" y="1009"/>
                      <a:pt x="1591" y="1009"/>
                      <a:pt x="1591" y="1009"/>
                    </a:cubicBezTo>
                    <a:cubicBezTo>
                      <a:pt x="1589" y="1009"/>
                      <a:pt x="1589" y="1009"/>
                      <a:pt x="1589" y="1009"/>
                    </a:cubicBezTo>
                    <a:cubicBezTo>
                      <a:pt x="1583" y="1009"/>
                      <a:pt x="1583" y="1009"/>
                      <a:pt x="1583" y="1009"/>
                    </a:cubicBezTo>
                    <a:cubicBezTo>
                      <a:pt x="1582" y="1009"/>
                      <a:pt x="1582" y="1009"/>
                      <a:pt x="1582" y="1009"/>
                    </a:cubicBezTo>
                    <a:cubicBezTo>
                      <a:pt x="1580" y="1009"/>
                      <a:pt x="1580" y="1009"/>
                      <a:pt x="1580" y="1009"/>
                    </a:cubicBezTo>
                    <a:cubicBezTo>
                      <a:pt x="1580" y="1007"/>
                      <a:pt x="1580" y="1007"/>
                      <a:pt x="1580" y="1007"/>
                    </a:cubicBezTo>
                    <a:lnTo>
                      <a:pt x="1581" y="1006"/>
                    </a:lnTo>
                    <a:close/>
                    <a:moveTo>
                      <a:pt x="1580" y="934"/>
                    </a:moveTo>
                    <a:cubicBezTo>
                      <a:pt x="1580" y="933"/>
                      <a:pt x="1580" y="933"/>
                      <a:pt x="1580" y="933"/>
                    </a:cubicBezTo>
                    <a:cubicBezTo>
                      <a:pt x="1580" y="934"/>
                      <a:pt x="1580" y="934"/>
                      <a:pt x="1580" y="934"/>
                    </a:cubicBezTo>
                    <a:cubicBezTo>
                      <a:pt x="1580" y="940"/>
                      <a:pt x="1580" y="940"/>
                      <a:pt x="1580" y="940"/>
                    </a:cubicBezTo>
                    <a:cubicBezTo>
                      <a:pt x="1580" y="944"/>
                      <a:pt x="1580" y="944"/>
                      <a:pt x="1580" y="944"/>
                    </a:cubicBezTo>
                    <a:cubicBezTo>
                      <a:pt x="1577" y="938"/>
                      <a:pt x="1577" y="938"/>
                      <a:pt x="1577" y="938"/>
                    </a:cubicBezTo>
                    <a:cubicBezTo>
                      <a:pt x="1577" y="937"/>
                      <a:pt x="1577" y="937"/>
                      <a:pt x="1577" y="937"/>
                    </a:cubicBezTo>
                    <a:lnTo>
                      <a:pt x="1580" y="934"/>
                    </a:lnTo>
                    <a:close/>
                    <a:moveTo>
                      <a:pt x="1574" y="928"/>
                    </a:moveTo>
                    <a:cubicBezTo>
                      <a:pt x="1578" y="928"/>
                      <a:pt x="1578" y="928"/>
                      <a:pt x="1578" y="928"/>
                    </a:cubicBezTo>
                    <a:cubicBezTo>
                      <a:pt x="1576" y="930"/>
                      <a:pt x="1576" y="930"/>
                      <a:pt x="1576" y="930"/>
                    </a:cubicBezTo>
                    <a:cubicBezTo>
                      <a:pt x="1574" y="933"/>
                      <a:pt x="1574" y="933"/>
                      <a:pt x="1574" y="933"/>
                    </a:cubicBezTo>
                    <a:cubicBezTo>
                      <a:pt x="1572" y="928"/>
                      <a:pt x="1572" y="928"/>
                      <a:pt x="1572" y="928"/>
                    </a:cubicBezTo>
                    <a:lnTo>
                      <a:pt x="1574" y="928"/>
                    </a:lnTo>
                    <a:close/>
                    <a:moveTo>
                      <a:pt x="1572" y="945"/>
                    </a:moveTo>
                    <a:cubicBezTo>
                      <a:pt x="1572" y="944"/>
                      <a:pt x="1572" y="944"/>
                      <a:pt x="1572" y="944"/>
                    </a:cubicBezTo>
                    <a:cubicBezTo>
                      <a:pt x="1575" y="948"/>
                      <a:pt x="1575" y="948"/>
                      <a:pt x="1575" y="948"/>
                    </a:cubicBezTo>
                    <a:cubicBezTo>
                      <a:pt x="1574" y="947"/>
                      <a:pt x="1574" y="947"/>
                      <a:pt x="1574" y="947"/>
                    </a:cubicBezTo>
                    <a:cubicBezTo>
                      <a:pt x="1571" y="946"/>
                      <a:pt x="1571" y="946"/>
                      <a:pt x="1571" y="946"/>
                    </a:cubicBezTo>
                    <a:lnTo>
                      <a:pt x="1572" y="945"/>
                    </a:lnTo>
                    <a:close/>
                    <a:moveTo>
                      <a:pt x="1571" y="951"/>
                    </a:moveTo>
                    <a:cubicBezTo>
                      <a:pt x="1569" y="951"/>
                      <a:pt x="1569" y="951"/>
                      <a:pt x="1569" y="951"/>
                    </a:cubicBezTo>
                    <a:cubicBezTo>
                      <a:pt x="1567" y="951"/>
                      <a:pt x="1567" y="951"/>
                      <a:pt x="1567" y="951"/>
                    </a:cubicBezTo>
                    <a:cubicBezTo>
                      <a:pt x="1568" y="950"/>
                      <a:pt x="1568" y="950"/>
                      <a:pt x="1568" y="950"/>
                    </a:cubicBezTo>
                    <a:cubicBezTo>
                      <a:pt x="1568" y="950"/>
                      <a:pt x="1568" y="950"/>
                      <a:pt x="1568" y="950"/>
                    </a:cubicBezTo>
                    <a:lnTo>
                      <a:pt x="1571" y="951"/>
                    </a:lnTo>
                    <a:close/>
                    <a:moveTo>
                      <a:pt x="1565" y="941"/>
                    </a:moveTo>
                    <a:cubicBezTo>
                      <a:pt x="1565" y="938"/>
                      <a:pt x="1565" y="938"/>
                      <a:pt x="1565" y="938"/>
                    </a:cubicBezTo>
                    <a:cubicBezTo>
                      <a:pt x="1565" y="936"/>
                      <a:pt x="1565" y="936"/>
                      <a:pt x="1565" y="936"/>
                    </a:cubicBezTo>
                    <a:cubicBezTo>
                      <a:pt x="1565" y="933"/>
                      <a:pt x="1565" y="933"/>
                      <a:pt x="1565" y="933"/>
                    </a:cubicBezTo>
                    <a:cubicBezTo>
                      <a:pt x="1569" y="940"/>
                      <a:pt x="1569" y="940"/>
                      <a:pt x="1569" y="940"/>
                    </a:cubicBezTo>
                    <a:cubicBezTo>
                      <a:pt x="1569" y="940"/>
                      <a:pt x="1569" y="940"/>
                      <a:pt x="1569" y="940"/>
                    </a:cubicBezTo>
                    <a:cubicBezTo>
                      <a:pt x="1568" y="941"/>
                      <a:pt x="1568" y="941"/>
                      <a:pt x="1568" y="941"/>
                    </a:cubicBezTo>
                    <a:cubicBezTo>
                      <a:pt x="1567" y="943"/>
                      <a:pt x="1567" y="943"/>
                      <a:pt x="1567" y="943"/>
                    </a:cubicBezTo>
                    <a:cubicBezTo>
                      <a:pt x="1566" y="944"/>
                      <a:pt x="1566" y="944"/>
                      <a:pt x="1566" y="944"/>
                    </a:cubicBezTo>
                    <a:cubicBezTo>
                      <a:pt x="1565" y="943"/>
                      <a:pt x="1565" y="943"/>
                      <a:pt x="1565" y="943"/>
                    </a:cubicBezTo>
                    <a:lnTo>
                      <a:pt x="1565" y="941"/>
                    </a:lnTo>
                    <a:close/>
                    <a:moveTo>
                      <a:pt x="1565" y="971"/>
                    </a:moveTo>
                    <a:cubicBezTo>
                      <a:pt x="1565" y="966"/>
                      <a:pt x="1565" y="966"/>
                      <a:pt x="1565" y="966"/>
                    </a:cubicBezTo>
                    <a:cubicBezTo>
                      <a:pt x="1565" y="962"/>
                      <a:pt x="1565" y="962"/>
                      <a:pt x="1565" y="962"/>
                    </a:cubicBezTo>
                    <a:cubicBezTo>
                      <a:pt x="1569" y="968"/>
                      <a:pt x="1569" y="968"/>
                      <a:pt x="1569" y="968"/>
                    </a:cubicBezTo>
                    <a:cubicBezTo>
                      <a:pt x="1568" y="970"/>
                      <a:pt x="1568" y="970"/>
                      <a:pt x="1568" y="970"/>
                    </a:cubicBezTo>
                    <a:cubicBezTo>
                      <a:pt x="1566" y="973"/>
                      <a:pt x="1566" y="973"/>
                      <a:pt x="1566" y="973"/>
                    </a:cubicBezTo>
                    <a:cubicBezTo>
                      <a:pt x="1565" y="975"/>
                      <a:pt x="1565" y="975"/>
                      <a:pt x="1565" y="975"/>
                    </a:cubicBezTo>
                    <a:lnTo>
                      <a:pt x="1565" y="971"/>
                    </a:lnTo>
                    <a:close/>
                    <a:moveTo>
                      <a:pt x="1567" y="997"/>
                    </a:moveTo>
                    <a:cubicBezTo>
                      <a:pt x="1569" y="1002"/>
                      <a:pt x="1569" y="1002"/>
                      <a:pt x="1569" y="1002"/>
                    </a:cubicBezTo>
                    <a:cubicBezTo>
                      <a:pt x="1569" y="1002"/>
                      <a:pt x="1569" y="1002"/>
                      <a:pt x="1569" y="1002"/>
                    </a:cubicBezTo>
                    <a:cubicBezTo>
                      <a:pt x="1562" y="996"/>
                      <a:pt x="1562" y="996"/>
                      <a:pt x="1562" y="996"/>
                    </a:cubicBezTo>
                    <a:cubicBezTo>
                      <a:pt x="1562" y="995"/>
                      <a:pt x="1562" y="995"/>
                      <a:pt x="1562" y="995"/>
                    </a:cubicBezTo>
                    <a:cubicBezTo>
                      <a:pt x="1563" y="993"/>
                      <a:pt x="1563" y="993"/>
                      <a:pt x="1563" y="993"/>
                    </a:cubicBezTo>
                    <a:cubicBezTo>
                      <a:pt x="1563" y="991"/>
                      <a:pt x="1563" y="991"/>
                      <a:pt x="1563" y="991"/>
                    </a:cubicBezTo>
                    <a:cubicBezTo>
                      <a:pt x="1563" y="990"/>
                      <a:pt x="1563" y="990"/>
                      <a:pt x="1563" y="990"/>
                    </a:cubicBezTo>
                    <a:cubicBezTo>
                      <a:pt x="1564" y="991"/>
                      <a:pt x="1564" y="991"/>
                      <a:pt x="1564" y="991"/>
                    </a:cubicBezTo>
                    <a:lnTo>
                      <a:pt x="1567" y="997"/>
                    </a:lnTo>
                    <a:close/>
                    <a:moveTo>
                      <a:pt x="1555" y="910"/>
                    </a:moveTo>
                    <a:cubicBezTo>
                      <a:pt x="1557" y="908"/>
                      <a:pt x="1557" y="908"/>
                      <a:pt x="1557" y="908"/>
                    </a:cubicBezTo>
                    <a:cubicBezTo>
                      <a:pt x="1558" y="910"/>
                      <a:pt x="1558" y="912"/>
                      <a:pt x="1559" y="914"/>
                    </a:cubicBezTo>
                    <a:cubicBezTo>
                      <a:pt x="1561" y="917"/>
                      <a:pt x="1562" y="920"/>
                      <a:pt x="1564" y="923"/>
                    </a:cubicBezTo>
                    <a:cubicBezTo>
                      <a:pt x="1563" y="923"/>
                      <a:pt x="1563" y="923"/>
                      <a:pt x="1563" y="923"/>
                    </a:cubicBezTo>
                    <a:cubicBezTo>
                      <a:pt x="1562" y="923"/>
                      <a:pt x="1562" y="923"/>
                      <a:pt x="1562" y="923"/>
                    </a:cubicBezTo>
                    <a:cubicBezTo>
                      <a:pt x="1562" y="923"/>
                      <a:pt x="1562" y="923"/>
                      <a:pt x="1562" y="923"/>
                    </a:cubicBezTo>
                    <a:cubicBezTo>
                      <a:pt x="1562" y="923"/>
                      <a:pt x="1562" y="923"/>
                      <a:pt x="1562" y="923"/>
                    </a:cubicBezTo>
                    <a:cubicBezTo>
                      <a:pt x="1554" y="923"/>
                      <a:pt x="1554" y="923"/>
                      <a:pt x="1554" y="923"/>
                    </a:cubicBezTo>
                    <a:cubicBezTo>
                      <a:pt x="1551" y="923"/>
                      <a:pt x="1551" y="923"/>
                      <a:pt x="1551" y="923"/>
                    </a:cubicBezTo>
                    <a:cubicBezTo>
                      <a:pt x="1549" y="923"/>
                      <a:pt x="1549" y="923"/>
                      <a:pt x="1549" y="923"/>
                    </a:cubicBezTo>
                    <a:cubicBezTo>
                      <a:pt x="1546" y="923"/>
                      <a:pt x="1546" y="923"/>
                      <a:pt x="1546" y="923"/>
                    </a:cubicBezTo>
                    <a:cubicBezTo>
                      <a:pt x="1542" y="923"/>
                      <a:pt x="1542" y="923"/>
                      <a:pt x="1542" y="923"/>
                    </a:cubicBezTo>
                    <a:cubicBezTo>
                      <a:pt x="1542" y="923"/>
                      <a:pt x="1542" y="923"/>
                      <a:pt x="1542" y="923"/>
                    </a:cubicBezTo>
                    <a:cubicBezTo>
                      <a:pt x="1542" y="923"/>
                      <a:pt x="1542" y="923"/>
                      <a:pt x="1542" y="923"/>
                    </a:cubicBezTo>
                    <a:cubicBezTo>
                      <a:pt x="1539" y="923"/>
                      <a:pt x="1539" y="923"/>
                      <a:pt x="1539" y="923"/>
                    </a:cubicBezTo>
                    <a:cubicBezTo>
                      <a:pt x="1537" y="923"/>
                      <a:pt x="1537" y="923"/>
                      <a:pt x="1537" y="923"/>
                    </a:cubicBezTo>
                    <a:cubicBezTo>
                      <a:pt x="1538" y="922"/>
                      <a:pt x="1538" y="922"/>
                      <a:pt x="1538" y="922"/>
                    </a:cubicBezTo>
                    <a:cubicBezTo>
                      <a:pt x="1542" y="919"/>
                      <a:pt x="1542" y="919"/>
                      <a:pt x="1542" y="919"/>
                    </a:cubicBezTo>
                    <a:cubicBezTo>
                      <a:pt x="1544" y="918"/>
                      <a:pt x="1544" y="918"/>
                      <a:pt x="1544" y="918"/>
                    </a:cubicBezTo>
                    <a:cubicBezTo>
                      <a:pt x="1545" y="917"/>
                      <a:pt x="1545" y="917"/>
                      <a:pt x="1545" y="917"/>
                    </a:cubicBezTo>
                    <a:cubicBezTo>
                      <a:pt x="1547" y="916"/>
                      <a:pt x="1547" y="916"/>
                      <a:pt x="1547" y="916"/>
                    </a:cubicBezTo>
                    <a:cubicBezTo>
                      <a:pt x="1551" y="912"/>
                      <a:pt x="1551" y="912"/>
                      <a:pt x="1551" y="912"/>
                    </a:cubicBezTo>
                    <a:lnTo>
                      <a:pt x="1555" y="910"/>
                    </a:lnTo>
                    <a:close/>
                    <a:moveTo>
                      <a:pt x="1534" y="866"/>
                    </a:moveTo>
                    <a:cubicBezTo>
                      <a:pt x="1537" y="864"/>
                      <a:pt x="1537" y="864"/>
                      <a:pt x="1537" y="864"/>
                    </a:cubicBezTo>
                    <a:cubicBezTo>
                      <a:pt x="1538" y="867"/>
                      <a:pt x="1539" y="870"/>
                      <a:pt x="1540" y="872"/>
                    </a:cubicBezTo>
                    <a:cubicBezTo>
                      <a:pt x="1542" y="875"/>
                      <a:pt x="1543" y="879"/>
                      <a:pt x="1544" y="882"/>
                    </a:cubicBezTo>
                    <a:cubicBezTo>
                      <a:pt x="1546" y="885"/>
                      <a:pt x="1547" y="888"/>
                      <a:pt x="1548" y="891"/>
                    </a:cubicBezTo>
                    <a:cubicBezTo>
                      <a:pt x="1549" y="893"/>
                      <a:pt x="1550" y="894"/>
                      <a:pt x="1551" y="896"/>
                    </a:cubicBezTo>
                    <a:cubicBezTo>
                      <a:pt x="1552" y="899"/>
                      <a:pt x="1552" y="899"/>
                      <a:pt x="1552" y="899"/>
                    </a:cubicBezTo>
                    <a:cubicBezTo>
                      <a:pt x="1535" y="890"/>
                      <a:pt x="1535" y="890"/>
                      <a:pt x="1535" y="890"/>
                    </a:cubicBezTo>
                    <a:cubicBezTo>
                      <a:pt x="1522" y="884"/>
                      <a:pt x="1522" y="884"/>
                      <a:pt x="1522" y="884"/>
                    </a:cubicBezTo>
                    <a:cubicBezTo>
                      <a:pt x="1515" y="880"/>
                      <a:pt x="1515" y="880"/>
                      <a:pt x="1515" y="880"/>
                    </a:cubicBezTo>
                    <a:cubicBezTo>
                      <a:pt x="1517" y="879"/>
                      <a:pt x="1517" y="879"/>
                      <a:pt x="1517" y="879"/>
                    </a:cubicBezTo>
                    <a:cubicBezTo>
                      <a:pt x="1520" y="876"/>
                      <a:pt x="1520" y="876"/>
                      <a:pt x="1520" y="876"/>
                    </a:cubicBezTo>
                    <a:cubicBezTo>
                      <a:pt x="1526" y="872"/>
                      <a:pt x="1526" y="872"/>
                      <a:pt x="1526" y="872"/>
                    </a:cubicBezTo>
                    <a:cubicBezTo>
                      <a:pt x="1528" y="871"/>
                      <a:pt x="1528" y="871"/>
                      <a:pt x="1528" y="871"/>
                    </a:cubicBezTo>
                    <a:cubicBezTo>
                      <a:pt x="1531" y="869"/>
                      <a:pt x="1531" y="869"/>
                      <a:pt x="1531" y="869"/>
                    </a:cubicBezTo>
                    <a:lnTo>
                      <a:pt x="1534" y="866"/>
                    </a:lnTo>
                    <a:close/>
                    <a:moveTo>
                      <a:pt x="1521" y="818"/>
                    </a:moveTo>
                    <a:cubicBezTo>
                      <a:pt x="1521" y="820"/>
                      <a:pt x="1521" y="820"/>
                      <a:pt x="1521" y="820"/>
                    </a:cubicBezTo>
                    <a:cubicBezTo>
                      <a:pt x="1522" y="822"/>
                      <a:pt x="1523" y="825"/>
                      <a:pt x="1524" y="828"/>
                    </a:cubicBezTo>
                    <a:cubicBezTo>
                      <a:pt x="1524" y="829"/>
                      <a:pt x="1525" y="830"/>
                      <a:pt x="1525" y="832"/>
                    </a:cubicBezTo>
                    <a:cubicBezTo>
                      <a:pt x="1525" y="833"/>
                      <a:pt x="1525" y="833"/>
                      <a:pt x="1525" y="833"/>
                    </a:cubicBezTo>
                    <a:cubicBezTo>
                      <a:pt x="1526" y="834"/>
                      <a:pt x="1526" y="834"/>
                      <a:pt x="1526" y="834"/>
                    </a:cubicBezTo>
                    <a:cubicBezTo>
                      <a:pt x="1527" y="836"/>
                      <a:pt x="1527" y="838"/>
                      <a:pt x="1528" y="840"/>
                    </a:cubicBezTo>
                    <a:cubicBezTo>
                      <a:pt x="1529" y="844"/>
                      <a:pt x="1531" y="847"/>
                      <a:pt x="1532" y="851"/>
                    </a:cubicBezTo>
                    <a:cubicBezTo>
                      <a:pt x="1533" y="854"/>
                      <a:pt x="1533" y="854"/>
                      <a:pt x="1533" y="854"/>
                    </a:cubicBezTo>
                    <a:cubicBezTo>
                      <a:pt x="1517" y="844"/>
                      <a:pt x="1517" y="844"/>
                      <a:pt x="1517" y="844"/>
                    </a:cubicBezTo>
                    <a:cubicBezTo>
                      <a:pt x="1502" y="835"/>
                      <a:pt x="1502" y="835"/>
                      <a:pt x="1502" y="835"/>
                    </a:cubicBezTo>
                    <a:cubicBezTo>
                      <a:pt x="1502" y="835"/>
                      <a:pt x="1502" y="835"/>
                      <a:pt x="1502" y="835"/>
                    </a:cubicBezTo>
                    <a:cubicBezTo>
                      <a:pt x="1502" y="835"/>
                      <a:pt x="1502" y="835"/>
                      <a:pt x="1502" y="835"/>
                    </a:cubicBezTo>
                    <a:cubicBezTo>
                      <a:pt x="1505" y="832"/>
                      <a:pt x="1505" y="832"/>
                      <a:pt x="1505" y="832"/>
                    </a:cubicBezTo>
                    <a:cubicBezTo>
                      <a:pt x="1509" y="829"/>
                      <a:pt x="1509" y="829"/>
                      <a:pt x="1509" y="829"/>
                    </a:cubicBezTo>
                    <a:cubicBezTo>
                      <a:pt x="1513" y="826"/>
                      <a:pt x="1513" y="826"/>
                      <a:pt x="1513" y="826"/>
                    </a:cubicBezTo>
                    <a:cubicBezTo>
                      <a:pt x="1515" y="824"/>
                      <a:pt x="1515" y="824"/>
                      <a:pt x="1515" y="824"/>
                    </a:cubicBezTo>
                    <a:cubicBezTo>
                      <a:pt x="1515" y="823"/>
                      <a:pt x="1515" y="823"/>
                      <a:pt x="1515" y="823"/>
                    </a:cubicBezTo>
                    <a:cubicBezTo>
                      <a:pt x="1516" y="823"/>
                      <a:pt x="1516" y="823"/>
                      <a:pt x="1516" y="823"/>
                    </a:cubicBezTo>
                    <a:cubicBezTo>
                      <a:pt x="1517" y="821"/>
                      <a:pt x="1517" y="821"/>
                      <a:pt x="1517" y="821"/>
                    </a:cubicBezTo>
                    <a:cubicBezTo>
                      <a:pt x="1520" y="819"/>
                      <a:pt x="1520" y="819"/>
                      <a:pt x="1520" y="819"/>
                    </a:cubicBezTo>
                    <a:lnTo>
                      <a:pt x="1521" y="818"/>
                    </a:lnTo>
                    <a:close/>
                    <a:moveTo>
                      <a:pt x="1510" y="778"/>
                    </a:moveTo>
                    <a:cubicBezTo>
                      <a:pt x="1511" y="785"/>
                      <a:pt x="1513" y="792"/>
                      <a:pt x="1515" y="799"/>
                    </a:cubicBezTo>
                    <a:cubicBezTo>
                      <a:pt x="1516" y="802"/>
                      <a:pt x="1517" y="805"/>
                      <a:pt x="1518" y="808"/>
                    </a:cubicBezTo>
                    <a:cubicBezTo>
                      <a:pt x="1494" y="793"/>
                      <a:pt x="1494" y="793"/>
                      <a:pt x="1494" y="793"/>
                    </a:cubicBezTo>
                    <a:cubicBezTo>
                      <a:pt x="1492" y="792"/>
                      <a:pt x="1492" y="792"/>
                      <a:pt x="1492" y="792"/>
                    </a:cubicBezTo>
                    <a:cubicBezTo>
                      <a:pt x="1493" y="792"/>
                      <a:pt x="1493" y="792"/>
                      <a:pt x="1493" y="792"/>
                    </a:cubicBezTo>
                    <a:cubicBezTo>
                      <a:pt x="1501" y="785"/>
                      <a:pt x="1501" y="785"/>
                      <a:pt x="1501" y="785"/>
                    </a:cubicBezTo>
                    <a:lnTo>
                      <a:pt x="1510" y="778"/>
                    </a:lnTo>
                    <a:close/>
                    <a:moveTo>
                      <a:pt x="1514" y="717"/>
                    </a:moveTo>
                    <a:cubicBezTo>
                      <a:pt x="1511" y="728"/>
                      <a:pt x="1511" y="728"/>
                      <a:pt x="1511" y="728"/>
                    </a:cubicBezTo>
                    <a:cubicBezTo>
                      <a:pt x="1507" y="741"/>
                      <a:pt x="1507" y="741"/>
                      <a:pt x="1507" y="741"/>
                    </a:cubicBezTo>
                    <a:cubicBezTo>
                      <a:pt x="1506" y="742"/>
                      <a:pt x="1506" y="742"/>
                      <a:pt x="1506" y="742"/>
                    </a:cubicBezTo>
                    <a:cubicBezTo>
                      <a:pt x="1506" y="741"/>
                      <a:pt x="1506" y="741"/>
                      <a:pt x="1506" y="741"/>
                    </a:cubicBezTo>
                    <a:cubicBezTo>
                      <a:pt x="1506" y="737"/>
                      <a:pt x="1505" y="732"/>
                      <a:pt x="1504" y="727"/>
                    </a:cubicBezTo>
                    <a:cubicBezTo>
                      <a:pt x="1504" y="727"/>
                      <a:pt x="1504" y="727"/>
                      <a:pt x="1504" y="726"/>
                    </a:cubicBezTo>
                    <a:cubicBezTo>
                      <a:pt x="1503" y="724"/>
                      <a:pt x="1503" y="722"/>
                      <a:pt x="1502" y="720"/>
                    </a:cubicBezTo>
                    <a:cubicBezTo>
                      <a:pt x="1502" y="718"/>
                      <a:pt x="1502" y="716"/>
                      <a:pt x="1501" y="714"/>
                    </a:cubicBezTo>
                    <a:cubicBezTo>
                      <a:pt x="1510" y="714"/>
                      <a:pt x="1510" y="714"/>
                      <a:pt x="1510" y="714"/>
                    </a:cubicBezTo>
                    <a:cubicBezTo>
                      <a:pt x="1515" y="714"/>
                      <a:pt x="1515" y="714"/>
                      <a:pt x="1515" y="714"/>
                    </a:cubicBezTo>
                    <a:lnTo>
                      <a:pt x="1514" y="717"/>
                    </a:lnTo>
                    <a:close/>
                    <a:moveTo>
                      <a:pt x="1505" y="709"/>
                    </a:moveTo>
                    <a:cubicBezTo>
                      <a:pt x="1509" y="709"/>
                      <a:pt x="1509" y="709"/>
                      <a:pt x="1509" y="709"/>
                    </a:cubicBezTo>
                    <a:cubicBezTo>
                      <a:pt x="1516" y="709"/>
                      <a:pt x="1516" y="709"/>
                      <a:pt x="1516" y="709"/>
                    </a:cubicBezTo>
                    <a:cubicBezTo>
                      <a:pt x="1516" y="709"/>
                      <a:pt x="1516" y="709"/>
                      <a:pt x="1516" y="709"/>
                    </a:cubicBezTo>
                    <a:cubicBezTo>
                      <a:pt x="1510" y="709"/>
                      <a:pt x="1510" y="709"/>
                      <a:pt x="1510" y="709"/>
                    </a:cubicBezTo>
                    <a:cubicBezTo>
                      <a:pt x="1505" y="709"/>
                      <a:pt x="1505" y="709"/>
                      <a:pt x="1505" y="709"/>
                    </a:cubicBezTo>
                    <a:cubicBezTo>
                      <a:pt x="1500" y="709"/>
                      <a:pt x="1500" y="709"/>
                      <a:pt x="1500" y="709"/>
                    </a:cubicBezTo>
                    <a:cubicBezTo>
                      <a:pt x="1500" y="709"/>
                      <a:pt x="1500" y="709"/>
                      <a:pt x="1500" y="709"/>
                    </a:cubicBezTo>
                    <a:lnTo>
                      <a:pt x="1505" y="709"/>
                    </a:lnTo>
                    <a:close/>
                    <a:moveTo>
                      <a:pt x="1500" y="735"/>
                    </a:moveTo>
                    <a:cubicBezTo>
                      <a:pt x="1500" y="735"/>
                      <a:pt x="1500" y="735"/>
                      <a:pt x="1500" y="735"/>
                    </a:cubicBezTo>
                    <a:cubicBezTo>
                      <a:pt x="1500" y="735"/>
                      <a:pt x="1500" y="735"/>
                      <a:pt x="1500" y="735"/>
                    </a:cubicBezTo>
                    <a:cubicBezTo>
                      <a:pt x="1501" y="738"/>
                      <a:pt x="1501" y="741"/>
                      <a:pt x="1502" y="743"/>
                    </a:cubicBezTo>
                    <a:cubicBezTo>
                      <a:pt x="1502" y="746"/>
                      <a:pt x="1503" y="749"/>
                      <a:pt x="1503" y="751"/>
                    </a:cubicBezTo>
                    <a:cubicBezTo>
                      <a:pt x="1496" y="743"/>
                      <a:pt x="1496" y="743"/>
                      <a:pt x="1496" y="743"/>
                    </a:cubicBezTo>
                    <a:cubicBezTo>
                      <a:pt x="1498" y="739"/>
                      <a:pt x="1498" y="739"/>
                      <a:pt x="1498" y="739"/>
                    </a:cubicBezTo>
                    <a:lnTo>
                      <a:pt x="1500" y="735"/>
                    </a:lnTo>
                    <a:close/>
                    <a:moveTo>
                      <a:pt x="1496" y="714"/>
                    </a:moveTo>
                    <a:cubicBezTo>
                      <a:pt x="1496" y="714"/>
                      <a:pt x="1496" y="714"/>
                      <a:pt x="1496" y="714"/>
                    </a:cubicBezTo>
                    <a:cubicBezTo>
                      <a:pt x="1496" y="714"/>
                      <a:pt x="1496" y="714"/>
                      <a:pt x="1496" y="714"/>
                    </a:cubicBezTo>
                    <a:cubicBezTo>
                      <a:pt x="1497" y="718"/>
                      <a:pt x="1497" y="721"/>
                      <a:pt x="1498" y="725"/>
                    </a:cubicBezTo>
                    <a:cubicBezTo>
                      <a:pt x="1489" y="725"/>
                      <a:pt x="1489" y="725"/>
                      <a:pt x="1489" y="725"/>
                    </a:cubicBezTo>
                    <a:cubicBezTo>
                      <a:pt x="1483" y="725"/>
                      <a:pt x="1483" y="725"/>
                      <a:pt x="1483" y="725"/>
                    </a:cubicBezTo>
                    <a:cubicBezTo>
                      <a:pt x="1457" y="725"/>
                      <a:pt x="1457" y="725"/>
                      <a:pt x="1457" y="725"/>
                    </a:cubicBezTo>
                    <a:cubicBezTo>
                      <a:pt x="1456" y="725"/>
                      <a:pt x="1456" y="725"/>
                      <a:pt x="1456" y="725"/>
                    </a:cubicBezTo>
                    <a:cubicBezTo>
                      <a:pt x="1456" y="723"/>
                      <a:pt x="1456" y="723"/>
                      <a:pt x="1456" y="723"/>
                    </a:cubicBezTo>
                    <a:cubicBezTo>
                      <a:pt x="1456" y="720"/>
                      <a:pt x="1456" y="717"/>
                      <a:pt x="1455" y="714"/>
                    </a:cubicBezTo>
                    <a:cubicBezTo>
                      <a:pt x="1471" y="714"/>
                      <a:pt x="1471" y="714"/>
                      <a:pt x="1471" y="714"/>
                    </a:cubicBezTo>
                    <a:cubicBezTo>
                      <a:pt x="1478" y="714"/>
                      <a:pt x="1478" y="714"/>
                      <a:pt x="1478" y="714"/>
                    </a:cubicBezTo>
                    <a:lnTo>
                      <a:pt x="1496" y="714"/>
                    </a:lnTo>
                    <a:close/>
                    <a:moveTo>
                      <a:pt x="1490" y="677"/>
                    </a:moveTo>
                    <a:cubicBezTo>
                      <a:pt x="1491" y="682"/>
                      <a:pt x="1492" y="688"/>
                      <a:pt x="1493" y="693"/>
                    </a:cubicBezTo>
                    <a:cubicBezTo>
                      <a:pt x="1493" y="698"/>
                      <a:pt x="1493" y="698"/>
                      <a:pt x="1493" y="698"/>
                    </a:cubicBezTo>
                    <a:cubicBezTo>
                      <a:pt x="1494" y="704"/>
                      <a:pt x="1494" y="704"/>
                      <a:pt x="1494" y="704"/>
                    </a:cubicBezTo>
                    <a:cubicBezTo>
                      <a:pt x="1493" y="704"/>
                      <a:pt x="1493" y="704"/>
                      <a:pt x="1493" y="704"/>
                    </a:cubicBezTo>
                    <a:cubicBezTo>
                      <a:pt x="1477" y="691"/>
                      <a:pt x="1477" y="691"/>
                      <a:pt x="1477" y="691"/>
                    </a:cubicBezTo>
                    <a:cubicBezTo>
                      <a:pt x="1481" y="686"/>
                      <a:pt x="1481" y="686"/>
                      <a:pt x="1481" y="686"/>
                    </a:cubicBezTo>
                    <a:cubicBezTo>
                      <a:pt x="1484" y="684"/>
                      <a:pt x="1484" y="684"/>
                      <a:pt x="1484" y="684"/>
                    </a:cubicBezTo>
                    <a:lnTo>
                      <a:pt x="1490" y="677"/>
                    </a:lnTo>
                    <a:close/>
                    <a:moveTo>
                      <a:pt x="1484" y="633"/>
                    </a:moveTo>
                    <a:cubicBezTo>
                      <a:pt x="1485" y="636"/>
                      <a:pt x="1485" y="636"/>
                      <a:pt x="1485" y="636"/>
                    </a:cubicBezTo>
                    <a:cubicBezTo>
                      <a:pt x="1485" y="639"/>
                      <a:pt x="1485" y="642"/>
                      <a:pt x="1486" y="646"/>
                    </a:cubicBezTo>
                    <a:cubicBezTo>
                      <a:pt x="1487" y="651"/>
                      <a:pt x="1487" y="657"/>
                      <a:pt x="1488" y="662"/>
                    </a:cubicBezTo>
                    <a:cubicBezTo>
                      <a:pt x="1488" y="665"/>
                      <a:pt x="1488" y="665"/>
                      <a:pt x="1488" y="665"/>
                    </a:cubicBezTo>
                    <a:cubicBezTo>
                      <a:pt x="1472" y="648"/>
                      <a:pt x="1472" y="648"/>
                      <a:pt x="1472" y="648"/>
                    </a:cubicBezTo>
                    <a:cubicBezTo>
                      <a:pt x="1473" y="648"/>
                      <a:pt x="1473" y="648"/>
                      <a:pt x="1473" y="648"/>
                    </a:cubicBezTo>
                    <a:cubicBezTo>
                      <a:pt x="1479" y="639"/>
                      <a:pt x="1479" y="639"/>
                      <a:pt x="1479" y="639"/>
                    </a:cubicBezTo>
                    <a:cubicBezTo>
                      <a:pt x="1483" y="635"/>
                      <a:pt x="1483" y="635"/>
                      <a:pt x="1483" y="635"/>
                    </a:cubicBezTo>
                    <a:lnTo>
                      <a:pt x="1484" y="633"/>
                    </a:lnTo>
                    <a:close/>
                    <a:moveTo>
                      <a:pt x="1479" y="592"/>
                    </a:moveTo>
                    <a:cubicBezTo>
                      <a:pt x="1480" y="592"/>
                      <a:pt x="1480" y="592"/>
                      <a:pt x="1480" y="592"/>
                    </a:cubicBezTo>
                    <a:cubicBezTo>
                      <a:pt x="1480" y="593"/>
                      <a:pt x="1480" y="593"/>
                      <a:pt x="1480" y="593"/>
                    </a:cubicBezTo>
                    <a:cubicBezTo>
                      <a:pt x="1480" y="596"/>
                      <a:pt x="1480" y="599"/>
                      <a:pt x="1481" y="602"/>
                    </a:cubicBezTo>
                    <a:cubicBezTo>
                      <a:pt x="1481" y="608"/>
                      <a:pt x="1482" y="614"/>
                      <a:pt x="1483" y="620"/>
                    </a:cubicBezTo>
                    <a:cubicBezTo>
                      <a:pt x="1483" y="620"/>
                      <a:pt x="1483" y="620"/>
                      <a:pt x="1483" y="620"/>
                    </a:cubicBezTo>
                    <a:cubicBezTo>
                      <a:pt x="1480" y="617"/>
                      <a:pt x="1480" y="617"/>
                      <a:pt x="1480" y="617"/>
                    </a:cubicBezTo>
                    <a:cubicBezTo>
                      <a:pt x="1469" y="606"/>
                      <a:pt x="1469" y="606"/>
                      <a:pt x="1469" y="606"/>
                    </a:cubicBezTo>
                    <a:cubicBezTo>
                      <a:pt x="1476" y="597"/>
                      <a:pt x="1476" y="597"/>
                      <a:pt x="1476" y="597"/>
                    </a:cubicBezTo>
                    <a:lnTo>
                      <a:pt x="1479" y="592"/>
                    </a:lnTo>
                    <a:close/>
                    <a:moveTo>
                      <a:pt x="1475" y="555"/>
                    </a:moveTo>
                    <a:cubicBezTo>
                      <a:pt x="1476" y="554"/>
                      <a:pt x="1476" y="554"/>
                      <a:pt x="1476" y="554"/>
                    </a:cubicBezTo>
                    <a:cubicBezTo>
                      <a:pt x="1476" y="555"/>
                      <a:pt x="1476" y="555"/>
                      <a:pt x="1476" y="555"/>
                    </a:cubicBezTo>
                    <a:cubicBezTo>
                      <a:pt x="1476" y="559"/>
                      <a:pt x="1476" y="563"/>
                      <a:pt x="1477" y="567"/>
                    </a:cubicBezTo>
                    <a:cubicBezTo>
                      <a:pt x="1477" y="571"/>
                      <a:pt x="1478" y="575"/>
                      <a:pt x="1478" y="579"/>
                    </a:cubicBezTo>
                    <a:cubicBezTo>
                      <a:pt x="1466" y="566"/>
                      <a:pt x="1466" y="566"/>
                      <a:pt x="1466" y="566"/>
                    </a:cubicBezTo>
                    <a:cubicBezTo>
                      <a:pt x="1471" y="560"/>
                      <a:pt x="1471" y="560"/>
                      <a:pt x="1471" y="560"/>
                    </a:cubicBezTo>
                    <a:lnTo>
                      <a:pt x="1475" y="555"/>
                    </a:lnTo>
                    <a:close/>
                    <a:moveTo>
                      <a:pt x="1473" y="524"/>
                    </a:moveTo>
                    <a:cubicBezTo>
                      <a:pt x="1473" y="529"/>
                      <a:pt x="1473" y="529"/>
                      <a:pt x="1473" y="529"/>
                    </a:cubicBezTo>
                    <a:cubicBezTo>
                      <a:pt x="1474" y="533"/>
                      <a:pt x="1474" y="533"/>
                      <a:pt x="1474" y="533"/>
                    </a:cubicBezTo>
                    <a:cubicBezTo>
                      <a:pt x="1474" y="541"/>
                      <a:pt x="1474" y="541"/>
                      <a:pt x="1474" y="541"/>
                    </a:cubicBezTo>
                    <a:cubicBezTo>
                      <a:pt x="1465" y="532"/>
                      <a:pt x="1465" y="532"/>
                      <a:pt x="1465" y="532"/>
                    </a:cubicBezTo>
                    <a:cubicBezTo>
                      <a:pt x="1469" y="528"/>
                      <a:pt x="1469" y="528"/>
                      <a:pt x="1469" y="528"/>
                    </a:cubicBezTo>
                    <a:cubicBezTo>
                      <a:pt x="1471" y="526"/>
                      <a:pt x="1471" y="526"/>
                      <a:pt x="1471" y="526"/>
                    </a:cubicBezTo>
                    <a:lnTo>
                      <a:pt x="1473" y="524"/>
                    </a:lnTo>
                    <a:close/>
                    <a:moveTo>
                      <a:pt x="1470" y="495"/>
                    </a:moveTo>
                    <a:cubicBezTo>
                      <a:pt x="1471" y="502"/>
                      <a:pt x="1471" y="502"/>
                      <a:pt x="1471" y="502"/>
                    </a:cubicBezTo>
                    <a:cubicBezTo>
                      <a:pt x="1472" y="511"/>
                      <a:pt x="1472" y="511"/>
                      <a:pt x="1472" y="511"/>
                    </a:cubicBezTo>
                    <a:cubicBezTo>
                      <a:pt x="1472" y="512"/>
                      <a:pt x="1472" y="512"/>
                      <a:pt x="1472" y="512"/>
                    </a:cubicBezTo>
                    <a:cubicBezTo>
                      <a:pt x="1463" y="503"/>
                      <a:pt x="1463" y="503"/>
                      <a:pt x="1463" y="503"/>
                    </a:cubicBezTo>
                    <a:cubicBezTo>
                      <a:pt x="1463" y="503"/>
                      <a:pt x="1463" y="503"/>
                      <a:pt x="1463" y="503"/>
                    </a:cubicBezTo>
                    <a:cubicBezTo>
                      <a:pt x="1467" y="498"/>
                      <a:pt x="1467" y="498"/>
                      <a:pt x="1467" y="498"/>
                    </a:cubicBezTo>
                    <a:lnTo>
                      <a:pt x="1470" y="495"/>
                    </a:lnTo>
                    <a:close/>
                    <a:moveTo>
                      <a:pt x="1468" y="464"/>
                    </a:moveTo>
                    <a:cubicBezTo>
                      <a:pt x="1468" y="468"/>
                      <a:pt x="1468" y="468"/>
                      <a:pt x="1468" y="468"/>
                    </a:cubicBezTo>
                    <a:cubicBezTo>
                      <a:pt x="1469" y="479"/>
                      <a:pt x="1469" y="479"/>
                      <a:pt x="1469" y="479"/>
                    </a:cubicBezTo>
                    <a:cubicBezTo>
                      <a:pt x="1469" y="482"/>
                      <a:pt x="1469" y="482"/>
                      <a:pt x="1469" y="482"/>
                    </a:cubicBezTo>
                    <a:cubicBezTo>
                      <a:pt x="1461" y="473"/>
                      <a:pt x="1461" y="473"/>
                      <a:pt x="1461" y="473"/>
                    </a:cubicBezTo>
                    <a:cubicBezTo>
                      <a:pt x="1462" y="472"/>
                      <a:pt x="1462" y="472"/>
                      <a:pt x="1462" y="472"/>
                    </a:cubicBezTo>
                    <a:cubicBezTo>
                      <a:pt x="1466" y="466"/>
                      <a:pt x="1466" y="466"/>
                      <a:pt x="1466" y="466"/>
                    </a:cubicBezTo>
                    <a:lnTo>
                      <a:pt x="1468" y="464"/>
                    </a:lnTo>
                    <a:close/>
                    <a:moveTo>
                      <a:pt x="1466" y="433"/>
                    </a:moveTo>
                    <a:cubicBezTo>
                      <a:pt x="1466" y="434"/>
                      <a:pt x="1466" y="434"/>
                      <a:pt x="1466" y="434"/>
                    </a:cubicBezTo>
                    <a:cubicBezTo>
                      <a:pt x="1466" y="438"/>
                      <a:pt x="1466" y="438"/>
                      <a:pt x="1466" y="438"/>
                    </a:cubicBezTo>
                    <a:cubicBezTo>
                      <a:pt x="1466" y="442"/>
                      <a:pt x="1466" y="442"/>
                      <a:pt x="1466" y="442"/>
                    </a:cubicBezTo>
                    <a:cubicBezTo>
                      <a:pt x="1467" y="450"/>
                      <a:pt x="1467" y="450"/>
                      <a:pt x="1467" y="450"/>
                    </a:cubicBezTo>
                    <a:cubicBezTo>
                      <a:pt x="1459" y="441"/>
                      <a:pt x="1459" y="441"/>
                      <a:pt x="1459" y="441"/>
                    </a:cubicBezTo>
                    <a:cubicBezTo>
                      <a:pt x="1462" y="438"/>
                      <a:pt x="1462" y="438"/>
                      <a:pt x="1462" y="438"/>
                    </a:cubicBezTo>
                    <a:cubicBezTo>
                      <a:pt x="1464" y="436"/>
                      <a:pt x="1464" y="436"/>
                      <a:pt x="1464" y="436"/>
                    </a:cubicBezTo>
                    <a:cubicBezTo>
                      <a:pt x="1465" y="434"/>
                      <a:pt x="1465" y="434"/>
                      <a:pt x="1465" y="434"/>
                    </a:cubicBezTo>
                    <a:lnTo>
                      <a:pt x="1466" y="433"/>
                    </a:lnTo>
                    <a:close/>
                    <a:moveTo>
                      <a:pt x="1464" y="409"/>
                    </a:moveTo>
                    <a:cubicBezTo>
                      <a:pt x="1464" y="411"/>
                      <a:pt x="1464" y="411"/>
                      <a:pt x="1464" y="411"/>
                    </a:cubicBezTo>
                    <a:cubicBezTo>
                      <a:pt x="1465" y="415"/>
                      <a:pt x="1465" y="415"/>
                      <a:pt x="1465" y="415"/>
                    </a:cubicBezTo>
                    <a:cubicBezTo>
                      <a:pt x="1465" y="420"/>
                      <a:pt x="1465" y="420"/>
                      <a:pt x="1465" y="420"/>
                    </a:cubicBezTo>
                    <a:cubicBezTo>
                      <a:pt x="1458" y="414"/>
                      <a:pt x="1458" y="414"/>
                      <a:pt x="1458" y="414"/>
                    </a:cubicBezTo>
                    <a:cubicBezTo>
                      <a:pt x="1461" y="411"/>
                      <a:pt x="1461" y="411"/>
                      <a:pt x="1461" y="411"/>
                    </a:cubicBezTo>
                    <a:cubicBezTo>
                      <a:pt x="1463" y="410"/>
                      <a:pt x="1463" y="410"/>
                      <a:pt x="1463" y="410"/>
                    </a:cubicBezTo>
                    <a:lnTo>
                      <a:pt x="1464" y="409"/>
                    </a:lnTo>
                    <a:close/>
                    <a:moveTo>
                      <a:pt x="1463" y="386"/>
                    </a:moveTo>
                    <a:cubicBezTo>
                      <a:pt x="1463" y="392"/>
                      <a:pt x="1463" y="392"/>
                      <a:pt x="1463" y="392"/>
                    </a:cubicBezTo>
                    <a:cubicBezTo>
                      <a:pt x="1463" y="397"/>
                      <a:pt x="1463" y="397"/>
                      <a:pt x="1463" y="397"/>
                    </a:cubicBezTo>
                    <a:cubicBezTo>
                      <a:pt x="1463" y="398"/>
                      <a:pt x="1463" y="398"/>
                      <a:pt x="1463" y="398"/>
                    </a:cubicBezTo>
                    <a:cubicBezTo>
                      <a:pt x="1457" y="392"/>
                      <a:pt x="1457" y="392"/>
                      <a:pt x="1457" y="392"/>
                    </a:cubicBezTo>
                    <a:cubicBezTo>
                      <a:pt x="1458" y="391"/>
                      <a:pt x="1458" y="391"/>
                      <a:pt x="1458" y="391"/>
                    </a:cubicBezTo>
                    <a:cubicBezTo>
                      <a:pt x="1460" y="389"/>
                      <a:pt x="1460" y="389"/>
                      <a:pt x="1460" y="389"/>
                    </a:cubicBezTo>
                    <a:lnTo>
                      <a:pt x="1463" y="386"/>
                    </a:lnTo>
                    <a:close/>
                    <a:moveTo>
                      <a:pt x="1461" y="364"/>
                    </a:moveTo>
                    <a:cubicBezTo>
                      <a:pt x="1461" y="364"/>
                      <a:pt x="1461" y="364"/>
                      <a:pt x="1461" y="364"/>
                    </a:cubicBezTo>
                    <a:cubicBezTo>
                      <a:pt x="1461" y="364"/>
                      <a:pt x="1461" y="364"/>
                      <a:pt x="1461" y="364"/>
                    </a:cubicBezTo>
                    <a:cubicBezTo>
                      <a:pt x="1462" y="374"/>
                      <a:pt x="1462" y="374"/>
                      <a:pt x="1462" y="374"/>
                    </a:cubicBezTo>
                    <a:cubicBezTo>
                      <a:pt x="1456" y="369"/>
                      <a:pt x="1456" y="369"/>
                      <a:pt x="1456" y="369"/>
                    </a:cubicBezTo>
                    <a:lnTo>
                      <a:pt x="1461" y="364"/>
                    </a:lnTo>
                    <a:close/>
                    <a:moveTo>
                      <a:pt x="1460" y="336"/>
                    </a:moveTo>
                    <a:cubicBezTo>
                      <a:pt x="1460" y="342"/>
                      <a:pt x="1460" y="342"/>
                      <a:pt x="1460" y="342"/>
                    </a:cubicBezTo>
                    <a:cubicBezTo>
                      <a:pt x="1460" y="345"/>
                      <a:pt x="1460" y="345"/>
                      <a:pt x="1460" y="345"/>
                    </a:cubicBezTo>
                    <a:cubicBezTo>
                      <a:pt x="1460" y="349"/>
                      <a:pt x="1460" y="349"/>
                      <a:pt x="1460" y="349"/>
                    </a:cubicBezTo>
                    <a:cubicBezTo>
                      <a:pt x="1460" y="349"/>
                      <a:pt x="1460" y="349"/>
                      <a:pt x="1460" y="349"/>
                    </a:cubicBezTo>
                    <a:cubicBezTo>
                      <a:pt x="1460" y="349"/>
                      <a:pt x="1460" y="349"/>
                      <a:pt x="1460" y="349"/>
                    </a:cubicBezTo>
                    <a:cubicBezTo>
                      <a:pt x="1455" y="342"/>
                      <a:pt x="1455" y="342"/>
                      <a:pt x="1455" y="342"/>
                    </a:cubicBezTo>
                    <a:cubicBezTo>
                      <a:pt x="1456" y="341"/>
                      <a:pt x="1456" y="341"/>
                      <a:pt x="1456" y="341"/>
                    </a:cubicBezTo>
                    <a:cubicBezTo>
                      <a:pt x="1457" y="339"/>
                      <a:pt x="1457" y="339"/>
                      <a:pt x="1457" y="339"/>
                    </a:cubicBezTo>
                    <a:lnTo>
                      <a:pt x="1460" y="336"/>
                    </a:lnTo>
                    <a:close/>
                    <a:moveTo>
                      <a:pt x="1458" y="307"/>
                    </a:moveTo>
                    <a:cubicBezTo>
                      <a:pt x="1458" y="313"/>
                      <a:pt x="1458" y="313"/>
                      <a:pt x="1458" y="313"/>
                    </a:cubicBezTo>
                    <a:cubicBezTo>
                      <a:pt x="1458" y="316"/>
                      <a:pt x="1458" y="316"/>
                      <a:pt x="1458" y="316"/>
                    </a:cubicBezTo>
                    <a:cubicBezTo>
                      <a:pt x="1459" y="320"/>
                      <a:pt x="1459" y="320"/>
                      <a:pt x="1459" y="320"/>
                    </a:cubicBezTo>
                    <a:cubicBezTo>
                      <a:pt x="1454" y="313"/>
                      <a:pt x="1454" y="313"/>
                      <a:pt x="1454" y="313"/>
                    </a:cubicBezTo>
                    <a:cubicBezTo>
                      <a:pt x="1455" y="312"/>
                      <a:pt x="1455" y="312"/>
                      <a:pt x="1455" y="312"/>
                    </a:cubicBezTo>
                    <a:cubicBezTo>
                      <a:pt x="1456" y="311"/>
                      <a:pt x="1456" y="311"/>
                      <a:pt x="1456" y="311"/>
                    </a:cubicBezTo>
                    <a:lnTo>
                      <a:pt x="1458" y="307"/>
                    </a:lnTo>
                    <a:close/>
                    <a:moveTo>
                      <a:pt x="1457" y="281"/>
                    </a:moveTo>
                    <a:cubicBezTo>
                      <a:pt x="1457" y="285"/>
                      <a:pt x="1457" y="285"/>
                      <a:pt x="1457" y="285"/>
                    </a:cubicBezTo>
                    <a:cubicBezTo>
                      <a:pt x="1457" y="286"/>
                      <a:pt x="1457" y="286"/>
                      <a:pt x="1457" y="286"/>
                    </a:cubicBezTo>
                    <a:cubicBezTo>
                      <a:pt x="1457" y="288"/>
                      <a:pt x="1457" y="288"/>
                      <a:pt x="1457" y="288"/>
                    </a:cubicBezTo>
                    <a:cubicBezTo>
                      <a:pt x="1457" y="291"/>
                      <a:pt x="1457" y="291"/>
                      <a:pt x="1457" y="291"/>
                    </a:cubicBezTo>
                    <a:cubicBezTo>
                      <a:pt x="1453" y="286"/>
                      <a:pt x="1453" y="286"/>
                      <a:pt x="1453" y="286"/>
                    </a:cubicBezTo>
                    <a:cubicBezTo>
                      <a:pt x="1454" y="285"/>
                      <a:pt x="1454" y="285"/>
                      <a:pt x="1454" y="285"/>
                    </a:cubicBezTo>
                    <a:cubicBezTo>
                      <a:pt x="1455" y="284"/>
                      <a:pt x="1455" y="284"/>
                      <a:pt x="1455" y="284"/>
                    </a:cubicBezTo>
                    <a:cubicBezTo>
                      <a:pt x="1455" y="283"/>
                      <a:pt x="1455" y="283"/>
                      <a:pt x="1455" y="283"/>
                    </a:cubicBezTo>
                    <a:lnTo>
                      <a:pt x="1457" y="281"/>
                    </a:lnTo>
                    <a:close/>
                    <a:moveTo>
                      <a:pt x="1455" y="255"/>
                    </a:moveTo>
                    <a:cubicBezTo>
                      <a:pt x="1455" y="260"/>
                      <a:pt x="1455" y="260"/>
                      <a:pt x="1455" y="260"/>
                    </a:cubicBezTo>
                    <a:cubicBezTo>
                      <a:pt x="1456" y="265"/>
                      <a:pt x="1456" y="265"/>
                      <a:pt x="1456" y="265"/>
                    </a:cubicBezTo>
                    <a:cubicBezTo>
                      <a:pt x="1456" y="265"/>
                      <a:pt x="1456" y="265"/>
                      <a:pt x="1456" y="265"/>
                    </a:cubicBezTo>
                    <a:cubicBezTo>
                      <a:pt x="1456" y="265"/>
                      <a:pt x="1456" y="265"/>
                      <a:pt x="1456" y="265"/>
                    </a:cubicBezTo>
                    <a:cubicBezTo>
                      <a:pt x="1452" y="260"/>
                      <a:pt x="1452" y="260"/>
                      <a:pt x="1452" y="260"/>
                    </a:cubicBezTo>
                    <a:cubicBezTo>
                      <a:pt x="1453" y="258"/>
                      <a:pt x="1453" y="258"/>
                      <a:pt x="1453" y="258"/>
                    </a:cubicBezTo>
                    <a:lnTo>
                      <a:pt x="1455" y="255"/>
                    </a:lnTo>
                    <a:close/>
                    <a:moveTo>
                      <a:pt x="1455" y="109"/>
                    </a:moveTo>
                    <a:cubicBezTo>
                      <a:pt x="1455" y="111"/>
                      <a:pt x="1455" y="111"/>
                      <a:pt x="1455" y="111"/>
                    </a:cubicBezTo>
                    <a:cubicBezTo>
                      <a:pt x="1439" y="111"/>
                      <a:pt x="1439" y="111"/>
                      <a:pt x="1439" y="111"/>
                    </a:cubicBezTo>
                    <a:cubicBezTo>
                      <a:pt x="1432" y="111"/>
                      <a:pt x="1432" y="111"/>
                      <a:pt x="1432" y="111"/>
                    </a:cubicBezTo>
                    <a:cubicBezTo>
                      <a:pt x="1427" y="111"/>
                      <a:pt x="1427" y="111"/>
                      <a:pt x="1427" y="111"/>
                    </a:cubicBezTo>
                    <a:cubicBezTo>
                      <a:pt x="1422" y="111"/>
                      <a:pt x="1422" y="111"/>
                      <a:pt x="1422" y="111"/>
                    </a:cubicBezTo>
                    <a:cubicBezTo>
                      <a:pt x="1413" y="111"/>
                      <a:pt x="1413" y="111"/>
                      <a:pt x="1413" y="111"/>
                    </a:cubicBezTo>
                    <a:cubicBezTo>
                      <a:pt x="1413" y="111"/>
                      <a:pt x="1413" y="111"/>
                      <a:pt x="1413" y="111"/>
                    </a:cubicBezTo>
                    <a:cubicBezTo>
                      <a:pt x="1413" y="111"/>
                      <a:pt x="1413" y="111"/>
                      <a:pt x="1413" y="111"/>
                    </a:cubicBezTo>
                    <a:cubicBezTo>
                      <a:pt x="1413" y="107"/>
                      <a:pt x="1413" y="107"/>
                      <a:pt x="1413" y="107"/>
                    </a:cubicBezTo>
                    <a:cubicBezTo>
                      <a:pt x="1414" y="107"/>
                      <a:pt x="1416" y="107"/>
                      <a:pt x="1417" y="107"/>
                    </a:cubicBezTo>
                    <a:cubicBezTo>
                      <a:pt x="1419" y="106"/>
                      <a:pt x="1420" y="106"/>
                      <a:pt x="1421" y="106"/>
                    </a:cubicBezTo>
                    <a:cubicBezTo>
                      <a:pt x="1422" y="106"/>
                      <a:pt x="1422" y="106"/>
                      <a:pt x="1422" y="106"/>
                    </a:cubicBezTo>
                    <a:cubicBezTo>
                      <a:pt x="1424" y="106"/>
                      <a:pt x="1425" y="106"/>
                      <a:pt x="1427" y="106"/>
                    </a:cubicBezTo>
                    <a:cubicBezTo>
                      <a:pt x="1429" y="106"/>
                      <a:pt x="1431" y="106"/>
                      <a:pt x="1433" y="106"/>
                    </a:cubicBezTo>
                    <a:cubicBezTo>
                      <a:pt x="1434" y="106"/>
                      <a:pt x="1434" y="106"/>
                      <a:pt x="1434" y="106"/>
                    </a:cubicBezTo>
                    <a:cubicBezTo>
                      <a:pt x="1438" y="106"/>
                      <a:pt x="1443" y="106"/>
                      <a:pt x="1447" y="106"/>
                    </a:cubicBezTo>
                    <a:cubicBezTo>
                      <a:pt x="1449" y="107"/>
                      <a:pt x="1451" y="107"/>
                      <a:pt x="1453" y="107"/>
                    </a:cubicBezTo>
                    <a:cubicBezTo>
                      <a:pt x="1454" y="107"/>
                      <a:pt x="1455" y="107"/>
                      <a:pt x="1455" y="107"/>
                    </a:cubicBezTo>
                    <a:lnTo>
                      <a:pt x="1455" y="109"/>
                    </a:lnTo>
                    <a:close/>
                    <a:moveTo>
                      <a:pt x="1455" y="102"/>
                    </a:moveTo>
                    <a:cubicBezTo>
                      <a:pt x="1455" y="102"/>
                      <a:pt x="1454" y="102"/>
                      <a:pt x="1453" y="102"/>
                    </a:cubicBezTo>
                    <a:cubicBezTo>
                      <a:pt x="1451" y="102"/>
                      <a:pt x="1449" y="102"/>
                      <a:pt x="1447" y="101"/>
                    </a:cubicBezTo>
                    <a:cubicBezTo>
                      <a:pt x="1447" y="101"/>
                      <a:pt x="1447" y="101"/>
                      <a:pt x="1447" y="101"/>
                    </a:cubicBezTo>
                    <a:cubicBezTo>
                      <a:pt x="1443" y="101"/>
                      <a:pt x="1438" y="101"/>
                      <a:pt x="1434" y="101"/>
                    </a:cubicBezTo>
                    <a:cubicBezTo>
                      <a:pt x="1432" y="101"/>
                      <a:pt x="1430" y="101"/>
                      <a:pt x="1428" y="101"/>
                    </a:cubicBezTo>
                    <a:cubicBezTo>
                      <a:pt x="1426" y="101"/>
                      <a:pt x="1424" y="101"/>
                      <a:pt x="1422" y="101"/>
                    </a:cubicBezTo>
                    <a:cubicBezTo>
                      <a:pt x="1420" y="101"/>
                      <a:pt x="1420" y="101"/>
                      <a:pt x="1420" y="101"/>
                    </a:cubicBezTo>
                    <a:cubicBezTo>
                      <a:pt x="1419" y="101"/>
                      <a:pt x="1418" y="101"/>
                      <a:pt x="1417" y="102"/>
                    </a:cubicBezTo>
                    <a:cubicBezTo>
                      <a:pt x="1416" y="102"/>
                      <a:pt x="1414" y="102"/>
                      <a:pt x="1413" y="102"/>
                    </a:cubicBezTo>
                    <a:cubicBezTo>
                      <a:pt x="1413" y="102"/>
                      <a:pt x="1413" y="102"/>
                      <a:pt x="1413" y="102"/>
                    </a:cubicBezTo>
                    <a:cubicBezTo>
                      <a:pt x="1413" y="102"/>
                      <a:pt x="1413" y="102"/>
                      <a:pt x="1413" y="102"/>
                    </a:cubicBezTo>
                    <a:cubicBezTo>
                      <a:pt x="1413" y="97"/>
                      <a:pt x="1413" y="97"/>
                      <a:pt x="1413" y="97"/>
                    </a:cubicBezTo>
                    <a:cubicBezTo>
                      <a:pt x="1413" y="92"/>
                      <a:pt x="1413" y="92"/>
                      <a:pt x="1413" y="92"/>
                    </a:cubicBezTo>
                    <a:cubicBezTo>
                      <a:pt x="1413" y="88"/>
                      <a:pt x="1413" y="88"/>
                      <a:pt x="1413" y="88"/>
                    </a:cubicBezTo>
                    <a:cubicBezTo>
                      <a:pt x="1415" y="88"/>
                      <a:pt x="1415" y="88"/>
                      <a:pt x="1415" y="88"/>
                    </a:cubicBezTo>
                    <a:cubicBezTo>
                      <a:pt x="1433" y="88"/>
                      <a:pt x="1433" y="88"/>
                      <a:pt x="1433" y="88"/>
                    </a:cubicBezTo>
                    <a:cubicBezTo>
                      <a:pt x="1438" y="88"/>
                      <a:pt x="1438" y="88"/>
                      <a:pt x="1438" y="88"/>
                    </a:cubicBezTo>
                    <a:cubicBezTo>
                      <a:pt x="1455" y="88"/>
                      <a:pt x="1455" y="88"/>
                      <a:pt x="1455" y="88"/>
                    </a:cubicBezTo>
                    <a:lnTo>
                      <a:pt x="1455" y="102"/>
                    </a:lnTo>
                    <a:close/>
                    <a:moveTo>
                      <a:pt x="1464" y="117"/>
                    </a:moveTo>
                    <a:cubicBezTo>
                      <a:pt x="1464" y="122"/>
                      <a:pt x="1464" y="122"/>
                      <a:pt x="1464" y="122"/>
                    </a:cubicBezTo>
                    <a:cubicBezTo>
                      <a:pt x="1464" y="126"/>
                      <a:pt x="1463" y="130"/>
                      <a:pt x="1461" y="133"/>
                    </a:cubicBezTo>
                    <a:cubicBezTo>
                      <a:pt x="1461" y="134"/>
                      <a:pt x="1460" y="135"/>
                      <a:pt x="1459" y="137"/>
                    </a:cubicBezTo>
                    <a:cubicBezTo>
                      <a:pt x="1458" y="137"/>
                      <a:pt x="1458" y="138"/>
                      <a:pt x="1457" y="138"/>
                    </a:cubicBezTo>
                    <a:cubicBezTo>
                      <a:pt x="1458" y="136"/>
                      <a:pt x="1458" y="136"/>
                      <a:pt x="1458" y="136"/>
                    </a:cubicBezTo>
                    <a:cubicBezTo>
                      <a:pt x="1459" y="130"/>
                      <a:pt x="1459" y="130"/>
                      <a:pt x="1459" y="130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22"/>
                      <a:pt x="1460" y="122"/>
                      <a:pt x="1460" y="122"/>
                    </a:cubicBezTo>
                    <a:cubicBezTo>
                      <a:pt x="1460" y="116"/>
                      <a:pt x="1460" y="116"/>
                      <a:pt x="1460" y="116"/>
                    </a:cubicBezTo>
                    <a:cubicBezTo>
                      <a:pt x="1463" y="116"/>
                      <a:pt x="1463" y="116"/>
                      <a:pt x="1463" y="116"/>
                    </a:cubicBezTo>
                    <a:cubicBezTo>
                      <a:pt x="1464" y="116"/>
                      <a:pt x="1464" y="116"/>
                      <a:pt x="1464" y="116"/>
                    </a:cubicBezTo>
                    <a:lnTo>
                      <a:pt x="1464" y="117"/>
                    </a:lnTo>
                    <a:close/>
                    <a:moveTo>
                      <a:pt x="1464" y="111"/>
                    </a:moveTo>
                    <a:cubicBezTo>
                      <a:pt x="1462" y="111"/>
                      <a:pt x="1462" y="111"/>
                      <a:pt x="1462" y="111"/>
                    </a:cubicBezTo>
                    <a:cubicBezTo>
                      <a:pt x="1460" y="111"/>
                      <a:pt x="1460" y="111"/>
                      <a:pt x="1460" y="111"/>
                    </a:cubicBezTo>
                    <a:cubicBezTo>
                      <a:pt x="1460" y="109"/>
                      <a:pt x="1460" y="109"/>
                      <a:pt x="1460" y="109"/>
                    </a:cubicBezTo>
                    <a:cubicBezTo>
                      <a:pt x="1460" y="109"/>
                      <a:pt x="1460" y="109"/>
                      <a:pt x="1460" y="109"/>
                    </a:cubicBezTo>
                    <a:cubicBezTo>
                      <a:pt x="1463" y="109"/>
                      <a:pt x="1464" y="110"/>
                      <a:pt x="1464" y="111"/>
                    </a:cubicBezTo>
                    <a:close/>
                    <a:moveTo>
                      <a:pt x="1415" y="70"/>
                    </a:moveTo>
                    <a:cubicBezTo>
                      <a:pt x="1416" y="69"/>
                      <a:pt x="1417" y="69"/>
                      <a:pt x="1418" y="68"/>
                    </a:cubicBezTo>
                    <a:cubicBezTo>
                      <a:pt x="1420" y="65"/>
                      <a:pt x="1422" y="62"/>
                      <a:pt x="1424" y="59"/>
                    </a:cubicBezTo>
                    <a:cubicBezTo>
                      <a:pt x="1429" y="49"/>
                      <a:pt x="1432" y="35"/>
                      <a:pt x="1432" y="16"/>
                    </a:cubicBezTo>
                    <a:cubicBezTo>
                      <a:pt x="1432" y="15"/>
                      <a:pt x="1432" y="15"/>
                      <a:pt x="1432" y="15"/>
                    </a:cubicBezTo>
                    <a:cubicBezTo>
                      <a:pt x="1432" y="15"/>
                      <a:pt x="1432" y="15"/>
                      <a:pt x="1432" y="15"/>
                    </a:cubicBezTo>
                    <a:cubicBezTo>
                      <a:pt x="1432" y="15"/>
                      <a:pt x="1432" y="15"/>
                      <a:pt x="1432" y="15"/>
                    </a:cubicBezTo>
                    <a:cubicBezTo>
                      <a:pt x="1432" y="13"/>
                      <a:pt x="1433" y="12"/>
                      <a:pt x="1433" y="10"/>
                    </a:cubicBezTo>
                    <a:cubicBezTo>
                      <a:pt x="1434" y="10"/>
                      <a:pt x="1434" y="9"/>
                      <a:pt x="1434" y="9"/>
                    </a:cubicBezTo>
                    <a:cubicBezTo>
                      <a:pt x="1434" y="9"/>
                      <a:pt x="1435" y="10"/>
                      <a:pt x="1435" y="10"/>
                    </a:cubicBezTo>
                    <a:cubicBezTo>
                      <a:pt x="1436" y="12"/>
                      <a:pt x="1436" y="13"/>
                      <a:pt x="1436" y="15"/>
                    </a:cubicBezTo>
                    <a:cubicBezTo>
                      <a:pt x="1436" y="15"/>
                      <a:pt x="1436" y="15"/>
                      <a:pt x="1436" y="15"/>
                    </a:cubicBezTo>
                    <a:cubicBezTo>
                      <a:pt x="1436" y="15"/>
                      <a:pt x="1436" y="15"/>
                      <a:pt x="1436" y="15"/>
                    </a:cubicBezTo>
                    <a:cubicBezTo>
                      <a:pt x="1436" y="16"/>
                      <a:pt x="1436" y="16"/>
                      <a:pt x="1436" y="16"/>
                    </a:cubicBezTo>
                    <a:cubicBezTo>
                      <a:pt x="1436" y="35"/>
                      <a:pt x="1439" y="49"/>
                      <a:pt x="1444" y="59"/>
                    </a:cubicBezTo>
                    <a:cubicBezTo>
                      <a:pt x="1447" y="64"/>
                      <a:pt x="1450" y="68"/>
                      <a:pt x="1454" y="71"/>
                    </a:cubicBezTo>
                    <a:cubicBezTo>
                      <a:pt x="1421" y="71"/>
                      <a:pt x="1421" y="71"/>
                      <a:pt x="1421" y="71"/>
                    </a:cubicBezTo>
                    <a:cubicBezTo>
                      <a:pt x="1416" y="71"/>
                      <a:pt x="1416" y="71"/>
                      <a:pt x="1416" y="71"/>
                    </a:cubicBezTo>
                    <a:cubicBezTo>
                      <a:pt x="1414" y="71"/>
                      <a:pt x="1414" y="71"/>
                      <a:pt x="1414" y="71"/>
                    </a:cubicBezTo>
                    <a:cubicBezTo>
                      <a:pt x="1414" y="70"/>
                      <a:pt x="1415" y="70"/>
                      <a:pt x="1415" y="70"/>
                    </a:cubicBezTo>
                    <a:close/>
                    <a:moveTo>
                      <a:pt x="1406" y="109"/>
                    </a:moveTo>
                    <a:cubicBezTo>
                      <a:pt x="1407" y="109"/>
                      <a:pt x="1407" y="109"/>
                      <a:pt x="1407" y="108"/>
                    </a:cubicBezTo>
                    <a:cubicBezTo>
                      <a:pt x="1407" y="110"/>
                      <a:pt x="1407" y="110"/>
                      <a:pt x="1407" y="110"/>
                    </a:cubicBezTo>
                    <a:cubicBezTo>
                      <a:pt x="1407" y="111"/>
                      <a:pt x="1407" y="111"/>
                      <a:pt x="1407" y="111"/>
                    </a:cubicBezTo>
                    <a:cubicBezTo>
                      <a:pt x="1404" y="111"/>
                      <a:pt x="1404" y="111"/>
                      <a:pt x="1404" y="111"/>
                    </a:cubicBezTo>
                    <a:cubicBezTo>
                      <a:pt x="1404" y="110"/>
                      <a:pt x="1405" y="109"/>
                      <a:pt x="1406" y="109"/>
                    </a:cubicBezTo>
                    <a:close/>
                    <a:moveTo>
                      <a:pt x="1407" y="133"/>
                    </a:moveTo>
                    <a:cubicBezTo>
                      <a:pt x="1406" y="131"/>
                      <a:pt x="1405" y="129"/>
                      <a:pt x="1404" y="126"/>
                    </a:cubicBezTo>
                    <a:cubicBezTo>
                      <a:pt x="1404" y="125"/>
                      <a:pt x="1404" y="123"/>
                      <a:pt x="1404" y="122"/>
                    </a:cubicBezTo>
                    <a:cubicBezTo>
                      <a:pt x="1404" y="116"/>
                      <a:pt x="1404" y="116"/>
                      <a:pt x="1404" y="116"/>
                    </a:cubicBezTo>
                    <a:cubicBezTo>
                      <a:pt x="1404" y="116"/>
                      <a:pt x="1404" y="116"/>
                      <a:pt x="1404" y="116"/>
                    </a:cubicBezTo>
                    <a:cubicBezTo>
                      <a:pt x="1407" y="116"/>
                      <a:pt x="1407" y="116"/>
                      <a:pt x="1407" y="116"/>
                    </a:cubicBezTo>
                    <a:cubicBezTo>
                      <a:pt x="1407" y="116"/>
                      <a:pt x="1407" y="116"/>
                      <a:pt x="1407" y="116"/>
                    </a:cubicBezTo>
                    <a:cubicBezTo>
                      <a:pt x="1407" y="116"/>
                      <a:pt x="1407" y="116"/>
                      <a:pt x="1407" y="116"/>
                    </a:cubicBezTo>
                    <a:cubicBezTo>
                      <a:pt x="1407" y="120"/>
                      <a:pt x="1407" y="120"/>
                      <a:pt x="1407" y="120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8" y="122"/>
                      <a:pt x="1408" y="122"/>
                      <a:pt x="1408" y="122"/>
                    </a:cubicBezTo>
                    <a:cubicBezTo>
                      <a:pt x="1408" y="122"/>
                      <a:pt x="1408" y="122"/>
                      <a:pt x="1408" y="122"/>
                    </a:cubicBezTo>
                    <a:cubicBezTo>
                      <a:pt x="1407" y="122"/>
                      <a:pt x="1407" y="122"/>
                      <a:pt x="1407" y="122"/>
                    </a:cubicBezTo>
                    <a:cubicBezTo>
                      <a:pt x="1408" y="122"/>
                      <a:pt x="1408" y="122"/>
                      <a:pt x="1408" y="122"/>
                    </a:cubicBezTo>
                    <a:cubicBezTo>
                      <a:pt x="1408" y="122"/>
                      <a:pt x="1408" y="122"/>
                      <a:pt x="1408" y="122"/>
                    </a:cubicBezTo>
                    <a:cubicBezTo>
                      <a:pt x="1408" y="122"/>
                      <a:pt x="1408" y="122"/>
                      <a:pt x="1408" y="122"/>
                    </a:cubicBezTo>
                    <a:cubicBezTo>
                      <a:pt x="1408" y="122"/>
                      <a:pt x="1408" y="122"/>
                      <a:pt x="1408" y="122"/>
                    </a:cubicBezTo>
                    <a:cubicBezTo>
                      <a:pt x="1409" y="131"/>
                      <a:pt x="1409" y="131"/>
                      <a:pt x="1409" y="131"/>
                    </a:cubicBezTo>
                    <a:cubicBezTo>
                      <a:pt x="1410" y="137"/>
                      <a:pt x="1410" y="137"/>
                      <a:pt x="1410" y="137"/>
                    </a:cubicBezTo>
                    <a:cubicBezTo>
                      <a:pt x="1410" y="138"/>
                      <a:pt x="1410" y="138"/>
                      <a:pt x="1410" y="138"/>
                    </a:cubicBezTo>
                    <a:cubicBezTo>
                      <a:pt x="1409" y="137"/>
                      <a:pt x="1408" y="135"/>
                      <a:pt x="1407" y="133"/>
                    </a:cubicBezTo>
                    <a:close/>
                    <a:moveTo>
                      <a:pt x="1410" y="82"/>
                    </a:moveTo>
                    <a:cubicBezTo>
                      <a:pt x="1410" y="82"/>
                      <a:pt x="1410" y="82"/>
                      <a:pt x="1410" y="82"/>
                    </a:cubicBezTo>
                    <a:cubicBezTo>
                      <a:pt x="1410" y="82"/>
                      <a:pt x="1410" y="82"/>
                      <a:pt x="1410" y="82"/>
                    </a:cubicBezTo>
                    <a:cubicBezTo>
                      <a:pt x="1409" y="82"/>
                      <a:pt x="1409" y="82"/>
                      <a:pt x="1409" y="82"/>
                    </a:cubicBezTo>
                    <a:cubicBezTo>
                      <a:pt x="1403" y="82"/>
                      <a:pt x="1403" y="82"/>
                      <a:pt x="1403" y="82"/>
                    </a:cubicBezTo>
                    <a:cubicBezTo>
                      <a:pt x="1402" y="82"/>
                      <a:pt x="1402" y="82"/>
                      <a:pt x="1402" y="82"/>
                    </a:cubicBezTo>
                    <a:cubicBezTo>
                      <a:pt x="1402" y="82"/>
                      <a:pt x="1402" y="82"/>
                      <a:pt x="1402" y="82"/>
                    </a:cubicBezTo>
                    <a:cubicBezTo>
                      <a:pt x="1402" y="76"/>
                      <a:pt x="1402" y="76"/>
                      <a:pt x="1402" y="76"/>
                    </a:cubicBezTo>
                    <a:cubicBezTo>
                      <a:pt x="1402" y="76"/>
                      <a:pt x="1402" y="76"/>
                      <a:pt x="1402" y="76"/>
                    </a:cubicBezTo>
                    <a:cubicBezTo>
                      <a:pt x="1421" y="76"/>
                      <a:pt x="1421" y="76"/>
                      <a:pt x="1421" y="76"/>
                    </a:cubicBezTo>
                    <a:cubicBezTo>
                      <a:pt x="1426" y="76"/>
                      <a:pt x="1426" y="76"/>
                      <a:pt x="1426" y="76"/>
                    </a:cubicBezTo>
                    <a:cubicBezTo>
                      <a:pt x="1466" y="76"/>
                      <a:pt x="1466" y="76"/>
                      <a:pt x="1466" y="76"/>
                    </a:cubicBezTo>
                    <a:cubicBezTo>
                      <a:pt x="1466" y="83"/>
                      <a:pt x="1466" y="83"/>
                      <a:pt x="1466" y="83"/>
                    </a:cubicBezTo>
                    <a:cubicBezTo>
                      <a:pt x="1458" y="83"/>
                      <a:pt x="1458" y="83"/>
                      <a:pt x="1458" y="83"/>
                    </a:cubicBezTo>
                    <a:cubicBezTo>
                      <a:pt x="1458" y="83"/>
                      <a:pt x="1458" y="83"/>
                      <a:pt x="1458" y="83"/>
                    </a:cubicBezTo>
                    <a:cubicBezTo>
                      <a:pt x="1433" y="83"/>
                      <a:pt x="1433" y="83"/>
                      <a:pt x="1433" y="83"/>
                    </a:cubicBezTo>
                    <a:cubicBezTo>
                      <a:pt x="1428" y="82"/>
                      <a:pt x="1428" y="82"/>
                      <a:pt x="1428" y="82"/>
                    </a:cubicBezTo>
                    <a:lnTo>
                      <a:pt x="1410" y="82"/>
                    </a:lnTo>
                    <a:close/>
                    <a:moveTo>
                      <a:pt x="1412" y="119"/>
                    </a:moveTo>
                    <a:cubicBezTo>
                      <a:pt x="1413" y="116"/>
                      <a:pt x="1413" y="116"/>
                      <a:pt x="1413" y="116"/>
                    </a:cubicBezTo>
                    <a:cubicBezTo>
                      <a:pt x="1414" y="116"/>
                      <a:pt x="1414" y="116"/>
                      <a:pt x="1414" y="116"/>
                    </a:cubicBezTo>
                    <a:cubicBezTo>
                      <a:pt x="1418" y="116"/>
                      <a:pt x="1418" y="116"/>
                      <a:pt x="1418" y="116"/>
                    </a:cubicBezTo>
                    <a:cubicBezTo>
                      <a:pt x="1427" y="116"/>
                      <a:pt x="1427" y="116"/>
                      <a:pt x="1427" y="116"/>
                    </a:cubicBezTo>
                    <a:cubicBezTo>
                      <a:pt x="1432" y="116"/>
                      <a:pt x="1432" y="116"/>
                      <a:pt x="1432" y="116"/>
                    </a:cubicBezTo>
                    <a:cubicBezTo>
                      <a:pt x="1437" y="116"/>
                      <a:pt x="1437" y="116"/>
                      <a:pt x="1437" y="116"/>
                    </a:cubicBezTo>
                    <a:cubicBezTo>
                      <a:pt x="1444" y="116"/>
                      <a:pt x="1444" y="116"/>
                      <a:pt x="1444" y="116"/>
                    </a:cubicBezTo>
                    <a:cubicBezTo>
                      <a:pt x="1455" y="116"/>
                      <a:pt x="1455" y="116"/>
                      <a:pt x="1455" y="116"/>
                    </a:cubicBezTo>
                    <a:cubicBezTo>
                      <a:pt x="1455" y="119"/>
                      <a:pt x="1455" y="119"/>
                      <a:pt x="1455" y="119"/>
                    </a:cubicBezTo>
                    <a:cubicBezTo>
                      <a:pt x="1452" y="119"/>
                      <a:pt x="1452" y="119"/>
                      <a:pt x="1452" y="119"/>
                    </a:cubicBezTo>
                    <a:cubicBezTo>
                      <a:pt x="1452" y="119"/>
                      <a:pt x="1451" y="119"/>
                      <a:pt x="1451" y="119"/>
                    </a:cubicBezTo>
                    <a:cubicBezTo>
                      <a:pt x="1451" y="119"/>
                      <a:pt x="1451" y="119"/>
                      <a:pt x="1451" y="119"/>
                    </a:cubicBezTo>
                    <a:cubicBezTo>
                      <a:pt x="1447" y="119"/>
                      <a:pt x="1447" y="119"/>
                      <a:pt x="1447" y="119"/>
                    </a:cubicBezTo>
                    <a:cubicBezTo>
                      <a:pt x="1441" y="119"/>
                      <a:pt x="1441" y="119"/>
                      <a:pt x="1441" y="119"/>
                    </a:cubicBezTo>
                    <a:cubicBezTo>
                      <a:pt x="1440" y="119"/>
                      <a:pt x="1440" y="119"/>
                      <a:pt x="1440" y="119"/>
                    </a:cubicBezTo>
                    <a:cubicBezTo>
                      <a:pt x="1439" y="119"/>
                      <a:pt x="1439" y="119"/>
                      <a:pt x="1439" y="119"/>
                    </a:cubicBezTo>
                    <a:cubicBezTo>
                      <a:pt x="1438" y="119"/>
                      <a:pt x="1438" y="119"/>
                      <a:pt x="1438" y="119"/>
                    </a:cubicBezTo>
                    <a:cubicBezTo>
                      <a:pt x="1436" y="119"/>
                      <a:pt x="1436" y="119"/>
                      <a:pt x="1436" y="119"/>
                    </a:cubicBezTo>
                    <a:cubicBezTo>
                      <a:pt x="1430" y="119"/>
                      <a:pt x="1430" y="119"/>
                      <a:pt x="1430" y="119"/>
                    </a:cubicBezTo>
                    <a:cubicBezTo>
                      <a:pt x="1429" y="119"/>
                      <a:pt x="1429" y="119"/>
                      <a:pt x="1429" y="119"/>
                    </a:cubicBezTo>
                    <a:cubicBezTo>
                      <a:pt x="1429" y="119"/>
                      <a:pt x="1429" y="119"/>
                      <a:pt x="1429" y="119"/>
                    </a:cubicBezTo>
                    <a:cubicBezTo>
                      <a:pt x="1429" y="119"/>
                      <a:pt x="1429" y="119"/>
                      <a:pt x="1429" y="119"/>
                    </a:cubicBezTo>
                    <a:cubicBezTo>
                      <a:pt x="1421" y="119"/>
                      <a:pt x="1421" y="119"/>
                      <a:pt x="1421" y="119"/>
                    </a:cubicBezTo>
                    <a:cubicBezTo>
                      <a:pt x="1417" y="119"/>
                      <a:pt x="1417" y="119"/>
                      <a:pt x="1417" y="119"/>
                    </a:cubicBezTo>
                    <a:cubicBezTo>
                      <a:pt x="1417" y="119"/>
                      <a:pt x="1417" y="119"/>
                      <a:pt x="1417" y="119"/>
                    </a:cubicBezTo>
                    <a:cubicBezTo>
                      <a:pt x="1417" y="119"/>
                      <a:pt x="1417" y="119"/>
                      <a:pt x="1417" y="119"/>
                    </a:cubicBezTo>
                    <a:cubicBezTo>
                      <a:pt x="1416" y="119"/>
                      <a:pt x="1416" y="119"/>
                      <a:pt x="1416" y="119"/>
                    </a:cubicBezTo>
                    <a:lnTo>
                      <a:pt x="1412" y="119"/>
                    </a:lnTo>
                    <a:close/>
                    <a:moveTo>
                      <a:pt x="1412" y="260"/>
                    </a:moveTo>
                    <a:cubicBezTo>
                      <a:pt x="1412" y="256"/>
                      <a:pt x="1412" y="256"/>
                      <a:pt x="1412" y="256"/>
                    </a:cubicBezTo>
                    <a:cubicBezTo>
                      <a:pt x="1412" y="255"/>
                      <a:pt x="1412" y="255"/>
                      <a:pt x="1412" y="255"/>
                    </a:cubicBezTo>
                    <a:cubicBezTo>
                      <a:pt x="1413" y="258"/>
                      <a:pt x="1413" y="258"/>
                      <a:pt x="1413" y="258"/>
                    </a:cubicBezTo>
                    <a:cubicBezTo>
                      <a:pt x="1415" y="260"/>
                      <a:pt x="1415" y="260"/>
                      <a:pt x="1415" y="260"/>
                    </a:cubicBezTo>
                    <a:cubicBezTo>
                      <a:pt x="1413" y="262"/>
                      <a:pt x="1413" y="262"/>
                      <a:pt x="1413" y="262"/>
                    </a:cubicBezTo>
                    <a:cubicBezTo>
                      <a:pt x="1411" y="265"/>
                      <a:pt x="1411" y="265"/>
                      <a:pt x="1411" y="265"/>
                    </a:cubicBezTo>
                    <a:lnTo>
                      <a:pt x="1412" y="260"/>
                    </a:lnTo>
                    <a:close/>
                    <a:moveTo>
                      <a:pt x="1410" y="286"/>
                    </a:moveTo>
                    <a:cubicBezTo>
                      <a:pt x="1410" y="281"/>
                      <a:pt x="1410" y="281"/>
                      <a:pt x="1410" y="281"/>
                    </a:cubicBezTo>
                    <a:cubicBezTo>
                      <a:pt x="1410" y="281"/>
                      <a:pt x="1410" y="281"/>
                      <a:pt x="1410" y="281"/>
                    </a:cubicBezTo>
                    <a:cubicBezTo>
                      <a:pt x="1411" y="281"/>
                      <a:pt x="1411" y="281"/>
                      <a:pt x="1411" y="281"/>
                    </a:cubicBezTo>
                    <a:cubicBezTo>
                      <a:pt x="1414" y="286"/>
                      <a:pt x="1414" y="286"/>
                      <a:pt x="1414" y="286"/>
                    </a:cubicBezTo>
                    <a:cubicBezTo>
                      <a:pt x="1412" y="288"/>
                      <a:pt x="1412" y="288"/>
                      <a:pt x="1412" y="288"/>
                    </a:cubicBezTo>
                    <a:cubicBezTo>
                      <a:pt x="1410" y="291"/>
                      <a:pt x="1410" y="291"/>
                      <a:pt x="1410" y="291"/>
                    </a:cubicBezTo>
                    <a:lnTo>
                      <a:pt x="1410" y="286"/>
                    </a:lnTo>
                    <a:close/>
                    <a:moveTo>
                      <a:pt x="1408" y="313"/>
                    </a:moveTo>
                    <a:cubicBezTo>
                      <a:pt x="1409" y="308"/>
                      <a:pt x="1409" y="308"/>
                      <a:pt x="1409" y="308"/>
                    </a:cubicBezTo>
                    <a:cubicBezTo>
                      <a:pt x="1409" y="307"/>
                      <a:pt x="1409" y="307"/>
                      <a:pt x="1409" y="307"/>
                    </a:cubicBezTo>
                    <a:cubicBezTo>
                      <a:pt x="1411" y="311"/>
                      <a:pt x="1411" y="311"/>
                      <a:pt x="1411" y="311"/>
                    </a:cubicBezTo>
                    <a:cubicBezTo>
                      <a:pt x="1413" y="313"/>
                      <a:pt x="1413" y="313"/>
                      <a:pt x="1413" y="313"/>
                    </a:cubicBezTo>
                    <a:cubicBezTo>
                      <a:pt x="1411" y="316"/>
                      <a:pt x="1411" y="316"/>
                      <a:pt x="1411" y="316"/>
                    </a:cubicBezTo>
                    <a:cubicBezTo>
                      <a:pt x="1408" y="319"/>
                      <a:pt x="1408" y="319"/>
                      <a:pt x="1408" y="319"/>
                    </a:cubicBezTo>
                    <a:lnTo>
                      <a:pt x="1408" y="313"/>
                    </a:lnTo>
                    <a:close/>
                    <a:moveTo>
                      <a:pt x="1406" y="349"/>
                    </a:moveTo>
                    <a:cubicBezTo>
                      <a:pt x="1407" y="342"/>
                      <a:pt x="1407" y="342"/>
                      <a:pt x="1407" y="342"/>
                    </a:cubicBezTo>
                    <a:cubicBezTo>
                      <a:pt x="1407" y="338"/>
                      <a:pt x="1407" y="338"/>
                      <a:pt x="1407" y="338"/>
                    </a:cubicBezTo>
                    <a:cubicBezTo>
                      <a:pt x="1407" y="335"/>
                      <a:pt x="1407" y="335"/>
                      <a:pt x="1407" y="335"/>
                    </a:cubicBezTo>
                    <a:cubicBezTo>
                      <a:pt x="1412" y="342"/>
                      <a:pt x="1412" y="342"/>
                      <a:pt x="1412" y="342"/>
                    </a:cubicBezTo>
                    <a:cubicBezTo>
                      <a:pt x="1412" y="342"/>
                      <a:pt x="1412" y="342"/>
                      <a:pt x="1412" y="342"/>
                    </a:cubicBezTo>
                    <a:cubicBezTo>
                      <a:pt x="1409" y="345"/>
                      <a:pt x="1409" y="345"/>
                      <a:pt x="1409" y="345"/>
                    </a:cubicBezTo>
                    <a:cubicBezTo>
                      <a:pt x="1406" y="349"/>
                      <a:pt x="1406" y="349"/>
                      <a:pt x="1406" y="349"/>
                    </a:cubicBezTo>
                    <a:cubicBezTo>
                      <a:pt x="1406" y="349"/>
                      <a:pt x="1406" y="349"/>
                      <a:pt x="1406" y="349"/>
                    </a:cubicBezTo>
                    <a:close/>
                    <a:moveTo>
                      <a:pt x="1405" y="372"/>
                    </a:moveTo>
                    <a:cubicBezTo>
                      <a:pt x="1405" y="369"/>
                      <a:pt x="1405" y="369"/>
                      <a:pt x="1405" y="369"/>
                    </a:cubicBezTo>
                    <a:cubicBezTo>
                      <a:pt x="1405" y="363"/>
                      <a:pt x="1405" y="363"/>
                      <a:pt x="1405" y="363"/>
                    </a:cubicBezTo>
                    <a:cubicBezTo>
                      <a:pt x="1410" y="369"/>
                      <a:pt x="1410" y="369"/>
                      <a:pt x="1410" y="369"/>
                    </a:cubicBezTo>
                    <a:cubicBezTo>
                      <a:pt x="1407" y="371"/>
                      <a:pt x="1407" y="371"/>
                      <a:pt x="1407" y="371"/>
                    </a:cubicBezTo>
                    <a:cubicBezTo>
                      <a:pt x="1406" y="373"/>
                      <a:pt x="1406" y="373"/>
                      <a:pt x="1406" y="373"/>
                    </a:cubicBezTo>
                    <a:cubicBezTo>
                      <a:pt x="1405" y="374"/>
                      <a:pt x="1405" y="374"/>
                      <a:pt x="1405" y="374"/>
                    </a:cubicBezTo>
                    <a:lnTo>
                      <a:pt x="1405" y="372"/>
                    </a:lnTo>
                    <a:close/>
                    <a:moveTo>
                      <a:pt x="1403" y="397"/>
                    </a:moveTo>
                    <a:cubicBezTo>
                      <a:pt x="1403" y="392"/>
                      <a:pt x="1403" y="392"/>
                      <a:pt x="1403" y="392"/>
                    </a:cubicBezTo>
                    <a:cubicBezTo>
                      <a:pt x="1404" y="386"/>
                      <a:pt x="1404" y="386"/>
                      <a:pt x="1404" y="386"/>
                    </a:cubicBezTo>
                    <a:cubicBezTo>
                      <a:pt x="1409" y="391"/>
                      <a:pt x="1409" y="391"/>
                      <a:pt x="1409" y="391"/>
                    </a:cubicBezTo>
                    <a:cubicBezTo>
                      <a:pt x="1406" y="394"/>
                      <a:pt x="1406" y="394"/>
                      <a:pt x="1406" y="394"/>
                    </a:cubicBezTo>
                    <a:cubicBezTo>
                      <a:pt x="1403" y="397"/>
                      <a:pt x="1403" y="397"/>
                      <a:pt x="1403" y="397"/>
                    </a:cubicBezTo>
                    <a:cubicBezTo>
                      <a:pt x="1403" y="397"/>
                      <a:pt x="1403" y="397"/>
                      <a:pt x="1403" y="397"/>
                    </a:cubicBezTo>
                    <a:close/>
                    <a:moveTo>
                      <a:pt x="1402" y="414"/>
                    </a:moveTo>
                    <a:cubicBezTo>
                      <a:pt x="1402" y="408"/>
                      <a:pt x="1402" y="408"/>
                      <a:pt x="1402" y="408"/>
                    </a:cubicBezTo>
                    <a:cubicBezTo>
                      <a:pt x="1408" y="414"/>
                      <a:pt x="1408" y="414"/>
                      <a:pt x="1408" y="414"/>
                    </a:cubicBezTo>
                    <a:cubicBezTo>
                      <a:pt x="1405" y="417"/>
                      <a:pt x="1405" y="417"/>
                      <a:pt x="1405" y="417"/>
                    </a:cubicBezTo>
                    <a:cubicBezTo>
                      <a:pt x="1401" y="420"/>
                      <a:pt x="1401" y="420"/>
                      <a:pt x="1401" y="420"/>
                    </a:cubicBezTo>
                    <a:lnTo>
                      <a:pt x="1402" y="414"/>
                    </a:lnTo>
                    <a:close/>
                    <a:moveTo>
                      <a:pt x="1400" y="441"/>
                    </a:moveTo>
                    <a:cubicBezTo>
                      <a:pt x="1400" y="434"/>
                      <a:pt x="1400" y="434"/>
                      <a:pt x="1400" y="434"/>
                    </a:cubicBezTo>
                    <a:cubicBezTo>
                      <a:pt x="1400" y="433"/>
                      <a:pt x="1400" y="433"/>
                      <a:pt x="1400" y="433"/>
                    </a:cubicBezTo>
                    <a:cubicBezTo>
                      <a:pt x="1403" y="436"/>
                      <a:pt x="1403" y="436"/>
                      <a:pt x="1403" y="436"/>
                    </a:cubicBezTo>
                    <a:cubicBezTo>
                      <a:pt x="1407" y="441"/>
                      <a:pt x="1407" y="441"/>
                      <a:pt x="1407" y="441"/>
                    </a:cubicBezTo>
                    <a:cubicBezTo>
                      <a:pt x="1403" y="445"/>
                      <a:pt x="1403" y="445"/>
                      <a:pt x="1403" y="445"/>
                    </a:cubicBezTo>
                    <a:cubicBezTo>
                      <a:pt x="1399" y="450"/>
                      <a:pt x="1399" y="450"/>
                      <a:pt x="1399" y="450"/>
                    </a:cubicBezTo>
                    <a:lnTo>
                      <a:pt x="1400" y="441"/>
                    </a:lnTo>
                    <a:close/>
                    <a:moveTo>
                      <a:pt x="1397" y="479"/>
                    </a:moveTo>
                    <a:cubicBezTo>
                      <a:pt x="1397" y="473"/>
                      <a:pt x="1397" y="473"/>
                      <a:pt x="1397" y="473"/>
                    </a:cubicBezTo>
                    <a:cubicBezTo>
                      <a:pt x="1398" y="464"/>
                      <a:pt x="1398" y="464"/>
                      <a:pt x="1398" y="464"/>
                    </a:cubicBezTo>
                    <a:cubicBezTo>
                      <a:pt x="1405" y="473"/>
                      <a:pt x="1405" y="473"/>
                      <a:pt x="1405" y="473"/>
                    </a:cubicBezTo>
                    <a:cubicBezTo>
                      <a:pt x="1401" y="477"/>
                      <a:pt x="1401" y="477"/>
                      <a:pt x="1401" y="477"/>
                    </a:cubicBezTo>
                    <a:cubicBezTo>
                      <a:pt x="1398" y="480"/>
                      <a:pt x="1398" y="480"/>
                      <a:pt x="1398" y="480"/>
                    </a:cubicBezTo>
                    <a:cubicBezTo>
                      <a:pt x="1396" y="482"/>
                      <a:pt x="1396" y="482"/>
                      <a:pt x="1396" y="482"/>
                    </a:cubicBezTo>
                    <a:lnTo>
                      <a:pt x="1397" y="479"/>
                    </a:lnTo>
                    <a:close/>
                    <a:moveTo>
                      <a:pt x="1394" y="510"/>
                    </a:moveTo>
                    <a:cubicBezTo>
                      <a:pt x="1395" y="503"/>
                      <a:pt x="1395" y="503"/>
                      <a:pt x="1395" y="503"/>
                    </a:cubicBezTo>
                    <a:cubicBezTo>
                      <a:pt x="1395" y="495"/>
                      <a:pt x="1395" y="495"/>
                      <a:pt x="1395" y="495"/>
                    </a:cubicBezTo>
                    <a:cubicBezTo>
                      <a:pt x="1403" y="503"/>
                      <a:pt x="1403" y="503"/>
                      <a:pt x="1403" y="503"/>
                    </a:cubicBezTo>
                    <a:cubicBezTo>
                      <a:pt x="1399" y="507"/>
                      <a:pt x="1399" y="507"/>
                      <a:pt x="1399" y="507"/>
                    </a:cubicBezTo>
                    <a:cubicBezTo>
                      <a:pt x="1395" y="511"/>
                      <a:pt x="1395" y="511"/>
                      <a:pt x="1395" y="511"/>
                    </a:cubicBezTo>
                    <a:cubicBezTo>
                      <a:pt x="1394" y="511"/>
                      <a:pt x="1394" y="511"/>
                      <a:pt x="1394" y="511"/>
                    </a:cubicBezTo>
                    <a:lnTo>
                      <a:pt x="1394" y="510"/>
                    </a:lnTo>
                    <a:close/>
                    <a:moveTo>
                      <a:pt x="1392" y="532"/>
                    </a:moveTo>
                    <a:cubicBezTo>
                      <a:pt x="1393" y="523"/>
                      <a:pt x="1393" y="523"/>
                      <a:pt x="1393" y="523"/>
                    </a:cubicBezTo>
                    <a:cubicBezTo>
                      <a:pt x="1401" y="532"/>
                      <a:pt x="1401" y="532"/>
                      <a:pt x="1401" y="532"/>
                    </a:cubicBezTo>
                    <a:cubicBezTo>
                      <a:pt x="1396" y="536"/>
                      <a:pt x="1396" y="536"/>
                      <a:pt x="1396" y="536"/>
                    </a:cubicBezTo>
                    <a:cubicBezTo>
                      <a:pt x="1391" y="541"/>
                      <a:pt x="1391" y="541"/>
                      <a:pt x="1391" y="541"/>
                    </a:cubicBezTo>
                    <a:lnTo>
                      <a:pt x="1392" y="532"/>
                    </a:lnTo>
                    <a:close/>
                    <a:moveTo>
                      <a:pt x="1389" y="566"/>
                    </a:moveTo>
                    <a:cubicBezTo>
                      <a:pt x="1389" y="562"/>
                      <a:pt x="1389" y="558"/>
                      <a:pt x="1390" y="554"/>
                    </a:cubicBezTo>
                    <a:cubicBezTo>
                      <a:pt x="1399" y="566"/>
                      <a:pt x="1399" y="566"/>
                      <a:pt x="1399" y="566"/>
                    </a:cubicBezTo>
                    <a:cubicBezTo>
                      <a:pt x="1394" y="572"/>
                      <a:pt x="1394" y="572"/>
                      <a:pt x="1394" y="572"/>
                    </a:cubicBezTo>
                    <a:cubicBezTo>
                      <a:pt x="1387" y="579"/>
                      <a:pt x="1387" y="579"/>
                      <a:pt x="1387" y="579"/>
                    </a:cubicBezTo>
                    <a:cubicBezTo>
                      <a:pt x="1388" y="575"/>
                      <a:pt x="1388" y="570"/>
                      <a:pt x="1389" y="566"/>
                    </a:cubicBezTo>
                    <a:close/>
                    <a:moveTo>
                      <a:pt x="1384" y="606"/>
                    </a:moveTo>
                    <a:cubicBezTo>
                      <a:pt x="1385" y="602"/>
                      <a:pt x="1385" y="598"/>
                      <a:pt x="1386" y="594"/>
                    </a:cubicBezTo>
                    <a:cubicBezTo>
                      <a:pt x="1386" y="592"/>
                      <a:pt x="1386" y="592"/>
                      <a:pt x="1386" y="592"/>
                    </a:cubicBezTo>
                    <a:cubicBezTo>
                      <a:pt x="1392" y="600"/>
                      <a:pt x="1392" y="600"/>
                      <a:pt x="1392" y="600"/>
                    </a:cubicBezTo>
                    <a:cubicBezTo>
                      <a:pt x="1396" y="605"/>
                      <a:pt x="1396" y="605"/>
                      <a:pt x="1396" y="605"/>
                    </a:cubicBezTo>
                    <a:cubicBezTo>
                      <a:pt x="1390" y="612"/>
                      <a:pt x="1390" y="612"/>
                      <a:pt x="1390" y="612"/>
                    </a:cubicBezTo>
                    <a:cubicBezTo>
                      <a:pt x="1383" y="620"/>
                      <a:pt x="1383" y="620"/>
                      <a:pt x="1383" y="620"/>
                    </a:cubicBezTo>
                    <a:cubicBezTo>
                      <a:pt x="1383" y="615"/>
                      <a:pt x="1384" y="611"/>
                      <a:pt x="1384" y="606"/>
                    </a:cubicBezTo>
                    <a:close/>
                    <a:moveTo>
                      <a:pt x="1379" y="649"/>
                    </a:moveTo>
                    <a:cubicBezTo>
                      <a:pt x="1379" y="644"/>
                      <a:pt x="1380" y="639"/>
                      <a:pt x="1381" y="633"/>
                    </a:cubicBezTo>
                    <a:cubicBezTo>
                      <a:pt x="1393" y="648"/>
                      <a:pt x="1393" y="648"/>
                      <a:pt x="1393" y="648"/>
                    </a:cubicBezTo>
                    <a:cubicBezTo>
                      <a:pt x="1385" y="655"/>
                      <a:pt x="1385" y="655"/>
                      <a:pt x="1385" y="655"/>
                    </a:cubicBezTo>
                    <a:cubicBezTo>
                      <a:pt x="1377" y="664"/>
                      <a:pt x="1377" y="664"/>
                      <a:pt x="1377" y="664"/>
                    </a:cubicBezTo>
                    <a:cubicBezTo>
                      <a:pt x="1377" y="659"/>
                      <a:pt x="1378" y="654"/>
                      <a:pt x="1379" y="649"/>
                    </a:cubicBezTo>
                    <a:close/>
                    <a:moveTo>
                      <a:pt x="1370" y="703"/>
                    </a:moveTo>
                    <a:cubicBezTo>
                      <a:pt x="1371" y="701"/>
                      <a:pt x="1371" y="698"/>
                      <a:pt x="1372" y="696"/>
                    </a:cubicBezTo>
                    <a:cubicBezTo>
                      <a:pt x="1373" y="690"/>
                      <a:pt x="1373" y="690"/>
                      <a:pt x="1373" y="690"/>
                    </a:cubicBezTo>
                    <a:cubicBezTo>
                      <a:pt x="1373" y="687"/>
                      <a:pt x="1373" y="687"/>
                      <a:pt x="1373" y="687"/>
                    </a:cubicBezTo>
                    <a:cubicBezTo>
                      <a:pt x="1373" y="686"/>
                      <a:pt x="1373" y="686"/>
                      <a:pt x="1373" y="686"/>
                    </a:cubicBezTo>
                    <a:cubicBezTo>
                      <a:pt x="1373" y="685"/>
                      <a:pt x="1373" y="685"/>
                      <a:pt x="1373" y="685"/>
                    </a:cubicBezTo>
                    <a:cubicBezTo>
                      <a:pt x="1374" y="683"/>
                      <a:pt x="1374" y="683"/>
                      <a:pt x="1374" y="683"/>
                    </a:cubicBezTo>
                    <a:cubicBezTo>
                      <a:pt x="1374" y="678"/>
                      <a:pt x="1374" y="678"/>
                      <a:pt x="1374" y="678"/>
                    </a:cubicBezTo>
                    <a:cubicBezTo>
                      <a:pt x="1375" y="677"/>
                      <a:pt x="1375" y="677"/>
                      <a:pt x="1375" y="677"/>
                    </a:cubicBezTo>
                    <a:cubicBezTo>
                      <a:pt x="1388" y="690"/>
                      <a:pt x="1388" y="690"/>
                      <a:pt x="1388" y="690"/>
                    </a:cubicBezTo>
                    <a:cubicBezTo>
                      <a:pt x="1387" y="691"/>
                      <a:pt x="1387" y="691"/>
                      <a:pt x="1387" y="691"/>
                    </a:cubicBezTo>
                    <a:cubicBezTo>
                      <a:pt x="1384" y="693"/>
                      <a:pt x="1384" y="693"/>
                      <a:pt x="1384" y="693"/>
                    </a:cubicBezTo>
                    <a:cubicBezTo>
                      <a:pt x="1383" y="694"/>
                      <a:pt x="1383" y="694"/>
                      <a:pt x="1383" y="694"/>
                    </a:cubicBezTo>
                    <a:cubicBezTo>
                      <a:pt x="1382" y="695"/>
                      <a:pt x="1382" y="695"/>
                      <a:pt x="1382" y="695"/>
                    </a:cubicBezTo>
                    <a:cubicBezTo>
                      <a:pt x="1382" y="695"/>
                      <a:pt x="1382" y="695"/>
                      <a:pt x="1382" y="695"/>
                    </a:cubicBezTo>
                    <a:cubicBezTo>
                      <a:pt x="1380" y="697"/>
                      <a:pt x="1380" y="697"/>
                      <a:pt x="1380" y="697"/>
                    </a:cubicBezTo>
                    <a:cubicBezTo>
                      <a:pt x="1376" y="700"/>
                      <a:pt x="1376" y="700"/>
                      <a:pt x="1376" y="700"/>
                    </a:cubicBezTo>
                    <a:cubicBezTo>
                      <a:pt x="1372" y="703"/>
                      <a:pt x="1372" y="703"/>
                      <a:pt x="1372" y="703"/>
                    </a:cubicBezTo>
                    <a:cubicBezTo>
                      <a:pt x="1371" y="703"/>
                      <a:pt x="1371" y="703"/>
                      <a:pt x="1371" y="703"/>
                    </a:cubicBezTo>
                    <a:cubicBezTo>
                      <a:pt x="1370" y="703"/>
                      <a:pt x="1370" y="703"/>
                      <a:pt x="1370" y="703"/>
                    </a:cubicBezTo>
                    <a:close/>
                    <a:moveTo>
                      <a:pt x="1368" y="719"/>
                    </a:moveTo>
                    <a:cubicBezTo>
                      <a:pt x="1368" y="717"/>
                      <a:pt x="1368" y="717"/>
                      <a:pt x="1368" y="717"/>
                    </a:cubicBezTo>
                    <a:cubicBezTo>
                      <a:pt x="1368" y="714"/>
                      <a:pt x="1368" y="714"/>
                      <a:pt x="1368" y="714"/>
                    </a:cubicBezTo>
                    <a:cubicBezTo>
                      <a:pt x="1370" y="714"/>
                      <a:pt x="1370" y="714"/>
                      <a:pt x="1370" y="714"/>
                    </a:cubicBezTo>
                    <a:cubicBezTo>
                      <a:pt x="1376" y="714"/>
                      <a:pt x="1376" y="714"/>
                      <a:pt x="1376" y="714"/>
                    </a:cubicBezTo>
                    <a:cubicBezTo>
                      <a:pt x="1382" y="714"/>
                      <a:pt x="1382" y="714"/>
                      <a:pt x="1382" y="714"/>
                    </a:cubicBezTo>
                    <a:cubicBezTo>
                      <a:pt x="1390" y="714"/>
                      <a:pt x="1390" y="714"/>
                      <a:pt x="1390" y="714"/>
                    </a:cubicBezTo>
                    <a:cubicBezTo>
                      <a:pt x="1397" y="714"/>
                      <a:pt x="1397" y="714"/>
                      <a:pt x="1397" y="714"/>
                    </a:cubicBezTo>
                    <a:cubicBezTo>
                      <a:pt x="1401" y="714"/>
                      <a:pt x="1401" y="714"/>
                      <a:pt x="1401" y="714"/>
                    </a:cubicBezTo>
                    <a:cubicBezTo>
                      <a:pt x="1402" y="714"/>
                      <a:pt x="1402" y="714"/>
                      <a:pt x="1402" y="714"/>
                    </a:cubicBezTo>
                    <a:cubicBezTo>
                      <a:pt x="1403" y="714"/>
                      <a:pt x="1403" y="714"/>
                      <a:pt x="1403" y="714"/>
                    </a:cubicBezTo>
                    <a:cubicBezTo>
                      <a:pt x="1406" y="714"/>
                      <a:pt x="1406" y="714"/>
                      <a:pt x="1406" y="714"/>
                    </a:cubicBezTo>
                    <a:cubicBezTo>
                      <a:pt x="1409" y="714"/>
                      <a:pt x="1409" y="714"/>
                      <a:pt x="1409" y="714"/>
                    </a:cubicBezTo>
                    <a:cubicBezTo>
                      <a:pt x="1409" y="717"/>
                      <a:pt x="1409" y="717"/>
                      <a:pt x="1409" y="717"/>
                    </a:cubicBezTo>
                    <a:cubicBezTo>
                      <a:pt x="1409" y="720"/>
                      <a:pt x="1409" y="720"/>
                      <a:pt x="1409" y="720"/>
                    </a:cubicBezTo>
                    <a:cubicBezTo>
                      <a:pt x="1409" y="720"/>
                      <a:pt x="1409" y="720"/>
                      <a:pt x="1409" y="720"/>
                    </a:cubicBezTo>
                    <a:cubicBezTo>
                      <a:pt x="1409" y="721"/>
                      <a:pt x="1409" y="721"/>
                      <a:pt x="1409" y="721"/>
                    </a:cubicBezTo>
                    <a:cubicBezTo>
                      <a:pt x="1409" y="725"/>
                      <a:pt x="1409" y="725"/>
                      <a:pt x="1409" y="725"/>
                    </a:cubicBezTo>
                    <a:cubicBezTo>
                      <a:pt x="1408" y="725"/>
                      <a:pt x="1408" y="725"/>
                      <a:pt x="1408" y="725"/>
                    </a:cubicBezTo>
                    <a:cubicBezTo>
                      <a:pt x="1401" y="725"/>
                      <a:pt x="1401" y="725"/>
                      <a:pt x="1401" y="725"/>
                    </a:cubicBezTo>
                    <a:cubicBezTo>
                      <a:pt x="1393" y="724"/>
                      <a:pt x="1393" y="724"/>
                      <a:pt x="1393" y="724"/>
                    </a:cubicBezTo>
                    <a:cubicBezTo>
                      <a:pt x="1387" y="724"/>
                      <a:pt x="1387" y="724"/>
                      <a:pt x="1387" y="724"/>
                    </a:cubicBezTo>
                    <a:cubicBezTo>
                      <a:pt x="1381" y="724"/>
                      <a:pt x="1381" y="724"/>
                      <a:pt x="1381" y="724"/>
                    </a:cubicBezTo>
                    <a:cubicBezTo>
                      <a:pt x="1376" y="724"/>
                      <a:pt x="1376" y="724"/>
                      <a:pt x="1376" y="724"/>
                    </a:cubicBezTo>
                    <a:cubicBezTo>
                      <a:pt x="1373" y="724"/>
                      <a:pt x="1373" y="724"/>
                      <a:pt x="1373" y="724"/>
                    </a:cubicBezTo>
                    <a:cubicBezTo>
                      <a:pt x="1366" y="724"/>
                      <a:pt x="1366" y="724"/>
                      <a:pt x="1366" y="724"/>
                    </a:cubicBezTo>
                    <a:lnTo>
                      <a:pt x="1368" y="719"/>
                    </a:lnTo>
                    <a:close/>
                    <a:moveTo>
                      <a:pt x="1369" y="743"/>
                    </a:moveTo>
                    <a:cubicBezTo>
                      <a:pt x="1368" y="743"/>
                      <a:pt x="1368" y="743"/>
                      <a:pt x="1368" y="743"/>
                    </a:cubicBezTo>
                    <a:cubicBezTo>
                      <a:pt x="1367" y="745"/>
                      <a:pt x="1367" y="745"/>
                      <a:pt x="1367" y="745"/>
                    </a:cubicBezTo>
                    <a:cubicBezTo>
                      <a:pt x="1366" y="746"/>
                      <a:pt x="1366" y="746"/>
                      <a:pt x="1366" y="746"/>
                    </a:cubicBezTo>
                    <a:cubicBezTo>
                      <a:pt x="1364" y="748"/>
                      <a:pt x="1364" y="748"/>
                      <a:pt x="1364" y="748"/>
                    </a:cubicBezTo>
                    <a:cubicBezTo>
                      <a:pt x="1361" y="751"/>
                      <a:pt x="1361" y="751"/>
                      <a:pt x="1361" y="751"/>
                    </a:cubicBezTo>
                    <a:cubicBezTo>
                      <a:pt x="1361" y="751"/>
                      <a:pt x="1361" y="751"/>
                      <a:pt x="1361" y="751"/>
                    </a:cubicBezTo>
                    <a:cubicBezTo>
                      <a:pt x="1361" y="751"/>
                      <a:pt x="1361" y="751"/>
                      <a:pt x="1361" y="751"/>
                    </a:cubicBezTo>
                    <a:cubicBezTo>
                      <a:pt x="1362" y="749"/>
                      <a:pt x="1362" y="747"/>
                      <a:pt x="1362" y="746"/>
                    </a:cubicBezTo>
                    <a:cubicBezTo>
                      <a:pt x="1363" y="743"/>
                      <a:pt x="1363" y="743"/>
                      <a:pt x="1363" y="743"/>
                    </a:cubicBezTo>
                    <a:cubicBezTo>
                      <a:pt x="1363" y="742"/>
                      <a:pt x="1363" y="742"/>
                      <a:pt x="1363" y="742"/>
                    </a:cubicBezTo>
                    <a:cubicBezTo>
                      <a:pt x="1364" y="739"/>
                      <a:pt x="1364" y="739"/>
                      <a:pt x="1364" y="739"/>
                    </a:cubicBezTo>
                    <a:cubicBezTo>
                      <a:pt x="1365" y="735"/>
                      <a:pt x="1365" y="735"/>
                      <a:pt x="1365" y="735"/>
                    </a:cubicBezTo>
                    <a:lnTo>
                      <a:pt x="1369" y="743"/>
                    </a:lnTo>
                    <a:close/>
                    <a:moveTo>
                      <a:pt x="1349" y="709"/>
                    </a:moveTo>
                    <a:cubicBezTo>
                      <a:pt x="1349" y="708"/>
                      <a:pt x="1349" y="708"/>
                      <a:pt x="1349" y="708"/>
                    </a:cubicBezTo>
                    <a:cubicBezTo>
                      <a:pt x="1357" y="708"/>
                      <a:pt x="1357" y="708"/>
                      <a:pt x="1357" y="708"/>
                    </a:cubicBezTo>
                    <a:cubicBezTo>
                      <a:pt x="1359" y="708"/>
                      <a:pt x="1359" y="708"/>
                      <a:pt x="1359" y="708"/>
                    </a:cubicBezTo>
                    <a:cubicBezTo>
                      <a:pt x="1364" y="708"/>
                      <a:pt x="1364" y="708"/>
                      <a:pt x="1364" y="708"/>
                    </a:cubicBezTo>
                    <a:cubicBezTo>
                      <a:pt x="1364" y="709"/>
                      <a:pt x="1364" y="709"/>
                      <a:pt x="1364" y="709"/>
                    </a:cubicBezTo>
                    <a:cubicBezTo>
                      <a:pt x="1360" y="709"/>
                      <a:pt x="1360" y="709"/>
                      <a:pt x="1360" y="709"/>
                    </a:cubicBezTo>
                    <a:cubicBezTo>
                      <a:pt x="1357" y="709"/>
                      <a:pt x="1357" y="709"/>
                      <a:pt x="1357" y="709"/>
                    </a:cubicBezTo>
                    <a:lnTo>
                      <a:pt x="1349" y="709"/>
                    </a:lnTo>
                    <a:close/>
                    <a:moveTo>
                      <a:pt x="1355" y="730"/>
                    </a:moveTo>
                    <a:cubicBezTo>
                      <a:pt x="1352" y="719"/>
                      <a:pt x="1352" y="719"/>
                      <a:pt x="1352" y="719"/>
                    </a:cubicBezTo>
                    <a:cubicBezTo>
                      <a:pt x="1350" y="714"/>
                      <a:pt x="1350" y="714"/>
                      <a:pt x="1350" y="714"/>
                    </a:cubicBezTo>
                    <a:cubicBezTo>
                      <a:pt x="1352" y="714"/>
                      <a:pt x="1352" y="714"/>
                      <a:pt x="1352" y="714"/>
                    </a:cubicBezTo>
                    <a:cubicBezTo>
                      <a:pt x="1362" y="714"/>
                      <a:pt x="1362" y="714"/>
                      <a:pt x="1362" y="714"/>
                    </a:cubicBezTo>
                    <a:cubicBezTo>
                      <a:pt x="1363" y="714"/>
                      <a:pt x="1363" y="714"/>
                      <a:pt x="1363" y="714"/>
                    </a:cubicBezTo>
                    <a:cubicBezTo>
                      <a:pt x="1363" y="715"/>
                      <a:pt x="1363" y="715"/>
                      <a:pt x="1363" y="715"/>
                    </a:cubicBezTo>
                    <a:cubicBezTo>
                      <a:pt x="1363" y="718"/>
                      <a:pt x="1362" y="720"/>
                      <a:pt x="1362" y="723"/>
                    </a:cubicBezTo>
                    <a:cubicBezTo>
                      <a:pt x="1361" y="726"/>
                      <a:pt x="1361" y="726"/>
                      <a:pt x="1361" y="726"/>
                    </a:cubicBezTo>
                    <a:cubicBezTo>
                      <a:pt x="1361" y="726"/>
                      <a:pt x="1361" y="727"/>
                      <a:pt x="1361" y="727"/>
                    </a:cubicBezTo>
                    <a:cubicBezTo>
                      <a:pt x="1361" y="728"/>
                      <a:pt x="1361" y="728"/>
                      <a:pt x="1361" y="728"/>
                    </a:cubicBezTo>
                    <a:cubicBezTo>
                      <a:pt x="1360" y="730"/>
                      <a:pt x="1360" y="732"/>
                      <a:pt x="1359" y="735"/>
                    </a:cubicBezTo>
                    <a:cubicBezTo>
                      <a:pt x="1359" y="738"/>
                      <a:pt x="1359" y="738"/>
                      <a:pt x="1359" y="738"/>
                    </a:cubicBezTo>
                    <a:cubicBezTo>
                      <a:pt x="1358" y="739"/>
                      <a:pt x="1358" y="739"/>
                      <a:pt x="1358" y="739"/>
                    </a:cubicBezTo>
                    <a:cubicBezTo>
                      <a:pt x="1358" y="741"/>
                      <a:pt x="1358" y="741"/>
                      <a:pt x="1358" y="741"/>
                    </a:cubicBezTo>
                    <a:cubicBezTo>
                      <a:pt x="1357" y="737"/>
                      <a:pt x="1357" y="737"/>
                      <a:pt x="1357" y="737"/>
                    </a:cubicBezTo>
                    <a:cubicBezTo>
                      <a:pt x="1356" y="735"/>
                      <a:pt x="1356" y="735"/>
                      <a:pt x="1356" y="735"/>
                    </a:cubicBezTo>
                    <a:lnTo>
                      <a:pt x="1355" y="730"/>
                    </a:lnTo>
                    <a:close/>
                    <a:moveTo>
                      <a:pt x="1347" y="808"/>
                    </a:moveTo>
                    <a:cubicBezTo>
                      <a:pt x="1347" y="805"/>
                      <a:pt x="1347" y="805"/>
                      <a:pt x="1347" y="805"/>
                    </a:cubicBezTo>
                    <a:cubicBezTo>
                      <a:pt x="1348" y="802"/>
                      <a:pt x="1348" y="802"/>
                      <a:pt x="1348" y="802"/>
                    </a:cubicBezTo>
                    <a:cubicBezTo>
                      <a:pt x="1348" y="802"/>
                      <a:pt x="1348" y="802"/>
                      <a:pt x="1348" y="802"/>
                    </a:cubicBezTo>
                    <a:cubicBezTo>
                      <a:pt x="1349" y="800"/>
                      <a:pt x="1349" y="799"/>
                      <a:pt x="1350" y="797"/>
                    </a:cubicBezTo>
                    <a:cubicBezTo>
                      <a:pt x="1351" y="793"/>
                      <a:pt x="1351" y="793"/>
                      <a:pt x="1351" y="793"/>
                    </a:cubicBezTo>
                    <a:cubicBezTo>
                      <a:pt x="1351" y="791"/>
                      <a:pt x="1351" y="791"/>
                      <a:pt x="1351" y="791"/>
                    </a:cubicBezTo>
                    <a:cubicBezTo>
                      <a:pt x="1352" y="789"/>
                      <a:pt x="1352" y="789"/>
                      <a:pt x="1352" y="789"/>
                    </a:cubicBezTo>
                    <a:cubicBezTo>
                      <a:pt x="1352" y="787"/>
                      <a:pt x="1352" y="787"/>
                      <a:pt x="1352" y="787"/>
                    </a:cubicBezTo>
                    <a:cubicBezTo>
                      <a:pt x="1353" y="786"/>
                      <a:pt x="1353" y="786"/>
                      <a:pt x="1353" y="786"/>
                    </a:cubicBezTo>
                    <a:cubicBezTo>
                      <a:pt x="1353" y="785"/>
                      <a:pt x="1353" y="783"/>
                      <a:pt x="1354" y="782"/>
                    </a:cubicBezTo>
                    <a:cubicBezTo>
                      <a:pt x="1354" y="780"/>
                      <a:pt x="1354" y="780"/>
                      <a:pt x="1354" y="780"/>
                    </a:cubicBezTo>
                    <a:cubicBezTo>
                      <a:pt x="1355" y="778"/>
                      <a:pt x="1355" y="778"/>
                      <a:pt x="1355" y="778"/>
                    </a:cubicBezTo>
                    <a:cubicBezTo>
                      <a:pt x="1363" y="785"/>
                      <a:pt x="1363" y="785"/>
                      <a:pt x="1363" y="785"/>
                    </a:cubicBezTo>
                    <a:cubicBezTo>
                      <a:pt x="1372" y="792"/>
                      <a:pt x="1372" y="792"/>
                      <a:pt x="1372" y="792"/>
                    </a:cubicBezTo>
                    <a:cubicBezTo>
                      <a:pt x="1371" y="793"/>
                      <a:pt x="1371" y="793"/>
                      <a:pt x="1371" y="793"/>
                    </a:cubicBezTo>
                    <a:cubicBezTo>
                      <a:pt x="1369" y="794"/>
                      <a:pt x="1369" y="794"/>
                      <a:pt x="1369" y="794"/>
                    </a:cubicBezTo>
                    <a:cubicBezTo>
                      <a:pt x="1367" y="795"/>
                      <a:pt x="1367" y="795"/>
                      <a:pt x="1367" y="795"/>
                    </a:cubicBezTo>
                    <a:cubicBezTo>
                      <a:pt x="1364" y="797"/>
                      <a:pt x="1364" y="797"/>
                      <a:pt x="1364" y="797"/>
                    </a:cubicBezTo>
                    <a:cubicBezTo>
                      <a:pt x="1363" y="798"/>
                      <a:pt x="1363" y="798"/>
                      <a:pt x="1363" y="798"/>
                    </a:cubicBezTo>
                    <a:cubicBezTo>
                      <a:pt x="1361" y="799"/>
                      <a:pt x="1361" y="799"/>
                      <a:pt x="1361" y="799"/>
                    </a:cubicBezTo>
                    <a:cubicBezTo>
                      <a:pt x="1360" y="800"/>
                      <a:pt x="1360" y="800"/>
                      <a:pt x="1360" y="800"/>
                    </a:cubicBezTo>
                    <a:cubicBezTo>
                      <a:pt x="1359" y="800"/>
                      <a:pt x="1359" y="800"/>
                      <a:pt x="1359" y="800"/>
                    </a:cubicBezTo>
                    <a:cubicBezTo>
                      <a:pt x="1355" y="802"/>
                      <a:pt x="1355" y="802"/>
                      <a:pt x="1355" y="802"/>
                    </a:cubicBezTo>
                    <a:cubicBezTo>
                      <a:pt x="1352" y="805"/>
                      <a:pt x="1352" y="805"/>
                      <a:pt x="1352" y="805"/>
                    </a:cubicBezTo>
                    <a:cubicBezTo>
                      <a:pt x="1351" y="805"/>
                      <a:pt x="1351" y="805"/>
                      <a:pt x="1351" y="805"/>
                    </a:cubicBezTo>
                    <a:cubicBezTo>
                      <a:pt x="1349" y="806"/>
                      <a:pt x="1349" y="806"/>
                      <a:pt x="1349" y="806"/>
                    </a:cubicBezTo>
                    <a:cubicBezTo>
                      <a:pt x="1347" y="808"/>
                      <a:pt x="1347" y="808"/>
                      <a:pt x="1347" y="808"/>
                    </a:cubicBezTo>
                    <a:cubicBezTo>
                      <a:pt x="1347" y="808"/>
                      <a:pt x="1347" y="808"/>
                      <a:pt x="1347" y="808"/>
                    </a:cubicBezTo>
                    <a:close/>
                    <a:moveTo>
                      <a:pt x="1332" y="850"/>
                    </a:moveTo>
                    <a:cubicBezTo>
                      <a:pt x="1333" y="848"/>
                      <a:pt x="1333" y="848"/>
                      <a:pt x="1333" y="848"/>
                    </a:cubicBezTo>
                    <a:cubicBezTo>
                      <a:pt x="1334" y="846"/>
                      <a:pt x="1334" y="846"/>
                      <a:pt x="1334" y="846"/>
                    </a:cubicBezTo>
                    <a:cubicBezTo>
                      <a:pt x="1334" y="844"/>
                      <a:pt x="1335" y="843"/>
                      <a:pt x="1335" y="841"/>
                    </a:cubicBezTo>
                    <a:cubicBezTo>
                      <a:pt x="1337" y="838"/>
                      <a:pt x="1337" y="838"/>
                      <a:pt x="1337" y="838"/>
                    </a:cubicBezTo>
                    <a:cubicBezTo>
                      <a:pt x="1338" y="835"/>
                      <a:pt x="1338" y="835"/>
                      <a:pt x="1338" y="835"/>
                    </a:cubicBezTo>
                    <a:cubicBezTo>
                      <a:pt x="1338" y="833"/>
                      <a:pt x="1338" y="833"/>
                      <a:pt x="1338" y="833"/>
                    </a:cubicBezTo>
                    <a:cubicBezTo>
                      <a:pt x="1339" y="831"/>
                      <a:pt x="1339" y="831"/>
                      <a:pt x="1339" y="831"/>
                    </a:cubicBezTo>
                    <a:cubicBezTo>
                      <a:pt x="1340" y="830"/>
                      <a:pt x="1340" y="828"/>
                      <a:pt x="1340" y="827"/>
                    </a:cubicBezTo>
                    <a:cubicBezTo>
                      <a:pt x="1342" y="823"/>
                      <a:pt x="1342" y="823"/>
                      <a:pt x="1342" y="823"/>
                    </a:cubicBezTo>
                    <a:cubicBezTo>
                      <a:pt x="1343" y="819"/>
                      <a:pt x="1343" y="819"/>
                      <a:pt x="1343" y="819"/>
                    </a:cubicBezTo>
                    <a:cubicBezTo>
                      <a:pt x="1343" y="818"/>
                      <a:pt x="1343" y="818"/>
                      <a:pt x="1343" y="818"/>
                    </a:cubicBezTo>
                    <a:cubicBezTo>
                      <a:pt x="1353" y="826"/>
                      <a:pt x="1353" y="826"/>
                      <a:pt x="1353" y="826"/>
                    </a:cubicBezTo>
                    <a:cubicBezTo>
                      <a:pt x="1362" y="835"/>
                      <a:pt x="1362" y="835"/>
                      <a:pt x="1362" y="835"/>
                    </a:cubicBezTo>
                    <a:cubicBezTo>
                      <a:pt x="1362" y="835"/>
                      <a:pt x="1362" y="835"/>
                      <a:pt x="1362" y="835"/>
                    </a:cubicBezTo>
                    <a:cubicBezTo>
                      <a:pt x="1360" y="836"/>
                      <a:pt x="1360" y="836"/>
                      <a:pt x="1360" y="836"/>
                    </a:cubicBezTo>
                    <a:cubicBezTo>
                      <a:pt x="1357" y="838"/>
                      <a:pt x="1357" y="838"/>
                      <a:pt x="1357" y="838"/>
                    </a:cubicBezTo>
                    <a:cubicBezTo>
                      <a:pt x="1354" y="840"/>
                      <a:pt x="1354" y="840"/>
                      <a:pt x="1354" y="840"/>
                    </a:cubicBezTo>
                    <a:cubicBezTo>
                      <a:pt x="1350" y="842"/>
                      <a:pt x="1350" y="842"/>
                      <a:pt x="1350" y="842"/>
                    </a:cubicBezTo>
                    <a:cubicBezTo>
                      <a:pt x="1349" y="843"/>
                      <a:pt x="1349" y="843"/>
                      <a:pt x="1349" y="843"/>
                    </a:cubicBezTo>
                    <a:cubicBezTo>
                      <a:pt x="1347" y="844"/>
                      <a:pt x="1347" y="844"/>
                      <a:pt x="1347" y="844"/>
                    </a:cubicBezTo>
                    <a:cubicBezTo>
                      <a:pt x="1344" y="845"/>
                      <a:pt x="1344" y="845"/>
                      <a:pt x="1344" y="845"/>
                    </a:cubicBezTo>
                    <a:cubicBezTo>
                      <a:pt x="1342" y="847"/>
                      <a:pt x="1342" y="847"/>
                      <a:pt x="1342" y="847"/>
                    </a:cubicBezTo>
                    <a:cubicBezTo>
                      <a:pt x="1338" y="849"/>
                      <a:pt x="1338" y="849"/>
                      <a:pt x="1338" y="849"/>
                    </a:cubicBezTo>
                    <a:cubicBezTo>
                      <a:pt x="1336" y="851"/>
                      <a:pt x="1336" y="851"/>
                      <a:pt x="1336" y="851"/>
                    </a:cubicBezTo>
                    <a:cubicBezTo>
                      <a:pt x="1334" y="852"/>
                      <a:pt x="1334" y="852"/>
                      <a:pt x="1334" y="852"/>
                    </a:cubicBezTo>
                    <a:cubicBezTo>
                      <a:pt x="1331" y="854"/>
                      <a:pt x="1331" y="854"/>
                      <a:pt x="1331" y="854"/>
                    </a:cubicBezTo>
                    <a:lnTo>
                      <a:pt x="1332" y="850"/>
                    </a:lnTo>
                    <a:close/>
                    <a:moveTo>
                      <a:pt x="1314" y="893"/>
                    </a:moveTo>
                    <a:cubicBezTo>
                      <a:pt x="1315" y="891"/>
                      <a:pt x="1315" y="891"/>
                      <a:pt x="1315" y="891"/>
                    </a:cubicBezTo>
                    <a:cubicBezTo>
                      <a:pt x="1316" y="890"/>
                      <a:pt x="1316" y="890"/>
                      <a:pt x="1316" y="890"/>
                    </a:cubicBezTo>
                    <a:cubicBezTo>
                      <a:pt x="1317" y="887"/>
                      <a:pt x="1317" y="887"/>
                      <a:pt x="1317" y="887"/>
                    </a:cubicBezTo>
                    <a:cubicBezTo>
                      <a:pt x="1317" y="886"/>
                      <a:pt x="1317" y="886"/>
                      <a:pt x="1317" y="886"/>
                    </a:cubicBezTo>
                    <a:cubicBezTo>
                      <a:pt x="1319" y="882"/>
                      <a:pt x="1319" y="882"/>
                      <a:pt x="1319" y="882"/>
                    </a:cubicBezTo>
                    <a:cubicBezTo>
                      <a:pt x="1321" y="878"/>
                      <a:pt x="1321" y="878"/>
                      <a:pt x="1321" y="878"/>
                    </a:cubicBezTo>
                    <a:cubicBezTo>
                      <a:pt x="1322" y="876"/>
                      <a:pt x="1322" y="876"/>
                      <a:pt x="1322" y="876"/>
                    </a:cubicBezTo>
                    <a:cubicBezTo>
                      <a:pt x="1323" y="873"/>
                      <a:pt x="1323" y="873"/>
                      <a:pt x="1323" y="873"/>
                    </a:cubicBezTo>
                    <a:cubicBezTo>
                      <a:pt x="1324" y="872"/>
                      <a:pt x="1324" y="872"/>
                      <a:pt x="1324" y="872"/>
                    </a:cubicBezTo>
                    <a:cubicBezTo>
                      <a:pt x="1325" y="869"/>
                      <a:pt x="1325" y="869"/>
                      <a:pt x="1325" y="869"/>
                    </a:cubicBezTo>
                    <a:cubicBezTo>
                      <a:pt x="1325" y="868"/>
                      <a:pt x="1325" y="868"/>
                      <a:pt x="1325" y="868"/>
                    </a:cubicBezTo>
                    <a:cubicBezTo>
                      <a:pt x="1325" y="867"/>
                      <a:pt x="1325" y="867"/>
                      <a:pt x="1325" y="867"/>
                    </a:cubicBezTo>
                    <a:cubicBezTo>
                      <a:pt x="1327" y="864"/>
                      <a:pt x="1327" y="864"/>
                      <a:pt x="1327" y="864"/>
                    </a:cubicBezTo>
                    <a:cubicBezTo>
                      <a:pt x="1327" y="864"/>
                      <a:pt x="1327" y="864"/>
                      <a:pt x="1327" y="864"/>
                    </a:cubicBezTo>
                    <a:cubicBezTo>
                      <a:pt x="1336" y="870"/>
                      <a:pt x="1336" y="870"/>
                      <a:pt x="1336" y="870"/>
                    </a:cubicBezTo>
                    <a:cubicBezTo>
                      <a:pt x="1349" y="880"/>
                      <a:pt x="1349" y="880"/>
                      <a:pt x="1349" y="880"/>
                    </a:cubicBezTo>
                    <a:cubicBezTo>
                      <a:pt x="1347" y="881"/>
                      <a:pt x="1347" y="881"/>
                      <a:pt x="1347" y="881"/>
                    </a:cubicBezTo>
                    <a:cubicBezTo>
                      <a:pt x="1345" y="882"/>
                      <a:pt x="1345" y="882"/>
                      <a:pt x="1345" y="882"/>
                    </a:cubicBezTo>
                    <a:cubicBezTo>
                      <a:pt x="1342" y="883"/>
                      <a:pt x="1342" y="883"/>
                      <a:pt x="1342" y="883"/>
                    </a:cubicBezTo>
                    <a:cubicBezTo>
                      <a:pt x="1342" y="883"/>
                      <a:pt x="1342" y="883"/>
                      <a:pt x="1342" y="883"/>
                    </a:cubicBezTo>
                    <a:cubicBezTo>
                      <a:pt x="1340" y="884"/>
                      <a:pt x="1340" y="884"/>
                      <a:pt x="1340" y="884"/>
                    </a:cubicBezTo>
                    <a:cubicBezTo>
                      <a:pt x="1338" y="885"/>
                      <a:pt x="1338" y="885"/>
                      <a:pt x="1338" y="885"/>
                    </a:cubicBezTo>
                    <a:cubicBezTo>
                      <a:pt x="1336" y="886"/>
                      <a:pt x="1336" y="886"/>
                      <a:pt x="1336" y="886"/>
                    </a:cubicBezTo>
                    <a:cubicBezTo>
                      <a:pt x="1333" y="888"/>
                      <a:pt x="1333" y="888"/>
                      <a:pt x="1333" y="888"/>
                    </a:cubicBezTo>
                    <a:cubicBezTo>
                      <a:pt x="1331" y="889"/>
                      <a:pt x="1331" y="889"/>
                      <a:pt x="1331" y="889"/>
                    </a:cubicBezTo>
                    <a:cubicBezTo>
                      <a:pt x="1327" y="891"/>
                      <a:pt x="1327" y="891"/>
                      <a:pt x="1327" y="891"/>
                    </a:cubicBezTo>
                    <a:cubicBezTo>
                      <a:pt x="1324" y="892"/>
                      <a:pt x="1324" y="892"/>
                      <a:pt x="1324" y="892"/>
                    </a:cubicBezTo>
                    <a:cubicBezTo>
                      <a:pt x="1323" y="893"/>
                      <a:pt x="1323" y="893"/>
                      <a:pt x="1323" y="893"/>
                    </a:cubicBezTo>
                    <a:cubicBezTo>
                      <a:pt x="1320" y="894"/>
                      <a:pt x="1320" y="894"/>
                      <a:pt x="1320" y="894"/>
                    </a:cubicBezTo>
                    <a:cubicBezTo>
                      <a:pt x="1319" y="895"/>
                      <a:pt x="1319" y="895"/>
                      <a:pt x="1319" y="895"/>
                    </a:cubicBezTo>
                    <a:cubicBezTo>
                      <a:pt x="1317" y="896"/>
                      <a:pt x="1317" y="896"/>
                      <a:pt x="1317" y="896"/>
                    </a:cubicBezTo>
                    <a:cubicBezTo>
                      <a:pt x="1312" y="898"/>
                      <a:pt x="1312" y="898"/>
                      <a:pt x="1312" y="898"/>
                    </a:cubicBezTo>
                    <a:cubicBezTo>
                      <a:pt x="1312" y="896"/>
                      <a:pt x="1313" y="895"/>
                      <a:pt x="1314" y="893"/>
                    </a:cubicBezTo>
                    <a:close/>
                    <a:moveTo>
                      <a:pt x="1300" y="921"/>
                    </a:moveTo>
                    <a:cubicBezTo>
                      <a:pt x="1301" y="920"/>
                      <a:pt x="1301" y="920"/>
                      <a:pt x="1301" y="920"/>
                    </a:cubicBezTo>
                    <a:cubicBezTo>
                      <a:pt x="1302" y="919"/>
                      <a:pt x="1302" y="919"/>
                      <a:pt x="1302" y="919"/>
                    </a:cubicBezTo>
                    <a:cubicBezTo>
                      <a:pt x="1303" y="917"/>
                      <a:pt x="1303" y="917"/>
                      <a:pt x="1303" y="917"/>
                    </a:cubicBezTo>
                    <a:cubicBezTo>
                      <a:pt x="1304" y="913"/>
                      <a:pt x="1304" y="913"/>
                      <a:pt x="1304" y="913"/>
                    </a:cubicBezTo>
                    <a:cubicBezTo>
                      <a:pt x="1305" y="912"/>
                      <a:pt x="1305" y="912"/>
                      <a:pt x="1305" y="912"/>
                    </a:cubicBezTo>
                    <a:cubicBezTo>
                      <a:pt x="1305" y="911"/>
                      <a:pt x="1305" y="911"/>
                      <a:pt x="1305" y="911"/>
                    </a:cubicBezTo>
                    <a:cubicBezTo>
                      <a:pt x="1306" y="910"/>
                      <a:pt x="1306" y="910"/>
                      <a:pt x="1306" y="910"/>
                    </a:cubicBezTo>
                    <a:cubicBezTo>
                      <a:pt x="1307" y="908"/>
                      <a:pt x="1307" y="908"/>
                      <a:pt x="1307" y="908"/>
                    </a:cubicBezTo>
                    <a:cubicBezTo>
                      <a:pt x="1316" y="914"/>
                      <a:pt x="1316" y="914"/>
                      <a:pt x="1316" y="914"/>
                    </a:cubicBezTo>
                    <a:cubicBezTo>
                      <a:pt x="1327" y="922"/>
                      <a:pt x="1327" y="922"/>
                      <a:pt x="1327" y="922"/>
                    </a:cubicBezTo>
                    <a:cubicBezTo>
                      <a:pt x="1324" y="922"/>
                      <a:pt x="1324" y="922"/>
                      <a:pt x="1324" y="922"/>
                    </a:cubicBezTo>
                    <a:cubicBezTo>
                      <a:pt x="1322" y="922"/>
                      <a:pt x="1322" y="922"/>
                      <a:pt x="1322" y="922"/>
                    </a:cubicBezTo>
                    <a:cubicBezTo>
                      <a:pt x="1321" y="922"/>
                      <a:pt x="1321" y="922"/>
                      <a:pt x="1321" y="922"/>
                    </a:cubicBezTo>
                    <a:cubicBezTo>
                      <a:pt x="1321" y="922"/>
                      <a:pt x="1321" y="922"/>
                      <a:pt x="1321" y="922"/>
                    </a:cubicBezTo>
                    <a:cubicBezTo>
                      <a:pt x="1319" y="922"/>
                      <a:pt x="1319" y="922"/>
                      <a:pt x="1319" y="922"/>
                    </a:cubicBezTo>
                    <a:cubicBezTo>
                      <a:pt x="1317" y="922"/>
                      <a:pt x="1317" y="922"/>
                      <a:pt x="1317" y="922"/>
                    </a:cubicBezTo>
                    <a:cubicBezTo>
                      <a:pt x="1315" y="922"/>
                      <a:pt x="1315" y="922"/>
                      <a:pt x="1315" y="922"/>
                    </a:cubicBezTo>
                    <a:cubicBezTo>
                      <a:pt x="1313" y="922"/>
                      <a:pt x="1313" y="922"/>
                      <a:pt x="1313" y="922"/>
                    </a:cubicBezTo>
                    <a:cubicBezTo>
                      <a:pt x="1308" y="922"/>
                      <a:pt x="1308" y="922"/>
                      <a:pt x="1308" y="922"/>
                    </a:cubicBezTo>
                    <a:cubicBezTo>
                      <a:pt x="1305" y="922"/>
                      <a:pt x="1305" y="922"/>
                      <a:pt x="1305" y="922"/>
                    </a:cubicBezTo>
                    <a:cubicBezTo>
                      <a:pt x="1303" y="922"/>
                      <a:pt x="1303" y="922"/>
                      <a:pt x="1303" y="922"/>
                    </a:cubicBezTo>
                    <a:cubicBezTo>
                      <a:pt x="1301" y="922"/>
                      <a:pt x="1301" y="922"/>
                      <a:pt x="1301" y="922"/>
                    </a:cubicBezTo>
                    <a:cubicBezTo>
                      <a:pt x="1301" y="922"/>
                      <a:pt x="1301" y="922"/>
                      <a:pt x="1301" y="922"/>
                    </a:cubicBezTo>
                    <a:cubicBezTo>
                      <a:pt x="1301" y="922"/>
                      <a:pt x="1301" y="922"/>
                      <a:pt x="1301" y="922"/>
                    </a:cubicBezTo>
                    <a:cubicBezTo>
                      <a:pt x="1301" y="922"/>
                      <a:pt x="1301" y="922"/>
                      <a:pt x="1301" y="922"/>
                    </a:cubicBezTo>
                    <a:cubicBezTo>
                      <a:pt x="1300" y="922"/>
                      <a:pt x="1300" y="922"/>
                      <a:pt x="1300" y="922"/>
                    </a:cubicBezTo>
                    <a:lnTo>
                      <a:pt x="1300" y="921"/>
                    </a:lnTo>
                    <a:close/>
                    <a:moveTo>
                      <a:pt x="1299" y="1008"/>
                    </a:moveTo>
                    <a:cubicBezTo>
                      <a:pt x="1295" y="1008"/>
                      <a:pt x="1295" y="1008"/>
                      <a:pt x="1295" y="1008"/>
                    </a:cubicBezTo>
                    <a:cubicBezTo>
                      <a:pt x="1293" y="1008"/>
                      <a:pt x="1293" y="1008"/>
                      <a:pt x="1293" y="1008"/>
                    </a:cubicBezTo>
                    <a:cubicBezTo>
                      <a:pt x="1294" y="1007"/>
                      <a:pt x="1294" y="1007"/>
                      <a:pt x="1294" y="1007"/>
                    </a:cubicBezTo>
                    <a:cubicBezTo>
                      <a:pt x="1297" y="1006"/>
                      <a:pt x="1297" y="1006"/>
                      <a:pt x="1297" y="1006"/>
                    </a:cubicBezTo>
                    <a:cubicBezTo>
                      <a:pt x="1302" y="1001"/>
                      <a:pt x="1302" y="1001"/>
                      <a:pt x="1302" y="1001"/>
                    </a:cubicBezTo>
                    <a:cubicBezTo>
                      <a:pt x="1303" y="1008"/>
                      <a:pt x="1303" y="1008"/>
                      <a:pt x="1303" y="1008"/>
                    </a:cubicBezTo>
                    <a:lnTo>
                      <a:pt x="1299" y="1008"/>
                    </a:lnTo>
                    <a:close/>
                    <a:moveTo>
                      <a:pt x="1300" y="1016"/>
                    </a:moveTo>
                    <a:cubicBezTo>
                      <a:pt x="1300" y="1017"/>
                      <a:pt x="1300" y="1017"/>
                      <a:pt x="1300" y="1017"/>
                    </a:cubicBezTo>
                    <a:cubicBezTo>
                      <a:pt x="1300" y="1017"/>
                      <a:pt x="1300" y="1017"/>
                      <a:pt x="1300" y="1017"/>
                    </a:cubicBezTo>
                    <a:cubicBezTo>
                      <a:pt x="1299" y="1016"/>
                      <a:pt x="1299" y="1016"/>
                      <a:pt x="1299" y="1016"/>
                    </a:cubicBezTo>
                    <a:cubicBezTo>
                      <a:pt x="1299" y="1016"/>
                      <a:pt x="1299" y="1016"/>
                      <a:pt x="1299" y="1016"/>
                    </a:cubicBezTo>
                    <a:lnTo>
                      <a:pt x="1300" y="1016"/>
                    </a:lnTo>
                    <a:close/>
                    <a:moveTo>
                      <a:pt x="1293" y="961"/>
                    </a:moveTo>
                    <a:cubicBezTo>
                      <a:pt x="1291" y="963"/>
                      <a:pt x="1291" y="963"/>
                      <a:pt x="1291" y="963"/>
                    </a:cubicBezTo>
                    <a:cubicBezTo>
                      <a:pt x="1286" y="956"/>
                      <a:pt x="1286" y="956"/>
                      <a:pt x="1286" y="956"/>
                    </a:cubicBezTo>
                    <a:cubicBezTo>
                      <a:pt x="1288" y="956"/>
                      <a:pt x="1288" y="956"/>
                      <a:pt x="1288" y="956"/>
                    </a:cubicBezTo>
                    <a:cubicBezTo>
                      <a:pt x="1296" y="956"/>
                      <a:pt x="1296" y="956"/>
                      <a:pt x="1296" y="956"/>
                    </a:cubicBezTo>
                    <a:lnTo>
                      <a:pt x="1293" y="961"/>
                    </a:lnTo>
                    <a:close/>
                    <a:moveTo>
                      <a:pt x="1297" y="964"/>
                    </a:moveTo>
                    <a:cubicBezTo>
                      <a:pt x="1299" y="961"/>
                      <a:pt x="1299" y="961"/>
                      <a:pt x="1299" y="961"/>
                    </a:cubicBezTo>
                    <a:cubicBezTo>
                      <a:pt x="1299" y="966"/>
                      <a:pt x="1299" y="966"/>
                      <a:pt x="1299" y="966"/>
                    </a:cubicBezTo>
                    <a:cubicBezTo>
                      <a:pt x="1299" y="971"/>
                      <a:pt x="1299" y="971"/>
                      <a:pt x="1299" y="971"/>
                    </a:cubicBezTo>
                    <a:cubicBezTo>
                      <a:pt x="1299" y="974"/>
                      <a:pt x="1299" y="974"/>
                      <a:pt x="1299" y="974"/>
                    </a:cubicBezTo>
                    <a:cubicBezTo>
                      <a:pt x="1294" y="968"/>
                      <a:pt x="1294" y="968"/>
                      <a:pt x="1294" y="968"/>
                    </a:cubicBezTo>
                    <a:cubicBezTo>
                      <a:pt x="1295" y="967"/>
                      <a:pt x="1295" y="967"/>
                      <a:pt x="1295" y="967"/>
                    </a:cubicBezTo>
                    <a:lnTo>
                      <a:pt x="1297" y="964"/>
                    </a:lnTo>
                    <a:close/>
                    <a:moveTo>
                      <a:pt x="1291" y="972"/>
                    </a:moveTo>
                    <a:cubicBezTo>
                      <a:pt x="1296" y="979"/>
                      <a:pt x="1296" y="979"/>
                      <a:pt x="1296" y="979"/>
                    </a:cubicBezTo>
                    <a:cubicBezTo>
                      <a:pt x="1295" y="979"/>
                      <a:pt x="1295" y="979"/>
                      <a:pt x="1295" y="979"/>
                    </a:cubicBezTo>
                    <a:cubicBezTo>
                      <a:pt x="1287" y="979"/>
                      <a:pt x="1287" y="979"/>
                      <a:pt x="1287" y="979"/>
                    </a:cubicBezTo>
                    <a:cubicBezTo>
                      <a:pt x="1286" y="979"/>
                      <a:pt x="1286" y="979"/>
                      <a:pt x="1286" y="979"/>
                    </a:cubicBezTo>
                    <a:cubicBezTo>
                      <a:pt x="1286" y="979"/>
                      <a:pt x="1286" y="979"/>
                      <a:pt x="1286" y="979"/>
                    </a:cubicBezTo>
                    <a:cubicBezTo>
                      <a:pt x="1290" y="974"/>
                      <a:pt x="1290" y="974"/>
                      <a:pt x="1290" y="974"/>
                    </a:cubicBezTo>
                    <a:lnTo>
                      <a:pt x="1291" y="972"/>
                    </a:lnTo>
                    <a:close/>
                    <a:moveTo>
                      <a:pt x="1286" y="984"/>
                    </a:moveTo>
                    <a:cubicBezTo>
                      <a:pt x="1292" y="984"/>
                      <a:pt x="1292" y="984"/>
                      <a:pt x="1292" y="984"/>
                    </a:cubicBezTo>
                    <a:cubicBezTo>
                      <a:pt x="1294" y="984"/>
                      <a:pt x="1294" y="984"/>
                      <a:pt x="1294" y="984"/>
                    </a:cubicBezTo>
                    <a:cubicBezTo>
                      <a:pt x="1293" y="985"/>
                      <a:pt x="1293" y="985"/>
                      <a:pt x="1293" y="985"/>
                    </a:cubicBezTo>
                    <a:cubicBezTo>
                      <a:pt x="1289" y="988"/>
                      <a:pt x="1289" y="988"/>
                      <a:pt x="1289" y="988"/>
                    </a:cubicBezTo>
                    <a:cubicBezTo>
                      <a:pt x="1285" y="991"/>
                      <a:pt x="1285" y="991"/>
                      <a:pt x="1285" y="991"/>
                    </a:cubicBezTo>
                    <a:cubicBezTo>
                      <a:pt x="1284" y="984"/>
                      <a:pt x="1284" y="984"/>
                      <a:pt x="1284" y="984"/>
                    </a:cubicBezTo>
                    <a:lnTo>
                      <a:pt x="1286" y="984"/>
                    </a:lnTo>
                    <a:close/>
                    <a:moveTo>
                      <a:pt x="1287" y="1003"/>
                    </a:moveTo>
                    <a:cubicBezTo>
                      <a:pt x="1287" y="1000"/>
                      <a:pt x="1287" y="1000"/>
                      <a:pt x="1287" y="1000"/>
                    </a:cubicBezTo>
                    <a:cubicBezTo>
                      <a:pt x="1286" y="997"/>
                      <a:pt x="1286" y="997"/>
                      <a:pt x="1286" y="997"/>
                    </a:cubicBezTo>
                    <a:cubicBezTo>
                      <a:pt x="1287" y="996"/>
                      <a:pt x="1287" y="996"/>
                      <a:pt x="1287" y="996"/>
                    </a:cubicBezTo>
                    <a:cubicBezTo>
                      <a:pt x="1293" y="991"/>
                      <a:pt x="1293" y="991"/>
                      <a:pt x="1293" y="991"/>
                    </a:cubicBezTo>
                    <a:cubicBezTo>
                      <a:pt x="1294" y="991"/>
                      <a:pt x="1294" y="991"/>
                      <a:pt x="1294" y="991"/>
                    </a:cubicBezTo>
                    <a:cubicBezTo>
                      <a:pt x="1293" y="992"/>
                      <a:pt x="1293" y="992"/>
                      <a:pt x="1293" y="992"/>
                    </a:cubicBezTo>
                    <a:cubicBezTo>
                      <a:pt x="1289" y="999"/>
                      <a:pt x="1289" y="999"/>
                      <a:pt x="1289" y="999"/>
                    </a:cubicBezTo>
                    <a:cubicBezTo>
                      <a:pt x="1288" y="1001"/>
                      <a:pt x="1288" y="1001"/>
                      <a:pt x="1288" y="1001"/>
                    </a:cubicBezTo>
                    <a:lnTo>
                      <a:pt x="1287" y="1003"/>
                    </a:lnTo>
                    <a:close/>
                    <a:moveTo>
                      <a:pt x="1288" y="1015"/>
                    </a:moveTo>
                    <a:cubicBezTo>
                      <a:pt x="1287" y="1016"/>
                      <a:pt x="1287" y="1016"/>
                      <a:pt x="1287" y="1016"/>
                    </a:cubicBezTo>
                    <a:cubicBezTo>
                      <a:pt x="1286" y="1016"/>
                      <a:pt x="1286" y="1016"/>
                      <a:pt x="1286" y="1016"/>
                    </a:cubicBezTo>
                    <a:cubicBezTo>
                      <a:pt x="1286" y="1015"/>
                      <a:pt x="1286" y="1015"/>
                      <a:pt x="1286" y="1015"/>
                    </a:cubicBezTo>
                    <a:cubicBezTo>
                      <a:pt x="1287" y="1014"/>
                      <a:pt x="1287" y="1014"/>
                      <a:pt x="1287" y="1014"/>
                    </a:cubicBezTo>
                    <a:lnTo>
                      <a:pt x="1288" y="1015"/>
                    </a:lnTo>
                    <a:close/>
                    <a:moveTo>
                      <a:pt x="1299" y="991"/>
                    </a:moveTo>
                    <a:cubicBezTo>
                      <a:pt x="1300" y="990"/>
                      <a:pt x="1300" y="990"/>
                      <a:pt x="1300" y="990"/>
                    </a:cubicBezTo>
                    <a:cubicBezTo>
                      <a:pt x="1300" y="992"/>
                      <a:pt x="1300" y="992"/>
                      <a:pt x="1300" y="992"/>
                    </a:cubicBezTo>
                    <a:cubicBezTo>
                      <a:pt x="1301" y="995"/>
                      <a:pt x="1301" y="995"/>
                      <a:pt x="1301" y="995"/>
                    </a:cubicBezTo>
                    <a:cubicBezTo>
                      <a:pt x="1299" y="997"/>
                      <a:pt x="1299" y="997"/>
                      <a:pt x="1299" y="997"/>
                    </a:cubicBezTo>
                    <a:cubicBezTo>
                      <a:pt x="1294" y="1001"/>
                      <a:pt x="1294" y="1001"/>
                      <a:pt x="1294" y="1001"/>
                    </a:cubicBezTo>
                    <a:cubicBezTo>
                      <a:pt x="1297" y="995"/>
                      <a:pt x="1297" y="995"/>
                      <a:pt x="1297" y="995"/>
                    </a:cubicBezTo>
                    <a:lnTo>
                      <a:pt x="1299" y="991"/>
                    </a:lnTo>
                    <a:close/>
                    <a:moveTo>
                      <a:pt x="1295" y="938"/>
                    </a:moveTo>
                    <a:cubicBezTo>
                      <a:pt x="1295" y="937"/>
                      <a:pt x="1295" y="937"/>
                      <a:pt x="1295" y="937"/>
                    </a:cubicBezTo>
                    <a:cubicBezTo>
                      <a:pt x="1296" y="936"/>
                      <a:pt x="1296" y="936"/>
                      <a:pt x="1296" y="936"/>
                    </a:cubicBezTo>
                    <a:cubicBezTo>
                      <a:pt x="1298" y="933"/>
                      <a:pt x="1298" y="933"/>
                      <a:pt x="1298" y="933"/>
                    </a:cubicBezTo>
                    <a:cubicBezTo>
                      <a:pt x="1299" y="932"/>
                      <a:pt x="1299" y="932"/>
                      <a:pt x="1299" y="932"/>
                    </a:cubicBezTo>
                    <a:cubicBezTo>
                      <a:pt x="1299" y="934"/>
                      <a:pt x="1299" y="934"/>
                      <a:pt x="1299" y="934"/>
                    </a:cubicBezTo>
                    <a:cubicBezTo>
                      <a:pt x="1299" y="938"/>
                      <a:pt x="1299" y="938"/>
                      <a:pt x="1299" y="938"/>
                    </a:cubicBezTo>
                    <a:cubicBezTo>
                      <a:pt x="1299" y="940"/>
                      <a:pt x="1299" y="940"/>
                      <a:pt x="1299" y="940"/>
                    </a:cubicBezTo>
                    <a:cubicBezTo>
                      <a:pt x="1299" y="941"/>
                      <a:pt x="1299" y="941"/>
                      <a:pt x="1299" y="941"/>
                    </a:cubicBezTo>
                    <a:cubicBezTo>
                      <a:pt x="1299" y="942"/>
                      <a:pt x="1299" y="942"/>
                      <a:pt x="1299" y="942"/>
                    </a:cubicBezTo>
                    <a:cubicBezTo>
                      <a:pt x="1297" y="943"/>
                      <a:pt x="1297" y="943"/>
                      <a:pt x="1297" y="943"/>
                    </a:cubicBezTo>
                    <a:cubicBezTo>
                      <a:pt x="1294" y="939"/>
                      <a:pt x="1294" y="939"/>
                      <a:pt x="1294" y="939"/>
                    </a:cubicBezTo>
                    <a:lnTo>
                      <a:pt x="1295" y="938"/>
                    </a:lnTo>
                    <a:close/>
                    <a:moveTo>
                      <a:pt x="1295" y="949"/>
                    </a:moveTo>
                    <a:cubicBezTo>
                      <a:pt x="1295" y="949"/>
                      <a:pt x="1295" y="949"/>
                      <a:pt x="1295" y="949"/>
                    </a:cubicBezTo>
                    <a:cubicBezTo>
                      <a:pt x="1296" y="950"/>
                      <a:pt x="1296" y="950"/>
                      <a:pt x="1296" y="950"/>
                    </a:cubicBezTo>
                    <a:cubicBezTo>
                      <a:pt x="1296" y="951"/>
                      <a:pt x="1296" y="951"/>
                      <a:pt x="1296" y="951"/>
                    </a:cubicBezTo>
                    <a:cubicBezTo>
                      <a:pt x="1292" y="951"/>
                      <a:pt x="1292" y="951"/>
                      <a:pt x="1292" y="951"/>
                    </a:cubicBezTo>
                    <a:lnTo>
                      <a:pt x="1295" y="949"/>
                    </a:lnTo>
                    <a:close/>
                    <a:moveTo>
                      <a:pt x="1291" y="946"/>
                    </a:moveTo>
                    <a:cubicBezTo>
                      <a:pt x="1288" y="947"/>
                      <a:pt x="1288" y="947"/>
                      <a:pt x="1288" y="947"/>
                    </a:cubicBezTo>
                    <a:cubicBezTo>
                      <a:pt x="1290" y="944"/>
                      <a:pt x="1290" y="944"/>
                      <a:pt x="1290" y="944"/>
                    </a:cubicBezTo>
                    <a:cubicBezTo>
                      <a:pt x="1291" y="943"/>
                      <a:pt x="1291" y="943"/>
                      <a:pt x="1291" y="943"/>
                    </a:cubicBezTo>
                    <a:cubicBezTo>
                      <a:pt x="1292" y="945"/>
                      <a:pt x="1292" y="945"/>
                      <a:pt x="1292" y="945"/>
                    </a:cubicBezTo>
                    <a:lnTo>
                      <a:pt x="1291" y="946"/>
                    </a:lnTo>
                    <a:close/>
                    <a:moveTo>
                      <a:pt x="1287" y="927"/>
                    </a:moveTo>
                    <a:cubicBezTo>
                      <a:pt x="1292" y="927"/>
                      <a:pt x="1292" y="927"/>
                      <a:pt x="1292" y="927"/>
                    </a:cubicBezTo>
                    <a:cubicBezTo>
                      <a:pt x="1290" y="930"/>
                      <a:pt x="1290" y="930"/>
                      <a:pt x="1290" y="930"/>
                    </a:cubicBezTo>
                    <a:cubicBezTo>
                      <a:pt x="1289" y="931"/>
                      <a:pt x="1289" y="931"/>
                      <a:pt x="1289" y="931"/>
                    </a:cubicBezTo>
                    <a:cubicBezTo>
                      <a:pt x="1289" y="932"/>
                      <a:pt x="1289" y="932"/>
                      <a:pt x="1289" y="932"/>
                    </a:cubicBezTo>
                    <a:cubicBezTo>
                      <a:pt x="1289" y="932"/>
                      <a:pt x="1289" y="932"/>
                      <a:pt x="1289" y="932"/>
                    </a:cubicBezTo>
                    <a:cubicBezTo>
                      <a:pt x="1289" y="932"/>
                      <a:pt x="1289" y="932"/>
                      <a:pt x="1289" y="932"/>
                    </a:cubicBezTo>
                    <a:cubicBezTo>
                      <a:pt x="1287" y="929"/>
                      <a:pt x="1287" y="929"/>
                      <a:pt x="1287" y="929"/>
                    </a:cubicBezTo>
                    <a:cubicBezTo>
                      <a:pt x="1286" y="927"/>
                      <a:pt x="1286" y="927"/>
                      <a:pt x="1286" y="927"/>
                    </a:cubicBezTo>
                    <a:lnTo>
                      <a:pt x="1287" y="927"/>
                    </a:lnTo>
                    <a:close/>
                    <a:moveTo>
                      <a:pt x="1283" y="938"/>
                    </a:moveTo>
                    <a:cubicBezTo>
                      <a:pt x="1283" y="935"/>
                      <a:pt x="1283" y="935"/>
                      <a:pt x="1283" y="935"/>
                    </a:cubicBezTo>
                    <a:cubicBezTo>
                      <a:pt x="1283" y="932"/>
                      <a:pt x="1283" y="932"/>
                      <a:pt x="1283" y="932"/>
                    </a:cubicBezTo>
                    <a:cubicBezTo>
                      <a:pt x="1287" y="937"/>
                      <a:pt x="1287" y="937"/>
                      <a:pt x="1287" y="937"/>
                    </a:cubicBezTo>
                    <a:cubicBezTo>
                      <a:pt x="1286" y="938"/>
                      <a:pt x="1286" y="938"/>
                      <a:pt x="1286" y="938"/>
                    </a:cubicBezTo>
                    <a:cubicBezTo>
                      <a:pt x="1285" y="940"/>
                      <a:pt x="1285" y="940"/>
                      <a:pt x="1285" y="940"/>
                    </a:cubicBezTo>
                    <a:cubicBezTo>
                      <a:pt x="1283" y="943"/>
                      <a:pt x="1283" y="943"/>
                      <a:pt x="1283" y="943"/>
                    </a:cubicBezTo>
                    <a:lnTo>
                      <a:pt x="1283" y="938"/>
                    </a:lnTo>
                    <a:close/>
                    <a:moveTo>
                      <a:pt x="1283" y="968"/>
                    </a:moveTo>
                    <a:cubicBezTo>
                      <a:pt x="1283" y="963"/>
                      <a:pt x="1283" y="963"/>
                      <a:pt x="1283" y="963"/>
                    </a:cubicBezTo>
                    <a:cubicBezTo>
                      <a:pt x="1283" y="961"/>
                      <a:pt x="1283" y="961"/>
                      <a:pt x="1283" y="961"/>
                    </a:cubicBezTo>
                    <a:cubicBezTo>
                      <a:pt x="1288" y="968"/>
                      <a:pt x="1288" y="968"/>
                      <a:pt x="1288" y="968"/>
                    </a:cubicBezTo>
                    <a:cubicBezTo>
                      <a:pt x="1288" y="968"/>
                      <a:pt x="1288" y="968"/>
                      <a:pt x="1288" y="968"/>
                    </a:cubicBezTo>
                    <a:cubicBezTo>
                      <a:pt x="1286" y="970"/>
                      <a:pt x="1286" y="970"/>
                      <a:pt x="1286" y="970"/>
                    </a:cubicBezTo>
                    <a:cubicBezTo>
                      <a:pt x="1283" y="974"/>
                      <a:pt x="1283" y="974"/>
                      <a:pt x="1283" y="974"/>
                    </a:cubicBezTo>
                    <a:lnTo>
                      <a:pt x="1283" y="968"/>
                    </a:lnTo>
                    <a:close/>
                    <a:moveTo>
                      <a:pt x="1274" y="998"/>
                    </a:moveTo>
                    <a:cubicBezTo>
                      <a:pt x="1276" y="994"/>
                      <a:pt x="1276" y="994"/>
                      <a:pt x="1276" y="994"/>
                    </a:cubicBezTo>
                    <a:cubicBezTo>
                      <a:pt x="1278" y="991"/>
                      <a:pt x="1278" y="991"/>
                      <a:pt x="1278" y="991"/>
                    </a:cubicBezTo>
                    <a:cubicBezTo>
                      <a:pt x="1279" y="989"/>
                      <a:pt x="1279" y="989"/>
                      <a:pt x="1279" y="989"/>
                    </a:cubicBezTo>
                    <a:cubicBezTo>
                      <a:pt x="1279" y="989"/>
                      <a:pt x="1279" y="989"/>
                      <a:pt x="1279" y="989"/>
                    </a:cubicBezTo>
                    <a:cubicBezTo>
                      <a:pt x="1279" y="989"/>
                      <a:pt x="1279" y="989"/>
                      <a:pt x="1279" y="989"/>
                    </a:cubicBezTo>
                    <a:cubicBezTo>
                      <a:pt x="1280" y="994"/>
                      <a:pt x="1280" y="994"/>
                      <a:pt x="1280" y="994"/>
                    </a:cubicBezTo>
                    <a:cubicBezTo>
                      <a:pt x="1280" y="994"/>
                      <a:pt x="1280" y="994"/>
                      <a:pt x="1280" y="994"/>
                    </a:cubicBezTo>
                    <a:cubicBezTo>
                      <a:pt x="1279" y="996"/>
                      <a:pt x="1279" y="996"/>
                      <a:pt x="1279" y="996"/>
                    </a:cubicBezTo>
                    <a:cubicBezTo>
                      <a:pt x="1274" y="999"/>
                      <a:pt x="1274" y="999"/>
                      <a:pt x="1274" y="999"/>
                    </a:cubicBezTo>
                    <a:cubicBezTo>
                      <a:pt x="1272" y="1001"/>
                      <a:pt x="1272" y="1001"/>
                      <a:pt x="1272" y="1001"/>
                    </a:cubicBezTo>
                    <a:lnTo>
                      <a:pt x="1274" y="998"/>
                    </a:lnTo>
                    <a:close/>
                    <a:moveTo>
                      <a:pt x="1271" y="1008"/>
                    </a:moveTo>
                    <a:cubicBezTo>
                      <a:pt x="1274" y="1006"/>
                      <a:pt x="1274" y="1006"/>
                      <a:pt x="1274" y="1006"/>
                    </a:cubicBezTo>
                    <a:cubicBezTo>
                      <a:pt x="1276" y="1005"/>
                      <a:pt x="1276" y="1005"/>
                      <a:pt x="1276" y="1005"/>
                    </a:cubicBezTo>
                    <a:cubicBezTo>
                      <a:pt x="1278" y="1003"/>
                      <a:pt x="1278" y="1003"/>
                      <a:pt x="1278" y="1003"/>
                    </a:cubicBezTo>
                    <a:cubicBezTo>
                      <a:pt x="1282" y="1000"/>
                      <a:pt x="1282" y="1000"/>
                      <a:pt x="1282" y="1000"/>
                    </a:cubicBezTo>
                    <a:cubicBezTo>
                      <a:pt x="1283" y="1007"/>
                      <a:pt x="1283" y="1007"/>
                      <a:pt x="1283" y="1007"/>
                    </a:cubicBezTo>
                    <a:cubicBezTo>
                      <a:pt x="1283" y="1008"/>
                      <a:pt x="1283" y="1008"/>
                      <a:pt x="1283" y="1008"/>
                    </a:cubicBezTo>
                    <a:cubicBezTo>
                      <a:pt x="1279" y="1008"/>
                      <a:pt x="1279" y="1008"/>
                      <a:pt x="1279" y="1008"/>
                    </a:cubicBezTo>
                    <a:cubicBezTo>
                      <a:pt x="1277" y="1008"/>
                      <a:pt x="1277" y="1008"/>
                      <a:pt x="1277" y="1008"/>
                    </a:cubicBezTo>
                    <a:lnTo>
                      <a:pt x="1271" y="1008"/>
                    </a:lnTo>
                    <a:close/>
                    <a:moveTo>
                      <a:pt x="1280" y="1015"/>
                    </a:moveTo>
                    <a:cubicBezTo>
                      <a:pt x="1279" y="1017"/>
                      <a:pt x="1279" y="1017"/>
                      <a:pt x="1279" y="1017"/>
                    </a:cubicBezTo>
                    <a:cubicBezTo>
                      <a:pt x="1279" y="1017"/>
                      <a:pt x="1279" y="1017"/>
                      <a:pt x="1279" y="1017"/>
                    </a:cubicBezTo>
                    <a:cubicBezTo>
                      <a:pt x="1278" y="1016"/>
                      <a:pt x="1278" y="1016"/>
                      <a:pt x="1278" y="1016"/>
                    </a:cubicBezTo>
                    <a:cubicBezTo>
                      <a:pt x="1278" y="1016"/>
                      <a:pt x="1278" y="1016"/>
                      <a:pt x="1278" y="1016"/>
                    </a:cubicBezTo>
                    <a:lnTo>
                      <a:pt x="1280" y="1015"/>
                    </a:lnTo>
                    <a:close/>
                    <a:moveTo>
                      <a:pt x="1277" y="1023"/>
                    </a:moveTo>
                    <a:cubicBezTo>
                      <a:pt x="1285" y="1023"/>
                      <a:pt x="1285" y="1023"/>
                      <a:pt x="1285" y="1023"/>
                    </a:cubicBezTo>
                    <a:cubicBezTo>
                      <a:pt x="1293" y="1023"/>
                      <a:pt x="1293" y="1023"/>
                      <a:pt x="1293" y="1023"/>
                    </a:cubicBezTo>
                    <a:cubicBezTo>
                      <a:pt x="1295" y="1023"/>
                      <a:pt x="1295" y="1023"/>
                      <a:pt x="1295" y="1023"/>
                    </a:cubicBezTo>
                    <a:cubicBezTo>
                      <a:pt x="1300" y="1023"/>
                      <a:pt x="1300" y="1023"/>
                      <a:pt x="1300" y="1023"/>
                    </a:cubicBezTo>
                    <a:cubicBezTo>
                      <a:pt x="1307" y="1023"/>
                      <a:pt x="1307" y="1023"/>
                      <a:pt x="1307" y="1023"/>
                    </a:cubicBezTo>
                    <a:cubicBezTo>
                      <a:pt x="1311" y="1023"/>
                      <a:pt x="1311" y="1023"/>
                      <a:pt x="1311" y="1023"/>
                    </a:cubicBezTo>
                    <a:cubicBezTo>
                      <a:pt x="1311" y="1023"/>
                      <a:pt x="1311" y="1023"/>
                      <a:pt x="1311" y="1023"/>
                    </a:cubicBezTo>
                    <a:cubicBezTo>
                      <a:pt x="1311" y="1023"/>
                      <a:pt x="1311" y="1023"/>
                      <a:pt x="1311" y="1023"/>
                    </a:cubicBezTo>
                    <a:cubicBezTo>
                      <a:pt x="1308" y="1025"/>
                      <a:pt x="1308" y="1025"/>
                      <a:pt x="1308" y="1025"/>
                    </a:cubicBezTo>
                    <a:cubicBezTo>
                      <a:pt x="1304" y="1027"/>
                      <a:pt x="1304" y="1027"/>
                      <a:pt x="1304" y="1027"/>
                    </a:cubicBezTo>
                    <a:cubicBezTo>
                      <a:pt x="1301" y="1029"/>
                      <a:pt x="1301" y="1029"/>
                      <a:pt x="1301" y="1029"/>
                    </a:cubicBezTo>
                    <a:cubicBezTo>
                      <a:pt x="1299" y="1030"/>
                      <a:pt x="1299" y="1030"/>
                      <a:pt x="1299" y="1030"/>
                    </a:cubicBezTo>
                    <a:cubicBezTo>
                      <a:pt x="1295" y="1032"/>
                      <a:pt x="1295" y="1032"/>
                      <a:pt x="1295" y="1032"/>
                    </a:cubicBezTo>
                    <a:cubicBezTo>
                      <a:pt x="1290" y="1035"/>
                      <a:pt x="1290" y="1035"/>
                      <a:pt x="1290" y="1035"/>
                    </a:cubicBezTo>
                    <a:cubicBezTo>
                      <a:pt x="1285" y="1031"/>
                      <a:pt x="1281" y="1027"/>
                      <a:pt x="1277" y="1023"/>
                    </a:cubicBezTo>
                    <a:close/>
                    <a:moveTo>
                      <a:pt x="1306" y="1044"/>
                    </a:moveTo>
                    <a:cubicBezTo>
                      <a:pt x="1303" y="1049"/>
                      <a:pt x="1303" y="1049"/>
                      <a:pt x="1303" y="1049"/>
                    </a:cubicBezTo>
                    <a:cubicBezTo>
                      <a:pt x="1300" y="1046"/>
                      <a:pt x="1297" y="1042"/>
                      <a:pt x="1293" y="1039"/>
                    </a:cubicBezTo>
                    <a:cubicBezTo>
                      <a:pt x="1299" y="1036"/>
                      <a:pt x="1299" y="1036"/>
                      <a:pt x="1299" y="1036"/>
                    </a:cubicBezTo>
                    <a:cubicBezTo>
                      <a:pt x="1303" y="1034"/>
                      <a:pt x="1303" y="1034"/>
                      <a:pt x="1303" y="1034"/>
                    </a:cubicBezTo>
                    <a:cubicBezTo>
                      <a:pt x="1305" y="1033"/>
                      <a:pt x="1305" y="1033"/>
                      <a:pt x="1305" y="1033"/>
                    </a:cubicBezTo>
                    <a:cubicBezTo>
                      <a:pt x="1308" y="1031"/>
                      <a:pt x="1308" y="1031"/>
                      <a:pt x="1308" y="1031"/>
                    </a:cubicBezTo>
                    <a:cubicBezTo>
                      <a:pt x="1312" y="1029"/>
                      <a:pt x="1312" y="1029"/>
                      <a:pt x="1312" y="1029"/>
                    </a:cubicBezTo>
                    <a:cubicBezTo>
                      <a:pt x="1315" y="1027"/>
                      <a:pt x="1315" y="1027"/>
                      <a:pt x="1315" y="1027"/>
                    </a:cubicBezTo>
                    <a:cubicBezTo>
                      <a:pt x="1315" y="1027"/>
                      <a:pt x="1315" y="1027"/>
                      <a:pt x="1315" y="1027"/>
                    </a:cubicBezTo>
                    <a:cubicBezTo>
                      <a:pt x="1315" y="1027"/>
                      <a:pt x="1315" y="1027"/>
                      <a:pt x="1315" y="1027"/>
                    </a:cubicBezTo>
                    <a:cubicBezTo>
                      <a:pt x="1314" y="1030"/>
                      <a:pt x="1314" y="1030"/>
                      <a:pt x="1314" y="1030"/>
                    </a:cubicBezTo>
                    <a:cubicBezTo>
                      <a:pt x="1311" y="1034"/>
                      <a:pt x="1311" y="1034"/>
                      <a:pt x="1311" y="1034"/>
                    </a:cubicBezTo>
                    <a:cubicBezTo>
                      <a:pt x="1309" y="1037"/>
                      <a:pt x="1309" y="1037"/>
                      <a:pt x="1309" y="1037"/>
                    </a:cubicBezTo>
                    <a:cubicBezTo>
                      <a:pt x="1309" y="1039"/>
                      <a:pt x="1309" y="1039"/>
                      <a:pt x="1309" y="1039"/>
                    </a:cubicBezTo>
                    <a:lnTo>
                      <a:pt x="1306" y="1044"/>
                    </a:lnTo>
                    <a:close/>
                    <a:moveTo>
                      <a:pt x="1309" y="1050"/>
                    </a:moveTo>
                    <a:cubicBezTo>
                      <a:pt x="1309" y="1050"/>
                      <a:pt x="1309" y="1050"/>
                      <a:pt x="1309" y="1050"/>
                    </a:cubicBezTo>
                    <a:cubicBezTo>
                      <a:pt x="1310" y="1047"/>
                      <a:pt x="1310" y="1047"/>
                      <a:pt x="1310" y="1047"/>
                    </a:cubicBezTo>
                    <a:cubicBezTo>
                      <a:pt x="1313" y="1042"/>
                      <a:pt x="1313" y="1042"/>
                      <a:pt x="1313" y="1042"/>
                    </a:cubicBezTo>
                    <a:cubicBezTo>
                      <a:pt x="1313" y="1041"/>
                      <a:pt x="1313" y="1041"/>
                      <a:pt x="1313" y="1041"/>
                    </a:cubicBezTo>
                    <a:cubicBezTo>
                      <a:pt x="1315" y="1038"/>
                      <a:pt x="1315" y="1038"/>
                      <a:pt x="1315" y="1038"/>
                    </a:cubicBezTo>
                    <a:cubicBezTo>
                      <a:pt x="1316" y="1035"/>
                      <a:pt x="1316" y="1035"/>
                      <a:pt x="1316" y="1035"/>
                    </a:cubicBezTo>
                    <a:cubicBezTo>
                      <a:pt x="1322" y="1041"/>
                      <a:pt x="1322" y="1041"/>
                      <a:pt x="1322" y="1041"/>
                    </a:cubicBezTo>
                    <a:cubicBezTo>
                      <a:pt x="1321" y="1041"/>
                      <a:pt x="1320" y="1042"/>
                      <a:pt x="1319" y="1042"/>
                    </a:cubicBezTo>
                    <a:cubicBezTo>
                      <a:pt x="1318" y="1043"/>
                      <a:pt x="1317" y="1043"/>
                      <a:pt x="1316" y="1044"/>
                    </a:cubicBezTo>
                    <a:cubicBezTo>
                      <a:pt x="1315" y="1045"/>
                      <a:pt x="1315" y="1045"/>
                      <a:pt x="1315" y="1045"/>
                    </a:cubicBezTo>
                    <a:cubicBezTo>
                      <a:pt x="1314" y="1046"/>
                      <a:pt x="1312" y="1047"/>
                      <a:pt x="1311" y="1048"/>
                    </a:cubicBezTo>
                    <a:cubicBezTo>
                      <a:pt x="1310" y="1049"/>
                      <a:pt x="1310" y="1049"/>
                      <a:pt x="1309" y="1050"/>
                    </a:cubicBezTo>
                    <a:close/>
                    <a:moveTo>
                      <a:pt x="1320" y="1064"/>
                    </a:moveTo>
                    <a:cubicBezTo>
                      <a:pt x="1319" y="1065"/>
                      <a:pt x="1319" y="1065"/>
                      <a:pt x="1318" y="1065"/>
                    </a:cubicBezTo>
                    <a:cubicBezTo>
                      <a:pt x="1316" y="1063"/>
                      <a:pt x="1314" y="1061"/>
                      <a:pt x="1312" y="1059"/>
                    </a:cubicBezTo>
                    <a:cubicBezTo>
                      <a:pt x="1320" y="1064"/>
                      <a:pt x="1320" y="1064"/>
                      <a:pt x="1320" y="1064"/>
                    </a:cubicBezTo>
                    <a:close/>
                    <a:moveTo>
                      <a:pt x="1331" y="1080"/>
                    </a:moveTo>
                    <a:cubicBezTo>
                      <a:pt x="1331" y="1080"/>
                      <a:pt x="1331" y="1080"/>
                      <a:pt x="1331" y="1080"/>
                    </a:cubicBezTo>
                    <a:cubicBezTo>
                      <a:pt x="1328" y="1076"/>
                      <a:pt x="1325" y="1073"/>
                      <a:pt x="1322" y="1069"/>
                    </a:cubicBezTo>
                    <a:cubicBezTo>
                      <a:pt x="1322" y="1069"/>
                      <a:pt x="1322" y="1069"/>
                      <a:pt x="1322" y="1069"/>
                    </a:cubicBezTo>
                    <a:cubicBezTo>
                      <a:pt x="1333" y="1079"/>
                      <a:pt x="1333" y="1079"/>
                      <a:pt x="1333" y="1079"/>
                    </a:cubicBezTo>
                    <a:cubicBezTo>
                      <a:pt x="1332" y="1079"/>
                      <a:pt x="1332" y="1080"/>
                      <a:pt x="1331" y="1080"/>
                    </a:cubicBezTo>
                    <a:close/>
                    <a:moveTo>
                      <a:pt x="1415" y="1153"/>
                    </a:moveTo>
                    <a:cubicBezTo>
                      <a:pt x="1407" y="1153"/>
                      <a:pt x="1407" y="1153"/>
                      <a:pt x="1407" y="1153"/>
                    </a:cubicBezTo>
                    <a:cubicBezTo>
                      <a:pt x="1393" y="1153"/>
                      <a:pt x="1393" y="1153"/>
                      <a:pt x="1393" y="1153"/>
                    </a:cubicBezTo>
                    <a:cubicBezTo>
                      <a:pt x="1389" y="1153"/>
                      <a:pt x="1389" y="1153"/>
                      <a:pt x="1389" y="1153"/>
                    </a:cubicBezTo>
                    <a:cubicBezTo>
                      <a:pt x="1383" y="1153"/>
                      <a:pt x="1383" y="1153"/>
                      <a:pt x="1383" y="1153"/>
                    </a:cubicBezTo>
                    <a:cubicBezTo>
                      <a:pt x="1368" y="1129"/>
                      <a:pt x="1352" y="1106"/>
                      <a:pt x="1334" y="1084"/>
                    </a:cubicBezTo>
                    <a:cubicBezTo>
                      <a:pt x="1334" y="1084"/>
                      <a:pt x="1335" y="1084"/>
                      <a:pt x="1335" y="1084"/>
                    </a:cubicBezTo>
                    <a:cubicBezTo>
                      <a:pt x="1337" y="1082"/>
                      <a:pt x="1340" y="1080"/>
                      <a:pt x="1342" y="1078"/>
                    </a:cubicBezTo>
                    <a:cubicBezTo>
                      <a:pt x="1343" y="1077"/>
                      <a:pt x="1344" y="1077"/>
                      <a:pt x="1346" y="1076"/>
                    </a:cubicBezTo>
                    <a:cubicBezTo>
                      <a:pt x="1346" y="1076"/>
                      <a:pt x="1346" y="1076"/>
                      <a:pt x="1346" y="1076"/>
                    </a:cubicBezTo>
                    <a:cubicBezTo>
                      <a:pt x="1346" y="1076"/>
                      <a:pt x="1346" y="1076"/>
                      <a:pt x="1346" y="1076"/>
                    </a:cubicBezTo>
                    <a:cubicBezTo>
                      <a:pt x="1346" y="1075"/>
                      <a:pt x="1346" y="1075"/>
                      <a:pt x="1346" y="1075"/>
                    </a:cubicBezTo>
                    <a:cubicBezTo>
                      <a:pt x="1348" y="1074"/>
                      <a:pt x="1348" y="1074"/>
                      <a:pt x="1348" y="1074"/>
                    </a:cubicBezTo>
                    <a:cubicBezTo>
                      <a:pt x="1349" y="1074"/>
                      <a:pt x="1350" y="1073"/>
                      <a:pt x="1351" y="1073"/>
                    </a:cubicBezTo>
                    <a:cubicBezTo>
                      <a:pt x="1352" y="1072"/>
                      <a:pt x="1354" y="1071"/>
                      <a:pt x="1355" y="1070"/>
                    </a:cubicBezTo>
                    <a:cubicBezTo>
                      <a:pt x="1356" y="1070"/>
                      <a:pt x="1356" y="1070"/>
                      <a:pt x="1356" y="1070"/>
                    </a:cubicBezTo>
                    <a:cubicBezTo>
                      <a:pt x="1357" y="1069"/>
                      <a:pt x="1357" y="1069"/>
                      <a:pt x="1358" y="1069"/>
                    </a:cubicBezTo>
                    <a:cubicBezTo>
                      <a:pt x="1359" y="1068"/>
                      <a:pt x="1360" y="1068"/>
                      <a:pt x="1361" y="1067"/>
                    </a:cubicBezTo>
                    <a:cubicBezTo>
                      <a:pt x="1361" y="1067"/>
                      <a:pt x="1361" y="1067"/>
                      <a:pt x="1361" y="1067"/>
                    </a:cubicBezTo>
                    <a:cubicBezTo>
                      <a:pt x="1361" y="1067"/>
                      <a:pt x="1361" y="1067"/>
                      <a:pt x="1361" y="1067"/>
                    </a:cubicBezTo>
                    <a:cubicBezTo>
                      <a:pt x="1361" y="1067"/>
                      <a:pt x="1361" y="1067"/>
                      <a:pt x="1361" y="1067"/>
                    </a:cubicBezTo>
                    <a:cubicBezTo>
                      <a:pt x="1361" y="1067"/>
                      <a:pt x="1361" y="1067"/>
                      <a:pt x="1361" y="1067"/>
                    </a:cubicBezTo>
                    <a:cubicBezTo>
                      <a:pt x="1363" y="1066"/>
                      <a:pt x="1366" y="1065"/>
                      <a:pt x="1368" y="1064"/>
                    </a:cubicBezTo>
                    <a:cubicBezTo>
                      <a:pt x="1370" y="1063"/>
                      <a:pt x="1371" y="1063"/>
                      <a:pt x="1373" y="1062"/>
                    </a:cubicBezTo>
                    <a:cubicBezTo>
                      <a:pt x="1375" y="1061"/>
                      <a:pt x="1377" y="1061"/>
                      <a:pt x="1379" y="1060"/>
                    </a:cubicBezTo>
                    <a:cubicBezTo>
                      <a:pt x="1380" y="1060"/>
                      <a:pt x="1381" y="1059"/>
                      <a:pt x="1382" y="1059"/>
                    </a:cubicBezTo>
                    <a:cubicBezTo>
                      <a:pt x="1384" y="1058"/>
                      <a:pt x="1386" y="1058"/>
                      <a:pt x="1388" y="1057"/>
                    </a:cubicBezTo>
                    <a:cubicBezTo>
                      <a:pt x="1390" y="1057"/>
                      <a:pt x="1391" y="1057"/>
                      <a:pt x="1392" y="1056"/>
                    </a:cubicBezTo>
                    <a:cubicBezTo>
                      <a:pt x="1396" y="1055"/>
                      <a:pt x="1400" y="1055"/>
                      <a:pt x="1404" y="1054"/>
                    </a:cubicBezTo>
                    <a:cubicBezTo>
                      <a:pt x="1404" y="1054"/>
                      <a:pt x="1405" y="1054"/>
                      <a:pt x="1406" y="1054"/>
                    </a:cubicBezTo>
                    <a:cubicBezTo>
                      <a:pt x="1408" y="1054"/>
                      <a:pt x="1409" y="1053"/>
                      <a:pt x="1411" y="1053"/>
                    </a:cubicBezTo>
                    <a:cubicBezTo>
                      <a:pt x="1412" y="1053"/>
                      <a:pt x="1413" y="1053"/>
                      <a:pt x="1414" y="1053"/>
                    </a:cubicBezTo>
                    <a:cubicBezTo>
                      <a:pt x="1415" y="1053"/>
                      <a:pt x="1415" y="1053"/>
                      <a:pt x="1415" y="1053"/>
                    </a:cubicBezTo>
                    <a:cubicBezTo>
                      <a:pt x="1417" y="1052"/>
                      <a:pt x="1417" y="1052"/>
                      <a:pt x="1417" y="1052"/>
                    </a:cubicBezTo>
                    <a:cubicBezTo>
                      <a:pt x="1419" y="1052"/>
                      <a:pt x="1420" y="1052"/>
                      <a:pt x="1422" y="1052"/>
                    </a:cubicBezTo>
                    <a:cubicBezTo>
                      <a:pt x="1423" y="1052"/>
                      <a:pt x="1423" y="1052"/>
                      <a:pt x="1423" y="1052"/>
                    </a:cubicBezTo>
                    <a:cubicBezTo>
                      <a:pt x="1424" y="1052"/>
                      <a:pt x="1424" y="1052"/>
                      <a:pt x="1424" y="1052"/>
                    </a:cubicBezTo>
                    <a:cubicBezTo>
                      <a:pt x="1425" y="1052"/>
                      <a:pt x="1427" y="1052"/>
                      <a:pt x="1428" y="1052"/>
                    </a:cubicBezTo>
                    <a:cubicBezTo>
                      <a:pt x="1429" y="1052"/>
                      <a:pt x="1430" y="1052"/>
                      <a:pt x="1431" y="1052"/>
                    </a:cubicBezTo>
                    <a:cubicBezTo>
                      <a:pt x="1432" y="1052"/>
                      <a:pt x="1433" y="1052"/>
                      <a:pt x="1434" y="1052"/>
                    </a:cubicBezTo>
                    <a:cubicBezTo>
                      <a:pt x="1436" y="1052"/>
                      <a:pt x="1436" y="1052"/>
                      <a:pt x="1436" y="1052"/>
                    </a:cubicBezTo>
                    <a:cubicBezTo>
                      <a:pt x="1436" y="1052"/>
                      <a:pt x="1437" y="1052"/>
                      <a:pt x="1438" y="1052"/>
                    </a:cubicBezTo>
                    <a:cubicBezTo>
                      <a:pt x="1440" y="1052"/>
                      <a:pt x="1440" y="1052"/>
                      <a:pt x="1440" y="1052"/>
                    </a:cubicBezTo>
                    <a:cubicBezTo>
                      <a:pt x="1441" y="1052"/>
                      <a:pt x="1442" y="1052"/>
                      <a:pt x="1443" y="1052"/>
                    </a:cubicBezTo>
                    <a:cubicBezTo>
                      <a:pt x="1445" y="1053"/>
                      <a:pt x="1447" y="1053"/>
                      <a:pt x="1449" y="1053"/>
                    </a:cubicBezTo>
                    <a:cubicBezTo>
                      <a:pt x="1449" y="1053"/>
                      <a:pt x="1450" y="1053"/>
                      <a:pt x="1451" y="1053"/>
                    </a:cubicBezTo>
                    <a:cubicBezTo>
                      <a:pt x="1453" y="1053"/>
                      <a:pt x="1453" y="1053"/>
                      <a:pt x="1453" y="1053"/>
                    </a:cubicBezTo>
                    <a:cubicBezTo>
                      <a:pt x="1454" y="1054"/>
                      <a:pt x="1454" y="1054"/>
                      <a:pt x="1455" y="1054"/>
                    </a:cubicBezTo>
                    <a:cubicBezTo>
                      <a:pt x="1457" y="1054"/>
                      <a:pt x="1459" y="1054"/>
                      <a:pt x="1461" y="1055"/>
                    </a:cubicBezTo>
                    <a:cubicBezTo>
                      <a:pt x="1463" y="1055"/>
                      <a:pt x="1465" y="1056"/>
                      <a:pt x="1467" y="1056"/>
                    </a:cubicBezTo>
                    <a:cubicBezTo>
                      <a:pt x="1468" y="1056"/>
                      <a:pt x="1469" y="1056"/>
                      <a:pt x="1470" y="1057"/>
                    </a:cubicBezTo>
                    <a:cubicBezTo>
                      <a:pt x="1471" y="1057"/>
                      <a:pt x="1472" y="1057"/>
                      <a:pt x="1473" y="1057"/>
                    </a:cubicBezTo>
                    <a:cubicBezTo>
                      <a:pt x="1479" y="1059"/>
                      <a:pt x="1485" y="1061"/>
                      <a:pt x="1491" y="1063"/>
                    </a:cubicBezTo>
                    <a:cubicBezTo>
                      <a:pt x="1492" y="1064"/>
                      <a:pt x="1493" y="1064"/>
                      <a:pt x="1494" y="1065"/>
                    </a:cubicBezTo>
                    <a:cubicBezTo>
                      <a:pt x="1496" y="1065"/>
                      <a:pt x="1497" y="1066"/>
                      <a:pt x="1498" y="1066"/>
                    </a:cubicBezTo>
                    <a:cubicBezTo>
                      <a:pt x="1499" y="1067"/>
                      <a:pt x="1500" y="1067"/>
                      <a:pt x="1501" y="1068"/>
                    </a:cubicBezTo>
                    <a:cubicBezTo>
                      <a:pt x="1501" y="1068"/>
                      <a:pt x="1501" y="1068"/>
                      <a:pt x="1501" y="1068"/>
                    </a:cubicBezTo>
                    <a:cubicBezTo>
                      <a:pt x="1501" y="1068"/>
                      <a:pt x="1501" y="1068"/>
                      <a:pt x="1501" y="1068"/>
                    </a:cubicBezTo>
                    <a:cubicBezTo>
                      <a:pt x="1501" y="1068"/>
                      <a:pt x="1501" y="1068"/>
                      <a:pt x="1501" y="1068"/>
                    </a:cubicBezTo>
                    <a:cubicBezTo>
                      <a:pt x="1503" y="1068"/>
                      <a:pt x="1504" y="1069"/>
                      <a:pt x="1506" y="1070"/>
                    </a:cubicBezTo>
                    <a:cubicBezTo>
                      <a:pt x="1506" y="1070"/>
                      <a:pt x="1506" y="1070"/>
                      <a:pt x="1506" y="1070"/>
                    </a:cubicBezTo>
                    <a:cubicBezTo>
                      <a:pt x="1508" y="1071"/>
                      <a:pt x="1510" y="1072"/>
                      <a:pt x="1512" y="1073"/>
                    </a:cubicBezTo>
                    <a:cubicBezTo>
                      <a:pt x="1513" y="1074"/>
                      <a:pt x="1515" y="1075"/>
                      <a:pt x="1516" y="1076"/>
                    </a:cubicBezTo>
                    <a:cubicBezTo>
                      <a:pt x="1516" y="1076"/>
                      <a:pt x="1516" y="1076"/>
                      <a:pt x="1516" y="1076"/>
                    </a:cubicBezTo>
                    <a:cubicBezTo>
                      <a:pt x="1516" y="1076"/>
                      <a:pt x="1516" y="1076"/>
                      <a:pt x="1516" y="1076"/>
                    </a:cubicBezTo>
                    <a:cubicBezTo>
                      <a:pt x="1522" y="1080"/>
                      <a:pt x="1527" y="1084"/>
                      <a:pt x="1532" y="1088"/>
                    </a:cubicBezTo>
                    <a:cubicBezTo>
                      <a:pt x="1535" y="1091"/>
                      <a:pt x="1537" y="1093"/>
                      <a:pt x="1540" y="1096"/>
                    </a:cubicBezTo>
                    <a:cubicBezTo>
                      <a:pt x="1541" y="1097"/>
                      <a:pt x="1542" y="1098"/>
                      <a:pt x="1543" y="1099"/>
                    </a:cubicBezTo>
                    <a:cubicBezTo>
                      <a:pt x="1497" y="1110"/>
                      <a:pt x="1453" y="1128"/>
                      <a:pt x="1415" y="1153"/>
                    </a:cubicBezTo>
                    <a:close/>
                    <a:moveTo>
                      <a:pt x="1545" y="1094"/>
                    </a:moveTo>
                    <a:cubicBezTo>
                      <a:pt x="1544" y="1093"/>
                      <a:pt x="1543" y="1092"/>
                      <a:pt x="1542" y="1091"/>
                    </a:cubicBezTo>
                    <a:cubicBezTo>
                      <a:pt x="1543" y="1090"/>
                      <a:pt x="1543" y="1090"/>
                      <a:pt x="1543" y="1090"/>
                    </a:cubicBezTo>
                    <a:cubicBezTo>
                      <a:pt x="1546" y="1089"/>
                      <a:pt x="1546" y="1089"/>
                      <a:pt x="1546" y="1089"/>
                    </a:cubicBezTo>
                    <a:cubicBezTo>
                      <a:pt x="1547" y="1088"/>
                      <a:pt x="1547" y="1088"/>
                      <a:pt x="1547" y="1088"/>
                    </a:cubicBezTo>
                    <a:cubicBezTo>
                      <a:pt x="1549" y="1087"/>
                      <a:pt x="1549" y="1087"/>
                      <a:pt x="1549" y="1087"/>
                    </a:cubicBezTo>
                    <a:cubicBezTo>
                      <a:pt x="1551" y="1085"/>
                      <a:pt x="1551" y="1085"/>
                      <a:pt x="1551" y="1085"/>
                    </a:cubicBezTo>
                    <a:cubicBezTo>
                      <a:pt x="1551" y="1085"/>
                      <a:pt x="1551" y="1085"/>
                      <a:pt x="1551" y="1085"/>
                    </a:cubicBezTo>
                    <a:cubicBezTo>
                      <a:pt x="1554" y="1084"/>
                      <a:pt x="1554" y="1084"/>
                      <a:pt x="1554" y="1084"/>
                    </a:cubicBezTo>
                    <a:cubicBezTo>
                      <a:pt x="1555" y="1083"/>
                      <a:pt x="1555" y="1083"/>
                      <a:pt x="1555" y="1083"/>
                    </a:cubicBezTo>
                    <a:cubicBezTo>
                      <a:pt x="1556" y="1084"/>
                      <a:pt x="1557" y="1085"/>
                      <a:pt x="1558" y="1086"/>
                    </a:cubicBezTo>
                    <a:cubicBezTo>
                      <a:pt x="1557" y="1087"/>
                      <a:pt x="1557" y="1087"/>
                      <a:pt x="1557" y="1087"/>
                    </a:cubicBezTo>
                    <a:cubicBezTo>
                      <a:pt x="1554" y="1088"/>
                      <a:pt x="1554" y="1088"/>
                      <a:pt x="1554" y="1088"/>
                    </a:cubicBezTo>
                    <a:cubicBezTo>
                      <a:pt x="1554" y="1089"/>
                      <a:pt x="1554" y="1089"/>
                      <a:pt x="1554" y="1089"/>
                    </a:cubicBezTo>
                    <a:cubicBezTo>
                      <a:pt x="1552" y="1090"/>
                      <a:pt x="1552" y="1090"/>
                      <a:pt x="1552" y="1090"/>
                    </a:cubicBezTo>
                    <a:cubicBezTo>
                      <a:pt x="1550" y="1091"/>
                      <a:pt x="1550" y="1091"/>
                      <a:pt x="1550" y="1091"/>
                    </a:cubicBezTo>
                    <a:cubicBezTo>
                      <a:pt x="1549" y="1092"/>
                      <a:pt x="1549" y="1092"/>
                      <a:pt x="1549" y="1092"/>
                    </a:cubicBezTo>
                    <a:cubicBezTo>
                      <a:pt x="1546" y="1093"/>
                      <a:pt x="1546" y="1093"/>
                      <a:pt x="1546" y="1093"/>
                    </a:cubicBezTo>
                    <a:lnTo>
                      <a:pt x="1545" y="1094"/>
                    </a:lnTo>
                    <a:close/>
                    <a:moveTo>
                      <a:pt x="1565" y="1094"/>
                    </a:moveTo>
                    <a:cubicBezTo>
                      <a:pt x="1561" y="1095"/>
                      <a:pt x="1561" y="1095"/>
                      <a:pt x="1561" y="1095"/>
                    </a:cubicBezTo>
                    <a:cubicBezTo>
                      <a:pt x="1561" y="1095"/>
                      <a:pt x="1561" y="1095"/>
                      <a:pt x="1561" y="1095"/>
                    </a:cubicBezTo>
                    <a:cubicBezTo>
                      <a:pt x="1560" y="1096"/>
                      <a:pt x="1560" y="1096"/>
                      <a:pt x="1560" y="1096"/>
                    </a:cubicBezTo>
                    <a:cubicBezTo>
                      <a:pt x="1556" y="1097"/>
                      <a:pt x="1552" y="1097"/>
                      <a:pt x="1549" y="1098"/>
                    </a:cubicBezTo>
                    <a:cubicBezTo>
                      <a:pt x="1548" y="1098"/>
                      <a:pt x="1548" y="1098"/>
                      <a:pt x="1548" y="1097"/>
                    </a:cubicBezTo>
                    <a:cubicBezTo>
                      <a:pt x="1550" y="1097"/>
                      <a:pt x="1550" y="1097"/>
                      <a:pt x="1550" y="1097"/>
                    </a:cubicBezTo>
                    <a:cubicBezTo>
                      <a:pt x="1552" y="1095"/>
                      <a:pt x="1552" y="1095"/>
                      <a:pt x="1552" y="1095"/>
                    </a:cubicBezTo>
                    <a:cubicBezTo>
                      <a:pt x="1554" y="1094"/>
                      <a:pt x="1554" y="1094"/>
                      <a:pt x="1554" y="1094"/>
                    </a:cubicBezTo>
                    <a:cubicBezTo>
                      <a:pt x="1556" y="1093"/>
                      <a:pt x="1556" y="1093"/>
                      <a:pt x="1556" y="1093"/>
                    </a:cubicBezTo>
                    <a:cubicBezTo>
                      <a:pt x="1558" y="1092"/>
                      <a:pt x="1558" y="1092"/>
                      <a:pt x="1558" y="1092"/>
                    </a:cubicBezTo>
                    <a:cubicBezTo>
                      <a:pt x="1558" y="1092"/>
                      <a:pt x="1558" y="1092"/>
                      <a:pt x="1558" y="1092"/>
                    </a:cubicBezTo>
                    <a:cubicBezTo>
                      <a:pt x="1561" y="1091"/>
                      <a:pt x="1561" y="1091"/>
                      <a:pt x="1561" y="1091"/>
                    </a:cubicBezTo>
                    <a:cubicBezTo>
                      <a:pt x="1562" y="1090"/>
                      <a:pt x="1562" y="1090"/>
                      <a:pt x="1562" y="1090"/>
                    </a:cubicBezTo>
                    <a:cubicBezTo>
                      <a:pt x="1563" y="1091"/>
                      <a:pt x="1564" y="1092"/>
                      <a:pt x="1565" y="1094"/>
                    </a:cubicBezTo>
                    <a:close/>
                    <a:moveTo>
                      <a:pt x="1575" y="1092"/>
                    </a:moveTo>
                    <a:cubicBezTo>
                      <a:pt x="1574" y="1093"/>
                      <a:pt x="1574" y="1093"/>
                      <a:pt x="1574" y="1093"/>
                    </a:cubicBezTo>
                    <a:cubicBezTo>
                      <a:pt x="1572" y="1094"/>
                      <a:pt x="1572" y="1094"/>
                      <a:pt x="1572" y="1094"/>
                    </a:cubicBezTo>
                    <a:cubicBezTo>
                      <a:pt x="1571" y="1093"/>
                      <a:pt x="1571" y="1093"/>
                      <a:pt x="1571" y="1093"/>
                    </a:cubicBezTo>
                    <a:cubicBezTo>
                      <a:pt x="1571" y="1093"/>
                      <a:pt x="1571" y="1093"/>
                      <a:pt x="1571" y="1093"/>
                    </a:cubicBezTo>
                    <a:cubicBezTo>
                      <a:pt x="1571" y="1093"/>
                      <a:pt x="1571" y="1093"/>
                      <a:pt x="1571" y="1093"/>
                    </a:cubicBezTo>
                    <a:cubicBezTo>
                      <a:pt x="1571" y="1093"/>
                      <a:pt x="1571" y="1093"/>
                      <a:pt x="1571" y="1093"/>
                    </a:cubicBezTo>
                    <a:cubicBezTo>
                      <a:pt x="1569" y="1090"/>
                      <a:pt x="1567" y="1088"/>
                      <a:pt x="1564" y="1085"/>
                    </a:cubicBezTo>
                    <a:cubicBezTo>
                      <a:pt x="1564" y="1085"/>
                      <a:pt x="1564" y="1085"/>
                      <a:pt x="1564" y="1085"/>
                    </a:cubicBezTo>
                    <a:cubicBezTo>
                      <a:pt x="1563" y="1084"/>
                      <a:pt x="1562" y="1082"/>
                      <a:pt x="1560" y="1081"/>
                    </a:cubicBezTo>
                    <a:cubicBezTo>
                      <a:pt x="1561" y="1081"/>
                      <a:pt x="1561" y="1081"/>
                      <a:pt x="1561" y="1081"/>
                    </a:cubicBezTo>
                    <a:cubicBezTo>
                      <a:pt x="1562" y="1080"/>
                      <a:pt x="1562" y="1080"/>
                      <a:pt x="1562" y="1080"/>
                    </a:cubicBezTo>
                    <a:cubicBezTo>
                      <a:pt x="1568" y="1078"/>
                      <a:pt x="1568" y="1078"/>
                      <a:pt x="1568" y="1078"/>
                    </a:cubicBezTo>
                    <a:cubicBezTo>
                      <a:pt x="1568" y="1078"/>
                      <a:pt x="1568" y="1078"/>
                      <a:pt x="1568" y="1078"/>
                    </a:cubicBezTo>
                    <a:cubicBezTo>
                      <a:pt x="1569" y="1079"/>
                      <a:pt x="1569" y="1079"/>
                      <a:pt x="1569" y="1079"/>
                    </a:cubicBezTo>
                    <a:cubicBezTo>
                      <a:pt x="1576" y="1092"/>
                      <a:pt x="1576" y="1092"/>
                      <a:pt x="1576" y="1092"/>
                    </a:cubicBezTo>
                    <a:lnTo>
                      <a:pt x="1575" y="1092"/>
                    </a:lnTo>
                    <a:close/>
                    <a:moveTo>
                      <a:pt x="1582" y="1093"/>
                    </a:moveTo>
                    <a:cubicBezTo>
                      <a:pt x="1582" y="1092"/>
                      <a:pt x="1582" y="1092"/>
                      <a:pt x="1582" y="1092"/>
                    </a:cubicBezTo>
                    <a:cubicBezTo>
                      <a:pt x="1582" y="1092"/>
                      <a:pt x="1582" y="1092"/>
                      <a:pt x="1582" y="1092"/>
                    </a:cubicBezTo>
                    <a:cubicBezTo>
                      <a:pt x="1582" y="1092"/>
                      <a:pt x="1582" y="1092"/>
                      <a:pt x="1582" y="1092"/>
                    </a:cubicBezTo>
                    <a:cubicBezTo>
                      <a:pt x="1580" y="1090"/>
                      <a:pt x="1580" y="1090"/>
                      <a:pt x="1580" y="1090"/>
                    </a:cubicBezTo>
                    <a:cubicBezTo>
                      <a:pt x="1577" y="1084"/>
                      <a:pt x="1577" y="1084"/>
                      <a:pt x="1577" y="1084"/>
                    </a:cubicBezTo>
                    <a:cubicBezTo>
                      <a:pt x="1575" y="1079"/>
                      <a:pt x="1575" y="1079"/>
                      <a:pt x="1575" y="1079"/>
                    </a:cubicBezTo>
                    <a:cubicBezTo>
                      <a:pt x="1577" y="1080"/>
                      <a:pt x="1577" y="1080"/>
                      <a:pt x="1577" y="1080"/>
                    </a:cubicBezTo>
                    <a:cubicBezTo>
                      <a:pt x="1587" y="1085"/>
                      <a:pt x="1587" y="1085"/>
                      <a:pt x="1587" y="1085"/>
                    </a:cubicBezTo>
                    <a:cubicBezTo>
                      <a:pt x="1596" y="1088"/>
                      <a:pt x="1596" y="1088"/>
                      <a:pt x="1596" y="1088"/>
                    </a:cubicBezTo>
                    <a:cubicBezTo>
                      <a:pt x="1602" y="1091"/>
                      <a:pt x="1602" y="1091"/>
                      <a:pt x="1602" y="1091"/>
                    </a:cubicBezTo>
                    <a:cubicBezTo>
                      <a:pt x="1595" y="1091"/>
                      <a:pt x="1588" y="1092"/>
                      <a:pt x="1582" y="1093"/>
                    </a:cubicBezTo>
                    <a:close/>
                    <a:moveTo>
                      <a:pt x="1620" y="1085"/>
                    </a:moveTo>
                    <a:cubicBezTo>
                      <a:pt x="1619" y="1086"/>
                      <a:pt x="1619" y="1086"/>
                      <a:pt x="1619" y="1086"/>
                    </a:cubicBezTo>
                    <a:cubicBezTo>
                      <a:pt x="1617" y="1088"/>
                      <a:pt x="1617" y="1088"/>
                      <a:pt x="1617" y="1088"/>
                    </a:cubicBezTo>
                    <a:cubicBezTo>
                      <a:pt x="1614" y="1090"/>
                      <a:pt x="1614" y="1090"/>
                      <a:pt x="1614" y="1090"/>
                    </a:cubicBezTo>
                    <a:cubicBezTo>
                      <a:pt x="1614" y="1090"/>
                      <a:pt x="1613" y="1090"/>
                      <a:pt x="1613" y="1090"/>
                    </a:cubicBezTo>
                    <a:cubicBezTo>
                      <a:pt x="1603" y="1086"/>
                      <a:pt x="1603" y="1086"/>
                      <a:pt x="1603" y="1086"/>
                    </a:cubicBezTo>
                    <a:cubicBezTo>
                      <a:pt x="1598" y="1084"/>
                      <a:pt x="1598" y="1084"/>
                      <a:pt x="1598" y="1084"/>
                    </a:cubicBezTo>
                    <a:cubicBezTo>
                      <a:pt x="1593" y="1082"/>
                      <a:pt x="1593" y="1082"/>
                      <a:pt x="1593" y="1082"/>
                    </a:cubicBezTo>
                    <a:cubicBezTo>
                      <a:pt x="1586" y="1078"/>
                      <a:pt x="1586" y="1078"/>
                      <a:pt x="1586" y="1078"/>
                    </a:cubicBezTo>
                    <a:cubicBezTo>
                      <a:pt x="1582" y="1077"/>
                      <a:pt x="1582" y="1077"/>
                      <a:pt x="1582" y="1077"/>
                    </a:cubicBezTo>
                    <a:cubicBezTo>
                      <a:pt x="1584" y="1077"/>
                      <a:pt x="1584" y="1077"/>
                      <a:pt x="1584" y="1077"/>
                    </a:cubicBezTo>
                    <a:cubicBezTo>
                      <a:pt x="1588" y="1077"/>
                      <a:pt x="1588" y="1077"/>
                      <a:pt x="1588" y="1077"/>
                    </a:cubicBezTo>
                    <a:cubicBezTo>
                      <a:pt x="1591" y="1077"/>
                      <a:pt x="1591" y="1077"/>
                      <a:pt x="1591" y="1077"/>
                    </a:cubicBezTo>
                    <a:cubicBezTo>
                      <a:pt x="1593" y="1077"/>
                      <a:pt x="1593" y="1077"/>
                      <a:pt x="1593" y="1077"/>
                    </a:cubicBezTo>
                    <a:cubicBezTo>
                      <a:pt x="1599" y="1077"/>
                      <a:pt x="1599" y="1077"/>
                      <a:pt x="1599" y="1077"/>
                    </a:cubicBezTo>
                    <a:cubicBezTo>
                      <a:pt x="1605" y="1077"/>
                      <a:pt x="1605" y="1077"/>
                      <a:pt x="1605" y="1077"/>
                    </a:cubicBezTo>
                    <a:cubicBezTo>
                      <a:pt x="1609" y="1077"/>
                      <a:pt x="1609" y="1077"/>
                      <a:pt x="1609" y="1077"/>
                    </a:cubicBezTo>
                    <a:cubicBezTo>
                      <a:pt x="1612" y="1077"/>
                      <a:pt x="1612" y="1077"/>
                      <a:pt x="1612" y="1077"/>
                    </a:cubicBezTo>
                    <a:cubicBezTo>
                      <a:pt x="1613" y="1077"/>
                      <a:pt x="1613" y="1077"/>
                      <a:pt x="1613" y="1077"/>
                    </a:cubicBezTo>
                    <a:cubicBezTo>
                      <a:pt x="1617" y="1077"/>
                      <a:pt x="1617" y="1077"/>
                      <a:pt x="1617" y="1077"/>
                    </a:cubicBezTo>
                    <a:cubicBezTo>
                      <a:pt x="1619" y="1077"/>
                      <a:pt x="1619" y="1077"/>
                      <a:pt x="1619" y="1077"/>
                    </a:cubicBezTo>
                    <a:cubicBezTo>
                      <a:pt x="1622" y="1077"/>
                      <a:pt x="1622" y="1077"/>
                      <a:pt x="1622" y="1077"/>
                    </a:cubicBezTo>
                    <a:cubicBezTo>
                      <a:pt x="1625" y="1077"/>
                      <a:pt x="1625" y="1077"/>
                      <a:pt x="1625" y="1077"/>
                    </a:cubicBezTo>
                    <a:cubicBezTo>
                      <a:pt x="1629" y="1077"/>
                      <a:pt x="1629" y="1077"/>
                      <a:pt x="1629" y="1077"/>
                    </a:cubicBezTo>
                    <a:cubicBezTo>
                      <a:pt x="1630" y="1077"/>
                      <a:pt x="1630" y="1077"/>
                      <a:pt x="1630" y="1077"/>
                    </a:cubicBezTo>
                    <a:cubicBezTo>
                      <a:pt x="1630" y="1077"/>
                      <a:pt x="1630" y="1077"/>
                      <a:pt x="1630" y="1077"/>
                    </a:cubicBezTo>
                    <a:cubicBezTo>
                      <a:pt x="1627" y="1079"/>
                      <a:pt x="1627" y="1079"/>
                      <a:pt x="1627" y="1079"/>
                    </a:cubicBezTo>
                    <a:cubicBezTo>
                      <a:pt x="1626" y="1080"/>
                      <a:pt x="1626" y="1080"/>
                      <a:pt x="1626" y="1080"/>
                    </a:cubicBezTo>
                    <a:cubicBezTo>
                      <a:pt x="1624" y="1082"/>
                      <a:pt x="1624" y="1082"/>
                      <a:pt x="1624" y="1082"/>
                    </a:cubicBezTo>
                    <a:cubicBezTo>
                      <a:pt x="1623" y="1083"/>
                      <a:pt x="1623" y="1083"/>
                      <a:pt x="1623" y="1083"/>
                    </a:cubicBezTo>
                    <a:cubicBezTo>
                      <a:pt x="1621" y="1084"/>
                      <a:pt x="1621" y="1084"/>
                      <a:pt x="1621" y="1084"/>
                    </a:cubicBezTo>
                    <a:lnTo>
                      <a:pt x="1620" y="1085"/>
                    </a:lnTo>
                    <a:close/>
                    <a:moveTo>
                      <a:pt x="1630" y="1090"/>
                    </a:moveTo>
                    <a:cubicBezTo>
                      <a:pt x="1628" y="1090"/>
                      <a:pt x="1625" y="1090"/>
                      <a:pt x="1622" y="1090"/>
                    </a:cubicBezTo>
                    <a:cubicBezTo>
                      <a:pt x="1623" y="1090"/>
                      <a:pt x="1623" y="1090"/>
                      <a:pt x="1623" y="1090"/>
                    </a:cubicBezTo>
                    <a:cubicBezTo>
                      <a:pt x="1624" y="1088"/>
                      <a:pt x="1624" y="1088"/>
                      <a:pt x="1624" y="1088"/>
                    </a:cubicBezTo>
                    <a:cubicBezTo>
                      <a:pt x="1625" y="1088"/>
                      <a:pt x="1625" y="1088"/>
                      <a:pt x="1625" y="1088"/>
                    </a:cubicBezTo>
                    <a:cubicBezTo>
                      <a:pt x="1627" y="1086"/>
                      <a:pt x="1627" y="1086"/>
                      <a:pt x="1627" y="1086"/>
                    </a:cubicBezTo>
                    <a:cubicBezTo>
                      <a:pt x="1628" y="1085"/>
                      <a:pt x="1628" y="1085"/>
                      <a:pt x="1628" y="1085"/>
                    </a:cubicBezTo>
                    <a:cubicBezTo>
                      <a:pt x="1629" y="1084"/>
                      <a:pt x="1629" y="1084"/>
                      <a:pt x="1629" y="1084"/>
                    </a:cubicBezTo>
                    <a:cubicBezTo>
                      <a:pt x="1631" y="1083"/>
                      <a:pt x="1631" y="1083"/>
                      <a:pt x="1631" y="1083"/>
                    </a:cubicBezTo>
                    <a:cubicBezTo>
                      <a:pt x="1633" y="1081"/>
                      <a:pt x="1633" y="1081"/>
                      <a:pt x="1633" y="1081"/>
                    </a:cubicBezTo>
                    <a:cubicBezTo>
                      <a:pt x="1635" y="1079"/>
                      <a:pt x="1635" y="1079"/>
                      <a:pt x="1635" y="1079"/>
                    </a:cubicBezTo>
                    <a:cubicBezTo>
                      <a:pt x="1636" y="1079"/>
                      <a:pt x="1636" y="1079"/>
                      <a:pt x="1636" y="1079"/>
                    </a:cubicBezTo>
                    <a:cubicBezTo>
                      <a:pt x="1637" y="1078"/>
                      <a:pt x="1637" y="1078"/>
                      <a:pt x="1637" y="1078"/>
                    </a:cubicBezTo>
                    <a:cubicBezTo>
                      <a:pt x="1639" y="1082"/>
                      <a:pt x="1639" y="1082"/>
                      <a:pt x="1639" y="1082"/>
                    </a:cubicBezTo>
                    <a:cubicBezTo>
                      <a:pt x="1641" y="1085"/>
                      <a:pt x="1641" y="1085"/>
                      <a:pt x="1641" y="1085"/>
                    </a:cubicBezTo>
                    <a:cubicBezTo>
                      <a:pt x="1644" y="1090"/>
                      <a:pt x="1644" y="1090"/>
                      <a:pt x="1644" y="1090"/>
                    </a:cubicBezTo>
                    <a:cubicBezTo>
                      <a:pt x="1639" y="1090"/>
                      <a:pt x="1635" y="1090"/>
                      <a:pt x="1630" y="1090"/>
                    </a:cubicBezTo>
                    <a:close/>
                    <a:moveTo>
                      <a:pt x="1790" y="493"/>
                    </a:moveTo>
                    <a:cubicBezTo>
                      <a:pt x="1788" y="489"/>
                      <a:pt x="1786" y="486"/>
                      <a:pt x="1785" y="486"/>
                    </a:cubicBezTo>
                    <a:cubicBezTo>
                      <a:pt x="1782" y="486"/>
                      <a:pt x="1779" y="484"/>
                      <a:pt x="1778" y="478"/>
                    </a:cubicBezTo>
                    <a:cubicBezTo>
                      <a:pt x="1800" y="479"/>
                      <a:pt x="1800" y="479"/>
                      <a:pt x="1800" y="479"/>
                    </a:cubicBezTo>
                    <a:cubicBezTo>
                      <a:pt x="1812" y="480"/>
                      <a:pt x="1812" y="480"/>
                      <a:pt x="1812" y="480"/>
                    </a:cubicBezTo>
                    <a:cubicBezTo>
                      <a:pt x="1812" y="480"/>
                      <a:pt x="1812" y="481"/>
                      <a:pt x="1812" y="481"/>
                    </a:cubicBezTo>
                    <a:cubicBezTo>
                      <a:pt x="1813" y="485"/>
                      <a:pt x="1816" y="488"/>
                      <a:pt x="1816" y="488"/>
                    </a:cubicBezTo>
                    <a:cubicBezTo>
                      <a:pt x="1816" y="488"/>
                      <a:pt x="1816" y="488"/>
                      <a:pt x="1816" y="488"/>
                    </a:cubicBezTo>
                    <a:cubicBezTo>
                      <a:pt x="1805" y="492"/>
                      <a:pt x="1805" y="492"/>
                      <a:pt x="1805" y="492"/>
                    </a:cubicBezTo>
                    <a:cubicBezTo>
                      <a:pt x="1792" y="496"/>
                      <a:pt x="1792" y="496"/>
                      <a:pt x="1792" y="496"/>
                    </a:cubicBezTo>
                    <a:cubicBezTo>
                      <a:pt x="1791" y="495"/>
                      <a:pt x="1790" y="494"/>
                      <a:pt x="1790" y="493"/>
                    </a:cubicBezTo>
                    <a:close/>
                    <a:moveTo>
                      <a:pt x="1822" y="528"/>
                    </a:moveTo>
                    <a:cubicBezTo>
                      <a:pt x="1820" y="532"/>
                      <a:pt x="1818" y="537"/>
                      <a:pt x="1818" y="537"/>
                    </a:cubicBezTo>
                    <a:cubicBezTo>
                      <a:pt x="1818" y="537"/>
                      <a:pt x="1809" y="532"/>
                      <a:pt x="1805" y="529"/>
                    </a:cubicBezTo>
                    <a:cubicBezTo>
                      <a:pt x="1802" y="526"/>
                      <a:pt x="1802" y="526"/>
                      <a:pt x="1801" y="523"/>
                    </a:cubicBezTo>
                    <a:cubicBezTo>
                      <a:pt x="1801" y="523"/>
                      <a:pt x="1800" y="522"/>
                      <a:pt x="1800" y="522"/>
                    </a:cubicBezTo>
                    <a:cubicBezTo>
                      <a:pt x="1799" y="517"/>
                      <a:pt x="1800" y="515"/>
                      <a:pt x="1797" y="511"/>
                    </a:cubicBezTo>
                    <a:cubicBezTo>
                      <a:pt x="1796" y="509"/>
                      <a:pt x="1796" y="507"/>
                      <a:pt x="1795" y="505"/>
                    </a:cubicBezTo>
                    <a:cubicBezTo>
                      <a:pt x="1795" y="502"/>
                      <a:pt x="1794" y="500"/>
                      <a:pt x="1792" y="497"/>
                    </a:cubicBezTo>
                    <a:cubicBezTo>
                      <a:pt x="1801" y="496"/>
                      <a:pt x="1801" y="496"/>
                      <a:pt x="1801" y="496"/>
                    </a:cubicBezTo>
                    <a:cubicBezTo>
                      <a:pt x="1816" y="496"/>
                      <a:pt x="1816" y="496"/>
                      <a:pt x="1816" y="496"/>
                    </a:cubicBezTo>
                    <a:cubicBezTo>
                      <a:pt x="1816" y="497"/>
                      <a:pt x="1816" y="500"/>
                      <a:pt x="1816" y="501"/>
                    </a:cubicBezTo>
                    <a:cubicBezTo>
                      <a:pt x="1817" y="504"/>
                      <a:pt x="1817" y="506"/>
                      <a:pt x="1817" y="508"/>
                    </a:cubicBezTo>
                    <a:cubicBezTo>
                      <a:pt x="1818" y="513"/>
                      <a:pt x="1819" y="516"/>
                      <a:pt x="1821" y="516"/>
                    </a:cubicBezTo>
                    <a:cubicBezTo>
                      <a:pt x="1824" y="517"/>
                      <a:pt x="1826" y="515"/>
                      <a:pt x="1826" y="515"/>
                    </a:cubicBezTo>
                    <a:cubicBezTo>
                      <a:pt x="1826" y="519"/>
                      <a:pt x="1826" y="519"/>
                      <a:pt x="1826" y="519"/>
                    </a:cubicBezTo>
                    <a:cubicBezTo>
                      <a:pt x="1826" y="519"/>
                      <a:pt x="1824" y="525"/>
                      <a:pt x="1822" y="528"/>
                    </a:cubicBezTo>
                    <a:close/>
                    <a:moveTo>
                      <a:pt x="1893" y="1188"/>
                    </a:moveTo>
                    <a:cubicBezTo>
                      <a:pt x="1890" y="1186"/>
                      <a:pt x="1888" y="1184"/>
                      <a:pt x="1885" y="1182"/>
                    </a:cubicBezTo>
                    <a:cubicBezTo>
                      <a:pt x="1896" y="1182"/>
                      <a:pt x="1896" y="1182"/>
                      <a:pt x="1896" y="1182"/>
                    </a:cubicBezTo>
                    <a:cubicBezTo>
                      <a:pt x="1895" y="1184"/>
                      <a:pt x="1894" y="1186"/>
                      <a:pt x="1893" y="1188"/>
                    </a:cubicBezTo>
                    <a:close/>
                    <a:moveTo>
                      <a:pt x="2497" y="715"/>
                    </a:moveTo>
                    <a:cubicBezTo>
                      <a:pt x="2496" y="734"/>
                      <a:pt x="2496" y="734"/>
                      <a:pt x="2496" y="734"/>
                    </a:cubicBezTo>
                    <a:cubicBezTo>
                      <a:pt x="2496" y="758"/>
                      <a:pt x="2496" y="758"/>
                      <a:pt x="2496" y="758"/>
                    </a:cubicBezTo>
                    <a:cubicBezTo>
                      <a:pt x="2492" y="758"/>
                      <a:pt x="2489" y="757"/>
                      <a:pt x="2486" y="757"/>
                    </a:cubicBezTo>
                    <a:cubicBezTo>
                      <a:pt x="2486" y="742"/>
                      <a:pt x="2486" y="742"/>
                      <a:pt x="2486" y="742"/>
                    </a:cubicBezTo>
                    <a:cubicBezTo>
                      <a:pt x="2487" y="732"/>
                      <a:pt x="2487" y="722"/>
                      <a:pt x="2487" y="712"/>
                    </a:cubicBezTo>
                    <a:cubicBezTo>
                      <a:pt x="2488" y="701"/>
                      <a:pt x="2488" y="690"/>
                      <a:pt x="2488" y="678"/>
                    </a:cubicBezTo>
                    <a:cubicBezTo>
                      <a:pt x="2489" y="668"/>
                      <a:pt x="2489" y="668"/>
                      <a:pt x="2489" y="668"/>
                    </a:cubicBezTo>
                    <a:cubicBezTo>
                      <a:pt x="2489" y="667"/>
                      <a:pt x="2489" y="666"/>
                      <a:pt x="2489" y="665"/>
                    </a:cubicBezTo>
                    <a:cubicBezTo>
                      <a:pt x="2490" y="658"/>
                      <a:pt x="2493" y="657"/>
                      <a:pt x="2495" y="660"/>
                    </a:cubicBezTo>
                    <a:cubicBezTo>
                      <a:pt x="2497" y="662"/>
                      <a:pt x="2498" y="666"/>
                      <a:pt x="2498" y="670"/>
                    </a:cubicBezTo>
                    <a:cubicBezTo>
                      <a:pt x="2498" y="671"/>
                      <a:pt x="2498" y="672"/>
                      <a:pt x="2498" y="672"/>
                    </a:cubicBezTo>
                    <a:cubicBezTo>
                      <a:pt x="2498" y="687"/>
                      <a:pt x="2497" y="701"/>
                      <a:pt x="2497" y="715"/>
                    </a:cubicBezTo>
                    <a:close/>
                    <a:moveTo>
                      <a:pt x="2488" y="299"/>
                    </a:moveTo>
                    <a:cubicBezTo>
                      <a:pt x="2486" y="298"/>
                      <a:pt x="2484" y="296"/>
                      <a:pt x="2482" y="295"/>
                    </a:cubicBezTo>
                    <a:cubicBezTo>
                      <a:pt x="2482" y="286"/>
                      <a:pt x="2482" y="286"/>
                      <a:pt x="2482" y="286"/>
                    </a:cubicBezTo>
                    <a:cubicBezTo>
                      <a:pt x="2482" y="285"/>
                      <a:pt x="2482" y="285"/>
                      <a:pt x="2482" y="285"/>
                    </a:cubicBezTo>
                    <a:cubicBezTo>
                      <a:pt x="2482" y="277"/>
                      <a:pt x="2482" y="277"/>
                      <a:pt x="2482" y="277"/>
                    </a:cubicBezTo>
                    <a:cubicBezTo>
                      <a:pt x="2483" y="271"/>
                      <a:pt x="2483" y="264"/>
                      <a:pt x="2483" y="258"/>
                    </a:cubicBezTo>
                    <a:cubicBezTo>
                      <a:pt x="2483" y="250"/>
                      <a:pt x="2483" y="250"/>
                      <a:pt x="2483" y="250"/>
                    </a:cubicBezTo>
                    <a:cubicBezTo>
                      <a:pt x="2484" y="244"/>
                      <a:pt x="2484" y="239"/>
                      <a:pt x="2484" y="234"/>
                    </a:cubicBezTo>
                    <a:cubicBezTo>
                      <a:pt x="2485" y="223"/>
                      <a:pt x="2485" y="223"/>
                      <a:pt x="2485" y="223"/>
                    </a:cubicBezTo>
                    <a:cubicBezTo>
                      <a:pt x="2485" y="221"/>
                      <a:pt x="2485" y="221"/>
                      <a:pt x="2485" y="221"/>
                    </a:cubicBezTo>
                    <a:cubicBezTo>
                      <a:pt x="2485" y="212"/>
                      <a:pt x="2489" y="212"/>
                      <a:pt x="2492" y="216"/>
                    </a:cubicBezTo>
                    <a:cubicBezTo>
                      <a:pt x="2494" y="218"/>
                      <a:pt x="2495" y="221"/>
                      <a:pt x="2495" y="224"/>
                    </a:cubicBezTo>
                    <a:cubicBezTo>
                      <a:pt x="2495" y="225"/>
                      <a:pt x="2495" y="227"/>
                      <a:pt x="2495" y="228"/>
                    </a:cubicBezTo>
                    <a:cubicBezTo>
                      <a:pt x="2495" y="240"/>
                      <a:pt x="2495" y="240"/>
                      <a:pt x="2495" y="240"/>
                    </a:cubicBezTo>
                    <a:cubicBezTo>
                      <a:pt x="2495" y="248"/>
                      <a:pt x="2494" y="256"/>
                      <a:pt x="2494" y="265"/>
                    </a:cubicBezTo>
                    <a:cubicBezTo>
                      <a:pt x="2494" y="267"/>
                      <a:pt x="2494" y="267"/>
                      <a:pt x="2494" y="267"/>
                    </a:cubicBezTo>
                    <a:cubicBezTo>
                      <a:pt x="2494" y="275"/>
                      <a:pt x="2494" y="275"/>
                      <a:pt x="2494" y="275"/>
                    </a:cubicBezTo>
                    <a:cubicBezTo>
                      <a:pt x="2494" y="276"/>
                      <a:pt x="2494" y="276"/>
                      <a:pt x="2494" y="276"/>
                    </a:cubicBezTo>
                    <a:cubicBezTo>
                      <a:pt x="2493" y="294"/>
                      <a:pt x="2493" y="294"/>
                      <a:pt x="2493" y="294"/>
                    </a:cubicBezTo>
                    <a:cubicBezTo>
                      <a:pt x="2493" y="302"/>
                      <a:pt x="2493" y="302"/>
                      <a:pt x="2493" y="302"/>
                    </a:cubicBezTo>
                    <a:cubicBezTo>
                      <a:pt x="2491" y="301"/>
                      <a:pt x="2489" y="300"/>
                      <a:pt x="2488" y="299"/>
                    </a:cubicBezTo>
                    <a:close/>
                    <a:moveTo>
                      <a:pt x="2492" y="325"/>
                    </a:moveTo>
                    <a:cubicBezTo>
                      <a:pt x="2492" y="326"/>
                      <a:pt x="2492" y="326"/>
                      <a:pt x="2492" y="326"/>
                    </a:cubicBezTo>
                    <a:cubicBezTo>
                      <a:pt x="2492" y="339"/>
                      <a:pt x="2492" y="339"/>
                      <a:pt x="2492" y="339"/>
                    </a:cubicBezTo>
                    <a:cubicBezTo>
                      <a:pt x="2492" y="348"/>
                      <a:pt x="2491" y="356"/>
                      <a:pt x="2491" y="364"/>
                    </a:cubicBezTo>
                    <a:cubicBezTo>
                      <a:pt x="2491" y="375"/>
                      <a:pt x="2491" y="375"/>
                      <a:pt x="2491" y="375"/>
                    </a:cubicBezTo>
                    <a:cubicBezTo>
                      <a:pt x="2490" y="381"/>
                      <a:pt x="2490" y="381"/>
                      <a:pt x="2490" y="381"/>
                    </a:cubicBezTo>
                    <a:cubicBezTo>
                      <a:pt x="2490" y="394"/>
                      <a:pt x="2490" y="394"/>
                      <a:pt x="2490" y="394"/>
                    </a:cubicBezTo>
                    <a:cubicBezTo>
                      <a:pt x="2490" y="403"/>
                      <a:pt x="2490" y="403"/>
                      <a:pt x="2490" y="403"/>
                    </a:cubicBezTo>
                    <a:cubicBezTo>
                      <a:pt x="2484" y="400"/>
                      <a:pt x="2484" y="400"/>
                      <a:pt x="2484" y="400"/>
                    </a:cubicBezTo>
                    <a:cubicBezTo>
                      <a:pt x="2482" y="398"/>
                      <a:pt x="2480" y="397"/>
                      <a:pt x="2478" y="396"/>
                    </a:cubicBezTo>
                    <a:cubicBezTo>
                      <a:pt x="2478" y="392"/>
                      <a:pt x="2478" y="392"/>
                      <a:pt x="2478" y="392"/>
                    </a:cubicBezTo>
                    <a:cubicBezTo>
                      <a:pt x="2478" y="386"/>
                      <a:pt x="2478" y="386"/>
                      <a:pt x="2478" y="386"/>
                    </a:cubicBezTo>
                    <a:cubicBezTo>
                      <a:pt x="2479" y="376"/>
                      <a:pt x="2479" y="367"/>
                      <a:pt x="2479" y="358"/>
                    </a:cubicBezTo>
                    <a:cubicBezTo>
                      <a:pt x="2480" y="350"/>
                      <a:pt x="2480" y="350"/>
                      <a:pt x="2480" y="350"/>
                    </a:cubicBezTo>
                    <a:cubicBezTo>
                      <a:pt x="2480" y="336"/>
                      <a:pt x="2480" y="336"/>
                      <a:pt x="2480" y="336"/>
                    </a:cubicBezTo>
                    <a:cubicBezTo>
                      <a:pt x="2481" y="323"/>
                      <a:pt x="2481" y="323"/>
                      <a:pt x="2481" y="323"/>
                    </a:cubicBezTo>
                    <a:cubicBezTo>
                      <a:pt x="2481" y="319"/>
                      <a:pt x="2481" y="319"/>
                      <a:pt x="2481" y="319"/>
                    </a:cubicBezTo>
                    <a:cubicBezTo>
                      <a:pt x="2482" y="308"/>
                      <a:pt x="2487" y="309"/>
                      <a:pt x="2491" y="315"/>
                    </a:cubicBezTo>
                    <a:cubicBezTo>
                      <a:pt x="2492" y="318"/>
                      <a:pt x="2493" y="321"/>
                      <a:pt x="2492" y="325"/>
                    </a:cubicBezTo>
                    <a:close/>
                    <a:moveTo>
                      <a:pt x="2483" y="134"/>
                    </a:moveTo>
                    <a:cubicBezTo>
                      <a:pt x="2483" y="142"/>
                      <a:pt x="2482" y="150"/>
                      <a:pt x="2482" y="158"/>
                    </a:cubicBezTo>
                    <a:cubicBezTo>
                      <a:pt x="2482" y="161"/>
                      <a:pt x="2482" y="161"/>
                      <a:pt x="2482" y="161"/>
                    </a:cubicBezTo>
                    <a:cubicBezTo>
                      <a:pt x="2482" y="162"/>
                      <a:pt x="2482" y="162"/>
                      <a:pt x="2482" y="162"/>
                    </a:cubicBezTo>
                    <a:cubicBezTo>
                      <a:pt x="2481" y="184"/>
                      <a:pt x="2481" y="184"/>
                      <a:pt x="2481" y="184"/>
                    </a:cubicBezTo>
                    <a:cubicBezTo>
                      <a:pt x="2481" y="191"/>
                      <a:pt x="2481" y="191"/>
                      <a:pt x="2481" y="191"/>
                    </a:cubicBezTo>
                    <a:cubicBezTo>
                      <a:pt x="2480" y="194"/>
                      <a:pt x="2480" y="194"/>
                      <a:pt x="2480" y="194"/>
                    </a:cubicBezTo>
                    <a:cubicBezTo>
                      <a:pt x="2480" y="194"/>
                      <a:pt x="2480" y="194"/>
                      <a:pt x="2480" y="194"/>
                    </a:cubicBezTo>
                    <a:cubicBezTo>
                      <a:pt x="2480" y="194"/>
                      <a:pt x="2480" y="194"/>
                      <a:pt x="2480" y="194"/>
                    </a:cubicBezTo>
                    <a:cubicBezTo>
                      <a:pt x="2480" y="193"/>
                      <a:pt x="2479" y="193"/>
                      <a:pt x="2478" y="193"/>
                    </a:cubicBezTo>
                    <a:cubicBezTo>
                      <a:pt x="2477" y="192"/>
                      <a:pt x="2475" y="191"/>
                      <a:pt x="2474" y="190"/>
                    </a:cubicBezTo>
                    <a:cubicBezTo>
                      <a:pt x="2471" y="189"/>
                      <a:pt x="2469" y="188"/>
                      <a:pt x="2467" y="187"/>
                    </a:cubicBezTo>
                    <a:cubicBezTo>
                      <a:pt x="2467" y="174"/>
                      <a:pt x="2467" y="174"/>
                      <a:pt x="2467" y="174"/>
                    </a:cubicBezTo>
                    <a:cubicBezTo>
                      <a:pt x="2467" y="170"/>
                      <a:pt x="2467" y="170"/>
                      <a:pt x="2467" y="170"/>
                    </a:cubicBezTo>
                    <a:cubicBezTo>
                      <a:pt x="2468" y="155"/>
                      <a:pt x="2468" y="155"/>
                      <a:pt x="2468" y="155"/>
                    </a:cubicBezTo>
                    <a:cubicBezTo>
                      <a:pt x="2469" y="146"/>
                      <a:pt x="2469" y="146"/>
                      <a:pt x="2469" y="146"/>
                    </a:cubicBezTo>
                    <a:cubicBezTo>
                      <a:pt x="2470" y="128"/>
                      <a:pt x="2470" y="128"/>
                      <a:pt x="2470" y="128"/>
                    </a:cubicBezTo>
                    <a:cubicBezTo>
                      <a:pt x="2470" y="123"/>
                      <a:pt x="2470" y="123"/>
                      <a:pt x="2470" y="123"/>
                    </a:cubicBezTo>
                    <a:cubicBezTo>
                      <a:pt x="2470" y="113"/>
                      <a:pt x="2477" y="113"/>
                      <a:pt x="2481" y="119"/>
                    </a:cubicBezTo>
                    <a:cubicBezTo>
                      <a:pt x="2482" y="121"/>
                      <a:pt x="2484" y="124"/>
                      <a:pt x="2483" y="129"/>
                    </a:cubicBezTo>
                    <a:lnTo>
                      <a:pt x="2483" y="134"/>
                    </a:lnTo>
                    <a:close/>
                    <a:moveTo>
                      <a:pt x="2467" y="205"/>
                    </a:moveTo>
                    <a:cubicBezTo>
                      <a:pt x="2467" y="204"/>
                      <a:pt x="2468" y="204"/>
                      <a:pt x="2469" y="204"/>
                    </a:cubicBezTo>
                    <a:cubicBezTo>
                      <a:pt x="2472" y="202"/>
                      <a:pt x="2476" y="205"/>
                      <a:pt x="2478" y="210"/>
                    </a:cubicBezTo>
                    <a:cubicBezTo>
                      <a:pt x="2479" y="212"/>
                      <a:pt x="2479" y="215"/>
                      <a:pt x="2479" y="218"/>
                    </a:cubicBezTo>
                    <a:cubicBezTo>
                      <a:pt x="2479" y="228"/>
                      <a:pt x="2479" y="228"/>
                      <a:pt x="2479" y="228"/>
                    </a:cubicBezTo>
                    <a:cubicBezTo>
                      <a:pt x="2478" y="239"/>
                      <a:pt x="2478" y="239"/>
                      <a:pt x="2478" y="239"/>
                    </a:cubicBezTo>
                    <a:cubicBezTo>
                      <a:pt x="2477" y="255"/>
                      <a:pt x="2477" y="255"/>
                      <a:pt x="2477" y="255"/>
                    </a:cubicBezTo>
                    <a:cubicBezTo>
                      <a:pt x="2477" y="255"/>
                      <a:pt x="2477" y="255"/>
                      <a:pt x="2477" y="255"/>
                    </a:cubicBezTo>
                    <a:cubicBezTo>
                      <a:pt x="2477" y="264"/>
                      <a:pt x="2476" y="273"/>
                      <a:pt x="2476" y="282"/>
                    </a:cubicBezTo>
                    <a:cubicBezTo>
                      <a:pt x="2476" y="290"/>
                      <a:pt x="2476" y="290"/>
                      <a:pt x="2476" y="290"/>
                    </a:cubicBezTo>
                    <a:cubicBezTo>
                      <a:pt x="2476" y="292"/>
                      <a:pt x="2476" y="292"/>
                      <a:pt x="2476" y="292"/>
                    </a:cubicBezTo>
                    <a:cubicBezTo>
                      <a:pt x="2476" y="292"/>
                      <a:pt x="2476" y="292"/>
                      <a:pt x="2476" y="292"/>
                    </a:cubicBezTo>
                    <a:cubicBezTo>
                      <a:pt x="2476" y="292"/>
                      <a:pt x="2476" y="292"/>
                      <a:pt x="2476" y="292"/>
                    </a:cubicBezTo>
                    <a:cubicBezTo>
                      <a:pt x="2475" y="291"/>
                      <a:pt x="2475" y="291"/>
                      <a:pt x="2475" y="291"/>
                    </a:cubicBezTo>
                    <a:cubicBezTo>
                      <a:pt x="2473" y="290"/>
                      <a:pt x="2471" y="289"/>
                      <a:pt x="2469" y="288"/>
                    </a:cubicBezTo>
                    <a:cubicBezTo>
                      <a:pt x="2466" y="287"/>
                      <a:pt x="2464" y="286"/>
                      <a:pt x="2461" y="285"/>
                    </a:cubicBezTo>
                    <a:cubicBezTo>
                      <a:pt x="2462" y="268"/>
                      <a:pt x="2462" y="268"/>
                      <a:pt x="2462" y="268"/>
                    </a:cubicBezTo>
                    <a:cubicBezTo>
                      <a:pt x="2463" y="252"/>
                      <a:pt x="2463" y="252"/>
                      <a:pt x="2463" y="252"/>
                    </a:cubicBezTo>
                    <a:cubicBezTo>
                      <a:pt x="2463" y="248"/>
                      <a:pt x="2463" y="248"/>
                      <a:pt x="2463" y="248"/>
                    </a:cubicBezTo>
                    <a:cubicBezTo>
                      <a:pt x="2463" y="240"/>
                      <a:pt x="2463" y="240"/>
                      <a:pt x="2463" y="240"/>
                    </a:cubicBezTo>
                    <a:cubicBezTo>
                      <a:pt x="2464" y="222"/>
                      <a:pt x="2464" y="222"/>
                      <a:pt x="2464" y="222"/>
                    </a:cubicBezTo>
                    <a:cubicBezTo>
                      <a:pt x="2465" y="212"/>
                      <a:pt x="2465" y="212"/>
                      <a:pt x="2465" y="212"/>
                    </a:cubicBezTo>
                    <a:cubicBezTo>
                      <a:pt x="2465" y="209"/>
                      <a:pt x="2466" y="207"/>
                      <a:pt x="2467" y="205"/>
                    </a:cubicBezTo>
                    <a:close/>
                    <a:moveTo>
                      <a:pt x="2461" y="304"/>
                    </a:moveTo>
                    <a:cubicBezTo>
                      <a:pt x="2462" y="301"/>
                      <a:pt x="2464" y="300"/>
                      <a:pt x="2466" y="300"/>
                    </a:cubicBezTo>
                    <a:cubicBezTo>
                      <a:pt x="2470" y="299"/>
                      <a:pt x="2473" y="303"/>
                      <a:pt x="2475" y="310"/>
                    </a:cubicBezTo>
                    <a:cubicBezTo>
                      <a:pt x="2475" y="311"/>
                      <a:pt x="2475" y="313"/>
                      <a:pt x="2475" y="315"/>
                    </a:cubicBezTo>
                    <a:cubicBezTo>
                      <a:pt x="2474" y="329"/>
                      <a:pt x="2474" y="329"/>
                      <a:pt x="2474" y="329"/>
                    </a:cubicBezTo>
                    <a:cubicBezTo>
                      <a:pt x="2474" y="342"/>
                      <a:pt x="2474" y="342"/>
                      <a:pt x="2474" y="342"/>
                    </a:cubicBezTo>
                    <a:cubicBezTo>
                      <a:pt x="2473" y="354"/>
                      <a:pt x="2473" y="354"/>
                      <a:pt x="2473" y="354"/>
                    </a:cubicBezTo>
                    <a:cubicBezTo>
                      <a:pt x="2473" y="355"/>
                      <a:pt x="2473" y="355"/>
                      <a:pt x="2473" y="355"/>
                    </a:cubicBezTo>
                    <a:cubicBezTo>
                      <a:pt x="2472" y="391"/>
                      <a:pt x="2472" y="391"/>
                      <a:pt x="2472" y="391"/>
                    </a:cubicBezTo>
                    <a:cubicBezTo>
                      <a:pt x="2471" y="393"/>
                      <a:pt x="2471" y="393"/>
                      <a:pt x="2471" y="393"/>
                    </a:cubicBezTo>
                    <a:cubicBezTo>
                      <a:pt x="2470" y="392"/>
                      <a:pt x="2470" y="392"/>
                      <a:pt x="2470" y="392"/>
                    </a:cubicBezTo>
                    <a:cubicBezTo>
                      <a:pt x="2466" y="390"/>
                      <a:pt x="2461" y="388"/>
                      <a:pt x="2456" y="386"/>
                    </a:cubicBezTo>
                    <a:cubicBezTo>
                      <a:pt x="2457" y="369"/>
                      <a:pt x="2457" y="369"/>
                      <a:pt x="2457" y="369"/>
                    </a:cubicBezTo>
                    <a:cubicBezTo>
                      <a:pt x="2458" y="355"/>
                      <a:pt x="2458" y="355"/>
                      <a:pt x="2458" y="355"/>
                    </a:cubicBezTo>
                    <a:cubicBezTo>
                      <a:pt x="2458" y="348"/>
                      <a:pt x="2458" y="348"/>
                      <a:pt x="2458" y="348"/>
                    </a:cubicBezTo>
                    <a:cubicBezTo>
                      <a:pt x="2459" y="342"/>
                      <a:pt x="2459" y="342"/>
                      <a:pt x="2459" y="342"/>
                    </a:cubicBezTo>
                    <a:cubicBezTo>
                      <a:pt x="2460" y="322"/>
                      <a:pt x="2460" y="322"/>
                      <a:pt x="2460" y="322"/>
                    </a:cubicBezTo>
                    <a:cubicBezTo>
                      <a:pt x="2460" y="309"/>
                      <a:pt x="2460" y="309"/>
                      <a:pt x="2460" y="309"/>
                    </a:cubicBezTo>
                    <a:cubicBezTo>
                      <a:pt x="2460" y="307"/>
                      <a:pt x="2461" y="305"/>
                      <a:pt x="2461" y="304"/>
                    </a:cubicBezTo>
                    <a:close/>
                    <a:moveTo>
                      <a:pt x="2462" y="405"/>
                    </a:moveTo>
                    <a:cubicBezTo>
                      <a:pt x="2465" y="405"/>
                      <a:pt x="2468" y="408"/>
                      <a:pt x="2469" y="412"/>
                    </a:cubicBezTo>
                    <a:cubicBezTo>
                      <a:pt x="2470" y="414"/>
                      <a:pt x="2471" y="417"/>
                      <a:pt x="2471" y="421"/>
                    </a:cubicBezTo>
                    <a:cubicBezTo>
                      <a:pt x="2471" y="422"/>
                      <a:pt x="2471" y="422"/>
                      <a:pt x="2471" y="422"/>
                    </a:cubicBezTo>
                    <a:cubicBezTo>
                      <a:pt x="2470" y="431"/>
                      <a:pt x="2470" y="431"/>
                      <a:pt x="2470" y="431"/>
                    </a:cubicBezTo>
                    <a:cubicBezTo>
                      <a:pt x="2470" y="441"/>
                      <a:pt x="2469" y="451"/>
                      <a:pt x="2469" y="461"/>
                    </a:cubicBezTo>
                    <a:cubicBezTo>
                      <a:pt x="2468" y="469"/>
                      <a:pt x="2468" y="469"/>
                      <a:pt x="2468" y="469"/>
                    </a:cubicBezTo>
                    <a:cubicBezTo>
                      <a:pt x="2468" y="488"/>
                      <a:pt x="2468" y="488"/>
                      <a:pt x="2468" y="488"/>
                    </a:cubicBezTo>
                    <a:cubicBezTo>
                      <a:pt x="2467" y="499"/>
                      <a:pt x="2467" y="499"/>
                      <a:pt x="2467" y="499"/>
                    </a:cubicBezTo>
                    <a:cubicBezTo>
                      <a:pt x="2467" y="502"/>
                      <a:pt x="2467" y="502"/>
                      <a:pt x="2467" y="502"/>
                    </a:cubicBezTo>
                    <a:cubicBezTo>
                      <a:pt x="2465" y="501"/>
                      <a:pt x="2465" y="501"/>
                      <a:pt x="2465" y="501"/>
                    </a:cubicBezTo>
                    <a:cubicBezTo>
                      <a:pt x="2462" y="500"/>
                      <a:pt x="2459" y="499"/>
                      <a:pt x="2456" y="498"/>
                    </a:cubicBezTo>
                    <a:cubicBezTo>
                      <a:pt x="2454" y="497"/>
                      <a:pt x="2452" y="497"/>
                      <a:pt x="2451" y="496"/>
                    </a:cubicBezTo>
                    <a:cubicBezTo>
                      <a:pt x="2451" y="483"/>
                      <a:pt x="2451" y="483"/>
                      <a:pt x="2451" y="483"/>
                    </a:cubicBezTo>
                    <a:cubicBezTo>
                      <a:pt x="2453" y="456"/>
                      <a:pt x="2453" y="456"/>
                      <a:pt x="2453" y="456"/>
                    </a:cubicBezTo>
                    <a:cubicBezTo>
                      <a:pt x="2453" y="445"/>
                      <a:pt x="2453" y="445"/>
                      <a:pt x="2453" y="445"/>
                    </a:cubicBezTo>
                    <a:cubicBezTo>
                      <a:pt x="2454" y="436"/>
                      <a:pt x="2454" y="436"/>
                      <a:pt x="2454" y="436"/>
                    </a:cubicBezTo>
                    <a:cubicBezTo>
                      <a:pt x="2455" y="424"/>
                      <a:pt x="2455" y="424"/>
                      <a:pt x="2455" y="424"/>
                    </a:cubicBezTo>
                    <a:cubicBezTo>
                      <a:pt x="2455" y="415"/>
                      <a:pt x="2455" y="415"/>
                      <a:pt x="2455" y="415"/>
                    </a:cubicBezTo>
                    <a:cubicBezTo>
                      <a:pt x="2455" y="413"/>
                      <a:pt x="2455" y="412"/>
                      <a:pt x="2456" y="411"/>
                    </a:cubicBezTo>
                    <a:cubicBezTo>
                      <a:pt x="2457" y="406"/>
                      <a:pt x="2459" y="405"/>
                      <a:pt x="2462" y="405"/>
                    </a:cubicBezTo>
                    <a:close/>
                    <a:moveTo>
                      <a:pt x="2454" y="306"/>
                    </a:moveTo>
                    <a:cubicBezTo>
                      <a:pt x="2454" y="308"/>
                      <a:pt x="2454" y="308"/>
                      <a:pt x="2454" y="308"/>
                    </a:cubicBezTo>
                    <a:cubicBezTo>
                      <a:pt x="2454" y="310"/>
                      <a:pt x="2454" y="310"/>
                      <a:pt x="2454" y="310"/>
                    </a:cubicBezTo>
                    <a:cubicBezTo>
                      <a:pt x="2454" y="316"/>
                      <a:pt x="2453" y="322"/>
                      <a:pt x="2453" y="328"/>
                    </a:cubicBezTo>
                    <a:cubicBezTo>
                      <a:pt x="2452" y="344"/>
                      <a:pt x="2452" y="344"/>
                      <a:pt x="2452" y="344"/>
                    </a:cubicBezTo>
                    <a:cubicBezTo>
                      <a:pt x="2452" y="348"/>
                      <a:pt x="2452" y="348"/>
                      <a:pt x="2452" y="348"/>
                    </a:cubicBezTo>
                    <a:cubicBezTo>
                      <a:pt x="2451" y="361"/>
                      <a:pt x="2451" y="361"/>
                      <a:pt x="2451" y="361"/>
                    </a:cubicBezTo>
                    <a:cubicBezTo>
                      <a:pt x="2450" y="374"/>
                      <a:pt x="2450" y="374"/>
                      <a:pt x="2450" y="374"/>
                    </a:cubicBezTo>
                    <a:cubicBezTo>
                      <a:pt x="2450" y="383"/>
                      <a:pt x="2450" y="383"/>
                      <a:pt x="2450" y="383"/>
                    </a:cubicBezTo>
                    <a:cubicBezTo>
                      <a:pt x="2447" y="383"/>
                      <a:pt x="2445" y="382"/>
                      <a:pt x="2443" y="381"/>
                    </a:cubicBezTo>
                    <a:cubicBezTo>
                      <a:pt x="2439" y="380"/>
                      <a:pt x="2435" y="378"/>
                      <a:pt x="2432" y="377"/>
                    </a:cubicBezTo>
                    <a:cubicBezTo>
                      <a:pt x="2431" y="377"/>
                      <a:pt x="2431" y="377"/>
                      <a:pt x="2431" y="377"/>
                    </a:cubicBezTo>
                    <a:cubicBezTo>
                      <a:pt x="2432" y="365"/>
                      <a:pt x="2432" y="365"/>
                      <a:pt x="2432" y="365"/>
                    </a:cubicBezTo>
                    <a:cubicBezTo>
                      <a:pt x="2432" y="358"/>
                      <a:pt x="2433" y="351"/>
                      <a:pt x="2433" y="345"/>
                    </a:cubicBezTo>
                    <a:cubicBezTo>
                      <a:pt x="2433" y="338"/>
                      <a:pt x="2433" y="338"/>
                      <a:pt x="2433" y="338"/>
                    </a:cubicBezTo>
                    <a:cubicBezTo>
                      <a:pt x="2434" y="326"/>
                      <a:pt x="2434" y="326"/>
                      <a:pt x="2434" y="326"/>
                    </a:cubicBezTo>
                    <a:cubicBezTo>
                      <a:pt x="2434" y="325"/>
                      <a:pt x="2434" y="325"/>
                      <a:pt x="2434" y="325"/>
                    </a:cubicBezTo>
                    <a:cubicBezTo>
                      <a:pt x="2435" y="317"/>
                      <a:pt x="2435" y="317"/>
                      <a:pt x="2435" y="317"/>
                    </a:cubicBezTo>
                    <a:cubicBezTo>
                      <a:pt x="2436" y="300"/>
                      <a:pt x="2436" y="300"/>
                      <a:pt x="2436" y="300"/>
                    </a:cubicBezTo>
                    <a:cubicBezTo>
                      <a:pt x="2437" y="284"/>
                      <a:pt x="2452" y="287"/>
                      <a:pt x="2454" y="301"/>
                    </a:cubicBezTo>
                    <a:cubicBezTo>
                      <a:pt x="2454" y="302"/>
                      <a:pt x="2454" y="304"/>
                      <a:pt x="2454" y="306"/>
                    </a:cubicBezTo>
                    <a:close/>
                    <a:moveTo>
                      <a:pt x="2435" y="199"/>
                    </a:moveTo>
                    <a:cubicBezTo>
                      <a:pt x="2435" y="202"/>
                      <a:pt x="2435" y="202"/>
                      <a:pt x="2435" y="202"/>
                    </a:cubicBezTo>
                    <a:cubicBezTo>
                      <a:pt x="2433" y="224"/>
                      <a:pt x="2433" y="224"/>
                      <a:pt x="2433" y="224"/>
                    </a:cubicBezTo>
                    <a:cubicBezTo>
                      <a:pt x="2433" y="231"/>
                      <a:pt x="2433" y="231"/>
                      <a:pt x="2433" y="231"/>
                    </a:cubicBezTo>
                    <a:cubicBezTo>
                      <a:pt x="2432" y="234"/>
                      <a:pt x="2432" y="234"/>
                      <a:pt x="2432" y="234"/>
                    </a:cubicBezTo>
                    <a:cubicBezTo>
                      <a:pt x="2432" y="236"/>
                      <a:pt x="2432" y="236"/>
                      <a:pt x="2432" y="236"/>
                    </a:cubicBezTo>
                    <a:cubicBezTo>
                      <a:pt x="2431" y="250"/>
                      <a:pt x="2431" y="250"/>
                      <a:pt x="2431" y="250"/>
                    </a:cubicBezTo>
                    <a:cubicBezTo>
                      <a:pt x="2430" y="269"/>
                      <a:pt x="2430" y="269"/>
                      <a:pt x="2430" y="269"/>
                    </a:cubicBezTo>
                    <a:cubicBezTo>
                      <a:pt x="2430" y="272"/>
                      <a:pt x="2430" y="272"/>
                      <a:pt x="2430" y="272"/>
                    </a:cubicBezTo>
                    <a:cubicBezTo>
                      <a:pt x="2429" y="272"/>
                      <a:pt x="2428" y="272"/>
                      <a:pt x="2427" y="271"/>
                    </a:cubicBezTo>
                    <a:cubicBezTo>
                      <a:pt x="2421" y="270"/>
                      <a:pt x="2416" y="269"/>
                      <a:pt x="2410" y="267"/>
                    </a:cubicBezTo>
                    <a:cubicBezTo>
                      <a:pt x="2408" y="267"/>
                      <a:pt x="2408" y="267"/>
                      <a:pt x="2408" y="267"/>
                    </a:cubicBezTo>
                    <a:cubicBezTo>
                      <a:pt x="2409" y="254"/>
                      <a:pt x="2409" y="254"/>
                      <a:pt x="2409" y="254"/>
                    </a:cubicBezTo>
                    <a:cubicBezTo>
                      <a:pt x="2410" y="250"/>
                      <a:pt x="2410" y="250"/>
                      <a:pt x="2410" y="250"/>
                    </a:cubicBezTo>
                    <a:cubicBezTo>
                      <a:pt x="2410" y="244"/>
                      <a:pt x="2410" y="244"/>
                      <a:pt x="2410" y="244"/>
                    </a:cubicBezTo>
                    <a:cubicBezTo>
                      <a:pt x="2411" y="231"/>
                      <a:pt x="2411" y="231"/>
                      <a:pt x="2411" y="231"/>
                    </a:cubicBezTo>
                    <a:cubicBezTo>
                      <a:pt x="2412" y="221"/>
                      <a:pt x="2412" y="221"/>
                      <a:pt x="2412" y="221"/>
                    </a:cubicBezTo>
                    <a:cubicBezTo>
                      <a:pt x="2412" y="216"/>
                      <a:pt x="2412" y="216"/>
                      <a:pt x="2412" y="216"/>
                    </a:cubicBezTo>
                    <a:cubicBezTo>
                      <a:pt x="2414" y="195"/>
                      <a:pt x="2414" y="195"/>
                      <a:pt x="2414" y="195"/>
                    </a:cubicBezTo>
                    <a:cubicBezTo>
                      <a:pt x="2414" y="194"/>
                      <a:pt x="2414" y="193"/>
                      <a:pt x="2415" y="192"/>
                    </a:cubicBezTo>
                    <a:cubicBezTo>
                      <a:pt x="2416" y="186"/>
                      <a:pt x="2420" y="184"/>
                      <a:pt x="2424" y="184"/>
                    </a:cubicBezTo>
                    <a:cubicBezTo>
                      <a:pt x="2429" y="184"/>
                      <a:pt x="2435" y="189"/>
                      <a:pt x="2435" y="198"/>
                    </a:cubicBezTo>
                    <a:cubicBezTo>
                      <a:pt x="2435" y="198"/>
                      <a:pt x="2435" y="199"/>
                      <a:pt x="2435" y="199"/>
                    </a:cubicBezTo>
                    <a:close/>
                    <a:moveTo>
                      <a:pt x="2417" y="279"/>
                    </a:moveTo>
                    <a:cubicBezTo>
                      <a:pt x="2420" y="279"/>
                      <a:pt x="2423" y="281"/>
                      <a:pt x="2425" y="283"/>
                    </a:cubicBezTo>
                    <a:cubicBezTo>
                      <a:pt x="2427" y="286"/>
                      <a:pt x="2429" y="290"/>
                      <a:pt x="2428" y="296"/>
                    </a:cubicBezTo>
                    <a:cubicBezTo>
                      <a:pt x="2428" y="296"/>
                      <a:pt x="2428" y="296"/>
                      <a:pt x="2428" y="296"/>
                    </a:cubicBezTo>
                    <a:cubicBezTo>
                      <a:pt x="2428" y="305"/>
                      <a:pt x="2427" y="315"/>
                      <a:pt x="2426" y="324"/>
                    </a:cubicBezTo>
                    <a:cubicBezTo>
                      <a:pt x="2426" y="332"/>
                      <a:pt x="2426" y="332"/>
                      <a:pt x="2426" y="332"/>
                    </a:cubicBezTo>
                    <a:cubicBezTo>
                      <a:pt x="2426" y="334"/>
                      <a:pt x="2426" y="334"/>
                      <a:pt x="2426" y="334"/>
                    </a:cubicBezTo>
                    <a:cubicBezTo>
                      <a:pt x="2426" y="335"/>
                      <a:pt x="2426" y="335"/>
                      <a:pt x="2426" y="335"/>
                    </a:cubicBezTo>
                    <a:cubicBezTo>
                      <a:pt x="2424" y="352"/>
                      <a:pt x="2424" y="352"/>
                      <a:pt x="2424" y="352"/>
                    </a:cubicBezTo>
                    <a:cubicBezTo>
                      <a:pt x="2423" y="372"/>
                      <a:pt x="2423" y="372"/>
                      <a:pt x="2423" y="372"/>
                    </a:cubicBezTo>
                    <a:cubicBezTo>
                      <a:pt x="2423" y="374"/>
                      <a:pt x="2423" y="374"/>
                      <a:pt x="2423" y="374"/>
                    </a:cubicBezTo>
                    <a:cubicBezTo>
                      <a:pt x="2421" y="374"/>
                      <a:pt x="2421" y="374"/>
                      <a:pt x="2421" y="374"/>
                    </a:cubicBezTo>
                    <a:cubicBezTo>
                      <a:pt x="2415" y="372"/>
                      <a:pt x="2409" y="371"/>
                      <a:pt x="2403" y="370"/>
                    </a:cubicBezTo>
                    <a:cubicBezTo>
                      <a:pt x="2400" y="369"/>
                      <a:pt x="2400" y="369"/>
                      <a:pt x="2400" y="369"/>
                    </a:cubicBezTo>
                    <a:cubicBezTo>
                      <a:pt x="2402" y="354"/>
                      <a:pt x="2402" y="354"/>
                      <a:pt x="2402" y="354"/>
                    </a:cubicBezTo>
                    <a:cubicBezTo>
                      <a:pt x="2402" y="353"/>
                      <a:pt x="2402" y="353"/>
                      <a:pt x="2402" y="353"/>
                    </a:cubicBezTo>
                    <a:cubicBezTo>
                      <a:pt x="2402" y="344"/>
                      <a:pt x="2402" y="344"/>
                      <a:pt x="2402" y="344"/>
                    </a:cubicBezTo>
                    <a:cubicBezTo>
                      <a:pt x="2403" y="330"/>
                      <a:pt x="2403" y="330"/>
                      <a:pt x="2403" y="330"/>
                    </a:cubicBezTo>
                    <a:cubicBezTo>
                      <a:pt x="2405" y="316"/>
                      <a:pt x="2405" y="316"/>
                      <a:pt x="2405" y="316"/>
                    </a:cubicBezTo>
                    <a:cubicBezTo>
                      <a:pt x="2406" y="300"/>
                      <a:pt x="2406" y="300"/>
                      <a:pt x="2406" y="300"/>
                    </a:cubicBezTo>
                    <a:cubicBezTo>
                      <a:pt x="2407" y="291"/>
                      <a:pt x="2407" y="291"/>
                      <a:pt x="2407" y="291"/>
                    </a:cubicBezTo>
                    <a:cubicBezTo>
                      <a:pt x="2407" y="290"/>
                      <a:pt x="2407" y="289"/>
                      <a:pt x="2407" y="288"/>
                    </a:cubicBezTo>
                    <a:cubicBezTo>
                      <a:pt x="2409" y="282"/>
                      <a:pt x="2413" y="279"/>
                      <a:pt x="2417" y="279"/>
                    </a:cubicBezTo>
                    <a:close/>
                    <a:moveTo>
                      <a:pt x="2402" y="194"/>
                    </a:moveTo>
                    <a:cubicBezTo>
                      <a:pt x="2402" y="203"/>
                      <a:pt x="2402" y="203"/>
                      <a:pt x="2402" y="203"/>
                    </a:cubicBezTo>
                    <a:cubicBezTo>
                      <a:pt x="2399" y="227"/>
                      <a:pt x="2399" y="227"/>
                      <a:pt x="2399" y="227"/>
                    </a:cubicBezTo>
                    <a:cubicBezTo>
                      <a:pt x="2399" y="230"/>
                      <a:pt x="2399" y="230"/>
                      <a:pt x="2399" y="230"/>
                    </a:cubicBezTo>
                    <a:cubicBezTo>
                      <a:pt x="2399" y="232"/>
                      <a:pt x="2399" y="232"/>
                      <a:pt x="2399" y="232"/>
                    </a:cubicBezTo>
                    <a:cubicBezTo>
                      <a:pt x="2398" y="239"/>
                      <a:pt x="2398" y="247"/>
                      <a:pt x="2397" y="255"/>
                    </a:cubicBezTo>
                    <a:cubicBezTo>
                      <a:pt x="2396" y="262"/>
                      <a:pt x="2396" y="262"/>
                      <a:pt x="2396" y="262"/>
                    </a:cubicBezTo>
                    <a:cubicBezTo>
                      <a:pt x="2396" y="265"/>
                      <a:pt x="2396" y="265"/>
                      <a:pt x="2396" y="265"/>
                    </a:cubicBezTo>
                    <a:cubicBezTo>
                      <a:pt x="2396" y="265"/>
                      <a:pt x="2396" y="265"/>
                      <a:pt x="2396" y="265"/>
                    </a:cubicBezTo>
                    <a:cubicBezTo>
                      <a:pt x="2396" y="265"/>
                      <a:pt x="2396" y="265"/>
                      <a:pt x="2396" y="265"/>
                    </a:cubicBezTo>
                    <a:cubicBezTo>
                      <a:pt x="2395" y="265"/>
                      <a:pt x="2394" y="265"/>
                      <a:pt x="2393" y="265"/>
                    </a:cubicBezTo>
                    <a:cubicBezTo>
                      <a:pt x="2391" y="264"/>
                      <a:pt x="2388" y="264"/>
                      <a:pt x="2386" y="264"/>
                    </a:cubicBezTo>
                    <a:cubicBezTo>
                      <a:pt x="2381" y="264"/>
                      <a:pt x="2376" y="263"/>
                      <a:pt x="2371" y="263"/>
                    </a:cubicBezTo>
                    <a:cubicBezTo>
                      <a:pt x="2372" y="255"/>
                      <a:pt x="2372" y="255"/>
                      <a:pt x="2372" y="255"/>
                    </a:cubicBezTo>
                    <a:cubicBezTo>
                      <a:pt x="2372" y="250"/>
                      <a:pt x="2372" y="250"/>
                      <a:pt x="2372" y="250"/>
                    </a:cubicBezTo>
                    <a:cubicBezTo>
                      <a:pt x="2373" y="243"/>
                      <a:pt x="2374" y="235"/>
                      <a:pt x="2375" y="228"/>
                    </a:cubicBezTo>
                    <a:cubicBezTo>
                      <a:pt x="2375" y="225"/>
                      <a:pt x="2375" y="225"/>
                      <a:pt x="2375" y="225"/>
                    </a:cubicBezTo>
                    <a:cubicBezTo>
                      <a:pt x="2377" y="206"/>
                      <a:pt x="2377" y="206"/>
                      <a:pt x="2377" y="206"/>
                    </a:cubicBezTo>
                    <a:cubicBezTo>
                      <a:pt x="2378" y="192"/>
                      <a:pt x="2378" y="192"/>
                      <a:pt x="2378" y="192"/>
                    </a:cubicBezTo>
                    <a:cubicBezTo>
                      <a:pt x="2378" y="190"/>
                      <a:pt x="2379" y="189"/>
                      <a:pt x="2379" y="187"/>
                    </a:cubicBezTo>
                    <a:cubicBezTo>
                      <a:pt x="2381" y="183"/>
                      <a:pt x="2384" y="181"/>
                      <a:pt x="2388" y="180"/>
                    </a:cubicBezTo>
                    <a:cubicBezTo>
                      <a:pt x="2393" y="179"/>
                      <a:pt x="2398" y="181"/>
                      <a:pt x="2401" y="186"/>
                    </a:cubicBezTo>
                    <a:cubicBezTo>
                      <a:pt x="2402" y="188"/>
                      <a:pt x="2403" y="191"/>
                      <a:pt x="2402" y="194"/>
                    </a:cubicBezTo>
                    <a:close/>
                    <a:moveTo>
                      <a:pt x="2381" y="275"/>
                    </a:moveTo>
                    <a:cubicBezTo>
                      <a:pt x="2382" y="275"/>
                      <a:pt x="2383" y="275"/>
                      <a:pt x="2384" y="275"/>
                    </a:cubicBezTo>
                    <a:cubicBezTo>
                      <a:pt x="2388" y="276"/>
                      <a:pt x="2391" y="278"/>
                      <a:pt x="2393" y="282"/>
                    </a:cubicBezTo>
                    <a:cubicBezTo>
                      <a:pt x="2394" y="284"/>
                      <a:pt x="2394" y="287"/>
                      <a:pt x="2394" y="291"/>
                    </a:cubicBezTo>
                    <a:cubicBezTo>
                      <a:pt x="2393" y="300"/>
                      <a:pt x="2393" y="300"/>
                      <a:pt x="2393" y="300"/>
                    </a:cubicBezTo>
                    <a:cubicBezTo>
                      <a:pt x="2392" y="311"/>
                      <a:pt x="2392" y="311"/>
                      <a:pt x="2392" y="311"/>
                    </a:cubicBezTo>
                    <a:cubicBezTo>
                      <a:pt x="2391" y="328"/>
                      <a:pt x="2391" y="328"/>
                      <a:pt x="2391" y="328"/>
                    </a:cubicBezTo>
                    <a:cubicBezTo>
                      <a:pt x="2391" y="329"/>
                      <a:pt x="2391" y="329"/>
                      <a:pt x="2391" y="329"/>
                    </a:cubicBezTo>
                    <a:cubicBezTo>
                      <a:pt x="2390" y="338"/>
                      <a:pt x="2389" y="347"/>
                      <a:pt x="2388" y="356"/>
                    </a:cubicBezTo>
                    <a:cubicBezTo>
                      <a:pt x="2388" y="364"/>
                      <a:pt x="2388" y="364"/>
                      <a:pt x="2388" y="364"/>
                    </a:cubicBezTo>
                    <a:cubicBezTo>
                      <a:pt x="2387" y="366"/>
                      <a:pt x="2387" y="366"/>
                      <a:pt x="2387" y="366"/>
                    </a:cubicBezTo>
                    <a:cubicBezTo>
                      <a:pt x="2387" y="367"/>
                      <a:pt x="2387" y="367"/>
                      <a:pt x="2387" y="367"/>
                    </a:cubicBezTo>
                    <a:cubicBezTo>
                      <a:pt x="2386" y="367"/>
                      <a:pt x="2386" y="367"/>
                      <a:pt x="2386" y="367"/>
                    </a:cubicBezTo>
                    <a:cubicBezTo>
                      <a:pt x="2385" y="367"/>
                      <a:pt x="2385" y="367"/>
                      <a:pt x="2385" y="367"/>
                    </a:cubicBezTo>
                    <a:cubicBezTo>
                      <a:pt x="2382" y="367"/>
                      <a:pt x="2379" y="366"/>
                      <a:pt x="2377" y="366"/>
                    </a:cubicBezTo>
                    <a:cubicBezTo>
                      <a:pt x="2371" y="366"/>
                      <a:pt x="2366" y="365"/>
                      <a:pt x="2361" y="365"/>
                    </a:cubicBezTo>
                    <a:cubicBezTo>
                      <a:pt x="2362" y="352"/>
                      <a:pt x="2362" y="352"/>
                      <a:pt x="2362" y="352"/>
                    </a:cubicBezTo>
                    <a:cubicBezTo>
                      <a:pt x="2364" y="335"/>
                      <a:pt x="2364" y="335"/>
                      <a:pt x="2364" y="335"/>
                    </a:cubicBezTo>
                    <a:cubicBezTo>
                      <a:pt x="2365" y="327"/>
                      <a:pt x="2365" y="327"/>
                      <a:pt x="2365" y="327"/>
                    </a:cubicBezTo>
                    <a:cubicBezTo>
                      <a:pt x="2365" y="323"/>
                      <a:pt x="2365" y="323"/>
                      <a:pt x="2365" y="323"/>
                    </a:cubicBezTo>
                    <a:cubicBezTo>
                      <a:pt x="2367" y="304"/>
                      <a:pt x="2367" y="304"/>
                      <a:pt x="2367" y="304"/>
                    </a:cubicBezTo>
                    <a:cubicBezTo>
                      <a:pt x="2368" y="289"/>
                      <a:pt x="2368" y="289"/>
                      <a:pt x="2368" y="289"/>
                    </a:cubicBezTo>
                    <a:cubicBezTo>
                      <a:pt x="2369" y="288"/>
                      <a:pt x="2369" y="288"/>
                      <a:pt x="2369" y="288"/>
                    </a:cubicBezTo>
                    <a:cubicBezTo>
                      <a:pt x="2369" y="287"/>
                      <a:pt x="2369" y="286"/>
                      <a:pt x="2369" y="285"/>
                    </a:cubicBezTo>
                    <a:cubicBezTo>
                      <a:pt x="2371" y="278"/>
                      <a:pt x="2376" y="275"/>
                      <a:pt x="2381" y="275"/>
                    </a:cubicBezTo>
                    <a:close/>
                    <a:moveTo>
                      <a:pt x="2366" y="191"/>
                    </a:moveTo>
                    <a:cubicBezTo>
                      <a:pt x="2366" y="193"/>
                      <a:pt x="2366" y="193"/>
                      <a:pt x="2366" y="193"/>
                    </a:cubicBezTo>
                    <a:cubicBezTo>
                      <a:pt x="2365" y="199"/>
                      <a:pt x="2365" y="199"/>
                      <a:pt x="2365" y="199"/>
                    </a:cubicBezTo>
                    <a:cubicBezTo>
                      <a:pt x="2363" y="218"/>
                      <a:pt x="2363" y="218"/>
                      <a:pt x="2363" y="218"/>
                    </a:cubicBezTo>
                    <a:cubicBezTo>
                      <a:pt x="2362" y="227"/>
                      <a:pt x="2362" y="227"/>
                      <a:pt x="2362" y="227"/>
                    </a:cubicBezTo>
                    <a:cubicBezTo>
                      <a:pt x="2361" y="237"/>
                      <a:pt x="2361" y="237"/>
                      <a:pt x="2361" y="237"/>
                    </a:cubicBezTo>
                    <a:cubicBezTo>
                      <a:pt x="2359" y="262"/>
                      <a:pt x="2359" y="262"/>
                      <a:pt x="2359" y="262"/>
                    </a:cubicBezTo>
                    <a:cubicBezTo>
                      <a:pt x="2359" y="263"/>
                      <a:pt x="2359" y="263"/>
                      <a:pt x="2359" y="263"/>
                    </a:cubicBezTo>
                    <a:cubicBezTo>
                      <a:pt x="2357" y="263"/>
                      <a:pt x="2357" y="263"/>
                      <a:pt x="2357" y="263"/>
                    </a:cubicBezTo>
                    <a:cubicBezTo>
                      <a:pt x="2350" y="263"/>
                      <a:pt x="2344" y="264"/>
                      <a:pt x="2337" y="265"/>
                    </a:cubicBezTo>
                    <a:cubicBezTo>
                      <a:pt x="2338" y="257"/>
                      <a:pt x="2338" y="257"/>
                      <a:pt x="2338" y="257"/>
                    </a:cubicBezTo>
                    <a:cubicBezTo>
                      <a:pt x="2338" y="250"/>
                      <a:pt x="2339" y="244"/>
                      <a:pt x="2340" y="238"/>
                    </a:cubicBezTo>
                    <a:cubicBezTo>
                      <a:pt x="2341" y="228"/>
                      <a:pt x="2341" y="228"/>
                      <a:pt x="2341" y="228"/>
                    </a:cubicBezTo>
                    <a:cubicBezTo>
                      <a:pt x="2342" y="219"/>
                      <a:pt x="2342" y="219"/>
                      <a:pt x="2342" y="219"/>
                    </a:cubicBezTo>
                    <a:cubicBezTo>
                      <a:pt x="2343" y="213"/>
                      <a:pt x="2343" y="213"/>
                      <a:pt x="2343" y="213"/>
                    </a:cubicBezTo>
                    <a:cubicBezTo>
                      <a:pt x="2344" y="206"/>
                      <a:pt x="2344" y="199"/>
                      <a:pt x="2345" y="192"/>
                    </a:cubicBezTo>
                    <a:cubicBezTo>
                      <a:pt x="2346" y="188"/>
                      <a:pt x="2347" y="185"/>
                      <a:pt x="2349" y="183"/>
                    </a:cubicBezTo>
                    <a:cubicBezTo>
                      <a:pt x="2350" y="182"/>
                      <a:pt x="2351" y="181"/>
                      <a:pt x="2352" y="180"/>
                    </a:cubicBezTo>
                    <a:cubicBezTo>
                      <a:pt x="2359" y="177"/>
                      <a:pt x="2367" y="180"/>
                      <a:pt x="2366" y="191"/>
                    </a:cubicBezTo>
                    <a:close/>
                    <a:moveTo>
                      <a:pt x="2337" y="194"/>
                    </a:moveTo>
                    <a:cubicBezTo>
                      <a:pt x="2334" y="220"/>
                      <a:pt x="2334" y="220"/>
                      <a:pt x="2334" y="220"/>
                    </a:cubicBezTo>
                    <a:cubicBezTo>
                      <a:pt x="2334" y="226"/>
                      <a:pt x="2334" y="226"/>
                      <a:pt x="2334" y="226"/>
                    </a:cubicBezTo>
                    <a:cubicBezTo>
                      <a:pt x="2333" y="230"/>
                      <a:pt x="2333" y="230"/>
                      <a:pt x="2333" y="230"/>
                    </a:cubicBezTo>
                    <a:cubicBezTo>
                      <a:pt x="2331" y="245"/>
                      <a:pt x="2331" y="245"/>
                      <a:pt x="2331" y="245"/>
                    </a:cubicBezTo>
                    <a:cubicBezTo>
                      <a:pt x="2329" y="264"/>
                      <a:pt x="2329" y="264"/>
                      <a:pt x="2329" y="264"/>
                    </a:cubicBezTo>
                    <a:cubicBezTo>
                      <a:pt x="2329" y="266"/>
                      <a:pt x="2329" y="266"/>
                      <a:pt x="2329" y="266"/>
                    </a:cubicBezTo>
                    <a:cubicBezTo>
                      <a:pt x="2326" y="266"/>
                      <a:pt x="2326" y="266"/>
                      <a:pt x="2326" y="266"/>
                    </a:cubicBezTo>
                    <a:cubicBezTo>
                      <a:pt x="2321" y="267"/>
                      <a:pt x="2315" y="268"/>
                      <a:pt x="2310" y="269"/>
                    </a:cubicBezTo>
                    <a:cubicBezTo>
                      <a:pt x="2311" y="262"/>
                      <a:pt x="2311" y="262"/>
                      <a:pt x="2311" y="262"/>
                    </a:cubicBezTo>
                    <a:cubicBezTo>
                      <a:pt x="2313" y="243"/>
                      <a:pt x="2313" y="243"/>
                      <a:pt x="2313" y="243"/>
                    </a:cubicBezTo>
                    <a:cubicBezTo>
                      <a:pt x="2314" y="237"/>
                      <a:pt x="2314" y="237"/>
                      <a:pt x="2314" y="237"/>
                    </a:cubicBezTo>
                    <a:cubicBezTo>
                      <a:pt x="2315" y="233"/>
                      <a:pt x="2315" y="233"/>
                      <a:pt x="2315" y="233"/>
                    </a:cubicBezTo>
                    <a:cubicBezTo>
                      <a:pt x="2316" y="225"/>
                      <a:pt x="2317" y="217"/>
                      <a:pt x="2318" y="209"/>
                    </a:cubicBezTo>
                    <a:cubicBezTo>
                      <a:pt x="2319" y="197"/>
                      <a:pt x="2319" y="197"/>
                      <a:pt x="2319" y="197"/>
                    </a:cubicBezTo>
                    <a:cubicBezTo>
                      <a:pt x="2319" y="196"/>
                      <a:pt x="2319" y="196"/>
                      <a:pt x="2319" y="196"/>
                    </a:cubicBezTo>
                    <a:cubicBezTo>
                      <a:pt x="2321" y="186"/>
                      <a:pt x="2329" y="181"/>
                      <a:pt x="2334" y="184"/>
                    </a:cubicBezTo>
                    <a:cubicBezTo>
                      <a:pt x="2336" y="185"/>
                      <a:pt x="2338" y="188"/>
                      <a:pt x="2337" y="193"/>
                    </a:cubicBezTo>
                    <a:cubicBezTo>
                      <a:pt x="2337" y="193"/>
                      <a:pt x="2337" y="193"/>
                      <a:pt x="2337" y="194"/>
                    </a:cubicBezTo>
                    <a:close/>
                    <a:moveTo>
                      <a:pt x="2284" y="392"/>
                    </a:moveTo>
                    <a:cubicBezTo>
                      <a:pt x="2286" y="393"/>
                      <a:pt x="2286" y="396"/>
                      <a:pt x="2286" y="400"/>
                    </a:cubicBezTo>
                    <a:cubicBezTo>
                      <a:pt x="2285" y="401"/>
                      <a:pt x="2285" y="401"/>
                      <a:pt x="2285" y="401"/>
                    </a:cubicBezTo>
                    <a:cubicBezTo>
                      <a:pt x="2283" y="419"/>
                      <a:pt x="2283" y="419"/>
                      <a:pt x="2283" y="419"/>
                    </a:cubicBezTo>
                    <a:cubicBezTo>
                      <a:pt x="2280" y="439"/>
                      <a:pt x="2280" y="439"/>
                      <a:pt x="2280" y="439"/>
                    </a:cubicBezTo>
                    <a:cubicBezTo>
                      <a:pt x="2279" y="448"/>
                      <a:pt x="2279" y="448"/>
                      <a:pt x="2279" y="448"/>
                    </a:cubicBezTo>
                    <a:cubicBezTo>
                      <a:pt x="2278" y="457"/>
                      <a:pt x="2278" y="457"/>
                      <a:pt x="2278" y="457"/>
                    </a:cubicBezTo>
                    <a:cubicBezTo>
                      <a:pt x="2278" y="458"/>
                      <a:pt x="2278" y="458"/>
                      <a:pt x="2278" y="458"/>
                    </a:cubicBezTo>
                    <a:cubicBezTo>
                      <a:pt x="2277" y="465"/>
                      <a:pt x="2276" y="471"/>
                      <a:pt x="2275" y="478"/>
                    </a:cubicBezTo>
                    <a:cubicBezTo>
                      <a:pt x="2275" y="479"/>
                      <a:pt x="2275" y="479"/>
                      <a:pt x="2275" y="479"/>
                    </a:cubicBezTo>
                    <a:cubicBezTo>
                      <a:pt x="2274" y="479"/>
                      <a:pt x="2274" y="479"/>
                      <a:pt x="2274" y="479"/>
                    </a:cubicBezTo>
                    <a:cubicBezTo>
                      <a:pt x="2269" y="480"/>
                      <a:pt x="2263" y="481"/>
                      <a:pt x="2258" y="482"/>
                    </a:cubicBezTo>
                    <a:cubicBezTo>
                      <a:pt x="2259" y="474"/>
                      <a:pt x="2259" y="474"/>
                      <a:pt x="2259" y="474"/>
                    </a:cubicBezTo>
                    <a:cubicBezTo>
                      <a:pt x="2259" y="473"/>
                      <a:pt x="2259" y="473"/>
                      <a:pt x="2259" y="473"/>
                    </a:cubicBezTo>
                    <a:cubicBezTo>
                      <a:pt x="2260" y="464"/>
                      <a:pt x="2260" y="464"/>
                      <a:pt x="2260" y="464"/>
                    </a:cubicBezTo>
                    <a:cubicBezTo>
                      <a:pt x="2261" y="457"/>
                      <a:pt x="2263" y="450"/>
                      <a:pt x="2264" y="442"/>
                    </a:cubicBezTo>
                    <a:cubicBezTo>
                      <a:pt x="2265" y="434"/>
                      <a:pt x="2265" y="434"/>
                      <a:pt x="2265" y="434"/>
                    </a:cubicBezTo>
                    <a:cubicBezTo>
                      <a:pt x="2267" y="417"/>
                      <a:pt x="2267" y="417"/>
                      <a:pt x="2267" y="417"/>
                    </a:cubicBezTo>
                    <a:cubicBezTo>
                      <a:pt x="2269" y="405"/>
                      <a:pt x="2269" y="405"/>
                      <a:pt x="2269" y="405"/>
                    </a:cubicBezTo>
                    <a:cubicBezTo>
                      <a:pt x="2269" y="403"/>
                      <a:pt x="2269" y="403"/>
                      <a:pt x="2269" y="403"/>
                    </a:cubicBezTo>
                    <a:cubicBezTo>
                      <a:pt x="2271" y="391"/>
                      <a:pt x="2281" y="386"/>
                      <a:pt x="2284" y="392"/>
                    </a:cubicBezTo>
                    <a:close/>
                    <a:moveTo>
                      <a:pt x="2273" y="375"/>
                    </a:moveTo>
                    <a:cubicBezTo>
                      <a:pt x="2274" y="367"/>
                      <a:pt x="2274" y="367"/>
                      <a:pt x="2274" y="367"/>
                    </a:cubicBezTo>
                    <a:cubicBezTo>
                      <a:pt x="2275" y="364"/>
                      <a:pt x="2275" y="364"/>
                      <a:pt x="2275" y="364"/>
                    </a:cubicBezTo>
                    <a:cubicBezTo>
                      <a:pt x="2276" y="357"/>
                      <a:pt x="2276" y="357"/>
                      <a:pt x="2276" y="357"/>
                    </a:cubicBezTo>
                    <a:cubicBezTo>
                      <a:pt x="2277" y="351"/>
                      <a:pt x="2278" y="344"/>
                      <a:pt x="2279" y="338"/>
                    </a:cubicBezTo>
                    <a:cubicBezTo>
                      <a:pt x="2279" y="333"/>
                      <a:pt x="2279" y="333"/>
                      <a:pt x="2279" y="333"/>
                    </a:cubicBezTo>
                    <a:cubicBezTo>
                      <a:pt x="2280" y="328"/>
                      <a:pt x="2280" y="328"/>
                      <a:pt x="2280" y="328"/>
                    </a:cubicBezTo>
                    <a:cubicBezTo>
                      <a:pt x="2281" y="320"/>
                      <a:pt x="2282" y="311"/>
                      <a:pt x="2284" y="302"/>
                    </a:cubicBezTo>
                    <a:cubicBezTo>
                      <a:pt x="2284" y="300"/>
                      <a:pt x="2284" y="300"/>
                      <a:pt x="2284" y="300"/>
                    </a:cubicBezTo>
                    <a:cubicBezTo>
                      <a:pt x="2286" y="287"/>
                      <a:pt x="2296" y="283"/>
                      <a:pt x="2299" y="289"/>
                    </a:cubicBezTo>
                    <a:cubicBezTo>
                      <a:pt x="2300" y="291"/>
                      <a:pt x="2300" y="293"/>
                      <a:pt x="2300" y="296"/>
                    </a:cubicBezTo>
                    <a:cubicBezTo>
                      <a:pt x="2297" y="314"/>
                      <a:pt x="2297" y="314"/>
                      <a:pt x="2297" y="314"/>
                    </a:cubicBezTo>
                    <a:cubicBezTo>
                      <a:pt x="2297" y="318"/>
                      <a:pt x="2297" y="318"/>
                      <a:pt x="2297" y="318"/>
                    </a:cubicBezTo>
                    <a:cubicBezTo>
                      <a:pt x="2295" y="334"/>
                      <a:pt x="2295" y="334"/>
                      <a:pt x="2295" y="334"/>
                    </a:cubicBezTo>
                    <a:cubicBezTo>
                      <a:pt x="2294" y="342"/>
                      <a:pt x="2294" y="342"/>
                      <a:pt x="2294" y="342"/>
                    </a:cubicBezTo>
                    <a:cubicBezTo>
                      <a:pt x="2293" y="349"/>
                      <a:pt x="2293" y="349"/>
                      <a:pt x="2293" y="349"/>
                    </a:cubicBezTo>
                    <a:cubicBezTo>
                      <a:pt x="2292" y="352"/>
                      <a:pt x="2292" y="352"/>
                      <a:pt x="2292" y="352"/>
                    </a:cubicBezTo>
                    <a:cubicBezTo>
                      <a:pt x="2292" y="358"/>
                      <a:pt x="2291" y="363"/>
                      <a:pt x="2290" y="369"/>
                    </a:cubicBezTo>
                    <a:cubicBezTo>
                      <a:pt x="2290" y="372"/>
                      <a:pt x="2290" y="372"/>
                      <a:pt x="2290" y="372"/>
                    </a:cubicBezTo>
                    <a:cubicBezTo>
                      <a:pt x="2288" y="372"/>
                      <a:pt x="2287" y="372"/>
                      <a:pt x="2286" y="372"/>
                    </a:cubicBezTo>
                    <a:cubicBezTo>
                      <a:pt x="2282" y="373"/>
                      <a:pt x="2277" y="374"/>
                      <a:pt x="2273" y="375"/>
                    </a:cubicBezTo>
                    <a:close/>
                    <a:moveTo>
                      <a:pt x="2268" y="503"/>
                    </a:moveTo>
                    <a:cubicBezTo>
                      <a:pt x="2270" y="505"/>
                      <a:pt x="2271" y="508"/>
                      <a:pt x="2270" y="514"/>
                    </a:cubicBezTo>
                    <a:cubicBezTo>
                      <a:pt x="2270" y="514"/>
                      <a:pt x="2270" y="514"/>
                      <a:pt x="2270" y="514"/>
                    </a:cubicBezTo>
                    <a:cubicBezTo>
                      <a:pt x="2268" y="528"/>
                      <a:pt x="2268" y="528"/>
                      <a:pt x="2268" y="528"/>
                    </a:cubicBezTo>
                    <a:cubicBezTo>
                      <a:pt x="2267" y="537"/>
                      <a:pt x="2266" y="546"/>
                      <a:pt x="2265" y="556"/>
                    </a:cubicBezTo>
                    <a:cubicBezTo>
                      <a:pt x="2263" y="567"/>
                      <a:pt x="2263" y="567"/>
                      <a:pt x="2263" y="567"/>
                    </a:cubicBezTo>
                    <a:cubicBezTo>
                      <a:pt x="2262" y="574"/>
                      <a:pt x="2262" y="574"/>
                      <a:pt x="2262" y="574"/>
                    </a:cubicBezTo>
                    <a:cubicBezTo>
                      <a:pt x="2261" y="588"/>
                      <a:pt x="2261" y="588"/>
                      <a:pt x="2261" y="588"/>
                    </a:cubicBezTo>
                    <a:cubicBezTo>
                      <a:pt x="2259" y="598"/>
                      <a:pt x="2259" y="598"/>
                      <a:pt x="2259" y="598"/>
                    </a:cubicBezTo>
                    <a:cubicBezTo>
                      <a:pt x="2255" y="598"/>
                      <a:pt x="2252" y="598"/>
                      <a:pt x="2248" y="599"/>
                    </a:cubicBezTo>
                    <a:cubicBezTo>
                      <a:pt x="2241" y="600"/>
                      <a:pt x="2241" y="600"/>
                      <a:pt x="2241" y="600"/>
                    </a:cubicBezTo>
                    <a:cubicBezTo>
                      <a:pt x="2243" y="590"/>
                      <a:pt x="2243" y="590"/>
                      <a:pt x="2243" y="590"/>
                    </a:cubicBezTo>
                    <a:cubicBezTo>
                      <a:pt x="2244" y="584"/>
                      <a:pt x="2244" y="584"/>
                      <a:pt x="2244" y="584"/>
                    </a:cubicBezTo>
                    <a:cubicBezTo>
                      <a:pt x="2247" y="558"/>
                      <a:pt x="2247" y="558"/>
                      <a:pt x="2247" y="558"/>
                    </a:cubicBezTo>
                    <a:cubicBezTo>
                      <a:pt x="2249" y="544"/>
                      <a:pt x="2249" y="544"/>
                      <a:pt x="2249" y="544"/>
                    </a:cubicBezTo>
                    <a:cubicBezTo>
                      <a:pt x="2251" y="530"/>
                      <a:pt x="2251" y="530"/>
                      <a:pt x="2251" y="530"/>
                    </a:cubicBezTo>
                    <a:cubicBezTo>
                      <a:pt x="2253" y="516"/>
                      <a:pt x="2253" y="516"/>
                      <a:pt x="2253" y="516"/>
                    </a:cubicBezTo>
                    <a:cubicBezTo>
                      <a:pt x="2253" y="515"/>
                      <a:pt x="2253" y="515"/>
                      <a:pt x="2253" y="515"/>
                    </a:cubicBezTo>
                    <a:cubicBezTo>
                      <a:pt x="2255" y="504"/>
                      <a:pt x="2263" y="499"/>
                      <a:pt x="2268" y="503"/>
                    </a:cubicBezTo>
                    <a:close/>
                    <a:moveTo>
                      <a:pt x="2267" y="594"/>
                    </a:moveTo>
                    <a:cubicBezTo>
                      <a:pt x="2269" y="581"/>
                      <a:pt x="2269" y="581"/>
                      <a:pt x="2269" y="581"/>
                    </a:cubicBezTo>
                    <a:cubicBezTo>
                      <a:pt x="2270" y="567"/>
                      <a:pt x="2270" y="567"/>
                      <a:pt x="2270" y="567"/>
                    </a:cubicBezTo>
                    <a:cubicBezTo>
                      <a:pt x="2271" y="560"/>
                      <a:pt x="2271" y="560"/>
                      <a:pt x="2271" y="560"/>
                    </a:cubicBezTo>
                    <a:cubicBezTo>
                      <a:pt x="2272" y="555"/>
                      <a:pt x="2272" y="555"/>
                      <a:pt x="2272" y="555"/>
                    </a:cubicBezTo>
                    <a:cubicBezTo>
                      <a:pt x="2273" y="543"/>
                      <a:pt x="2275" y="532"/>
                      <a:pt x="2276" y="521"/>
                    </a:cubicBezTo>
                    <a:cubicBezTo>
                      <a:pt x="2277" y="512"/>
                      <a:pt x="2277" y="512"/>
                      <a:pt x="2277" y="512"/>
                    </a:cubicBezTo>
                    <a:cubicBezTo>
                      <a:pt x="2278" y="510"/>
                      <a:pt x="2278" y="508"/>
                      <a:pt x="2279" y="506"/>
                    </a:cubicBezTo>
                    <a:cubicBezTo>
                      <a:pt x="2281" y="501"/>
                      <a:pt x="2285" y="498"/>
                      <a:pt x="2289" y="498"/>
                    </a:cubicBezTo>
                    <a:cubicBezTo>
                      <a:pt x="2293" y="497"/>
                      <a:pt x="2296" y="499"/>
                      <a:pt x="2298" y="503"/>
                    </a:cubicBezTo>
                    <a:cubicBezTo>
                      <a:pt x="2299" y="505"/>
                      <a:pt x="2299" y="508"/>
                      <a:pt x="2298" y="511"/>
                    </a:cubicBezTo>
                    <a:cubicBezTo>
                      <a:pt x="2295" y="540"/>
                      <a:pt x="2295" y="540"/>
                      <a:pt x="2295" y="540"/>
                    </a:cubicBezTo>
                    <a:cubicBezTo>
                      <a:pt x="2294" y="547"/>
                      <a:pt x="2294" y="547"/>
                      <a:pt x="2294" y="547"/>
                    </a:cubicBezTo>
                    <a:cubicBezTo>
                      <a:pt x="2293" y="553"/>
                      <a:pt x="2293" y="553"/>
                      <a:pt x="2293" y="553"/>
                    </a:cubicBezTo>
                    <a:cubicBezTo>
                      <a:pt x="2293" y="561"/>
                      <a:pt x="2293" y="561"/>
                      <a:pt x="2293" y="561"/>
                    </a:cubicBezTo>
                    <a:cubicBezTo>
                      <a:pt x="2291" y="574"/>
                      <a:pt x="2291" y="574"/>
                      <a:pt x="2291" y="574"/>
                    </a:cubicBezTo>
                    <a:cubicBezTo>
                      <a:pt x="2290" y="583"/>
                      <a:pt x="2290" y="583"/>
                      <a:pt x="2290" y="583"/>
                    </a:cubicBezTo>
                    <a:cubicBezTo>
                      <a:pt x="2288" y="596"/>
                      <a:pt x="2288" y="596"/>
                      <a:pt x="2288" y="596"/>
                    </a:cubicBezTo>
                    <a:cubicBezTo>
                      <a:pt x="2284" y="596"/>
                      <a:pt x="2279" y="596"/>
                      <a:pt x="2275" y="596"/>
                    </a:cubicBezTo>
                    <a:cubicBezTo>
                      <a:pt x="2272" y="596"/>
                      <a:pt x="2269" y="597"/>
                      <a:pt x="2267" y="597"/>
                    </a:cubicBezTo>
                    <a:lnTo>
                      <a:pt x="2267" y="594"/>
                    </a:lnTo>
                    <a:close/>
                    <a:moveTo>
                      <a:pt x="2282" y="478"/>
                    </a:moveTo>
                    <a:cubicBezTo>
                      <a:pt x="2283" y="471"/>
                      <a:pt x="2283" y="471"/>
                      <a:pt x="2283" y="471"/>
                    </a:cubicBezTo>
                    <a:cubicBezTo>
                      <a:pt x="2285" y="452"/>
                      <a:pt x="2285" y="452"/>
                      <a:pt x="2285" y="452"/>
                    </a:cubicBezTo>
                    <a:cubicBezTo>
                      <a:pt x="2286" y="450"/>
                      <a:pt x="2286" y="450"/>
                      <a:pt x="2286" y="450"/>
                    </a:cubicBezTo>
                    <a:cubicBezTo>
                      <a:pt x="2287" y="442"/>
                      <a:pt x="2287" y="442"/>
                      <a:pt x="2287" y="442"/>
                    </a:cubicBezTo>
                    <a:cubicBezTo>
                      <a:pt x="2287" y="437"/>
                      <a:pt x="2287" y="437"/>
                      <a:pt x="2287" y="437"/>
                    </a:cubicBezTo>
                    <a:cubicBezTo>
                      <a:pt x="2291" y="412"/>
                      <a:pt x="2291" y="412"/>
                      <a:pt x="2291" y="412"/>
                    </a:cubicBezTo>
                    <a:cubicBezTo>
                      <a:pt x="2293" y="396"/>
                      <a:pt x="2293" y="396"/>
                      <a:pt x="2293" y="396"/>
                    </a:cubicBezTo>
                    <a:cubicBezTo>
                      <a:pt x="2293" y="396"/>
                      <a:pt x="2293" y="395"/>
                      <a:pt x="2293" y="395"/>
                    </a:cubicBezTo>
                    <a:cubicBezTo>
                      <a:pt x="2295" y="385"/>
                      <a:pt x="2303" y="380"/>
                      <a:pt x="2308" y="382"/>
                    </a:cubicBezTo>
                    <a:cubicBezTo>
                      <a:pt x="2311" y="384"/>
                      <a:pt x="2313" y="387"/>
                      <a:pt x="2313" y="394"/>
                    </a:cubicBezTo>
                    <a:cubicBezTo>
                      <a:pt x="2313" y="394"/>
                      <a:pt x="2313" y="394"/>
                      <a:pt x="2313" y="394"/>
                    </a:cubicBezTo>
                    <a:cubicBezTo>
                      <a:pt x="2309" y="423"/>
                      <a:pt x="2309" y="423"/>
                      <a:pt x="2309" y="423"/>
                    </a:cubicBezTo>
                    <a:cubicBezTo>
                      <a:pt x="2308" y="431"/>
                      <a:pt x="2308" y="431"/>
                      <a:pt x="2308" y="431"/>
                    </a:cubicBezTo>
                    <a:cubicBezTo>
                      <a:pt x="2308" y="433"/>
                      <a:pt x="2308" y="433"/>
                      <a:pt x="2308" y="433"/>
                    </a:cubicBezTo>
                    <a:cubicBezTo>
                      <a:pt x="2308" y="435"/>
                      <a:pt x="2308" y="435"/>
                      <a:pt x="2308" y="435"/>
                    </a:cubicBezTo>
                    <a:cubicBezTo>
                      <a:pt x="2306" y="452"/>
                      <a:pt x="2306" y="452"/>
                      <a:pt x="2306" y="452"/>
                    </a:cubicBezTo>
                    <a:cubicBezTo>
                      <a:pt x="2303" y="473"/>
                      <a:pt x="2303" y="473"/>
                      <a:pt x="2303" y="473"/>
                    </a:cubicBezTo>
                    <a:cubicBezTo>
                      <a:pt x="2303" y="476"/>
                      <a:pt x="2303" y="476"/>
                      <a:pt x="2303" y="476"/>
                    </a:cubicBezTo>
                    <a:cubicBezTo>
                      <a:pt x="2300" y="476"/>
                      <a:pt x="2300" y="476"/>
                      <a:pt x="2300" y="476"/>
                    </a:cubicBezTo>
                    <a:cubicBezTo>
                      <a:pt x="2294" y="477"/>
                      <a:pt x="2288" y="477"/>
                      <a:pt x="2282" y="478"/>
                    </a:cubicBezTo>
                    <a:close/>
                    <a:moveTo>
                      <a:pt x="2313" y="368"/>
                    </a:moveTo>
                    <a:cubicBezTo>
                      <a:pt x="2307" y="368"/>
                      <a:pt x="2302" y="369"/>
                      <a:pt x="2297" y="370"/>
                    </a:cubicBezTo>
                    <a:cubicBezTo>
                      <a:pt x="2297" y="362"/>
                      <a:pt x="2297" y="362"/>
                      <a:pt x="2297" y="362"/>
                    </a:cubicBezTo>
                    <a:cubicBezTo>
                      <a:pt x="2300" y="346"/>
                      <a:pt x="2300" y="346"/>
                      <a:pt x="2300" y="346"/>
                    </a:cubicBezTo>
                    <a:cubicBezTo>
                      <a:pt x="2300" y="343"/>
                      <a:pt x="2300" y="343"/>
                      <a:pt x="2300" y="343"/>
                    </a:cubicBezTo>
                    <a:cubicBezTo>
                      <a:pt x="2301" y="336"/>
                      <a:pt x="2301" y="336"/>
                      <a:pt x="2301" y="336"/>
                    </a:cubicBezTo>
                    <a:cubicBezTo>
                      <a:pt x="2301" y="332"/>
                      <a:pt x="2301" y="332"/>
                      <a:pt x="2301" y="332"/>
                    </a:cubicBezTo>
                    <a:cubicBezTo>
                      <a:pt x="2304" y="312"/>
                      <a:pt x="2304" y="312"/>
                      <a:pt x="2304" y="312"/>
                    </a:cubicBezTo>
                    <a:cubicBezTo>
                      <a:pt x="2305" y="308"/>
                      <a:pt x="2305" y="308"/>
                      <a:pt x="2305" y="308"/>
                    </a:cubicBezTo>
                    <a:cubicBezTo>
                      <a:pt x="2306" y="294"/>
                      <a:pt x="2306" y="294"/>
                      <a:pt x="2306" y="294"/>
                    </a:cubicBezTo>
                    <a:cubicBezTo>
                      <a:pt x="2308" y="278"/>
                      <a:pt x="2326" y="275"/>
                      <a:pt x="2325" y="290"/>
                    </a:cubicBezTo>
                    <a:cubicBezTo>
                      <a:pt x="2325" y="290"/>
                      <a:pt x="2325" y="291"/>
                      <a:pt x="2325" y="291"/>
                    </a:cubicBezTo>
                    <a:cubicBezTo>
                      <a:pt x="2325" y="294"/>
                      <a:pt x="2325" y="294"/>
                      <a:pt x="2325" y="294"/>
                    </a:cubicBezTo>
                    <a:cubicBezTo>
                      <a:pt x="2324" y="302"/>
                      <a:pt x="2323" y="310"/>
                      <a:pt x="2322" y="318"/>
                    </a:cubicBezTo>
                    <a:cubicBezTo>
                      <a:pt x="2321" y="325"/>
                      <a:pt x="2321" y="325"/>
                      <a:pt x="2321" y="325"/>
                    </a:cubicBezTo>
                    <a:cubicBezTo>
                      <a:pt x="2321" y="328"/>
                      <a:pt x="2321" y="328"/>
                      <a:pt x="2321" y="328"/>
                    </a:cubicBezTo>
                    <a:cubicBezTo>
                      <a:pt x="2321" y="329"/>
                      <a:pt x="2321" y="329"/>
                      <a:pt x="2321" y="329"/>
                    </a:cubicBezTo>
                    <a:cubicBezTo>
                      <a:pt x="2319" y="344"/>
                      <a:pt x="2319" y="344"/>
                      <a:pt x="2319" y="344"/>
                    </a:cubicBezTo>
                    <a:cubicBezTo>
                      <a:pt x="2317" y="364"/>
                      <a:pt x="2317" y="364"/>
                      <a:pt x="2317" y="364"/>
                    </a:cubicBezTo>
                    <a:cubicBezTo>
                      <a:pt x="2316" y="367"/>
                      <a:pt x="2316" y="367"/>
                      <a:pt x="2316" y="367"/>
                    </a:cubicBezTo>
                    <a:lnTo>
                      <a:pt x="2313" y="368"/>
                    </a:lnTo>
                    <a:close/>
                    <a:moveTo>
                      <a:pt x="2313" y="200"/>
                    </a:moveTo>
                    <a:cubicBezTo>
                      <a:pt x="2313" y="202"/>
                      <a:pt x="2313" y="202"/>
                      <a:pt x="2313" y="202"/>
                    </a:cubicBezTo>
                    <a:cubicBezTo>
                      <a:pt x="2311" y="215"/>
                      <a:pt x="2311" y="215"/>
                      <a:pt x="2311" y="215"/>
                    </a:cubicBezTo>
                    <a:cubicBezTo>
                      <a:pt x="2308" y="235"/>
                      <a:pt x="2308" y="235"/>
                      <a:pt x="2308" y="235"/>
                    </a:cubicBezTo>
                    <a:cubicBezTo>
                      <a:pt x="2307" y="243"/>
                      <a:pt x="2307" y="243"/>
                      <a:pt x="2307" y="243"/>
                    </a:cubicBezTo>
                    <a:cubicBezTo>
                      <a:pt x="2307" y="249"/>
                      <a:pt x="2307" y="249"/>
                      <a:pt x="2307" y="249"/>
                    </a:cubicBezTo>
                    <a:cubicBezTo>
                      <a:pt x="2306" y="255"/>
                      <a:pt x="2305" y="261"/>
                      <a:pt x="2304" y="268"/>
                    </a:cubicBezTo>
                    <a:cubicBezTo>
                      <a:pt x="2304" y="271"/>
                      <a:pt x="2304" y="271"/>
                      <a:pt x="2304" y="271"/>
                    </a:cubicBezTo>
                    <a:cubicBezTo>
                      <a:pt x="2302" y="271"/>
                      <a:pt x="2300" y="272"/>
                      <a:pt x="2299" y="272"/>
                    </a:cubicBezTo>
                    <a:cubicBezTo>
                      <a:pt x="2295" y="273"/>
                      <a:pt x="2292" y="274"/>
                      <a:pt x="2288" y="275"/>
                    </a:cubicBezTo>
                    <a:cubicBezTo>
                      <a:pt x="2290" y="263"/>
                      <a:pt x="2290" y="263"/>
                      <a:pt x="2290" y="263"/>
                    </a:cubicBezTo>
                    <a:cubicBezTo>
                      <a:pt x="2291" y="257"/>
                      <a:pt x="2291" y="257"/>
                      <a:pt x="2291" y="257"/>
                    </a:cubicBezTo>
                    <a:cubicBezTo>
                      <a:pt x="2293" y="239"/>
                      <a:pt x="2293" y="239"/>
                      <a:pt x="2293" y="239"/>
                    </a:cubicBezTo>
                    <a:cubicBezTo>
                      <a:pt x="2294" y="229"/>
                      <a:pt x="2294" y="229"/>
                      <a:pt x="2294" y="229"/>
                    </a:cubicBezTo>
                    <a:cubicBezTo>
                      <a:pt x="2296" y="216"/>
                      <a:pt x="2296" y="216"/>
                      <a:pt x="2296" y="216"/>
                    </a:cubicBezTo>
                    <a:cubicBezTo>
                      <a:pt x="2298" y="203"/>
                      <a:pt x="2298" y="203"/>
                      <a:pt x="2298" y="203"/>
                    </a:cubicBezTo>
                    <a:cubicBezTo>
                      <a:pt x="2300" y="189"/>
                      <a:pt x="2315" y="185"/>
                      <a:pt x="2313" y="200"/>
                    </a:cubicBezTo>
                    <a:close/>
                    <a:moveTo>
                      <a:pt x="2292" y="206"/>
                    </a:moveTo>
                    <a:cubicBezTo>
                      <a:pt x="2290" y="221"/>
                      <a:pt x="2290" y="221"/>
                      <a:pt x="2290" y="221"/>
                    </a:cubicBezTo>
                    <a:cubicBezTo>
                      <a:pt x="2288" y="235"/>
                      <a:pt x="2288" y="235"/>
                      <a:pt x="2288" y="235"/>
                    </a:cubicBezTo>
                    <a:cubicBezTo>
                      <a:pt x="2287" y="242"/>
                      <a:pt x="2287" y="242"/>
                      <a:pt x="2287" y="242"/>
                    </a:cubicBezTo>
                    <a:cubicBezTo>
                      <a:pt x="2284" y="262"/>
                      <a:pt x="2284" y="262"/>
                      <a:pt x="2284" y="262"/>
                    </a:cubicBezTo>
                    <a:cubicBezTo>
                      <a:pt x="2283" y="269"/>
                      <a:pt x="2283" y="269"/>
                      <a:pt x="2283" y="269"/>
                    </a:cubicBezTo>
                    <a:cubicBezTo>
                      <a:pt x="2282" y="278"/>
                      <a:pt x="2282" y="278"/>
                      <a:pt x="2282" y="278"/>
                    </a:cubicBezTo>
                    <a:cubicBezTo>
                      <a:pt x="2278" y="279"/>
                      <a:pt x="2273" y="280"/>
                      <a:pt x="2269" y="282"/>
                    </a:cubicBezTo>
                    <a:cubicBezTo>
                      <a:pt x="2270" y="280"/>
                      <a:pt x="2270" y="280"/>
                      <a:pt x="2270" y="280"/>
                    </a:cubicBezTo>
                    <a:cubicBezTo>
                      <a:pt x="2271" y="274"/>
                      <a:pt x="2271" y="274"/>
                      <a:pt x="2271" y="274"/>
                    </a:cubicBezTo>
                    <a:cubicBezTo>
                      <a:pt x="2272" y="264"/>
                      <a:pt x="2273" y="255"/>
                      <a:pt x="2275" y="246"/>
                    </a:cubicBezTo>
                    <a:cubicBezTo>
                      <a:pt x="2275" y="246"/>
                      <a:pt x="2275" y="246"/>
                      <a:pt x="2275" y="246"/>
                    </a:cubicBezTo>
                    <a:cubicBezTo>
                      <a:pt x="2277" y="232"/>
                      <a:pt x="2277" y="232"/>
                      <a:pt x="2277" y="232"/>
                    </a:cubicBezTo>
                    <a:cubicBezTo>
                      <a:pt x="2278" y="225"/>
                      <a:pt x="2279" y="217"/>
                      <a:pt x="2280" y="210"/>
                    </a:cubicBezTo>
                    <a:cubicBezTo>
                      <a:pt x="2282" y="196"/>
                      <a:pt x="2294" y="192"/>
                      <a:pt x="2292" y="206"/>
                    </a:cubicBezTo>
                    <a:close/>
                    <a:moveTo>
                      <a:pt x="2273" y="294"/>
                    </a:moveTo>
                    <a:cubicBezTo>
                      <a:pt x="2276" y="293"/>
                      <a:pt x="2278" y="296"/>
                      <a:pt x="2277" y="302"/>
                    </a:cubicBezTo>
                    <a:cubicBezTo>
                      <a:pt x="2276" y="308"/>
                      <a:pt x="2276" y="308"/>
                      <a:pt x="2276" y="308"/>
                    </a:cubicBezTo>
                    <a:cubicBezTo>
                      <a:pt x="2273" y="334"/>
                      <a:pt x="2273" y="334"/>
                      <a:pt x="2273" y="334"/>
                    </a:cubicBezTo>
                    <a:cubicBezTo>
                      <a:pt x="2272" y="339"/>
                      <a:pt x="2272" y="339"/>
                      <a:pt x="2272" y="339"/>
                    </a:cubicBezTo>
                    <a:cubicBezTo>
                      <a:pt x="2272" y="340"/>
                      <a:pt x="2272" y="340"/>
                      <a:pt x="2272" y="340"/>
                    </a:cubicBezTo>
                    <a:cubicBezTo>
                      <a:pt x="2269" y="363"/>
                      <a:pt x="2269" y="363"/>
                      <a:pt x="2269" y="363"/>
                    </a:cubicBezTo>
                    <a:cubicBezTo>
                      <a:pt x="2268" y="370"/>
                      <a:pt x="2268" y="370"/>
                      <a:pt x="2268" y="370"/>
                    </a:cubicBezTo>
                    <a:cubicBezTo>
                      <a:pt x="2267" y="374"/>
                      <a:pt x="2267" y="374"/>
                      <a:pt x="2267" y="374"/>
                    </a:cubicBezTo>
                    <a:cubicBezTo>
                      <a:pt x="2267" y="378"/>
                      <a:pt x="2267" y="378"/>
                      <a:pt x="2267" y="378"/>
                    </a:cubicBezTo>
                    <a:cubicBezTo>
                      <a:pt x="2260" y="379"/>
                      <a:pt x="2260" y="379"/>
                      <a:pt x="2260" y="379"/>
                    </a:cubicBezTo>
                    <a:cubicBezTo>
                      <a:pt x="2255" y="381"/>
                      <a:pt x="2255" y="381"/>
                      <a:pt x="2255" y="381"/>
                    </a:cubicBezTo>
                    <a:cubicBezTo>
                      <a:pt x="2254" y="381"/>
                      <a:pt x="2254" y="381"/>
                      <a:pt x="2254" y="381"/>
                    </a:cubicBezTo>
                    <a:cubicBezTo>
                      <a:pt x="2255" y="375"/>
                      <a:pt x="2255" y="375"/>
                      <a:pt x="2255" y="375"/>
                    </a:cubicBezTo>
                    <a:cubicBezTo>
                      <a:pt x="2256" y="367"/>
                      <a:pt x="2257" y="359"/>
                      <a:pt x="2258" y="350"/>
                    </a:cubicBezTo>
                    <a:cubicBezTo>
                      <a:pt x="2259" y="346"/>
                      <a:pt x="2259" y="346"/>
                      <a:pt x="2259" y="346"/>
                    </a:cubicBezTo>
                    <a:cubicBezTo>
                      <a:pt x="2259" y="344"/>
                      <a:pt x="2259" y="344"/>
                      <a:pt x="2259" y="344"/>
                    </a:cubicBezTo>
                    <a:cubicBezTo>
                      <a:pt x="2261" y="336"/>
                      <a:pt x="2262" y="328"/>
                      <a:pt x="2263" y="320"/>
                    </a:cubicBezTo>
                    <a:cubicBezTo>
                      <a:pt x="2265" y="307"/>
                      <a:pt x="2265" y="307"/>
                      <a:pt x="2265" y="307"/>
                    </a:cubicBezTo>
                    <a:cubicBezTo>
                      <a:pt x="2266" y="303"/>
                      <a:pt x="2267" y="300"/>
                      <a:pt x="2268" y="298"/>
                    </a:cubicBezTo>
                    <a:cubicBezTo>
                      <a:pt x="2270" y="296"/>
                      <a:pt x="2272" y="294"/>
                      <a:pt x="2273" y="294"/>
                    </a:cubicBezTo>
                    <a:close/>
                    <a:moveTo>
                      <a:pt x="2260" y="394"/>
                    </a:moveTo>
                    <a:cubicBezTo>
                      <a:pt x="2262" y="395"/>
                      <a:pt x="2263" y="398"/>
                      <a:pt x="2262" y="404"/>
                    </a:cubicBezTo>
                    <a:cubicBezTo>
                      <a:pt x="2261" y="411"/>
                      <a:pt x="2261" y="411"/>
                      <a:pt x="2261" y="411"/>
                    </a:cubicBezTo>
                    <a:cubicBezTo>
                      <a:pt x="2260" y="423"/>
                      <a:pt x="2260" y="423"/>
                      <a:pt x="2260" y="423"/>
                    </a:cubicBezTo>
                    <a:cubicBezTo>
                      <a:pt x="2257" y="441"/>
                      <a:pt x="2257" y="441"/>
                      <a:pt x="2257" y="441"/>
                    </a:cubicBezTo>
                    <a:cubicBezTo>
                      <a:pt x="2257" y="444"/>
                      <a:pt x="2257" y="444"/>
                      <a:pt x="2257" y="444"/>
                    </a:cubicBezTo>
                    <a:cubicBezTo>
                      <a:pt x="2253" y="471"/>
                      <a:pt x="2253" y="471"/>
                      <a:pt x="2253" y="471"/>
                    </a:cubicBezTo>
                    <a:cubicBezTo>
                      <a:pt x="2251" y="479"/>
                      <a:pt x="2251" y="479"/>
                      <a:pt x="2251" y="479"/>
                    </a:cubicBezTo>
                    <a:cubicBezTo>
                      <a:pt x="2251" y="481"/>
                      <a:pt x="2251" y="481"/>
                      <a:pt x="2251" y="481"/>
                    </a:cubicBezTo>
                    <a:cubicBezTo>
                      <a:pt x="2251" y="483"/>
                      <a:pt x="2251" y="483"/>
                      <a:pt x="2251" y="483"/>
                    </a:cubicBezTo>
                    <a:cubicBezTo>
                      <a:pt x="2247" y="484"/>
                      <a:pt x="2247" y="484"/>
                      <a:pt x="2247" y="484"/>
                    </a:cubicBezTo>
                    <a:cubicBezTo>
                      <a:pt x="2245" y="485"/>
                      <a:pt x="2245" y="485"/>
                      <a:pt x="2245" y="485"/>
                    </a:cubicBezTo>
                    <a:cubicBezTo>
                      <a:pt x="2243" y="485"/>
                      <a:pt x="2240" y="486"/>
                      <a:pt x="2238" y="486"/>
                    </a:cubicBezTo>
                    <a:cubicBezTo>
                      <a:pt x="2238" y="483"/>
                      <a:pt x="2238" y="483"/>
                      <a:pt x="2238" y="483"/>
                    </a:cubicBezTo>
                    <a:cubicBezTo>
                      <a:pt x="2240" y="473"/>
                      <a:pt x="2241" y="463"/>
                      <a:pt x="2243" y="453"/>
                    </a:cubicBezTo>
                    <a:cubicBezTo>
                      <a:pt x="2243" y="447"/>
                      <a:pt x="2243" y="447"/>
                      <a:pt x="2243" y="447"/>
                    </a:cubicBezTo>
                    <a:cubicBezTo>
                      <a:pt x="2245" y="435"/>
                      <a:pt x="2245" y="435"/>
                      <a:pt x="2245" y="435"/>
                    </a:cubicBezTo>
                    <a:cubicBezTo>
                      <a:pt x="2247" y="423"/>
                      <a:pt x="2247" y="423"/>
                      <a:pt x="2247" y="423"/>
                    </a:cubicBezTo>
                    <a:cubicBezTo>
                      <a:pt x="2249" y="407"/>
                      <a:pt x="2249" y="407"/>
                      <a:pt x="2249" y="407"/>
                    </a:cubicBezTo>
                    <a:cubicBezTo>
                      <a:pt x="2250" y="405"/>
                      <a:pt x="2250" y="403"/>
                      <a:pt x="2251" y="402"/>
                    </a:cubicBezTo>
                    <a:cubicBezTo>
                      <a:pt x="2253" y="396"/>
                      <a:pt x="2257" y="394"/>
                      <a:pt x="2260" y="394"/>
                    </a:cubicBezTo>
                    <a:close/>
                    <a:moveTo>
                      <a:pt x="2240" y="508"/>
                    </a:moveTo>
                    <a:cubicBezTo>
                      <a:pt x="2243" y="506"/>
                      <a:pt x="2247" y="509"/>
                      <a:pt x="2246" y="518"/>
                    </a:cubicBezTo>
                    <a:cubicBezTo>
                      <a:pt x="2245" y="522"/>
                      <a:pt x="2245" y="522"/>
                      <a:pt x="2245" y="522"/>
                    </a:cubicBezTo>
                    <a:cubicBezTo>
                      <a:pt x="2243" y="536"/>
                      <a:pt x="2243" y="536"/>
                      <a:pt x="2243" y="536"/>
                    </a:cubicBezTo>
                    <a:cubicBezTo>
                      <a:pt x="2241" y="551"/>
                      <a:pt x="2241" y="551"/>
                      <a:pt x="2241" y="551"/>
                    </a:cubicBezTo>
                    <a:cubicBezTo>
                      <a:pt x="2240" y="559"/>
                      <a:pt x="2240" y="559"/>
                      <a:pt x="2240" y="559"/>
                    </a:cubicBezTo>
                    <a:cubicBezTo>
                      <a:pt x="2238" y="570"/>
                      <a:pt x="2237" y="580"/>
                      <a:pt x="2235" y="591"/>
                    </a:cubicBezTo>
                    <a:cubicBezTo>
                      <a:pt x="2235" y="597"/>
                      <a:pt x="2235" y="597"/>
                      <a:pt x="2235" y="597"/>
                    </a:cubicBezTo>
                    <a:cubicBezTo>
                      <a:pt x="2234" y="601"/>
                      <a:pt x="2234" y="601"/>
                      <a:pt x="2234" y="601"/>
                    </a:cubicBezTo>
                    <a:cubicBezTo>
                      <a:pt x="2229" y="601"/>
                      <a:pt x="2229" y="601"/>
                      <a:pt x="2229" y="601"/>
                    </a:cubicBezTo>
                    <a:cubicBezTo>
                      <a:pt x="2221" y="603"/>
                      <a:pt x="2221" y="603"/>
                      <a:pt x="2221" y="603"/>
                    </a:cubicBezTo>
                    <a:cubicBezTo>
                      <a:pt x="2220" y="603"/>
                      <a:pt x="2220" y="603"/>
                      <a:pt x="2220" y="603"/>
                    </a:cubicBezTo>
                    <a:cubicBezTo>
                      <a:pt x="2222" y="590"/>
                      <a:pt x="2224" y="577"/>
                      <a:pt x="2226" y="564"/>
                    </a:cubicBezTo>
                    <a:cubicBezTo>
                      <a:pt x="2226" y="562"/>
                      <a:pt x="2226" y="562"/>
                      <a:pt x="2226" y="562"/>
                    </a:cubicBezTo>
                    <a:cubicBezTo>
                      <a:pt x="2228" y="549"/>
                      <a:pt x="2228" y="549"/>
                      <a:pt x="2228" y="549"/>
                    </a:cubicBezTo>
                    <a:cubicBezTo>
                      <a:pt x="2230" y="535"/>
                      <a:pt x="2230" y="535"/>
                      <a:pt x="2230" y="535"/>
                    </a:cubicBezTo>
                    <a:cubicBezTo>
                      <a:pt x="2232" y="521"/>
                      <a:pt x="2232" y="521"/>
                      <a:pt x="2232" y="521"/>
                    </a:cubicBezTo>
                    <a:cubicBezTo>
                      <a:pt x="2233" y="517"/>
                      <a:pt x="2234" y="513"/>
                      <a:pt x="2236" y="511"/>
                    </a:cubicBezTo>
                    <a:cubicBezTo>
                      <a:pt x="2237" y="510"/>
                      <a:pt x="2238" y="509"/>
                      <a:pt x="2240" y="508"/>
                    </a:cubicBezTo>
                    <a:close/>
                    <a:moveTo>
                      <a:pt x="2230" y="685"/>
                    </a:moveTo>
                    <a:cubicBezTo>
                      <a:pt x="2232" y="668"/>
                      <a:pt x="2232" y="668"/>
                      <a:pt x="2232" y="668"/>
                    </a:cubicBezTo>
                    <a:cubicBezTo>
                      <a:pt x="2233" y="658"/>
                      <a:pt x="2235" y="648"/>
                      <a:pt x="2236" y="638"/>
                    </a:cubicBezTo>
                    <a:cubicBezTo>
                      <a:pt x="2239" y="618"/>
                      <a:pt x="2257" y="616"/>
                      <a:pt x="2254" y="636"/>
                    </a:cubicBezTo>
                    <a:cubicBezTo>
                      <a:pt x="2252" y="651"/>
                      <a:pt x="2252" y="651"/>
                      <a:pt x="2252" y="651"/>
                    </a:cubicBezTo>
                    <a:cubicBezTo>
                      <a:pt x="2249" y="672"/>
                      <a:pt x="2249" y="672"/>
                      <a:pt x="2249" y="672"/>
                    </a:cubicBezTo>
                    <a:cubicBezTo>
                      <a:pt x="2248" y="684"/>
                      <a:pt x="2248" y="684"/>
                      <a:pt x="2248" y="684"/>
                    </a:cubicBezTo>
                    <a:cubicBezTo>
                      <a:pt x="2248" y="685"/>
                      <a:pt x="2248" y="685"/>
                      <a:pt x="2248" y="685"/>
                    </a:cubicBezTo>
                    <a:cubicBezTo>
                      <a:pt x="2246" y="698"/>
                      <a:pt x="2246" y="698"/>
                      <a:pt x="2246" y="698"/>
                    </a:cubicBezTo>
                    <a:cubicBezTo>
                      <a:pt x="2244" y="710"/>
                      <a:pt x="2243" y="721"/>
                      <a:pt x="2241" y="733"/>
                    </a:cubicBezTo>
                    <a:cubicBezTo>
                      <a:pt x="2241" y="733"/>
                      <a:pt x="2241" y="733"/>
                      <a:pt x="2241" y="733"/>
                    </a:cubicBezTo>
                    <a:cubicBezTo>
                      <a:pt x="2241" y="733"/>
                      <a:pt x="2241" y="733"/>
                      <a:pt x="2241" y="733"/>
                    </a:cubicBezTo>
                    <a:cubicBezTo>
                      <a:pt x="2223" y="732"/>
                      <a:pt x="2223" y="732"/>
                      <a:pt x="2223" y="732"/>
                    </a:cubicBezTo>
                    <a:cubicBezTo>
                      <a:pt x="2225" y="716"/>
                      <a:pt x="2225" y="716"/>
                      <a:pt x="2225" y="716"/>
                    </a:cubicBezTo>
                    <a:cubicBezTo>
                      <a:pt x="2227" y="702"/>
                      <a:pt x="2227" y="702"/>
                      <a:pt x="2227" y="702"/>
                    </a:cubicBezTo>
                    <a:cubicBezTo>
                      <a:pt x="2229" y="690"/>
                      <a:pt x="2229" y="690"/>
                      <a:pt x="2229" y="690"/>
                    </a:cubicBezTo>
                    <a:lnTo>
                      <a:pt x="2230" y="685"/>
                    </a:lnTo>
                    <a:close/>
                    <a:moveTo>
                      <a:pt x="2250" y="725"/>
                    </a:moveTo>
                    <a:cubicBezTo>
                      <a:pt x="2254" y="691"/>
                      <a:pt x="2254" y="691"/>
                      <a:pt x="2254" y="691"/>
                    </a:cubicBezTo>
                    <a:cubicBezTo>
                      <a:pt x="2255" y="685"/>
                      <a:pt x="2255" y="685"/>
                      <a:pt x="2255" y="685"/>
                    </a:cubicBezTo>
                    <a:cubicBezTo>
                      <a:pt x="2256" y="677"/>
                      <a:pt x="2256" y="677"/>
                      <a:pt x="2256" y="677"/>
                    </a:cubicBezTo>
                    <a:cubicBezTo>
                      <a:pt x="2258" y="665"/>
                      <a:pt x="2258" y="665"/>
                      <a:pt x="2258" y="665"/>
                    </a:cubicBezTo>
                    <a:cubicBezTo>
                      <a:pt x="2261" y="644"/>
                      <a:pt x="2261" y="644"/>
                      <a:pt x="2261" y="644"/>
                    </a:cubicBezTo>
                    <a:cubicBezTo>
                      <a:pt x="2262" y="636"/>
                      <a:pt x="2262" y="636"/>
                      <a:pt x="2262" y="636"/>
                    </a:cubicBezTo>
                    <a:cubicBezTo>
                      <a:pt x="2264" y="618"/>
                      <a:pt x="2279" y="614"/>
                      <a:pt x="2283" y="625"/>
                    </a:cubicBezTo>
                    <a:cubicBezTo>
                      <a:pt x="2284" y="628"/>
                      <a:pt x="2284" y="631"/>
                      <a:pt x="2284" y="635"/>
                    </a:cubicBezTo>
                    <a:cubicBezTo>
                      <a:pt x="2283" y="644"/>
                      <a:pt x="2283" y="644"/>
                      <a:pt x="2283" y="644"/>
                    </a:cubicBezTo>
                    <a:cubicBezTo>
                      <a:pt x="2281" y="656"/>
                      <a:pt x="2281" y="656"/>
                      <a:pt x="2281" y="656"/>
                    </a:cubicBezTo>
                    <a:cubicBezTo>
                      <a:pt x="2280" y="670"/>
                      <a:pt x="2280" y="670"/>
                      <a:pt x="2280" y="670"/>
                    </a:cubicBezTo>
                    <a:cubicBezTo>
                      <a:pt x="2278" y="685"/>
                      <a:pt x="2278" y="685"/>
                      <a:pt x="2278" y="685"/>
                    </a:cubicBezTo>
                    <a:cubicBezTo>
                      <a:pt x="2275" y="704"/>
                      <a:pt x="2275" y="704"/>
                      <a:pt x="2275" y="704"/>
                    </a:cubicBezTo>
                    <a:cubicBezTo>
                      <a:pt x="2273" y="728"/>
                      <a:pt x="2273" y="728"/>
                      <a:pt x="2273" y="728"/>
                    </a:cubicBezTo>
                    <a:cubicBezTo>
                      <a:pt x="2272" y="736"/>
                      <a:pt x="2272" y="736"/>
                      <a:pt x="2272" y="736"/>
                    </a:cubicBezTo>
                    <a:cubicBezTo>
                      <a:pt x="2264" y="735"/>
                      <a:pt x="2264" y="735"/>
                      <a:pt x="2264" y="735"/>
                    </a:cubicBezTo>
                    <a:cubicBezTo>
                      <a:pt x="2249" y="734"/>
                      <a:pt x="2249" y="734"/>
                      <a:pt x="2249" y="734"/>
                    </a:cubicBezTo>
                    <a:lnTo>
                      <a:pt x="2250" y="725"/>
                    </a:lnTo>
                    <a:close/>
                    <a:moveTo>
                      <a:pt x="2283" y="719"/>
                    </a:moveTo>
                    <a:cubicBezTo>
                      <a:pt x="2286" y="695"/>
                      <a:pt x="2286" y="695"/>
                      <a:pt x="2286" y="695"/>
                    </a:cubicBezTo>
                    <a:cubicBezTo>
                      <a:pt x="2287" y="686"/>
                      <a:pt x="2287" y="686"/>
                      <a:pt x="2287" y="686"/>
                    </a:cubicBezTo>
                    <a:cubicBezTo>
                      <a:pt x="2290" y="661"/>
                      <a:pt x="2290" y="661"/>
                      <a:pt x="2290" y="661"/>
                    </a:cubicBezTo>
                    <a:cubicBezTo>
                      <a:pt x="2292" y="647"/>
                      <a:pt x="2292" y="647"/>
                      <a:pt x="2292" y="647"/>
                    </a:cubicBezTo>
                    <a:cubicBezTo>
                      <a:pt x="2293" y="636"/>
                      <a:pt x="2293" y="636"/>
                      <a:pt x="2293" y="636"/>
                    </a:cubicBezTo>
                    <a:cubicBezTo>
                      <a:pt x="2293" y="635"/>
                      <a:pt x="2293" y="635"/>
                      <a:pt x="2293" y="635"/>
                    </a:cubicBezTo>
                    <a:cubicBezTo>
                      <a:pt x="2295" y="620"/>
                      <a:pt x="2306" y="615"/>
                      <a:pt x="2313" y="619"/>
                    </a:cubicBezTo>
                    <a:cubicBezTo>
                      <a:pt x="2315" y="620"/>
                      <a:pt x="2317" y="622"/>
                      <a:pt x="2318" y="625"/>
                    </a:cubicBezTo>
                    <a:cubicBezTo>
                      <a:pt x="2319" y="628"/>
                      <a:pt x="2319" y="631"/>
                      <a:pt x="2319" y="636"/>
                    </a:cubicBezTo>
                    <a:cubicBezTo>
                      <a:pt x="2319" y="637"/>
                      <a:pt x="2319" y="637"/>
                      <a:pt x="2319" y="637"/>
                    </a:cubicBezTo>
                    <a:cubicBezTo>
                      <a:pt x="2315" y="670"/>
                      <a:pt x="2315" y="670"/>
                      <a:pt x="2315" y="670"/>
                    </a:cubicBezTo>
                    <a:cubicBezTo>
                      <a:pt x="2314" y="687"/>
                      <a:pt x="2314" y="687"/>
                      <a:pt x="2314" y="687"/>
                    </a:cubicBezTo>
                    <a:cubicBezTo>
                      <a:pt x="2313" y="694"/>
                      <a:pt x="2313" y="694"/>
                      <a:pt x="2313" y="694"/>
                    </a:cubicBezTo>
                    <a:cubicBezTo>
                      <a:pt x="2312" y="700"/>
                      <a:pt x="2312" y="707"/>
                      <a:pt x="2311" y="713"/>
                    </a:cubicBezTo>
                    <a:cubicBezTo>
                      <a:pt x="2309" y="732"/>
                      <a:pt x="2309" y="732"/>
                      <a:pt x="2309" y="732"/>
                    </a:cubicBezTo>
                    <a:cubicBezTo>
                      <a:pt x="2308" y="739"/>
                      <a:pt x="2308" y="739"/>
                      <a:pt x="2308" y="739"/>
                    </a:cubicBezTo>
                    <a:cubicBezTo>
                      <a:pt x="2302" y="738"/>
                      <a:pt x="2302" y="738"/>
                      <a:pt x="2302" y="738"/>
                    </a:cubicBezTo>
                    <a:cubicBezTo>
                      <a:pt x="2296" y="738"/>
                      <a:pt x="2289" y="737"/>
                      <a:pt x="2283" y="737"/>
                    </a:cubicBezTo>
                    <a:cubicBezTo>
                      <a:pt x="2281" y="737"/>
                      <a:pt x="2281" y="737"/>
                      <a:pt x="2281" y="737"/>
                    </a:cubicBezTo>
                    <a:lnTo>
                      <a:pt x="2283" y="719"/>
                    </a:lnTo>
                    <a:close/>
                    <a:moveTo>
                      <a:pt x="2318" y="596"/>
                    </a:moveTo>
                    <a:cubicBezTo>
                      <a:pt x="2311" y="595"/>
                      <a:pt x="2304" y="595"/>
                      <a:pt x="2298" y="595"/>
                    </a:cubicBezTo>
                    <a:cubicBezTo>
                      <a:pt x="2298" y="589"/>
                      <a:pt x="2299" y="582"/>
                      <a:pt x="2300" y="575"/>
                    </a:cubicBezTo>
                    <a:cubicBezTo>
                      <a:pt x="2301" y="565"/>
                      <a:pt x="2301" y="565"/>
                      <a:pt x="2301" y="565"/>
                    </a:cubicBezTo>
                    <a:cubicBezTo>
                      <a:pt x="2302" y="554"/>
                      <a:pt x="2302" y="554"/>
                      <a:pt x="2302" y="554"/>
                    </a:cubicBezTo>
                    <a:cubicBezTo>
                      <a:pt x="2303" y="552"/>
                      <a:pt x="2303" y="552"/>
                      <a:pt x="2303" y="552"/>
                    </a:cubicBezTo>
                    <a:cubicBezTo>
                      <a:pt x="2303" y="548"/>
                      <a:pt x="2304" y="543"/>
                      <a:pt x="2304" y="538"/>
                    </a:cubicBezTo>
                    <a:cubicBezTo>
                      <a:pt x="2305" y="532"/>
                      <a:pt x="2305" y="532"/>
                      <a:pt x="2305" y="532"/>
                    </a:cubicBezTo>
                    <a:cubicBezTo>
                      <a:pt x="2306" y="525"/>
                      <a:pt x="2306" y="519"/>
                      <a:pt x="2307" y="512"/>
                    </a:cubicBezTo>
                    <a:cubicBezTo>
                      <a:pt x="2309" y="493"/>
                      <a:pt x="2331" y="492"/>
                      <a:pt x="2332" y="509"/>
                    </a:cubicBezTo>
                    <a:cubicBezTo>
                      <a:pt x="2332" y="510"/>
                      <a:pt x="2332" y="511"/>
                      <a:pt x="2332" y="512"/>
                    </a:cubicBezTo>
                    <a:cubicBezTo>
                      <a:pt x="2332" y="515"/>
                      <a:pt x="2332" y="515"/>
                      <a:pt x="2332" y="515"/>
                    </a:cubicBezTo>
                    <a:cubicBezTo>
                      <a:pt x="2330" y="529"/>
                      <a:pt x="2330" y="529"/>
                      <a:pt x="2330" y="529"/>
                    </a:cubicBezTo>
                    <a:cubicBezTo>
                      <a:pt x="2329" y="542"/>
                      <a:pt x="2329" y="542"/>
                      <a:pt x="2329" y="542"/>
                    </a:cubicBezTo>
                    <a:cubicBezTo>
                      <a:pt x="2328" y="551"/>
                      <a:pt x="2328" y="551"/>
                      <a:pt x="2328" y="551"/>
                    </a:cubicBezTo>
                    <a:cubicBezTo>
                      <a:pt x="2328" y="554"/>
                      <a:pt x="2328" y="554"/>
                      <a:pt x="2328" y="554"/>
                    </a:cubicBezTo>
                    <a:cubicBezTo>
                      <a:pt x="2326" y="566"/>
                      <a:pt x="2325" y="578"/>
                      <a:pt x="2324" y="591"/>
                    </a:cubicBezTo>
                    <a:cubicBezTo>
                      <a:pt x="2323" y="596"/>
                      <a:pt x="2323" y="596"/>
                      <a:pt x="2323" y="596"/>
                    </a:cubicBezTo>
                    <a:cubicBezTo>
                      <a:pt x="2321" y="596"/>
                      <a:pt x="2320" y="596"/>
                      <a:pt x="2318" y="596"/>
                    </a:cubicBezTo>
                    <a:close/>
                    <a:moveTo>
                      <a:pt x="2326" y="718"/>
                    </a:moveTo>
                    <a:cubicBezTo>
                      <a:pt x="2328" y="699"/>
                      <a:pt x="2328" y="699"/>
                      <a:pt x="2328" y="699"/>
                    </a:cubicBezTo>
                    <a:cubicBezTo>
                      <a:pt x="2329" y="689"/>
                      <a:pt x="2329" y="689"/>
                      <a:pt x="2329" y="689"/>
                    </a:cubicBezTo>
                    <a:cubicBezTo>
                      <a:pt x="2330" y="680"/>
                      <a:pt x="2330" y="680"/>
                      <a:pt x="2330" y="680"/>
                    </a:cubicBezTo>
                    <a:cubicBezTo>
                      <a:pt x="2332" y="656"/>
                      <a:pt x="2332" y="656"/>
                      <a:pt x="2332" y="656"/>
                    </a:cubicBezTo>
                    <a:cubicBezTo>
                      <a:pt x="2334" y="638"/>
                      <a:pt x="2334" y="638"/>
                      <a:pt x="2334" y="638"/>
                    </a:cubicBezTo>
                    <a:cubicBezTo>
                      <a:pt x="2336" y="616"/>
                      <a:pt x="2358" y="614"/>
                      <a:pt x="2363" y="630"/>
                    </a:cubicBezTo>
                    <a:cubicBezTo>
                      <a:pt x="2364" y="633"/>
                      <a:pt x="2364" y="637"/>
                      <a:pt x="2364" y="641"/>
                    </a:cubicBezTo>
                    <a:cubicBezTo>
                      <a:pt x="2363" y="652"/>
                      <a:pt x="2363" y="652"/>
                      <a:pt x="2363" y="652"/>
                    </a:cubicBezTo>
                    <a:cubicBezTo>
                      <a:pt x="2361" y="671"/>
                      <a:pt x="2361" y="671"/>
                      <a:pt x="2361" y="671"/>
                    </a:cubicBezTo>
                    <a:cubicBezTo>
                      <a:pt x="2359" y="690"/>
                      <a:pt x="2359" y="690"/>
                      <a:pt x="2359" y="690"/>
                    </a:cubicBezTo>
                    <a:cubicBezTo>
                      <a:pt x="2359" y="692"/>
                      <a:pt x="2359" y="692"/>
                      <a:pt x="2359" y="692"/>
                    </a:cubicBezTo>
                    <a:cubicBezTo>
                      <a:pt x="2358" y="706"/>
                      <a:pt x="2357" y="720"/>
                      <a:pt x="2356" y="734"/>
                    </a:cubicBezTo>
                    <a:cubicBezTo>
                      <a:pt x="2355" y="743"/>
                      <a:pt x="2355" y="743"/>
                      <a:pt x="2355" y="743"/>
                    </a:cubicBezTo>
                    <a:cubicBezTo>
                      <a:pt x="2346" y="742"/>
                      <a:pt x="2346" y="742"/>
                      <a:pt x="2346" y="742"/>
                    </a:cubicBezTo>
                    <a:cubicBezTo>
                      <a:pt x="2338" y="742"/>
                      <a:pt x="2331" y="741"/>
                      <a:pt x="2324" y="740"/>
                    </a:cubicBezTo>
                    <a:lnTo>
                      <a:pt x="2326" y="718"/>
                    </a:lnTo>
                    <a:close/>
                    <a:moveTo>
                      <a:pt x="2336" y="475"/>
                    </a:moveTo>
                    <a:cubicBezTo>
                      <a:pt x="2334" y="475"/>
                      <a:pt x="2333" y="475"/>
                      <a:pt x="2331" y="475"/>
                    </a:cubicBezTo>
                    <a:cubicBezTo>
                      <a:pt x="2326" y="475"/>
                      <a:pt x="2321" y="475"/>
                      <a:pt x="2316" y="475"/>
                    </a:cubicBezTo>
                    <a:cubicBezTo>
                      <a:pt x="2312" y="475"/>
                      <a:pt x="2312" y="475"/>
                      <a:pt x="2312" y="475"/>
                    </a:cubicBezTo>
                    <a:cubicBezTo>
                      <a:pt x="2313" y="465"/>
                      <a:pt x="2313" y="465"/>
                      <a:pt x="2313" y="465"/>
                    </a:cubicBezTo>
                    <a:cubicBezTo>
                      <a:pt x="2315" y="444"/>
                      <a:pt x="2315" y="444"/>
                      <a:pt x="2315" y="444"/>
                    </a:cubicBezTo>
                    <a:cubicBezTo>
                      <a:pt x="2316" y="434"/>
                      <a:pt x="2316" y="434"/>
                      <a:pt x="2316" y="434"/>
                    </a:cubicBezTo>
                    <a:cubicBezTo>
                      <a:pt x="2317" y="425"/>
                      <a:pt x="2317" y="425"/>
                      <a:pt x="2317" y="425"/>
                    </a:cubicBezTo>
                    <a:cubicBezTo>
                      <a:pt x="2318" y="423"/>
                      <a:pt x="2318" y="423"/>
                      <a:pt x="2318" y="423"/>
                    </a:cubicBezTo>
                    <a:cubicBezTo>
                      <a:pt x="2319" y="415"/>
                      <a:pt x="2319" y="415"/>
                      <a:pt x="2319" y="415"/>
                    </a:cubicBezTo>
                    <a:cubicBezTo>
                      <a:pt x="2319" y="408"/>
                      <a:pt x="2320" y="400"/>
                      <a:pt x="2321" y="393"/>
                    </a:cubicBezTo>
                    <a:cubicBezTo>
                      <a:pt x="2322" y="389"/>
                      <a:pt x="2323" y="386"/>
                      <a:pt x="2324" y="384"/>
                    </a:cubicBezTo>
                    <a:cubicBezTo>
                      <a:pt x="2326" y="381"/>
                      <a:pt x="2328" y="380"/>
                      <a:pt x="2330" y="379"/>
                    </a:cubicBezTo>
                    <a:cubicBezTo>
                      <a:pt x="2338" y="376"/>
                      <a:pt x="2346" y="380"/>
                      <a:pt x="2345" y="392"/>
                    </a:cubicBezTo>
                    <a:cubicBezTo>
                      <a:pt x="2345" y="393"/>
                      <a:pt x="2345" y="393"/>
                      <a:pt x="2345" y="393"/>
                    </a:cubicBezTo>
                    <a:cubicBezTo>
                      <a:pt x="2344" y="401"/>
                      <a:pt x="2344" y="401"/>
                      <a:pt x="2344" y="401"/>
                    </a:cubicBezTo>
                    <a:cubicBezTo>
                      <a:pt x="2344" y="403"/>
                      <a:pt x="2344" y="403"/>
                      <a:pt x="2344" y="403"/>
                    </a:cubicBezTo>
                    <a:cubicBezTo>
                      <a:pt x="2342" y="422"/>
                      <a:pt x="2342" y="422"/>
                      <a:pt x="2342" y="422"/>
                    </a:cubicBezTo>
                    <a:cubicBezTo>
                      <a:pt x="2340" y="434"/>
                      <a:pt x="2340" y="434"/>
                      <a:pt x="2340" y="434"/>
                    </a:cubicBezTo>
                    <a:cubicBezTo>
                      <a:pt x="2339" y="443"/>
                      <a:pt x="2339" y="443"/>
                      <a:pt x="2339" y="443"/>
                    </a:cubicBezTo>
                    <a:cubicBezTo>
                      <a:pt x="2338" y="456"/>
                      <a:pt x="2338" y="456"/>
                      <a:pt x="2338" y="456"/>
                    </a:cubicBezTo>
                    <a:cubicBezTo>
                      <a:pt x="2337" y="470"/>
                      <a:pt x="2337" y="470"/>
                      <a:pt x="2337" y="470"/>
                    </a:cubicBezTo>
                    <a:lnTo>
                      <a:pt x="2336" y="475"/>
                    </a:lnTo>
                    <a:close/>
                    <a:moveTo>
                      <a:pt x="2328" y="366"/>
                    </a:moveTo>
                    <a:cubicBezTo>
                      <a:pt x="2325" y="366"/>
                      <a:pt x="2325" y="366"/>
                      <a:pt x="2325" y="366"/>
                    </a:cubicBezTo>
                    <a:cubicBezTo>
                      <a:pt x="2326" y="357"/>
                      <a:pt x="2326" y="357"/>
                      <a:pt x="2326" y="357"/>
                    </a:cubicBezTo>
                    <a:cubicBezTo>
                      <a:pt x="2328" y="337"/>
                      <a:pt x="2328" y="337"/>
                      <a:pt x="2328" y="337"/>
                    </a:cubicBezTo>
                    <a:cubicBezTo>
                      <a:pt x="2329" y="327"/>
                      <a:pt x="2329" y="327"/>
                      <a:pt x="2329" y="327"/>
                    </a:cubicBezTo>
                    <a:cubicBezTo>
                      <a:pt x="2330" y="321"/>
                      <a:pt x="2330" y="321"/>
                      <a:pt x="2330" y="321"/>
                    </a:cubicBezTo>
                    <a:cubicBezTo>
                      <a:pt x="2330" y="318"/>
                      <a:pt x="2330" y="318"/>
                      <a:pt x="2330" y="318"/>
                    </a:cubicBezTo>
                    <a:cubicBezTo>
                      <a:pt x="2331" y="311"/>
                      <a:pt x="2331" y="311"/>
                      <a:pt x="2331" y="311"/>
                    </a:cubicBezTo>
                    <a:cubicBezTo>
                      <a:pt x="2332" y="303"/>
                      <a:pt x="2333" y="296"/>
                      <a:pt x="2334" y="288"/>
                    </a:cubicBezTo>
                    <a:cubicBezTo>
                      <a:pt x="2334" y="288"/>
                      <a:pt x="2334" y="287"/>
                      <a:pt x="2334" y="287"/>
                    </a:cubicBezTo>
                    <a:cubicBezTo>
                      <a:pt x="2334" y="285"/>
                      <a:pt x="2335" y="283"/>
                      <a:pt x="2336" y="281"/>
                    </a:cubicBezTo>
                    <a:cubicBezTo>
                      <a:pt x="2338" y="278"/>
                      <a:pt x="2341" y="276"/>
                      <a:pt x="2343" y="275"/>
                    </a:cubicBezTo>
                    <a:cubicBezTo>
                      <a:pt x="2345" y="274"/>
                      <a:pt x="2347" y="274"/>
                      <a:pt x="2349" y="274"/>
                    </a:cubicBezTo>
                    <a:cubicBezTo>
                      <a:pt x="2353" y="275"/>
                      <a:pt x="2357" y="280"/>
                      <a:pt x="2356" y="287"/>
                    </a:cubicBezTo>
                    <a:cubicBezTo>
                      <a:pt x="2356" y="290"/>
                      <a:pt x="2356" y="290"/>
                      <a:pt x="2356" y="290"/>
                    </a:cubicBezTo>
                    <a:cubicBezTo>
                      <a:pt x="2355" y="297"/>
                      <a:pt x="2355" y="297"/>
                      <a:pt x="2355" y="297"/>
                    </a:cubicBezTo>
                    <a:cubicBezTo>
                      <a:pt x="2355" y="300"/>
                      <a:pt x="2355" y="300"/>
                      <a:pt x="2355" y="300"/>
                    </a:cubicBezTo>
                    <a:cubicBezTo>
                      <a:pt x="2353" y="316"/>
                      <a:pt x="2353" y="316"/>
                      <a:pt x="2353" y="316"/>
                    </a:cubicBezTo>
                    <a:cubicBezTo>
                      <a:pt x="2352" y="326"/>
                      <a:pt x="2352" y="326"/>
                      <a:pt x="2352" y="326"/>
                    </a:cubicBezTo>
                    <a:cubicBezTo>
                      <a:pt x="2351" y="335"/>
                      <a:pt x="2351" y="335"/>
                      <a:pt x="2351" y="335"/>
                    </a:cubicBezTo>
                    <a:cubicBezTo>
                      <a:pt x="2350" y="347"/>
                      <a:pt x="2350" y="347"/>
                      <a:pt x="2350" y="347"/>
                    </a:cubicBezTo>
                    <a:cubicBezTo>
                      <a:pt x="2348" y="364"/>
                      <a:pt x="2348" y="364"/>
                      <a:pt x="2348" y="364"/>
                    </a:cubicBezTo>
                    <a:cubicBezTo>
                      <a:pt x="2348" y="365"/>
                      <a:pt x="2348" y="365"/>
                      <a:pt x="2348" y="365"/>
                    </a:cubicBezTo>
                    <a:cubicBezTo>
                      <a:pt x="2347" y="365"/>
                      <a:pt x="2347" y="365"/>
                      <a:pt x="2347" y="365"/>
                    </a:cubicBezTo>
                    <a:cubicBezTo>
                      <a:pt x="2340" y="365"/>
                      <a:pt x="2334" y="365"/>
                      <a:pt x="2328" y="366"/>
                    </a:cubicBezTo>
                    <a:close/>
                    <a:moveTo>
                      <a:pt x="2352" y="458"/>
                    </a:moveTo>
                    <a:cubicBezTo>
                      <a:pt x="2353" y="444"/>
                      <a:pt x="2353" y="444"/>
                      <a:pt x="2353" y="444"/>
                    </a:cubicBezTo>
                    <a:cubicBezTo>
                      <a:pt x="2354" y="435"/>
                      <a:pt x="2354" y="435"/>
                      <a:pt x="2354" y="435"/>
                    </a:cubicBezTo>
                    <a:cubicBezTo>
                      <a:pt x="2354" y="430"/>
                      <a:pt x="2354" y="430"/>
                      <a:pt x="2354" y="430"/>
                    </a:cubicBezTo>
                    <a:cubicBezTo>
                      <a:pt x="2356" y="409"/>
                      <a:pt x="2356" y="409"/>
                      <a:pt x="2356" y="409"/>
                    </a:cubicBezTo>
                    <a:cubicBezTo>
                      <a:pt x="2358" y="394"/>
                      <a:pt x="2358" y="394"/>
                      <a:pt x="2358" y="394"/>
                    </a:cubicBezTo>
                    <a:cubicBezTo>
                      <a:pt x="2358" y="393"/>
                      <a:pt x="2358" y="391"/>
                      <a:pt x="2359" y="390"/>
                    </a:cubicBezTo>
                    <a:cubicBezTo>
                      <a:pt x="2359" y="390"/>
                      <a:pt x="2359" y="389"/>
                      <a:pt x="2359" y="388"/>
                    </a:cubicBezTo>
                    <a:cubicBezTo>
                      <a:pt x="2361" y="383"/>
                      <a:pt x="2365" y="380"/>
                      <a:pt x="2370" y="379"/>
                    </a:cubicBezTo>
                    <a:cubicBezTo>
                      <a:pt x="2370" y="379"/>
                      <a:pt x="2371" y="379"/>
                      <a:pt x="2372" y="379"/>
                    </a:cubicBezTo>
                    <a:cubicBezTo>
                      <a:pt x="2376" y="379"/>
                      <a:pt x="2381" y="382"/>
                      <a:pt x="2383" y="387"/>
                    </a:cubicBezTo>
                    <a:cubicBezTo>
                      <a:pt x="2385" y="389"/>
                      <a:pt x="2385" y="392"/>
                      <a:pt x="2385" y="396"/>
                    </a:cubicBezTo>
                    <a:cubicBezTo>
                      <a:pt x="2384" y="405"/>
                      <a:pt x="2384" y="405"/>
                      <a:pt x="2384" y="405"/>
                    </a:cubicBezTo>
                    <a:cubicBezTo>
                      <a:pt x="2383" y="418"/>
                      <a:pt x="2383" y="418"/>
                      <a:pt x="2383" y="418"/>
                    </a:cubicBezTo>
                    <a:cubicBezTo>
                      <a:pt x="2382" y="432"/>
                      <a:pt x="2382" y="432"/>
                      <a:pt x="2382" y="432"/>
                    </a:cubicBezTo>
                    <a:cubicBezTo>
                      <a:pt x="2381" y="437"/>
                      <a:pt x="2381" y="437"/>
                      <a:pt x="2381" y="437"/>
                    </a:cubicBezTo>
                    <a:cubicBezTo>
                      <a:pt x="2380" y="448"/>
                      <a:pt x="2379" y="459"/>
                      <a:pt x="2379" y="470"/>
                    </a:cubicBezTo>
                    <a:cubicBezTo>
                      <a:pt x="2378" y="476"/>
                      <a:pt x="2378" y="476"/>
                      <a:pt x="2378" y="476"/>
                    </a:cubicBezTo>
                    <a:cubicBezTo>
                      <a:pt x="2378" y="479"/>
                      <a:pt x="2378" y="479"/>
                      <a:pt x="2378" y="479"/>
                    </a:cubicBezTo>
                    <a:cubicBezTo>
                      <a:pt x="2376" y="478"/>
                      <a:pt x="2376" y="478"/>
                      <a:pt x="2376" y="478"/>
                    </a:cubicBezTo>
                    <a:cubicBezTo>
                      <a:pt x="2373" y="478"/>
                      <a:pt x="2371" y="478"/>
                      <a:pt x="2369" y="478"/>
                    </a:cubicBezTo>
                    <a:cubicBezTo>
                      <a:pt x="2363" y="477"/>
                      <a:pt x="2356" y="476"/>
                      <a:pt x="2350" y="476"/>
                    </a:cubicBezTo>
                    <a:cubicBezTo>
                      <a:pt x="2350" y="470"/>
                      <a:pt x="2351" y="464"/>
                      <a:pt x="2352" y="458"/>
                    </a:cubicBezTo>
                    <a:close/>
                    <a:moveTo>
                      <a:pt x="2383" y="582"/>
                    </a:moveTo>
                    <a:cubicBezTo>
                      <a:pt x="2384" y="569"/>
                      <a:pt x="2384" y="569"/>
                      <a:pt x="2384" y="569"/>
                    </a:cubicBezTo>
                    <a:cubicBezTo>
                      <a:pt x="2385" y="560"/>
                      <a:pt x="2385" y="560"/>
                      <a:pt x="2385" y="560"/>
                    </a:cubicBezTo>
                    <a:cubicBezTo>
                      <a:pt x="2385" y="558"/>
                      <a:pt x="2385" y="558"/>
                      <a:pt x="2385" y="558"/>
                    </a:cubicBezTo>
                    <a:cubicBezTo>
                      <a:pt x="2387" y="537"/>
                      <a:pt x="2387" y="537"/>
                      <a:pt x="2387" y="537"/>
                    </a:cubicBezTo>
                    <a:cubicBezTo>
                      <a:pt x="2388" y="531"/>
                      <a:pt x="2388" y="524"/>
                      <a:pt x="2389" y="517"/>
                    </a:cubicBezTo>
                    <a:cubicBezTo>
                      <a:pt x="2390" y="499"/>
                      <a:pt x="2410" y="501"/>
                      <a:pt x="2413" y="516"/>
                    </a:cubicBezTo>
                    <a:cubicBezTo>
                      <a:pt x="2413" y="517"/>
                      <a:pt x="2413" y="519"/>
                      <a:pt x="2413" y="522"/>
                    </a:cubicBezTo>
                    <a:cubicBezTo>
                      <a:pt x="2412" y="535"/>
                      <a:pt x="2412" y="535"/>
                      <a:pt x="2412" y="535"/>
                    </a:cubicBezTo>
                    <a:cubicBezTo>
                      <a:pt x="2411" y="546"/>
                      <a:pt x="2411" y="546"/>
                      <a:pt x="2411" y="546"/>
                    </a:cubicBezTo>
                    <a:cubicBezTo>
                      <a:pt x="2410" y="560"/>
                      <a:pt x="2410" y="560"/>
                      <a:pt x="2410" y="560"/>
                    </a:cubicBezTo>
                    <a:cubicBezTo>
                      <a:pt x="2410" y="564"/>
                      <a:pt x="2410" y="564"/>
                      <a:pt x="2410" y="564"/>
                    </a:cubicBezTo>
                    <a:cubicBezTo>
                      <a:pt x="2409" y="573"/>
                      <a:pt x="2409" y="583"/>
                      <a:pt x="2408" y="592"/>
                    </a:cubicBezTo>
                    <a:cubicBezTo>
                      <a:pt x="2407" y="606"/>
                      <a:pt x="2407" y="606"/>
                      <a:pt x="2407" y="606"/>
                    </a:cubicBezTo>
                    <a:cubicBezTo>
                      <a:pt x="2403" y="606"/>
                      <a:pt x="2398" y="605"/>
                      <a:pt x="2394" y="604"/>
                    </a:cubicBezTo>
                    <a:cubicBezTo>
                      <a:pt x="2390" y="603"/>
                      <a:pt x="2386" y="602"/>
                      <a:pt x="2382" y="602"/>
                    </a:cubicBezTo>
                    <a:lnTo>
                      <a:pt x="2383" y="582"/>
                    </a:lnTo>
                    <a:close/>
                    <a:moveTo>
                      <a:pt x="2408" y="484"/>
                    </a:moveTo>
                    <a:cubicBezTo>
                      <a:pt x="2405" y="483"/>
                      <a:pt x="2402" y="483"/>
                      <a:pt x="2399" y="482"/>
                    </a:cubicBezTo>
                    <a:cubicBezTo>
                      <a:pt x="2397" y="482"/>
                      <a:pt x="2394" y="481"/>
                      <a:pt x="2391" y="481"/>
                    </a:cubicBezTo>
                    <a:cubicBezTo>
                      <a:pt x="2392" y="477"/>
                      <a:pt x="2392" y="477"/>
                      <a:pt x="2392" y="477"/>
                    </a:cubicBezTo>
                    <a:cubicBezTo>
                      <a:pt x="2393" y="464"/>
                      <a:pt x="2393" y="464"/>
                      <a:pt x="2393" y="464"/>
                    </a:cubicBezTo>
                    <a:cubicBezTo>
                      <a:pt x="2393" y="457"/>
                      <a:pt x="2393" y="457"/>
                      <a:pt x="2393" y="457"/>
                    </a:cubicBezTo>
                    <a:cubicBezTo>
                      <a:pt x="2395" y="439"/>
                      <a:pt x="2395" y="439"/>
                      <a:pt x="2395" y="439"/>
                    </a:cubicBezTo>
                    <a:cubicBezTo>
                      <a:pt x="2396" y="420"/>
                      <a:pt x="2396" y="420"/>
                      <a:pt x="2396" y="420"/>
                    </a:cubicBezTo>
                    <a:cubicBezTo>
                      <a:pt x="2398" y="406"/>
                      <a:pt x="2398" y="406"/>
                      <a:pt x="2398" y="406"/>
                    </a:cubicBezTo>
                    <a:cubicBezTo>
                      <a:pt x="2398" y="397"/>
                      <a:pt x="2398" y="397"/>
                      <a:pt x="2398" y="397"/>
                    </a:cubicBezTo>
                    <a:cubicBezTo>
                      <a:pt x="2398" y="395"/>
                      <a:pt x="2399" y="394"/>
                      <a:pt x="2399" y="392"/>
                    </a:cubicBezTo>
                    <a:cubicBezTo>
                      <a:pt x="2401" y="387"/>
                      <a:pt x="2405" y="384"/>
                      <a:pt x="2409" y="384"/>
                    </a:cubicBezTo>
                    <a:cubicBezTo>
                      <a:pt x="2412" y="384"/>
                      <a:pt x="2415" y="386"/>
                      <a:pt x="2418" y="389"/>
                    </a:cubicBezTo>
                    <a:cubicBezTo>
                      <a:pt x="2420" y="391"/>
                      <a:pt x="2421" y="395"/>
                      <a:pt x="2421" y="399"/>
                    </a:cubicBezTo>
                    <a:cubicBezTo>
                      <a:pt x="2421" y="400"/>
                      <a:pt x="2421" y="401"/>
                      <a:pt x="2421" y="402"/>
                    </a:cubicBezTo>
                    <a:cubicBezTo>
                      <a:pt x="2420" y="413"/>
                      <a:pt x="2420" y="424"/>
                      <a:pt x="2419" y="436"/>
                    </a:cubicBezTo>
                    <a:cubicBezTo>
                      <a:pt x="2418" y="442"/>
                      <a:pt x="2418" y="442"/>
                      <a:pt x="2418" y="442"/>
                    </a:cubicBezTo>
                    <a:cubicBezTo>
                      <a:pt x="2418" y="444"/>
                      <a:pt x="2418" y="444"/>
                      <a:pt x="2418" y="444"/>
                    </a:cubicBezTo>
                    <a:cubicBezTo>
                      <a:pt x="2417" y="456"/>
                      <a:pt x="2417" y="456"/>
                      <a:pt x="2417" y="456"/>
                    </a:cubicBezTo>
                    <a:cubicBezTo>
                      <a:pt x="2417" y="468"/>
                      <a:pt x="2417" y="468"/>
                      <a:pt x="2417" y="468"/>
                    </a:cubicBezTo>
                    <a:cubicBezTo>
                      <a:pt x="2416" y="477"/>
                      <a:pt x="2416" y="477"/>
                      <a:pt x="2416" y="477"/>
                    </a:cubicBezTo>
                    <a:cubicBezTo>
                      <a:pt x="2415" y="486"/>
                      <a:pt x="2415" y="486"/>
                      <a:pt x="2415" y="486"/>
                    </a:cubicBezTo>
                    <a:cubicBezTo>
                      <a:pt x="2413" y="485"/>
                      <a:pt x="2410" y="484"/>
                      <a:pt x="2408" y="484"/>
                    </a:cubicBezTo>
                    <a:close/>
                    <a:moveTo>
                      <a:pt x="2416" y="607"/>
                    </a:moveTo>
                    <a:cubicBezTo>
                      <a:pt x="2418" y="584"/>
                      <a:pt x="2418" y="584"/>
                      <a:pt x="2418" y="584"/>
                    </a:cubicBezTo>
                    <a:cubicBezTo>
                      <a:pt x="2419" y="565"/>
                      <a:pt x="2419" y="565"/>
                      <a:pt x="2419" y="565"/>
                    </a:cubicBezTo>
                    <a:cubicBezTo>
                      <a:pt x="2420" y="552"/>
                      <a:pt x="2420" y="552"/>
                      <a:pt x="2420" y="552"/>
                    </a:cubicBezTo>
                    <a:cubicBezTo>
                      <a:pt x="2421" y="538"/>
                      <a:pt x="2421" y="538"/>
                      <a:pt x="2421" y="538"/>
                    </a:cubicBezTo>
                    <a:cubicBezTo>
                      <a:pt x="2421" y="527"/>
                      <a:pt x="2421" y="527"/>
                      <a:pt x="2421" y="527"/>
                    </a:cubicBezTo>
                    <a:cubicBezTo>
                      <a:pt x="2422" y="522"/>
                      <a:pt x="2422" y="522"/>
                      <a:pt x="2422" y="522"/>
                    </a:cubicBezTo>
                    <a:cubicBezTo>
                      <a:pt x="2423" y="509"/>
                      <a:pt x="2432" y="507"/>
                      <a:pt x="2438" y="513"/>
                    </a:cubicBezTo>
                    <a:cubicBezTo>
                      <a:pt x="2440" y="515"/>
                      <a:pt x="2441" y="517"/>
                      <a:pt x="2442" y="520"/>
                    </a:cubicBezTo>
                    <a:cubicBezTo>
                      <a:pt x="2442" y="522"/>
                      <a:pt x="2442" y="525"/>
                      <a:pt x="2442" y="527"/>
                    </a:cubicBezTo>
                    <a:cubicBezTo>
                      <a:pt x="2442" y="533"/>
                      <a:pt x="2442" y="533"/>
                      <a:pt x="2442" y="533"/>
                    </a:cubicBezTo>
                    <a:cubicBezTo>
                      <a:pt x="2441" y="544"/>
                      <a:pt x="2441" y="554"/>
                      <a:pt x="2440" y="565"/>
                    </a:cubicBezTo>
                    <a:cubicBezTo>
                      <a:pt x="2440" y="570"/>
                      <a:pt x="2440" y="570"/>
                      <a:pt x="2440" y="570"/>
                    </a:cubicBezTo>
                    <a:cubicBezTo>
                      <a:pt x="2439" y="576"/>
                      <a:pt x="2439" y="582"/>
                      <a:pt x="2439" y="588"/>
                    </a:cubicBezTo>
                    <a:cubicBezTo>
                      <a:pt x="2438" y="606"/>
                      <a:pt x="2438" y="606"/>
                      <a:pt x="2438" y="606"/>
                    </a:cubicBezTo>
                    <a:cubicBezTo>
                      <a:pt x="2437" y="614"/>
                      <a:pt x="2437" y="614"/>
                      <a:pt x="2437" y="614"/>
                    </a:cubicBezTo>
                    <a:cubicBezTo>
                      <a:pt x="2435" y="613"/>
                      <a:pt x="2433" y="613"/>
                      <a:pt x="2431" y="612"/>
                    </a:cubicBezTo>
                    <a:cubicBezTo>
                      <a:pt x="2426" y="611"/>
                      <a:pt x="2421" y="610"/>
                      <a:pt x="2416" y="608"/>
                    </a:cubicBezTo>
                    <a:lnTo>
                      <a:pt x="2416" y="607"/>
                    </a:lnTo>
                    <a:close/>
                    <a:moveTo>
                      <a:pt x="2440" y="492"/>
                    </a:moveTo>
                    <a:cubicBezTo>
                      <a:pt x="2435" y="491"/>
                      <a:pt x="2429" y="489"/>
                      <a:pt x="2424" y="488"/>
                    </a:cubicBezTo>
                    <a:cubicBezTo>
                      <a:pt x="2425" y="469"/>
                      <a:pt x="2425" y="469"/>
                      <a:pt x="2425" y="469"/>
                    </a:cubicBezTo>
                    <a:cubicBezTo>
                      <a:pt x="2426" y="460"/>
                      <a:pt x="2426" y="460"/>
                      <a:pt x="2426" y="460"/>
                    </a:cubicBezTo>
                    <a:cubicBezTo>
                      <a:pt x="2427" y="448"/>
                      <a:pt x="2427" y="448"/>
                      <a:pt x="2427" y="448"/>
                    </a:cubicBezTo>
                    <a:cubicBezTo>
                      <a:pt x="2427" y="446"/>
                      <a:pt x="2427" y="446"/>
                      <a:pt x="2427" y="446"/>
                    </a:cubicBezTo>
                    <a:cubicBezTo>
                      <a:pt x="2427" y="434"/>
                      <a:pt x="2427" y="434"/>
                      <a:pt x="2427" y="434"/>
                    </a:cubicBezTo>
                    <a:cubicBezTo>
                      <a:pt x="2428" y="428"/>
                      <a:pt x="2428" y="428"/>
                      <a:pt x="2428" y="428"/>
                    </a:cubicBezTo>
                    <a:cubicBezTo>
                      <a:pt x="2429" y="405"/>
                      <a:pt x="2429" y="405"/>
                      <a:pt x="2429" y="405"/>
                    </a:cubicBezTo>
                    <a:cubicBezTo>
                      <a:pt x="2431" y="386"/>
                      <a:pt x="2450" y="392"/>
                      <a:pt x="2449" y="410"/>
                    </a:cubicBezTo>
                    <a:cubicBezTo>
                      <a:pt x="2449" y="411"/>
                      <a:pt x="2449" y="411"/>
                      <a:pt x="2449" y="411"/>
                    </a:cubicBezTo>
                    <a:cubicBezTo>
                      <a:pt x="2448" y="417"/>
                      <a:pt x="2448" y="417"/>
                      <a:pt x="2448" y="417"/>
                    </a:cubicBezTo>
                    <a:cubicBezTo>
                      <a:pt x="2448" y="430"/>
                      <a:pt x="2448" y="430"/>
                      <a:pt x="2448" y="430"/>
                    </a:cubicBezTo>
                    <a:cubicBezTo>
                      <a:pt x="2447" y="442"/>
                      <a:pt x="2447" y="442"/>
                      <a:pt x="2447" y="442"/>
                    </a:cubicBezTo>
                    <a:cubicBezTo>
                      <a:pt x="2446" y="451"/>
                      <a:pt x="2446" y="451"/>
                      <a:pt x="2446" y="451"/>
                    </a:cubicBezTo>
                    <a:cubicBezTo>
                      <a:pt x="2446" y="452"/>
                      <a:pt x="2446" y="452"/>
                      <a:pt x="2446" y="452"/>
                    </a:cubicBezTo>
                    <a:cubicBezTo>
                      <a:pt x="2444" y="489"/>
                      <a:pt x="2444" y="489"/>
                      <a:pt x="2444" y="489"/>
                    </a:cubicBezTo>
                    <a:cubicBezTo>
                      <a:pt x="2444" y="494"/>
                      <a:pt x="2444" y="494"/>
                      <a:pt x="2444" y="494"/>
                    </a:cubicBezTo>
                    <a:cubicBezTo>
                      <a:pt x="2443" y="493"/>
                      <a:pt x="2441" y="493"/>
                      <a:pt x="2440" y="492"/>
                    </a:cubicBezTo>
                    <a:close/>
                    <a:moveTo>
                      <a:pt x="2445" y="600"/>
                    </a:moveTo>
                    <a:cubicBezTo>
                      <a:pt x="2446" y="582"/>
                      <a:pt x="2446" y="582"/>
                      <a:pt x="2446" y="582"/>
                    </a:cubicBezTo>
                    <a:cubicBezTo>
                      <a:pt x="2447" y="573"/>
                      <a:pt x="2447" y="573"/>
                      <a:pt x="2447" y="573"/>
                    </a:cubicBezTo>
                    <a:cubicBezTo>
                      <a:pt x="2447" y="559"/>
                      <a:pt x="2447" y="559"/>
                      <a:pt x="2447" y="559"/>
                    </a:cubicBezTo>
                    <a:cubicBezTo>
                      <a:pt x="2448" y="549"/>
                      <a:pt x="2449" y="539"/>
                      <a:pt x="2449" y="530"/>
                    </a:cubicBezTo>
                    <a:cubicBezTo>
                      <a:pt x="2449" y="529"/>
                      <a:pt x="2449" y="528"/>
                      <a:pt x="2449" y="527"/>
                    </a:cubicBezTo>
                    <a:cubicBezTo>
                      <a:pt x="2451" y="520"/>
                      <a:pt x="2455" y="518"/>
                      <a:pt x="2458" y="519"/>
                    </a:cubicBezTo>
                    <a:cubicBezTo>
                      <a:pt x="2462" y="521"/>
                      <a:pt x="2466" y="526"/>
                      <a:pt x="2466" y="535"/>
                    </a:cubicBezTo>
                    <a:cubicBezTo>
                      <a:pt x="2465" y="544"/>
                      <a:pt x="2465" y="544"/>
                      <a:pt x="2465" y="544"/>
                    </a:cubicBezTo>
                    <a:cubicBezTo>
                      <a:pt x="2465" y="551"/>
                      <a:pt x="2465" y="559"/>
                      <a:pt x="2464" y="567"/>
                    </a:cubicBezTo>
                    <a:cubicBezTo>
                      <a:pt x="2464" y="578"/>
                      <a:pt x="2464" y="578"/>
                      <a:pt x="2464" y="578"/>
                    </a:cubicBezTo>
                    <a:cubicBezTo>
                      <a:pt x="2463" y="584"/>
                      <a:pt x="2463" y="584"/>
                      <a:pt x="2463" y="584"/>
                    </a:cubicBezTo>
                    <a:cubicBezTo>
                      <a:pt x="2462" y="603"/>
                      <a:pt x="2462" y="603"/>
                      <a:pt x="2462" y="603"/>
                    </a:cubicBezTo>
                    <a:cubicBezTo>
                      <a:pt x="2462" y="621"/>
                      <a:pt x="2462" y="621"/>
                      <a:pt x="2462" y="621"/>
                    </a:cubicBezTo>
                    <a:cubicBezTo>
                      <a:pt x="2457" y="619"/>
                      <a:pt x="2451" y="618"/>
                      <a:pt x="2446" y="616"/>
                    </a:cubicBezTo>
                    <a:cubicBezTo>
                      <a:pt x="2444" y="616"/>
                      <a:pt x="2444" y="616"/>
                      <a:pt x="2444" y="616"/>
                    </a:cubicBezTo>
                    <a:lnTo>
                      <a:pt x="2445" y="600"/>
                    </a:lnTo>
                    <a:close/>
                    <a:moveTo>
                      <a:pt x="2465" y="708"/>
                    </a:moveTo>
                    <a:cubicBezTo>
                      <a:pt x="2465" y="698"/>
                      <a:pt x="2465" y="698"/>
                      <a:pt x="2465" y="698"/>
                    </a:cubicBezTo>
                    <a:cubicBezTo>
                      <a:pt x="2466" y="685"/>
                      <a:pt x="2466" y="685"/>
                      <a:pt x="2466" y="685"/>
                    </a:cubicBezTo>
                    <a:cubicBezTo>
                      <a:pt x="2466" y="672"/>
                      <a:pt x="2466" y="672"/>
                      <a:pt x="2466" y="672"/>
                    </a:cubicBezTo>
                    <a:cubicBezTo>
                      <a:pt x="2467" y="662"/>
                      <a:pt x="2467" y="662"/>
                      <a:pt x="2467" y="662"/>
                    </a:cubicBezTo>
                    <a:cubicBezTo>
                      <a:pt x="2467" y="647"/>
                      <a:pt x="2477" y="649"/>
                      <a:pt x="2480" y="661"/>
                    </a:cubicBezTo>
                    <a:cubicBezTo>
                      <a:pt x="2480" y="663"/>
                      <a:pt x="2480" y="665"/>
                      <a:pt x="2480" y="667"/>
                    </a:cubicBezTo>
                    <a:cubicBezTo>
                      <a:pt x="2480" y="673"/>
                      <a:pt x="2480" y="673"/>
                      <a:pt x="2480" y="673"/>
                    </a:cubicBezTo>
                    <a:cubicBezTo>
                      <a:pt x="2480" y="686"/>
                      <a:pt x="2480" y="686"/>
                      <a:pt x="2480" y="686"/>
                    </a:cubicBezTo>
                    <a:cubicBezTo>
                      <a:pt x="2479" y="694"/>
                      <a:pt x="2479" y="703"/>
                      <a:pt x="2479" y="711"/>
                    </a:cubicBezTo>
                    <a:cubicBezTo>
                      <a:pt x="2478" y="724"/>
                      <a:pt x="2478" y="737"/>
                      <a:pt x="2477" y="750"/>
                    </a:cubicBezTo>
                    <a:cubicBezTo>
                      <a:pt x="2477" y="756"/>
                      <a:pt x="2477" y="756"/>
                      <a:pt x="2477" y="756"/>
                    </a:cubicBezTo>
                    <a:cubicBezTo>
                      <a:pt x="2471" y="755"/>
                      <a:pt x="2471" y="755"/>
                      <a:pt x="2471" y="755"/>
                    </a:cubicBezTo>
                    <a:cubicBezTo>
                      <a:pt x="2463" y="754"/>
                      <a:pt x="2463" y="754"/>
                      <a:pt x="2463" y="754"/>
                    </a:cubicBezTo>
                    <a:cubicBezTo>
                      <a:pt x="2464" y="739"/>
                      <a:pt x="2464" y="724"/>
                      <a:pt x="2465" y="708"/>
                    </a:cubicBezTo>
                    <a:close/>
                    <a:moveTo>
                      <a:pt x="2469" y="623"/>
                    </a:moveTo>
                    <a:cubicBezTo>
                      <a:pt x="2469" y="614"/>
                      <a:pt x="2469" y="606"/>
                      <a:pt x="2470" y="597"/>
                    </a:cubicBezTo>
                    <a:cubicBezTo>
                      <a:pt x="2471" y="581"/>
                      <a:pt x="2471" y="581"/>
                      <a:pt x="2471" y="581"/>
                    </a:cubicBezTo>
                    <a:cubicBezTo>
                      <a:pt x="2471" y="578"/>
                      <a:pt x="2471" y="578"/>
                      <a:pt x="2471" y="578"/>
                    </a:cubicBezTo>
                    <a:cubicBezTo>
                      <a:pt x="2471" y="560"/>
                      <a:pt x="2471" y="560"/>
                      <a:pt x="2471" y="560"/>
                    </a:cubicBezTo>
                    <a:cubicBezTo>
                      <a:pt x="2472" y="539"/>
                      <a:pt x="2472" y="539"/>
                      <a:pt x="2472" y="539"/>
                    </a:cubicBezTo>
                    <a:cubicBezTo>
                      <a:pt x="2472" y="538"/>
                      <a:pt x="2472" y="538"/>
                      <a:pt x="2472" y="538"/>
                    </a:cubicBezTo>
                    <a:cubicBezTo>
                      <a:pt x="2473" y="529"/>
                      <a:pt x="2478" y="527"/>
                      <a:pt x="2481" y="530"/>
                    </a:cubicBezTo>
                    <a:cubicBezTo>
                      <a:pt x="2483" y="533"/>
                      <a:pt x="2485" y="537"/>
                      <a:pt x="2485" y="544"/>
                    </a:cubicBezTo>
                    <a:cubicBezTo>
                      <a:pt x="2485" y="549"/>
                      <a:pt x="2485" y="549"/>
                      <a:pt x="2485" y="549"/>
                    </a:cubicBezTo>
                    <a:cubicBezTo>
                      <a:pt x="2484" y="567"/>
                      <a:pt x="2484" y="567"/>
                      <a:pt x="2484" y="567"/>
                    </a:cubicBezTo>
                    <a:cubicBezTo>
                      <a:pt x="2484" y="573"/>
                      <a:pt x="2484" y="579"/>
                      <a:pt x="2484" y="585"/>
                    </a:cubicBezTo>
                    <a:cubicBezTo>
                      <a:pt x="2483" y="586"/>
                      <a:pt x="2483" y="586"/>
                      <a:pt x="2483" y="586"/>
                    </a:cubicBezTo>
                    <a:cubicBezTo>
                      <a:pt x="2483" y="600"/>
                      <a:pt x="2482" y="613"/>
                      <a:pt x="2482" y="627"/>
                    </a:cubicBezTo>
                    <a:cubicBezTo>
                      <a:pt x="2482" y="628"/>
                      <a:pt x="2482" y="628"/>
                      <a:pt x="2482" y="628"/>
                    </a:cubicBezTo>
                    <a:cubicBezTo>
                      <a:pt x="2481" y="628"/>
                      <a:pt x="2481" y="628"/>
                      <a:pt x="2481" y="628"/>
                    </a:cubicBezTo>
                    <a:cubicBezTo>
                      <a:pt x="2477" y="626"/>
                      <a:pt x="2473" y="625"/>
                      <a:pt x="2469" y="623"/>
                    </a:cubicBezTo>
                    <a:close/>
                    <a:moveTo>
                      <a:pt x="2475" y="505"/>
                    </a:moveTo>
                    <a:cubicBezTo>
                      <a:pt x="2474" y="505"/>
                      <a:pt x="2474" y="505"/>
                      <a:pt x="2474" y="505"/>
                    </a:cubicBezTo>
                    <a:cubicBezTo>
                      <a:pt x="2474" y="493"/>
                      <a:pt x="2474" y="493"/>
                      <a:pt x="2474" y="493"/>
                    </a:cubicBezTo>
                    <a:cubicBezTo>
                      <a:pt x="2475" y="482"/>
                      <a:pt x="2475" y="482"/>
                      <a:pt x="2475" y="482"/>
                    </a:cubicBezTo>
                    <a:cubicBezTo>
                      <a:pt x="2475" y="476"/>
                      <a:pt x="2475" y="470"/>
                      <a:pt x="2475" y="464"/>
                    </a:cubicBezTo>
                    <a:cubicBezTo>
                      <a:pt x="2475" y="463"/>
                      <a:pt x="2475" y="463"/>
                      <a:pt x="2475" y="463"/>
                    </a:cubicBezTo>
                    <a:cubicBezTo>
                      <a:pt x="2476" y="450"/>
                      <a:pt x="2477" y="438"/>
                      <a:pt x="2477" y="425"/>
                    </a:cubicBezTo>
                    <a:cubicBezTo>
                      <a:pt x="2477" y="423"/>
                      <a:pt x="2477" y="423"/>
                      <a:pt x="2477" y="423"/>
                    </a:cubicBezTo>
                    <a:cubicBezTo>
                      <a:pt x="2478" y="413"/>
                      <a:pt x="2483" y="412"/>
                      <a:pt x="2487" y="417"/>
                    </a:cubicBezTo>
                    <a:cubicBezTo>
                      <a:pt x="2488" y="420"/>
                      <a:pt x="2489" y="424"/>
                      <a:pt x="2489" y="429"/>
                    </a:cubicBezTo>
                    <a:cubicBezTo>
                      <a:pt x="2489" y="437"/>
                      <a:pt x="2489" y="444"/>
                      <a:pt x="2488" y="452"/>
                    </a:cubicBezTo>
                    <a:cubicBezTo>
                      <a:pt x="2488" y="469"/>
                      <a:pt x="2488" y="469"/>
                      <a:pt x="2488" y="469"/>
                    </a:cubicBezTo>
                    <a:cubicBezTo>
                      <a:pt x="2488" y="471"/>
                      <a:pt x="2488" y="471"/>
                      <a:pt x="2488" y="471"/>
                    </a:cubicBezTo>
                    <a:cubicBezTo>
                      <a:pt x="2487" y="482"/>
                      <a:pt x="2487" y="482"/>
                      <a:pt x="2487" y="482"/>
                    </a:cubicBezTo>
                    <a:cubicBezTo>
                      <a:pt x="2487" y="495"/>
                      <a:pt x="2487" y="495"/>
                      <a:pt x="2487" y="495"/>
                    </a:cubicBezTo>
                    <a:cubicBezTo>
                      <a:pt x="2486" y="510"/>
                      <a:pt x="2486" y="510"/>
                      <a:pt x="2486" y="510"/>
                    </a:cubicBezTo>
                    <a:cubicBezTo>
                      <a:pt x="2482" y="508"/>
                      <a:pt x="2479" y="507"/>
                      <a:pt x="2475" y="505"/>
                    </a:cubicBezTo>
                    <a:close/>
                    <a:moveTo>
                      <a:pt x="2502" y="552"/>
                    </a:moveTo>
                    <a:cubicBezTo>
                      <a:pt x="2501" y="570"/>
                      <a:pt x="2501" y="570"/>
                      <a:pt x="2501" y="570"/>
                    </a:cubicBezTo>
                    <a:cubicBezTo>
                      <a:pt x="2501" y="578"/>
                      <a:pt x="2501" y="586"/>
                      <a:pt x="2500" y="593"/>
                    </a:cubicBezTo>
                    <a:cubicBezTo>
                      <a:pt x="2500" y="612"/>
                      <a:pt x="2500" y="612"/>
                      <a:pt x="2500" y="612"/>
                    </a:cubicBezTo>
                    <a:cubicBezTo>
                      <a:pt x="2499" y="635"/>
                      <a:pt x="2499" y="635"/>
                      <a:pt x="2499" y="635"/>
                    </a:cubicBezTo>
                    <a:cubicBezTo>
                      <a:pt x="2496" y="633"/>
                      <a:pt x="2493" y="632"/>
                      <a:pt x="2490" y="631"/>
                    </a:cubicBezTo>
                    <a:cubicBezTo>
                      <a:pt x="2490" y="620"/>
                      <a:pt x="2490" y="620"/>
                      <a:pt x="2490" y="620"/>
                    </a:cubicBezTo>
                    <a:cubicBezTo>
                      <a:pt x="2491" y="589"/>
                      <a:pt x="2491" y="589"/>
                      <a:pt x="2491" y="589"/>
                    </a:cubicBezTo>
                    <a:cubicBezTo>
                      <a:pt x="2492" y="578"/>
                      <a:pt x="2492" y="578"/>
                      <a:pt x="2492" y="578"/>
                    </a:cubicBezTo>
                    <a:cubicBezTo>
                      <a:pt x="2492" y="560"/>
                      <a:pt x="2492" y="560"/>
                      <a:pt x="2492" y="560"/>
                    </a:cubicBezTo>
                    <a:cubicBezTo>
                      <a:pt x="2493" y="548"/>
                      <a:pt x="2493" y="548"/>
                      <a:pt x="2493" y="548"/>
                    </a:cubicBezTo>
                    <a:cubicBezTo>
                      <a:pt x="2493" y="545"/>
                      <a:pt x="2493" y="543"/>
                      <a:pt x="2494" y="542"/>
                    </a:cubicBezTo>
                    <a:cubicBezTo>
                      <a:pt x="2495" y="540"/>
                      <a:pt x="2496" y="539"/>
                      <a:pt x="2497" y="539"/>
                    </a:cubicBezTo>
                    <a:cubicBezTo>
                      <a:pt x="2499" y="539"/>
                      <a:pt x="2502" y="544"/>
                      <a:pt x="2502" y="552"/>
                    </a:cubicBezTo>
                    <a:close/>
                    <a:moveTo>
                      <a:pt x="2505" y="438"/>
                    </a:moveTo>
                    <a:cubicBezTo>
                      <a:pt x="2504" y="457"/>
                      <a:pt x="2504" y="457"/>
                      <a:pt x="2504" y="457"/>
                    </a:cubicBezTo>
                    <a:cubicBezTo>
                      <a:pt x="2504" y="468"/>
                      <a:pt x="2504" y="468"/>
                      <a:pt x="2504" y="468"/>
                    </a:cubicBezTo>
                    <a:cubicBezTo>
                      <a:pt x="2504" y="478"/>
                      <a:pt x="2504" y="478"/>
                      <a:pt x="2504" y="478"/>
                    </a:cubicBezTo>
                    <a:cubicBezTo>
                      <a:pt x="2504" y="481"/>
                      <a:pt x="2504" y="481"/>
                      <a:pt x="2504" y="481"/>
                    </a:cubicBezTo>
                    <a:cubicBezTo>
                      <a:pt x="2503" y="491"/>
                      <a:pt x="2503" y="502"/>
                      <a:pt x="2503" y="512"/>
                    </a:cubicBezTo>
                    <a:cubicBezTo>
                      <a:pt x="2503" y="518"/>
                      <a:pt x="2503" y="518"/>
                      <a:pt x="2503" y="518"/>
                    </a:cubicBezTo>
                    <a:cubicBezTo>
                      <a:pt x="2501" y="517"/>
                      <a:pt x="2500" y="516"/>
                      <a:pt x="2498" y="516"/>
                    </a:cubicBezTo>
                    <a:cubicBezTo>
                      <a:pt x="2494" y="513"/>
                      <a:pt x="2494" y="513"/>
                      <a:pt x="2494" y="513"/>
                    </a:cubicBezTo>
                    <a:cubicBezTo>
                      <a:pt x="2495" y="488"/>
                      <a:pt x="2495" y="488"/>
                      <a:pt x="2495" y="488"/>
                    </a:cubicBezTo>
                    <a:cubicBezTo>
                      <a:pt x="2495" y="475"/>
                      <a:pt x="2495" y="475"/>
                      <a:pt x="2495" y="475"/>
                    </a:cubicBezTo>
                    <a:cubicBezTo>
                      <a:pt x="2495" y="473"/>
                      <a:pt x="2495" y="473"/>
                      <a:pt x="2495" y="473"/>
                    </a:cubicBezTo>
                    <a:cubicBezTo>
                      <a:pt x="2496" y="465"/>
                      <a:pt x="2496" y="465"/>
                      <a:pt x="2496" y="465"/>
                    </a:cubicBezTo>
                    <a:cubicBezTo>
                      <a:pt x="2496" y="445"/>
                      <a:pt x="2496" y="445"/>
                      <a:pt x="2496" y="445"/>
                    </a:cubicBezTo>
                    <a:cubicBezTo>
                      <a:pt x="2497" y="433"/>
                      <a:pt x="2497" y="433"/>
                      <a:pt x="2497" y="433"/>
                    </a:cubicBezTo>
                    <a:cubicBezTo>
                      <a:pt x="2497" y="419"/>
                      <a:pt x="2505" y="424"/>
                      <a:pt x="2505" y="438"/>
                    </a:cubicBezTo>
                    <a:close/>
                    <a:moveTo>
                      <a:pt x="2503" y="207"/>
                    </a:moveTo>
                    <a:cubicBezTo>
                      <a:pt x="2504" y="188"/>
                      <a:pt x="2504" y="188"/>
                      <a:pt x="2504" y="188"/>
                    </a:cubicBezTo>
                    <a:cubicBezTo>
                      <a:pt x="2504" y="177"/>
                      <a:pt x="2504" y="177"/>
                      <a:pt x="2504" y="177"/>
                    </a:cubicBezTo>
                    <a:cubicBezTo>
                      <a:pt x="2504" y="174"/>
                      <a:pt x="2504" y="174"/>
                      <a:pt x="2504" y="174"/>
                    </a:cubicBezTo>
                    <a:cubicBezTo>
                      <a:pt x="2504" y="171"/>
                      <a:pt x="2504" y="171"/>
                      <a:pt x="2504" y="171"/>
                    </a:cubicBezTo>
                    <a:cubicBezTo>
                      <a:pt x="2505" y="164"/>
                      <a:pt x="2505" y="164"/>
                      <a:pt x="2505" y="164"/>
                    </a:cubicBezTo>
                    <a:cubicBezTo>
                      <a:pt x="2505" y="143"/>
                      <a:pt x="2505" y="143"/>
                      <a:pt x="2505" y="143"/>
                    </a:cubicBezTo>
                    <a:cubicBezTo>
                      <a:pt x="2505" y="142"/>
                      <a:pt x="2505" y="142"/>
                      <a:pt x="2505" y="142"/>
                    </a:cubicBezTo>
                    <a:cubicBezTo>
                      <a:pt x="2506" y="136"/>
                      <a:pt x="2508" y="136"/>
                      <a:pt x="2510" y="138"/>
                    </a:cubicBezTo>
                    <a:cubicBezTo>
                      <a:pt x="2511" y="140"/>
                      <a:pt x="2513" y="144"/>
                      <a:pt x="2512" y="150"/>
                    </a:cubicBezTo>
                    <a:cubicBezTo>
                      <a:pt x="2512" y="158"/>
                      <a:pt x="2512" y="158"/>
                      <a:pt x="2512" y="158"/>
                    </a:cubicBezTo>
                    <a:cubicBezTo>
                      <a:pt x="2512" y="164"/>
                      <a:pt x="2512" y="164"/>
                      <a:pt x="2512" y="164"/>
                    </a:cubicBezTo>
                    <a:cubicBezTo>
                      <a:pt x="2512" y="167"/>
                      <a:pt x="2512" y="167"/>
                      <a:pt x="2512" y="167"/>
                    </a:cubicBezTo>
                    <a:cubicBezTo>
                      <a:pt x="2512" y="182"/>
                      <a:pt x="2512" y="182"/>
                      <a:pt x="2512" y="182"/>
                    </a:cubicBezTo>
                    <a:cubicBezTo>
                      <a:pt x="2512" y="183"/>
                      <a:pt x="2512" y="183"/>
                      <a:pt x="2512" y="183"/>
                    </a:cubicBezTo>
                    <a:cubicBezTo>
                      <a:pt x="2511" y="200"/>
                      <a:pt x="2511" y="200"/>
                      <a:pt x="2511" y="200"/>
                    </a:cubicBezTo>
                    <a:cubicBezTo>
                      <a:pt x="2511" y="211"/>
                      <a:pt x="2511" y="211"/>
                      <a:pt x="2511" y="211"/>
                    </a:cubicBezTo>
                    <a:cubicBezTo>
                      <a:pt x="2511" y="217"/>
                      <a:pt x="2511" y="217"/>
                      <a:pt x="2511" y="217"/>
                    </a:cubicBezTo>
                    <a:cubicBezTo>
                      <a:pt x="2509" y="216"/>
                      <a:pt x="2508" y="215"/>
                      <a:pt x="2507" y="214"/>
                    </a:cubicBezTo>
                    <a:cubicBezTo>
                      <a:pt x="2506" y="213"/>
                      <a:pt x="2504" y="212"/>
                      <a:pt x="2503" y="211"/>
                    </a:cubicBezTo>
                    <a:lnTo>
                      <a:pt x="2503" y="207"/>
                    </a:lnTo>
                    <a:close/>
                    <a:moveTo>
                      <a:pt x="2500" y="288"/>
                    </a:moveTo>
                    <a:cubicBezTo>
                      <a:pt x="2501" y="270"/>
                      <a:pt x="2501" y="270"/>
                      <a:pt x="2501" y="270"/>
                    </a:cubicBezTo>
                    <a:cubicBezTo>
                      <a:pt x="2501" y="269"/>
                      <a:pt x="2501" y="269"/>
                      <a:pt x="2501" y="269"/>
                    </a:cubicBezTo>
                    <a:cubicBezTo>
                      <a:pt x="2501" y="269"/>
                      <a:pt x="2501" y="269"/>
                      <a:pt x="2501" y="269"/>
                    </a:cubicBezTo>
                    <a:cubicBezTo>
                      <a:pt x="2501" y="261"/>
                      <a:pt x="2501" y="261"/>
                      <a:pt x="2501" y="261"/>
                    </a:cubicBezTo>
                    <a:cubicBezTo>
                      <a:pt x="2502" y="234"/>
                      <a:pt x="2502" y="234"/>
                      <a:pt x="2502" y="234"/>
                    </a:cubicBezTo>
                    <a:cubicBezTo>
                      <a:pt x="2502" y="232"/>
                      <a:pt x="2502" y="232"/>
                      <a:pt x="2502" y="232"/>
                    </a:cubicBezTo>
                    <a:cubicBezTo>
                      <a:pt x="2502" y="224"/>
                      <a:pt x="2506" y="224"/>
                      <a:pt x="2508" y="229"/>
                    </a:cubicBezTo>
                    <a:cubicBezTo>
                      <a:pt x="2509" y="232"/>
                      <a:pt x="2510" y="235"/>
                      <a:pt x="2509" y="239"/>
                    </a:cubicBezTo>
                    <a:cubicBezTo>
                      <a:pt x="2509" y="254"/>
                      <a:pt x="2509" y="254"/>
                      <a:pt x="2509" y="254"/>
                    </a:cubicBezTo>
                    <a:cubicBezTo>
                      <a:pt x="2509" y="262"/>
                      <a:pt x="2509" y="262"/>
                      <a:pt x="2509" y="262"/>
                    </a:cubicBezTo>
                    <a:cubicBezTo>
                      <a:pt x="2509" y="264"/>
                      <a:pt x="2509" y="264"/>
                      <a:pt x="2509" y="264"/>
                    </a:cubicBezTo>
                    <a:cubicBezTo>
                      <a:pt x="2508" y="276"/>
                      <a:pt x="2508" y="276"/>
                      <a:pt x="2508" y="276"/>
                    </a:cubicBezTo>
                    <a:cubicBezTo>
                      <a:pt x="2508" y="281"/>
                      <a:pt x="2508" y="281"/>
                      <a:pt x="2508" y="281"/>
                    </a:cubicBezTo>
                    <a:cubicBezTo>
                      <a:pt x="2508" y="301"/>
                      <a:pt x="2508" y="301"/>
                      <a:pt x="2508" y="301"/>
                    </a:cubicBezTo>
                    <a:cubicBezTo>
                      <a:pt x="2507" y="312"/>
                      <a:pt x="2507" y="312"/>
                      <a:pt x="2507" y="312"/>
                    </a:cubicBezTo>
                    <a:cubicBezTo>
                      <a:pt x="2505" y="310"/>
                      <a:pt x="2502" y="309"/>
                      <a:pt x="2500" y="307"/>
                    </a:cubicBezTo>
                    <a:cubicBezTo>
                      <a:pt x="2499" y="307"/>
                      <a:pt x="2499" y="307"/>
                      <a:pt x="2499" y="307"/>
                    </a:cubicBezTo>
                    <a:lnTo>
                      <a:pt x="2500" y="288"/>
                    </a:lnTo>
                    <a:close/>
                    <a:moveTo>
                      <a:pt x="2499" y="330"/>
                    </a:moveTo>
                    <a:cubicBezTo>
                      <a:pt x="2500" y="320"/>
                      <a:pt x="2504" y="321"/>
                      <a:pt x="2506" y="327"/>
                    </a:cubicBezTo>
                    <a:cubicBezTo>
                      <a:pt x="2507" y="330"/>
                      <a:pt x="2507" y="333"/>
                      <a:pt x="2507" y="336"/>
                    </a:cubicBezTo>
                    <a:cubicBezTo>
                      <a:pt x="2507" y="345"/>
                      <a:pt x="2507" y="353"/>
                      <a:pt x="2507" y="362"/>
                    </a:cubicBezTo>
                    <a:cubicBezTo>
                      <a:pt x="2506" y="368"/>
                      <a:pt x="2506" y="368"/>
                      <a:pt x="2506" y="368"/>
                    </a:cubicBezTo>
                    <a:cubicBezTo>
                      <a:pt x="2506" y="374"/>
                      <a:pt x="2506" y="374"/>
                      <a:pt x="2506" y="374"/>
                    </a:cubicBezTo>
                    <a:cubicBezTo>
                      <a:pt x="2506" y="381"/>
                      <a:pt x="2506" y="381"/>
                      <a:pt x="2506" y="381"/>
                    </a:cubicBezTo>
                    <a:cubicBezTo>
                      <a:pt x="2506" y="392"/>
                      <a:pt x="2506" y="392"/>
                      <a:pt x="2506" y="392"/>
                    </a:cubicBezTo>
                    <a:cubicBezTo>
                      <a:pt x="2505" y="401"/>
                      <a:pt x="2505" y="401"/>
                      <a:pt x="2505" y="401"/>
                    </a:cubicBezTo>
                    <a:cubicBezTo>
                      <a:pt x="2505" y="412"/>
                      <a:pt x="2505" y="412"/>
                      <a:pt x="2505" y="412"/>
                    </a:cubicBezTo>
                    <a:cubicBezTo>
                      <a:pt x="2503" y="411"/>
                      <a:pt x="2500" y="409"/>
                      <a:pt x="2498" y="408"/>
                    </a:cubicBezTo>
                    <a:cubicBezTo>
                      <a:pt x="2497" y="407"/>
                      <a:pt x="2497" y="407"/>
                      <a:pt x="2497" y="407"/>
                    </a:cubicBezTo>
                    <a:cubicBezTo>
                      <a:pt x="2497" y="400"/>
                      <a:pt x="2497" y="400"/>
                      <a:pt x="2497" y="400"/>
                    </a:cubicBezTo>
                    <a:cubicBezTo>
                      <a:pt x="2497" y="388"/>
                      <a:pt x="2497" y="388"/>
                      <a:pt x="2497" y="388"/>
                    </a:cubicBezTo>
                    <a:cubicBezTo>
                      <a:pt x="2498" y="375"/>
                      <a:pt x="2498" y="375"/>
                      <a:pt x="2498" y="375"/>
                    </a:cubicBezTo>
                    <a:cubicBezTo>
                      <a:pt x="2498" y="369"/>
                      <a:pt x="2498" y="369"/>
                      <a:pt x="2498" y="369"/>
                    </a:cubicBezTo>
                    <a:cubicBezTo>
                      <a:pt x="2498" y="368"/>
                      <a:pt x="2498" y="368"/>
                      <a:pt x="2498" y="368"/>
                    </a:cubicBezTo>
                    <a:cubicBezTo>
                      <a:pt x="2499" y="357"/>
                      <a:pt x="2499" y="345"/>
                      <a:pt x="2499" y="333"/>
                    </a:cubicBezTo>
                    <a:lnTo>
                      <a:pt x="2499" y="330"/>
                    </a:lnTo>
                    <a:close/>
                    <a:moveTo>
                      <a:pt x="2486" y="189"/>
                    </a:moveTo>
                    <a:cubicBezTo>
                      <a:pt x="2487" y="186"/>
                      <a:pt x="2487" y="186"/>
                      <a:pt x="2487" y="186"/>
                    </a:cubicBezTo>
                    <a:cubicBezTo>
                      <a:pt x="2487" y="179"/>
                      <a:pt x="2487" y="179"/>
                      <a:pt x="2487" y="179"/>
                    </a:cubicBezTo>
                    <a:cubicBezTo>
                      <a:pt x="2487" y="165"/>
                      <a:pt x="2487" y="165"/>
                      <a:pt x="2487" y="165"/>
                    </a:cubicBezTo>
                    <a:cubicBezTo>
                      <a:pt x="2488" y="157"/>
                      <a:pt x="2488" y="157"/>
                      <a:pt x="2488" y="157"/>
                    </a:cubicBezTo>
                    <a:cubicBezTo>
                      <a:pt x="2488" y="153"/>
                      <a:pt x="2488" y="153"/>
                      <a:pt x="2488" y="153"/>
                    </a:cubicBezTo>
                    <a:cubicBezTo>
                      <a:pt x="2488" y="146"/>
                      <a:pt x="2488" y="139"/>
                      <a:pt x="2489" y="133"/>
                    </a:cubicBezTo>
                    <a:cubicBezTo>
                      <a:pt x="2489" y="131"/>
                      <a:pt x="2489" y="130"/>
                      <a:pt x="2489" y="129"/>
                    </a:cubicBezTo>
                    <a:cubicBezTo>
                      <a:pt x="2490" y="127"/>
                      <a:pt x="2491" y="126"/>
                      <a:pt x="2493" y="126"/>
                    </a:cubicBezTo>
                    <a:cubicBezTo>
                      <a:pt x="2496" y="126"/>
                      <a:pt x="2499" y="132"/>
                      <a:pt x="2499" y="139"/>
                    </a:cubicBezTo>
                    <a:cubicBezTo>
                      <a:pt x="2499" y="144"/>
                      <a:pt x="2499" y="144"/>
                      <a:pt x="2499" y="144"/>
                    </a:cubicBezTo>
                    <a:cubicBezTo>
                      <a:pt x="2499" y="148"/>
                      <a:pt x="2499" y="148"/>
                      <a:pt x="2499" y="148"/>
                    </a:cubicBezTo>
                    <a:cubicBezTo>
                      <a:pt x="2498" y="155"/>
                      <a:pt x="2498" y="162"/>
                      <a:pt x="2498" y="170"/>
                    </a:cubicBezTo>
                    <a:cubicBezTo>
                      <a:pt x="2498" y="172"/>
                      <a:pt x="2498" y="172"/>
                      <a:pt x="2498" y="172"/>
                    </a:cubicBezTo>
                    <a:cubicBezTo>
                      <a:pt x="2498" y="176"/>
                      <a:pt x="2498" y="176"/>
                      <a:pt x="2498" y="176"/>
                    </a:cubicBezTo>
                    <a:cubicBezTo>
                      <a:pt x="2498" y="179"/>
                      <a:pt x="2498" y="179"/>
                      <a:pt x="2498" y="179"/>
                    </a:cubicBezTo>
                    <a:cubicBezTo>
                      <a:pt x="2497" y="194"/>
                      <a:pt x="2497" y="194"/>
                      <a:pt x="2497" y="194"/>
                    </a:cubicBezTo>
                    <a:cubicBezTo>
                      <a:pt x="2497" y="205"/>
                      <a:pt x="2497" y="205"/>
                      <a:pt x="2497" y="205"/>
                    </a:cubicBezTo>
                    <a:cubicBezTo>
                      <a:pt x="2494" y="204"/>
                      <a:pt x="2492" y="202"/>
                      <a:pt x="2490" y="200"/>
                    </a:cubicBezTo>
                    <a:cubicBezTo>
                      <a:pt x="2488" y="200"/>
                      <a:pt x="2487" y="199"/>
                      <a:pt x="2486" y="198"/>
                    </a:cubicBezTo>
                    <a:lnTo>
                      <a:pt x="2486" y="189"/>
                    </a:lnTo>
                    <a:close/>
                    <a:moveTo>
                      <a:pt x="2484" y="94"/>
                    </a:moveTo>
                    <a:cubicBezTo>
                      <a:pt x="2484" y="95"/>
                      <a:pt x="2485" y="96"/>
                      <a:pt x="2485" y="98"/>
                    </a:cubicBezTo>
                    <a:cubicBezTo>
                      <a:pt x="2486" y="100"/>
                      <a:pt x="2486" y="102"/>
                      <a:pt x="2486" y="104"/>
                    </a:cubicBezTo>
                    <a:cubicBezTo>
                      <a:pt x="2484" y="103"/>
                      <a:pt x="2483" y="102"/>
                      <a:pt x="2481" y="101"/>
                    </a:cubicBezTo>
                    <a:cubicBezTo>
                      <a:pt x="2480" y="101"/>
                      <a:pt x="2478" y="100"/>
                      <a:pt x="2477" y="99"/>
                    </a:cubicBezTo>
                    <a:cubicBezTo>
                      <a:pt x="2475" y="98"/>
                      <a:pt x="2472" y="97"/>
                      <a:pt x="2470" y="96"/>
                    </a:cubicBezTo>
                    <a:cubicBezTo>
                      <a:pt x="2472" y="87"/>
                      <a:pt x="2480" y="88"/>
                      <a:pt x="2484" y="94"/>
                    </a:cubicBezTo>
                    <a:close/>
                    <a:moveTo>
                      <a:pt x="2461" y="76"/>
                    </a:moveTo>
                    <a:cubicBezTo>
                      <a:pt x="2462" y="72"/>
                      <a:pt x="2462" y="72"/>
                      <a:pt x="2462" y="72"/>
                    </a:cubicBezTo>
                    <a:cubicBezTo>
                      <a:pt x="2462" y="67"/>
                      <a:pt x="2463" y="62"/>
                      <a:pt x="2463" y="58"/>
                    </a:cubicBezTo>
                    <a:cubicBezTo>
                      <a:pt x="2464" y="50"/>
                      <a:pt x="2472" y="54"/>
                      <a:pt x="2471" y="61"/>
                    </a:cubicBezTo>
                    <a:cubicBezTo>
                      <a:pt x="2470" y="69"/>
                      <a:pt x="2470" y="69"/>
                      <a:pt x="2470" y="69"/>
                    </a:cubicBezTo>
                    <a:cubicBezTo>
                      <a:pt x="2470" y="76"/>
                      <a:pt x="2470" y="76"/>
                      <a:pt x="2470" y="76"/>
                    </a:cubicBezTo>
                    <a:cubicBezTo>
                      <a:pt x="2469" y="82"/>
                      <a:pt x="2469" y="82"/>
                      <a:pt x="2469" y="82"/>
                    </a:cubicBezTo>
                    <a:cubicBezTo>
                      <a:pt x="2468" y="90"/>
                      <a:pt x="2468" y="90"/>
                      <a:pt x="2468" y="90"/>
                    </a:cubicBezTo>
                    <a:cubicBezTo>
                      <a:pt x="2466" y="89"/>
                      <a:pt x="2464" y="88"/>
                      <a:pt x="2462" y="87"/>
                    </a:cubicBezTo>
                    <a:cubicBezTo>
                      <a:pt x="2462" y="87"/>
                      <a:pt x="2461" y="87"/>
                      <a:pt x="2460" y="86"/>
                    </a:cubicBezTo>
                    <a:cubicBezTo>
                      <a:pt x="2461" y="83"/>
                      <a:pt x="2461" y="80"/>
                      <a:pt x="2461" y="76"/>
                    </a:cubicBezTo>
                    <a:close/>
                    <a:moveTo>
                      <a:pt x="2445" y="166"/>
                    </a:moveTo>
                    <a:cubicBezTo>
                      <a:pt x="2446" y="148"/>
                      <a:pt x="2446" y="148"/>
                      <a:pt x="2446" y="148"/>
                    </a:cubicBezTo>
                    <a:cubicBezTo>
                      <a:pt x="2446" y="145"/>
                      <a:pt x="2446" y="145"/>
                      <a:pt x="2446" y="145"/>
                    </a:cubicBezTo>
                    <a:cubicBezTo>
                      <a:pt x="2447" y="130"/>
                      <a:pt x="2447" y="130"/>
                      <a:pt x="2447" y="130"/>
                    </a:cubicBezTo>
                    <a:cubicBezTo>
                      <a:pt x="2447" y="124"/>
                      <a:pt x="2447" y="124"/>
                      <a:pt x="2447" y="124"/>
                    </a:cubicBezTo>
                    <a:cubicBezTo>
                      <a:pt x="2448" y="114"/>
                      <a:pt x="2448" y="114"/>
                      <a:pt x="2448" y="114"/>
                    </a:cubicBezTo>
                    <a:cubicBezTo>
                      <a:pt x="2449" y="103"/>
                      <a:pt x="2459" y="103"/>
                      <a:pt x="2463" y="111"/>
                    </a:cubicBezTo>
                    <a:cubicBezTo>
                      <a:pt x="2464" y="112"/>
                      <a:pt x="2464" y="114"/>
                      <a:pt x="2464" y="115"/>
                    </a:cubicBezTo>
                    <a:cubicBezTo>
                      <a:pt x="2465" y="116"/>
                      <a:pt x="2465" y="118"/>
                      <a:pt x="2465" y="119"/>
                    </a:cubicBezTo>
                    <a:cubicBezTo>
                      <a:pt x="2464" y="133"/>
                      <a:pt x="2464" y="133"/>
                      <a:pt x="2464" y="133"/>
                    </a:cubicBezTo>
                    <a:cubicBezTo>
                      <a:pt x="2463" y="151"/>
                      <a:pt x="2463" y="151"/>
                      <a:pt x="2463" y="151"/>
                    </a:cubicBezTo>
                    <a:cubicBezTo>
                      <a:pt x="2463" y="151"/>
                      <a:pt x="2463" y="151"/>
                      <a:pt x="2463" y="151"/>
                    </a:cubicBezTo>
                    <a:cubicBezTo>
                      <a:pt x="2461" y="175"/>
                      <a:pt x="2461" y="175"/>
                      <a:pt x="2461" y="175"/>
                    </a:cubicBezTo>
                    <a:cubicBezTo>
                      <a:pt x="2461" y="179"/>
                      <a:pt x="2461" y="179"/>
                      <a:pt x="2461" y="179"/>
                    </a:cubicBezTo>
                    <a:cubicBezTo>
                      <a:pt x="2461" y="183"/>
                      <a:pt x="2461" y="183"/>
                      <a:pt x="2461" y="183"/>
                    </a:cubicBezTo>
                    <a:cubicBezTo>
                      <a:pt x="2458" y="182"/>
                      <a:pt x="2458" y="182"/>
                      <a:pt x="2458" y="182"/>
                    </a:cubicBezTo>
                    <a:cubicBezTo>
                      <a:pt x="2455" y="181"/>
                      <a:pt x="2455" y="181"/>
                      <a:pt x="2455" y="181"/>
                    </a:cubicBezTo>
                    <a:cubicBezTo>
                      <a:pt x="2451" y="179"/>
                      <a:pt x="2447" y="178"/>
                      <a:pt x="2444" y="177"/>
                    </a:cubicBezTo>
                    <a:lnTo>
                      <a:pt x="2445" y="166"/>
                    </a:lnTo>
                    <a:close/>
                    <a:moveTo>
                      <a:pt x="2459" y="203"/>
                    </a:moveTo>
                    <a:cubicBezTo>
                      <a:pt x="2459" y="204"/>
                      <a:pt x="2459" y="206"/>
                      <a:pt x="2459" y="208"/>
                    </a:cubicBezTo>
                    <a:cubicBezTo>
                      <a:pt x="2459" y="209"/>
                      <a:pt x="2459" y="209"/>
                      <a:pt x="2459" y="209"/>
                    </a:cubicBezTo>
                    <a:cubicBezTo>
                      <a:pt x="2459" y="212"/>
                      <a:pt x="2459" y="212"/>
                      <a:pt x="2459" y="212"/>
                    </a:cubicBezTo>
                    <a:cubicBezTo>
                      <a:pt x="2458" y="227"/>
                      <a:pt x="2458" y="227"/>
                      <a:pt x="2458" y="227"/>
                    </a:cubicBezTo>
                    <a:cubicBezTo>
                      <a:pt x="2458" y="233"/>
                      <a:pt x="2458" y="239"/>
                      <a:pt x="2457" y="245"/>
                    </a:cubicBezTo>
                    <a:cubicBezTo>
                      <a:pt x="2457" y="246"/>
                      <a:pt x="2457" y="246"/>
                      <a:pt x="2457" y="246"/>
                    </a:cubicBezTo>
                    <a:cubicBezTo>
                      <a:pt x="2457" y="257"/>
                      <a:pt x="2457" y="257"/>
                      <a:pt x="2457" y="257"/>
                    </a:cubicBezTo>
                    <a:cubicBezTo>
                      <a:pt x="2456" y="273"/>
                      <a:pt x="2456" y="273"/>
                      <a:pt x="2456" y="273"/>
                    </a:cubicBezTo>
                    <a:cubicBezTo>
                      <a:pt x="2455" y="281"/>
                      <a:pt x="2455" y="281"/>
                      <a:pt x="2455" y="281"/>
                    </a:cubicBezTo>
                    <a:cubicBezTo>
                      <a:pt x="2453" y="281"/>
                      <a:pt x="2451" y="280"/>
                      <a:pt x="2449" y="279"/>
                    </a:cubicBezTo>
                    <a:cubicBezTo>
                      <a:pt x="2445" y="278"/>
                      <a:pt x="2441" y="276"/>
                      <a:pt x="2437" y="275"/>
                    </a:cubicBezTo>
                    <a:cubicBezTo>
                      <a:pt x="2437" y="273"/>
                      <a:pt x="2437" y="273"/>
                      <a:pt x="2437" y="273"/>
                    </a:cubicBezTo>
                    <a:cubicBezTo>
                      <a:pt x="2438" y="262"/>
                      <a:pt x="2438" y="262"/>
                      <a:pt x="2438" y="262"/>
                    </a:cubicBezTo>
                    <a:cubicBezTo>
                      <a:pt x="2439" y="243"/>
                      <a:pt x="2439" y="243"/>
                      <a:pt x="2439" y="243"/>
                    </a:cubicBezTo>
                    <a:cubicBezTo>
                      <a:pt x="2440" y="238"/>
                      <a:pt x="2440" y="238"/>
                      <a:pt x="2440" y="238"/>
                    </a:cubicBezTo>
                    <a:cubicBezTo>
                      <a:pt x="2440" y="228"/>
                      <a:pt x="2440" y="228"/>
                      <a:pt x="2440" y="228"/>
                    </a:cubicBezTo>
                    <a:cubicBezTo>
                      <a:pt x="2441" y="224"/>
                      <a:pt x="2441" y="224"/>
                      <a:pt x="2441" y="224"/>
                    </a:cubicBezTo>
                    <a:cubicBezTo>
                      <a:pt x="2441" y="218"/>
                      <a:pt x="2441" y="218"/>
                      <a:pt x="2441" y="218"/>
                    </a:cubicBezTo>
                    <a:cubicBezTo>
                      <a:pt x="2442" y="202"/>
                      <a:pt x="2442" y="202"/>
                      <a:pt x="2442" y="202"/>
                    </a:cubicBezTo>
                    <a:cubicBezTo>
                      <a:pt x="2443" y="188"/>
                      <a:pt x="2457" y="190"/>
                      <a:pt x="2459" y="203"/>
                    </a:cubicBezTo>
                    <a:close/>
                    <a:moveTo>
                      <a:pt x="2441" y="105"/>
                    </a:moveTo>
                    <a:cubicBezTo>
                      <a:pt x="2441" y="106"/>
                      <a:pt x="2441" y="108"/>
                      <a:pt x="2441" y="109"/>
                    </a:cubicBezTo>
                    <a:cubicBezTo>
                      <a:pt x="2440" y="131"/>
                      <a:pt x="2440" y="131"/>
                      <a:pt x="2440" y="131"/>
                    </a:cubicBezTo>
                    <a:cubicBezTo>
                      <a:pt x="2439" y="137"/>
                      <a:pt x="2439" y="137"/>
                      <a:pt x="2439" y="137"/>
                    </a:cubicBezTo>
                    <a:cubicBezTo>
                      <a:pt x="2439" y="142"/>
                      <a:pt x="2439" y="142"/>
                      <a:pt x="2439" y="142"/>
                    </a:cubicBezTo>
                    <a:cubicBezTo>
                      <a:pt x="2438" y="155"/>
                      <a:pt x="2438" y="155"/>
                      <a:pt x="2438" y="155"/>
                    </a:cubicBezTo>
                    <a:cubicBezTo>
                      <a:pt x="2438" y="161"/>
                      <a:pt x="2437" y="167"/>
                      <a:pt x="2437" y="173"/>
                    </a:cubicBezTo>
                    <a:cubicBezTo>
                      <a:pt x="2437" y="174"/>
                      <a:pt x="2437" y="174"/>
                      <a:pt x="2437" y="174"/>
                    </a:cubicBezTo>
                    <a:cubicBezTo>
                      <a:pt x="2436" y="174"/>
                      <a:pt x="2436" y="174"/>
                      <a:pt x="2436" y="174"/>
                    </a:cubicBezTo>
                    <a:cubicBezTo>
                      <a:pt x="2431" y="172"/>
                      <a:pt x="2425" y="171"/>
                      <a:pt x="2420" y="170"/>
                    </a:cubicBezTo>
                    <a:cubicBezTo>
                      <a:pt x="2416" y="169"/>
                      <a:pt x="2416" y="169"/>
                      <a:pt x="2416" y="169"/>
                    </a:cubicBezTo>
                    <a:cubicBezTo>
                      <a:pt x="2417" y="155"/>
                      <a:pt x="2417" y="155"/>
                      <a:pt x="2417" y="155"/>
                    </a:cubicBezTo>
                    <a:cubicBezTo>
                      <a:pt x="2418" y="149"/>
                      <a:pt x="2418" y="149"/>
                      <a:pt x="2418" y="149"/>
                    </a:cubicBezTo>
                    <a:cubicBezTo>
                      <a:pt x="2419" y="137"/>
                      <a:pt x="2419" y="137"/>
                      <a:pt x="2419" y="137"/>
                    </a:cubicBezTo>
                    <a:cubicBezTo>
                      <a:pt x="2420" y="123"/>
                      <a:pt x="2420" y="123"/>
                      <a:pt x="2420" y="123"/>
                    </a:cubicBezTo>
                    <a:cubicBezTo>
                      <a:pt x="2421" y="111"/>
                      <a:pt x="2421" y="111"/>
                      <a:pt x="2421" y="111"/>
                    </a:cubicBezTo>
                    <a:cubicBezTo>
                      <a:pt x="2421" y="105"/>
                      <a:pt x="2421" y="105"/>
                      <a:pt x="2421" y="105"/>
                    </a:cubicBezTo>
                    <a:cubicBezTo>
                      <a:pt x="2422" y="95"/>
                      <a:pt x="2431" y="93"/>
                      <a:pt x="2436" y="98"/>
                    </a:cubicBezTo>
                    <a:cubicBezTo>
                      <a:pt x="2439" y="99"/>
                      <a:pt x="2440" y="102"/>
                      <a:pt x="2441" y="105"/>
                    </a:cubicBezTo>
                    <a:close/>
                    <a:moveTo>
                      <a:pt x="2411" y="70"/>
                    </a:moveTo>
                    <a:cubicBezTo>
                      <a:pt x="2412" y="57"/>
                      <a:pt x="2428" y="56"/>
                      <a:pt x="2433" y="65"/>
                    </a:cubicBezTo>
                    <a:cubicBezTo>
                      <a:pt x="2434" y="67"/>
                      <a:pt x="2434" y="69"/>
                      <a:pt x="2434" y="72"/>
                    </a:cubicBezTo>
                    <a:cubicBezTo>
                      <a:pt x="2433" y="83"/>
                      <a:pt x="2433" y="83"/>
                      <a:pt x="2433" y="83"/>
                    </a:cubicBezTo>
                    <a:cubicBezTo>
                      <a:pt x="2427" y="81"/>
                      <a:pt x="2421" y="80"/>
                      <a:pt x="2416" y="79"/>
                    </a:cubicBezTo>
                    <a:cubicBezTo>
                      <a:pt x="2414" y="79"/>
                      <a:pt x="2412" y="79"/>
                      <a:pt x="2410" y="79"/>
                    </a:cubicBezTo>
                    <a:lnTo>
                      <a:pt x="2411" y="70"/>
                    </a:lnTo>
                    <a:close/>
                    <a:moveTo>
                      <a:pt x="2401" y="92"/>
                    </a:moveTo>
                    <a:cubicBezTo>
                      <a:pt x="2406" y="93"/>
                      <a:pt x="2411" y="97"/>
                      <a:pt x="2410" y="104"/>
                    </a:cubicBezTo>
                    <a:cubicBezTo>
                      <a:pt x="2409" y="121"/>
                      <a:pt x="2409" y="121"/>
                      <a:pt x="2409" y="121"/>
                    </a:cubicBezTo>
                    <a:cubicBezTo>
                      <a:pt x="2408" y="134"/>
                      <a:pt x="2408" y="134"/>
                      <a:pt x="2408" y="134"/>
                    </a:cubicBezTo>
                    <a:cubicBezTo>
                      <a:pt x="2407" y="136"/>
                      <a:pt x="2407" y="136"/>
                      <a:pt x="2407" y="136"/>
                    </a:cubicBezTo>
                    <a:cubicBezTo>
                      <a:pt x="2407" y="144"/>
                      <a:pt x="2406" y="152"/>
                      <a:pt x="2405" y="160"/>
                    </a:cubicBezTo>
                    <a:cubicBezTo>
                      <a:pt x="2405" y="166"/>
                      <a:pt x="2405" y="166"/>
                      <a:pt x="2405" y="166"/>
                    </a:cubicBezTo>
                    <a:cubicBezTo>
                      <a:pt x="2405" y="168"/>
                      <a:pt x="2405" y="168"/>
                      <a:pt x="2405" y="168"/>
                    </a:cubicBezTo>
                    <a:cubicBezTo>
                      <a:pt x="2403" y="167"/>
                      <a:pt x="2403" y="167"/>
                      <a:pt x="2403" y="167"/>
                    </a:cubicBezTo>
                    <a:cubicBezTo>
                      <a:pt x="2401" y="167"/>
                      <a:pt x="2399" y="167"/>
                      <a:pt x="2397" y="167"/>
                    </a:cubicBezTo>
                    <a:cubicBezTo>
                      <a:pt x="2392" y="166"/>
                      <a:pt x="2386" y="166"/>
                      <a:pt x="2381" y="166"/>
                    </a:cubicBezTo>
                    <a:cubicBezTo>
                      <a:pt x="2382" y="155"/>
                      <a:pt x="2382" y="155"/>
                      <a:pt x="2382" y="155"/>
                    </a:cubicBezTo>
                    <a:cubicBezTo>
                      <a:pt x="2383" y="143"/>
                      <a:pt x="2383" y="143"/>
                      <a:pt x="2383" y="143"/>
                    </a:cubicBezTo>
                    <a:cubicBezTo>
                      <a:pt x="2384" y="134"/>
                      <a:pt x="2384" y="134"/>
                      <a:pt x="2384" y="134"/>
                    </a:cubicBezTo>
                    <a:cubicBezTo>
                      <a:pt x="2385" y="124"/>
                      <a:pt x="2386" y="114"/>
                      <a:pt x="2387" y="104"/>
                    </a:cubicBezTo>
                    <a:cubicBezTo>
                      <a:pt x="2387" y="103"/>
                      <a:pt x="2387" y="103"/>
                      <a:pt x="2387" y="103"/>
                    </a:cubicBezTo>
                    <a:cubicBezTo>
                      <a:pt x="2388" y="94"/>
                      <a:pt x="2395" y="91"/>
                      <a:pt x="2401" y="92"/>
                    </a:cubicBezTo>
                    <a:close/>
                    <a:moveTo>
                      <a:pt x="2375" y="53"/>
                    </a:moveTo>
                    <a:cubicBezTo>
                      <a:pt x="2375" y="49"/>
                      <a:pt x="2375" y="49"/>
                      <a:pt x="2375" y="49"/>
                    </a:cubicBezTo>
                    <a:cubicBezTo>
                      <a:pt x="2376" y="40"/>
                      <a:pt x="2376" y="40"/>
                      <a:pt x="2376" y="40"/>
                    </a:cubicBezTo>
                    <a:cubicBezTo>
                      <a:pt x="2377" y="35"/>
                      <a:pt x="2386" y="34"/>
                      <a:pt x="2387" y="39"/>
                    </a:cubicBezTo>
                    <a:cubicBezTo>
                      <a:pt x="2387" y="40"/>
                      <a:pt x="2387" y="40"/>
                      <a:pt x="2387" y="41"/>
                    </a:cubicBezTo>
                    <a:cubicBezTo>
                      <a:pt x="2387" y="45"/>
                      <a:pt x="2386" y="49"/>
                      <a:pt x="2386" y="53"/>
                    </a:cubicBezTo>
                    <a:cubicBezTo>
                      <a:pt x="2386" y="57"/>
                      <a:pt x="2385" y="61"/>
                      <a:pt x="2385" y="65"/>
                    </a:cubicBezTo>
                    <a:cubicBezTo>
                      <a:pt x="2381" y="65"/>
                      <a:pt x="2378" y="65"/>
                      <a:pt x="2374" y="65"/>
                    </a:cubicBezTo>
                    <a:cubicBezTo>
                      <a:pt x="2374" y="61"/>
                      <a:pt x="2375" y="57"/>
                      <a:pt x="2375" y="53"/>
                    </a:cubicBezTo>
                    <a:close/>
                    <a:moveTo>
                      <a:pt x="2355" y="103"/>
                    </a:moveTo>
                    <a:cubicBezTo>
                      <a:pt x="2356" y="93"/>
                      <a:pt x="2364" y="89"/>
                      <a:pt x="2370" y="91"/>
                    </a:cubicBezTo>
                    <a:cubicBezTo>
                      <a:pt x="2373" y="92"/>
                      <a:pt x="2376" y="96"/>
                      <a:pt x="2376" y="102"/>
                    </a:cubicBezTo>
                    <a:cubicBezTo>
                      <a:pt x="2374" y="114"/>
                      <a:pt x="2374" y="114"/>
                      <a:pt x="2374" y="114"/>
                    </a:cubicBezTo>
                    <a:cubicBezTo>
                      <a:pt x="2374" y="121"/>
                      <a:pt x="2373" y="128"/>
                      <a:pt x="2372" y="134"/>
                    </a:cubicBezTo>
                    <a:cubicBezTo>
                      <a:pt x="2371" y="141"/>
                      <a:pt x="2371" y="147"/>
                      <a:pt x="2370" y="154"/>
                    </a:cubicBezTo>
                    <a:cubicBezTo>
                      <a:pt x="2369" y="166"/>
                      <a:pt x="2369" y="166"/>
                      <a:pt x="2369" y="166"/>
                    </a:cubicBezTo>
                    <a:cubicBezTo>
                      <a:pt x="2369" y="166"/>
                      <a:pt x="2369" y="166"/>
                      <a:pt x="2369" y="166"/>
                    </a:cubicBezTo>
                    <a:cubicBezTo>
                      <a:pt x="2369" y="167"/>
                      <a:pt x="2369" y="167"/>
                      <a:pt x="2369" y="167"/>
                    </a:cubicBezTo>
                    <a:cubicBezTo>
                      <a:pt x="2363" y="167"/>
                      <a:pt x="2358" y="167"/>
                      <a:pt x="2353" y="168"/>
                    </a:cubicBezTo>
                    <a:cubicBezTo>
                      <a:pt x="2348" y="169"/>
                      <a:pt x="2348" y="169"/>
                      <a:pt x="2348" y="169"/>
                    </a:cubicBezTo>
                    <a:cubicBezTo>
                      <a:pt x="2349" y="158"/>
                      <a:pt x="2350" y="147"/>
                      <a:pt x="2352" y="136"/>
                    </a:cubicBezTo>
                    <a:cubicBezTo>
                      <a:pt x="2352" y="133"/>
                      <a:pt x="2352" y="133"/>
                      <a:pt x="2352" y="133"/>
                    </a:cubicBezTo>
                    <a:cubicBezTo>
                      <a:pt x="2353" y="123"/>
                      <a:pt x="2354" y="113"/>
                      <a:pt x="2355" y="104"/>
                    </a:cubicBezTo>
                    <a:lnTo>
                      <a:pt x="2355" y="103"/>
                    </a:lnTo>
                    <a:close/>
                    <a:moveTo>
                      <a:pt x="2329" y="81"/>
                    </a:moveTo>
                    <a:cubicBezTo>
                      <a:pt x="2330" y="68"/>
                      <a:pt x="2345" y="64"/>
                      <a:pt x="2351" y="70"/>
                    </a:cubicBezTo>
                    <a:cubicBezTo>
                      <a:pt x="2352" y="71"/>
                      <a:pt x="2353" y="74"/>
                      <a:pt x="2353" y="77"/>
                    </a:cubicBezTo>
                    <a:cubicBezTo>
                      <a:pt x="2352" y="81"/>
                      <a:pt x="2352" y="81"/>
                      <a:pt x="2352" y="81"/>
                    </a:cubicBezTo>
                    <a:cubicBezTo>
                      <a:pt x="2345" y="82"/>
                      <a:pt x="2338" y="84"/>
                      <a:pt x="2332" y="86"/>
                    </a:cubicBezTo>
                    <a:cubicBezTo>
                      <a:pt x="2331" y="86"/>
                      <a:pt x="2330" y="86"/>
                      <a:pt x="2329" y="86"/>
                    </a:cubicBezTo>
                    <a:lnTo>
                      <a:pt x="2329" y="81"/>
                    </a:lnTo>
                    <a:close/>
                    <a:moveTo>
                      <a:pt x="2328" y="126"/>
                    </a:moveTo>
                    <a:cubicBezTo>
                      <a:pt x="2331" y="109"/>
                      <a:pt x="2331" y="109"/>
                      <a:pt x="2331" y="109"/>
                    </a:cubicBezTo>
                    <a:cubicBezTo>
                      <a:pt x="2332" y="94"/>
                      <a:pt x="2350" y="92"/>
                      <a:pt x="2348" y="106"/>
                    </a:cubicBezTo>
                    <a:cubicBezTo>
                      <a:pt x="2347" y="110"/>
                      <a:pt x="2347" y="110"/>
                      <a:pt x="2347" y="110"/>
                    </a:cubicBezTo>
                    <a:cubicBezTo>
                      <a:pt x="2344" y="138"/>
                      <a:pt x="2344" y="138"/>
                      <a:pt x="2344" y="138"/>
                    </a:cubicBezTo>
                    <a:cubicBezTo>
                      <a:pt x="2344" y="140"/>
                      <a:pt x="2344" y="140"/>
                      <a:pt x="2344" y="140"/>
                    </a:cubicBezTo>
                    <a:cubicBezTo>
                      <a:pt x="2340" y="170"/>
                      <a:pt x="2340" y="170"/>
                      <a:pt x="2340" y="170"/>
                    </a:cubicBezTo>
                    <a:cubicBezTo>
                      <a:pt x="2334" y="171"/>
                      <a:pt x="2328" y="172"/>
                      <a:pt x="2322" y="174"/>
                    </a:cubicBezTo>
                    <a:cubicBezTo>
                      <a:pt x="2324" y="156"/>
                      <a:pt x="2324" y="156"/>
                      <a:pt x="2324" y="156"/>
                    </a:cubicBezTo>
                    <a:cubicBezTo>
                      <a:pt x="2326" y="141"/>
                      <a:pt x="2326" y="141"/>
                      <a:pt x="2326" y="141"/>
                    </a:cubicBezTo>
                    <a:lnTo>
                      <a:pt x="2328" y="126"/>
                    </a:lnTo>
                    <a:close/>
                    <a:moveTo>
                      <a:pt x="2306" y="145"/>
                    </a:moveTo>
                    <a:cubicBezTo>
                      <a:pt x="2307" y="135"/>
                      <a:pt x="2309" y="125"/>
                      <a:pt x="2310" y="115"/>
                    </a:cubicBezTo>
                    <a:cubicBezTo>
                      <a:pt x="2312" y="101"/>
                      <a:pt x="2326" y="98"/>
                      <a:pt x="2325" y="111"/>
                    </a:cubicBezTo>
                    <a:cubicBezTo>
                      <a:pt x="2322" y="132"/>
                      <a:pt x="2322" y="132"/>
                      <a:pt x="2322" y="132"/>
                    </a:cubicBezTo>
                    <a:cubicBezTo>
                      <a:pt x="2320" y="144"/>
                      <a:pt x="2320" y="144"/>
                      <a:pt x="2320" y="144"/>
                    </a:cubicBezTo>
                    <a:cubicBezTo>
                      <a:pt x="2318" y="162"/>
                      <a:pt x="2318" y="162"/>
                      <a:pt x="2318" y="162"/>
                    </a:cubicBezTo>
                    <a:cubicBezTo>
                      <a:pt x="2316" y="176"/>
                      <a:pt x="2316" y="176"/>
                      <a:pt x="2316" y="176"/>
                    </a:cubicBezTo>
                    <a:cubicBezTo>
                      <a:pt x="2311" y="177"/>
                      <a:pt x="2306" y="179"/>
                      <a:pt x="2301" y="181"/>
                    </a:cubicBezTo>
                    <a:cubicBezTo>
                      <a:pt x="2302" y="175"/>
                      <a:pt x="2302" y="175"/>
                      <a:pt x="2302" y="175"/>
                    </a:cubicBezTo>
                    <a:cubicBezTo>
                      <a:pt x="2303" y="166"/>
                      <a:pt x="2304" y="157"/>
                      <a:pt x="2306" y="148"/>
                    </a:cubicBezTo>
                    <a:lnTo>
                      <a:pt x="2306" y="145"/>
                    </a:lnTo>
                    <a:close/>
                    <a:moveTo>
                      <a:pt x="2288" y="155"/>
                    </a:moveTo>
                    <a:cubicBezTo>
                      <a:pt x="2290" y="144"/>
                      <a:pt x="2291" y="133"/>
                      <a:pt x="2293" y="122"/>
                    </a:cubicBezTo>
                    <a:cubicBezTo>
                      <a:pt x="2293" y="120"/>
                      <a:pt x="2294" y="119"/>
                      <a:pt x="2294" y="117"/>
                    </a:cubicBezTo>
                    <a:cubicBezTo>
                      <a:pt x="2296" y="113"/>
                      <a:pt x="2300" y="110"/>
                      <a:pt x="2302" y="111"/>
                    </a:cubicBezTo>
                    <a:cubicBezTo>
                      <a:pt x="2304" y="111"/>
                      <a:pt x="2305" y="114"/>
                      <a:pt x="2304" y="118"/>
                    </a:cubicBezTo>
                    <a:cubicBezTo>
                      <a:pt x="2303" y="129"/>
                      <a:pt x="2301" y="140"/>
                      <a:pt x="2299" y="151"/>
                    </a:cubicBezTo>
                    <a:cubicBezTo>
                      <a:pt x="2299" y="151"/>
                      <a:pt x="2299" y="151"/>
                      <a:pt x="2299" y="151"/>
                    </a:cubicBezTo>
                    <a:cubicBezTo>
                      <a:pt x="2298" y="161"/>
                      <a:pt x="2297" y="171"/>
                      <a:pt x="2295" y="181"/>
                    </a:cubicBezTo>
                    <a:cubicBezTo>
                      <a:pt x="2295" y="183"/>
                      <a:pt x="2295" y="183"/>
                      <a:pt x="2295" y="183"/>
                    </a:cubicBezTo>
                    <a:cubicBezTo>
                      <a:pt x="2290" y="185"/>
                      <a:pt x="2290" y="185"/>
                      <a:pt x="2290" y="185"/>
                    </a:cubicBezTo>
                    <a:cubicBezTo>
                      <a:pt x="2288" y="186"/>
                      <a:pt x="2285" y="187"/>
                      <a:pt x="2283" y="188"/>
                    </a:cubicBezTo>
                    <a:cubicBezTo>
                      <a:pt x="2284" y="179"/>
                      <a:pt x="2286" y="170"/>
                      <a:pt x="2287" y="161"/>
                    </a:cubicBezTo>
                    <a:lnTo>
                      <a:pt x="2288" y="155"/>
                    </a:lnTo>
                    <a:close/>
                    <a:moveTo>
                      <a:pt x="2271" y="175"/>
                    </a:moveTo>
                    <a:cubicBezTo>
                      <a:pt x="2273" y="163"/>
                      <a:pt x="2273" y="163"/>
                      <a:pt x="2273" y="163"/>
                    </a:cubicBezTo>
                    <a:cubicBezTo>
                      <a:pt x="2274" y="152"/>
                      <a:pt x="2276" y="142"/>
                      <a:pt x="2277" y="131"/>
                    </a:cubicBezTo>
                    <a:cubicBezTo>
                      <a:pt x="2278" y="129"/>
                      <a:pt x="2278" y="129"/>
                      <a:pt x="2278" y="129"/>
                    </a:cubicBezTo>
                    <a:cubicBezTo>
                      <a:pt x="2280" y="118"/>
                      <a:pt x="2288" y="113"/>
                      <a:pt x="2286" y="124"/>
                    </a:cubicBezTo>
                    <a:cubicBezTo>
                      <a:pt x="2286" y="125"/>
                      <a:pt x="2286" y="125"/>
                      <a:pt x="2286" y="125"/>
                    </a:cubicBezTo>
                    <a:cubicBezTo>
                      <a:pt x="2284" y="136"/>
                      <a:pt x="2283" y="147"/>
                      <a:pt x="2281" y="158"/>
                    </a:cubicBezTo>
                    <a:cubicBezTo>
                      <a:pt x="2279" y="168"/>
                      <a:pt x="2279" y="168"/>
                      <a:pt x="2279" y="168"/>
                    </a:cubicBezTo>
                    <a:cubicBezTo>
                      <a:pt x="2276" y="192"/>
                      <a:pt x="2276" y="192"/>
                      <a:pt x="2276" y="192"/>
                    </a:cubicBezTo>
                    <a:cubicBezTo>
                      <a:pt x="2273" y="193"/>
                      <a:pt x="2270" y="194"/>
                      <a:pt x="2267" y="196"/>
                    </a:cubicBezTo>
                    <a:cubicBezTo>
                      <a:pt x="2268" y="189"/>
                      <a:pt x="2270" y="182"/>
                      <a:pt x="2271" y="175"/>
                    </a:cubicBezTo>
                    <a:close/>
                    <a:moveTo>
                      <a:pt x="2253" y="288"/>
                    </a:moveTo>
                    <a:cubicBezTo>
                      <a:pt x="2258" y="260"/>
                      <a:pt x="2258" y="260"/>
                      <a:pt x="2258" y="260"/>
                    </a:cubicBezTo>
                    <a:cubicBezTo>
                      <a:pt x="2259" y="254"/>
                      <a:pt x="2259" y="254"/>
                      <a:pt x="2259" y="254"/>
                    </a:cubicBezTo>
                    <a:cubicBezTo>
                      <a:pt x="2260" y="247"/>
                      <a:pt x="2260" y="247"/>
                      <a:pt x="2260" y="247"/>
                    </a:cubicBezTo>
                    <a:cubicBezTo>
                      <a:pt x="2261" y="237"/>
                      <a:pt x="2263" y="228"/>
                      <a:pt x="2264" y="218"/>
                    </a:cubicBezTo>
                    <a:cubicBezTo>
                      <a:pt x="2266" y="206"/>
                      <a:pt x="2275" y="201"/>
                      <a:pt x="2273" y="213"/>
                    </a:cubicBezTo>
                    <a:cubicBezTo>
                      <a:pt x="2269" y="239"/>
                      <a:pt x="2269" y="239"/>
                      <a:pt x="2269" y="239"/>
                    </a:cubicBezTo>
                    <a:cubicBezTo>
                      <a:pt x="2267" y="249"/>
                      <a:pt x="2267" y="249"/>
                      <a:pt x="2267" y="249"/>
                    </a:cubicBezTo>
                    <a:cubicBezTo>
                      <a:pt x="2267" y="252"/>
                      <a:pt x="2267" y="252"/>
                      <a:pt x="2267" y="252"/>
                    </a:cubicBezTo>
                    <a:cubicBezTo>
                      <a:pt x="2263" y="280"/>
                      <a:pt x="2263" y="280"/>
                      <a:pt x="2263" y="280"/>
                    </a:cubicBezTo>
                    <a:cubicBezTo>
                      <a:pt x="2262" y="285"/>
                      <a:pt x="2262" y="285"/>
                      <a:pt x="2262" y="285"/>
                    </a:cubicBezTo>
                    <a:cubicBezTo>
                      <a:pt x="2259" y="286"/>
                      <a:pt x="2256" y="288"/>
                      <a:pt x="2253" y="289"/>
                    </a:cubicBezTo>
                    <a:lnTo>
                      <a:pt x="2253" y="288"/>
                    </a:lnTo>
                    <a:close/>
                    <a:moveTo>
                      <a:pt x="2240" y="366"/>
                    </a:moveTo>
                    <a:cubicBezTo>
                      <a:pt x="2241" y="361"/>
                      <a:pt x="2241" y="361"/>
                      <a:pt x="2241" y="361"/>
                    </a:cubicBezTo>
                    <a:cubicBezTo>
                      <a:pt x="2243" y="351"/>
                      <a:pt x="2243" y="351"/>
                      <a:pt x="2243" y="351"/>
                    </a:cubicBezTo>
                    <a:cubicBezTo>
                      <a:pt x="2245" y="335"/>
                      <a:pt x="2245" y="335"/>
                      <a:pt x="2245" y="335"/>
                    </a:cubicBezTo>
                    <a:cubicBezTo>
                      <a:pt x="2248" y="315"/>
                      <a:pt x="2248" y="315"/>
                      <a:pt x="2248" y="315"/>
                    </a:cubicBezTo>
                    <a:cubicBezTo>
                      <a:pt x="2248" y="314"/>
                      <a:pt x="2248" y="314"/>
                      <a:pt x="2248" y="314"/>
                    </a:cubicBezTo>
                    <a:cubicBezTo>
                      <a:pt x="2250" y="302"/>
                      <a:pt x="2258" y="297"/>
                      <a:pt x="2258" y="307"/>
                    </a:cubicBezTo>
                    <a:cubicBezTo>
                      <a:pt x="2258" y="308"/>
                      <a:pt x="2258" y="308"/>
                      <a:pt x="2257" y="309"/>
                    </a:cubicBezTo>
                    <a:cubicBezTo>
                      <a:pt x="2255" y="327"/>
                      <a:pt x="2255" y="327"/>
                      <a:pt x="2255" y="327"/>
                    </a:cubicBezTo>
                    <a:cubicBezTo>
                      <a:pt x="2252" y="347"/>
                      <a:pt x="2252" y="347"/>
                      <a:pt x="2252" y="347"/>
                    </a:cubicBezTo>
                    <a:cubicBezTo>
                      <a:pt x="2251" y="353"/>
                      <a:pt x="2251" y="353"/>
                      <a:pt x="2251" y="353"/>
                    </a:cubicBezTo>
                    <a:cubicBezTo>
                      <a:pt x="2250" y="357"/>
                      <a:pt x="2250" y="357"/>
                      <a:pt x="2250" y="357"/>
                    </a:cubicBezTo>
                    <a:cubicBezTo>
                      <a:pt x="2246" y="382"/>
                      <a:pt x="2246" y="382"/>
                      <a:pt x="2246" y="382"/>
                    </a:cubicBezTo>
                    <a:cubicBezTo>
                      <a:pt x="2246" y="384"/>
                      <a:pt x="2246" y="384"/>
                      <a:pt x="2246" y="384"/>
                    </a:cubicBezTo>
                    <a:cubicBezTo>
                      <a:pt x="2242" y="386"/>
                      <a:pt x="2242" y="386"/>
                      <a:pt x="2242" y="386"/>
                    </a:cubicBezTo>
                    <a:cubicBezTo>
                      <a:pt x="2240" y="386"/>
                      <a:pt x="2239" y="387"/>
                      <a:pt x="2237" y="388"/>
                    </a:cubicBezTo>
                    <a:cubicBezTo>
                      <a:pt x="2238" y="380"/>
                      <a:pt x="2239" y="373"/>
                      <a:pt x="2240" y="366"/>
                    </a:cubicBezTo>
                    <a:close/>
                    <a:moveTo>
                      <a:pt x="2223" y="469"/>
                    </a:moveTo>
                    <a:cubicBezTo>
                      <a:pt x="2226" y="452"/>
                      <a:pt x="2226" y="452"/>
                      <a:pt x="2226" y="452"/>
                    </a:cubicBezTo>
                    <a:cubicBezTo>
                      <a:pt x="2226" y="451"/>
                      <a:pt x="2226" y="451"/>
                      <a:pt x="2226" y="451"/>
                    </a:cubicBezTo>
                    <a:cubicBezTo>
                      <a:pt x="2228" y="439"/>
                      <a:pt x="2228" y="439"/>
                      <a:pt x="2228" y="439"/>
                    </a:cubicBezTo>
                    <a:cubicBezTo>
                      <a:pt x="2229" y="432"/>
                      <a:pt x="2230" y="425"/>
                      <a:pt x="2231" y="418"/>
                    </a:cubicBezTo>
                    <a:cubicBezTo>
                      <a:pt x="2232" y="413"/>
                      <a:pt x="2232" y="413"/>
                      <a:pt x="2232" y="413"/>
                    </a:cubicBezTo>
                    <a:cubicBezTo>
                      <a:pt x="2234" y="400"/>
                      <a:pt x="2244" y="396"/>
                      <a:pt x="2241" y="409"/>
                    </a:cubicBezTo>
                    <a:cubicBezTo>
                      <a:pt x="2241" y="410"/>
                      <a:pt x="2241" y="410"/>
                      <a:pt x="2241" y="410"/>
                    </a:cubicBezTo>
                    <a:cubicBezTo>
                      <a:pt x="2238" y="430"/>
                      <a:pt x="2238" y="430"/>
                      <a:pt x="2238" y="430"/>
                    </a:cubicBezTo>
                    <a:cubicBezTo>
                      <a:pt x="2236" y="443"/>
                      <a:pt x="2236" y="443"/>
                      <a:pt x="2236" y="443"/>
                    </a:cubicBezTo>
                    <a:cubicBezTo>
                      <a:pt x="2235" y="449"/>
                      <a:pt x="2235" y="449"/>
                      <a:pt x="2235" y="449"/>
                    </a:cubicBezTo>
                    <a:cubicBezTo>
                      <a:pt x="2234" y="460"/>
                      <a:pt x="2234" y="460"/>
                      <a:pt x="2234" y="460"/>
                    </a:cubicBezTo>
                    <a:cubicBezTo>
                      <a:pt x="2229" y="489"/>
                      <a:pt x="2229" y="489"/>
                      <a:pt x="2229" y="489"/>
                    </a:cubicBezTo>
                    <a:cubicBezTo>
                      <a:pt x="2226" y="489"/>
                      <a:pt x="2223" y="490"/>
                      <a:pt x="2220" y="491"/>
                    </a:cubicBezTo>
                    <a:lnTo>
                      <a:pt x="2223" y="469"/>
                    </a:lnTo>
                    <a:close/>
                    <a:moveTo>
                      <a:pt x="2206" y="581"/>
                    </a:moveTo>
                    <a:cubicBezTo>
                      <a:pt x="2208" y="566"/>
                      <a:pt x="2208" y="566"/>
                      <a:pt x="2208" y="566"/>
                    </a:cubicBezTo>
                    <a:cubicBezTo>
                      <a:pt x="2208" y="566"/>
                      <a:pt x="2208" y="566"/>
                      <a:pt x="2208" y="566"/>
                    </a:cubicBezTo>
                    <a:cubicBezTo>
                      <a:pt x="2210" y="551"/>
                      <a:pt x="2210" y="551"/>
                      <a:pt x="2210" y="551"/>
                    </a:cubicBezTo>
                    <a:cubicBezTo>
                      <a:pt x="2212" y="544"/>
                      <a:pt x="2213" y="537"/>
                      <a:pt x="2214" y="530"/>
                    </a:cubicBezTo>
                    <a:cubicBezTo>
                      <a:pt x="2214" y="526"/>
                      <a:pt x="2214" y="526"/>
                      <a:pt x="2214" y="526"/>
                    </a:cubicBezTo>
                    <a:cubicBezTo>
                      <a:pt x="2217" y="513"/>
                      <a:pt x="2225" y="509"/>
                      <a:pt x="2224" y="521"/>
                    </a:cubicBezTo>
                    <a:cubicBezTo>
                      <a:pt x="2224" y="522"/>
                      <a:pt x="2224" y="522"/>
                      <a:pt x="2224" y="523"/>
                    </a:cubicBezTo>
                    <a:cubicBezTo>
                      <a:pt x="2221" y="542"/>
                      <a:pt x="2221" y="542"/>
                      <a:pt x="2221" y="542"/>
                    </a:cubicBezTo>
                    <a:cubicBezTo>
                      <a:pt x="2219" y="557"/>
                      <a:pt x="2219" y="557"/>
                      <a:pt x="2219" y="557"/>
                    </a:cubicBezTo>
                    <a:cubicBezTo>
                      <a:pt x="2218" y="564"/>
                      <a:pt x="2218" y="564"/>
                      <a:pt x="2218" y="564"/>
                    </a:cubicBezTo>
                    <a:cubicBezTo>
                      <a:pt x="2217" y="572"/>
                      <a:pt x="2217" y="572"/>
                      <a:pt x="2217" y="572"/>
                    </a:cubicBezTo>
                    <a:cubicBezTo>
                      <a:pt x="2212" y="605"/>
                      <a:pt x="2212" y="605"/>
                      <a:pt x="2212" y="605"/>
                    </a:cubicBezTo>
                    <a:cubicBezTo>
                      <a:pt x="2208" y="605"/>
                      <a:pt x="2205" y="606"/>
                      <a:pt x="2202" y="607"/>
                    </a:cubicBezTo>
                    <a:lnTo>
                      <a:pt x="2206" y="581"/>
                    </a:lnTo>
                    <a:close/>
                    <a:moveTo>
                      <a:pt x="2183" y="729"/>
                    </a:moveTo>
                    <a:cubicBezTo>
                      <a:pt x="2186" y="707"/>
                      <a:pt x="2186" y="707"/>
                      <a:pt x="2186" y="707"/>
                    </a:cubicBezTo>
                    <a:cubicBezTo>
                      <a:pt x="2189" y="687"/>
                      <a:pt x="2189" y="687"/>
                      <a:pt x="2189" y="687"/>
                    </a:cubicBezTo>
                    <a:cubicBezTo>
                      <a:pt x="2190" y="680"/>
                      <a:pt x="2192" y="673"/>
                      <a:pt x="2193" y="665"/>
                    </a:cubicBezTo>
                    <a:cubicBezTo>
                      <a:pt x="2194" y="655"/>
                      <a:pt x="2194" y="655"/>
                      <a:pt x="2194" y="655"/>
                    </a:cubicBezTo>
                    <a:cubicBezTo>
                      <a:pt x="2196" y="645"/>
                      <a:pt x="2196" y="645"/>
                      <a:pt x="2196" y="645"/>
                    </a:cubicBezTo>
                    <a:cubicBezTo>
                      <a:pt x="2196" y="644"/>
                      <a:pt x="2196" y="643"/>
                      <a:pt x="2197" y="642"/>
                    </a:cubicBezTo>
                    <a:cubicBezTo>
                      <a:pt x="2199" y="633"/>
                      <a:pt x="2204" y="629"/>
                      <a:pt x="2206" y="634"/>
                    </a:cubicBezTo>
                    <a:cubicBezTo>
                      <a:pt x="2206" y="636"/>
                      <a:pt x="2207" y="638"/>
                      <a:pt x="2206" y="642"/>
                    </a:cubicBezTo>
                    <a:cubicBezTo>
                      <a:pt x="2205" y="646"/>
                      <a:pt x="2205" y="646"/>
                      <a:pt x="2205" y="646"/>
                    </a:cubicBezTo>
                    <a:cubicBezTo>
                      <a:pt x="2204" y="656"/>
                      <a:pt x="2204" y="656"/>
                      <a:pt x="2204" y="656"/>
                    </a:cubicBezTo>
                    <a:cubicBezTo>
                      <a:pt x="2202" y="666"/>
                      <a:pt x="2201" y="676"/>
                      <a:pt x="2199" y="686"/>
                    </a:cubicBezTo>
                    <a:cubicBezTo>
                      <a:pt x="2197" y="697"/>
                      <a:pt x="2197" y="697"/>
                      <a:pt x="2197" y="697"/>
                    </a:cubicBezTo>
                    <a:cubicBezTo>
                      <a:pt x="2194" y="719"/>
                      <a:pt x="2194" y="719"/>
                      <a:pt x="2194" y="719"/>
                    </a:cubicBezTo>
                    <a:cubicBezTo>
                      <a:pt x="2192" y="730"/>
                      <a:pt x="2192" y="730"/>
                      <a:pt x="2192" y="730"/>
                    </a:cubicBezTo>
                    <a:cubicBezTo>
                      <a:pt x="2189" y="729"/>
                      <a:pt x="2186" y="729"/>
                      <a:pt x="2183" y="729"/>
                    </a:cubicBezTo>
                    <a:close/>
                    <a:moveTo>
                      <a:pt x="2218" y="807"/>
                    </a:moveTo>
                    <a:cubicBezTo>
                      <a:pt x="2218" y="809"/>
                      <a:pt x="2218" y="809"/>
                      <a:pt x="2218" y="809"/>
                    </a:cubicBezTo>
                    <a:cubicBezTo>
                      <a:pt x="2214" y="853"/>
                      <a:pt x="2214" y="853"/>
                      <a:pt x="2214" y="853"/>
                    </a:cubicBezTo>
                    <a:cubicBezTo>
                      <a:pt x="2211" y="888"/>
                      <a:pt x="2211" y="888"/>
                      <a:pt x="2211" y="888"/>
                    </a:cubicBezTo>
                    <a:cubicBezTo>
                      <a:pt x="2209" y="901"/>
                      <a:pt x="2209" y="901"/>
                      <a:pt x="2209" y="901"/>
                    </a:cubicBezTo>
                    <a:cubicBezTo>
                      <a:pt x="2208" y="915"/>
                      <a:pt x="2208" y="915"/>
                      <a:pt x="2208" y="915"/>
                    </a:cubicBezTo>
                    <a:cubicBezTo>
                      <a:pt x="2206" y="935"/>
                      <a:pt x="2206" y="935"/>
                      <a:pt x="2206" y="935"/>
                    </a:cubicBezTo>
                    <a:cubicBezTo>
                      <a:pt x="2192" y="938"/>
                      <a:pt x="2178" y="942"/>
                      <a:pt x="2165" y="947"/>
                    </a:cubicBezTo>
                    <a:cubicBezTo>
                      <a:pt x="2165" y="938"/>
                      <a:pt x="2165" y="938"/>
                      <a:pt x="2165" y="938"/>
                    </a:cubicBezTo>
                    <a:cubicBezTo>
                      <a:pt x="2167" y="925"/>
                      <a:pt x="2167" y="925"/>
                      <a:pt x="2167" y="925"/>
                    </a:cubicBezTo>
                    <a:cubicBezTo>
                      <a:pt x="2170" y="891"/>
                      <a:pt x="2170" y="891"/>
                      <a:pt x="2170" y="891"/>
                    </a:cubicBezTo>
                    <a:cubicBezTo>
                      <a:pt x="2174" y="846"/>
                      <a:pt x="2174" y="846"/>
                      <a:pt x="2174" y="846"/>
                    </a:cubicBezTo>
                    <a:cubicBezTo>
                      <a:pt x="2176" y="827"/>
                      <a:pt x="2176" y="827"/>
                      <a:pt x="2176" y="827"/>
                    </a:cubicBezTo>
                    <a:cubicBezTo>
                      <a:pt x="2177" y="809"/>
                      <a:pt x="2177" y="809"/>
                      <a:pt x="2177" y="809"/>
                    </a:cubicBezTo>
                    <a:cubicBezTo>
                      <a:pt x="2178" y="803"/>
                      <a:pt x="2178" y="803"/>
                      <a:pt x="2178" y="803"/>
                    </a:cubicBezTo>
                    <a:cubicBezTo>
                      <a:pt x="2179" y="794"/>
                      <a:pt x="2181" y="786"/>
                      <a:pt x="2184" y="781"/>
                    </a:cubicBezTo>
                    <a:cubicBezTo>
                      <a:pt x="2188" y="775"/>
                      <a:pt x="2192" y="772"/>
                      <a:pt x="2196" y="770"/>
                    </a:cubicBezTo>
                    <a:cubicBezTo>
                      <a:pt x="2202" y="769"/>
                      <a:pt x="2209" y="772"/>
                      <a:pt x="2213" y="779"/>
                    </a:cubicBezTo>
                    <a:cubicBezTo>
                      <a:pt x="2215" y="782"/>
                      <a:pt x="2217" y="786"/>
                      <a:pt x="2218" y="792"/>
                    </a:cubicBezTo>
                    <a:cubicBezTo>
                      <a:pt x="2218" y="796"/>
                      <a:pt x="2219" y="801"/>
                      <a:pt x="2218" y="807"/>
                    </a:cubicBezTo>
                    <a:close/>
                    <a:moveTo>
                      <a:pt x="2219" y="709"/>
                    </a:moveTo>
                    <a:cubicBezTo>
                      <a:pt x="2216" y="723"/>
                      <a:pt x="2216" y="723"/>
                      <a:pt x="2216" y="723"/>
                    </a:cubicBezTo>
                    <a:cubicBezTo>
                      <a:pt x="2215" y="731"/>
                      <a:pt x="2215" y="731"/>
                      <a:pt x="2215" y="731"/>
                    </a:cubicBezTo>
                    <a:cubicBezTo>
                      <a:pt x="2208" y="731"/>
                      <a:pt x="2208" y="731"/>
                      <a:pt x="2208" y="731"/>
                    </a:cubicBezTo>
                    <a:cubicBezTo>
                      <a:pt x="2201" y="730"/>
                      <a:pt x="2201" y="730"/>
                      <a:pt x="2201" y="730"/>
                    </a:cubicBezTo>
                    <a:cubicBezTo>
                      <a:pt x="2202" y="723"/>
                      <a:pt x="2202" y="723"/>
                      <a:pt x="2202" y="723"/>
                    </a:cubicBezTo>
                    <a:cubicBezTo>
                      <a:pt x="2204" y="711"/>
                      <a:pt x="2204" y="711"/>
                      <a:pt x="2204" y="711"/>
                    </a:cubicBezTo>
                    <a:cubicBezTo>
                      <a:pt x="2207" y="689"/>
                      <a:pt x="2207" y="689"/>
                      <a:pt x="2207" y="689"/>
                    </a:cubicBezTo>
                    <a:cubicBezTo>
                      <a:pt x="2208" y="686"/>
                      <a:pt x="2208" y="686"/>
                      <a:pt x="2208" y="686"/>
                    </a:cubicBezTo>
                    <a:cubicBezTo>
                      <a:pt x="2210" y="673"/>
                      <a:pt x="2212" y="660"/>
                      <a:pt x="2214" y="648"/>
                    </a:cubicBezTo>
                    <a:cubicBezTo>
                      <a:pt x="2215" y="641"/>
                      <a:pt x="2215" y="641"/>
                      <a:pt x="2215" y="641"/>
                    </a:cubicBezTo>
                    <a:cubicBezTo>
                      <a:pt x="2215" y="640"/>
                      <a:pt x="2215" y="639"/>
                      <a:pt x="2215" y="637"/>
                    </a:cubicBezTo>
                    <a:cubicBezTo>
                      <a:pt x="2218" y="629"/>
                      <a:pt x="2223" y="626"/>
                      <a:pt x="2227" y="628"/>
                    </a:cubicBezTo>
                    <a:cubicBezTo>
                      <a:pt x="2228" y="629"/>
                      <a:pt x="2229" y="631"/>
                      <a:pt x="2229" y="635"/>
                    </a:cubicBezTo>
                    <a:cubicBezTo>
                      <a:pt x="2229" y="636"/>
                      <a:pt x="2229" y="637"/>
                      <a:pt x="2229" y="639"/>
                    </a:cubicBezTo>
                    <a:cubicBezTo>
                      <a:pt x="2227" y="651"/>
                      <a:pt x="2225" y="663"/>
                      <a:pt x="2223" y="675"/>
                    </a:cubicBezTo>
                    <a:cubicBezTo>
                      <a:pt x="2222" y="685"/>
                      <a:pt x="2222" y="685"/>
                      <a:pt x="2222" y="685"/>
                    </a:cubicBezTo>
                    <a:cubicBezTo>
                      <a:pt x="2220" y="697"/>
                      <a:pt x="2220" y="697"/>
                      <a:pt x="2220" y="697"/>
                    </a:cubicBezTo>
                    <a:lnTo>
                      <a:pt x="2219" y="709"/>
                    </a:lnTo>
                    <a:close/>
                    <a:moveTo>
                      <a:pt x="2287" y="813"/>
                    </a:moveTo>
                    <a:cubicBezTo>
                      <a:pt x="2286" y="825"/>
                      <a:pt x="2286" y="825"/>
                      <a:pt x="2286" y="825"/>
                    </a:cubicBezTo>
                    <a:cubicBezTo>
                      <a:pt x="2284" y="838"/>
                      <a:pt x="2284" y="838"/>
                      <a:pt x="2284" y="838"/>
                    </a:cubicBezTo>
                    <a:cubicBezTo>
                      <a:pt x="2283" y="851"/>
                      <a:pt x="2283" y="851"/>
                      <a:pt x="2283" y="851"/>
                    </a:cubicBezTo>
                    <a:cubicBezTo>
                      <a:pt x="2277" y="919"/>
                      <a:pt x="2277" y="919"/>
                      <a:pt x="2277" y="919"/>
                    </a:cubicBezTo>
                    <a:cubicBezTo>
                      <a:pt x="2277" y="923"/>
                      <a:pt x="2277" y="923"/>
                      <a:pt x="2277" y="923"/>
                    </a:cubicBezTo>
                    <a:cubicBezTo>
                      <a:pt x="2258" y="925"/>
                      <a:pt x="2239" y="928"/>
                      <a:pt x="2220" y="932"/>
                    </a:cubicBezTo>
                    <a:cubicBezTo>
                      <a:pt x="2223" y="902"/>
                      <a:pt x="2223" y="902"/>
                      <a:pt x="2223" y="902"/>
                    </a:cubicBezTo>
                    <a:cubicBezTo>
                      <a:pt x="2224" y="888"/>
                      <a:pt x="2224" y="888"/>
                      <a:pt x="2224" y="888"/>
                    </a:cubicBezTo>
                    <a:cubicBezTo>
                      <a:pt x="2226" y="875"/>
                      <a:pt x="2226" y="875"/>
                      <a:pt x="2226" y="875"/>
                    </a:cubicBezTo>
                    <a:cubicBezTo>
                      <a:pt x="2229" y="841"/>
                      <a:pt x="2229" y="841"/>
                      <a:pt x="2229" y="841"/>
                    </a:cubicBezTo>
                    <a:cubicBezTo>
                      <a:pt x="2232" y="808"/>
                      <a:pt x="2232" y="808"/>
                      <a:pt x="2232" y="808"/>
                    </a:cubicBezTo>
                    <a:cubicBezTo>
                      <a:pt x="2232" y="803"/>
                      <a:pt x="2233" y="799"/>
                      <a:pt x="2235" y="795"/>
                    </a:cubicBezTo>
                    <a:cubicBezTo>
                      <a:pt x="2239" y="783"/>
                      <a:pt x="2248" y="777"/>
                      <a:pt x="2257" y="776"/>
                    </a:cubicBezTo>
                    <a:cubicBezTo>
                      <a:pt x="2268" y="775"/>
                      <a:pt x="2279" y="781"/>
                      <a:pt x="2284" y="794"/>
                    </a:cubicBezTo>
                    <a:cubicBezTo>
                      <a:pt x="2286" y="799"/>
                      <a:pt x="2287" y="806"/>
                      <a:pt x="2287" y="813"/>
                    </a:cubicBezTo>
                    <a:close/>
                    <a:moveTo>
                      <a:pt x="2367" y="815"/>
                    </a:moveTo>
                    <a:cubicBezTo>
                      <a:pt x="2364" y="846"/>
                      <a:pt x="2364" y="846"/>
                      <a:pt x="2364" y="846"/>
                    </a:cubicBezTo>
                    <a:cubicBezTo>
                      <a:pt x="2357" y="922"/>
                      <a:pt x="2357" y="922"/>
                      <a:pt x="2357" y="922"/>
                    </a:cubicBezTo>
                    <a:cubicBezTo>
                      <a:pt x="2356" y="923"/>
                      <a:pt x="2356" y="923"/>
                      <a:pt x="2356" y="923"/>
                    </a:cubicBezTo>
                    <a:cubicBezTo>
                      <a:pt x="2344" y="922"/>
                      <a:pt x="2332" y="921"/>
                      <a:pt x="2320" y="921"/>
                    </a:cubicBezTo>
                    <a:cubicBezTo>
                      <a:pt x="2310" y="921"/>
                      <a:pt x="2300" y="922"/>
                      <a:pt x="2291" y="922"/>
                    </a:cubicBezTo>
                    <a:cubicBezTo>
                      <a:pt x="2292" y="906"/>
                      <a:pt x="2292" y="906"/>
                      <a:pt x="2292" y="906"/>
                    </a:cubicBezTo>
                    <a:cubicBezTo>
                      <a:pt x="2298" y="839"/>
                      <a:pt x="2298" y="839"/>
                      <a:pt x="2298" y="839"/>
                    </a:cubicBezTo>
                    <a:cubicBezTo>
                      <a:pt x="2300" y="825"/>
                      <a:pt x="2300" y="825"/>
                      <a:pt x="2300" y="825"/>
                    </a:cubicBezTo>
                    <a:cubicBezTo>
                      <a:pt x="2301" y="812"/>
                      <a:pt x="2301" y="812"/>
                      <a:pt x="2301" y="812"/>
                    </a:cubicBezTo>
                    <a:cubicBezTo>
                      <a:pt x="2301" y="809"/>
                      <a:pt x="2301" y="809"/>
                      <a:pt x="2301" y="809"/>
                    </a:cubicBezTo>
                    <a:cubicBezTo>
                      <a:pt x="2304" y="781"/>
                      <a:pt x="2324" y="772"/>
                      <a:pt x="2342" y="777"/>
                    </a:cubicBezTo>
                    <a:cubicBezTo>
                      <a:pt x="2345" y="778"/>
                      <a:pt x="2349" y="779"/>
                      <a:pt x="2351" y="781"/>
                    </a:cubicBezTo>
                    <a:cubicBezTo>
                      <a:pt x="2354" y="783"/>
                      <a:pt x="2357" y="785"/>
                      <a:pt x="2359" y="788"/>
                    </a:cubicBezTo>
                    <a:cubicBezTo>
                      <a:pt x="2364" y="794"/>
                      <a:pt x="2368" y="803"/>
                      <a:pt x="2367" y="815"/>
                    </a:cubicBezTo>
                    <a:close/>
                    <a:moveTo>
                      <a:pt x="2369" y="582"/>
                    </a:moveTo>
                    <a:cubicBezTo>
                      <a:pt x="2368" y="596"/>
                      <a:pt x="2368" y="596"/>
                      <a:pt x="2368" y="596"/>
                    </a:cubicBezTo>
                    <a:cubicBezTo>
                      <a:pt x="2367" y="600"/>
                      <a:pt x="2367" y="600"/>
                      <a:pt x="2367" y="600"/>
                    </a:cubicBezTo>
                    <a:cubicBezTo>
                      <a:pt x="2364" y="599"/>
                      <a:pt x="2364" y="599"/>
                      <a:pt x="2364" y="599"/>
                    </a:cubicBezTo>
                    <a:cubicBezTo>
                      <a:pt x="2359" y="599"/>
                      <a:pt x="2355" y="598"/>
                      <a:pt x="2350" y="598"/>
                    </a:cubicBezTo>
                    <a:cubicBezTo>
                      <a:pt x="2346" y="597"/>
                      <a:pt x="2343" y="597"/>
                      <a:pt x="2339" y="597"/>
                    </a:cubicBezTo>
                    <a:cubicBezTo>
                      <a:pt x="2338" y="597"/>
                      <a:pt x="2338" y="597"/>
                      <a:pt x="2338" y="597"/>
                    </a:cubicBezTo>
                    <a:cubicBezTo>
                      <a:pt x="2340" y="577"/>
                      <a:pt x="2340" y="577"/>
                      <a:pt x="2340" y="577"/>
                    </a:cubicBezTo>
                    <a:cubicBezTo>
                      <a:pt x="2342" y="555"/>
                      <a:pt x="2342" y="555"/>
                      <a:pt x="2342" y="555"/>
                    </a:cubicBezTo>
                    <a:cubicBezTo>
                      <a:pt x="2344" y="538"/>
                      <a:pt x="2344" y="538"/>
                      <a:pt x="2344" y="538"/>
                    </a:cubicBezTo>
                    <a:cubicBezTo>
                      <a:pt x="2345" y="528"/>
                      <a:pt x="2345" y="528"/>
                      <a:pt x="2345" y="528"/>
                    </a:cubicBezTo>
                    <a:cubicBezTo>
                      <a:pt x="2346" y="516"/>
                      <a:pt x="2346" y="516"/>
                      <a:pt x="2346" y="516"/>
                    </a:cubicBezTo>
                    <a:cubicBezTo>
                      <a:pt x="2346" y="514"/>
                      <a:pt x="2346" y="514"/>
                      <a:pt x="2346" y="514"/>
                    </a:cubicBezTo>
                    <a:cubicBezTo>
                      <a:pt x="2347" y="502"/>
                      <a:pt x="2357" y="498"/>
                      <a:pt x="2365" y="500"/>
                    </a:cubicBezTo>
                    <a:cubicBezTo>
                      <a:pt x="2368" y="501"/>
                      <a:pt x="2370" y="503"/>
                      <a:pt x="2372" y="505"/>
                    </a:cubicBezTo>
                    <a:cubicBezTo>
                      <a:pt x="2373" y="507"/>
                      <a:pt x="2374" y="509"/>
                      <a:pt x="2374" y="512"/>
                    </a:cubicBezTo>
                    <a:cubicBezTo>
                      <a:pt x="2375" y="513"/>
                      <a:pt x="2375" y="515"/>
                      <a:pt x="2374" y="517"/>
                    </a:cubicBezTo>
                    <a:cubicBezTo>
                      <a:pt x="2374" y="528"/>
                      <a:pt x="2373" y="539"/>
                      <a:pt x="2372" y="550"/>
                    </a:cubicBezTo>
                    <a:cubicBezTo>
                      <a:pt x="2371" y="558"/>
                      <a:pt x="2371" y="558"/>
                      <a:pt x="2371" y="558"/>
                    </a:cubicBezTo>
                    <a:cubicBezTo>
                      <a:pt x="2370" y="571"/>
                      <a:pt x="2370" y="571"/>
                      <a:pt x="2370" y="571"/>
                    </a:cubicBezTo>
                    <a:lnTo>
                      <a:pt x="2369" y="582"/>
                    </a:lnTo>
                    <a:close/>
                    <a:moveTo>
                      <a:pt x="2372" y="720"/>
                    </a:moveTo>
                    <a:cubicBezTo>
                      <a:pt x="2374" y="693"/>
                      <a:pt x="2374" y="693"/>
                      <a:pt x="2374" y="693"/>
                    </a:cubicBezTo>
                    <a:cubicBezTo>
                      <a:pt x="2376" y="676"/>
                      <a:pt x="2376" y="676"/>
                      <a:pt x="2376" y="676"/>
                    </a:cubicBezTo>
                    <a:cubicBezTo>
                      <a:pt x="2377" y="657"/>
                      <a:pt x="2377" y="657"/>
                      <a:pt x="2377" y="657"/>
                    </a:cubicBezTo>
                    <a:cubicBezTo>
                      <a:pt x="2379" y="641"/>
                      <a:pt x="2379" y="641"/>
                      <a:pt x="2379" y="641"/>
                    </a:cubicBezTo>
                    <a:cubicBezTo>
                      <a:pt x="2379" y="640"/>
                      <a:pt x="2379" y="639"/>
                      <a:pt x="2379" y="639"/>
                    </a:cubicBezTo>
                    <a:cubicBezTo>
                      <a:pt x="2381" y="627"/>
                      <a:pt x="2388" y="623"/>
                      <a:pt x="2395" y="625"/>
                    </a:cubicBezTo>
                    <a:cubicBezTo>
                      <a:pt x="2398" y="627"/>
                      <a:pt x="2402" y="630"/>
                      <a:pt x="2403" y="635"/>
                    </a:cubicBezTo>
                    <a:cubicBezTo>
                      <a:pt x="2404" y="638"/>
                      <a:pt x="2405" y="641"/>
                      <a:pt x="2404" y="645"/>
                    </a:cubicBezTo>
                    <a:cubicBezTo>
                      <a:pt x="2404" y="652"/>
                      <a:pt x="2404" y="652"/>
                      <a:pt x="2404" y="652"/>
                    </a:cubicBezTo>
                    <a:cubicBezTo>
                      <a:pt x="2403" y="667"/>
                      <a:pt x="2402" y="681"/>
                      <a:pt x="2401" y="696"/>
                    </a:cubicBezTo>
                    <a:cubicBezTo>
                      <a:pt x="2401" y="696"/>
                      <a:pt x="2401" y="696"/>
                      <a:pt x="2401" y="696"/>
                    </a:cubicBezTo>
                    <a:cubicBezTo>
                      <a:pt x="2398" y="729"/>
                      <a:pt x="2398" y="729"/>
                      <a:pt x="2398" y="729"/>
                    </a:cubicBezTo>
                    <a:cubicBezTo>
                      <a:pt x="2398" y="742"/>
                      <a:pt x="2398" y="742"/>
                      <a:pt x="2398" y="742"/>
                    </a:cubicBezTo>
                    <a:cubicBezTo>
                      <a:pt x="2397" y="747"/>
                      <a:pt x="2397" y="747"/>
                      <a:pt x="2397" y="747"/>
                    </a:cubicBezTo>
                    <a:cubicBezTo>
                      <a:pt x="2392" y="747"/>
                      <a:pt x="2392" y="747"/>
                      <a:pt x="2392" y="747"/>
                    </a:cubicBezTo>
                    <a:cubicBezTo>
                      <a:pt x="2388" y="746"/>
                      <a:pt x="2384" y="746"/>
                      <a:pt x="2379" y="746"/>
                    </a:cubicBezTo>
                    <a:cubicBezTo>
                      <a:pt x="2370" y="745"/>
                      <a:pt x="2370" y="745"/>
                      <a:pt x="2370" y="745"/>
                    </a:cubicBezTo>
                    <a:lnTo>
                      <a:pt x="2372" y="720"/>
                    </a:lnTo>
                    <a:close/>
                    <a:moveTo>
                      <a:pt x="2435" y="827"/>
                    </a:moveTo>
                    <a:cubicBezTo>
                      <a:pt x="2432" y="859"/>
                      <a:pt x="2432" y="859"/>
                      <a:pt x="2432" y="859"/>
                    </a:cubicBezTo>
                    <a:cubicBezTo>
                      <a:pt x="2426" y="915"/>
                      <a:pt x="2426" y="915"/>
                      <a:pt x="2426" y="915"/>
                    </a:cubicBezTo>
                    <a:cubicBezTo>
                      <a:pt x="2425" y="933"/>
                      <a:pt x="2425" y="933"/>
                      <a:pt x="2425" y="933"/>
                    </a:cubicBezTo>
                    <a:cubicBezTo>
                      <a:pt x="2407" y="929"/>
                      <a:pt x="2389" y="926"/>
                      <a:pt x="2370" y="924"/>
                    </a:cubicBezTo>
                    <a:cubicBezTo>
                      <a:pt x="2372" y="910"/>
                      <a:pt x="2372" y="910"/>
                      <a:pt x="2372" y="910"/>
                    </a:cubicBezTo>
                    <a:cubicBezTo>
                      <a:pt x="2379" y="833"/>
                      <a:pt x="2379" y="833"/>
                      <a:pt x="2379" y="833"/>
                    </a:cubicBezTo>
                    <a:cubicBezTo>
                      <a:pt x="2380" y="822"/>
                      <a:pt x="2380" y="822"/>
                      <a:pt x="2380" y="822"/>
                    </a:cubicBezTo>
                    <a:cubicBezTo>
                      <a:pt x="2383" y="792"/>
                      <a:pt x="2409" y="783"/>
                      <a:pt x="2424" y="795"/>
                    </a:cubicBezTo>
                    <a:cubicBezTo>
                      <a:pt x="2431" y="801"/>
                      <a:pt x="2436" y="811"/>
                      <a:pt x="2435" y="827"/>
                    </a:cubicBezTo>
                    <a:close/>
                    <a:moveTo>
                      <a:pt x="2434" y="668"/>
                    </a:moveTo>
                    <a:cubicBezTo>
                      <a:pt x="2434" y="679"/>
                      <a:pt x="2433" y="690"/>
                      <a:pt x="2432" y="701"/>
                    </a:cubicBezTo>
                    <a:cubicBezTo>
                      <a:pt x="2432" y="701"/>
                      <a:pt x="2432" y="701"/>
                      <a:pt x="2432" y="701"/>
                    </a:cubicBezTo>
                    <a:cubicBezTo>
                      <a:pt x="2432" y="714"/>
                      <a:pt x="2432" y="714"/>
                      <a:pt x="2432" y="714"/>
                    </a:cubicBezTo>
                    <a:cubicBezTo>
                      <a:pt x="2431" y="727"/>
                      <a:pt x="2431" y="727"/>
                      <a:pt x="2431" y="727"/>
                    </a:cubicBezTo>
                    <a:cubicBezTo>
                      <a:pt x="2430" y="735"/>
                      <a:pt x="2430" y="743"/>
                      <a:pt x="2430" y="751"/>
                    </a:cubicBezTo>
                    <a:cubicBezTo>
                      <a:pt x="2422" y="750"/>
                      <a:pt x="2414" y="749"/>
                      <a:pt x="2407" y="748"/>
                    </a:cubicBezTo>
                    <a:cubicBezTo>
                      <a:pt x="2407" y="747"/>
                      <a:pt x="2407" y="747"/>
                      <a:pt x="2407" y="747"/>
                    </a:cubicBezTo>
                    <a:cubicBezTo>
                      <a:pt x="2408" y="734"/>
                      <a:pt x="2408" y="734"/>
                      <a:pt x="2408" y="734"/>
                    </a:cubicBezTo>
                    <a:cubicBezTo>
                      <a:pt x="2409" y="721"/>
                      <a:pt x="2409" y="721"/>
                      <a:pt x="2409" y="721"/>
                    </a:cubicBezTo>
                    <a:cubicBezTo>
                      <a:pt x="2410" y="697"/>
                      <a:pt x="2410" y="697"/>
                      <a:pt x="2410" y="697"/>
                    </a:cubicBezTo>
                    <a:cubicBezTo>
                      <a:pt x="2411" y="687"/>
                      <a:pt x="2411" y="687"/>
                      <a:pt x="2411" y="687"/>
                    </a:cubicBezTo>
                    <a:cubicBezTo>
                      <a:pt x="2413" y="647"/>
                      <a:pt x="2413" y="647"/>
                      <a:pt x="2413" y="647"/>
                    </a:cubicBezTo>
                    <a:cubicBezTo>
                      <a:pt x="2414" y="646"/>
                      <a:pt x="2414" y="645"/>
                      <a:pt x="2414" y="644"/>
                    </a:cubicBezTo>
                    <a:cubicBezTo>
                      <a:pt x="2415" y="634"/>
                      <a:pt x="2422" y="631"/>
                      <a:pt x="2427" y="633"/>
                    </a:cubicBezTo>
                    <a:cubicBezTo>
                      <a:pt x="2432" y="635"/>
                      <a:pt x="2436" y="641"/>
                      <a:pt x="2435" y="651"/>
                    </a:cubicBezTo>
                    <a:lnTo>
                      <a:pt x="2434" y="668"/>
                    </a:lnTo>
                    <a:close/>
                    <a:moveTo>
                      <a:pt x="2439" y="720"/>
                    </a:moveTo>
                    <a:cubicBezTo>
                      <a:pt x="2439" y="707"/>
                      <a:pt x="2439" y="707"/>
                      <a:pt x="2439" y="707"/>
                    </a:cubicBezTo>
                    <a:cubicBezTo>
                      <a:pt x="2440" y="701"/>
                      <a:pt x="2440" y="701"/>
                      <a:pt x="2440" y="701"/>
                    </a:cubicBezTo>
                    <a:cubicBezTo>
                      <a:pt x="2440" y="694"/>
                      <a:pt x="2440" y="694"/>
                      <a:pt x="2440" y="694"/>
                    </a:cubicBezTo>
                    <a:cubicBezTo>
                      <a:pt x="2442" y="661"/>
                      <a:pt x="2442" y="661"/>
                      <a:pt x="2442" y="661"/>
                    </a:cubicBezTo>
                    <a:cubicBezTo>
                      <a:pt x="2442" y="651"/>
                      <a:pt x="2442" y="651"/>
                      <a:pt x="2442" y="651"/>
                    </a:cubicBezTo>
                    <a:cubicBezTo>
                      <a:pt x="2443" y="634"/>
                      <a:pt x="2455" y="635"/>
                      <a:pt x="2459" y="647"/>
                    </a:cubicBezTo>
                    <a:cubicBezTo>
                      <a:pt x="2460" y="649"/>
                      <a:pt x="2460" y="652"/>
                      <a:pt x="2460" y="656"/>
                    </a:cubicBezTo>
                    <a:cubicBezTo>
                      <a:pt x="2459" y="678"/>
                      <a:pt x="2459" y="678"/>
                      <a:pt x="2459" y="678"/>
                    </a:cubicBezTo>
                    <a:cubicBezTo>
                      <a:pt x="2458" y="691"/>
                      <a:pt x="2458" y="691"/>
                      <a:pt x="2458" y="691"/>
                    </a:cubicBezTo>
                    <a:cubicBezTo>
                      <a:pt x="2458" y="704"/>
                      <a:pt x="2458" y="704"/>
                      <a:pt x="2458" y="704"/>
                    </a:cubicBezTo>
                    <a:cubicBezTo>
                      <a:pt x="2458" y="705"/>
                      <a:pt x="2458" y="705"/>
                      <a:pt x="2458" y="705"/>
                    </a:cubicBezTo>
                    <a:cubicBezTo>
                      <a:pt x="2457" y="721"/>
                      <a:pt x="2456" y="737"/>
                      <a:pt x="2455" y="753"/>
                    </a:cubicBezTo>
                    <a:cubicBezTo>
                      <a:pt x="2449" y="753"/>
                      <a:pt x="2443" y="752"/>
                      <a:pt x="2437" y="751"/>
                    </a:cubicBezTo>
                    <a:lnTo>
                      <a:pt x="2439" y="720"/>
                    </a:lnTo>
                    <a:close/>
                    <a:moveTo>
                      <a:pt x="2489" y="832"/>
                    </a:moveTo>
                    <a:cubicBezTo>
                      <a:pt x="2485" y="865"/>
                      <a:pt x="2485" y="865"/>
                      <a:pt x="2485" y="865"/>
                    </a:cubicBezTo>
                    <a:cubicBezTo>
                      <a:pt x="2478" y="948"/>
                      <a:pt x="2478" y="948"/>
                      <a:pt x="2478" y="948"/>
                    </a:cubicBezTo>
                    <a:cubicBezTo>
                      <a:pt x="2465" y="944"/>
                      <a:pt x="2452" y="940"/>
                      <a:pt x="2438" y="936"/>
                    </a:cubicBezTo>
                    <a:cubicBezTo>
                      <a:pt x="2442" y="902"/>
                      <a:pt x="2442" y="902"/>
                      <a:pt x="2442" y="902"/>
                    </a:cubicBezTo>
                    <a:cubicBezTo>
                      <a:pt x="2447" y="846"/>
                      <a:pt x="2447" y="846"/>
                      <a:pt x="2447" y="846"/>
                    </a:cubicBezTo>
                    <a:cubicBezTo>
                      <a:pt x="2448" y="828"/>
                      <a:pt x="2448" y="828"/>
                      <a:pt x="2448" y="828"/>
                    </a:cubicBezTo>
                    <a:cubicBezTo>
                      <a:pt x="2452" y="791"/>
                      <a:pt x="2480" y="785"/>
                      <a:pt x="2487" y="812"/>
                    </a:cubicBezTo>
                    <a:cubicBezTo>
                      <a:pt x="2489" y="817"/>
                      <a:pt x="2489" y="824"/>
                      <a:pt x="2489" y="832"/>
                    </a:cubicBezTo>
                    <a:close/>
                    <a:moveTo>
                      <a:pt x="3788" y="921"/>
                    </a:moveTo>
                    <a:cubicBezTo>
                      <a:pt x="3788" y="921"/>
                      <a:pt x="3788" y="921"/>
                      <a:pt x="3788" y="921"/>
                    </a:cubicBezTo>
                    <a:cubicBezTo>
                      <a:pt x="3788" y="923"/>
                      <a:pt x="3788" y="923"/>
                      <a:pt x="3788" y="923"/>
                    </a:cubicBezTo>
                    <a:cubicBezTo>
                      <a:pt x="3783" y="922"/>
                      <a:pt x="3783" y="922"/>
                      <a:pt x="3783" y="922"/>
                    </a:cubicBezTo>
                    <a:cubicBezTo>
                      <a:pt x="3778" y="916"/>
                      <a:pt x="3773" y="909"/>
                      <a:pt x="3768" y="902"/>
                    </a:cubicBezTo>
                    <a:cubicBezTo>
                      <a:pt x="3790" y="905"/>
                      <a:pt x="3790" y="905"/>
                      <a:pt x="3790" y="905"/>
                    </a:cubicBezTo>
                    <a:lnTo>
                      <a:pt x="3788" y="921"/>
                    </a:lnTo>
                    <a:close/>
                    <a:moveTo>
                      <a:pt x="3792" y="889"/>
                    </a:moveTo>
                    <a:cubicBezTo>
                      <a:pt x="3779" y="888"/>
                      <a:pt x="3767" y="887"/>
                      <a:pt x="3754" y="886"/>
                    </a:cubicBezTo>
                    <a:cubicBezTo>
                      <a:pt x="3748" y="879"/>
                      <a:pt x="3742" y="873"/>
                      <a:pt x="3736" y="867"/>
                    </a:cubicBezTo>
                    <a:cubicBezTo>
                      <a:pt x="3755" y="868"/>
                      <a:pt x="3774" y="869"/>
                      <a:pt x="3794" y="871"/>
                    </a:cubicBezTo>
                    <a:cubicBezTo>
                      <a:pt x="3793" y="877"/>
                      <a:pt x="3793" y="883"/>
                      <a:pt x="3792" y="889"/>
                    </a:cubicBezTo>
                    <a:close/>
                    <a:moveTo>
                      <a:pt x="3796" y="856"/>
                    </a:moveTo>
                    <a:cubicBezTo>
                      <a:pt x="3770" y="853"/>
                      <a:pt x="3744" y="852"/>
                      <a:pt x="3720" y="851"/>
                    </a:cubicBezTo>
                    <a:cubicBezTo>
                      <a:pt x="3713" y="845"/>
                      <a:pt x="3707" y="839"/>
                      <a:pt x="3700" y="833"/>
                    </a:cubicBezTo>
                    <a:cubicBezTo>
                      <a:pt x="3730" y="835"/>
                      <a:pt x="3764" y="834"/>
                      <a:pt x="3798" y="838"/>
                    </a:cubicBezTo>
                    <a:cubicBezTo>
                      <a:pt x="3797" y="844"/>
                      <a:pt x="3797" y="850"/>
                      <a:pt x="3796" y="856"/>
                    </a:cubicBezTo>
                    <a:close/>
                    <a:moveTo>
                      <a:pt x="3838" y="955"/>
                    </a:moveTo>
                    <a:cubicBezTo>
                      <a:pt x="3838" y="955"/>
                      <a:pt x="3838" y="955"/>
                      <a:pt x="3838" y="955"/>
                    </a:cubicBezTo>
                    <a:cubicBezTo>
                      <a:pt x="3836" y="955"/>
                      <a:pt x="3836" y="955"/>
                      <a:pt x="3836" y="955"/>
                    </a:cubicBezTo>
                    <a:cubicBezTo>
                      <a:pt x="3825" y="953"/>
                      <a:pt x="3825" y="953"/>
                      <a:pt x="3825" y="953"/>
                    </a:cubicBezTo>
                    <a:cubicBezTo>
                      <a:pt x="3828" y="926"/>
                      <a:pt x="3828" y="926"/>
                      <a:pt x="3828" y="926"/>
                    </a:cubicBezTo>
                    <a:cubicBezTo>
                      <a:pt x="3849" y="721"/>
                      <a:pt x="3849" y="721"/>
                      <a:pt x="3849" y="721"/>
                    </a:cubicBezTo>
                    <a:cubicBezTo>
                      <a:pt x="3849" y="721"/>
                      <a:pt x="3849" y="721"/>
                      <a:pt x="3849" y="721"/>
                    </a:cubicBezTo>
                    <a:cubicBezTo>
                      <a:pt x="3853" y="686"/>
                      <a:pt x="3853" y="686"/>
                      <a:pt x="3853" y="686"/>
                    </a:cubicBezTo>
                    <a:cubicBezTo>
                      <a:pt x="3849" y="721"/>
                      <a:pt x="3849" y="721"/>
                      <a:pt x="3849" y="721"/>
                    </a:cubicBezTo>
                    <a:cubicBezTo>
                      <a:pt x="3873" y="723"/>
                      <a:pt x="3873" y="723"/>
                      <a:pt x="3873" y="723"/>
                    </a:cubicBezTo>
                    <a:lnTo>
                      <a:pt x="3838" y="955"/>
                    </a:lnTo>
                    <a:close/>
                    <a:moveTo>
                      <a:pt x="3884" y="671"/>
                    </a:moveTo>
                    <a:cubicBezTo>
                      <a:pt x="3876" y="670"/>
                      <a:pt x="3876" y="670"/>
                      <a:pt x="3876" y="670"/>
                    </a:cubicBezTo>
                    <a:cubicBezTo>
                      <a:pt x="3876" y="670"/>
                      <a:pt x="3876" y="670"/>
                      <a:pt x="3876" y="670"/>
                    </a:cubicBezTo>
                    <a:cubicBezTo>
                      <a:pt x="3855" y="668"/>
                      <a:pt x="3855" y="668"/>
                      <a:pt x="3855" y="668"/>
                    </a:cubicBezTo>
                    <a:cubicBezTo>
                      <a:pt x="3855" y="668"/>
                      <a:pt x="3855" y="668"/>
                      <a:pt x="3855" y="668"/>
                    </a:cubicBezTo>
                    <a:cubicBezTo>
                      <a:pt x="3854" y="668"/>
                      <a:pt x="3854" y="668"/>
                      <a:pt x="3854" y="668"/>
                    </a:cubicBezTo>
                    <a:cubicBezTo>
                      <a:pt x="3861" y="598"/>
                      <a:pt x="3861" y="598"/>
                      <a:pt x="3861" y="598"/>
                    </a:cubicBezTo>
                    <a:cubicBezTo>
                      <a:pt x="3862" y="598"/>
                      <a:pt x="3862" y="598"/>
                      <a:pt x="3862" y="598"/>
                    </a:cubicBezTo>
                    <a:cubicBezTo>
                      <a:pt x="3892" y="601"/>
                      <a:pt x="3892" y="601"/>
                      <a:pt x="3892" y="601"/>
                    </a:cubicBezTo>
                    <a:lnTo>
                      <a:pt x="3884" y="671"/>
                    </a:lnTo>
                    <a:close/>
                    <a:moveTo>
                      <a:pt x="3893" y="548"/>
                    </a:moveTo>
                    <a:cubicBezTo>
                      <a:pt x="3867" y="545"/>
                      <a:pt x="3867" y="545"/>
                      <a:pt x="3867" y="545"/>
                    </a:cubicBezTo>
                    <a:cubicBezTo>
                      <a:pt x="3867" y="545"/>
                      <a:pt x="3867" y="545"/>
                      <a:pt x="3867" y="545"/>
                    </a:cubicBezTo>
                    <a:cubicBezTo>
                      <a:pt x="3885" y="362"/>
                      <a:pt x="3885" y="362"/>
                      <a:pt x="3885" y="362"/>
                    </a:cubicBezTo>
                    <a:cubicBezTo>
                      <a:pt x="3886" y="362"/>
                      <a:pt x="3886" y="362"/>
                      <a:pt x="3886" y="362"/>
                    </a:cubicBezTo>
                    <a:cubicBezTo>
                      <a:pt x="3918" y="366"/>
                      <a:pt x="3918" y="366"/>
                      <a:pt x="3918" y="366"/>
                    </a:cubicBezTo>
                    <a:cubicBezTo>
                      <a:pt x="3918" y="366"/>
                      <a:pt x="3918" y="366"/>
                      <a:pt x="3918" y="366"/>
                    </a:cubicBezTo>
                    <a:cubicBezTo>
                      <a:pt x="3921" y="366"/>
                      <a:pt x="3921" y="366"/>
                      <a:pt x="3921" y="366"/>
                    </a:cubicBezTo>
                    <a:cubicBezTo>
                      <a:pt x="3899" y="548"/>
                      <a:pt x="3899" y="548"/>
                      <a:pt x="3899" y="548"/>
                    </a:cubicBezTo>
                    <a:lnTo>
                      <a:pt x="3893" y="548"/>
                    </a:lnTo>
                    <a:close/>
                    <a:moveTo>
                      <a:pt x="3924" y="940"/>
                    </a:moveTo>
                    <a:cubicBezTo>
                      <a:pt x="3919" y="942"/>
                      <a:pt x="3914" y="944"/>
                      <a:pt x="3908" y="945"/>
                    </a:cubicBezTo>
                    <a:cubicBezTo>
                      <a:pt x="3912" y="897"/>
                      <a:pt x="3912" y="897"/>
                      <a:pt x="3912" y="897"/>
                    </a:cubicBezTo>
                    <a:cubicBezTo>
                      <a:pt x="3920" y="728"/>
                      <a:pt x="3920" y="728"/>
                      <a:pt x="3920" y="728"/>
                    </a:cubicBezTo>
                    <a:cubicBezTo>
                      <a:pt x="3945" y="731"/>
                      <a:pt x="3945" y="731"/>
                      <a:pt x="3945" y="731"/>
                    </a:cubicBezTo>
                    <a:lnTo>
                      <a:pt x="3924" y="940"/>
                    </a:lnTo>
                    <a:close/>
                    <a:moveTo>
                      <a:pt x="3950" y="678"/>
                    </a:moveTo>
                    <a:cubicBezTo>
                      <a:pt x="3948" y="677"/>
                      <a:pt x="3948" y="677"/>
                      <a:pt x="3948" y="677"/>
                    </a:cubicBezTo>
                    <a:cubicBezTo>
                      <a:pt x="3948" y="678"/>
                      <a:pt x="3948" y="678"/>
                      <a:pt x="3948" y="678"/>
                    </a:cubicBezTo>
                    <a:cubicBezTo>
                      <a:pt x="3927" y="675"/>
                      <a:pt x="3927" y="675"/>
                      <a:pt x="3927" y="675"/>
                    </a:cubicBezTo>
                    <a:cubicBezTo>
                      <a:pt x="3927" y="675"/>
                      <a:pt x="3927" y="675"/>
                      <a:pt x="3927" y="675"/>
                    </a:cubicBezTo>
                    <a:cubicBezTo>
                      <a:pt x="3921" y="675"/>
                      <a:pt x="3921" y="675"/>
                      <a:pt x="3921" y="675"/>
                    </a:cubicBezTo>
                    <a:cubicBezTo>
                      <a:pt x="3920" y="675"/>
                      <a:pt x="3920" y="675"/>
                      <a:pt x="3920" y="675"/>
                    </a:cubicBezTo>
                    <a:cubicBezTo>
                      <a:pt x="3920" y="675"/>
                      <a:pt x="3920" y="675"/>
                      <a:pt x="3920" y="675"/>
                    </a:cubicBezTo>
                    <a:cubicBezTo>
                      <a:pt x="3926" y="605"/>
                      <a:pt x="3926" y="605"/>
                      <a:pt x="3926" y="605"/>
                    </a:cubicBezTo>
                    <a:cubicBezTo>
                      <a:pt x="3926" y="605"/>
                      <a:pt x="3926" y="605"/>
                      <a:pt x="3926" y="605"/>
                    </a:cubicBezTo>
                    <a:cubicBezTo>
                      <a:pt x="3927" y="605"/>
                      <a:pt x="3927" y="605"/>
                      <a:pt x="3927" y="605"/>
                    </a:cubicBezTo>
                    <a:cubicBezTo>
                      <a:pt x="3932" y="605"/>
                      <a:pt x="3932" y="605"/>
                      <a:pt x="3932" y="605"/>
                    </a:cubicBezTo>
                    <a:cubicBezTo>
                      <a:pt x="3932" y="605"/>
                      <a:pt x="3932" y="605"/>
                      <a:pt x="3932" y="605"/>
                    </a:cubicBezTo>
                    <a:cubicBezTo>
                      <a:pt x="3956" y="608"/>
                      <a:pt x="3956" y="608"/>
                      <a:pt x="3956" y="608"/>
                    </a:cubicBezTo>
                    <a:cubicBezTo>
                      <a:pt x="3957" y="608"/>
                      <a:pt x="3957" y="608"/>
                      <a:pt x="3957" y="608"/>
                    </a:cubicBezTo>
                    <a:lnTo>
                      <a:pt x="3950" y="678"/>
                    </a:lnTo>
                    <a:close/>
                    <a:moveTo>
                      <a:pt x="3965" y="930"/>
                    </a:moveTo>
                    <a:cubicBezTo>
                      <a:pt x="3966" y="926"/>
                      <a:pt x="3966" y="926"/>
                      <a:pt x="3966" y="926"/>
                    </a:cubicBezTo>
                    <a:cubicBezTo>
                      <a:pt x="3981" y="927"/>
                      <a:pt x="3981" y="927"/>
                      <a:pt x="3981" y="927"/>
                    </a:cubicBezTo>
                    <a:cubicBezTo>
                      <a:pt x="3976" y="928"/>
                      <a:pt x="3971" y="929"/>
                      <a:pt x="3965" y="930"/>
                    </a:cubicBezTo>
                    <a:close/>
                    <a:moveTo>
                      <a:pt x="4779" y="638"/>
                    </a:moveTo>
                    <a:cubicBezTo>
                      <a:pt x="4748" y="638"/>
                      <a:pt x="4722" y="613"/>
                      <a:pt x="4721" y="582"/>
                    </a:cubicBezTo>
                    <a:cubicBezTo>
                      <a:pt x="4721" y="550"/>
                      <a:pt x="4746" y="524"/>
                      <a:pt x="4777" y="524"/>
                    </a:cubicBezTo>
                    <a:cubicBezTo>
                      <a:pt x="4793" y="523"/>
                      <a:pt x="4807" y="529"/>
                      <a:pt x="4817" y="539"/>
                    </a:cubicBezTo>
                    <a:cubicBezTo>
                      <a:pt x="4794" y="561"/>
                      <a:pt x="4794" y="561"/>
                      <a:pt x="4794" y="561"/>
                    </a:cubicBezTo>
                    <a:cubicBezTo>
                      <a:pt x="4778" y="574"/>
                      <a:pt x="4778" y="574"/>
                      <a:pt x="4778" y="574"/>
                    </a:cubicBezTo>
                    <a:cubicBezTo>
                      <a:pt x="4778" y="574"/>
                      <a:pt x="4778" y="574"/>
                      <a:pt x="4778" y="574"/>
                    </a:cubicBezTo>
                    <a:cubicBezTo>
                      <a:pt x="4778" y="574"/>
                      <a:pt x="4778" y="574"/>
                      <a:pt x="4778" y="574"/>
                    </a:cubicBezTo>
                    <a:cubicBezTo>
                      <a:pt x="4778" y="574"/>
                      <a:pt x="4778" y="574"/>
                      <a:pt x="4778" y="574"/>
                    </a:cubicBezTo>
                    <a:cubicBezTo>
                      <a:pt x="4751" y="554"/>
                      <a:pt x="4751" y="554"/>
                      <a:pt x="4751" y="554"/>
                    </a:cubicBezTo>
                    <a:cubicBezTo>
                      <a:pt x="4751" y="554"/>
                      <a:pt x="4751" y="554"/>
                      <a:pt x="4751" y="554"/>
                    </a:cubicBezTo>
                    <a:cubicBezTo>
                      <a:pt x="4751" y="554"/>
                      <a:pt x="4751" y="554"/>
                      <a:pt x="4751" y="554"/>
                    </a:cubicBezTo>
                    <a:cubicBezTo>
                      <a:pt x="4761" y="567"/>
                      <a:pt x="4761" y="567"/>
                      <a:pt x="4761" y="567"/>
                    </a:cubicBezTo>
                    <a:cubicBezTo>
                      <a:pt x="4772" y="581"/>
                      <a:pt x="4772" y="581"/>
                      <a:pt x="4772" y="581"/>
                    </a:cubicBezTo>
                    <a:cubicBezTo>
                      <a:pt x="4772" y="585"/>
                      <a:pt x="4775" y="587"/>
                      <a:pt x="4778" y="587"/>
                    </a:cubicBezTo>
                    <a:cubicBezTo>
                      <a:pt x="4780" y="587"/>
                      <a:pt x="4781" y="587"/>
                      <a:pt x="4783" y="586"/>
                    </a:cubicBezTo>
                    <a:cubicBezTo>
                      <a:pt x="4784" y="585"/>
                      <a:pt x="4785" y="583"/>
                      <a:pt x="4785" y="581"/>
                    </a:cubicBezTo>
                    <a:cubicBezTo>
                      <a:pt x="4785" y="581"/>
                      <a:pt x="4785" y="581"/>
                      <a:pt x="4785" y="581"/>
                    </a:cubicBezTo>
                    <a:cubicBezTo>
                      <a:pt x="4785" y="581"/>
                      <a:pt x="4785" y="580"/>
                      <a:pt x="4785" y="580"/>
                    </a:cubicBezTo>
                    <a:cubicBezTo>
                      <a:pt x="4799" y="562"/>
                      <a:pt x="4799" y="562"/>
                      <a:pt x="4799" y="562"/>
                    </a:cubicBezTo>
                    <a:cubicBezTo>
                      <a:pt x="4818" y="539"/>
                      <a:pt x="4818" y="539"/>
                      <a:pt x="4818" y="539"/>
                    </a:cubicBezTo>
                    <a:cubicBezTo>
                      <a:pt x="4828" y="550"/>
                      <a:pt x="4835" y="564"/>
                      <a:pt x="4835" y="580"/>
                    </a:cubicBezTo>
                    <a:cubicBezTo>
                      <a:pt x="4836" y="611"/>
                      <a:pt x="4811" y="638"/>
                      <a:pt x="4779" y="638"/>
                    </a:cubicBezTo>
                    <a:close/>
                    <a:moveTo>
                      <a:pt x="5431" y="729"/>
                    </a:moveTo>
                    <a:cubicBezTo>
                      <a:pt x="5466" y="729"/>
                      <a:pt x="5466" y="729"/>
                      <a:pt x="5466" y="729"/>
                    </a:cubicBezTo>
                    <a:cubicBezTo>
                      <a:pt x="5466" y="761"/>
                      <a:pt x="5466" y="761"/>
                      <a:pt x="5466" y="761"/>
                    </a:cubicBezTo>
                    <a:cubicBezTo>
                      <a:pt x="5431" y="761"/>
                      <a:pt x="5431" y="761"/>
                      <a:pt x="5431" y="761"/>
                    </a:cubicBezTo>
                    <a:lnTo>
                      <a:pt x="5431" y="729"/>
                    </a:lnTo>
                    <a:close/>
                    <a:moveTo>
                      <a:pt x="5431" y="779"/>
                    </a:moveTo>
                    <a:cubicBezTo>
                      <a:pt x="5466" y="779"/>
                      <a:pt x="5466" y="779"/>
                      <a:pt x="5466" y="779"/>
                    </a:cubicBezTo>
                    <a:cubicBezTo>
                      <a:pt x="5466" y="829"/>
                      <a:pt x="5466" y="829"/>
                      <a:pt x="5466" y="829"/>
                    </a:cubicBezTo>
                    <a:cubicBezTo>
                      <a:pt x="5431" y="829"/>
                      <a:pt x="5431" y="829"/>
                      <a:pt x="5431" y="829"/>
                    </a:cubicBezTo>
                    <a:lnTo>
                      <a:pt x="5431" y="779"/>
                    </a:lnTo>
                    <a:close/>
                    <a:moveTo>
                      <a:pt x="5343" y="729"/>
                    </a:moveTo>
                    <a:cubicBezTo>
                      <a:pt x="5378" y="729"/>
                      <a:pt x="5378" y="729"/>
                      <a:pt x="5378" y="729"/>
                    </a:cubicBezTo>
                    <a:cubicBezTo>
                      <a:pt x="5378" y="761"/>
                      <a:pt x="5378" y="761"/>
                      <a:pt x="5378" y="761"/>
                    </a:cubicBezTo>
                    <a:cubicBezTo>
                      <a:pt x="5343" y="761"/>
                      <a:pt x="5343" y="761"/>
                      <a:pt x="5343" y="761"/>
                    </a:cubicBezTo>
                    <a:lnTo>
                      <a:pt x="5343" y="729"/>
                    </a:lnTo>
                    <a:close/>
                    <a:moveTo>
                      <a:pt x="5343" y="779"/>
                    </a:moveTo>
                    <a:cubicBezTo>
                      <a:pt x="5378" y="779"/>
                      <a:pt x="5378" y="779"/>
                      <a:pt x="5378" y="779"/>
                    </a:cubicBezTo>
                    <a:cubicBezTo>
                      <a:pt x="5378" y="829"/>
                      <a:pt x="5378" y="829"/>
                      <a:pt x="5378" y="829"/>
                    </a:cubicBezTo>
                    <a:cubicBezTo>
                      <a:pt x="5343" y="829"/>
                      <a:pt x="5343" y="829"/>
                      <a:pt x="5343" y="829"/>
                    </a:cubicBezTo>
                    <a:lnTo>
                      <a:pt x="5343" y="779"/>
                    </a:lnTo>
                    <a:close/>
                    <a:moveTo>
                      <a:pt x="5255" y="728"/>
                    </a:moveTo>
                    <a:cubicBezTo>
                      <a:pt x="5291" y="729"/>
                      <a:pt x="5291" y="729"/>
                      <a:pt x="5291" y="729"/>
                    </a:cubicBezTo>
                    <a:cubicBezTo>
                      <a:pt x="5291" y="761"/>
                      <a:pt x="5291" y="761"/>
                      <a:pt x="5291" y="761"/>
                    </a:cubicBezTo>
                    <a:cubicBezTo>
                      <a:pt x="5255" y="760"/>
                      <a:pt x="5255" y="760"/>
                      <a:pt x="5255" y="760"/>
                    </a:cubicBezTo>
                    <a:lnTo>
                      <a:pt x="5255" y="728"/>
                    </a:lnTo>
                    <a:close/>
                    <a:moveTo>
                      <a:pt x="5255" y="779"/>
                    </a:moveTo>
                    <a:cubicBezTo>
                      <a:pt x="5291" y="779"/>
                      <a:pt x="5291" y="779"/>
                      <a:pt x="5291" y="779"/>
                    </a:cubicBezTo>
                    <a:cubicBezTo>
                      <a:pt x="5291" y="829"/>
                      <a:pt x="5291" y="829"/>
                      <a:pt x="5291" y="829"/>
                    </a:cubicBezTo>
                    <a:cubicBezTo>
                      <a:pt x="5255" y="829"/>
                      <a:pt x="5255" y="829"/>
                      <a:pt x="5255" y="829"/>
                    </a:cubicBezTo>
                    <a:lnTo>
                      <a:pt x="5255" y="779"/>
                    </a:lnTo>
                    <a:close/>
                    <a:moveTo>
                      <a:pt x="5167" y="728"/>
                    </a:moveTo>
                    <a:cubicBezTo>
                      <a:pt x="5203" y="728"/>
                      <a:pt x="5203" y="728"/>
                      <a:pt x="5203" y="728"/>
                    </a:cubicBezTo>
                    <a:cubicBezTo>
                      <a:pt x="5203" y="760"/>
                      <a:pt x="5203" y="760"/>
                      <a:pt x="5203" y="760"/>
                    </a:cubicBezTo>
                    <a:cubicBezTo>
                      <a:pt x="5167" y="760"/>
                      <a:pt x="5167" y="760"/>
                      <a:pt x="5167" y="760"/>
                    </a:cubicBezTo>
                    <a:lnTo>
                      <a:pt x="5167" y="728"/>
                    </a:lnTo>
                    <a:close/>
                    <a:moveTo>
                      <a:pt x="5167" y="778"/>
                    </a:moveTo>
                    <a:cubicBezTo>
                      <a:pt x="5203" y="778"/>
                      <a:pt x="5203" y="778"/>
                      <a:pt x="5203" y="778"/>
                    </a:cubicBezTo>
                    <a:cubicBezTo>
                      <a:pt x="5203" y="829"/>
                      <a:pt x="5203" y="829"/>
                      <a:pt x="5203" y="829"/>
                    </a:cubicBezTo>
                    <a:cubicBezTo>
                      <a:pt x="5167" y="829"/>
                      <a:pt x="5167" y="829"/>
                      <a:pt x="5167" y="829"/>
                    </a:cubicBezTo>
                    <a:lnTo>
                      <a:pt x="5167" y="778"/>
                    </a:lnTo>
                    <a:close/>
                    <a:moveTo>
                      <a:pt x="5216" y="938"/>
                    </a:moveTo>
                    <a:cubicBezTo>
                      <a:pt x="5216" y="940"/>
                      <a:pt x="5216" y="941"/>
                      <a:pt x="5216" y="942"/>
                    </a:cubicBezTo>
                    <a:cubicBezTo>
                      <a:pt x="5214" y="943"/>
                      <a:pt x="5212" y="944"/>
                      <a:pt x="5209" y="945"/>
                    </a:cubicBezTo>
                    <a:cubicBezTo>
                      <a:pt x="5166" y="945"/>
                      <a:pt x="5166" y="945"/>
                      <a:pt x="5166" y="945"/>
                    </a:cubicBezTo>
                    <a:cubicBezTo>
                      <a:pt x="5166" y="943"/>
                      <a:pt x="5166" y="941"/>
                      <a:pt x="5166" y="938"/>
                    </a:cubicBezTo>
                    <a:cubicBezTo>
                      <a:pt x="5166" y="875"/>
                      <a:pt x="5166" y="875"/>
                      <a:pt x="5166" y="875"/>
                    </a:cubicBezTo>
                    <a:cubicBezTo>
                      <a:pt x="5166" y="860"/>
                      <a:pt x="5177" y="847"/>
                      <a:pt x="5191" y="847"/>
                    </a:cubicBezTo>
                    <a:cubicBezTo>
                      <a:pt x="5205" y="847"/>
                      <a:pt x="5216" y="860"/>
                      <a:pt x="5216" y="875"/>
                    </a:cubicBezTo>
                    <a:lnTo>
                      <a:pt x="5216" y="938"/>
                    </a:lnTo>
                    <a:close/>
                    <a:moveTo>
                      <a:pt x="5304" y="903"/>
                    </a:moveTo>
                    <a:cubicBezTo>
                      <a:pt x="5287" y="909"/>
                      <a:pt x="5270" y="916"/>
                      <a:pt x="5254" y="923"/>
                    </a:cubicBezTo>
                    <a:cubicBezTo>
                      <a:pt x="5254" y="876"/>
                      <a:pt x="5254" y="876"/>
                      <a:pt x="5254" y="876"/>
                    </a:cubicBezTo>
                    <a:cubicBezTo>
                      <a:pt x="5254" y="860"/>
                      <a:pt x="5265" y="847"/>
                      <a:pt x="5279" y="847"/>
                    </a:cubicBezTo>
                    <a:cubicBezTo>
                      <a:pt x="5293" y="847"/>
                      <a:pt x="5304" y="860"/>
                      <a:pt x="5304" y="876"/>
                    </a:cubicBezTo>
                    <a:lnTo>
                      <a:pt x="5304" y="903"/>
                    </a:lnTo>
                    <a:close/>
                    <a:moveTo>
                      <a:pt x="5392" y="881"/>
                    </a:moveTo>
                    <a:cubicBezTo>
                      <a:pt x="5375" y="884"/>
                      <a:pt x="5358" y="888"/>
                      <a:pt x="5342" y="892"/>
                    </a:cubicBezTo>
                    <a:cubicBezTo>
                      <a:pt x="5342" y="876"/>
                      <a:pt x="5342" y="876"/>
                      <a:pt x="5342" y="876"/>
                    </a:cubicBezTo>
                    <a:cubicBezTo>
                      <a:pt x="5342" y="860"/>
                      <a:pt x="5353" y="847"/>
                      <a:pt x="5367" y="847"/>
                    </a:cubicBezTo>
                    <a:cubicBezTo>
                      <a:pt x="5381" y="847"/>
                      <a:pt x="5392" y="860"/>
                      <a:pt x="5392" y="876"/>
                    </a:cubicBezTo>
                    <a:lnTo>
                      <a:pt x="5392" y="881"/>
                    </a:lnTo>
                    <a:close/>
                    <a:moveTo>
                      <a:pt x="5430" y="876"/>
                    </a:moveTo>
                    <a:cubicBezTo>
                      <a:pt x="5430" y="861"/>
                      <a:pt x="5441" y="849"/>
                      <a:pt x="5455" y="849"/>
                    </a:cubicBezTo>
                    <a:cubicBezTo>
                      <a:pt x="5468" y="849"/>
                      <a:pt x="5478" y="860"/>
                      <a:pt x="5480" y="874"/>
                    </a:cubicBezTo>
                    <a:cubicBezTo>
                      <a:pt x="5463" y="874"/>
                      <a:pt x="5446" y="875"/>
                      <a:pt x="5430" y="876"/>
                    </a:cubicBezTo>
                    <a:close/>
                    <a:moveTo>
                      <a:pt x="5519" y="779"/>
                    </a:moveTo>
                    <a:cubicBezTo>
                      <a:pt x="5554" y="779"/>
                      <a:pt x="5554" y="779"/>
                      <a:pt x="5554" y="779"/>
                    </a:cubicBezTo>
                    <a:cubicBezTo>
                      <a:pt x="5554" y="829"/>
                      <a:pt x="5554" y="829"/>
                      <a:pt x="5554" y="829"/>
                    </a:cubicBezTo>
                    <a:cubicBezTo>
                      <a:pt x="5519" y="829"/>
                      <a:pt x="5519" y="829"/>
                      <a:pt x="5519" y="829"/>
                    </a:cubicBezTo>
                    <a:lnTo>
                      <a:pt x="5519" y="779"/>
                    </a:lnTo>
                    <a:close/>
                    <a:moveTo>
                      <a:pt x="5568" y="879"/>
                    </a:moveTo>
                    <a:cubicBezTo>
                      <a:pt x="5552" y="877"/>
                      <a:pt x="5535" y="875"/>
                      <a:pt x="5518" y="874"/>
                    </a:cubicBezTo>
                    <a:cubicBezTo>
                      <a:pt x="5518" y="874"/>
                      <a:pt x="5518" y="874"/>
                      <a:pt x="5518" y="874"/>
                    </a:cubicBezTo>
                    <a:cubicBezTo>
                      <a:pt x="5518" y="858"/>
                      <a:pt x="5529" y="845"/>
                      <a:pt x="5543" y="845"/>
                    </a:cubicBezTo>
                    <a:cubicBezTo>
                      <a:pt x="5553" y="845"/>
                      <a:pt x="5562" y="852"/>
                      <a:pt x="5566" y="862"/>
                    </a:cubicBezTo>
                    <a:cubicBezTo>
                      <a:pt x="5567" y="866"/>
                      <a:pt x="5568" y="870"/>
                      <a:pt x="5568" y="874"/>
                    </a:cubicBezTo>
                    <a:lnTo>
                      <a:pt x="5568" y="879"/>
                    </a:lnTo>
                    <a:close/>
                    <a:moveTo>
                      <a:pt x="5830" y="989"/>
                    </a:moveTo>
                    <a:cubicBezTo>
                      <a:pt x="5782" y="953"/>
                      <a:pt x="5730" y="925"/>
                      <a:pt x="5673" y="905"/>
                    </a:cubicBezTo>
                    <a:cubicBezTo>
                      <a:pt x="5673" y="722"/>
                      <a:pt x="5673" y="722"/>
                      <a:pt x="5673" y="722"/>
                    </a:cubicBezTo>
                    <a:cubicBezTo>
                      <a:pt x="5673" y="670"/>
                      <a:pt x="5709" y="628"/>
                      <a:pt x="5752" y="628"/>
                    </a:cubicBezTo>
                    <a:cubicBezTo>
                      <a:pt x="5753" y="628"/>
                      <a:pt x="5754" y="628"/>
                      <a:pt x="5754" y="628"/>
                    </a:cubicBezTo>
                    <a:cubicBezTo>
                      <a:pt x="5797" y="629"/>
                      <a:pt x="5831" y="671"/>
                      <a:pt x="5831" y="722"/>
                    </a:cubicBezTo>
                    <a:lnTo>
                      <a:pt x="5830" y="989"/>
                    </a:lnTo>
                    <a:close/>
                    <a:moveTo>
                      <a:pt x="5952" y="782"/>
                    </a:moveTo>
                    <a:cubicBezTo>
                      <a:pt x="5987" y="782"/>
                      <a:pt x="5987" y="782"/>
                      <a:pt x="5987" y="782"/>
                    </a:cubicBezTo>
                    <a:cubicBezTo>
                      <a:pt x="5987" y="832"/>
                      <a:pt x="5987" y="832"/>
                      <a:pt x="5987" y="832"/>
                    </a:cubicBezTo>
                    <a:cubicBezTo>
                      <a:pt x="5952" y="832"/>
                      <a:pt x="5952" y="832"/>
                      <a:pt x="5952" y="832"/>
                    </a:cubicBezTo>
                    <a:lnTo>
                      <a:pt x="5952" y="782"/>
                    </a:lnTo>
                    <a:close/>
                    <a:moveTo>
                      <a:pt x="5880" y="1031"/>
                    </a:moveTo>
                    <a:cubicBezTo>
                      <a:pt x="5876" y="1028"/>
                      <a:pt x="5873" y="1025"/>
                      <a:pt x="5869" y="1022"/>
                    </a:cubicBezTo>
                    <a:cubicBezTo>
                      <a:pt x="5940" y="989"/>
                      <a:pt x="5940" y="989"/>
                      <a:pt x="5940" y="989"/>
                    </a:cubicBezTo>
                    <a:cubicBezTo>
                      <a:pt x="5919" y="1002"/>
                      <a:pt x="5899" y="1016"/>
                      <a:pt x="5880" y="1031"/>
                    </a:cubicBezTo>
                    <a:close/>
                    <a:moveTo>
                      <a:pt x="5988" y="940"/>
                    </a:moveTo>
                    <a:cubicBezTo>
                      <a:pt x="5988" y="942"/>
                      <a:pt x="5988" y="945"/>
                      <a:pt x="5987" y="947"/>
                    </a:cubicBezTo>
                    <a:cubicBezTo>
                      <a:pt x="5938" y="947"/>
                      <a:pt x="5938" y="947"/>
                      <a:pt x="5938" y="947"/>
                    </a:cubicBezTo>
                    <a:cubicBezTo>
                      <a:pt x="5938" y="944"/>
                      <a:pt x="5937" y="942"/>
                      <a:pt x="5937" y="940"/>
                    </a:cubicBezTo>
                    <a:cubicBezTo>
                      <a:pt x="5937" y="877"/>
                      <a:pt x="5937" y="877"/>
                      <a:pt x="5937" y="877"/>
                    </a:cubicBezTo>
                    <a:cubicBezTo>
                      <a:pt x="5937" y="861"/>
                      <a:pt x="5949" y="848"/>
                      <a:pt x="5963" y="848"/>
                    </a:cubicBezTo>
                    <a:cubicBezTo>
                      <a:pt x="5977" y="848"/>
                      <a:pt x="5988" y="861"/>
                      <a:pt x="5988" y="877"/>
                    </a:cubicBezTo>
                    <a:lnTo>
                      <a:pt x="5988" y="940"/>
                    </a:lnTo>
                    <a:close/>
                    <a:moveTo>
                      <a:pt x="6303" y="732"/>
                    </a:moveTo>
                    <a:cubicBezTo>
                      <a:pt x="6339" y="732"/>
                      <a:pt x="6339" y="732"/>
                      <a:pt x="6339" y="732"/>
                    </a:cubicBezTo>
                    <a:cubicBezTo>
                      <a:pt x="6339" y="764"/>
                      <a:pt x="6339" y="764"/>
                      <a:pt x="6339" y="764"/>
                    </a:cubicBezTo>
                    <a:cubicBezTo>
                      <a:pt x="6303" y="764"/>
                      <a:pt x="6303" y="764"/>
                      <a:pt x="6303" y="764"/>
                    </a:cubicBezTo>
                    <a:lnTo>
                      <a:pt x="6303" y="732"/>
                    </a:lnTo>
                    <a:close/>
                    <a:moveTo>
                      <a:pt x="6303" y="782"/>
                    </a:moveTo>
                    <a:cubicBezTo>
                      <a:pt x="6339" y="782"/>
                      <a:pt x="6339" y="782"/>
                      <a:pt x="6339" y="782"/>
                    </a:cubicBezTo>
                    <a:cubicBezTo>
                      <a:pt x="6339" y="833"/>
                      <a:pt x="6339" y="833"/>
                      <a:pt x="6339" y="833"/>
                    </a:cubicBezTo>
                    <a:cubicBezTo>
                      <a:pt x="6303" y="832"/>
                      <a:pt x="6303" y="832"/>
                      <a:pt x="6303" y="832"/>
                    </a:cubicBezTo>
                    <a:lnTo>
                      <a:pt x="6303" y="782"/>
                    </a:lnTo>
                    <a:close/>
                    <a:moveTo>
                      <a:pt x="6215" y="732"/>
                    </a:moveTo>
                    <a:cubicBezTo>
                      <a:pt x="6251" y="732"/>
                      <a:pt x="6251" y="732"/>
                      <a:pt x="6251" y="732"/>
                    </a:cubicBezTo>
                    <a:cubicBezTo>
                      <a:pt x="6251" y="764"/>
                      <a:pt x="6251" y="764"/>
                      <a:pt x="6251" y="764"/>
                    </a:cubicBezTo>
                    <a:cubicBezTo>
                      <a:pt x="6215" y="764"/>
                      <a:pt x="6215" y="764"/>
                      <a:pt x="6215" y="764"/>
                    </a:cubicBezTo>
                    <a:lnTo>
                      <a:pt x="6215" y="732"/>
                    </a:lnTo>
                    <a:close/>
                    <a:moveTo>
                      <a:pt x="6215" y="782"/>
                    </a:moveTo>
                    <a:cubicBezTo>
                      <a:pt x="6251" y="782"/>
                      <a:pt x="6251" y="782"/>
                      <a:pt x="6251" y="782"/>
                    </a:cubicBezTo>
                    <a:cubicBezTo>
                      <a:pt x="6251" y="832"/>
                      <a:pt x="6251" y="832"/>
                      <a:pt x="6251" y="832"/>
                    </a:cubicBezTo>
                    <a:cubicBezTo>
                      <a:pt x="6215" y="832"/>
                      <a:pt x="6215" y="832"/>
                      <a:pt x="6215" y="832"/>
                    </a:cubicBezTo>
                    <a:lnTo>
                      <a:pt x="6215" y="782"/>
                    </a:lnTo>
                    <a:close/>
                    <a:moveTo>
                      <a:pt x="6128" y="732"/>
                    </a:moveTo>
                    <a:cubicBezTo>
                      <a:pt x="6163" y="732"/>
                      <a:pt x="6163" y="732"/>
                      <a:pt x="6163" y="732"/>
                    </a:cubicBezTo>
                    <a:cubicBezTo>
                      <a:pt x="6163" y="764"/>
                      <a:pt x="6163" y="764"/>
                      <a:pt x="6163" y="764"/>
                    </a:cubicBezTo>
                    <a:cubicBezTo>
                      <a:pt x="6127" y="764"/>
                      <a:pt x="6127" y="764"/>
                      <a:pt x="6127" y="764"/>
                    </a:cubicBezTo>
                    <a:lnTo>
                      <a:pt x="6128" y="732"/>
                    </a:lnTo>
                    <a:close/>
                    <a:moveTo>
                      <a:pt x="6127" y="782"/>
                    </a:moveTo>
                    <a:cubicBezTo>
                      <a:pt x="6163" y="782"/>
                      <a:pt x="6163" y="782"/>
                      <a:pt x="6163" y="782"/>
                    </a:cubicBezTo>
                    <a:cubicBezTo>
                      <a:pt x="6163" y="832"/>
                      <a:pt x="6163" y="832"/>
                      <a:pt x="6163" y="832"/>
                    </a:cubicBezTo>
                    <a:cubicBezTo>
                      <a:pt x="6127" y="832"/>
                      <a:pt x="6127" y="832"/>
                      <a:pt x="6127" y="832"/>
                    </a:cubicBezTo>
                    <a:lnTo>
                      <a:pt x="6127" y="782"/>
                    </a:lnTo>
                    <a:close/>
                    <a:moveTo>
                      <a:pt x="6040" y="732"/>
                    </a:moveTo>
                    <a:cubicBezTo>
                      <a:pt x="6075" y="732"/>
                      <a:pt x="6075" y="732"/>
                      <a:pt x="6075" y="732"/>
                    </a:cubicBezTo>
                    <a:cubicBezTo>
                      <a:pt x="6075" y="764"/>
                      <a:pt x="6075" y="764"/>
                      <a:pt x="6075" y="764"/>
                    </a:cubicBezTo>
                    <a:cubicBezTo>
                      <a:pt x="6040" y="764"/>
                      <a:pt x="6040" y="764"/>
                      <a:pt x="6040" y="764"/>
                    </a:cubicBezTo>
                    <a:lnTo>
                      <a:pt x="6040" y="732"/>
                    </a:lnTo>
                    <a:close/>
                    <a:moveTo>
                      <a:pt x="6040" y="782"/>
                    </a:moveTo>
                    <a:cubicBezTo>
                      <a:pt x="6075" y="782"/>
                      <a:pt x="6075" y="782"/>
                      <a:pt x="6075" y="782"/>
                    </a:cubicBezTo>
                    <a:cubicBezTo>
                      <a:pt x="6075" y="832"/>
                      <a:pt x="6075" y="832"/>
                      <a:pt x="6075" y="832"/>
                    </a:cubicBezTo>
                    <a:cubicBezTo>
                      <a:pt x="6040" y="832"/>
                      <a:pt x="6040" y="832"/>
                      <a:pt x="6040" y="832"/>
                    </a:cubicBezTo>
                    <a:lnTo>
                      <a:pt x="6040" y="782"/>
                    </a:lnTo>
                    <a:close/>
                    <a:moveTo>
                      <a:pt x="6076" y="937"/>
                    </a:moveTo>
                    <a:cubicBezTo>
                      <a:pt x="6059" y="940"/>
                      <a:pt x="6042" y="945"/>
                      <a:pt x="6026" y="951"/>
                    </a:cubicBezTo>
                    <a:cubicBezTo>
                      <a:pt x="6026" y="948"/>
                      <a:pt x="6025" y="946"/>
                      <a:pt x="6025" y="944"/>
                    </a:cubicBezTo>
                    <a:cubicBezTo>
                      <a:pt x="6025" y="881"/>
                      <a:pt x="6025" y="881"/>
                      <a:pt x="6025" y="881"/>
                    </a:cubicBezTo>
                    <a:cubicBezTo>
                      <a:pt x="6025" y="865"/>
                      <a:pt x="6037" y="853"/>
                      <a:pt x="6051" y="853"/>
                    </a:cubicBezTo>
                    <a:cubicBezTo>
                      <a:pt x="6065" y="853"/>
                      <a:pt x="6076" y="865"/>
                      <a:pt x="6076" y="881"/>
                    </a:cubicBezTo>
                    <a:lnTo>
                      <a:pt x="6076" y="937"/>
                    </a:lnTo>
                    <a:close/>
                    <a:moveTo>
                      <a:pt x="6164" y="926"/>
                    </a:moveTo>
                    <a:cubicBezTo>
                      <a:pt x="6147" y="927"/>
                      <a:pt x="6130" y="928"/>
                      <a:pt x="6113" y="930"/>
                    </a:cubicBezTo>
                    <a:cubicBezTo>
                      <a:pt x="6113" y="879"/>
                      <a:pt x="6113" y="879"/>
                      <a:pt x="6113" y="879"/>
                    </a:cubicBezTo>
                    <a:cubicBezTo>
                      <a:pt x="6113" y="863"/>
                      <a:pt x="6125" y="851"/>
                      <a:pt x="6139" y="851"/>
                    </a:cubicBezTo>
                    <a:cubicBezTo>
                      <a:pt x="6153" y="851"/>
                      <a:pt x="6164" y="863"/>
                      <a:pt x="6164" y="879"/>
                    </a:cubicBezTo>
                    <a:lnTo>
                      <a:pt x="6164" y="926"/>
                    </a:lnTo>
                    <a:close/>
                    <a:moveTo>
                      <a:pt x="6252" y="932"/>
                    </a:moveTo>
                    <a:cubicBezTo>
                      <a:pt x="6235" y="930"/>
                      <a:pt x="6219" y="928"/>
                      <a:pt x="6201" y="927"/>
                    </a:cubicBezTo>
                    <a:cubicBezTo>
                      <a:pt x="6201" y="879"/>
                      <a:pt x="6201" y="879"/>
                      <a:pt x="6201" y="879"/>
                    </a:cubicBezTo>
                    <a:cubicBezTo>
                      <a:pt x="6202" y="864"/>
                      <a:pt x="6213" y="851"/>
                      <a:pt x="6227" y="851"/>
                    </a:cubicBezTo>
                    <a:cubicBezTo>
                      <a:pt x="6241" y="851"/>
                      <a:pt x="6252" y="864"/>
                      <a:pt x="6252" y="879"/>
                    </a:cubicBezTo>
                    <a:lnTo>
                      <a:pt x="6252" y="932"/>
                    </a:lnTo>
                    <a:close/>
                    <a:moveTo>
                      <a:pt x="6340" y="942"/>
                    </a:moveTo>
                    <a:cubicBezTo>
                      <a:pt x="6340" y="945"/>
                      <a:pt x="6340" y="947"/>
                      <a:pt x="6339" y="949"/>
                    </a:cubicBezTo>
                    <a:cubicBezTo>
                      <a:pt x="6322" y="949"/>
                      <a:pt x="6322" y="949"/>
                      <a:pt x="6322" y="949"/>
                    </a:cubicBezTo>
                    <a:cubicBezTo>
                      <a:pt x="6311" y="946"/>
                      <a:pt x="6300" y="943"/>
                      <a:pt x="6289" y="940"/>
                    </a:cubicBezTo>
                    <a:cubicBezTo>
                      <a:pt x="6290" y="879"/>
                      <a:pt x="6290" y="879"/>
                      <a:pt x="6290" y="879"/>
                    </a:cubicBezTo>
                    <a:cubicBezTo>
                      <a:pt x="6290" y="864"/>
                      <a:pt x="6301" y="851"/>
                      <a:pt x="6315" y="851"/>
                    </a:cubicBezTo>
                    <a:cubicBezTo>
                      <a:pt x="6329" y="851"/>
                      <a:pt x="6340" y="864"/>
                      <a:pt x="6340" y="879"/>
                    </a:cubicBezTo>
                    <a:lnTo>
                      <a:pt x="6340" y="9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0" name="Freeform 6"/>
              <p:cNvSpPr/>
              <p:nvPr userDrawn="1"/>
            </p:nvSpPr>
            <p:spPr bwMode="auto">
              <a:xfrm>
                <a:off x="555625" y="3208338"/>
                <a:ext cx="3175" cy="1588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0 h 1"/>
                  <a:gd name="T8" fmla="*/ 1 w 1"/>
                  <a:gd name="T9" fmla="*/ 1 h 1"/>
                  <a:gd name="T10" fmla="*/ 1 w 1"/>
                  <a:gd name="T11" fmla="*/ 1 h 1"/>
                  <a:gd name="T12" fmla="*/ 1 w 1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1" name="Freeform 7"/>
              <p:cNvSpPr/>
              <p:nvPr userDrawn="1"/>
            </p:nvSpPr>
            <p:spPr bwMode="auto">
              <a:xfrm>
                <a:off x="858838" y="3041650"/>
                <a:ext cx="14288" cy="22225"/>
              </a:xfrm>
              <a:custGeom>
                <a:avLst/>
                <a:gdLst>
                  <a:gd name="T0" fmla="*/ 6 w 8"/>
                  <a:gd name="T1" fmla="*/ 3 h 11"/>
                  <a:gd name="T2" fmla="*/ 5 w 8"/>
                  <a:gd name="T3" fmla="*/ 0 h 11"/>
                  <a:gd name="T4" fmla="*/ 5 w 8"/>
                  <a:gd name="T5" fmla="*/ 11 h 11"/>
                  <a:gd name="T6" fmla="*/ 5 w 8"/>
                  <a:gd name="T7" fmla="*/ 11 h 11"/>
                  <a:gd name="T8" fmla="*/ 6 w 8"/>
                  <a:gd name="T9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1">
                    <a:moveTo>
                      <a:pt x="6" y="3"/>
                    </a:moveTo>
                    <a:cubicBezTo>
                      <a:pt x="5" y="1"/>
                      <a:pt x="5" y="0"/>
                      <a:pt x="5" y="0"/>
                    </a:cubicBezTo>
                    <a:cubicBezTo>
                      <a:pt x="5" y="0"/>
                      <a:pt x="0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8" y="11"/>
                      <a:pt x="7" y="6"/>
                      <a:pt x="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2" name="Freeform 8"/>
              <p:cNvSpPr/>
              <p:nvPr userDrawn="1"/>
            </p:nvSpPr>
            <p:spPr bwMode="auto">
              <a:xfrm>
                <a:off x="554038" y="3209925"/>
                <a:ext cx="6350" cy="4763"/>
              </a:xfrm>
              <a:custGeom>
                <a:avLst/>
                <a:gdLst>
                  <a:gd name="T0" fmla="*/ 3 w 3"/>
                  <a:gd name="T1" fmla="*/ 1 h 2"/>
                  <a:gd name="T2" fmla="*/ 2 w 3"/>
                  <a:gd name="T3" fmla="*/ 0 h 2"/>
                  <a:gd name="T4" fmla="*/ 2 w 3"/>
                  <a:gd name="T5" fmla="*/ 0 h 2"/>
                  <a:gd name="T6" fmla="*/ 0 w 3"/>
                  <a:gd name="T7" fmla="*/ 1 h 2"/>
                  <a:gd name="T8" fmla="*/ 2 w 3"/>
                  <a:gd name="T9" fmla="*/ 2 h 2"/>
                  <a:gd name="T10" fmla="*/ 2 w 3"/>
                  <a:gd name="T11" fmla="*/ 2 h 2"/>
                  <a:gd name="T12" fmla="*/ 3 w 3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" name="Freeform 9"/>
              <p:cNvSpPr/>
              <p:nvPr userDrawn="1"/>
            </p:nvSpPr>
            <p:spPr bwMode="auto">
              <a:xfrm>
                <a:off x="555625" y="3214688"/>
                <a:ext cx="3175" cy="1588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1 h 1"/>
                  <a:gd name="T8" fmla="*/ 1 w 1"/>
                  <a:gd name="T9" fmla="*/ 1 h 1"/>
                  <a:gd name="T10" fmla="*/ 1 w 1"/>
                  <a:gd name="T11" fmla="*/ 1 h 1"/>
                  <a:gd name="T12" fmla="*/ 1 w 1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4" name="Freeform 10"/>
              <p:cNvSpPr/>
              <p:nvPr userDrawn="1"/>
            </p:nvSpPr>
            <p:spPr bwMode="auto">
              <a:xfrm>
                <a:off x="860425" y="3084513"/>
                <a:ext cx="15875" cy="12700"/>
              </a:xfrm>
              <a:custGeom>
                <a:avLst/>
                <a:gdLst>
                  <a:gd name="T0" fmla="*/ 8 w 8"/>
                  <a:gd name="T1" fmla="*/ 4 h 7"/>
                  <a:gd name="T2" fmla="*/ 4 w 8"/>
                  <a:gd name="T3" fmla="*/ 0 h 7"/>
                  <a:gd name="T4" fmla="*/ 3 w 8"/>
                  <a:gd name="T5" fmla="*/ 0 h 7"/>
                  <a:gd name="T6" fmla="*/ 0 w 8"/>
                  <a:gd name="T7" fmla="*/ 4 h 7"/>
                  <a:gd name="T8" fmla="*/ 2 w 8"/>
                  <a:gd name="T9" fmla="*/ 6 h 7"/>
                  <a:gd name="T10" fmla="*/ 4 w 8"/>
                  <a:gd name="T11" fmla="*/ 7 h 7"/>
                  <a:gd name="T12" fmla="*/ 8 w 8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8" y="4"/>
                    </a:moveTo>
                    <a:cubicBezTo>
                      <a:pt x="8" y="2"/>
                      <a:pt x="6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1" y="1"/>
                      <a:pt x="0" y="2"/>
                      <a:pt x="0" y="4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3" y="7"/>
                      <a:pt x="3" y="7"/>
                      <a:pt x="4" y="7"/>
                    </a:cubicBezTo>
                    <a:cubicBezTo>
                      <a:pt x="6" y="7"/>
                      <a:pt x="8" y="5"/>
                      <a:pt x="8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5" name="Oval 11"/>
              <p:cNvSpPr>
                <a:spLocks noChangeArrowheads="1"/>
              </p:cNvSpPr>
              <p:nvPr userDrawn="1"/>
            </p:nvSpPr>
            <p:spPr bwMode="auto">
              <a:xfrm>
                <a:off x="866775" y="3097213"/>
                <a:ext cx="3175" cy="47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6" name="Freeform 12"/>
              <p:cNvSpPr/>
              <p:nvPr userDrawn="1"/>
            </p:nvSpPr>
            <p:spPr bwMode="auto">
              <a:xfrm>
                <a:off x="860425" y="3063875"/>
                <a:ext cx="12700" cy="15875"/>
              </a:xfrm>
              <a:custGeom>
                <a:avLst/>
                <a:gdLst>
                  <a:gd name="T0" fmla="*/ 7 w 7"/>
                  <a:gd name="T1" fmla="*/ 6 h 9"/>
                  <a:gd name="T2" fmla="*/ 4 w 7"/>
                  <a:gd name="T3" fmla="*/ 2 h 9"/>
                  <a:gd name="T4" fmla="*/ 5 w 7"/>
                  <a:gd name="T5" fmla="*/ 1 h 9"/>
                  <a:gd name="T6" fmla="*/ 4 w 7"/>
                  <a:gd name="T7" fmla="*/ 0 h 9"/>
                  <a:gd name="T8" fmla="*/ 4 w 7"/>
                  <a:gd name="T9" fmla="*/ 0 h 9"/>
                  <a:gd name="T10" fmla="*/ 2 w 7"/>
                  <a:gd name="T11" fmla="*/ 1 h 9"/>
                  <a:gd name="T12" fmla="*/ 4 w 7"/>
                  <a:gd name="T13" fmla="*/ 2 h 9"/>
                  <a:gd name="T14" fmla="*/ 0 w 7"/>
                  <a:gd name="T15" fmla="*/ 6 h 9"/>
                  <a:gd name="T16" fmla="*/ 3 w 7"/>
                  <a:gd name="T17" fmla="*/ 9 h 9"/>
                  <a:gd name="T18" fmla="*/ 4 w 7"/>
                  <a:gd name="T19" fmla="*/ 9 h 9"/>
                  <a:gd name="T20" fmla="*/ 7 w 7"/>
                  <a:gd name="T21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9">
                    <a:moveTo>
                      <a:pt x="7" y="6"/>
                    </a:moveTo>
                    <a:cubicBezTo>
                      <a:pt x="7" y="4"/>
                      <a:pt x="6" y="2"/>
                      <a:pt x="4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1"/>
                      <a:pt x="2" y="1"/>
                    </a:cubicBezTo>
                    <a:cubicBezTo>
                      <a:pt x="2" y="2"/>
                      <a:pt x="3" y="2"/>
                      <a:pt x="4" y="2"/>
                    </a:cubicBezTo>
                    <a:cubicBezTo>
                      <a:pt x="2" y="2"/>
                      <a:pt x="0" y="4"/>
                      <a:pt x="0" y="6"/>
                    </a:cubicBezTo>
                    <a:cubicBezTo>
                      <a:pt x="0" y="7"/>
                      <a:pt x="1" y="8"/>
                      <a:pt x="3" y="9"/>
                    </a:cubicBezTo>
                    <a:cubicBezTo>
                      <a:pt x="3" y="9"/>
                      <a:pt x="4" y="9"/>
                      <a:pt x="4" y="9"/>
                    </a:cubicBezTo>
                    <a:cubicBezTo>
                      <a:pt x="6" y="9"/>
                      <a:pt x="7" y="7"/>
                      <a:pt x="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" name="Freeform 13"/>
              <p:cNvSpPr/>
              <p:nvPr userDrawn="1"/>
            </p:nvSpPr>
            <p:spPr bwMode="auto">
              <a:xfrm>
                <a:off x="866775" y="3079750"/>
                <a:ext cx="3175" cy="4763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0 h 2"/>
                  <a:gd name="T4" fmla="*/ 0 w 2"/>
                  <a:gd name="T5" fmla="*/ 0 h 2"/>
                  <a:gd name="T6" fmla="*/ 0 w 2"/>
                  <a:gd name="T7" fmla="*/ 1 h 2"/>
                  <a:gd name="T8" fmla="*/ 0 w 2"/>
                  <a:gd name="T9" fmla="*/ 2 h 2"/>
                  <a:gd name="T10" fmla="*/ 1 w 2"/>
                  <a:gd name="T11" fmla="*/ 2 h 2"/>
                  <a:gd name="T12" fmla="*/ 2 w 2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8" name="Freeform 14"/>
              <p:cNvSpPr/>
              <p:nvPr userDrawn="1"/>
            </p:nvSpPr>
            <p:spPr bwMode="auto">
              <a:xfrm>
                <a:off x="184150" y="2844800"/>
                <a:ext cx="1588" cy="3175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1 h 1"/>
                  <a:gd name="T8" fmla="*/ 1 w 1"/>
                  <a:gd name="T9" fmla="*/ 1 h 1"/>
                  <a:gd name="T10" fmla="*/ 1 w 1"/>
                  <a:gd name="T11" fmla="*/ 1 h 1"/>
                  <a:gd name="T12" fmla="*/ 1 w 1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9" name="Oval 15"/>
              <p:cNvSpPr>
                <a:spLocks noChangeArrowheads="1"/>
              </p:cNvSpPr>
              <p:nvPr userDrawn="1"/>
            </p:nvSpPr>
            <p:spPr bwMode="auto">
              <a:xfrm>
                <a:off x="555625" y="3200400"/>
                <a:ext cx="3175" cy="15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0" name="Freeform 16"/>
              <p:cNvSpPr/>
              <p:nvPr userDrawn="1"/>
            </p:nvSpPr>
            <p:spPr bwMode="auto">
              <a:xfrm>
                <a:off x="179388" y="2820988"/>
                <a:ext cx="9525" cy="12700"/>
              </a:xfrm>
              <a:custGeom>
                <a:avLst/>
                <a:gdLst>
                  <a:gd name="T0" fmla="*/ 2 w 5"/>
                  <a:gd name="T1" fmla="*/ 0 h 7"/>
                  <a:gd name="T2" fmla="*/ 2 w 5"/>
                  <a:gd name="T3" fmla="*/ 7 h 7"/>
                  <a:gd name="T4" fmla="*/ 2 w 5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2" y="0"/>
                    </a:moveTo>
                    <a:cubicBezTo>
                      <a:pt x="2" y="0"/>
                      <a:pt x="0" y="7"/>
                      <a:pt x="2" y="7"/>
                    </a:cubicBezTo>
                    <a:cubicBezTo>
                      <a:pt x="5" y="7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1" name="Freeform 17"/>
              <p:cNvSpPr/>
              <p:nvPr userDrawn="1"/>
            </p:nvSpPr>
            <p:spPr bwMode="auto">
              <a:xfrm>
                <a:off x="1419225" y="3038475"/>
                <a:ext cx="15875" cy="20638"/>
              </a:xfrm>
              <a:custGeom>
                <a:avLst/>
                <a:gdLst>
                  <a:gd name="T0" fmla="*/ 7 w 9"/>
                  <a:gd name="T1" fmla="*/ 3 h 11"/>
                  <a:gd name="T2" fmla="*/ 5 w 9"/>
                  <a:gd name="T3" fmla="*/ 0 h 11"/>
                  <a:gd name="T4" fmla="*/ 5 w 9"/>
                  <a:gd name="T5" fmla="*/ 11 h 11"/>
                  <a:gd name="T6" fmla="*/ 6 w 9"/>
                  <a:gd name="T7" fmla="*/ 11 h 11"/>
                  <a:gd name="T8" fmla="*/ 7 w 9"/>
                  <a:gd name="T9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7" y="3"/>
                    </a:moveTo>
                    <a:cubicBezTo>
                      <a:pt x="6" y="1"/>
                      <a:pt x="5" y="0"/>
                      <a:pt x="5" y="0"/>
                    </a:cubicBezTo>
                    <a:cubicBezTo>
                      <a:pt x="5" y="0"/>
                      <a:pt x="0" y="11"/>
                      <a:pt x="5" y="11"/>
                    </a:cubicBezTo>
                    <a:cubicBezTo>
                      <a:pt x="5" y="11"/>
                      <a:pt x="5" y="11"/>
                      <a:pt x="6" y="11"/>
                    </a:cubicBezTo>
                    <a:cubicBezTo>
                      <a:pt x="9" y="11"/>
                      <a:pt x="8" y="6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2" name="Freeform 18"/>
              <p:cNvSpPr/>
              <p:nvPr userDrawn="1"/>
            </p:nvSpPr>
            <p:spPr bwMode="auto">
              <a:xfrm>
                <a:off x="184150" y="2833688"/>
                <a:ext cx="1588" cy="4763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0 w 1"/>
                  <a:gd name="T5" fmla="*/ 1 h 2"/>
                  <a:gd name="T6" fmla="*/ 0 w 1"/>
                  <a:gd name="T7" fmla="*/ 2 h 2"/>
                  <a:gd name="T8" fmla="*/ 1 w 1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3" name="Freeform 19"/>
              <p:cNvSpPr/>
              <p:nvPr userDrawn="1"/>
            </p:nvSpPr>
            <p:spPr bwMode="auto">
              <a:xfrm>
                <a:off x="554038" y="3192463"/>
                <a:ext cx="7938" cy="7938"/>
              </a:xfrm>
              <a:custGeom>
                <a:avLst/>
                <a:gdLst>
                  <a:gd name="T0" fmla="*/ 2 w 4"/>
                  <a:gd name="T1" fmla="*/ 0 h 4"/>
                  <a:gd name="T2" fmla="*/ 2 w 4"/>
                  <a:gd name="T3" fmla="*/ 4 h 4"/>
                  <a:gd name="T4" fmla="*/ 2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2" y="0"/>
                      <a:pt x="0" y="4"/>
                      <a:pt x="2" y="4"/>
                    </a:cubicBezTo>
                    <a:cubicBezTo>
                      <a:pt x="4" y="4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4" name="Freeform 20"/>
              <p:cNvSpPr/>
              <p:nvPr userDrawn="1"/>
            </p:nvSpPr>
            <p:spPr bwMode="auto">
              <a:xfrm>
                <a:off x="179388" y="2847975"/>
                <a:ext cx="9525" cy="11113"/>
              </a:xfrm>
              <a:custGeom>
                <a:avLst/>
                <a:gdLst>
                  <a:gd name="T0" fmla="*/ 3 w 5"/>
                  <a:gd name="T1" fmla="*/ 5 h 6"/>
                  <a:gd name="T2" fmla="*/ 3 w 5"/>
                  <a:gd name="T3" fmla="*/ 4 h 6"/>
                  <a:gd name="T4" fmla="*/ 5 w 5"/>
                  <a:gd name="T5" fmla="*/ 2 h 6"/>
                  <a:gd name="T6" fmla="*/ 3 w 5"/>
                  <a:gd name="T7" fmla="*/ 0 h 6"/>
                  <a:gd name="T8" fmla="*/ 3 w 5"/>
                  <a:gd name="T9" fmla="*/ 0 h 6"/>
                  <a:gd name="T10" fmla="*/ 0 w 5"/>
                  <a:gd name="T11" fmla="*/ 2 h 6"/>
                  <a:gd name="T12" fmla="*/ 3 w 5"/>
                  <a:gd name="T13" fmla="*/ 4 h 6"/>
                  <a:gd name="T14" fmla="*/ 2 w 5"/>
                  <a:gd name="T15" fmla="*/ 5 h 6"/>
                  <a:gd name="T16" fmla="*/ 2 w 5"/>
                  <a:gd name="T17" fmla="*/ 6 h 6"/>
                  <a:gd name="T18" fmla="*/ 3 w 5"/>
                  <a:gd name="T19" fmla="*/ 6 h 6"/>
                  <a:gd name="T20" fmla="*/ 3 w 5"/>
                  <a:gd name="T2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6">
                    <a:moveTo>
                      <a:pt x="3" y="5"/>
                    </a:moveTo>
                    <a:cubicBezTo>
                      <a:pt x="3" y="5"/>
                      <a:pt x="3" y="4"/>
                      <a:pt x="3" y="4"/>
                    </a:cubicBezTo>
                    <a:cubicBezTo>
                      <a:pt x="4" y="4"/>
                      <a:pt x="5" y="3"/>
                      <a:pt x="5" y="2"/>
                    </a:cubicBezTo>
                    <a:cubicBezTo>
                      <a:pt x="5" y="1"/>
                      <a:pt x="4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3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3" y="6"/>
                    </a:cubicBezTo>
                    <a:cubicBezTo>
                      <a:pt x="3" y="6"/>
                      <a:pt x="3" y="6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5" name="Freeform 21"/>
              <p:cNvSpPr/>
              <p:nvPr userDrawn="1"/>
            </p:nvSpPr>
            <p:spPr bwMode="auto">
              <a:xfrm>
                <a:off x="179388" y="2838450"/>
                <a:ext cx="9525" cy="6350"/>
              </a:xfrm>
              <a:custGeom>
                <a:avLst/>
                <a:gdLst>
                  <a:gd name="T0" fmla="*/ 5 w 5"/>
                  <a:gd name="T1" fmla="*/ 2 h 4"/>
                  <a:gd name="T2" fmla="*/ 4 w 5"/>
                  <a:gd name="T3" fmla="*/ 0 h 4"/>
                  <a:gd name="T4" fmla="*/ 2 w 5"/>
                  <a:gd name="T5" fmla="*/ 0 h 4"/>
                  <a:gd name="T6" fmla="*/ 0 w 5"/>
                  <a:gd name="T7" fmla="*/ 2 h 4"/>
                  <a:gd name="T8" fmla="*/ 3 w 5"/>
                  <a:gd name="T9" fmla="*/ 4 h 4"/>
                  <a:gd name="T10" fmla="*/ 3 w 5"/>
                  <a:gd name="T11" fmla="*/ 4 h 4"/>
                  <a:gd name="T12" fmla="*/ 5 w 5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4">
                    <a:moveTo>
                      <a:pt x="5" y="2"/>
                    </a:moveTo>
                    <a:cubicBezTo>
                      <a:pt x="5" y="1"/>
                      <a:pt x="4" y="1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1" y="3"/>
                      <a:pt x="1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4" y="3"/>
                      <a:pt x="5" y="3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6" name="Freeform 22"/>
              <p:cNvSpPr/>
              <p:nvPr userDrawn="1"/>
            </p:nvSpPr>
            <p:spPr bwMode="auto">
              <a:xfrm>
                <a:off x="555625" y="3201988"/>
                <a:ext cx="4763" cy="6350"/>
              </a:xfrm>
              <a:custGeom>
                <a:avLst/>
                <a:gdLst>
                  <a:gd name="T0" fmla="*/ 2 w 2"/>
                  <a:gd name="T1" fmla="*/ 2 h 3"/>
                  <a:gd name="T2" fmla="*/ 2 w 2"/>
                  <a:gd name="T3" fmla="*/ 1 h 3"/>
                  <a:gd name="T4" fmla="*/ 1 w 2"/>
                  <a:gd name="T5" fmla="*/ 0 h 3"/>
                  <a:gd name="T6" fmla="*/ 0 w 2"/>
                  <a:gd name="T7" fmla="*/ 2 h 3"/>
                  <a:gd name="T8" fmla="*/ 1 w 2"/>
                  <a:gd name="T9" fmla="*/ 3 h 3"/>
                  <a:gd name="T10" fmla="*/ 1 w 2"/>
                  <a:gd name="T11" fmla="*/ 3 h 3"/>
                  <a:gd name="T12" fmla="*/ 2 w 2"/>
                  <a:gd name="T13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3">
                    <a:moveTo>
                      <a:pt x="2" y="2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7" name="Freeform 23"/>
              <p:cNvSpPr/>
              <p:nvPr userDrawn="1"/>
            </p:nvSpPr>
            <p:spPr bwMode="auto">
              <a:xfrm>
                <a:off x="2105025" y="2825750"/>
                <a:ext cx="7938" cy="7938"/>
              </a:xfrm>
              <a:custGeom>
                <a:avLst/>
                <a:gdLst>
                  <a:gd name="T0" fmla="*/ 4 w 4"/>
                  <a:gd name="T1" fmla="*/ 2 h 4"/>
                  <a:gd name="T2" fmla="*/ 3 w 4"/>
                  <a:gd name="T3" fmla="*/ 0 h 4"/>
                  <a:gd name="T4" fmla="*/ 2 w 4"/>
                  <a:gd name="T5" fmla="*/ 0 h 4"/>
                  <a:gd name="T6" fmla="*/ 0 w 4"/>
                  <a:gd name="T7" fmla="*/ 2 h 4"/>
                  <a:gd name="T8" fmla="*/ 2 w 4"/>
                  <a:gd name="T9" fmla="*/ 4 h 4"/>
                  <a:gd name="T10" fmla="*/ 3 w 4"/>
                  <a:gd name="T11" fmla="*/ 4 h 4"/>
                  <a:gd name="T12" fmla="*/ 4 w 4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4" y="1"/>
                      <a:pt x="4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2" y="4"/>
                      <a:pt x="3" y="4"/>
                      <a:pt x="3" y="4"/>
                    </a:cubicBezTo>
                    <a:cubicBezTo>
                      <a:pt x="4" y="3"/>
                      <a:pt x="4" y="2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8" name="Oval 24"/>
              <p:cNvSpPr>
                <a:spLocks noChangeArrowheads="1"/>
              </p:cNvSpPr>
              <p:nvPr userDrawn="1"/>
            </p:nvSpPr>
            <p:spPr bwMode="auto">
              <a:xfrm>
                <a:off x="2106613" y="2822575"/>
                <a:ext cx="3175" cy="31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9" name="Freeform 25"/>
              <p:cNvSpPr/>
              <p:nvPr userDrawn="1"/>
            </p:nvSpPr>
            <p:spPr bwMode="auto">
              <a:xfrm>
                <a:off x="2103438" y="2809875"/>
                <a:ext cx="11113" cy="12700"/>
              </a:xfrm>
              <a:custGeom>
                <a:avLst/>
                <a:gdLst>
                  <a:gd name="T0" fmla="*/ 3 w 6"/>
                  <a:gd name="T1" fmla="*/ 0 h 7"/>
                  <a:gd name="T2" fmla="*/ 3 w 6"/>
                  <a:gd name="T3" fmla="*/ 7 h 7"/>
                  <a:gd name="T4" fmla="*/ 3 w 6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3" y="0"/>
                    </a:moveTo>
                    <a:cubicBezTo>
                      <a:pt x="3" y="0"/>
                      <a:pt x="0" y="7"/>
                      <a:pt x="3" y="7"/>
                    </a:cubicBezTo>
                    <a:cubicBezTo>
                      <a:pt x="6" y="7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0" name="Freeform 26"/>
              <p:cNvSpPr/>
              <p:nvPr userDrawn="1"/>
            </p:nvSpPr>
            <p:spPr bwMode="auto">
              <a:xfrm>
                <a:off x="1738313" y="3201988"/>
                <a:ext cx="4763" cy="6350"/>
              </a:xfrm>
              <a:custGeom>
                <a:avLst/>
                <a:gdLst>
                  <a:gd name="T0" fmla="*/ 2 w 3"/>
                  <a:gd name="T1" fmla="*/ 3 h 3"/>
                  <a:gd name="T2" fmla="*/ 1 w 3"/>
                  <a:gd name="T3" fmla="*/ 2 h 3"/>
                  <a:gd name="T4" fmla="*/ 3 w 3"/>
                  <a:gd name="T5" fmla="*/ 1 h 3"/>
                  <a:gd name="T6" fmla="*/ 1 w 3"/>
                  <a:gd name="T7" fmla="*/ 0 h 3"/>
                  <a:gd name="T8" fmla="*/ 1 w 3"/>
                  <a:gd name="T9" fmla="*/ 0 h 3"/>
                  <a:gd name="T10" fmla="*/ 0 w 3"/>
                  <a:gd name="T11" fmla="*/ 1 h 3"/>
                  <a:gd name="T12" fmla="*/ 1 w 3"/>
                  <a:gd name="T13" fmla="*/ 2 h 3"/>
                  <a:gd name="T14" fmla="*/ 1 w 3"/>
                  <a:gd name="T15" fmla="*/ 3 h 3"/>
                  <a:gd name="T16" fmla="*/ 1 w 3"/>
                  <a:gd name="T17" fmla="*/ 3 h 3"/>
                  <a:gd name="T18" fmla="*/ 1 w 3"/>
                  <a:gd name="T19" fmla="*/ 3 h 3"/>
                  <a:gd name="T20" fmla="*/ 2 w 3"/>
                  <a:gd name="T21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2" y="3"/>
                      <a:pt x="1" y="2"/>
                      <a:pt x="1" y="2"/>
                    </a:cubicBezTo>
                    <a:cubicBezTo>
                      <a:pt x="2" y="2"/>
                      <a:pt x="3" y="2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1" name="Freeform 27"/>
              <p:cNvSpPr/>
              <p:nvPr userDrawn="1"/>
            </p:nvSpPr>
            <p:spPr bwMode="auto">
              <a:xfrm>
                <a:off x="1739900" y="3200400"/>
                <a:ext cx="1588" cy="1588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  <a:gd name="T8" fmla="*/ 0 w 1"/>
                  <a:gd name="T9" fmla="*/ 1 h 1"/>
                  <a:gd name="T10" fmla="*/ 0 w 1"/>
                  <a:gd name="T11" fmla="*/ 1 h 1"/>
                  <a:gd name="T12" fmla="*/ 1 w 1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2" name="Freeform 28"/>
              <p:cNvSpPr/>
              <p:nvPr userDrawn="1"/>
            </p:nvSpPr>
            <p:spPr bwMode="auto">
              <a:xfrm>
                <a:off x="2106613" y="2833688"/>
                <a:ext cx="3175" cy="1588"/>
              </a:xfrm>
              <a:custGeom>
                <a:avLst/>
                <a:gdLst>
                  <a:gd name="T0" fmla="*/ 2 w 2"/>
                  <a:gd name="T1" fmla="*/ 0 h 1"/>
                  <a:gd name="T2" fmla="*/ 2 w 2"/>
                  <a:gd name="T3" fmla="*/ 0 h 1"/>
                  <a:gd name="T4" fmla="*/ 1 w 2"/>
                  <a:gd name="T5" fmla="*/ 0 h 1"/>
                  <a:gd name="T6" fmla="*/ 0 w 2"/>
                  <a:gd name="T7" fmla="*/ 0 h 1"/>
                  <a:gd name="T8" fmla="*/ 1 w 2"/>
                  <a:gd name="T9" fmla="*/ 1 h 1"/>
                  <a:gd name="T10" fmla="*/ 2 w 2"/>
                  <a:gd name="T11" fmla="*/ 1 h 1"/>
                  <a:gd name="T12" fmla="*/ 2 w 2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3" name="Freeform 29"/>
              <p:cNvSpPr/>
              <p:nvPr userDrawn="1"/>
            </p:nvSpPr>
            <p:spPr bwMode="auto">
              <a:xfrm>
                <a:off x="2105025" y="2835275"/>
                <a:ext cx="9525" cy="12700"/>
              </a:xfrm>
              <a:custGeom>
                <a:avLst/>
                <a:gdLst>
                  <a:gd name="T0" fmla="*/ 3 w 5"/>
                  <a:gd name="T1" fmla="*/ 5 h 6"/>
                  <a:gd name="T2" fmla="*/ 2 w 5"/>
                  <a:gd name="T3" fmla="*/ 4 h 6"/>
                  <a:gd name="T4" fmla="*/ 5 w 5"/>
                  <a:gd name="T5" fmla="*/ 2 h 6"/>
                  <a:gd name="T6" fmla="*/ 3 w 5"/>
                  <a:gd name="T7" fmla="*/ 0 h 6"/>
                  <a:gd name="T8" fmla="*/ 2 w 5"/>
                  <a:gd name="T9" fmla="*/ 0 h 6"/>
                  <a:gd name="T10" fmla="*/ 0 w 5"/>
                  <a:gd name="T11" fmla="*/ 2 h 6"/>
                  <a:gd name="T12" fmla="*/ 2 w 5"/>
                  <a:gd name="T13" fmla="*/ 4 h 6"/>
                  <a:gd name="T14" fmla="*/ 1 w 5"/>
                  <a:gd name="T15" fmla="*/ 5 h 6"/>
                  <a:gd name="T16" fmla="*/ 2 w 5"/>
                  <a:gd name="T17" fmla="*/ 6 h 6"/>
                  <a:gd name="T18" fmla="*/ 2 w 5"/>
                  <a:gd name="T19" fmla="*/ 6 h 6"/>
                  <a:gd name="T20" fmla="*/ 3 w 5"/>
                  <a:gd name="T2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6">
                    <a:moveTo>
                      <a:pt x="3" y="5"/>
                    </a:moveTo>
                    <a:cubicBezTo>
                      <a:pt x="3" y="5"/>
                      <a:pt x="3" y="4"/>
                      <a:pt x="2" y="4"/>
                    </a:cubicBezTo>
                    <a:cubicBezTo>
                      <a:pt x="4" y="4"/>
                      <a:pt x="5" y="3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2" y="4"/>
                      <a:pt x="1" y="5"/>
                      <a:pt x="1" y="5"/>
                    </a:cubicBezTo>
                    <a:cubicBezTo>
                      <a:pt x="1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4" name="Freeform 30"/>
              <p:cNvSpPr/>
              <p:nvPr userDrawn="1"/>
            </p:nvSpPr>
            <p:spPr bwMode="auto">
              <a:xfrm>
                <a:off x="1422400" y="3065463"/>
                <a:ext cx="12700" cy="11113"/>
              </a:xfrm>
              <a:custGeom>
                <a:avLst/>
                <a:gdLst>
                  <a:gd name="T0" fmla="*/ 7 w 7"/>
                  <a:gd name="T1" fmla="*/ 3 h 6"/>
                  <a:gd name="T2" fmla="*/ 3 w 7"/>
                  <a:gd name="T3" fmla="*/ 0 h 6"/>
                  <a:gd name="T4" fmla="*/ 0 w 7"/>
                  <a:gd name="T5" fmla="*/ 3 h 6"/>
                  <a:gd name="T6" fmla="*/ 2 w 7"/>
                  <a:gd name="T7" fmla="*/ 6 h 6"/>
                  <a:gd name="T8" fmla="*/ 3 w 7"/>
                  <a:gd name="T9" fmla="*/ 6 h 6"/>
                  <a:gd name="T10" fmla="*/ 7 w 7"/>
                  <a:gd name="T11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6">
                    <a:moveTo>
                      <a:pt x="7" y="3"/>
                    </a:moveTo>
                    <a:cubicBezTo>
                      <a:pt x="7" y="1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5" y="6"/>
                      <a:pt x="7" y="5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5" name="Freeform 31"/>
              <p:cNvSpPr/>
              <p:nvPr userDrawn="1"/>
            </p:nvSpPr>
            <p:spPr bwMode="auto">
              <a:xfrm>
                <a:off x="1420813" y="3082925"/>
                <a:ext cx="17463" cy="11113"/>
              </a:xfrm>
              <a:custGeom>
                <a:avLst/>
                <a:gdLst>
                  <a:gd name="T0" fmla="*/ 9 w 9"/>
                  <a:gd name="T1" fmla="*/ 3 h 6"/>
                  <a:gd name="T2" fmla="*/ 4 w 9"/>
                  <a:gd name="T3" fmla="*/ 0 h 6"/>
                  <a:gd name="T4" fmla="*/ 3 w 9"/>
                  <a:gd name="T5" fmla="*/ 0 h 6"/>
                  <a:gd name="T6" fmla="*/ 0 w 9"/>
                  <a:gd name="T7" fmla="*/ 3 h 6"/>
                  <a:gd name="T8" fmla="*/ 2 w 9"/>
                  <a:gd name="T9" fmla="*/ 6 h 6"/>
                  <a:gd name="T10" fmla="*/ 4 w 9"/>
                  <a:gd name="T11" fmla="*/ 6 h 6"/>
                  <a:gd name="T12" fmla="*/ 9 w 9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9" y="3"/>
                    </a:moveTo>
                    <a:cubicBezTo>
                      <a:pt x="9" y="1"/>
                      <a:pt x="7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3" y="6"/>
                      <a:pt x="4" y="6"/>
                      <a:pt x="4" y="6"/>
                    </a:cubicBezTo>
                    <a:cubicBezTo>
                      <a:pt x="7" y="6"/>
                      <a:pt x="9" y="5"/>
                      <a:pt x="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6" name="Freeform 32"/>
              <p:cNvSpPr/>
              <p:nvPr userDrawn="1"/>
            </p:nvSpPr>
            <p:spPr bwMode="auto">
              <a:xfrm>
                <a:off x="1738313" y="3197225"/>
                <a:ext cx="3175" cy="3175"/>
              </a:xfrm>
              <a:custGeom>
                <a:avLst/>
                <a:gdLst>
                  <a:gd name="T0" fmla="*/ 2 w 2"/>
                  <a:gd name="T1" fmla="*/ 1 h 2"/>
                  <a:gd name="T2" fmla="*/ 2 w 2"/>
                  <a:gd name="T3" fmla="*/ 0 h 2"/>
                  <a:gd name="T4" fmla="*/ 1 w 2"/>
                  <a:gd name="T5" fmla="*/ 0 h 2"/>
                  <a:gd name="T6" fmla="*/ 0 w 2"/>
                  <a:gd name="T7" fmla="*/ 1 h 2"/>
                  <a:gd name="T8" fmla="*/ 1 w 2"/>
                  <a:gd name="T9" fmla="*/ 2 h 2"/>
                  <a:gd name="T10" fmla="*/ 2 w 2"/>
                  <a:gd name="T11" fmla="*/ 2 h 2"/>
                  <a:gd name="T12" fmla="*/ 2 w 2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7" name="Freeform 33"/>
              <p:cNvSpPr/>
              <p:nvPr userDrawn="1"/>
            </p:nvSpPr>
            <p:spPr bwMode="auto">
              <a:xfrm>
                <a:off x="1425575" y="3059113"/>
                <a:ext cx="6350" cy="6350"/>
              </a:xfrm>
              <a:custGeom>
                <a:avLst/>
                <a:gdLst>
                  <a:gd name="T0" fmla="*/ 3 w 3"/>
                  <a:gd name="T1" fmla="*/ 1 h 3"/>
                  <a:gd name="T2" fmla="*/ 2 w 3"/>
                  <a:gd name="T3" fmla="*/ 0 h 3"/>
                  <a:gd name="T4" fmla="*/ 1 w 3"/>
                  <a:gd name="T5" fmla="*/ 0 h 3"/>
                  <a:gd name="T6" fmla="*/ 0 w 3"/>
                  <a:gd name="T7" fmla="*/ 1 h 3"/>
                  <a:gd name="T8" fmla="*/ 1 w 3"/>
                  <a:gd name="T9" fmla="*/ 3 h 3"/>
                  <a:gd name="T10" fmla="*/ 3 w 3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3" y="1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2" y="3"/>
                      <a:pt x="3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8" name="Freeform 34"/>
              <p:cNvSpPr/>
              <p:nvPr userDrawn="1"/>
            </p:nvSpPr>
            <p:spPr bwMode="auto">
              <a:xfrm>
                <a:off x="1425575" y="3076575"/>
                <a:ext cx="6350" cy="6350"/>
              </a:xfrm>
              <a:custGeom>
                <a:avLst/>
                <a:gdLst>
                  <a:gd name="T0" fmla="*/ 3 w 3"/>
                  <a:gd name="T1" fmla="*/ 1 h 3"/>
                  <a:gd name="T2" fmla="*/ 1 w 3"/>
                  <a:gd name="T3" fmla="*/ 0 h 3"/>
                  <a:gd name="T4" fmla="*/ 0 w 3"/>
                  <a:gd name="T5" fmla="*/ 0 h 3"/>
                  <a:gd name="T6" fmla="*/ 0 w 3"/>
                  <a:gd name="T7" fmla="*/ 1 h 3"/>
                  <a:gd name="T8" fmla="*/ 0 w 3"/>
                  <a:gd name="T9" fmla="*/ 2 h 3"/>
                  <a:gd name="T10" fmla="*/ 1 w 3"/>
                  <a:gd name="T11" fmla="*/ 3 h 3"/>
                  <a:gd name="T12" fmla="*/ 3 w 3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3" y="1"/>
                      <a:pt x="2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2" y="3"/>
                      <a:pt x="3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9" name="Oval 35"/>
              <p:cNvSpPr>
                <a:spLocks noChangeArrowheads="1"/>
              </p:cNvSpPr>
              <p:nvPr userDrawn="1"/>
            </p:nvSpPr>
            <p:spPr bwMode="auto">
              <a:xfrm>
                <a:off x="1425575" y="3094038"/>
                <a:ext cx="6350" cy="47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0" name="Oval 36"/>
              <p:cNvSpPr>
                <a:spLocks noChangeArrowheads="1"/>
              </p:cNvSpPr>
              <p:nvPr userDrawn="1"/>
            </p:nvSpPr>
            <p:spPr bwMode="auto">
              <a:xfrm>
                <a:off x="1739900" y="3195638"/>
                <a:ext cx="1588" cy="15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1" name="Freeform 37"/>
              <p:cNvSpPr/>
              <p:nvPr userDrawn="1"/>
            </p:nvSpPr>
            <p:spPr bwMode="auto">
              <a:xfrm>
                <a:off x="1735138" y="3186113"/>
                <a:ext cx="7938" cy="9525"/>
              </a:xfrm>
              <a:custGeom>
                <a:avLst/>
                <a:gdLst>
                  <a:gd name="T0" fmla="*/ 2 w 4"/>
                  <a:gd name="T1" fmla="*/ 0 h 5"/>
                  <a:gd name="T2" fmla="*/ 2 w 4"/>
                  <a:gd name="T3" fmla="*/ 5 h 5"/>
                  <a:gd name="T4" fmla="*/ 2 w 4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2" y="0"/>
                    </a:moveTo>
                    <a:cubicBezTo>
                      <a:pt x="2" y="0"/>
                      <a:pt x="0" y="5"/>
                      <a:pt x="2" y="5"/>
                    </a:cubicBezTo>
                    <a:cubicBezTo>
                      <a:pt x="4" y="5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152" name="Rectangle 151"/>
            <p:cNvSpPr/>
            <p:nvPr/>
          </p:nvSpPr>
          <p:spPr>
            <a:xfrm>
              <a:off x="1589" y="6220081"/>
              <a:ext cx="12190412" cy="6260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3873755" y="1491496"/>
            <a:ext cx="433496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6600" b="1" i="0" u="none" strike="noStrike" kern="5500" cap="none" spc="116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Poppins" panose="02000000000000000000" pitchFamily="2" charset="0"/>
                <a:sym typeface="微软雅黑" panose="020B0503020204020204" pitchFamily="34" charset="-122"/>
              </a:rPr>
              <a:t>TRAVEL</a:t>
            </a:r>
            <a:endParaRPr kumimoji="0" lang="en-ID" sz="6600" b="1" i="0" u="none" strike="noStrike" kern="5500" cap="none" spc="116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Poppins" panose="02000000000000000000" pitchFamily="2" charset="0"/>
              <a:sym typeface="微软雅黑" panose="020B0503020204020204" pitchFamily="34" charset="-122"/>
            </a:endParaRPr>
          </a:p>
        </p:txBody>
      </p:sp>
      <p:sp>
        <p:nvSpPr>
          <p:cNvPr id="16" name="Freeform 16"/>
          <p:cNvSpPr>
            <a:spLocks noEditPoints="1"/>
          </p:cNvSpPr>
          <p:nvPr/>
        </p:nvSpPr>
        <p:spPr bwMode="auto">
          <a:xfrm>
            <a:off x="182212" y="6281193"/>
            <a:ext cx="507902" cy="472866"/>
          </a:xfrm>
          <a:custGeom>
            <a:avLst/>
            <a:gdLst>
              <a:gd name="T0" fmla="*/ 1059 w 1103"/>
              <a:gd name="T1" fmla="*/ 511 h 1030"/>
              <a:gd name="T2" fmla="*/ 1090 w 1103"/>
              <a:gd name="T3" fmla="*/ 198 h 1030"/>
              <a:gd name="T4" fmla="*/ 1103 w 1103"/>
              <a:gd name="T5" fmla="*/ 145 h 1030"/>
              <a:gd name="T6" fmla="*/ 901 w 1103"/>
              <a:gd name="T7" fmla="*/ 145 h 1030"/>
              <a:gd name="T8" fmla="*/ 543 w 1103"/>
              <a:gd name="T9" fmla="*/ 0 h 1030"/>
              <a:gd name="T10" fmla="*/ 28 w 1103"/>
              <a:gd name="T11" fmla="*/ 515 h 1030"/>
              <a:gd name="T12" fmla="*/ 31 w 1103"/>
              <a:gd name="T13" fmla="*/ 565 h 1030"/>
              <a:gd name="T14" fmla="*/ 31 w 1103"/>
              <a:gd name="T15" fmla="*/ 565 h 1030"/>
              <a:gd name="T16" fmla="*/ 31 w 1103"/>
              <a:gd name="T17" fmla="*/ 568 h 1030"/>
              <a:gd name="T18" fmla="*/ 31 w 1103"/>
              <a:gd name="T19" fmla="*/ 574 h 1030"/>
              <a:gd name="T20" fmla="*/ 7 w 1103"/>
              <a:gd name="T21" fmla="*/ 891 h 1030"/>
              <a:gd name="T22" fmla="*/ 7 w 1103"/>
              <a:gd name="T23" fmla="*/ 891 h 1030"/>
              <a:gd name="T24" fmla="*/ 4 w 1103"/>
              <a:gd name="T25" fmla="*/ 905 h 1030"/>
              <a:gd name="T26" fmla="*/ 12 w 1103"/>
              <a:gd name="T27" fmla="*/ 947 h 1030"/>
              <a:gd name="T28" fmla="*/ 50 w 1103"/>
              <a:gd name="T29" fmla="*/ 965 h 1030"/>
              <a:gd name="T30" fmla="*/ 84 w 1103"/>
              <a:gd name="T31" fmla="*/ 951 h 1030"/>
              <a:gd name="T32" fmla="*/ 181 w 1103"/>
              <a:gd name="T33" fmla="*/ 881 h 1030"/>
              <a:gd name="T34" fmla="*/ 543 w 1103"/>
              <a:gd name="T35" fmla="*/ 1030 h 1030"/>
              <a:gd name="T36" fmla="*/ 1059 w 1103"/>
              <a:gd name="T37" fmla="*/ 515 h 1030"/>
              <a:gd name="T38" fmla="*/ 1058 w 1103"/>
              <a:gd name="T39" fmla="*/ 511 h 1030"/>
              <a:gd name="T40" fmla="*/ 1059 w 1103"/>
              <a:gd name="T41" fmla="*/ 511 h 1030"/>
              <a:gd name="T42" fmla="*/ 891 w 1103"/>
              <a:gd name="T43" fmla="*/ 626 h 1030"/>
              <a:gd name="T44" fmla="*/ 657 w 1103"/>
              <a:gd name="T45" fmla="*/ 809 h 1030"/>
              <a:gd name="T46" fmla="*/ 311 w 1103"/>
              <a:gd name="T47" fmla="*/ 809 h 1030"/>
              <a:gd name="T48" fmla="*/ 56 w 1103"/>
              <a:gd name="T49" fmla="*/ 923 h 1030"/>
              <a:gd name="T50" fmla="*/ 42 w 1103"/>
              <a:gd name="T51" fmla="*/ 915 h 1030"/>
              <a:gd name="T52" fmla="*/ 80 w 1103"/>
              <a:gd name="T53" fmla="*/ 765 h 1030"/>
              <a:gd name="T54" fmla="*/ 328 w 1103"/>
              <a:gd name="T55" fmla="*/ 529 h 1030"/>
              <a:gd name="T56" fmla="*/ 305 w 1103"/>
              <a:gd name="T57" fmla="*/ 582 h 1030"/>
              <a:gd name="T58" fmla="*/ 326 w 1103"/>
              <a:gd name="T59" fmla="*/ 610 h 1030"/>
              <a:gd name="T60" fmla="*/ 916 w 1103"/>
              <a:gd name="T61" fmla="*/ 525 h 1030"/>
              <a:gd name="T62" fmla="*/ 891 w 1103"/>
              <a:gd name="T63" fmla="*/ 626 h 1030"/>
              <a:gd name="T64" fmla="*/ 792 w 1103"/>
              <a:gd name="T65" fmla="*/ 470 h 1030"/>
              <a:gd name="T66" fmla="*/ 394 w 1103"/>
              <a:gd name="T67" fmla="*/ 470 h 1030"/>
              <a:gd name="T68" fmla="*/ 118 w 1103"/>
              <a:gd name="T69" fmla="*/ 607 h 1030"/>
              <a:gd name="T70" fmla="*/ 163 w 1103"/>
              <a:gd name="T71" fmla="*/ 426 h 1030"/>
              <a:gd name="T72" fmla="*/ 465 w 1103"/>
              <a:gd name="T73" fmla="*/ 185 h 1030"/>
              <a:gd name="T74" fmla="*/ 1052 w 1103"/>
              <a:gd name="T75" fmla="*/ 185 h 1030"/>
              <a:gd name="T76" fmla="*/ 1026 w 1103"/>
              <a:gd name="T77" fmla="*/ 287 h 1030"/>
              <a:gd name="T78" fmla="*/ 792 w 1103"/>
              <a:gd name="T79" fmla="*/ 470 h 10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03" h="1030">
                <a:moveTo>
                  <a:pt x="1059" y="511"/>
                </a:moveTo>
                <a:cubicBezTo>
                  <a:pt x="1056" y="337"/>
                  <a:pt x="1087" y="208"/>
                  <a:pt x="1090" y="198"/>
                </a:cubicBezTo>
                <a:cubicBezTo>
                  <a:pt x="1103" y="145"/>
                  <a:pt x="1103" y="145"/>
                  <a:pt x="1103" y="145"/>
                </a:cubicBezTo>
                <a:cubicBezTo>
                  <a:pt x="901" y="145"/>
                  <a:pt x="901" y="145"/>
                  <a:pt x="901" y="145"/>
                </a:cubicBezTo>
                <a:cubicBezTo>
                  <a:pt x="809" y="55"/>
                  <a:pt x="682" y="0"/>
                  <a:pt x="543" y="0"/>
                </a:cubicBezTo>
                <a:cubicBezTo>
                  <a:pt x="259" y="0"/>
                  <a:pt x="28" y="231"/>
                  <a:pt x="28" y="515"/>
                </a:cubicBezTo>
                <a:cubicBezTo>
                  <a:pt x="28" y="532"/>
                  <a:pt x="29" y="549"/>
                  <a:pt x="31" y="565"/>
                </a:cubicBezTo>
                <a:cubicBezTo>
                  <a:pt x="31" y="565"/>
                  <a:pt x="31" y="565"/>
                  <a:pt x="31" y="565"/>
                </a:cubicBezTo>
                <a:cubicBezTo>
                  <a:pt x="31" y="566"/>
                  <a:pt x="31" y="567"/>
                  <a:pt x="31" y="568"/>
                </a:cubicBezTo>
                <a:cubicBezTo>
                  <a:pt x="31" y="570"/>
                  <a:pt x="31" y="572"/>
                  <a:pt x="31" y="574"/>
                </a:cubicBezTo>
                <a:cubicBezTo>
                  <a:pt x="44" y="700"/>
                  <a:pt x="7" y="891"/>
                  <a:pt x="7" y="891"/>
                </a:cubicBezTo>
                <a:cubicBezTo>
                  <a:pt x="7" y="891"/>
                  <a:pt x="7" y="891"/>
                  <a:pt x="7" y="891"/>
                </a:cubicBezTo>
                <a:cubicBezTo>
                  <a:pt x="4" y="905"/>
                  <a:pt x="4" y="905"/>
                  <a:pt x="4" y="905"/>
                </a:cubicBezTo>
                <a:cubicBezTo>
                  <a:pt x="0" y="920"/>
                  <a:pt x="3" y="935"/>
                  <a:pt x="12" y="947"/>
                </a:cubicBezTo>
                <a:cubicBezTo>
                  <a:pt x="21" y="958"/>
                  <a:pt x="36" y="965"/>
                  <a:pt x="50" y="965"/>
                </a:cubicBezTo>
                <a:cubicBezTo>
                  <a:pt x="63" y="965"/>
                  <a:pt x="75" y="960"/>
                  <a:pt x="84" y="951"/>
                </a:cubicBezTo>
                <a:cubicBezTo>
                  <a:pt x="113" y="922"/>
                  <a:pt x="146" y="899"/>
                  <a:pt x="181" y="881"/>
                </a:cubicBezTo>
                <a:cubicBezTo>
                  <a:pt x="274" y="973"/>
                  <a:pt x="402" y="1030"/>
                  <a:pt x="543" y="1030"/>
                </a:cubicBezTo>
                <a:cubicBezTo>
                  <a:pt x="828" y="1030"/>
                  <a:pt x="1059" y="800"/>
                  <a:pt x="1059" y="515"/>
                </a:cubicBezTo>
                <a:cubicBezTo>
                  <a:pt x="1059" y="514"/>
                  <a:pt x="1058" y="512"/>
                  <a:pt x="1058" y="511"/>
                </a:cubicBezTo>
                <a:cubicBezTo>
                  <a:pt x="1058" y="511"/>
                  <a:pt x="1059" y="511"/>
                  <a:pt x="1059" y="511"/>
                </a:cubicBezTo>
                <a:close/>
                <a:moveTo>
                  <a:pt x="891" y="626"/>
                </a:moveTo>
                <a:cubicBezTo>
                  <a:pt x="864" y="735"/>
                  <a:pt x="769" y="809"/>
                  <a:pt x="657" y="809"/>
                </a:cubicBezTo>
                <a:cubicBezTo>
                  <a:pt x="311" y="809"/>
                  <a:pt x="311" y="809"/>
                  <a:pt x="311" y="809"/>
                </a:cubicBezTo>
                <a:cubicBezTo>
                  <a:pt x="218" y="809"/>
                  <a:pt x="125" y="854"/>
                  <a:pt x="56" y="923"/>
                </a:cubicBezTo>
                <a:cubicBezTo>
                  <a:pt x="50" y="929"/>
                  <a:pt x="41" y="923"/>
                  <a:pt x="42" y="915"/>
                </a:cubicBezTo>
                <a:cubicBezTo>
                  <a:pt x="80" y="765"/>
                  <a:pt x="80" y="765"/>
                  <a:pt x="80" y="765"/>
                </a:cubicBezTo>
                <a:cubicBezTo>
                  <a:pt x="109" y="650"/>
                  <a:pt x="214" y="553"/>
                  <a:pt x="328" y="529"/>
                </a:cubicBezTo>
                <a:cubicBezTo>
                  <a:pt x="305" y="582"/>
                  <a:pt x="305" y="582"/>
                  <a:pt x="305" y="582"/>
                </a:cubicBezTo>
                <a:cubicBezTo>
                  <a:pt x="298" y="596"/>
                  <a:pt x="310" y="612"/>
                  <a:pt x="326" y="610"/>
                </a:cubicBezTo>
                <a:cubicBezTo>
                  <a:pt x="916" y="525"/>
                  <a:pt x="916" y="525"/>
                  <a:pt x="916" y="525"/>
                </a:cubicBezTo>
                <a:lnTo>
                  <a:pt x="891" y="626"/>
                </a:lnTo>
                <a:close/>
                <a:moveTo>
                  <a:pt x="792" y="470"/>
                </a:moveTo>
                <a:cubicBezTo>
                  <a:pt x="394" y="470"/>
                  <a:pt x="394" y="470"/>
                  <a:pt x="394" y="470"/>
                </a:cubicBezTo>
                <a:cubicBezTo>
                  <a:pt x="291" y="470"/>
                  <a:pt x="188" y="525"/>
                  <a:pt x="118" y="607"/>
                </a:cubicBezTo>
                <a:cubicBezTo>
                  <a:pt x="163" y="426"/>
                  <a:pt x="163" y="426"/>
                  <a:pt x="163" y="426"/>
                </a:cubicBezTo>
                <a:cubicBezTo>
                  <a:pt x="197" y="293"/>
                  <a:pt x="332" y="185"/>
                  <a:pt x="465" y="185"/>
                </a:cubicBezTo>
                <a:cubicBezTo>
                  <a:pt x="1052" y="185"/>
                  <a:pt x="1052" y="185"/>
                  <a:pt x="1052" y="185"/>
                </a:cubicBezTo>
                <a:cubicBezTo>
                  <a:pt x="1026" y="287"/>
                  <a:pt x="1026" y="287"/>
                  <a:pt x="1026" y="287"/>
                </a:cubicBezTo>
                <a:cubicBezTo>
                  <a:pt x="999" y="396"/>
                  <a:pt x="904" y="470"/>
                  <a:pt x="792" y="47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" name="Freeform 12"/>
          <p:cNvSpPr/>
          <p:nvPr/>
        </p:nvSpPr>
        <p:spPr bwMode="auto">
          <a:xfrm>
            <a:off x="714375" y="3175"/>
            <a:ext cx="3684587" cy="1309688"/>
          </a:xfrm>
          <a:custGeom>
            <a:avLst/>
            <a:gdLst>
              <a:gd name="T0" fmla="*/ 1166 w 1236"/>
              <a:gd name="T1" fmla="*/ 0 h 439"/>
              <a:gd name="T2" fmla="*/ 50 w 1236"/>
              <a:gd name="T3" fmla="*/ 0 h 439"/>
              <a:gd name="T4" fmla="*/ 36 w 1236"/>
              <a:gd name="T5" fmla="*/ 20 h 439"/>
              <a:gd name="T6" fmla="*/ 31 w 1236"/>
              <a:gd name="T7" fmla="*/ 204 h 439"/>
              <a:gd name="T8" fmla="*/ 204 w 1236"/>
              <a:gd name="T9" fmla="*/ 299 h 439"/>
              <a:gd name="T10" fmla="*/ 270 w 1236"/>
              <a:gd name="T11" fmla="*/ 291 h 439"/>
              <a:gd name="T12" fmla="*/ 385 w 1236"/>
              <a:gd name="T13" fmla="*/ 401 h 439"/>
              <a:gd name="T14" fmla="*/ 415 w 1236"/>
              <a:gd name="T15" fmla="*/ 404 h 439"/>
              <a:gd name="T16" fmla="*/ 548 w 1236"/>
              <a:gd name="T17" fmla="*/ 340 h 439"/>
              <a:gd name="T18" fmla="*/ 714 w 1236"/>
              <a:gd name="T19" fmla="*/ 436 h 439"/>
              <a:gd name="T20" fmla="*/ 754 w 1236"/>
              <a:gd name="T21" fmla="*/ 439 h 439"/>
              <a:gd name="T22" fmla="*/ 934 w 1236"/>
              <a:gd name="T23" fmla="*/ 328 h 439"/>
              <a:gd name="T24" fmla="*/ 988 w 1236"/>
              <a:gd name="T25" fmla="*/ 337 h 439"/>
              <a:gd name="T26" fmla="*/ 1092 w 1236"/>
              <a:gd name="T27" fmla="*/ 281 h 439"/>
              <a:gd name="T28" fmla="*/ 1208 w 1236"/>
              <a:gd name="T29" fmla="*/ 197 h 439"/>
              <a:gd name="T30" fmla="*/ 1201 w 1236"/>
              <a:gd name="T31" fmla="*/ 34 h 439"/>
              <a:gd name="T32" fmla="*/ 1166 w 1236"/>
              <a:gd name="T33" fmla="*/ 0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36" h="439">
                <a:moveTo>
                  <a:pt x="1166" y="0"/>
                </a:moveTo>
                <a:cubicBezTo>
                  <a:pt x="50" y="0"/>
                  <a:pt x="50" y="0"/>
                  <a:pt x="50" y="0"/>
                </a:cubicBezTo>
                <a:cubicBezTo>
                  <a:pt x="45" y="6"/>
                  <a:pt x="40" y="13"/>
                  <a:pt x="36" y="20"/>
                </a:cubicBezTo>
                <a:cubicBezTo>
                  <a:pt x="2" y="78"/>
                  <a:pt x="0" y="147"/>
                  <a:pt x="31" y="204"/>
                </a:cubicBezTo>
                <a:cubicBezTo>
                  <a:pt x="74" y="282"/>
                  <a:pt x="149" y="299"/>
                  <a:pt x="204" y="299"/>
                </a:cubicBezTo>
                <a:cubicBezTo>
                  <a:pt x="233" y="299"/>
                  <a:pt x="257" y="294"/>
                  <a:pt x="270" y="291"/>
                </a:cubicBezTo>
                <a:cubicBezTo>
                  <a:pt x="274" y="318"/>
                  <a:pt x="295" y="385"/>
                  <a:pt x="385" y="401"/>
                </a:cubicBezTo>
                <a:cubicBezTo>
                  <a:pt x="395" y="403"/>
                  <a:pt x="406" y="404"/>
                  <a:pt x="415" y="404"/>
                </a:cubicBezTo>
                <a:cubicBezTo>
                  <a:pt x="483" y="404"/>
                  <a:pt x="528" y="363"/>
                  <a:pt x="548" y="340"/>
                </a:cubicBezTo>
                <a:cubicBezTo>
                  <a:pt x="558" y="369"/>
                  <a:pt x="594" y="418"/>
                  <a:pt x="714" y="436"/>
                </a:cubicBezTo>
                <a:cubicBezTo>
                  <a:pt x="728" y="438"/>
                  <a:pt x="741" y="439"/>
                  <a:pt x="754" y="439"/>
                </a:cubicBezTo>
                <a:cubicBezTo>
                  <a:pt x="870" y="439"/>
                  <a:pt x="921" y="355"/>
                  <a:pt x="934" y="328"/>
                </a:cubicBezTo>
                <a:cubicBezTo>
                  <a:pt x="953" y="334"/>
                  <a:pt x="971" y="337"/>
                  <a:pt x="988" y="337"/>
                </a:cubicBezTo>
                <a:cubicBezTo>
                  <a:pt x="1053" y="337"/>
                  <a:pt x="1084" y="296"/>
                  <a:pt x="1092" y="281"/>
                </a:cubicBezTo>
                <a:cubicBezTo>
                  <a:pt x="1138" y="280"/>
                  <a:pt x="1182" y="248"/>
                  <a:pt x="1208" y="197"/>
                </a:cubicBezTo>
                <a:cubicBezTo>
                  <a:pt x="1236" y="140"/>
                  <a:pt x="1234" y="77"/>
                  <a:pt x="1201" y="34"/>
                </a:cubicBezTo>
                <a:cubicBezTo>
                  <a:pt x="1191" y="20"/>
                  <a:pt x="1179" y="9"/>
                  <a:pt x="1166" y="0"/>
                </a:cubicBezTo>
                <a:close/>
              </a:path>
            </a:pathLst>
          </a:custGeom>
          <a:solidFill>
            <a:schemeClr val="accent1">
              <a:lumMod val="75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6" name="Freeform 13"/>
          <p:cNvSpPr/>
          <p:nvPr/>
        </p:nvSpPr>
        <p:spPr bwMode="auto">
          <a:xfrm>
            <a:off x="-1587" y="633413"/>
            <a:ext cx="1385887" cy="960438"/>
          </a:xfrm>
          <a:custGeom>
            <a:avLst/>
            <a:gdLst>
              <a:gd name="T0" fmla="*/ 450 w 465"/>
              <a:gd name="T1" fmla="*/ 149 h 322"/>
              <a:gd name="T2" fmla="*/ 381 w 465"/>
              <a:gd name="T3" fmla="*/ 119 h 322"/>
              <a:gd name="T4" fmla="*/ 371 w 465"/>
              <a:gd name="T5" fmla="*/ 120 h 322"/>
              <a:gd name="T6" fmla="*/ 343 w 465"/>
              <a:gd name="T7" fmla="*/ 55 h 322"/>
              <a:gd name="T8" fmla="*/ 294 w 465"/>
              <a:gd name="T9" fmla="*/ 37 h 322"/>
              <a:gd name="T10" fmla="*/ 254 w 465"/>
              <a:gd name="T11" fmla="*/ 45 h 322"/>
              <a:gd name="T12" fmla="*/ 169 w 465"/>
              <a:gd name="T13" fmla="*/ 0 h 322"/>
              <a:gd name="T14" fmla="*/ 164 w 465"/>
              <a:gd name="T15" fmla="*/ 0 h 322"/>
              <a:gd name="T16" fmla="*/ 77 w 465"/>
              <a:gd name="T17" fmla="*/ 74 h 322"/>
              <a:gd name="T18" fmla="*/ 61 w 465"/>
              <a:gd name="T19" fmla="*/ 72 h 322"/>
              <a:gd name="T20" fmla="*/ 11 w 465"/>
              <a:gd name="T21" fmla="*/ 110 h 322"/>
              <a:gd name="T22" fmla="*/ 5 w 465"/>
              <a:gd name="T23" fmla="*/ 109 h 322"/>
              <a:gd name="T24" fmla="*/ 0 w 465"/>
              <a:gd name="T25" fmla="*/ 109 h 322"/>
              <a:gd name="T26" fmla="*/ 0 w 465"/>
              <a:gd name="T27" fmla="*/ 260 h 322"/>
              <a:gd name="T28" fmla="*/ 23 w 465"/>
              <a:gd name="T29" fmla="*/ 262 h 322"/>
              <a:gd name="T30" fmla="*/ 51 w 465"/>
              <a:gd name="T31" fmla="*/ 259 h 322"/>
              <a:gd name="T32" fmla="*/ 101 w 465"/>
              <a:gd name="T33" fmla="*/ 306 h 322"/>
              <a:gd name="T34" fmla="*/ 114 w 465"/>
              <a:gd name="T35" fmla="*/ 307 h 322"/>
              <a:gd name="T36" fmla="*/ 170 w 465"/>
              <a:gd name="T37" fmla="*/ 280 h 322"/>
              <a:gd name="T38" fmla="*/ 242 w 465"/>
              <a:gd name="T39" fmla="*/ 321 h 322"/>
              <a:gd name="T40" fmla="*/ 258 w 465"/>
              <a:gd name="T41" fmla="*/ 322 h 322"/>
              <a:gd name="T42" fmla="*/ 336 w 465"/>
              <a:gd name="T43" fmla="*/ 275 h 322"/>
              <a:gd name="T44" fmla="*/ 359 w 465"/>
              <a:gd name="T45" fmla="*/ 279 h 322"/>
              <a:gd name="T46" fmla="*/ 403 w 465"/>
              <a:gd name="T47" fmla="*/ 255 h 322"/>
              <a:gd name="T48" fmla="*/ 452 w 465"/>
              <a:gd name="T49" fmla="*/ 219 h 322"/>
              <a:gd name="T50" fmla="*/ 450 w 465"/>
              <a:gd name="T51" fmla="*/ 149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65" h="322">
                <a:moveTo>
                  <a:pt x="450" y="149"/>
                </a:moveTo>
                <a:cubicBezTo>
                  <a:pt x="430" y="123"/>
                  <a:pt x="398" y="119"/>
                  <a:pt x="381" y="119"/>
                </a:cubicBezTo>
                <a:cubicBezTo>
                  <a:pt x="377" y="119"/>
                  <a:pt x="374" y="120"/>
                  <a:pt x="371" y="120"/>
                </a:cubicBezTo>
                <a:cubicBezTo>
                  <a:pt x="373" y="109"/>
                  <a:pt x="372" y="82"/>
                  <a:pt x="343" y="55"/>
                </a:cubicBezTo>
                <a:cubicBezTo>
                  <a:pt x="330" y="43"/>
                  <a:pt x="313" y="37"/>
                  <a:pt x="294" y="37"/>
                </a:cubicBezTo>
                <a:cubicBezTo>
                  <a:pt x="276" y="37"/>
                  <a:pt x="261" y="42"/>
                  <a:pt x="254" y="45"/>
                </a:cubicBezTo>
                <a:cubicBezTo>
                  <a:pt x="248" y="34"/>
                  <a:pt x="227" y="0"/>
                  <a:pt x="169" y="0"/>
                </a:cubicBezTo>
                <a:cubicBezTo>
                  <a:pt x="168" y="0"/>
                  <a:pt x="166" y="0"/>
                  <a:pt x="164" y="0"/>
                </a:cubicBezTo>
                <a:cubicBezTo>
                  <a:pt x="95" y="3"/>
                  <a:pt x="80" y="58"/>
                  <a:pt x="77" y="74"/>
                </a:cubicBezTo>
                <a:cubicBezTo>
                  <a:pt x="71" y="73"/>
                  <a:pt x="66" y="72"/>
                  <a:pt x="61" y="72"/>
                </a:cubicBezTo>
                <a:cubicBezTo>
                  <a:pt x="26" y="72"/>
                  <a:pt x="14" y="100"/>
                  <a:pt x="11" y="110"/>
                </a:cubicBezTo>
                <a:cubicBezTo>
                  <a:pt x="9" y="109"/>
                  <a:pt x="7" y="109"/>
                  <a:pt x="5" y="109"/>
                </a:cubicBezTo>
                <a:cubicBezTo>
                  <a:pt x="3" y="109"/>
                  <a:pt x="2" y="109"/>
                  <a:pt x="0" y="109"/>
                </a:cubicBezTo>
                <a:cubicBezTo>
                  <a:pt x="0" y="260"/>
                  <a:pt x="0" y="260"/>
                  <a:pt x="0" y="260"/>
                </a:cubicBezTo>
                <a:cubicBezTo>
                  <a:pt x="8" y="262"/>
                  <a:pt x="16" y="262"/>
                  <a:pt x="23" y="262"/>
                </a:cubicBezTo>
                <a:cubicBezTo>
                  <a:pt x="36" y="262"/>
                  <a:pt x="46" y="261"/>
                  <a:pt x="51" y="259"/>
                </a:cubicBezTo>
                <a:cubicBezTo>
                  <a:pt x="53" y="271"/>
                  <a:pt x="62" y="299"/>
                  <a:pt x="101" y="306"/>
                </a:cubicBezTo>
                <a:cubicBezTo>
                  <a:pt x="105" y="307"/>
                  <a:pt x="110" y="307"/>
                  <a:pt x="114" y="307"/>
                </a:cubicBezTo>
                <a:cubicBezTo>
                  <a:pt x="143" y="307"/>
                  <a:pt x="162" y="290"/>
                  <a:pt x="170" y="280"/>
                </a:cubicBezTo>
                <a:cubicBezTo>
                  <a:pt x="175" y="292"/>
                  <a:pt x="190" y="314"/>
                  <a:pt x="242" y="321"/>
                </a:cubicBezTo>
                <a:cubicBezTo>
                  <a:pt x="247" y="322"/>
                  <a:pt x="253" y="322"/>
                  <a:pt x="258" y="322"/>
                </a:cubicBezTo>
                <a:cubicBezTo>
                  <a:pt x="308" y="322"/>
                  <a:pt x="330" y="286"/>
                  <a:pt x="336" y="275"/>
                </a:cubicBezTo>
                <a:cubicBezTo>
                  <a:pt x="344" y="278"/>
                  <a:pt x="351" y="279"/>
                  <a:pt x="359" y="279"/>
                </a:cubicBezTo>
                <a:cubicBezTo>
                  <a:pt x="386" y="279"/>
                  <a:pt x="399" y="261"/>
                  <a:pt x="403" y="255"/>
                </a:cubicBezTo>
                <a:cubicBezTo>
                  <a:pt x="423" y="254"/>
                  <a:pt x="442" y="241"/>
                  <a:pt x="452" y="219"/>
                </a:cubicBezTo>
                <a:cubicBezTo>
                  <a:pt x="465" y="195"/>
                  <a:pt x="464" y="168"/>
                  <a:pt x="450" y="14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7" name="Freeform 14"/>
          <p:cNvSpPr/>
          <p:nvPr/>
        </p:nvSpPr>
        <p:spPr bwMode="auto">
          <a:xfrm>
            <a:off x="-1587" y="3175"/>
            <a:ext cx="1541462" cy="1031875"/>
          </a:xfrm>
          <a:custGeom>
            <a:avLst/>
            <a:gdLst>
              <a:gd name="T0" fmla="*/ 495 w 517"/>
              <a:gd name="T1" fmla="*/ 93 h 346"/>
              <a:gd name="T2" fmla="*/ 395 w 517"/>
              <a:gd name="T3" fmla="*/ 50 h 346"/>
              <a:gd name="T4" fmla="*/ 381 w 517"/>
              <a:gd name="T5" fmla="*/ 50 h 346"/>
              <a:gd name="T6" fmla="*/ 372 w 517"/>
              <a:gd name="T7" fmla="*/ 0 h 346"/>
              <a:gd name="T8" fmla="*/ 0 w 517"/>
              <a:gd name="T9" fmla="*/ 0 h 346"/>
              <a:gd name="T10" fmla="*/ 0 w 517"/>
              <a:gd name="T11" fmla="*/ 324 h 346"/>
              <a:gd name="T12" fmla="*/ 4 w 517"/>
              <a:gd name="T13" fmla="*/ 324 h 346"/>
              <a:gd name="T14" fmla="*/ 87 w 517"/>
              <a:gd name="T15" fmla="*/ 285 h 346"/>
              <a:gd name="T16" fmla="*/ 191 w 517"/>
              <a:gd name="T17" fmla="*/ 344 h 346"/>
              <a:gd name="T18" fmla="*/ 215 w 517"/>
              <a:gd name="T19" fmla="*/ 346 h 346"/>
              <a:gd name="T20" fmla="*/ 328 w 517"/>
              <a:gd name="T21" fmla="*/ 277 h 346"/>
              <a:gd name="T22" fmla="*/ 362 w 517"/>
              <a:gd name="T23" fmla="*/ 282 h 346"/>
              <a:gd name="T24" fmla="*/ 427 w 517"/>
              <a:gd name="T25" fmla="*/ 247 h 346"/>
              <a:gd name="T26" fmla="*/ 499 w 517"/>
              <a:gd name="T27" fmla="*/ 195 h 346"/>
              <a:gd name="T28" fmla="*/ 495 w 517"/>
              <a:gd name="T29" fmla="*/ 93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17" h="346">
                <a:moveTo>
                  <a:pt x="495" y="93"/>
                </a:moveTo>
                <a:cubicBezTo>
                  <a:pt x="466" y="55"/>
                  <a:pt x="420" y="50"/>
                  <a:pt x="395" y="50"/>
                </a:cubicBezTo>
                <a:cubicBezTo>
                  <a:pt x="389" y="50"/>
                  <a:pt x="384" y="50"/>
                  <a:pt x="381" y="50"/>
                </a:cubicBezTo>
                <a:cubicBezTo>
                  <a:pt x="382" y="40"/>
                  <a:pt x="382" y="21"/>
                  <a:pt x="37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24"/>
                  <a:pt x="0" y="324"/>
                  <a:pt x="0" y="324"/>
                </a:cubicBezTo>
                <a:cubicBezTo>
                  <a:pt x="1" y="324"/>
                  <a:pt x="3" y="324"/>
                  <a:pt x="4" y="324"/>
                </a:cubicBezTo>
                <a:cubicBezTo>
                  <a:pt x="46" y="324"/>
                  <a:pt x="74" y="299"/>
                  <a:pt x="87" y="285"/>
                </a:cubicBezTo>
                <a:cubicBezTo>
                  <a:pt x="94" y="302"/>
                  <a:pt x="116" y="333"/>
                  <a:pt x="191" y="344"/>
                </a:cubicBezTo>
                <a:cubicBezTo>
                  <a:pt x="199" y="345"/>
                  <a:pt x="208" y="346"/>
                  <a:pt x="215" y="346"/>
                </a:cubicBezTo>
                <a:cubicBezTo>
                  <a:pt x="288" y="346"/>
                  <a:pt x="320" y="294"/>
                  <a:pt x="328" y="277"/>
                </a:cubicBezTo>
                <a:cubicBezTo>
                  <a:pt x="340" y="281"/>
                  <a:pt x="351" y="282"/>
                  <a:pt x="362" y="282"/>
                </a:cubicBezTo>
                <a:cubicBezTo>
                  <a:pt x="402" y="282"/>
                  <a:pt x="421" y="257"/>
                  <a:pt x="427" y="247"/>
                </a:cubicBezTo>
                <a:cubicBezTo>
                  <a:pt x="456" y="247"/>
                  <a:pt x="483" y="227"/>
                  <a:pt x="499" y="195"/>
                </a:cubicBezTo>
                <a:cubicBezTo>
                  <a:pt x="517" y="159"/>
                  <a:pt x="515" y="120"/>
                  <a:pt x="495" y="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2" name="Freeform 18"/>
          <p:cNvSpPr/>
          <p:nvPr/>
        </p:nvSpPr>
        <p:spPr bwMode="auto">
          <a:xfrm>
            <a:off x="10925932" y="1586364"/>
            <a:ext cx="1266068" cy="1041361"/>
          </a:xfrm>
          <a:custGeom>
            <a:avLst/>
            <a:gdLst>
              <a:gd name="T0" fmla="*/ 525 w 525"/>
              <a:gd name="T1" fmla="*/ 98 h 433"/>
              <a:gd name="T2" fmla="*/ 521 w 525"/>
              <a:gd name="T3" fmla="*/ 99 h 433"/>
              <a:gd name="T4" fmla="*/ 403 w 525"/>
              <a:gd name="T5" fmla="*/ 0 h 433"/>
              <a:gd name="T6" fmla="*/ 397 w 525"/>
              <a:gd name="T7" fmla="*/ 0 h 433"/>
              <a:gd name="T8" fmla="*/ 282 w 525"/>
              <a:gd name="T9" fmla="*/ 60 h 433"/>
              <a:gd name="T10" fmla="*/ 229 w 525"/>
              <a:gd name="T11" fmla="*/ 49 h 433"/>
              <a:gd name="T12" fmla="*/ 163 w 525"/>
              <a:gd name="T13" fmla="*/ 74 h 433"/>
              <a:gd name="T14" fmla="*/ 125 w 525"/>
              <a:gd name="T15" fmla="*/ 161 h 433"/>
              <a:gd name="T16" fmla="*/ 112 w 525"/>
              <a:gd name="T17" fmla="*/ 160 h 433"/>
              <a:gd name="T18" fmla="*/ 20 w 525"/>
              <a:gd name="T19" fmla="*/ 201 h 433"/>
              <a:gd name="T20" fmla="*/ 16 w 525"/>
              <a:gd name="T21" fmla="*/ 294 h 433"/>
              <a:gd name="T22" fmla="*/ 82 w 525"/>
              <a:gd name="T23" fmla="*/ 342 h 433"/>
              <a:gd name="T24" fmla="*/ 142 w 525"/>
              <a:gd name="T25" fmla="*/ 375 h 433"/>
              <a:gd name="T26" fmla="*/ 173 w 525"/>
              <a:gd name="T27" fmla="*/ 370 h 433"/>
              <a:gd name="T28" fmla="*/ 277 w 525"/>
              <a:gd name="T29" fmla="*/ 433 h 433"/>
              <a:gd name="T30" fmla="*/ 300 w 525"/>
              <a:gd name="T31" fmla="*/ 431 h 433"/>
              <a:gd name="T32" fmla="*/ 395 w 525"/>
              <a:gd name="T33" fmla="*/ 377 h 433"/>
              <a:gd name="T34" fmla="*/ 471 w 525"/>
              <a:gd name="T35" fmla="*/ 413 h 433"/>
              <a:gd name="T36" fmla="*/ 489 w 525"/>
              <a:gd name="T37" fmla="*/ 411 h 433"/>
              <a:gd name="T38" fmla="*/ 525 w 525"/>
              <a:gd name="T39" fmla="*/ 397 h 433"/>
              <a:gd name="T40" fmla="*/ 525 w 525"/>
              <a:gd name="T41" fmla="*/ 98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25" h="433">
                <a:moveTo>
                  <a:pt x="525" y="98"/>
                </a:moveTo>
                <a:cubicBezTo>
                  <a:pt x="524" y="99"/>
                  <a:pt x="522" y="99"/>
                  <a:pt x="521" y="99"/>
                </a:cubicBezTo>
                <a:cubicBezTo>
                  <a:pt x="517" y="78"/>
                  <a:pt x="496" y="3"/>
                  <a:pt x="403" y="0"/>
                </a:cubicBezTo>
                <a:cubicBezTo>
                  <a:pt x="401" y="0"/>
                  <a:pt x="399" y="0"/>
                  <a:pt x="397" y="0"/>
                </a:cubicBezTo>
                <a:cubicBezTo>
                  <a:pt x="320" y="0"/>
                  <a:pt x="290" y="45"/>
                  <a:pt x="282" y="60"/>
                </a:cubicBezTo>
                <a:cubicBezTo>
                  <a:pt x="273" y="57"/>
                  <a:pt x="253" y="49"/>
                  <a:pt x="229" y="49"/>
                </a:cubicBezTo>
                <a:cubicBezTo>
                  <a:pt x="203" y="49"/>
                  <a:pt x="181" y="58"/>
                  <a:pt x="163" y="74"/>
                </a:cubicBezTo>
                <a:cubicBezTo>
                  <a:pt x="124" y="110"/>
                  <a:pt x="123" y="146"/>
                  <a:pt x="125" y="161"/>
                </a:cubicBezTo>
                <a:cubicBezTo>
                  <a:pt x="121" y="160"/>
                  <a:pt x="117" y="160"/>
                  <a:pt x="112" y="160"/>
                </a:cubicBezTo>
                <a:cubicBezTo>
                  <a:pt x="89" y="160"/>
                  <a:pt x="46" y="165"/>
                  <a:pt x="20" y="201"/>
                </a:cubicBezTo>
                <a:cubicBezTo>
                  <a:pt x="1" y="225"/>
                  <a:pt x="0" y="261"/>
                  <a:pt x="16" y="294"/>
                </a:cubicBezTo>
                <a:cubicBezTo>
                  <a:pt x="31" y="323"/>
                  <a:pt x="56" y="342"/>
                  <a:pt x="82" y="342"/>
                </a:cubicBezTo>
                <a:cubicBezTo>
                  <a:pt x="87" y="351"/>
                  <a:pt x="105" y="375"/>
                  <a:pt x="142" y="375"/>
                </a:cubicBezTo>
                <a:cubicBezTo>
                  <a:pt x="152" y="375"/>
                  <a:pt x="162" y="373"/>
                  <a:pt x="173" y="370"/>
                </a:cubicBezTo>
                <a:cubicBezTo>
                  <a:pt x="181" y="385"/>
                  <a:pt x="210" y="433"/>
                  <a:pt x="277" y="433"/>
                </a:cubicBezTo>
                <a:cubicBezTo>
                  <a:pt x="284" y="433"/>
                  <a:pt x="292" y="433"/>
                  <a:pt x="300" y="431"/>
                </a:cubicBezTo>
                <a:cubicBezTo>
                  <a:pt x="369" y="421"/>
                  <a:pt x="389" y="393"/>
                  <a:pt x="395" y="377"/>
                </a:cubicBezTo>
                <a:cubicBezTo>
                  <a:pt x="407" y="390"/>
                  <a:pt x="432" y="413"/>
                  <a:pt x="471" y="413"/>
                </a:cubicBezTo>
                <a:cubicBezTo>
                  <a:pt x="477" y="413"/>
                  <a:pt x="483" y="412"/>
                  <a:pt x="489" y="411"/>
                </a:cubicBezTo>
                <a:cubicBezTo>
                  <a:pt x="504" y="409"/>
                  <a:pt x="516" y="403"/>
                  <a:pt x="525" y="397"/>
                </a:cubicBezTo>
                <a:lnTo>
                  <a:pt x="525" y="98"/>
                </a:lnTo>
                <a:close/>
              </a:path>
            </a:pathLst>
          </a:custGeom>
          <a:solidFill>
            <a:schemeClr val="accent1">
              <a:lumMod val="75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3" name="Freeform 19"/>
          <p:cNvSpPr/>
          <p:nvPr/>
        </p:nvSpPr>
        <p:spPr bwMode="auto">
          <a:xfrm>
            <a:off x="8675001" y="-2000"/>
            <a:ext cx="2154628" cy="685680"/>
          </a:xfrm>
          <a:custGeom>
            <a:avLst/>
            <a:gdLst>
              <a:gd name="T0" fmla="*/ 15 w 894"/>
              <a:gd name="T1" fmla="*/ 0 h 285"/>
              <a:gd name="T2" fmla="*/ 21 w 894"/>
              <a:gd name="T3" fmla="*/ 115 h 285"/>
              <a:gd name="T4" fmla="*/ 146 w 894"/>
              <a:gd name="T5" fmla="*/ 183 h 285"/>
              <a:gd name="T6" fmla="*/ 194 w 894"/>
              <a:gd name="T7" fmla="*/ 178 h 285"/>
              <a:gd name="T8" fmla="*/ 278 w 894"/>
              <a:gd name="T9" fmla="*/ 258 h 285"/>
              <a:gd name="T10" fmla="*/ 300 w 894"/>
              <a:gd name="T11" fmla="*/ 259 h 285"/>
              <a:gd name="T12" fmla="*/ 396 w 894"/>
              <a:gd name="T13" fmla="*/ 214 h 285"/>
              <a:gd name="T14" fmla="*/ 517 w 894"/>
              <a:gd name="T15" fmla="*/ 283 h 285"/>
              <a:gd name="T16" fmla="*/ 546 w 894"/>
              <a:gd name="T17" fmla="*/ 285 h 285"/>
              <a:gd name="T18" fmla="*/ 677 w 894"/>
              <a:gd name="T19" fmla="*/ 205 h 285"/>
              <a:gd name="T20" fmla="*/ 716 w 894"/>
              <a:gd name="T21" fmla="*/ 211 h 285"/>
              <a:gd name="T22" fmla="*/ 792 w 894"/>
              <a:gd name="T23" fmla="*/ 170 h 285"/>
              <a:gd name="T24" fmla="*/ 875 w 894"/>
              <a:gd name="T25" fmla="*/ 109 h 285"/>
              <a:gd name="T26" fmla="*/ 877 w 894"/>
              <a:gd name="T27" fmla="*/ 0 h 285"/>
              <a:gd name="T28" fmla="*/ 15 w 894"/>
              <a:gd name="T29" fmla="*/ 0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94" h="285">
                <a:moveTo>
                  <a:pt x="15" y="0"/>
                </a:moveTo>
                <a:cubicBezTo>
                  <a:pt x="0" y="38"/>
                  <a:pt x="2" y="79"/>
                  <a:pt x="21" y="115"/>
                </a:cubicBezTo>
                <a:cubicBezTo>
                  <a:pt x="52" y="171"/>
                  <a:pt x="107" y="183"/>
                  <a:pt x="146" y="183"/>
                </a:cubicBezTo>
                <a:cubicBezTo>
                  <a:pt x="167" y="183"/>
                  <a:pt x="185" y="180"/>
                  <a:pt x="194" y="178"/>
                </a:cubicBezTo>
                <a:cubicBezTo>
                  <a:pt x="197" y="197"/>
                  <a:pt x="212" y="246"/>
                  <a:pt x="278" y="258"/>
                </a:cubicBezTo>
                <a:cubicBezTo>
                  <a:pt x="285" y="259"/>
                  <a:pt x="293" y="259"/>
                  <a:pt x="300" y="259"/>
                </a:cubicBezTo>
                <a:cubicBezTo>
                  <a:pt x="349" y="259"/>
                  <a:pt x="382" y="230"/>
                  <a:pt x="396" y="214"/>
                </a:cubicBezTo>
                <a:cubicBezTo>
                  <a:pt x="404" y="234"/>
                  <a:pt x="430" y="270"/>
                  <a:pt x="517" y="283"/>
                </a:cubicBezTo>
                <a:cubicBezTo>
                  <a:pt x="527" y="284"/>
                  <a:pt x="536" y="285"/>
                  <a:pt x="546" y="285"/>
                </a:cubicBezTo>
                <a:cubicBezTo>
                  <a:pt x="630" y="285"/>
                  <a:pt x="667" y="224"/>
                  <a:pt x="677" y="205"/>
                </a:cubicBezTo>
                <a:cubicBezTo>
                  <a:pt x="690" y="209"/>
                  <a:pt x="704" y="211"/>
                  <a:pt x="716" y="211"/>
                </a:cubicBezTo>
                <a:cubicBezTo>
                  <a:pt x="763" y="211"/>
                  <a:pt x="785" y="181"/>
                  <a:pt x="792" y="170"/>
                </a:cubicBezTo>
                <a:cubicBezTo>
                  <a:pt x="825" y="169"/>
                  <a:pt x="857" y="146"/>
                  <a:pt x="875" y="109"/>
                </a:cubicBezTo>
                <a:cubicBezTo>
                  <a:pt x="894" y="72"/>
                  <a:pt x="894" y="31"/>
                  <a:pt x="877" y="0"/>
                </a:cubicBezTo>
                <a:lnTo>
                  <a:pt x="1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4" name="Freeform 20"/>
          <p:cNvSpPr/>
          <p:nvPr/>
        </p:nvSpPr>
        <p:spPr bwMode="auto">
          <a:xfrm>
            <a:off x="9467256" y="-2000"/>
            <a:ext cx="2724744" cy="1886263"/>
          </a:xfrm>
          <a:custGeom>
            <a:avLst/>
            <a:gdLst>
              <a:gd name="T0" fmla="*/ 1130 w 1130"/>
              <a:gd name="T1" fmla="*/ 0 h 784"/>
              <a:gd name="T2" fmla="*/ 307 w 1130"/>
              <a:gd name="T3" fmla="*/ 0 h 784"/>
              <a:gd name="T4" fmla="*/ 242 w 1130"/>
              <a:gd name="T5" fmla="*/ 93 h 784"/>
              <a:gd name="T6" fmla="*/ 223 w 1130"/>
              <a:gd name="T7" fmla="*/ 92 h 784"/>
              <a:gd name="T8" fmla="*/ 50 w 1130"/>
              <a:gd name="T9" fmla="*/ 202 h 784"/>
              <a:gd name="T10" fmla="*/ 44 w 1130"/>
              <a:gd name="T11" fmla="*/ 458 h 784"/>
              <a:gd name="T12" fmla="*/ 283 w 1130"/>
              <a:gd name="T13" fmla="*/ 589 h 784"/>
              <a:gd name="T14" fmla="*/ 374 w 1130"/>
              <a:gd name="T15" fmla="*/ 579 h 784"/>
              <a:gd name="T16" fmla="*/ 535 w 1130"/>
              <a:gd name="T17" fmla="*/ 731 h 784"/>
              <a:gd name="T18" fmla="*/ 577 w 1130"/>
              <a:gd name="T19" fmla="*/ 735 h 784"/>
              <a:gd name="T20" fmla="*/ 761 w 1130"/>
              <a:gd name="T21" fmla="*/ 647 h 784"/>
              <a:gd name="T22" fmla="*/ 992 w 1130"/>
              <a:gd name="T23" fmla="*/ 780 h 784"/>
              <a:gd name="T24" fmla="*/ 1046 w 1130"/>
              <a:gd name="T25" fmla="*/ 784 h 784"/>
              <a:gd name="T26" fmla="*/ 1130 w 1130"/>
              <a:gd name="T27" fmla="*/ 772 h 784"/>
              <a:gd name="T28" fmla="*/ 1130 w 1130"/>
              <a:gd name="T29" fmla="*/ 0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30" h="784">
                <a:moveTo>
                  <a:pt x="1130" y="0"/>
                </a:moveTo>
                <a:cubicBezTo>
                  <a:pt x="307" y="0"/>
                  <a:pt x="307" y="0"/>
                  <a:pt x="307" y="0"/>
                </a:cubicBezTo>
                <a:cubicBezTo>
                  <a:pt x="266" y="29"/>
                  <a:pt x="249" y="72"/>
                  <a:pt x="242" y="93"/>
                </a:cubicBezTo>
                <a:cubicBezTo>
                  <a:pt x="236" y="92"/>
                  <a:pt x="229" y="92"/>
                  <a:pt x="223" y="92"/>
                </a:cubicBezTo>
                <a:cubicBezTo>
                  <a:pt x="157" y="92"/>
                  <a:pt x="90" y="134"/>
                  <a:pt x="50" y="202"/>
                </a:cubicBezTo>
                <a:cubicBezTo>
                  <a:pt x="2" y="283"/>
                  <a:pt x="0" y="378"/>
                  <a:pt x="44" y="458"/>
                </a:cubicBezTo>
                <a:cubicBezTo>
                  <a:pt x="104" y="566"/>
                  <a:pt x="207" y="589"/>
                  <a:pt x="283" y="589"/>
                </a:cubicBezTo>
                <a:cubicBezTo>
                  <a:pt x="323" y="589"/>
                  <a:pt x="357" y="583"/>
                  <a:pt x="374" y="579"/>
                </a:cubicBezTo>
                <a:cubicBezTo>
                  <a:pt x="381" y="616"/>
                  <a:pt x="410" y="709"/>
                  <a:pt x="535" y="731"/>
                </a:cubicBezTo>
                <a:cubicBezTo>
                  <a:pt x="549" y="734"/>
                  <a:pt x="563" y="735"/>
                  <a:pt x="577" y="735"/>
                </a:cubicBezTo>
                <a:cubicBezTo>
                  <a:pt x="671" y="735"/>
                  <a:pt x="733" y="679"/>
                  <a:pt x="761" y="647"/>
                </a:cubicBezTo>
                <a:cubicBezTo>
                  <a:pt x="775" y="686"/>
                  <a:pt x="825" y="755"/>
                  <a:pt x="992" y="780"/>
                </a:cubicBezTo>
                <a:cubicBezTo>
                  <a:pt x="1010" y="782"/>
                  <a:pt x="1029" y="784"/>
                  <a:pt x="1046" y="784"/>
                </a:cubicBezTo>
                <a:cubicBezTo>
                  <a:pt x="1078" y="784"/>
                  <a:pt x="1105" y="779"/>
                  <a:pt x="1130" y="772"/>
                </a:cubicBezTo>
                <a:lnTo>
                  <a:pt x="113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0" name="Freeform 24"/>
          <p:cNvSpPr/>
          <p:nvPr/>
        </p:nvSpPr>
        <p:spPr bwMode="auto">
          <a:xfrm>
            <a:off x="1535478" y="6410786"/>
            <a:ext cx="847798" cy="460947"/>
          </a:xfrm>
          <a:custGeom>
            <a:avLst/>
            <a:gdLst>
              <a:gd name="T0" fmla="*/ 86 w 524"/>
              <a:gd name="T1" fmla="*/ 260 h 285"/>
              <a:gd name="T2" fmla="*/ 114 w 524"/>
              <a:gd name="T3" fmla="*/ 257 h 285"/>
              <a:gd name="T4" fmla="*/ 127 w 524"/>
              <a:gd name="T5" fmla="*/ 285 h 285"/>
              <a:gd name="T6" fmla="*/ 225 w 524"/>
              <a:gd name="T7" fmla="*/ 285 h 285"/>
              <a:gd name="T8" fmla="*/ 232 w 524"/>
              <a:gd name="T9" fmla="*/ 278 h 285"/>
              <a:gd name="T10" fmla="*/ 235 w 524"/>
              <a:gd name="T11" fmla="*/ 285 h 285"/>
              <a:gd name="T12" fmla="*/ 388 w 524"/>
              <a:gd name="T13" fmla="*/ 285 h 285"/>
              <a:gd name="T14" fmla="*/ 396 w 524"/>
              <a:gd name="T15" fmla="*/ 273 h 285"/>
              <a:gd name="T16" fmla="*/ 419 w 524"/>
              <a:gd name="T17" fmla="*/ 277 h 285"/>
              <a:gd name="T18" fmla="*/ 463 w 524"/>
              <a:gd name="T19" fmla="*/ 253 h 285"/>
              <a:gd name="T20" fmla="*/ 512 w 524"/>
              <a:gd name="T21" fmla="*/ 217 h 285"/>
              <a:gd name="T22" fmla="*/ 509 w 524"/>
              <a:gd name="T23" fmla="*/ 148 h 285"/>
              <a:gd name="T24" fmla="*/ 441 w 524"/>
              <a:gd name="T25" fmla="*/ 118 h 285"/>
              <a:gd name="T26" fmla="*/ 431 w 524"/>
              <a:gd name="T27" fmla="*/ 119 h 285"/>
              <a:gd name="T28" fmla="*/ 403 w 524"/>
              <a:gd name="T29" fmla="*/ 55 h 285"/>
              <a:gd name="T30" fmla="*/ 354 w 524"/>
              <a:gd name="T31" fmla="*/ 37 h 285"/>
              <a:gd name="T32" fmla="*/ 315 w 524"/>
              <a:gd name="T33" fmla="*/ 45 h 285"/>
              <a:gd name="T34" fmla="*/ 231 w 524"/>
              <a:gd name="T35" fmla="*/ 0 h 285"/>
              <a:gd name="T36" fmla="*/ 226 w 524"/>
              <a:gd name="T37" fmla="*/ 1 h 285"/>
              <a:gd name="T38" fmla="*/ 139 w 524"/>
              <a:gd name="T39" fmla="*/ 73 h 285"/>
              <a:gd name="T40" fmla="*/ 123 w 524"/>
              <a:gd name="T41" fmla="*/ 72 h 285"/>
              <a:gd name="T42" fmla="*/ 74 w 524"/>
              <a:gd name="T43" fmla="*/ 109 h 285"/>
              <a:gd name="T44" fmla="*/ 67 w 524"/>
              <a:gd name="T45" fmla="*/ 108 h 285"/>
              <a:gd name="T46" fmla="*/ 15 w 524"/>
              <a:gd name="T47" fmla="*/ 142 h 285"/>
              <a:gd name="T48" fmla="*/ 13 w 524"/>
              <a:gd name="T49" fmla="*/ 220 h 285"/>
              <a:gd name="T50" fmla="*/ 86 w 524"/>
              <a:gd name="T51" fmla="*/ 260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24" h="285">
                <a:moveTo>
                  <a:pt x="86" y="260"/>
                </a:moveTo>
                <a:cubicBezTo>
                  <a:pt x="98" y="260"/>
                  <a:pt x="108" y="258"/>
                  <a:pt x="114" y="257"/>
                </a:cubicBezTo>
                <a:cubicBezTo>
                  <a:pt x="115" y="263"/>
                  <a:pt x="118" y="275"/>
                  <a:pt x="127" y="285"/>
                </a:cubicBezTo>
                <a:cubicBezTo>
                  <a:pt x="225" y="285"/>
                  <a:pt x="225" y="285"/>
                  <a:pt x="225" y="285"/>
                </a:cubicBezTo>
                <a:cubicBezTo>
                  <a:pt x="228" y="283"/>
                  <a:pt x="230" y="280"/>
                  <a:pt x="232" y="278"/>
                </a:cubicBezTo>
                <a:cubicBezTo>
                  <a:pt x="233" y="280"/>
                  <a:pt x="234" y="283"/>
                  <a:pt x="235" y="285"/>
                </a:cubicBezTo>
                <a:cubicBezTo>
                  <a:pt x="388" y="285"/>
                  <a:pt x="388" y="285"/>
                  <a:pt x="388" y="285"/>
                </a:cubicBezTo>
                <a:cubicBezTo>
                  <a:pt x="392" y="280"/>
                  <a:pt x="394" y="276"/>
                  <a:pt x="396" y="273"/>
                </a:cubicBezTo>
                <a:cubicBezTo>
                  <a:pt x="404" y="275"/>
                  <a:pt x="411" y="277"/>
                  <a:pt x="419" y="277"/>
                </a:cubicBezTo>
                <a:cubicBezTo>
                  <a:pt x="446" y="277"/>
                  <a:pt x="459" y="259"/>
                  <a:pt x="463" y="253"/>
                </a:cubicBezTo>
                <a:cubicBezTo>
                  <a:pt x="482" y="252"/>
                  <a:pt x="501" y="239"/>
                  <a:pt x="512" y="217"/>
                </a:cubicBezTo>
                <a:cubicBezTo>
                  <a:pt x="524" y="193"/>
                  <a:pt x="523" y="167"/>
                  <a:pt x="509" y="148"/>
                </a:cubicBezTo>
                <a:cubicBezTo>
                  <a:pt x="489" y="122"/>
                  <a:pt x="458" y="118"/>
                  <a:pt x="441" y="118"/>
                </a:cubicBezTo>
                <a:cubicBezTo>
                  <a:pt x="437" y="118"/>
                  <a:pt x="434" y="119"/>
                  <a:pt x="431" y="119"/>
                </a:cubicBezTo>
                <a:cubicBezTo>
                  <a:pt x="433" y="108"/>
                  <a:pt x="432" y="81"/>
                  <a:pt x="403" y="55"/>
                </a:cubicBezTo>
                <a:cubicBezTo>
                  <a:pt x="390" y="43"/>
                  <a:pt x="373" y="37"/>
                  <a:pt x="354" y="37"/>
                </a:cubicBezTo>
                <a:cubicBezTo>
                  <a:pt x="337" y="37"/>
                  <a:pt x="322" y="42"/>
                  <a:pt x="315" y="45"/>
                </a:cubicBezTo>
                <a:cubicBezTo>
                  <a:pt x="309" y="33"/>
                  <a:pt x="287" y="0"/>
                  <a:pt x="231" y="0"/>
                </a:cubicBezTo>
                <a:cubicBezTo>
                  <a:pt x="229" y="0"/>
                  <a:pt x="227" y="0"/>
                  <a:pt x="226" y="1"/>
                </a:cubicBezTo>
                <a:cubicBezTo>
                  <a:pt x="157" y="3"/>
                  <a:pt x="142" y="58"/>
                  <a:pt x="139" y="73"/>
                </a:cubicBezTo>
                <a:cubicBezTo>
                  <a:pt x="133" y="72"/>
                  <a:pt x="128" y="72"/>
                  <a:pt x="123" y="72"/>
                </a:cubicBezTo>
                <a:cubicBezTo>
                  <a:pt x="88" y="72"/>
                  <a:pt x="77" y="99"/>
                  <a:pt x="74" y="109"/>
                </a:cubicBezTo>
                <a:cubicBezTo>
                  <a:pt x="72" y="109"/>
                  <a:pt x="70" y="108"/>
                  <a:pt x="67" y="108"/>
                </a:cubicBezTo>
                <a:cubicBezTo>
                  <a:pt x="47" y="108"/>
                  <a:pt x="27" y="121"/>
                  <a:pt x="15" y="142"/>
                </a:cubicBezTo>
                <a:cubicBezTo>
                  <a:pt x="0" y="167"/>
                  <a:pt x="0" y="196"/>
                  <a:pt x="13" y="220"/>
                </a:cubicBezTo>
                <a:cubicBezTo>
                  <a:pt x="31" y="253"/>
                  <a:pt x="63" y="260"/>
                  <a:pt x="86" y="26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1" name="Freeform 25"/>
          <p:cNvSpPr/>
          <p:nvPr/>
        </p:nvSpPr>
        <p:spPr bwMode="auto">
          <a:xfrm>
            <a:off x="-1587" y="5668962"/>
            <a:ext cx="858998" cy="706498"/>
          </a:xfrm>
          <a:custGeom>
            <a:avLst/>
            <a:gdLst>
              <a:gd name="T0" fmla="*/ 510 w 531"/>
              <a:gd name="T1" fmla="*/ 194 h 437"/>
              <a:gd name="T2" fmla="*/ 438 w 531"/>
              <a:gd name="T3" fmla="*/ 148 h 437"/>
              <a:gd name="T4" fmla="*/ 429 w 531"/>
              <a:gd name="T5" fmla="*/ 148 h 437"/>
              <a:gd name="T6" fmla="*/ 361 w 531"/>
              <a:gd name="T7" fmla="*/ 98 h 437"/>
              <a:gd name="T8" fmla="*/ 340 w 531"/>
              <a:gd name="T9" fmla="*/ 100 h 437"/>
              <a:gd name="T10" fmla="*/ 221 w 531"/>
              <a:gd name="T11" fmla="*/ 0 h 437"/>
              <a:gd name="T12" fmla="*/ 214 w 531"/>
              <a:gd name="T13" fmla="*/ 0 h 437"/>
              <a:gd name="T14" fmla="*/ 99 w 531"/>
              <a:gd name="T15" fmla="*/ 60 h 437"/>
              <a:gd name="T16" fmla="*/ 45 w 531"/>
              <a:gd name="T17" fmla="*/ 50 h 437"/>
              <a:gd name="T18" fmla="*/ 0 w 531"/>
              <a:gd name="T19" fmla="*/ 60 h 437"/>
              <a:gd name="T20" fmla="*/ 0 w 531"/>
              <a:gd name="T21" fmla="*/ 391 h 437"/>
              <a:gd name="T22" fmla="*/ 93 w 531"/>
              <a:gd name="T23" fmla="*/ 437 h 437"/>
              <a:gd name="T24" fmla="*/ 116 w 531"/>
              <a:gd name="T25" fmla="*/ 435 h 437"/>
              <a:gd name="T26" fmla="*/ 213 w 531"/>
              <a:gd name="T27" fmla="*/ 380 h 437"/>
              <a:gd name="T28" fmla="*/ 290 w 531"/>
              <a:gd name="T29" fmla="*/ 417 h 437"/>
              <a:gd name="T30" fmla="*/ 307 w 531"/>
              <a:gd name="T31" fmla="*/ 415 h 437"/>
              <a:gd name="T32" fmla="*/ 374 w 531"/>
              <a:gd name="T33" fmla="*/ 351 h 437"/>
              <a:gd name="T34" fmla="*/ 412 w 531"/>
              <a:gd name="T35" fmla="*/ 356 h 437"/>
              <a:gd name="T36" fmla="*/ 512 w 531"/>
              <a:gd name="T37" fmla="*/ 301 h 437"/>
              <a:gd name="T38" fmla="*/ 510 w 531"/>
              <a:gd name="T39" fmla="*/ 194 h 4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31" h="437">
                <a:moveTo>
                  <a:pt x="510" y="194"/>
                </a:moveTo>
                <a:cubicBezTo>
                  <a:pt x="493" y="165"/>
                  <a:pt x="465" y="148"/>
                  <a:pt x="438" y="148"/>
                </a:cubicBezTo>
                <a:cubicBezTo>
                  <a:pt x="435" y="148"/>
                  <a:pt x="432" y="148"/>
                  <a:pt x="429" y="148"/>
                </a:cubicBezTo>
                <a:cubicBezTo>
                  <a:pt x="425" y="135"/>
                  <a:pt x="409" y="98"/>
                  <a:pt x="361" y="98"/>
                </a:cubicBezTo>
                <a:cubicBezTo>
                  <a:pt x="355" y="98"/>
                  <a:pt x="347" y="98"/>
                  <a:pt x="340" y="100"/>
                </a:cubicBezTo>
                <a:cubicBezTo>
                  <a:pt x="336" y="78"/>
                  <a:pt x="315" y="3"/>
                  <a:pt x="221" y="0"/>
                </a:cubicBezTo>
                <a:cubicBezTo>
                  <a:pt x="219" y="0"/>
                  <a:pt x="217" y="0"/>
                  <a:pt x="214" y="0"/>
                </a:cubicBezTo>
                <a:cubicBezTo>
                  <a:pt x="137" y="0"/>
                  <a:pt x="107" y="45"/>
                  <a:pt x="99" y="60"/>
                </a:cubicBezTo>
                <a:cubicBezTo>
                  <a:pt x="90" y="57"/>
                  <a:pt x="69" y="50"/>
                  <a:pt x="45" y="50"/>
                </a:cubicBezTo>
                <a:cubicBezTo>
                  <a:pt x="29" y="50"/>
                  <a:pt x="13" y="53"/>
                  <a:pt x="0" y="60"/>
                </a:cubicBezTo>
                <a:cubicBezTo>
                  <a:pt x="0" y="391"/>
                  <a:pt x="0" y="391"/>
                  <a:pt x="0" y="391"/>
                </a:cubicBezTo>
                <a:cubicBezTo>
                  <a:pt x="15" y="411"/>
                  <a:pt x="44" y="437"/>
                  <a:pt x="93" y="437"/>
                </a:cubicBezTo>
                <a:cubicBezTo>
                  <a:pt x="101" y="437"/>
                  <a:pt x="108" y="436"/>
                  <a:pt x="116" y="435"/>
                </a:cubicBezTo>
                <a:cubicBezTo>
                  <a:pt x="186" y="425"/>
                  <a:pt x="207" y="396"/>
                  <a:pt x="213" y="380"/>
                </a:cubicBezTo>
                <a:cubicBezTo>
                  <a:pt x="224" y="393"/>
                  <a:pt x="250" y="417"/>
                  <a:pt x="290" y="417"/>
                </a:cubicBezTo>
                <a:cubicBezTo>
                  <a:pt x="295" y="417"/>
                  <a:pt x="301" y="416"/>
                  <a:pt x="307" y="415"/>
                </a:cubicBezTo>
                <a:cubicBezTo>
                  <a:pt x="360" y="406"/>
                  <a:pt x="372" y="367"/>
                  <a:pt x="374" y="351"/>
                </a:cubicBezTo>
                <a:cubicBezTo>
                  <a:pt x="382" y="353"/>
                  <a:pt x="396" y="356"/>
                  <a:pt x="412" y="356"/>
                </a:cubicBezTo>
                <a:cubicBezTo>
                  <a:pt x="444" y="356"/>
                  <a:pt x="487" y="346"/>
                  <a:pt x="512" y="301"/>
                </a:cubicBezTo>
                <a:cubicBezTo>
                  <a:pt x="531" y="268"/>
                  <a:pt x="530" y="228"/>
                  <a:pt x="510" y="194"/>
                </a:cubicBezTo>
                <a:close/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2" name="Freeform 26"/>
          <p:cNvSpPr/>
          <p:nvPr/>
        </p:nvSpPr>
        <p:spPr bwMode="auto">
          <a:xfrm>
            <a:off x="-1587" y="5849895"/>
            <a:ext cx="1849819" cy="1021838"/>
          </a:xfrm>
          <a:custGeom>
            <a:avLst/>
            <a:gdLst>
              <a:gd name="T0" fmla="*/ 1103 w 1143"/>
              <a:gd name="T1" fmla="*/ 371 h 632"/>
              <a:gd name="T2" fmla="*/ 965 w 1143"/>
              <a:gd name="T3" fmla="*/ 283 h 632"/>
              <a:gd name="T4" fmla="*/ 950 w 1143"/>
              <a:gd name="T5" fmla="*/ 284 h 632"/>
              <a:gd name="T6" fmla="*/ 820 w 1143"/>
              <a:gd name="T7" fmla="*/ 187 h 632"/>
              <a:gd name="T8" fmla="*/ 779 w 1143"/>
              <a:gd name="T9" fmla="*/ 191 h 632"/>
              <a:gd name="T10" fmla="*/ 552 w 1143"/>
              <a:gd name="T11" fmla="*/ 1 h 632"/>
              <a:gd name="T12" fmla="*/ 539 w 1143"/>
              <a:gd name="T13" fmla="*/ 0 h 632"/>
              <a:gd name="T14" fmla="*/ 319 w 1143"/>
              <a:gd name="T15" fmla="*/ 116 h 632"/>
              <a:gd name="T16" fmla="*/ 216 w 1143"/>
              <a:gd name="T17" fmla="*/ 95 h 632"/>
              <a:gd name="T18" fmla="*/ 89 w 1143"/>
              <a:gd name="T19" fmla="*/ 142 h 632"/>
              <a:gd name="T20" fmla="*/ 15 w 1143"/>
              <a:gd name="T21" fmla="*/ 310 h 632"/>
              <a:gd name="T22" fmla="*/ 0 w 1143"/>
              <a:gd name="T23" fmla="*/ 309 h 632"/>
              <a:gd name="T24" fmla="*/ 0 w 1143"/>
              <a:gd name="T25" fmla="*/ 632 h 632"/>
              <a:gd name="T26" fmla="*/ 1062 w 1143"/>
              <a:gd name="T27" fmla="*/ 632 h 632"/>
              <a:gd name="T28" fmla="*/ 1108 w 1143"/>
              <a:gd name="T29" fmla="*/ 575 h 632"/>
              <a:gd name="T30" fmla="*/ 1103 w 1143"/>
              <a:gd name="T31" fmla="*/ 371 h 6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43" h="632">
                <a:moveTo>
                  <a:pt x="1103" y="371"/>
                </a:moveTo>
                <a:cubicBezTo>
                  <a:pt x="1071" y="316"/>
                  <a:pt x="1018" y="283"/>
                  <a:pt x="965" y="283"/>
                </a:cubicBezTo>
                <a:cubicBezTo>
                  <a:pt x="960" y="283"/>
                  <a:pt x="955" y="283"/>
                  <a:pt x="950" y="284"/>
                </a:cubicBezTo>
                <a:cubicBezTo>
                  <a:pt x="942" y="258"/>
                  <a:pt x="911" y="187"/>
                  <a:pt x="820" y="187"/>
                </a:cubicBezTo>
                <a:cubicBezTo>
                  <a:pt x="807" y="187"/>
                  <a:pt x="793" y="188"/>
                  <a:pt x="779" y="191"/>
                </a:cubicBezTo>
                <a:cubicBezTo>
                  <a:pt x="771" y="150"/>
                  <a:pt x="731" y="6"/>
                  <a:pt x="552" y="1"/>
                </a:cubicBezTo>
                <a:cubicBezTo>
                  <a:pt x="548" y="0"/>
                  <a:pt x="543" y="0"/>
                  <a:pt x="539" y="0"/>
                </a:cubicBezTo>
                <a:cubicBezTo>
                  <a:pt x="391" y="0"/>
                  <a:pt x="334" y="87"/>
                  <a:pt x="319" y="116"/>
                </a:cubicBezTo>
                <a:cubicBezTo>
                  <a:pt x="301" y="109"/>
                  <a:pt x="262" y="95"/>
                  <a:pt x="216" y="95"/>
                </a:cubicBezTo>
                <a:cubicBezTo>
                  <a:pt x="166" y="95"/>
                  <a:pt x="123" y="111"/>
                  <a:pt x="89" y="142"/>
                </a:cubicBezTo>
                <a:cubicBezTo>
                  <a:pt x="13" y="211"/>
                  <a:pt x="11" y="281"/>
                  <a:pt x="15" y="310"/>
                </a:cubicBezTo>
                <a:cubicBezTo>
                  <a:pt x="11" y="310"/>
                  <a:pt x="6" y="309"/>
                  <a:pt x="0" y="309"/>
                </a:cubicBezTo>
                <a:cubicBezTo>
                  <a:pt x="0" y="632"/>
                  <a:pt x="0" y="632"/>
                  <a:pt x="0" y="632"/>
                </a:cubicBezTo>
                <a:cubicBezTo>
                  <a:pt x="1062" y="632"/>
                  <a:pt x="1062" y="632"/>
                  <a:pt x="1062" y="632"/>
                </a:cubicBezTo>
                <a:cubicBezTo>
                  <a:pt x="1079" y="617"/>
                  <a:pt x="1095" y="599"/>
                  <a:pt x="1108" y="575"/>
                </a:cubicBezTo>
                <a:cubicBezTo>
                  <a:pt x="1143" y="511"/>
                  <a:pt x="1141" y="435"/>
                  <a:pt x="1103" y="37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8" name="Freeform 30"/>
          <p:cNvSpPr/>
          <p:nvPr/>
        </p:nvSpPr>
        <p:spPr bwMode="auto">
          <a:xfrm>
            <a:off x="10518253" y="5840779"/>
            <a:ext cx="966222" cy="588532"/>
          </a:xfrm>
          <a:custGeom>
            <a:avLst/>
            <a:gdLst>
              <a:gd name="T0" fmla="*/ 378 w 620"/>
              <a:gd name="T1" fmla="*/ 378 h 378"/>
              <a:gd name="T2" fmla="*/ 358 w 620"/>
              <a:gd name="T3" fmla="*/ 377 h 378"/>
              <a:gd name="T4" fmla="*/ 275 w 620"/>
              <a:gd name="T5" fmla="*/ 329 h 378"/>
              <a:gd name="T6" fmla="*/ 209 w 620"/>
              <a:gd name="T7" fmla="*/ 360 h 378"/>
              <a:gd name="T8" fmla="*/ 194 w 620"/>
              <a:gd name="T9" fmla="*/ 359 h 378"/>
              <a:gd name="T10" fmla="*/ 136 w 620"/>
              <a:gd name="T11" fmla="*/ 304 h 378"/>
              <a:gd name="T12" fmla="*/ 103 w 620"/>
              <a:gd name="T13" fmla="*/ 308 h 378"/>
              <a:gd name="T14" fmla="*/ 16 w 620"/>
              <a:gd name="T15" fmla="*/ 260 h 378"/>
              <a:gd name="T16" fmla="*/ 18 w 620"/>
              <a:gd name="T17" fmla="*/ 168 h 378"/>
              <a:gd name="T18" fmla="*/ 81 w 620"/>
              <a:gd name="T19" fmla="*/ 128 h 378"/>
              <a:gd name="T20" fmla="*/ 88 w 620"/>
              <a:gd name="T21" fmla="*/ 129 h 378"/>
              <a:gd name="T22" fmla="*/ 147 w 620"/>
              <a:gd name="T23" fmla="*/ 85 h 378"/>
              <a:gd name="T24" fmla="*/ 165 w 620"/>
              <a:gd name="T25" fmla="*/ 87 h 378"/>
              <a:gd name="T26" fmla="*/ 268 w 620"/>
              <a:gd name="T27" fmla="*/ 1 h 378"/>
              <a:gd name="T28" fmla="*/ 274 w 620"/>
              <a:gd name="T29" fmla="*/ 0 h 378"/>
              <a:gd name="T30" fmla="*/ 373 w 620"/>
              <a:gd name="T31" fmla="*/ 53 h 378"/>
              <a:gd name="T32" fmla="*/ 420 w 620"/>
              <a:gd name="T33" fmla="*/ 43 h 378"/>
              <a:gd name="T34" fmla="*/ 477 w 620"/>
              <a:gd name="T35" fmla="*/ 65 h 378"/>
              <a:gd name="T36" fmla="*/ 511 w 620"/>
              <a:gd name="T37" fmla="*/ 141 h 378"/>
              <a:gd name="T38" fmla="*/ 522 w 620"/>
              <a:gd name="T39" fmla="*/ 140 h 378"/>
              <a:gd name="T40" fmla="*/ 603 w 620"/>
              <a:gd name="T41" fmla="*/ 175 h 378"/>
              <a:gd name="T42" fmla="*/ 606 w 620"/>
              <a:gd name="T43" fmla="*/ 257 h 378"/>
              <a:gd name="T44" fmla="*/ 548 w 620"/>
              <a:gd name="T45" fmla="*/ 299 h 378"/>
              <a:gd name="T46" fmla="*/ 496 w 620"/>
              <a:gd name="T47" fmla="*/ 327 h 378"/>
              <a:gd name="T48" fmla="*/ 469 w 620"/>
              <a:gd name="T49" fmla="*/ 323 h 378"/>
              <a:gd name="T50" fmla="*/ 378 w 620"/>
              <a:gd name="T51" fmla="*/ 378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20" h="378">
                <a:moveTo>
                  <a:pt x="378" y="378"/>
                </a:moveTo>
                <a:cubicBezTo>
                  <a:pt x="372" y="378"/>
                  <a:pt x="365" y="378"/>
                  <a:pt x="358" y="377"/>
                </a:cubicBezTo>
                <a:cubicBezTo>
                  <a:pt x="298" y="368"/>
                  <a:pt x="280" y="343"/>
                  <a:pt x="275" y="329"/>
                </a:cubicBezTo>
                <a:cubicBezTo>
                  <a:pt x="265" y="340"/>
                  <a:pt x="243" y="360"/>
                  <a:pt x="209" y="360"/>
                </a:cubicBezTo>
                <a:cubicBezTo>
                  <a:pt x="204" y="360"/>
                  <a:pt x="199" y="360"/>
                  <a:pt x="194" y="359"/>
                </a:cubicBezTo>
                <a:cubicBezTo>
                  <a:pt x="148" y="351"/>
                  <a:pt x="138" y="317"/>
                  <a:pt x="136" y="304"/>
                </a:cubicBezTo>
                <a:cubicBezTo>
                  <a:pt x="129" y="306"/>
                  <a:pt x="117" y="308"/>
                  <a:pt x="103" y="308"/>
                </a:cubicBezTo>
                <a:cubicBezTo>
                  <a:pt x="75" y="308"/>
                  <a:pt x="38" y="300"/>
                  <a:pt x="16" y="260"/>
                </a:cubicBezTo>
                <a:cubicBezTo>
                  <a:pt x="0" y="232"/>
                  <a:pt x="1" y="197"/>
                  <a:pt x="18" y="168"/>
                </a:cubicBezTo>
                <a:cubicBezTo>
                  <a:pt x="33" y="143"/>
                  <a:pt x="57" y="128"/>
                  <a:pt x="81" y="128"/>
                </a:cubicBezTo>
                <a:cubicBezTo>
                  <a:pt x="83" y="128"/>
                  <a:pt x="86" y="128"/>
                  <a:pt x="88" y="129"/>
                </a:cubicBezTo>
                <a:cubicBezTo>
                  <a:pt x="92" y="117"/>
                  <a:pt x="105" y="85"/>
                  <a:pt x="147" y="85"/>
                </a:cubicBezTo>
                <a:cubicBezTo>
                  <a:pt x="153" y="85"/>
                  <a:pt x="159" y="85"/>
                  <a:pt x="165" y="87"/>
                </a:cubicBezTo>
                <a:cubicBezTo>
                  <a:pt x="169" y="68"/>
                  <a:pt x="187" y="3"/>
                  <a:pt x="268" y="1"/>
                </a:cubicBezTo>
                <a:cubicBezTo>
                  <a:pt x="270" y="1"/>
                  <a:pt x="272" y="0"/>
                  <a:pt x="274" y="0"/>
                </a:cubicBezTo>
                <a:cubicBezTo>
                  <a:pt x="341" y="0"/>
                  <a:pt x="367" y="39"/>
                  <a:pt x="373" y="53"/>
                </a:cubicBezTo>
                <a:cubicBezTo>
                  <a:pt x="381" y="50"/>
                  <a:pt x="399" y="43"/>
                  <a:pt x="420" y="43"/>
                </a:cubicBezTo>
                <a:cubicBezTo>
                  <a:pt x="442" y="43"/>
                  <a:pt x="462" y="51"/>
                  <a:pt x="477" y="65"/>
                </a:cubicBezTo>
                <a:cubicBezTo>
                  <a:pt x="512" y="96"/>
                  <a:pt x="512" y="127"/>
                  <a:pt x="511" y="141"/>
                </a:cubicBezTo>
                <a:cubicBezTo>
                  <a:pt x="514" y="140"/>
                  <a:pt x="518" y="140"/>
                  <a:pt x="522" y="140"/>
                </a:cubicBezTo>
                <a:cubicBezTo>
                  <a:pt x="542" y="140"/>
                  <a:pt x="580" y="145"/>
                  <a:pt x="603" y="175"/>
                </a:cubicBezTo>
                <a:cubicBezTo>
                  <a:pt x="619" y="197"/>
                  <a:pt x="620" y="228"/>
                  <a:pt x="606" y="257"/>
                </a:cubicBezTo>
                <a:cubicBezTo>
                  <a:pt x="593" y="282"/>
                  <a:pt x="571" y="298"/>
                  <a:pt x="548" y="299"/>
                </a:cubicBezTo>
                <a:cubicBezTo>
                  <a:pt x="544" y="306"/>
                  <a:pt x="528" y="327"/>
                  <a:pt x="496" y="327"/>
                </a:cubicBezTo>
                <a:cubicBezTo>
                  <a:pt x="487" y="327"/>
                  <a:pt x="478" y="326"/>
                  <a:pt x="469" y="323"/>
                </a:cubicBezTo>
                <a:cubicBezTo>
                  <a:pt x="462" y="336"/>
                  <a:pt x="437" y="378"/>
                  <a:pt x="378" y="378"/>
                </a:cubicBezTo>
                <a:close/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9" name="Freeform 31"/>
          <p:cNvSpPr/>
          <p:nvPr/>
        </p:nvSpPr>
        <p:spPr bwMode="auto">
          <a:xfrm>
            <a:off x="9877425" y="6237561"/>
            <a:ext cx="1312369" cy="628376"/>
          </a:xfrm>
          <a:custGeom>
            <a:avLst/>
            <a:gdLst>
              <a:gd name="T0" fmla="*/ 73 w 842"/>
              <a:gd name="T1" fmla="*/ 403 h 403"/>
              <a:gd name="T2" fmla="*/ 760 w 842"/>
              <a:gd name="T3" fmla="*/ 403 h 403"/>
              <a:gd name="T4" fmla="*/ 823 w 842"/>
              <a:gd name="T5" fmla="*/ 348 h 403"/>
              <a:gd name="T6" fmla="*/ 819 w 842"/>
              <a:gd name="T7" fmla="*/ 237 h 403"/>
              <a:gd name="T8" fmla="*/ 710 w 842"/>
              <a:gd name="T9" fmla="*/ 189 h 403"/>
              <a:gd name="T10" fmla="*/ 694 w 842"/>
              <a:gd name="T11" fmla="*/ 190 h 403"/>
              <a:gd name="T12" fmla="*/ 648 w 842"/>
              <a:gd name="T13" fmla="*/ 87 h 403"/>
              <a:gd name="T14" fmla="*/ 570 w 842"/>
              <a:gd name="T15" fmla="*/ 58 h 403"/>
              <a:gd name="T16" fmla="*/ 507 w 842"/>
              <a:gd name="T17" fmla="*/ 71 h 403"/>
              <a:gd name="T18" fmla="*/ 372 w 842"/>
              <a:gd name="T19" fmla="*/ 0 h 403"/>
              <a:gd name="T20" fmla="*/ 364 w 842"/>
              <a:gd name="T21" fmla="*/ 0 h 403"/>
              <a:gd name="T22" fmla="*/ 224 w 842"/>
              <a:gd name="T23" fmla="*/ 117 h 403"/>
              <a:gd name="T24" fmla="*/ 199 w 842"/>
              <a:gd name="T25" fmla="*/ 114 h 403"/>
              <a:gd name="T26" fmla="*/ 119 w 842"/>
              <a:gd name="T27" fmla="*/ 174 h 403"/>
              <a:gd name="T28" fmla="*/ 110 w 842"/>
              <a:gd name="T29" fmla="*/ 173 h 403"/>
              <a:gd name="T30" fmla="*/ 25 w 842"/>
              <a:gd name="T31" fmla="*/ 227 h 403"/>
              <a:gd name="T32" fmla="*/ 22 w 842"/>
              <a:gd name="T33" fmla="*/ 353 h 403"/>
              <a:gd name="T34" fmla="*/ 73 w 842"/>
              <a:gd name="T35" fmla="*/ 403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42" h="403">
                <a:moveTo>
                  <a:pt x="73" y="403"/>
                </a:moveTo>
                <a:cubicBezTo>
                  <a:pt x="760" y="403"/>
                  <a:pt x="760" y="403"/>
                  <a:pt x="760" y="403"/>
                </a:cubicBezTo>
                <a:cubicBezTo>
                  <a:pt x="785" y="397"/>
                  <a:pt x="809" y="377"/>
                  <a:pt x="823" y="348"/>
                </a:cubicBezTo>
                <a:cubicBezTo>
                  <a:pt x="842" y="309"/>
                  <a:pt x="841" y="267"/>
                  <a:pt x="819" y="237"/>
                </a:cubicBezTo>
                <a:cubicBezTo>
                  <a:pt x="787" y="196"/>
                  <a:pt x="737" y="189"/>
                  <a:pt x="710" y="189"/>
                </a:cubicBezTo>
                <a:cubicBezTo>
                  <a:pt x="703" y="189"/>
                  <a:pt x="698" y="190"/>
                  <a:pt x="694" y="190"/>
                </a:cubicBezTo>
                <a:cubicBezTo>
                  <a:pt x="696" y="172"/>
                  <a:pt x="695" y="129"/>
                  <a:pt x="648" y="87"/>
                </a:cubicBezTo>
                <a:cubicBezTo>
                  <a:pt x="627" y="68"/>
                  <a:pt x="601" y="58"/>
                  <a:pt x="570" y="58"/>
                </a:cubicBezTo>
                <a:cubicBezTo>
                  <a:pt x="542" y="58"/>
                  <a:pt x="518" y="66"/>
                  <a:pt x="507" y="71"/>
                </a:cubicBezTo>
                <a:cubicBezTo>
                  <a:pt x="498" y="53"/>
                  <a:pt x="463" y="0"/>
                  <a:pt x="372" y="0"/>
                </a:cubicBezTo>
                <a:cubicBezTo>
                  <a:pt x="369" y="0"/>
                  <a:pt x="366" y="0"/>
                  <a:pt x="364" y="0"/>
                </a:cubicBezTo>
                <a:cubicBezTo>
                  <a:pt x="253" y="3"/>
                  <a:pt x="229" y="91"/>
                  <a:pt x="224" y="117"/>
                </a:cubicBezTo>
                <a:cubicBezTo>
                  <a:pt x="215" y="115"/>
                  <a:pt x="207" y="114"/>
                  <a:pt x="199" y="114"/>
                </a:cubicBezTo>
                <a:cubicBezTo>
                  <a:pt x="143" y="114"/>
                  <a:pt x="124" y="158"/>
                  <a:pt x="119" y="174"/>
                </a:cubicBezTo>
                <a:cubicBezTo>
                  <a:pt x="116" y="173"/>
                  <a:pt x="113" y="173"/>
                  <a:pt x="110" y="173"/>
                </a:cubicBezTo>
                <a:cubicBezTo>
                  <a:pt x="77" y="173"/>
                  <a:pt x="45" y="194"/>
                  <a:pt x="25" y="227"/>
                </a:cubicBezTo>
                <a:cubicBezTo>
                  <a:pt x="2" y="267"/>
                  <a:pt x="0" y="314"/>
                  <a:pt x="22" y="353"/>
                </a:cubicBezTo>
                <a:cubicBezTo>
                  <a:pt x="36" y="378"/>
                  <a:pt x="54" y="393"/>
                  <a:pt x="73" y="40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50" name="Freeform 32"/>
          <p:cNvSpPr/>
          <p:nvPr/>
        </p:nvSpPr>
        <p:spPr bwMode="auto">
          <a:xfrm>
            <a:off x="10538175" y="5695514"/>
            <a:ext cx="1660175" cy="1170422"/>
          </a:xfrm>
          <a:custGeom>
            <a:avLst/>
            <a:gdLst>
              <a:gd name="T0" fmla="*/ 162 w 1065"/>
              <a:gd name="T1" fmla="*/ 751 h 751"/>
              <a:gd name="T2" fmla="*/ 1065 w 1065"/>
              <a:gd name="T3" fmla="*/ 751 h 751"/>
              <a:gd name="T4" fmla="*/ 1065 w 1065"/>
              <a:gd name="T5" fmla="*/ 108 h 751"/>
              <a:gd name="T6" fmla="*/ 1044 w 1065"/>
              <a:gd name="T7" fmla="*/ 107 h 751"/>
              <a:gd name="T8" fmla="*/ 929 w 1065"/>
              <a:gd name="T9" fmla="*/ 130 h 751"/>
              <a:gd name="T10" fmla="*/ 680 w 1065"/>
              <a:gd name="T11" fmla="*/ 0 h 751"/>
              <a:gd name="T12" fmla="*/ 666 w 1065"/>
              <a:gd name="T13" fmla="*/ 0 h 751"/>
              <a:gd name="T14" fmla="*/ 410 w 1065"/>
              <a:gd name="T15" fmla="*/ 215 h 751"/>
              <a:gd name="T16" fmla="*/ 364 w 1065"/>
              <a:gd name="T17" fmla="*/ 210 h 751"/>
              <a:gd name="T18" fmla="*/ 217 w 1065"/>
              <a:gd name="T19" fmla="*/ 319 h 751"/>
              <a:gd name="T20" fmla="*/ 200 w 1065"/>
              <a:gd name="T21" fmla="*/ 318 h 751"/>
              <a:gd name="T22" fmla="*/ 44 w 1065"/>
              <a:gd name="T23" fmla="*/ 417 h 751"/>
              <a:gd name="T24" fmla="*/ 39 w 1065"/>
              <a:gd name="T25" fmla="*/ 647 h 751"/>
              <a:gd name="T26" fmla="*/ 162 w 1065"/>
              <a:gd name="T27" fmla="*/ 751 h 7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65" h="751">
                <a:moveTo>
                  <a:pt x="162" y="751"/>
                </a:moveTo>
                <a:cubicBezTo>
                  <a:pt x="1065" y="751"/>
                  <a:pt x="1065" y="751"/>
                  <a:pt x="1065" y="751"/>
                </a:cubicBezTo>
                <a:cubicBezTo>
                  <a:pt x="1065" y="108"/>
                  <a:pt x="1065" y="108"/>
                  <a:pt x="1065" y="108"/>
                </a:cubicBezTo>
                <a:cubicBezTo>
                  <a:pt x="1058" y="107"/>
                  <a:pt x="1051" y="107"/>
                  <a:pt x="1044" y="107"/>
                </a:cubicBezTo>
                <a:cubicBezTo>
                  <a:pt x="992" y="107"/>
                  <a:pt x="948" y="122"/>
                  <a:pt x="929" y="130"/>
                </a:cubicBezTo>
                <a:cubicBezTo>
                  <a:pt x="912" y="97"/>
                  <a:pt x="847" y="0"/>
                  <a:pt x="680" y="0"/>
                </a:cubicBezTo>
                <a:cubicBezTo>
                  <a:pt x="675" y="0"/>
                  <a:pt x="671" y="0"/>
                  <a:pt x="666" y="0"/>
                </a:cubicBezTo>
                <a:cubicBezTo>
                  <a:pt x="463" y="7"/>
                  <a:pt x="419" y="168"/>
                  <a:pt x="410" y="215"/>
                </a:cubicBezTo>
                <a:cubicBezTo>
                  <a:pt x="394" y="211"/>
                  <a:pt x="378" y="210"/>
                  <a:pt x="364" y="210"/>
                </a:cubicBezTo>
                <a:cubicBezTo>
                  <a:pt x="261" y="210"/>
                  <a:pt x="226" y="290"/>
                  <a:pt x="217" y="319"/>
                </a:cubicBezTo>
                <a:cubicBezTo>
                  <a:pt x="211" y="318"/>
                  <a:pt x="205" y="318"/>
                  <a:pt x="200" y="318"/>
                </a:cubicBezTo>
                <a:cubicBezTo>
                  <a:pt x="140" y="318"/>
                  <a:pt x="81" y="356"/>
                  <a:pt x="44" y="417"/>
                </a:cubicBezTo>
                <a:cubicBezTo>
                  <a:pt x="2" y="490"/>
                  <a:pt x="0" y="576"/>
                  <a:pt x="39" y="647"/>
                </a:cubicBezTo>
                <a:cubicBezTo>
                  <a:pt x="71" y="705"/>
                  <a:pt x="116" y="735"/>
                  <a:pt x="162" y="75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57" name="Freeform 36"/>
          <p:cNvSpPr/>
          <p:nvPr/>
        </p:nvSpPr>
        <p:spPr bwMode="auto">
          <a:xfrm>
            <a:off x="8369295" y="1230499"/>
            <a:ext cx="1251479" cy="1521718"/>
          </a:xfrm>
          <a:custGeom>
            <a:avLst/>
            <a:gdLst>
              <a:gd name="T0" fmla="*/ 482 w 489"/>
              <a:gd name="T1" fmla="*/ 0 h 596"/>
              <a:gd name="T2" fmla="*/ 482 w 489"/>
              <a:gd name="T3" fmla="*/ 49 h 596"/>
              <a:gd name="T4" fmla="*/ 399 w 489"/>
              <a:gd name="T5" fmla="*/ 190 h 596"/>
              <a:gd name="T6" fmla="*/ 432 w 489"/>
              <a:gd name="T7" fmla="*/ 286 h 596"/>
              <a:gd name="T8" fmla="*/ 462 w 489"/>
              <a:gd name="T9" fmla="*/ 370 h 596"/>
              <a:gd name="T10" fmla="*/ 489 w 489"/>
              <a:gd name="T11" fmla="*/ 447 h 596"/>
              <a:gd name="T12" fmla="*/ 451 w 489"/>
              <a:gd name="T13" fmla="*/ 508 h 596"/>
              <a:gd name="T14" fmla="*/ 314 w 489"/>
              <a:gd name="T15" fmla="*/ 304 h 596"/>
              <a:gd name="T16" fmla="*/ 175 w 489"/>
              <a:gd name="T17" fmla="*/ 462 h 596"/>
              <a:gd name="T18" fmla="*/ 166 w 489"/>
              <a:gd name="T19" fmla="*/ 473 h 596"/>
              <a:gd name="T20" fmla="*/ 213 w 489"/>
              <a:gd name="T21" fmla="*/ 550 h 596"/>
              <a:gd name="T22" fmla="*/ 180 w 489"/>
              <a:gd name="T23" fmla="*/ 596 h 596"/>
              <a:gd name="T24" fmla="*/ 126 w 489"/>
              <a:gd name="T25" fmla="*/ 514 h 596"/>
              <a:gd name="T26" fmla="*/ 121 w 489"/>
              <a:gd name="T27" fmla="*/ 511 h 596"/>
              <a:gd name="T28" fmla="*/ 86 w 489"/>
              <a:gd name="T29" fmla="*/ 549 h 596"/>
              <a:gd name="T30" fmla="*/ 80 w 489"/>
              <a:gd name="T31" fmla="*/ 542 h 596"/>
              <a:gd name="T32" fmla="*/ 107 w 489"/>
              <a:gd name="T33" fmla="*/ 501 h 596"/>
              <a:gd name="T34" fmla="*/ 95 w 489"/>
              <a:gd name="T35" fmla="*/ 492 h 596"/>
              <a:gd name="T36" fmla="*/ 17 w 489"/>
              <a:gd name="T37" fmla="*/ 467 h 596"/>
              <a:gd name="T38" fmla="*/ 48 w 489"/>
              <a:gd name="T39" fmla="*/ 424 h 596"/>
              <a:gd name="T40" fmla="*/ 139 w 489"/>
              <a:gd name="T41" fmla="*/ 453 h 596"/>
              <a:gd name="T42" fmla="*/ 143 w 489"/>
              <a:gd name="T43" fmla="*/ 446 h 596"/>
              <a:gd name="T44" fmla="*/ 249 w 489"/>
              <a:gd name="T45" fmla="*/ 253 h 596"/>
              <a:gd name="T46" fmla="*/ 247 w 489"/>
              <a:gd name="T47" fmla="*/ 251 h 596"/>
              <a:gd name="T48" fmla="*/ 0 w 489"/>
              <a:gd name="T49" fmla="*/ 173 h 596"/>
              <a:gd name="T50" fmla="*/ 42 w 489"/>
              <a:gd name="T51" fmla="*/ 125 h 596"/>
              <a:gd name="T52" fmla="*/ 129 w 489"/>
              <a:gd name="T53" fmla="*/ 128 h 596"/>
              <a:gd name="T54" fmla="*/ 216 w 489"/>
              <a:gd name="T55" fmla="*/ 130 h 596"/>
              <a:gd name="T56" fmla="*/ 331 w 489"/>
              <a:gd name="T57" fmla="*/ 134 h 596"/>
              <a:gd name="T58" fmla="*/ 332 w 489"/>
              <a:gd name="T59" fmla="*/ 135 h 596"/>
              <a:gd name="T60" fmla="*/ 431 w 489"/>
              <a:gd name="T61" fmla="*/ 20 h 596"/>
              <a:gd name="T62" fmla="*/ 482 w 489"/>
              <a:gd name="T63" fmla="*/ 0 h 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9" h="596">
                <a:moveTo>
                  <a:pt x="482" y="0"/>
                </a:moveTo>
                <a:cubicBezTo>
                  <a:pt x="482" y="49"/>
                  <a:pt x="482" y="49"/>
                  <a:pt x="482" y="49"/>
                </a:cubicBezTo>
                <a:cubicBezTo>
                  <a:pt x="399" y="190"/>
                  <a:pt x="399" y="190"/>
                  <a:pt x="399" y="190"/>
                </a:cubicBezTo>
                <a:cubicBezTo>
                  <a:pt x="432" y="286"/>
                  <a:pt x="432" y="286"/>
                  <a:pt x="432" y="286"/>
                </a:cubicBezTo>
                <a:cubicBezTo>
                  <a:pt x="462" y="370"/>
                  <a:pt x="462" y="370"/>
                  <a:pt x="462" y="370"/>
                </a:cubicBezTo>
                <a:cubicBezTo>
                  <a:pt x="489" y="447"/>
                  <a:pt x="489" y="447"/>
                  <a:pt x="489" y="447"/>
                </a:cubicBezTo>
                <a:cubicBezTo>
                  <a:pt x="451" y="508"/>
                  <a:pt x="451" y="508"/>
                  <a:pt x="451" y="508"/>
                </a:cubicBezTo>
                <a:cubicBezTo>
                  <a:pt x="314" y="304"/>
                  <a:pt x="314" y="304"/>
                  <a:pt x="314" y="304"/>
                </a:cubicBezTo>
                <a:cubicBezTo>
                  <a:pt x="175" y="462"/>
                  <a:pt x="175" y="462"/>
                  <a:pt x="175" y="462"/>
                </a:cubicBezTo>
                <a:cubicBezTo>
                  <a:pt x="172" y="466"/>
                  <a:pt x="169" y="470"/>
                  <a:pt x="166" y="473"/>
                </a:cubicBezTo>
                <a:cubicBezTo>
                  <a:pt x="213" y="550"/>
                  <a:pt x="213" y="550"/>
                  <a:pt x="213" y="550"/>
                </a:cubicBezTo>
                <a:cubicBezTo>
                  <a:pt x="180" y="596"/>
                  <a:pt x="180" y="596"/>
                  <a:pt x="180" y="596"/>
                </a:cubicBezTo>
                <a:cubicBezTo>
                  <a:pt x="126" y="514"/>
                  <a:pt x="126" y="514"/>
                  <a:pt x="126" y="514"/>
                </a:cubicBezTo>
                <a:cubicBezTo>
                  <a:pt x="121" y="511"/>
                  <a:pt x="121" y="511"/>
                  <a:pt x="121" y="511"/>
                </a:cubicBezTo>
                <a:cubicBezTo>
                  <a:pt x="86" y="549"/>
                  <a:pt x="86" y="549"/>
                  <a:pt x="86" y="549"/>
                </a:cubicBezTo>
                <a:cubicBezTo>
                  <a:pt x="80" y="542"/>
                  <a:pt x="80" y="542"/>
                  <a:pt x="80" y="542"/>
                </a:cubicBezTo>
                <a:cubicBezTo>
                  <a:pt x="107" y="501"/>
                  <a:pt x="107" y="501"/>
                  <a:pt x="107" y="501"/>
                </a:cubicBezTo>
                <a:cubicBezTo>
                  <a:pt x="95" y="492"/>
                  <a:pt x="95" y="492"/>
                  <a:pt x="95" y="492"/>
                </a:cubicBezTo>
                <a:cubicBezTo>
                  <a:pt x="17" y="467"/>
                  <a:pt x="17" y="467"/>
                  <a:pt x="17" y="467"/>
                </a:cubicBezTo>
                <a:cubicBezTo>
                  <a:pt x="48" y="424"/>
                  <a:pt x="48" y="424"/>
                  <a:pt x="48" y="424"/>
                </a:cubicBezTo>
                <a:cubicBezTo>
                  <a:pt x="139" y="453"/>
                  <a:pt x="139" y="453"/>
                  <a:pt x="139" y="453"/>
                </a:cubicBezTo>
                <a:cubicBezTo>
                  <a:pt x="140" y="451"/>
                  <a:pt x="141" y="448"/>
                  <a:pt x="143" y="446"/>
                </a:cubicBezTo>
                <a:cubicBezTo>
                  <a:pt x="249" y="253"/>
                  <a:pt x="249" y="253"/>
                  <a:pt x="249" y="253"/>
                </a:cubicBezTo>
                <a:cubicBezTo>
                  <a:pt x="247" y="251"/>
                  <a:pt x="247" y="251"/>
                  <a:pt x="247" y="251"/>
                </a:cubicBezTo>
                <a:cubicBezTo>
                  <a:pt x="0" y="173"/>
                  <a:pt x="0" y="173"/>
                  <a:pt x="0" y="173"/>
                </a:cubicBezTo>
                <a:cubicBezTo>
                  <a:pt x="42" y="125"/>
                  <a:pt x="42" y="125"/>
                  <a:pt x="42" y="125"/>
                </a:cubicBezTo>
                <a:cubicBezTo>
                  <a:pt x="129" y="128"/>
                  <a:pt x="129" y="128"/>
                  <a:pt x="129" y="128"/>
                </a:cubicBezTo>
                <a:cubicBezTo>
                  <a:pt x="216" y="130"/>
                  <a:pt x="216" y="130"/>
                  <a:pt x="216" y="130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2" y="135"/>
                  <a:pt x="332" y="135"/>
                  <a:pt x="332" y="135"/>
                </a:cubicBezTo>
                <a:cubicBezTo>
                  <a:pt x="431" y="20"/>
                  <a:pt x="431" y="20"/>
                  <a:pt x="431" y="20"/>
                </a:cubicBezTo>
                <a:lnTo>
                  <a:pt x="48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77207" y="2711595"/>
            <a:ext cx="92241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节假日长假景点人满为患数据分析</a:t>
            </a:r>
            <a:endParaRPr kumimoji="0" lang="zh-CN" altLang="en-US" sz="72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102" name="TextBox 16"/>
          <p:cNvSpPr txBox="1"/>
          <p:nvPr/>
        </p:nvSpPr>
        <p:spPr>
          <a:xfrm>
            <a:off x="2967837" y="5375646"/>
            <a:ext cx="6652937" cy="61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We love clean design and advanced digital solutions, a clear plan for a new project or just an idea, bring your business to the next level</a:t>
            </a:r>
            <a:endParaRPr kumimoji="0" lang="en-ID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" grpId="0"/>
      <p:bldP spid="10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51511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1.  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哪些城市</a:t>
            </a:r>
            <a:r>
              <a:rPr lang="en-US" altLang="zh-CN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省份旅游选择最多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295734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652" name="Group 1651"/>
          <p:cNvGrpSpPr/>
          <p:nvPr/>
        </p:nvGrpSpPr>
        <p:grpSpPr>
          <a:xfrm>
            <a:off x="505394" y="1722554"/>
            <a:ext cx="193548" cy="193548"/>
            <a:chOff x="6506160" y="2751098"/>
            <a:chExt cx="193548" cy="193548"/>
          </a:xfrm>
        </p:grpSpPr>
        <p:sp>
          <p:nvSpPr>
            <p:cNvPr id="1653" name="Oval 1652"/>
            <p:cNvSpPr/>
            <p:nvPr/>
          </p:nvSpPr>
          <p:spPr>
            <a:xfrm>
              <a:off x="6506160" y="2751098"/>
              <a:ext cx="193548" cy="193548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4" name="Oval 1653"/>
            <p:cNvSpPr/>
            <p:nvPr/>
          </p:nvSpPr>
          <p:spPr>
            <a:xfrm>
              <a:off x="6568298" y="2813236"/>
              <a:ext cx="69273" cy="692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1656" name="Rectangle 1655"/>
          <p:cNvSpPr/>
          <p:nvPr/>
        </p:nvSpPr>
        <p:spPr>
          <a:xfrm>
            <a:off x="332041" y="5950511"/>
            <a:ext cx="2365434" cy="418322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57" name="Rectangle 1656"/>
          <p:cNvSpPr/>
          <p:nvPr/>
        </p:nvSpPr>
        <p:spPr>
          <a:xfrm>
            <a:off x="3076853" y="5972797"/>
            <a:ext cx="1696718" cy="418322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59" name="TextBox 1658"/>
          <p:cNvSpPr txBox="1"/>
          <p:nvPr/>
        </p:nvSpPr>
        <p:spPr>
          <a:xfrm>
            <a:off x="3469799" y="6051153"/>
            <a:ext cx="9108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BUY NOW</a:t>
            </a:r>
            <a:endParaRPr kumimoji="0" lang="en-ID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60" name="TextBox 1659"/>
          <p:cNvSpPr txBox="1"/>
          <p:nvPr/>
        </p:nvSpPr>
        <p:spPr>
          <a:xfrm>
            <a:off x="652988" y="6051153"/>
            <a:ext cx="17235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COMPLETE FEATURES</a:t>
            </a:r>
            <a:endParaRPr kumimoji="0" lang="en-ID" sz="11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670" name="Group 1669"/>
          <p:cNvGrpSpPr/>
          <p:nvPr/>
        </p:nvGrpSpPr>
        <p:grpSpPr>
          <a:xfrm>
            <a:off x="332041" y="6589666"/>
            <a:ext cx="609111" cy="91929"/>
            <a:chOff x="8921264" y="5631744"/>
            <a:chExt cx="870714" cy="131411"/>
          </a:xfrm>
        </p:grpSpPr>
        <p:sp>
          <p:nvSpPr>
            <p:cNvPr id="1661" name="Oval 1660"/>
            <p:cNvSpPr/>
            <p:nvPr/>
          </p:nvSpPr>
          <p:spPr>
            <a:xfrm>
              <a:off x="8921264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3" name="Oval 1662"/>
            <p:cNvSpPr/>
            <p:nvPr/>
          </p:nvSpPr>
          <p:spPr>
            <a:xfrm>
              <a:off x="9106090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5" name="Oval 1664"/>
            <p:cNvSpPr/>
            <p:nvPr/>
          </p:nvSpPr>
          <p:spPr>
            <a:xfrm>
              <a:off x="9290916" y="5631744"/>
              <a:ext cx="131411" cy="131411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7" name="Oval 1666"/>
            <p:cNvSpPr/>
            <p:nvPr/>
          </p:nvSpPr>
          <p:spPr>
            <a:xfrm>
              <a:off x="9475741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8" name="Oval 1667"/>
            <p:cNvSpPr/>
            <p:nvPr/>
          </p:nvSpPr>
          <p:spPr>
            <a:xfrm>
              <a:off x="9660567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246" name="TextBox 245"/>
          <p:cNvSpPr txBox="1"/>
          <p:nvPr/>
        </p:nvSpPr>
        <p:spPr>
          <a:xfrm>
            <a:off x="893860" y="1634662"/>
            <a:ext cx="2926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对城市可选择景点进行统计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9"/>
          <a:stretch>
            <a:fillRect/>
          </a:stretch>
        </p:blipFill>
        <p:spPr bwMode="auto">
          <a:xfrm>
            <a:off x="469900" y="2310765"/>
            <a:ext cx="5163185" cy="2236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331470" y="4773295"/>
            <a:ext cx="5713730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rgbClr val="F29C1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数据分析显示，三亚的景点数量是最多的，远超其后的杭州，北京等。</a:t>
            </a:r>
            <a:endParaRPr lang="zh-CN" altLang="en-US" sz="1400" b="1" dirty="0">
              <a:solidFill>
                <a:srgbClr val="F29C1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9C1F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通过浏览资料，我们可以发现三亚在地理位置，气候风光等方面有着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29C1F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9C1F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得天独厚的优势，其景区整体销售量也处于较高的位置。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29C1F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t="30455"/>
          <a:stretch>
            <a:fillRect/>
          </a:stretch>
        </p:blipFill>
        <p:spPr>
          <a:xfrm>
            <a:off x="5830570" y="1854200"/>
            <a:ext cx="6029325" cy="35350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5202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1.  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哪些城市</a:t>
            </a:r>
            <a:r>
              <a:rPr lang="en-US" altLang="zh-CN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省份旅游选择最多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295734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51" name="TextBox 1650"/>
          <p:cNvSpPr txBox="1"/>
          <p:nvPr/>
        </p:nvSpPr>
        <p:spPr>
          <a:xfrm>
            <a:off x="998441" y="1426997"/>
            <a:ext cx="2926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对省份可选择景点进行统计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56" name="Rectangle 1655"/>
          <p:cNvSpPr/>
          <p:nvPr/>
        </p:nvSpPr>
        <p:spPr>
          <a:xfrm>
            <a:off x="570574" y="6188902"/>
            <a:ext cx="2365434" cy="418322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924521" y="6188902"/>
            <a:ext cx="1696718" cy="418322"/>
            <a:chOff x="3924521" y="6018352"/>
            <a:chExt cx="1696718" cy="418322"/>
          </a:xfrm>
        </p:grpSpPr>
        <p:sp>
          <p:nvSpPr>
            <p:cNvPr id="1657" name="Rectangle 1656"/>
            <p:cNvSpPr/>
            <p:nvPr/>
          </p:nvSpPr>
          <p:spPr>
            <a:xfrm>
              <a:off x="3924521" y="6018352"/>
              <a:ext cx="1696718" cy="418322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9" name="TextBox 1658"/>
            <p:cNvSpPr txBox="1"/>
            <p:nvPr/>
          </p:nvSpPr>
          <p:spPr>
            <a:xfrm>
              <a:off x="4317467" y="6096708"/>
              <a:ext cx="9108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ID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BUY NOW</a:t>
              </a:r>
              <a:endPara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1660" name="TextBox 1659"/>
          <p:cNvSpPr txBox="1"/>
          <p:nvPr/>
        </p:nvSpPr>
        <p:spPr>
          <a:xfrm>
            <a:off x="893860" y="6270530"/>
            <a:ext cx="17235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COMPLETE FEATURES</a:t>
            </a:r>
            <a:endParaRPr kumimoji="0" lang="en-ID" sz="11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670" name="Group 1669"/>
          <p:cNvGrpSpPr/>
          <p:nvPr/>
        </p:nvGrpSpPr>
        <p:grpSpPr>
          <a:xfrm>
            <a:off x="395314" y="6641035"/>
            <a:ext cx="609111" cy="91929"/>
            <a:chOff x="8921264" y="5631744"/>
            <a:chExt cx="870714" cy="131411"/>
          </a:xfrm>
        </p:grpSpPr>
        <p:sp>
          <p:nvSpPr>
            <p:cNvPr id="1661" name="Oval 1660"/>
            <p:cNvSpPr/>
            <p:nvPr/>
          </p:nvSpPr>
          <p:spPr>
            <a:xfrm>
              <a:off x="8921264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3" name="Oval 1662"/>
            <p:cNvSpPr/>
            <p:nvPr/>
          </p:nvSpPr>
          <p:spPr>
            <a:xfrm>
              <a:off x="9106090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5" name="Oval 1664"/>
            <p:cNvSpPr/>
            <p:nvPr/>
          </p:nvSpPr>
          <p:spPr>
            <a:xfrm>
              <a:off x="9290916" y="5631744"/>
              <a:ext cx="131411" cy="131411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7" name="Oval 1666"/>
            <p:cNvSpPr/>
            <p:nvPr/>
          </p:nvSpPr>
          <p:spPr>
            <a:xfrm>
              <a:off x="9475741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8" name="Oval 1667"/>
            <p:cNvSpPr/>
            <p:nvPr/>
          </p:nvSpPr>
          <p:spPr>
            <a:xfrm>
              <a:off x="9660567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48" name="Group 1651"/>
          <p:cNvGrpSpPr/>
          <p:nvPr/>
        </p:nvGrpSpPr>
        <p:grpSpPr>
          <a:xfrm>
            <a:off x="741178" y="1514889"/>
            <a:ext cx="193548" cy="193548"/>
            <a:chOff x="6506160" y="2751098"/>
            <a:chExt cx="193548" cy="193548"/>
          </a:xfrm>
        </p:grpSpPr>
        <p:sp>
          <p:nvSpPr>
            <p:cNvPr id="249" name="Oval 1652"/>
            <p:cNvSpPr/>
            <p:nvPr/>
          </p:nvSpPr>
          <p:spPr>
            <a:xfrm>
              <a:off x="6506160" y="2751098"/>
              <a:ext cx="193548" cy="193548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50" name="Oval 1653"/>
            <p:cNvSpPr/>
            <p:nvPr/>
          </p:nvSpPr>
          <p:spPr>
            <a:xfrm>
              <a:off x="6568298" y="2813236"/>
              <a:ext cx="69273" cy="692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2600" y="1898650"/>
            <a:ext cx="6520815" cy="33280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t="50933" r="31431"/>
          <a:stretch>
            <a:fillRect/>
          </a:stretch>
        </p:blipFill>
        <p:spPr>
          <a:xfrm>
            <a:off x="2708275" y="2154555"/>
            <a:ext cx="2156460" cy="30721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r="33007" b="48797"/>
          <a:stretch>
            <a:fillRect/>
          </a:stretch>
        </p:blipFill>
        <p:spPr>
          <a:xfrm>
            <a:off x="690880" y="2095500"/>
            <a:ext cx="2348230" cy="3071495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30551" y="5298164"/>
            <a:ext cx="10815624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zh-CN" altLang="en-US" sz="1400" b="1" dirty="0">
                <a:solidFill>
                  <a:srgbClr val="F29C1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根据数据分析结果，我们可以发现广东省的景点数量最多，随着其后的是浙江上海等，最少的是青海省。</a:t>
            </a:r>
            <a:endParaRPr lang="zh-CN" altLang="en-US" sz="1400" b="1" dirty="0">
              <a:solidFill>
                <a:srgbClr val="F29C1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zh-CN" altLang="en-ID" sz="1400" b="1" dirty="0">
                <a:solidFill>
                  <a:srgbClr val="F29C1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浏览相关资料，可以发现其地理位置与香港，澳门接壤，与海南隔海相望。其独特的地理位置为其旅游行业的发展提供了良好的条件。</a:t>
            </a:r>
            <a:endParaRPr lang="zh-CN" altLang="en-ID" sz="1400" b="1" dirty="0">
              <a:solidFill>
                <a:srgbClr val="F29C1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468947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defRPr/>
            </a:pPr>
            <a:r>
              <a:rPr lang="en-US" altLang="zh-CN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 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热门城市</a:t>
            </a:r>
            <a:r>
              <a:rPr lang="en-US" altLang="zh-CN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景点的情况统计</a:t>
            </a:r>
            <a:endParaRPr lang="zh-CN" altLang="en-US" sz="28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295734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7" name="Oval 16"/>
          <p:cNvSpPr/>
          <p:nvPr/>
        </p:nvSpPr>
        <p:spPr>
          <a:xfrm rot="16200000">
            <a:off x="5999226" y="3569698"/>
            <a:ext cx="193548" cy="21290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Oval 17"/>
          <p:cNvSpPr/>
          <p:nvPr/>
        </p:nvSpPr>
        <p:spPr>
          <a:xfrm rot="16200000">
            <a:off x="8740497" y="3569698"/>
            <a:ext cx="193548" cy="21290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9" name="Oval 18"/>
          <p:cNvSpPr/>
          <p:nvPr/>
        </p:nvSpPr>
        <p:spPr>
          <a:xfrm rot="16200000">
            <a:off x="3263833" y="3569698"/>
            <a:ext cx="193548" cy="21290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02375" y="5210167"/>
            <a:ext cx="595036" cy="3724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6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武汉</a:t>
            </a:r>
            <a:endParaRPr lang="zh-CN" altLang="en-US" sz="16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03813" y="5563110"/>
            <a:ext cx="2163017" cy="345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zh-CN" altLang="en-US" sz="1065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评分：</a:t>
            </a:r>
            <a:r>
              <a:rPr lang="en-US" altLang="zh-CN" sz="1065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4.948361</a:t>
            </a:r>
            <a:endParaRPr lang="id-ID" sz="1065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457481" y="5211705"/>
            <a:ext cx="543740" cy="338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4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海口</a:t>
            </a:r>
            <a:endParaRPr lang="zh-CN" altLang="en-US" sz="14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647842" y="5563110"/>
            <a:ext cx="2163017" cy="345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zh-CN" altLang="en-US" sz="1065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评分： </a:t>
            </a:r>
            <a:r>
              <a:rPr lang="en-US" altLang="zh-CN" sz="1065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4.947619</a:t>
            </a:r>
            <a:endParaRPr lang="id-ID" sz="1065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194764" y="5211705"/>
            <a:ext cx="543740" cy="338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4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澳门</a:t>
            </a:r>
            <a:endParaRPr lang="zh-CN" altLang="en-US" sz="14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385126" y="5563110"/>
            <a:ext cx="2163017" cy="345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65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评分： </a:t>
            </a:r>
            <a:r>
              <a:rPr lang="en-US" altLang="zh-CN" sz="1065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4.944660</a:t>
            </a:r>
            <a:endParaRPr lang="id-ID" sz="1065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932047" y="5211705"/>
            <a:ext cx="543740" cy="338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4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杭州</a:t>
            </a:r>
            <a:endParaRPr lang="zh-CN" altLang="en-US" sz="14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9122410" y="5563110"/>
            <a:ext cx="2163017" cy="345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65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评分： </a:t>
            </a:r>
            <a:r>
              <a:rPr lang="en-US" altLang="zh-CN" sz="1065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4.940244</a:t>
            </a:r>
            <a:endParaRPr lang="id-ID" sz="1065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1646063" y="5578835"/>
            <a:ext cx="678516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4390092" y="5578835"/>
            <a:ext cx="678516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127376" y="5578835"/>
            <a:ext cx="678516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9864660" y="5578835"/>
            <a:ext cx="678516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占位符 2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30" r="19530"/>
          <a:stretch>
            <a:fillRect/>
          </a:stretch>
        </p:blipFill>
        <p:spPr>
          <a:xfrm>
            <a:off x="867061" y="2453133"/>
            <a:ext cx="2236523" cy="2446033"/>
          </a:xfrm>
        </p:spPr>
      </p:pic>
      <p:pic>
        <p:nvPicPr>
          <p:cNvPr id="5" name="图片占位符 4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36" r="25036"/>
          <a:stretch>
            <a:fillRect/>
          </a:stretch>
        </p:blipFill>
        <p:spPr>
          <a:xfrm>
            <a:off x="3611090" y="2453133"/>
            <a:ext cx="2236523" cy="2446033"/>
          </a:xfrm>
        </p:spPr>
      </p:pic>
      <p:pic>
        <p:nvPicPr>
          <p:cNvPr id="8" name="图片占位符 7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4" r="22184"/>
          <a:stretch>
            <a:fillRect/>
          </a:stretch>
        </p:blipFill>
        <p:spPr>
          <a:xfrm>
            <a:off x="6348374" y="2453133"/>
            <a:ext cx="2236523" cy="2446033"/>
          </a:xfrm>
        </p:spPr>
      </p:pic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4" r="20644"/>
          <a:stretch>
            <a:fillRect/>
          </a:stretch>
        </p:blipFill>
        <p:spPr>
          <a:xfrm>
            <a:off x="9091186" y="2453133"/>
            <a:ext cx="2236523" cy="2446033"/>
          </a:xfrm>
        </p:spPr>
      </p:pic>
      <p:sp>
        <p:nvSpPr>
          <p:cNvPr id="38" name="TextBox 37"/>
          <p:cNvSpPr txBox="1"/>
          <p:nvPr/>
        </p:nvSpPr>
        <p:spPr>
          <a:xfrm>
            <a:off x="903813" y="1572565"/>
            <a:ext cx="10815624" cy="768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zh-CN" altLang="en-US" sz="1400" dirty="0"/>
              <a:t>当去一个城市时，我们必会去一个当地热门的景点打卡，这样才不会枉费此行。此处，我们对全国游客选择最多的城市和景点分别进行了分析调查。</a:t>
            </a:r>
            <a:endParaRPr lang="zh-CN" altLang="en-US" sz="1400" dirty="0"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38100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.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热门城市的情况统计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295734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51" name="TextBox 1650"/>
          <p:cNvSpPr txBox="1"/>
          <p:nvPr/>
        </p:nvSpPr>
        <p:spPr>
          <a:xfrm>
            <a:off x="492981" y="1602892"/>
            <a:ext cx="246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对热门城市的情况统计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r="6491"/>
          <a:stretch>
            <a:fillRect/>
          </a:stretch>
        </p:blipFill>
        <p:spPr>
          <a:xfrm>
            <a:off x="373221" y="2242740"/>
            <a:ext cx="5253990" cy="27336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l="10384" r="21970" b="91224"/>
          <a:stretch>
            <a:fillRect/>
          </a:stretch>
        </p:blipFill>
        <p:spPr>
          <a:xfrm>
            <a:off x="6425565" y="1433195"/>
            <a:ext cx="4622165" cy="32575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38098" t="20114"/>
          <a:stretch>
            <a:fillRect/>
          </a:stretch>
        </p:blipFill>
        <p:spPr>
          <a:xfrm>
            <a:off x="5607685" y="1918970"/>
            <a:ext cx="6352540" cy="44570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0384" r="21970" b="91224"/>
          <a:stretch>
            <a:fillRect/>
          </a:stretch>
        </p:blipFill>
        <p:spPr>
          <a:xfrm>
            <a:off x="6472555" y="1433195"/>
            <a:ext cx="4622165" cy="32575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36984" y="5507464"/>
            <a:ext cx="10815624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50000"/>
              </a:lnSpc>
              <a:defRPr/>
            </a:pPr>
            <a:r>
              <a:rPr lang="zh-CN" altLang="en-US" sz="1400" b="1" dirty="0">
                <a:solidFill>
                  <a:srgbClr val="F29C1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根据数据结果，我们可以看出杭州是月售最多的城市，其次是上海北京等地。</a:t>
            </a:r>
            <a:endParaRPr lang="zh-CN" altLang="en-US" sz="1400" b="1" dirty="0">
              <a:solidFill>
                <a:srgbClr val="F29C1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0" algn="l">
              <a:lnSpc>
                <a:spcPct val="150000"/>
              </a:lnSpc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9C1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分析原因，我们不难发现，图中所示的热门城市皆为经济发展较为良好的地区，可见其城市的经济发展情况与其旅游业的发展也是密切相关的。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29C1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" name="TextBox 1650"/>
          <p:cNvSpPr txBox="1"/>
          <p:nvPr/>
        </p:nvSpPr>
        <p:spPr>
          <a:xfrm>
            <a:off x="323290" y="5101261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分析：</a:t>
            </a:r>
            <a:endParaRPr lang="zh-CN" altLang="en-US" b="1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38100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.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热门景点的情况统计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295734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51" name="TextBox 1650"/>
          <p:cNvSpPr txBox="1"/>
          <p:nvPr/>
        </p:nvSpPr>
        <p:spPr>
          <a:xfrm>
            <a:off x="492981" y="1355242"/>
            <a:ext cx="246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对热门景点的情况统计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15" y="1799590"/>
            <a:ext cx="5585460" cy="37338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6155" y="1381125"/>
            <a:ext cx="5853430" cy="415226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3593" y="5552288"/>
            <a:ext cx="10815624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zh-CN" altLang="en-US" sz="1400" b="1" dirty="0">
                <a:solidFill>
                  <a:srgbClr val="F29C1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根据数据分析结果，我们不难看出灵隐飞来峰是最多人心仪的目标景点，其次为上海迪士尼度假区与故宫博物院。</a:t>
            </a:r>
            <a:endParaRPr lang="zh-CN" altLang="en-US" sz="1400" b="1" dirty="0">
              <a:solidFill>
                <a:srgbClr val="F29C1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29C1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浏览相关资料，我们可以发现在热门景点中，普遍存在多样性的游乐项目及较多的互动性强的设施。</a:t>
            </a:r>
            <a:r>
              <a:rPr lang="zh-CN" altLang="en-US" sz="1400" b="1" noProof="0" dirty="0">
                <a:ln>
                  <a:noFill/>
                </a:ln>
                <a:solidFill>
                  <a:srgbClr val="F29C1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查阅资料，我们发现尤其上海迪士尼等（具有较多的全国首发游乐项目）景点，由此可以得出结论：景点较强的创新性也是吸引游客的重要因素之一。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29C1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29C1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41656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3. 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各省份的好评热门景点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998441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 flipH="1" flipV="1">
            <a:off x="2806668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1447809" y="5074320"/>
            <a:ext cx="2365434" cy="418322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192621" y="5074320"/>
            <a:ext cx="1696718" cy="418322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4585567" y="5144982"/>
            <a:ext cx="9108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BUY NOW</a:t>
            </a:r>
            <a:endParaRPr kumimoji="0" lang="en-ID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768756" y="5155912"/>
            <a:ext cx="17235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COMPLETE FEATURES</a:t>
            </a:r>
            <a:endParaRPr kumimoji="0" lang="en-ID" sz="11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93" name="Group 92"/>
          <p:cNvGrpSpPr/>
          <p:nvPr/>
        </p:nvGrpSpPr>
        <p:grpSpPr>
          <a:xfrm>
            <a:off x="1447809" y="5856350"/>
            <a:ext cx="609111" cy="91929"/>
            <a:chOff x="8921264" y="5631744"/>
            <a:chExt cx="870714" cy="131411"/>
          </a:xfrm>
        </p:grpSpPr>
        <p:sp>
          <p:nvSpPr>
            <p:cNvPr id="94" name="Oval 93"/>
            <p:cNvSpPr/>
            <p:nvPr/>
          </p:nvSpPr>
          <p:spPr>
            <a:xfrm>
              <a:off x="8921264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5" name="Oval 94"/>
            <p:cNvSpPr/>
            <p:nvPr/>
          </p:nvSpPr>
          <p:spPr>
            <a:xfrm>
              <a:off x="9106090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9290916" y="5631744"/>
              <a:ext cx="131411" cy="131411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7" name="Oval 96"/>
            <p:cNvSpPr/>
            <p:nvPr/>
          </p:nvSpPr>
          <p:spPr>
            <a:xfrm>
              <a:off x="9475741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8" name="Oval 97"/>
            <p:cNvSpPr/>
            <p:nvPr/>
          </p:nvSpPr>
          <p:spPr>
            <a:xfrm>
              <a:off x="9660567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10" name="Oval 5"/>
          <p:cNvSpPr>
            <a:spLocks noChangeArrowheads="1"/>
          </p:cNvSpPr>
          <p:nvPr/>
        </p:nvSpPr>
        <p:spPr bwMode="auto">
          <a:xfrm>
            <a:off x="7322114" y="1186299"/>
            <a:ext cx="4152900" cy="4141787"/>
          </a:xfrm>
          <a:prstGeom prst="ellipse">
            <a:avLst/>
          </a:prstGeom>
          <a:solidFill>
            <a:srgbClr val="BCDE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" name="Freeform 6"/>
          <p:cNvSpPr/>
          <p:nvPr/>
        </p:nvSpPr>
        <p:spPr bwMode="auto">
          <a:xfrm>
            <a:off x="7379264" y="3742174"/>
            <a:ext cx="4038600" cy="1585912"/>
          </a:xfrm>
          <a:custGeom>
            <a:avLst/>
            <a:gdLst>
              <a:gd name="T0" fmla="*/ 0 w 1054"/>
              <a:gd name="T1" fmla="*/ 0 h 415"/>
              <a:gd name="T2" fmla="*/ 527 w 1054"/>
              <a:gd name="T3" fmla="*/ 415 h 415"/>
              <a:gd name="T4" fmla="*/ 1054 w 1054"/>
              <a:gd name="T5" fmla="*/ 0 h 415"/>
              <a:gd name="T6" fmla="*/ 0 w 1054"/>
              <a:gd name="T7" fmla="*/ 0 h 4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54" h="415">
                <a:moveTo>
                  <a:pt x="0" y="0"/>
                </a:moveTo>
                <a:cubicBezTo>
                  <a:pt x="57" y="238"/>
                  <a:pt x="271" y="415"/>
                  <a:pt x="527" y="415"/>
                </a:cubicBezTo>
                <a:cubicBezTo>
                  <a:pt x="783" y="415"/>
                  <a:pt x="997" y="238"/>
                  <a:pt x="1054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Freeform 7"/>
          <p:cNvSpPr/>
          <p:nvPr/>
        </p:nvSpPr>
        <p:spPr bwMode="auto">
          <a:xfrm>
            <a:off x="8336527" y="4602599"/>
            <a:ext cx="479425" cy="138112"/>
          </a:xfrm>
          <a:custGeom>
            <a:avLst/>
            <a:gdLst>
              <a:gd name="T0" fmla="*/ 108 w 125"/>
              <a:gd name="T1" fmla="*/ 18 h 36"/>
              <a:gd name="T2" fmla="*/ 125 w 125"/>
              <a:gd name="T3" fmla="*/ 0 h 36"/>
              <a:gd name="T4" fmla="*/ 0 w 125"/>
              <a:gd name="T5" fmla="*/ 0 h 36"/>
              <a:gd name="T6" fmla="*/ 18 w 125"/>
              <a:gd name="T7" fmla="*/ 18 h 36"/>
              <a:gd name="T8" fmla="*/ 0 w 125"/>
              <a:gd name="T9" fmla="*/ 36 h 36"/>
              <a:gd name="T10" fmla="*/ 125 w 125"/>
              <a:gd name="T11" fmla="*/ 36 h 36"/>
              <a:gd name="T12" fmla="*/ 108 w 125"/>
              <a:gd name="T13" fmla="*/ 18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5" h="36">
                <a:moveTo>
                  <a:pt x="108" y="18"/>
                </a:moveTo>
                <a:cubicBezTo>
                  <a:pt x="108" y="8"/>
                  <a:pt x="116" y="0"/>
                  <a:pt x="125" y="0"/>
                </a:cubicBezTo>
                <a:cubicBezTo>
                  <a:pt x="0" y="0"/>
                  <a:pt x="0" y="0"/>
                  <a:pt x="0" y="0"/>
                </a:cubicBezTo>
                <a:cubicBezTo>
                  <a:pt x="10" y="0"/>
                  <a:pt x="18" y="8"/>
                  <a:pt x="18" y="18"/>
                </a:cubicBezTo>
                <a:cubicBezTo>
                  <a:pt x="18" y="28"/>
                  <a:pt x="10" y="36"/>
                  <a:pt x="0" y="36"/>
                </a:cubicBezTo>
                <a:cubicBezTo>
                  <a:pt x="125" y="36"/>
                  <a:pt x="125" y="36"/>
                  <a:pt x="125" y="36"/>
                </a:cubicBezTo>
                <a:cubicBezTo>
                  <a:pt x="116" y="36"/>
                  <a:pt x="108" y="28"/>
                  <a:pt x="108" y="1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" name="Freeform 8"/>
          <p:cNvSpPr/>
          <p:nvPr/>
        </p:nvSpPr>
        <p:spPr bwMode="auto">
          <a:xfrm>
            <a:off x="7414189" y="3742174"/>
            <a:ext cx="3981450" cy="681037"/>
          </a:xfrm>
          <a:custGeom>
            <a:avLst/>
            <a:gdLst>
              <a:gd name="T0" fmla="*/ 1021 w 1039"/>
              <a:gd name="T1" fmla="*/ 0 h 178"/>
              <a:gd name="T2" fmla="*/ 18 w 1039"/>
              <a:gd name="T3" fmla="*/ 0 h 178"/>
              <a:gd name="T4" fmla="*/ 0 w 1039"/>
              <a:gd name="T5" fmla="*/ 18 h 178"/>
              <a:gd name="T6" fmla="*/ 18 w 1039"/>
              <a:gd name="T7" fmla="*/ 35 h 178"/>
              <a:gd name="T8" fmla="*/ 417 w 1039"/>
              <a:gd name="T9" fmla="*/ 35 h 178"/>
              <a:gd name="T10" fmla="*/ 435 w 1039"/>
              <a:gd name="T11" fmla="*/ 53 h 178"/>
              <a:gd name="T12" fmla="*/ 417 w 1039"/>
              <a:gd name="T13" fmla="*/ 71 h 178"/>
              <a:gd name="T14" fmla="*/ 78 w 1039"/>
              <a:gd name="T15" fmla="*/ 71 h 178"/>
              <a:gd name="T16" fmla="*/ 60 w 1039"/>
              <a:gd name="T17" fmla="*/ 89 h 178"/>
              <a:gd name="T18" fmla="*/ 78 w 1039"/>
              <a:gd name="T19" fmla="*/ 107 h 178"/>
              <a:gd name="T20" fmla="*/ 551 w 1039"/>
              <a:gd name="T21" fmla="*/ 107 h 178"/>
              <a:gd name="T22" fmla="*/ 568 w 1039"/>
              <a:gd name="T23" fmla="*/ 124 h 178"/>
              <a:gd name="T24" fmla="*/ 551 w 1039"/>
              <a:gd name="T25" fmla="*/ 142 h 178"/>
              <a:gd name="T26" fmla="*/ 480 w 1039"/>
              <a:gd name="T27" fmla="*/ 142 h 178"/>
              <a:gd name="T28" fmla="*/ 463 w 1039"/>
              <a:gd name="T29" fmla="*/ 160 h 178"/>
              <a:gd name="T30" fmla="*/ 480 w 1039"/>
              <a:gd name="T31" fmla="*/ 178 h 178"/>
              <a:gd name="T32" fmla="*/ 796 w 1039"/>
              <a:gd name="T33" fmla="*/ 178 h 178"/>
              <a:gd name="T34" fmla="*/ 814 w 1039"/>
              <a:gd name="T35" fmla="*/ 160 h 178"/>
              <a:gd name="T36" fmla="*/ 796 w 1039"/>
              <a:gd name="T37" fmla="*/ 142 h 178"/>
              <a:gd name="T38" fmla="*/ 766 w 1039"/>
              <a:gd name="T39" fmla="*/ 142 h 178"/>
              <a:gd name="T40" fmla="*/ 748 w 1039"/>
              <a:gd name="T41" fmla="*/ 124 h 178"/>
              <a:gd name="T42" fmla="*/ 766 w 1039"/>
              <a:gd name="T43" fmla="*/ 107 h 178"/>
              <a:gd name="T44" fmla="*/ 917 w 1039"/>
              <a:gd name="T45" fmla="*/ 107 h 178"/>
              <a:gd name="T46" fmla="*/ 934 w 1039"/>
              <a:gd name="T47" fmla="*/ 89 h 178"/>
              <a:gd name="T48" fmla="*/ 917 w 1039"/>
              <a:gd name="T49" fmla="*/ 71 h 178"/>
              <a:gd name="T50" fmla="*/ 788 w 1039"/>
              <a:gd name="T51" fmla="*/ 71 h 178"/>
              <a:gd name="T52" fmla="*/ 770 w 1039"/>
              <a:gd name="T53" fmla="*/ 53 h 178"/>
              <a:gd name="T54" fmla="*/ 788 w 1039"/>
              <a:gd name="T55" fmla="*/ 35 h 178"/>
              <a:gd name="T56" fmla="*/ 1021 w 1039"/>
              <a:gd name="T57" fmla="*/ 35 h 178"/>
              <a:gd name="T58" fmla="*/ 1039 w 1039"/>
              <a:gd name="T59" fmla="*/ 18 h 178"/>
              <a:gd name="T60" fmla="*/ 1021 w 1039"/>
              <a:gd name="T61" fmla="*/ 0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039" h="178">
                <a:moveTo>
                  <a:pt x="1021" y="0"/>
                </a:moveTo>
                <a:cubicBezTo>
                  <a:pt x="18" y="0"/>
                  <a:pt x="18" y="0"/>
                  <a:pt x="18" y="0"/>
                </a:cubicBezTo>
                <a:cubicBezTo>
                  <a:pt x="8" y="0"/>
                  <a:pt x="0" y="8"/>
                  <a:pt x="0" y="18"/>
                </a:cubicBezTo>
                <a:cubicBezTo>
                  <a:pt x="0" y="28"/>
                  <a:pt x="8" y="35"/>
                  <a:pt x="18" y="35"/>
                </a:cubicBezTo>
                <a:cubicBezTo>
                  <a:pt x="417" y="35"/>
                  <a:pt x="417" y="35"/>
                  <a:pt x="417" y="35"/>
                </a:cubicBezTo>
                <a:cubicBezTo>
                  <a:pt x="427" y="35"/>
                  <a:pt x="435" y="43"/>
                  <a:pt x="435" y="53"/>
                </a:cubicBezTo>
                <a:cubicBezTo>
                  <a:pt x="435" y="63"/>
                  <a:pt x="427" y="71"/>
                  <a:pt x="417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68" y="71"/>
                  <a:pt x="60" y="79"/>
                  <a:pt x="60" y="89"/>
                </a:cubicBezTo>
                <a:cubicBezTo>
                  <a:pt x="60" y="99"/>
                  <a:pt x="68" y="107"/>
                  <a:pt x="78" y="107"/>
                </a:cubicBezTo>
                <a:cubicBezTo>
                  <a:pt x="551" y="107"/>
                  <a:pt x="551" y="107"/>
                  <a:pt x="551" y="107"/>
                </a:cubicBezTo>
                <a:cubicBezTo>
                  <a:pt x="561" y="107"/>
                  <a:pt x="568" y="114"/>
                  <a:pt x="568" y="124"/>
                </a:cubicBezTo>
                <a:cubicBezTo>
                  <a:pt x="568" y="134"/>
                  <a:pt x="561" y="142"/>
                  <a:pt x="551" y="142"/>
                </a:cubicBezTo>
                <a:cubicBezTo>
                  <a:pt x="480" y="142"/>
                  <a:pt x="480" y="142"/>
                  <a:pt x="480" y="142"/>
                </a:cubicBezTo>
                <a:cubicBezTo>
                  <a:pt x="471" y="142"/>
                  <a:pt x="463" y="150"/>
                  <a:pt x="463" y="160"/>
                </a:cubicBezTo>
                <a:cubicBezTo>
                  <a:pt x="463" y="170"/>
                  <a:pt x="471" y="178"/>
                  <a:pt x="480" y="178"/>
                </a:cubicBezTo>
                <a:cubicBezTo>
                  <a:pt x="796" y="178"/>
                  <a:pt x="796" y="178"/>
                  <a:pt x="796" y="178"/>
                </a:cubicBezTo>
                <a:cubicBezTo>
                  <a:pt x="806" y="178"/>
                  <a:pt x="814" y="170"/>
                  <a:pt x="814" y="160"/>
                </a:cubicBezTo>
                <a:cubicBezTo>
                  <a:pt x="814" y="150"/>
                  <a:pt x="806" y="142"/>
                  <a:pt x="796" y="142"/>
                </a:cubicBezTo>
                <a:cubicBezTo>
                  <a:pt x="766" y="142"/>
                  <a:pt x="766" y="142"/>
                  <a:pt x="766" y="142"/>
                </a:cubicBezTo>
                <a:cubicBezTo>
                  <a:pt x="756" y="142"/>
                  <a:pt x="748" y="134"/>
                  <a:pt x="748" y="124"/>
                </a:cubicBezTo>
                <a:cubicBezTo>
                  <a:pt x="748" y="114"/>
                  <a:pt x="756" y="107"/>
                  <a:pt x="766" y="107"/>
                </a:cubicBezTo>
                <a:cubicBezTo>
                  <a:pt x="917" y="107"/>
                  <a:pt x="917" y="107"/>
                  <a:pt x="917" y="107"/>
                </a:cubicBezTo>
                <a:cubicBezTo>
                  <a:pt x="926" y="107"/>
                  <a:pt x="934" y="99"/>
                  <a:pt x="934" y="89"/>
                </a:cubicBezTo>
                <a:cubicBezTo>
                  <a:pt x="934" y="79"/>
                  <a:pt x="926" y="71"/>
                  <a:pt x="917" y="71"/>
                </a:cubicBezTo>
                <a:cubicBezTo>
                  <a:pt x="788" y="71"/>
                  <a:pt x="788" y="71"/>
                  <a:pt x="788" y="71"/>
                </a:cubicBezTo>
                <a:cubicBezTo>
                  <a:pt x="778" y="71"/>
                  <a:pt x="770" y="63"/>
                  <a:pt x="770" y="53"/>
                </a:cubicBezTo>
                <a:cubicBezTo>
                  <a:pt x="770" y="43"/>
                  <a:pt x="778" y="35"/>
                  <a:pt x="788" y="35"/>
                </a:cubicBezTo>
                <a:cubicBezTo>
                  <a:pt x="1021" y="35"/>
                  <a:pt x="1021" y="35"/>
                  <a:pt x="1021" y="35"/>
                </a:cubicBezTo>
                <a:cubicBezTo>
                  <a:pt x="1031" y="35"/>
                  <a:pt x="1039" y="28"/>
                  <a:pt x="1039" y="18"/>
                </a:cubicBezTo>
                <a:cubicBezTo>
                  <a:pt x="1039" y="8"/>
                  <a:pt x="1031" y="0"/>
                  <a:pt x="1021" y="0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5" name="Freeform 9"/>
          <p:cNvSpPr/>
          <p:nvPr/>
        </p:nvSpPr>
        <p:spPr bwMode="auto">
          <a:xfrm>
            <a:off x="8011089" y="4469249"/>
            <a:ext cx="1344613" cy="133350"/>
          </a:xfrm>
          <a:custGeom>
            <a:avLst/>
            <a:gdLst>
              <a:gd name="T0" fmla="*/ 351 w 351"/>
              <a:gd name="T1" fmla="*/ 18 h 35"/>
              <a:gd name="T2" fmla="*/ 333 w 351"/>
              <a:gd name="T3" fmla="*/ 35 h 35"/>
              <a:gd name="T4" fmla="*/ 17 w 351"/>
              <a:gd name="T5" fmla="*/ 35 h 35"/>
              <a:gd name="T6" fmla="*/ 0 w 351"/>
              <a:gd name="T7" fmla="*/ 18 h 35"/>
              <a:gd name="T8" fmla="*/ 17 w 351"/>
              <a:gd name="T9" fmla="*/ 0 h 35"/>
              <a:gd name="T10" fmla="*/ 333 w 351"/>
              <a:gd name="T11" fmla="*/ 0 h 35"/>
              <a:gd name="T12" fmla="*/ 351 w 351"/>
              <a:gd name="T13" fmla="*/ 18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51" h="35">
                <a:moveTo>
                  <a:pt x="351" y="18"/>
                </a:moveTo>
                <a:cubicBezTo>
                  <a:pt x="351" y="27"/>
                  <a:pt x="343" y="35"/>
                  <a:pt x="333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8" y="35"/>
                  <a:pt x="0" y="27"/>
                  <a:pt x="0" y="18"/>
                </a:cubicBezTo>
                <a:cubicBezTo>
                  <a:pt x="0" y="8"/>
                  <a:pt x="8" y="0"/>
                  <a:pt x="17" y="0"/>
                </a:cubicBezTo>
                <a:cubicBezTo>
                  <a:pt x="333" y="0"/>
                  <a:pt x="333" y="0"/>
                  <a:pt x="333" y="0"/>
                </a:cubicBezTo>
                <a:cubicBezTo>
                  <a:pt x="343" y="0"/>
                  <a:pt x="351" y="8"/>
                  <a:pt x="351" y="18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" name="Freeform 10"/>
          <p:cNvSpPr/>
          <p:nvPr/>
        </p:nvSpPr>
        <p:spPr bwMode="auto">
          <a:xfrm>
            <a:off x="8206352" y="4740711"/>
            <a:ext cx="839788" cy="133350"/>
          </a:xfrm>
          <a:custGeom>
            <a:avLst/>
            <a:gdLst>
              <a:gd name="T0" fmla="*/ 219 w 219"/>
              <a:gd name="T1" fmla="*/ 18 h 35"/>
              <a:gd name="T2" fmla="*/ 201 w 219"/>
              <a:gd name="T3" fmla="*/ 35 h 35"/>
              <a:gd name="T4" fmla="*/ 17 w 219"/>
              <a:gd name="T5" fmla="*/ 35 h 35"/>
              <a:gd name="T6" fmla="*/ 0 w 219"/>
              <a:gd name="T7" fmla="*/ 18 h 35"/>
              <a:gd name="T8" fmla="*/ 17 w 219"/>
              <a:gd name="T9" fmla="*/ 0 h 35"/>
              <a:gd name="T10" fmla="*/ 201 w 219"/>
              <a:gd name="T11" fmla="*/ 0 h 35"/>
              <a:gd name="T12" fmla="*/ 219 w 219"/>
              <a:gd name="T13" fmla="*/ 18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" h="35">
                <a:moveTo>
                  <a:pt x="219" y="18"/>
                </a:moveTo>
                <a:cubicBezTo>
                  <a:pt x="219" y="27"/>
                  <a:pt x="211" y="35"/>
                  <a:pt x="201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8" y="35"/>
                  <a:pt x="0" y="27"/>
                  <a:pt x="0" y="18"/>
                </a:cubicBezTo>
                <a:cubicBezTo>
                  <a:pt x="0" y="8"/>
                  <a:pt x="8" y="0"/>
                  <a:pt x="17" y="0"/>
                </a:cubicBezTo>
                <a:cubicBezTo>
                  <a:pt x="201" y="0"/>
                  <a:pt x="201" y="0"/>
                  <a:pt x="201" y="0"/>
                </a:cubicBezTo>
                <a:cubicBezTo>
                  <a:pt x="211" y="0"/>
                  <a:pt x="219" y="8"/>
                  <a:pt x="219" y="1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7" name="Freeform 11"/>
          <p:cNvSpPr/>
          <p:nvPr/>
        </p:nvSpPr>
        <p:spPr bwMode="auto">
          <a:xfrm>
            <a:off x="9528739" y="4740711"/>
            <a:ext cx="839788" cy="133350"/>
          </a:xfrm>
          <a:custGeom>
            <a:avLst/>
            <a:gdLst>
              <a:gd name="T0" fmla="*/ 219 w 219"/>
              <a:gd name="T1" fmla="*/ 18 h 35"/>
              <a:gd name="T2" fmla="*/ 201 w 219"/>
              <a:gd name="T3" fmla="*/ 35 h 35"/>
              <a:gd name="T4" fmla="*/ 17 w 219"/>
              <a:gd name="T5" fmla="*/ 35 h 35"/>
              <a:gd name="T6" fmla="*/ 0 w 219"/>
              <a:gd name="T7" fmla="*/ 18 h 35"/>
              <a:gd name="T8" fmla="*/ 17 w 219"/>
              <a:gd name="T9" fmla="*/ 0 h 35"/>
              <a:gd name="T10" fmla="*/ 201 w 219"/>
              <a:gd name="T11" fmla="*/ 0 h 35"/>
              <a:gd name="T12" fmla="*/ 219 w 219"/>
              <a:gd name="T13" fmla="*/ 18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" h="35">
                <a:moveTo>
                  <a:pt x="219" y="18"/>
                </a:moveTo>
                <a:cubicBezTo>
                  <a:pt x="219" y="27"/>
                  <a:pt x="211" y="35"/>
                  <a:pt x="201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8" y="35"/>
                  <a:pt x="0" y="27"/>
                  <a:pt x="0" y="18"/>
                </a:cubicBezTo>
                <a:cubicBezTo>
                  <a:pt x="0" y="8"/>
                  <a:pt x="8" y="0"/>
                  <a:pt x="17" y="0"/>
                </a:cubicBezTo>
                <a:cubicBezTo>
                  <a:pt x="201" y="0"/>
                  <a:pt x="201" y="0"/>
                  <a:pt x="201" y="0"/>
                </a:cubicBezTo>
                <a:cubicBezTo>
                  <a:pt x="211" y="0"/>
                  <a:pt x="219" y="8"/>
                  <a:pt x="219" y="1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9" name="Freeform 13"/>
          <p:cNvSpPr/>
          <p:nvPr/>
        </p:nvSpPr>
        <p:spPr bwMode="auto">
          <a:xfrm>
            <a:off x="8954064" y="2019736"/>
            <a:ext cx="762000" cy="461962"/>
          </a:xfrm>
          <a:custGeom>
            <a:avLst/>
            <a:gdLst>
              <a:gd name="T0" fmla="*/ 158 w 199"/>
              <a:gd name="T1" fmla="*/ 40 h 121"/>
              <a:gd name="T2" fmla="*/ 158 w 199"/>
              <a:gd name="T3" fmla="*/ 40 h 121"/>
              <a:gd name="T4" fmla="*/ 112 w 199"/>
              <a:gd name="T5" fmla="*/ 0 h 121"/>
              <a:gd name="T6" fmla="*/ 66 w 199"/>
              <a:gd name="T7" fmla="*/ 46 h 121"/>
              <a:gd name="T8" fmla="*/ 66 w 199"/>
              <a:gd name="T9" fmla="*/ 46 h 121"/>
              <a:gd name="T10" fmla="*/ 61 w 199"/>
              <a:gd name="T11" fmla="*/ 46 h 121"/>
              <a:gd name="T12" fmla="*/ 38 w 199"/>
              <a:gd name="T13" fmla="*/ 66 h 121"/>
              <a:gd name="T14" fmla="*/ 28 w 199"/>
              <a:gd name="T15" fmla="*/ 65 h 121"/>
              <a:gd name="T16" fmla="*/ 0 w 199"/>
              <a:gd name="T17" fmla="*/ 93 h 121"/>
              <a:gd name="T18" fmla="*/ 28 w 199"/>
              <a:gd name="T19" fmla="*/ 121 h 121"/>
              <a:gd name="T20" fmla="*/ 158 w 199"/>
              <a:gd name="T21" fmla="*/ 121 h 121"/>
              <a:gd name="T22" fmla="*/ 199 w 199"/>
              <a:gd name="T23" fmla="*/ 80 h 121"/>
              <a:gd name="T24" fmla="*/ 158 w 199"/>
              <a:gd name="T25" fmla="*/ 4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99" h="121">
                <a:moveTo>
                  <a:pt x="158" y="40"/>
                </a:moveTo>
                <a:cubicBezTo>
                  <a:pt x="158" y="40"/>
                  <a:pt x="158" y="40"/>
                  <a:pt x="158" y="40"/>
                </a:cubicBezTo>
                <a:cubicBezTo>
                  <a:pt x="155" y="17"/>
                  <a:pt x="136" y="0"/>
                  <a:pt x="112" y="0"/>
                </a:cubicBezTo>
                <a:cubicBezTo>
                  <a:pt x="87" y="0"/>
                  <a:pt x="66" y="20"/>
                  <a:pt x="66" y="46"/>
                </a:cubicBezTo>
                <a:cubicBezTo>
                  <a:pt x="66" y="46"/>
                  <a:pt x="66" y="46"/>
                  <a:pt x="66" y="46"/>
                </a:cubicBezTo>
                <a:cubicBezTo>
                  <a:pt x="65" y="46"/>
                  <a:pt x="63" y="46"/>
                  <a:pt x="61" y="46"/>
                </a:cubicBezTo>
                <a:cubicBezTo>
                  <a:pt x="49" y="46"/>
                  <a:pt x="39" y="55"/>
                  <a:pt x="38" y="66"/>
                </a:cubicBezTo>
                <a:cubicBezTo>
                  <a:pt x="35" y="65"/>
                  <a:pt x="32" y="65"/>
                  <a:pt x="28" y="65"/>
                </a:cubicBezTo>
                <a:cubicBezTo>
                  <a:pt x="13" y="65"/>
                  <a:pt x="0" y="77"/>
                  <a:pt x="0" y="93"/>
                </a:cubicBezTo>
                <a:cubicBezTo>
                  <a:pt x="0" y="108"/>
                  <a:pt x="13" y="121"/>
                  <a:pt x="28" y="121"/>
                </a:cubicBezTo>
                <a:cubicBezTo>
                  <a:pt x="158" y="121"/>
                  <a:pt x="158" y="121"/>
                  <a:pt x="158" y="121"/>
                </a:cubicBezTo>
                <a:cubicBezTo>
                  <a:pt x="181" y="121"/>
                  <a:pt x="199" y="103"/>
                  <a:pt x="199" y="80"/>
                </a:cubicBezTo>
                <a:cubicBezTo>
                  <a:pt x="199" y="58"/>
                  <a:pt x="181" y="40"/>
                  <a:pt x="158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3" name="Oval 15"/>
          <p:cNvSpPr>
            <a:spLocks noChangeArrowheads="1"/>
          </p:cNvSpPr>
          <p:nvPr/>
        </p:nvSpPr>
        <p:spPr bwMode="auto">
          <a:xfrm>
            <a:off x="9352527" y="1362511"/>
            <a:ext cx="539750" cy="538162"/>
          </a:xfrm>
          <a:prstGeom prst="ellipse">
            <a:avLst/>
          </a:prstGeom>
          <a:solidFill>
            <a:srgbClr val="E6B54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4" name="Freeform 16"/>
          <p:cNvSpPr/>
          <p:nvPr/>
        </p:nvSpPr>
        <p:spPr bwMode="auto">
          <a:xfrm>
            <a:off x="9620814" y="1362511"/>
            <a:ext cx="271463" cy="538162"/>
          </a:xfrm>
          <a:custGeom>
            <a:avLst/>
            <a:gdLst>
              <a:gd name="T0" fmla="*/ 71 w 71"/>
              <a:gd name="T1" fmla="*/ 70 h 141"/>
              <a:gd name="T2" fmla="*/ 0 w 71"/>
              <a:gd name="T3" fmla="*/ 0 h 141"/>
              <a:gd name="T4" fmla="*/ 0 w 71"/>
              <a:gd name="T5" fmla="*/ 141 h 141"/>
              <a:gd name="T6" fmla="*/ 71 w 71"/>
              <a:gd name="T7" fmla="*/ 7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1" h="141">
                <a:moveTo>
                  <a:pt x="71" y="70"/>
                </a:moveTo>
                <a:cubicBezTo>
                  <a:pt x="71" y="31"/>
                  <a:pt x="39" y="0"/>
                  <a:pt x="0" y="0"/>
                </a:cubicBezTo>
                <a:cubicBezTo>
                  <a:pt x="0" y="141"/>
                  <a:pt x="0" y="141"/>
                  <a:pt x="0" y="141"/>
                </a:cubicBezTo>
                <a:cubicBezTo>
                  <a:pt x="39" y="141"/>
                  <a:pt x="71" y="109"/>
                  <a:pt x="71" y="70"/>
                </a:cubicBezTo>
                <a:close/>
              </a:path>
            </a:pathLst>
          </a:custGeom>
          <a:solidFill>
            <a:srgbClr val="F4C3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6" name="Freeform 18"/>
          <p:cNvSpPr/>
          <p:nvPr/>
        </p:nvSpPr>
        <p:spPr bwMode="auto">
          <a:xfrm>
            <a:off x="8382564" y="3394511"/>
            <a:ext cx="2690813" cy="233362"/>
          </a:xfrm>
          <a:custGeom>
            <a:avLst/>
            <a:gdLst>
              <a:gd name="T0" fmla="*/ 0 w 702"/>
              <a:gd name="T1" fmla="*/ 61 h 61"/>
              <a:gd name="T2" fmla="*/ 160 w 702"/>
              <a:gd name="T3" fmla="*/ 37 h 61"/>
              <a:gd name="T4" fmla="*/ 351 w 702"/>
              <a:gd name="T5" fmla="*/ 0 h 61"/>
              <a:gd name="T6" fmla="*/ 702 w 702"/>
              <a:gd name="T7" fmla="*/ 61 h 61"/>
              <a:gd name="T8" fmla="*/ 0 w 702"/>
              <a:gd name="T9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02" h="61">
                <a:moveTo>
                  <a:pt x="0" y="61"/>
                </a:moveTo>
                <a:cubicBezTo>
                  <a:pt x="0" y="61"/>
                  <a:pt x="106" y="52"/>
                  <a:pt x="160" y="37"/>
                </a:cubicBezTo>
                <a:cubicBezTo>
                  <a:pt x="233" y="16"/>
                  <a:pt x="272" y="0"/>
                  <a:pt x="351" y="0"/>
                </a:cubicBezTo>
                <a:cubicBezTo>
                  <a:pt x="440" y="0"/>
                  <a:pt x="566" y="57"/>
                  <a:pt x="702" y="61"/>
                </a:cubicBezTo>
                <a:cubicBezTo>
                  <a:pt x="341" y="61"/>
                  <a:pt x="0" y="61"/>
                  <a:pt x="0" y="61"/>
                </a:cubicBezTo>
                <a:close/>
              </a:path>
            </a:pathLst>
          </a:custGeom>
          <a:solidFill>
            <a:srgbClr val="ABC2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7" name="Freeform 19"/>
          <p:cNvSpPr/>
          <p:nvPr/>
        </p:nvSpPr>
        <p:spPr bwMode="auto">
          <a:xfrm>
            <a:off x="7263377" y="3627874"/>
            <a:ext cx="4270375" cy="114300"/>
          </a:xfrm>
          <a:custGeom>
            <a:avLst/>
            <a:gdLst>
              <a:gd name="T0" fmla="*/ 1114 w 1114"/>
              <a:gd name="T1" fmla="*/ 15 h 30"/>
              <a:gd name="T2" fmla="*/ 1099 w 1114"/>
              <a:gd name="T3" fmla="*/ 30 h 30"/>
              <a:gd name="T4" fmla="*/ 15 w 1114"/>
              <a:gd name="T5" fmla="*/ 30 h 30"/>
              <a:gd name="T6" fmla="*/ 0 w 1114"/>
              <a:gd name="T7" fmla="*/ 15 h 30"/>
              <a:gd name="T8" fmla="*/ 15 w 1114"/>
              <a:gd name="T9" fmla="*/ 0 h 30"/>
              <a:gd name="T10" fmla="*/ 1099 w 1114"/>
              <a:gd name="T11" fmla="*/ 0 h 30"/>
              <a:gd name="T12" fmla="*/ 1114 w 1114"/>
              <a:gd name="T13" fmla="*/ 15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14" h="30">
                <a:moveTo>
                  <a:pt x="1114" y="15"/>
                </a:moveTo>
                <a:cubicBezTo>
                  <a:pt x="1114" y="23"/>
                  <a:pt x="1107" y="30"/>
                  <a:pt x="1099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7" y="30"/>
                  <a:pt x="0" y="23"/>
                  <a:pt x="0" y="15"/>
                </a:cubicBezTo>
                <a:cubicBezTo>
                  <a:pt x="0" y="7"/>
                  <a:pt x="7" y="0"/>
                  <a:pt x="15" y="0"/>
                </a:cubicBezTo>
                <a:cubicBezTo>
                  <a:pt x="1099" y="0"/>
                  <a:pt x="1099" y="0"/>
                  <a:pt x="1099" y="0"/>
                </a:cubicBezTo>
                <a:cubicBezTo>
                  <a:pt x="1107" y="0"/>
                  <a:pt x="1114" y="7"/>
                  <a:pt x="1114" y="15"/>
                </a:cubicBezTo>
                <a:close/>
              </a:path>
            </a:pathLst>
          </a:custGeom>
          <a:solidFill>
            <a:srgbClr val="A3BC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" name="Freeform 20"/>
          <p:cNvSpPr/>
          <p:nvPr/>
        </p:nvSpPr>
        <p:spPr bwMode="auto">
          <a:xfrm>
            <a:off x="7390377" y="3394511"/>
            <a:ext cx="2686050" cy="233362"/>
          </a:xfrm>
          <a:custGeom>
            <a:avLst/>
            <a:gdLst>
              <a:gd name="T0" fmla="*/ 0 w 701"/>
              <a:gd name="T1" fmla="*/ 61 h 61"/>
              <a:gd name="T2" fmla="*/ 160 w 701"/>
              <a:gd name="T3" fmla="*/ 37 h 61"/>
              <a:gd name="T4" fmla="*/ 351 w 701"/>
              <a:gd name="T5" fmla="*/ 0 h 61"/>
              <a:gd name="T6" fmla="*/ 701 w 701"/>
              <a:gd name="T7" fmla="*/ 61 h 61"/>
              <a:gd name="T8" fmla="*/ 0 w 701"/>
              <a:gd name="T9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01" h="61">
                <a:moveTo>
                  <a:pt x="0" y="61"/>
                </a:moveTo>
                <a:cubicBezTo>
                  <a:pt x="0" y="61"/>
                  <a:pt x="106" y="52"/>
                  <a:pt x="160" y="37"/>
                </a:cubicBezTo>
                <a:cubicBezTo>
                  <a:pt x="233" y="16"/>
                  <a:pt x="272" y="0"/>
                  <a:pt x="351" y="0"/>
                </a:cubicBezTo>
                <a:cubicBezTo>
                  <a:pt x="440" y="0"/>
                  <a:pt x="566" y="57"/>
                  <a:pt x="701" y="61"/>
                </a:cubicBezTo>
                <a:cubicBezTo>
                  <a:pt x="341" y="61"/>
                  <a:pt x="0" y="61"/>
                  <a:pt x="0" y="61"/>
                </a:cubicBezTo>
                <a:close/>
              </a:path>
            </a:pathLst>
          </a:custGeom>
          <a:solidFill>
            <a:srgbClr val="C5E3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" name="Freeform 21"/>
          <p:cNvSpPr/>
          <p:nvPr/>
        </p:nvSpPr>
        <p:spPr bwMode="auto">
          <a:xfrm>
            <a:off x="9585889" y="3421499"/>
            <a:ext cx="1920875" cy="206375"/>
          </a:xfrm>
          <a:custGeom>
            <a:avLst/>
            <a:gdLst>
              <a:gd name="T0" fmla="*/ 0 w 501"/>
              <a:gd name="T1" fmla="*/ 54 h 54"/>
              <a:gd name="T2" fmla="*/ 114 w 501"/>
              <a:gd name="T3" fmla="*/ 33 h 54"/>
              <a:gd name="T4" fmla="*/ 250 w 501"/>
              <a:gd name="T5" fmla="*/ 0 h 54"/>
              <a:gd name="T6" fmla="*/ 501 w 501"/>
              <a:gd name="T7" fmla="*/ 54 h 54"/>
              <a:gd name="T8" fmla="*/ 0 w 501"/>
              <a:gd name="T9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1" h="54">
                <a:moveTo>
                  <a:pt x="0" y="54"/>
                </a:moveTo>
                <a:cubicBezTo>
                  <a:pt x="0" y="54"/>
                  <a:pt x="75" y="46"/>
                  <a:pt x="114" y="33"/>
                </a:cubicBezTo>
                <a:cubicBezTo>
                  <a:pt x="166" y="15"/>
                  <a:pt x="194" y="0"/>
                  <a:pt x="250" y="0"/>
                </a:cubicBezTo>
                <a:cubicBezTo>
                  <a:pt x="314" y="0"/>
                  <a:pt x="404" y="50"/>
                  <a:pt x="501" y="54"/>
                </a:cubicBezTo>
                <a:cubicBezTo>
                  <a:pt x="243" y="54"/>
                  <a:pt x="0" y="54"/>
                  <a:pt x="0" y="54"/>
                </a:cubicBezTo>
                <a:close/>
              </a:path>
            </a:pathLst>
          </a:custGeom>
          <a:solidFill>
            <a:srgbClr val="C5E3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" name="Freeform 22"/>
          <p:cNvSpPr/>
          <p:nvPr/>
        </p:nvSpPr>
        <p:spPr bwMode="auto">
          <a:xfrm>
            <a:off x="10436789" y="4151749"/>
            <a:ext cx="682625" cy="92075"/>
          </a:xfrm>
          <a:custGeom>
            <a:avLst/>
            <a:gdLst>
              <a:gd name="T0" fmla="*/ 0 w 430"/>
              <a:gd name="T1" fmla="*/ 0 h 58"/>
              <a:gd name="T2" fmla="*/ 430 w 430"/>
              <a:gd name="T3" fmla="*/ 0 h 58"/>
              <a:gd name="T4" fmla="*/ 377 w 430"/>
              <a:gd name="T5" fmla="*/ 58 h 58"/>
              <a:gd name="T6" fmla="*/ 44 w 430"/>
              <a:gd name="T7" fmla="*/ 58 h 58"/>
              <a:gd name="T8" fmla="*/ 0 w 430"/>
              <a:gd name="T9" fmla="*/ 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0" h="58">
                <a:moveTo>
                  <a:pt x="0" y="0"/>
                </a:moveTo>
                <a:lnTo>
                  <a:pt x="430" y="0"/>
                </a:lnTo>
                <a:lnTo>
                  <a:pt x="377" y="58"/>
                </a:lnTo>
                <a:lnTo>
                  <a:pt x="44" y="58"/>
                </a:lnTo>
                <a:lnTo>
                  <a:pt x="0" y="0"/>
                </a:lnTo>
                <a:close/>
              </a:path>
            </a:pathLst>
          </a:custGeom>
          <a:solidFill>
            <a:srgbClr val="FDFF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" name="Freeform 23"/>
          <p:cNvSpPr/>
          <p:nvPr/>
        </p:nvSpPr>
        <p:spPr bwMode="auto">
          <a:xfrm>
            <a:off x="10859064" y="4151749"/>
            <a:ext cx="260350" cy="92075"/>
          </a:xfrm>
          <a:custGeom>
            <a:avLst/>
            <a:gdLst>
              <a:gd name="T0" fmla="*/ 53 w 164"/>
              <a:gd name="T1" fmla="*/ 0 h 58"/>
              <a:gd name="T2" fmla="*/ 0 w 164"/>
              <a:gd name="T3" fmla="*/ 58 h 58"/>
              <a:gd name="T4" fmla="*/ 111 w 164"/>
              <a:gd name="T5" fmla="*/ 58 h 58"/>
              <a:gd name="T6" fmla="*/ 164 w 164"/>
              <a:gd name="T7" fmla="*/ 0 h 58"/>
              <a:gd name="T8" fmla="*/ 53 w 164"/>
              <a:gd name="T9" fmla="*/ 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4" h="58">
                <a:moveTo>
                  <a:pt x="53" y="0"/>
                </a:moveTo>
                <a:lnTo>
                  <a:pt x="0" y="58"/>
                </a:lnTo>
                <a:lnTo>
                  <a:pt x="111" y="58"/>
                </a:lnTo>
                <a:lnTo>
                  <a:pt x="164" y="0"/>
                </a:lnTo>
                <a:lnTo>
                  <a:pt x="53" y="0"/>
                </a:lnTo>
                <a:close/>
              </a:path>
            </a:pathLst>
          </a:custGeom>
          <a:solidFill>
            <a:srgbClr val="CAD9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" name="Rectangle 24"/>
          <p:cNvSpPr>
            <a:spLocks noChangeArrowheads="1"/>
          </p:cNvSpPr>
          <p:nvPr/>
        </p:nvSpPr>
        <p:spPr bwMode="auto">
          <a:xfrm>
            <a:off x="10797152" y="3543736"/>
            <a:ext cx="11113" cy="608012"/>
          </a:xfrm>
          <a:prstGeom prst="rect">
            <a:avLst/>
          </a:prstGeom>
          <a:solidFill>
            <a:srgbClr val="C0711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" name="Freeform 25"/>
          <p:cNvSpPr/>
          <p:nvPr/>
        </p:nvSpPr>
        <p:spPr bwMode="auto">
          <a:xfrm>
            <a:off x="10820964" y="3616761"/>
            <a:ext cx="241300" cy="447675"/>
          </a:xfrm>
          <a:custGeom>
            <a:avLst/>
            <a:gdLst>
              <a:gd name="T0" fmla="*/ 0 w 152"/>
              <a:gd name="T1" fmla="*/ 0 h 282"/>
              <a:gd name="T2" fmla="*/ 0 w 152"/>
              <a:gd name="T3" fmla="*/ 282 h 282"/>
              <a:gd name="T4" fmla="*/ 152 w 152"/>
              <a:gd name="T5" fmla="*/ 282 h 282"/>
              <a:gd name="T6" fmla="*/ 0 w 152"/>
              <a:gd name="T7" fmla="*/ 0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2" h="282">
                <a:moveTo>
                  <a:pt x="0" y="0"/>
                </a:moveTo>
                <a:lnTo>
                  <a:pt x="0" y="282"/>
                </a:lnTo>
                <a:lnTo>
                  <a:pt x="152" y="282"/>
                </a:lnTo>
                <a:lnTo>
                  <a:pt x="0" y="0"/>
                </a:lnTo>
                <a:close/>
              </a:path>
            </a:pathLst>
          </a:custGeom>
          <a:solidFill>
            <a:srgbClr val="FDFF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" name="Freeform 26"/>
          <p:cNvSpPr/>
          <p:nvPr/>
        </p:nvSpPr>
        <p:spPr bwMode="auto">
          <a:xfrm>
            <a:off x="10455839" y="3559611"/>
            <a:ext cx="322263" cy="515937"/>
          </a:xfrm>
          <a:custGeom>
            <a:avLst/>
            <a:gdLst>
              <a:gd name="T0" fmla="*/ 203 w 203"/>
              <a:gd name="T1" fmla="*/ 0 h 325"/>
              <a:gd name="T2" fmla="*/ 203 w 203"/>
              <a:gd name="T3" fmla="*/ 325 h 325"/>
              <a:gd name="T4" fmla="*/ 0 w 203"/>
              <a:gd name="T5" fmla="*/ 325 h 325"/>
              <a:gd name="T6" fmla="*/ 203 w 203"/>
              <a:gd name="T7" fmla="*/ 0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3" h="325">
                <a:moveTo>
                  <a:pt x="203" y="0"/>
                </a:moveTo>
                <a:lnTo>
                  <a:pt x="203" y="325"/>
                </a:lnTo>
                <a:lnTo>
                  <a:pt x="0" y="325"/>
                </a:lnTo>
                <a:lnTo>
                  <a:pt x="203" y="0"/>
                </a:lnTo>
                <a:close/>
              </a:path>
            </a:pathLst>
          </a:custGeom>
          <a:solidFill>
            <a:srgbClr val="FDFF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" name="Freeform 27"/>
          <p:cNvSpPr/>
          <p:nvPr/>
        </p:nvSpPr>
        <p:spPr bwMode="auto">
          <a:xfrm>
            <a:off x="10452664" y="4173974"/>
            <a:ext cx="642938" cy="23812"/>
          </a:xfrm>
          <a:custGeom>
            <a:avLst/>
            <a:gdLst>
              <a:gd name="T0" fmla="*/ 393 w 405"/>
              <a:gd name="T1" fmla="*/ 15 h 15"/>
              <a:gd name="T2" fmla="*/ 405 w 405"/>
              <a:gd name="T3" fmla="*/ 0 h 15"/>
              <a:gd name="T4" fmla="*/ 0 w 405"/>
              <a:gd name="T5" fmla="*/ 0 h 15"/>
              <a:gd name="T6" fmla="*/ 12 w 405"/>
              <a:gd name="T7" fmla="*/ 15 h 15"/>
              <a:gd name="T8" fmla="*/ 393 w 405"/>
              <a:gd name="T9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5" h="15">
                <a:moveTo>
                  <a:pt x="393" y="15"/>
                </a:moveTo>
                <a:lnTo>
                  <a:pt x="405" y="0"/>
                </a:lnTo>
                <a:lnTo>
                  <a:pt x="0" y="0"/>
                </a:lnTo>
                <a:lnTo>
                  <a:pt x="12" y="15"/>
                </a:lnTo>
                <a:lnTo>
                  <a:pt x="393" y="15"/>
                </a:lnTo>
                <a:close/>
              </a:path>
            </a:pathLst>
          </a:custGeom>
          <a:solidFill>
            <a:srgbClr val="A34B1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" name="Freeform 28"/>
          <p:cNvSpPr/>
          <p:nvPr/>
        </p:nvSpPr>
        <p:spPr bwMode="auto">
          <a:xfrm>
            <a:off x="7834877" y="4308911"/>
            <a:ext cx="769938" cy="103187"/>
          </a:xfrm>
          <a:custGeom>
            <a:avLst/>
            <a:gdLst>
              <a:gd name="T0" fmla="*/ 485 w 485"/>
              <a:gd name="T1" fmla="*/ 0 h 65"/>
              <a:gd name="T2" fmla="*/ 0 w 485"/>
              <a:gd name="T3" fmla="*/ 0 h 65"/>
              <a:gd name="T4" fmla="*/ 61 w 485"/>
              <a:gd name="T5" fmla="*/ 65 h 65"/>
              <a:gd name="T6" fmla="*/ 435 w 485"/>
              <a:gd name="T7" fmla="*/ 65 h 65"/>
              <a:gd name="T8" fmla="*/ 485 w 485"/>
              <a:gd name="T9" fmla="*/ 0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5" h="65">
                <a:moveTo>
                  <a:pt x="485" y="0"/>
                </a:moveTo>
                <a:lnTo>
                  <a:pt x="0" y="0"/>
                </a:lnTo>
                <a:lnTo>
                  <a:pt x="61" y="65"/>
                </a:lnTo>
                <a:lnTo>
                  <a:pt x="435" y="65"/>
                </a:lnTo>
                <a:lnTo>
                  <a:pt x="485" y="0"/>
                </a:lnTo>
                <a:close/>
              </a:path>
            </a:pathLst>
          </a:custGeom>
          <a:solidFill>
            <a:srgbClr val="FDFF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" name="Freeform 29"/>
          <p:cNvSpPr/>
          <p:nvPr/>
        </p:nvSpPr>
        <p:spPr bwMode="auto">
          <a:xfrm>
            <a:off x="7834877" y="4308911"/>
            <a:ext cx="295275" cy="103187"/>
          </a:xfrm>
          <a:custGeom>
            <a:avLst/>
            <a:gdLst>
              <a:gd name="T0" fmla="*/ 128 w 186"/>
              <a:gd name="T1" fmla="*/ 0 h 65"/>
              <a:gd name="T2" fmla="*/ 186 w 186"/>
              <a:gd name="T3" fmla="*/ 65 h 65"/>
              <a:gd name="T4" fmla="*/ 61 w 186"/>
              <a:gd name="T5" fmla="*/ 65 h 65"/>
              <a:gd name="T6" fmla="*/ 0 w 186"/>
              <a:gd name="T7" fmla="*/ 0 h 65"/>
              <a:gd name="T8" fmla="*/ 128 w 186"/>
              <a:gd name="T9" fmla="*/ 0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6" h="65">
                <a:moveTo>
                  <a:pt x="128" y="0"/>
                </a:moveTo>
                <a:lnTo>
                  <a:pt x="186" y="65"/>
                </a:lnTo>
                <a:lnTo>
                  <a:pt x="61" y="65"/>
                </a:lnTo>
                <a:lnTo>
                  <a:pt x="0" y="0"/>
                </a:lnTo>
                <a:lnTo>
                  <a:pt x="128" y="0"/>
                </a:lnTo>
                <a:close/>
              </a:path>
            </a:pathLst>
          </a:custGeom>
          <a:solidFill>
            <a:srgbClr val="CAD9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" name="Rectangle 30"/>
          <p:cNvSpPr>
            <a:spLocks noChangeArrowheads="1"/>
          </p:cNvSpPr>
          <p:nvPr/>
        </p:nvSpPr>
        <p:spPr bwMode="auto">
          <a:xfrm>
            <a:off x="8187302" y="3627874"/>
            <a:ext cx="11113" cy="681037"/>
          </a:xfrm>
          <a:prstGeom prst="rect">
            <a:avLst/>
          </a:prstGeom>
          <a:solidFill>
            <a:srgbClr val="E8C4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" name="Freeform 31"/>
          <p:cNvSpPr/>
          <p:nvPr/>
        </p:nvSpPr>
        <p:spPr bwMode="auto">
          <a:xfrm>
            <a:off x="7899964" y="3708836"/>
            <a:ext cx="273050" cy="500062"/>
          </a:xfrm>
          <a:custGeom>
            <a:avLst/>
            <a:gdLst>
              <a:gd name="T0" fmla="*/ 172 w 172"/>
              <a:gd name="T1" fmla="*/ 0 h 315"/>
              <a:gd name="T2" fmla="*/ 172 w 172"/>
              <a:gd name="T3" fmla="*/ 315 h 315"/>
              <a:gd name="T4" fmla="*/ 0 w 172"/>
              <a:gd name="T5" fmla="*/ 315 h 315"/>
              <a:gd name="T6" fmla="*/ 172 w 172"/>
              <a:gd name="T7" fmla="*/ 0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2" h="315">
                <a:moveTo>
                  <a:pt x="172" y="0"/>
                </a:moveTo>
                <a:lnTo>
                  <a:pt x="172" y="315"/>
                </a:lnTo>
                <a:lnTo>
                  <a:pt x="0" y="315"/>
                </a:lnTo>
                <a:lnTo>
                  <a:pt x="172" y="0"/>
                </a:lnTo>
                <a:close/>
              </a:path>
            </a:pathLst>
          </a:custGeom>
          <a:solidFill>
            <a:srgbClr val="FDFF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" name="Freeform 32"/>
          <p:cNvSpPr/>
          <p:nvPr/>
        </p:nvSpPr>
        <p:spPr bwMode="auto">
          <a:xfrm>
            <a:off x="8222227" y="3646924"/>
            <a:ext cx="355600" cy="577850"/>
          </a:xfrm>
          <a:custGeom>
            <a:avLst/>
            <a:gdLst>
              <a:gd name="T0" fmla="*/ 0 w 224"/>
              <a:gd name="T1" fmla="*/ 0 h 364"/>
              <a:gd name="T2" fmla="*/ 0 w 224"/>
              <a:gd name="T3" fmla="*/ 364 h 364"/>
              <a:gd name="T4" fmla="*/ 224 w 224"/>
              <a:gd name="T5" fmla="*/ 364 h 364"/>
              <a:gd name="T6" fmla="*/ 0 w 224"/>
              <a:gd name="T7" fmla="*/ 0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4" h="364">
                <a:moveTo>
                  <a:pt x="0" y="0"/>
                </a:moveTo>
                <a:lnTo>
                  <a:pt x="0" y="364"/>
                </a:lnTo>
                <a:lnTo>
                  <a:pt x="224" y="364"/>
                </a:lnTo>
                <a:lnTo>
                  <a:pt x="0" y="0"/>
                </a:lnTo>
                <a:close/>
              </a:path>
            </a:pathLst>
          </a:custGeom>
          <a:solidFill>
            <a:srgbClr val="FDFF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" name="Freeform 33"/>
          <p:cNvSpPr/>
          <p:nvPr/>
        </p:nvSpPr>
        <p:spPr bwMode="auto">
          <a:xfrm>
            <a:off x="7861864" y="4335899"/>
            <a:ext cx="720725" cy="22225"/>
          </a:xfrm>
          <a:custGeom>
            <a:avLst/>
            <a:gdLst>
              <a:gd name="T0" fmla="*/ 15 w 454"/>
              <a:gd name="T1" fmla="*/ 14 h 14"/>
              <a:gd name="T2" fmla="*/ 0 w 454"/>
              <a:gd name="T3" fmla="*/ 0 h 14"/>
              <a:gd name="T4" fmla="*/ 454 w 454"/>
              <a:gd name="T5" fmla="*/ 0 h 14"/>
              <a:gd name="T6" fmla="*/ 442 w 454"/>
              <a:gd name="T7" fmla="*/ 14 h 14"/>
              <a:gd name="T8" fmla="*/ 15 w 454"/>
              <a:gd name="T9" fmla="*/ 1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4" h="14">
                <a:moveTo>
                  <a:pt x="15" y="14"/>
                </a:moveTo>
                <a:lnTo>
                  <a:pt x="0" y="0"/>
                </a:lnTo>
                <a:lnTo>
                  <a:pt x="454" y="0"/>
                </a:lnTo>
                <a:lnTo>
                  <a:pt x="442" y="14"/>
                </a:lnTo>
                <a:lnTo>
                  <a:pt x="15" y="14"/>
                </a:lnTo>
                <a:close/>
              </a:path>
            </a:pathLst>
          </a:custGeom>
          <a:solidFill>
            <a:srgbClr val="E8C4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" name="Freeform 34"/>
          <p:cNvSpPr/>
          <p:nvPr/>
        </p:nvSpPr>
        <p:spPr bwMode="auto">
          <a:xfrm>
            <a:off x="10222477" y="2248336"/>
            <a:ext cx="200025" cy="80962"/>
          </a:xfrm>
          <a:custGeom>
            <a:avLst/>
            <a:gdLst>
              <a:gd name="T0" fmla="*/ 0 w 52"/>
              <a:gd name="T1" fmla="*/ 21 h 21"/>
              <a:gd name="T2" fmla="*/ 26 w 52"/>
              <a:gd name="T3" fmla="*/ 14 h 21"/>
              <a:gd name="T4" fmla="*/ 52 w 52"/>
              <a:gd name="T5" fmla="*/ 19 h 21"/>
              <a:gd name="T6" fmla="*/ 26 w 52"/>
              <a:gd name="T7" fmla="*/ 9 h 21"/>
              <a:gd name="T8" fmla="*/ 0 w 52"/>
              <a:gd name="T9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21">
                <a:moveTo>
                  <a:pt x="0" y="21"/>
                </a:moveTo>
                <a:cubicBezTo>
                  <a:pt x="0" y="21"/>
                  <a:pt x="9" y="4"/>
                  <a:pt x="26" y="14"/>
                </a:cubicBezTo>
                <a:cubicBezTo>
                  <a:pt x="38" y="3"/>
                  <a:pt x="51" y="17"/>
                  <a:pt x="52" y="19"/>
                </a:cubicBezTo>
                <a:cubicBezTo>
                  <a:pt x="51" y="11"/>
                  <a:pt x="35" y="0"/>
                  <a:pt x="26" y="9"/>
                </a:cubicBezTo>
                <a:cubicBezTo>
                  <a:pt x="16" y="4"/>
                  <a:pt x="4" y="9"/>
                  <a:pt x="0" y="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0" name="Freeform 35"/>
          <p:cNvSpPr/>
          <p:nvPr/>
        </p:nvSpPr>
        <p:spPr bwMode="auto">
          <a:xfrm>
            <a:off x="9831952" y="2432486"/>
            <a:ext cx="198438" cy="76200"/>
          </a:xfrm>
          <a:custGeom>
            <a:avLst/>
            <a:gdLst>
              <a:gd name="T0" fmla="*/ 0 w 52"/>
              <a:gd name="T1" fmla="*/ 20 h 20"/>
              <a:gd name="T2" fmla="*/ 27 w 52"/>
              <a:gd name="T3" fmla="*/ 13 h 20"/>
              <a:gd name="T4" fmla="*/ 52 w 52"/>
              <a:gd name="T5" fmla="*/ 18 h 20"/>
              <a:gd name="T6" fmla="*/ 26 w 52"/>
              <a:gd name="T7" fmla="*/ 9 h 20"/>
              <a:gd name="T8" fmla="*/ 0 w 52"/>
              <a:gd name="T9" fmla="*/ 2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20">
                <a:moveTo>
                  <a:pt x="0" y="20"/>
                </a:moveTo>
                <a:cubicBezTo>
                  <a:pt x="0" y="20"/>
                  <a:pt x="9" y="3"/>
                  <a:pt x="27" y="13"/>
                </a:cubicBezTo>
                <a:cubicBezTo>
                  <a:pt x="38" y="3"/>
                  <a:pt x="51" y="17"/>
                  <a:pt x="52" y="18"/>
                </a:cubicBezTo>
                <a:cubicBezTo>
                  <a:pt x="51" y="11"/>
                  <a:pt x="35" y="0"/>
                  <a:pt x="26" y="9"/>
                </a:cubicBezTo>
                <a:cubicBezTo>
                  <a:pt x="16" y="4"/>
                  <a:pt x="4" y="8"/>
                  <a:pt x="0" y="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1" name="Freeform 36"/>
          <p:cNvSpPr/>
          <p:nvPr/>
        </p:nvSpPr>
        <p:spPr bwMode="auto">
          <a:xfrm>
            <a:off x="9892277" y="2305486"/>
            <a:ext cx="203200" cy="77787"/>
          </a:xfrm>
          <a:custGeom>
            <a:avLst/>
            <a:gdLst>
              <a:gd name="T0" fmla="*/ 0 w 53"/>
              <a:gd name="T1" fmla="*/ 20 h 20"/>
              <a:gd name="T2" fmla="*/ 27 w 53"/>
              <a:gd name="T3" fmla="*/ 13 h 20"/>
              <a:gd name="T4" fmla="*/ 53 w 53"/>
              <a:gd name="T5" fmla="*/ 18 h 20"/>
              <a:gd name="T6" fmla="*/ 27 w 53"/>
              <a:gd name="T7" fmla="*/ 9 h 20"/>
              <a:gd name="T8" fmla="*/ 0 w 53"/>
              <a:gd name="T9" fmla="*/ 2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" h="20">
                <a:moveTo>
                  <a:pt x="0" y="20"/>
                </a:moveTo>
                <a:cubicBezTo>
                  <a:pt x="0" y="20"/>
                  <a:pt x="10" y="3"/>
                  <a:pt x="27" y="13"/>
                </a:cubicBezTo>
                <a:cubicBezTo>
                  <a:pt x="38" y="3"/>
                  <a:pt x="51" y="17"/>
                  <a:pt x="53" y="18"/>
                </a:cubicBezTo>
                <a:cubicBezTo>
                  <a:pt x="51" y="11"/>
                  <a:pt x="35" y="0"/>
                  <a:pt x="27" y="9"/>
                </a:cubicBezTo>
                <a:cubicBezTo>
                  <a:pt x="17" y="4"/>
                  <a:pt x="4" y="8"/>
                  <a:pt x="0" y="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2" name="Freeform 37"/>
          <p:cNvSpPr/>
          <p:nvPr/>
        </p:nvSpPr>
        <p:spPr bwMode="auto">
          <a:xfrm>
            <a:off x="10368527" y="2402324"/>
            <a:ext cx="198438" cy="79375"/>
          </a:xfrm>
          <a:custGeom>
            <a:avLst/>
            <a:gdLst>
              <a:gd name="T0" fmla="*/ 0 w 52"/>
              <a:gd name="T1" fmla="*/ 21 h 21"/>
              <a:gd name="T2" fmla="*/ 26 w 52"/>
              <a:gd name="T3" fmla="*/ 14 h 21"/>
              <a:gd name="T4" fmla="*/ 52 w 52"/>
              <a:gd name="T5" fmla="*/ 19 h 21"/>
              <a:gd name="T6" fmla="*/ 26 w 52"/>
              <a:gd name="T7" fmla="*/ 9 h 21"/>
              <a:gd name="T8" fmla="*/ 0 w 52"/>
              <a:gd name="T9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21">
                <a:moveTo>
                  <a:pt x="0" y="21"/>
                </a:moveTo>
                <a:cubicBezTo>
                  <a:pt x="0" y="21"/>
                  <a:pt x="9" y="4"/>
                  <a:pt x="26" y="14"/>
                </a:cubicBezTo>
                <a:cubicBezTo>
                  <a:pt x="38" y="3"/>
                  <a:pt x="51" y="18"/>
                  <a:pt x="52" y="19"/>
                </a:cubicBezTo>
                <a:cubicBezTo>
                  <a:pt x="51" y="11"/>
                  <a:pt x="34" y="0"/>
                  <a:pt x="26" y="9"/>
                </a:cubicBezTo>
                <a:cubicBezTo>
                  <a:pt x="16" y="5"/>
                  <a:pt x="4" y="9"/>
                  <a:pt x="0" y="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3" name="Freeform 38"/>
          <p:cNvSpPr/>
          <p:nvPr/>
        </p:nvSpPr>
        <p:spPr bwMode="auto">
          <a:xfrm>
            <a:off x="10095477" y="2432486"/>
            <a:ext cx="200025" cy="76200"/>
          </a:xfrm>
          <a:custGeom>
            <a:avLst/>
            <a:gdLst>
              <a:gd name="T0" fmla="*/ 0 w 52"/>
              <a:gd name="T1" fmla="*/ 20 h 20"/>
              <a:gd name="T2" fmla="*/ 26 w 52"/>
              <a:gd name="T3" fmla="*/ 13 h 20"/>
              <a:gd name="T4" fmla="*/ 52 w 52"/>
              <a:gd name="T5" fmla="*/ 18 h 20"/>
              <a:gd name="T6" fmla="*/ 26 w 52"/>
              <a:gd name="T7" fmla="*/ 9 h 20"/>
              <a:gd name="T8" fmla="*/ 0 w 52"/>
              <a:gd name="T9" fmla="*/ 2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20">
                <a:moveTo>
                  <a:pt x="0" y="20"/>
                </a:moveTo>
                <a:cubicBezTo>
                  <a:pt x="0" y="20"/>
                  <a:pt x="9" y="3"/>
                  <a:pt x="26" y="13"/>
                </a:cubicBezTo>
                <a:cubicBezTo>
                  <a:pt x="38" y="3"/>
                  <a:pt x="50" y="17"/>
                  <a:pt x="52" y="18"/>
                </a:cubicBezTo>
                <a:cubicBezTo>
                  <a:pt x="50" y="11"/>
                  <a:pt x="34" y="0"/>
                  <a:pt x="26" y="9"/>
                </a:cubicBezTo>
                <a:cubicBezTo>
                  <a:pt x="16" y="4"/>
                  <a:pt x="4" y="8"/>
                  <a:pt x="0" y="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4" name="Freeform 39"/>
          <p:cNvSpPr/>
          <p:nvPr/>
        </p:nvSpPr>
        <p:spPr bwMode="auto">
          <a:xfrm>
            <a:off x="9970064" y="2546786"/>
            <a:ext cx="198438" cy="76200"/>
          </a:xfrm>
          <a:custGeom>
            <a:avLst/>
            <a:gdLst>
              <a:gd name="T0" fmla="*/ 0 w 52"/>
              <a:gd name="T1" fmla="*/ 20 h 20"/>
              <a:gd name="T2" fmla="*/ 27 w 52"/>
              <a:gd name="T3" fmla="*/ 14 h 20"/>
              <a:gd name="T4" fmla="*/ 52 w 52"/>
              <a:gd name="T5" fmla="*/ 18 h 20"/>
              <a:gd name="T6" fmla="*/ 26 w 52"/>
              <a:gd name="T7" fmla="*/ 9 h 20"/>
              <a:gd name="T8" fmla="*/ 0 w 52"/>
              <a:gd name="T9" fmla="*/ 2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20">
                <a:moveTo>
                  <a:pt x="0" y="20"/>
                </a:moveTo>
                <a:cubicBezTo>
                  <a:pt x="0" y="20"/>
                  <a:pt x="9" y="4"/>
                  <a:pt x="27" y="14"/>
                </a:cubicBezTo>
                <a:cubicBezTo>
                  <a:pt x="38" y="3"/>
                  <a:pt x="51" y="17"/>
                  <a:pt x="52" y="18"/>
                </a:cubicBezTo>
                <a:cubicBezTo>
                  <a:pt x="51" y="11"/>
                  <a:pt x="35" y="0"/>
                  <a:pt x="26" y="9"/>
                </a:cubicBezTo>
                <a:cubicBezTo>
                  <a:pt x="16" y="4"/>
                  <a:pt x="4" y="9"/>
                  <a:pt x="0" y="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5" name="Freeform 40"/>
          <p:cNvSpPr/>
          <p:nvPr/>
        </p:nvSpPr>
        <p:spPr bwMode="auto">
          <a:xfrm>
            <a:off x="10241527" y="2546786"/>
            <a:ext cx="203200" cy="76200"/>
          </a:xfrm>
          <a:custGeom>
            <a:avLst/>
            <a:gdLst>
              <a:gd name="T0" fmla="*/ 0 w 53"/>
              <a:gd name="T1" fmla="*/ 20 h 20"/>
              <a:gd name="T2" fmla="*/ 27 w 53"/>
              <a:gd name="T3" fmla="*/ 14 h 20"/>
              <a:gd name="T4" fmla="*/ 53 w 53"/>
              <a:gd name="T5" fmla="*/ 18 h 20"/>
              <a:gd name="T6" fmla="*/ 27 w 53"/>
              <a:gd name="T7" fmla="*/ 9 h 20"/>
              <a:gd name="T8" fmla="*/ 0 w 53"/>
              <a:gd name="T9" fmla="*/ 2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" h="20">
                <a:moveTo>
                  <a:pt x="0" y="20"/>
                </a:moveTo>
                <a:cubicBezTo>
                  <a:pt x="0" y="20"/>
                  <a:pt x="10" y="4"/>
                  <a:pt x="27" y="14"/>
                </a:cubicBezTo>
                <a:cubicBezTo>
                  <a:pt x="39" y="3"/>
                  <a:pt x="51" y="17"/>
                  <a:pt x="53" y="18"/>
                </a:cubicBezTo>
                <a:cubicBezTo>
                  <a:pt x="51" y="11"/>
                  <a:pt x="35" y="0"/>
                  <a:pt x="27" y="9"/>
                </a:cubicBezTo>
                <a:cubicBezTo>
                  <a:pt x="17" y="4"/>
                  <a:pt x="4" y="9"/>
                  <a:pt x="0" y="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6" name="Freeform 41"/>
          <p:cNvSpPr/>
          <p:nvPr/>
        </p:nvSpPr>
        <p:spPr bwMode="auto">
          <a:xfrm>
            <a:off x="10068489" y="2149911"/>
            <a:ext cx="200025" cy="79375"/>
          </a:xfrm>
          <a:custGeom>
            <a:avLst/>
            <a:gdLst>
              <a:gd name="T0" fmla="*/ 0 w 52"/>
              <a:gd name="T1" fmla="*/ 21 h 21"/>
              <a:gd name="T2" fmla="*/ 27 w 52"/>
              <a:gd name="T3" fmla="*/ 14 h 21"/>
              <a:gd name="T4" fmla="*/ 52 w 52"/>
              <a:gd name="T5" fmla="*/ 19 h 21"/>
              <a:gd name="T6" fmla="*/ 26 w 52"/>
              <a:gd name="T7" fmla="*/ 9 h 21"/>
              <a:gd name="T8" fmla="*/ 0 w 52"/>
              <a:gd name="T9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21">
                <a:moveTo>
                  <a:pt x="0" y="21"/>
                </a:moveTo>
                <a:cubicBezTo>
                  <a:pt x="0" y="21"/>
                  <a:pt x="10" y="4"/>
                  <a:pt x="27" y="14"/>
                </a:cubicBezTo>
                <a:cubicBezTo>
                  <a:pt x="38" y="3"/>
                  <a:pt x="51" y="18"/>
                  <a:pt x="52" y="19"/>
                </a:cubicBezTo>
                <a:cubicBezTo>
                  <a:pt x="51" y="11"/>
                  <a:pt x="35" y="0"/>
                  <a:pt x="26" y="9"/>
                </a:cubicBezTo>
                <a:cubicBezTo>
                  <a:pt x="17" y="5"/>
                  <a:pt x="4" y="9"/>
                  <a:pt x="0" y="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8" name="Freeform 42"/>
          <p:cNvSpPr>
            <a:spLocks noEditPoints="1"/>
          </p:cNvSpPr>
          <p:nvPr/>
        </p:nvSpPr>
        <p:spPr bwMode="auto">
          <a:xfrm>
            <a:off x="8815952" y="3877111"/>
            <a:ext cx="1108075" cy="646112"/>
          </a:xfrm>
          <a:custGeom>
            <a:avLst/>
            <a:gdLst>
              <a:gd name="T0" fmla="*/ 185 w 289"/>
              <a:gd name="T1" fmla="*/ 72 h 169"/>
              <a:gd name="T2" fmla="*/ 0 w 289"/>
              <a:gd name="T3" fmla="*/ 72 h 169"/>
              <a:gd name="T4" fmla="*/ 0 w 289"/>
              <a:gd name="T5" fmla="*/ 155 h 169"/>
              <a:gd name="T6" fmla="*/ 123 w 289"/>
              <a:gd name="T7" fmla="*/ 155 h 169"/>
              <a:gd name="T8" fmla="*/ 140 w 289"/>
              <a:gd name="T9" fmla="*/ 169 h 169"/>
              <a:gd name="T10" fmla="*/ 289 w 289"/>
              <a:gd name="T11" fmla="*/ 169 h 169"/>
              <a:gd name="T12" fmla="*/ 289 w 289"/>
              <a:gd name="T13" fmla="*/ 143 h 169"/>
              <a:gd name="T14" fmla="*/ 114 w 289"/>
              <a:gd name="T15" fmla="*/ 143 h 169"/>
              <a:gd name="T16" fmla="*/ 97 w 289"/>
              <a:gd name="T17" fmla="*/ 125 h 169"/>
              <a:gd name="T18" fmla="*/ 114 w 289"/>
              <a:gd name="T19" fmla="*/ 107 h 169"/>
              <a:gd name="T20" fmla="*/ 185 w 289"/>
              <a:gd name="T21" fmla="*/ 107 h 169"/>
              <a:gd name="T22" fmla="*/ 202 w 289"/>
              <a:gd name="T23" fmla="*/ 89 h 169"/>
              <a:gd name="T24" fmla="*/ 185 w 289"/>
              <a:gd name="T25" fmla="*/ 72 h 169"/>
              <a:gd name="T26" fmla="*/ 51 w 289"/>
              <a:gd name="T27" fmla="*/ 0 h 169"/>
              <a:gd name="T28" fmla="*/ 0 w 289"/>
              <a:gd name="T29" fmla="*/ 0 h 169"/>
              <a:gd name="T30" fmla="*/ 0 w 289"/>
              <a:gd name="T31" fmla="*/ 36 h 169"/>
              <a:gd name="T32" fmla="*/ 51 w 289"/>
              <a:gd name="T33" fmla="*/ 36 h 169"/>
              <a:gd name="T34" fmla="*/ 69 w 289"/>
              <a:gd name="T35" fmla="*/ 18 h 169"/>
              <a:gd name="T36" fmla="*/ 51 w 289"/>
              <a:gd name="T37" fmla="*/ 0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9" h="169">
                <a:moveTo>
                  <a:pt x="185" y="72"/>
                </a:moveTo>
                <a:cubicBezTo>
                  <a:pt x="0" y="72"/>
                  <a:pt x="0" y="72"/>
                  <a:pt x="0" y="72"/>
                </a:cubicBezTo>
                <a:cubicBezTo>
                  <a:pt x="0" y="155"/>
                  <a:pt x="0" y="155"/>
                  <a:pt x="0" y="155"/>
                </a:cubicBezTo>
                <a:cubicBezTo>
                  <a:pt x="123" y="155"/>
                  <a:pt x="123" y="155"/>
                  <a:pt x="123" y="155"/>
                </a:cubicBezTo>
                <a:cubicBezTo>
                  <a:pt x="131" y="155"/>
                  <a:pt x="139" y="161"/>
                  <a:pt x="140" y="169"/>
                </a:cubicBezTo>
                <a:cubicBezTo>
                  <a:pt x="289" y="169"/>
                  <a:pt x="289" y="169"/>
                  <a:pt x="289" y="169"/>
                </a:cubicBezTo>
                <a:cubicBezTo>
                  <a:pt x="289" y="143"/>
                  <a:pt x="289" y="143"/>
                  <a:pt x="289" y="143"/>
                </a:cubicBezTo>
                <a:cubicBezTo>
                  <a:pt x="114" y="143"/>
                  <a:pt x="114" y="143"/>
                  <a:pt x="114" y="143"/>
                </a:cubicBezTo>
                <a:cubicBezTo>
                  <a:pt x="105" y="143"/>
                  <a:pt x="97" y="135"/>
                  <a:pt x="97" y="125"/>
                </a:cubicBezTo>
                <a:cubicBezTo>
                  <a:pt x="97" y="115"/>
                  <a:pt x="105" y="107"/>
                  <a:pt x="114" y="107"/>
                </a:cubicBezTo>
                <a:cubicBezTo>
                  <a:pt x="185" y="107"/>
                  <a:pt x="185" y="107"/>
                  <a:pt x="185" y="107"/>
                </a:cubicBezTo>
                <a:cubicBezTo>
                  <a:pt x="195" y="107"/>
                  <a:pt x="202" y="99"/>
                  <a:pt x="202" y="89"/>
                </a:cubicBezTo>
                <a:cubicBezTo>
                  <a:pt x="202" y="79"/>
                  <a:pt x="195" y="72"/>
                  <a:pt x="185" y="72"/>
                </a:cubicBezTo>
                <a:moveTo>
                  <a:pt x="5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6"/>
                  <a:pt x="0" y="36"/>
                  <a:pt x="0" y="36"/>
                </a:cubicBezTo>
                <a:cubicBezTo>
                  <a:pt x="51" y="36"/>
                  <a:pt x="51" y="36"/>
                  <a:pt x="51" y="36"/>
                </a:cubicBezTo>
                <a:cubicBezTo>
                  <a:pt x="61" y="36"/>
                  <a:pt x="69" y="28"/>
                  <a:pt x="69" y="18"/>
                </a:cubicBezTo>
                <a:cubicBezTo>
                  <a:pt x="69" y="8"/>
                  <a:pt x="61" y="0"/>
                  <a:pt x="51" y="0"/>
                </a:cubicBezTo>
              </a:path>
            </a:pathLst>
          </a:custGeom>
          <a:solidFill>
            <a:srgbClr val="2D9F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9" name="Freeform 43"/>
          <p:cNvSpPr/>
          <p:nvPr/>
        </p:nvSpPr>
        <p:spPr bwMode="auto">
          <a:xfrm>
            <a:off x="8815952" y="3815199"/>
            <a:ext cx="1108075" cy="608012"/>
          </a:xfrm>
          <a:custGeom>
            <a:avLst/>
            <a:gdLst>
              <a:gd name="T0" fmla="*/ 289 w 289"/>
              <a:gd name="T1" fmla="*/ 0 h 159"/>
              <a:gd name="T2" fmla="*/ 0 w 289"/>
              <a:gd name="T3" fmla="*/ 0 h 159"/>
              <a:gd name="T4" fmla="*/ 0 w 289"/>
              <a:gd name="T5" fmla="*/ 16 h 159"/>
              <a:gd name="T6" fmla="*/ 51 w 289"/>
              <a:gd name="T7" fmla="*/ 16 h 159"/>
              <a:gd name="T8" fmla="*/ 69 w 289"/>
              <a:gd name="T9" fmla="*/ 34 h 159"/>
              <a:gd name="T10" fmla="*/ 51 w 289"/>
              <a:gd name="T11" fmla="*/ 52 h 159"/>
              <a:gd name="T12" fmla="*/ 0 w 289"/>
              <a:gd name="T13" fmla="*/ 52 h 159"/>
              <a:gd name="T14" fmla="*/ 0 w 289"/>
              <a:gd name="T15" fmla="*/ 88 h 159"/>
              <a:gd name="T16" fmla="*/ 185 w 289"/>
              <a:gd name="T17" fmla="*/ 88 h 159"/>
              <a:gd name="T18" fmla="*/ 202 w 289"/>
              <a:gd name="T19" fmla="*/ 105 h 159"/>
              <a:gd name="T20" fmla="*/ 185 w 289"/>
              <a:gd name="T21" fmla="*/ 123 h 159"/>
              <a:gd name="T22" fmla="*/ 114 w 289"/>
              <a:gd name="T23" fmla="*/ 123 h 159"/>
              <a:gd name="T24" fmla="*/ 97 w 289"/>
              <a:gd name="T25" fmla="*/ 141 h 159"/>
              <a:gd name="T26" fmla="*/ 114 w 289"/>
              <a:gd name="T27" fmla="*/ 159 h 159"/>
              <a:gd name="T28" fmla="*/ 289 w 289"/>
              <a:gd name="T29" fmla="*/ 159 h 159"/>
              <a:gd name="T30" fmla="*/ 289 w 289"/>
              <a:gd name="T31" fmla="*/ 0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89" h="159">
                <a:moveTo>
                  <a:pt x="289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6"/>
                  <a:pt x="0" y="16"/>
                  <a:pt x="0" y="16"/>
                </a:cubicBezTo>
                <a:cubicBezTo>
                  <a:pt x="51" y="16"/>
                  <a:pt x="51" y="16"/>
                  <a:pt x="51" y="16"/>
                </a:cubicBezTo>
                <a:cubicBezTo>
                  <a:pt x="61" y="16"/>
                  <a:pt x="69" y="24"/>
                  <a:pt x="69" y="34"/>
                </a:cubicBezTo>
                <a:cubicBezTo>
                  <a:pt x="69" y="44"/>
                  <a:pt x="61" y="52"/>
                  <a:pt x="51" y="52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88"/>
                  <a:pt x="0" y="88"/>
                  <a:pt x="0" y="88"/>
                </a:cubicBezTo>
                <a:cubicBezTo>
                  <a:pt x="185" y="88"/>
                  <a:pt x="185" y="88"/>
                  <a:pt x="185" y="88"/>
                </a:cubicBezTo>
                <a:cubicBezTo>
                  <a:pt x="195" y="88"/>
                  <a:pt x="202" y="95"/>
                  <a:pt x="202" y="105"/>
                </a:cubicBezTo>
                <a:cubicBezTo>
                  <a:pt x="202" y="115"/>
                  <a:pt x="195" y="123"/>
                  <a:pt x="185" y="123"/>
                </a:cubicBezTo>
                <a:cubicBezTo>
                  <a:pt x="114" y="123"/>
                  <a:pt x="114" y="123"/>
                  <a:pt x="114" y="123"/>
                </a:cubicBezTo>
                <a:cubicBezTo>
                  <a:pt x="105" y="123"/>
                  <a:pt x="97" y="131"/>
                  <a:pt x="97" y="141"/>
                </a:cubicBezTo>
                <a:cubicBezTo>
                  <a:pt x="97" y="151"/>
                  <a:pt x="105" y="159"/>
                  <a:pt x="114" y="159"/>
                </a:cubicBezTo>
                <a:cubicBezTo>
                  <a:pt x="289" y="159"/>
                  <a:pt x="289" y="159"/>
                  <a:pt x="289" y="159"/>
                </a:cubicBezTo>
                <a:cubicBezTo>
                  <a:pt x="289" y="0"/>
                  <a:pt x="289" y="0"/>
                  <a:pt x="289" y="0"/>
                </a:cubicBezTo>
              </a:path>
            </a:pathLst>
          </a:custGeom>
          <a:solidFill>
            <a:srgbClr val="1771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0" name="Freeform 44"/>
          <p:cNvSpPr/>
          <p:nvPr/>
        </p:nvSpPr>
        <p:spPr bwMode="auto">
          <a:xfrm>
            <a:off x="8815952" y="4469249"/>
            <a:ext cx="536575" cy="53975"/>
          </a:xfrm>
          <a:custGeom>
            <a:avLst/>
            <a:gdLst>
              <a:gd name="T0" fmla="*/ 123 w 140"/>
              <a:gd name="T1" fmla="*/ 0 h 14"/>
              <a:gd name="T2" fmla="*/ 0 w 140"/>
              <a:gd name="T3" fmla="*/ 0 h 14"/>
              <a:gd name="T4" fmla="*/ 0 w 140"/>
              <a:gd name="T5" fmla="*/ 14 h 14"/>
              <a:gd name="T6" fmla="*/ 140 w 140"/>
              <a:gd name="T7" fmla="*/ 14 h 14"/>
              <a:gd name="T8" fmla="*/ 123 w 140"/>
              <a:gd name="T9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" h="14">
                <a:moveTo>
                  <a:pt x="12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4"/>
                  <a:pt x="0" y="14"/>
                  <a:pt x="0" y="14"/>
                </a:cubicBezTo>
                <a:cubicBezTo>
                  <a:pt x="140" y="14"/>
                  <a:pt x="140" y="14"/>
                  <a:pt x="140" y="14"/>
                </a:cubicBezTo>
                <a:cubicBezTo>
                  <a:pt x="139" y="6"/>
                  <a:pt x="131" y="0"/>
                  <a:pt x="123" y="0"/>
                </a:cubicBezTo>
              </a:path>
            </a:pathLst>
          </a:custGeom>
          <a:solidFill>
            <a:srgbClr val="1771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1" name="Rectangle 45"/>
          <p:cNvSpPr>
            <a:spLocks noChangeArrowheads="1"/>
          </p:cNvSpPr>
          <p:nvPr/>
        </p:nvSpPr>
        <p:spPr bwMode="auto">
          <a:xfrm>
            <a:off x="8858814" y="3815199"/>
            <a:ext cx="1106488" cy="708025"/>
          </a:xfrm>
          <a:prstGeom prst="rect">
            <a:avLst/>
          </a:prstGeom>
          <a:solidFill>
            <a:srgbClr val="F3F3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2" name="Rectangle 46"/>
          <p:cNvSpPr>
            <a:spLocks noChangeArrowheads="1"/>
          </p:cNvSpPr>
          <p:nvPr/>
        </p:nvSpPr>
        <p:spPr bwMode="auto">
          <a:xfrm>
            <a:off x="8973114" y="3904099"/>
            <a:ext cx="103188" cy="52387"/>
          </a:xfrm>
          <a:prstGeom prst="rect">
            <a:avLst/>
          </a:prstGeom>
          <a:solidFill>
            <a:srgbClr val="4443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3" name="Rectangle 47"/>
          <p:cNvSpPr>
            <a:spLocks noChangeArrowheads="1"/>
          </p:cNvSpPr>
          <p:nvPr/>
        </p:nvSpPr>
        <p:spPr bwMode="auto">
          <a:xfrm>
            <a:off x="9225527" y="3904099"/>
            <a:ext cx="107950" cy="52387"/>
          </a:xfrm>
          <a:prstGeom prst="rect">
            <a:avLst/>
          </a:prstGeom>
          <a:solidFill>
            <a:srgbClr val="4443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4" name="Rectangle 48"/>
          <p:cNvSpPr>
            <a:spLocks noChangeArrowheads="1"/>
          </p:cNvSpPr>
          <p:nvPr/>
        </p:nvSpPr>
        <p:spPr bwMode="auto">
          <a:xfrm>
            <a:off x="9482702" y="3904099"/>
            <a:ext cx="103188" cy="52387"/>
          </a:xfrm>
          <a:prstGeom prst="rect">
            <a:avLst/>
          </a:prstGeom>
          <a:solidFill>
            <a:srgbClr val="4443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5" name="Rectangle 49"/>
          <p:cNvSpPr>
            <a:spLocks noChangeArrowheads="1"/>
          </p:cNvSpPr>
          <p:nvPr/>
        </p:nvSpPr>
        <p:spPr bwMode="auto">
          <a:xfrm>
            <a:off x="9735114" y="3904099"/>
            <a:ext cx="107950" cy="52387"/>
          </a:xfrm>
          <a:prstGeom prst="rect">
            <a:avLst/>
          </a:prstGeom>
          <a:solidFill>
            <a:srgbClr val="4443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" name="Rectangle 50"/>
          <p:cNvSpPr>
            <a:spLocks noChangeArrowheads="1"/>
          </p:cNvSpPr>
          <p:nvPr/>
        </p:nvSpPr>
        <p:spPr bwMode="auto">
          <a:xfrm>
            <a:off x="8977877" y="4059674"/>
            <a:ext cx="106363" cy="53975"/>
          </a:xfrm>
          <a:prstGeom prst="rect">
            <a:avLst/>
          </a:prstGeom>
          <a:solidFill>
            <a:srgbClr val="4443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" name="Rectangle 51"/>
          <p:cNvSpPr>
            <a:spLocks noChangeArrowheads="1"/>
          </p:cNvSpPr>
          <p:nvPr/>
        </p:nvSpPr>
        <p:spPr bwMode="auto">
          <a:xfrm>
            <a:off x="9233464" y="4059674"/>
            <a:ext cx="103188" cy="53975"/>
          </a:xfrm>
          <a:prstGeom prst="rect">
            <a:avLst/>
          </a:prstGeom>
          <a:solidFill>
            <a:srgbClr val="4443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" name="Rectangle 52"/>
          <p:cNvSpPr>
            <a:spLocks noChangeArrowheads="1"/>
          </p:cNvSpPr>
          <p:nvPr/>
        </p:nvSpPr>
        <p:spPr bwMode="auto">
          <a:xfrm>
            <a:off x="9487464" y="4059674"/>
            <a:ext cx="106363" cy="53975"/>
          </a:xfrm>
          <a:prstGeom prst="rect">
            <a:avLst/>
          </a:prstGeom>
          <a:solidFill>
            <a:srgbClr val="4443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" name="Rectangle 53"/>
          <p:cNvSpPr>
            <a:spLocks noChangeArrowheads="1"/>
          </p:cNvSpPr>
          <p:nvPr/>
        </p:nvSpPr>
        <p:spPr bwMode="auto">
          <a:xfrm>
            <a:off x="9743052" y="4059674"/>
            <a:ext cx="103188" cy="53975"/>
          </a:xfrm>
          <a:prstGeom prst="rect">
            <a:avLst/>
          </a:prstGeom>
          <a:solidFill>
            <a:srgbClr val="4443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" name="Rectangle 54"/>
          <p:cNvSpPr>
            <a:spLocks noChangeArrowheads="1"/>
          </p:cNvSpPr>
          <p:nvPr/>
        </p:nvSpPr>
        <p:spPr bwMode="auto">
          <a:xfrm>
            <a:off x="9233464" y="3456424"/>
            <a:ext cx="360363" cy="358775"/>
          </a:xfrm>
          <a:prstGeom prst="rect">
            <a:avLst/>
          </a:prstGeom>
          <a:solidFill>
            <a:srgbClr val="2F49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" name="Rectangle 55"/>
          <p:cNvSpPr>
            <a:spLocks noChangeArrowheads="1"/>
          </p:cNvSpPr>
          <p:nvPr/>
        </p:nvSpPr>
        <p:spPr bwMode="auto">
          <a:xfrm>
            <a:off x="9233464" y="3535799"/>
            <a:ext cx="360363" cy="96837"/>
          </a:xfrm>
          <a:prstGeom prst="rect">
            <a:avLst/>
          </a:prstGeom>
          <a:solidFill>
            <a:srgbClr val="A94C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" name="Freeform 56"/>
          <p:cNvSpPr>
            <a:spLocks noEditPoints="1"/>
          </p:cNvSpPr>
          <p:nvPr/>
        </p:nvSpPr>
        <p:spPr bwMode="auto">
          <a:xfrm>
            <a:off x="8739752" y="4154924"/>
            <a:ext cx="1368425" cy="168275"/>
          </a:xfrm>
          <a:custGeom>
            <a:avLst/>
            <a:gdLst>
              <a:gd name="T0" fmla="*/ 862 w 862"/>
              <a:gd name="T1" fmla="*/ 106 h 106"/>
              <a:gd name="T2" fmla="*/ 0 w 862"/>
              <a:gd name="T3" fmla="*/ 106 h 106"/>
              <a:gd name="T4" fmla="*/ 0 w 862"/>
              <a:gd name="T5" fmla="*/ 0 h 106"/>
              <a:gd name="T6" fmla="*/ 862 w 862"/>
              <a:gd name="T7" fmla="*/ 0 h 106"/>
              <a:gd name="T8" fmla="*/ 862 w 862"/>
              <a:gd name="T9" fmla="*/ 106 h 106"/>
              <a:gd name="T10" fmla="*/ 19 w 862"/>
              <a:gd name="T11" fmla="*/ 87 h 106"/>
              <a:gd name="T12" fmla="*/ 842 w 862"/>
              <a:gd name="T13" fmla="*/ 87 h 106"/>
              <a:gd name="T14" fmla="*/ 842 w 862"/>
              <a:gd name="T15" fmla="*/ 20 h 106"/>
              <a:gd name="T16" fmla="*/ 19 w 862"/>
              <a:gd name="T17" fmla="*/ 20 h 106"/>
              <a:gd name="T18" fmla="*/ 19 w 862"/>
              <a:gd name="T19" fmla="*/ 87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62" h="106">
                <a:moveTo>
                  <a:pt x="862" y="106"/>
                </a:moveTo>
                <a:lnTo>
                  <a:pt x="0" y="106"/>
                </a:lnTo>
                <a:lnTo>
                  <a:pt x="0" y="0"/>
                </a:lnTo>
                <a:lnTo>
                  <a:pt x="862" y="0"/>
                </a:lnTo>
                <a:lnTo>
                  <a:pt x="862" y="106"/>
                </a:lnTo>
                <a:close/>
                <a:moveTo>
                  <a:pt x="19" y="87"/>
                </a:moveTo>
                <a:lnTo>
                  <a:pt x="842" y="87"/>
                </a:lnTo>
                <a:lnTo>
                  <a:pt x="842" y="20"/>
                </a:lnTo>
                <a:lnTo>
                  <a:pt x="19" y="20"/>
                </a:lnTo>
                <a:lnTo>
                  <a:pt x="19" y="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" name="Rectangle 57"/>
          <p:cNvSpPr>
            <a:spLocks noChangeArrowheads="1"/>
          </p:cNvSpPr>
          <p:nvPr/>
        </p:nvSpPr>
        <p:spPr bwMode="auto">
          <a:xfrm>
            <a:off x="8846114" y="4170799"/>
            <a:ext cx="26988" cy="1381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" name="Rectangle 58"/>
          <p:cNvSpPr>
            <a:spLocks noChangeArrowheads="1"/>
          </p:cNvSpPr>
          <p:nvPr/>
        </p:nvSpPr>
        <p:spPr bwMode="auto">
          <a:xfrm>
            <a:off x="8962002" y="4170799"/>
            <a:ext cx="22225" cy="1381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" name="Rectangle 59"/>
          <p:cNvSpPr>
            <a:spLocks noChangeArrowheads="1"/>
          </p:cNvSpPr>
          <p:nvPr/>
        </p:nvSpPr>
        <p:spPr bwMode="auto">
          <a:xfrm>
            <a:off x="9073127" y="4170799"/>
            <a:ext cx="22225" cy="1381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" name="Rectangle 60"/>
          <p:cNvSpPr>
            <a:spLocks noChangeArrowheads="1"/>
          </p:cNvSpPr>
          <p:nvPr/>
        </p:nvSpPr>
        <p:spPr bwMode="auto">
          <a:xfrm>
            <a:off x="9184252" y="4170799"/>
            <a:ext cx="22225" cy="1381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" name="Rectangle 61"/>
          <p:cNvSpPr>
            <a:spLocks noChangeArrowheads="1"/>
          </p:cNvSpPr>
          <p:nvPr/>
        </p:nvSpPr>
        <p:spPr bwMode="auto">
          <a:xfrm>
            <a:off x="9631927" y="4170799"/>
            <a:ext cx="23813" cy="1381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" name="Rectangle 62"/>
          <p:cNvSpPr>
            <a:spLocks noChangeArrowheads="1"/>
          </p:cNvSpPr>
          <p:nvPr/>
        </p:nvSpPr>
        <p:spPr bwMode="auto">
          <a:xfrm>
            <a:off x="9743052" y="4170799"/>
            <a:ext cx="26988" cy="1381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" name="Rectangle 63"/>
          <p:cNvSpPr>
            <a:spLocks noChangeArrowheads="1"/>
          </p:cNvSpPr>
          <p:nvPr/>
        </p:nvSpPr>
        <p:spPr bwMode="auto">
          <a:xfrm>
            <a:off x="9858939" y="4170799"/>
            <a:ext cx="22225" cy="1381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" name="Rectangle 64"/>
          <p:cNvSpPr>
            <a:spLocks noChangeArrowheads="1"/>
          </p:cNvSpPr>
          <p:nvPr/>
        </p:nvSpPr>
        <p:spPr bwMode="auto">
          <a:xfrm>
            <a:off x="9970064" y="4170799"/>
            <a:ext cx="22225" cy="1381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" name="Rectangle 65"/>
          <p:cNvSpPr>
            <a:spLocks noChangeArrowheads="1"/>
          </p:cNvSpPr>
          <p:nvPr/>
        </p:nvSpPr>
        <p:spPr bwMode="auto">
          <a:xfrm>
            <a:off x="8808014" y="4308911"/>
            <a:ext cx="1184275" cy="1111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" name="Freeform 66"/>
          <p:cNvSpPr/>
          <p:nvPr/>
        </p:nvSpPr>
        <p:spPr bwMode="auto">
          <a:xfrm>
            <a:off x="8582589" y="4113649"/>
            <a:ext cx="831850" cy="1376362"/>
          </a:xfrm>
          <a:custGeom>
            <a:avLst/>
            <a:gdLst>
              <a:gd name="T0" fmla="*/ 0 w 524"/>
              <a:gd name="T1" fmla="*/ 246 h 867"/>
              <a:gd name="T2" fmla="*/ 524 w 524"/>
              <a:gd name="T3" fmla="*/ 0 h 867"/>
              <a:gd name="T4" fmla="*/ 524 w 524"/>
              <a:gd name="T5" fmla="*/ 867 h 867"/>
              <a:gd name="T6" fmla="*/ 207 w 524"/>
              <a:gd name="T7" fmla="*/ 867 h 867"/>
              <a:gd name="T8" fmla="*/ 0 w 524"/>
              <a:gd name="T9" fmla="*/ 246 h 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4" h="867">
                <a:moveTo>
                  <a:pt x="0" y="246"/>
                </a:moveTo>
                <a:lnTo>
                  <a:pt x="524" y="0"/>
                </a:lnTo>
                <a:lnTo>
                  <a:pt x="524" y="867"/>
                </a:lnTo>
                <a:lnTo>
                  <a:pt x="207" y="867"/>
                </a:lnTo>
                <a:lnTo>
                  <a:pt x="0" y="246"/>
                </a:lnTo>
                <a:close/>
              </a:path>
            </a:pathLst>
          </a:custGeom>
          <a:solidFill>
            <a:srgbClr val="D2CC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" name="Freeform 67"/>
          <p:cNvSpPr/>
          <p:nvPr/>
        </p:nvSpPr>
        <p:spPr bwMode="auto">
          <a:xfrm>
            <a:off x="9414439" y="4113649"/>
            <a:ext cx="815975" cy="1376362"/>
          </a:xfrm>
          <a:custGeom>
            <a:avLst/>
            <a:gdLst>
              <a:gd name="T0" fmla="*/ 514 w 514"/>
              <a:gd name="T1" fmla="*/ 231 h 867"/>
              <a:gd name="T2" fmla="*/ 0 w 514"/>
              <a:gd name="T3" fmla="*/ 0 h 867"/>
              <a:gd name="T4" fmla="*/ 0 w 514"/>
              <a:gd name="T5" fmla="*/ 867 h 867"/>
              <a:gd name="T6" fmla="*/ 316 w 514"/>
              <a:gd name="T7" fmla="*/ 867 h 867"/>
              <a:gd name="T8" fmla="*/ 514 w 514"/>
              <a:gd name="T9" fmla="*/ 231 h 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4" h="867">
                <a:moveTo>
                  <a:pt x="514" y="231"/>
                </a:moveTo>
                <a:lnTo>
                  <a:pt x="0" y="0"/>
                </a:lnTo>
                <a:lnTo>
                  <a:pt x="0" y="867"/>
                </a:lnTo>
                <a:lnTo>
                  <a:pt x="316" y="867"/>
                </a:lnTo>
                <a:lnTo>
                  <a:pt x="514" y="231"/>
                </a:lnTo>
                <a:close/>
              </a:path>
            </a:pathLst>
          </a:custGeom>
          <a:solidFill>
            <a:srgbClr val="BFBA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" name="Freeform 68"/>
          <p:cNvSpPr/>
          <p:nvPr/>
        </p:nvSpPr>
        <p:spPr bwMode="auto">
          <a:xfrm>
            <a:off x="8892152" y="5431274"/>
            <a:ext cx="522288" cy="276225"/>
          </a:xfrm>
          <a:custGeom>
            <a:avLst/>
            <a:gdLst>
              <a:gd name="T0" fmla="*/ 66 w 136"/>
              <a:gd name="T1" fmla="*/ 38 h 72"/>
              <a:gd name="T2" fmla="*/ 113 w 136"/>
              <a:gd name="T3" fmla="*/ 58 h 72"/>
              <a:gd name="T4" fmla="*/ 136 w 136"/>
              <a:gd name="T5" fmla="*/ 72 h 72"/>
              <a:gd name="T6" fmla="*/ 136 w 136"/>
              <a:gd name="T7" fmla="*/ 0 h 72"/>
              <a:gd name="T8" fmla="*/ 0 w 136"/>
              <a:gd name="T9" fmla="*/ 0 h 72"/>
              <a:gd name="T10" fmla="*/ 19 w 136"/>
              <a:gd name="T11" fmla="*/ 59 h 72"/>
              <a:gd name="T12" fmla="*/ 19 w 136"/>
              <a:gd name="T13" fmla="*/ 58 h 72"/>
              <a:gd name="T14" fmla="*/ 66 w 136"/>
              <a:gd name="T15" fmla="*/ 38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6" h="72">
                <a:moveTo>
                  <a:pt x="66" y="38"/>
                </a:moveTo>
                <a:cubicBezTo>
                  <a:pt x="90" y="38"/>
                  <a:pt x="102" y="49"/>
                  <a:pt x="113" y="58"/>
                </a:cubicBezTo>
                <a:cubicBezTo>
                  <a:pt x="120" y="65"/>
                  <a:pt x="127" y="70"/>
                  <a:pt x="136" y="72"/>
                </a:cubicBezTo>
                <a:cubicBezTo>
                  <a:pt x="136" y="0"/>
                  <a:pt x="136" y="0"/>
                  <a:pt x="136" y="0"/>
                </a:cubicBezTo>
                <a:cubicBezTo>
                  <a:pt x="0" y="0"/>
                  <a:pt x="0" y="0"/>
                  <a:pt x="0" y="0"/>
                </a:cubicBezTo>
                <a:cubicBezTo>
                  <a:pt x="19" y="59"/>
                  <a:pt x="19" y="59"/>
                  <a:pt x="19" y="59"/>
                </a:cubicBezTo>
                <a:cubicBezTo>
                  <a:pt x="19" y="58"/>
                  <a:pt x="19" y="58"/>
                  <a:pt x="19" y="58"/>
                </a:cubicBezTo>
                <a:cubicBezTo>
                  <a:pt x="30" y="49"/>
                  <a:pt x="42" y="38"/>
                  <a:pt x="66" y="38"/>
                </a:cubicBezTo>
                <a:close/>
              </a:path>
            </a:pathLst>
          </a:custGeom>
          <a:solidFill>
            <a:srgbClr val="2F49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9" name="Freeform 69"/>
          <p:cNvSpPr/>
          <p:nvPr/>
        </p:nvSpPr>
        <p:spPr bwMode="auto">
          <a:xfrm>
            <a:off x="9414439" y="5431274"/>
            <a:ext cx="520700" cy="284162"/>
          </a:xfrm>
          <a:custGeom>
            <a:avLst/>
            <a:gdLst>
              <a:gd name="T0" fmla="*/ 12 w 136"/>
              <a:gd name="T1" fmla="*/ 74 h 74"/>
              <a:gd name="T2" fmla="*/ 46 w 136"/>
              <a:gd name="T3" fmla="*/ 58 h 74"/>
              <a:gd name="T4" fmla="*/ 93 w 136"/>
              <a:gd name="T5" fmla="*/ 38 h 74"/>
              <a:gd name="T6" fmla="*/ 122 w 136"/>
              <a:gd name="T7" fmla="*/ 45 h 74"/>
              <a:gd name="T8" fmla="*/ 136 w 136"/>
              <a:gd name="T9" fmla="*/ 0 h 74"/>
              <a:gd name="T10" fmla="*/ 0 w 136"/>
              <a:gd name="T11" fmla="*/ 0 h 74"/>
              <a:gd name="T12" fmla="*/ 0 w 136"/>
              <a:gd name="T13" fmla="*/ 72 h 74"/>
              <a:gd name="T14" fmla="*/ 12 w 136"/>
              <a:gd name="T15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6" h="74">
                <a:moveTo>
                  <a:pt x="12" y="74"/>
                </a:moveTo>
                <a:cubicBezTo>
                  <a:pt x="28" y="74"/>
                  <a:pt x="36" y="67"/>
                  <a:pt x="46" y="58"/>
                </a:cubicBezTo>
                <a:cubicBezTo>
                  <a:pt x="57" y="49"/>
                  <a:pt x="69" y="38"/>
                  <a:pt x="93" y="38"/>
                </a:cubicBezTo>
                <a:cubicBezTo>
                  <a:pt x="105" y="38"/>
                  <a:pt x="115" y="41"/>
                  <a:pt x="122" y="45"/>
                </a:cubicBezTo>
                <a:cubicBezTo>
                  <a:pt x="136" y="0"/>
                  <a:pt x="136" y="0"/>
                  <a:pt x="13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72"/>
                  <a:pt x="0" y="72"/>
                  <a:pt x="0" y="72"/>
                </a:cubicBezTo>
                <a:cubicBezTo>
                  <a:pt x="3" y="73"/>
                  <a:pt x="7" y="74"/>
                  <a:pt x="12" y="74"/>
                </a:cubicBezTo>
                <a:close/>
              </a:path>
            </a:pathLst>
          </a:custGeom>
          <a:solidFill>
            <a:srgbClr val="243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0" name="Freeform 70"/>
          <p:cNvSpPr/>
          <p:nvPr/>
        </p:nvSpPr>
        <p:spPr bwMode="auto">
          <a:xfrm>
            <a:off x="8487339" y="5577324"/>
            <a:ext cx="1941513" cy="209550"/>
          </a:xfrm>
          <a:custGeom>
            <a:avLst/>
            <a:gdLst>
              <a:gd name="T0" fmla="*/ 497 w 507"/>
              <a:gd name="T1" fmla="*/ 0 h 55"/>
              <a:gd name="T2" fmla="*/ 450 w 507"/>
              <a:gd name="T3" fmla="*/ 20 h 55"/>
              <a:gd name="T4" fmla="*/ 416 w 507"/>
              <a:gd name="T5" fmla="*/ 36 h 55"/>
              <a:gd name="T6" fmla="*/ 382 w 507"/>
              <a:gd name="T7" fmla="*/ 20 h 55"/>
              <a:gd name="T8" fmla="*/ 364 w 507"/>
              <a:gd name="T9" fmla="*/ 7 h 55"/>
              <a:gd name="T10" fmla="*/ 335 w 507"/>
              <a:gd name="T11" fmla="*/ 0 h 55"/>
              <a:gd name="T12" fmla="*/ 288 w 507"/>
              <a:gd name="T13" fmla="*/ 20 h 55"/>
              <a:gd name="T14" fmla="*/ 254 w 507"/>
              <a:gd name="T15" fmla="*/ 36 h 55"/>
              <a:gd name="T16" fmla="*/ 242 w 507"/>
              <a:gd name="T17" fmla="*/ 34 h 55"/>
              <a:gd name="T18" fmla="*/ 219 w 507"/>
              <a:gd name="T19" fmla="*/ 20 h 55"/>
              <a:gd name="T20" fmla="*/ 172 w 507"/>
              <a:gd name="T21" fmla="*/ 0 h 55"/>
              <a:gd name="T22" fmla="*/ 125 w 507"/>
              <a:gd name="T23" fmla="*/ 20 h 55"/>
              <a:gd name="T24" fmla="*/ 125 w 507"/>
              <a:gd name="T25" fmla="*/ 21 h 55"/>
              <a:gd name="T26" fmla="*/ 91 w 507"/>
              <a:gd name="T27" fmla="*/ 36 h 55"/>
              <a:gd name="T28" fmla="*/ 57 w 507"/>
              <a:gd name="T29" fmla="*/ 20 h 55"/>
              <a:gd name="T30" fmla="*/ 10 w 507"/>
              <a:gd name="T31" fmla="*/ 0 h 55"/>
              <a:gd name="T32" fmla="*/ 0 w 507"/>
              <a:gd name="T33" fmla="*/ 9 h 55"/>
              <a:gd name="T34" fmla="*/ 10 w 507"/>
              <a:gd name="T35" fmla="*/ 19 h 55"/>
              <a:gd name="T36" fmla="*/ 44 w 507"/>
              <a:gd name="T37" fmla="*/ 35 h 55"/>
              <a:gd name="T38" fmla="*/ 91 w 507"/>
              <a:gd name="T39" fmla="*/ 55 h 55"/>
              <a:gd name="T40" fmla="*/ 138 w 507"/>
              <a:gd name="T41" fmla="*/ 35 h 55"/>
              <a:gd name="T42" fmla="*/ 172 w 507"/>
              <a:gd name="T43" fmla="*/ 19 h 55"/>
              <a:gd name="T44" fmla="*/ 207 w 507"/>
              <a:gd name="T45" fmla="*/ 35 h 55"/>
              <a:gd name="T46" fmla="*/ 254 w 507"/>
              <a:gd name="T47" fmla="*/ 55 h 55"/>
              <a:gd name="T48" fmla="*/ 300 w 507"/>
              <a:gd name="T49" fmla="*/ 35 h 55"/>
              <a:gd name="T50" fmla="*/ 335 w 507"/>
              <a:gd name="T51" fmla="*/ 19 h 55"/>
              <a:gd name="T52" fmla="*/ 369 w 507"/>
              <a:gd name="T53" fmla="*/ 35 h 55"/>
              <a:gd name="T54" fmla="*/ 416 w 507"/>
              <a:gd name="T55" fmla="*/ 55 h 55"/>
              <a:gd name="T56" fmla="*/ 463 w 507"/>
              <a:gd name="T57" fmla="*/ 35 h 55"/>
              <a:gd name="T58" fmla="*/ 497 w 507"/>
              <a:gd name="T59" fmla="*/ 19 h 55"/>
              <a:gd name="T60" fmla="*/ 507 w 507"/>
              <a:gd name="T61" fmla="*/ 9 h 55"/>
              <a:gd name="T62" fmla="*/ 497 w 507"/>
              <a:gd name="T63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07" h="55">
                <a:moveTo>
                  <a:pt x="497" y="0"/>
                </a:moveTo>
                <a:cubicBezTo>
                  <a:pt x="473" y="0"/>
                  <a:pt x="461" y="11"/>
                  <a:pt x="450" y="20"/>
                </a:cubicBezTo>
                <a:cubicBezTo>
                  <a:pt x="441" y="29"/>
                  <a:pt x="433" y="36"/>
                  <a:pt x="416" y="36"/>
                </a:cubicBezTo>
                <a:cubicBezTo>
                  <a:pt x="399" y="36"/>
                  <a:pt x="392" y="29"/>
                  <a:pt x="382" y="20"/>
                </a:cubicBezTo>
                <a:cubicBezTo>
                  <a:pt x="377" y="16"/>
                  <a:pt x="371" y="11"/>
                  <a:pt x="364" y="7"/>
                </a:cubicBezTo>
                <a:cubicBezTo>
                  <a:pt x="357" y="3"/>
                  <a:pt x="347" y="0"/>
                  <a:pt x="335" y="0"/>
                </a:cubicBezTo>
                <a:cubicBezTo>
                  <a:pt x="311" y="0"/>
                  <a:pt x="299" y="11"/>
                  <a:pt x="288" y="20"/>
                </a:cubicBezTo>
                <a:cubicBezTo>
                  <a:pt x="278" y="29"/>
                  <a:pt x="270" y="36"/>
                  <a:pt x="254" y="36"/>
                </a:cubicBezTo>
                <a:cubicBezTo>
                  <a:pt x="249" y="36"/>
                  <a:pt x="245" y="35"/>
                  <a:pt x="242" y="34"/>
                </a:cubicBezTo>
                <a:cubicBezTo>
                  <a:pt x="233" y="32"/>
                  <a:pt x="226" y="27"/>
                  <a:pt x="219" y="20"/>
                </a:cubicBezTo>
                <a:cubicBezTo>
                  <a:pt x="208" y="11"/>
                  <a:pt x="196" y="0"/>
                  <a:pt x="172" y="0"/>
                </a:cubicBezTo>
                <a:cubicBezTo>
                  <a:pt x="148" y="0"/>
                  <a:pt x="136" y="11"/>
                  <a:pt x="125" y="20"/>
                </a:cubicBezTo>
                <a:cubicBezTo>
                  <a:pt x="125" y="21"/>
                  <a:pt x="125" y="21"/>
                  <a:pt x="125" y="21"/>
                </a:cubicBezTo>
                <a:cubicBezTo>
                  <a:pt x="115" y="29"/>
                  <a:pt x="107" y="36"/>
                  <a:pt x="91" y="36"/>
                </a:cubicBezTo>
                <a:cubicBezTo>
                  <a:pt x="74" y="36"/>
                  <a:pt x="67" y="29"/>
                  <a:pt x="57" y="20"/>
                </a:cubicBezTo>
                <a:cubicBezTo>
                  <a:pt x="46" y="11"/>
                  <a:pt x="34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15"/>
                  <a:pt x="5" y="19"/>
                  <a:pt x="10" y="19"/>
                </a:cubicBezTo>
                <a:cubicBezTo>
                  <a:pt x="27" y="19"/>
                  <a:pt x="34" y="26"/>
                  <a:pt x="44" y="35"/>
                </a:cubicBezTo>
                <a:cubicBezTo>
                  <a:pt x="55" y="44"/>
                  <a:pt x="67" y="55"/>
                  <a:pt x="91" y="55"/>
                </a:cubicBezTo>
                <a:cubicBezTo>
                  <a:pt x="115" y="55"/>
                  <a:pt x="127" y="44"/>
                  <a:pt x="138" y="35"/>
                </a:cubicBezTo>
                <a:cubicBezTo>
                  <a:pt x="148" y="26"/>
                  <a:pt x="156" y="19"/>
                  <a:pt x="172" y="19"/>
                </a:cubicBezTo>
                <a:cubicBezTo>
                  <a:pt x="189" y="19"/>
                  <a:pt x="197" y="26"/>
                  <a:pt x="207" y="35"/>
                </a:cubicBezTo>
                <a:cubicBezTo>
                  <a:pt x="217" y="44"/>
                  <a:pt x="230" y="55"/>
                  <a:pt x="254" y="55"/>
                </a:cubicBezTo>
                <a:cubicBezTo>
                  <a:pt x="277" y="55"/>
                  <a:pt x="290" y="44"/>
                  <a:pt x="300" y="35"/>
                </a:cubicBezTo>
                <a:cubicBezTo>
                  <a:pt x="310" y="26"/>
                  <a:pt x="318" y="19"/>
                  <a:pt x="335" y="19"/>
                </a:cubicBezTo>
                <a:cubicBezTo>
                  <a:pt x="351" y="19"/>
                  <a:pt x="359" y="26"/>
                  <a:pt x="369" y="35"/>
                </a:cubicBezTo>
                <a:cubicBezTo>
                  <a:pt x="380" y="44"/>
                  <a:pt x="392" y="55"/>
                  <a:pt x="416" y="55"/>
                </a:cubicBezTo>
                <a:cubicBezTo>
                  <a:pt x="440" y="55"/>
                  <a:pt x="452" y="44"/>
                  <a:pt x="463" y="35"/>
                </a:cubicBezTo>
                <a:cubicBezTo>
                  <a:pt x="473" y="26"/>
                  <a:pt x="481" y="19"/>
                  <a:pt x="497" y="19"/>
                </a:cubicBezTo>
                <a:cubicBezTo>
                  <a:pt x="503" y="19"/>
                  <a:pt x="507" y="15"/>
                  <a:pt x="507" y="9"/>
                </a:cubicBezTo>
                <a:cubicBezTo>
                  <a:pt x="507" y="4"/>
                  <a:pt x="503" y="0"/>
                  <a:pt x="49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" name="Freeform 71"/>
          <p:cNvSpPr/>
          <p:nvPr/>
        </p:nvSpPr>
        <p:spPr bwMode="auto">
          <a:xfrm>
            <a:off x="8498452" y="5780524"/>
            <a:ext cx="1897063" cy="166687"/>
          </a:xfrm>
          <a:custGeom>
            <a:avLst/>
            <a:gdLst>
              <a:gd name="T0" fmla="*/ 410 w 495"/>
              <a:gd name="T1" fmla="*/ 44 h 44"/>
              <a:gd name="T2" fmla="*/ 367 w 495"/>
              <a:gd name="T3" fmla="*/ 25 h 44"/>
              <a:gd name="T4" fmla="*/ 329 w 495"/>
              <a:gd name="T5" fmla="*/ 8 h 44"/>
              <a:gd name="T6" fmla="*/ 291 w 495"/>
              <a:gd name="T7" fmla="*/ 25 h 44"/>
              <a:gd name="T8" fmla="*/ 248 w 495"/>
              <a:gd name="T9" fmla="*/ 44 h 44"/>
              <a:gd name="T10" fmla="*/ 204 w 495"/>
              <a:gd name="T11" fmla="*/ 25 h 44"/>
              <a:gd name="T12" fmla="*/ 166 w 495"/>
              <a:gd name="T13" fmla="*/ 8 h 44"/>
              <a:gd name="T14" fmla="*/ 128 w 495"/>
              <a:gd name="T15" fmla="*/ 25 h 44"/>
              <a:gd name="T16" fmla="*/ 85 w 495"/>
              <a:gd name="T17" fmla="*/ 44 h 44"/>
              <a:gd name="T18" fmla="*/ 42 w 495"/>
              <a:gd name="T19" fmla="*/ 25 h 44"/>
              <a:gd name="T20" fmla="*/ 4 w 495"/>
              <a:gd name="T21" fmla="*/ 8 h 44"/>
              <a:gd name="T22" fmla="*/ 0 w 495"/>
              <a:gd name="T23" fmla="*/ 4 h 44"/>
              <a:gd name="T24" fmla="*/ 4 w 495"/>
              <a:gd name="T25" fmla="*/ 0 h 44"/>
              <a:gd name="T26" fmla="*/ 47 w 495"/>
              <a:gd name="T27" fmla="*/ 19 h 44"/>
              <a:gd name="T28" fmla="*/ 85 w 495"/>
              <a:gd name="T29" fmla="*/ 36 h 44"/>
              <a:gd name="T30" fmla="*/ 123 w 495"/>
              <a:gd name="T31" fmla="*/ 19 h 44"/>
              <a:gd name="T32" fmla="*/ 166 w 495"/>
              <a:gd name="T33" fmla="*/ 0 h 44"/>
              <a:gd name="T34" fmla="*/ 210 w 495"/>
              <a:gd name="T35" fmla="*/ 19 h 44"/>
              <a:gd name="T36" fmla="*/ 248 w 495"/>
              <a:gd name="T37" fmla="*/ 36 h 44"/>
              <a:gd name="T38" fmla="*/ 286 w 495"/>
              <a:gd name="T39" fmla="*/ 19 h 44"/>
              <a:gd name="T40" fmla="*/ 329 w 495"/>
              <a:gd name="T41" fmla="*/ 0 h 44"/>
              <a:gd name="T42" fmla="*/ 372 w 495"/>
              <a:gd name="T43" fmla="*/ 19 h 44"/>
              <a:gd name="T44" fmla="*/ 410 w 495"/>
              <a:gd name="T45" fmla="*/ 36 h 44"/>
              <a:gd name="T46" fmla="*/ 448 w 495"/>
              <a:gd name="T47" fmla="*/ 19 h 44"/>
              <a:gd name="T48" fmla="*/ 491 w 495"/>
              <a:gd name="T49" fmla="*/ 0 h 44"/>
              <a:gd name="T50" fmla="*/ 495 w 495"/>
              <a:gd name="T51" fmla="*/ 4 h 44"/>
              <a:gd name="T52" fmla="*/ 491 w 495"/>
              <a:gd name="T53" fmla="*/ 8 h 44"/>
              <a:gd name="T54" fmla="*/ 453 w 495"/>
              <a:gd name="T55" fmla="*/ 25 h 44"/>
              <a:gd name="T56" fmla="*/ 410 w 495"/>
              <a:gd name="T57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95" h="44">
                <a:moveTo>
                  <a:pt x="410" y="44"/>
                </a:moveTo>
                <a:cubicBezTo>
                  <a:pt x="388" y="44"/>
                  <a:pt x="377" y="34"/>
                  <a:pt x="367" y="25"/>
                </a:cubicBezTo>
                <a:cubicBezTo>
                  <a:pt x="357" y="16"/>
                  <a:pt x="348" y="8"/>
                  <a:pt x="329" y="8"/>
                </a:cubicBezTo>
                <a:cubicBezTo>
                  <a:pt x="310" y="8"/>
                  <a:pt x="301" y="16"/>
                  <a:pt x="291" y="25"/>
                </a:cubicBezTo>
                <a:cubicBezTo>
                  <a:pt x="280" y="34"/>
                  <a:pt x="269" y="44"/>
                  <a:pt x="248" y="44"/>
                </a:cubicBezTo>
                <a:cubicBezTo>
                  <a:pt x="226" y="44"/>
                  <a:pt x="215" y="34"/>
                  <a:pt x="204" y="25"/>
                </a:cubicBezTo>
                <a:cubicBezTo>
                  <a:pt x="195" y="16"/>
                  <a:pt x="185" y="8"/>
                  <a:pt x="166" y="8"/>
                </a:cubicBezTo>
                <a:cubicBezTo>
                  <a:pt x="148" y="8"/>
                  <a:pt x="138" y="16"/>
                  <a:pt x="128" y="25"/>
                </a:cubicBezTo>
                <a:cubicBezTo>
                  <a:pt x="118" y="34"/>
                  <a:pt x="107" y="44"/>
                  <a:pt x="85" y="44"/>
                </a:cubicBezTo>
                <a:cubicBezTo>
                  <a:pt x="63" y="44"/>
                  <a:pt x="52" y="34"/>
                  <a:pt x="42" y="25"/>
                </a:cubicBezTo>
                <a:cubicBezTo>
                  <a:pt x="32" y="16"/>
                  <a:pt x="23" y="8"/>
                  <a:pt x="4" y="8"/>
                </a:cubicBezTo>
                <a:cubicBezTo>
                  <a:pt x="2" y="8"/>
                  <a:pt x="0" y="6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26" y="0"/>
                  <a:pt x="37" y="10"/>
                  <a:pt x="47" y="19"/>
                </a:cubicBezTo>
                <a:cubicBezTo>
                  <a:pt x="57" y="28"/>
                  <a:pt x="66" y="36"/>
                  <a:pt x="85" y="36"/>
                </a:cubicBezTo>
                <a:cubicBezTo>
                  <a:pt x="104" y="36"/>
                  <a:pt x="113" y="28"/>
                  <a:pt x="123" y="19"/>
                </a:cubicBezTo>
                <a:cubicBezTo>
                  <a:pt x="134" y="10"/>
                  <a:pt x="145" y="0"/>
                  <a:pt x="166" y="0"/>
                </a:cubicBezTo>
                <a:cubicBezTo>
                  <a:pt x="188" y="0"/>
                  <a:pt x="199" y="10"/>
                  <a:pt x="210" y="19"/>
                </a:cubicBezTo>
                <a:cubicBezTo>
                  <a:pt x="220" y="28"/>
                  <a:pt x="229" y="36"/>
                  <a:pt x="248" y="36"/>
                </a:cubicBezTo>
                <a:cubicBezTo>
                  <a:pt x="266" y="36"/>
                  <a:pt x="276" y="28"/>
                  <a:pt x="286" y="19"/>
                </a:cubicBezTo>
                <a:cubicBezTo>
                  <a:pt x="296" y="10"/>
                  <a:pt x="307" y="0"/>
                  <a:pt x="329" y="0"/>
                </a:cubicBezTo>
                <a:cubicBezTo>
                  <a:pt x="351" y="0"/>
                  <a:pt x="362" y="10"/>
                  <a:pt x="372" y="19"/>
                </a:cubicBezTo>
                <a:cubicBezTo>
                  <a:pt x="382" y="28"/>
                  <a:pt x="391" y="36"/>
                  <a:pt x="410" y="36"/>
                </a:cubicBezTo>
                <a:cubicBezTo>
                  <a:pt x="429" y="36"/>
                  <a:pt x="438" y="28"/>
                  <a:pt x="448" y="19"/>
                </a:cubicBezTo>
                <a:cubicBezTo>
                  <a:pt x="459" y="10"/>
                  <a:pt x="470" y="0"/>
                  <a:pt x="491" y="0"/>
                </a:cubicBezTo>
                <a:cubicBezTo>
                  <a:pt x="494" y="0"/>
                  <a:pt x="495" y="2"/>
                  <a:pt x="495" y="4"/>
                </a:cubicBezTo>
                <a:cubicBezTo>
                  <a:pt x="495" y="6"/>
                  <a:pt x="494" y="8"/>
                  <a:pt x="491" y="8"/>
                </a:cubicBezTo>
                <a:cubicBezTo>
                  <a:pt x="473" y="8"/>
                  <a:pt x="463" y="16"/>
                  <a:pt x="453" y="25"/>
                </a:cubicBezTo>
                <a:cubicBezTo>
                  <a:pt x="443" y="34"/>
                  <a:pt x="432" y="44"/>
                  <a:pt x="410" y="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" name="Freeform 72"/>
          <p:cNvSpPr/>
          <p:nvPr/>
        </p:nvSpPr>
        <p:spPr bwMode="auto">
          <a:xfrm>
            <a:off x="8682602" y="3084949"/>
            <a:ext cx="38100" cy="50800"/>
          </a:xfrm>
          <a:custGeom>
            <a:avLst/>
            <a:gdLst>
              <a:gd name="T0" fmla="*/ 10 w 10"/>
              <a:gd name="T1" fmla="*/ 2 h 13"/>
              <a:gd name="T2" fmla="*/ 6 w 10"/>
              <a:gd name="T3" fmla="*/ 13 h 13"/>
              <a:gd name="T4" fmla="*/ 0 w 10"/>
              <a:gd name="T5" fmla="*/ 10 h 13"/>
              <a:gd name="T6" fmla="*/ 7 w 10"/>
              <a:gd name="T7" fmla="*/ 0 h 13"/>
              <a:gd name="T8" fmla="*/ 10 w 10"/>
              <a:gd name="T9" fmla="*/ 2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13">
                <a:moveTo>
                  <a:pt x="10" y="2"/>
                </a:moveTo>
                <a:cubicBezTo>
                  <a:pt x="10" y="2"/>
                  <a:pt x="6" y="12"/>
                  <a:pt x="6" y="13"/>
                </a:cubicBezTo>
                <a:cubicBezTo>
                  <a:pt x="5" y="13"/>
                  <a:pt x="0" y="11"/>
                  <a:pt x="0" y="10"/>
                </a:cubicBezTo>
                <a:cubicBezTo>
                  <a:pt x="0" y="9"/>
                  <a:pt x="5" y="0"/>
                  <a:pt x="7" y="0"/>
                </a:cubicBezTo>
                <a:cubicBezTo>
                  <a:pt x="8" y="0"/>
                  <a:pt x="10" y="1"/>
                  <a:pt x="10" y="2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" name="Freeform 73"/>
          <p:cNvSpPr/>
          <p:nvPr/>
        </p:nvSpPr>
        <p:spPr bwMode="auto">
          <a:xfrm>
            <a:off x="8666727" y="3127811"/>
            <a:ext cx="34925" cy="38100"/>
          </a:xfrm>
          <a:custGeom>
            <a:avLst/>
            <a:gdLst>
              <a:gd name="T0" fmla="*/ 9 w 9"/>
              <a:gd name="T1" fmla="*/ 4 h 10"/>
              <a:gd name="T2" fmla="*/ 6 w 9"/>
              <a:gd name="T3" fmla="*/ 10 h 10"/>
              <a:gd name="T4" fmla="*/ 0 w 9"/>
              <a:gd name="T5" fmla="*/ 7 h 10"/>
              <a:gd name="T6" fmla="*/ 2 w 9"/>
              <a:gd name="T7" fmla="*/ 1 h 10"/>
              <a:gd name="T8" fmla="*/ 9 w 9"/>
              <a:gd name="T9" fmla="*/ 4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10">
                <a:moveTo>
                  <a:pt x="9" y="4"/>
                </a:moveTo>
                <a:cubicBezTo>
                  <a:pt x="9" y="5"/>
                  <a:pt x="7" y="10"/>
                  <a:pt x="6" y="10"/>
                </a:cubicBezTo>
                <a:cubicBezTo>
                  <a:pt x="5" y="10"/>
                  <a:pt x="0" y="8"/>
                  <a:pt x="0" y="7"/>
                </a:cubicBezTo>
                <a:cubicBezTo>
                  <a:pt x="0" y="6"/>
                  <a:pt x="1" y="1"/>
                  <a:pt x="2" y="1"/>
                </a:cubicBezTo>
                <a:cubicBezTo>
                  <a:pt x="4" y="0"/>
                  <a:pt x="9" y="3"/>
                  <a:pt x="9" y="4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" name="Freeform 74"/>
          <p:cNvSpPr/>
          <p:nvPr/>
        </p:nvSpPr>
        <p:spPr bwMode="auto">
          <a:xfrm>
            <a:off x="8639739" y="3157974"/>
            <a:ext cx="53975" cy="57150"/>
          </a:xfrm>
          <a:custGeom>
            <a:avLst/>
            <a:gdLst>
              <a:gd name="T0" fmla="*/ 13 w 14"/>
              <a:gd name="T1" fmla="*/ 4 h 15"/>
              <a:gd name="T2" fmla="*/ 8 w 14"/>
              <a:gd name="T3" fmla="*/ 14 h 15"/>
              <a:gd name="T4" fmla="*/ 0 w 14"/>
              <a:gd name="T5" fmla="*/ 11 h 15"/>
              <a:gd name="T6" fmla="*/ 4 w 14"/>
              <a:gd name="T7" fmla="*/ 0 h 15"/>
              <a:gd name="T8" fmla="*/ 13 w 14"/>
              <a:gd name="T9" fmla="*/ 4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5">
                <a:moveTo>
                  <a:pt x="13" y="4"/>
                </a:moveTo>
                <a:cubicBezTo>
                  <a:pt x="14" y="6"/>
                  <a:pt x="10" y="14"/>
                  <a:pt x="8" y="14"/>
                </a:cubicBezTo>
                <a:cubicBezTo>
                  <a:pt x="6" y="15"/>
                  <a:pt x="0" y="12"/>
                  <a:pt x="0" y="11"/>
                </a:cubicBezTo>
                <a:cubicBezTo>
                  <a:pt x="0" y="9"/>
                  <a:pt x="3" y="0"/>
                  <a:pt x="4" y="0"/>
                </a:cubicBezTo>
                <a:cubicBezTo>
                  <a:pt x="6" y="0"/>
                  <a:pt x="13" y="4"/>
                  <a:pt x="13" y="4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" name="Freeform 75"/>
          <p:cNvSpPr/>
          <p:nvPr/>
        </p:nvSpPr>
        <p:spPr bwMode="auto">
          <a:xfrm>
            <a:off x="8617514" y="3207186"/>
            <a:ext cx="52388" cy="53975"/>
          </a:xfrm>
          <a:custGeom>
            <a:avLst/>
            <a:gdLst>
              <a:gd name="T0" fmla="*/ 14 w 14"/>
              <a:gd name="T1" fmla="*/ 4 h 14"/>
              <a:gd name="T2" fmla="*/ 9 w 14"/>
              <a:gd name="T3" fmla="*/ 14 h 14"/>
              <a:gd name="T4" fmla="*/ 0 w 14"/>
              <a:gd name="T5" fmla="*/ 10 h 14"/>
              <a:gd name="T6" fmla="*/ 4 w 14"/>
              <a:gd name="T7" fmla="*/ 1 h 14"/>
              <a:gd name="T8" fmla="*/ 14 w 14"/>
              <a:gd name="T9" fmla="*/ 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4">
                <a:moveTo>
                  <a:pt x="14" y="4"/>
                </a:moveTo>
                <a:cubicBezTo>
                  <a:pt x="14" y="6"/>
                  <a:pt x="10" y="13"/>
                  <a:pt x="9" y="14"/>
                </a:cubicBezTo>
                <a:cubicBezTo>
                  <a:pt x="8" y="14"/>
                  <a:pt x="0" y="12"/>
                  <a:pt x="0" y="10"/>
                </a:cubicBezTo>
                <a:cubicBezTo>
                  <a:pt x="0" y="9"/>
                  <a:pt x="3" y="1"/>
                  <a:pt x="4" y="1"/>
                </a:cubicBezTo>
                <a:cubicBezTo>
                  <a:pt x="6" y="0"/>
                  <a:pt x="13" y="3"/>
                  <a:pt x="14" y="4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6" name="Freeform 76"/>
          <p:cNvSpPr/>
          <p:nvPr/>
        </p:nvSpPr>
        <p:spPr bwMode="auto">
          <a:xfrm>
            <a:off x="8593702" y="3253224"/>
            <a:ext cx="61913" cy="61912"/>
          </a:xfrm>
          <a:custGeom>
            <a:avLst/>
            <a:gdLst>
              <a:gd name="T0" fmla="*/ 15 w 16"/>
              <a:gd name="T1" fmla="*/ 5 h 16"/>
              <a:gd name="T2" fmla="*/ 10 w 16"/>
              <a:gd name="T3" fmla="*/ 15 h 16"/>
              <a:gd name="T4" fmla="*/ 0 w 16"/>
              <a:gd name="T5" fmla="*/ 13 h 16"/>
              <a:gd name="T6" fmla="*/ 3 w 16"/>
              <a:gd name="T7" fmla="*/ 0 h 16"/>
              <a:gd name="T8" fmla="*/ 15 w 16"/>
              <a:gd name="T9" fmla="*/ 5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6">
                <a:moveTo>
                  <a:pt x="15" y="5"/>
                </a:moveTo>
                <a:cubicBezTo>
                  <a:pt x="16" y="6"/>
                  <a:pt x="12" y="15"/>
                  <a:pt x="10" y="15"/>
                </a:cubicBezTo>
                <a:cubicBezTo>
                  <a:pt x="9" y="16"/>
                  <a:pt x="1" y="14"/>
                  <a:pt x="0" y="13"/>
                </a:cubicBezTo>
                <a:cubicBezTo>
                  <a:pt x="0" y="11"/>
                  <a:pt x="1" y="1"/>
                  <a:pt x="3" y="0"/>
                </a:cubicBezTo>
                <a:cubicBezTo>
                  <a:pt x="4" y="0"/>
                  <a:pt x="14" y="4"/>
                  <a:pt x="15" y="5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" name="Freeform 77"/>
          <p:cNvSpPr/>
          <p:nvPr/>
        </p:nvSpPr>
        <p:spPr bwMode="auto">
          <a:xfrm>
            <a:off x="8571477" y="3304024"/>
            <a:ext cx="76200" cy="68262"/>
          </a:xfrm>
          <a:custGeom>
            <a:avLst/>
            <a:gdLst>
              <a:gd name="T0" fmla="*/ 18 w 20"/>
              <a:gd name="T1" fmla="*/ 6 h 18"/>
              <a:gd name="T2" fmla="*/ 13 w 20"/>
              <a:gd name="T3" fmla="*/ 17 h 18"/>
              <a:gd name="T4" fmla="*/ 1 w 20"/>
              <a:gd name="T5" fmla="*/ 16 h 18"/>
              <a:gd name="T6" fmla="*/ 4 w 20"/>
              <a:gd name="T7" fmla="*/ 1 h 18"/>
              <a:gd name="T8" fmla="*/ 18 w 20"/>
              <a:gd name="T9" fmla="*/ 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" h="18">
                <a:moveTo>
                  <a:pt x="18" y="6"/>
                </a:moveTo>
                <a:cubicBezTo>
                  <a:pt x="20" y="8"/>
                  <a:pt x="14" y="17"/>
                  <a:pt x="13" y="17"/>
                </a:cubicBezTo>
                <a:cubicBezTo>
                  <a:pt x="11" y="18"/>
                  <a:pt x="2" y="18"/>
                  <a:pt x="1" y="16"/>
                </a:cubicBezTo>
                <a:cubicBezTo>
                  <a:pt x="0" y="14"/>
                  <a:pt x="2" y="2"/>
                  <a:pt x="4" y="1"/>
                </a:cubicBezTo>
                <a:cubicBezTo>
                  <a:pt x="6" y="0"/>
                  <a:pt x="17" y="5"/>
                  <a:pt x="18" y="6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" name="Freeform 78"/>
          <p:cNvSpPr/>
          <p:nvPr/>
        </p:nvSpPr>
        <p:spPr bwMode="auto">
          <a:xfrm>
            <a:off x="8552427" y="3369111"/>
            <a:ext cx="76200" cy="71437"/>
          </a:xfrm>
          <a:custGeom>
            <a:avLst/>
            <a:gdLst>
              <a:gd name="T0" fmla="*/ 19 w 20"/>
              <a:gd name="T1" fmla="*/ 3 h 19"/>
              <a:gd name="T2" fmla="*/ 14 w 20"/>
              <a:gd name="T3" fmla="*/ 19 h 19"/>
              <a:gd name="T4" fmla="*/ 1 w 20"/>
              <a:gd name="T5" fmla="*/ 16 h 19"/>
              <a:gd name="T6" fmla="*/ 2 w 20"/>
              <a:gd name="T7" fmla="*/ 1 h 19"/>
              <a:gd name="T8" fmla="*/ 19 w 20"/>
              <a:gd name="T9" fmla="*/ 3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" h="19">
                <a:moveTo>
                  <a:pt x="19" y="3"/>
                </a:moveTo>
                <a:cubicBezTo>
                  <a:pt x="20" y="4"/>
                  <a:pt x="15" y="18"/>
                  <a:pt x="14" y="19"/>
                </a:cubicBezTo>
                <a:cubicBezTo>
                  <a:pt x="13" y="19"/>
                  <a:pt x="1" y="17"/>
                  <a:pt x="1" y="16"/>
                </a:cubicBezTo>
                <a:cubicBezTo>
                  <a:pt x="1" y="15"/>
                  <a:pt x="0" y="2"/>
                  <a:pt x="2" y="1"/>
                </a:cubicBezTo>
                <a:cubicBezTo>
                  <a:pt x="4" y="0"/>
                  <a:pt x="17" y="2"/>
                  <a:pt x="19" y="3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9" name="Freeform 79"/>
          <p:cNvSpPr/>
          <p:nvPr/>
        </p:nvSpPr>
        <p:spPr bwMode="auto">
          <a:xfrm>
            <a:off x="8531789" y="3432611"/>
            <a:ext cx="85725" cy="77787"/>
          </a:xfrm>
          <a:custGeom>
            <a:avLst/>
            <a:gdLst>
              <a:gd name="T0" fmla="*/ 21 w 22"/>
              <a:gd name="T1" fmla="*/ 4 h 20"/>
              <a:gd name="T2" fmla="*/ 15 w 22"/>
              <a:gd name="T3" fmla="*/ 19 h 20"/>
              <a:gd name="T4" fmla="*/ 1 w 22"/>
              <a:gd name="T5" fmla="*/ 17 h 20"/>
              <a:gd name="T6" fmla="*/ 2 w 22"/>
              <a:gd name="T7" fmla="*/ 1 h 20"/>
              <a:gd name="T8" fmla="*/ 21 w 22"/>
              <a:gd name="T9" fmla="*/ 4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20">
                <a:moveTo>
                  <a:pt x="21" y="4"/>
                </a:moveTo>
                <a:cubicBezTo>
                  <a:pt x="22" y="5"/>
                  <a:pt x="17" y="19"/>
                  <a:pt x="15" y="19"/>
                </a:cubicBezTo>
                <a:cubicBezTo>
                  <a:pt x="14" y="20"/>
                  <a:pt x="2" y="19"/>
                  <a:pt x="1" y="17"/>
                </a:cubicBezTo>
                <a:cubicBezTo>
                  <a:pt x="1" y="16"/>
                  <a:pt x="0" y="2"/>
                  <a:pt x="2" y="1"/>
                </a:cubicBezTo>
                <a:cubicBezTo>
                  <a:pt x="4" y="0"/>
                  <a:pt x="19" y="3"/>
                  <a:pt x="21" y="4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0" name="Freeform 80"/>
          <p:cNvSpPr/>
          <p:nvPr/>
        </p:nvSpPr>
        <p:spPr bwMode="auto">
          <a:xfrm>
            <a:off x="8612752" y="2905561"/>
            <a:ext cx="311150" cy="198437"/>
          </a:xfrm>
          <a:custGeom>
            <a:avLst/>
            <a:gdLst>
              <a:gd name="T0" fmla="*/ 29 w 81"/>
              <a:gd name="T1" fmla="*/ 44 h 52"/>
              <a:gd name="T2" fmla="*/ 81 w 81"/>
              <a:gd name="T3" fmla="*/ 30 h 52"/>
              <a:gd name="T4" fmla="*/ 73 w 81"/>
              <a:gd name="T5" fmla="*/ 30 h 52"/>
              <a:gd name="T6" fmla="*/ 76 w 81"/>
              <a:gd name="T7" fmla="*/ 33 h 52"/>
              <a:gd name="T8" fmla="*/ 68 w 81"/>
              <a:gd name="T9" fmla="*/ 32 h 52"/>
              <a:gd name="T10" fmla="*/ 70 w 81"/>
              <a:gd name="T11" fmla="*/ 34 h 52"/>
              <a:gd name="T12" fmla="*/ 64 w 81"/>
              <a:gd name="T13" fmla="*/ 33 h 52"/>
              <a:gd name="T14" fmla="*/ 65 w 81"/>
              <a:gd name="T15" fmla="*/ 35 h 52"/>
              <a:gd name="T16" fmla="*/ 58 w 81"/>
              <a:gd name="T17" fmla="*/ 34 h 52"/>
              <a:gd name="T18" fmla="*/ 60 w 81"/>
              <a:gd name="T19" fmla="*/ 38 h 52"/>
              <a:gd name="T20" fmla="*/ 52 w 81"/>
              <a:gd name="T21" fmla="*/ 36 h 52"/>
              <a:gd name="T22" fmla="*/ 53 w 81"/>
              <a:gd name="T23" fmla="*/ 38 h 52"/>
              <a:gd name="T24" fmla="*/ 47 w 81"/>
              <a:gd name="T25" fmla="*/ 40 h 52"/>
              <a:gd name="T26" fmla="*/ 28 w 81"/>
              <a:gd name="T27" fmla="*/ 47 h 52"/>
              <a:gd name="T28" fmla="*/ 14 w 81"/>
              <a:gd name="T29" fmla="*/ 21 h 52"/>
              <a:gd name="T30" fmla="*/ 15 w 81"/>
              <a:gd name="T31" fmla="*/ 19 h 52"/>
              <a:gd name="T32" fmla="*/ 9 w 81"/>
              <a:gd name="T33" fmla="*/ 16 h 52"/>
              <a:gd name="T34" fmla="*/ 11 w 81"/>
              <a:gd name="T35" fmla="*/ 15 h 52"/>
              <a:gd name="T36" fmla="*/ 6 w 81"/>
              <a:gd name="T37" fmla="*/ 12 h 52"/>
              <a:gd name="T38" fmla="*/ 9 w 81"/>
              <a:gd name="T39" fmla="*/ 12 h 52"/>
              <a:gd name="T40" fmla="*/ 3 w 81"/>
              <a:gd name="T41" fmla="*/ 7 h 52"/>
              <a:gd name="T42" fmla="*/ 6 w 81"/>
              <a:gd name="T43" fmla="*/ 8 h 52"/>
              <a:gd name="T44" fmla="*/ 0 w 81"/>
              <a:gd name="T45" fmla="*/ 2 h 52"/>
              <a:gd name="T46" fmla="*/ 29 w 81"/>
              <a:gd name="T47" fmla="*/ 44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81" h="52">
                <a:moveTo>
                  <a:pt x="29" y="44"/>
                </a:moveTo>
                <a:cubicBezTo>
                  <a:pt x="29" y="44"/>
                  <a:pt x="53" y="0"/>
                  <a:pt x="81" y="30"/>
                </a:cubicBezTo>
                <a:cubicBezTo>
                  <a:pt x="73" y="30"/>
                  <a:pt x="73" y="30"/>
                  <a:pt x="73" y="30"/>
                </a:cubicBezTo>
                <a:cubicBezTo>
                  <a:pt x="76" y="33"/>
                  <a:pt x="76" y="33"/>
                  <a:pt x="76" y="33"/>
                </a:cubicBezTo>
                <a:cubicBezTo>
                  <a:pt x="68" y="32"/>
                  <a:pt x="68" y="32"/>
                  <a:pt x="68" y="32"/>
                </a:cubicBezTo>
                <a:cubicBezTo>
                  <a:pt x="70" y="34"/>
                  <a:pt x="70" y="34"/>
                  <a:pt x="70" y="34"/>
                </a:cubicBezTo>
                <a:cubicBezTo>
                  <a:pt x="64" y="33"/>
                  <a:pt x="64" y="33"/>
                  <a:pt x="64" y="33"/>
                </a:cubicBezTo>
                <a:cubicBezTo>
                  <a:pt x="65" y="35"/>
                  <a:pt x="65" y="35"/>
                  <a:pt x="65" y="35"/>
                </a:cubicBezTo>
                <a:cubicBezTo>
                  <a:pt x="58" y="34"/>
                  <a:pt x="58" y="34"/>
                  <a:pt x="58" y="34"/>
                </a:cubicBezTo>
                <a:cubicBezTo>
                  <a:pt x="60" y="38"/>
                  <a:pt x="60" y="38"/>
                  <a:pt x="60" y="38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8"/>
                  <a:pt x="53" y="38"/>
                  <a:pt x="53" y="38"/>
                </a:cubicBezTo>
                <a:cubicBezTo>
                  <a:pt x="53" y="38"/>
                  <a:pt x="50" y="37"/>
                  <a:pt x="47" y="40"/>
                </a:cubicBezTo>
                <a:cubicBezTo>
                  <a:pt x="47" y="40"/>
                  <a:pt x="31" y="52"/>
                  <a:pt x="28" y="47"/>
                </a:cubicBezTo>
                <a:cubicBezTo>
                  <a:pt x="28" y="47"/>
                  <a:pt x="16" y="26"/>
                  <a:pt x="14" y="21"/>
                </a:cubicBezTo>
                <a:cubicBezTo>
                  <a:pt x="15" y="19"/>
                  <a:pt x="15" y="19"/>
                  <a:pt x="15" y="19"/>
                </a:cubicBezTo>
                <a:cubicBezTo>
                  <a:pt x="9" y="16"/>
                  <a:pt x="9" y="16"/>
                  <a:pt x="9" y="16"/>
                </a:cubicBezTo>
                <a:cubicBezTo>
                  <a:pt x="11" y="15"/>
                  <a:pt x="11" y="15"/>
                  <a:pt x="11" y="15"/>
                </a:cubicBezTo>
                <a:cubicBezTo>
                  <a:pt x="6" y="12"/>
                  <a:pt x="6" y="12"/>
                  <a:pt x="6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3" y="7"/>
                  <a:pt x="3" y="7"/>
                  <a:pt x="3" y="7"/>
                </a:cubicBezTo>
                <a:cubicBezTo>
                  <a:pt x="6" y="8"/>
                  <a:pt x="6" y="8"/>
                  <a:pt x="6" y="8"/>
                </a:cubicBezTo>
                <a:cubicBezTo>
                  <a:pt x="0" y="2"/>
                  <a:pt x="0" y="2"/>
                  <a:pt x="0" y="2"/>
                </a:cubicBezTo>
                <a:cubicBezTo>
                  <a:pt x="0" y="2"/>
                  <a:pt x="40" y="0"/>
                  <a:pt x="29" y="44"/>
                </a:cubicBezTo>
                <a:close/>
              </a:path>
            </a:pathLst>
          </a:custGeom>
          <a:solidFill>
            <a:srgbClr val="4A82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1" name="Freeform 81"/>
          <p:cNvSpPr/>
          <p:nvPr/>
        </p:nvSpPr>
        <p:spPr bwMode="auto">
          <a:xfrm>
            <a:off x="8536552" y="2875399"/>
            <a:ext cx="374650" cy="358775"/>
          </a:xfrm>
          <a:custGeom>
            <a:avLst/>
            <a:gdLst>
              <a:gd name="T0" fmla="*/ 48 w 98"/>
              <a:gd name="T1" fmla="*/ 53 h 94"/>
              <a:gd name="T2" fmla="*/ 1 w 98"/>
              <a:gd name="T3" fmla="*/ 33 h 94"/>
              <a:gd name="T4" fmla="*/ 10 w 98"/>
              <a:gd name="T5" fmla="*/ 34 h 94"/>
              <a:gd name="T6" fmla="*/ 7 w 98"/>
              <a:gd name="T7" fmla="*/ 37 h 94"/>
              <a:gd name="T8" fmla="*/ 14 w 98"/>
              <a:gd name="T9" fmla="*/ 36 h 94"/>
              <a:gd name="T10" fmla="*/ 12 w 98"/>
              <a:gd name="T11" fmla="*/ 38 h 94"/>
              <a:gd name="T12" fmla="*/ 20 w 98"/>
              <a:gd name="T13" fmla="*/ 38 h 94"/>
              <a:gd name="T14" fmla="*/ 17 w 98"/>
              <a:gd name="T15" fmla="*/ 40 h 94"/>
              <a:gd name="T16" fmla="*/ 24 w 98"/>
              <a:gd name="T17" fmla="*/ 40 h 94"/>
              <a:gd name="T18" fmla="*/ 22 w 98"/>
              <a:gd name="T19" fmla="*/ 42 h 94"/>
              <a:gd name="T20" fmla="*/ 31 w 98"/>
              <a:gd name="T21" fmla="*/ 41 h 94"/>
              <a:gd name="T22" fmla="*/ 29 w 98"/>
              <a:gd name="T23" fmla="*/ 43 h 94"/>
              <a:gd name="T24" fmla="*/ 39 w 98"/>
              <a:gd name="T25" fmla="*/ 45 h 94"/>
              <a:gd name="T26" fmla="*/ 3 w 98"/>
              <a:gd name="T27" fmla="*/ 72 h 94"/>
              <a:gd name="T28" fmla="*/ 10 w 98"/>
              <a:gd name="T29" fmla="*/ 67 h 94"/>
              <a:gd name="T30" fmla="*/ 8 w 98"/>
              <a:gd name="T31" fmla="*/ 72 h 94"/>
              <a:gd name="T32" fmla="*/ 15 w 98"/>
              <a:gd name="T33" fmla="*/ 66 h 94"/>
              <a:gd name="T34" fmla="*/ 14 w 98"/>
              <a:gd name="T35" fmla="*/ 68 h 94"/>
              <a:gd name="T36" fmla="*/ 20 w 98"/>
              <a:gd name="T37" fmla="*/ 64 h 94"/>
              <a:gd name="T38" fmla="*/ 18 w 98"/>
              <a:gd name="T39" fmla="*/ 68 h 94"/>
              <a:gd name="T40" fmla="*/ 24 w 98"/>
              <a:gd name="T41" fmla="*/ 62 h 94"/>
              <a:gd name="T42" fmla="*/ 24 w 98"/>
              <a:gd name="T43" fmla="*/ 65 h 94"/>
              <a:gd name="T44" fmla="*/ 30 w 98"/>
              <a:gd name="T45" fmla="*/ 59 h 94"/>
              <a:gd name="T46" fmla="*/ 30 w 98"/>
              <a:gd name="T47" fmla="*/ 63 h 94"/>
              <a:gd name="T48" fmla="*/ 38 w 98"/>
              <a:gd name="T49" fmla="*/ 56 h 94"/>
              <a:gd name="T50" fmla="*/ 37 w 98"/>
              <a:gd name="T51" fmla="*/ 58 h 94"/>
              <a:gd name="T52" fmla="*/ 47 w 98"/>
              <a:gd name="T53" fmla="*/ 54 h 94"/>
              <a:gd name="T54" fmla="*/ 48 w 98"/>
              <a:gd name="T55" fmla="*/ 65 h 94"/>
              <a:gd name="T56" fmla="*/ 51 w 98"/>
              <a:gd name="T57" fmla="*/ 64 h 94"/>
              <a:gd name="T58" fmla="*/ 49 w 98"/>
              <a:gd name="T59" fmla="*/ 72 h 94"/>
              <a:gd name="T60" fmla="*/ 51 w 98"/>
              <a:gd name="T61" fmla="*/ 71 h 94"/>
              <a:gd name="T62" fmla="*/ 49 w 98"/>
              <a:gd name="T63" fmla="*/ 78 h 94"/>
              <a:gd name="T64" fmla="*/ 51 w 98"/>
              <a:gd name="T65" fmla="*/ 76 h 94"/>
              <a:gd name="T66" fmla="*/ 50 w 98"/>
              <a:gd name="T67" fmla="*/ 81 h 94"/>
              <a:gd name="T68" fmla="*/ 53 w 98"/>
              <a:gd name="T69" fmla="*/ 81 h 94"/>
              <a:gd name="T70" fmla="*/ 51 w 98"/>
              <a:gd name="T71" fmla="*/ 88 h 94"/>
              <a:gd name="T72" fmla="*/ 54 w 98"/>
              <a:gd name="T73" fmla="*/ 86 h 94"/>
              <a:gd name="T74" fmla="*/ 53 w 98"/>
              <a:gd name="T75" fmla="*/ 94 h 94"/>
              <a:gd name="T76" fmla="*/ 61 w 98"/>
              <a:gd name="T77" fmla="*/ 57 h 94"/>
              <a:gd name="T78" fmla="*/ 63 w 98"/>
              <a:gd name="T79" fmla="*/ 59 h 94"/>
              <a:gd name="T80" fmla="*/ 65 w 98"/>
              <a:gd name="T81" fmla="*/ 56 h 94"/>
              <a:gd name="T82" fmla="*/ 71 w 98"/>
              <a:gd name="T83" fmla="*/ 65 h 94"/>
              <a:gd name="T84" fmla="*/ 71 w 98"/>
              <a:gd name="T85" fmla="*/ 62 h 94"/>
              <a:gd name="T86" fmla="*/ 75 w 98"/>
              <a:gd name="T87" fmla="*/ 69 h 94"/>
              <a:gd name="T88" fmla="*/ 76 w 98"/>
              <a:gd name="T89" fmla="*/ 67 h 94"/>
              <a:gd name="T90" fmla="*/ 80 w 98"/>
              <a:gd name="T91" fmla="*/ 73 h 94"/>
              <a:gd name="T92" fmla="*/ 81 w 98"/>
              <a:gd name="T93" fmla="*/ 71 h 94"/>
              <a:gd name="T94" fmla="*/ 84 w 98"/>
              <a:gd name="T95" fmla="*/ 76 h 94"/>
              <a:gd name="T96" fmla="*/ 85 w 98"/>
              <a:gd name="T97" fmla="*/ 73 h 94"/>
              <a:gd name="T98" fmla="*/ 88 w 98"/>
              <a:gd name="T99" fmla="*/ 79 h 94"/>
              <a:gd name="T100" fmla="*/ 89 w 98"/>
              <a:gd name="T101" fmla="*/ 75 h 94"/>
              <a:gd name="T102" fmla="*/ 94 w 98"/>
              <a:gd name="T103" fmla="*/ 82 h 94"/>
              <a:gd name="T104" fmla="*/ 48 w 98"/>
              <a:gd name="T105" fmla="*/ 5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98" h="94">
                <a:moveTo>
                  <a:pt x="48" y="53"/>
                </a:moveTo>
                <a:cubicBezTo>
                  <a:pt x="48" y="53"/>
                  <a:pt x="46" y="0"/>
                  <a:pt x="1" y="33"/>
                </a:cubicBezTo>
                <a:cubicBezTo>
                  <a:pt x="1" y="33"/>
                  <a:pt x="9" y="34"/>
                  <a:pt x="10" y="34"/>
                </a:cubicBezTo>
                <a:cubicBezTo>
                  <a:pt x="7" y="37"/>
                  <a:pt x="7" y="37"/>
                  <a:pt x="7" y="37"/>
                </a:cubicBezTo>
                <a:cubicBezTo>
                  <a:pt x="14" y="36"/>
                  <a:pt x="14" y="36"/>
                  <a:pt x="14" y="36"/>
                </a:cubicBezTo>
                <a:cubicBezTo>
                  <a:pt x="12" y="38"/>
                  <a:pt x="12" y="38"/>
                  <a:pt x="12" y="38"/>
                </a:cubicBezTo>
                <a:cubicBezTo>
                  <a:pt x="20" y="38"/>
                  <a:pt x="20" y="38"/>
                  <a:pt x="20" y="38"/>
                </a:cubicBezTo>
                <a:cubicBezTo>
                  <a:pt x="17" y="40"/>
                  <a:pt x="17" y="40"/>
                  <a:pt x="17" y="40"/>
                </a:cubicBezTo>
                <a:cubicBezTo>
                  <a:pt x="24" y="40"/>
                  <a:pt x="24" y="40"/>
                  <a:pt x="24" y="40"/>
                </a:cubicBezTo>
                <a:cubicBezTo>
                  <a:pt x="22" y="42"/>
                  <a:pt x="22" y="42"/>
                  <a:pt x="22" y="42"/>
                </a:cubicBezTo>
                <a:cubicBezTo>
                  <a:pt x="31" y="41"/>
                  <a:pt x="31" y="41"/>
                  <a:pt x="31" y="41"/>
                </a:cubicBezTo>
                <a:cubicBezTo>
                  <a:pt x="29" y="43"/>
                  <a:pt x="29" y="43"/>
                  <a:pt x="29" y="43"/>
                </a:cubicBezTo>
                <a:cubicBezTo>
                  <a:pt x="29" y="43"/>
                  <a:pt x="39" y="42"/>
                  <a:pt x="39" y="45"/>
                </a:cubicBezTo>
                <a:cubicBezTo>
                  <a:pt x="39" y="45"/>
                  <a:pt x="0" y="50"/>
                  <a:pt x="3" y="72"/>
                </a:cubicBezTo>
                <a:cubicBezTo>
                  <a:pt x="10" y="67"/>
                  <a:pt x="10" y="67"/>
                  <a:pt x="10" y="67"/>
                </a:cubicBezTo>
                <a:cubicBezTo>
                  <a:pt x="8" y="72"/>
                  <a:pt x="8" y="72"/>
                  <a:pt x="8" y="72"/>
                </a:cubicBezTo>
                <a:cubicBezTo>
                  <a:pt x="15" y="66"/>
                  <a:pt x="15" y="66"/>
                  <a:pt x="15" y="66"/>
                </a:cubicBezTo>
                <a:cubicBezTo>
                  <a:pt x="14" y="68"/>
                  <a:pt x="14" y="68"/>
                  <a:pt x="14" y="68"/>
                </a:cubicBezTo>
                <a:cubicBezTo>
                  <a:pt x="20" y="64"/>
                  <a:pt x="20" y="64"/>
                  <a:pt x="20" y="64"/>
                </a:cubicBezTo>
                <a:cubicBezTo>
                  <a:pt x="18" y="68"/>
                  <a:pt x="18" y="68"/>
                  <a:pt x="18" y="68"/>
                </a:cubicBezTo>
                <a:cubicBezTo>
                  <a:pt x="24" y="62"/>
                  <a:pt x="24" y="62"/>
                  <a:pt x="24" y="62"/>
                </a:cubicBezTo>
                <a:cubicBezTo>
                  <a:pt x="24" y="65"/>
                  <a:pt x="24" y="65"/>
                  <a:pt x="24" y="65"/>
                </a:cubicBezTo>
                <a:cubicBezTo>
                  <a:pt x="30" y="59"/>
                  <a:pt x="30" y="59"/>
                  <a:pt x="30" y="59"/>
                </a:cubicBezTo>
                <a:cubicBezTo>
                  <a:pt x="30" y="63"/>
                  <a:pt x="30" y="63"/>
                  <a:pt x="30" y="63"/>
                </a:cubicBezTo>
                <a:cubicBezTo>
                  <a:pt x="30" y="63"/>
                  <a:pt x="36" y="57"/>
                  <a:pt x="38" y="56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8"/>
                  <a:pt x="45" y="52"/>
                  <a:pt x="47" y="54"/>
                </a:cubicBezTo>
                <a:cubicBezTo>
                  <a:pt x="47" y="54"/>
                  <a:pt x="50" y="60"/>
                  <a:pt x="48" y="65"/>
                </a:cubicBezTo>
                <a:cubicBezTo>
                  <a:pt x="51" y="64"/>
                  <a:pt x="51" y="64"/>
                  <a:pt x="51" y="64"/>
                </a:cubicBezTo>
                <a:cubicBezTo>
                  <a:pt x="49" y="72"/>
                  <a:pt x="49" y="72"/>
                  <a:pt x="49" y="72"/>
                </a:cubicBezTo>
                <a:cubicBezTo>
                  <a:pt x="51" y="71"/>
                  <a:pt x="51" y="71"/>
                  <a:pt x="51" y="71"/>
                </a:cubicBezTo>
                <a:cubicBezTo>
                  <a:pt x="49" y="78"/>
                  <a:pt x="49" y="78"/>
                  <a:pt x="49" y="78"/>
                </a:cubicBezTo>
                <a:cubicBezTo>
                  <a:pt x="51" y="76"/>
                  <a:pt x="51" y="76"/>
                  <a:pt x="51" y="76"/>
                </a:cubicBezTo>
                <a:cubicBezTo>
                  <a:pt x="50" y="81"/>
                  <a:pt x="50" y="81"/>
                  <a:pt x="50" y="81"/>
                </a:cubicBezTo>
                <a:cubicBezTo>
                  <a:pt x="53" y="81"/>
                  <a:pt x="53" y="81"/>
                  <a:pt x="53" y="81"/>
                </a:cubicBezTo>
                <a:cubicBezTo>
                  <a:pt x="51" y="88"/>
                  <a:pt x="51" y="88"/>
                  <a:pt x="51" y="88"/>
                </a:cubicBezTo>
                <a:cubicBezTo>
                  <a:pt x="54" y="86"/>
                  <a:pt x="54" y="86"/>
                  <a:pt x="54" y="86"/>
                </a:cubicBezTo>
                <a:cubicBezTo>
                  <a:pt x="53" y="94"/>
                  <a:pt x="53" y="94"/>
                  <a:pt x="53" y="94"/>
                </a:cubicBezTo>
                <a:cubicBezTo>
                  <a:pt x="53" y="94"/>
                  <a:pt x="72" y="84"/>
                  <a:pt x="61" y="57"/>
                </a:cubicBezTo>
                <a:cubicBezTo>
                  <a:pt x="63" y="59"/>
                  <a:pt x="63" y="59"/>
                  <a:pt x="63" y="59"/>
                </a:cubicBezTo>
                <a:cubicBezTo>
                  <a:pt x="65" y="56"/>
                  <a:pt x="65" y="56"/>
                  <a:pt x="65" y="56"/>
                </a:cubicBezTo>
                <a:cubicBezTo>
                  <a:pt x="71" y="65"/>
                  <a:pt x="71" y="65"/>
                  <a:pt x="71" y="65"/>
                </a:cubicBezTo>
                <a:cubicBezTo>
                  <a:pt x="71" y="62"/>
                  <a:pt x="71" y="62"/>
                  <a:pt x="71" y="62"/>
                </a:cubicBezTo>
                <a:cubicBezTo>
                  <a:pt x="75" y="69"/>
                  <a:pt x="75" y="69"/>
                  <a:pt x="75" y="69"/>
                </a:cubicBezTo>
                <a:cubicBezTo>
                  <a:pt x="76" y="67"/>
                  <a:pt x="76" y="67"/>
                  <a:pt x="76" y="67"/>
                </a:cubicBezTo>
                <a:cubicBezTo>
                  <a:pt x="80" y="73"/>
                  <a:pt x="80" y="73"/>
                  <a:pt x="80" y="73"/>
                </a:cubicBezTo>
                <a:cubicBezTo>
                  <a:pt x="81" y="71"/>
                  <a:pt x="81" y="71"/>
                  <a:pt x="81" y="71"/>
                </a:cubicBezTo>
                <a:cubicBezTo>
                  <a:pt x="81" y="71"/>
                  <a:pt x="83" y="76"/>
                  <a:pt x="84" y="76"/>
                </a:cubicBezTo>
                <a:cubicBezTo>
                  <a:pt x="85" y="73"/>
                  <a:pt x="85" y="73"/>
                  <a:pt x="85" y="73"/>
                </a:cubicBezTo>
                <a:cubicBezTo>
                  <a:pt x="88" y="79"/>
                  <a:pt x="88" y="79"/>
                  <a:pt x="88" y="79"/>
                </a:cubicBezTo>
                <a:cubicBezTo>
                  <a:pt x="89" y="75"/>
                  <a:pt x="89" y="75"/>
                  <a:pt x="89" y="75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8" y="32"/>
                  <a:pt x="48" y="53"/>
                </a:cubicBezTo>
                <a:close/>
              </a:path>
            </a:pathLst>
          </a:custGeom>
          <a:solidFill>
            <a:srgbClr val="5FA6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2" name="Freeform 82"/>
          <p:cNvSpPr/>
          <p:nvPr/>
        </p:nvSpPr>
        <p:spPr bwMode="auto">
          <a:xfrm>
            <a:off x="8709589" y="3062724"/>
            <a:ext cx="49213" cy="49212"/>
          </a:xfrm>
          <a:custGeom>
            <a:avLst/>
            <a:gdLst>
              <a:gd name="T0" fmla="*/ 11 w 13"/>
              <a:gd name="T1" fmla="*/ 3 h 13"/>
              <a:gd name="T2" fmla="*/ 10 w 13"/>
              <a:gd name="T3" fmla="*/ 11 h 13"/>
              <a:gd name="T4" fmla="*/ 2 w 13"/>
              <a:gd name="T5" fmla="*/ 10 h 13"/>
              <a:gd name="T6" fmla="*/ 3 w 13"/>
              <a:gd name="T7" fmla="*/ 2 h 13"/>
              <a:gd name="T8" fmla="*/ 11 w 13"/>
              <a:gd name="T9" fmla="*/ 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3">
                <a:moveTo>
                  <a:pt x="11" y="3"/>
                </a:moveTo>
                <a:cubicBezTo>
                  <a:pt x="13" y="6"/>
                  <a:pt x="13" y="10"/>
                  <a:pt x="10" y="11"/>
                </a:cubicBezTo>
                <a:cubicBezTo>
                  <a:pt x="8" y="13"/>
                  <a:pt x="4" y="13"/>
                  <a:pt x="2" y="10"/>
                </a:cubicBezTo>
                <a:cubicBezTo>
                  <a:pt x="0" y="8"/>
                  <a:pt x="1" y="4"/>
                  <a:pt x="3" y="2"/>
                </a:cubicBezTo>
                <a:cubicBezTo>
                  <a:pt x="6" y="0"/>
                  <a:pt x="9" y="1"/>
                  <a:pt x="11" y="3"/>
                </a:cubicBezTo>
                <a:close/>
              </a:path>
            </a:pathLst>
          </a:custGeom>
          <a:solidFill>
            <a:srgbClr val="714A2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3" name="Rectangle 83"/>
          <p:cNvSpPr>
            <a:spLocks noChangeArrowheads="1"/>
          </p:cNvSpPr>
          <p:nvPr/>
        </p:nvSpPr>
        <p:spPr bwMode="auto">
          <a:xfrm>
            <a:off x="8728639" y="3100824"/>
            <a:ext cx="3175" cy="3175"/>
          </a:xfrm>
          <a:prstGeom prst="rect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4" name="Freeform 84"/>
          <p:cNvSpPr/>
          <p:nvPr/>
        </p:nvSpPr>
        <p:spPr bwMode="auto">
          <a:xfrm>
            <a:off x="8731814" y="3092886"/>
            <a:ext cx="3175" cy="4762"/>
          </a:xfrm>
          <a:custGeom>
            <a:avLst/>
            <a:gdLst>
              <a:gd name="T0" fmla="*/ 2 w 2"/>
              <a:gd name="T1" fmla="*/ 0 h 3"/>
              <a:gd name="T2" fmla="*/ 2 w 2"/>
              <a:gd name="T3" fmla="*/ 3 h 3"/>
              <a:gd name="T4" fmla="*/ 0 w 2"/>
              <a:gd name="T5" fmla="*/ 0 h 3"/>
              <a:gd name="T6" fmla="*/ 0 w 2"/>
              <a:gd name="T7" fmla="*/ 0 h 3"/>
              <a:gd name="T8" fmla="*/ 2 w 2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3">
                <a:moveTo>
                  <a:pt x="2" y="0"/>
                </a:moveTo>
                <a:lnTo>
                  <a:pt x="2" y="3"/>
                </a:lnTo>
                <a:lnTo>
                  <a:pt x="0" y="0"/>
                </a:lnTo>
                <a:lnTo>
                  <a:pt x="0" y="0"/>
                </a:lnTo>
                <a:lnTo>
                  <a:pt x="2" y="0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5" name="Freeform 85"/>
          <p:cNvSpPr/>
          <p:nvPr/>
        </p:nvSpPr>
        <p:spPr bwMode="auto">
          <a:xfrm>
            <a:off x="8739752" y="3097649"/>
            <a:ext cx="7938" cy="3175"/>
          </a:xfrm>
          <a:custGeom>
            <a:avLst/>
            <a:gdLst>
              <a:gd name="T0" fmla="*/ 5 w 5"/>
              <a:gd name="T1" fmla="*/ 0 h 2"/>
              <a:gd name="T2" fmla="*/ 5 w 5"/>
              <a:gd name="T3" fmla="*/ 2 h 2"/>
              <a:gd name="T4" fmla="*/ 0 w 5"/>
              <a:gd name="T5" fmla="*/ 2 h 2"/>
              <a:gd name="T6" fmla="*/ 2 w 5"/>
              <a:gd name="T7" fmla="*/ 0 h 2"/>
              <a:gd name="T8" fmla="*/ 5 w 5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2">
                <a:moveTo>
                  <a:pt x="5" y="0"/>
                </a:moveTo>
                <a:lnTo>
                  <a:pt x="5" y="2"/>
                </a:lnTo>
                <a:lnTo>
                  <a:pt x="0" y="2"/>
                </a:lnTo>
                <a:lnTo>
                  <a:pt x="2" y="0"/>
                </a:lnTo>
                <a:lnTo>
                  <a:pt x="5" y="0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6" name="Freeform 86"/>
          <p:cNvSpPr/>
          <p:nvPr/>
        </p:nvSpPr>
        <p:spPr bwMode="auto">
          <a:xfrm>
            <a:off x="8677839" y="3059549"/>
            <a:ext cx="53975" cy="52387"/>
          </a:xfrm>
          <a:custGeom>
            <a:avLst/>
            <a:gdLst>
              <a:gd name="T0" fmla="*/ 12 w 14"/>
              <a:gd name="T1" fmla="*/ 11 h 14"/>
              <a:gd name="T2" fmla="*/ 3 w 14"/>
              <a:gd name="T3" fmla="*/ 12 h 14"/>
              <a:gd name="T4" fmla="*/ 2 w 14"/>
              <a:gd name="T5" fmla="*/ 3 h 14"/>
              <a:gd name="T6" fmla="*/ 11 w 14"/>
              <a:gd name="T7" fmla="*/ 2 h 14"/>
              <a:gd name="T8" fmla="*/ 12 w 14"/>
              <a:gd name="T9" fmla="*/ 11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4">
                <a:moveTo>
                  <a:pt x="12" y="11"/>
                </a:moveTo>
                <a:cubicBezTo>
                  <a:pt x="10" y="14"/>
                  <a:pt x="6" y="14"/>
                  <a:pt x="3" y="12"/>
                </a:cubicBezTo>
                <a:cubicBezTo>
                  <a:pt x="0" y="10"/>
                  <a:pt x="0" y="6"/>
                  <a:pt x="2" y="3"/>
                </a:cubicBezTo>
                <a:cubicBezTo>
                  <a:pt x="4" y="0"/>
                  <a:pt x="8" y="0"/>
                  <a:pt x="11" y="2"/>
                </a:cubicBezTo>
                <a:cubicBezTo>
                  <a:pt x="14" y="4"/>
                  <a:pt x="14" y="8"/>
                  <a:pt x="12" y="11"/>
                </a:cubicBezTo>
                <a:close/>
              </a:path>
            </a:pathLst>
          </a:custGeom>
          <a:solidFill>
            <a:srgbClr val="825D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" name="Freeform 87"/>
          <p:cNvSpPr/>
          <p:nvPr/>
        </p:nvSpPr>
        <p:spPr bwMode="auto">
          <a:xfrm>
            <a:off x="8712764" y="3084949"/>
            <a:ext cx="3175" cy="4762"/>
          </a:xfrm>
          <a:custGeom>
            <a:avLst/>
            <a:gdLst>
              <a:gd name="T0" fmla="*/ 2 w 2"/>
              <a:gd name="T1" fmla="*/ 3 h 3"/>
              <a:gd name="T2" fmla="*/ 2 w 2"/>
              <a:gd name="T3" fmla="*/ 3 h 3"/>
              <a:gd name="T4" fmla="*/ 0 w 2"/>
              <a:gd name="T5" fmla="*/ 0 h 3"/>
              <a:gd name="T6" fmla="*/ 2 w 2"/>
              <a:gd name="T7" fmla="*/ 0 h 3"/>
              <a:gd name="T8" fmla="*/ 2 w 2"/>
              <a:gd name="T9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3">
                <a:moveTo>
                  <a:pt x="2" y="3"/>
                </a:moveTo>
                <a:lnTo>
                  <a:pt x="2" y="3"/>
                </a:lnTo>
                <a:lnTo>
                  <a:pt x="0" y="0"/>
                </a:lnTo>
                <a:lnTo>
                  <a:pt x="2" y="0"/>
                </a:lnTo>
                <a:lnTo>
                  <a:pt x="2" y="3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" name="Rectangle 88"/>
          <p:cNvSpPr>
            <a:spLocks noChangeArrowheads="1"/>
          </p:cNvSpPr>
          <p:nvPr/>
        </p:nvSpPr>
        <p:spPr bwMode="auto">
          <a:xfrm>
            <a:off x="8715939" y="3097649"/>
            <a:ext cx="4763" cy="3175"/>
          </a:xfrm>
          <a:prstGeom prst="rect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9" name="Rectangle 89"/>
          <p:cNvSpPr>
            <a:spLocks noChangeArrowheads="1"/>
          </p:cNvSpPr>
          <p:nvPr/>
        </p:nvSpPr>
        <p:spPr bwMode="auto">
          <a:xfrm>
            <a:off x="8704827" y="3097649"/>
            <a:ext cx="4763" cy="3175"/>
          </a:xfrm>
          <a:prstGeom prst="rect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0" name="Freeform 90"/>
          <p:cNvSpPr/>
          <p:nvPr/>
        </p:nvSpPr>
        <p:spPr bwMode="auto">
          <a:xfrm>
            <a:off x="8322239" y="2913499"/>
            <a:ext cx="38100" cy="49212"/>
          </a:xfrm>
          <a:custGeom>
            <a:avLst/>
            <a:gdLst>
              <a:gd name="T0" fmla="*/ 0 w 10"/>
              <a:gd name="T1" fmla="*/ 2 h 13"/>
              <a:gd name="T2" fmla="*/ 5 w 10"/>
              <a:gd name="T3" fmla="*/ 13 h 13"/>
              <a:gd name="T4" fmla="*/ 10 w 10"/>
              <a:gd name="T5" fmla="*/ 10 h 13"/>
              <a:gd name="T6" fmla="*/ 4 w 10"/>
              <a:gd name="T7" fmla="*/ 1 h 13"/>
              <a:gd name="T8" fmla="*/ 0 w 10"/>
              <a:gd name="T9" fmla="*/ 2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13">
                <a:moveTo>
                  <a:pt x="0" y="2"/>
                </a:moveTo>
                <a:cubicBezTo>
                  <a:pt x="0" y="2"/>
                  <a:pt x="4" y="13"/>
                  <a:pt x="5" y="13"/>
                </a:cubicBezTo>
                <a:cubicBezTo>
                  <a:pt x="5" y="13"/>
                  <a:pt x="10" y="11"/>
                  <a:pt x="10" y="10"/>
                </a:cubicBezTo>
                <a:cubicBezTo>
                  <a:pt x="10" y="9"/>
                  <a:pt x="5" y="1"/>
                  <a:pt x="4" y="1"/>
                </a:cubicBezTo>
                <a:cubicBezTo>
                  <a:pt x="2" y="0"/>
                  <a:pt x="0" y="1"/>
                  <a:pt x="0" y="2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1" name="Freeform 91"/>
          <p:cNvSpPr/>
          <p:nvPr/>
        </p:nvSpPr>
        <p:spPr bwMode="auto">
          <a:xfrm>
            <a:off x="8341289" y="2959536"/>
            <a:ext cx="34925" cy="34925"/>
          </a:xfrm>
          <a:custGeom>
            <a:avLst/>
            <a:gdLst>
              <a:gd name="T0" fmla="*/ 0 w 9"/>
              <a:gd name="T1" fmla="*/ 4 h 9"/>
              <a:gd name="T2" fmla="*/ 3 w 9"/>
              <a:gd name="T3" fmla="*/ 9 h 9"/>
              <a:gd name="T4" fmla="*/ 9 w 9"/>
              <a:gd name="T5" fmla="*/ 6 h 9"/>
              <a:gd name="T6" fmla="*/ 7 w 9"/>
              <a:gd name="T7" fmla="*/ 0 h 9"/>
              <a:gd name="T8" fmla="*/ 0 w 9"/>
              <a:gd name="T9" fmla="*/ 4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9">
                <a:moveTo>
                  <a:pt x="0" y="4"/>
                </a:moveTo>
                <a:cubicBezTo>
                  <a:pt x="0" y="5"/>
                  <a:pt x="2" y="9"/>
                  <a:pt x="3" y="9"/>
                </a:cubicBezTo>
                <a:cubicBezTo>
                  <a:pt x="4" y="9"/>
                  <a:pt x="9" y="7"/>
                  <a:pt x="9" y="6"/>
                </a:cubicBezTo>
                <a:cubicBezTo>
                  <a:pt x="9" y="5"/>
                  <a:pt x="8" y="1"/>
                  <a:pt x="7" y="0"/>
                </a:cubicBezTo>
                <a:cubicBezTo>
                  <a:pt x="6" y="0"/>
                  <a:pt x="0" y="3"/>
                  <a:pt x="0" y="4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2" name="Freeform 92"/>
          <p:cNvSpPr/>
          <p:nvPr/>
        </p:nvSpPr>
        <p:spPr bwMode="auto">
          <a:xfrm>
            <a:off x="8349227" y="2986524"/>
            <a:ext cx="52388" cy="57150"/>
          </a:xfrm>
          <a:custGeom>
            <a:avLst/>
            <a:gdLst>
              <a:gd name="T0" fmla="*/ 1 w 14"/>
              <a:gd name="T1" fmla="*/ 4 h 15"/>
              <a:gd name="T2" fmla="*/ 6 w 14"/>
              <a:gd name="T3" fmla="*/ 15 h 15"/>
              <a:gd name="T4" fmla="*/ 14 w 14"/>
              <a:gd name="T5" fmla="*/ 11 h 15"/>
              <a:gd name="T6" fmla="*/ 10 w 14"/>
              <a:gd name="T7" fmla="*/ 1 h 15"/>
              <a:gd name="T8" fmla="*/ 1 w 14"/>
              <a:gd name="T9" fmla="*/ 4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5">
                <a:moveTo>
                  <a:pt x="1" y="4"/>
                </a:moveTo>
                <a:cubicBezTo>
                  <a:pt x="0" y="6"/>
                  <a:pt x="5" y="14"/>
                  <a:pt x="6" y="15"/>
                </a:cubicBezTo>
                <a:cubicBezTo>
                  <a:pt x="8" y="15"/>
                  <a:pt x="14" y="13"/>
                  <a:pt x="14" y="11"/>
                </a:cubicBezTo>
                <a:cubicBezTo>
                  <a:pt x="14" y="10"/>
                  <a:pt x="11" y="1"/>
                  <a:pt x="10" y="1"/>
                </a:cubicBezTo>
                <a:cubicBezTo>
                  <a:pt x="9" y="0"/>
                  <a:pt x="1" y="4"/>
                  <a:pt x="1" y="4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3" name="Freeform 93"/>
          <p:cNvSpPr/>
          <p:nvPr/>
        </p:nvSpPr>
        <p:spPr bwMode="auto">
          <a:xfrm>
            <a:off x="8371452" y="3035736"/>
            <a:ext cx="53975" cy="57150"/>
          </a:xfrm>
          <a:custGeom>
            <a:avLst/>
            <a:gdLst>
              <a:gd name="T0" fmla="*/ 0 w 14"/>
              <a:gd name="T1" fmla="*/ 5 h 15"/>
              <a:gd name="T2" fmla="*/ 5 w 14"/>
              <a:gd name="T3" fmla="*/ 14 h 15"/>
              <a:gd name="T4" fmla="*/ 14 w 14"/>
              <a:gd name="T5" fmla="*/ 11 h 15"/>
              <a:gd name="T6" fmla="*/ 10 w 14"/>
              <a:gd name="T7" fmla="*/ 1 h 15"/>
              <a:gd name="T8" fmla="*/ 0 w 14"/>
              <a:gd name="T9" fmla="*/ 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5">
                <a:moveTo>
                  <a:pt x="0" y="5"/>
                </a:moveTo>
                <a:cubicBezTo>
                  <a:pt x="0" y="6"/>
                  <a:pt x="4" y="14"/>
                  <a:pt x="5" y="14"/>
                </a:cubicBezTo>
                <a:cubicBezTo>
                  <a:pt x="7" y="15"/>
                  <a:pt x="14" y="12"/>
                  <a:pt x="14" y="11"/>
                </a:cubicBezTo>
                <a:cubicBezTo>
                  <a:pt x="14" y="9"/>
                  <a:pt x="11" y="2"/>
                  <a:pt x="10" y="1"/>
                </a:cubicBezTo>
                <a:cubicBezTo>
                  <a:pt x="8" y="0"/>
                  <a:pt x="1" y="4"/>
                  <a:pt x="0" y="5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4" name="Freeform 94"/>
          <p:cNvSpPr/>
          <p:nvPr/>
        </p:nvSpPr>
        <p:spPr bwMode="auto">
          <a:xfrm>
            <a:off x="8387327" y="3081774"/>
            <a:ext cx="65088" cy="65087"/>
          </a:xfrm>
          <a:custGeom>
            <a:avLst/>
            <a:gdLst>
              <a:gd name="T0" fmla="*/ 1 w 17"/>
              <a:gd name="T1" fmla="*/ 6 h 17"/>
              <a:gd name="T2" fmla="*/ 6 w 17"/>
              <a:gd name="T3" fmla="*/ 16 h 17"/>
              <a:gd name="T4" fmla="*/ 16 w 17"/>
              <a:gd name="T5" fmla="*/ 13 h 17"/>
              <a:gd name="T6" fmla="*/ 14 w 17"/>
              <a:gd name="T7" fmla="*/ 1 h 17"/>
              <a:gd name="T8" fmla="*/ 1 w 17"/>
              <a:gd name="T9" fmla="*/ 6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" h="17">
                <a:moveTo>
                  <a:pt x="1" y="6"/>
                </a:moveTo>
                <a:cubicBezTo>
                  <a:pt x="0" y="7"/>
                  <a:pt x="4" y="15"/>
                  <a:pt x="6" y="16"/>
                </a:cubicBezTo>
                <a:cubicBezTo>
                  <a:pt x="8" y="17"/>
                  <a:pt x="16" y="15"/>
                  <a:pt x="16" y="13"/>
                </a:cubicBezTo>
                <a:cubicBezTo>
                  <a:pt x="17" y="12"/>
                  <a:pt x="15" y="1"/>
                  <a:pt x="14" y="1"/>
                </a:cubicBezTo>
                <a:cubicBezTo>
                  <a:pt x="12" y="0"/>
                  <a:pt x="2" y="4"/>
                  <a:pt x="1" y="6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5" name="Freeform 95"/>
          <p:cNvSpPr/>
          <p:nvPr/>
        </p:nvSpPr>
        <p:spPr bwMode="auto">
          <a:xfrm>
            <a:off x="8395264" y="3135749"/>
            <a:ext cx="76200" cy="68262"/>
          </a:xfrm>
          <a:custGeom>
            <a:avLst/>
            <a:gdLst>
              <a:gd name="T0" fmla="*/ 2 w 20"/>
              <a:gd name="T1" fmla="*/ 6 h 18"/>
              <a:gd name="T2" fmla="*/ 7 w 20"/>
              <a:gd name="T3" fmla="*/ 17 h 18"/>
              <a:gd name="T4" fmla="*/ 19 w 20"/>
              <a:gd name="T5" fmla="*/ 15 h 18"/>
              <a:gd name="T6" fmla="*/ 16 w 20"/>
              <a:gd name="T7" fmla="*/ 1 h 18"/>
              <a:gd name="T8" fmla="*/ 2 w 20"/>
              <a:gd name="T9" fmla="*/ 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" h="18">
                <a:moveTo>
                  <a:pt x="2" y="6"/>
                </a:moveTo>
                <a:cubicBezTo>
                  <a:pt x="0" y="7"/>
                  <a:pt x="6" y="16"/>
                  <a:pt x="7" y="17"/>
                </a:cubicBezTo>
                <a:cubicBezTo>
                  <a:pt x="9" y="18"/>
                  <a:pt x="19" y="18"/>
                  <a:pt x="19" y="15"/>
                </a:cubicBezTo>
                <a:cubicBezTo>
                  <a:pt x="20" y="13"/>
                  <a:pt x="18" y="2"/>
                  <a:pt x="16" y="1"/>
                </a:cubicBezTo>
                <a:cubicBezTo>
                  <a:pt x="14" y="0"/>
                  <a:pt x="4" y="4"/>
                  <a:pt x="2" y="6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6" name="Freeform 96"/>
          <p:cNvSpPr/>
          <p:nvPr/>
        </p:nvSpPr>
        <p:spPr bwMode="auto">
          <a:xfrm>
            <a:off x="8414314" y="3196074"/>
            <a:ext cx="76200" cy="76200"/>
          </a:xfrm>
          <a:custGeom>
            <a:avLst/>
            <a:gdLst>
              <a:gd name="T0" fmla="*/ 1 w 20"/>
              <a:gd name="T1" fmla="*/ 4 h 20"/>
              <a:gd name="T2" fmla="*/ 6 w 20"/>
              <a:gd name="T3" fmla="*/ 19 h 20"/>
              <a:gd name="T4" fmla="*/ 19 w 20"/>
              <a:gd name="T5" fmla="*/ 16 h 20"/>
              <a:gd name="T6" fmla="*/ 18 w 20"/>
              <a:gd name="T7" fmla="*/ 1 h 20"/>
              <a:gd name="T8" fmla="*/ 1 w 20"/>
              <a:gd name="T9" fmla="*/ 4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" h="20">
                <a:moveTo>
                  <a:pt x="1" y="4"/>
                </a:moveTo>
                <a:cubicBezTo>
                  <a:pt x="0" y="5"/>
                  <a:pt x="5" y="19"/>
                  <a:pt x="6" y="19"/>
                </a:cubicBezTo>
                <a:cubicBezTo>
                  <a:pt x="8" y="20"/>
                  <a:pt x="19" y="18"/>
                  <a:pt x="19" y="16"/>
                </a:cubicBezTo>
                <a:cubicBezTo>
                  <a:pt x="19" y="15"/>
                  <a:pt x="20" y="3"/>
                  <a:pt x="18" y="1"/>
                </a:cubicBezTo>
                <a:cubicBezTo>
                  <a:pt x="16" y="0"/>
                  <a:pt x="3" y="3"/>
                  <a:pt x="1" y="4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7" name="Freeform 97"/>
          <p:cNvSpPr/>
          <p:nvPr/>
        </p:nvSpPr>
        <p:spPr bwMode="auto">
          <a:xfrm>
            <a:off x="8425427" y="3261161"/>
            <a:ext cx="84138" cy="80962"/>
          </a:xfrm>
          <a:custGeom>
            <a:avLst/>
            <a:gdLst>
              <a:gd name="T0" fmla="*/ 2 w 22"/>
              <a:gd name="T1" fmla="*/ 5 h 21"/>
              <a:gd name="T2" fmla="*/ 7 w 22"/>
              <a:gd name="T3" fmla="*/ 20 h 21"/>
              <a:gd name="T4" fmla="*/ 21 w 22"/>
              <a:gd name="T5" fmla="*/ 18 h 21"/>
              <a:gd name="T6" fmla="*/ 20 w 22"/>
              <a:gd name="T7" fmla="*/ 1 h 21"/>
              <a:gd name="T8" fmla="*/ 2 w 22"/>
              <a:gd name="T9" fmla="*/ 5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21">
                <a:moveTo>
                  <a:pt x="2" y="5"/>
                </a:moveTo>
                <a:cubicBezTo>
                  <a:pt x="0" y="6"/>
                  <a:pt x="5" y="19"/>
                  <a:pt x="7" y="20"/>
                </a:cubicBezTo>
                <a:cubicBezTo>
                  <a:pt x="8" y="21"/>
                  <a:pt x="20" y="19"/>
                  <a:pt x="21" y="18"/>
                </a:cubicBezTo>
                <a:cubicBezTo>
                  <a:pt x="22" y="16"/>
                  <a:pt x="22" y="2"/>
                  <a:pt x="20" y="1"/>
                </a:cubicBezTo>
                <a:cubicBezTo>
                  <a:pt x="18" y="0"/>
                  <a:pt x="3" y="3"/>
                  <a:pt x="2" y="5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0" name="Freeform 98"/>
          <p:cNvSpPr/>
          <p:nvPr/>
        </p:nvSpPr>
        <p:spPr bwMode="auto">
          <a:xfrm>
            <a:off x="8441302" y="3331011"/>
            <a:ext cx="84138" cy="76200"/>
          </a:xfrm>
          <a:custGeom>
            <a:avLst/>
            <a:gdLst>
              <a:gd name="T0" fmla="*/ 1 w 22"/>
              <a:gd name="T1" fmla="*/ 4 h 20"/>
              <a:gd name="T2" fmla="*/ 6 w 22"/>
              <a:gd name="T3" fmla="*/ 20 h 20"/>
              <a:gd name="T4" fmla="*/ 21 w 22"/>
              <a:gd name="T5" fmla="*/ 18 h 20"/>
              <a:gd name="T6" fmla="*/ 21 w 22"/>
              <a:gd name="T7" fmla="*/ 2 h 20"/>
              <a:gd name="T8" fmla="*/ 1 w 22"/>
              <a:gd name="T9" fmla="*/ 4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20">
                <a:moveTo>
                  <a:pt x="1" y="4"/>
                </a:moveTo>
                <a:cubicBezTo>
                  <a:pt x="0" y="5"/>
                  <a:pt x="4" y="19"/>
                  <a:pt x="6" y="20"/>
                </a:cubicBezTo>
                <a:cubicBezTo>
                  <a:pt x="8" y="20"/>
                  <a:pt x="21" y="19"/>
                  <a:pt x="21" y="18"/>
                </a:cubicBezTo>
                <a:cubicBezTo>
                  <a:pt x="22" y="17"/>
                  <a:pt x="22" y="3"/>
                  <a:pt x="21" y="2"/>
                </a:cubicBezTo>
                <a:cubicBezTo>
                  <a:pt x="20" y="0"/>
                  <a:pt x="3" y="2"/>
                  <a:pt x="1" y="4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1" name="Freeform 99"/>
          <p:cNvSpPr/>
          <p:nvPr/>
        </p:nvSpPr>
        <p:spPr bwMode="auto">
          <a:xfrm>
            <a:off x="8447652" y="3402449"/>
            <a:ext cx="96838" cy="76200"/>
          </a:xfrm>
          <a:custGeom>
            <a:avLst/>
            <a:gdLst>
              <a:gd name="T0" fmla="*/ 2 w 25"/>
              <a:gd name="T1" fmla="*/ 3 h 20"/>
              <a:gd name="T2" fmla="*/ 5 w 25"/>
              <a:gd name="T3" fmla="*/ 19 h 20"/>
              <a:gd name="T4" fmla="*/ 24 w 25"/>
              <a:gd name="T5" fmla="*/ 18 h 20"/>
              <a:gd name="T6" fmla="*/ 23 w 25"/>
              <a:gd name="T7" fmla="*/ 1 h 20"/>
              <a:gd name="T8" fmla="*/ 2 w 25"/>
              <a:gd name="T9" fmla="*/ 3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20">
                <a:moveTo>
                  <a:pt x="2" y="3"/>
                </a:moveTo>
                <a:cubicBezTo>
                  <a:pt x="0" y="4"/>
                  <a:pt x="4" y="19"/>
                  <a:pt x="5" y="19"/>
                </a:cubicBezTo>
                <a:cubicBezTo>
                  <a:pt x="7" y="20"/>
                  <a:pt x="23" y="20"/>
                  <a:pt x="24" y="18"/>
                </a:cubicBezTo>
                <a:cubicBezTo>
                  <a:pt x="25" y="17"/>
                  <a:pt x="25" y="2"/>
                  <a:pt x="23" y="1"/>
                </a:cubicBezTo>
                <a:cubicBezTo>
                  <a:pt x="21" y="0"/>
                  <a:pt x="4" y="2"/>
                  <a:pt x="2" y="3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2" name="Freeform 100"/>
          <p:cNvSpPr/>
          <p:nvPr/>
        </p:nvSpPr>
        <p:spPr bwMode="auto">
          <a:xfrm>
            <a:off x="8460352" y="3478649"/>
            <a:ext cx="98425" cy="69850"/>
          </a:xfrm>
          <a:custGeom>
            <a:avLst/>
            <a:gdLst>
              <a:gd name="T0" fmla="*/ 1 w 26"/>
              <a:gd name="T1" fmla="*/ 2 h 18"/>
              <a:gd name="T2" fmla="*/ 4 w 26"/>
              <a:gd name="T3" fmla="*/ 17 h 18"/>
              <a:gd name="T4" fmla="*/ 25 w 26"/>
              <a:gd name="T5" fmla="*/ 16 h 18"/>
              <a:gd name="T6" fmla="*/ 22 w 26"/>
              <a:gd name="T7" fmla="*/ 1 h 18"/>
              <a:gd name="T8" fmla="*/ 1 w 26"/>
              <a:gd name="T9" fmla="*/ 2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" h="18">
                <a:moveTo>
                  <a:pt x="1" y="2"/>
                </a:moveTo>
                <a:cubicBezTo>
                  <a:pt x="0" y="3"/>
                  <a:pt x="2" y="15"/>
                  <a:pt x="4" y="17"/>
                </a:cubicBezTo>
                <a:cubicBezTo>
                  <a:pt x="5" y="18"/>
                  <a:pt x="24" y="18"/>
                  <a:pt x="25" y="16"/>
                </a:cubicBezTo>
                <a:cubicBezTo>
                  <a:pt x="26" y="14"/>
                  <a:pt x="24" y="2"/>
                  <a:pt x="22" y="1"/>
                </a:cubicBezTo>
                <a:cubicBezTo>
                  <a:pt x="20" y="0"/>
                  <a:pt x="5" y="0"/>
                  <a:pt x="1" y="2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3" name="Freeform 101"/>
          <p:cNvSpPr/>
          <p:nvPr/>
        </p:nvSpPr>
        <p:spPr bwMode="auto">
          <a:xfrm>
            <a:off x="8068239" y="2653149"/>
            <a:ext cx="349250" cy="271462"/>
          </a:xfrm>
          <a:custGeom>
            <a:avLst/>
            <a:gdLst>
              <a:gd name="T0" fmla="*/ 68 w 91"/>
              <a:gd name="T1" fmla="*/ 67 h 71"/>
              <a:gd name="T2" fmla="*/ 91 w 91"/>
              <a:gd name="T3" fmla="*/ 0 h 71"/>
              <a:gd name="T4" fmla="*/ 86 w 91"/>
              <a:gd name="T5" fmla="*/ 9 h 71"/>
              <a:gd name="T6" fmla="*/ 90 w 91"/>
              <a:gd name="T7" fmla="*/ 8 h 71"/>
              <a:gd name="T8" fmla="*/ 84 w 91"/>
              <a:gd name="T9" fmla="*/ 16 h 71"/>
              <a:gd name="T10" fmla="*/ 87 w 91"/>
              <a:gd name="T11" fmla="*/ 15 h 71"/>
              <a:gd name="T12" fmla="*/ 81 w 91"/>
              <a:gd name="T13" fmla="*/ 21 h 71"/>
              <a:gd name="T14" fmla="*/ 85 w 91"/>
              <a:gd name="T15" fmla="*/ 21 h 71"/>
              <a:gd name="T16" fmla="*/ 78 w 91"/>
              <a:gd name="T17" fmla="*/ 29 h 71"/>
              <a:gd name="T18" fmla="*/ 83 w 91"/>
              <a:gd name="T19" fmla="*/ 29 h 71"/>
              <a:gd name="T20" fmla="*/ 76 w 91"/>
              <a:gd name="T21" fmla="*/ 37 h 71"/>
              <a:gd name="T22" fmla="*/ 79 w 91"/>
              <a:gd name="T23" fmla="*/ 37 h 71"/>
              <a:gd name="T24" fmla="*/ 76 w 91"/>
              <a:gd name="T25" fmla="*/ 45 h 71"/>
              <a:gd name="T26" fmla="*/ 70 w 91"/>
              <a:gd name="T27" fmla="*/ 71 h 71"/>
              <a:gd name="T28" fmla="*/ 31 w 91"/>
              <a:gd name="T29" fmla="*/ 66 h 71"/>
              <a:gd name="T30" fmla="*/ 30 w 91"/>
              <a:gd name="T31" fmla="*/ 64 h 71"/>
              <a:gd name="T32" fmla="*/ 23 w 91"/>
              <a:gd name="T33" fmla="*/ 68 h 71"/>
              <a:gd name="T34" fmla="*/ 23 w 91"/>
              <a:gd name="T35" fmla="*/ 66 h 71"/>
              <a:gd name="T36" fmla="*/ 16 w 91"/>
              <a:gd name="T37" fmla="*/ 68 h 71"/>
              <a:gd name="T38" fmla="*/ 18 w 91"/>
              <a:gd name="T39" fmla="*/ 65 h 71"/>
              <a:gd name="T40" fmla="*/ 8 w 91"/>
              <a:gd name="T41" fmla="*/ 69 h 71"/>
              <a:gd name="T42" fmla="*/ 11 w 91"/>
              <a:gd name="T43" fmla="*/ 65 h 71"/>
              <a:gd name="T44" fmla="*/ 0 w 91"/>
              <a:gd name="T45" fmla="*/ 69 h 71"/>
              <a:gd name="T46" fmla="*/ 68 w 91"/>
              <a:gd name="T47" fmla="*/ 67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91" h="71">
                <a:moveTo>
                  <a:pt x="68" y="67"/>
                </a:moveTo>
                <a:cubicBezTo>
                  <a:pt x="68" y="67"/>
                  <a:pt x="38" y="9"/>
                  <a:pt x="91" y="0"/>
                </a:cubicBezTo>
                <a:cubicBezTo>
                  <a:pt x="86" y="9"/>
                  <a:pt x="86" y="9"/>
                  <a:pt x="86" y="9"/>
                </a:cubicBezTo>
                <a:cubicBezTo>
                  <a:pt x="90" y="8"/>
                  <a:pt x="90" y="8"/>
                  <a:pt x="90" y="8"/>
                </a:cubicBezTo>
                <a:cubicBezTo>
                  <a:pt x="84" y="16"/>
                  <a:pt x="84" y="16"/>
                  <a:pt x="84" y="16"/>
                </a:cubicBezTo>
                <a:cubicBezTo>
                  <a:pt x="87" y="15"/>
                  <a:pt x="87" y="15"/>
                  <a:pt x="87" y="15"/>
                </a:cubicBezTo>
                <a:cubicBezTo>
                  <a:pt x="81" y="21"/>
                  <a:pt x="81" y="21"/>
                  <a:pt x="81" y="21"/>
                </a:cubicBezTo>
                <a:cubicBezTo>
                  <a:pt x="85" y="21"/>
                  <a:pt x="85" y="21"/>
                  <a:pt x="85" y="21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29"/>
                  <a:pt x="83" y="29"/>
                  <a:pt x="83" y="29"/>
                </a:cubicBezTo>
                <a:cubicBezTo>
                  <a:pt x="76" y="37"/>
                  <a:pt x="76" y="37"/>
                  <a:pt x="76" y="37"/>
                </a:cubicBezTo>
                <a:cubicBezTo>
                  <a:pt x="79" y="37"/>
                  <a:pt x="79" y="37"/>
                  <a:pt x="79" y="37"/>
                </a:cubicBezTo>
                <a:cubicBezTo>
                  <a:pt x="79" y="37"/>
                  <a:pt x="75" y="40"/>
                  <a:pt x="76" y="45"/>
                </a:cubicBezTo>
                <a:cubicBezTo>
                  <a:pt x="76" y="45"/>
                  <a:pt x="78" y="71"/>
                  <a:pt x="70" y="71"/>
                </a:cubicBezTo>
                <a:cubicBezTo>
                  <a:pt x="70" y="71"/>
                  <a:pt x="37" y="68"/>
                  <a:pt x="31" y="66"/>
                </a:cubicBezTo>
                <a:cubicBezTo>
                  <a:pt x="30" y="64"/>
                  <a:pt x="30" y="64"/>
                  <a:pt x="30" y="64"/>
                </a:cubicBezTo>
                <a:cubicBezTo>
                  <a:pt x="23" y="68"/>
                  <a:pt x="23" y="68"/>
                  <a:pt x="23" y="68"/>
                </a:cubicBezTo>
                <a:cubicBezTo>
                  <a:pt x="23" y="66"/>
                  <a:pt x="23" y="66"/>
                  <a:pt x="23" y="66"/>
                </a:cubicBezTo>
                <a:cubicBezTo>
                  <a:pt x="16" y="68"/>
                  <a:pt x="16" y="68"/>
                  <a:pt x="16" y="68"/>
                </a:cubicBezTo>
                <a:cubicBezTo>
                  <a:pt x="18" y="65"/>
                  <a:pt x="18" y="65"/>
                  <a:pt x="18" y="65"/>
                </a:cubicBezTo>
                <a:cubicBezTo>
                  <a:pt x="8" y="69"/>
                  <a:pt x="8" y="69"/>
                  <a:pt x="8" y="69"/>
                </a:cubicBezTo>
                <a:cubicBezTo>
                  <a:pt x="11" y="65"/>
                  <a:pt x="11" y="65"/>
                  <a:pt x="11" y="65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27" y="23"/>
                  <a:pt x="68" y="67"/>
                </a:cubicBezTo>
                <a:close/>
              </a:path>
            </a:pathLst>
          </a:custGeom>
          <a:solidFill>
            <a:srgbClr val="5FA6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4" name="Freeform 102"/>
          <p:cNvSpPr/>
          <p:nvPr/>
        </p:nvSpPr>
        <p:spPr bwMode="auto">
          <a:xfrm>
            <a:off x="8099989" y="2653149"/>
            <a:ext cx="477838" cy="509587"/>
          </a:xfrm>
          <a:custGeom>
            <a:avLst/>
            <a:gdLst>
              <a:gd name="T0" fmla="*/ 59 w 125"/>
              <a:gd name="T1" fmla="*/ 69 h 133"/>
              <a:gd name="T2" fmla="*/ 3 w 125"/>
              <a:gd name="T3" fmla="*/ 105 h 133"/>
              <a:gd name="T4" fmla="*/ 11 w 125"/>
              <a:gd name="T5" fmla="*/ 97 h 133"/>
              <a:gd name="T6" fmla="*/ 12 w 125"/>
              <a:gd name="T7" fmla="*/ 102 h 133"/>
              <a:gd name="T8" fmla="*/ 16 w 125"/>
              <a:gd name="T9" fmla="*/ 93 h 133"/>
              <a:gd name="T10" fmla="*/ 16 w 125"/>
              <a:gd name="T11" fmla="*/ 97 h 133"/>
              <a:gd name="T12" fmla="*/ 23 w 125"/>
              <a:gd name="T13" fmla="*/ 89 h 133"/>
              <a:gd name="T14" fmla="*/ 23 w 125"/>
              <a:gd name="T15" fmla="*/ 94 h 133"/>
              <a:gd name="T16" fmla="*/ 28 w 125"/>
              <a:gd name="T17" fmla="*/ 86 h 133"/>
              <a:gd name="T18" fmla="*/ 28 w 125"/>
              <a:gd name="T19" fmla="*/ 89 h 133"/>
              <a:gd name="T20" fmla="*/ 34 w 125"/>
              <a:gd name="T21" fmla="*/ 78 h 133"/>
              <a:gd name="T22" fmla="*/ 35 w 125"/>
              <a:gd name="T23" fmla="*/ 82 h 133"/>
              <a:gd name="T24" fmla="*/ 45 w 125"/>
              <a:gd name="T25" fmla="*/ 73 h 133"/>
              <a:gd name="T26" fmla="*/ 47 w 125"/>
              <a:gd name="T27" fmla="*/ 133 h 133"/>
              <a:gd name="T28" fmla="*/ 47 w 125"/>
              <a:gd name="T29" fmla="*/ 121 h 133"/>
              <a:gd name="T30" fmla="*/ 51 w 125"/>
              <a:gd name="T31" fmla="*/ 126 h 133"/>
              <a:gd name="T32" fmla="*/ 49 w 125"/>
              <a:gd name="T33" fmla="*/ 115 h 133"/>
              <a:gd name="T34" fmla="*/ 51 w 125"/>
              <a:gd name="T35" fmla="*/ 118 h 133"/>
              <a:gd name="T36" fmla="*/ 51 w 125"/>
              <a:gd name="T37" fmla="*/ 108 h 133"/>
              <a:gd name="T38" fmla="*/ 53 w 125"/>
              <a:gd name="T39" fmla="*/ 113 h 133"/>
              <a:gd name="T40" fmla="*/ 52 w 125"/>
              <a:gd name="T41" fmla="*/ 102 h 133"/>
              <a:gd name="T42" fmla="*/ 55 w 125"/>
              <a:gd name="T43" fmla="*/ 105 h 133"/>
              <a:gd name="T44" fmla="*/ 53 w 125"/>
              <a:gd name="T45" fmla="*/ 94 h 133"/>
              <a:gd name="T46" fmla="*/ 57 w 125"/>
              <a:gd name="T47" fmla="*/ 97 h 133"/>
              <a:gd name="T48" fmla="*/ 56 w 125"/>
              <a:gd name="T49" fmla="*/ 83 h 133"/>
              <a:gd name="T50" fmla="*/ 58 w 125"/>
              <a:gd name="T51" fmla="*/ 85 h 133"/>
              <a:gd name="T52" fmla="*/ 61 w 125"/>
              <a:gd name="T53" fmla="*/ 71 h 133"/>
              <a:gd name="T54" fmla="*/ 72 w 125"/>
              <a:gd name="T55" fmla="*/ 78 h 133"/>
              <a:gd name="T56" fmla="*/ 74 w 125"/>
              <a:gd name="T57" fmla="*/ 75 h 133"/>
              <a:gd name="T58" fmla="*/ 80 w 125"/>
              <a:gd name="T59" fmla="*/ 82 h 133"/>
              <a:gd name="T60" fmla="*/ 81 w 125"/>
              <a:gd name="T61" fmla="*/ 79 h 133"/>
              <a:gd name="T62" fmla="*/ 88 w 125"/>
              <a:gd name="T63" fmla="*/ 86 h 133"/>
              <a:gd name="T64" fmla="*/ 88 w 125"/>
              <a:gd name="T65" fmla="*/ 83 h 133"/>
              <a:gd name="T66" fmla="*/ 92 w 125"/>
              <a:gd name="T67" fmla="*/ 88 h 133"/>
              <a:gd name="T68" fmla="*/ 94 w 125"/>
              <a:gd name="T69" fmla="*/ 85 h 133"/>
              <a:gd name="T70" fmla="*/ 100 w 125"/>
              <a:gd name="T71" fmla="*/ 91 h 133"/>
              <a:gd name="T72" fmla="*/ 100 w 125"/>
              <a:gd name="T73" fmla="*/ 87 h 133"/>
              <a:gd name="T74" fmla="*/ 108 w 125"/>
              <a:gd name="T75" fmla="*/ 94 h 133"/>
              <a:gd name="T76" fmla="*/ 74 w 125"/>
              <a:gd name="T77" fmla="*/ 58 h 133"/>
              <a:gd name="T78" fmla="*/ 78 w 125"/>
              <a:gd name="T79" fmla="*/ 57 h 133"/>
              <a:gd name="T80" fmla="*/ 76 w 125"/>
              <a:gd name="T81" fmla="*/ 53 h 133"/>
              <a:gd name="T82" fmla="*/ 90 w 125"/>
              <a:gd name="T83" fmla="*/ 53 h 133"/>
              <a:gd name="T84" fmla="*/ 87 w 125"/>
              <a:gd name="T85" fmla="*/ 51 h 133"/>
              <a:gd name="T86" fmla="*/ 97 w 125"/>
              <a:gd name="T87" fmla="*/ 52 h 133"/>
              <a:gd name="T88" fmla="*/ 96 w 125"/>
              <a:gd name="T89" fmla="*/ 49 h 133"/>
              <a:gd name="T90" fmla="*/ 105 w 125"/>
              <a:gd name="T91" fmla="*/ 49 h 133"/>
              <a:gd name="T92" fmla="*/ 104 w 125"/>
              <a:gd name="T93" fmla="*/ 46 h 133"/>
              <a:gd name="T94" fmla="*/ 112 w 125"/>
              <a:gd name="T95" fmla="*/ 47 h 133"/>
              <a:gd name="T96" fmla="*/ 109 w 125"/>
              <a:gd name="T97" fmla="*/ 44 h 133"/>
              <a:gd name="T98" fmla="*/ 118 w 125"/>
              <a:gd name="T99" fmla="*/ 45 h 133"/>
              <a:gd name="T100" fmla="*/ 115 w 125"/>
              <a:gd name="T101" fmla="*/ 41 h 133"/>
              <a:gd name="T102" fmla="*/ 125 w 125"/>
              <a:gd name="T103" fmla="*/ 41 h 133"/>
              <a:gd name="T104" fmla="*/ 59 w 125"/>
              <a:gd name="T105" fmla="*/ 69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5" h="133">
                <a:moveTo>
                  <a:pt x="59" y="69"/>
                </a:moveTo>
                <a:cubicBezTo>
                  <a:pt x="59" y="69"/>
                  <a:pt x="0" y="32"/>
                  <a:pt x="3" y="105"/>
                </a:cubicBezTo>
                <a:cubicBezTo>
                  <a:pt x="3" y="105"/>
                  <a:pt x="11" y="98"/>
                  <a:pt x="11" y="97"/>
                </a:cubicBezTo>
                <a:cubicBezTo>
                  <a:pt x="12" y="102"/>
                  <a:pt x="12" y="102"/>
                  <a:pt x="12" y="102"/>
                </a:cubicBezTo>
                <a:cubicBezTo>
                  <a:pt x="16" y="93"/>
                  <a:pt x="16" y="93"/>
                  <a:pt x="16" y="93"/>
                </a:cubicBezTo>
                <a:cubicBezTo>
                  <a:pt x="16" y="97"/>
                  <a:pt x="16" y="97"/>
                  <a:pt x="16" y="97"/>
                </a:cubicBezTo>
                <a:cubicBezTo>
                  <a:pt x="23" y="89"/>
                  <a:pt x="23" y="89"/>
                  <a:pt x="23" y="89"/>
                </a:cubicBezTo>
                <a:cubicBezTo>
                  <a:pt x="23" y="94"/>
                  <a:pt x="23" y="94"/>
                  <a:pt x="23" y="94"/>
                </a:cubicBezTo>
                <a:cubicBezTo>
                  <a:pt x="28" y="86"/>
                  <a:pt x="28" y="86"/>
                  <a:pt x="28" y="86"/>
                </a:cubicBezTo>
                <a:cubicBezTo>
                  <a:pt x="28" y="89"/>
                  <a:pt x="28" y="89"/>
                  <a:pt x="28" y="89"/>
                </a:cubicBezTo>
                <a:cubicBezTo>
                  <a:pt x="34" y="78"/>
                  <a:pt x="34" y="78"/>
                  <a:pt x="34" y="78"/>
                </a:cubicBezTo>
                <a:cubicBezTo>
                  <a:pt x="35" y="82"/>
                  <a:pt x="35" y="82"/>
                  <a:pt x="35" y="82"/>
                </a:cubicBezTo>
                <a:cubicBezTo>
                  <a:pt x="35" y="82"/>
                  <a:pt x="40" y="71"/>
                  <a:pt x="45" y="73"/>
                </a:cubicBezTo>
                <a:cubicBezTo>
                  <a:pt x="45" y="73"/>
                  <a:pt x="21" y="119"/>
                  <a:pt x="47" y="133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49" y="115"/>
                  <a:pt x="49" y="115"/>
                  <a:pt x="49" y="115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1" y="108"/>
                  <a:pt x="51" y="108"/>
                  <a:pt x="51" y="108"/>
                </a:cubicBezTo>
                <a:cubicBezTo>
                  <a:pt x="53" y="113"/>
                  <a:pt x="53" y="113"/>
                  <a:pt x="53" y="113"/>
                </a:cubicBezTo>
                <a:cubicBezTo>
                  <a:pt x="52" y="102"/>
                  <a:pt x="52" y="102"/>
                  <a:pt x="52" y="102"/>
                </a:cubicBezTo>
                <a:cubicBezTo>
                  <a:pt x="55" y="105"/>
                  <a:pt x="55" y="105"/>
                  <a:pt x="55" y="105"/>
                </a:cubicBezTo>
                <a:cubicBezTo>
                  <a:pt x="53" y="94"/>
                  <a:pt x="53" y="94"/>
                  <a:pt x="53" y="94"/>
                </a:cubicBezTo>
                <a:cubicBezTo>
                  <a:pt x="57" y="97"/>
                  <a:pt x="57" y="97"/>
                  <a:pt x="57" y="97"/>
                </a:cubicBezTo>
                <a:cubicBezTo>
                  <a:pt x="57" y="97"/>
                  <a:pt x="55" y="85"/>
                  <a:pt x="56" y="83"/>
                </a:cubicBezTo>
                <a:cubicBezTo>
                  <a:pt x="58" y="85"/>
                  <a:pt x="58" y="85"/>
                  <a:pt x="58" y="85"/>
                </a:cubicBezTo>
                <a:cubicBezTo>
                  <a:pt x="58" y="85"/>
                  <a:pt x="56" y="72"/>
                  <a:pt x="61" y="71"/>
                </a:cubicBezTo>
                <a:cubicBezTo>
                  <a:pt x="61" y="71"/>
                  <a:pt x="69" y="72"/>
                  <a:pt x="72" y="78"/>
                </a:cubicBezTo>
                <a:cubicBezTo>
                  <a:pt x="74" y="75"/>
                  <a:pt x="74" y="75"/>
                  <a:pt x="74" y="75"/>
                </a:cubicBezTo>
                <a:cubicBezTo>
                  <a:pt x="80" y="82"/>
                  <a:pt x="80" y="82"/>
                  <a:pt x="80" y="82"/>
                </a:cubicBezTo>
                <a:cubicBezTo>
                  <a:pt x="81" y="79"/>
                  <a:pt x="81" y="79"/>
                  <a:pt x="81" y="79"/>
                </a:cubicBezTo>
                <a:cubicBezTo>
                  <a:pt x="88" y="86"/>
                  <a:pt x="88" y="86"/>
                  <a:pt x="88" y="86"/>
                </a:cubicBezTo>
                <a:cubicBezTo>
                  <a:pt x="88" y="83"/>
                  <a:pt x="88" y="83"/>
                  <a:pt x="88" y="83"/>
                </a:cubicBezTo>
                <a:cubicBezTo>
                  <a:pt x="92" y="88"/>
                  <a:pt x="92" y="88"/>
                  <a:pt x="92" y="88"/>
                </a:cubicBezTo>
                <a:cubicBezTo>
                  <a:pt x="94" y="85"/>
                  <a:pt x="94" y="85"/>
                  <a:pt x="94" y="85"/>
                </a:cubicBezTo>
                <a:cubicBezTo>
                  <a:pt x="100" y="91"/>
                  <a:pt x="100" y="91"/>
                  <a:pt x="100" y="91"/>
                </a:cubicBezTo>
                <a:cubicBezTo>
                  <a:pt x="100" y="87"/>
                  <a:pt x="100" y="87"/>
                  <a:pt x="100" y="87"/>
                </a:cubicBezTo>
                <a:cubicBezTo>
                  <a:pt x="108" y="94"/>
                  <a:pt x="108" y="94"/>
                  <a:pt x="108" y="94"/>
                </a:cubicBezTo>
                <a:cubicBezTo>
                  <a:pt x="108" y="94"/>
                  <a:pt x="111" y="67"/>
                  <a:pt x="74" y="58"/>
                </a:cubicBezTo>
                <a:cubicBezTo>
                  <a:pt x="78" y="57"/>
                  <a:pt x="78" y="57"/>
                  <a:pt x="78" y="57"/>
                </a:cubicBezTo>
                <a:cubicBezTo>
                  <a:pt x="76" y="53"/>
                  <a:pt x="76" y="53"/>
                  <a:pt x="76" y="53"/>
                </a:cubicBezTo>
                <a:cubicBezTo>
                  <a:pt x="90" y="53"/>
                  <a:pt x="90" y="53"/>
                  <a:pt x="90" y="53"/>
                </a:cubicBezTo>
                <a:cubicBezTo>
                  <a:pt x="87" y="51"/>
                  <a:pt x="87" y="51"/>
                  <a:pt x="87" y="51"/>
                </a:cubicBezTo>
                <a:cubicBezTo>
                  <a:pt x="97" y="52"/>
                  <a:pt x="97" y="52"/>
                  <a:pt x="97" y="52"/>
                </a:cubicBezTo>
                <a:cubicBezTo>
                  <a:pt x="96" y="49"/>
                  <a:pt x="96" y="49"/>
                  <a:pt x="96" y="49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4" y="46"/>
                  <a:pt x="104" y="46"/>
                  <a:pt x="104" y="46"/>
                </a:cubicBezTo>
                <a:cubicBezTo>
                  <a:pt x="104" y="46"/>
                  <a:pt x="111" y="47"/>
                  <a:pt x="112" y="47"/>
                </a:cubicBezTo>
                <a:cubicBezTo>
                  <a:pt x="109" y="44"/>
                  <a:pt x="109" y="44"/>
                  <a:pt x="109" y="44"/>
                </a:cubicBezTo>
                <a:cubicBezTo>
                  <a:pt x="118" y="45"/>
                  <a:pt x="118" y="45"/>
                  <a:pt x="118" y="45"/>
                </a:cubicBezTo>
                <a:cubicBezTo>
                  <a:pt x="115" y="41"/>
                  <a:pt x="115" y="41"/>
                  <a:pt x="115" y="41"/>
                </a:cubicBezTo>
                <a:cubicBezTo>
                  <a:pt x="125" y="41"/>
                  <a:pt x="125" y="41"/>
                  <a:pt x="125" y="41"/>
                </a:cubicBezTo>
                <a:cubicBezTo>
                  <a:pt x="125" y="41"/>
                  <a:pt x="74" y="0"/>
                  <a:pt x="59" y="69"/>
                </a:cubicBezTo>
                <a:close/>
              </a:path>
            </a:pathLst>
          </a:custGeom>
          <a:solidFill>
            <a:srgbClr val="7CC7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5" name="Freeform 103"/>
          <p:cNvSpPr/>
          <p:nvPr/>
        </p:nvSpPr>
        <p:spPr bwMode="auto">
          <a:xfrm>
            <a:off x="8268264" y="2897624"/>
            <a:ext cx="53975" cy="53975"/>
          </a:xfrm>
          <a:custGeom>
            <a:avLst/>
            <a:gdLst>
              <a:gd name="T0" fmla="*/ 13 w 14"/>
              <a:gd name="T1" fmla="*/ 5 h 14"/>
              <a:gd name="T2" fmla="*/ 9 w 14"/>
              <a:gd name="T3" fmla="*/ 13 h 14"/>
              <a:gd name="T4" fmla="*/ 1 w 14"/>
              <a:gd name="T5" fmla="*/ 9 h 14"/>
              <a:gd name="T6" fmla="*/ 5 w 14"/>
              <a:gd name="T7" fmla="*/ 1 h 14"/>
              <a:gd name="T8" fmla="*/ 13 w 14"/>
              <a:gd name="T9" fmla="*/ 5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4">
                <a:moveTo>
                  <a:pt x="13" y="5"/>
                </a:moveTo>
                <a:cubicBezTo>
                  <a:pt x="14" y="8"/>
                  <a:pt x="12" y="12"/>
                  <a:pt x="9" y="13"/>
                </a:cubicBezTo>
                <a:cubicBezTo>
                  <a:pt x="6" y="14"/>
                  <a:pt x="2" y="12"/>
                  <a:pt x="1" y="9"/>
                </a:cubicBezTo>
                <a:cubicBezTo>
                  <a:pt x="0" y="5"/>
                  <a:pt x="2" y="2"/>
                  <a:pt x="5" y="1"/>
                </a:cubicBezTo>
                <a:cubicBezTo>
                  <a:pt x="9" y="0"/>
                  <a:pt x="12" y="2"/>
                  <a:pt x="13" y="5"/>
                </a:cubicBezTo>
                <a:close/>
              </a:path>
            </a:pathLst>
          </a:custGeom>
          <a:solidFill>
            <a:srgbClr val="714A2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6" name="Freeform 104"/>
          <p:cNvSpPr/>
          <p:nvPr/>
        </p:nvSpPr>
        <p:spPr bwMode="auto">
          <a:xfrm>
            <a:off x="8284139" y="2937311"/>
            <a:ext cx="3175" cy="3175"/>
          </a:xfrm>
          <a:custGeom>
            <a:avLst/>
            <a:gdLst>
              <a:gd name="T0" fmla="*/ 2 w 2"/>
              <a:gd name="T1" fmla="*/ 0 h 2"/>
              <a:gd name="T2" fmla="*/ 0 w 2"/>
              <a:gd name="T3" fmla="*/ 2 h 2"/>
              <a:gd name="T4" fmla="*/ 0 w 2"/>
              <a:gd name="T5" fmla="*/ 0 h 2"/>
              <a:gd name="T6" fmla="*/ 0 w 2"/>
              <a:gd name="T7" fmla="*/ 0 h 2"/>
              <a:gd name="T8" fmla="*/ 2 w 2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2"/>
                </a:lnTo>
                <a:lnTo>
                  <a:pt x="0" y="0"/>
                </a:lnTo>
                <a:lnTo>
                  <a:pt x="0" y="0"/>
                </a:lnTo>
                <a:lnTo>
                  <a:pt x="2" y="0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7" name="Freeform 105"/>
          <p:cNvSpPr/>
          <p:nvPr/>
        </p:nvSpPr>
        <p:spPr bwMode="auto">
          <a:xfrm>
            <a:off x="8287314" y="2924611"/>
            <a:ext cx="7938" cy="7937"/>
          </a:xfrm>
          <a:custGeom>
            <a:avLst/>
            <a:gdLst>
              <a:gd name="T0" fmla="*/ 2 w 2"/>
              <a:gd name="T1" fmla="*/ 1 h 2"/>
              <a:gd name="T2" fmla="*/ 2 w 2"/>
              <a:gd name="T3" fmla="*/ 1 h 2"/>
              <a:gd name="T4" fmla="*/ 1 w 2"/>
              <a:gd name="T5" fmla="*/ 1 h 2"/>
              <a:gd name="T6" fmla="*/ 1 w 2"/>
              <a:gd name="T7" fmla="*/ 0 h 2"/>
              <a:gd name="T8" fmla="*/ 2 w 2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2">
                <a:moveTo>
                  <a:pt x="2" y="1"/>
                </a:moveTo>
                <a:cubicBezTo>
                  <a:pt x="2" y="1"/>
                  <a:pt x="2" y="1"/>
                  <a:pt x="2" y="1"/>
                </a:cubicBezTo>
                <a:cubicBezTo>
                  <a:pt x="1" y="2"/>
                  <a:pt x="1" y="1"/>
                  <a:pt x="1" y="1"/>
                </a:cubicBezTo>
                <a:cubicBezTo>
                  <a:pt x="0" y="1"/>
                  <a:pt x="1" y="0"/>
                  <a:pt x="1" y="0"/>
                </a:cubicBezTo>
                <a:cubicBezTo>
                  <a:pt x="2" y="0"/>
                  <a:pt x="2" y="0"/>
                  <a:pt x="2" y="1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8" name="Freeform 106"/>
          <p:cNvSpPr/>
          <p:nvPr/>
        </p:nvSpPr>
        <p:spPr bwMode="auto">
          <a:xfrm>
            <a:off x="8295252" y="2932549"/>
            <a:ext cx="7938" cy="7937"/>
          </a:xfrm>
          <a:custGeom>
            <a:avLst/>
            <a:gdLst>
              <a:gd name="T0" fmla="*/ 2 w 2"/>
              <a:gd name="T1" fmla="*/ 1 h 2"/>
              <a:gd name="T2" fmla="*/ 2 w 2"/>
              <a:gd name="T3" fmla="*/ 2 h 2"/>
              <a:gd name="T4" fmla="*/ 1 w 2"/>
              <a:gd name="T5" fmla="*/ 2 h 2"/>
              <a:gd name="T6" fmla="*/ 1 w 2"/>
              <a:gd name="T7" fmla="*/ 1 h 2"/>
              <a:gd name="T8" fmla="*/ 2 w 2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2">
                <a:moveTo>
                  <a:pt x="2" y="1"/>
                </a:moveTo>
                <a:cubicBezTo>
                  <a:pt x="2" y="2"/>
                  <a:pt x="2" y="2"/>
                  <a:pt x="2" y="2"/>
                </a:cubicBezTo>
                <a:cubicBezTo>
                  <a:pt x="1" y="2"/>
                  <a:pt x="1" y="2"/>
                  <a:pt x="1" y="2"/>
                </a:cubicBezTo>
                <a:cubicBezTo>
                  <a:pt x="0" y="1"/>
                  <a:pt x="1" y="1"/>
                  <a:pt x="1" y="1"/>
                </a:cubicBezTo>
                <a:cubicBezTo>
                  <a:pt x="2" y="0"/>
                  <a:pt x="2" y="1"/>
                  <a:pt x="2" y="1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9" name="Freeform 107"/>
          <p:cNvSpPr/>
          <p:nvPr/>
        </p:nvSpPr>
        <p:spPr bwMode="auto">
          <a:xfrm>
            <a:off x="8333352" y="2878574"/>
            <a:ext cx="49213" cy="50800"/>
          </a:xfrm>
          <a:custGeom>
            <a:avLst/>
            <a:gdLst>
              <a:gd name="T0" fmla="*/ 7 w 13"/>
              <a:gd name="T1" fmla="*/ 0 h 13"/>
              <a:gd name="T2" fmla="*/ 13 w 13"/>
              <a:gd name="T3" fmla="*/ 6 h 13"/>
              <a:gd name="T4" fmla="*/ 7 w 13"/>
              <a:gd name="T5" fmla="*/ 13 h 13"/>
              <a:gd name="T6" fmla="*/ 1 w 13"/>
              <a:gd name="T7" fmla="*/ 7 h 13"/>
              <a:gd name="T8" fmla="*/ 7 w 13"/>
              <a:gd name="T9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3">
                <a:moveTo>
                  <a:pt x="7" y="0"/>
                </a:moveTo>
                <a:cubicBezTo>
                  <a:pt x="10" y="0"/>
                  <a:pt x="13" y="3"/>
                  <a:pt x="13" y="6"/>
                </a:cubicBezTo>
                <a:cubicBezTo>
                  <a:pt x="13" y="10"/>
                  <a:pt x="11" y="13"/>
                  <a:pt x="7" y="13"/>
                </a:cubicBezTo>
                <a:cubicBezTo>
                  <a:pt x="4" y="13"/>
                  <a:pt x="1" y="10"/>
                  <a:pt x="1" y="7"/>
                </a:cubicBezTo>
                <a:cubicBezTo>
                  <a:pt x="0" y="3"/>
                  <a:pt x="3" y="0"/>
                  <a:pt x="7" y="0"/>
                </a:cubicBezTo>
                <a:close/>
              </a:path>
            </a:pathLst>
          </a:custGeom>
          <a:solidFill>
            <a:srgbClr val="714A2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0" name="Freeform 108"/>
          <p:cNvSpPr/>
          <p:nvPr/>
        </p:nvSpPr>
        <p:spPr bwMode="auto">
          <a:xfrm>
            <a:off x="8368277" y="2913499"/>
            <a:ext cx="3175" cy="7937"/>
          </a:xfrm>
          <a:custGeom>
            <a:avLst/>
            <a:gdLst>
              <a:gd name="T0" fmla="*/ 2 w 2"/>
              <a:gd name="T1" fmla="*/ 0 h 5"/>
              <a:gd name="T2" fmla="*/ 2 w 2"/>
              <a:gd name="T3" fmla="*/ 3 h 5"/>
              <a:gd name="T4" fmla="*/ 2 w 2"/>
              <a:gd name="T5" fmla="*/ 5 h 5"/>
              <a:gd name="T6" fmla="*/ 0 w 2"/>
              <a:gd name="T7" fmla="*/ 3 h 5"/>
              <a:gd name="T8" fmla="*/ 2 w 2"/>
              <a:gd name="T9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5">
                <a:moveTo>
                  <a:pt x="2" y="0"/>
                </a:moveTo>
                <a:lnTo>
                  <a:pt x="2" y="3"/>
                </a:lnTo>
                <a:lnTo>
                  <a:pt x="2" y="5"/>
                </a:lnTo>
                <a:lnTo>
                  <a:pt x="0" y="3"/>
                </a:lnTo>
                <a:lnTo>
                  <a:pt x="2" y="0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1" name="Oval 109"/>
          <p:cNvSpPr>
            <a:spLocks noChangeArrowheads="1"/>
          </p:cNvSpPr>
          <p:nvPr/>
        </p:nvSpPr>
        <p:spPr bwMode="auto">
          <a:xfrm>
            <a:off x="8360339" y="2905561"/>
            <a:ext cx="3175" cy="4762"/>
          </a:xfrm>
          <a:prstGeom prst="ellipse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2" name="Oval 110"/>
          <p:cNvSpPr>
            <a:spLocks noChangeArrowheads="1"/>
          </p:cNvSpPr>
          <p:nvPr/>
        </p:nvSpPr>
        <p:spPr bwMode="auto">
          <a:xfrm>
            <a:off x="8371452" y="2897624"/>
            <a:ext cx="7938" cy="7937"/>
          </a:xfrm>
          <a:prstGeom prst="ellipse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3" name="Freeform 111"/>
          <p:cNvSpPr/>
          <p:nvPr/>
        </p:nvSpPr>
        <p:spPr bwMode="auto">
          <a:xfrm>
            <a:off x="8306364" y="2897624"/>
            <a:ext cx="61913" cy="61912"/>
          </a:xfrm>
          <a:custGeom>
            <a:avLst/>
            <a:gdLst>
              <a:gd name="T0" fmla="*/ 15 w 16"/>
              <a:gd name="T1" fmla="*/ 6 h 16"/>
              <a:gd name="T2" fmla="*/ 10 w 16"/>
              <a:gd name="T3" fmla="*/ 15 h 16"/>
              <a:gd name="T4" fmla="*/ 1 w 16"/>
              <a:gd name="T5" fmla="*/ 10 h 16"/>
              <a:gd name="T6" fmla="*/ 6 w 16"/>
              <a:gd name="T7" fmla="*/ 1 h 16"/>
              <a:gd name="T8" fmla="*/ 15 w 16"/>
              <a:gd name="T9" fmla="*/ 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6">
                <a:moveTo>
                  <a:pt x="15" y="6"/>
                </a:moveTo>
                <a:cubicBezTo>
                  <a:pt x="16" y="10"/>
                  <a:pt x="14" y="14"/>
                  <a:pt x="10" y="15"/>
                </a:cubicBezTo>
                <a:cubicBezTo>
                  <a:pt x="6" y="16"/>
                  <a:pt x="2" y="14"/>
                  <a:pt x="1" y="10"/>
                </a:cubicBezTo>
                <a:cubicBezTo>
                  <a:pt x="0" y="6"/>
                  <a:pt x="2" y="2"/>
                  <a:pt x="6" y="1"/>
                </a:cubicBezTo>
                <a:cubicBezTo>
                  <a:pt x="10" y="0"/>
                  <a:pt x="14" y="2"/>
                  <a:pt x="15" y="6"/>
                </a:cubicBezTo>
                <a:close/>
              </a:path>
            </a:pathLst>
          </a:custGeom>
          <a:solidFill>
            <a:srgbClr val="825D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4" name="Rectangle 112"/>
          <p:cNvSpPr>
            <a:spLocks noChangeArrowheads="1"/>
          </p:cNvSpPr>
          <p:nvPr/>
        </p:nvSpPr>
        <p:spPr bwMode="auto">
          <a:xfrm>
            <a:off x="8344464" y="2918261"/>
            <a:ext cx="4763" cy="3175"/>
          </a:xfrm>
          <a:prstGeom prst="rect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5" name="Freeform 113"/>
          <p:cNvSpPr/>
          <p:nvPr/>
        </p:nvSpPr>
        <p:spPr bwMode="auto">
          <a:xfrm>
            <a:off x="8355577" y="2921436"/>
            <a:ext cx="7938" cy="7937"/>
          </a:xfrm>
          <a:custGeom>
            <a:avLst/>
            <a:gdLst>
              <a:gd name="T0" fmla="*/ 1 w 2"/>
              <a:gd name="T1" fmla="*/ 1 h 2"/>
              <a:gd name="T2" fmla="*/ 1 w 2"/>
              <a:gd name="T3" fmla="*/ 2 h 2"/>
              <a:gd name="T4" fmla="*/ 0 w 2"/>
              <a:gd name="T5" fmla="*/ 1 h 2"/>
              <a:gd name="T6" fmla="*/ 0 w 2"/>
              <a:gd name="T7" fmla="*/ 0 h 2"/>
              <a:gd name="T8" fmla="*/ 1 w 2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2">
                <a:moveTo>
                  <a:pt x="1" y="1"/>
                </a:moveTo>
                <a:cubicBezTo>
                  <a:pt x="2" y="1"/>
                  <a:pt x="1" y="2"/>
                  <a:pt x="1" y="2"/>
                </a:cubicBezTo>
                <a:cubicBezTo>
                  <a:pt x="0" y="2"/>
                  <a:pt x="0" y="2"/>
                  <a:pt x="0" y="1"/>
                </a:cubicBezTo>
                <a:cubicBezTo>
                  <a:pt x="0" y="1"/>
                  <a:pt x="0" y="1"/>
                  <a:pt x="0" y="0"/>
                </a:cubicBezTo>
                <a:cubicBezTo>
                  <a:pt x="1" y="0"/>
                  <a:pt x="1" y="1"/>
                  <a:pt x="1" y="1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6" name="Freeform 114"/>
          <p:cNvSpPr/>
          <p:nvPr/>
        </p:nvSpPr>
        <p:spPr bwMode="auto">
          <a:xfrm>
            <a:off x="8349227" y="2932549"/>
            <a:ext cx="6350" cy="7937"/>
          </a:xfrm>
          <a:custGeom>
            <a:avLst/>
            <a:gdLst>
              <a:gd name="T0" fmla="*/ 2 w 2"/>
              <a:gd name="T1" fmla="*/ 1 h 2"/>
              <a:gd name="T2" fmla="*/ 1 w 2"/>
              <a:gd name="T3" fmla="*/ 1 h 2"/>
              <a:gd name="T4" fmla="*/ 0 w 2"/>
              <a:gd name="T5" fmla="*/ 1 h 2"/>
              <a:gd name="T6" fmla="*/ 1 w 2"/>
              <a:gd name="T7" fmla="*/ 0 h 2"/>
              <a:gd name="T8" fmla="*/ 2 w 2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2">
                <a:moveTo>
                  <a:pt x="2" y="1"/>
                </a:moveTo>
                <a:cubicBezTo>
                  <a:pt x="2" y="1"/>
                  <a:pt x="2" y="1"/>
                  <a:pt x="1" y="1"/>
                </a:cubicBezTo>
                <a:cubicBezTo>
                  <a:pt x="1" y="2"/>
                  <a:pt x="1" y="1"/>
                  <a:pt x="0" y="1"/>
                </a:cubicBezTo>
                <a:cubicBezTo>
                  <a:pt x="0" y="1"/>
                  <a:pt x="0" y="0"/>
                  <a:pt x="1" y="0"/>
                </a:cubicBezTo>
                <a:cubicBezTo>
                  <a:pt x="1" y="0"/>
                  <a:pt x="2" y="0"/>
                  <a:pt x="2" y="1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7" name="Freeform 115"/>
          <p:cNvSpPr/>
          <p:nvPr/>
        </p:nvSpPr>
        <p:spPr bwMode="auto">
          <a:xfrm>
            <a:off x="10666977" y="2692836"/>
            <a:ext cx="38100" cy="60325"/>
          </a:xfrm>
          <a:custGeom>
            <a:avLst/>
            <a:gdLst>
              <a:gd name="T0" fmla="*/ 10 w 10"/>
              <a:gd name="T1" fmla="*/ 1 h 16"/>
              <a:gd name="T2" fmla="*/ 7 w 10"/>
              <a:gd name="T3" fmla="*/ 15 h 16"/>
              <a:gd name="T4" fmla="*/ 1 w 10"/>
              <a:gd name="T5" fmla="*/ 13 h 16"/>
              <a:gd name="T6" fmla="*/ 5 w 10"/>
              <a:gd name="T7" fmla="*/ 0 h 16"/>
              <a:gd name="T8" fmla="*/ 10 w 10"/>
              <a:gd name="T9" fmla="*/ 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16">
                <a:moveTo>
                  <a:pt x="10" y="1"/>
                </a:moveTo>
                <a:cubicBezTo>
                  <a:pt x="10" y="1"/>
                  <a:pt x="8" y="15"/>
                  <a:pt x="7" y="15"/>
                </a:cubicBezTo>
                <a:cubicBezTo>
                  <a:pt x="7" y="16"/>
                  <a:pt x="1" y="14"/>
                  <a:pt x="1" y="13"/>
                </a:cubicBezTo>
                <a:cubicBezTo>
                  <a:pt x="0" y="12"/>
                  <a:pt x="4" y="1"/>
                  <a:pt x="5" y="0"/>
                </a:cubicBezTo>
                <a:cubicBezTo>
                  <a:pt x="7" y="0"/>
                  <a:pt x="10" y="0"/>
                  <a:pt x="10" y="1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8" name="Freeform 116"/>
          <p:cNvSpPr/>
          <p:nvPr/>
        </p:nvSpPr>
        <p:spPr bwMode="auto">
          <a:xfrm>
            <a:off x="10655864" y="2749986"/>
            <a:ext cx="41275" cy="41275"/>
          </a:xfrm>
          <a:custGeom>
            <a:avLst/>
            <a:gdLst>
              <a:gd name="T0" fmla="*/ 11 w 11"/>
              <a:gd name="T1" fmla="*/ 3 h 11"/>
              <a:gd name="T2" fmla="*/ 9 w 11"/>
              <a:gd name="T3" fmla="*/ 11 h 11"/>
              <a:gd name="T4" fmla="*/ 1 w 11"/>
              <a:gd name="T5" fmla="*/ 9 h 11"/>
              <a:gd name="T6" fmla="*/ 2 w 11"/>
              <a:gd name="T7" fmla="*/ 1 h 11"/>
              <a:gd name="T8" fmla="*/ 11 w 11"/>
              <a:gd name="T9" fmla="*/ 3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1">
                <a:moveTo>
                  <a:pt x="11" y="3"/>
                </a:moveTo>
                <a:cubicBezTo>
                  <a:pt x="11" y="4"/>
                  <a:pt x="10" y="11"/>
                  <a:pt x="9" y="11"/>
                </a:cubicBezTo>
                <a:cubicBezTo>
                  <a:pt x="8" y="11"/>
                  <a:pt x="1" y="10"/>
                  <a:pt x="1" y="9"/>
                </a:cubicBezTo>
                <a:cubicBezTo>
                  <a:pt x="0" y="7"/>
                  <a:pt x="0" y="2"/>
                  <a:pt x="2" y="1"/>
                </a:cubicBezTo>
                <a:cubicBezTo>
                  <a:pt x="3" y="0"/>
                  <a:pt x="10" y="2"/>
                  <a:pt x="11" y="3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9" name="Freeform 117"/>
          <p:cNvSpPr/>
          <p:nvPr/>
        </p:nvSpPr>
        <p:spPr bwMode="auto">
          <a:xfrm>
            <a:off x="10636814" y="2788086"/>
            <a:ext cx="60325" cy="68262"/>
          </a:xfrm>
          <a:custGeom>
            <a:avLst/>
            <a:gdLst>
              <a:gd name="T0" fmla="*/ 14 w 16"/>
              <a:gd name="T1" fmla="*/ 3 h 18"/>
              <a:gd name="T2" fmla="*/ 11 w 16"/>
              <a:gd name="T3" fmla="*/ 17 h 18"/>
              <a:gd name="T4" fmla="*/ 1 w 16"/>
              <a:gd name="T5" fmla="*/ 15 h 18"/>
              <a:gd name="T6" fmla="*/ 3 w 16"/>
              <a:gd name="T7" fmla="*/ 1 h 18"/>
              <a:gd name="T8" fmla="*/ 14 w 16"/>
              <a:gd name="T9" fmla="*/ 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8">
                <a:moveTo>
                  <a:pt x="14" y="3"/>
                </a:moveTo>
                <a:cubicBezTo>
                  <a:pt x="16" y="5"/>
                  <a:pt x="13" y="15"/>
                  <a:pt x="11" y="17"/>
                </a:cubicBezTo>
                <a:cubicBezTo>
                  <a:pt x="9" y="18"/>
                  <a:pt x="2" y="16"/>
                  <a:pt x="1" y="15"/>
                </a:cubicBezTo>
                <a:cubicBezTo>
                  <a:pt x="0" y="13"/>
                  <a:pt x="1" y="2"/>
                  <a:pt x="3" y="1"/>
                </a:cubicBezTo>
                <a:cubicBezTo>
                  <a:pt x="4" y="0"/>
                  <a:pt x="14" y="3"/>
                  <a:pt x="14" y="3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0" name="Freeform 118"/>
          <p:cNvSpPr/>
          <p:nvPr/>
        </p:nvSpPr>
        <p:spPr bwMode="auto">
          <a:xfrm>
            <a:off x="10624114" y="2853174"/>
            <a:ext cx="61913" cy="60325"/>
          </a:xfrm>
          <a:custGeom>
            <a:avLst/>
            <a:gdLst>
              <a:gd name="T0" fmla="*/ 14 w 16"/>
              <a:gd name="T1" fmla="*/ 3 h 16"/>
              <a:gd name="T2" fmla="*/ 11 w 16"/>
              <a:gd name="T3" fmla="*/ 15 h 16"/>
              <a:gd name="T4" fmla="*/ 0 w 16"/>
              <a:gd name="T5" fmla="*/ 14 h 16"/>
              <a:gd name="T6" fmla="*/ 3 w 16"/>
              <a:gd name="T7" fmla="*/ 1 h 16"/>
              <a:gd name="T8" fmla="*/ 14 w 16"/>
              <a:gd name="T9" fmla="*/ 3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6">
                <a:moveTo>
                  <a:pt x="14" y="3"/>
                </a:moveTo>
                <a:cubicBezTo>
                  <a:pt x="16" y="5"/>
                  <a:pt x="12" y="14"/>
                  <a:pt x="11" y="15"/>
                </a:cubicBezTo>
                <a:cubicBezTo>
                  <a:pt x="10" y="16"/>
                  <a:pt x="1" y="15"/>
                  <a:pt x="0" y="14"/>
                </a:cubicBezTo>
                <a:cubicBezTo>
                  <a:pt x="0" y="12"/>
                  <a:pt x="1" y="2"/>
                  <a:pt x="3" y="1"/>
                </a:cubicBezTo>
                <a:cubicBezTo>
                  <a:pt x="4" y="0"/>
                  <a:pt x="14" y="2"/>
                  <a:pt x="14" y="3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1" name="Freeform 119"/>
          <p:cNvSpPr/>
          <p:nvPr/>
        </p:nvSpPr>
        <p:spPr bwMode="auto">
          <a:xfrm>
            <a:off x="10605064" y="2913499"/>
            <a:ext cx="73025" cy="68262"/>
          </a:xfrm>
          <a:custGeom>
            <a:avLst/>
            <a:gdLst>
              <a:gd name="T0" fmla="*/ 18 w 19"/>
              <a:gd name="T1" fmla="*/ 3 h 18"/>
              <a:gd name="T2" fmla="*/ 15 w 19"/>
              <a:gd name="T3" fmla="*/ 16 h 18"/>
              <a:gd name="T4" fmla="*/ 2 w 19"/>
              <a:gd name="T5" fmla="*/ 16 h 18"/>
              <a:gd name="T6" fmla="*/ 2 w 19"/>
              <a:gd name="T7" fmla="*/ 1 h 18"/>
              <a:gd name="T8" fmla="*/ 18 w 19"/>
              <a:gd name="T9" fmla="*/ 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18">
                <a:moveTo>
                  <a:pt x="18" y="3"/>
                </a:moveTo>
                <a:cubicBezTo>
                  <a:pt x="19" y="4"/>
                  <a:pt x="16" y="15"/>
                  <a:pt x="15" y="16"/>
                </a:cubicBezTo>
                <a:cubicBezTo>
                  <a:pt x="13" y="18"/>
                  <a:pt x="3" y="18"/>
                  <a:pt x="2" y="16"/>
                </a:cubicBezTo>
                <a:cubicBezTo>
                  <a:pt x="1" y="14"/>
                  <a:pt x="0" y="2"/>
                  <a:pt x="2" y="1"/>
                </a:cubicBezTo>
                <a:cubicBezTo>
                  <a:pt x="3" y="0"/>
                  <a:pt x="16" y="1"/>
                  <a:pt x="18" y="3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2" name="Freeform 120"/>
          <p:cNvSpPr/>
          <p:nvPr/>
        </p:nvSpPr>
        <p:spPr bwMode="auto">
          <a:xfrm>
            <a:off x="10598714" y="2975411"/>
            <a:ext cx="84138" cy="84137"/>
          </a:xfrm>
          <a:custGeom>
            <a:avLst/>
            <a:gdLst>
              <a:gd name="T0" fmla="*/ 20 w 22"/>
              <a:gd name="T1" fmla="*/ 4 h 22"/>
              <a:gd name="T2" fmla="*/ 17 w 22"/>
              <a:gd name="T3" fmla="*/ 19 h 22"/>
              <a:gd name="T4" fmla="*/ 3 w 22"/>
              <a:gd name="T5" fmla="*/ 20 h 22"/>
              <a:gd name="T6" fmla="*/ 2 w 22"/>
              <a:gd name="T7" fmla="*/ 2 h 22"/>
              <a:gd name="T8" fmla="*/ 20 w 22"/>
              <a:gd name="T9" fmla="*/ 4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22">
                <a:moveTo>
                  <a:pt x="20" y="4"/>
                </a:moveTo>
                <a:cubicBezTo>
                  <a:pt x="22" y="6"/>
                  <a:pt x="18" y="18"/>
                  <a:pt x="17" y="19"/>
                </a:cubicBezTo>
                <a:cubicBezTo>
                  <a:pt x="15" y="20"/>
                  <a:pt x="4" y="22"/>
                  <a:pt x="3" y="20"/>
                </a:cubicBezTo>
                <a:cubicBezTo>
                  <a:pt x="1" y="18"/>
                  <a:pt x="0" y="4"/>
                  <a:pt x="2" y="2"/>
                </a:cubicBezTo>
                <a:cubicBezTo>
                  <a:pt x="5" y="0"/>
                  <a:pt x="18" y="3"/>
                  <a:pt x="20" y="4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3" name="Freeform 121"/>
          <p:cNvSpPr/>
          <p:nvPr/>
        </p:nvSpPr>
        <p:spPr bwMode="auto">
          <a:xfrm>
            <a:off x="10582839" y="3054786"/>
            <a:ext cx="92075" cy="80962"/>
          </a:xfrm>
          <a:custGeom>
            <a:avLst/>
            <a:gdLst>
              <a:gd name="T0" fmla="*/ 23 w 24"/>
              <a:gd name="T1" fmla="*/ 1 h 21"/>
              <a:gd name="T2" fmla="*/ 21 w 24"/>
              <a:gd name="T3" fmla="*/ 20 h 21"/>
              <a:gd name="T4" fmla="*/ 5 w 24"/>
              <a:gd name="T5" fmla="*/ 20 h 21"/>
              <a:gd name="T6" fmla="*/ 2 w 24"/>
              <a:gd name="T7" fmla="*/ 2 h 21"/>
              <a:gd name="T8" fmla="*/ 23 w 24"/>
              <a:gd name="T9" fmla="*/ 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21">
                <a:moveTo>
                  <a:pt x="23" y="1"/>
                </a:moveTo>
                <a:cubicBezTo>
                  <a:pt x="24" y="1"/>
                  <a:pt x="22" y="19"/>
                  <a:pt x="21" y="20"/>
                </a:cubicBezTo>
                <a:cubicBezTo>
                  <a:pt x="20" y="21"/>
                  <a:pt x="6" y="21"/>
                  <a:pt x="5" y="20"/>
                </a:cubicBezTo>
                <a:cubicBezTo>
                  <a:pt x="5" y="18"/>
                  <a:pt x="0" y="4"/>
                  <a:pt x="2" y="2"/>
                </a:cubicBezTo>
                <a:cubicBezTo>
                  <a:pt x="4" y="0"/>
                  <a:pt x="20" y="0"/>
                  <a:pt x="23" y="1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5" name="Freeform 122"/>
          <p:cNvSpPr/>
          <p:nvPr/>
        </p:nvSpPr>
        <p:spPr bwMode="auto">
          <a:xfrm>
            <a:off x="10579664" y="3135749"/>
            <a:ext cx="98425" cy="87312"/>
          </a:xfrm>
          <a:custGeom>
            <a:avLst/>
            <a:gdLst>
              <a:gd name="T0" fmla="*/ 25 w 26"/>
              <a:gd name="T1" fmla="*/ 1 h 23"/>
              <a:gd name="T2" fmla="*/ 23 w 26"/>
              <a:gd name="T3" fmla="*/ 20 h 23"/>
              <a:gd name="T4" fmla="*/ 5 w 26"/>
              <a:gd name="T5" fmla="*/ 21 h 23"/>
              <a:gd name="T6" fmla="*/ 2 w 26"/>
              <a:gd name="T7" fmla="*/ 2 h 23"/>
              <a:gd name="T8" fmla="*/ 25 w 26"/>
              <a:gd name="T9" fmla="*/ 1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" h="23">
                <a:moveTo>
                  <a:pt x="25" y="1"/>
                </a:moveTo>
                <a:cubicBezTo>
                  <a:pt x="26" y="2"/>
                  <a:pt x="24" y="19"/>
                  <a:pt x="23" y="20"/>
                </a:cubicBezTo>
                <a:cubicBezTo>
                  <a:pt x="21" y="21"/>
                  <a:pt x="7" y="23"/>
                  <a:pt x="5" y="21"/>
                </a:cubicBezTo>
                <a:cubicBezTo>
                  <a:pt x="4" y="20"/>
                  <a:pt x="0" y="4"/>
                  <a:pt x="2" y="2"/>
                </a:cubicBezTo>
                <a:cubicBezTo>
                  <a:pt x="4" y="1"/>
                  <a:pt x="23" y="0"/>
                  <a:pt x="25" y="1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6" name="Freeform 123"/>
          <p:cNvSpPr/>
          <p:nvPr/>
        </p:nvSpPr>
        <p:spPr bwMode="auto">
          <a:xfrm>
            <a:off x="10582839" y="3215124"/>
            <a:ext cx="95250" cy="92075"/>
          </a:xfrm>
          <a:custGeom>
            <a:avLst/>
            <a:gdLst>
              <a:gd name="T0" fmla="*/ 24 w 25"/>
              <a:gd name="T1" fmla="*/ 1 h 24"/>
              <a:gd name="T2" fmla="*/ 23 w 25"/>
              <a:gd name="T3" fmla="*/ 21 h 24"/>
              <a:gd name="T4" fmla="*/ 4 w 25"/>
              <a:gd name="T5" fmla="*/ 23 h 24"/>
              <a:gd name="T6" fmla="*/ 1 w 25"/>
              <a:gd name="T7" fmla="*/ 4 h 24"/>
              <a:gd name="T8" fmla="*/ 24 w 25"/>
              <a:gd name="T9" fmla="*/ 1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24">
                <a:moveTo>
                  <a:pt x="24" y="1"/>
                </a:moveTo>
                <a:cubicBezTo>
                  <a:pt x="25" y="2"/>
                  <a:pt x="24" y="20"/>
                  <a:pt x="23" y="21"/>
                </a:cubicBezTo>
                <a:cubicBezTo>
                  <a:pt x="21" y="22"/>
                  <a:pt x="5" y="24"/>
                  <a:pt x="4" y="23"/>
                </a:cubicBezTo>
                <a:cubicBezTo>
                  <a:pt x="3" y="21"/>
                  <a:pt x="0" y="5"/>
                  <a:pt x="1" y="4"/>
                </a:cubicBezTo>
                <a:cubicBezTo>
                  <a:pt x="2" y="2"/>
                  <a:pt x="22" y="0"/>
                  <a:pt x="24" y="1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7" name="Freeform 124"/>
          <p:cNvSpPr/>
          <p:nvPr/>
        </p:nvSpPr>
        <p:spPr bwMode="auto">
          <a:xfrm>
            <a:off x="10579664" y="3299261"/>
            <a:ext cx="111125" cy="100012"/>
          </a:xfrm>
          <a:custGeom>
            <a:avLst/>
            <a:gdLst>
              <a:gd name="T0" fmla="*/ 26 w 29"/>
              <a:gd name="T1" fmla="*/ 1 h 26"/>
              <a:gd name="T2" fmla="*/ 27 w 29"/>
              <a:gd name="T3" fmla="*/ 20 h 26"/>
              <a:gd name="T4" fmla="*/ 5 w 29"/>
              <a:gd name="T5" fmla="*/ 24 h 26"/>
              <a:gd name="T6" fmla="*/ 1 w 29"/>
              <a:gd name="T7" fmla="*/ 4 h 26"/>
              <a:gd name="T8" fmla="*/ 26 w 29"/>
              <a:gd name="T9" fmla="*/ 1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6">
                <a:moveTo>
                  <a:pt x="26" y="1"/>
                </a:moveTo>
                <a:cubicBezTo>
                  <a:pt x="29" y="2"/>
                  <a:pt x="29" y="19"/>
                  <a:pt x="27" y="20"/>
                </a:cubicBezTo>
                <a:cubicBezTo>
                  <a:pt x="26" y="22"/>
                  <a:pt x="7" y="26"/>
                  <a:pt x="5" y="24"/>
                </a:cubicBezTo>
                <a:cubicBezTo>
                  <a:pt x="4" y="23"/>
                  <a:pt x="0" y="6"/>
                  <a:pt x="1" y="4"/>
                </a:cubicBezTo>
                <a:cubicBezTo>
                  <a:pt x="3" y="2"/>
                  <a:pt x="24" y="0"/>
                  <a:pt x="26" y="1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8" name="Freeform 125"/>
          <p:cNvSpPr/>
          <p:nvPr/>
        </p:nvSpPr>
        <p:spPr bwMode="auto">
          <a:xfrm>
            <a:off x="10586014" y="3383399"/>
            <a:ext cx="115888" cy="95250"/>
          </a:xfrm>
          <a:custGeom>
            <a:avLst/>
            <a:gdLst>
              <a:gd name="T0" fmla="*/ 27 w 30"/>
              <a:gd name="T1" fmla="*/ 1 h 25"/>
              <a:gd name="T2" fmla="*/ 28 w 30"/>
              <a:gd name="T3" fmla="*/ 19 h 25"/>
              <a:gd name="T4" fmla="*/ 4 w 30"/>
              <a:gd name="T5" fmla="*/ 24 h 25"/>
              <a:gd name="T6" fmla="*/ 2 w 30"/>
              <a:gd name="T7" fmla="*/ 5 h 25"/>
              <a:gd name="T8" fmla="*/ 27 w 30"/>
              <a:gd name="T9" fmla="*/ 1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25">
                <a:moveTo>
                  <a:pt x="27" y="1"/>
                </a:moveTo>
                <a:cubicBezTo>
                  <a:pt x="29" y="2"/>
                  <a:pt x="30" y="17"/>
                  <a:pt x="28" y="19"/>
                </a:cubicBezTo>
                <a:cubicBezTo>
                  <a:pt x="27" y="21"/>
                  <a:pt x="5" y="25"/>
                  <a:pt x="4" y="24"/>
                </a:cubicBezTo>
                <a:cubicBezTo>
                  <a:pt x="2" y="22"/>
                  <a:pt x="0" y="7"/>
                  <a:pt x="2" y="5"/>
                </a:cubicBezTo>
                <a:cubicBezTo>
                  <a:pt x="4" y="4"/>
                  <a:pt x="22" y="0"/>
                  <a:pt x="27" y="1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9" name="Freeform 126"/>
          <p:cNvSpPr/>
          <p:nvPr/>
        </p:nvSpPr>
        <p:spPr bwMode="auto">
          <a:xfrm>
            <a:off x="10520927" y="2394386"/>
            <a:ext cx="476250" cy="320675"/>
          </a:xfrm>
          <a:custGeom>
            <a:avLst/>
            <a:gdLst>
              <a:gd name="T0" fmla="*/ 45 w 124"/>
              <a:gd name="T1" fmla="*/ 76 h 84"/>
              <a:gd name="T2" fmla="*/ 0 w 124"/>
              <a:gd name="T3" fmla="*/ 4 h 84"/>
              <a:gd name="T4" fmla="*/ 9 w 124"/>
              <a:gd name="T5" fmla="*/ 13 h 84"/>
              <a:gd name="T6" fmla="*/ 3 w 124"/>
              <a:gd name="T7" fmla="*/ 13 h 84"/>
              <a:gd name="T8" fmla="*/ 13 w 124"/>
              <a:gd name="T9" fmla="*/ 21 h 84"/>
              <a:gd name="T10" fmla="*/ 9 w 124"/>
              <a:gd name="T11" fmla="*/ 21 h 84"/>
              <a:gd name="T12" fmla="*/ 17 w 124"/>
              <a:gd name="T13" fmla="*/ 27 h 84"/>
              <a:gd name="T14" fmla="*/ 13 w 124"/>
              <a:gd name="T15" fmla="*/ 28 h 84"/>
              <a:gd name="T16" fmla="*/ 22 w 124"/>
              <a:gd name="T17" fmla="*/ 35 h 84"/>
              <a:gd name="T18" fmla="*/ 17 w 124"/>
              <a:gd name="T19" fmla="*/ 36 h 84"/>
              <a:gd name="T20" fmla="*/ 27 w 124"/>
              <a:gd name="T21" fmla="*/ 43 h 84"/>
              <a:gd name="T22" fmla="*/ 23 w 124"/>
              <a:gd name="T23" fmla="*/ 44 h 84"/>
              <a:gd name="T24" fmla="*/ 30 w 124"/>
              <a:gd name="T25" fmla="*/ 53 h 84"/>
              <a:gd name="T26" fmla="*/ 43 w 124"/>
              <a:gd name="T27" fmla="*/ 81 h 84"/>
              <a:gd name="T28" fmla="*/ 87 w 124"/>
              <a:gd name="T29" fmla="*/ 66 h 84"/>
              <a:gd name="T30" fmla="*/ 88 w 124"/>
              <a:gd name="T31" fmla="*/ 62 h 84"/>
              <a:gd name="T32" fmla="*/ 98 w 124"/>
              <a:gd name="T33" fmla="*/ 66 h 84"/>
              <a:gd name="T34" fmla="*/ 97 w 124"/>
              <a:gd name="T35" fmla="*/ 63 h 84"/>
              <a:gd name="T36" fmla="*/ 106 w 124"/>
              <a:gd name="T37" fmla="*/ 64 h 84"/>
              <a:gd name="T38" fmla="*/ 102 w 124"/>
              <a:gd name="T39" fmla="*/ 61 h 84"/>
              <a:gd name="T40" fmla="*/ 115 w 124"/>
              <a:gd name="T41" fmla="*/ 62 h 84"/>
              <a:gd name="T42" fmla="*/ 110 w 124"/>
              <a:gd name="T43" fmla="*/ 59 h 84"/>
              <a:gd name="T44" fmla="*/ 124 w 124"/>
              <a:gd name="T45" fmla="*/ 60 h 84"/>
              <a:gd name="T46" fmla="*/ 45 w 124"/>
              <a:gd name="T47" fmla="*/ 7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4" h="84">
                <a:moveTo>
                  <a:pt x="45" y="76"/>
                </a:moveTo>
                <a:cubicBezTo>
                  <a:pt x="45" y="76"/>
                  <a:pt x="64" y="0"/>
                  <a:pt x="0" y="4"/>
                </a:cubicBezTo>
                <a:cubicBezTo>
                  <a:pt x="9" y="13"/>
                  <a:pt x="9" y="13"/>
                  <a:pt x="9" y="13"/>
                </a:cubicBezTo>
                <a:cubicBezTo>
                  <a:pt x="3" y="13"/>
                  <a:pt x="3" y="13"/>
                  <a:pt x="3" y="13"/>
                </a:cubicBezTo>
                <a:cubicBezTo>
                  <a:pt x="13" y="21"/>
                  <a:pt x="13" y="21"/>
                  <a:pt x="13" y="21"/>
                </a:cubicBezTo>
                <a:cubicBezTo>
                  <a:pt x="9" y="21"/>
                  <a:pt x="9" y="21"/>
                  <a:pt x="9" y="21"/>
                </a:cubicBezTo>
                <a:cubicBezTo>
                  <a:pt x="17" y="27"/>
                  <a:pt x="17" y="27"/>
                  <a:pt x="17" y="27"/>
                </a:cubicBezTo>
                <a:cubicBezTo>
                  <a:pt x="13" y="28"/>
                  <a:pt x="13" y="28"/>
                  <a:pt x="13" y="28"/>
                </a:cubicBezTo>
                <a:cubicBezTo>
                  <a:pt x="22" y="35"/>
                  <a:pt x="22" y="35"/>
                  <a:pt x="22" y="35"/>
                </a:cubicBezTo>
                <a:cubicBezTo>
                  <a:pt x="17" y="36"/>
                  <a:pt x="17" y="36"/>
                  <a:pt x="17" y="36"/>
                </a:cubicBezTo>
                <a:cubicBezTo>
                  <a:pt x="27" y="43"/>
                  <a:pt x="27" y="43"/>
                  <a:pt x="27" y="43"/>
                </a:cubicBezTo>
                <a:cubicBezTo>
                  <a:pt x="23" y="44"/>
                  <a:pt x="23" y="44"/>
                  <a:pt x="23" y="44"/>
                </a:cubicBezTo>
                <a:cubicBezTo>
                  <a:pt x="23" y="44"/>
                  <a:pt x="29" y="47"/>
                  <a:pt x="30" y="53"/>
                </a:cubicBezTo>
                <a:cubicBezTo>
                  <a:pt x="30" y="53"/>
                  <a:pt x="35" y="84"/>
                  <a:pt x="43" y="81"/>
                </a:cubicBezTo>
                <a:cubicBezTo>
                  <a:pt x="43" y="81"/>
                  <a:pt x="80" y="69"/>
                  <a:pt x="87" y="66"/>
                </a:cubicBezTo>
                <a:cubicBezTo>
                  <a:pt x="88" y="62"/>
                  <a:pt x="88" y="62"/>
                  <a:pt x="88" y="62"/>
                </a:cubicBezTo>
                <a:cubicBezTo>
                  <a:pt x="98" y="66"/>
                  <a:pt x="98" y="66"/>
                  <a:pt x="98" y="66"/>
                </a:cubicBezTo>
                <a:cubicBezTo>
                  <a:pt x="97" y="63"/>
                  <a:pt x="97" y="63"/>
                  <a:pt x="97" y="63"/>
                </a:cubicBezTo>
                <a:cubicBezTo>
                  <a:pt x="106" y="64"/>
                  <a:pt x="106" y="64"/>
                  <a:pt x="106" y="64"/>
                </a:cubicBezTo>
                <a:cubicBezTo>
                  <a:pt x="102" y="61"/>
                  <a:pt x="102" y="61"/>
                  <a:pt x="102" y="61"/>
                </a:cubicBezTo>
                <a:cubicBezTo>
                  <a:pt x="115" y="62"/>
                  <a:pt x="115" y="62"/>
                  <a:pt x="115" y="62"/>
                </a:cubicBezTo>
                <a:cubicBezTo>
                  <a:pt x="110" y="59"/>
                  <a:pt x="110" y="59"/>
                  <a:pt x="110" y="59"/>
                </a:cubicBezTo>
                <a:cubicBezTo>
                  <a:pt x="124" y="60"/>
                  <a:pt x="124" y="60"/>
                  <a:pt x="124" y="60"/>
                </a:cubicBezTo>
                <a:cubicBezTo>
                  <a:pt x="124" y="60"/>
                  <a:pt x="80" y="14"/>
                  <a:pt x="45" y="76"/>
                </a:cubicBezTo>
                <a:close/>
              </a:path>
            </a:pathLst>
          </a:custGeom>
          <a:solidFill>
            <a:srgbClr val="5FA6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0" name="Freeform 127"/>
          <p:cNvSpPr/>
          <p:nvPr/>
        </p:nvSpPr>
        <p:spPr bwMode="auto">
          <a:xfrm>
            <a:off x="10376464" y="2402324"/>
            <a:ext cx="608013" cy="557212"/>
          </a:xfrm>
          <a:custGeom>
            <a:avLst/>
            <a:gdLst>
              <a:gd name="T0" fmla="*/ 84 w 159"/>
              <a:gd name="T1" fmla="*/ 76 h 146"/>
              <a:gd name="T2" fmla="*/ 159 w 159"/>
              <a:gd name="T3" fmla="*/ 103 h 146"/>
              <a:gd name="T4" fmla="*/ 148 w 159"/>
              <a:gd name="T5" fmla="*/ 95 h 146"/>
              <a:gd name="T6" fmla="*/ 148 w 159"/>
              <a:gd name="T7" fmla="*/ 102 h 146"/>
              <a:gd name="T8" fmla="*/ 140 w 159"/>
              <a:gd name="T9" fmla="*/ 93 h 146"/>
              <a:gd name="T10" fmla="*/ 141 w 159"/>
              <a:gd name="T11" fmla="*/ 97 h 146"/>
              <a:gd name="T12" fmla="*/ 132 w 159"/>
              <a:gd name="T13" fmla="*/ 90 h 146"/>
              <a:gd name="T14" fmla="*/ 133 w 159"/>
              <a:gd name="T15" fmla="*/ 95 h 146"/>
              <a:gd name="T16" fmla="*/ 125 w 159"/>
              <a:gd name="T17" fmla="*/ 87 h 146"/>
              <a:gd name="T18" fmla="*/ 125 w 159"/>
              <a:gd name="T19" fmla="*/ 92 h 146"/>
              <a:gd name="T20" fmla="*/ 116 w 159"/>
              <a:gd name="T21" fmla="*/ 80 h 146"/>
              <a:gd name="T22" fmla="*/ 116 w 159"/>
              <a:gd name="T23" fmla="*/ 85 h 146"/>
              <a:gd name="T24" fmla="*/ 102 w 159"/>
              <a:gd name="T25" fmla="*/ 77 h 146"/>
              <a:gd name="T26" fmla="*/ 116 w 159"/>
              <a:gd name="T27" fmla="*/ 146 h 146"/>
              <a:gd name="T28" fmla="*/ 113 w 159"/>
              <a:gd name="T29" fmla="*/ 134 h 146"/>
              <a:gd name="T30" fmla="*/ 109 w 159"/>
              <a:gd name="T31" fmla="*/ 141 h 146"/>
              <a:gd name="T32" fmla="*/ 108 w 159"/>
              <a:gd name="T33" fmla="*/ 127 h 146"/>
              <a:gd name="T34" fmla="*/ 107 w 159"/>
              <a:gd name="T35" fmla="*/ 131 h 146"/>
              <a:gd name="T36" fmla="*/ 104 w 159"/>
              <a:gd name="T37" fmla="*/ 120 h 146"/>
              <a:gd name="T38" fmla="*/ 102 w 159"/>
              <a:gd name="T39" fmla="*/ 126 h 146"/>
              <a:gd name="T40" fmla="*/ 102 w 159"/>
              <a:gd name="T41" fmla="*/ 112 h 146"/>
              <a:gd name="T42" fmla="*/ 99 w 159"/>
              <a:gd name="T43" fmla="*/ 117 h 146"/>
              <a:gd name="T44" fmla="*/ 98 w 159"/>
              <a:gd name="T45" fmla="*/ 104 h 146"/>
              <a:gd name="T46" fmla="*/ 94 w 159"/>
              <a:gd name="T47" fmla="*/ 108 h 146"/>
              <a:gd name="T48" fmla="*/ 92 w 159"/>
              <a:gd name="T49" fmla="*/ 92 h 146"/>
              <a:gd name="T50" fmla="*/ 90 w 159"/>
              <a:gd name="T51" fmla="*/ 94 h 146"/>
              <a:gd name="T52" fmla="*/ 83 w 159"/>
              <a:gd name="T53" fmla="*/ 79 h 146"/>
              <a:gd name="T54" fmla="*/ 71 w 159"/>
              <a:gd name="T55" fmla="*/ 90 h 146"/>
              <a:gd name="T56" fmla="*/ 69 w 159"/>
              <a:gd name="T57" fmla="*/ 87 h 146"/>
              <a:gd name="T58" fmla="*/ 63 w 159"/>
              <a:gd name="T59" fmla="*/ 97 h 146"/>
              <a:gd name="T60" fmla="*/ 61 w 159"/>
              <a:gd name="T61" fmla="*/ 94 h 146"/>
              <a:gd name="T62" fmla="*/ 56 w 159"/>
              <a:gd name="T63" fmla="*/ 104 h 146"/>
              <a:gd name="T64" fmla="*/ 55 w 159"/>
              <a:gd name="T65" fmla="*/ 100 h 146"/>
              <a:gd name="T66" fmla="*/ 51 w 159"/>
              <a:gd name="T67" fmla="*/ 107 h 146"/>
              <a:gd name="T68" fmla="*/ 48 w 159"/>
              <a:gd name="T69" fmla="*/ 104 h 146"/>
              <a:gd name="T70" fmla="*/ 43 w 159"/>
              <a:gd name="T71" fmla="*/ 113 h 146"/>
              <a:gd name="T72" fmla="*/ 42 w 159"/>
              <a:gd name="T73" fmla="*/ 107 h 146"/>
              <a:gd name="T74" fmla="*/ 34 w 159"/>
              <a:gd name="T75" fmla="*/ 118 h 146"/>
              <a:gd name="T76" fmla="*/ 65 w 159"/>
              <a:gd name="T77" fmla="*/ 67 h 146"/>
              <a:gd name="T78" fmla="*/ 60 w 159"/>
              <a:gd name="T79" fmla="*/ 67 h 146"/>
              <a:gd name="T80" fmla="*/ 61 w 159"/>
              <a:gd name="T81" fmla="*/ 63 h 146"/>
              <a:gd name="T82" fmla="*/ 45 w 159"/>
              <a:gd name="T83" fmla="*/ 66 h 146"/>
              <a:gd name="T84" fmla="*/ 47 w 159"/>
              <a:gd name="T85" fmla="*/ 62 h 146"/>
              <a:gd name="T86" fmla="*/ 36 w 159"/>
              <a:gd name="T87" fmla="*/ 66 h 146"/>
              <a:gd name="T88" fmla="*/ 36 w 159"/>
              <a:gd name="T89" fmla="*/ 63 h 146"/>
              <a:gd name="T90" fmla="*/ 26 w 159"/>
              <a:gd name="T91" fmla="*/ 65 h 146"/>
              <a:gd name="T92" fmla="*/ 26 w 159"/>
              <a:gd name="T93" fmla="*/ 62 h 146"/>
              <a:gd name="T94" fmla="*/ 18 w 159"/>
              <a:gd name="T95" fmla="*/ 64 h 146"/>
              <a:gd name="T96" fmla="*/ 19 w 159"/>
              <a:gd name="T97" fmla="*/ 61 h 146"/>
              <a:gd name="T98" fmla="*/ 9 w 159"/>
              <a:gd name="T99" fmla="*/ 64 h 146"/>
              <a:gd name="T100" fmla="*/ 13 w 159"/>
              <a:gd name="T101" fmla="*/ 59 h 146"/>
              <a:gd name="T102" fmla="*/ 0 w 159"/>
              <a:gd name="T103" fmla="*/ 62 h 146"/>
              <a:gd name="T104" fmla="*/ 84 w 159"/>
              <a:gd name="T105" fmla="*/ 7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59" h="146">
                <a:moveTo>
                  <a:pt x="84" y="76"/>
                </a:moveTo>
                <a:cubicBezTo>
                  <a:pt x="84" y="76"/>
                  <a:pt x="143" y="18"/>
                  <a:pt x="159" y="103"/>
                </a:cubicBezTo>
                <a:cubicBezTo>
                  <a:pt x="159" y="103"/>
                  <a:pt x="148" y="97"/>
                  <a:pt x="148" y="95"/>
                </a:cubicBezTo>
                <a:cubicBezTo>
                  <a:pt x="148" y="102"/>
                  <a:pt x="148" y="102"/>
                  <a:pt x="148" y="102"/>
                </a:cubicBezTo>
                <a:cubicBezTo>
                  <a:pt x="140" y="93"/>
                  <a:pt x="140" y="93"/>
                  <a:pt x="140" y="93"/>
                </a:cubicBezTo>
                <a:cubicBezTo>
                  <a:pt x="141" y="97"/>
                  <a:pt x="141" y="97"/>
                  <a:pt x="141" y="97"/>
                </a:cubicBezTo>
                <a:cubicBezTo>
                  <a:pt x="132" y="90"/>
                  <a:pt x="132" y="90"/>
                  <a:pt x="132" y="90"/>
                </a:cubicBezTo>
                <a:cubicBezTo>
                  <a:pt x="133" y="95"/>
                  <a:pt x="133" y="95"/>
                  <a:pt x="133" y="95"/>
                </a:cubicBezTo>
                <a:cubicBezTo>
                  <a:pt x="125" y="87"/>
                  <a:pt x="125" y="87"/>
                  <a:pt x="125" y="87"/>
                </a:cubicBezTo>
                <a:cubicBezTo>
                  <a:pt x="125" y="92"/>
                  <a:pt x="125" y="92"/>
                  <a:pt x="125" y="92"/>
                </a:cubicBezTo>
                <a:cubicBezTo>
                  <a:pt x="116" y="80"/>
                  <a:pt x="116" y="80"/>
                  <a:pt x="116" y="80"/>
                </a:cubicBezTo>
                <a:cubicBezTo>
                  <a:pt x="116" y="85"/>
                  <a:pt x="116" y="85"/>
                  <a:pt x="116" y="85"/>
                </a:cubicBezTo>
                <a:cubicBezTo>
                  <a:pt x="116" y="85"/>
                  <a:pt x="106" y="74"/>
                  <a:pt x="102" y="77"/>
                </a:cubicBezTo>
                <a:cubicBezTo>
                  <a:pt x="102" y="77"/>
                  <a:pt x="141" y="124"/>
                  <a:pt x="116" y="146"/>
                </a:cubicBezTo>
                <a:cubicBezTo>
                  <a:pt x="113" y="134"/>
                  <a:pt x="113" y="134"/>
                  <a:pt x="113" y="134"/>
                </a:cubicBezTo>
                <a:cubicBezTo>
                  <a:pt x="109" y="141"/>
                  <a:pt x="109" y="141"/>
                  <a:pt x="109" y="141"/>
                </a:cubicBezTo>
                <a:cubicBezTo>
                  <a:pt x="108" y="127"/>
                  <a:pt x="108" y="127"/>
                  <a:pt x="108" y="127"/>
                </a:cubicBezTo>
                <a:cubicBezTo>
                  <a:pt x="107" y="131"/>
                  <a:pt x="107" y="131"/>
                  <a:pt x="107" y="131"/>
                </a:cubicBezTo>
                <a:cubicBezTo>
                  <a:pt x="104" y="120"/>
                  <a:pt x="104" y="120"/>
                  <a:pt x="104" y="120"/>
                </a:cubicBezTo>
                <a:cubicBezTo>
                  <a:pt x="102" y="126"/>
                  <a:pt x="102" y="126"/>
                  <a:pt x="102" y="126"/>
                </a:cubicBezTo>
                <a:cubicBezTo>
                  <a:pt x="102" y="112"/>
                  <a:pt x="102" y="112"/>
                  <a:pt x="102" y="112"/>
                </a:cubicBezTo>
                <a:cubicBezTo>
                  <a:pt x="99" y="117"/>
                  <a:pt x="99" y="117"/>
                  <a:pt x="99" y="117"/>
                </a:cubicBezTo>
                <a:cubicBezTo>
                  <a:pt x="98" y="104"/>
                  <a:pt x="98" y="104"/>
                  <a:pt x="98" y="104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94"/>
                  <a:pt x="92" y="92"/>
                </a:cubicBezTo>
                <a:cubicBezTo>
                  <a:pt x="90" y="94"/>
                  <a:pt x="90" y="94"/>
                  <a:pt x="90" y="94"/>
                </a:cubicBezTo>
                <a:cubicBezTo>
                  <a:pt x="90" y="94"/>
                  <a:pt x="89" y="79"/>
                  <a:pt x="83" y="79"/>
                </a:cubicBezTo>
                <a:cubicBezTo>
                  <a:pt x="83" y="79"/>
                  <a:pt x="73" y="82"/>
                  <a:pt x="71" y="90"/>
                </a:cubicBezTo>
                <a:cubicBezTo>
                  <a:pt x="69" y="87"/>
                  <a:pt x="69" y="87"/>
                  <a:pt x="69" y="87"/>
                </a:cubicBezTo>
                <a:cubicBezTo>
                  <a:pt x="63" y="97"/>
                  <a:pt x="63" y="97"/>
                  <a:pt x="63" y="97"/>
                </a:cubicBezTo>
                <a:cubicBezTo>
                  <a:pt x="61" y="94"/>
                  <a:pt x="61" y="94"/>
                  <a:pt x="61" y="94"/>
                </a:cubicBezTo>
                <a:cubicBezTo>
                  <a:pt x="56" y="104"/>
                  <a:pt x="56" y="104"/>
                  <a:pt x="56" y="104"/>
                </a:cubicBezTo>
                <a:cubicBezTo>
                  <a:pt x="55" y="100"/>
                  <a:pt x="55" y="100"/>
                  <a:pt x="55" y="100"/>
                </a:cubicBezTo>
                <a:cubicBezTo>
                  <a:pt x="51" y="107"/>
                  <a:pt x="51" y="107"/>
                  <a:pt x="51" y="107"/>
                </a:cubicBezTo>
                <a:cubicBezTo>
                  <a:pt x="48" y="104"/>
                  <a:pt x="48" y="104"/>
                  <a:pt x="48" y="104"/>
                </a:cubicBezTo>
                <a:cubicBezTo>
                  <a:pt x="43" y="113"/>
                  <a:pt x="43" y="113"/>
                  <a:pt x="43" y="113"/>
                </a:cubicBezTo>
                <a:cubicBezTo>
                  <a:pt x="42" y="107"/>
                  <a:pt x="42" y="107"/>
                  <a:pt x="42" y="107"/>
                </a:cubicBezTo>
                <a:cubicBezTo>
                  <a:pt x="34" y="118"/>
                  <a:pt x="34" y="118"/>
                  <a:pt x="34" y="118"/>
                </a:cubicBezTo>
                <a:cubicBezTo>
                  <a:pt x="34" y="118"/>
                  <a:pt x="23" y="87"/>
                  <a:pt x="65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1" y="63"/>
                  <a:pt x="61" y="63"/>
                  <a:pt x="61" y="63"/>
                </a:cubicBezTo>
                <a:cubicBezTo>
                  <a:pt x="45" y="66"/>
                  <a:pt x="45" y="66"/>
                  <a:pt x="45" y="66"/>
                </a:cubicBezTo>
                <a:cubicBezTo>
                  <a:pt x="47" y="62"/>
                  <a:pt x="47" y="62"/>
                  <a:pt x="47" y="62"/>
                </a:cubicBezTo>
                <a:cubicBezTo>
                  <a:pt x="36" y="66"/>
                  <a:pt x="36" y="66"/>
                  <a:pt x="36" y="66"/>
                </a:cubicBezTo>
                <a:cubicBezTo>
                  <a:pt x="36" y="63"/>
                  <a:pt x="36" y="63"/>
                  <a:pt x="36" y="63"/>
                </a:cubicBezTo>
                <a:cubicBezTo>
                  <a:pt x="26" y="65"/>
                  <a:pt x="26" y="65"/>
                  <a:pt x="26" y="65"/>
                </a:cubicBezTo>
                <a:cubicBezTo>
                  <a:pt x="26" y="62"/>
                  <a:pt x="26" y="62"/>
                  <a:pt x="26" y="62"/>
                </a:cubicBezTo>
                <a:cubicBezTo>
                  <a:pt x="26" y="62"/>
                  <a:pt x="19" y="65"/>
                  <a:pt x="18" y="64"/>
                </a:cubicBezTo>
                <a:cubicBezTo>
                  <a:pt x="19" y="61"/>
                  <a:pt x="19" y="61"/>
                  <a:pt x="19" y="61"/>
                </a:cubicBezTo>
                <a:cubicBezTo>
                  <a:pt x="9" y="64"/>
                  <a:pt x="9" y="64"/>
                  <a:pt x="9" y="64"/>
                </a:cubicBezTo>
                <a:cubicBezTo>
                  <a:pt x="13" y="59"/>
                  <a:pt x="13" y="59"/>
                  <a:pt x="13" y="59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2"/>
                  <a:pt x="48" y="0"/>
                  <a:pt x="84" y="76"/>
                </a:cubicBezTo>
                <a:close/>
              </a:path>
            </a:pathLst>
          </a:custGeom>
          <a:solidFill>
            <a:srgbClr val="7CC7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1" name="Freeform 128"/>
          <p:cNvSpPr/>
          <p:nvPr/>
        </p:nvSpPr>
        <p:spPr bwMode="auto">
          <a:xfrm>
            <a:off x="10705077" y="2661086"/>
            <a:ext cx="61913" cy="61912"/>
          </a:xfrm>
          <a:custGeom>
            <a:avLst/>
            <a:gdLst>
              <a:gd name="T0" fmla="*/ 0 w 16"/>
              <a:gd name="T1" fmla="*/ 8 h 16"/>
              <a:gd name="T2" fmla="*/ 7 w 16"/>
              <a:gd name="T3" fmla="*/ 16 h 16"/>
              <a:gd name="T4" fmla="*/ 15 w 16"/>
              <a:gd name="T5" fmla="*/ 9 h 16"/>
              <a:gd name="T6" fmla="*/ 8 w 16"/>
              <a:gd name="T7" fmla="*/ 1 h 16"/>
              <a:gd name="T8" fmla="*/ 0 w 16"/>
              <a:gd name="T9" fmla="*/ 8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6">
                <a:moveTo>
                  <a:pt x="0" y="8"/>
                </a:moveTo>
                <a:cubicBezTo>
                  <a:pt x="0" y="12"/>
                  <a:pt x="3" y="15"/>
                  <a:pt x="7" y="16"/>
                </a:cubicBezTo>
                <a:cubicBezTo>
                  <a:pt x="12" y="16"/>
                  <a:pt x="15" y="13"/>
                  <a:pt x="15" y="9"/>
                </a:cubicBezTo>
                <a:cubicBezTo>
                  <a:pt x="16" y="4"/>
                  <a:pt x="13" y="1"/>
                  <a:pt x="8" y="1"/>
                </a:cubicBezTo>
                <a:cubicBezTo>
                  <a:pt x="4" y="0"/>
                  <a:pt x="1" y="3"/>
                  <a:pt x="0" y="8"/>
                </a:cubicBezTo>
                <a:close/>
              </a:path>
            </a:pathLst>
          </a:custGeom>
          <a:solidFill>
            <a:srgbClr val="714A2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2" name="Freeform 129"/>
          <p:cNvSpPr/>
          <p:nvPr/>
        </p:nvSpPr>
        <p:spPr bwMode="auto">
          <a:xfrm>
            <a:off x="10747939" y="2703949"/>
            <a:ext cx="7938" cy="3175"/>
          </a:xfrm>
          <a:custGeom>
            <a:avLst/>
            <a:gdLst>
              <a:gd name="T0" fmla="*/ 0 w 2"/>
              <a:gd name="T1" fmla="*/ 0 h 1"/>
              <a:gd name="T2" fmla="*/ 1 w 2"/>
              <a:gd name="T3" fmla="*/ 1 h 1"/>
              <a:gd name="T4" fmla="*/ 2 w 2"/>
              <a:gd name="T5" fmla="*/ 0 h 1"/>
              <a:gd name="T6" fmla="*/ 1 w 2"/>
              <a:gd name="T7" fmla="*/ 0 h 1"/>
              <a:gd name="T8" fmla="*/ 0 w 2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1">
                <a:moveTo>
                  <a:pt x="0" y="0"/>
                </a:moveTo>
                <a:cubicBezTo>
                  <a:pt x="0" y="1"/>
                  <a:pt x="1" y="1"/>
                  <a:pt x="1" y="1"/>
                </a:cubicBezTo>
                <a:cubicBezTo>
                  <a:pt x="1" y="1"/>
                  <a:pt x="2" y="1"/>
                  <a:pt x="2" y="0"/>
                </a:cubicBezTo>
                <a:cubicBezTo>
                  <a:pt x="2" y="0"/>
                  <a:pt x="2" y="0"/>
                  <a:pt x="1" y="0"/>
                </a:cubicBezTo>
                <a:cubicBezTo>
                  <a:pt x="1" y="0"/>
                  <a:pt x="0" y="0"/>
                  <a:pt x="0" y="0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3" name="Freeform 130"/>
          <p:cNvSpPr/>
          <p:nvPr/>
        </p:nvSpPr>
        <p:spPr bwMode="auto">
          <a:xfrm>
            <a:off x="10735239" y="2692836"/>
            <a:ext cx="7938" cy="6350"/>
          </a:xfrm>
          <a:custGeom>
            <a:avLst/>
            <a:gdLst>
              <a:gd name="T0" fmla="*/ 0 w 2"/>
              <a:gd name="T1" fmla="*/ 1 h 2"/>
              <a:gd name="T2" fmla="*/ 1 w 2"/>
              <a:gd name="T3" fmla="*/ 2 h 2"/>
              <a:gd name="T4" fmla="*/ 2 w 2"/>
              <a:gd name="T5" fmla="*/ 1 h 2"/>
              <a:gd name="T6" fmla="*/ 1 w 2"/>
              <a:gd name="T7" fmla="*/ 0 h 2"/>
              <a:gd name="T8" fmla="*/ 0 w 2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2">
                <a:moveTo>
                  <a:pt x="0" y="1"/>
                </a:moveTo>
                <a:cubicBezTo>
                  <a:pt x="0" y="1"/>
                  <a:pt x="1" y="2"/>
                  <a:pt x="1" y="2"/>
                </a:cubicBezTo>
                <a:cubicBezTo>
                  <a:pt x="2" y="2"/>
                  <a:pt x="2" y="2"/>
                  <a:pt x="2" y="1"/>
                </a:cubicBezTo>
                <a:cubicBezTo>
                  <a:pt x="2" y="1"/>
                  <a:pt x="2" y="0"/>
                  <a:pt x="1" y="0"/>
                </a:cubicBezTo>
                <a:cubicBezTo>
                  <a:pt x="1" y="0"/>
                  <a:pt x="0" y="1"/>
                  <a:pt x="0" y="1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4" name="Freeform 131"/>
          <p:cNvSpPr/>
          <p:nvPr/>
        </p:nvSpPr>
        <p:spPr bwMode="auto">
          <a:xfrm>
            <a:off x="10728889" y="2707124"/>
            <a:ext cx="11113" cy="7937"/>
          </a:xfrm>
          <a:custGeom>
            <a:avLst/>
            <a:gdLst>
              <a:gd name="T0" fmla="*/ 0 w 3"/>
              <a:gd name="T1" fmla="*/ 1 h 2"/>
              <a:gd name="T2" fmla="*/ 1 w 3"/>
              <a:gd name="T3" fmla="*/ 2 h 2"/>
              <a:gd name="T4" fmla="*/ 2 w 3"/>
              <a:gd name="T5" fmla="*/ 1 h 2"/>
              <a:gd name="T6" fmla="*/ 2 w 3"/>
              <a:gd name="T7" fmla="*/ 0 h 2"/>
              <a:gd name="T8" fmla="*/ 0 w 3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2">
                <a:moveTo>
                  <a:pt x="0" y="1"/>
                </a:moveTo>
                <a:cubicBezTo>
                  <a:pt x="0" y="1"/>
                  <a:pt x="1" y="2"/>
                  <a:pt x="1" y="2"/>
                </a:cubicBezTo>
                <a:cubicBezTo>
                  <a:pt x="2" y="2"/>
                  <a:pt x="2" y="1"/>
                  <a:pt x="2" y="1"/>
                </a:cubicBezTo>
                <a:cubicBezTo>
                  <a:pt x="3" y="0"/>
                  <a:pt x="2" y="0"/>
                  <a:pt x="2" y="0"/>
                </a:cubicBezTo>
                <a:cubicBezTo>
                  <a:pt x="1" y="0"/>
                  <a:pt x="1" y="0"/>
                  <a:pt x="0" y="1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5" name="Freeform 132"/>
          <p:cNvSpPr/>
          <p:nvPr/>
        </p:nvSpPr>
        <p:spPr bwMode="auto">
          <a:xfrm>
            <a:off x="10624114" y="2653149"/>
            <a:ext cx="61913" cy="65087"/>
          </a:xfrm>
          <a:custGeom>
            <a:avLst/>
            <a:gdLst>
              <a:gd name="T0" fmla="*/ 7 w 16"/>
              <a:gd name="T1" fmla="*/ 1 h 17"/>
              <a:gd name="T2" fmla="*/ 1 w 16"/>
              <a:gd name="T3" fmla="*/ 10 h 17"/>
              <a:gd name="T4" fmla="*/ 9 w 16"/>
              <a:gd name="T5" fmla="*/ 16 h 17"/>
              <a:gd name="T6" fmla="*/ 16 w 16"/>
              <a:gd name="T7" fmla="*/ 7 h 17"/>
              <a:gd name="T8" fmla="*/ 7 w 16"/>
              <a:gd name="T9" fmla="*/ 1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7">
                <a:moveTo>
                  <a:pt x="7" y="1"/>
                </a:moveTo>
                <a:cubicBezTo>
                  <a:pt x="3" y="2"/>
                  <a:pt x="0" y="6"/>
                  <a:pt x="1" y="10"/>
                </a:cubicBezTo>
                <a:cubicBezTo>
                  <a:pt x="1" y="14"/>
                  <a:pt x="5" y="17"/>
                  <a:pt x="9" y="16"/>
                </a:cubicBezTo>
                <a:cubicBezTo>
                  <a:pt x="13" y="15"/>
                  <a:pt x="16" y="11"/>
                  <a:pt x="16" y="7"/>
                </a:cubicBezTo>
                <a:cubicBezTo>
                  <a:pt x="15" y="3"/>
                  <a:pt x="11" y="0"/>
                  <a:pt x="7" y="1"/>
                </a:cubicBezTo>
                <a:close/>
              </a:path>
            </a:pathLst>
          </a:custGeom>
          <a:solidFill>
            <a:srgbClr val="714A2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6" name="Freeform 133"/>
          <p:cNvSpPr/>
          <p:nvPr/>
        </p:nvSpPr>
        <p:spPr bwMode="auto">
          <a:xfrm>
            <a:off x="10644752" y="2703949"/>
            <a:ext cx="6350" cy="3175"/>
          </a:xfrm>
          <a:custGeom>
            <a:avLst/>
            <a:gdLst>
              <a:gd name="T0" fmla="*/ 1 w 2"/>
              <a:gd name="T1" fmla="*/ 0 h 1"/>
              <a:gd name="T2" fmla="*/ 0 w 2"/>
              <a:gd name="T3" fmla="*/ 0 h 1"/>
              <a:gd name="T4" fmla="*/ 1 w 2"/>
              <a:gd name="T5" fmla="*/ 1 h 1"/>
              <a:gd name="T6" fmla="*/ 2 w 2"/>
              <a:gd name="T7" fmla="*/ 0 h 1"/>
              <a:gd name="T8" fmla="*/ 1 w 2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1">
                <a:moveTo>
                  <a:pt x="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"/>
                  <a:pt x="1" y="1"/>
                  <a:pt x="1" y="1"/>
                </a:cubicBezTo>
                <a:cubicBezTo>
                  <a:pt x="1" y="1"/>
                  <a:pt x="2" y="1"/>
                  <a:pt x="2" y="0"/>
                </a:cubicBezTo>
                <a:cubicBezTo>
                  <a:pt x="2" y="0"/>
                  <a:pt x="1" y="0"/>
                  <a:pt x="1" y="0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7" name="Freeform 134"/>
          <p:cNvSpPr/>
          <p:nvPr/>
        </p:nvSpPr>
        <p:spPr bwMode="auto">
          <a:xfrm>
            <a:off x="10651102" y="2688074"/>
            <a:ext cx="4763" cy="7937"/>
          </a:xfrm>
          <a:custGeom>
            <a:avLst/>
            <a:gdLst>
              <a:gd name="T0" fmla="*/ 0 w 1"/>
              <a:gd name="T1" fmla="*/ 0 h 2"/>
              <a:gd name="T2" fmla="*/ 0 w 1"/>
              <a:gd name="T3" fmla="*/ 1 h 2"/>
              <a:gd name="T4" fmla="*/ 1 w 1"/>
              <a:gd name="T5" fmla="*/ 2 h 2"/>
              <a:gd name="T6" fmla="*/ 1 w 1"/>
              <a:gd name="T7" fmla="*/ 1 h 2"/>
              <a:gd name="T8" fmla="*/ 0 w 1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0" y="0"/>
                  <a:pt x="0" y="1"/>
                  <a:pt x="0" y="1"/>
                </a:cubicBezTo>
                <a:cubicBezTo>
                  <a:pt x="0" y="2"/>
                  <a:pt x="0" y="2"/>
                  <a:pt x="1" y="2"/>
                </a:cubicBezTo>
                <a:cubicBezTo>
                  <a:pt x="1" y="2"/>
                  <a:pt x="1" y="1"/>
                  <a:pt x="1" y="1"/>
                </a:cubicBezTo>
                <a:cubicBezTo>
                  <a:pt x="1" y="0"/>
                  <a:pt x="1" y="0"/>
                  <a:pt x="0" y="0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8" name="Freeform 135"/>
          <p:cNvSpPr/>
          <p:nvPr/>
        </p:nvSpPr>
        <p:spPr bwMode="auto">
          <a:xfrm>
            <a:off x="10632052" y="2684899"/>
            <a:ext cx="12700" cy="7937"/>
          </a:xfrm>
          <a:custGeom>
            <a:avLst/>
            <a:gdLst>
              <a:gd name="T0" fmla="*/ 1 w 3"/>
              <a:gd name="T1" fmla="*/ 0 h 2"/>
              <a:gd name="T2" fmla="*/ 1 w 3"/>
              <a:gd name="T3" fmla="*/ 1 h 2"/>
              <a:gd name="T4" fmla="*/ 2 w 3"/>
              <a:gd name="T5" fmla="*/ 2 h 2"/>
              <a:gd name="T6" fmla="*/ 3 w 3"/>
              <a:gd name="T7" fmla="*/ 1 h 2"/>
              <a:gd name="T8" fmla="*/ 1 w 3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2">
                <a:moveTo>
                  <a:pt x="1" y="0"/>
                </a:moveTo>
                <a:cubicBezTo>
                  <a:pt x="1" y="0"/>
                  <a:pt x="0" y="1"/>
                  <a:pt x="1" y="1"/>
                </a:cubicBezTo>
                <a:cubicBezTo>
                  <a:pt x="1" y="2"/>
                  <a:pt x="1" y="2"/>
                  <a:pt x="2" y="2"/>
                </a:cubicBezTo>
                <a:cubicBezTo>
                  <a:pt x="2" y="2"/>
                  <a:pt x="3" y="2"/>
                  <a:pt x="3" y="1"/>
                </a:cubicBezTo>
                <a:cubicBezTo>
                  <a:pt x="2" y="1"/>
                  <a:pt x="2" y="0"/>
                  <a:pt x="1" y="0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9" name="Freeform 136"/>
          <p:cNvSpPr/>
          <p:nvPr/>
        </p:nvSpPr>
        <p:spPr bwMode="auto">
          <a:xfrm>
            <a:off x="10655864" y="2676961"/>
            <a:ext cx="65088" cy="65087"/>
          </a:xfrm>
          <a:custGeom>
            <a:avLst/>
            <a:gdLst>
              <a:gd name="T0" fmla="*/ 0 w 17"/>
              <a:gd name="T1" fmla="*/ 8 h 17"/>
              <a:gd name="T2" fmla="*/ 8 w 17"/>
              <a:gd name="T3" fmla="*/ 17 h 17"/>
              <a:gd name="T4" fmla="*/ 17 w 17"/>
              <a:gd name="T5" fmla="*/ 9 h 17"/>
              <a:gd name="T6" fmla="*/ 9 w 17"/>
              <a:gd name="T7" fmla="*/ 0 h 17"/>
              <a:gd name="T8" fmla="*/ 0 w 17"/>
              <a:gd name="T9" fmla="*/ 8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" h="17">
                <a:moveTo>
                  <a:pt x="0" y="8"/>
                </a:moveTo>
                <a:cubicBezTo>
                  <a:pt x="0" y="12"/>
                  <a:pt x="3" y="17"/>
                  <a:pt x="8" y="17"/>
                </a:cubicBezTo>
                <a:cubicBezTo>
                  <a:pt x="13" y="17"/>
                  <a:pt x="17" y="14"/>
                  <a:pt x="17" y="9"/>
                </a:cubicBezTo>
                <a:cubicBezTo>
                  <a:pt x="17" y="4"/>
                  <a:pt x="14" y="0"/>
                  <a:pt x="9" y="0"/>
                </a:cubicBezTo>
                <a:cubicBezTo>
                  <a:pt x="5" y="0"/>
                  <a:pt x="0" y="3"/>
                  <a:pt x="0" y="8"/>
                </a:cubicBezTo>
                <a:close/>
              </a:path>
            </a:pathLst>
          </a:custGeom>
          <a:solidFill>
            <a:srgbClr val="825D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0" name="Freeform 137"/>
          <p:cNvSpPr/>
          <p:nvPr/>
        </p:nvSpPr>
        <p:spPr bwMode="auto">
          <a:xfrm>
            <a:off x="10670152" y="2699186"/>
            <a:ext cx="7938" cy="4762"/>
          </a:xfrm>
          <a:custGeom>
            <a:avLst/>
            <a:gdLst>
              <a:gd name="T0" fmla="*/ 0 w 2"/>
              <a:gd name="T1" fmla="*/ 0 h 1"/>
              <a:gd name="T2" fmla="*/ 1 w 2"/>
              <a:gd name="T3" fmla="*/ 1 h 1"/>
              <a:gd name="T4" fmla="*/ 2 w 2"/>
              <a:gd name="T5" fmla="*/ 0 h 1"/>
              <a:gd name="T6" fmla="*/ 1 w 2"/>
              <a:gd name="T7" fmla="*/ 0 h 1"/>
              <a:gd name="T8" fmla="*/ 0 w 2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1">
                <a:moveTo>
                  <a:pt x="0" y="0"/>
                </a:moveTo>
                <a:cubicBezTo>
                  <a:pt x="0" y="1"/>
                  <a:pt x="1" y="1"/>
                  <a:pt x="1" y="1"/>
                </a:cubicBezTo>
                <a:cubicBezTo>
                  <a:pt x="2" y="1"/>
                  <a:pt x="2" y="1"/>
                  <a:pt x="2" y="0"/>
                </a:cubicBezTo>
                <a:cubicBezTo>
                  <a:pt x="2" y="0"/>
                  <a:pt x="2" y="0"/>
                  <a:pt x="1" y="0"/>
                </a:cubicBezTo>
                <a:cubicBezTo>
                  <a:pt x="1" y="0"/>
                  <a:pt x="1" y="0"/>
                  <a:pt x="0" y="0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1" name="Freeform 138"/>
          <p:cNvSpPr/>
          <p:nvPr/>
        </p:nvSpPr>
        <p:spPr bwMode="auto">
          <a:xfrm>
            <a:off x="10659039" y="2707124"/>
            <a:ext cx="7938" cy="7937"/>
          </a:xfrm>
          <a:custGeom>
            <a:avLst/>
            <a:gdLst>
              <a:gd name="T0" fmla="*/ 0 w 2"/>
              <a:gd name="T1" fmla="*/ 1 h 2"/>
              <a:gd name="T2" fmla="*/ 1 w 2"/>
              <a:gd name="T3" fmla="*/ 2 h 2"/>
              <a:gd name="T4" fmla="*/ 2 w 2"/>
              <a:gd name="T5" fmla="*/ 1 h 2"/>
              <a:gd name="T6" fmla="*/ 1 w 2"/>
              <a:gd name="T7" fmla="*/ 0 h 2"/>
              <a:gd name="T8" fmla="*/ 0 w 2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2">
                <a:moveTo>
                  <a:pt x="0" y="1"/>
                </a:moveTo>
                <a:cubicBezTo>
                  <a:pt x="0" y="2"/>
                  <a:pt x="0" y="2"/>
                  <a:pt x="1" y="2"/>
                </a:cubicBezTo>
                <a:cubicBezTo>
                  <a:pt x="2" y="2"/>
                  <a:pt x="2" y="2"/>
                  <a:pt x="2" y="1"/>
                </a:cubicBezTo>
                <a:cubicBezTo>
                  <a:pt x="2" y="1"/>
                  <a:pt x="2" y="0"/>
                  <a:pt x="1" y="0"/>
                </a:cubicBezTo>
                <a:cubicBezTo>
                  <a:pt x="1" y="0"/>
                  <a:pt x="0" y="0"/>
                  <a:pt x="0" y="1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2" name="Freeform 139"/>
          <p:cNvSpPr/>
          <p:nvPr/>
        </p:nvSpPr>
        <p:spPr bwMode="auto">
          <a:xfrm>
            <a:off x="10670152" y="2718236"/>
            <a:ext cx="4763" cy="4762"/>
          </a:xfrm>
          <a:custGeom>
            <a:avLst/>
            <a:gdLst>
              <a:gd name="T0" fmla="*/ 0 w 1"/>
              <a:gd name="T1" fmla="*/ 0 h 1"/>
              <a:gd name="T2" fmla="*/ 0 w 1"/>
              <a:gd name="T3" fmla="*/ 1 h 1"/>
              <a:gd name="T4" fmla="*/ 1 w 1"/>
              <a:gd name="T5" fmla="*/ 1 h 1"/>
              <a:gd name="T6" fmla="*/ 0 w 1"/>
              <a:gd name="T7" fmla="*/ 0 h 1"/>
              <a:gd name="T8" fmla="*/ 0 w 1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1">
                <a:moveTo>
                  <a:pt x="0" y="0"/>
                </a:moveTo>
                <a:cubicBezTo>
                  <a:pt x="0" y="1"/>
                  <a:pt x="0" y="1"/>
                  <a:pt x="0" y="1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1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3" name="Freeform 140"/>
          <p:cNvSpPr/>
          <p:nvPr/>
        </p:nvSpPr>
        <p:spPr bwMode="auto">
          <a:xfrm>
            <a:off x="9839889" y="3192899"/>
            <a:ext cx="19050" cy="26987"/>
          </a:xfrm>
          <a:custGeom>
            <a:avLst/>
            <a:gdLst>
              <a:gd name="T0" fmla="*/ 5 w 5"/>
              <a:gd name="T1" fmla="*/ 1 h 7"/>
              <a:gd name="T2" fmla="*/ 3 w 5"/>
              <a:gd name="T3" fmla="*/ 7 h 7"/>
              <a:gd name="T4" fmla="*/ 0 w 5"/>
              <a:gd name="T5" fmla="*/ 5 h 7"/>
              <a:gd name="T6" fmla="*/ 3 w 5"/>
              <a:gd name="T7" fmla="*/ 0 h 7"/>
              <a:gd name="T8" fmla="*/ 5 w 5"/>
              <a:gd name="T9" fmla="*/ 1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7">
                <a:moveTo>
                  <a:pt x="5" y="1"/>
                </a:moveTo>
                <a:cubicBezTo>
                  <a:pt x="5" y="1"/>
                  <a:pt x="3" y="7"/>
                  <a:pt x="3" y="7"/>
                </a:cubicBezTo>
                <a:cubicBezTo>
                  <a:pt x="2" y="7"/>
                  <a:pt x="0" y="6"/>
                  <a:pt x="0" y="5"/>
                </a:cubicBezTo>
                <a:cubicBezTo>
                  <a:pt x="0" y="5"/>
                  <a:pt x="3" y="0"/>
                  <a:pt x="3" y="0"/>
                </a:cubicBezTo>
                <a:cubicBezTo>
                  <a:pt x="4" y="0"/>
                  <a:pt x="5" y="0"/>
                  <a:pt x="5" y="1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4" name="Freeform 141"/>
          <p:cNvSpPr/>
          <p:nvPr/>
        </p:nvSpPr>
        <p:spPr bwMode="auto">
          <a:xfrm>
            <a:off x="9831952" y="3215124"/>
            <a:ext cx="19050" cy="19050"/>
          </a:xfrm>
          <a:custGeom>
            <a:avLst/>
            <a:gdLst>
              <a:gd name="T0" fmla="*/ 4 w 5"/>
              <a:gd name="T1" fmla="*/ 2 h 5"/>
              <a:gd name="T2" fmla="*/ 3 w 5"/>
              <a:gd name="T3" fmla="*/ 5 h 5"/>
              <a:gd name="T4" fmla="*/ 0 w 5"/>
              <a:gd name="T5" fmla="*/ 4 h 5"/>
              <a:gd name="T6" fmla="*/ 1 w 5"/>
              <a:gd name="T7" fmla="*/ 0 h 5"/>
              <a:gd name="T8" fmla="*/ 4 w 5"/>
              <a:gd name="T9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5">
                <a:moveTo>
                  <a:pt x="4" y="2"/>
                </a:moveTo>
                <a:cubicBezTo>
                  <a:pt x="5" y="3"/>
                  <a:pt x="3" y="5"/>
                  <a:pt x="3" y="5"/>
                </a:cubicBezTo>
                <a:cubicBezTo>
                  <a:pt x="2" y="5"/>
                  <a:pt x="0" y="4"/>
                  <a:pt x="0" y="4"/>
                </a:cubicBezTo>
                <a:cubicBezTo>
                  <a:pt x="0" y="3"/>
                  <a:pt x="0" y="1"/>
                  <a:pt x="1" y="0"/>
                </a:cubicBezTo>
                <a:cubicBezTo>
                  <a:pt x="1" y="0"/>
                  <a:pt x="4" y="2"/>
                  <a:pt x="4" y="2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5" name="Freeform 142"/>
          <p:cNvSpPr/>
          <p:nvPr/>
        </p:nvSpPr>
        <p:spPr bwMode="auto">
          <a:xfrm>
            <a:off x="9816077" y="3230999"/>
            <a:ext cx="26988" cy="30162"/>
          </a:xfrm>
          <a:custGeom>
            <a:avLst/>
            <a:gdLst>
              <a:gd name="T0" fmla="*/ 7 w 7"/>
              <a:gd name="T1" fmla="*/ 2 h 8"/>
              <a:gd name="T2" fmla="*/ 4 w 7"/>
              <a:gd name="T3" fmla="*/ 8 h 8"/>
              <a:gd name="T4" fmla="*/ 0 w 7"/>
              <a:gd name="T5" fmla="*/ 6 h 8"/>
              <a:gd name="T6" fmla="*/ 2 w 7"/>
              <a:gd name="T7" fmla="*/ 0 h 8"/>
              <a:gd name="T8" fmla="*/ 7 w 7"/>
              <a:gd name="T9" fmla="*/ 2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7" y="2"/>
                </a:moveTo>
                <a:cubicBezTo>
                  <a:pt x="7" y="3"/>
                  <a:pt x="5" y="8"/>
                  <a:pt x="4" y="8"/>
                </a:cubicBezTo>
                <a:cubicBezTo>
                  <a:pt x="3" y="8"/>
                  <a:pt x="0" y="7"/>
                  <a:pt x="0" y="6"/>
                </a:cubicBezTo>
                <a:cubicBezTo>
                  <a:pt x="0" y="5"/>
                  <a:pt x="1" y="0"/>
                  <a:pt x="2" y="0"/>
                </a:cubicBezTo>
                <a:cubicBezTo>
                  <a:pt x="3" y="0"/>
                  <a:pt x="7" y="2"/>
                  <a:pt x="7" y="2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6" name="Freeform 143"/>
          <p:cNvSpPr/>
          <p:nvPr/>
        </p:nvSpPr>
        <p:spPr bwMode="auto">
          <a:xfrm>
            <a:off x="9804964" y="3257986"/>
            <a:ext cx="26988" cy="30162"/>
          </a:xfrm>
          <a:custGeom>
            <a:avLst/>
            <a:gdLst>
              <a:gd name="T0" fmla="*/ 7 w 7"/>
              <a:gd name="T1" fmla="*/ 3 h 8"/>
              <a:gd name="T2" fmla="*/ 4 w 7"/>
              <a:gd name="T3" fmla="*/ 8 h 8"/>
              <a:gd name="T4" fmla="*/ 0 w 7"/>
              <a:gd name="T5" fmla="*/ 6 h 8"/>
              <a:gd name="T6" fmla="*/ 2 w 7"/>
              <a:gd name="T7" fmla="*/ 1 h 8"/>
              <a:gd name="T8" fmla="*/ 7 w 7"/>
              <a:gd name="T9" fmla="*/ 3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7" y="3"/>
                </a:moveTo>
                <a:cubicBezTo>
                  <a:pt x="7" y="3"/>
                  <a:pt x="5" y="7"/>
                  <a:pt x="4" y="8"/>
                </a:cubicBezTo>
                <a:cubicBezTo>
                  <a:pt x="4" y="8"/>
                  <a:pt x="0" y="7"/>
                  <a:pt x="0" y="6"/>
                </a:cubicBezTo>
                <a:cubicBezTo>
                  <a:pt x="0" y="5"/>
                  <a:pt x="1" y="1"/>
                  <a:pt x="2" y="1"/>
                </a:cubicBezTo>
                <a:cubicBezTo>
                  <a:pt x="3" y="0"/>
                  <a:pt x="7" y="2"/>
                  <a:pt x="7" y="3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7" name="Freeform 144"/>
          <p:cNvSpPr/>
          <p:nvPr/>
        </p:nvSpPr>
        <p:spPr bwMode="auto">
          <a:xfrm>
            <a:off x="9789089" y="3284974"/>
            <a:ext cx="34925" cy="30162"/>
          </a:xfrm>
          <a:custGeom>
            <a:avLst/>
            <a:gdLst>
              <a:gd name="T0" fmla="*/ 9 w 9"/>
              <a:gd name="T1" fmla="*/ 3 h 8"/>
              <a:gd name="T2" fmla="*/ 6 w 9"/>
              <a:gd name="T3" fmla="*/ 8 h 8"/>
              <a:gd name="T4" fmla="*/ 0 w 9"/>
              <a:gd name="T5" fmla="*/ 7 h 8"/>
              <a:gd name="T6" fmla="*/ 2 w 9"/>
              <a:gd name="T7" fmla="*/ 0 h 8"/>
              <a:gd name="T8" fmla="*/ 9 w 9"/>
              <a:gd name="T9" fmla="*/ 3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8">
                <a:moveTo>
                  <a:pt x="9" y="3"/>
                </a:moveTo>
                <a:cubicBezTo>
                  <a:pt x="9" y="3"/>
                  <a:pt x="7" y="8"/>
                  <a:pt x="6" y="8"/>
                </a:cubicBezTo>
                <a:cubicBezTo>
                  <a:pt x="5" y="8"/>
                  <a:pt x="1" y="7"/>
                  <a:pt x="0" y="7"/>
                </a:cubicBezTo>
                <a:cubicBezTo>
                  <a:pt x="0" y="6"/>
                  <a:pt x="1" y="0"/>
                  <a:pt x="2" y="0"/>
                </a:cubicBezTo>
                <a:cubicBezTo>
                  <a:pt x="3" y="0"/>
                  <a:pt x="8" y="2"/>
                  <a:pt x="9" y="3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8" name="Freeform 145"/>
          <p:cNvSpPr/>
          <p:nvPr/>
        </p:nvSpPr>
        <p:spPr bwMode="auto">
          <a:xfrm>
            <a:off x="9777977" y="3310374"/>
            <a:ext cx="42863" cy="34925"/>
          </a:xfrm>
          <a:custGeom>
            <a:avLst/>
            <a:gdLst>
              <a:gd name="T0" fmla="*/ 10 w 11"/>
              <a:gd name="T1" fmla="*/ 3 h 9"/>
              <a:gd name="T2" fmla="*/ 7 w 11"/>
              <a:gd name="T3" fmla="*/ 9 h 9"/>
              <a:gd name="T4" fmla="*/ 1 w 11"/>
              <a:gd name="T5" fmla="*/ 8 h 9"/>
              <a:gd name="T6" fmla="*/ 2 w 11"/>
              <a:gd name="T7" fmla="*/ 0 h 9"/>
              <a:gd name="T8" fmla="*/ 10 w 11"/>
              <a:gd name="T9" fmla="*/ 3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9">
                <a:moveTo>
                  <a:pt x="10" y="3"/>
                </a:moveTo>
                <a:cubicBezTo>
                  <a:pt x="11" y="4"/>
                  <a:pt x="8" y="9"/>
                  <a:pt x="7" y="9"/>
                </a:cubicBezTo>
                <a:cubicBezTo>
                  <a:pt x="6" y="9"/>
                  <a:pt x="1" y="9"/>
                  <a:pt x="1" y="8"/>
                </a:cubicBezTo>
                <a:cubicBezTo>
                  <a:pt x="0" y="7"/>
                  <a:pt x="1" y="1"/>
                  <a:pt x="2" y="0"/>
                </a:cubicBezTo>
                <a:cubicBezTo>
                  <a:pt x="4" y="0"/>
                  <a:pt x="9" y="2"/>
                  <a:pt x="10" y="3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9" name="Freeform 146"/>
          <p:cNvSpPr/>
          <p:nvPr/>
        </p:nvSpPr>
        <p:spPr bwMode="auto">
          <a:xfrm>
            <a:off x="9766864" y="3345299"/>
            <a:ext cx="41275" cy="38100"/>
          </a:xfrm>
          <a:custGeom>
            <a:avLst/>
            <a:gdLst>
              <a:gd name="T0" fmla="*/ 11 w 11"/>
              <a:gd name="T1" fmla="*/ 2 h 10"/>
              <a:gd name="T2" fmla="*/ 8 w 11"/>
              <a:gd name="T3" fmla="*/ 10 h 10"/>
              <a:gd name="T4" fmla="*/ 1 w 11"/>
              <a:gd name="T5" fmla="*/ 8 h 10"/>
              <a:gd name="T6" fmla="*/ 1 w 11"/>
              <a:gd name="T7" fmla="*/ 0 h 10"/>
              <a:gd name="T8" fmla="*/ 11 w 11"/>
              <a:gd name="T9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0">
                <a:moveTo>
                  <a:pt x="11" y="2"/>
                </a:moveTo>
                <a:cubicBezTo>
                  <a:pt x="11" y="2"/>
                  <a:pt x="9" y="10"/>
                  <a:pt x="8" y="10"/>
                </a:cubicBezTo>
                <a:cubicBezTo>
                  <a:pt x="7" y="10"/>
                  <a:pt x="1" y="9"/>
                  <a:pt x="1" y="8"/>
                </a:cubicBezTo>
                <a:cubicBezTo>
                  <a:pt x="1" y="8"/>
                  <a:pt x="0" y="1"/>
                  <a:pt x="1" y="0"/>
                </a:cubicBezTo>
                <a:cubicBezTo>
                  <a:pt x="3" y="0"/>
                  <a:pt x="10" y="1"/>
                  <a:pt x="11" y="2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0" name="Freeform 147"/>
          <p:cNvSpPr/>
          <p:nvPr/>
        </p:nvSpPr>
        <p:spPr bwMode="auto">
          <a:xfrm>
            <a:off x="9758927" y="3380224"/>
            <a:ext cx="41275" cy="41275"/>
          </a:xfrm>
          <a:custGeom>
            <a:avLst/>
            <a:gdLst>
              <a:gd name="T0" fmla="*/ 11 w 11"/>
              <a:gd name="T1" fmla="*/ 2 h 11"/>
              <a:gd name="T2" fmla="*/ 8 w 11"/>
              <a:gd name="T3" fmla="*/ 10 h 11"/>
              <a:gd name="T4" fmla="*/ 0 w 11"/>
              <a:gd name="T5" fmla="*/ 9 h 11"/>
              <a:gd name="T6" fmla="*/ 1 w 11"/>
              <a:gd name="T7" fmla="*/ 0 h 11"/>
              <a:gd name="T8" fmla="*/ 11 w 11"/>
              <a:gd name="T9" fmla="*/ 2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1">
                <a:moveTo>
                  <a:pt x="11" y="2"/>
                </a:moveTo>
                <a:cubicBezTo>
                  <a:pt x="11" y="3"/>
                  <a:pt x="9" y="10"/>
                  <a:pt x="8" y="10"/>
                </a:cubicBezTo>
                <a:cubicBezTo>
                  <a:pt x="7" y="11"/>
                  <a:pt x="1" y="10"/>
                  <a:pt x="0" y="9"/>
                </a:cubicBezTo>
                <a:cubicBezTo>
                  <a:pt x="0" y="8"/>
                  <a:pt x="0" y="1"/>
                  <a:pt x="1" y="0"/>
                </a:cubicBezTo>
                <a:cubicBezTo>
                  <a:pt x="2" y="0"/>
                  <a:pt x="10" y="2"/>
                  <a:pt x="11" y="2"/>
                </a:cubicBezTo>
                <a:close/>
              </a:path>
            </a:pathLst>
          </a:custGeom>
          <a:solidFill>
            <a:srgbClr val="9672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1" name="Freeform 148"/>
          <p:cNvSpPr/>
          <p:nvPr/>
        </p:nvSpPr>
        <p:spPr bwMode="auto">
          <a:xfrm>
            <a:off x="9800202" y="3097649"/>
            <a:ext cx="169863" cy="106362"/>
          </a:xfrm>
          <a:custGeom>
            <a:avLst/>
            <a:gdLst>
              <a:gd name="T0" fmla="*/ 16 w 44"/>
              <a:gd name="T1" fmla="*/ 24 h 28"/>
              <a:gd name="T2" fmla="*/ 44 w 44"/>
              <a:gd name="T3" fmla="*/ 16 h 28"/>
              <a:gd name="T4" fmla="*/ 40 w 44"/>
              <a:gd name="T5" fmla="*/ 16 h 28"/>
              <a:gd name="T6" fmla="*/ 41 w 44"/>
              <a:gd name="T7" fmla="*/ 17 h 28"/>
              <a:gd name="T8" fmla="*/ 37 w 44"/>
              <a:gd name="T9" fmla="*/ 17 h 28"/>
              <a:gd name="T10" fmla="*/ 38 w 44"/>
              <a:gd name="T11" fmla="*/ 18 h 28"/>
              <a:gd name="T12" fmla="*/ 34 w 44"/>
              <a:gd name="T13" fmla="*/ 18 h 28"/>
              <a:gd name="T14" fmla="*/ 35 w 44"/>
              <a:gd name="T15" fmla="*/ 19 h 28"/>
              <a:gd name="T16" fmla="*/ 31 w 44"/>
              <a:gd name="T17" fmla="*/ 18 h 28"/>
              <a:gd name="T18" fmla="*/ 32 w 44"/>
              <a:gd name="T19" fmla="*/ 20 h 28"/>
              <a:gd name="T20" fmla="*/ 28 w 44"/>
              <a:gd name="T21" fmla="*/ 19 h 28"/>
              <a:gd name="T22" fmla="*/ 29 w 44"/>
              <a:gd name="T23" fmla="*/ 20 h 28"/>
              <a:gd name="T24" fmla="*/ 25 w 44"/>
              <a:gd name="T25" fmla="*/ 21 h 28"/>
              <a:gd name="T26" fmla="*/ 15 w 44"/>
              <a:gd name="T27" fmla="*/ 25 h 28"/>
              <a:gd name="T28" fmla="*/ 8 w 44"/>
              <a:gd name="T29" fmla="*/ 11 h 28"/>
              <a:gd name="T30" fmla="*/ 8 w 44"/>
              <a:gd name="T31" fmla="*/ 10 h 28"/>
              <a:gd name="T32" fmla="*/ 5 w 44"/>
              <a:gd name="T33" fmla="*/ 9 h 28"/>
              <a:gd name="T34" fmla="*/ 6 w 44"/>
              <a:gd name="T35" fmla="*/ 8 h 28"/>
              <a:gd name="T36" fmla="*/ 3 w 44"/>
              <a:gd name="T37" fmla="*/ 6 h 28"/>
              <a:gd name="T38" fmla="*/ 5 w 44"/>
              <a:gd name="T39" fmla="*/ 6 h 28"/>
              <a:gd name="T40" fmla="*/ 2 w 44"/>
              <a:gd name="T41" fmla="*/ 4 h 28"/>
              <a:gd name="T42" fmla="*/ 4 w 44"/>
              <a:gd name="T43" fmla="*/ 4 h 28"/>
              <a:gd name="T44" fmla="*/ 0 w 44"/>
              <a:gd name="T45" fmla="*/ 1 h 28"/>
              <a:gd name="T46" fmla="*/ 16 w 44"/>
              <a:gd name="T47" fmla="*/ 24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4" h="28">
                <a:moveTo>
                  <a:pt x="16" y="24"/>
                </a:moveTo>
                <a:cubicBezTo>
                  <a:pt x="16" y="24"/>
                  <a:pt x="29" y="0"/>
                  <a:pt x="44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41" y="17"/>
                  <a:pt x="41" y="17"/>
                  <a:pt x="41" y="17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18"/>
                  <a:pt x="38" y="18"/>
                  <a:pt x="38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5" y="19"/>
                  <a:pt x="35" y="19"/>
                  <a:pt x="35" y="19"/>
                </a:cubicBezTo>
                <a:cubicBezTo>
                  <a:pt x="31" y="18"/>
                  <a:pt x="31" y="18"/>
                  <a:pt x="31" y="18"/>
                </a:cubicBezTo>
                <a:cubicBezTo>
                  <a:pt x="32" y="20"/>
                  <a:pt x="32" y="20"/>
                  <a:pt x="32" y="20"/>
                </a:cubicBezTo>
                <a:cubicBezTo>
                  <a:pt x="28" y="19"/>
                  <a:pt x="28" y="19"/>
                  <a:pt x="28" y="19"/>
                </a:cubicBezTo>
                <a:cubicBezTo>
                  <a:pt x="29" y="20"/>
                  <a:pt x="29" y="20"/>
                  <a:pt x="29" y="20"/>
                </a:cubicBezTo>
                <a:cubicBezTo>
                  <a:pt x="29" y="20"/>
                  <a:pt x="27" y="20"/>
                  <a:pt x="25" y="21"/>
                </a:cubicBezTo>
                <a:cubicBezTo>
                  <a:pt x="25" y="21"/>
                  <a:pt x="17" y="28"/>
                  <a:pt x="15" y="25"/>
                </a:cubicBezTo>
                <a:cubicBezTo>
                  <a:pt x="15" y="25"/>
                  <a:pt x="8" y="14"/>
                  <a:pt x="8" y="11"/>
                </a:cubicBezTo>
                <a:cubicBezTo>
                  <a:pt x="8" y="10"/>
                  <a:pt x="8" y="10"/>
                  <a:pt x="8" y="10"/>
                </a:cubicBezTo>
                <a:cubicBezTo>
                  <a:pt x="5" y="9"/>
                  <a:pt x="5" y="9"/>
                  <a:pt x="5" y="9"/>
                </a:cubicBezTo>
                <a:cubicBezTo>
                  <a:pt x="6" y="8"/>
                  <a:pt x="6" y="8"/>
                  <a:pt x="6" y="8"/>
                </a:cubicBezTo>
                <a:cubicBezTo>
                  <a:pt x="3" y="6"/>
                  <a:pt x="3" y="6"/>
                  <a:pt x="3" y="6"/>
                </a:cubicBezTo>
                <a:cubicBezTo>
                  <a:pt x="5" y="6"/>
                  <a:pt x="5" y="6"/>
                  <a:pt x="5" y="6"/>
                </a:cubicBezTo>
                <a:cubicBezTo>
                  <a:pt x="2" y="4"/>
                  <a:pt x="2" y="4"/>
                  <a:pt x="2" y="4"/>
                </a:cubicBezTo>
                <a:cubicBezTo>
                  <a:pt x="4" y="4"/>
                  <a:pt x="4" y="4"/>
                  <a:pt x="4" y="4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22" y="0"/>
                  <a:pt x="16" y="24"/>
                </a:cubicBezTo>
                <a:close/>
              </a:path>
            </a:pathLst>
          </a:custGeom>
          <a:solidFill>
            <a:srgbClr val="4A82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2" name="Freeform 149"/>
          <p:cNvSpPr/>
          <p:nvPr/>
        </p:nvSpPr>
        <p:spPr bwMode="auto">
          <a:xfrm>
            <a:off x="9758927" y="3078599"/>
            <a:ext cx="203200" cy="193675"/>
          </a:xfrm>
          <a:custGeom>
            <a:avLst/>
            <a:gdLst>
              <a:gd name="T0" fmla="*/ 26 w 53"/>
              <a:gd name="T1" fmla="*/ 29 h 51"/>
              <a:gd name="T2" fmla="*/ 1 w 53"/>
              <a:gd name="T3" fmla="*/ 18 h 51"/>
              <a:gd name="T4" fmla="*/ 6 w 53"/>
              <a:gd name="T5" fmla="*/ 19 h 51"/>
              <a:gd name="T6" fmla="*/ 4 w 53"/>
              <a:gd name="T7" fmla="*/ 20 h 51"/>
              <a:gd name="T8" fmla="*/ 8 w 53"/>
              <a:gd name="T9" fmla="*/ 20 h 51"/>
              <a:gd name="T10" fmla="*/ 7 w 53"/>
              <a:gd name="T11" fmla="*/ 21 h 51"/>
              <a:gd name="T12" fmla="*/ 11 w 53"/>
              <a:gd name="T13" fmla="*/ 21 h 51"/>
              <a:gd name="T14" fmla="*/ 9 w 53"/>
              <a:gd name="T15" fmla="*/ 22 h 51"/>
              <a:gd name="T16" fmla="*/ 13 w 53"/>
              <a:gd name="T17" fmla="*/ 22 h 51"/>
              <a:gd name="T18" fmla="*/ 12 w 53"/>
              <a:gd name="T19" fmla="*/ 23 h 51"/>
              <a:gd name="T20" fmla="*/ 17 w 53"/>
              <a:gd name="T21" fmla="*/ 22 h 51"/>
              <a:gd name="T22" fmla="*/ 16 w 53"/>
              <a:gd name="T23" fmla="*/ 24 h 51"/>
              <a:gd name="T24" fmla="*/ 21 w 53"/>
              <a:gd name="T25" fmla="*/ 25 h 51"/>
              <a:gd name="T26" fmla="*/ 2 w 53"/>
              <a:gd name="T27" fmla="*/ 39 h 51"/>
              <a:gd name="T28" fmla="*/ 6 w 53"/>
              <a:gd name="T29" fmla="*/ 37 h 51"/>
              <a:gd name="T30" fmla="*/ 5 w 53"/>
              <a:gd name="T31" fmla="*/ 39 h 51"/>
              <a:gd name="T32" fmla="*/ 8 w 53"/>
              <a:gd name="T33" fmla="*/ 36 h 51"/>
              <a:gd name="T34" fmla="*/ 8 w 53"/>
              <a:gd name="T35" fmla="*/ 37 h 51"/>
              <a:gd name="T36" fmla="*/ 11 w 53"/>
              <a:gd name="T37" fmla="*/ 35 h 51"/>
              <a:gd name="T38" fmla="*/ 10 w 53"/>
              <a:gd name="T39" fmla="*/ 37 h 51"/>
              <a:gd name="T40" fmla="*/ 13 w 53"/>
              <a:gd name="T41" fmla="*/ 34 h 51"/>
              <a:gd name="T42" fmla="*/ 13 w 53"/>
              <a:gd name="T43" fmla="*/ 36 h 51"/>
              <a:gd name="T44" fmla="*/ 16 w 53"/>
              <a:gd name="T45" fmla="*/ 32 h 51"/>
              <a:gd name="T46" fmla="*/ 16 w 53"/>
              <a:gd name="T47" fmla="*/ 34 h 51"/>
              <a:gd name="T48" fmla="*/ 20 w 53"/>
              <a:gd name="T49" fmla="*/ 31 h 51"/>
              <a:gd name="T50" fmla="*/ 20 w 53"/>
              <a:gd name="T51" fmla="*/ 32 h 51"/>
              <a:gd name="T52" fmla="*/ 26 w 53"/>
              <a:gd name="T53" fmla="*/ 30 h 51"/>
              <a:gd name="T54" fmla="*/ 26 w 53"/>
              <a:gd name="T55" fmla="*/ 35 h 51"/>
              <a:gd name="T56" fmla="*/ 27 w 53"/>
              <a:gd name="T57" fmla="*/ 35 h 51"/>
              <a:gd name="T58" fmla="*/ 26 w 53"/>
              <a:gd name="T59" fmla="*/ 39 h 51"/>
              <a:gd name="T60" fmla="*/ 28 w 53"/>
              <a:gd name="T61" fmla="*/ 38 h 51"/>
              <a:gd name="T62" fmla="*/ 27 w 53"/>
              <a:gd name="T63" fmla="*/ 42 h 51"/>
              <a:gd name="T64" fmla="*/ 28 w 53"/>
              <a:gd name="T65" fmla="*/ 41 h 51"/>
              <a:gd name="T66" fmla="*/ 27 w 53"/>
              <a:gd name="T67" fmla="*/ 44 h 51"/>
              <a:gd name="T68" fmla="*/ 29 w 53"/>
              <a:gd name="T69" fmla="*/ 44 h 51"/>
              <a:gd name="T70" fmla="*/ 28 w 53"/>
              <a:gd name="T71" fmla="*/ 48 h 51"/>
              <a:gd name="T72" fmla="*/ 29 w 53"/>
              <a:gd name="T73" fmla="*/ 47 h 51"/>
              <a:gd name="T74" fmla="*/ 29 w 53"/>
              <a:gd name="T75" fmla="*/ 51 h 51"/>
              <a:gd name="T76" fmla="*/ 33 w 53"/>
              <a:gd name="T77" fmla="*/ 31 h 51"/>
              <a:gd name="T78" fmla="*/ 34 w 53"/>
              <a:gd name="T79" fmla="*/ 32 h 51"/>
              <a:gd name="T80" fmla="*/ 35 w 53"/>
              <a:gd name="T81" fmla="*/ 31 h 51"/>
              <a:gd name="T82" fmla="*/ 38 w 53"/>
              <a:gd name="T83" fmla="*/ 35 h 51"/>
              <a:gd name="T84" fmla="*/ 39 w 53"/>
              <a:gd name="T85" fmla="*/ 34 h 51"/>
              <a:gd name="T86" fmla="*/ 41 w 53"/>
              <a:gd name="T87" fmla="*/ 38 h 51"/>
              <a:gd name="T88" fmla="*/ 41 w 53"/>
              <a:gd name="T89" fmla="*/ 37 h 51"/>
              <a:gd name="T90" fmla="*/ 43 w 53"/>
              <a:gd name="T91" fmla="*/ 40 h 51"/>
              <a:gd name="T92" fmla="*/ 44 w 53"/>
              <a:gd name="T93" fmla="*/ 39 h 51"/>
              <a:gd name="T94" fmla="*/ 46 w 53"/>
              <a:gd name="T95" fmla="*/ 41 h 51"/>
              <a:gd name="T96" fmla="*/ 46 w 53"/>
              <a:gd name="T97" fmla="*/ 40 h 51"/>
              <a:gd name="T98" fmla="*/ 48 w 53"/>
              <a:gd name="T99" fmla="*/ 43 h 51"/>
              <a:gd name="T100" fmla="*/ 48 w 53"/>
              <a:gd name="T101" fmla="*/ 41 h 51"/>
              <a:gd name="T102" fmla="*/ 51 w 53"/>
              <a:gd name="T103" fmla="*/ 45 h 51"/>
              <a:gd name="T104" fmla="*/ 26 w 53"/>
              <a:gd name="T105" fmla="*/ 29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3" h="51">
                <a:moveTo>
                  <a:pt x="26" y="29"/>
                </a:moveTo>
                <a:cubicBezTo>
                  <a:pt x="26" y="29"/>
                  <a:pt x="25" y="0"/>
                  <a:pt x="1" y="18"/>
                </a:cubicBezTo>
                <a:cubicBezTo>
                  <a:pt x="1" y="18"/>
                  <a:pt x="5" y="19"/>
                  <a:pt x="6" y="19"/>
                </a:cubicBezTo>
                <a:cubicBezTo>
                  <a:pt x="4" y="20"/>
                  <a:pt x="4" y="20"/>
                  <a:pt x="4" y="20"/>
                </a:cubicBezTo>
                <a:cubicBezTo>
                  <a:pt x="8" y="20"/>
                  <a:pt x="8" y="20"/>
                  <a:pt x="8" y="20"/>
                </a:cubicBezTo>
                <a:cubicBezTo>
                  <a:pt x="7" y="21"/>
                  <a:pt x="7" y="21"/>
                  <a:pt x="7" y="21"/>
                </a:cubicBezTo>
                <a:cubicBezTo>
                  <a:pt x="11" y="21"/>
                  <a:pt x="11" y="21"/>
                  <a:pt x="11" y="21"/>
                </a:cubicBezTo>
                <a:cubicBezTo>
                  <a:pt x="9" y="22"/>
                  <a:pt x="9" y="22"/>
                  <a:pt x="9" y="22"/>
                </a:cubicBezTo>
                <a:cubicBezTo>
                  <a:pt x="13" y="22"/>
                  <a:pt x="13" y="22"/>
                  <a:pt x="13" y="22"/>
                </a:cubicBezTo>
                <a:cubicBezTo>
                  <a:pt x="12" y="23"/>
                  <a:pt x="12" y="23"/>
                  <a:pt x="12" y="23"/>
                </a:cubicBezTo>
                <a:cubicBezTo>
                  <a:pt x="17" y="22"/>
                  <a:pt x="17" y="22"/>
                  <a:pt x="17" y="22"/>
                </a:cubicBezTo>
                <a:cubicBezTo>
                  <a:pt x="16" y="24"/>
                  <a:pt x="16" y="24"/>
                  <a:pt x="16" y="24"/>
                </a:cubicBezTo>
                <a:cubicBezTo>
                  <a:pt x="16" y="24"/>
                  <a:pt x="21" y="23"/>
                  <a:pt x="21" y="25"/>
                </a:cubicBezTo>
                <a:cubicBezTo>
                  <a:pt x="21" y="25"/>
                  <a:pt x="0" y="28"/>
                  <a:pt x="2" y="39"/>
                </a:cubicBezTo>
                <a:cubicBezTo>
                  <a:pt x="6" y="37"/>
                  <a:pt x="6" y="37"/>
                  <a:pt x="6" y="37"/>
                </a:cubicBezTo>
                <a:cubicBezTo>
                  <a:pt x="5" y="39"/>
                  <a:pt x="5" y="39"/>
                  <a:pt x="5" y="39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7"/>
                  <a:pt x="8" y="37"/>
                  <a:pt x="8" y="37"/>
                </a:cubicBezTo>
                <a:cubicBezTo>
                  <a:pt x="11" y="35"/>
                  <a:pt x="11" y="35"/>
                  <a:pt x="11" y="35"/>
                </a:cubicBezTo>
                <a:cubicBezTo>
                  <a:pt x="10" y="37"/>
                  <a:pt x="10" y="37"/>
                  <a:pt x="10" y="37"/>
                </a:cubicBezTo>
                <a:cubicBezTo>
                  <a:pt x="13" y="34"/>
                  <a:pt x="13" y="34"/>
                  <a:pt x="13" y="34"/>
                </a:cubicBezTo>
                <a:cubicBezTo>
                  <a:pt x="13" y="36"/>
                  <a:pt x="13" y="36"/>
                  <a:pt x="13" y="36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34"/>
                  <a:pt x="16" y="34"/>
                  <a:pt x="16" y="34"/>
                </a:cubicBezTo>
                <a:cubicBezTo>
                  <a:pt x="16" y="34"/>
                  <a:pt x="20" y="31"/>
                  <a:pt x="20" y="31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32"/>
                  <a:pt x="24" y="28"/>
                  <a:pt x="26" y="30"/>
                </a:cubicBezTo>
                <a:cubicBezTo>
                  <a:pt x="26" y="30"/>
                  <a:pt x="27" y="33"/>
                  <a:pt x="26" y="35"/>
                </a:cubicBezTo>
                <a:cubicBezTo>
                  <a:pt x="27" y="35"/>
                  <a:pt x="27" y="35"/>
                  <a:pt x="27" y="35"/>
                </a:cubicBezTo>
                <a:cubicBezTo>
                  <a:pt x="26" y="39"/>
                  <a:pt x="26" y="39"/>
                  <a:pt x="26" y="39"/>
                </a:cubicBezTo>
                <a:cubicBezTo>
                  <a:pt x="28" y="38"/>
                  <a:pt x="28" y="38"/>
                  <a:pt x="28" y="38"/>
                </a:cubicBezTo>
                <a:cubicBezTo>
                  <a:pt x="27" y="42"/>
                  <a:pt x="27" y="42"/>
                  <a:pt x="27" y="42"/>
                </a:cubicBezTo>
                <a:cubicBezTo>
                  <a:pt x="28" y="41"/>
                  <a:pt x="28" y="41"/>
                  <a:pt x="28" y="41"/>
                </a:cubicBezTo>
                <a:cubicBezTo>
                  <a:pt x="27" y="44"/>
                  <a:pt x="27" y="44"/>
                  <a:pt x="27" y="44"/>
                </a:cubicBezTo>
                <a:cubicBezTo>
                  <a:pt x="29" y="44"/>
                  <a:pt x="29" y="44"/>
                  <a:pt x="29" y="44"/>
                </a:cubicBezTo>
                <a:cubicBezTo>
                  <a:pt x="28" y="48"/>
                  <a:pt x="28" y="48"/>
                  <a:pt x="28" y="48"/>
                </a:cubicBezTo>
                <a:cubicBezTo>
                  <a:pt x="29" y="47"/>
                  <a:pt x="29" y="47"/>
                  <a:pt x="29" y="47"/>
                </a:cubicBezTo>
                <a:cubicBezTo>
                  <a:pt x="29" y="51"/>
                  <a:pt x="29" y="51"/>
                  <a:pt x="29" y="51"/>
                </a:cubicBezTo>
                <a:cubicBezTo>
                  <a:pt x="29" y="51"/>
                  <a:pt x="39" y="46"/>
                  <a:pt x="33" y="31"/>
                </a:cubicBezTo>
                <a:cubicBezTo>
                  <a:pt x="34" y="32"/>
                  <a:pt x="34" y="32"/>
                  <a:pt x="34" y="32"/>
                </a:cubicBezTo>
                <a:cubicBezTo>
                  <a:pt x="35" y="31"/>
                  <a:pt x="35" y="31"/>
                  <a:pt x="35" y="31"/>
                </a:cubicBezTo>
                <a:cubicBezTo>
                  <a:pt x="38" y="35"/>
                  <a:pt x="38" y="35"/>
                  <a:pt x="38" y="35"/>
                </a:cubicBezTo>
                <a:cubicBezTo>
                  <a:pt x="39" y="34"/>
                  <a:pt x="39" y="34"/>
                  <a:pt x="39" y="34"/>
                </a:cubicBezTo>
                <a:cubicBezTo>
                  <a:pt x="41" y="38"/>
                  <a:pt x="41" y="38"/>
                  <a:pt x="41" y="38"/>
                </a:cubicBezTo>
                <a:cubicBezTo>
                  <a:pt x="41" y="37"/>
                  <a:pt x="41" y="37"/>
                  <a:pt x="41" y="37"/>
                </a:cubicBezTo>
                <a:cubicBezTo>
                  <a:pt x="43" y="40"/>
                  <a:pt x="43" y="40"/>
                  <a:pt x="43" y="40"/>
                </a:cubicBezTo>
                <a:cubicBezTo>
                  <a:pt x="44" y="39"/>
                  <a:pt x="44" y="39"/>
                  <a:pt x="44" y="39"/>
                </a:cubicBezTo>
                <a:cubicBezTo>
                  <a:pt x="44" y="39"/>
                  <a:pt x="45" y="41"/>
                  <a:pt x="46" y="41"/>
                </a:cubicBezTo>
                <a:cubicBezTo>
                  <a:pt x="46" y="40"/>
                  <a:pt x="46" y="40"/>
                  <a:pt x="46" y="40"/>
                </a:cubicBezTo>
                <a:cubicBezTo>
                  <a:pt x="48" y="43"/>
                  <a:pt x="48" y="43"/>
                  <a:pt x="48" y="43"/>
                </a:cubicBezTo>
                <a:cubicBezTo>
                  <a:pt x="48" y="41"/>
                  <a:pt x="48" y="41"/>
                  <a:pt x="48" y="41"/>
                </a:cubicBezTo>
                <a:cubicBezTo>
                  <a:pt x="51" y="45"/>
                  <a:pt x="51" y="45"/>
                  <a:pt x="51" y="45"/>
                </a:cubicBezTo>
                <a:cubicBezTo>
                  <a:pt x="51" y="45"/>
                  <a:pt x="53" y="18"/>
                  <a:pt x="26" y="29"/>
                </a:cubicBezTo>
                <a:close/>
              </a:path>
            </a:pathLst>
          </a:custGeom>
          <a:solidFill>
            <a:srgbClr val="5FA6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3" name="Freeform 150"/>
          <p:cNvSpPr/>
          <p:nvPr/>
        </p:nvSpPr>
        <p:spPr bwMode="auto">
          <a:xfrm>
            <a:off x="9854177" y="3181786"/>
            <a:ext cx="26988" cy="25400"/>
          </a:xfrm>
          <a:custGeom>
            <a:avLst/>
            <a:gdLst>
              <a:gd name="T0" fmla="*/ 6 w 7"/>
              <a:gd name="T1" fmla="*/ 2 h 7"/>
              <a:gd name="T2" fmla="*/ 5 w 7"/>
              <a:gd name="T3" fmla="*/ 6 h 7"/>
              <a:gd name="T4" fmla="*/ 1 w 7"/>
              <a:gd name="T5" fmla="*/ 5 h 7"/>
              <a:gd name="T6" fmla="*/ 1 w 7"/>
              <a:gd name="T7" fmla="*/ 1 h 7"/>
              <a:gd name="T8" fmla="*/ 6 w 7"/>
              <a:gd name="T9" fmla="*/ 2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6" y="2"/>
                </a:moveTo>
                <a:cubicBezTo>
                  <a:pt x="7" y="3"/>
                  <a:pt x="6" y="5"/>
                  <a:pt x="5" y="6"/>
                </a:cubicBezTo>
                <a:cubicBezTo>
                  <a:pt x="4" y="7"/>
                  <a:pt x="2" y="7"/>
                  <a:pt x="1" y="5"/>
                </a:cubicBezTo>
                <a:cubicBezTo>
                  <a:pt x="0" y="4"/>
                  <a:pt x="0" y="2"/>
                  <a:pt x="1" y="1"/>
                </a:cubicBezTo>
                <a:cubicBezTo>
                  <a:pt x="3" y="0"/>
                  <a:pt x="5" y="0"/>
                  <a:pt x="6" y="2"/>
                </a:cubicBezTo>
                <a:close/>
              </a:path>
            </a:pathLst>
          </a:custGeom>
          <a:solidFill>
            <a:srgbClr val="714A2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4" name="Rectangle 151"/>
          <p:cNvSpPr>
            <a:spLocks noChangeArrowheads="1"/>
          </p:cNvSpPr>
          <p:nvPr/>
        </p:nvSpPr>
        <p:spPr bwMode="auto">
          <a:xfrm>
            <a:off x="9862114" y="3200836"/>
            <a:ext cx="4763" cy="3175"/>
          </a:xfrm>
          <a:prstGeom prst="rect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5" name="Rectangle 152"/>
          <p:cNvSpPr>
            <a:spLocks noChangeArrowheads="1"/>
          </p:cNvSpPr>
          <p:nvPr/>
        </p:nvSpPr>
        <p:spPr bwMode="auto">
          <a:xfrm>
            <a:off x="9866877" y="3196074"/>
            <a:ext cx="1588" cy="1587"/>
          </a:xfrm>
          <a:prstGeom prst="rect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6" name="Rectangle 153"/>
          <p:cNvSpPr>
            <a:spLocks noChangeArrowheads="1"/>
          </p:cNvSpPr>
          <p:nvPr/>
        </p:nvSpPr>
        <p:spPr bwMode="auto">
          <a:xfrm>
            <a:off x="9870052" y="3200836"/>
            <a:ext cx="3175" cy="1587"/>
          </a:xfrm>
          <a:prstGeom prst="rect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7" name="Freeform 154"/>
          <p:cNvSpPr/>
          <p:nvPr/>
        </p:nvSpPr>
        <p:spPr bwMode="auto">
          <a:xfrm>
            <a:off x="9835127" y="3177024"/>
            <a:ext cx="31750" cy="30162"/>
          </a:xfrm>
          <a:custGeom>
            <a:avLst/>
            <a:gdLst>
              <a:gd name="T0" fmla="*/ 7 w 8"/>
              <a:gd name="T1" fmla="*/ 6 h 8"/>
              <a:gd name="T2" fmla="*/ 2 w 8"/>
              <a:gd name="T3" fmla="*/ 7 h 8"/>
              <a:gd name="T4" fmla="*/ 1 w 8"/>
              <a:gd name="T5" fmla="*/ 2 h 8"/>
              <a:gd name="T6" fmla="*/ 6 w 8"/>
              <a:gd name="T7" fmla="*/ 1 h 8"/>
              <a:gd name="T8" fmla="*/ 7 w 8"/>
              <a:gd name="T9" fmla="*/ 6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8">
                <a:moveTo>
                  <a:pt x="7" y="6"/>
                </a:moveTo>
                <a:cubicBezTo>
                  <a:pt x="5" y="8"/>
                  <a:pt x="3" y="8"/>
                  <a:pt x="2" y="7"/>
                </a:cubicBezTo>
                <a:cubicBezTo>
                  <a:pt x="0" y="6"/>
                  <a:pt x="0" y="3"/>
                  <a:pt x="1" y="2"/>
                </a:cubicBezTo>
                <a:cubicBezTo>
                  <a:pt x="2" y="0"/>
                  <a:pt x="5" y="0"/>
                  <a:pt x="6" y="1"/>
                </a:cubicBezTo>
                <a:cubicBezTo>
                  <a:pt x="8" y="2"/>
                  <a:pt x="8" y="5"/>
                  <a:pt x="7" y="6"/>
                </a:cubicBezTo>
                <a:close/>
              </a:path>
            </a:pathLst>
          </a:custGeom>
          <a:solidFill>
            <a:srgbClr val="825D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8" name="Freeform 155"/>
          <p:cNvSpPr/>
          <p:nvPr/>
        </p:nvSpPr>
        <p:spPr bwMode="auto">
          <a:xfrm>
            <a:off x="9854177" y="3192899"/>
            <a:ext cx="4763" cy="3175"/>
          </a:xfrm>
          <a:custGeom>
            <a:avLst/>
            <a:gdLst>
              <a:gd name="T0" fmla="*/ 3 w 3"/>
              <a:gd name="T1" fmla="*/ 0 h 2"/>
              <a:gd name="T2" fmla="*/ 0 w 3"/>
              <a:gd name="T3" fmla="*/ 2 h 2"/>
              <a:gd name="T4" fmla="*/ 0 w 3"/>
              <a:gd name="T5" fmla="*/ 0 h 2"/>
              <a:gd name="T6" fmla="*/ 3 w 3"/>
              <a:gd name="T7" fmla="*/ 0 h 2"/>
              <a:gd name="T8" fmla="*/ 3 w 3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2">
                <a:moveTo>
                  <a:pt x="3" y="0"/>
                </a:moveTo>
                <a:lnTo>
                  <a:pt x="0" y="2"/>
                </a:lnTo>
                <a:lnTo>
                  <a:pt x="0" y="0"/>
                </a:lnTo>
                <a:lnTo>
                  <a:pt x="3" y="0"/>
                </a:lnTo>
                <a:lnTo>
                  <a:pt x="3" y="0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9" name="Rectangle 156"/>
          <p:cNvSpPr>
            <a:spLocks noChangeArrowheads="1"/>
          </p:cNvSpPr>
          <p:nvPr/>
        </p:nvSpPr>
        <p:spPr bwMode="auto">
          <a:xfrm>
            <a:off x="9854177" y="3200836"/>
            <a:ext cx="4763" cy="1587"/>
          </a:xfrm>
          <a:prstGeom prst="rect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60" name="Rectangle 157"/>
          <p:cNvSpPr>
            <a:spLocks noChangeArrowheads="1"/>
          </p:cNvSpPr>
          <p:nvPr/>
        </p:nvSpPr>
        <p:spPr bwMode="auto">
          <a:xfrm>
            <a:off x="9851002" y="3200836"/>
            <a:ext cx="3175" cy="1587"/>
          </a:xfrm>
          <a:prstGeom prst="rect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61" name="Freeform 158"/>
          <p:cNvSpPr/>
          <p:nvPr/>
        </p:nvSpPr>
        <p:spPr bwMode="auto">
          <a:xfrm>
            <a:off x="9644627" y="3100824"/>
            <a:ext cx="19050" cy="26987"/>
          </a:xfrm>
          <a:custGeom>
            <a:avLst/>
            <a:gdLst>
              <a:gd name="T0" fmla="*/ 0 w 5"/>
              <a:gd name="T1" fmla="*/ 1 h 7"/>
              <a:gd name="T2" fmla="*/ 3 w 5"/>
              <a:gd name="T3" fmla="*/ 7 h 7"/>
              <a:gd name="T4" fmla="*/ 5 w 5"/>
              <a:gd name="T5" fmla="*/ 5 h 7"/>
              <a:gd name="T6" fmla="*/ 2 w 5"/>
              <a:gd name="T7" fmla="*/ 0 h 7"/>
              <a:gd name="T8" fmla="*/ 0 w 5"/>
              <a:gd name="T9" fmla="*/ 1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7">
                <a:moveTo>
                  <a:pt x="0" y="1"/>
                </a:moveTo>
                <a:cubicBezTo>
                  <a:pt x="0" y="1"/>
                  <a:pt x="2" y="7"/>
                  <a:pt x="3" y="7"/>
                </a:cubicBezTo>
                <a:cubicBezTo>
                  <a:pt x="3" y="7"/>
                  <a:pt x="5" y="6"/>
                  <a:pt x="5" y="5"/>
                </a:cubicBezTo>
                <a:cubicBezTo>
                  <a:pt x="5" y="5"/>
                  <a:pt x="3" y="0"/>
                  <a:pt x="2" y="0"/>
                </a:cubicBezTo>
                <a:cubicBezTo>
                  <a:pt x="1" y="0"/>
                  <a:pt x="0" y="1"/>
                  <a:pt x="0" y="1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62" name="Freeform 159"/>
          <p:cNvSpPr/>
          <p:nvPr/>
        </p:nvSpPr>
        <p:spPr bwMode="auto">
          <a:xfrm>
            <a:off x="9655739" y="3124636"/>
            <a:ext cx="19050" cy="19050"/>
          </a:xfrm>
          <a:custGeom>
            <a:avLst/>
            <a:gdLst>
              <a:gd name="T0" fmla="*/ 0 w 5"/>
              <a:gd name="T1" fmla="*/ 2 h 5"/>
              <a:gd name="T2" fmla="*/ 1 w 5"/>
              <a:gd name="T3" fmla="*/ 5 h 5"/>
              <a:gd name="T4" fmla="*/ 5 w 5"/>
              <a:gd name="T5" fmla="*/ 4 h 5"/>
              <a:gd name="T6" fmla="*/ 4 w 5"/>
              <a:gd name="T7" fmla="*/ 0 h 5"/>
              <a:gd name="T8" fmla="*/ 0 w 5"/>
              <a:gd name="T9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5">
                <a:moveTo>
                  <a:pt x="0" y="2"/>
                </a:moveTo>
                <a:cubicBezTo>
                  <a:pt x="0" y="3"/>
                  <a:pt x="1" y="5"/>
                  <a:pt x="1" y="5"/>
                </a:cubicBezTo>
                <a:cubicBezTo>
                  <a:pt x="2" y="5"/>
                  <a:pt x="5" y="4"/>
                  <a:pt x="5" y="4"/>
                </a:cubicBezTo>
                <a:cubicBezTo>
                  <a:pt x="5" y="3"/>
                  <a:pt x="4" y="1"/>
                  <a:pt x="4" y="0"/>
                </a:cubicBezTo>
                <a:cubicBezTo>
                  <a:pt x="3" y="0"/>
                  <a:pt x="0" y="2"/>
                  <a:pt x="0" y="2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63" name="Freeform 160"/>
          <p:cNvSpPr/>
          <p:nvPr/>
        </p:nvSpPr>
        <p:spPr bwMode="auto">
          <a:xfrm>
            <a:off x="9658914" y="3138924"/>
            <a:ext cx="26988" cy="30162"/>
          </a:xfrm>
          <a:custGeom>
            <a:avLst/>
            <a:gdLst>
              <a:gd name="T0" fmla="*/ 0 w 7"/>
              <a:gd name="T1" fmla="*/ 2 h 8"/>
              <a:gd name="T2" fmla="*/ 3 w 7"/>
              <a:gd name="T3" fmla="*/ 8 h 8"/>
              <a:gd name="T4" fmla="*/ 7 w 7"/>
              <a:gd name="T5" fmla="*/ 6 h 8"/>
              <a:gd name="T6" fmla="*/ 5 w 7"/>
              <a:gd name="T7" fmla="*/ 0 h 8"/>
              <a:gd name="T8" fmla="*/ 0 w 7"/>
              <a:gd name="T9" fmla="*/ 2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0" y="2"/>
                </a:moveTo>
                <a:cubicBezTo>
                  <a:pt x="0" y="3"/>
                  <a:pt x="2" y="8"/>
                  <a:pt x="3" y="8"/>
                </a:cubicBezTo>
                <a:cubicBezTo>
                  <a:pt x="4" y="8"/>
                  <a:pt x="7" y="7"/>
                  <a:pt x="7" y="6"/>
                </a:cubicBezTo>
                <a:cubicBezTo>
                  <a:pt x="7" y="5"/>
                  <a:pt x="6" y="1"/>
                  <a:pt x="5" y="0"/>
                </a:cubicBezTo>
                <a:cubicBezTo>
                  <a:pt x="4" y="0"/>
                  <a:pt x="0" y="2"/>
                  <a:pt x="0" y="2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64" name="Freeform 161"/>
          <p:cNvSpPr/>
          <p:nvPr/>
        </p:nvSpPr>
        <p:spPr bwMode="auto">
          <a:xfrm>
            <a:off x="9670027" y="3165911"/>
            <a:ext cx="31750" cy="30162"/>
          </a:xfrm>
          <a:custGeom>
            <a:avLst/>
            <a:gdLst>
              <a:gd name="T0" fmla="*/ 0 w 8"/>
              <a:gd name="T1" fmla="*/ 3 h 8"/>
              <a:gd name="T2" fmla="*/ 3 w 8"/>
              <a:gd name="T3" fmla="*/ 8 h 8"/>
              <a:gd name="T4" fmla="*/ 8 w 8"/>
              <a:gd name="T5" fmla="*/ 6 h 8"/>
              <a:gd name="T6" fmla="*/ 5 w 8"/>
              <a:gd name="T7" fmla="*/ 1 h 8"/>
              <a:gd name="T8" fmla="*/ 0 w 8"/>
              <a:gd name="T9" fmla="*/ 3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8">
                <a:moveTo>
                  <a:pt x="0" y="3"/>
                </a:moveTo>
                <a:cubicBezTo>
                  <a:pt x="0" y="4"/>
                  <a:pt x="2" y="7"/>
                  <a:pt x="3" y="8"/>
                </a:cubicBezTo>
                <a:cubicBezTo>
                  <a:pt x="4" y="8"/>
                  <a:pt x="8" y="7"/>
                  <a:pt x="8" y="6"/>
                </a:cubicBezTo>
                <a:cubicBezTo>
                  <a:pt x="8" y="5"/>
                  <a:pt x="6" y="1"/>
                  <a:pt x="5" y="1"/>
                </a:cubicBezTo>
                <a:cubicBezTo>
                  <a:pt x="5" y="0"/>
                  <a:pt x="1" y="2"/>
                  <a:pt x="0" y="3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65" name="Freeform 162"/>
          <p:cNvSpPr/>
          <p:nvPr/>
        </p:nvSpPr>
        <p:spPr bwMode="auto">
          <a:xfrm>
            <a:off x="9677964" y="3192899"/>
            <a:ext cx="34925" cy="30162"/>
          </a:xfrm>
          <a:custGeom>
            <a:avLst/>
            <a:gdLst>
              <a:gd name="T0" fmla="*/ 1 w 9"/>
              <a:gd name="T1" fmla="*/ 3 h 8"/>
              <a:gd name="T2" fmla="*/ 3 w 9"/>
              <a:gd name="T3" fmla="*/ 8 h 8"/>
              <a:gd name="T4" fmla="*/ 9 w 9"/>
              <a:gd name="T5" fmla="*/ 7 h 8"/>
              <a:gd name="T6" fmla="*/ 8 w 9"/>
              <a:gd name="T7" fmla="*/ 0 h 8"/>
              <a:gd name="T8" fmla="*/ 1 w 9"/>
              <a:gd name="T9" fmla="*/ 3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8">
                <a:moveTo>
                  <a:pt x="1" y="3"/>
                </a:moveTo>
                <a:cubicBezTo>
                  <a:pt x="0" y="3"/>
                  <a:pt x="3" y="8"/>
                  <a:pt x="3" y="8"/>
                </a:cubicBezTo>
                <a:cubicBezTo>
                  <a:pt x="4" y="8"/>
                  <a:pt x="9" y="7"/>
                  <a:pt x="9" y="7"/>
                </a:cubicBezTo>
                <a:cubicBezTo>
                  <a:pt x="9" y="6"/>
                  <a:pt x="8" y="0"/>
                  <a:pt x="8" y="0"/>
                </a:cubicBezTo>
                <a:cubicBezTo>
                  <a:pt x="7" y="0"/>
                  <a:pt x="1" y="2"/>
                  <a:pt x="1" y="3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66" name="Freeform 163"/>
          <p:cNvSpPr/>
          <p:nvPr/>
        </p:nvSpPr>
        <p:spPr bwMode="auto">
          <a:xfrm>
            <a:off x="9685902" y="3219886"/>
            <a:ext cx="38100" cy="38100"/>
          </a:xfrm>
          <a:custGeom>
            <a:avLst/>
            <a:gdLst>
              <a:gd name="T0" fmla="*/ 1 w 10"/>
              <a:gd name="T1" fmla="*/ 3 h 10"/>
              <a:gd name="T2" fmla="*/ 3 w 10"/>
              <a:gd name="T3" fmla="*/ 9 h 10"/>
              <a:gd name="T4" fmla="*/ 10 w 10"/>
              <a:gd name="T5" fmla="*/ 8 h 10"/>
              <a:gd name="T6" fmla="*/ 8 w 10"/>
              <a:gd name="T7" fmla="*/ 0 h 10"/>
              <a:gd name="T8" fmla="*/ 1 w 10"/>
              <a:gd name="T9" fmla="*/ 3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10">
                <a:moveTo>
                  <a:pt x="1" y="3"/>
                </a:moveTo>
                <a:cubicBezTo>
                  <a:pt x="0" y="4"/>
                  <a:pt x="3" y="9"/>
                  <a:pt x="3" y="9"/>
                </a:cubicBezTo>
                <a:cubicBezTo>
                  <a:pt x="4" y="10"/>
                  <a:pt x="9" y="10"/>
                  <a:pt x="10" y="8"/>
                </a:cubicBezTo>
                <a:cubicBezTo>
                  <a:pt x="10" y="7"/>
                  <a:pt x="9" y="1"/>
                  <a:pt x="8" y="0"/>
                </a:cubicBezTo>
                <a:cubicBezTo>
                  <a:pt x="7" y="0"/>
                  <a:pt x="1" y="2"/>
                  <a:pt x="1" y="3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67" name="Freeform 164"/>
          <p:cNvSpPr/>
          <p:nvPr/>
        </p:nvSpPr>
        <p:spPr bwMode="auto">
          <a:xfrm>
            <a:off x="9693839" y="3253224"/>
            <a:ext cx="41275" cy="38100"/>
          </a:xfrm>
          <a:custGeom>
            <a:avLst/>
            <a:gdLst>
              <a:gd name="T0" fmla="*/ 1 w 11"/>
              <a:gd name="T1" fmla="*/ 2 h 10"/>
              <a:gd name="T2" fmla="*/ 3 w 11"/>
              <a:gd name="T3" fmla="*/ 10 h 10"/>
              <a:gd name="T4" fmla="*/ 10 w 11"/>
              <a:gd name="T5" fmla="*/ 8 h 10"/>
              <a:gd name="T6" fmla="*/ 10 w 11"/>
              <a:gd name="T7" fmla="*/ 0 h 10"/>
              <a:gd name="T8" fmla="*/ 1 w 11"/>
              <a:gd name="T9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0">
                <a:moveTo>
                  <a:pt x="1" y="2"/>
                </a:moveTo>
                <a:cubicBezTo>
                  <a:pt x="0" y="2"/>
                  <a:pt x="3" y="10"/>
                  <a:pt x="3" y="10"/>
                </a:cubicBezTo>
                <a:cubicBezTo>
                  <a:pt x="4" y="10"/>
                  <a:pt x="10" y="9"/>
                  <a:pt x="10" y="8"/>
                </a:cubicBezTo>
                <a:cubicBezTo>
                  <a:pt x="11" y="8"/>
                  <a:pt x="11" y="1"/>
                  <a:pt x="10" y="0"/>
                </a:cubicBezTo>
                <a:cubicBezTo>
                  <a:pt x="9" y="0"/>
                  <a:pt x="2" y="1"/>
                  <a:pt x="1" y="2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68" name="Freeform 165"/>
          <p:cNvSpPr/>
          <p:nvPr/>
        </p:nvSpPr>
        <p:spPr bwMode="auto">
          <a:xfrm>
            <a:off x="9701777" y="3288149"/>
            <a:ext cx="46038" cy="42862"/>
          </a:xfrm>
          <a:custGeom>
            <a:avLst/>
            <a:gdLst>
              <a:gd name="T0" fmla="*/ 0 w 12"/>
              <a:gd name="T1" fmla="*/ 2 h 11"/>
              <a:gd name="T2" fmla="*/ 3 w 12"/>
              <a:gd name="T3" fmla="*/ 10 h 11"/>
              <a:gd name="T4" fmla="*/ 11 w 12"/>
              <a:gd name="T5" fmla="*/ 9 h 11"/>
              <a:gd name="T6" fmla="*/ 11 w 12"/>
              <a:gd name="T7" fmla="*/ 0 h 11"/>
              <a:gd name="T8" fmla="*/ 0 w 12"/>
              <a:gd name="T9" fmla="*/ 2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1">
                <a:moveTo>
                  <a:pt x="0" y="2"/>
                </a:moveTo>
                <a:cubicBezTo>
                  <a:pt x="0" y="3"/>
                  <a:pt x="2" y="10"/>
                  <a:pt x="3" y="10"/>
                </a:cubicBezTo>
                <a:cubicBezTo>
                  <a:pt x="4" y="11"/>
                  <a:pt x="11" y="10"/>
                  <a:pt x="11" y="9"/>
                </a:cubicBezTo>
                <a:cubicBezTo>
                  <a:pt x="11" y="9"/>
                  <a:pt x="12" y="1"/>
                  <a:pt x="11" y="0"/>
                </a:cubicBezTo>
                <a:cubicBezTo>
                  <a:pt x="9" y="0"/>
                  <a:pt x="1" y="2"/>
                  <a:pt x="0" y="2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69" name="Freeform 166"/>
          <p:cNvSpPr/>
          <p:nvPr/>
        </p:nvSpPr>
        <p:spPr bwMode="auto">
          <a:xfrm>
            <a:off x="9709714" y="3326249"/>
            <a:ext cx="46038" cy="38100"/>
          </a:xfrm>
          <a:custGeom>
            <a:avLst/>
            <a:gdLst>
              <a:gd name="T0" fmla="*/ 0 w 12"/>
              <a:gd name="T1" fmla="*/ 2 h 10"/>
              <a:gd name="T2" fmla="*/ 3 w 12"/>
              <a:gd name="T3" fmla="*/ 10 h 10"/>
              <a:gd name="T4" fmla="*/ 11 w 12"/>
              <a:gd name="T5" fmla="*/ 9 h 10"/>
              <a:gd name="T6" fmla="*/ 11 w 12"/>
              <a:gd name="T7" fmla="*/ 0 h 10"/>
              <a:gd name="T8" fmla="*/ 0 w 12"/>
              <a:gd name="T9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0">
                <a:moveTo>
                  <a:pt x="0" y="2"/>
                </a:moveTo>
                <a:cubicBezTo>
                  <a:pt x="0" y="2"/>
                  <a:pt x="2" y="10"/>
                  <a:pt x="3" y="10"/>
                </a:cubicBezTo>
                <a:cubicBezTo>
                  <a:pt x="4" y="10"/>
                  <a:pt x="11" y="10"/>
                  <a:pt x="11" y="9"/>
                </a:cubicBezTo>
                <a:cubicBezTo>
                  <a:pt x="12" y="8"/>
                  <a:pt x="12" y="1"/>
                  <a:pt x="11" y="0"/>
                </a:cubicBezTo>
                <a:cubicBezTo>
                  <a:pt x="10" y="0"/>
                  <a:pt x="1" y="1"/>
                  <a:pt x="0" y="2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70" name="Freeform 167"/>
          <p:cNvSpPr/>
          <p:nvPr/>
        </p:nvSpPr>
        <p:spPr bwMode="auto">
          <a:xfrm>
            <a:off x="9712889" y="3364349"/>
            <a:ext cx="49213" cy="42862"/>
          </a:xfrm>
          <a:custGeom>
            <a:avLst/>
            <a:gdLst>
              <a:gd name="T0" fmla="*/ 1 w 13"/>
              <a:gd name="T1" fmla="*/ 1 h 11"/>
              <a:gd name="T2" fmla="*/ 3 w 13"/>
              <a:gd name="T3" fmla="*/ 10 h 11"/>
              <a:gd name="T4" fmla="*/ 13 w 13"/>
              <a:gd name="T5" fmla="*/ 10 h 11"/>
              <a:gd name="T6" fmla="*/ 12 w 13"/>
              <a:gd name="T7" fmla="*/ 0 h 11"/>
              <a:gd name="T8" fmla="*/ 1 w 13"/>
              <a:gd name="T9" fmla="*/ 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1">
                <a:moveTo>
                  <a:pt x="1" y="1"/>
                </a:moveTo>
                <a:cubicBezTo>
                  <a:pt x="0" y="2"/>
                  <a:pt x="2" y="10"/>
                  <a:pt x="3" y="10"/>
                </a:cubicBezTo>
                <a:cubicBezTo>
                  <a:pt x="3" y="11"/>
                  <a:pt x="12" y="10"/>
                  <a:pt x="13" y="10"/>
                </a:cubicBezTo>
                <a:cubicBezTo>
                  <a:pt x="13" y="9"/>
                  <a:pt x="13" y="1"/>
                  <a:pt x="12" y="0"/>
                </a:cubicBezTo>
                <a:cubicBezTo>
                  <a:pt x="11" y="0"/>
                  <a:pt x="2" y="1"/>
                  <a:pt x="1" y="1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71" name="Freeform 168"/>
          <p:cNvSpPr/>
          <p:nvPr/>
        </p:nvSpPr>
        <p:spPr bwMode="auto">
          <a:xfrm>
            <a:off x="9716064" y="3402449"/>
            <a:ext cx="53975" cy="38100"/>
          </a:xfrm>
          <a:custGeom>
            <a:avLst/>
            <a:gdLst>
              <a:gd name="T0" fmla="*/ 1 w 14"/>
              <a:gd name="T1" fmla="*/ 2 h 10"/>
              <a:gd name="T2" fmla="*/ 2 w 14"/>
              <a:gd name="T3" fmla="*/ 9 h 10"/>
              <a:gd name="T4" fmla="*/ 14 w 14"/>
              <a:gd name="T5" fmla="*/ 9 h 10"/>
              <a:gd name="T6" fmla="*/ 12 w 14"/>
              <a:gd name="T7" fmla="*/ 1 h 10"/>
              <a:gd name="T8" fmla="*/ 1 w 14"/>
              <a:gd name="T9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0">
                <a:moveTo>
                  <a:pt x="1" y="2"/>
                </a:moveTo>
                <a:cubicBezTo>
                  <a:pt x="0" y="2"/>
                  <a:pt x="2" y="9"/>
                  <a:pt x="2" y="9"/>
                </a:cubicBezTo>
                <a:cubicBezTo>
                  <a:pt x="3" y="10"/>
                  <a:pt x="13" y="10"/>
                  <a:pt x="14" y="9"/>
                </a:cubicBezTo>
                <a:cubicBezTo>
                  <a:pt x="14" y="8"/>
                  <a:pt x="14" y="1"/>
                  <a:pt x="12" y="1"/>
                </a:cubicBezTo>
                <a:cubicBezTo>
                  <a:pt x="11" y="0"/>
                  <a:pt x="3" y="0"/>
                  <a:pt x="1" y="2"/>
                </a:cubicBezTo>
                <a:close/>
              </a:path>
            </a:pathLst>
          </a:custGeom>
          <a:solidFill>
            <a:srgbClr val="AD8B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72" name="Freeform 169"/>
          <p:cNvSpPr/>
          <p:nvPr/>
        </p:nvSpPr>
        <p:spPr bwMode="auto">
          <a:xfrm>
            <a:off x="9509689" y="2959536"/>
            <a:ext cx="184150" cy="149225"/>
          </a:xfrm>
          <a:custGeom>
            <a:avLst/>
            <a:gdLst>
              <a:gd name="T0" fmla="*/ 36 w 48"/>
              <a:gd name="T1" fmla="*/ 36 h 39"/>
              <a:gd name="T2" fmla="*/ 48 w 48"/>
              <a:gd name="T3" fmla="*/ 0 h 39"/>
              <a:gd name="T4" fmla="*/ 46 w 48"/>
              <a:gd name="T5" fmla="*/ 5 h 39"/>
              <a:gd name="T6" fmla="*/ 48 w 48"/>
              <a:gd name="T7" fmla="*/ 4 h 39"/>
              <a:gd name="T8" fmla="*/ 45 w 48"/>
              <a:gd name="T9" fmla="*/ 9 h 39"/>
              <a:gd name="T10" fmla="*/ 46 w 48"/>
              <a:gd name="T11" fmla="*/ 8 h 39"/>
              <a:gd name="T12" fmla="*/ 43 w 48"/>
              <a:gd name="T13" fmla="*/ 12 h 39"/>
              <a:gd name="T14" fmla="*/ 45 w 48"/>
              <a:gd name="T15" fmla="*/ 12 h 39"/>
              <a:gd name="T16" fmla="*/ 42 w 48"/>
              <a:gd name="T17" fmla="*/ 16 h 39"/>
              <a:gd name="T18" fmla="*/ 44 w 48"/>
              <a:gd name="T19" fmla="*/ 16 h 39"/>
              <a:gd name="T20" fmla="*/ 40 w 48"/>
              <a:gd name="T21" fmla="*/ 20 h 39"/>
              <a:gd name="T22" fmla="*/ 42 w 48"/>
              <a:gd name="T23" fmla="*/ 20 h 39"/>
              <a:gd name="T24" fmla="*/ 40 w 48"/>
              <a:gd name="T25" fmla="*/ 24 h 39"/>
              <a:gd name="T26" fmla="*/ 37 w 48"/>
              <a:gd name="T27" fmla="*/ 38 h 39"/>
              <a:gd name="T28" fmla="*/ 16 w 48"/>
              <a:gd name="T29" fmla="*/ 36 h 39"/>
              <a:gd name="T30" fmla="*/ 16 w 48"/>
              <a:gd name="T31" fmla="*/ 35 h 39"/>
              <a:gd name="T32" fmla="*/ 12 w 48"/>
              <a:gd name="T33" fmla="*/ 37 h 39"/>
              <a:gd name="T34" fmla="*/ 12 w 48"/>
              <a:gd name="T35" fmla="*/ 36 h 39"/>
              <a:gd name="T36" fmla="*/ 8 w 48"/>
              <a:gd name="T37" fmla="*/ 37 h 39"/>
              <a:gd name="T38" fmla="*/ 9 w 48"/>
              <a:gd name="T39" fmla="*/ 35 h 39"/>
              <a:gd name="T40" fmla="*/ 4 w 48"/>
              <a:gd name="T41" fmla="*/ 37 h 39"/>
              <a:gd name="T42" fmla="*/ 6 w 48"/>
              <a:gd name="T43" fmla="*/ 35 h 39"/>
              <a:gd name="T44" fmla="*/ 0 w 48"/>
              <a:gd name="T45" fmla="*/ 37 h 39"/>
              <a:gd name="T46" fmla="*/ 36 w 48"/>
              <a:gd name="T47" fmla="*/ 36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8" h="39">
                <a:moveTo>
                  <a:pt x="36" y="36"/>
                </a:moveTo>
                <a:cubicBezTo>
                  <a:pt x="36" y="36"/>
                  <a:pt x="20" y="5"/>
                  <a:pt x="48" y="0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4"/>
                  <a:pt x="48" y="4"/>
                  <a:pt x="48" y="4"/>
                </a:cubicBezTo>
                <a:cubicBezTo>
                  <a:pt x="45" y="9"/>
                  <a:pt x="45" y="9"/>
                  <a:pt x="45" y="9"/>
                </a:cubicBezTo>
                <a:cubicBezTo>
                  <a:pt x="46" y="8"/>
                  <a:pt x="46" y="8"/>
                  <a:pt x="46" y="8"/>
                </a:cubicBezTo>
                <a:cubicBezTo>
                  <a:pt x="43" y="12"/>
                  <a:pt x="43" y="12"/>
                  <a:pt x="43" y="12"/>
                </a:cubicBezTo>
                <a:cubicBezTo>
                  <a:pt x="45" y="12"/>
                  <a:pt x="45" y="12"/>
                  <a:pt x="45" y="12"/>
                </a:cubicBezTo>
                <a:cubicBezTo>
                  <a:pt x="42" y="16"/>
                  <a:pt x="42" y="16"/>
                  <a:pt x="42" y="16"/>
                </a:cubicBezTo>
                <a:cubicBezTo>
                  <a:pt x="44" y="16"/>
                  <a:pt x="44" y="16"/>
                  <a:pt x="44" y="16"/>
                </a:cubicBezTo>
                <a:cubicBezTo>
                  <a:pt x="40" y="20"/>
                  <a:pt x="40" y="20"/>
                  <a:pt x="40" y="20"/>
                </a:cubicBezTo>
                <a:cubicBezTo>
                  <a:pt x="42" y="20"/>
                  <a:pt x="42" y="20"/>
                  <a:pt x="42" y="20"/>
                </a:cubicBezTo>
                <a:cubicBezTo>
                  <a:pt x="42" y="20"/>
                  <a:pt x="40" y="22"/>
                  <a:pt x="40" y="24"/>
                </a:cubicBezTo>
                <a:cubicBezTo>
                  <a:pt x="40" y="24"/>
                  <a:pt x="41" y="39"/>
                  <a:pt x="37" y="38"/>
                </a:cubicBezTo>
                <a:cubicBezTo>
                  <a:pt x="37" y="38"/>
                  <a:pt x="20" y="37"/>
                  <a:pt x="16" y="36"/>
                </a:cubicBezTo>
                <a:cubicBezTo>
                  <a:pt x="16" y="35"/>
                  <a:pt x="16" y="35"/>
                  <a:pt x="16" y="35"/>
                </a:cubicBezTo>
                <a:cubicBezTo>
                  <a:pt x="12" y="37"/>
                  <a:pt x="12" y="37"/>
                  <a:pt x="12" y="37"/>
                </a:cubicBezTo>
                <a:cubicBezTo>
                  <a:pt x="12" y="36"/>
                  <a:pt x="12" y="36"/>
                  <a:pt x="12" y="36"/>
                </a:cubicBezTo>
                <a:cubicBezTo>
                  <a:pt x="8" y="37"/>
                  <a:pt x="8" y="37"/>
                  <a:pt x="8" y="37"/>
                </a:cubicBezTo>
                <a:cubicBezTo>
                  <a:pt x="9" y="35"/>
                  <a:pt x="9" y="35"/>
                  <a:pt x="9" y="35"/>
                </a:cubicBezTo>
                <a:cubicBezTo>
                  <a:pt x="4" y="37"/>
                  <a:pt x="4" y="37"/>
                  <a:pt x="4" y="37"/>
                </a:cubicBezTo>
                <a:cubicBezTo>
                  <a:pt x="6" y="35"/>
                  <a:pt x="6" y="35"/>
                  <a:pt x="6" y="35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7"/>
                  <a:pt x="14" y="12"/>
                  <a:pt x="36" y="36"/>
                </a:cubicBezTo>
                <a:close/>
              </a:path>
            </a:pathLst>
          </a:custGeom>
          <a:solidFill>
            <a:srgbClr val="5FA6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73" name="Freeform 170"/>
          <p:cNvSpPr/>
          <p:nvPr/>
        </p:nvSpPr>
        <p:spPr bwMode="auto">
          <a:xfrm>
            <a:off x="9525564" y="2959536"/>
            <a:ext cx="255588" cy="274637"/>
          </a:xfrm>
          <a:custGeom>
            <a:avLst/>
            <a:gdLst>
              <a:gd name="T0" fmla="*/ 32 w 67"/>
              <a:gd name="T1" fmla="*/ 37 h 72"/>
              <a:gd name="T2" fmla="*/ 2 w 67"/>
              <a:gd name="T3" fmla="*/ 57 h 72"/>
              <a:gd name="T4" fmla="*/ 6 w 67"/>
              <a:gd name="T5" fmla="*/ 52 h 72"/>
              <a:gd name="T6" fmla="*/ 6 w 67"/>
              <a:gd name="T7" fmla="*/ 55 h 72"/>
              <a:gd name="T8" fmla="*/ 9 w 67"/>
              <a:gd name="T9" fmla="*/ 50 h 72"/>
              <a:gd name="T10" fmla="*/ 9 w 67"/>
              <a:gd name="T11" fmla="*/ 52 h 72"/>
              <a:gd name="T12" fmla="*/ 12 w 67"/>
              <a:gd name="T13" fmla="*/ 48 h 72"/>
              <a:gd name="T14" fmla="*/ 12 w 67"/>
              <a:gd name="T15" fmla="*/ 51 h 72"/>
              <a:gd name="T16" fmla="*/ 15 w 67"/>
              <a:gd name="T17" fmla="*/ 46 h 72"/>
              <a:gd name="T18" fmla="*/ 15 w 67"/>
              <a:gd name="T19" fmla="*/ 48 h 72"/>
              <a:gd name="T20" fmla="*/ 18 w 67"/>
              <a:gd name="T21" fmla="*/ 42 h 72"/>
              <a:gd name="T22" fmla="*/ 19 w 67"/>
              <a:gd name="T23" fmla="*/ 45 h 72"/>
              <a:gd name="T24" fmla="*/ 24 w 67"/>
              <a:gd name="T25" fmla="*/ 40 h 72"/>
              <a:gd name="T26" fmla="*/ 25 w 67"/>
              <a:gd name="T27" fmla="*/ 72 h 72"/>
              <a:gd name="T28" fmla="*/ 25 w 67"/>
              <a:gd name="T29" fmla="*/ 66 h 72"/>
              <a:gd name="T30" fmla="*/ 27 w 67"/>
              <a:gd name="T31" fmla="*/ 68 h 72"/>
              <a:gd name="T32" fmla="*/ 26 w 67"/>
              <a:gd name="T33" fmla="*/ 62 h 72"/>
              <a:gd name="T34" fmla="*/ 27 w 67"/>
              <a:gd name="T35" fmla="*/ 64 h 72"/>
              <a:gd name="T36" fmla="*/ 27 w 67"/>
              <a:gd name="T37" fmla="*/ 59 h 72"/>
              <a:gd name="T38" fmla="*/ 29 w 67"/>
              <a:gd name="T39" fmla="*/ 61 h 72"/>
              <a:gd name="T40" fmla="*/ 28 w 67"/>
              <a:gd name="T41" fmla="*/ 55 h 72"/>
              <a:gd name="T42" fmla="*/ 29 w 67"/>
              <a:gd name="T43" fmla="*/ 57 h 72"/>
              <a:gd name="T44" fmla="*/ 28 w 67"/>
              <a:gd name="T45" fmla="*/ 51 h 72"/>
              <a:gd name="T46" fmla="*/ 31 w 67"/>
              <a:gd name="T47" fmla="*/ 52 h 72"/>
              <a:gd name="T48" fmla="*/ 30 w 67"/>
              <a:gd name="T49" fmla="*/ 45 h 72"/>
              <a:gd name="T50" fmla="*/ 31 w 67"/>
              <a:gd name="T51" fmla="*/ 46 h 72"/>
              <a:gd name="T52" fmla="*/ 33 w 67"/>
              <a:gd name="T53" fmla="*/ 39 h 72"/>
              <a:gd name="T54" fmla="*/ 39 w 67"/>
              <a:gd name="T55" fmla="*/ 42 h 72"/>
              <a:gd name="T56" fmla="*/ 40 w 67"/>
              <a:gd name="T57" fmla="*/ 41 h 72"/>
              <a:gd name="T58" fmla="*/ 43 w 67"/>
              <a:gd name="T59" fmla="*/ 45 h 72"/>
              <a:gd name="T60" fmla="*/ 44 w 67"/>
              <a:gd name="T61" fmla="*/ 43 h 72"/>
              <a:gd name="T62" fmla="*/ 47 w 67"/>
              <a:gd name="T63" fmla="*/ 47 h 72"/>
              <a:gd name="T64" fmla="*/ 47 w 67"/>
              <a:gd name="T65" fmla="*/ 45 h 72"/>
              <a:gd name="T66" fmla="*/ 50 w 67"/>
              <a:gd name="T67" fmla="*/ 47 h 72"/>
              <a:gd name="T68" fmla="*/ 50 w 67"/>
              <a:gd name="T69" fmla="*/ 46 h 72"/>
              <a:gd name="T70" fmla="*/ 54 w 67"/>
              <a:gd name="T71" fmla="*/ 49 h 72"/>
              <a:gd name="T72" fmla="*/ 54 w 67"/>
              <a:gd name="T73" fmla="*/ 47 h 72"/>
              <a:gd name="T74" fmla="*/ 58 w 67"/>
              <a:gd name="T75" fmla="*/ 51 h 72"/>
              <a:gd name="T76" fmla="*/ 40 w 67"/>
              <a:gd name="T77" fmla="*/ 32 h 72"/>
              <a:gd name="T78" fmla="*/ 42 w 67"/>
              <a:gd name="T79" fmla="*/ 31 h 72"/>
              <a:gd name="T80" fmla="*/ 41 w 67"/>
              <a:gd name="T81" fmla="*/ 29 h 72"/>
              <a:gd name="T82" fmla="*/ 48 w 67"/>
              <a:gd name="T83" fmla="*/ 29 h 72"/>
              <a:gd name="T84" fmla="*/ 47 w 67"/>
              <a:gd name="T85" fmla="*/ 27 h 72"/>
              <a:gd name="T86" fmla="*/ 52 w 67"/>
              <a:gd name="T87" fmla="*/ 28 h 72"/>
              <a:gd name="T88" fmla="*/ 51 w 67"/>
              <a:gd name="T89" fmla="*/ 27 h 72"/>
              <a:gd name="T90" fmla="*/ 56 w 67"/>
              <a:gd name="T91" fmla="*/ 27 h 72"/>
              <a:gd name="T92" fmla="*/ 56 w 67"/>
              <a:gd name="T93" fmla="*/ 25 h 72"/>
              <a:gd name="T94" fmla="*/ 60 w 67"/>
              <a:gd name="T95" fmla="*/ 25 h 72"/>
              <a:gd name="T96" fmla="*/ 59 w 67"/>
              <a:gd name="T97" fmla="*/ 24 h 72"/>
              <a:gd name="T98" fmla="*/ 64 w 67"/>
              <a:gd name="T99" fmla="*/ 24 h 72"/>
              <a:gd name="T100" fmla="*/ 62 w 67"/>
              <a:gd name="T101" fmla="*/ 23 h 72"/>
              <a:gd name="T102" fmla="*/ 67 w 67"/>
              <a:gd name="T103" fmla="*/ 23 h 72"/>
              <a:gd name="T104" fmla="*/ 32 w 67"/>
              <a:gd name="T105" fmla="*/ 37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7" h="72">
                <a:moveTo>
                  <a:pt x="32" y="37"/>
                </a:moveTo>
                <a:cubicBezTo>
                  <a:pt x="32" y="37"/>
                  <a:pt x="0" y="17"/>
                  <a:pt x="2" y="57"/>
                </a:cubicBezTo>
                <a:cubicBezTo>
                  <a:pt x="2" y="57"/>
                  <a:pt x="6" y="53"/>
                  <a:pt x="6" y="52"/>
                </a:cubicBezTo>
                <a:cubicBezTo>
                  <a:pt x="6" y="55"/>
                  <a:pt x="6" y="55"/>
                  <a:pt x="6" y="55"/>
                </a:cubicBezTo>
                <a:cubicBezTo>
                  <a:pt x="9" y="50"/>
                  <a:pt x="9" y="50"/>
                  <a:pt x="9" y="50"/>
                </a:cubicBezTo>
                <a:cubicBezTo>
                  <a:pt x="9" y="52"/>
                  <a:pt x="9" y="52"/>
                  <a:pt x="9" y="52"/>
                </a:cubicBezTo>
                <a:cubicBezTo>
                  <a:pt x="12" y="48"/>
                  <a:pt x="12" y="48"/>
                  <a:pt x="12" y="48"/>
                </a:cubicBezTo>
                <a:cubicBezTo>
                  <a:pt x="12" y="51"/>
                  <a:pt x="12" y="51"/>
                  <a:pt x="12" y="51"/>
                </a:cubicBezTo>
                <a:cubicBezTo>
                  <a:pt x="15" y="46"/>
                  <a:pt x="15" y="46"/>
                  <a:pt x="15" y="46"/>
                </a:cubicBezTo>
                <a:cubicBezTo>
                  <a:pt x="15" y="48"/>
                  <a:pt x="15" y="48"/>
                  <a:pt x="15" y="48"/>
                </a:cubicBezTo>
                <a:cubicBezTo>
                  <a:pt x="18" y="42"/>
                  <a:pt x="18" y="42"/>
                  <a:pt x="18" y="42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22" y="39"/>
                  <a:pt x="24" y="40"/>
                </a:cubicBezTo>
                <a:cubicBezTo>
                  <a:pt x="24" y="40"/>
                  <a:pt x="11" y="64"/>
                  <a:pt x="25" y="72"/>
                </a:cubicBezTo>
                <a:cubicBezTo>
                  <a:pt x="25" y="66"/>
                  <a:pt x="25" y="66"/>
                  <a:pt x="25" y="66"/>
                </a:cubicBezTo>
                <a:cubicBezTo>
                  <a:pt x="27" y="68"/>
                  <a:pt x="27" y="68"/>
                  <a:pt x="27" y="68"/>
                </a:cubicBezTo>
                <a:cubicBezTo>
                  <a:pt x="26" y="62"/>
                  <a:pt x="26" y="62"/>
                  <a:pt x="26" y="62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59"/>
                  <a:pt x="27" y="59"/>
                  <a:pt x="27" y="59"/>
                </a:cubicBezTo>
                <a:cubicBezTo>
                  <a:pt x="29" y="61"/>
                  <a:pt x="29" y="61"/>
                  <a:pt x="29" y="61"/>
                </a:cubicBezTo>
                <a:cubicBezTo>
                  <a:pt x="28" y="55"/>
                  <a:pt x="28" y="55"/>
                  <a:pt x="28" y="55"/>
                </a:cubicBezTo>
                <a:cubicBezTo>
                  <a:pt x="29" y="57"/>
                  <a:pt x="29" y="57"/>
                  <a:pt x="29" y="57"/>
                </a:cubicBezTo>
                <a:cubicBezTo>
                  <a:pt x="28" y="51"/>
                  <a:pt x="28" y="51"/>
                  <a:pt x="28" y="51"/>
                </a:cubicBezTo>
                <a:cubicBezTo>
                  <a:pt x="31" y="52"/>
                  <a:pt x="31" y="52"/>
                  <a:pt x="31" y="52"/>
                </a:cubicBezTo>
                <a:cubicBezTo>
                  <a:pt x="31" y="52"/>
                  <a:pt x="29" y="46"/>
                  <a:pt x="30" y="45"/>
                </a:cubicBezTo>
                <a:cubicBezTo>
                  <a:pt x="31" y="46"/>
                  <a:pt x="31" y="46"/>
                  <a:pt x="31" y="46"/>
                </a:cubicBezTo>
                <a:cubicBezTo>
                  <a:pt x="31" y="46"/>
                  <a:pt x="30" y="39"/>
                  <a:pt x="33" y="39"/>
                </a:cubicBezTo>
                <a:cubicBezTo>
                  <a:pt x="33" y="39"/>
                  <a:pt x="37" y="39"/>
                  <a:pt x="39" y="42"/>
                </a:cubicBezTo>
                <a:cubicBezTo>
                  <a:pt x="40" y="41"/>
                  <a:pt x="40" y="41"/>
                  <a:pt x="40" y="41"/>
                </a:cubicBezTo>
                <a:cubicBezTo>
                  <a:pt x="43" y="45"/>
                  <a:pt x="43" y="45"/>
                  <a:pt x="43" y="45"/>
                </a:cubicBezTo>
                <a:cubicBezTo>
                  <a:pt x="44" y="43"/>
                  <a:pt x="44" y="43"/>
                  <a:pt x="44" y="43"/>
                </a:cubicBezTo>
                <a:cubicBezTo>
                  <a:pt x="47" y="47"/>
                  <a:pt x="47" y="47"/>
                  <a:pt x="47" y="47"/>
                </a:cubicBezTo>
                <a:cubicBezTo>
                  <a:pt x="47" y="45"/>
                  <a:pt x="47" y="45"/>
                  <a:pt x="47" y="45"/>
                </a:cubicBezTo>
                <a:cubicBezTo>
                  <a:pt x="50" y="47"/>
                  <a:pt x="50" y="47"/>
                  <a:pt x="50" y="47"/>
                </a:cubicBezTo>
                <a:cubicBezTo>
                  <a:pt x="50" y="46"/>
                  <a:pt x="50" y="46"/>
                  <a:pt x="50" y="46"/>
                </a:cubicBezTo>
                <a:cubicBezTo>
                  <a:pt x="54" y="49"/>
                  <a:pt x="54" y="49"/>
                  <a:pt x="54" y="49"/>
                </a:cubicBezTo>
                <a:cubicBezTo>
                  <a:pt x="54" y="47"/>
                  <a:pt x="54" y="47"/>
                  <a:pt x="54" y="47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51"/>
                  <a:pt x="60" y="36"/>
                  <a:pt x="40" y="32"/>
                </a:cubicBezTo>
                <a:cubicBezTo>
                  <a:pt x="42" y="31"/>
                  <a:pt x="42" y="31"/>
                  <a:pt x="42" y="31"/>
                </a:cubicBezTo>
                <a:cubicBezTo>
                  <a:pt x="41" y="29"/>
                  <a:pt x="41" y="29"/>
                  <a:pt x="41" y="29"/>
                </a:cubicBezTo>
                <a:cubicBezTo>
                  <a:pt x="48" y="29"/>
                  <a:pt x="48" y="29"/>
                  <a:pt x="48" y="29"/>
                </a:cubicBezTo>
                <a:cubicBezTo>
                  <a:pt x="47" y="27"/>
                  <a:pt x="47" y="27"/>
                  <a:pt x="47" y="27"/>
                </a:cubicBezTo>
                <a:cubicBezTo>
                  <a:pt x="52" y="28"/>
                  <a:pt x="52" y="28"/>
                  <a:pt x="52" y="28"/>
                </a:cubicBezTo>
                <a:cubicBezTo>
                  <a:pt x="51" y="27"/>
                  <a:pt x="51" y="27"/>
                  <a:pt x="51" y="27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5"/>
                  <a:pt x="56" y="25"/>
                  <a:pt x="56" y="25"/>
                </a:cubicBezTo>
                <a:cubicBezTo>
                  <a:pt x="56" y="25"/>
                  <a:pt x="59" y="26"/>
                  <a:pt x="60" y="25"/>
                </a:cubicBezTo>
                <a:cubicBezTo>
                  <a:pt x="59" y="24"/>
                  <a:pt x="59" y="24"/>
                  <a:pt x="59" y="24"/>
                </a:cubicBezTo>
                <a:cubicBezTo>
                  <a:pt x="64" y="24"/>
                  <a:pt x="64" y="24"/>
                  <a:pt x="64" y="24"/>
                </a:cubicBezTo>
                <a:cubicBezTo>
                  <a:pt x="62" y="23"/>
                  <a:pt x="62" y="23"/>
                  <a:pt x="62" y="23"/>
                </a:cubicBezTo>
                <a:cubicBezTo>
                  <a:pt x="67" y="23"/>
                  <a:pt x="67" y="23"/>
                  <a:pt x="67" y="23"/>
                </a:cubicBezTo>
                <a:cubicBezTo>
                  <a:pt x="67" y="23"/>
                  <a:pt x="40" y="0"/>
                  <a:pt x="32" y="37"/>
                </a:cubicBezTo>
                <a:close/>
              </a:path>
            </a:pathLst>
          </a:custGeom>
          <a:solidFill>
            <a:srgbClr val="7CC7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74" name="Freeform 171"/>
          <p:cNvSpPr/>
          <p:nvPr/>
        </p:nvSpPr>
        <p:spPr bwMode="auto">
          <a:xfrm>
            <a:off x="9617639" y="3092886"/>
            <a:ext cx="26988" cy="26987"/>
          </a:xfrm>
          <a:custGeom>
            <a:avLst/>
            <a:gdLst>
              <a:gd name="T0" fmla="*/ 7 w 7"/>
              <a:gd name="T1" fmla="*/ 2 h 7"/>
              <a:gd name="T2" fmla="*/ 4 w 7"/>
              <a:gd name="T3" fmla="*/ 7 h 7"/>
              <a:gd name="T4" fmla="*/ 0 w 7"/>
              <a:gd name="T5" fmla="*/ 4 h 7"/>
              <a:gd name="T6" fmla="*/ 2 w 7"/>
              <a:gd name="T7" fmla="*/ 0 h 7"/>
              <a:gd name="T8" fmla="*/ 7 w 7"/>
              <a:gd name="T9" fmla="*/ 2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7" y="2"/>
                </a:moveTo>
                <a:cubicBezTo>
                  <a:pt x="7" y="4"/>
                  <a:pt x="6" y="6"/>
                  <a:pt x="4" y="7"/>
                </a:cubicBezTo>
                <a:cubicBezTo>
                  <a:pt x="3" y="7"/>
                  <a:pt x="1" y="6"/>
                  <a:pt x="0" y="4"/>
                </a:cubicBezTo>
                <a:cubicBezTo>
                  <a:pt x="0" y="3"/>
                  <a:pt x="1" y="1"/>
                  <a:pt x="2" y="0"/>
                </a:cubicBezTo>
                <a:cubicBezTo>
                  <a:pt x="4" y="0"/>
                  <a:pt x="6" y="1"/>
                  <a:pt x="7" y="2"/>
                </a:cubicBezTo>
                <a:close/>
              </a:path>
            </a:pathLst>
          </a:custGeom>
          <a:solidFill>
            <a:srgbClr val="714A2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75" name="Rectangle 172"/>
          <p:cNvSpPr>
            <a:spLocks noChangeArrowheads="1"/>
          </p:cNvSpPr>
          <p:nvPr/>
        </p:nvSpPr>
        <p:spPr bwMode="auto">
          <a:xfrm>
            <a:off x="9623989" y="3111936"/>
            <a:ext cx="1588" cy="1587"/>
          </a:xfrm>
          <a:prstGeom prst="rect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76" name="Freeform 173"/>
          <p:cNvSpPr/>
          <p:nvPr/>
        </p:nvSpPr>
        <p:spPr bwMode="auto">
          <a:xfrm>
            <a:off x="9628752" y="3103999"/>
            <a:ext cx="0" cy="4762"/>
          </a:xfrm>
          <a:custGeom>
            <a:avLst/>
            <a:gdLst>
              <a:gd name="T0" fmla="*/ 3 h 3"/>
              <a:gd name="T1" fmla="*/ 3 h 3"/>
              <a:gd name="T2" fmla="*/ 3 h 3"/>
              <a:gd name="T3" fmla="*/ 0 h 3"/>
              <a:gd name="T4" fmla="*/ 3 h 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</a:cxnLst>
            <a:rect l="0" t="0" r="r" b="b"/>
            <a:pathLst>
              <a:path h="3">
                <a:moveTo>
                  <a:pt x="0" y="3"/>
                </a:moveTo>
                <a:lnTo>
                  <a:pt x="0" y="3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77" name="Freeform 174"/>
          <p:cNvSpPr/>
          <p:nvPr/>
        </p:nvSpPr>
        <p:spPr bwMode="auto">
          <a:xfrm>
            <a:off x="9631927" y="3111936"/>
            <a:ext cx="4763" cy="4762"/>
          </a:xfrm>
          <a:custGeom>
            <a:avLst/>
            <a:gdLst>
              <a:gd name="T0" fmla="*/ 3 w 3"/>
              <a:gd name="T1" fmla="*/ 0 h 3"/>
              <a:gd name="T2" fmla="*/ 0 w 3"/>
              <a:gd name="T3" fmla="*/ 3 h 3"/>
              <a:gd name="T4" fmla="*/ 0 w 3"/>
              <a:gd name="T5" fmla="*/ 0 h 3"/>
              <a:gd name="T6" fmla="*/ 0 w 3"/>
              <a:gd name="T7" fmla="*/ 0 h 3"/>
              <a:gd name="T8" fmla="*/ 3 w 3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3">
                <a:moveTo>
                  <a:pt x="3" y="0"/>
                </a:moveTo>
                <a:lnTo>
                  <a:pt x="0" y="3"/>
                </a:lnTo>
                <a:lnTo>
                  <a:pt x="0" y="0"/>
                </a:lnTo>
                <a:lnTo>
                  <a:pt x="0" y="0"/>
                </a:lnTo>
                <a:lnTo>
                  <a:pt x="3" y="0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78" name="Freeform 175"/>
          <p:cNvSpPr/>
          <p:nvPr/>
        </p:nvSpPr>
        <p:spPr bwMode="auto">
          <a:xfrm>
            <a:off x="9650977" y="3081774"/>
            <a:ext cx="26988" cy="26987"/>
          </a:xfrm>
          <a:custGeom>
            <a:avLst/>
            <a:gdLst>
              <a:gd name="T0" fmla="*/ 3 w 7"/>
              <a:gd name="T1" fmla="*/ 0 h 7"/>
              <a:gd name="T2" fmla="*/ 7 w 7"/>
              <a:gd name="T3" fmla="*/ 3 h 7"/>
              <a:gd name="T4" fmla="*/ 4 w 7"/>
              <a:gd name="T5" fmla="*/ 7 h 7"/>
              <a:gd name="T6" fmla="*/ 0 w 7"/>
              <a:gd name="T7" fmla="*/ 4 h 7"/>
              <a:gd name="T8" fmla="*/ 3 w 7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3" y="0"/>
                </a:moveTo>
                <a:cubicBezTo>
                  <a:pt x="5" y="0"/>
                  <a:pt x="7" y="1"/>
                  <a:pt x="7" y="3"/>
                </a:cubicBezTo>
                <a:cubicBezTo>
                  <a:pt x="7" y="5"/>
                  <a:pt x="6" y="7"/>
                  <a:pt x="4" y="7"/>
                </a:cubicBezTo>
                <a:cubicBezTo>
                  <a:pt x="2" y="7"/>
                  <a:pt x="0" y="6"/>
                  <a:pt x="0" y="4"/>
                </a:cubicBezTo>
                <a:cubicBezTo>
                  <a:pt x="0" y="2"/>
                  <a:pt x="1" y="0"/>
                  <a:pt x="3" y="0"/>
                </a:cubicBezTo>
                <a:close/>
              </a:path>
            </a:pathLst>
          </a:custGeom>
          <a:solidFill>
            <a:srgbClr val="714A2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79" name="Freeform 176"/>
          <p:cNvSpPr/>
          <p:nvPr/>
        </p:nvSpPr>
        <p:spPr bwMode="auto">
          <a:xfrm>
            <a:off x="9670027" y="3100824"/>
            <a:ext cx="0" cy="3175"/>
          </a:xfrm>
          <a:custGeom>
            <a:avLst/>
            <a:gdLst>
              <a:gd name="T0" fmla="*/ 0 h 2"/>
              <a:gd name="T1" fmla="*/ 0 h 2"/>
              <a:gd name="T2" fmla="*/ 2 h 2"/>
              <a:gd name="T3" fmla="*/ 0 h 2"/>
              <a:gd name="T4" fmla="*/ 0 h 2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</a:cxnLst>
            <a:rect l="0" t="0" r="r" b="b"/>
            <a:pathLst>
              <a:path h="2">
                <a:moveTo>
                  <a:pt x="0" y="0"/>
                </a:move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80" name="Freeform 177"/>
          <p:cNvSpPr/>
          <p:nvPr/>
        </p:nvSpPr>
        <p:spPr bwMode="auto">
          <a:xfrm>
            <a:off x="9663677" y="3097649"/>
            <a:ext cx="3175" cy="0"/>
          </a:xfrm>
          <a:custGeom>
            <a:avLst/>
            <a:gdLst>
              <a:gd name="T0" fmla="*/ 2 w 2"/>
              <a:gd name="T1" fmla="*/ 2 w 2"/>
              <a:gd name="T2" fmla="*/ 2 w 2"/>
              <a:gd name="T3" fmla="*/ 0 w 2"/>
              <a:gd name="T4" fmla="*/ 2 w 2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</a:cxnLst>
            <a:rect l="0" t="0" r="r" b="b"/>
            <a:pathLst>
              <a:path w="2">
                <a:moveTo>
                  <a:pt x="2" y="0"/>
                </a:moveTo>
                <a:lnTo>
                  <a:pt x="2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81" name="Freeform 178"/>
          <p:cNvSpPr/>
          <p:nvPr/>
        </p:nvSpPr>
        <p:spPr bwMode="auto">
          <a:xfrm>
            <a:off x="9670027" y="3092886"/>
            <a:ext cx="4763" cy="4762"/>
          </a:xfrm>
          <a:custGeom>
            <a:avLst/>
            <a:gdLst>
              <a:gd name="T0" fmla="*/ 3 w 3"/>
              <a:gd name="T1" fmla="*/ 0 h 3"/>
              <a:gd name="T2" fmla="*/ 3 w 3"/>
              <a:gd name="T3" fmla="*/ 0 h 3"/>
              <a:gd name="T4" fmla="*/ 3 w 3"/>
              <a:gd name="T5" fmla="*/ 3 h 3"/>
              <a:gd name="T6" fmla="*/ 0 w 3"/>
              <a:gd name="T7" fmla="*/ 0 h 3"/>
              <a:gd name="T8" fmla="*/ 3 w 3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3">
                <a:moveTo>
                  <a:pt x="3" y="0"/>
                </a:moveTo>
                <a:lnTo>
                  <a:pt x="3" y="0"/>
                </a:lnTo>
                <a:lnTo>
                  <a:pt x="3" y="3"/>
                </a:lnTo>
                <a:lnTo>
                  <a:pt x="0" y="0"/>
                </a:lnTo>
                <a:lnTo>
                  <a:pt x="3" y="0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82" name="Freeform 179"/>
          <p:cNvSpPr/>
          <p:nvPr/>
        </p:nvSpPr>
        <p:spPr bwMode="auto">
          <a:xfrm>
            <a:off x="9636689" y="3092886"/>
            <a:ext cx="33338" cy="31750"/>
          </a:xfrm>
          <a:custGeom>
            <a:avLst/>
            <a:gdLst>
              <a:gd name="T0" fmla="*/ 8 w 9"/>
              <a:gd name="T1" fmla="*/ 3 h 8"/>
              <a:gd name="T2" fmla="*/ 5 w 9"/>
              <a:gd name="T3" fmla="*/ 8 h 8"/>
              <a:gd name="T4" fmla="*/ 1 w 9"/>
              <a:gd name="T5" fmla="*/ 5 h 8"/>
              <a:gd name="T6" fmla="*/ 3 w 9"/>
              <a:gd name="T7" fmla="*/ 0 h 8"/>
              <a:gd name="T8" fmla="*/ 8 w 9"/>
              <a:gd name="T9" fmla="*/ 3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8">
                <a:moveTo>
                  <a:pt x="8" y="3"/>
                </a:moveTo>
                <a:cubicBezTo>
                  <a:pt x="9" y="5"/>
                  <a:pt x="7" y="7"/>
                  <a:pt x="5" y="8"/>
                </a:cubicBezTo>
                <a:cubicBezTo>
                  <a:pt x="3" y="8"/>
                  <a:pt x="1" y="7"/>
                  <a:pt x="1" y="5"/>
                </a:cubicBezTo>
                <a:cubicBezTo>
                  <a:pt x="0" y="3"/>
                  <a:pt x="1" y="1"/>
                  <a:pt x="3" y="0"/>
                </a:cubicBezTo>
                <a:cubicBezTo>
                  <a:pt x="5" y="0"/>
                  <a:pt x="7" y="1"/>
                  <a:pt x="8" y="3"/>
                </a:cubicBezTo>
                <a:close/>
              </a:path>
            </a:pathLst>
          </a:custGeom>
          <a:solidFill>
            <a:srgbClr val="825D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83" name="Freeform 180"/>
          <p:cNvSpPr/>
          <p:nvPr/>
        </p:nvSpPr>
        <p:spPr bwMode="auto">
          <a:xfrm>
            <a:off x="9655739" y="3100824"/>
            <a:ext cx="3175" cy="3175"/>
          </a:xfrm>
          <a:custGeom>
            <a:avLst/>
            <a:gdLst>
              <a:gd name="T0" fmla="*/ 2 w 2"/>
              <a:gd name="T1" fmla="*/ 2 h 2"/>
              <a:gd name="T2" fmla="*/ 2 w 2"/>
              <a:gd name="T3" fmla="*/ 2 h 2"/>
              <a:gd name="T4" fmla="*/ 0 w 2"/>
              <a:gd name="T5" fmla="*/ 2 h 2"/>
              <a:gd name="T6" fmla="*/ 0 w 2"/>
              <a:gd name="T7" fmla="*/ 0 h 2"/>
              <a:gd name="T8" fmla="*/ 2 w 2"/>
              <a:gd name="T9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0" y="0"/>
                </a:lnTo>
                <a:lnTo>
                  <a:pt x="2" y="2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84" name="Freeform 181"/>
          <p:cNvSpPr/>
          <p:nvPr/>
        </p:nvSpPr>
        <p:spPr bwMode="auto">
          <a:xfrm>
            <a:off x="9663677" y="3103999"/>
            <a:ext cx="3175" cy="4762"/>
          </a:xfrm>
          <a:custGeom>
            <a:avLst/>
            <a:gdLst>
              <a:gd name="T0" fmla="*/ 2 w 2"/>
              <a:gd name="T1" fmla="*/ 0 h 3"/>
              <a:gd name="T2" fmla="*/ 0 w 2"/>
              <a:gd name="T3" fmla="*/ 3 h 3"/>
              <a:gd name="T4" fmla="*/ 0 w 2"/>
              <a:gd name="T5" fmla="*/ 3 h 3"/>
              <a:gd name="T6" fmla="*/ 0 w 2"/>
              <a:gd name="T7" fmla="*/ 0 h 3"/>
              <a:gd name="T8" fmla="*/ 2 w 2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3">
                <a:moveTo>
                  <a:pt x="2" y="0"/>
                </a:moveTo>
                <a:lnTo>
                  <a:pt x="0" y="3"/>
                </a:lnTo>
                <a:lnTo>
                  <a:pt x="0" y="3"/>
                </a:lnTo>
                <a:lnTo>
                  <a:pt x="0" y="0"/>
                </a:lnTo>
                <a:lnTo>
                  <a:pt x="2" y="0"/>
                </a:lnTo>
                <a:close/>
              </a:path>
            </a:pathLst>
          </a:cu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85" name="Rectangle 182"/>
          <p:cNvSpPr>
            <a:spLocks noChangeArrowheads="1"/>
          </p:cNvSpPr>
          <p:nvPr/>
        </p:nvSpPr>
        <p:spPr bwMode="auto">
          <a:xfrm>
            <a:off x="9658914" y="3111936"/>
            <a:ext cx="4763" cy="1587"/>
          </a:xfrm>
          <a:prstGeom prst="rect">
            <a:avLst/>
          </a:prstGeom>
          <a:solidFill>
            <a:srgbClr val="2020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14" name="Freeform 12"/>
          <p:cNvSpPr/>
          <p:nvPr/>
        </p:nvSpPr>
        <p:spPr bwMode="auto">
          <a:xfrm>
            <a:off x="7569764" y="1699061"/>
            <a:ext cx="762000" cy="461962"/>
          </a:xfrm>
          <a:custGeom>
            <a:avLst/>
            <a:gdLst>
              <a:gd name="T0" fmla="*/ 158 w 199"/>
              <a:gd name="T1" fmla="*/ 41 h 121"/>
              <a:gd name="T2" fmla="*/ 158 w 199"/>
              <a:gd name="T3" fmla="*/ 41 h 121"/>
              <a:gd name="T4" fmla="*/ 112 w 199"/>
              <a:gd name="T5" fmla="*/ 0 h 121"/>
              <a:gd name="T6" fmla="*/ 66 w 199"/>
              <a:gd name="T7" fmla="*/ 46 h 121"/>
              <a:gd name="T8" fmla="*/ 66 w 199"/>
              <a:gd name="T9" fmla="*/ 47 h 121"/>
              <a:gd name="T10" fmla="*/ 61 w 199"/>
              <a:gd name="T11" fmla="*/ 46 h 121"/>
              <a:gd name="T12" fmla="*/ 38 w 199"/>
              <a:gd name="T13" fmla="*/ 67 h 121"/>
              <a:gd name="T14" fmla="*/ 28 w 199"/>
              <a:gd name="T15" fmla="*/ 65 h 121"/>
              <a:gd name="T16" fmla="*/ 0 w 199"/>
              <a:gd name="T17" fmla="*/ 93 h 121"/>
              <a:gd name="T18" fmla="*/ 28 w 199"/>
              <a:gd name="T19" fmla="*/ 121 h 121"/>
              <a:gd name="T20" fmla="*/ 158 w 199"/>
              <a:gd name="T21" fmla="*/ 121 h 121"/>
              <a:gd name="T22" fmla="*/ 199 w 199"/>
              <a:gd name="T23" fmla="*/ 81 h 121"/>
              <a:gd name="T24" fmla="*/ 158 w 199"/>
              <a:gd name="T25" fmla="*/ 41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99" h="121">
                <a:moveTo>
                  <a:pt x="158" y="41"/>
                </a:moveTo>
                <a:cubicBezTo>
                  <a:pt x="158" y="41"/>
                  <a:pt x="158" y="41"/>
                  <a:pt x="158" y="41"/>
                </a:cubicBezTo>
                <a:cubicBezTo>
                  <a:pt x="155" y="18"/>
                  <a:pt x="136" y="0"/>
                  <a:pt x="112" y="0"/>
                </a:cubicBezTo>
                <a:cubicBezTo>
                  <a:pt x="87" y="0"/>
                  <a:pt x="66" y="21"/>
                  <a:pt x="66" y="46"/>
                </a:cubicBezTo>
                <a:cubicBezTo>
                  <a:pt x="66" y="47"/>
                  <a:pt x="66" y="47"/>
                  <a:pt x="66" y="47"/>
                </a:cubicBezTo>
                <a:cubicBezTo>
                  <a:pt x="65" y="46"/>
                  <a:pt x="63" y="46"/>
                  <a:pt x="61" y="46"/>
                </a:cubicBezTo>
                <a:cubicBezTo>
                  <a:pt x="49" y="46"/>
                  <a:pt x="39" y="55"/>
                  <a:pt x="38" y="67"/>
                </a:cubicBezTo>
                <a:cubicBezTo>
                  <a:pt x="35" y="66"/>
                  <a:pt x="31" y="65"/>
                  <a:pt x="28" y="65"/>
                </a:cubicBezTo>
                <a:cubicBezTo>
                  <a:pt x="13" y="65"/>
                  <a:pt x="0" y="78"/>
                  <a:pt x="0" y="93"/>
                </a:cubicBezTo>
                <a:cubicBezTo>
                  <a:pt x="0" y="109"/>
                  <a:pt x="13" y="121"/>
                  <a:pt x="28" y="121"/>
                </a:cubicBezTo>
                <a:cubicBezTo>
                  <a:pt x="158" y="121"/>
                  <a:pt x="158" y="121"/>
                  <a:pt x="158" y="121"/>
                </a:cubicBezTo>
                <a:cubicBezTo>
                  <a:pt x="181" y="121"/>
                  <a:pt x="199" y="103"/>
                  <a:pt x="199" y="81"/>
                </a:cubicBezTo>
                <a:cubicBezTo>
                  <a:pt x="199" y="59"/>
                  <a:pt x="181" y="41"/>
                  <a:pt x="158" y="4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7655489" y="1699061"/>
            <a:ext cx="762000" cy="461962"/>
          </a:xfrm>
          <a:custGeom>
            <a:avLst/>
            <a:gdLst>
              <a:gd name="T0" fmla="*/ 158 w 199"/>
              <a:gd name="T1" fmla="*/ 41 h 121"/>
              <a:gd name="T2" fmla="*/ 158 w 199"/>
              <a:gd name="T3" fmla="*/ 41 h 121"/>
              <a:gd name="T4" fmla="*/ 112 w 199"/>
              <a:gd name="T5" fmla="*/ 0 h 121"/>
              <a:gd name="T6" fmla="*/ 66 w 199"/>
              <a:gd name="T7" fmla="*/ 46 h 121"/>
              <a:gd name="T8" fmla="*/ 66 w 199"/>
              <a:gd name="T9" fmla="*/ 47 h 121"/>
              <a:gd name="T10" fmla="*/ 61 w 199"/>
              <a:gd name="T11" fmla="*/ 46 h 121"/>
              <a:gd name="T12" fmla="*/ 38 w 199"/>
              <a:gd name="T13" fmla="*/ 67 h 121"/>
              <a:gd name="T14" fmla="*/ 28 w 199"/>
              <a:gd name="T15" fmla="*/ 65 h 121"/>
              <a:gd name="T16" fmla="*/ 0 w 199"/>
              <a:gd name="T17" fmla="*/ 93 h 121"/>
              <a:gd name="T18" fmla="*/ 28 w 199"/>
              <a:gd name="T19" fmla="*/ 121 h 121"/>
              <a:gd name="T20" fmla="*/ 158 w 199"/>
              <a:gd name="T21" fmla="*/ 121 h 121"/>
              <a:gd name="T22" fmla="*/ 199 w 199"/>
              <a:gd name="T23" fmla="*/ 81 h 121"/>
              <a:gd name="T24" fmla="*/ 158 w 199"/>
              <a:gd name="T25" fmla="*/ 41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99" h="121">
                <a:moveTo>
                  <a:pt x="158" y="41"/>
                </a:moveTo>
                <a:cubicBezTo>
                  <a:pt x="158" y="41"/>
                  <a:pt x="158" y="41"/>
                  <a:pt x="158" y="41"/>
                </a:cubicBezTo>
                <a:cubicBezTo>
                  <a:pt x="155" y="18"/>
                  <a:pt x="136" y="0"/>
                  <a:pt x="112" y="0"/>
                </a:cubicBezTo>
                <a:cubicBezTo>
                  <a:pt x="87" y="0"/>
                  <a:pt x="66" y="21"/>
                  <a:pt x="66" y="46"/>
                </a:cubicBezTo>
                <a:cubicBezTo>
                  <a:pt x="66" y="47"/>
                  <a:pt x="66" y="47"/>
                  <a:pt x="66" y="47"/>
                </a:cubicBezTo>
                <a:cubicBezTo>
                  <a:pt x="65" y="46"/>
                  <a:pt x="63" y="46"/>
                  <a:pt x="61" y="46"/>
                </a:cubicBezTo>
                <a:cubicBezTo>
                  <a:pt x="49" y="46"/>
                  <a:pt x="39" y="55"/>
                  <a:pt x="38" y="67"/>
                </a:cubicBezTo>
                <a:cubicBezTo>
                  <a:pt x="35" y="66"/>
                  <a:pt x="31" y="65"/>
                  <a:pt x="28" y="65"/>
                </a:cubicBezTo>
                <a:cubicBezTo>
                  <a:pt x="13" y="65"/>
                  <a:pt x="0" y="78"/>
                  <a:pt x="0" y="93"/>
                </a:cubicBezTo>
                <a:cubicBezTo>
                  <a:pt x="0" y="109"/>
                  <a:pt x="13" y="121"/>
                  <a:pt x="28" y="121"/>
                </a:cubicBezTo>
                <a:cubicBezTo>
                  <a:pt x="158" y="121"/>
                  <a:pt x="158" y="121"/>
                  <a:pt x="158" y="121"/>
                </a:cubicBezTo>
                <a:cubicBezTo>
                  <a:pt x="181" y="121"/>
                  <a:pt x="199" y="103"/>
                  <a:pt x="199" y="81"/>
                </a:cubicBezTo>
                <a:cubicBezTo>
                  <a:pt x="199" y="59"/>
                  <a:pt x="181" y="41"/>
                  <a:pt x="158" y="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15" name="Freeform 14"/>
          <p:cNvSpPr/>
          <p:nvPr/>
        </p:nvSpPr>
        <p:spPr bwMode="auto">
          <a:xfrm>
            <a:off x="11011464" y="2054661"/>
            <a:ext cx="762000" cy="461962"/>
          </a:xfrm>
          <a:custGeom>
            <a:avLst/>
            <a:gdLst>
              <a:gd name="T0" fmla="*/ 158 w 199"/>
              <a:gd name="T1" fmla="*/ 40 h 121"/>
              <a:gd name="T2" fmla="*/ 158 w 199"/>
              <a:gd name="T3" fmla="*/ 40 h 121"/>
              <a:gd name="T4" fmla="*/ 112 w 199"/>
              <a:gd name="T5" fmla="*/ 0 h 121"/>
              <a:gd name="T6" fmla="*/ 66 w 199"/>
              <a:gd name="T7" fmla="*/ 46 h 121"/>
              <a:gd name="T8" fmla="*/ 66 w 199"/>
              <a:gd name="T9" fmla="*/ 46 h 121"/>
              <a:gd name="T10" fmla="*/ 61 w 199"/>
              <a:gd name="T11" fmla="*/ 46 h 121"/>
              <a:gd name="T12" fmla="*/ 37 w 199"/>
              <a:gd name="T13" fmla="*/ 66 h 121"/>
              <a:gd name="T14" fmla="*/ 28 w 199"/>
              <a:gd name="T15" fmla="*/ 65 h 121"/>
              <a:gd name="T16" fmla="*/ 0 w 199"/>
              <a:gd name="T17" fmla="*/ 93 h 121"/>
              <a:gd name="T18" fmla="*/ 28 w 199"/>
              <a:gd name="T19" fmla="*/ 121 h 121"/>
              <a:gd name="T20" fmla="*/ 158 w 199"/>
              <a:gd name="T21" fmla="*/ 121 h 121"/>
              <a:gd name="T22" fmla="*/ 199 w 199"/>
              <a:gd name="T23" fmla="*/ 80 h 121"/>
              <a:gd name="T24" fmla="*/ 158 w 199"/>
              <a:gd name="T25" fmla="*/ 4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99" h="121">
                <a:moveTo>
                  <a:pt x="158" y="40"/>
                </a:moveTo>
                <a:cubicBezTo>
                  <a:pt x="158" y="40"/>
                  <a:pt x="158" y="40"/>
                  <a:pt x="158" y="40"/>
                </a:cubicBezTo>
                <a:cubicBezTo>
                  <a:pt x="155" y="17"/>
                  <a:pt x="136" y="0"/>
                  <a:pt x="112" y="0"/>
                </a:cubicBezTo>
                <a:cubicBezTo>
                  <a:pt x="87" y="0"/>
                  <a:pt x="66" y="20"/>
                  <a:pt x="66" y="46"/>
                </a:cubicBezTo>
                <a:cubicBezTo>
                  <a:pt x="66" y="46"/>
                  <a:pt x="66" y="46"/>
                  <a:pt x="66" y="46"/>
                </a:cubicBezTo>
                <a:cubicBezTo>
                  <a:pt x="65" y="46"/>
                  <a:pt x="63" y="46"/>
                  <a:pt x="61" y="46"/>
                </a:cubicBezTo>
                <a:cubicBezTo>
                  <a:pt x="49" y="46"/>
                  <a:pt x="39" y="55"/>
                  <a:pt x="37" y="66"/>
                </a:cubicBezTo>
                <a:cubicBezTo>
                  <a:pt x="35" y="65"/>
                  <a:pt x="31" y="65"/>
                  <a:pt x="28" y="65"/>
                </a:cubicBezTo>
                <a:cubicBezTo>
                  <a:pt x="13" y="65"/>
                  <a:pt x="0" y="77"/>
                  <a:pt x="0" y="93"/>
                </a:cubicBezTo>
                <a:cubicBezTo>
                  <a:pt x="0" y="108"/>
                  <a:pt x="13" y="121"/>
                  <a:pt x="28" y="121"/>
                </a:cubicBezTo>
                <a:cubicBezTo>
                  <a:pt x="158" y="121"/>
                  <a:pt x="158" y="121"/>
                  <a:pt x="158" y="121"/>
                </a:cubicBezTo>
                <a:cubicBezTo>
                  <a:pt x="181" y="121"/>
                  <a:pt x="199" y="103"/>
                  <a:pt x="199" y="80"/>
                </a:cubicBezTo>
                <a:cubicBezTo>
                  <a:pt x="199" y="58"/>
                  <a:pt x="181" y="40"/>
                  <a:pt x="158" y="4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16" name="Freeform 17"/>
          <p:cNvSpPr/>
          <p:nvPr/>
        </p:nvSpPr>
        <p:spPr bwMode="auto">
          <a:xfrm>
            <a:off x="10165327" y="1243449"/>
            <a:ext cx="757238" cy="461962"/>
          </a:xfrm>
          <a:custGeom>
            <a:avLst/>
            <a:gdLst>
              <a:gd name="T0" fmla="*/ 158 w 198"/>
              <a:gd name="T1" fmla="*/ 40 h 121"/>
              <a:gd name="T2" fmla="*/ 157 w 198"/>
              <a:gd name="T3" fmla="*/ 40 h 121"/>
              <a:gd name="T4" fmla="*/ 112 w 198"/>
              <a:gd name="T5" fmla="*/ 0 h 121"/>
              <a:gd name="T6" fmla="*/ 66 w 198"/>
              <a:gd name="T7" fmla="*/ 46 h 121"/>
              <a:gd name="T8" fmla="*/ 66 w 198"/>
              <a:gd name="T9" fmla="*/ 47 h 121"/>
              <a:gd name="T10" fmla="*/ 60 w 198"/>
              <a:gd name="T11" fmla="*/ 46 h 121"/>
              <a:gd name="T12" fmla="*/ 37 w 198"/>
              <a:gd name="T13" fmla="*/ 66 h 121"/>
              <a:gd name="T14" fmla="*/ 28 w 198"/>
              <a:gd name="T15" fmla="*/ 65 h 121"/>
              <a:gd name="T16" fmla="*/ 0 w 198"/>
              <a:gd name="T17" fmla="*/ 93 h 121"/>
              <a:gd name="T18" fmla="*/ 28 w 198"/>
              <a:gd name="T19" fmla="*/ 121 h 121"/>
              <a:gd name="T20" fmla="*/ 158 w 198"/>
              <a:gd name="T21" fmla="*/ 121 h 121"/>
              <a:gd name="T22" fmla="*/ 198 w 198"/>
              <a:gd name="T23" fmla="*/ 81 h 121"/>
              <a:gd name="T24" fmla="*/ 158 w 198"/>
              <a:gd name="T25" fmla="*/ 4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98" h="121">
                <a:moveTo>
                  <a:pt x="158" y="40"/>
                </a:moveTo>
                <a:cubicBezTo>
                  <a:pt x="157" y="40"/>
                  <a:pt x="157" y="40"/>
                  <a:pt x="157" y="40"/>
                </a:cubicBezTo>
                <a:cubicBezTo>
                  <a:pt x="155" y="17"/>
                  <a:pt x="135" y="0"/>
                  <a:pt x="112" y="0"/>
                </a:cubicBezTo>
                <a:cubicBezTo>
                  <a:pt x="86" y="0"/>
                  <a:pt x="66" y="20"/>
                  <a:pt x="66" y="46"/>
                </a:cubicBezTo>
                <a:cubicBezTo>
                  <a:pt x="66" y="47"/>
                  <a:pt x="66" y="47"/>
                  <a:pt x="66" y="47"/>
                </a:cubicBezTo>
                <a:cubicBezTo>
                  <a:pt x="64" y="46"/>
                  <a:pt x="62" y="46"/>
                  <a:pt x="60" y="46"/>
                </a:cubicBezTo>
                <a:cubicBezTo>
                  <a:pt x="48" y="46"/>
                  <a:pt x="38" y="55"/>
                  <a:pt x="37" y="66"/>
                </a:cubicBezTo>
                <a:cubicBezTo>
                  <a:pt x="34" y="65"/>
                  <a:pt x="31" y="65"/>
                  <a:pt x="28" y="65"/>
                </a:cubicBezTo>
                <a:cubicBezTo>
                  <a:pt x="12" y="65"/>
                  <a:pt x="0" y="77"/>
                  <a:pt x="0" y="93"/>
                </a:cubicBezTo>
                <a:cubicBezTo>
                  <a:pt x="0" y="108"/>
                  <a:pt x="12" y="121"/>
                  <a:pt x="28" y="121"/>
                </a:cubicBezTo>
                <a:cubicBezTo>
                  <a:pt x="158" y="121"/>
                  <a:pt x="158" y="121"/>
                  <a:pt x="158" y="121"/>
                </a:cubicBezTo>
                <a:cubicBezTo>
                  <a:pt x="180" y="121"/>
                  <a:pt x="198" y="103"/>
                  <a:pt x="198" y="81"/>
                </a:cubicBezTo>
                <a:cubicBezTo>
                  <a:pt x="198" y="58"/>
                  <a:pt x="180" y="40"/>
                  <a:pt x="158" y="4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2" name="Freeform 14"/>
          <p:cNvSpPr/>
          <p:nvPr/>
        </p:nvSpPr>
        <p:spPr bwMode="auto">
          <a:xfrm>
            <a:off x="10935264" y="2054661"/>
            <a:ext cx="762000" cy="461962"/>
          </a:xfrm>
          <a:custGeom>
            <a:avLst/>
            <a:gdLst>
              <a:gd name="T0" fmla="*/ 158 w 199"/>
              <a:gd name="T1" fmla="*/ 40 h 121"/>
              <a:gd name="T2" fmla="*/ 158 w 199"/>
              <a:gd name="T3" fmla="*/ 40 h 121"/>
              <a:gd name="T4" fmla="*/ 112 w 199"/>
              <a:gd name="T5" fmla="*/ 0 h 121"/>
              <a:gd name="T6" fmla="*/ 66 w 199"/>
              <a:gd name="T7" fmla="*/ 46 h 121"/>
              <a:gd name="T8" fmla="*/ 66 w 199"/>
              <a:gd name="T9" fmla="*/ 46 h 121"/>
              <a:gd name="T10" fmla="*/ 61 w 199"/>
              <a:gd name="T11" fmla="*/ 46 h 121"/>
              <a:gd name="T12" fmla="*/ 37 w 199"/>
              <a:gd name="T13" fmla="*/ 66 h 121"/>
              <a:gd name="T14" fmla="*/ 28 w 199"/>
              <a:gd name="T15" fmla="*/ 65 h 121"/>
              <a:gd name="T16" fmla="*/ 0 w 199"/>
              <a:gd name="T17" fmla="*/ 93 h 121"/>
              <a:gd name="T18" fmla="*/ 28 w 199"/>
              <a:gd name="T19" fmla="*/ 121 h 121"/>
              <a:gd name="T20" fmla="*/ 158 w 199"/>
              <a:gd name="T21" fmla="*/ 121 h 121"/>
              <a:gd name="T22" fmla="*/ 199 w 199"/>
              <a:gd name="T23" fmla="*/ 80 h 121"/>
              <a:gd name="T24" fmla="*/ 158 w 199"/>
              <a:gd name="T25" fmla="*/ 4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99" h="121">
                <a:moveTo>
                  <a:pt x="158" y="40"/>
                </a:moveTo>
                <a:cubicBezTo>
                  <a:pt x="158" y="40"/>
                  <a:pt x="158" y="40"/>
                  <a:pt x="158" y="40"/>
                </a:cubicBezTo>
                <a:cubicBezTo>
                  <a:pt x="155" y="17"/>
                  <a:pt x="136" y="0"/>
                  <a:pt x="112" y="0"/>
                </a:cubicBezTo>
                <a:cubicBezTo>
                  <a:pt x="87" y="0"/>
                  <a:pt x="66" y="20"/>
                  <a:pt x="66" y="46"/>
                </a:cubicBezTo>
                <a:cubicBezTo>
                  <a:pt x="66" y="46"/>
                  <a:pt x="66" y="46"/>
                  <a:pt x="66" y="46"/>
                </a:cubicBezTo>
                <a:cubicBezTo>
                  <a:pt x="65" y="46"/>
                  <a:pt x="63" y="46"/>
                  <a:pt x="61" y="46"/>
                </a:cubicBezTo>
                <a:cubicBezTo>
                  <a:pt x="49" y="46"/>
                  <a:pt x="39" y="55"/>
                  <a:pt x="37" y="66"/>
                </a:cubicBezTo>
                <a:cubicBezTo>
                  <a:pt x="35" y="65"/>
                  <a:pt x="31" y="65"/>
                  <a:pt x="28" y="65"/>
                </a:cubicBezTo>
                <a:cubicBezTo>
                  <a:pt x="13" y="65"/>
                  <a:pt x="0" y="77"/>
                  <a:pt x="0" y="93"/>
                </a:cubicBezTo>
                <a:cubicBezTo>
                  <a:pt x="0" y="108"/>
                  <a:pt x="13" y="121"/>
                  <a:pt x="28" y="121"/>
                </a:cubicBezTo>
                <a:cubicBezTo>
                  <a:pt x="158" y="121"/>
                  <a:pt x="158" y="121"/>
                  <a:pt x="158" y="121"/>
                </a:cubicBezTo>
                <a:cubicBezTo>
                  <a:pt x="181" y="121"/>
                  <a:pt x="199" y="103"/>
                  <a:pt x="199" y="80"/>
                </a:cubicBezTo>
                <a:cubicBezTo>
                  <a:pt x="199" y="58"/>
                  <a:pt x="181" y="40"/>
                  <a:pt x="158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5" name="Freeform 17"/>
          <p:cNvSpPr/>
          <p:nvPr/>
        </p:nvSpPr>
        <p:spPr bwMode="auto">
          <a:xfrm>
            <a:off x="10089127" y="1243449"/>
            <a:ext cx="757238" cy="461962"/>
          </a:xfrm>
          <a:custGeom>
            <a:avLst/>
            <a:gdLst>
              <a:gd name="T0" fmla="*/ 158 w 198"/>
              <a:gd name="T1" fmla="*/ 40 h 121"/>
              <a:gd name="T2" fmla="*/ 157 w 198"/>
              <a:gd name="T3" fmla="*/ 40 h 121"/>
              <a:gd name="T4" fmla="*/ 112 w 198"/>
              <a:gd name="T5" fmla="*/ 0 h 121"/>
              <a:gd name="T6" fmla="*/ 66 w 198"/>
              <a:gd name="T7" fmla="*/ 46 h 121"/>
              <a:gd name="T8" fmla="*/ 66 w 198"/>
              <a:gd name="T9" fmla="*/ 47 h 121"/>
              <a:gd name="T10" fmla="*/ 60 w 198"/>
              <a:gd name="T11" fmla="*/ 46 h 121"/>
              <a:gd name="T12" fmla="*/ 37 w 198"/>
              <a:gd name="T13" fmla="*/ 66 h 121"/>
              <a:gd name="T14" fmla="*/ 28 w 198"/>
              <a:gd name="T15" fmla="*/ 65 h 121"/>
              <a:gd name="T16" fmla="*/ 0 w 198"/>
              <a:gd name="T17" fmla="*/ 93 h 121"/>
              <a:gd name="T18" fmla="*/ 28 w 198"/>
              <a:gd name="T19" fmla="*/ 121 h 121"/>
              <a:gd name="T20" fmla="*/ 158 w 198"/>
              <a:gd name="T21" fmla="*/ 121 h 121"/>
              <a:gd name="T22" fmla="*/ 198 w 198"/>
              <a:gd name="T23" fmla="*/ 81 h 121"/>
              <a:gd name="T24" fmla="*/ 158 w 198"/>
              <a:gd name="T25" fmla="*/ 4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98" h="121">
                <a:moveTo>
                  <a:pt x="158" y="40"/>
                </a:moveTo>
                <a:cubicBezTo>
                  <a:pt x="157" y="40"/>
                  <a:pt x="157" y="40"/>
                  <a:pt x="157" y="40"/>
                </a:cubicBezTo>
                <a:cubicBezTo>
                  <a:pt x="155" y="17"/>
                  <a:pt x="135" y="0"/>
                  <a:pt x="112" y="0"/>
                </a:cubicBezTo>
                <a:cubicBezTo>
                  <a:pt x="86" y="0"/>
                  <a:pt x="66" y="20"/>
                  <a:pt x="66" y="46"/>
                </a:cubicBezTo>
                <a:cubicBezTo>
                  <a:pt x="66" y="47"/>
                  <a:pt x="66" y="47"/>
                  <a:pt x="66" y="47"/>
                </a:cubicBezTo>
                <a:cubicBezTo>
                  <a:pt x="64" y="46"/>
                  <a:pt x="62" y="46"/>
                  <a:pt x="60" y="46"/>
                </a:cubicBezTo>
                <a:cubicBezTo>
                  <a:pt x="48" y="46"/>
                  <a:pt x="38" y="55"/>
                  <a:pt x="37" y="66"/>
                </a:cubicBezTo>
                <a:cubicBezTo>
                  <a:pt x="34" y="65"/>
                  <a:pt x="31" y="65"/>
                  <a:pt x="28" y="65"/>
                </a:cubicBezTo>
                <a:cubicBezTo>
                  <a:pt x="12" y="65"/>
                  <a:pt x="0" y="77"/>
                  <a:pt x="0" y="93"/>
                </a:cubicBezTo>
                <a:cubicBezTo>
                  <a:pt x="0" y="108"/>
                  <a:pt x="12" y="121"/>
                  <a:pt x="28" y="121"/>
                </a:cubicBezTo>
                <a:cubicBezTo>
                  <a:pt x="158" y="121"/>
                  <a:pt x="158" y="121"/>
                  <a:pt x="158" y="121"/>
                </a:cubicBezTo>
                <a:cubicBezTo>
                  <a:pt x="180" y="121"/>
                  <a:pt x="198" y="103"/>
                  <a:pt x="198" y="81"/>
                </a:cubicBezTo>
                <a:cubicBezTo>
                  <a:pt x="198" y="58"/>
                  <a:pt x="180" y="40"/>
                  <a:pt x="158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01" name="TextBox 200"/>
          <p:cNvSpPr txBox="1"/>
          <p:nvPr/>
        </p:nvSpPr>
        <p:spPr>
          <a:xfrm>
            <a:off x="1187437" y="2250311"/>
            <a:ext cx="4982152" cy="1526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我们都希望自己在假期中能有个良好的旅游体验，玩的开心，所以在多个省份中选择很困难，但看了大家对这个景点的评价，这样自己就会比较方便许多。此处，我们对各省份好评热门景点进行数据分析。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41656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3. 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各省份的好评热门景点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998441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 flipH="1" flipV="1">
            <a:off x="2806668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58036" y="1273982"/>
            <a:ext cx="6008043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Droid Serif" panose="02020600060500020200" pitchFamily="18" charset="0"/>
                <a:sym typeface="微软雅黑" panose="020B0503020204020204" pitchFamily="34" charset="-122"/>
              </a:rPr>
              <a:t>对各省份好评热门景点数据分析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Droid Serif" panose="02020600060500020200" pitchFamily="18" charset="0"/>
              <a:sym typeface="微软雅黑" panose="020B0503020204020204" pitchFamily="34" charset="-12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005816" y="2483629"/>
            <a:ext cx="422801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根据分析结果所示，在各省份好评热门景点的数据中，其好评数最多的是杭州西湖灵隐飞来峰，其次是上海迪士尼乐园门票。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其结果显示，在一定程度上怀旧也对游客具有较高的吸引力。也印证了上述游客对创新性较高的景点较为感兴趣这一结论。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86" name="Group 85"/>
          <p:cNvGrpSpPr/>
          <p:nvPr/>
        </p:nvGrpSpPr>
        <p:grpSpPr>
          <a:xfrm>
            <a:off x="471834" y="1477590"/>
            <a:ext cx="193548" cy="193548"/>
            <a:chOff x="6506160" y="2751098"/>
            <a:chExt cx="193548" cy="193548"/>
          </a:xfrm>
        </p:grpSpPr>
        <p:sp>
          <p:nvSpPr>
            <p:cNvPr id="87" name="Oval 86"/>
            <p:cNvSpPr/>
            <p:nvPr/>
          </p:nvSpPr>
          <p:spPr>
            <a:xfrm>
              <a:off x="6506160" y="2751098"/>
              <a:ext cx="193548" cy="193548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8" name="Oval 87"/>
            <p:cNvSpPr/>
            <p:nvPr/>
          </p:nvSpPr>
          <p:spPr>
            <a:xfrm>
              <a:off x="6568298" y="2813236"/>
              <a:ext cx="69273" cy="692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89" name="Rectangle 88"/>
          <p:cNvSpPr/>
          <p:nvPr/>
        </p:nvSpPr>
        <p:spPr>
          <a:xfrm>
            <a:off x="617930" y="5808764"/>
            <a:ext cx="2365434" cy="418322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3362742" y="5808764"/>
            <a:ext cx="1696718" cy="418322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3755688" y="5879426"/>
            <a:ext cx="9108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BUY NOW</a:t>
            </a:r>
            <a:endParaRPr kumimoji="0" lang="en-ID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938877" y="5890356"/>
            <a:ext cx="17235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COMPLETE FEATURES</a:t>
            </a:r>
            <a:endParaRPr kumimoji="0" lang="en-ID" sz="11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93" name="Group 92"/>
          <p:cNvGrpSpPr/>
          <p:nvPr/>
        </p:nvGrpSpPr>
        <p:grpSpPr>
          <a:xfrm>
            <a:off x="617930" y="6590794"/>
            <a:ext cx="609111" cy="91929"/>
            <a:chOff x="8921264" y="5631744"/>
            <a:chExt cx="870714" cy="131411"/>
          </a:xfrm>
        </p:grpSpPr>
        <p:sp>
          <p:nvSpPr>
            <p:cNvPr id="94" name="Oval 93"/>
            <p:cNvSpPr/>
            <p:nvPr/>
          </p:nvSpPr>
          <p:spPr>
            <a:xfrm>
              <a:off x="8921264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5" name="Oval 94"/>
            <p:cNvSpPr/>
            <p:nvPr/>
          </p:nvSpPr>
          <p:spPr>
            <a:xfrm>
              <a:off x="9106090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9290916" y="5631744"/>
              <a:ext cx="131411" cy="131411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7" name="Oval 96"/>
            <p:cNvSpPr/>
            <p:nvPr/>
          </p:nvSpPr>
          <p:spPr>
            <a:xfrm>
              <a:off x="9475741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8" name="Oval 97"/>
            <p:cNvSpPr/>
            <p:nvPr/>
          </p:nvSpPr>
          <p:spPr>
            <a:xfrm>
              <a:off x="9660567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8"/>
          <a:stretch>
            <a:fillRect/>
          </a:stretch>
        </p:blipFill>
        <p:spPr bwMode="auto">
          <a:xfrm>
            <a:off x="6260052" y="1663899"/>
            <a:ext cx="5512484" cy="3859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Straight Connector 47"/>
          <p:cNvCxnSpPr/>
          <p:nvPr/>
        </p:nvCxnSpPr>
        <p:spPr>
          <a:xfrm flipV="1">
            <a:off x="5876072" y="1291753"/>
            <a:ext cx="0" cy="4849283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1650"/>
          <p:cNvSpPr txBox="1"/>
          <p:nvPr/>
        </p:nvSpPr>
        <p:spPr>
          <a:xfrm>
            <a:off x="793190" y="1990396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分析：</a:t>
            </a:r>
            <a:endParaRPr lang="zh-CN" altLang="en-US" b="1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48768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4. </a:t>
            </a:r>
            <a:r>
              <a:rPr lang="zh-CN" altLang="en-US" sz="2800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很热门但是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评分不高的景点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998441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 flipH="1" flipV="1">
            <a:off x="2806668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7570470" y="2697480"/>
            <a:ext cx="3770785" cy="1745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随着信息的广泛传播，一些旅游景点随着短视频的段子，或明星，网红，商家等因素的推动而一夜爆红，成为众多旅客的打卡之地。为了分析这些景点的具体性价比及可推荐性，我们对当前较热门而评分略低的景点进行了数据分析。</a:t>
            </a:r>
            <a:endParaRPr lang="zh-CN" altLang="en-US" sz="1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93" name="Group 92"/>
          <p:cNvGrpSpPr/>
          <p:nvPr/>
        </p:nvGrpSpPr>
        <p:grpSpPr>
          <a:xfrm>
            <a:off x="10840094" y="5361378"/>
            <a:ext cx="609111" cy="91929"/>
            <a:chOff x="8921264" y="5631744"/>
            <a:chExt cx="870714" cy="131411"/>
          </a:xfrm>
        </p:grpSpPr>
        <p:sp>
          <p:nvSpPr>
            <p:cNvPr id="94" name="Oval 93"/>
            <p:cNvSpPr/>
            <p:nvPr/>
          </p:nvSpPr>
          <p:spPr>
            <a:xfrm>
              <a:off x="8921264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5" name="Oval 94"/>
            <p:cNvSpPr/>
            <p:nvPr/>
          </p:nvSpPr>
          <p:spPr>
            <a:xfrm>
              <a:off x="9106090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9290916" y="5631744"/>
              <a:ext cx="131411" cy="131411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7" name="Oval 96"/>
            <p:cNvSpPr/>
            <p:nvPr/>
          </p:nvSpPr>
          <p:spPr>
            <a:xfrm>
              <a:off x="9475741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98" name="Oval 97"/>
            <p:cNvSpPr/>
            <p:nvPr/>
          </p:nvSpPr>
          <p:spPr>
            <a:xfrm>
              <a:off x="9660567" y="5631744"/>
              <a:ext cx="131411" cy="1314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657" name="TextBox 90"/>
          <p:cNvSpPr txBox="1"/>
          <p:nvPr/>
        </p:nvSpPr>
        <p:spPr>
          <a:xfrm>
            <a:off x="-82318" y="4985925"/>
            <a:ext cx="9108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BUY NOW</a:t>
            </a:r>
            <a:endParaRPr kumimoji="0" lang="en-ID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58" name="Freeform 5"/>
          <p:cNvSpPr/>
          <p:nvPr/>
        </p:nvSpPr>
        <p:spPr bwMode="auto">
          <a:xfrm>
            <a:off x="1517015" y="3030538"/>
            <a:ext cx="315913" cy="177800"/>
          </a:xfrm>
          <a:custGeom>
            <a:avLst/>
            <a:gdLst>
              <a:gd name="T0" fmla="*/ 101 w 106"/>
              <a:gd name="T1" fmla="*/ 0 h 60"/>
              <a:gd name="T2" fmla="*/ 97 w 106"/>
              <a:gd name="T3" fmla="*/ 1 h 60"/>
              <a:gd name="T4" fmla="*/ 0 w 106"/>
              <a:gd name="T5" fmla="*/ 53 h 60"/>
              <a:gd name="T6" fmla="*/ 9 w 106"/>
              <a:gd name="T7" fmla="*/ 59 h 60"/>
              <a:gd name="T8" fmla="*/ 64 w 106"/>
              <a:gd name="T9" fmla="*/ 52 h 60"/>
              <a:gd name="T10" fmla="*/ 106 w 106"/>
              <a:gd name="T11" fmla="*/ 24 h 60"/>
              <a:gd name="T12" fmla="*/ 101 w 106"/>
              <a:gd name="T13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" h="60">
                <a:moveTo>
                  <a:pt x="101" y="0"/>
                </a:moveTo>
                <a:cubicBezTo>
                  <a:pt x="100" y="1"/>
                  <a:pt x="97" y="1"/>
                  <a:pt x="97" y="1"/>
                </a:cubicBezTo>
                <a:cubicBezTo>
                  <a:pt x="65" y="28"/>
                  <a:pt x="35" y="49"/>
                  <a:pt x="0" y="53"/>
                </a:cubicBezTo>
                <a:cubicBezTo>
                  <a:pt x="3" y="55"/>
                  <a:pt x="6" y="57"/>
                  <a:pt x="9" y="59"/>
                </a:cubicBezTo>
                <a:cubicBezTo>
                  <a:pt x="9" y="59"/>
                  <a:pt x="40" y="60"/>
                  <a:pt x="64" y="52"/>
                </a:cubicBezTo>
                <a:cubicBezTo>
                  <a:pt x="88" y="44"/>
                  <a:pt x="106" y="22"/>
                  <a:pt x="106" y="24"/>
                </a:cubicBezTo>
                <a:cubicBezTo>
                  <a:pt x="106" y="25"/>
                  <a:pt x="101" y="0"/>
                  <a:pt x="101" y="0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59" name="Freeform 6"/>
          <p:cNvSpPr/>
          <p:nvPr/>
        </p:nvSpPr>
        <p:spPr bwMode="auto">
          <a:xfrm>
            <a:off x="1796415" y="3030538"/>
            <a:ext cx="315913" cy="177800"/>
          </a:xfrm>
          <a:custGeom>
            <a:avLst/>
            <a:gdLst>
              <a:gd name="T0" fmla="*/ 6 w 106"/>
              <a:gd name="T1" fmla="*/ 0 h 60"/>
              <a:gd name="T2" fmla="*/ 10 w 106"/>
              <a:gd name="T3" fmla="*/ 0 h 60"/>
              <a:gd name="T4" fmla="*/ 106 w 106"/>
              <a:gd name="T5" fmla="*/ 53 h 60"/>
              <a:gd name="T6" fmla="*/ 98 w 106"/>
              <a:gd name="T7" fmla="*/ 59 h 60"/>
              <a:gd name="T8" fmla="*/ 43 w 106"/>
              <a:gd name="T9" fmla="*/ 52 h 60"/>
              <a:gd name="T10" fmla="*/ 0 w 106"/>
              <a:gd name="T11" fmla="*/ 23 h 60"/>
              <a:gd name="T12" fmla="*/ 6 w 106"/>
              <a:gd name="T13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" h="60">
                <a:moveTo>
                  <a:pt x="6" y="0"/>
                </a:moveTo>
                <a:cubicBezTo>
                  <a:pt x="7" y="0"/>
                  <a:pt x="10" y="0"/>
                  <a:pt x="10" y="0"/>
                </a:cubicBezTo>
                <a:cubicBezTo>
                  <a:pt x="41" y="28"/>
                  <a:pt x="72" y="49"/>
                  <a:pt x="106" y="53"/>
                </a:cubicBezTo>
                <a:cubicBezTo>
                  <a:pt x="103" y="55"/>
                  <a:pt x="100" y="57"/>
                  <a:pt x="98" y="59"/>
                </a:cubicBezTo>
                <a:cubicBezTo>
                  <a:pt x="98" y="59"/>
                  <a:pt x="67" y="60"/>
                  <a:pt x="43" y="52"/>
                </a:cubicBezTo>
                <a:cubicBezTo>
                  <a:pt x="18" y="44"/>
                  <a:pt x="0" y="22"/>
                  <a:pt x="0" y="23"/>
                </a:cubicBezTo>
                <a:cubicBezTo>
                  <a:pt x="1" y="25"/>
                  <a:pt x="6" y="0"/>
                  <a:pt x="6" y="0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0" name="Freeform 7"/>
          <p:cNvSpPr/>
          <p:nvPr/>
        </p:nvSpPr>
        <p:spPr bwMode="auto">
          <a:xfrm>
            <a:off x="1955165" y="3194051"/>
            <a:ext cx="315913" cy="119063"/>
          </a:xfrm>
          <a:custGeom>
            <a:avLst/>
            <a:gdLst>
              <a:gd name="T0" fmla="*/ 9 w 106"/>
              <a:gd name="T1" fmla="*/ 0 h 40"/>
              <a:gd name="T2" fmla="*/ 56 w 106"/>
              <a:gd name="T3" fmla="*/ 24 h 40"/>
              <a:gd name="T4" fmla="*/ 106 w 106"/>
              <a:gd name="T5" fmla="*/ 34 h 40"/>
              <a:gd name="T6" fmla="*/ 97 w 106"/>
              <a:gd name="T7" fmla="*/ 40 h 40"/>
              <a:gd name="T8" fmla="*/ 42 w 106"/>
              <a:gd name="T9" fmla="*/ 32 h 40"/>
              <a:gd name="T10" fmla="*/ 0 w 106"/>
              <a:gd name="T11" fmla="*/ 4 h 40"/>
              <a:gd name="T12" fmla="*/ 9 w 106"/>
              <a:gd name="T13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" h="40">
                <a:moveTo>
                  <a:pt x="9" y="0"/>
                </a:moveTo>
                <a:cubicBezTo>
                  <a:pt x="9" y="0"/>
                  <a:pt x="38" y="18"/>
                  <a:pt x="56" y="24"/>
                </a:cubicBezTo>
                <a:cubicBezTo>
                  <a:pt x="74" y="30"/>
                  <a:pt x="106" y="34"/>
                  <a:pt x="106" y="34"/>
                </a:cubicBezTo>
                <a:cubicBezTo>
                  <a:pt x="97" y="40"/>
                  <a:pt x="97" y="40"/>
                  <a:pt x="97" y="40"/>
                </a:cubicBezTo>
                <a:cubicBezTo>
                  <a:pt x="97" y="40"/>
                  <a:pt x="66" y="40"/>
                  <a:pt x="42" y="32"/>
                </a:cubicBezTo>
                <a:cubicBezTo>
                  <a:pt x="17" y="25"/>
                  <a:pt x="0" y="2"/>
                  <a:pt x="0" y="4"/>
                </a:cubicBezTo>
                <a:cubicBezTo>
                  <a:pt x="0" y="5"/>
                  <a:pt x="9" y="0"/>
                  <a:pt x="9" y="0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1" name="Freeform 8"/>
          <p:cNvSpPr/>
          <p:nvPr/>
        </p:nvSpPr>
        <p:spPr bwMode="auto">
          <a:xfrm>
            <a:off x="1370965" y="3197226"/>
            <a:ext cx="315913" cy="119063"/>
          </a:xfrm>
          <a:custGeom>
            <a:avLst/>
            <a:gdLst>
              <a:gd name="T0" fmla="*/ 96 w 106"/>
              <a:gd name="T1" fmla="*/ 0 h 40"/>
              <a:gd name="T2" fmla="*/ 49 w 106"/>
              <a:gd name="T3" fmla="*/ 23 h 40"/>
              <a:gd name="T4" fmla="*/ 0 w 106"/>
              <a:gd name="T5" fmla="*/ 33 h 40"/>
              <a:gd name="T6" fmla="*/ 9 w 106"/>
              <a:gd name="T7" fmla="*/ 39 h 40"/>
              <a:gd name="T8" fmla="*/ 63 w 106"/>
              <a:gd name="T9" fmla="*/ 32 h 40"/>
              <a:gd name="T10" fmla="*/ 106 w 106"/>
              <a:gd name="T11" fmla="*/ 3 h 40"/>
              <a:gd name="T12" fmla="*/ 96 w 106"/>
              <a:gd name="T13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" h="40">
                <a:moveTo>
                  <a:pt x="96" y="0"/>
                </a:moveTo>
                <a:cubicBezTo>
                  <a:pt x="96" y="0"/>
                  <a:pt x="67" y="17"/>
                  <a:pt x="49" y="23"/>
                </a:cubicBezTo>
                <a:cubicBezTo>
                  <a:pt x="31" y="29"/>
                  <a:pt x="0" y="33"/>
                  <a:pt x="0" y="33"/>
                </a:cubicBezTo>
                <a:cubicBezTo>
                  <a:pt x="9" y="39"/>
                  <a:pt x="9" y="39"/>
                  <a:pt x="9" y="39"/>
                </a:cubicBezTo>
                <a:cubicBezTo>
                  <a:pt x="9" y="39"/>
                  <a:pt x="39" y="40"/>
                  <a:pt x="63" y="32"/>
                </a:cubicBezTo>
                <a:cubicBezTo>
                  <a:pt x="88" y="24"/>
                  <a:pt x="106" y="2"/>
                  <a:pt x="106" y="3"/>
                </a:cubicBezTo>
                <a:cubicBezTo>
                  <a:pt x="106" y="5"/>
                  <a:pt x="96" y="0"/>
                  <a:pt x="96" y="0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2" name="Rectangle 9"/>
          <p:cNvSpPr>
            <a:spLocks noChangeArrowheads="1"/>
          </p:cNvSpPr>
          <p:nvPr/>
        </p:nvSpPr>
        <p:spPr bwMode="auto">
          <a:xfrm>
            <a:off x="1482090" y="3303588"/>
            <a:ext cx="669925" cy="906463"/>
          </a:xfrm>
          <a:prstGeom prst="rect">
            <a:avLst/>
          </a:prstGeom>
          <a:solidFill>
            <a:srgbClr val="682E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3" name="Rectangle 10"/>
          <p:cNvSpPr>
            <a:spLocks noChangeArrowheads="1"/>
          </p:cNvSpPr>
          <p:nvPr/>
        </p:nvSpPr>
        <p:spPr bwMode="auto">
          <a:xfrm>
            <a:off x="1482090" y="3500438"/>
            <a:ext cx="669925" cy="709613"/>
          </a:xfrm>
          <a:prstGeom prst="rect">
            <a:avLst/>
          </a:prstGeom>
          <a:solidFill>
            <a:srgbClr val="682E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4" name="Freeform 11"/>
          <p:cNvSpPr>
            <a:spLocks noEditPoints="1"/>
          </p:cNvSpPr>
          <p:nvPr/>
        </p:nvSpPr>
        <p:spPr bwMode="auto">
          <a:xfrm>
            <a:off x="1523365" y="4086226"/>
            <a:ext cx="101600" cy="88900"/>
          </a:xfrm>
          <a:custGeom>
            <a:avLst/>
            <a:gdLst>
              <a:gd name="T0" fmla="*/ 19 w 64"/>
              <a:gd name="T1" fmla="*/ 0 h 56"/>
              <a:gd name="T2" fmla="*/ 0 w 64"/>
              <a:gd name="T3" fmla="*/ 9 h 56"/>
              <a:gd name="T4" fmla="*/ 0 w 64"/>
              <a:gd name="T5" fmla="*/ 0 h 56"/>
              <a:gd name="T6" fmla="*/ 43 w 64"/>
              <a:gd name="T7" fmla="*/ 0 h 56"/>
              <a:gd name="T8" fmla="*/ 20 w 64"/>
              <a:gd name="T9" fmla="*/ 9 h 56"/>
              <a:gd name="T10" fmla="*/ 20 w 64"/>
              <a:gd name="T11" fmla="*/ 0 h 56"/>
              <a:gd name="T12" fmla="*/ 64 w 64"/>
              <a:gd name="T13" fmla="*/ 0 h 56"/>
              <a:gd name="T14" fmla="*/ 45 w 64"/>
              <a:gd name="T15" fmla="*/ 9 h 56"/>
              <a:gd name="T16" fmla="*/ 45 w 64"/>
              <a:gd name="T17" fmla="*/ 0 h 56"/>
              <a:gd name="T18" fmla="*/ 64 w 64"/>
              <a:gd name="T19" fmla="*/ 22 h 56"/>
              <a:gd name="T20" fmla="*/ 45 w 64"/>
              <a:gd name="T21" fmla="*/ 11 h 56"/>
              <a:gd name="T22" fmla="*/ 64 w 64"/>
              <a:gd name="T23" fmla="*/ 11 h 56"/>
              <a:gd name="T24" fmla="*/ 64 w 64"/>
              <a:gd name="T25" fmla="*/ 33 h 56"/>
              <a:gd name="T26" fmla="*/ 45 w 64"/>
              <a:gd name="T27" fmla="*/ 22 h 56"/>
              <a:gd name="T28" fmla="*/ 64 w 64"/>
              <a:gd name="T29" fmla="*/ 22 h 56"/>
              <a:gd name="T30" fmla="*/ 64 w 64"/>
              <a:gd name="T31" fmla="*/ 47 h 56"/>
              <a:gd name="T32" fmla="*/ 45 w 64"/>
              <a:gd name="T33" fmla="*/ 35 h 56"/>
              <a:gd name="T34" fmla="*/ 64 w 64"/>
              <a:gd name="T35" fmla="*/ 35 h 56"/>
              <a:gd name="T36" fmla="*/ 64 w 64"/>
              <a:gd name="T37" fmla="*/ 56 h 56"/>
              <a:gd name="T38" fmla="*/ 45 w 64"/>
              <a:gd name="T39" fmla="*/ 48 h 56"/>
              <a:gd name="T40" fmla="*/ 64 w 64"/>
              <a:gd name="T41" fmla="*/ 48 h 56"/>
              <a:gd name="T42" fmla="*/ 20 w 64"/>
              <a:gd name="T43" fmla="*/ 56 h 56"/>
              <a:gd name="T44" fmla="*/ 43 w 64"/>
              <a:gd name="T45" fmla="*/ 48 h 56"/>
              <a:gd name="T46" fmla="*/ 43 w 64"/>
              <a:gd name="T47" fmla="*/ 56 h 56"/>
              <a:gd name="T48" fmla="*/ 0 w 64"/>
              <a:gd name="T49" fmla="*/ 56 h 56"/>
              <a:gd name="T50" fmla="*/ 19 w 64"/>
              <a:gd name="T51" fmla="*/ 48 h 56"/>
              <a:gd name="T52" fmla="*/ 19 w 64"/>
              <a:gd name="T53" fmla="*/ 56 h 56"/>
              <a:gd name="T54" fmla="*/ 0 w 64"/>
              <a:gd name="T55" fmla="*/ 35 h 56"/>
              <a:gd name="T56" fmla="*/ 19 w 64"/>
              <a:gd name="T57" fmla="*/ 47 h 56"/>
              <a:gd name="T58" fmla="*/ 0 w 64"/>
              <a:gd name="T59" fmla="*/ 47 h 56"/>
              <a:gd name="T60" fmla="*/ 0 w 64"/>
              <a:gd name="T61" fmla="*/ 22 h 56"/>
              <a:gd name="T62" fmla="*/ 19 w 64"/>
              <a:gd name="T63" fmla="*/ 33 h 56"/>
              <a:gd name="T64" fmla="*/ 0 w 64"/>
              <a:gd name="T65" fmla="*/ 33 h 56"/>
              <a:gd name="T66" fmla="*/ 0 w 64"/>
              <a:gd name="T67" fmla="*/ 11 h 56"/>
              <a:gd name="T68" fmla="*/ 19 w 64"/>
              <a:gd name="T69" fmla="*/ 22 h 56"/>
              <a:gd name="T70" fmla="*/ 0 w 64"/>
              <a:gd name="T71" fmla="*/ 22 h 56"/>
              <a:gd name="T72" fmla="*/ 20 w 64"/>
              <a:gd name="T73" fmla="*/ 22 h 56"/>
              <a:gd name="T74" fmla="*/ 43 w 64"/>
              <a:gd name="T75" fmla="*/ 11 h 56"/>
              <a:gd name="T76" fmla="*/ 20 w 64"/>
              <a:gd name="T77" fmla="*/ 11 h 56"/>
              <a:gd name="T78" fmla="*/ 20 w 64"/>
              <a:gd name="T79" fmla="*/ 33 h 56"/>
              <a:gd name="T80" fmla="*/ 43 w 64"/>
              <a:gd name="T81" fmla="*/ 22 h 56"/>
              <a:gd name="T82" fmla="*/ 20 w 64"/>
              <a:gd name="T83" fmla="*/ 22 h 56"/>
              <a:gd name="T84" fmla="*/ 20 w 64"/>
              <a:gd name="T85" fmla="*/ 47 h 56"/>
              <a:gd name="T86" fmla="*/ 43 w 64"/>
              <a:gd name="T87" fmla="*/ 35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4" h="56">
                <a:moveTo>
                  <a:pt x="0" y="0"/>
                </a:moveTo>
                <a:lnTo>
                  <a:pt x="19" y="0"/>
                </a:lnTo>
                <a:lnTo>
                  <a:pt x="19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20" y="0"/>
                </a:moveTo>
                <a:lnTo>
                  <a:pt x="43" y="0"/>
                </a:lnTo>
                <a:lnTo>
                  <a:pt x="43" y="9"/>
                </a:lnTo>
                <a:lnTo>
                  <a:pt x="20" y="9"/>
                </a:lnTo>
                <a:lnTo>
                  <a:pt x="20" y="0"/>
                </a:lnTo>
                <a:lnTo>
                  <a:pt x="20" y="0"/>
                </a:lnTo>
                <a:close/>
                <a:moveTo>
                  <a:pt x="45" y="0"/>
                </a:moveTo>
                <a:lnTo>
                  <a:pt x="64" y="0"/>
                </a:lnTo>
                <a:lnTo>
                  <a:pt x="64" y="9"/>
                </a:lnTo>
                <a:lnTo>
                  <a:pt x="45" y="9"/>
                </a:lnTo>
                <a:lnTo>
                  <a:pt x="45" y="0"/>
                </a:lnTo>
                <a:lnTo>
                  <a:pt x="45" y="0"/>
                </a:lnTo>
                <a:close/>
                <a:moveTo>
                  <a:pt x="64" y="11"/>
                </a:moveTo>
                <a:lnTo>
                  <a:pt x="64" y="22"/>
                </a:lnTo>
                <a:lnTo>
                  <a:pt x="45" y="22"/>
                </a:lnTo>
                <a:lnTo>
                  <a:pt x="45" y="11"/>
                </a:lnTo>
                <a:lnTo>
                  <a:pt x="64" y="11"/>
                </a:lnTo>
                <a:lnTo>
                  <a:pt x="64" y="11"/>
                </a:lnTo>
                <a:close/>
                <a:moveTo>
                  <a:pt x="64" y="22"/>
                </a:moveTo>
                <a:lnTo>
                  <a:pt x="64" y="33"/>
                </a:lnTo>
                <a:lnTo>
                  <a:pt x="45" y="33"/>
                </a:lnTo>
                <a:lnTo>
                  <a:pt x="45" y="22"/>
                </a:lnTo>
                <a:lnTo>
                  <a:pt x="64" y="22"/>
                </a:lnTo>
                <a:lnTo>
                  <a:pt x="64" y="22"/>
                </a:lnTo>
                <a:close/>
                <a:moveTo>
                  <a:pt x="64" y="35"/>
                </a:moveTo>
                <a:lnTo>
                  <a:pt x="64" y="47"/>
                </a:lnTo>
                <a:lnTo>
                  <a:pt x="45" y="47"/>
                </a:lnTo>
                <a:lnTo>
                  <a:pt x="45" y="35"/>
                </a:lnTo>
                <a:lnTo>
                  <a:pt x="64" y="35"/>
                </a:lnTo>
                <a:lnTo>
                  <a:pt x="64" y="35"/>
                </a:lnTo>
                <a:close/>
                <a:moveTo>
                  <a:pt x="64" y="48"/>
                </a:moveTo>
                <a:lnTo>
                  <a:pt x="64" y="56"/>
                </a:lnTo>
                <a:lnTo>
                  <a:pt x="45" y="56"/>
                </a:lnTo>
                <a:lnTo>
                  <a:pt x="45" y="48"/>
                </a:lnTo>
                <a:lnTo>
                  <a:pt x="64" y="48"/>
                </a:lnTo>
                <a:lnTo>
                  <a:pt x="64" y="48"/>
                </a:lnTo>
                <a:close/>
                <a:moveTo>
                  <a:pt x="43" y="56"/>
                </a:moveTo>
                <a:lnTo>
                  <a:pt x="20" y="56"/>
                </a:lnTo>
                <a:lnTo>
                  <a:pt x="20" y="48"/>
                </a:lnTo>
                <a:lnTo>
                  <a:pt x="43" y="48"/>
                </a:lnTo>
                <a:lnTo>
                  <a:pt x="43" y="56"/>
                </a:lnTo>
                <a:lnTo>
                  <a:pt x="43" y="56"/>
                </a:lnTo>
                <a:close/>
                <a:moveTo>
                  <a:pt x="19" y="56"/>
                </a:moveTo>
                <a:lnTo>
                  <a:pt x="0" y="56"/>
                </a:lnTo>
                <a:lnTo>
                  <a:pt x="0" y="48"/>
                </a:lnTo>
                <a:lnTo>
                  <a:pt x="19" y="48"/>
                </a:lnTo>
                <a:lnTo>
                  <a:pt x="19" y="56"/>
                </a:lnTo>
                <a:lnTo>
                  <a:pt x="19" y="56"/>
                </a:lnTo>
                <a:close/>
                <a:moveTo>
                  <a:pt x="0" y="47"/>
                </a:moveTo>
                <a:lnTo>
                  <a:pt x="0" y="35"/>
                </a:lnTo>
                <a:lnTo>
                  <a:pt x="19" y="35"/>
                </a:lnTo>
                <a:lnTo>
                  <a:pt x="19" y="47"/>
                </a:lnTo>
                <a:lnTo>
                  <a:pt x="0" y="47"/>
                </a:lnTo>
                <a:lnTo>
                  <a:pt x="0" y="47"/>
                </a:lnTo>
                <a:close/>
                <a:moveTo>
                  <a:pt x="0" y="33"/>
                </a:moveTo>
                <a:lnTo>
                  <a:pt x="0" y="22"/>
                </a:lnTo>
                <a:lnTo>
                  <a:pt x="19" y="22"/>
                </a:lnTo>
                <a:lnTo>
                  <a:pt x="19" y="33"/>
                </a:lnTo>
                <a:lnTo>
                  <a:pt x="0" y="33"/>
                </a:lnTo>
                <a:lnTo>
                  <a:pt x="0" y="33"/>
                </a:lnTo>
                <a:close/>
                <a:moveTo>
                  <a:pt x="0" y="22"/>
                </a:moveTo>
                <a:lnTo>
                  <a:pt x="0" y="11"/>
                </a:lnTo>
                <a:lnTo>
                  <a:pt x="19" y="11"/>
                </a:lnTo>
                <a:lnTo>
                  <a:pt x="19" y="22"/>
                </a:lnTo>
                <a:lnTo>
                  <a:pt x="0" y="22"/>
                </a:lnTo>
                <a:lnTo>
                  <a:pt x="0" y="22"/>
                </a:lnTo>
                <a:close/>
                <a:moveTo>
                  <a:pt x="20" y="11"/>
                </a:moveTo>
                <a:lnTo>
                  <a:pt x="20" y="22"/>
                </a:lnTo>
                <a:lnTo>
                  <a:pt x="43" y="22"/>
                </a:lnTo>
                <a:lnTo>
                  <a:pt x="43" y="11"/>
                </a:lnTo>
                <a:lnTo>
                  <a:pt x="20" y="11"/>
                </a:lnTo>
                <a:lnTo>
                  <a:pt x="20" y="11"/>
                </a:lnTo>
                <a:close/>
                <a:moveTo>
                  <a:pt x="20" y="22"/>
                </a:moveTo>
                <a:lnTo>
                  <a:pt x="20" y="33"/>
                </a:lnTo>
                <a:lnTo>
                  <a:pt x="43" y="33"/>
                </a:lnTo>
                <a:lnTo>
                  <a:pt x="43" y="22"/>
                </a:lnTo>
                <a:lnTo>
                  <a:pt x="20" y="22"/>
                </a:lnTo>
                <a:lnTo>
                  <a:pt x="20" y="22"/>
                </a:lnTo>
                <a:close/>
                <a:moveTo>
                  <a:pt x="20" y="35"/>
                </a:moveTo>
                <a:lnTo>
                  <a:pt x="20" y="47"/>
                </a:lnTo>
                <a:lnTo>
                  <a:pt x="43" y="47"/>
                </a:lnTo>
                <a:lnTo>
                  <a:pt x="43" y="35"/>
                </a:lnTo>
                <a:lnTo>
                  <a:pt x="20" y="35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5" name="Freeform 12"/>
          <p:cNvSpPr>
            <a:spLocks noEditPoints="1"/>
          </p:cNvSpPr>
          <p:nvPr/>
        </p:nvSpPr>
        <p:spPr bwMode="auto">
          <a:xfrm>
            <a:off x="1642428" y="4086226"/>
            <a:ext cx="98425" cy="88900"/>
          </a:xfrm>
          <a:custGeom>
            <a:avLst/>
            <a:gdLst>
              <a:gd name="T0" fmla="*/ 17 w 62"/>
              <a:gd name="T1" fmla="*/ 0 h 56"/>
              <a:gd name="T2" fmla="*/ 0 w 62"/>
              <a:gd name="T3" fmla="*/ 9 h 56"/>
              <a:gd name="T4" fmla="*/ 0 w 62"/>
              <a:gd name="T5" fmla="*/ 0 h 56"/>
              <a:gd name="T6" fmla="*/ 41 w 62"/>
              <a:gd name="T7" fmla="*/ 0 h 56"/>
              <a:gd name="T8" fmla="*/ 19 w 62"/>
              <a:gd name="T9" fmla="*/ 9 h 56"/>
              <a:gd name="T10" fmla="*/ 19 w 62"/>
              <a:gd name="T11" fmla="*/ 0 h 56"/>
              <a:gd name="T12" fmla="*/ 62 w 62"/>
              <a:gd name="T13" fmla="*/ 0 h 56"/>
              <a:gd name="T14" fmla="*/ 43 w 62"/>
              <a:gd name="T15" fmla="*/ 9 h 56"/>
              <a:gd name="T16" fmla="*/ 43 w 62"/>
              <a:gd name="T17" fmla="*/ 0 h 56"/>
              <a:gd name="T18" fmla="*/ 62 w 62"/>
              <a:gd name="T19" fmla="*/ 22 h 56"/>
              <a:gd name="T20" fmla="*/ 43 w 62"/>
              <a:gd name="T21" fmla="*/ 11 h 56"/>
              <a:gd name="T22" fmla="*/ 62 w 62"/>
              <a:gd name="T23" fmla="*/ 11 h 56"/>
              <a:gd name="T24" fmla="*/ 62 w 62"/>
              <a:gd name="T25" fmla="*/ 33 h 56"/>
              <a:gd name="T26" fmla="*/ 43 w 62"/>
              <a:gd name="T27" fmla="*/ 22 h 56"/>
              <a:gd name="T28" fmla="*/ 62 w 62"/>
              <a:gd name="T29" fmla="*/ 22 h 56"/>
              <a:gd name="T30" fmla="*/ 62 w 62"/>
              <a:gd name="T31" fmla="*/ 47 h 56"/>
              <a:gd name="T32" fmla="*/ 43 w 62"/>
              <a:gd name="T33" fmla="*/ 35 h 56"/>
              <a:gd name="T34" fmla="*/ 62 w 62"/>
              <a:gd name="T35" fmla="*/ 35 h 56"/>
              <a:gd name="T36" fmla="*/ 62 w 62"/>
              <a:gd name="T37" fmla="*/ 56 h 56"/>
              <a:gd name="T38" fmla="*/ 43 w 62"/>
              <a:gd name="T39" fmla="*/ 48 h 56"/>
              <a:gd name="T40" fmla="*/ 62 w 62"/>
              <a:gd name="T41" fmla="*/ 48 h 56"/>
              <a:gd name="T42" fmla="*/ 19 w 62"/>
              <a:gd name="T43" fmla="*/ 56 h 56"/>
              <a:gd name="T44" fmla="*/ 41 w 62"/>
              <a:gd name="T45" fmla="*/ 48 h 56"/>
              <a:gd name="T46" fmla="*/ 41 w 62"/>
              <a:gd name="T47" fmla="*/ 56 h 56"/>
              <a:gd name="T48" fmla="*/ 0 w 62"/>
              <a:gd name="T49" fmla="*/ 56 h 56"/>
              <a:gd name="T50" fmla="*/ 17 w 62"/>
              <a:gd name="T51" fmla="*/ 48 h 56"/>
              <a:gd name="T52" fmla="*/ 17 w 62"/>
              <a:gd name="T53" fmla="*/ 56 h 56"/>
              <a:gd name="T54" fmla="*/ 0 w 62"/>
              <a:gd name="T55" fmla="*/ 35 h 56"/>
              <a:gd name="T56" fmla="*/ 17 w 62"/>
              <a:gd name="T57" fmla="*/ 47 h 56"/>
              <a:gd name="T58" fmla="*/ 0 w 62"/>
              <a:gd name="T59" fmla="*/ 47 h 56"/>
              <a:gd name="T60" fmla="*/ 0 w 62"/>
              <a:gd name="T61" fmla="*/ 22 h 56"/>
              <a:gd name="T62" fmla="*/ 17 w 62"/>
              <a:gd name="T63" fmla="*/ 33 h 56"/>
              <a:gd name="T64" fmla="*/ 0 w 62"/>
              <a:gd name="T65" fmla="*/ 33 h 56"/>
              <a:gd name="T66" fmla="*/ 0 w 62"/>
              <a:gd name="T67" fmla="*/ 11 h 56"/>
              <a:gd name="T68" fmla="*/ 17 w 62"/>
              <a:gd name="T69" fmla="*/ 22 h 56"/>
              <a:gd name="T70" fmla="*/ 0 w 62"/>
              <a:gd name="T71" fmla="*/ 22 h 56"/>
              <a:gd name="T72" fmla="*/ 19 w 62"/>
              <a:gd name="T73" fmla="*/ 22 h 56"/>
              <a:gd name="T74" fmla="*/ 41 w 62"/>
              <a:gd name="T75" fmla="*/ 11 h 56"/>
              <a:gd name="T76" fmla="*/ 19 w 62"/>
              <a:gd name="T77" fmla="*/ 11 h 56"/>
              <a:gd name="T78" fmla="*/ 19 w 62"/>
              <a:gd name="T79" fmla="*/ 33 h 56"/>
              <a:gd name="T80" fmla="*/ 41 w 62"/>
              <a:gd name="T81" fmla="*/ 22 h 56"/>
              <a:gd name="T82" fmla="*/ 19 w 62"/>
              <a:gd name="T83" fmla="*/ 22 h 56"/>
              <a:gd name="T84" fmla="*/ 19 w 62"/>
              <a:gd name="T85" fmla="*/ 47 h 56"/>
              <a:gd name="T86" fmla="*/ 41 w 62"/>
              <a:gd name="T87" fmla="*/ 35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2" h="56">
                <a:moveTo>
                  <a:pt x="0" y="0"/>
                </a:moveTo>
                <a:lnTo>
                  <a:pt x="17" y="0"/>
                </a:lnTo>
                <a:lnTo>
                  <a:pt x="17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19" y="0"/>
                </a:moveTo>
                <a:lnTo>
                  <a:pt x="41" y="0"/>
                </a:lnTo>
                <a:lnTo>
                  <a:pt x="41" y="9"/>
                </a:lnTo>
                <a:lnTo>
                  <a:pt x="19" y="9"/>
                </a:lnTo>
                <a:lnTo>
                  <a:pt x="19" y="0"/>
                </a:lnTo>
                <a:lnTo>
                  <a:pt x="19" y="0"/>
                </a:lnTo>
                <a:close/>
                <a:moveTo>
                  <a:pt x="43" y="0"/>
                </a:moveTo>
                <a:lnTo>
                  <a:pt x="62" y="0"/>
                </a:lnTo>
                <a:lnTo>
                  <a:pt x="62" y="9"/>
                </a:lnTo>
                <a:lnTo>
                  <a:pt x="43" y="9"/>
                </a:lnTo>
                <a:lnTo>
                  <a:pt x="43" y="0"/>
                </a:lnTo>
                <a:lnTo>
                  <a:pt x="43" y="0"/>
                </a:lnTo>
                <a:close/>
                <a:moveTo>
                  <a:pt x="62" y="11"/>
                </a:moveTo>
                <a:lnTo>
                  <a:pt x="62" y="22"/>
                </a:lnTo>
                <a:lnTo>
                  <a:pt x="43" y="22"/>
                </a:lnTo>
                <a:lnTo>
                  <a:pt x="43" y="11"/>
                </a:lnTo>
                <a:lnTo>
                  <a:pt x="62" y="11"/>
                </a:lnTo>
                <a:lnTo>
                  <a:pt x="62" y="11"/>
                </a:lnTo>
                <a:close/>
                <a:moveTo>
                  <a:pt x="62" y="22"/>
                </a:moveTo>
                <a:lnTo>
                  <a:pt x="62" y="33"/>
                </a:lnTo>
                <a:lnTo>
                  <a:pt x="43" y="33"/>
                </a:lnTo>
                <a:lnTo>
                  <a:pt x="43" y="22"/>
                </a:lnTo>
                <a:lnTo>
                  <a:pt x="62" y="22"/>
                </a:lnTo>
                <a:lnTo>
                  <a:pt x="62" y="22"/>
                </a:lnTo>
                <a:close/>
                <a:moveTo>
                  <a:pt x="62" y="35"/>
                </a:moveTo>
                <a:lnTo>
                  <a:pt x="62" y="47"/>
                </a:lnTo>
                <a:lnTo>
                  <a:pt x="43" y="47"/>
                </a:lnTo>
                <a:lnTo>
                  <a:pt x="43" y="35"/>
                </a:lnTo>
                <a:lnTo>
                  <a:pt x="62" y="35"/>
                </a:lnTo>
                <a:lnTo>
                  <a:pt x="62" y="35"/>
                </a:lnTo>
                <a:close/>
                <a:moveTo>
                  <a:pt x="62" y="48"/>
                </a:moveTo>
                <a:lnTo>
                  <a:pt x="62" y="56"/>
                </a:lnTo>
                <a:lnTo>
                  <a:pt x="43" y="56"/>
                </a:lnTo>
                <a:lnTo>
                  <a:pt x="43" y="48"/>
                </a:lnTo>
                <a:lnTo>
                  <a:pt x="62" y="48"/>
                </a:lnTo>
                <a:lnTo>
                  <a:pt x="62" y="48"/>
                </a:lnTo>
                <a:close/>
                <a:moveTo>
                  <a:pt x="41" y="56"/>
                </a:moveTo>
                <a:lnTo>
                  <a:pt x="19" y="56"/>
                </a:lnTo>
                <a:lnTo>
                  <a:pt x="19" y="48"/>
                </a:lnTo>
                <a:lnTo>
                  <a:pt x="41" y="48"/>
                </a:lnTo>
                <a:lnTo>
                  <a:pt x="41" y="56"/>
                </a:lnTo>
                <a:lnTo>
                  <a:pt x="41" y="56"/>
                </a:lnTo>
                <a:close/>
                <a:moveTo>
                  <a:pt x="17" y="56"/>
                </a:moveTo>
                <a:lnTo>
                  <a:pt x="0" y="56"/>
                </a:lnTo>
                <a:lnTo>
                  <a:pt x="0" y="48"/>
                </a:lnTo>
                <a:lnTo>
                  <a:pt x="17" y="48"/>
                </a:lnTo>
                <a:lnTo>
                  <a:pt x="17" y="56"/>
                </a:lnTo>
                <a:lnTo>
                  <a:pt x="17" y="56"/>
                </a:lnTo>
                <a:close/>
                <a:moveTo>
                  <a:pt x="0" y="47"/>
                </a:moveTo>
                <a:lnTo>
                  <a:pt x="0" y="35"/>
                </a:lnTo>
                <a:lnTo>
                  <a:pt x="17" y="35"/>
                </a:lnTo>
                <a:lnTo>
                  <a:pt x="17" y="47"/>
                </a:lnTo>
                <a:lnTo>
                  <a:pt x="0" y="47"/>
                </a:lnTo>
                <a:lnTo>
                  <a:pt x="0" y="47"/>
                </a:lnTo>
                <a:close/>
                <a:moveTo>
                  <a:pt x="0" y="33"/>
                </a:moveTo>
                <a:lnTo>
                  <a:pt x="0" y="22"/>
                </a:lnTo>
                <a:lnTo>
                  <a:pt x="17" y="22"/>
                </a:lnTo>
                <a:lnTo>
                  <a:pt x="17" y="33"/>
                </a:lnTo>
                <a:lnTo>
                  <a:pt x="0" y="33"/>
                </a:lnTo>
                <a:lnTo>
                  <a:pt x="0" y="33"/>
                </a:lnTo>
                <a:close/>
                <a:moveTo>
                  <a:pt x="0" y="22"/>
                </a:moveTo>
                <a:lnTo>
                  <a:pt x="0" y="11"/>
                </a:lnTo>
                <a:lnTo>
                  <a:pt x="17" y="11"/>
                </a:lnTo>
                <a:lnTo>
                  <a:pt x="17" y="22"/>
                </a:lnTo>
                <a:lnTo>
                  <a:pt x="0" y="22"/>
                </a:lnTo>
                <a:lnTo>
                  <a:pt x="0" y="22"/>
                </a:lnTo>
                <a:close/>
                <a:moveTo>
                  <a:pt x="19" y="11"/>
                </a:moveTo>
                <a:lnTo>
                  <a:pt x="19" y="22"/>
                </a:lnTo>
                <a:lnTo>
                  <a:pt x="41" y="22"/>
                </a:lnTo>
                <a:lnTo>
                  <a:pt x="41" y="11"/>
                </a:lnTo>
                <a:lnTo>
                  <a:pt x="19" y="11"/>
                </a:lnTo>
                <a:lnTo>
                  <a:pt x="19" y="11"/>
                </a:lnTo>
                <a:close/>
                <a:moveTo>
                  <a:pt x="19" y="22"/>
                </a:moveTo>
                <a:lnTo>
                  <a:pt x="19" y="33"/>
                </a:lnTo>
                <a:lnTo>
                  <a:pt x="41" y="33"/>
                </a:lnTo>
                <a:lnTo>
                  <a:pt x="41" y="22"/>
                </a:lnTo>
                <a:lnTo>
                  <a:pt x="19" y="22"/>
                </a:lnTo>
                <a:lnTo>
                  <a:pt x="19" y="22"/>
                </a:lnTo>
                <a:close/>
                <a:moveTo>
                  <a:pt x="19" y="35"/>
                </a:moveTo>
                <a:lnTo>
                  <a:pt x="19" y="47"/>
                </a:lnTo>
                <a:lnTo>
                  <a:pt x="41" y="47"/>
                </a:lnTo>
                <a:lnTo>
                  <a:pt x="41" y="35"/>
                </a:lnTo>
                <a:lnTo>
                  <a:pt x="19" y="35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6" name="Freeform 13"/>
          <p:cNvSpPr>
            <a:spLocks noEditPoints="1"/>
          </p:cNvSpPr>
          <p:nvPr/>
        </p:nvSpPr>
        <p:spPr bwMode="auto">
          <a:xfrm>
            <a:off x="1891665" y="4086226"/>
            <a:ext cx="101600" cy="88900"/>
          </a:xfrm>
          <a:custGeom>
            <a:avLst/>
            <a:gdLst>
              <a:gd name="T0" fmla="*/ 19 w 64"/>
              <a:gd name="T1" fmla="*/ 0 h 56"/>
              <a:gd name="T2" fmla="*/ 0 w 64"/>
              <a:gd name="T3" fmla="*/ 9 h 56"/>
              <a:gd name="T4" fmla="*/ 0 w 64"/>
              <a:gd name="T5" fmla="*/ 0 h 56"/>
              <a:gd name="T6" fmla="*/ 44 w 64"/>
              <a:gd name="T7" fmla="*/ 0 h 56"/>
              <a:gd name="T8" fmla="*/ 21 w 64"/>
              <a:gd name="T9" fmla="*/ 9 h 56"/>
              <a:gd name="T10" fmla="*/ 21 w 64"/>
              <a:gd name="T11" fmla="*/ 0 h 56"/>
              <a:gd name="T12" fmla="*/ 64 w 64"/>
              <a:gd name="T13" fmla="*/ 0 h 56"/>
              <a:gd name="T14" fmla="*/ 45 w 64"/>
              <a:gd name="T15" fmla="*/ 9 h 56"/>
              <a:gd name="T16" fmla="*/ 45 w 64"/>
              <a:gd name="T17" fmla="*/ 0 h 56"/>
              <a:gd name="T18" fmla="*/ 64 w 64"/>
              <a:gd name="T19" fmla="*/ 22 h 56"/>
              <a:gd name="T20" fmla="*/ 45 w 64"/>
              <a:gd name="T21" fmla="*/ 11 h 56"/>
              <a:gd name="T22" fmla="*/ 64 w 64"/>
              <a:gd name="T23" fmla="*/ 11 h 56"/>
              <a:gd name="T24" fmla="*/ 64 w 64"/>
              <a:gd name="T25" fmla="*/ 33 h 56"/>
              <a:gd name="T26" fmla="*/ 45 w 64"/>
              <a:gd name="T27" fmla="*/ 22 h 56"/>
              <a:gd name="T28" fmla="*/ 64 w 64"/>
              <a:gd name="T29" fmla="*/ 22 h 56"/>
              <a:gd name="T30" fmla="*/ 64 w 64"/>
              <a:gd name="T31" fmla="*/ 47 h 56"/>
              <a:gd name="T32" fmla="*/ 45 w 64"/>
              <a:gd name="T33" fmla="*/ 35 h 56"/>
              <a:gd name="T34" fmla="*/ 64 w 64"/>
              <a:gd name="T35" fmla="*/ 35 h 56"/>
              <a:gd name="T36" fmla="*/ 64 w 64"/>
              <a:gd name="T37" fmla="*/ 56 h 56"/>
              <a:gd name="T38" fmla="*/ 45 w 64"/>
              <a:gd name="T39" fmla="*/ 48 h 56"/>
              <a:gd name="T40" fmla="*/ 64 w 64"/>
              <a:gd name="T41" fmla="*/ 48 h 56"/>
              <a:gd name="T42" fmla="*/ 21 w 64"/>
              <a:gd name="T43" fmla="*/ 56 h 56"/>
              <a:gd name="T44" fmla="*/ 44 w 64"/>
              <a:gd name="T45" fmla="*/ 48 h 56"/>
              <a:gd name="T46" fmla="*/ 44 w 64"/>
              <a:gd name="T47" fmla="*/ 56 h 56"/>
              <a:gd name="T48" fmla="*/ 0 w 64"/>
              <a:gd name="T49" fmla="*/ 56 h 56"/>
              <a:gd name="T50" fmla="*/ 19 w 64"/>
              <a:gd name="T51" fmla="*/ 48 h 56"/>
              <a:gd name="T52" fmla="*/ 19 w 64"/>
              <a:gd name="T53" fmla="*/ 56 h 56"/>
              <a:gd name="T54" fmla="*/ 0 w 64"/>
              <a:gd name="T55" fmla="*/ 35 h 56"/>
              <a:gd name="T56" fmla="*/ 19 w 64"/>
              <a:gd name="T57" fmla="*/ 47 h 56"/>
              <a:gd name="T58" fmla="*/ 0 w 64"/>
              <a:gd name="T59" fmla="*/ 47 h 56"/>
              <a:gd name="T60" fmla="*/ 0 w 64"/>
              <a:gd name="T61" fmla="*/ 22 h 56"/>
              <a:gd name="T62" fmla="*/ 19 w 64"/>
              <a:gd name="T63" fmla="*/ 33 h 56"/>
              <a:gd name="T64" fmla="*/ 0 w 64"/>
              <a:gd name="T65" fmla="*/ 33 h 56"/>
              <a:gd name="T66" fmla="*/ 0 w 64"/>
              <a:gd name="T67" fmla="*/ 11 h 56"/>
              <a:gd name="T68" fmla="*/ 19 w 64"/>
              <a:gd name="T69" fmla="*/ 22 h 56"/>
              <a:gd name="T70" fmla="*/ 0 w 64"/>
              <a:gd name="T71" fmla="*/ 22 h 56"/>
              <a:gd name="T72" fmla="*/ 21 w 64"/>
              <a:gd name="T73" fmla="*/ 22 h 56"/>
              <a:gd name="T74" fmla="*/ 44 w 64"/>
              <a:gd name="T75" fmla="*/ 11 h 56"/>
              <a:gd name="T76" fmla="*/ 21 w 64"/>
              <a:gd name="T77" fmla="*/ 11 h 56"/>
              <a:gd name="T78" fmla="*/ 21 w 64"/>
              <a:gd name="T79" fmla="*/ 33 h 56"/>
              <a:gd name="T80" fmla="*/ 44 w 64"/>
              <a:gd name="T81" fmla="*/ 22 h 56"/>
              <a:gd name="T82" fmla="*/ 21 w 64"/>
              <a:gd name="T83" fmla="*/ 22 h 56"/>
              <a:gd name="T84" fmla="*/ 21 w 64"/>
              <a:gd name="T85" fmla="*/ 47 h 56"/>
              <a:gd name="T86" fmla="*/ 44 w 64"/>
              <a:gd name="T87" fmla="*/ 35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4" h="56">
                <a:moveTo>
                  <a:pt x="0" y="0"/>
                </a:moveTo>
                <a:lnTo>
                  <a:pt x="19" y="0"/>
                </a:lnTo>
                <a:lnTo>
                  <a:pt x="19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21" y="0"/>
                </a:moveTo>
                <a:lnTo>
                  <a:pt x="44" y="0"/>
                </a:lnTo>
                <a:lnTo>
                  <a:pt x="44" y="9"/>
                </a:lnTo>
                <a:lnTo>
                  <a:pt x="21" y="9"/>
                </a:lnTo>
                <a:lnTo>
                  <a:pt x="21" y="0"/>
                </a:lnTo>
                <a:lnTo>
                  <a:pt x="21" y="0"/>
                </a:lnTo>
                <a:close/>
                <a:moveTo>
                  <a:pt x="45" y="0"/>
                </a:moveTo>
                <a:lnTo>
                  <a:pt x="64" y="0"/>
                </a:lnTo>
                <a:lnTo>
                  <a:pt x="64" y="9"/>
                </a:lnTo>
                <a:lnTo>
                  <a:pt x="45" y="9"/>
                </a:lnTo>
                <a:lnTo>
                  <a:pt x="45" y="0"/>
                </a:lnTo>
                <a:lnTo>
                  <a:pt x="45" y="0"/>
                </a:lnTo>
                <a:close/>
                <a:moveTo>
                  <a:pt x="64" y="11"/>
                </a:moveTo>
                <a:lnTo>
                  <a:pt x="64" y="22"/>
                </a:lnTo>
                <a:lnTo>
                  <a:pt x="45" y="22"/>
                </a:lnTo>
                <a:lnTo>
                  <a:pt x="45" y="11"/>
                </a:lnTo>
                <a:lnTo>
                  <a:pt x="64" y="11"/>
                </a:lnTo>
                <a:lnTo>
                  <a:pt x="64" y="11"/>
                </a:lnTo>
                <a:close/>
                <a:moveTo>
                  <a:pt x="64" y="22"/>
                </a:moveTo>
                <a:lnTo>
                  <a:pt x="64" y="33"/>
                </a:lnTo>
                <a:lnTo>
                  <a:pt x="45" y="33"/>
                </a:lnTo>
                <a:lnTo>
                  <a:pt x="45" y="22"/>
                </a:lnTo>
                <a:lnTo>
                  <a:pt x="64" y="22"/>
                </a:lnTo>
                <a:lnTo>
                  <a:pt x="64" y="22"/>
                </a:lnTo>
                <a:close/>
                <a:moveTo>
                  <a:pt x="64" y="35"/>
                </a:moveTo>
                <a:lnTo>
                  <a:pt x="64" y="47"/>
                </a:lnTo>
                <a:lnTo>
                  <a:pt x="45" y="47"/>
                </a:lnTo>
                <a:lnTo>
                  <a:pt x="45" y="35"/>
                </a:lnTo>
                <a:lnTo>
                  <a:pt x="64" y="35"/>
                </a:lnTo>
                <a:lnTo>
                  <a:pt x="64" y="35"/>
                </a:lnTo>
                <a:close/>
                <a:moveTo>
                  <a:pt x="64" y="48"/>
                </a:moveTo>
                <a:lnTo>
                  <a:pt x="64" y="56"/>
                </a:lnTo>
                <a:lnTo>
                  <a:pt x="45" y="56"/>
                </a:lnTo>
                <a:lnTo>
                  <a:pt x="45" y="48"/>
                </a:lnTo>
                <a:lnTo>
                  <a:pt x="64" y="48"/>
                </a:lnTo>
                <a:lnTo>
                  <a:pt x="64" y="48"/>
                </a:lnTo>
                <a:close/>
                <a:moveTo>
                  <a:pt x="44" y="56"/>
                </a:moveTo>
                <a:lnTo>
                  <a:pt x="21" y="56"/>
                </a:lnTo>
                <a:lnTo>
                  <a:pt x="21" y="48"/>
                </a:lnTo>
                <a:lnTo>
                  <a:pt x="44" y="48"/>
                </a:lnTo>
                <a:lnTo>
                  <a:pt x="44" y="56"/>
                </a:lnTo>
                <a:lnTo>
                  <a:pt x="44" y="56"/>
                </a:lnTo>
                <a:close/>
                <a:moveTo>
                  <a:pt x="19" y="56"/>
                </a:moveTo>
                <a:lnTo>
                  <a:pt x="0" y="56"/>
                </a:lnTo>
                <a:lnTo>
                  <a:pt x="0" y="48"/>
                </a:lnTo>
                <a:lnTo>
                  <a:pt x="19" y="48"/>
                </a:lnTo>
                <a:lnTo>
                  <a:pt x="19" y="56"/>
                </a:lnTo>
                <a:lnTo>
                  <a:pt x="19" y="56"/>
                </a:lnTo>
                <a:close/>
                <a:moveTo>
                  <a:pt x="0" y="47"/>
                </a:moveTo>
                <a:lnTo>
                  <a:pt x="0" y="35"/>
                </a:lnTo>
                <a:lnTo>
                  <a:pt x="19" y="35"/>
                </a:lnTo>
                <a:lnTo>
                  <a:pt x="19" y="47"/>
                </a:lnTo>
                <a:lnTo>
                  <a:pt x="0" y="47"/>
                </a:lnTo>
                <a:lnTo>
                  <a:pt x="0" y="47"/>
                </a:lnTo>
                <a:close/>
                <a:moveTo>
                  <a:pt x="0" y="33"/>
                </a:moveTo>
                <a:lnTo>
                  <a:pt x="0" y="22"/>
                </a:lnTo>
                <a:lnTo>
                  <a:pt x="19" y="22"/>
                </a:lnTo>
                <a:lnTo>
                  <a:pt x="19" y="33"/>
                </a:lnTo>
                <a:lnTo>
                  <a:pt x="0" y="33"/>
                </a:lnTo>
                <a:lnTo>
                  <a:pt x="0" y="33"/>
                </a:lnTo>
                <a:close/>
                <a:moveTo>
                  <a:pt x="0" y="22"/>
                </a:moveTo>
                <a:lnTo>
                  <a:pt x="0" y="11"/>
                </a:lnTo>
                <a:lnTo>
                  <a:pt x="19" y="11"/>
                </a:lnTo>
                <a:lnTo>
                  <a:pt x="19" y="22"/>
                </a:lnTo>
                <a:lnTo>
                  <a:pt x="0" y="22"/>
                </a:lnTo>
                <a:lnTo>
                  <a:pt x="0" y="22"/>
                </a:lnTo>
                <a:close/>
                <a:moveTo>
                  <a:pt x="21" y="11"/>
                </a:moveTo>
                <a:lnTo>
                  <a:pt x="21" y="22"/>
                </a:lnTo>
                <a:lnTo>
                  <a:pt x="44" y="22"/>
                </a:lnTo>
                <a:lnTo>
                  <a:pt x="44" y="11"/>
                </a:lnTo>
                <a:lnTo>
                  <a:pt x="21" y="11"/>
                </a:lnTo>
                <a:lnTo>
                  <a:pt x="21" y="11"/>
                </a:lnTo>
                <a:close/>
                <a:moveTo>
                  <a:pt x="21" y="22"/>
                </a:moveTo>
                <a:lnTo>
                  <a:pt x="21" y="33"/>
                </a:lnTo>
                <a:lnTo>
                  <a:pt x="44" y="33"/>
                </a:lnTo>
                <a:lnTo>
                  <a:pt x="44" y="22"/>
                </a:lnTo>
                <a:lnTo>
                  <a:pt x="21" y="22"/>
                </a:lnTo>
                <a:lnTo>
                  <a:pt x="21" y="22"/>
                </a:lnTo>
                <a:close/>
                <a:moveTo>
                  <a:pt x="21" y="35"/>
                </a:moveTo>
                <a:lnTo>
                  <a:pt x="21" y="47"/>
                </a:lnTo>
                <a:lnTo>
                  <a:pt x="44" y="47"/>
                </a:lnTo>
                <a:lnTo>
                  <a:pt x="44" y="35"/>
                </a:lnTo>
                <a:lnTo>
                  <a:pt x="21" y="35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7" name="Freeform 14"/>
          <p:cNvSpPr>
            <a:spLocks noEditPoints="1"/>
          </p:cNvSpPr>
          <p:nvPr/>
        </p:nvSpPr>
        <p:spPr bwMode="auto">
          <a:xfrm>
            <a:off x="2010728" y="4086226"/>
            <a:ext cx="98425" cy="88900"/>
          </a:xfrm>
          <a:custGeom>
            <a:avLst/>
            <a:gdLst>
              <a:gd name="T0" fmla="*/ 19 w 62"/>
              <a:gd name="T1" fmla="*/ 0 h 56"/>
              <a:gd name="T2" fmla="*/ 0 w 62"/>
              <a:gd name="T3" fmla="*/ 9 h 56"/>
              <a:gd name="T4" fmla="*/ 0 w 62"/>
              <a:gd name="T5" fmla="*/ 0 h 56"/>
              <a:gd name="T6" fmla="*/ 42 w 62"/>
              <a:gd name="T7" fmla="*/ 0 h 56"/>
              <a:gd name="T8" fmla="*/ 21 w 62"/>
              <a:gd name="T9" fmla="*/ 9 h 56"/>
              <a:gd name="T10" fmla="*/ 21 w 62"/>
              <a:gd name="T11" fmla="*/ 0 h 56"/>
              <a:gd name="T12" fmla="*/ 62 w 62"/>
              <a:gd name="T13" fmla="*/ 0 h 56"/>
              <a:gd name="T14" fmla="*/ 44 w 62"/>
              <a:gd name="T15" fmla="*/ 9 h 56"/>
              <a:gd name="T16" fmla="*/ 44 w 62"/>
              <a:gd name="T17" fmla="*/ 0 h 56"/>
              <a:gd name="T18" fmla="*/ 62 w 62"/>
              <a:gd name="T19" fmla="*/ 22 h 56"/>
              <a:gd name="T20" fmla="*/ 44 w 62"/>
              <a:gd name="T21" fmla="*/ 11 h 56"/>
              <a:gd name="T22" fmla="*/ 62 w 62"/>
              <a:gd name="T23" fmla="*/ 11 h 56"/>
              <a:gd name="T24" fmla="*/ 62 w 62"/>
              <a:gd name="T25" fmla="*/ 33 h 56"/>
              <a:gd name="T26" fmla="*/ 44 w 62"/>
              <a:gd name="T27" fmla="*/ 22 h 56"/>
              <a:gd name="T28" fmla="*/ 62 w 62"/>
              <a:gd name="T29" fmla="*/ 22 h 56"/>
              <a:gd name="T30" fmla="*/ 62 w 62"/>
              <a:gd name="T31" fmla="*/ 47 h 56"/>
              <a:gd name="T32" fmla="*/ 44 w 62"/>
              <a:gd name="T33" fmla="*/ 35 h 56"/>
              <a:gd name="T34" fmla="*/ 62 w 62"/>
              <a:gd name="T35" fmla="*/ 35 h 56"/>
              <a:gd name="T36" fmla="*/ 62 w 62"/>
              <a:gd name="T37" fmla="*/ 56 h 56"/>
              <a:gd name="T38" fmla="*/ 44 w 62"/>
              <a:gd name="T39" fmla="*/ 48 h 56"/>
              <a:gd name="T40" fmla="*/ 62 w 62"/>
              <a:gd name="T41" fmla="*/ 48 h 56"/>
              <a:gd name="T42" fmla="*/ 21 w 62"/>
              <a:gd name="T43" fmla="*/ 56 h 56"/>
              <a:gd name="T44" fmla="*/ 42 w 62"/>
              <a:gd name="T45" fmla="*/ 48 h 56"/>
              <a:gd name="T46" fmla="*/ 42 w 62"/>
              <a:gd name="T47" fmla="*/ 56 h 56"/>
              <a:gd name="T48" fmla="*/ 0 w 62"/>
              <a:gd name="T49" fmla="*/ 56 h 56"/>
              <a:gd name="T50" fmla="*/ 19 w 62"/>
              <a:gd name="T51" fmla="*/ 48 h 56"/>
              <a:gd name="T52" fmla="*/ 19 w 62"/>
              <a:gd name="T53" fmla="*/ 56 h 56"/>
              <a:gd name="T54" fmla="*/ 0 w 62"/>
              <a:gd name="T55" fmla="*/ 35 h 56"/>
              <a:gd name="T56" fmla="*/ 19 w 62"/>
              <a:gd name="T57" fmla="*/ 47 h 56"/>
              <a:gd name="T58" fmla="*/ 0 w 62"/>
              <a:gd name="T59" fmla="*/ 47 h 56"/>
              <a:gd name="T60" fmla="*/ 0 w 62"/>
              <a:gd name="T61" fmla="*/ 22 h 56"/>
              <a:gd name="T62" fmla="*/ 19 w 62"/>
              <a:gd name="T63" fmla="*/ 33 h 56"/>
              <a:gd name="T64" fmla="*/ 0 w 62"/>
              <a:gd name="T65" fmla="*/ 33 h 56"/>
              <a:gd name="T66" fmla="*/ 0 w 62"/>
              <a:gd name="T67" fmla="*/ 11 h 56"/>
              <a:gd name="T68" fmla="*/ 19 w 62"/>
              <a:gd name="T69" fmla="*/ 22 h 56"/>
              <a:gd name="T70" fmla="*/ 0 w 62"/>
              <a:gd name="T71" fmla="*/ 22 h 56"/>
              <a:gd name="T72" fmla="*/ 21 w 62"/>
              <a:gd name="T73" fmla="*/ 22 h 56"/>
              <a:gd name="T74" fmla="*/ 42 w 62"/>
              <a:gd name="T75" fmla="*/ 11 h 56"/>
              <a:gd name="T76" fmla="*/ 21 w 62"/>
              <a:gd name="T77" fmla="*/ 11 h 56"/>
              <a:gd name="T78" fmla="*/ 21 w 62"/>
              <a:gd name="T79" fmla="*/ 33 h 56"/>
              <a:gd name="T80" fmla="*/ 42 w 62"/>
              <a:gd name="T81" fmla="*/ 22 h 56"/>
              <a:gd name="T82" fmla="*/ 21 w 62"/>
              <a:gd name="T83" fmla="*/ 22 h 56"/>
              <a:gd name="T84" fmla="*/ 21 w 62"/>
              <a:gd name="T85" fmla="*/ 47 h 56"/>
              <a:gd name="T86" fmla="*/ 42 w 62"/>
              <a:gd name="T87" fmla="*/ 35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2" h="56">
                <a:moveTo>
                  <a:pt x="0" y="0"/>
                </a:moveTo>
                <a:lnTo>
                  <a:pt x="19" y="0"/>
                </a:lnTo>
                <a:lnTo>
                  <a:pt x="19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21" y="0"/>
                </a:moveTo>
                <a:lnTo>
                  <a:pt x="42" y="0"/>
                </a:lnTo>
                <a:lnTo>
                  <a:pt x="42" y="9"/>
                </a:lnTo>
                <a:lnTo>
                  <a:pt x="21" y="9"/>
                </a:lnTo>
                <a:lnTo>
                  <a:pt x="21" y="0"/>
                </a:lnTo>
                <a:lnTo>
                  <a:pt x="21" y="0"/>
                </a:lnTo>
                <a:close/>
                <a:moveTo>
                  <a:pt x="44" y="0"/>
                </a:moveTo>
                <a:lnTo>
                  <a:pt x="62" y="0"/>
                </a:lnTo>
                <a:lnTo>
                  <a:pt x="62" y="9"/>
                </a:lnTo>
                <a:lnTo>
                  <a:pt x="44" y="9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62" y="11"/>
                </a:moveTo>
                <a:lnTo>
                  <a:pt x="62" y="22"/>
                </a:lnTo>
                <a:lnTo>
                  <a:pt x="44" y="22"/>
                </a:lnTo>
                <a:lnTo>
                  <a:pt x="44" y="11"/>
                </a:lnTo>
                <a:lnTo>
                  <a:pt x="62" y="11"/>
                </a:lnTo>
                <a:lnTo>
                  <a:pt x="62" y="11"/>
                </a:lnTo>
                <a:close/>
                <a:moveTo>
                  <a:pt x="62" y="22"/>
                </a:moveTo>
                <a:lnTo>
                  <a:pt x="62" y="33"/>
                </a:lnTo>
                <a:lnTo>
                  <a:pt x="44" y="33"/>
                </a:lnTo>
                <a:lnTo>
                  <a:pt x="44" y="22"/>
                </a:lnTo>
                <a:lnTo>
                  <a:pt x="62" y="22"/>
                </a:lnTo>
                <a:lnTo>
                  <a:pt x="62" y="22"/>
                </a:lnTo>
                <a:close/>
                <a:moveTo>
                  <a:pt x="62" y="35"/>
                </a:moveTo>
                <a:lnTo>
                  <a:pt x="62" y="47"/>
                </a:lnTo>
                <a:lnTo>
                  <a:pt x="44" y="47"/>
                </a:lnTo>
                <a:lnTo>
                  <a:pt x="44" y="35"/>
                </a:lnTo>
                <a:lnTo>
                  <a:pt x="62" y="35"/>
                </a:lnTo>
                <a:lnTo>
                  <a:pt x="62" y="35"/>
                </a:lnTo>
                <a:close/>
                <a:moveTo>
                  <a:pt x="62" y="48"/>
                </a:moveTo>
                <a:lnTo>
                  <a:pt x="62" y="56"/>
                </a:lnTo>
                <a:lnTo>
                  <a:pt x="44" y="56"/>
                </a:lnTo>
                <a:lnTo>
                  <a:pt x="44" y="48"/>
                </a:lnTo>
                <a:lnTo>
                  <a:pt x="62" y="48"/>
                </a:lnTo>
                <a:lnTo>
                  <a:pt x="62" y="48"/>
                </a:lnTo>
                <a:close/>
                <a:moveTo>
                  <a:pt x="42" y="56"/>
                </a:moveTo>
                <a:lnTo>
                  <a:pt x="21" y="56"/>
                </a:lnTo>
                <a:lnTo>
                  <a:pt x="21" y="48"/>
                </a:lnTo>
                <a:lnTo>
                  <a:pt x="42" y="48"/>
                </a:lnTo>
                <a:lnTo>
                  <a:pt x="42" y="56"/>
                </a:lnTo>
                <a:lnTo>
                  <a:pt x="42" y="56"/>
                </a:lnTo>
                <a:close/>
                <a:moveTo>
                  <a:pt x="19" y="56"/>
                </a:moveTo>
                <a:lnTo>
                  <a:pt x="0" y="56"/>
                </a:lnTo>
                <a:lnTo>
                  <a:pt x="0" y="48"/>
                </a:lnTo>
                <a:lnTo>
                  <a:pt x="19" y="48"/>
                </a:lnTo>
                <a:lnTo>
                  <a:pt x="19" y="56"/>
                </a:lnTo>
                <a:lnTo>
                  <a:pt x="19" y="56"/>
                </a:lnTo>
                <a:close/>
                <a:moveTo>
                  <a:pt x="0" y="47"/>
                </a:moveTo>
                <a:lnTo>
                  <a:pt x="0" y="35"/>
                </a:lnTo>
                <a:lnTo>
                  <a:pt x="19" y="35"/>
                </a:lnTo>
                <a:lnTo>
                  <a:pt x="19" y="47"/>
                </a:lnTo>
                <a:lnTo>
                  <a:pt x="0" y="47"/>
                </a:lnTo>
                <a:lnTo>
                  <a:pt x="0" y="47"/>
                </a:lnTo>
                <a:close/>
                <a:moveTo>
                  <a:pt x="0" y="33"/>
                </a:moveTo>
                <a:lnTo>
                  <a:pt x="0" y="22"/>
                </a:lnTo>
                <a:lnTo>
                  <a:pt x="19" y="22"/>
                </a:lnTo>
                <a:lnTo>
                  <a:pt x="19" y="33"/>
                </a:lnTo>
                <a:lnTo>
                  <a:pt x="0" y="33"/>
                </a:lnTo>
                <a:lnTo>
                  <a:pt x="0" y="33"/>
                </a:lnTo>
                <a:close/>
                <a:moveTo>
                  <a:pt x="0" y="22"/>
                </a:moveTo>
                <a:lnTo>
                  <a:pt x="0" y="11"/>
                </a:lnTo>
                <a:lnTo>
                  <a:pt x="19" y="11"/>
                </a:lnTo>
                <a:lnTo>
                  <a:pt x="19" y="22"/>
                </a:lnTo>
                <a:lnTo>
                  <a:pt x="0" y="22"/>
                </a:lnTo>
                <a:lnTo>
                  <a:pt x="0" y="22"/>
                </a:lnTo>
                <a:close/>
                <a:moveTo>
                  <a:pt x="21" y="11"/>
                </a:moveTo>
                <a:lnTo>
                  <a:pt x="21" y="22"/>
                </a:lnTo>
                <a:lnTo>
                  <a:pt x="42" y="22"/>
                </a:lnTo>
                <a:lnTo>
                  <a:pt x="42" y="11"/>
                </a:lnTo>
                <a:lnTo>
                  <a:pt x="21" y="11"/>
                </a:lnTo>
                <a:lnTo>
                  <a:pt x="21" y="11"/>
                </a:lnTo>
                <a:close/>
                <a:moveTo>
                  <a:pt x="21" y="22"/>
                </a:moveTo>
                <a:lnTo>
                  <a:pt x="21" y="33"/>
                </a:lnTo>
                <a:lnTo>
                  <a:pt x="42" y="33"/>
                </a:lnTo>
                <a:lnTo>
                  <a:pt x="42" y="22"/>
                </a:lnTo>
                <a:lnTo>
                  <a:pt x="21" y="22"/>
                </a:lnTo>
                <a:lnTo>
                  <a:pt x="21" y="22"/>
                </a:lnTo>
                <a:close/>
                <a:moveTo>
                  <a:pt x="21" y="35"/>
                </a:moveTo>
                <a:lnTo>
                  <a:pt x="21" y="47"/>
                </a:lnTo>
                <a:lnTo>
                  <a:pt x="42" y="47"/>
                </a:lnTo>
                <a:lnTo>
                  <a:pt x="42" y="35"/>
                </a:lnTo>
                <a:lnTo>
                  <a:pt x="21" y="35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8" name="Freeform 15"/>
          <p:cNvSpPr>
            <a:spLocks noEditPoints="1"/>
          </p:cNvSpPr>
          <p:nvPr/>
        </p:nvSpPr>
        <p:spPr bwMode="auto">
          <a:xfrm>
            <a:off x="1523365" y="3806826"/>
            <a:ext cx="101600" cy="92075"/>
          </a:xfrm>
          <a:custGeom>
            <a:avLst/>
            <a:gdLst>
              <a:gd name="T0" fmla="*/ 19 w 64"/>
              <a:gd name="T1" fmla="*/ 0 h 58"/>
              <a:gd name="T2" fmla="*/ 0 w 64"/>
              <a:gd name="T3" fmla="*/ 9 h 58"/>
              <a:gd name="T4" fmla="*/ 0 w 64"/>
              <a:gd name="T5" fmla="*/ 0 h 58"/>
              <a:gd name="T6" fmla="*/ 43 w 64"/>
              <a:gd name="T7" fmla="*/ 0 h 58"/>
              <a:gd name="T8" fmla="*/ 20 w 64"/>
              <a:gd name="T9" fmla="*/ 9 h 58"/>
              <a:gd name="T10" fmla="*/ 20 w 64"/>
              <a:gd name="T11" fmla="*/ 0 h 58"/>
              <a:gd name="T12" fmla="*/ 64 w 64"/>
              <a:gd name="T13" fmla="*/ 0 h 58"/>
              <a:gd name="T14" fmla="*/ 45 w 64"/>
              <a:gd name="T15" fmla="*/ 9 h 58"/>
              <a:gd name="T16" fmla="*/ 45 w 64"/>
              <a:gd name="T17" fmla="*/ 0 h 58"/>
              <a:gd name="T18" fmla="*/ 64 w 64"/>
              <a:gd name="T19" fmla="*/ 22 h 58"/>
              <a:gd name="T20" fmla="*/ 45 w 64"/>
              <a:gd name="T21" fmla="*/ 11 h 58"/>
              <a:gd name="T22" fmla="*/ 64 w 64"/>
              <a:gd name="T23" fmla="*/ 11 h 58"/>
              <a:gd name="T24" fmla="*/ 64 w 64"/>
              <a:gd name="T25" fmla="*/ 33 h 58"/>
              <a:gd name="T26" fmla="*/ 45 w 64"/>
              <a:gd name="T27" fmla="*/ 24 h 58"/>
              <a:gd name="T28" fmla="*/ 64 w 64"/>
              <a:gd name="T29" fmla="*/ 24 h 58"/>
              <a:gd name="T30" fmla="*/ 64 w 64"/>
              <a:gd name="T31" fmla="*/ 46 h 58"/>
              <a:gd name="T32" fmla="*/ 45 w 64"/>
              <a:gd name="T33" fmla="*/ 35 h 58"/>
              <a:gd name="T34" fmla="*/ 64 w 64"/>
              <a:gd name="T35" fmla="*/ 35 h 58"/>
              <a:gd name="T36" fmla="*/ 64 w 64"/>
              <a:gd name="T37" fmla="*/ 58 h 58"/>
              <a:gd name="T38" fmla="*/ 45 w 64"/>
              <a:gd name="T39" fmla="*/ 48 h 58"/>
              <a:gd name="T40" fmla="*/ 64 w 64"/>
              <a:gd name="T41" fmla="*/ 48 h 58"/>
              <a:gd name="T42" fmla="*/ 20 w 64"/>
              <a:gd name="T43" fmla="*/ 58 h 58"/>
              <a:gd name="T44" fmla="*/ 43 w 64"/>
              <a:gd name="T45" fmla="*/ 48 h 58"/>
              <a:gd name="T46" fmla="*/ 43 w 64"/>
              <a:gd name="T47" fmla="*/ 58 h 58"/>
              <a:gd name="T48" fmla="*/ 0 w 64"/>
              <a:gd name="T49" fmla="*/ 58 h 58"/>
              <a:gd name="T50" fmla="*/ 19 w 64"/>
              <a:gd name="T51" fmla="*/ 48 h 58"/>
              <a:gd name="T52" fmla="*/ 19 w 64"/>
              <a:gd name="T53" fmla="*/ 58 h 58"/>
              <a:gd name="T54" fmla="*/ 0 w 64"/>
              <a:gd name="T55" fmla="*/ 35 h 58"/>
              <a:gd name="T56" fmla="*/ 19 w 64"/>
              <a:gd name="T57" fmla="*/ 46 h 58"/>
              <a:gd name="T58" fmla="*/ 0 w 64"/>
              <a:gd name="T59" fmla="*/ 46 h 58"/>
              <a:gd name="T60" fmla="*/ 0 w 64"/>
              <a:gd name="T61" fmla="*/ 24 h 58"/>
              <a:gd name="T62" fmla="*/ 19 w 64"/>
              <a:gd name="T63" fmla="*/ 33 h 58"/>
              <a:gd name="T64" fmla="*/ 0 w 64"/>
              <a:gd name="T65" fmla="*/ 33 h 58"/>
              <a:gd name="T66" fmla="*/ 0 w 64"/>
              <a:gd name="T67" fmla="*/ 11 h 58"/>
              <a:gd name="T68" fmla="*/ 19 w 64"/>
              <a:gd name="T69" fmla="*/ 22 h 58"/>
              <a:gd name="T70" fmla="*/ 0 w 64"/>
              <a:gd name="T71" fmla="*/ 22 h 58"/>
              <a:gd name="T72" fmla="*/ 20 w 64"/>
              <a:gd name="T73" fmla="*/ 22 h 58"/>
              <a:gd name="T74" fmla="*/ 43 w 64"/>
              <a:gd name="T75" fmla="*/ 11 h 58"/>
              <a:gd name="T76" fmla="*/ 20 w 64"/>
              <a:gd name="T77" fmla="*/ 11 h 58"/>
              <a:gd name="T78" fmla="*/ 20 w 64"/>
              <a:gd name="T79" fmla="*/ 33 h 58"/>
              <a:gd name="T80" fmla="*/ 43 w 64"/>
              <a:gd name="T81" fmla="*/ 24 h 58"/>
              <a:gd name="T82" fmla="*/ 20 w 64"/>
              <a:gd name="T83" fmla="*/ 24 h 58"/>
              <a:gd name="T84" fmla="*/ 20 w 64"/>
              <a:gd name="T85" fmla="*/ 46 h 58"/>
              <a:gd name="T86" fmla="*/ 43 w 64"/>
              <a:gd name="T87" fmla="*/ 35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4" h="58">
                <a:moveTo>
                  <a:pt x="0" y="0"/>
                </a:moveTo>
                <a:lnTo>
                  <a:pt x="19" y="0"/>
                </a:lnTo>
                <a:lnTo>
                  <a:pt x="19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20" y="0"/>
                </a:moveTo>
                <a:lnTo>
                  <a:pt x="43" y="0"/>
                </a:lnTo>
                <a:lnTo>
                  <a:pt x="43" y="9"/>
                </a:lnTo>
                <a:lnTo>
                  <a:pt x="20" y="9"/>
                </a:lnTo>
                <a:lnTo>
                  <a:pt x="20" y="0"/>
                </a:lnTo>
                <a:lnTo>
                  <a:pt x="20" y="0"/>
                </a:lnTo>
                <a:close/>
                <a:moveTo>
                  <a:pt x="45" y="0"/>
                </a:moveTo>
                <a:lnTo>
                  <a:pt x="64" y="0"/>
                </a:lnTo>
                <a:lnTo>
                  <a:pt x="64" y="9"/>
                </a:lnTo>
                <a:lnTo>
                  <a:pt x="45" y="9"/>
                </a:lnTo>
                <a:lnTo>
                  <a:pt x="45" y="0"/>
                </a:lnTo>
                <a:lnTo>
                  <a:pt x="45" y="0"/>
                </a:lnTo>
                <a:close/>
                <a:moveTo>
                  <a:pt x="64" y="11"/>
                </a:moveTo>
                <a:lnTo>
                  <a:pt x="64" y="22"/>
                </a:lnTo>
                <a:lnTo>
                  <a:pt x="45" y="22"/>
                </a:lnTo>
                <a:lnTo>
                  <a:pt x="45" y="11"/>
                </a:lnTo>
                <a:lnTo>
                  <a:pt x="64" y="11"/>
                </a:lnTo>
                <a:lnTo>
                  <a:pt x="64" y="11"/>
                </a:lnTo>
                <a:close/>
                <a:moveTo>
                  <a:pt x="64" y="24"/>
                </a:moveTo>
                <a:lnTo>
                  <a:pt x="64" y="33"/>
                </a:lnTo>
                <a:lnTo>
                  <a:pt x="45" y="33"/>
                </a:lnTo>
                <a:lnTo>
                  <a:pt x="45" y="24"/>
                </a:lnTo>
                <a:lnTo>
                  <a:pt x="64" y="24"/>
                </a:lnTo>
                <a:lnTo>
                  <a:pt x="64" y="24"/>
                </a:lnTo>
                <a:close/>
                <a:moveTo>
                  <a:pt x="64" y="35"/>
                </a:moveTo>
                <a:lnTo>
                  <a:pt x="64" y="46"/>
                </a:lnTo>
                <a:lnTo>
                  <a:pt x="45" y="46"/>
                </a:lnTo>
                <a:lnTo>
                  <a:pt x="45" y="35"/>
                </a:lnTo>
                <a:lnTo>
                  <a:pt x="64" y="35"/>
                </a:lnTo>
                <a:lnTo>
                  <a:pt x="64" y="35"/>
                </a:lnTo>
                <a:close/>
                <a:moveTo>
                  <a:pt x="64" y="48"/>
                </a:moveTo>
                <a:lnTo>
                  <a:pt x="64" y="58"/>
                </a:lnTo>
                <a:lnTo>
                  <a:pt x="45" y="58"/>
                </a:lnTo>
                <a:lnTo>
                  <a:pt x="45" y="48"/>
                </a:lnTo>
                <a:lnTo>
                  <a:pt x="64" y="48"/>
                </a:lnTo>
                <a:lnTo>
                  <a:pt x="64" y="48"/>
                </a:lnTo>
                <a:close/>
                <a:moveTo>
                  <a:pt x="43" y="58"/>
                </a:moveTo>
                <a:lnTo>
                  <a:pt x="20" y="58"/>
                </a:lnTo>
                <a:lnTo>
                  <a:pt x="20" y="48"/>
                </a:lnTo>
                <a:lnTo>
                  <a:pt x="43" y="48"/>
                </a:lnTo>
                <a:lnTo>
                  <a:pt x="43" y="58"/>
                </a:lnTo>
                <a:lnTo>
                  <a:pt x="43" y="58"/>
                </a:lnTo>
                <a:close/>
                <a:moveTo>
                  <a:pt x="19" y="58"/>
                </a:moveTo>
                <a:lnTo>
                  <a:pt x="0" y="58"/>
                </a:lnTo>
                <a:lnTo>
                  <a:pt x="0" y="48"/>
                </a:lnTo>
                <a:lnTo>
                  <a:pt x="19" y="48"/>
                </a:lnTo>
                <a:lnTo>
                  <a:pt x="19" y="58"/>
                </a:lnTo>
                <a:lnTo>
                  <a:pt x="19" y="58"/>
                </a:lnTo>
                <a:close/>
                <a:moveTo>
                  <a:pt x="0" y="46"/>
                </a:moveTo>
                <a:lnTo>
                  <a:pt x="0" y="35"/>
                </a:lnTo>
                <a:lnTo>
                  <a:pt x="19" y="35"/>
                </a:lnTo>
                <a:lnTo>
                  <a:pt x="19" y="46"/>
                </a:lnTo>
                <a:lnTo>
                  <a:pt x="0" y="46"/>
                </a:lnTo>
                <a:lnTo>
                  <a:pt x="0" y="46"/>
                </a:lnTo>
                <a:close/>
                <a:moveTo>
                  <a:pt x="0" y="33"/>
                </a:moveTo>
                <a:lnTo>
                  <a:pt x="0" y="24"/>
                </a:lnTo>
                <a:lnTo>
                  <a:pt x="19" y="24"/>
                </a:lnTo>
                <a:lnTo>
                  <a:pt x="19" y="33"/>
                </a:lnTo>
                <a:lnTo>
                  <a:pt x="0" y="33"/>
                </a:lnTo>
                <a:lnTo>
                  <a:pt x="0" y="33"/>
                </a:lnTo>
                <a:close/>
                <a:moveTo>
                  <a:pt x="0" y="22"/>
                </a:moveTo>
                <a:lnTo>
                  <a:pt x="0" y="11"/>
                </a:lnTo>
                <a:lnTo>
                  <a:pt x="19" y="11"/>
                </a:lnTo>
                <a:lnTo>
                  <a:pt x="19" y="22"/>
                </a:lnTo>
                <a:lnTo>
                  <a:pt x="0" y="22"/>
                </a:lnTo>
                <a:lnTo>
                  <a:pt x="0" y="22"/>
                </a:lnTo>
                <a:close/>
                <a:moveTo>
                  <a:pt x="20" y="11"/>
                </a:moveTo>
                <a:lnTo>
                  <a:pt x="20" y="22"/>
                </a:lnTo>
                <a:lnTo>
                  <a:pt x="43" y="22"/>
                </a:lnTo>
                <a:lnTo>
                  <a:pt x="43" y="11"/>
                </a:lnTo>
                <a:lnTo>
                  <a:pt x="20" y="11"/>
                </a:lnTo>
                <a:lnTo>
                  <a:pt x="20" y="11"/>
                </a:lnTo>
                <a:close/>
                <a:moveTo>
                  <a:pt x="20" y="24"/>
                </a:moveTo>
                <a:lnTo>
                  <a:pt x="20" y="33"/>
                </a:lnTo>
                <a:lnTo>
                  <a:pt x="43" y="33"/>
                </a:lnTo>
                <a:lnTo>
                  <a:pt x="43" y="24"/>
                </a:lnTo>
                <a:lnTo>
                  <a:pt x="20" y="24"/>
                </a:lnTo>
                <a:lnTo>
                  <a:pt x="20" y="24"/>
                </a:lnTo>
                <a:close/>
                <a:moveTo>
                  <a:pt x="20" y="35"/>
                </a:moveTo>
                <a:lnTo>
                  <a:pt x="20" y="46"/>
                </a:lnTo>
                <a:lnTo>
                  <a:pt x="43" y="46"/>
                </a:lnTo>
                <a:lnTo>
                  <a:pt x="43" y="35"/>
                </a:lnTo>
                <a:lnTo>
                  <a:pt x="20" y="35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9" name="Freeform 16"/>
          <p:cNvSpPr>
            <a:spLocks noEditPoints="1"/>
          </p:cNvSpPr>
          <p:nvPr/>
        </p:nvSpPr>
        <p:spPr bwMode="auto">
          <a:xfrm>
            <a:off x="1642428" y="3806826"/>
            <a:ext cx="98425" cy="92075"/>
          </a:xfrm>
          <a:custGeom>
            <a:avLst/>
            <a:gdLst>
              <a:gd name="T0" fmla="*/ 17 w 62"/>
              <a:gd name="T1" fmla="*/ 0 h 58"/>
              <a:gd name="T2" fmla="*/ 0 w 62"/>
              <a:gd name="T3" fmla="*/ 9 h 58"/>
              <a:gd name="T4" fmla="*/ 0 w 62"/>
              <a:gd name="T5" fmla="*/ 0 h 58"/>
              <a:gd name="T6" fmla="*/ 41 w 62"/>
              <a:gd name="T7" fmla="*/ 0 h 58"/>
              <a:gd name="T8" fmla="*/ 19 w 62"/>
              <a:gd name="T9" fmla="*/ 9 h 58"/>
              <a:gd name="T10" fmla="*/ 19 w 62"/>
              <a:gd name="T11" fmla="*/ 0 h 58"/>
              <a:gd name="T12" fmla="*/ 62 w 62"/>
              <a:gd name="T13" fmla="*/ 0 h 58"/>
              <a:gd name="T14" fmla="*/ 43 w 62"/>
              <a:gd name="T15" fmla="*/ 9 h 58"/>
              <a:gd name="T16" fmla="*/ 43 w 62"/>
              <a:gd name="T17" fmla="*/ 0 h 58"/>
              <a:gd name="T18" fmla="*/ 62 w 62"/>
              <a:gd name="T19" fmla="*/ 22 h 58"/>
              <a:gd name="T20" fmla="*/ 43 w 62"/>
              <a:gd name="T21" fmla="*/ 11 h 58"/>
              <a:gd name="T22" fmla="*/ 62 w 62"/>
              <a:gd name="T23" fmla="*/ 11 h 58"/>
              <a:gd name="T24" fmla="*/ 62 w 62"/>
              <a:gd name="T25" fmla="*/ 33 h 58"/>
              <a:gd name="T26" fmla="*/ 43 w 62"/>
              <a:gd name="T27" fmla="*/ 24 h 58"/>
              <a:gd name="T28" fmla="*/ 62 w 62"/>
              <a:gd name="T29" fmla="*/ 24 h 58"/>
              <a:gd name="T30" fmla="*/ 62 w 62"/>
              <a:gd name="T31" fmla="*/ 46 h 58"/>
              <a:gd name="T32" fmla="*/ 43 w 62"/>
              <a:gd name="T33" fmla="*/ 35 h 58"/>
              <a:gd name="T34" fmla="*/ 62 w 62"/>
              <a:gd name="T35" fmla="*/ 35 h 58"/>
              <a:gd name="T36" fmla="*/ 62 w 62"/>
              <a:gd name="T37" fmla="*/ 58 h 58"/>
              <a:gd name="T38" fmla="*/ 43 w 62"/>
              <a:gd name="T39" fmla="*/ 48 h 58"/>
              <a:gd name="T40" fmla="*/ 62 w 62"/>
              <a:gd name="T41" fmla="*/ 48 h 58"/>
              <a:gd name="T42" fmla="*/ 19 w 62"/>
              <a:gd name="T43" fmla="*/ 58 h 58"/>
              <a:gd name="T44" fmla="*/ 41 w 62"/>
              <a:gd name="T45" fmla="*/ 48 h 58"/>
              <a:gd name="T46" fmla="*/ 41 w 62"/>
              <a:gd name="T47" fmla="*/ 58 h 58"/>
              <a:gd name="T48" fmla="*/ 0 w 62"/>
              <a:gd name="T49" fmla="*/ 58 h 58"/>
              <a:gd name="T50" fmla="*/ 17 w 62"/>
              <a:gd name="T51" fmla="*/ 48 h 58"/>
              <a:gd name="T52" fmla="*/ 17 w 62"/>
              <a:gd name="T53" fmla="*/ 58 h 58"/>
              <a:gd name="T54" fmla="*/ 0 w 62"/>
              <a:gd name="T55" fmla="*/ 35 h 58"/>
              <a:gd name="T56" fmla="*/ 17 w 62"/>
              <a:gd name="T57" fmla="*/ 46 h 58"/>
              <a:gd name="T58" fmla="*/ 0 w 62"/>
              <a:gd name="T59" fmla="*/ 46 h 58"/>
              <a:gd name="T60" fmla="*/ 0 w 62"/>
              <a:gd name="T61" fmla="*/ 24 h 58"/>
              <a:gd name="T62" fmla="*/ 17 w 62"/>
              <a:gd name="T63" fmla="*/ 33 h 58"/>
              <a:gd name="T64" fmla="*/ 0 w 62"/>
              <a:gd name="T65" fmla="*/ 33 h 58"/>
              <a:gd name="T66" fmla="*/ 0 w 62"/>
              <a:gd name="T67" fmla="*/ 11 h 58"/>
              <a:gd name="T68" fmla="*/ 17 w 62"/>
              <a:gd name="T69" fmla="*/ 22 h 58"/>
              <a:gd name="T70" fmla="*/ 0 w 62"/>
              <a:gd name="T71" fmla="*/ 22 h 58"/>
              <a:gd name="T72" fmla="*/ 19 w 62"/>
              <a:gd name="T73" fmla="*/ 22 h 58"/>
              <a:gd name="T74" fmla="*/ 41 w 62"/>
              <a:gd name="T75" fmla="*/ 11 h 58"/>
              <a:gd name="T76" fmla="*/ 19 w 62"/>
              <a:gd name="T77" fmla="*/ 11 h 58"/>
              <a:gd name="T78" fmla="*/ 19 w 62"/>
              <a:gd name="T79" fmla="*/ 33 h 58"/>
              <a:gd name="T80" fmla="*/ 41 w 62"/>
              <a:gd name="T81" fmla="*/ 24 h 58"/>
              <a:gd name="T82" fmla="*/ 19 w 62"/>
              <a:gd name="T83" fmla="*/ 24 h 58"/>
              <a:gd name="T84" fmla="*/ 19 w 62"/>
              <a:gd name="T85" fmla="*/ 46 h 58"/>
              <a:gd name="T86" fmla="*/ 41 w 62"/>
              <a:gd name="T87" fmla="*/ 35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2" h="58">
                <a:moveTo>
                  <a:pt x="0" y="0"/>
                </a:moveTo>
                <a:lnTo>
                  <a:pt x="17" y="0"/>
                </a:lnTo>
                <a:lnTo>
                  <a:pt x="17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19" y="0"/>
                </a:moveTo>
                <a:lnTo>
                  <a:pt x="41" y="0"/>
                </a:lnTo>
                <a:lnTo>
                  <a:pt x="41" y="9"/>
                </a:lnTo>
                <a:lnTo>
                  <a:pt x="19" y="9"/>
                </a:lnTo>
                <a:lnTo>
                  <a:pt x="19" y="0"/>
                </a:lnTo>
                <a:lnTo>
                  <a:pt x="19" y="0"/>
                </a:lnTo>
                <a:close/>
                <a:moveTo>
                  <a:pt x="43" y="0"/>
                </a:moveTo>
                <a:lnTo>
                  <a:pt x="62" y="0"/>
                </a:lnTo>
                <a:lnTo>
                  <a:pt x="62" y="9"/>
                </a:lnTo>
                <a:lnTo>
                  <a:pt x="43" y="9"/>
                </a:lnTo>
                <a:lnTo>
                  <a:pt x="43" y="0"/>
                </a:lnTo>
                <a:lnTo>
                  <a:pt x="43" y="0"/>
                </a:lnTo>
                <a:close/>
                <a:moveTo>
                  <a:pt x="62" y="11"/>
                </a:moveTo>
                <a:lnTo>
                  <a:pt x="62" y="22"/>
                </a:lnTo>
                <a:lnTo>
                  <a:pt x="43" y="22"/>
                </a:lnTo>
                <a:lnTo>
                  <a:pt x="43" y="11"/>
                </a:lnTo>
                <a:lnTo>
                  <a:pt x="62" y="11"/>
                </a:lnTo>
                <a:lnTo>
                  <a:pt x="62" y="11"/>
                </a:lnTo>
                <a:close/>
                <a:moveTo>
                  <a:pt x="62" y="24"/>
                </a:moveTo>
                <a:lnTo>
                  <a:pt x="62" y="33"/>
                </a:lnTo>
                <a:lnTo>
                  <a:pt x="43" y="33"/>
                </a:lnTo>
                <a:lnTo>
                  <a:pt x="43" y="24"/>
                </a:lnTo>
                <a:lnTo>
                  <a:pt x="62" y="24"/>
                </a:lnTo>
                <a:lnTo>
                  <a:pt x="62" y="24"/>
                </a:lnTo>
                <a:close/>
                <a:moveTo>
                  <a:pt x="62" y="35"/>
                </a:moveTo>
                <a:lnTo>
                  <a:pt x="62" y="46"/>
                </a:lnTo>
                <a:lnTo>
                  <a:pt x="43" y="46"/>
                </a:lnTo>
                <a:lnTo>
                  <a:pt x="43" y="35"/>
                </a:lnTo>
                <a:lnTo>
                  <a:pt x="62" y="35"/>
                </a:lnTo>
                <a:lnTo>
                  <a:pt x="62" y="35"/>
                </a:lnTo>
                <a:close/>
                <a:moveTo>
                  <a:pt x="62" y="48"/>
                </a:moveTo>
                <a:lnTo>
                  <a:pt x="62" y="58"/>
                </a:lnTo>
                <a:lnTo>
                  <a:pt x="43" y="58"/>
                </a:lnTo>
                <a:lnTo>
                  <a:pt x="43" y="48"/>
                </a:lnTo>
                <a:lnTo>
                  <a:pt x="62" y="48"/>
                </a:lnTo>
                <a:lnTo>
                  <a:pt x="62" y="48"/>
                </a:lnTo>
                <a:close/>
                <a:moveTo>
                  <a:pt x="41" y="58"/>
                </a:moveTo>
                <a:lnTo>
                  <a:pt x="19" y="58"/>
                </a:lnTo>
                <a:lnTo>
                  <a:pt x="19" y="48"/>
                </a:lnTo>
                <a:lnTo>
                  <a:pt x="41" y="48"/>
                </a:lnTo>
                <a:lnTo>
                  <a:pt x="41" y="58"/>
                </a:lnTo>
                <a:lnTo>
                  <a:pt x="41" y="58"/>
                </a:lnTo>
                <a:close/>
                <a:moveTo>
                  <a:pt x="17" y="58"/>
                </a:moveTo>
                <a:lnTo>
                  <a:pt x="0" y="58"/>
                </a:lnTo>
                <a:lnTo>
                  <a:pt x="0" y="48"/>
                </a:lnTo>
                <a:lnTo>
                  <a:pt x="17" y="48"/>
                </a:lnTo>
                <a:lnTo>
                  <a:pt x="17" y="58"/>
                </a:lnTo>
                <a:lnTo>
                  <a:pt x="17" y="58"/>
                </a:lnTo>
                <a:close/>
                <a:moveTo>
                  <a:pt x="0" y="46"/>
                </a:moveTo>
                <a:lnTo>
                  <a:pt x="0" y="35"/>
                </a:lnTo>
                <a:lnTo>
                  <a:pt x="17" y="35"/>
                </a:lnTo>
                <a:lnTo>
                  <a:pt x="17" y="46"/>
                </a:lnTo>
                <a:lnTo>
                  <a:pt x="0" y="46"/>
                </a:lnTo>
                <a:lnTo>
                  <a:pt x="0" y="46"/>
                </a:lnTo>
                <a:close/>
                <a:moveTo>
                  <a:pt x="0" y="33"/>
                </a:moveTo>
                <a:lnTo>
                  <a:pt x="0" y="24"/>
                </a:lnTo>
                <a:lnTo>
                  <a:pt x="17" y="24"/>
                </a:lnTo>
                <a:lnTo>
                  <a:pt x="17" y="33"/>
                </a:lnTo>
                <a:lnTo>
                  <a:pt x="0" y="33"/>
                </a:lnTo>
                <a:lnTo>
                  <a:pt x="0" y="33"/>
                </a:lnTo>
                <a:close/>
                <a:moveTo>
                  <a:pt x="0" y="22"/>
                </a:moveTo>
                <a:lnTo>
                  <a:pt x="0" y="11"/>
                </a:lnTo>
                <a:lnTo>
                  <a:pt x="17" y="11"/>
                </a:lnTo>
                <a:lnTo>
                  <a:pt x="17" y="22"/>
                </a:lnTo>
                <a:lnTo>
                  <a:pt x="0" y="22"/>
                </a:lnTo>
                <a:lnTo>
                  <a:pt x="0" y="22"/>
                </a:lnTo>
                <a:close/>
                <a:moveTo>
                  <a:pt x="19" y="11"/>
                </a:moveTo>
                <a:lnTo>
                  <a:pt x="19" y="22"/>
                </a:lnTo>
                <a:lnTo>
                  <a:pt x="41" y="22"/>
                </a:lnTo>
                <a:lnTo>
                  <a:pt x="41" y="11"/>
                </a:lnTo>
                <a:lnTo>
                  <a:pt x="19" y="11"/>
                </a:lnTo>
                <a:lnTo>
                  <a:pt x="19" y="11"/>
                </a:lnTo>
                <a:close/>
                <a:moveTo>
                  <a:pt x="19" y="24"/>
                </a:moveTo>
                <a:lnTo>
                  <a:pt x="19" y="33"/>
                </a:lnTo>
                <a:lnTo>
                  <a:pt x="41" y="33"/>
                </a:lnTo>
                <a:lnTo>
                  <a:pt x="41" y="24"/>
                </a:lnTo>
                <a:lnTo>
                  <a:pt x="19" y="24"/>
                </a:lnTo>
                <a:lnTo>
                  <a:pt x="19" y="24"/>
                </a:lnTo>
                <a:close/>
                <a:moveTo>
                  <a:pt x="19" y="35"/>
                </a:moveTo>
                <a:lnTo>
                  <a:pt x="19" y="46"/>
                </a:lnTo>
                <a:lnTo>
                  <a:pt x="41" y="46"/>
                </a:lnTo>
                <a:lnTo>
                  <a:pt x="41" y="35"/>
                </a:lnTo>
                <a:lnTo>
                  <a:pt x="19" y="35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0" name="Freeform 17"/>
          <p:cNvSpPr>
            <a:spLocks noEditPoints="1"/>
          </p:cNvSpPr>
          <p:nvPr/>
        </p:nvSpPr>
        <p:spPr bwMode="auto">
          <a:xfrm>
            <a:off x="1891665" y="3806826"/>
            <a:ext cx="101600" cy="92075"/>
          </a:xfrm>
          <a:custGeom>
            <a:avLst/>
            <a:gdLst>
              <a:gd name="T0" fmla="*/ 19 w 64"/>
              <a:gd name="T1" fmla="*/ 0 h 58"/>
              <a:gd name="T2" fmla="*/ 0 w 64"/>
              <a:gd name="T3" fmla="*/ 9 h 58"/>
              <a:gd name="T4" fmla="*/ 0 w 64"/>
              <a:gd name="T5" fmla="*/ 0 h 58"/>
              <a:gd name="T6" fmla="*/ 44 w 64"/>
              <a:gd name="T7" fmla="*/ 0 h 58"/>
              <a:gd name="T8" fmla="*/ 21 w 64"/>
              <a:gd name="T9" fmla="*/ 9 h 58"/>
              <a:gd name="T10" fmla="*/ 21 w 64"/>
              <a:gd name="T11" fmla="*/ 0 h 58"/>
              <a:gd name="T12" fmla="*/ 64 w 64"/>
              <a:gd name="T13" fmla="*/ 0 h 58"/>
              <a:gd name="T14" fmla="*/ 45 w 64"/>
              <a:gd name="T15" fmla="*/ 9 h 58"/>
              <a:gd name="T16" fmla="*/ 45 w 64"/>
              <a:gd name="T17" fmla="*/ 0 h 58"/>
              <a:gd name="T18" fmla="*/ 64 w 64"/>
              <a:gd name="T19" fmla="*/ 22 h 58"/>
              <a:gd name="T20" fmla="*/ 45 w 64"/>
              <a:gd name="T21" fmla="*/ 11 h 58"/>
              <a:gd name="T22" fmla="*/ 64 w 64"/>
              <a:gd name="T23" fmla="*/ 11 h 58"/>
              <a:gd name="T24" fmla="*/ 64 w 64"/>
              <a:gd name="T25" fmla="*/ 33 h 58"/>
              <a:gd name="T26" fmla="*/ 45 w 64"/>
              <a:gd name="T27" fmla="*/ 24 h 58"/>
              <a:gd name="T28" fmla="*/ 64 w 64"/>
              <a:gd name="T29" fmla="*/ 24 h 58"/>
              <a:gd name="T30" fmla="*/ 64 w 64"/>
              <a:gd name="T31" fmla="*/ 46 h 58"/>
              <a:gd name="T32" fmla="*/ 45 w 64"/>
              <a:gd name="T33" fmla="*/ 35 h 58"/>
              <a:gd name="T34" fmla="*/ 64 w 64"/>
              <a:gd name="T35" fmla="*/ 35 h 58"/>
              <a:gd name="T36" fmla="*/ 64 w 64"/>
              <a:gd name="T37" fmla="*/ 58 h 58"/>
              <a:gd name="T38" fmla="*/ 45 w 64"/>
              <a:gd name="T39" fmla="*/ 48 h 58"/>
              <a:gd name="T40" fmla="*/ 64 w 64"/>
              <a:gd name="T41" fmla="*/ 48 h 58"/>
              <a:gd name="T42" fmla="*/ 21 w 64"/>
              <a:gd name="T43" fmla="*/ 58 h 58"/>
              <a:gd name="T44" fmla="*/ 44 w 64"/>
              <a:gd name="T45" fmla="*/ 48 h 58"/>
              <a:gd name="T46" fmla="*/ 44 w 64"/>
              <a:gd name="T47" fmla="*/ 58 h 58"/>
              <a:gd name="T48" fmla="*/ 0 w 64"/>
              <a:gd name="T49" fmla="*/ 58 h 58"/>
              <a:gd name="T50" fmla="*/ 19 w 64"/>
              <a:gd name="T51" fmla="*/ 48 h 58"/>
              <a:gd name="T52" fmla="*/ 19 w 64"/>
              <a:gd name="T53" fmla="*/ 58 h 58"/>
              <a:gd name="T54" fmla="*/ 0 w 64"/>
              <a:gd name="T55" fmla="*/ 35 h 58"/>
              <a:gd name="T56" fmla="*/ 19 w 64"/>
              <a:gd name="T57" fmla="*/ 46 h 58"/>
              <a:gd name="T58" fmla="*/ 0 w 64"/>
              <a:gd name="T59" fmla="*/ 46 h 58"/>
              <a:gd name="T60" fmla="*/ 0 w 64"/>
              <a:gd name="T61" fmla="*/ 24 h 58"/>
              <a:gd name="T62" fmla="*/ 19 w 64"/>
              <a:gd name="T63" fmla="*/ 33 h 58"/>
              <a:gd name="T64" fmla="*/ 0 w 64"/>
              <a:gd name="T65" fmla="*/ 33 h 58"/>
              <a:gd name="T66" fmla="*/ 0 w 64"/>
              <a:gd name="T67" fmla="*/ 11 h 58"/>
              <a:gd name="T68" fmla="*/ 19 w 64"/>
              <a:gd name="T69" fmla="*/ 22 h 58"/>
              <a:gd name="T70" fmla="*/ 0 w 64"/>
              <a:gd name="T71" fmla="*/ 22 h 58"/>
              <a:gd name="T72" fmla="*/ 21 w 64"/>
              <a:gd name="T73" fmla="*/ 22 h 58"/>
              <a:gd name="T74" fmla="*/ 44 w 64"/>
              <a:gd name="T75" fmla="*/ 11 h 58"/>
              <a:gd name="T76" fmla="*/ 21 w 64"/>
              <a:gd name="T77" fmla="*/ 11 h 58"/>
              <a:gd name="T78" fmla="*/ 21 w 64"/>
              <a:gd name="T79" fmla="*/ 33 h 58"/>
              <a:gd name="T80" fmla="*/ 44 w 64"/>
              <a:gd name="T81" fmla="*/ 24 h 58"/>
              <a:gd name="T82" fmla="*/ 21 w 64"/>
              <a:gd name="T83" fmla="*/ 24 h 58"/>
              <a:gd name="T84" fmla="*/ 21 w 64"/>
              <a:gd name="T85" fmla="*/ 46 h 58"/>
              <a:gd name="T86" fmla="*/ 44 w 64"/>
              <a:gd name="T87" fmla="*/ 35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4" h="58">
                <a:moveTo>
                  <a:pt x="0" y="0"/>
                </a:moveTo>
                <a:lnTo>
                  <a:pt x="19" y="0"/>
                </a:lnTo>
                <a:lnTo>
                  <a:pt x="19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21" y="0"/>
                </a:moveTo>
                <a:lnTo>
                  <a:pt x="44" y="0"/>
                </a:lnTo>
                <a:lnTo>
                  <a:pt x="44" y="9"/>
                </a:lnTo>
                <a:lnTo>
                  <a:pt x="21" y="9"/>
                </a:lnTo>
                <a:lnTo>
                  <a:pt x="21" y="0"/>
                </a:lnTo>
                <a:lnTo>
                  <a:pt x="21" y="0"/>
                </a:lnTo>
                <a:close/>
                <a:moveTo>
                  <a:pt x="45" y="0"/>
                </a:moveTo>
                <a:lnTo>
                  <a:pt x="64" y="0"/>
                </a:lnTo>
                <a:lnTo>
                  <a:pt x="64" y="9"/>
                </a:lnTo>
                <a:lnTo>
                  <a:pt x="45" y="9"/>
                </a:lnTo>
                <a:lnTo>
                  <a:pt x="45" y="0"/>
                </a:lnTo>
                <a:lnTo>
                  <a:pt x="45" y="0"/>
                </a:lnTo>
                <a:close/>
                <a:moveTo>
                  <a:pt x="64" y="11"/>
                </a:moveTo>
                <a:lnTo>
                  <a:pt x="64" y="22"/>
                </a:lnTo>
                <a:lnTo>
                  <a:pt x="45" y="22"/>
                </a:lnTo>
                <a:lnTo>
                  <a:pt x="45" y="11"/>
                </a:lnTo>
                <a:lnTo>
                  <a:pt x="64" y="11"/>
                </a:lnTo>
                <a:lnTo>
                  <a:pt x="64" y="11"/>
                </a:lnTo>
                <a:close/>
                <a:moveTo>
                  <a:pt x="64" y="24"/>
                </a:moveTo>
                <a:lnTo>
                  <a:pt x="64" y="33"/>
                </a:lnTo>
                <a:lnTo>
                  <a:pt x="45" y="33"/>
                </a:lnTo>
                <a:lnTo>
                  <a:pt x="45" y="24"/>
                </a:lnTo>
                <a:lnTo>
                  <a:pt x="64" y="24"/>
                </a:lnTo>
                <a:lnTo>
                  <a:pt x="64" y="24"/>
                </a:lnTo>
                <a:close/>
                <a:moveTo>
                  <a:pt x="64" y="35"/>
                </a:moveTo>
                <a:lnTo>
                  <a:pt x="64" y="46"/>
                </a:lnTo>
                <a:lnTo>
                  <a:pt x="45" y="46"/>
                </a:lnTo>
                <a:lnTo>
                  <a:pt x="45" y="35"/>
                </a:lnTo>
                <a:lnTo>
                  <a:pt x="64" y="35"/>
                </a:lnTo>
                <a:lnTo>
                  <a:pt x="64" y="35"/>
                </a:lnTo>
                <a:close/>
                <a:moveTo>
                  <a:pt x="64" y="48"/>
                </a:moveTo>
                <a:lnTo>
                  <a:pt x="64" y="58"/>
                </a:lnTo>
                <a:lnTo>
                  <a:pt x="45" y="58"/>
                </a:lnTo>
                <a:lnTo>
                  <a:pt x="45" y="48"/>
                </a:lnTo>
                <a:lnTo>
                  <a:pt x="64" y="48"/>
                </a:lnTo>
                <a:lnTo>
                  <a:pt x="64" y="48"/>
                </a:lnTo>
                <a:close/>
                <a:moveTo>
                  <a:pt x="44" y="58"/>
                </a:moveTo>
                <a:lnTo>
                  <a:pt x="21" y="58"/>
                </a:lnTo>
                <a:lnTo>
                  <a:pt x="21" y="48"/>
                </a:lnTo>
                <a:lnTo>
                  <a:pt x="44" y="48"/>
                </a:lnTo>
                <a:lnTo>
                  <a:pt x="44" y="58"/>
                </a:lnTo>
                <a:lnTo>
                  <a:pt x="44" y="58"/>
                </a:lnTo>
                <a:close/>
                <a:moveTo>
                  <a:pt x="19" y="58"/>
                </a:moveTo>
                <a:lnTo>
                  <a:pt x="0" y="58"/>
                </a:lnTo>
                <a:lnTo>
                  <a:pt x="0" y="48"/>
                </a:lnTo>
                <a:lnTo>
                  <a:pt x="19" y="48"/>
                </a:lnTo>
                <a:lnTo>
                  <a:pt x="19" y="58"/>
                </a:lnTo>
                <a:lnTo>
                  <a:pt x="19" y="58"/>
                </a:lnTo>
                <a:close/>
                <a:moveTo>
                  <a:pt x="0" y="46"/>
                </a:moveTo>
                <a:lnTo>
                  <a:pt x="0" y="35"/>
                </a:lnTo>
                <a:lnTo>
                  <a:pt x="19" y="35"/>
                </a:lnTo>
                <a:lnTo>
                  <a:pt x="19" y="46"/>
                </a:lnTo>
                <a:lnTo>
                  <a:pt x="0" y="46"/>
                </a:lnTo>
                <a:lnTo>
                  <a:pt x="0" y="46"/>
                </a:lnTo>
                <a:close/>
                <a:moveTo>
                  <a:pt x="0" y="33"/>
                </a:moveTo>
                <a:lnTo>
                  <a:pt x="0" y="24"/>
                </a:lnTo>
                <a:lnTo>
                  <a:pt x="19" y="24"/>
                </a:lnTo>
                <a:lnTo>
                  <a:pt x="19" y="33"/>
                </a:lnTo>
                <a:lnTo>
                  <a:pt x="0" y="33"/>
                </a:lnTo>
                <a:lnTo>
                  <a:pt x="0" y="33"/>
                </a:lnTo>
                <a:close/>
                <a:moveTo>
                  <a:pt x="0" y="22"/>
                </a:moveTo>
                <a:lnTo>
                  <a:pt x="0" y="11"/>
                </a:lnTo>
                <a:lnTo>
                  <a:pt x="19" y="11"/>
                </a:lnTo>
                <a:lnTo>
                  <a:pt x="19" y="22"/>
                </a:lnTo>
                <a:lnTo>
                  <a:pt x="0" y="22"/>
                </a:lnTo>
                <a:lnTo>
                  <a:pt x="0" y="22"/>
                </a:lnTo>
                <a:close/>
                <a:moveTo>
                  <a:pt x="21" y="11"/>
                </a:moveTo>
                <a:lnTo>
                  <a:pt x="21" y="22"/>
                </a:lnTo>
                <a:lnTo>
                  <a:pt x="44" y="22"/>
                </a:lnTo>
                <a:lnTo>
                  <a:pt x="44" y="11"/>
                </a:lnTo>
                <a:lnTo>
                  <a:pt x="21" y="11"/>
                </a:lnTo>
                <a:lnTo>
                  <a:pt x="21" y="11"/>
                </a:lnTo>
                <a:close/>
                <a:moveTo>
                  <a:pt x="21" y="24"/>
                </a:moveTo>
                <a:lnTo>
                  <a:pt x="21" y="33"/>
                </a:lnTo>
                <a:lnTo>
                  <a:pt x="44" y="33"/>
                </a:lnTo>
                <a:lnTo>
                  <a:pt x="44" y="24"/>
                </a:lnTo>
                <a:lnTo>
                  <a:pt x="21" y="24"/>
                </a:lnTo>
                <a:lnTo>
                  <a:pt x="21" y="24"/>
                </a:lnTo>
                <a:close/>
                <a:moveTo>
                  <a:pt x="21" y="35"/>
                </a:moveTo>
                <a:lnTo>
                  <a:pt x="21" y="46"/>
                </a:lnTo>
                <a:lnTo>
                  <a:pt x="44" y="46"/>
                </a:lnTo>
                <a:lnTo>
                  <a:pt x="44" y="35"/>
                </a:lnTo>
                <a:lnTo>
                  <a:pt x="21" y="35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1" name="Freeform 18"/>
          <p:cNvSpPr>
            <a:spLocks noEditPoints="1"/>
          </p:cNvSpPr>
          <p:nvPr/>
        </p:nvSpPr>
        <p:spPr bwMode="auto">
          <a:xfrm>
            <a:off x="2010728" y="3806826"/>
            <a:ext cx="98425" cy="92075"/>
          </a:xfrm>
          <a:custGeom>
            <a:avLst/>
            <a:gdLst>
              <a:gd name="T0" fmla="*/ 19 w 62"/>
              <a:gd name="T1" fmla="*/ 0 h 58"/>
              <a:gd name="T2" fmla="*/ 0 w 62"/>
              <a:gd name="T3" fmla="*/ 9 h 58"/>
              <a:gd name="T4" fmla="*/ 0 w 62"/>
              <a:gd name="T5" fmla="*/ 0 h 58"/>
              <a:gd name="T6" fmla="*/ 42 w 62"/>
              <a:gd name="T7" fmla="*/ 0 h 58"/>
              <a:gd name="T8" fmla="*/ 21 w 62"/>
              <a:gd name="T9" fmla="*/ 9 h 58"/>
              <a:gd name="T10" fmla="*/ 21 w 62"/>
              <a:gd name="T11" fmla="*/ 0 h 58"/>
              <a:gd name="T12" fmla="*/ 62 w 62"/>
              <a:gd name="T13" fmla="*/ 0 h 58"/>
              <a:gd name="T14" fmla="*/ 44 w 62"/>
              <a:gd name="T15" fmla="*/ 9 h 58"/>
              <a:gd name="T16" fmla="*/ 44 w 62"/>
              <a:gd name="T17" fmla="*/ 0 h 58"/>
              <a:gd name="T18" fmla="*/ 62 w 62"/>
              <a:gd name="T19" fmla="*/ 22 h 58"/>
              <a:gd name="T20" fmla="*/ 44 w 62"/>
              <a:gd name="T21" fmla="*/ 11 h 58"/>
              <a:gd name="T22" fmla="*/ 62 w 62"/>
              <a:gd name="T23" fmla="*/ 11 h 58"/>
              <a:gd name="T24" fmla="*/ 62 w 62"/>
              <a:gd name="T25" fmla="*/ 33 h 58"/>
              <a:gd name="T26" fmla="*/ 44 w 62"/>
              <a:gd name="T27" fmla="*/ 24 h 58"/>
              <a:gd name="T28" fmla="*/ 62 w 62"/>
              <a:gd name="T29" fmla="*/ 24 h 58"/>
              <a:gd name="T30" fmla="*/ 62 w 62"/>
              <a:gd name="T31" fmla="*/ 46 h 58"/>
              <a:gd name="T32" fmla="*/ 44 w 62"/>
              <a:gd name="T33" fmla="*/ 35 h 58"/>
              <a:gd name="T34" fmla="*/ 62 w 62"/>
              <a:gd name="T35" fmla="*/ 35 h 58"/>
              <a:gd name="T36" fmla="*/ 62 w 62"/>
              <a:gd name="T37" fmla="*/ 58 h 58"/>
              <a:gd name="T38" fmla="*/ 44 w 62"/>
              <a:gd name="T39" fmla="*/ 48 h 58"/>
              <a:gd name="T40" fmla="*/ 62 w 62"/>
              <a:gd name="T41" fmla="*/ 48 h 58"/>
              <a:gd name="T42" fmla="*/ 21 w 62"/>
              <a:gd name="T43" fmla="*/ 58 h 58"/>
              <a:gd name="T44" fmla="*/ 42 w 62"/>
              <a:gd name="T45" fmla="*/ 48 h 58"/>
              <a:gd name="T46" fmla="*/ 42 w 62"/>
              <a:gd name="T47" fmla="*/ 58 h 58"/>
              <a:gd name="T48" fmla="*/ 0 w 62"/>
              <a:gd name="T49" fmla="*/ 58 h 58"/>
              <a:gd name="T50" fmla="*/ 19 w 62"/>
              <a:gd name="T51" fmla="*/ 48 h 58"/>
              <a:gd name="T52" fmla="*/ 19 w 62"/>
              <a:gd name="T53" fmla="*/ 58 h 58"/>
              <a:gd name="T54" fmla="*/ 0 w 62"/>
              <a:gd name="T55" fmla="*/ 35 h 58"/>
              <a:gd name="T56" fmla="*/ 19 w 62"/>
              <a:gd name="T57" fmla="*/ 46 h 58"/>
              <a:gd name="T58" fmla="*/ 0 w 62"/>
              <a:gd name="T59" fmla="*/ 46 h 58"/>
              <a:gd name="T60" fmla="*/ 0 w 62"/>
              <a:gd name="T61" fmla="*/ 24 h 58"/>
              <a:gd name="T62" fmla="*/ 19 w 62"/>
              <a:gd name="T63" fmla="*/ 33 h 58"/>
              <a:gd name="T64" fmla="*/ 0 w 62"/>
              <a:gd name="T65" fmla="*/ 33 h 58"/>
              <a:gd name="T66" fmla="*/ 0 w 62"/>
              <a:gd name="T67" fmla="*/ 11 h 58"/>
              <a:gd name="T68" fmla="*/ 19 w 62"/>
              <a:gd name="T69" fmla="*/ 22 h 58"/>
              <a:gd name="T70" fmla="*/ 0 w 62"/>
              <a:gd name="T71" fmla="*/ 22 h 58"/>
              <a:gd name="T72" fmla="*/ 21 w 62"/>
              <a:gd name="T73" fmla="*/ 22 h 58"/>
              <a:gd name="T74" fmla="*/ 42 w 62"/>
              <a:gd name="T75" fmla="*/ 11 h 58"/>
              <a:gd name="T76" fmla="*/ 21 w 62"/>
              <a:gd name="T77" fmla="*/ 11 h 58"/>
              <a:gd name="T78" fmla="*/ 21 w 62"/>
              <a:gd name="T79" fmla="*/ 33 h 58"/>
              <a:gd name="T80" fmla="*/ 42 w 62"/>
              <a:gd name="T81" fmla="*/ 24 h 58"/>
              <a:gd name="T82" fmla="*/ 21 w 62"/>
              <a:gd name="T83" fmla="*/ 24 h 58"/>
              <a:gd name="T84" fmla="*/ 21 w 62"/>
              <a:gd name="T85" fmla="*/ 46 h 58"/>
              <a:gd name="T86" fmla="*/ 42 w 62"/>
              <a:gd name="T87" fmla="*/ 35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2" h="58">
                <a:moveTo>
                  <a:pt x="0" y="0"/>
                </a:moveTo>
                <a:lnTo>
                  <a:pt x="19" y="0"/>
                </a:lnTo>
                <a:lnTo>
                  <a:pt x="19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21" y="0"/>
                </a:moveTo>
                <a:lnTo>
                  <a:pt x="42" y="0"/>
                </a:lnTo>
                <a:lnTo>
                  <a:pt x="42" y="9"/>
                </a:lnTo>
                <a:lnTo>
                  <a:pt x="21" y="9"/>
                </a:lnTo>
                <a:lnTo>
                  <a:pt x="21" y="0"/>
                </a:lnTo>
                <a:lnTo>
                  <a:pt x="21" y="0"/>
                </a:lnTo>
                <a:close/>
                <a:moveTo>
                  <a:pt x="44" y="0"/>
                </a:moveTo>
                <a:lnTo>
                  <a:pt x="62" y="0"/>
                </a:lnTo>
                <a:lnTo>
                  <a:pt x="62" y="9"/>
                </a:lnTo>
                <a:lnTo>
                  <a:pt x="44" y="9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62" y="11"/>
                </a:moveTo>
                <a:lnTo>
                  <a:pt x="62" y="22"/>
                </a:lnTo>
                <a:lnTo>
                  <a:pt x="44" y="22"/>
                </a:lnTo>
                <a:lnTo>
                  <a:pt x="44" y="11"/>
                </a:lnTo>
                <a:lnTo>
                  <a:pt x="62" y="11"/>
                </a:lnTo>
                <a:lnTo>
                  <a:pt x="62" y="11"/>
                </a:lnTo>
                <a:close/>
                <a:moveTo>
                  <a:pt x="62" y="24"/>
                </a:moveTo>
                <a:lnTo>
                  <a:pt x="62" y="33"/>
                </a:lnTo>
                <a:lnTo>
                  <a:pt x="44" y="33"/>
                </a:lnTo>
                <a:lnTo>
                  <a:pt x="44" y="24"/>
                </a:lnTo>
                <a:lnTo>
                  <a:pt x="62" y="24"/>
                </a:lnTo>
                <a:lnTo>
                  <a:pt x="62" y="24"/>
                </a:lnTo>
                <a:close/>
                <a:moveTo>
                  <a:pt x="62" y="35"/>
                </a:moveTo>
                <a:lnTo>
                  <a:pt x="62" y="46"/>
                </a:lnTo>
                <a:lnTo>
                  <a:pt x="44" y="46"/>
                </a:lnTo>
                <a:lnTo>
                  <a:pt x="44" y="35"/>
                </a:lnTo>
                <a:lnTo>
                  <a:pt x="62" y="35"/>
                </a:lnTo>
                <a:lnTo>
                  <a:pt x="62" y="35"/>
                </a:lnTo>
                <a:close/>
                <a:moveTo>
                  <a:pt x="62" y="48"/>
                </a:moveTo>
                <a:lnTo>
                  <a:pt x="62" y="58"/>
                </a:lnTo>
                <a:lnTo>
                  <a:pt x="44" y="58"/>
                </a:lnTo>
                <a:lnTo>
                  <a:pt x="44" y="48"/>
                </a:lnTo>
                <a:lnTo>
                  <a:pt x="62" y="48"/>
                </a:lnTo>
                <a:lnTo>
                  <a:pt x="62" y="48"/>
                </a:lnTo>
                <a:close/>
                <a:moveTo>
                  <a:pt x="42" y="58"/>
                </a:moveTo>
                <a:lnTo>
                  <a:pt x="21" y="58"/>
                </a:lnTo>
                <a:lnTo>
                  <a:pt x="21" y="48"/>
                </a:lnTo>
                <a:lnTo>
                  <a:pt x="42" y="48"/>
                </a:lnTo>
                <a:lnTo>
                  <a:pt x="42" y="58"/>
                </a:lnTo>
                <a:lnTo>
                  <a:pt x="42" y="58"/>
                </a:lnTo>
                <a:close/>
                <a:moveTo>
                  <a:pt x="19" y="58"/>
                </a:moveTo>
                <a:lnTo>
                  <a:pt x="0" y="58"/>
                </a:lnTo>
                <a:lnTo>
                  <a:pt x="0" y="48"/>
                </a:lnTo>
                <a:lnTo>
                  <a:pt x="19" y="48"/>
                </a:lnTo>
                <a:lnTo>
                  <a:pt x="19" y="58"/>
                </a:lnTo>
                <a:lnTo>
                  <a:pt x="19" y="58"/>
                </a:lnTo>
                <a:close/>
                <a:moveTo>
                  <a:pt x="0" y="46"/>
                </a:moveTo>
                <a:lnTo>
                  <a:pt x="0" y="35"/>
                </a:lnTo>
                <a:lnTo>
                  <a:pt x="19" y="35"/>
                </a:lnTo>
                <a:lnTo>
                  <a:pt x="19" y="46"/>
                </a:lnTo>
                <a:lnTo>
                  <a:pt x="0" y="46"/>
                </a:lnTo>
                <a:lnTo>
                  <a:pt x="0" y="46"/>
                </a:lnTo>
                <a:close/>
                <a:moveTo>
                  <a:pt x="0" y="33"/>
                </a:moveTo>
                <a:lnTo>
                  <a:pt x="0" y="24"/>
                </a:lnTo>
                <a:lnTo>
                  <a:pt x="19" y="24"/>
                </a:lnTo>
                <a:lnTo>
                  <a:pt x="19" y="33"/>
                </a:lnTo>
                <a:lnTo>
                  <a:pt x="0" y="33"/>
                </a:lnTo>
                <a:lnTo>
                  <a:pt x="0" y="33"/>
                </a:lnTo>
                <a:close/>
                <a:moveTo>
                  <a:pt x="0" y="22"/>
                </a:moveTo>
                <a:lnTo>
                  <a:pt x="0" y="11"/>
                </a:lnTo>
                <a:lnTo>
                  <a:pt x="19" y="11"/>
                </a:lnTo>
                <a:lnTo>
                  <a:pt x="19" y="22"/>
                </a:lnTo>
                <a:lnTo>
                  <a:pt x="0" y="22"/>
                </a:lnTo>
                <a:lnTo>
                  <a:pt x="0" y="22"/>
                </a:lnTo>
                <a:close/>
                <a:moveTo>
                  <a:pt x="21" y="11"/>
                </a:moveTo>
                <a:lnTo>
                  <a:pt x="21" y="22"/>
                </a:lnTo>
                <a:lnTo>
                  <a:pt x="42" y="22"/>
                </a:lnTo>
                <a:lnTo>
                  <a:pt x="42" y="11"/>
                </a:lnTo>
                <a:lnTo>
                  <a:pt x="21" y="11"/>
                </a:lnTo>
                <a:lnTo>
                  <a:pt x="21" y="11"/>
                </a:lnTo>
                <a:close/>
                <a:moveTo>
                  <a:pt x="21" y="24"/>
                </a:moveTo>
                <a:lnTo>
                  <a:pt x="21" y="33"/>
                </a:lnTo>
                <a:lnTo>
                  <a:pt x="42" y="33"/>
                </a:lnTo>
                <a:lnTo>
                  <a:pt x="42" y="24"/>
                </a:lnTo>
                <a:lnTo>
                  <a:pt x="21" y="24"/>
                </a:lnTo>
                <a:lnTo>
                  <a:pt x="21" y="24"/>
                </a:lnTo>
                <a:close/>
                <a:moveTo>
                  <a:pt x="21" y="35"/>
                </a:moveTo>
                <a:lnTo>
                  <a:pt x="21" y="46"/>
                </a:lnTo>
                <a:lnTo>
                  <a:pt x="42" y="46"/>
                </a:lnTo>
                <a:lnTo>
                  <a:pt x="42" y="35"/>
                </a:lnTo>
                <a:lnTo>
                  <a:pt x="21" y="35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2" name="Freeform 19"/>
          <p:cNvSpPr>
            <a:spLocks noEditPoints="1"/>
          </p:cNvSpPr>
          <p:nvPr/>
        </p:nvSpPr>
        <p:spPr bwMode="auto">
          <a:xfrm>
            <a:off x="1523365" y="3517901"/>
            <a:ext cx="101600" cy="88900"/>
          </a:xfrm>
          <a:custGeom>
            <a:avLst/>
            <a:gdLst>
              <a:gd name="T0" fmla="*/ 19 w 64"/>
              <a:gd name="T1" fmla="*/ 0 h 56"/>
              <a:gd name="T2" fmla="*/ 0 w 64"/>
              <a:gd name="T3" fmla="*/ 9 h 56"/>
              <a:gd name="T4" fmla="*/ 0 w 64"/>
              <a:gd name="T5" fmla="*/ 0 h 56"/>
              <a:gd name="T6" fmla="*/ 43 w 64"/>
              <a:gd name="T7" fmla="*/ 0 h 56"/>
              <a:gd name="T8" fmla="*/ 20 w 64"/>
              <a:gd name="T9" fmla="*/ 9 h 56"/>
              <a:gd name="T10" fmla="*/ 20 w 64"/>
              <a:gd name="T11" fmla="*/ 0 h 56"/>
              <a:gd name="T12" fmla="*/ 64 w 64"/>
              <a:gd name="T13" fmla="*/ 0 h 56"/>
              <a:gd name="T14" fmla="*/ 45 w 64"/>
              <a:gd name="T15" fmla="*/ 9 h 56"/>
              <a:gd name="T16" fmla="*/ 45 w 64"/>
              <a:gd name="T17" fmla="*/ 0 h 56"/>
              <a:gd name="T18" fmla="*/ 64 w 64"/>
              <a:gd name="T19" fmla="*/ 21 h 56"/>
              <a:gd name="T20" fmla="*/ 45 w 64"/>
              <a:gd name="T21" fmla="*/ 9 h 56"/>
              <a:gd name="T22" fmla="*/ 64 w 64"/>
              <a:gd name="T23" fmla="*/ 9 h 56"/>
              <a:gd name="T24" fmla="*/ 64 w 64"/>
              <a:gd name="T25" fmla="*/ 34 h 56"/>
              <a:gd name="T26" fmla="*/ 45 w 64"/>
              <a:gd name="T27" fmla="*/ 22 h 56"/>
              <a:gd name="T28" fmla="*/ 64 w 64"/>
              <a:gd name="T29" fmla="*/ 22 h 56"/>
              <a:gd name="T30" fmla="*/ 64 w 64"/>
              <a:gd name="T31" fmla="*/ 45 h 56"/>
              <a:gd name="T32" fmla="*/ 45 w 64"/>
              <a:gd name="T33" fmla="*/ 36 h 56"/>
              <a:gd name="T34" fmla="*/ 64 w 64"/>
              <a:gd name="T35" fmla="*/ 36 h 56"/>
              <a:gd name="T36" fmla="*/ 64 w 64"/>
              <a:gd name="T37" fmla="*/ 56 h 56"/>
              <a:gd name="T38" fmla="*/ 45 w 64"/>
              <a:gd name="T39" fmla="*/ 47 h 56"/>
              <a:gd name="T40" fmla="*/ 64 w 64"/>
              <a:gd name="T41" fmla="*/ 47 h 56"/>
              <a:gd name="T42" fmla="*/ 20 w 64"/>
              <a:gd name="T43" fmla="*/ 56 h 56"/>
              <a:gd name="T44" fmla="*/ 43 w 64"/>
              <a:gd name="T45" fmla="*/ 47 h 56"/>
              <a:gd name="T46" fmla="*/ 43 w 64"/>
              <a:gd name="T47" fmla="*/ 56 h 56"/>
              <a:gd name="T48" fmla="*/ 0 w 64"/>
              <a:gd name="T49" fmla="*/ 56 h 56"/>
              <a:gd name="T50" fmla="*/ 19 w 64"/>
              <a:gd name="T51" fmla="*/ 47 h 56"/>
              <a:gd name="T52" fmla="*/ 19 w 64"/>
              <a:gd name="T53" fmla="*/ 56 h 56"/>
              <a:gd name="T54" fmla="*/ 0 w 64"/>
              <a:gd name="T55" fmla="*/ 36 h 56"/>
              <a:gd name="T56" fmla="*/ 19 w 64"/>
              <a:gd name="T57" fmla="*/ 45 h 56"/>
              <a:gd name="T58" fmla="*/ 0 w 64"/>
              <a:gd name="T59" fmla="*/ 45 h 56"/>
              <a:gd name="T60" fmla="*/ 0 w 64"/>
              <a:gd name="T61" fmla="*/ 22 h 56"/>
              <a:gd name="T62" fmla="*/ 19 w 64"/>
              <a:gd name="T63" fmla="*/ 34 h 56"/>
              <a:gd name="T64" fmla="*/ 0 w 64"/>
              <a:gd name="T65" fmla="*/ 34 h 56"/>
              <a:gd name="T66" fmla="*/ 0 w 64"/>
              <a:gd name="T67" fmla="*/ 9 h 56"/>
              <a:gd name="T68" fmla="*/ 19 w 64"/>
              <a:gd name="T69" fmla="*/ 21 h 56"/>
              <a:gd name="T70" fmla="*/ 0 w 64"/>
              <a:gd name="T71" fmla="*/ 21 h 56"/>
              <a:gd name="T72" fmla="*/ 20 w 64"/>
              <a:gd name="T73" fmla="*/ 21 h 56"/>
              <a:gd name="T74" fmla="*/ 43 w 64"/>
              <a:gd name="T75" fmla="*/ 9 h 56"/>
              <a:gd name="T76" fmla="*/ 20 w 64"/>
              <a:gd name="T77" fmla="*/ 9 h 56"/>
              <a:gd name="T78" fmla="*/ 20 w 64"/>
              <a:gd name="T79" fmla="*/ 34 h 56"/>
              <a:gd name="T80" fmla="*/ 43 w 64"/>
              <a:gd name="T81" fmla="*/ 22 h 56"/>
              <a:gd name="T82" fmla="*/ 20 w 64"/>
              <a:gd name="T83" fmla="*/ 22 h 56"/>
              <a:gd name="T84" fmla="*/ 20 w 64"/>
              <a:gd name="T85" fmla="*/ 45 h 56"/>
              <a:gd name="T86" fmla="*/ 43 w 64"/>
              <a:gd name="T87" fmla="*/ 3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4" h="56">
                <a:moveTo>
                  <a:pt x="0" y="0"/>
                </a:moveTo>
                <a:lnTo>
                  <a:pt x="19" y="0"/>
                </a:lnTo>
                <a:lnTo>
                  <a:pt x="19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20" y="0"/>
                </a:moveTo>
                <a:lnTo>
                  <a:pt x="43" y="0"/>
                </a:lnTo>
                <a:lnTo>
                  <a:pt x="43" y="9"/>
                </a:lnTo>
                <a:lnTo>
                  <a:pt x="20" y="9"/>
                </a:lnTo>
                <a:lnTo>
                  <a:pt x="20" y="0"/>
                </a:lnTo>
                <a:lnTo>
                  <a:pt x="20" y="0"/>
                </a:lnTo>
                <a:close/>
                <a:moveTo>
                  <a:pt x="45" y="0"/>
                </a:moveTo>
                <a:lnTo>
                  <a:pt x="64" y="0"/>
                </a:lnTo>
                <a:lnTo>
                  <a:pt x="64" y="9"/>
                </a:lnTo>
                <a:lnTo>
                  <a:pt x="45" y="9"/>
                </a:lnTo>
                <a:lnTo>
                  <a:pt x="45" y="0"/>
                </a:lnTo>
                <a:lnTo>
                  <a:pt x="45" y="0"/>
                </a:lnTo>
                <a:close/>
                <a:moveTo>
                  <a:pt x="64" y="9"/>
                </a:moveTo>
                <a:lnTo>
                  <a:pt x="64" y="21"/>
                </a:lnTo>
                <a:lnTo>
                  <a:pt x="45" y="21"/>
                </a:lnTo>
                <a:lnTo>
                  <a:pt x="45" y="9"/>
                </a:lnTo>
                <a:lnTo>
                  <a:pt x="64" y="9"/>
                </a:lnTo>
                <a:lnTo>
                  <a:pt x="64" y="9"/>
                </a:lnTo>
                <a:close/>
                <a:moveTo>
                  <a:pt x="64" y="22"/>
                </a:moveTo>
                <a:lnTo>
                  <a:pt x="64" y="34"/>
                </a:lnTo>
                <a:lnTo>
                  <a:pt x="45" y="34"/>
                </a:lnTo>
                <a:lnTo>
                  <a:pt x="45" y="22"/>
                </a:lnTo>
                <a:lnTo>
                  <a:pt x="64" y="22"/>
                </a:lnTo>
                <a:lnTo>
                  <a:pt x="64" y="22"/>
                </a:lnTo>
                <a:close/>
                <a:moveTo>
                  <a:pt x="64" y="36"/>
                </a:moveTo>
                <a:lnTo>
                  <a:pt x="64" y="45"/>
                </a:lnTo>
                <a:lnTo>
                  <a:pt x="45" y="45"/>
                </a:lnTo>
                <a:lnTo>
                  <a:pt x="45" y="36"/>
                </a:lnTo>
                <a:lnTo>
                  <a:pt x="64" y="36"/>
                </a:lnTo>
                <a:lnTo>
                  <a:pt x="64" y="36"/>
                </a:lnTo>
                <a:close/>
                <a:moveTo>
                  <a:pt x="64" y="47"/>
                </a:moveTo>
                <a:lnTo>
                  <a:pt x="64" y="56"/>
                </a:lnTo>
                <a:lnTo>
                  <a:pt x="45" y="56"/>
                </a:lnTo>
                <a:lnTo>
                  <a:pt x="45" y="47"/>
                </a:lnTo>
                <a:lnTo>
                  <a:pt x="64" y="47"/>
                </a:lnTo>
                <a:lnTo>
                  <a:pt x="64" y="47"/>
                </a:lnTo>
                <a:close/>
                <a:moveTo>
                  <a:pt x="43" y="56"/>
                </a:moveTo>
                <a:lnTo>
                  <a:pt x="20" y="56"/>
                </a:lnTo>
                <a:lnTo>
                  <a:pt x="20" y="47"/>
                </a:lnTo>
                <a:lnTo>
                  <a:pt x="43" y="47"/>
                </a:lnTo>
                <a:lnTo>
                  <a:pt x="43" y="56"/>
                </a:lnTo>
                <a:lnTo>
                  <a:pt x="43" y="56"/>
                </a:lnTo>
                <a:close/>
                <a:moveTo>
                  <a:pt x="19" y="56"/>
                </a:moveTo>
                <a:lnTo>
                  <a:pt x="0" y="56"/>
                </a:lnTo>
                <a:lnTo>
                  <a:pt x="0" y="47"/>
                </a:lnTo>
                <a:lnTo>
                  <a:pt x="19" y="47"/>
                </a:lnTo>
                <a:lnTo>
                  <a:pt x="19" y="56"/>
                </a:lnTo>
                <a:lnTo>
                  <a:pt x="19" y="56"/>
                </a:lnTo>
                <a:close/>
                <a:moveTo>
                  <a:pt x="0" y="45"/>
                </a:moveTo>
                <a:lnTo>
                  <a:pt x="0" y="36"/>
                </a:lnTo>
                <a:lnTo>
                  <a:pt x="19" y="36"/>
                </a:lnTo>
                <a:lnTo>
                  <a:pt x="19" y="45"/>
                </a:lnTo>
                <a:lnTo>
                  <a:pt x="0" y="45"/>
                </a:lnTo>
                <a:lnTo>
                  <a:pt x="0" y="45"/>
                </a:lnTo>
                <a:close/>
                <a:moveTo>
                  <a:pt x="0" y="34"/>
                </a:moveTo>
                <a:lnTo>
                  <a:pt x="0" y="22"/>
                </a:lnTo>
                <a:lnTo>
                  <a:pt x="19" y="22"/>
                </a:lnTo>
                <a:lnTo>
                  <a:pt x="19" y="34"/>
                </a:lnTo>
                <a:lnTo>
                  <a:pt x="0" y="34"/>
                </a:lnTo>
                <a:lnTo>
                  <a:pt x="0" y="34"/>
                </a:lnTo>
                <a:close/>
                <a:moveTo>
                  <a:pt x="0" y="21"/>
                </a:moveTo>
                <a:lnTo>
                  <a:pt x="0" y="9"/>
                </a:lnTo>
                <a:lnTo>
                  <a:pt x="19" y="9"/>
                </a:lnTo>
                <a:lnTo>
                  <a:pt x="19" y="21"/>
                </a:lnTo>
                <a:lnTo>
                  <a:pt x="0" y="21"/>
                </a:lnTo>
                <a:lnTo>
                  <a:pt x="0" y="21"/>
                </a:lnTo>
                <a:close/>
                <a:moveTo>
                  <a:pt x="20" y="9"/>
                </a:moveTo>
                <a:lnTo>
                  <a:pt x="20" y="21"/>
                </a:lnTo>
                <a:lnTo>
                  <a:pt x="43" y="21"/>
                </a:lnTo>
                <a:lnTo>
                  <a:pt x="43" y="9"/>
                </a:lnTo>
                <a:lnTo>
                  <a:pt x="20" y="9"/>
                </a:lnTo>
                <a:lnTo>
                  <a:pt x="20" y="9"/>
                </a:lnTo>
                <a:close/>
                <a:moveTo>
                  <a:pt x="20" y="22"/>
                </a:moveTo>
                <a:lnTo>
                  <a:pt x="20" y="34"/>
                </a:lnTo>
                <a:lnTo>
                  <a:pt x="43" y="34"/>
                </a:lnTo>
                <a:lnTo>
                  <a:pt x="43" y="22"/>
                </a:lnTo>
                <a:lnTo>
                  <a:pt x="20" y="22"/>
                </a:lnTo>
                <a:lnTo>
                  <a:pt x="20" y="22"/>
                </a:lnTo>
                <a:close/>
                <a:moveTo>
                  <a:pt x="20" y="36"/>
                </a:moveTo>
                <a:lnTo>
                  <a:pt x="20" y="45"/>
                </a:lnTo>
                <a:lnTo>
                  <a:pt x="43" y="45"/>
                </a:lnTo>
                <a:lnTo>
                  <a:pt x="43" y="36"/>
                </a:lnTo>
                <a:lnTo>
                  <a:pt x="20" y="36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3" name="Freeform 20"/>
          <p:cNvSpPr>
            <a:spLocks noEditPoints="1"/>
          </p:cNvSpPr>
          <p:nvPr/>
        </p:nvSpPr>
        <p:spPr bwMode="auto">
          <a:xfrm>
            <a:off x="1642428" y="3517901"/>
            <a:ext cx="98425" cy="88900"/>
          </a:xfrm>
          <a:custGeom>
            <a:avLst/>
            <a:gdLst>
              <a:gd name="T0" fmla="*/ 17 w 62"/>
              <a:gd name="T1" fmla="*/ 0 h 56"/>
              <a:gd name="T2" fmla="*/ 0 w 62"/>
              <a:gd name="T3" fmla="*/ 9 h 56"/>
              <a:gd name="T4" fmla="*/ 0 w 62"/>
              <a:gd name="T5" fmla="*/ 0 h 56"/>
              <a:gd name="T6" fmla="*/ 41 w 62"/>
              <a:gd name="T7" fmla="*/ 0 h 56"/>
              <a:gd name="T8" fmla="*/ 19 w 62"/>
              <a:gd name="T9" fmla="*/ 9 h 56"/>
              <a:gd name="T10" fmla="*/ 19 w 62"/>
              <a:gd name="T11" fmla="*/ 0 h 56"/>
              <a:gd name="T12" fmla="*/ 62 w 62"/>
              <a:gd name="T13" fmla="*/ 0 h 56"/>
              <a:gd name="T14" fmla="*/ 43 w 62"/>
              <a:gd name="T15" fmla="*/ 9 h 56"/>
              <a:gd name="T16" fmla="*/ 43 w 62"/>
              <a:gd name="T17" fmla="*/ 0 h 56"/>
              <a:gd name="T18" fmla="*/ 62 w 62"/>
              <a:gd name="T19" fmla="*/ 21 h 56"/>
              <a:gd name="T20" fmla="*/ 43 w 62"/>
              <a:gd name="T21" fmla="*/ 9 h 56"/>
              <a:gd name="T22" fmla="*/ 62 w 62"/>
              <a:gd name="T23" fmla="*/ 9 h 56"/>
              <a:gd name="T24" fmla="*/ 62 w 62"/>
              <a:gd name="T25" fmla="*/ 34 h 56"/>
              <a:gd name="T26" fmla="*/ 43 w 62"/>
              <a:gd name="T27" fmla="*/ 22 h 56"/>
              <a:gd name="T28" fmla="*/ 62 w 62"/>
              <a:gd name="T29" fmla="*/ 22 h 56"/>
              <a:gd name="T30" fmla="*/ 62 w 62"/>
              <a:gd name="T31" fmla="*/ 45 h 56"/>
              <a:gd name="T32" fmla="*/ 43 w 62"/>
              <a:gd name="T33" fmla="*/ 36 h 56"/>
              <a:gd name="T34" fmla="*/ 62 w 62"/>
              <a:gd name="T35" fmla="*/ 36 h 56"/>
              <a:gd name="T36" fmla="*/ 62 w 62"/>
              <a:gd name="T37" fmla="*/ 56 h 56"/>
              <a:gd name="T38" fmla="*/ 43 w 62"/>
              <a:gd name="T39" fmla="*/ 47 h 56"/>
              <a:gd name="T40" fmla="*/ 62 w 62"/>
              <a:gd name="T41" fmla="*/ 47 h 56"/>
              <a:gd name="T42" fmla="*/ 19 w 62"/>
              <a:gd name="T43" fmla="*/ 56 h 56"/>
              <a:gd name="T44" fmla="*/ 41 w 62"/>
              <a:gd name="T45" fmla="*/ 47 h 56"/>
              <a:gd name="T46" fmla="*/ 41 w 62"/>
              <a:gd name="T47" fmla="*/ 56 h 56"/>
              <a:gd name="T48" fmla="*/ 0 w 62"/>
              <a:gd name="T49" fmla="*/ 56 h 56"/>
              <a:gd name="T50" fmla="*/ 17 w 62"/>
              <a:gd name="T51" fmla="*/ 47 h 56"/>
              <a:gd name="T52" fmla="*/ 17 w 62"/>
              <a:gd name="T53" fmla="*/ 56 h 56"/>
              <a:gd name="T54" fmla="*/ 0 w 62"/>
              <a:gd name="T55" fmla="*/ 36 h 56"/>
              <a:gd name="T56" fmla="*/ 17 w 62"/>
              <a:gd name="T57" fmla="*/ 45 h 56"/>
              <a:gd name="T58" fmla="*/ 0 w 62"/>
              <a:gd name="T59" fmla="*/ 45 h 56"/>
              <a:gd name="T60" fmla="*/ 0 w 62"/>
              <a:gd name="T61" fmla="*/ 22 h 56"/>
              <a:gd name="T62" fmla="*/ 17 w 62"/>
              <a:gd name="T63" fmla="*/ 34 h 56"/>
              <a:gd name="T64" fmla="*/ 0 w 62"/>
              <a:gd name="T65" fmla="*/ 34 h 56"/>
              <a:gd name="T66" fmla="*/ 0 w 62"/>
              <a:gd name="T67" fmla="*/ 9 h 56"/>
              <a:gd name="T68" fmla="*/ 17 w 62"/>
              <a:gd name="T69" fmla="*/ 21 h 56"/>
              <a:gd name="T70" fmla="*/ 0 w 62"/>
              <a:gd name="T71" fmla="*/ 21 h 56"/>
              <a:gd name="T72" fmla="*/ 19 w 62"/>
              <a:gd name="T73" fmla="*/ 21 h 56"/>
              <a:gd name="T74" fmla="*/ 41 w 62"/>
              <a:gd name="T75" fmla="*/ 9 h 56"/>
              <a:gd name="T76" fmla="*/ 19 w 62"/>
              <a:gd name="T77" fmla="*/ 9 h 56"/>
              <a:gd name="T78" fmla="*/ 19 w 62"/>
              <a:gd name="T79" fmla="*/ 34 h 56"/>
              <a:gd name="T80" fmla="*/ 41 w 62"/>
              <a:gd name="T81" fmla="*/ 22 h 56"/>
              <a:gd name="T82" fmla="*/ 19 w 62"/>
              <a:gd name="T83" fmla="*/ 22 h 56"/>
              <a:gd name="T84" fmla="*/ 19 w 62"/>
              <a:gd name="T85" fmla="*/ 45 h 56"/>
              <a:gd name="T86" fmla="*/ 41 w 62"/>
              <a:gd name="T87" fmla="*/ 3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2" h="56">
                <a:moveTo>
                  <a:pt x="0" y="0"/>
                </a:moveTo>
                <a:lnTo>
                  <a:pt x="17" y="0"/>
                </a:lnTo>
                <a:lnTo>
                  <a:pt x="17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19" y="0"/>
                </a:moveTo>
                <a:lnTo>
                  <a:pt x="41" y="0"/>
                </a:lnTo>
                <a:lnTo>
                  <a:pt x="41" y="9"/>
                </a:lnTo>
                <a:lnTo>
                  <a:pt x="19" y="9"/>
                </a:lnTo>
                <a:lnTo>
                  <a:pt x="19" y="0"/>
                </a:lnTo>
                <a:lnTo>
                  <a:pt x="19" y="0"/>
                </a:lnTo>
                <a:close/>
                <a:moveTo>
                  <a:pt x="43" y="0"/>
                </a:moveTo>
                <a:lnTo>
                  <a:pt x="62" y="0"/>
                </a:lnTo>
                <a:lnTo>
                  <a:pt x="62" y="9"/>
                </a:lnTo>
                <a:lnTo>
                  <a:pt x="43" y="9"/>
                </a:lnTo>
                <a:lnTo>
                  <a:pt x="43" y="0"/>
                </a:lnTo>
                <a:lnTo>
                  <a:pt x="43" y="0"/>
                </a:lnTo>
                <a:close/>
                <a:moveTo>
                  <a:pt x="62" y="9"/>
                </a:moveTo>
                <a:lnTo>
                  <a:pt x="62" y="21"/>
                </a:lnTo>
                <a:lnTo>
                  <a:pt x="43" y="21"/>
                </a:lnTo>
                <a:lnTo>
                  <a:pt x="43" y="9"/>
                </a:lnTo>
                <a:lnTo>
                  <a:pt x="62" y="9"/>
                </a:lnTo>
                <a:lnTo>
                  <a:pt x="62" y="9"/>
                </a:lnTo>
                <a:close/>
                <a:moveTo>
                  <a:pt x="62" y="22"/>
                </a:moveTo>
                <a:lnTo>
                  <a:pt x="62" y="34"/>
                </a:lnTo>
                <a:lnTo>
                  <a:pt x="43" y="34"/>
                </a:lnTo>
                <a:lnTo>
                  <a:pt x="43" y="22"/>
                </a:lnTo>
                <a:lnTo>
                  <a:pt x="62" y="22"/>
                </a:lnTo>
                <a:lnTo>
                  <a:pt x="62" y="22"/>
                </a:lnTo>
                <a:close/>
                <a:moveTo>
                  <a:pt x="62" y="36"/>
                </a:moveTo>
                <a:lnTo>
                  <a:pt x="62" y="45"/>
                </a:lnTo>
                <a:lnTo>
                  <a:pt x="43" y="45"/>
                </a:lnTo>
                <a:lnTo>
                  <a:pt x="43" y="36"/>
                </a:lnTo>
                <a:lnTo>
                  <a:pt x="62" y="36"/>
                </a:lnTo>
                <a:lnTo>
                  <a:pt x="62" y="36"/>
                </a:lnTo>
                <a:close/>
                <a:moveTo>
                  <a:pt x="62" y="47"/>
                </a:moveTo>
                <a:lnTo>
                  <a:pt x="62" y="56"/>
                </a:lnTo>
                <a:lnTo>
                  <a:pt x="43" y="56"/>
                </a:lnTo>
                <a:lnTo>
                  <a:pt x="43" y="47"/>
                </a:lnTo>
                <a:lnTo>
                  <a:pt x="62" y="47"/>
                </a:lnTo>
                <a:lnTo>
                  <a:pt x="62" y="47"/>
                </a:lnTo>
                <a:close/>
                <a:moveTo>
                  <a:pt x="41" y="56"/>
                </a:moveTo>
                <a:lnTo>
                  <a:pt x="19" y="56"/>
                </a:lnTo>
                <a:lnTo>
                  <a:pt x="19" y="47"/>
                </a:lnTo>
                <a:lnTo>
                  <a:pt x="41" y="47"/>
                </a:lnTo>
                <a:lnTo>
                  <a:pt x="41" y="56"/>
                </a:lnTo>
                <a:lnTo>
                  <a:pt x="41" y="56"/>
                </a:lnTo>
                <a:close/>
                <a:moveTo>
                  <a:pt x="17" y="56"/>
                </a:moveTo>
                <a:lnTo>
                  <a:pt x="0" y="56"/>
                </a:lnTo>
                <a:lnTo>
                  <a:pt x="0" y="47"/>
                </a:lnTo>
                <a:lnTo>
                  <a:pt x="17" y="47"/>
                </a:lnTo>
                <a:lnTo>
                  <a:pt x="17" y="56"/>
                </a:lnTo>
                <a:lnTo>
                  <a:pt x="17" y="56"/>
                </a:lnTo>
                <a:close/>
                <a:moveTo>
                  <a:pt x="0" y="45"/>
                </a:moveTo>
                <a:lnTo>
                  <a:pt x="0" y="36"/>
                </a:lnTo>
                <a:lnTo>
                  <a:pt x="17" y="36"/>
                </a:lnTo>
                <a:lnTo>
                  <a:pt x="17" y="45"/>
                </a:lnTo>
                <a:lnTo>
                  <a:pt x="0" y="45"/>
                </a:lnTo>
                <a:lnTo>
                  <a:pt x="0" y="45"/>
                </a:lnTo>
                <a:close/>
                <a:moveTo>
                  <a:pt x="0" y="34"/>
                </a:moveTo>
                <a:lnTo>
                  <a:pt x="0" y="22"/>
                </a:lnTo>
                <a:lnTo>
                  <a:pt x="17" y="22"/>
                </a:lnTo>
                <a:lnTo>
                  <a:pt x="17" y="34"/>
                </a:lnTo>
                <a:lnTo>
                  <a:pt x="0" y="34"/>
                </a:lnTo>
                <a:lnTo>
                  <a:pt x="0" y="34"/>
                </a:lnTo>
                <a:close/>
                <a:moveTo>
                  <a:pt x="0" y="21"/>
                </a:moveTo>
                <a:lnTo>
                  <a:pt x="0" y="9"/>
                </a:lnTo>
                <a:lnTo>
                  <a:pt x="17" y="9"/>
                </a:lnTo>
                <a:lnTo>
                  <a:pt x="17" y="21"/>
                </a:lnTo>
                <a:lnTo>
                  <a:pt x="0" y="21"/>
                </a:lnTo>
                <a:lnTo>
                  <a:pt x="0" y="21"/>
                </a:lnTo>
                <a:close/>
                <a:moveTo>
                  <a:pt x="19" y="9"/>
                </a:moveTo>
                <a:lnTo>
                  <a:pt x="19" y="21"/>
                </a:lnTo>
                <a:lnTo>
                  <a:pt x="41" y="21"/>
                </a:lnTo>
                <a:lnTo>
                  <a:pt x="41" y="9"/>
                </a:lnTo>
                <a:lnTo>
                  <a:pt x="19" y="9"/>
                </a:lnTo>
                <a:lnTo>
                  <a:pt x="19" y="9"/>
                </a:lnTo>
                <a:close/>
                <a:moveTo>
                  <a:pt x="19" y="22"/>
                </a:moveTo>
                <a:lnTo>
                  <a:pt x="19" y="34"/>
                </a:lnTo>
                <a:lnTo>
                  <a:pt x="41" y="34"/>
                </a:lnTo>
                <a:lnTo>
                  <a:pt x="41" y="22"/>
                </a:lnTo>
                <a:lnTo>
                  <a:pt x="19" y="22"/>
                </a:lnTo>
                <a:lnTo>
                  <a:pt x="19" y="22"/>
                </a:lnTo>
                <a:close/>
                <a:moveTo>
                  <a:pt x="19" y="36"/>
                </a:moveTo>
                <a:lnTo>
                  <a:pt x="19" y="45"/>
                </a:lnTo>
                <a:lnTo>
                  <a:pt x="41" y="45"/>
                </a:lnTo>
                <a:lnTo>
                  <a:pt x="41" y="36"/>
                </a:lnTo>
                <a:lnTo>
                  <a:pt x="19" y="36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4" name="Freeform 21"/>
          <p:cNvSpPr>
            <a:spLocks noEditPoints="1"/>
          </p:cNvSpPr>
          <p:nvPr/>
        </p:nvSpPr>
        <p:spPr bwMode="auto">
          <a:xfrm>
            <a:off x="1891665" y="3517901"/>
            <a:ext cx="101600" cy="88900"/>
          </a:xfrm>
          <a:custGeom>
            <a:avLst/>
            <a:gdLst>
              <a:gd name="T0" fmla="*/ 19 w 64"/>
              <a:gd name="T1" fmla="*/ 0 h 56"/>
              <a:gd name="T2" fmla="*/ 0 w 64"/>
              <a:gd name="T3" fmla="*/ 9 h 56"/>
              <a:gd name="T4" fmla="*/ 0 w 64"/>
              <a:gd name="T5" fmla="*/ 0 h 56"/>
              <a:gd name="T6" fmla="*/ 44 w 64"/>
              <a:gd name="T7" fmla="*/ 0 h 56"/>
              <a:gd name="T8" fmla="*/ 21 w 64"/>
              <a:gd name="T9" fmla="*/ 9 h 56"/>
              <a:gd name="T10" fmla="*/ 21 w 64"/>
              <a:gd name="T11" fmla="*/ 0 h 56"/>
              <a:gd name="T12" fmla="*/ 64 w 64"/>
              <a:gd name="T13" fmla="*/ 0 h 56"/>
              <a:gd name="T14" fmla="*/ 45 w 64"/>
              <a:gd name="T15" fmla="*/ 9 h 56"/>
              <a:gd name="T16" fmla="*/ 45 w 64"/>
              <a:gd name="T17" fmla="*/ 0 h 56"/>
              <a:gd name="T18" fmla="*/ 64 w 64"/>
              <a:gd name="T19" fmla="*/ 21 h 56"/>
              <a:gd name="T20" fmla="*/ 45 w 64"/>
              <a:gd name="T21" fmla="*/ 9 h 56"/>
              <a:gd name="T22" fmla="*/ 64 w 64"/>
              <a:gd name="T23" fmla="*/ 9 h 56"/>
              <a:gd name="T24" fmla="*/ 64 w 64"/>
              <a:gd name="T25" fmla="*/ 34 h 56"/>
              <a:gd name="T26" fmla="*/ 45 w 64"/>
              <a:gd name="T27" fmla="*/ 22 h 56"/>
              <a:gd name="T28" fmla="*/ 64 w 64"/>
              <a:gd name="T29" fmla="*/ 22 h 56"/>
              <a:gd name="T30" fmla="*/ 64 w 64"/>
              <a:gd name="T31" fmla="*/ 45 h 56"/>
              <a:gd name="T32" fmla="*/ 45 w 64"/>
              <a:gd name="T33" fmla="*/ 36 h 56"/>
              <a:gd name="T34" fmla="*/ 64 w 64"/>
              <a:gd name="T35" fmla="*/ 36 h 56"/>
              <a:gd name="T36" fmla="*/ 64 w 64"/>
              <a:gd name="T37" fmla="*/ 56 h 56"/>
              <a:gd name="T38" fmla="*/ 45 w 64"/>
              <a:gd name="T39" fmla="*/ 47 h 56"/>
              <a:gd name="T40" fmla="*/ 64 w 64"/>
              <a:gd name="T41" fmla="*/ 47 h 56"/>
              <a:gd name="T42" fmla="*/ 21 w 64"/>
              <a:gd name="T43" fmla="*/ 56 h 56"/>
              <a:gd name="T44" fmla="*/ 44 w 64"/>
              <a:gd name="T45" fmla="*/ 47 h 56"/>
              <a:gd name="T46" fmla="*/ 44 w 64"/>
              <a:gd name="T47" fmla="*/ 56 h 56"/>
              <a:gd name="T48" fmla="*/ 0 w 64"/>
              <a:gd name="T49" fmla="*/ 56 h 56"/>
              <a:gd name="T50" fmla="*/ 19 w 64"/>
              <a:gd name="T51" fmla="*/ 47 h 56"/>
              <a:gd name="T52" fmla="*/ 19 w 64"/>
              <a:gd name="T53" fmla="*/ 56 h 56"/>
              <a:gd name="T54" fmla="*/ 0 w 64"/>
              <a:gd name="T55" fmla="*/ 36 h 56"/>
              <a:gd name="T56" fmla="*/ 19 w 64"/>
              <a:gd name="T57" fmla="*/ 45 h 56"/>
              <a:gd name="T58" fmla="*/ 0 w 64"/>
              <a:gd name="T59" fmla="*/ 45 h 56"/>
              <a:gd name="T60" fmla="*/ 0 w 64"/>
              <a:gd name="T61" fmla="*/ 22 h 56"/>
              <a:gd name="T62" fmla="*/ 19 w 64"/>
              <a:gd name="T63" fmla="*/ 34 h 56"/>
              <a:gd name="T64" fmla="*/ 0 w 64"/>
              <a:gd name="T65" fmla="*/ 34 h 56"/>
              <a:gd name="T66" fmla="*/ 0 w 64"/>
              <a:gd name="T67" fmla="*/ 9 h 56"/>
              <a:gd name="T68" fmla="*/ 19 w 64"/>
              <a:gd name="T69" fmla="*/ 21 h 56"/>
              <a:gd name="T70" fmla="*/ 0 w 64"/>
              <a:gd name="T71" fmla="*/ 21 h 56"/>
              <a:gd name="T72" fmla="*/ 21 w 64"/>
              <a:gd name="T73" fmla="*/ 21 h 56"/>
              <a:gd name="T74" fmla="*/ 44 w 64"/>
              <a:gd name="T75" fmla="*/ 9 h 56"/>
              <a:gd name="T76" fmla="*/ 21 w 64"/>
              <a:gd name="T77" fmla="*/ 9 h 56"/>
              <a:gd name="T78" fmla="*/ 21 w 64"/>
              <a:gd name="T79" fmla="*/ 34 h 56"/>
              <a:gd name="T80" fmla="*/ 44 w 64"/>
              <a:gd name="T81" fmla="*/ 22 h 56"/>
              <a:gd name="T82" fmla="*/ 21 w 64"/>
              <a:gd name="T83" fmla="*/ 22 h 56"/>
              <a:gd name="T84" fmla="*/ 21 w 64"/>
              <a:gd name="T85" fmla="*/ 45 h 56"/>
              <a:gd name="T86" fmla="*/ 44 w 64"/>
              <a:gd name="T87" fmla="*/ 3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4" h="56">
                <a:moveTo>
                  <a:pt x="0" y="0"/>
                </a:moveTo>
                <a:lnTo>
                  <a:pt x="19" y="0"/>
                </a:lnTo>
                <a:lnTo>
                  <a:pt x="19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21" y="0"/>
                </a:moveTo>
                <a:lnTo>
                  <a:pt x="44" y="0"/>
                </a:lnTo>
                <a:lnTo>
                  <a:pt x="44" y="9"/>
                </a:lnTo>
                <a:lnTo>
                  <a:pt x="21" y="9"/>
                </a:lnTo>
                <a:lnTo>
                  <a:pt x="21" y="0"/>
                </a:lnTo>
                <a:lnTo>
                  <a:pt x="21" y="0"/>
                </a:lnTo>
                <a:close/>
                <a:moveTo>
                  <a:pt x="45" y="0"/>
                </a:moveTo>
                <a:lnTo>
                  <a:pt x="64" y="0"/>
                </a:lnTo>
                <a:lnTo>
                  <a:pt x="64" y="9"/>
                </a:lnTo>
                <a:lnTo>
                  <a:pt x="45" y="9"/>
                </a:lnTo>
                <a:lnTo>
                  <a:pt x="45" y="0"/>
                </a:lnTo>
                <a:lnTo>
                  <a:pt x="45" y="0"/>
                </a:lnTo>
                <a:close/>
                <a:moveTo>
                  <a:pt x="64" y="9"/>
                </a:moveTo>
                <a:lnTo>
                  <a:pt x="64" y="21"/>
                </a:lnTo>
                <a:lnTo>
                  <a:pt x="45" y="21"/>
                </a:lnTo>
                <a:lnTo>
                  <a:pt x="45" y="9"/>
                </a:lnTo>
                <a:lnTo>
                  <a:pt x="64" y="9"/>
                </a:lnTo>
                <a:lnTo>
                  <a:pt x="64" y="9"/>
                </a:lnTo>
                <a:close/>
                <a:moveTo>
                  <a:pt x="64" y="22"/>
                </a:moveTo>
                <a:lnTo>
                  <a:pt x="64" y="34"/>
                </a:lnTo>
                <a:lnTo>
                  <a:pt x="45" y="34"/>
                </a:lnTo>
                <a:lnTo>
                  <a:pt x="45" y="22"/>
                </a:lnTo>
                <a:lnTo>
                  <a:pt x="64" y="22"/>
                </a:lnTo>
                <a:lnTo>
                  <a:pt x="64" y="22"/>
                </a:lnTo>
                <a:close/>
                <a:moveTo>
                  <a:pt x="64" y="36"/>
                </a:moveTo>
                <a:lnTo>
                  <a:pt x="64" y="45"/>
                </a:lnTo>
                <a:lnTo>
                  <a:pt x="45" y="45"/>
                </a:lnTo>
                <a:lnTo>
                  <a:pt x="45" y="36"/>
                </a:lnTo>
                <a:lnTo>
                  <a:pt x="64" y="36"/>
                </a:lnTo>
                <a:lnTo>
                  <a:pt x="64" y="36"/>
                </a:lnTo>
                <a:close/>
                <a:moveTo>
                  <a:pt x="64" y="47"/>
                </a:moveTo>
                <a:lnTo>
                  <a:pt x="64" y="56"/>
                </a:lnTo>
                <a:lnTo>
                  <a:pt x="45" y="56"/>
                </a:lnTo>
                <a:lnTo>
                  <a:pt x="45" y="47"/>
                </a:lnTo>
                <a:lnTo>
                  <a:pt x="64" y="47"/>
                </a:lnTo>
                <a:lnTo>
                  <a:pt x="64" y="47"/>
                </a:lnTo>
                <a:close/>
                <a:moveTo>
                  <a:pt x="44" y="56"/>
                </a:moveTo>
                <a:lnTo>
                  <a:pt x="21" y="56"/>
                </a:lnTo>
                <a:lnTo>
                  <a:pt x="21" y="47"/>
                </a:lnTo>
                <a:lnTo>
                  <a:pt x="44" y="47"/>
                </a:lnTo>
                <a:lnTo>
                  <a:pt x="44" y="56"/>
                </a:lnTo>
                <a:lnTo>
                  <a:pt x="44" y="56"/>
                </a:lnTo>
                <a:close/>
                <a:moveTo>
                  <a:pt x="19" y="56"/>
                </a:moveTo>
                <a:lnTo>
                  <a:pt x="0" y="56"/>
                </a:lnTo>
                <a:lnTo>
                  <a:pt x="0" y="47"/>
                </a:lnTo>
                <a:lnTo>
                  <a:pt x="19" y="47"/>
                </a:lnTo>
                <a:lnTo>
                  <a:pt x="19" y="56"/>
                </a:lnTo>
                <a:lnTo>
                  <a:pt x="19" y="56"/>
                </a:lnTo>
                <a:close/>
                <a:moveTo>
                  <a:pt x="0" y="45"/>
                </a:moveTo>
                <a:lnTo>
                  <a:pt x="0" y="36"/>
                </a:lnTo>
                <a:lnTo>
                  <a:pt x="19" y="36"/>
                </a:lnTo>
                <a:lnTo>
                  <a:pt x="19" y="45"/>
                </a:lnTo>
                <a:lnTo>
                  <a:pt x="0" y="45"/>
                </a:lnTo>
                <a:lnTo>
                  <a:pt x="0" y="45"/>
                </a:lnTo>
                <a:close/>
                <a:moveTo>
                  <a:pt x="0" y="34"/>
                </a:moveTo>
                <a:lnTo>
                  <a:pt x="0" y="22"/>
                </a:lnTo>
                <a:lnTo>
                  <a:pt x="19" y="22"/>
                </a:lnTo>
                <a:lnTo>
                  <a:pt x="19" y="34"/>
                </a:lnTo>
                <a:lnTo>
                  <a:pt x="0" y="34"/>
                </a:lnTo>
                <a:lnTo>
                  <a:pt x="0" y="34"/>
                </a:lnTo>
                <a:close/>
                <a:moveTo>
                  <a:pt x="0" y="21"/>
                </a:moveTo>
                <a:lnTo>
                  <a:pt x="0" y="9"/>
                </a:lnTo>
                <a:lnTo>
                  <a:pt x="19" y="9"/>
                </a:lnTo>
                <a:lnTo>
                  <a:pt x="19" y="21"/>
                </a:lnTo>
                <a:lnTo>
                  <a:pt x="0" y="21"/>
                </a:lnTo>
                <a:lnTo>
                  <a:pt x="0" y="21"/>
                </a:lnTo>
                <a:close/>
                <a:moveTo>
                  <a:pt x="21" y="9"/>
                </a:moveTo>
                <a:lnTo>
                  <a:pt x="21" y="21"/>
                </a:lnTo>
                <a:lnTo>
                  <a:pt x="44" y="21"/>
                </a:lnTo>
                <a:lnTo>
                  <a:pt x="44" y="9"/>
                </a:lnTo>
                <a:lnTo>
                  <a:pt x="21" y="9"/>
                </a:lnTo>
                <a:lnTo>
                  <a:pt x="21" y="9"/>
                </a:lnTo>
                <a:close/>
                <a:moveTo>
                  <a:pt x="21" y="22"/>
                </a:moveTo>
                <a:lnTo>
                  <a:pt x="21" y="34"/>
                </a:lnTo>
                <a:lnTo>
                  <a:pt x="44" y="34"/>
                </a:lnTo>
                <a:lnTo>
                  <a:pt x="44" y="22"/>
                </a:lnTo>
                <a:lnTo>
                  <a:pt x="21" y="22"/>
                </a:lnTo>
                <a:lnTo>
                  <a:pt x="21" y="22"/>
                </a:lnTo>
                <a:close/>
                <a:moveTo>
                  <a:pt x="21" y="36"/>
                </a:moveTo>
                <a:lnTo>
                  <a:pt x="21" y="45"/>
                </a:lnTo>
                <a:lnTo>
                  <a:pt x="44" y="45"/>
                </a:lnTo>
                <a:lnTo>
                  <a:pt x="44" y="36"/>
                </a:lnTo>
                <a:lnTo>
                  <a:pt x="21" y="36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5" name="Freeform 22"/>
          <p:cNvSpPr>
            <a:spLocks noEditPoints="1"/>
          </p:cNvSpPr>
          <p:nvPr/>
        </p:nvSpPr>
        <p:spPr bwMode="auto">
          <a:xfrm>
            <a:off x="2010728" y="3517901"/>
            <a:ext cx="98425" cy="88900"/>
          </a:xfrm>
          <a:custGeom>
            <a:avLst/>
            <a:gdLst>
              <a:gd name="T0" fmla="*/ 19 w 62"/>
              <a:gd name="T1" fmla="*/ 0 h 56"/>
              <a:gd name="T2" fmla="*/ 0 w 62"/>
              <a:gd name="T3" fmla="*/ 9 h 56"/>
              <a:gd name="T4" fmla="*/ 0 w 62"/>
              <a:gd name="T5" fmla="*/ 0 h 56"/>
              <a:gd name="T6" fmla="*/ 42 w 62"/>
              <a:gd name="T7" fmla="*/ 0 h 56"/>
              <a:gd name="T8" fmla="*/ 21 w 62"/>
              <a:gd name="T9" fmla="*/ 9 h 56"/>
              <a:gd name="T10" fmla="*/ 21 w 62"/>
              <a:gd name="T11" fmla="*/ 0 h 56"/>
              <a:gd name="T12" fmla="*/ 62 w 62"/>
              <a:gd name="T13" fmla="*/ 0 h 56"/>
              <a:gd name="T14" fmla="*/ 44 w 62"/>
              <a:gd name="T15" fmla="*/ 9 h 56"/>
              <a:gd name="T16" fmla="*/ 44 w 62"/>
              <a:gd name="T17" fmla="*/ 0 h 56"/>
              <a:gd name="T18" fmla="*/ 62 w 62"/>
              <a:gd name="T19" fmla="*/ 21 h 56"/>
              <a:gd name="T20" fmla="*/ 44 w 62"/>
              <a:gd name="T21" fmla="*/ 9 h 56"/>
              <a:gd name="T22" fmla="*/ 62 w 62"/>
              <a:gd name="T23" fmla="*/ 9 h 56"/>
              <a:gd name="T24" fmla="*/ 62 w 62"/>
              <a:gd name="T25" fmla="*/ 34 h 56"/>
              <a:gd name="T26" fmla="*/ 44 w 62"/>
              <a:gd name="T27" fmla="*/ 22 h 56"/>
              <a:gd name="T28" fmla="*/ 62 w 62"/>
              <a:gd name="T29" fmla="*/ 22 h 56"/>
              <a:gd name="T30" fmla="*/ 62 w 62"/>
              <a:gd name="T31" fmla="*/ 45 h 56"/>
              <a:gd name="T32" fmla="*/ 44 w 62"/>
              <a:gd name="T33" fmla="*/ 36 h 56"/>
              <a:gd name="T34" fmla="*/ 62 w 62"/>
              <a:gd name="T35" fmla="*/ 36 h 56"/>
              <a:gd name="T36" fmla="*/ 62 w 62"/>
              <a:gd name="T37" fmla="*/ 56 h 56"/>
              <a:gd name="T38" fmla="*/ 44 w 62"/>
              <a:gd name="T39" fmla="*/ 47 h 56"/>
              <a:gd name="T40" fmla="*/ 62 w 62"/>
              <a:gd name="T41" fmla="*/ 47 h 56"/>
              <a:gd name="T42" fmla="*/ 21 w 62"/>
              <a:gd name="T43" fmla="*/ 56 h 56"/>
              <a:gd name="T44" fmla="*/ 42 w 62"/>
              <a:gd name="T45" fmla="*/ 47 h 56"/>
              <a:gd name="T46" fmla="*/ 42 w 62"/>
              <a:gd name="T47" fmla="*/ 56 h 56"/>
              <a:gd name="T48" fmla="*/ 0 w 62"/>
              <a:gd name="T49" fmla="*/ 56 h 56"/>
              <a:gd name="T50" fmla="*/ 19 w 62"/>
              <a:gd name="T51" fmla="*/ 47 h 56"/>
              <a:gd name="T52" fmla="*/ 19 w 62"/>
              <a:gd name="T53" fmla="*/ 56 h 56"/>
              <a:gd name="T54" fmla="*/ 0 w 62"/>
              <a:gd name="T55" fmla="*/ 36 h 56"/>
              <a:gd name="T56" fmla="*/ 19 w 62"/>
              <a:gd name="T57" fmla="*/ 45 h 56"/>
              <a:gd name="T58" fmla="*/ 0 w 62"/>
              <a:gd name="T59" fmla="*/ 45 h 56"/>
              <a:gd name="T60" fmla="*/ 0 w 62"/>
              <a:gd name="T61" fmla="*/ 22 h 56"/>
              <a:gd name="T62" fmla="*/ 19 w 62"/>
              <a:gd name="T63" fmla="*/ 34 h 56"/>
              <a:gd name="T64" fmla="*/ 0 w 62"/>
              <a:gd name="T65" fmla="*/ 34 h 56"/>
              <a:gd name="T66" fmla="*/ 0 w 62"/>
              <a:gd name="T67" fmla="*/ 9 h 56"/>
              <a:gd name="T68" fmla="*/ 19 w 62"/>
              <a:gd name="T69" fmla="*/ 21 h 56"/>
              <a:gd name="T70" fmla="*/ 0 w 62"/>
              <a:gd name="T71" fmla="*/ 21 h 56"/>
              <a:gd name="T72" fmla="*/ 21 w 62"/>
              <a:gd name="T73" fmla="*/ 21 h 56"/>
              <a:gd name="T74" fmla="*/ 42 w 62"/>
              <a:gd name="T75" fmla="*/ 9 h 56"/>
              <a:gd name="T76" fmla="*/ 21 w 62"/>
              <a:gd name="T77" fmla="*/ 9 h 56"/>
              <a:gd name="T78" fmla="*/ 21 w 62"/>
              <a:gd name="T79" fmla="*/ 34 h 56"/>
              <a:gd name="T80" fmla="*/ 42 w 62"/>
              <a:gd name="T81" fmla="*/ 22 h 56"/>
              <a:gd name="T82" fmla="*/ 21 w 62"/>
              <a:gd name="T83" fmla="*/ 22 h 56"/>
              <a:gd name="T84" fmla="*/ 21 w 62"/>
              <a:gd name="T85" fmla="*/ 45 h 56"/>
              <a:gd name="T86" fmla="*/ 42 w 62"/>
              <a:gd name="T87" fmla="*/ 3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2" h="56">
                <a:moveTo>
                  <a:pt x="0" y="0"/>
                </a:moveTo>
                <a:lnTo>
                  <a:pt x="19" y="0"/>
                </a:lnTo>
                <a:lnTo>
                  <a:pt x="19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21" y="0"/>
                </a:moveTo>
                <a:lnTo>
                  <a:pt x="42" y="0"/>
                </a:lnTo>
                <a:lnTo>
                  <a:pt x="42" y="9"/>
                </a:lnTo>
                <a:lnTo>
                  <a:pt x="21" y="9"/>
                </a:lnTo>
                <a:lnTo>
                  <a:pt x="21" y="0"/>
                </a:lnTo>
                <a:lnTo>
                  <a:pt x="21" y="0"/>
                </a:lnTo>
                <a:close/>
                <a:moveTo>
                  <a:pt x="44" y="0"/>
                </a:moveTo>
                <a:lnTo>
                  <a:pt x="62" y="0"/>
                </a:lnTo>
                <a:lnTo>
                  <a:pt x="62" y="9"/>
                </a:lnTo>
                <a:lnTo>
                  <a:pt x="44" y="9"/>
                </a:lnTo>
                <a:lnTo>
                  <a:pt x="44" y="0"/>
                </a:lnTo>
                <a:lnTo>
                  <a:pt x="44" y="0"/>
                </a:lnTo>
                <a:close/>
                <a:moveTo>
                  <a:pt x="62" y="9"/>
                </a:moveTo>
                <a:lnTo>
                  <a:pt x="62" y="21"/>
                </a:lnTo>
                <a:lnTo>
                  <a:pt x="44" y="21"/>
                </a:lnTo>
                <a:lnTo>
                  <a:pt x="44" y="9"/>
                </a:lnTo>
                <a:lnTo>
                  <a:pt x="62" y="9"/>
                </a:lnTo>
                <a:lnTo>
                  <a:pt x="62" y="9"/>
                </a:lnTo>
                <a:close/>
                <a:moveTo>
                  <a:pt x="62" y="22"/>
                </a:moveTo>
                <a:lnTo>
                  <a:pt x="62" y="34"/>
                </a:lnTo>
                <a:lnTo>
                  <a:pt x="44" y="34"/>
                </a:lnTo>
                <a:lnTo>
                  <a:pt x="44" y="22"/>
                </a:lnTo>
                <a:lnTo>
                  <a:pt x="62" y="22"/>
                </a:lnTo>
                <a:lnTo>
                  <a:pt x="62" y="22"/>
                </a:lnTo>
                <a:close/>
                <a:moveTo>
                  <a:pt x="62" y="36"/>
                </a:moveTo>
                <a:lnTo>
                  <a:pt x="62" y="45"/>
                </a:lnTo>
                <a:lnTo>
                  <a:pt x="44" y="45"/>
                </a:lnTo>
                <a:lnTo>
                  <a:pt x="44" y="36"/>
                </a:lnTo>
                <a:lnTo>
                  <a:pt x="62" y="36"/>
                </a:lnTo>
                <a:lnTo>
                  <a:pt x="62" y="36"/>
                </a:lnTo>
                <a:close/>
                <a:moveTo>
                  <a:pt x="62" y="47"/>
                </a:moveTo>
                <a:lnTo>
                  <a:pt x="62" y="56"/>
                </a:lnTo>
                <a:lnTo>
                  <a:pt x="44" y="56"/>
                </a:lnTo>
                <a:lnTo>
                  <a:pt x="44" y="47"/>
                </a:lnTo>
                <a:lnTo>
                  <a:pt x="62" y="47"/>
                </a:lnTo>
                <a:lnTo>
                  <a:pt x="62" y="47"/>
                </a:lnTo>
                <a:close/>
                <a:moveTo>
                  <a:pt x="42" y="56"/>
                </a:moveTo>
                <a:lnTo>
                  <a:pt x="21" y="56"/>
                </a:lnTo>
                <a:lnTo>
                  <a:pt x="21" y="47"/>
                </a:lnTo>
                <a:lnTo>
                  <a:pt x="42" y="47"/>
                </a:lnTo>
                <a:lnTo>
                  <a:pt x="42" y="56"/>
                </a:lnTo>
                <a:lnTo>
                  <a:pt x="42" y="56"/>
                </a:lnTo>
                <a:close/>
                <a:moveTo>
                  <a:pt x="19" y="56"/>
                </a:moveTo>
                <a:lnTo>
                  <a:pt x="0" y="56"/>
                </a:lnTo>
                <a:lnTo>
                  <a:pt x="0" y="47"/>
                </a:lnTo>
                <a:lnTo>
                  <a:pt x="19" y="47"/>
                </a:lnTo>
                <a:lnTo>
                  <a:pt x="19" y="56"/>
                </a:lnTo>
                <a:lnTo>
                  <a:pt x="19" y="56"/>
                </a:lnTo>
                <a:close/>
                <a:moveTo>
                  <a:pt x="0" y="45"/>
                </a:moveTo>
                <a:lnTo>
                  <a:pt x="0" y="36"/>
                </a:lnTo>
                <a:lnTo>
                  <a:pt x="19" y="36"/>
                </a:lnTo>
                <a:lnTo>
                  <a:pt x="19" y="45"/>
                </a:lnTo>
                <a:lnTo>
                  <a:pt x="0" y="45"/>
                </a:lnTo>
                <a:lnTo>
                  <a:pt x="0" y="45"/>
                </a:lnTo>
                <a:close/>
                <a:moveTo>
                  <a:pt x="0" y="34"/>
                </a:moveTo>
                <a:lnTo>
                  <a:pt x="0" y="22"/>
                </a:lnTo>
                <a:lnTo>
                  <a:pt x="19" y="22"/>
                </a:lnTo>
                <a:lnTo>
                  <a:pt x="19" y="34"/>
                </a:lnTo>
                <a:lnTo>
                  <a:pt x="0" y="34"/>
                </a:lnTo>
                <a:lnTo>
                  <a:pt x="0" y="34"/>
                </a:lnTo>
                <a:close/>
                <a:moveTo>
                  <a:pt x="0" y="21"/>
                </a:moveTo>
                <a:lnTo>
                  <a:pt x="0" y="9"/>
                </a:lnTo>
                <a:lnTo>
                  <a:pt x="19" y="9"/>
                </a:lnTo>
                <a:lnTo>
                  <a:pt x="19" y="21"/>
                </a:lnTo>
                <a:lnTo>
                  <a:pt x="0" y="21"/>
                </a:lnTo>
                <a:lnTo>
                  <a:pt x="0" y="21"/>
                </a:lnTo>
                <a:close/>
                <a:moveTo>
                  <a:pt x="21" y="9"/>
                </a:moveTo>
                <a:lnTo>
                  <a:pt x="21" y="21"/>
                </a:lnTo>
                <a:lnTo>
                  <a:pt x="42" y="21"/>
                </a:lnTo>
                <a:lnTo>
                  <a:pt x="42" y="9"/>
                </a:lnTo>
                <a:lnTo>
                  <a:pt x="21" y="9"/>
                </a:lnTo>
                <a:lnTo>
                  <a:pt x="21" y="9"/>
                </a:lnTo>
                <a:close/>
                <a:moveTo>
                  <a:pt x="21" y="22"/>
                </a:moveTo>
                <a:lnTo>
                  <a:pt x="21" y="34"/>
                </a:lnTo>
                <a:lnTo>
                  <a:pt x="42" y="34"/>
                </a:lnTo>
                <a:lnTo>
                  <a:pt x="42" y="22"/>
                </a:lnTo>
                <a:lnTo>
                  <a:pt x="21" y="22"/>
                </a:lnTo>
                <a:lnTo>
                  <a:pt x="21" y="22"/>
                </a:lnTo>
                <a:close/>
                <a:moveTo>
                  <a:pt x="21" y="36"/>
                </a:moveTo>
                <a:lnTo>
                  <a:pt x="21" y="45"/>
                </a:lnTo>
                <a:lnTo>
                  <a:pt x="42" y="45"/>
                </a:lnTo>
                <a:lnTo>
                  <a:pt x="42" y="36"/>
                </a:lnTo>
                <a:lnTo>
                  <a:pt x="21" y="36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6" name="Rectangle 23"/>
          <p:cNvSpPr>
            <a:spLocks noChangeArrowheads="1"/>
          </p:cNvSpPr>
          <p:nvPr/>
        </p:nvSpPr>
        <p:spPr bwMode="auto">
          <a:xfrm>
            <a:off x="1482090" y="3487738"/>
            <a:ext cx="23813" cy="496888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7" name="Rectangle 24"/>
          <p:cNvSpPr>
            <a:spLocks noChangeArrowheads="1"/>
          </p:cNvSpPr>
          <p:nvPr/>
        </p:nvSpPr>
        <p:spPr bwMode="auto">
          <a:xfrm>
            <a:off x="1493203" y="3487738"/>
            <a:ext cx="12700" cy="496888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8" name="Rectangle 25"/>
          <p:cNvSpPr>
            <a:spLocks noChangeArrowheads="1"/>
          </p:cNvSpPr>
          <p:nvPr/>
        </p:nvSpPr>
        <p:spPr bwMode="auto">
          <a:xfrm>
            <a:off x="1674178" y="3487738"/>
            <a:ext cx="22225" cy="496888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9" name="Rectangle 26"/>
          <p:cNvSpPr>
            <a:spLocks noChangeArrowheads="1"/>
          </p:cNvSpPr>
          <p:nvPr/>
        </p:nvSpPr>
        <p:spPr bwMode="auto">
          <a:xfrm>
            <a:off x="1686878" y="3487738"/>
            <a:ext cx="9525" cy="496888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0" name="Rectangle 27"/>
          <p:cNvSpPr>
            <a:spLocks noChangeArrowheads="1"/>
          </p:cNvSpPr>
          <p:nvPr/>
        </p:nvSpPr>
        <p:spPr bwMode="auto">
          <a:xfrm>
            <a:off x="1937703" y="3490913"/>
            <a:ext cx="20638" cy="496888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1" name="Rectangle 28"/>
          <p:cNvSpPr>
            <a:spLocks noChangeArrowheads="1"/>
          </p:cNvSpPr>
          <p:nvPr/>
        </p:nvSpPr>
        <p:spPr bwMode="auto">
          <a:xfrm>
            <a:off x="1948815" y="3490913"/>
            <a:ext cx="9525" cy="496888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2" name="Rectangle 29"/>
          <p:cNvSpPr>
            <a:spLocks noChangeArrowheads="1"/>
          </p:cNvSpPr>
          <p:nvPr/>
        </p:nvSpPr>
        <p:spPr bwMode="auto">
          <a:xfrm>
            <a:off x="2129790" y="3490913"/>
            <a:ext cx="22225" cy="496888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3" name="Rectangle 30"/>
          <p:cNvSpPr>
            <a:spLocks noChangeArrowheads="1"/>
          </p:cNvSpPr>
          <p:nvPr/>
        </p:nvSpPr>
        <p:spPr bwMode="auto">
          <a:xfrm>
            <a:off x="2139315" y="3490913"/>
            <a:ext cx="12700" cy="496888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4" name="Rectangle 31"/>
          <p:cNvSpPr>
            <a:spLocks noChangeArrowheads="1"/>
          </p:cNvSpPr>
          <p:nvPr/>
        </p:nvSpPr>
        <p:spPr bwMode="auto">
          <a:xfrm>
            <a:off x="1412240" y="4062413"/>
            <a:ext cx="22225" cy="153988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5" name="Rectangle 32"/>
          <p:cNvSpPr>
            <a:spLocks noChangeArrowheads="1"/>
          </p:cNvSpPr>
          <p:nvPr/>
        </p:nvSpPr>
        <p:spPr bwMode="auto">
          <a:xfrm>
            <a:off x="1424940" y="4062413"/>
            <a:ext cx="9525" cy="153988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6" name="Rectangle 33"/>
          <p:cNvSpPr>
            <a:spLocks noChangeArrowheads="1"/>
          </p:cNvSpPr>
          <p:nvPr/>
        </p:nvSpPr>
        <p:spPr bwMode="auto">
          <a:xfrm>
            <a:off x="1544003" y="4062413"/>
            <a:ext cx="20638" cy="153988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7" name="Rectangle 34"/>
          <p:cNvSpPr>
            <a:spLocks noChangeArrowheads="1"/>
          </p:cNvSpPr>
          <p:nvPr/>
        </p:nvSpPr>
        <p:spPr bwMode="auto">
          <a:xfrm>
            <a:off x="1555115" y="4062413"/>
            <a:ext cx="9525" cy="153988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8" name="Rectangle 35"/>
          <p:cNvSpPr>
            <a:spLocks noChangeArrowheads="1"/>
          </p:cNvSpPr>
          <p:nvPr/>
        </p:nvSpPr>
        <p:spPr bwMode="auto">
          <a:xfrm>
            <a:off x="1674178" y="4065588"/>
            <a:ext cx="22225" cy="150813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9" name="Rectangle 36"/>
          <p:cNvSpPr>
            <a:spLocks noChangeArrowheads="1"/>
          </p:cNvSpPr>
          <p:nvPr/>
        </p:nvSpPr>
        <p:spPr bwMode="auto">
          <a:xfrm>
            <a:off x="1686878" y="4065588"/>
            <a:ext cx="9525" cy="150813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0" name="Rectangle 37"/>
          <p:cNvSpPr>
            <a:spLocks noChangeArrowheads="1"/>
          </p:cNvSpPr>
          <p:nvPr/>
        </p:nvSpPr>
        <p:spPr bwMode="auto">
          <a:xfrm>
            <a:off x="1937703" y="4065588"/>
            <a:ext cx="20638" cy="150813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1" name="Rectangle 38"/>
          <p:cNvSpPr>
            <a:spLocks noChangeArrowheads="1"/>
          </p:cNvSpPr>
          <p:nvPr/>
        </p:nvSpPr>
        <p:spPr bwMode="auto">
          <a:xfrm>
            <a:off x="1948815" y="4065588"/>
            <a:ext cx="9525" cy="150813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2" name="Rectangle 39"/>
          <p:cNvSpPr>
            <a:spLocks noChangeArrowheads="1"/>
          </p:cNvSpPr>
          <p:nvPr/>
        </p:nvSpPr>
        <p:spPr bwMode="auto">
          <a:xfrm>
            <a:off x="2067878" y="4065588"/>
            <a:ext cx="20638" cy="150813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3" name="Rectangle 40"/>
          <p:cNvSpPr>
            <a:spLocks noChangeArrowheads="1"/>
          </p:cNvSpPr>
          <p:nvPr/>
        </p:nvSpPr>
        <p:spPr bwMode="auto">
          <a:xfrm>
            <a:off x="2080578" y="4065588"/>
            <a:ext cx="7938" cy="150813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4" name="Rectangle 41"/>
          <p:cNvSpPr>
            <a:spLocks noChangeArrowheads="1"/>
          </p:cNvSpPr>
          <p:nvPr/>
        </p:nvSpPr>
        <p:spPr bwMode="auto">
          <a:xfrm>
            <a:off x="2199640" y="4065588"/>
            <a:ext cx="20638" cy="150813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5" name="Rectangle 42"/>
          <p:cNvSpPr>
            <a:spLocks noChangeArrowheads="1"/>
          </p:cNvSpPr>
          <p:nvPr/>
        </p:nvSpPr>
        <p:spPr bwMode="auto">
          <a:xfrm>
            <a:off x="2207578" y="4065588"/>
            <a:ext cx="12700" cy="150813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6" name="Freeform 43"/>
          <p:cNvSpPr/>
          <p:nvPr/>
        </p:nvSpPr>
        <p:spPr bwMode="auto">
          <a:xfrm>
            <a:off x="2204403" y="4171951"/>
            <a:ext cx="358775" cy="130175"/>
          </a:xfrm>
          <a:custGeom>
            <a:avLst/>
            <a:gdLst>
              <a:gd name="T0" fmla="*/ 0 w 120"/>
              <a:gd name="T1" fmla="*/ 7 h 44"/>
              <a:gd name="T2" fmla="*/ 13 w 120"/>
              <a:gd name="T3" fmla="*/ 3 h 44"/>
              <a:gd name="T4" fmla="*/ 17 w 120"/>
              <a:gd name="T5" fmla="*/ 0 h 44"/>
              <a:gd name="T6" fmla="*/ 112 w 120"/>
              <a:gd name="T7" fmla="*/ 35 h 44"/>
              <a:gd name="T8" fmla="*/ 119 w 120"/>
              <a:gd name="T9" fmla="*/ 34 h 44"/>
              <a:gd name="T10" fmla="*/ 113 w 120"/>
              <a:gd name="T11" fmla="*/ 41 h 44"/>
              <a:gd name="T12" fmla="*/ 92 w 120"/>
              <a:gd name="T13" fmla="*/ 43 h 44"/>
              <a:gd name="T14" fmla="*/ 25 w 120"/>
              <a:gd name="T15" fmla="*/ 21 h 44"/>
              <a:gd name="T16" fmla="*/ 0 w 120"/>
              <a:gd name="T17" fmla="*/ 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0" h="44">
                <a:moveTo>
                  <a:pt x="0" y="7"/>
                </a:moveTo>
                <a:cubicBezTo>
                  <a:pt x="13" y="3"/>
                  <a:pt x="13" y="3"/>
                  <a:pt x="13" y="3"/>
                </a:cubicBezTo>
                <a:cubicBezTo>
                  <a:pt x="17" y="0"/>
                  <a:pt x="17" y="0"/>
                  <a:pt x="17" y="0"/>
                </a:cubicBezTo>
                <a:cubicBezTo>
                  <a:pt x="41" y="13"/>
                  <a:pt x="82" y="32"/>
                  <a:pt x="112" y="35"/>
                </a:cubicBezTo>
                <a:cubicBezTo>
                  <a:pt x="112" y="35"/>
                  <a:pt x="118" y="34"/>
                  <a:pt x="119" y="34"/>
                </a:cubicBezTo>
                <a:cubicBezTo>
                  <a:pt x="120" y="35"/>
                  <a:pt x="113" y="41"/>
                  <a:pt x="113" y="41"/>
                </a:cubicBezTo>
                <a:cubicBezTo>
                  <a:pt x="113" y="41"/>
                  <a:pt x="94" y="44"/>
                  <a:pt x="92" y="43"/>
                </a:cubicBezTo>
                <a:cubicBezTo>
                  <a:pt x="90" y="42"/>
                  <a:pt x="46" y="31"/>
                  <a:pt x="25" y="21"/>
                </a:cubicBezTo>
                <a:cubicBezTo>
                  <a:pt x="4" y="11"/>
                  <a:pt x="0" y="7"/>
                  <a:pt x="0" y="7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7" name="Rectangle 44"/>
          <p:cNvSpPr>
            <a:spLocks noChangeArrowheads="1"/>
          </p:cNvSpPr>
          <p:nvPr/>
        </p:nvSpPr>
        <p:spPr bwMode="auto">
          <a:xfrm>
            <a:off x="1353503" y="4216401"/>
            <a:ext cx="925513" cy="333375"/>
          </a:xfrm>
          <a:prstGeom prst="rect">
            <a:avLst/>
          </a:prstGeom>
          <a:solidFill>
            <a:srgbClr val="682E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8" name="Freeform 45"/>
          <p:cNvSpPr>
            <a:spLocks noEditPoints="1"/>
          </p:cNvSpPr>
          <p:nvPr/>
        </p:nvSpPr>
        <p:spPr bwMode="auto">
          <a:xfrm>
            <a:off x="1409065" y="4344988"/>
            <a:ext cx="138113" cy="123825"/>
          </a:xfrm>
          <a:custGeom>
            <a:avLst/>
            <a:gdLst>
              <a:gd name="T0" fmla="*/ 25 w 87"/>
              <a:gd name="T1" fmla="*/ 0 h 78"/>
              <a:gd name="T2" fmla="*/ 0 w 87"/>
              <a:gd name="T3" fmla="*/ 13 h 78"/>
              <a:gd name="T4" fmla="*/ 0 w 87"/>
              <a:gd name="T5" fmla="*/ 0 h 78"/>
              <a:gd name="T6" fmla="*/ 59 w 87"/>
              <a:gd name="T7" fmla="*/ 0 h 78"/>
              <a:gd name="T8" fmla="*/ 29 w 87"/>
              <a:gd name="T9" fmla="*/ 13 h 78"/>
              <a:gd name="T10" fmla="*/ 29 w 87"/>
              <a:gd name="T11" fmla="*/ 0 h 78"/>
              <a:gd name="T12" fmla="*/ 87 w 87"/>
              <a:gd name="T13" fmla="*/ 0 h 78"/>
              <a:gd name="T14" fmla="*/ 61 w 87"/>
              <a:gd name="T15" fmla="*/ 13 h 78"/>
              <a:gd name="T16" fmla="*/ 61 w 87"/>
              <a:gd name="T17" fmla="*/ 0 h 78"/>
              <a:gd name="T18" fmla="*/ 87 w 87"/>
              <a:gd name="T19" fmla="*/ 30 h 78"/>
              <a:gd name="T20" fmla="*/ 61 w 87"/>
              <a:gd name="T21" fmla="*/ 15 h 78"/>
              <a:gd name="T22" fmla="*/ 87 w 87"/>
              <a:gd name="T23" fmla="*/ 15 h 78"/>
              <a:gd name="T24" fmla="*/ 87 w 87"/>
              <a:gd name="T25" fmla="*/ 46 h 78"/>
              <a:gd name="T26" fmla="*/ 61 w 87"/>
              <a:gd name="T27" fmla="*/ 31 h 78"/>
              <a:gd name="T28" fmla="*/ 87 w 87"/>
              <a:gd name="T29" fmla="*/ 31 h 78"/>
              <a:gd name="T30" fmla="*/ 87 w 87"/>
              <a:gd name="T31" fmla="*/ 65 h 78"/>
              <a:gd name="T32" fmla="*/ 61 w 87"/>
              <a:gd name="T33" fmla="*/ 50 h 78"/>
              <a:gd name="T34" fmla="*/ 87 w 87"/>
              <a:gd name="T35" fmla="*/ 50 h 78"/>
              <a:gd name="T36" fmla="*/ 87 w 87"/>
              <a:gd name="T37" fmla="*/ 78 h 78"/>
              <a:gd name="T38" fmla="*/ 61 w 87"/>
              <a:gd name="T39" fmla="*/ 67 h 78"/>
              <a:gd name="T40" fmla="*/ 87 w 87"/>
              <a:gd name="T41" fmla="*/ 67 h 78"/>
              <a:gd name="T42" fmla="*/ 29 w 87"/>
              <a:gd name="T43" fmla="*/ 78 h 78"/>
              <a:gd name="T44" fmla="*/ 59 w 87"/>
              <a:gd name="T45" fmla="*/ 67 h 78"/>
              <a:gd name="T46" fmla="*/ 59 w 87"/>
              <a:gd name="T47" fmla="*/ 78 h 78"/>
              <a:gd name="T48" fmla="*/ 0 w 87"/>
              <a:gd name="T49" fmla="*/ 78 h 78"/>
              <a:gd name="T50" fmla="*/ 25 w 87"/>
              <a:gd name="T51" fmla="*/ 67 h 78"/>
              <a:gd name="T52" fmla="*/ 25 w 87"/>
              <a:gd name="T53" fmla="*/ 78 h 78"/>
              <a:gd name="T54" fmla="*/ 0 w 87"/>
              <a:gd name="T55" fmla="*/ 50 h 78"/>
              <a:gd name="T56" fmla="*/ 25 w 87"/>
              <a:gd name="T57" fmla="*/ 65 h 78"/>
              <a:gd name="T58" fmla="*/ 0 w 87"/>
              <a:gd name="T59" fmla="*/ 65 h 78"/>
              <a:gd name="T60" fmla="*/ 0 w 87"/>
              <a:gd name="T61" fmla="*/ 31 h 78"/>
              <a:gd name="T62" fmla="*/ 25 w 87"/>
              <a:gd name="T63" fmla="*/ 46 h 78"/>
              <a:gd name="T64" fmla="*/ 0 w 87"/>
              <a:gd name="T65" fmla="*/ 46 h 78"/>
              <a:gd name="T66" fmla="*/ 0 w 87"/>
              <a:gd name="T67" fmla="*/ 15 h 78"/>
              <a:gd name="T68" fmla="*/ 25 w 87"/>
              <a:gd name="T69" fmla="*/ 30 h 78"/>
              <a:gd name="T70" fmla="*/ 0 w 87"/>
              <a:gd name="T71" fmla="*/ 30 h 78"/>
              <a:gd name="T72" fmla="*/ 29 w 87"/>
              <a:gd name="T73" fmla="*/ 30 h 78"/>
              <a:gd name="T74" fmla="*/ 59 w 87"/>
              <a:gd name="T75" fmla="*/ 15 h 78"/>
              <a:gd name="T76" fmla="*/ 29 w 87"/>
              <a:gd name="T77" fmla="*/ 15 h 78"/>
              <a:gd name="T78" fmla="*/ 29 w 87"/>
              <a:gd name="T79" fmla="*/ 46 h 78"/>
              <a:gd name="T80" fmla="*/ 59 w 87"/>
              <a:gd name="T81" fmla="*/ 31 h 78"/>
              <a:gd name="T82" fmla="*/ 29 w 87"/>
              <a:gd name="T83" fmla="*/ 31 h 78"/>
              <a:gd name="T84" fmla="*/ 29 w 87"/>
              <a:gd name="T85" fmla="*/ 65 h 78"/>
              <a:gd name="T86" fmla="*/ 59 w 87"/>
              <a:gd name="T87" fmla="*/ 50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87" h="78">
                <a:moveTo>
                  <a:pt x="0" y="0"/>
                </a:moveTo>
                <a:lnTo>
                  <a:pt x="25" y="0"/>
                </a:lnTo>
                <a:lnTo>
                  <a:pt x="25" y="13"/>
                </a:lnTo>
                <a:lnTo>
                  <a:pt x="0" y="13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29" y="0"/>
                </a:moveTo>
                <a:lnTo>
                  <a:pt x="59" y="0"/>
                </a:lnTo>
                <a:lnTo>
                  <a:pt x="59" y="13"/>
                </a:lnTo>
                <a:lnTo>
                  <a:pt x="29" y="13"/>
                </a:lnTo>
                <a:lnTo>
                  <a:pt x="29" y="0"/>
                </a:lnTo>
                <a:lnTo>
                  <a:pt x="29" y="0"/>
                </a:lnTo>
                <a:close/>
                <a:moveTo>
                  <a:pt x="61" y="0"/>
                </a:moveTo>
                <a:lnTo>
                  <a:pt x="87" y="0"/>
                </a:lnTo>
                <a:lnTo>
                  <a:pt x="87" y="13"/>
                </a:lnTo>
                <a:lnTo>
                  <a:pt x="61" y="13"/>
                </a:lnTo>
                <a:lnTo>
                  <a:pt x="61" y="0"/>
                </a:lnTo>
                <a:lnTo>
                  <a:pt x="61" y="0"/>
                </a:lnTo>
                <a:close/>
                <a:moveTo>
                  <a:pt x="87" y="15"/>
                </a:moveTo>
                <a:lnTo>
                  <a:pt x="87" y="30"/>
                </a:lnTo>
                <a:lnTo>
                  <a:pt x="61" y="30"/>
                </a:lnTo>
                <a:lnTo>
                  <a:pt x="61" y="15"/>
                </a:lnTo>
                <a:lnTo>
                  <a:pt x="87" y="15"/>
                </a:lnTo>
                <a:lnTo>
                  <a:pt x="87" y="15"/>
                </a:lnTo>
                <a:close/>
                <a:moveTo>
                  <a:pt x="87" y="31"/>
                </a:moveTo>
                <a:lnTo>
                  <a:pt x="87" y="46"/>
                </a:lnTo>
                <a:lnTo>
                  <a:pt x="61" y="46"/>
                </a:lnTo>
                <a:lnTo>
                  <a:pt x="61" y="31"/>
                </a:lnTo>
                <a:lnTo>
                  <a:pt x="87" y="31"/>
                </a:lnTo>
                <a:lnTo>
                  <a:pt x="87" y="31"/>
                </a:lnTo>
                <a:close/>
                <a:moveTo>
                  <a:pt x="87" y="50"/>
                </a:moveTo>
                <a:lnTo>
                  <a:pt x="87" y="65"/>
                </a:lnTo>
                <a:lnTo>
                  <a:pt x="61" y="65"/>
                </a:lnTo>
                <a:lnTo>
                  <a:pt x="61" y="50"/>
                </a:lnTo>
                <a:lnTo>
                  <a:pt x="87" y="50"/>
                </a:lnTo>
                <a:lnTo>
                  <a:pt x="87" y="50"/>
                </a:lnTo>
                <a:close/>
                <a:moveTo>
                  <a:pt x="87" y="67"/>
                </a:moveTo>
                <a:lnTo>
                  <a:pt x="87" y="78"/>
                </a:lnTo>
                <a:lnTo>
                  <a:pt x="61" y="78"/>
                </a:lnTo>
                <a:lnTo>
                  <a:pt x="61" y="67"/>
                </a:lnTo>
                <a:lnTo>
                  <a:pt x="87" y="67"/>
                </a:lnTo>
                <a:lnTo>
                  <a:pt x="87" y="67"/>
                </a:lnTo>
                <a:close/>
                <a:moveTo>
                  <a:pt x="59" y="78"/>
                </a:moveTo>
                <a:lnTo>
                  <a:pt x="29" y="78"/>
                </a:lnTo>
                <a:lnTo>
                  <a:pt x="29" y="67"/>
                </a:lnTo>
                <a:lnTo>
                  <a:pt x="59" y="67"/>
                </a:lnTo>
                <a:lnTo>
                  <a:pt x="59" y="78"/>
                </a:lnTo>
                <a:lnTo>
                  <a:pt x="59" y="78"/>
                </a:lnTo>
                <a:close/>
                <a:moveTo>
                  <a:pt x="25" y="78"/>
                </a:moveTo>
                <a:lnTo>
                  <a:pt x="0" y="78"/>
                </a:lnTo>
                <a:lnTo>
                  <a:pt x="0" y="67"/>
                </a:lnTo>
                <a:lnTo>
                  <a:pt x="25" y="67"/>
                </a:lnTo>
                <a:lnTo>
                  <a:pt x="25" y="78"/>
                </a:lnTo>
                <a:lnTo>
                  <a:pt x="25" y="78"/>
                </a:lnTo>
                <a:close/>
                <a:moveTo>
                  <a:pt x="0" y="65"/>
                </a:moveTo>
                <a:lnTo>
                  <a:pt x="0" y="50"/>
                </a:lnTo>
                <a:lnTo>
                  <a:pt x="25" y="50"/>
                </a:lnTo>
                <a:lnTo>
                  <a:pt x="25" y="65"/>
                </a:lnTo>
                <a:lnTo>
                  <a:pt x="0" y="65"/>
                </a:lnTo>
                <a:lnTo>
                  <a:pt x="0" y="65"/>
                </a:lnTo>
                <a:close/>
                <a:moveTo>
                  <a:pt x="0" y="46"/>
                </a:moveTo>
                <a:lnTo>
                  <a:pt x="0" y="31"/>
                </a:lnTo>
                <a:lnTo>
                  <a:pt x="25" y="31"/>
                </a:lnTo>
                <a:lnTo>
                  <a:pt x="25" y="46"/>
                </a:lnTo>
                <a:lnTo>
                  <a:pt x="0" y="46"/>
                </a:lnTo>
                <a:lnTo>
                  <a:pt x="0" y="46"/>
                </a:lnTo>
                <a:close/>
                <a:moveTo>
                  <a:pt x="0" y="30"/>
                </a:moveTo>
                <a:lnTo>
                  <a:pt x="0" y="15"/>
                </a:lnTo>
                <a:lnTo>
                  <a:pt x="25" y="15"/>
                </a:lnTo>
                <a:lnTo>
                  <a:pt x="25" y="30"/>
                </a:lnTo>
                <a:lnTo>
                  <a:pt x="0" y="30"/>
                </a:lnTo>
                <a:lnTo>
                  <a:pt x="0" y="30"/>
                </a:lnTo>
                <a:close/>
                <a:moveTo>
                  <a:pt x="29" y="15"/>
                </a:moveTo>
                <a:lnTo>
                  <a:pt x="29" y="30"/>
                </a:lnTo>
                <a:lnTo>
                  <a:pt x="59" y="30"/>
                </a:lnTo>
                <a:lnTo>
                  <a:pt x="59" y="15"/>
                </a:lnTo>
                <a:lnTo>
                  <a:pt x="29" y="15"/>
                </a:lnTo>
                <a:lnTo>
                  <a:pt x="29" y="15"/>
                </a:lnTo>
                <a:close/>
                <a:moveTo>
                  <a:pt x="29" y="31"/>
                </a:moveTo>
                <a:lnTo>
                  <a:pt x="29" y="46"/>
                </a:lnTo>
                <a:lnTo>
                  <a:pt x="59" y="46"/>
                </a:lnTo>
                <a:lnTo>
                  <a:pt x="59" y="31"/>
                </a:lnTo>
                <a:lnTo>
                  <a:pt x="29" y="31"/>
                </a:lnTo>
                <a:lnTo>
                  <a:pt x="29" y="31"/>
                </a:lnTo>
                <a:close/>
                <a:moveTo>
                  <a:pt x="29" y="50"/>
                </a:moveTo>
                <a:lnTo>
                  <a:pt x="29" y="65"/>
                </a:lnTo>
                <a:lnTo>
                  <a:pt x="59" y="65"/>
                </a:lnTo>
                <a:lnTo>
                  <a:pt x="59" y="50"/>
                </a:lnTo>
                <a:lnTo>
                  <a:pt x="29" y="50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9" name="Freeform 46"/>
          <p:cNvSpPr>
            <a:spLocks noEditPoints="1"/>
          </p:cNvSpPr>
          <p:nvPr/>
        </p:nvSpPr>
        <p:spPr bwMode="auto">
          <a:xfrm>
            <a:off x="1570990" y="4344988"/>
            <a:ext cx="139700" cy="123825"/>
          </a:xfrm>
          <a:custGeom>
            <a:avLst/>
            <a:gdLst>
              <a:gd name="T0" fmla="*/ 26 w 88"/>
              <a:gd name="T1" fmla="*/ 0 h 78"/>
              <a:gd name="T2" fmla="*/ 0 w 88"/>
              <a:gd name="T3" fmla="*/ 13 h 78"/>
              <a:gd name="T4" fmla="*/ 0 w 88"/>
              <a:gd name="T5" fmla="*/ 0 h 78"/>
              <a:gd name="T6" fmla="*/ 60 w 88"/>
              <a:gd name="T7" fmla="*/ 0 h 78"/>
              <a:gd name="T8" fmla="*/ 30 w 88"/>
              <a:gd name="T9" fmla="*/ 13 h 78"/>
              <a:gd name="T10" fmla="*/ 30 w 88"/>
              <a:gd name="T11" fmla="*/ 0 h 78"/>
              <a:gd name="T12" fmla="*/ 88 w 88"/>
              <a:gd name="T13" fmla="*/ 0 h 78"/>
              <a:gd name="T14" fmla="*/ 62 w 88"/>
              <a:gd name="T15" fmla="*/ 13 h 78"/>
              <a:gd name="T16" fmla="*/ 62 w 88"/>
              <a:gd name="T17" fmla="*/ 0 h 78"/>
              <a:gd name="T18" fmla="*/ 88 w 88"/>
              <a:gd name="T19" fmla="*/ 30 h 78"/>
              <a:gd name="T20" fmla="*/ 62 w 88"/>
              <a:gd name="T21" fmla="*/ 15 h 78"/>
              <a:gd name="T22" fmla="*/ 88 w 88"/>
              <a:gd name="T23" fmla="*/ 15 h 78"/>
              <a:gd name="T24" fmla="*/ 88 w 88"/>
              <a:gd name="T25" fmla="*/ 46 h 78"/>
              <a:gd name="T26" fmla="*/ 62 w 88"/>
              <a:gd name="T27" fmla="*/ 31 h 78"/>
              <a:gd name="T28" fmla="*/ 88 w 88"/>
              <a:gd name="T29" fmla="*/ 31 h 78"/>
              <a:gd name="T30" fmla="*/ 88 w 88"/>
              <a:gd name="T31" fmla="*/ 65 h 78"/>
              <a:gd name="T32" fmla="*/ 62 w 88"/>
              <a:gd name="T33" fmla="*/ 50 h 78"/>
              <a:gd name="T34" fmla="*/ 88 w 88"/>
              <a:gd name="T35" fmla="*/ 50 h 78"/>
              <a:gd name="T36" fmla="*/ 88 w 88"/>
              <a:gd name="T37" fmla="*/ 78 h 78"/>
              <a:gd name="T38" fmla="*/ 62 w 88"/>
              <a:gd name="T39" fmla="*/ 67 h 78"/>
              <a:gd name="T40" fmla="*/ 88 w 88"/>
              <a:gd name="T41" fmla="*/ 67 h 78"/>
              <a:gd name="T42" fmla="*/ 30 w 88"/>
              <a:gd name="T43" fmla="*/ 78 h 78"/>
              <a:gd name="T44" fmla="*/ 60 w 88"/>
              <a:gd name="T45" fmla="*/ 67 h 78"/>
              <a:gd name="T46" fmla="*/ 60 w 88"/>
              <a:gd name="T47" fmla="*/ 78 h 78"/>
              <a:gd name="T48" fmla="*/ 0 w 88"/>
              <a:gd name="T49" fmla="*/ 78 h 78"/>
              <a:gd name="T50" fmla="*/ 26 w 88"/>
              <a:gd name="T51" fmla="*/ 67 h 78"/>
              <a:gd name="T52" fmla="*/ 26 w 88"/>
              <a:gd name="T53" fmla="*/ 78 h 78"/>
              <a:gd name="T54" fmla="*/ 0 w 88"/>
              <a:gd name="T55" fmla="*/ 50 h 78"/>
              <a:gd name="T56" fmla="*/ 26 w 88"/>
              <a:gd name="T57" fmla="*/ 65 h 78"/>
              <a:gd name="T58" fmla="*/ 0 w 88"/>
              <a:gd name="T59" fmla="*/ 65 h 78"/>
              <a:gd name="T60" fmla="*/ 0 w 88"/>
              <a:gd name="T61" fmla="*/ 31 h 78"/>
              <a:gd name="T62" fmla="*/ 26 w 88"/>
              <a:gd name="T63" fmla="*/ 46 h 78"/>
              <a:gd name="T64" fmla="*/ 0 w 88"/>
              <a:gd name="T65" fmla="*/ 46 h 78"/>
              <a:gd name="T66" fmla="*/ 0 w 88"/>
              <a:gd name="T67" fmla="*/ 15 h 78"/>
              <a:gd name="T68" fmla="*/ 26 w 88"/>
              <a:gd name="T69" fmla="*/ 30 h 78"/>
              <a:gd name="T70" fmla="*/ 0 w 88"/>
              <a:gd name="T71" fmla="*/ 30 h 78"/>
              <a:gd name="T72" fmla="*/ 30 w 88"/>
              <a:gd name="T73" fmla="*/ 30 h 78"/>
              <a:gd name="T74" fmla="*/ 60 w 88"/>
              <a:gd name="T75" fmla="*/ 15 h 78"/>
              <a:gd name="T76" fmla="*/ 30 w 88"/>
              <a:gd name="T77" fmla="*/ 15 h 78"/>
              <a:gd name="T78" fmla="*/ 30 w 88"/>
              <a:gd name="T79" fmla="*/ 46 h 78"/>
              <a:gd name="T80" fmla="*/ 60 w 88"/>
              <a:gd name="T81" fmla="*/ 31 h 78"/>
              <a:gd name="T82" fmla="*/ 30 w 88"/>
              <a:gd name="T83" fmla="*/ 31 h 78"/>
              <a:gd name="T84" fmla="*/ 30 w 88"/>
              <a:gd name="T85" fmla="*/ 65 h 78"/>
              <a:gd name="T86" fmla="*/ 60 w 88"/>
              <a:gd name="T87" fmla="*/ 50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88" h="78">
                <a:moveTo>
                  <a:pt x="0" y="0"/>
                </a:moveTo>
                <a:lnTo>
                  <a:pt x="26" y="0"/>
                </a:lnTo>
                <a:lnTo>
                  <a:pt x="26" y="13"/>
                </a:lnTo>
                <a:lnTo>
                  <a:pt x="0" y="13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30" y="0"/>
                </a:moveTo>
                <a:lnTo>
                  <a:pt x="60" y="0"/>
                </a:lnTo>
                <a:lnTo>
                  <a:pt x="60" y="13"/>
                </a:lnTo>
                <a:lnTo>
                  <a:pt x="30" y="13"/>
                </a:lnTo>
                <a:lnTo>
                  <a:pt x="30" y="0"/>
                </a:lnTo>
                <a:lnTo>
                  <a:pt x="30" y="0"/>
                </a:lnTo>
                <a:close/>
                <a:moveTo>
                  <a:pt x="62" y="0"/>
                </a:moveTo>
                <a:lnTo>
                  <a:pt x="88" y="0"/>
                </a:lnTo>
                <a:lnTo>
                  <a:pt x="88" y="13"/>
                </a:lnTo>
                <a:lnTo>
                  <a:pt x="62" y="13"/>
                </a:lnTo>
                <a:lnTo>
                  <a:pt x="62" y="0"/>
                </a:lnTo>
                <a:lnTo>
                  <a:pt x="62" y="0"/>
                </a:lnTo>
                <a:close/>
                <a:moveTo>
                  <a:pt x="88" y="15"/>
                </a:moveTo>
                <a:lnTo>
                  <a:pt x="88" y="30"/>
                </a:lnTo>
                <a:lnTo>
                  <a:pt x="62" y="30"/>
                </a:lnTo>
                <a:lnTo>
                  <a:pt x="62" y="15"/>
                </a:lnTo>
                <a:lnTo>
                  <a:pt x="88" y="15"/>
                </a:lnTo>
                <a:lnTo>
                  <a:pt x="88" y="15"/>
                </a:lnTo>
                <a:close/>
                <a:moveTo>
                  <a:pt x="88" y="31"/>
                </a:moveTo>
                <a:lnTo>
                  <a:pt x="88" y="46"/>
                </a:lnTo>
                <a:lnTo>
                  <a:pt x="62" y="46"/>
                </a:lnTo>
                <a:lnTo>
                  <a:pt x="62" y="31"/>
                </a:lnTo>
                <a:lnTo>
                  <a:pt x="88" y="31"/>
                </a:lnTo>
                <a:lnTo>
                  <a:pt x="88" y="31"/>
                </a:lnTo>
                <a:close/>
                <a:moveTo>
                  <a:pt x="88" y="50"/>
                </a:moveTo>
                <a:lnTo>
                  <a:pt x="88" y="65"/>
                </a:lnTo>
                <a:lnTo>
                  <a:pt x="62" y="65"/>
                </a:lnTo>
                <a:lnTo>
                  <a:pt x="62" y="50"/>
                </a:lnTo>
                <a:lnTo>
                  <a:pt x="88" y="50"/>
                </a:lnTo>
                <a:lnTo>
                  <a:pt x="88" y="50"/>
                </a:lnTo>
                <a:close/>
                <a:moveTo>
                  <a:pt x="88" y="67"/>
                </a:moveTo>
                <a:lnTo>
                  <a:pt x="88" y="78"/>
                </a:lnTo>
                <a:lnTo>
                  <a:pt x="62" y="78"/>
                </a:lnTo>
                <a:lnTo>
                  <a:pt x="62" y="67"/>
                </a:lnTo>
                <a:lnTo>
                  <a:pt x="88" y="67"/>
                </a:lnTo>
                <a:lnTo>
                  <a:pt x="88" y="67"/>
                </a:lnTo>
                <a:close/>
                <a:moveTo>
                  <a:pt x="60" y="78"/>
                </a:moveTo>
                <a:lnTo>
                  <a:pt x="30" y="78"/>
                </a:lnTo>
                <a:lnTo>
                  <a:pt x="30" y="67"/>
                </a:lnTo>
                <a:lnTo>
                  <a:pt x="60" y="67"/>
                </a:lnTo>
                <a:lnTo>
                  <a:pt x="60" y="78"/>
                </a:lnTo>
                <a:lnTo>
                  <a:pt x="60" y="78"/>
                </a:lnTo>
                <a:close/>
                <a:moveTo>
                  <a:pt x="26" y="78"/>
                </a:moveTo>
                <a:lnTo>
                  <a:pt x="0" y="78"/>
                </a:lnTo>
                <a:lnTo>
                  <a:pt x="0" y="67"/>
                </a:lnTo>
                <a:lnTo>
                  <a:pt x="26" y="67"/>
                </a:lnTo>
                <a:lnTo>
                  <a:pt x="26" y="78"/>
                </a:lnTo>
                <a:lnTo>
                  <a:pt x="26" y="78"/>
                </a:lnTo>
                <a:close/>
                <a:moveTo>
                  <a:pt x="0" y="65"/>
                </a:moveTo>
                <a:lnTo>
                  <a:pt x="0" y="50"/>
                </a:lnTo>
                <a:lnTo>
                  <a:pt x="26" y="50"/>
                </a:lnTo>
                <a:lnTo>
                  <a:pt x="26" y="65"/>
                </a:lnTo>
                <a:lnTo>
                  <a:pt x="0" y="65"/>
                </a:lnTo>
                <a:lnTo>
                  <a:pt x="0" y="65"/>
                </a:lnTo>
                <a:close/>
                <a:moveTo>
                  <a:pt x="0" y="46"/>
                </a:moveTo>
                <a:lnTo>
                  <a:pt x="0" y="31"/>
                </a:lnTo>
                <a:lnTo>
                  <a:pt x="26" y="31"/>
                </a:lnTo>
                <a:lnTo>
                  <a:pt x="26" y="46"/>
                </a:lnTo>
                <a:lnTo>
                  <a:pt x="0" y="46"/>
                </a:lnTo>
                <a:lnTo>
                  <a:pt x="0" y="46"/>
                </a:lnTo>
                <a:close/>
                <a:moveTo>
                  <a:pt x="0" y="30"/>
                </a:moveTo>
                <a:lnTo>
                  <a:pt x="0" y="15"/>
                </a:lnTo>
                <a:lnTo>
                  <a:pt x="26" y="15"/>
                </a:lnTo>
                <a:lnTo>
                  <a:pt x="26" y="30"/>
                </a:lnTo>
                <a:lnTo>
                  <a:pt x="0" y="30"/>
                </a:lnTo>
                <a:lnTo>
                  <a:pt x="0" y="30"/>
                </a:lnTo>
                <a:close/>
                <a:moveTo>
                  <a:pt x="30" y="15"/>
                </a:moveTo>
                <a:lnTo>
                  <a:pt x="30" y="30"/>
                </a:lnTo>
                <a:lnTo>
                  <a:pt x="60" y="30"/>
                </a:lnTo>
                <a:lnTo>
                  <a:pt x="60" y="15"/>
                </a:lnTo>
                <a:lnTo>
                  <a:pt x="30" y="15"/>
                </a:lnTo>
                <a:lnTo>
                  <a:pt x="30" y="15"/>
                </a:lnTo>
                <a:close/>
                <a:moveTo>
                  <a:pt x="30" y="31"/>
                </a:moveTo>
                <a:lnTo>
                  <a:pt x="30" y="46"/>
                </a:lnTo>
                <a:lnTo>
                  <a:pt x="60" y="46"/>
                </a:lnTo>
                <a:lnTo>
                  <a:pt x="60" y="31"/>
                </a:lnTo>
                <a:lnTo>
                  <a:pt x="30" y="31"/>
                </a:lnTo>
                <a:lnTo>
                  <a:pt x="30" y="31"/>
                </a:lnTo>
                <a:close/>
                <a:moveTo>
                  <a:pt x="30" y="50"/>
                </a:moveTo>
                <a:lnTo>
                  <a:pt x="30" y="65"/>
                </a:lnTo>
                <a:lnTo>
                  <a:pt x="60" y="65"/>
                </a:lnTo>
                <a:lnTo>
                  <a:pt x="60" y="50"/>
                </a:lnTo>
                <a:lnTo>
                  <a:pt x="30" y="50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0" name="Freeform 47"/>
          <p:cNvSpPr>
            <a:spLocks noEditPoints="1"/>
          </p:cNvSpPr>
          <p:nvPr/>
        </p:nvSpPr>
        <p:spPr bwMode="auto">
          <a:xfrm>
            <a:off x="1925003" y="4344988"/>
            <a:ext cx="136525" cy="123825"/>
          </a:xfrm>
          <a:custGeom>
            <a:avLst/>
            <a:gdLst>
              <a:gd name="T0" fmla="*/ 24 w 86"/>
              <a:gd name="T1" fmla="*/ 0 h 78"/>
              <a:gd name="T2" fmla="*/ 0 w 86"/>
              <a:gd name="T3" fmla="*/ 13 h 78"/>
              <a:gd name="T4" fmla="*/ 0 w 86"/>
              <a:gd name="T5" fmla="*/ 0 h 78"/>
              <a:gd name="T6" fmla="*/ 58 w 86"/>
              <a:gd name="T7" fmla="*/ 0 h 78"/>
              <a:gd name="T8" fmla="*/ 28 w 86"/>
              <a:gd name="T9" fmla="*/ 13 h 78"/>
              <a:gd name="T10" fmla="*/ 28 w 86"/>
              <a:gd name="T11" fmla="*/ 0 h 78"/>
              <a:gd name="T12" fmla="*/ 86 w 86"/>
              <a:gd name="T13" fmla="*/ 0 h 78"/>
              <a:gd name="T14" fmla="*/ 60 w 86"/>
              <a:gd name="T15" fmla="*/ 13 h 78"/>
              <a:gd name="T16" fmla="*/ 60 w 86"/>
              <a:gd name="T17" fmla="*/ 0 h 78"/>
              <a:gd name="T18" fmla="*/ 86 w 86"/>
              <a:gd name="T19" fmla="*/ 30 h 78"/>
              <a:gd name="T20" fmla="*/ 60 w 86"/>
              <a:gd name="T21" fmla="*/ 15 h 78"/>
              <a:gd name="T22" fmla="*/ 86 w 86"/>
              <a:gd name="T23" fmla="*/ 15 h 78"/>
              <a:gd name="T24" fmla="*/ 86 w 86"/>
              <a:gd name="T25" fmla="*/ 46 h 78"/>
              <a:gd name="T26" fmla="*/ 60 w 86"/>
              <a:gd name="T27" fmla="*/ 31 h 78"/>
              <a:gd name="T28" fmla="*/ 86 w 86"/>
              <a:gd name="T29" fmla="*/ 31 h 78"/>
              <a:gd name="T30" fmla="*/ 86 w 86"/>
              <a:gd name="T31" fmla="*/ 65 h 78"/>
              <a:gd name="T32" fmla="*/ 60 w 86"/>
              <a:gd name="T33" fmla="*/ 50 h 78"/>
              <a:gd name="T34" fmla="*/ 86 w 86"/>
              <a:gd name="T35" fmla="*/ 50 h 78"/>
              <a:gd name="T36" fmla="*/ 86 w 86"/>
              <a:gd name="T37" fmla="*/ 78 h 78"/>
              <a:gd name="T38" fmla="*/ 60 w 86"/>
              <a:gd name="T39" fmla="*/ 67 h 78"/>
              <a:gd name="T40" fmla="*/ 86 w 86"/>
              <a:gd name="T41" fmla="*/ 67 h 78"/>
              <a:gd name="T42" fmla="*/ 28 w 86"/>
              <a:gd name="T43" fmla="*/ 78 h 78"/>
              <a:gd name="T44" fmla="*/ 58 w 86"/>
              <a:gd name="T45" fmla="*/ 67 h 78"/>
              <a:gd name="T46" fmla="*/ 58 w 86"/>
              <a:gd name="T47" fmla="*/ 78 h 78"/>
              <a:gd name="T48" fmla="*/ 0 w 86"/>
              <a:gd name="T49" fmla="*/ 78 h 78"/>
              <a:gd name="T50" fmla="*/ 24 w 86"/>
              <a:gd name="T51" fmla="*/ 67 h 78"/>
              <a:gd name="T52" fmla="*/ 24 w 86"/>
              <a:gd name="T53" fmla="*/ 78 h 78"/>
              <a:gd name="T54" fmla="*/ 0 w 86"/>
              <a:gd name="T55" fmla="*/ 50 h 78"/>
              <a:gd name="T56" fmla="*/ 24 w 86"/>
              <a:gd name="T57" fmla="*/ 65 h 78"/>
              <a:gd name="T58" fmla="*/ 0 w 86"/>
              <a:gd name="T59" fmla="*/ 65 h 78"/>
              <a:gd name="T60" fmla="*/ 0 w 86"/>
              <a:gd name="T61" fmla="*/ 31 h 78"/>
              <a:gd name="T62" fmla="*/ 24 w 86"/>
              <a:gd name="T63" fmla="*/ 46 h 78"/>
              <a:gd name="T64" fmla="*/ 0 w 86"/>
              <a:gd name="T65" fmla="*/ 46 h 78"/>
              <a:gd name="T66" fmla="*/ 0 w 86"/>
              <a:gd name="T67" fmla="*/ 15 h 78"/>
              <a:gd name="T68" fmla="*/ 24 w 86"/>
              <a:gd name="T69" fmla="*/ 30 h 78"/>
              <a:gd name="T70" fmla="*/ 0 w 86"/>
              <a:gd name="T71" fmla="*/ 30 h 78"/>
              <a:gd name="T72" fmla="*/ 28 w 86"/>
              <a:gd name="T73" fmla="*/ 30 h 78"/>
              <a:gd name="T74" fmla="*/ 58 w 86"/>
              <a:gd name="T75" fmla="*/ 15 h 78"/>
              <a:gd name="T76" fmla="*/ 28 w 86"/>
              <a:gd name="T77" fmla="*/ 15 h 78"/>
              <a:gd name="T78" fmla="*/ 28 w 86"/>
              <a:gd name="T79" fmla="*/ 46 h 78"/>
              <a:gd name="T80" fmla="*/ 58 w 86"/>
              <a:gd name="T81" fmla="*/ 31 h 78"/>
              <a:gd name="T82" fmla="*/ 28 w 86"/>
              <a:gd name="T83" fmla="*/ 31 h 78"/>
              <a:gd name="T84" fmla="*/ 28 w 86"/>
              <a:gd name="T85" fmla="*/ 65 h 78"/>
              <a:gd name="T86" fmla="*/ 58 w 86"/>
              <a:gd name="T87" fmla="*/ 50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86" h="78">
                <a:moveTo>
                  <a:pt x="0" y="0"/>
                </a:moveTo>
                <a:lnTo>
                  <a:pt x="24" y="0"/>
                </a:lnTo>
                <a:lnTo>
                  <a:pt x="24" y="13"/>
                </a:lnTo>
                <a:lnTo>
                  <a:pt x="0" y="13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28" y="0"/>
                </a:moveTo>
                <a:lnTo>
                  <a:pt x="58" y="0"/>
                </a:lnTo>
                <a:lnTo>
                  <a:pt x="58" y="13"/>
                </a:lnTo>
                <a:lnTo>
                  <a:pt x="28" y="13"/>
                </a:lnTo>
                <a:lnTo>
                  <a:pt x="28" y="0"/>
                </a:lnTo>
                <a:lnTo>
                  <a:pt x="28" y="0"/>
                </a:lnTo>
                <a:close/>
                <a:moveTo>
                  <a:pt x="60" y="0"/>
                </a:moveTo>
                <a:lnTo>
                  <a:pt x="86" y="0"/>
                </a:lnTo>
                <a:lnTo>
                  <a:pt x="86" y="13"/>
                </a:lnTo>
                <a:lnTo>
                  <a:pt x="60" y="13"/>
                </a:lnTo>
                <a:lnTo>
                  <a:pt x="60" y="0"/>
                </a:lnTo>
                <a:lnTo>
                  <a:pt x="60" y="0"/>
                </a:lnTo>
                <a:close/>
                <a:moveTo>
                  <a:pt x="86" y="15"/>
                </a:moveTo>
                <a:lnTo>
                  <a:pt x="86" y="30"/>
                </a:lnTo>
                <a:lnTo>
                  <a:pt x="60" y="30"/>
                </a:lnTo>
                <a:lnTo>
                  <a:pt x="60" y="15"/>
                </a:lnTo>
                <a:lnTo>
                  <a:pt x="86" y="15"/>
                </a:lnTo>
                <a:lnTo>
                  <a:pt x="86" y="15"/>
                </a:lnTo>
                <a:close/>
                <a:moveTo>
                  <a:pt x="86" y="31"/>
                </a:moveTo>
                <a:lnTo>
                  <a:pt x="86" y="46"/>
                </a:lnTo>
                <a:lnTo>
                  <a:pt x="60" y="46"/>
                </a:lnTo>
                <a:lnTo>
                  <a:pt x="60" y="31"/>
                </a:lnTo>
                <a:lnTo>
                  <a:pt x="86" y="31"/>
                </a:lnTo>
                <a:lnTo>
                  <a:pt x="86" y="31"/>
                </a:lnTo>
                <a:close/>
                <a:moveTo>
                  <a:pt x="86" y="50"/>
                </a:moveTo>
                <a:lnTo>
                  <a:pt x="86" y="65"/>
                </a:lnTo>
                <a:lnTo>
                  <a:pt x="60" y="65"/>
                </a:lnTo>
                <a:lnTo>
                  <a:pt x="60" y="50"/>
                </a:lnTo>
                <a:lnTo>
                  <a:pt x="86" y="50"/>
                </a:lnTo>
                <a:lnTo>
                  <a:pt x="86" y="50"/>
                </a:lnTo>
                <a:close/>
                <a:moveTo>
                  <a:pt x="86" y="67"/>
                </a:moveTo>
                <a:lnTo>
                  <a:pt x="86" y="78"/>
                </a:lnTo>
                <a:lnTo>
                  <a:pt x="60" y="78"/>
                </a:lnTo>
                <a:lnTo>
                  <a:pt x="60" y="67"/>
                </a:lnTo>
                <a:lnTo>
                  <a:pt x="86" y="67"/>
                </a:lnTo>
                <a:lnTo>
                  <a:pt x="86" y="67"/>
                </a:lnTo>
                <a:close/>
                <a:moveTo>
                  <a:pt x="58" y="78"/>
                </a:moveTo>
                <a:lnTo>
                  <a:pt x="28" y="78"/>
                </a:lnTo>
                <a:lnTo>
                  <a:pt x="28" y="67"/>
                </a:lnTo>
                <a:lnTo>
                  <a:pt x="58" y="67"/>
                </a:lnTo>
                <a:lnTo>
                  <a:pt x="58" y="78"/>
                </a:lnTo>
                <a:lnTo>
                  <a:pt x="58" y="78"/>
                </a:lnTo>
                <a:close/>
                <a:moveTo>
                  <a:pt x="24" y="78"/>
                </a:moveTo>
                <a:lnTo>
                  <a:pt x="0" y="78"/>
                </a:lnTo>
                <a:lnTo>
                  <a:pt x="0" y="67"/>
                </a:lnTo>
                <a:lnTo>
                  <a:pt x="24" y="67"/>
                </a:lnTo>
                <a:lnTo>
                  <a:pt x="24" y="78"/>
                </a:lnTo>
                <a:lnTo>
                  <a:pt x="24" y="78"/>
                </a:lnTo>
                <a:close/>
                <a:moveTo>
                  <a:pt x="0" y="65"/>
                </a:moveTo>
                <a:lnTo>
                  <a:pt x="0" y="50"/>
                </a:lnTo>
                <a:lnTo>
                  <a:pt x="24" y="50"/>
                </a:lnTo>
                <a:lnTo>
                  <a:pt x="24" y="65"/>
                </a:lnTo>
                <a:lnTo>
                  <a:pt x="0" y="65"/>
                </a:lnTo>
                <a:lnTo>
                  <a:pt x="0" y="65"/>
                </a:lnTo>
                <a:close/>
                <a:moveTo>
                  <a:pt x="0" y="46"/>
                </a:moveTo>
                <a:lnTo>
                  <a:pt x="0" y="31"/>
                </a:lnTo>
                <a:lnTo>
                  <a:pt x="24" y="31"/>
                </a:lnTo>
                <a:lnTo>
                  <a:pt x="24" y="46"/>
                </a:lnTo>
                <a:lnTo>
                  <a:pt x="0" y="46"/>
                </a:lnTo>
                <a:lnTo>
                  <a:pt x="0" y="46"/>
                </a:lnTo>
                <a:close/>
                <a:moveTo>
                  <a:pt x="0" y="30"/>
                </a:moveTo>
                <a:lnTo>
                  <a:pt x="0" y="15"/>
                </a:lnTo>
                <a:lnTo>
                  <a:pt x="24" y="15"/>
                </a:lnTo>
                <a:lnTo>
                  <a:pt x="24" y="30"/>
                </a:lnTo>
                <a:lnTo>
                  <a:pt x="0" y="30"/>
                </a:lnTo>
                <a:lnTo>
                  <a:pt x="0" y="30"/>
                </a:lnTo>
                <a:close/>
                <a:moveTo>
                  <a:pt x="28" y="15"/>
                </a:moveTo>
                <a:lnTo>
                  <a:pt x="28" y="30"/>
                </a:lnTo>
                <a:lnTo>
                  <a:pt x="58" y="30"/>
                </a:lnTo>
                <a:lnTo>
                  <a:pt x="58" y="15"/>
                </a:lnTo>
                <a:lnTo>
                  <a:pt x="28" y="15"/>
                </a:lnTo>
                <a:lnTo>
                  <a:pt x="28" y="15"/>
                </a:lnTo>
                <a:close/>
                <a:moveTo>
                  <a:pt x="28" y="31"/>
                </a:moveTo>
                <a:lnTo>
                  <a:pt x="28" y="46"/>
                </a:lnTo>
                <a:lnTo>
                  <a:pt x="58" y="46"/>
                </a:lnTo>
                <a:lnTo>
                  <a:pt x="58" y="31"/>
                </a:lnTo>
                <a:lnTo>
                  <a:pt x="28" y="31"/>
                </a:lnTo>
                <a:lnTo>
                  <a:pt x="28" y="31"/>
                </a:lnTo>
                <a:close/>
                <a:moveTo>
                  <a:pt x="28" y="50"/>
                </a:moveTo>
                <a:lnTo>
                  <a:pt x="28" y="65"/>
                </a:lnTo>
                <a:lnTo>
                  <a:pt x="58" y="65"/>
                </a:lnTo>
                <a:lnTo>
                  <a:pt x="58" y="50"/>
                </a:lnTo>
                <a:lnTo>
                  <a:pt x="28" y="50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1" name="Freeform 48"/>
          <p:cNvSpPr>
            <a:spLocks noEditPoints="1"/>
          </p:cNvSpPr>
          <p:nvPr/>
        </p:nvSpPr>
        <p:spPr bwMode="auto">
          <a:xfrm>
            <a:off x="2085340" y="4344988"/>
            <a:ext cx="141288" cy="123825"/>
          </a:xfrm>
          <a:custGeom>
            <a:avLst/>
            <a:gdLst>
              <a:gd name="T0" fmla="*/ 27 w 89"/>
              <a:gd name="T1" fmla="*/ 0 h 78"/>
              <a:gd name="T2" fmla="*/ 0 w 89"/>
              <a:gd name="T3" fmla="*/ 13 h 78"/>
              <a:gd name="T4" fmla="*/ 0 w 89"/>
              <a:gd name="T5" fmla="*/ 0 h 78"/>
              <a:gd name="T6" fmla="*/ 60 w 89"/>
              <a:gd name="T7" fmla="*/ 0 h 78"/>
              <a:gd name="T8" fmla="*/ 30 w 89"/>
              <a:gd name="T9" fmla="*/ 13 h 78"/>
              <a:gd name="T10" fmla="*/ 30 w 89"/>
              <a:gd name="T11" fmla="*/ 0 h 78"/>
              <a:gd name="T12" fmla="*/ 89 w 89"/>
              <a:gd name="T13" fmla="*/ 0 h 78"/>
              <a:gd name="T14" fmla="*/ 62 w 89"/>
              <a:gd name="T15" fmla="*/ 13 h 78"/>
              <a:gd name="T16" fmla="*/ 62 w 89"/>
              <a:gd name="T17" fmla="*/ 0 h 78"/>
              <a:gd name="T18" fmla="*/ 89 w 89"/>
              <a:gd name="T19" fmla="*/ 30 h 78"/>
              <a:gd name="T20" fmla="*/ 62 w 89"/>
              <a:gd name="T21" fmla="*/ 15 h 78"/>
              <a:gd name="T22" fmla="*/ 89 w 89"/>
              <a:gd name="T23" fmla="*/ 15 h 78"/>
              <a:gd name="T24" fmla="*/ 89 w 89"/>
              <a:gd name="T25" fmla="*/ 46 h 78"/>
              <a:gd name="T26" fmla="*/ 62 w 89"/>
              <a:gd name="T27" fmla="*/ 31 h 78"/>
              <a:gd name="T28" fmla="*/ 89 w 89"/>
              <a:gd name="T29" fmla="*/ 31 h 78"/>
              <a:gd name="T30" fmla="*/ 89 w 89"/>
              <a:gd name="T31" fmla="*/ 65 h 78"/>
              <a:gd name="T32" fmla="*/ 62 w 89"/>
              <a:gd name="T33" fmla="*/ 50 h 78"/>
              <a:gd name="T34" fmla="*/ 89 w 89"/>
              <a:gd name="T35" fmla="*/ 50 h 78"/>
              <a:gd name="T36" fmla="*/ 89 w 89"/>
              <a:gd name="T37" fmla="*/ 78 h 78"/>
              <a:gd name="T38" fmla="*/ 62 w 89"/>
              <a:gd name="T39" fmla="*/ 67 h 78"/>
              <a:gd name="T40" fmla="*/ 89 w 89"/>
              <a:gd name="T41" fmla="*/ 67 h 78"/>
              <a:gd name="T42" fmla="*/ 30 w 89"/>
              <a:gd name="T43" fmla="*/ 78 h 78"/>
              <a:gd name="T44" fmla="*/ 60 w 89"/>
              <a:gd name="T45" fmla="*/ 67 h 78"/>
              <a:gd name="T46" fmla="*/ 60 w 89"/>
              <a:gd name="T47" fmla="*/ 78 h 78"/>
              <a:gd name="T48" fmla="*/ 0 w 89"/>
              <a:gd name="T49" fmla="*/ 78 h 78"/>
              <a:gd name="T50" fmla="*/ 27 w 89"/>
              <a:gd name="T51" fmla="*/ 67 h 78"/>
              <a:gd name="T52" fmla="*/ 27 w 89"/>
              <a:gd name="T53" fmla="*/ 78 h 78"/>
              <a:gd name="T54" fmla="*/ 0 w 89"/>
              <a:gd name="T55" fmla="*/ 50 h 78"/>
              <a:gd name="T56" fmla="*/ 27 w 89"/>
              <a:gd name="T57" fmla="*/ 65 h 78"/>
              <a:gd name="T58" fmla="*/ 0 w 89"/>
              <a:gd name="T59" fmla="*/ 65 h 78"/>
              <a:gd name="T60" fmla="*/ 0 w 89"/>
              <a:gd name="T61" fmla="*/ 31 h 78"/>
              <a:gd name="T62" fmla="*/ 27 w 89"/>
              <a:gd name="T63" fmla="*/ 46 h 78"/>
              <a:gd name="T64" fmla="*/ 0 w 89"/>
              <a:gd name="T65" fmla="*/ 46 h 78"/>
              <a:gd name="T66" fmla="*/ 0 w 89"/>
              <a:gd name="T67" fmla="*/ 15 h 78"/>
              <a:gd name="T68" fmla="*/ 27 w 89"/>
              <a:gd name="T69" fmla="*/ 30 h 78"/>
              <a:gd name="T70" fmla="*/ 0 w 89"/>
              <a:gd name="T71" fmla="*/ 30 h 78"/>
              <a:gd name="T72" fmla="*/ 30 w 89"/>
              <a:gd name="T73" fmla="*/ 30 h 78"/>
              <a:gd name="T74" fmla="*/ 60 w 89"/>
              <a:gd name="T75" fmla="*/ 15 h 78"/>
              <a:gd name="T76" fmla="*/ 30 w 89"/>
              <a:gd name="T77" fmla="*/ 15 h 78"/>
              <a:gd name="T78" fmla="*/ 30 w 89"/>
              <a:gd name="T79" fmla="*/ 46 h 78"/>
              <a:gd name="T80" fmla="*/ 60 w 89"/>
              <a:gd name="T81" fmla="*/ 31 h 78"/>
              <a:gd name="T82" fmla="*/ 30 w 89"/>
              <a:gd name="T83" fmla="*/ 31 h 78"/>
              <a:gd name="T84" fmla="*/ 30 w 89"/>
              <a:gd name="T85" fmla="*/ 65 h 78"/>
              <a:gd name="T86" fmla="*/ 60 w 89"/>
              <a:gd name="T87" fmla="*/ 50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89" h="78">
                <a:moveTo>
                  <a:pt x="0" y="0"/>
                </a:moveTo>
                <a:lnTo>
                  <a:pt x="27" y="0"/>
                </a:lnTo>
                <a:lnTo>
                  <a:pt x="27" y="13"/>
                </a:lnTo>
                <a:lnTo>
                  <a:pt x="0" y="13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30" y="0"/>
                </a:moveTo>
                <a:lnTo>
                  <a:pt x="60" y="0"/>
                </a:lnTo>
                <a:lnTo>
                  <a:pt x="60" y="13"/>
                </a:lnTo>
                <a:lnTo>
                  <a:pt x="30" y="13"/>
                </a:lnTo>
                <a:lnTo>
                  <a:pt x="30" y="0"/>
                </a:lnTo>
                <a:lnTo>
                  <a:pt x="30" y="0"/>
                </a:lnTo>
                <a:close/>
                <a:moveTo>
                  <a:pt x="62" y="0"/>
                </a:moveTo>
                <a:lnTo>
                  <a:pt x="89" y="0"/>
                </a:lnTo>
                <a:lnTo>
                  <a:pt x="89" y="13"/>
                </a:lnTo>
                <a:lnTo>
                  <a:pt x="62" y="13"/>
                </a:lnTo>
                <a:lnTo>
                  <a:pt x="62" y="0"/>
                </a:lnTo>
                <a:lnTo>
                  <a:pt x="62" y="0"/>
                </a:lnTo>
                <a:close/>
                <a:moveTo>
                  <a:pt x="89" y="15"/>
                </a:moveTo>
                <a:lnTo>
                  <a:pt x="89" y="30"/>
                </a:lnTo>
                <a:lnTo>
                  <a:pt x="62" y="30"/>
                </a:lnTo>
                <a:lnTo>
                  <a:pt x="62" y="15"/>
                </a:lnTo>
                <a:lnTo>
                  <a:pt x="89" y="15"/>
                </a:lnTo>
                <a:lnTo>
                  <a:pt x="89" y="15"/>
                </a:lnTo>
                <a:close/>
                <a:moveTo>
                  <a:pt x="89" y="31"/>
                </a:moveTo>
                <a:lnTo>
                  <a:pt x="89" y="46"/>
                </a:lnTo>
                <a:lnTo>
                  <a:pt x="62" y="46"/>
                </a:lnTo>
                <a:lnTo>
                  <a:pt x="62" y="31"/>
                </a:lnTo>
                <a:lnTo>
                  <a:pt x="89" y="31"/>
                </a:lnTo>
                <a:lnTo>
                  <a:pt x="89" y="31"/>
                </a:lnTo>
                <a:close/>
                <a:moveTo>
                  <a:pt x="89" y="50"/>
                </a:moveTo>
                <a:lnTo>
                  <a:pt x="89" y="65"/>
                </a:lnTo>
                <a:lnTo>
                  <a:pt x="62" y="65"/>
                </a:lnTo>
                <a:lnTo>
                  <a:pt x="62" y="50"/>
                </a:lnTo>
                <a:lnTo>
                  <a:pt x="89" y="50"/>
                </a:lnTo>
                <a:lnTo>
                  <a:pt x="89" y="50"/>
                </a:lnTo>
                <a:close/>
                <a:moveTo>
                  <a:pt x="89" y="67"/>
                </a:moveTo>
                <a:lnTo>
                  <a:pt x="89" y="78"/>
                </a:lnTo>
                <a:lnTo>
                  <a:pt x="62" y="78"/>
                </a:lnTo>
                <a:lnTo>
                  <a:pt x="62" y="67"/>
                </a:lnTo>
                <a:lnTo>
                  <a:pt x="89" y="67"/>
                </a:lnTo>
                <a:lnTo>
                  <a:pt x="89" y="67"/>
                </a:lnTo>
                <a:close/>
                <a:moveTo>
                  <a:pt x="60" y="78"/>
                </a:moveTo>
                <a:lnTo>
                  <a:pt x="30" y="78"/>
                </a:lnTo>
                <a:lnTo>
                  <a:pt x="30" y="67"/>
                </a:lnTo>
                <a:lnTo>
                  <a:pt x="60" y="67"/>
                </a:lnTo>
                <a:lnTo>
                  <a:pt x="60" y="78"/>
                </a:lnTo>
                <a:lnTo>
                  <a:pt x="60" y="78"/>
                </a:lnTo>
                <a:close/>
                <a:moveTo>
                  <a:pt x="27" y="78"/>
                </a:moveTo>
                <a:lnTo>
                  <a:pt x="0" y="78"/>
                </a:lnTo>
                <a:lnTo>
                  <a:pt x="0" y="67"/>
                </a:lnTo>
                <a:lnTo>
                  <a:pt x="27" y="67"/>
                </a:lnTo>
                <a:lnTo>
                  <a:pt x="27" y="78"/>
                </a:lnTo>
                <a:lnTo>
                  <a:pt x="27" y="78"/>
                </a:lnTo>
                <a:close/>
                <a:moveTo>
                  <a:pt x="0" y="65"/>
                </a:moveTo>
                <a:lnTo>
                  <a:pt x="0" y="50"/>
                </a:lnTo>
                <a:lnTo>
                  <a:pt x="27" y="50"/>
                </a:lnTo>
                <a:lnTo>
                  <a:pt x="27" y="65"/>
                </a:lnTo>
                <a:lnTo>
                  <a:pt x="0" y="65"/>
                </a:lnTo>
                <a:lnTo>
                  <a:pt x="0" y="65"/>
                </a:lnTo>
                <a:close/>
                <a:moveTo>
                  <a:pt x="0" y="46"/>
                </a:moveTo>
                <a:lnTo>
                  <a:pt x="0" y="31"/>
                </a:lnTo>
                <a:lnTo>
                  <a:pt x="27" y="31"/>
                </a:lnTo>
                <a:lnTo>
                  <a:pt x="27" y="46"/>
                </a:lnTo>
                <a:lnTo>
                  <a:pt x="0" y="46"/>
                </a:lnTo>
                <a:lnTo>
                  <a:pt x="0" y="46"/>
                </a:lnTo>
                <a:close/>
                <a:moveTo>
                  <a:pt x="0" y="30"/>
                </a:moveTo>
                <a:lnTo>
                  <a:pt x="0" y="15"/>
                </a:lnTo>
                <a:lnTo>
                  <a:pt x="27" y="15"/>
                </a:lnTo>
                <a:lnTo>
                  <a:pt x="27" y="30"/>
                </a:lnTo>
                <a:lnTo>
                  <a:pt x="0" y="30"/>
                </a:lnTo>
                <a:lnTo>
                  <a:pt x="0" y="30"/>
                </a:lnTo>
                <a:close/>
                <a:moveTo>
                  <a:pt x="30" y="15"/>
                </a:moveTo>
                <a:lnTo>
                  <a:pt x="30" y="30"/>
                </a:lnTo>
                <a:lnTo>
                  <a:pt x="60" y="30"/>
                </a:lnTo>
                <a:lnTo>
                  <a:pt x="60" y="15"/>
                </a:lnTo>
                <a:lnTo>
                  <a:pt x="30" y="15"/>
                </a:lnTo>
                <a:lnTo>
                  <a:pt x="30" y="15"/>
                </a:lnTo>
                <a:close/>
                <a:moveTo>
                  <a:pt x="30" y="31"/>
                </a:moveTo>
                <a:lnTo>
                  <a:pt x="30" y="46"/>
                </a:lnTo>
                <a:lnTo>
                  <a:pt x="60" y="46"/>
                </a:lnTo>
                <a:lnTo>
                  <a:pt x="60" y="31"/>
                </a:lnTo>
                <a:lnTo>
                  <a:pt x="30" y="31"/>
                </a:lnTo>
                <a:lnTo>
                  <a:pt x="30" y="31"/>
                </a:lnTo>
                <a:close/>
                <a:moveTo>
                  <a:pt x="30" y="50"/>
                </a:moveTo>
                <a:lnTo>
                  <a:pt x="30" y="65"/>
                </a:lnTo>
                <a:lnTo>
                  <a:pt x="60" y="65"/>
                </a:lnTo>
                <a:lnTo>
                  <a:pt x="60" y="50"/>
                </a:lnTo>
                <a:lnTo>
                  <a:pt x="30" y="50"/>
                </a:lnTo>
                <a:close/>
              </a:path>
            </a:pathLst>
          </a:custGeom>
          <a:solidFill>
            <a:srgbClr val="9A737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2" name="Freeform 49"/>
          <p:cNvSpPr/>
          <p:nvPr/>
        </p:nvSpPr>
        <p:spPr bwMode="auto">
          <a:xfrm>
            <a:off x="1074103" y="4171951"/>
            <a:ext cx="357188" cy="130175"/>
          </a:xfrm>
          <a:custGeom>
            <a:avLst/>
            <a:gdLst>
              <a:gd name="T0" fmla="*/ 120 w 120"/>
              <a:gd name="T1" fmla="*/ 7 h 44"/>
              <a:gd name="T2" fmla="*/ 106 w 120"/>
              <a:gd name="T3" fmla="*/ 3 h 44"/>
              <a:gd name="T4" fmla="*/ 102 w 120"/>
              <a:gd name="T5" fmla="*/ 0 h 44"/>
              <a:gd name="T6" fmla="*/ 8 w 120"/>
              <a:gd name="T7" fmla="*/ 35 h 44"/>
              <a:gd name="T8" fmla="*/ 0 w 120"/>
              <a:gd name="T9" fmla="*/ 34 h 44"/>
              <a:gd name="T10" fmla="*/ 6 w 120"/>
              <a:gd name="T11" fmla="*/ 41 h 44"/>
              <a:gd name="T12" fmla="*/ 27 w 120"/>
              <a:gd name="T13" fmla="*/ 43 h 44"/>
              <a:gd name="T14" fmla="*/ 94 w 120"/>
              <a:gd name="T15" fmla="*/ 21 h 44"/>
              <a:gd name="T16" fmla="*/ 120 w 120"/>
              <a:gd name="T17" fmla="*/ 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0" h="44">
                <a:moveTo>
                  <a:pt x="120" y="7"/>
                </a:moveTo>
                <a:cubicBezTo>
                  <a:pt x="106" y="3"/>
                  <a:pt x="106" y="3"/>
                  <a:pt x="106" y="3"/>
                </a:cubicBezTo>
                <a:cubicBezTo>
                  <a:pt x="102" y="0"/>
                  <a:pt x="102" y="0"/>
                  <a:pt x="102" y="0"/>
                </a:cubicBezTo>
                <a:cubicBezTo>
                  <a:pt x="78" y="13"/>
                  <a:pt x="37" y="32"/>
                  <a:pt x="8" y="35"/>
                </a:cubicBezTo>
                <a:cubicBezTo>
                  <a:pt x="8" y="35"/>
                  <a:pt x="1" y="34"/>
                  <a:pt x="0" y="34"/>
                </a:cubicBezTo>
                <a:cubicBezTo>
                  <a:pt x="0" y="35"/>
                  <a:pt x="6" y="41"/>
                  <a:pt x="6" y="41"/>
                </a:cubicBezTo>
                <a:cubicBezTo>
                  <a:pt x="6" y="41"/>
                  <a:pt x="25" y="44"/>
                  <a:pt x="27" y="43"/>
                </a:cubicBezTo>
                <a:cubicBezTo>
                  <a:pt x="30" y="42"/>
                  <a:pt x="73" y="31"/>
                  <a:pt x="94" y="21"/>
                </a:cubicBezTo>
                <a:cubicBezTo>
                  <a:pt x="115" y="11"/>
                  <a:pt x="120" y="7"/>
                  <a:pt x="120" y="7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3" name="Freeform 50"/>
          <p:cNvSpPr/>
          <p:nvPr/>
        </p:nvSpPr>
        <p:spPr bwMode="auto">
          <a:xfrm>
            <a:off x="1074103" y="4178301"/>
            <a:ext cx="1485900" cy="153988"/>
          </a:xfrm>
          <a:custGeom>
            <a:avLst/>
            <a:gdLst>
              <a:gd name="T0" fmla="*/ 106 w 499"/>
              <a:gd name="T1" fmla="*/ 1 h 52"/>
              <a:gd name="T2" fmla="*/ 7 w 499"/>
              <a:gd name="T3" fmla="*/ 39 h 52"/>
              <a:gd name="T4" fmla="*/ 93 w 499"/>
              <a:gd name="T5" fmla="*/ 51 h 52"/>
              <a:gd name="T6" fmla="*/ 250 w 499"/>
              <a:gd name="T7" fmla="*/ 52 h 52"/>
              <a:gd name="T8" fmla="*/ 250 w 499"/>
              <a:gd name="T9" fmla="*/ 52 h 52"/>
              <a:gd name="T10" fmla="*/ 406 w 499"/>
              <a:gd name="T11" fmla="*/ 51 h 52"/>
              <a:gd name="T12" fmla="*/ 493 w 499"/>
              <a:gd name="T13" fmla="*/ 39 h 52"/>
              <a:gd name="T14" fmla="*/ 393 w 499"/>
              <a:gd name="T15" fmla="*/ 1 h 52"/>
              <a:gd name="T16" fmla="*/ 250 w 499"/>
              <a:gd name="T17" fmla="*/ 0 h 52"/>
              <a:gd name="T18" fmla="*/ 250 w 499"/>
              <a:gd name="T19" fmla="*/ 0 h 52"/>
              <a:gd name="T20" fmla="*/ 250 w 499"/>
              <a:gd name="T21" fmla="*/ 0 h 52"/>
              <a:gd name="T22" fmla="*/ 106 w 499"/>
              <a:gd name="T23" fmla="*/ 1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99" h="52">
                <a:moveTo>
                  <a:pt x="106" y="1"/>
                </a:moveTo>
                <a:cubicBezTo>
                  <a:pt x="91" y="16"/>
                  <a:pt x="21" y="39"/>
                  <a:pt x="7" y="39"/>
                </a:cubicBezTo>
                <a:cubicBezTo>
                  <a:pt x="0" y="39"/>
                  <a:pt x="45" y="52"/>
                  <a:pt x="93" y="51"/>
                </a:cubicBezTo>
                <a:cubicBezTo>
                  <a:pt x="144" y="50"/>
                  <a:pt x="224" y="51"/>
                  <a:pt x="250" y="52"/>
                </a:cubicBezTo>
                <a:cubicBezTo>
                  <a:pt x="250" y="52"/>
                  <a:pt x="250" y="52"/>
                  <a:pt x="250" y="52"/>
                </a:cubicBezTo>
                <a:cubicBezTo>
                  <a:pt x="275" y="51"/>
                  <a:pt x="355" y="50"/>
                  <a:pt x="406" y="51"/>
                </a:cubicBezTo>
                <a:cubicBezTo>
                  <a:pt x="454" y="52"/>
                  <a:pt x="499" y="39"/>
                  <a:pt x="493" y="39"/>
                </a:cubicBezTo>
                <a:cubicBezTo>
                  <a:pt x="479" y="39"/>
                  <a:pt x="409" y="16"/>
                  <a:pt x="393" y="1"/>
                </a:cubicBezTo>
                <a:cubicBezTo>
                  <a:pt x="250" y="0"/>
                  <a:pt x="250" y="0"/>
                  <a:pt x="250" y="0"/>
                </a:cubicBezTo>
                <a:cubicBezTo>
                  <a:pt x="250" y="0"/>
                  <a:pt x="250" y="0"/>
                  <a:pt x="250" y="0"/>
                </a:cubicBezTo>
                <a:cubicBezTo>
                  <a:pt x="250" y="0"/>
                  <a:pt x="250" y="0"/>
                  <a:pt x="250" y="0"/>
                </a:cubicBezTo>
                <a:lnTo>
                  <a:pt x="106" y="1"/>
                </a:lnTo>
                <a:close/>
              </a:path>
            </a:pathLst>
          </a:cu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4" name="Rectangle 51"/>
          <p:cNvSpPr>
            <a:spLocks noChangeArrowheads="1"/>
          </p:cNvSpPr>
          <p:nvPr/>
        </p:nvSpPr>
        <p:spPr bwMode="auto">
          <a:xfrm>
            <a:off x="1302703" y="4335463"/>
            <a:ext cx="26988" cy="214313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5" name="Rectangle 52"/>
          <p:cNvSpPr>
            <a:spLocks noChangeArrowheads="1"/>
          </p:cNvSpPr>
          <p:nvPr/>
        </p:nvSpPr>
        <p:spPr bwMode="auto">
          <a:xfrm>
            <a:off x="1313815" y="4335463"/>
            <a:ext cx="15875" cy="214313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6" name="Rectangle 53"/>
          <p:cNvSpPr>
            <a:spLocks noChangeArrowheads="1"/>
          </p:cNvSpPr>
          <p:nvPr/>
        </p:nvSpPr>
        <p:spPr bwMode="auto">
          <a:xfrm>
            <a:off x="1469390" y="4335463"/>
            <a:ext cx="26988" cy="214313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7" name="Rectangle 54"/>
          <p:cNvSpPr>
            <a:spLocks noChangeArrowheads="1"/>
          </p:cNvSpPr>
          <p:nvPr/>
        </p:nvSpPr>
        <p:spPr bwMode="auto">
          <a:xfrm>
            <a:off x="1482090" y="4335463"/>
            <a:ext cx="14288" cy="214313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8" name="Rectangle 55"/>
          <p:cNvSpPr>
            <a:spLocks noChangeArrowheads="1"/>
          </p:cNvSpPr>
          <p:nvPr/>
        </p:nvSpPr>
        <p:spPr bwMode="auto">
          <a:xfrm>
            <a:off x="1636078" y="4335463"/>
            <a:ext cx="26988" cy="217488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9" name="Rectangle 56"/>
          <p:cNvSpPr>
            <a:spLocks noChangeArrowheads="1"/>
          </p:cNvSpPr>
          <p:nvPr/>
        </p:nvSpPr>
        <p:spPr bwMode="auto">
          <a:xfrm>
            <a:off x="1650365" y="4335463"/>
            <a:ext cx="12700" cy="217488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0" name="Rectangle 57"/>
          <p:cNvSpPr>
            <a:spLocks noChangeArrowheads="1"/>
          </p:cNvSpPr>
          <p:nvPr/>
        </p:nvSpPr>
        <p:spPr bwMode="auto">
          <a:xfrm>
            <a:off x="1969453" y="4335463"/>
            <a:ext cx="26988" cy="217488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1" name="Rectangle 58"/>
          <p:cNvSpPr>
            <a:spLocks noChangeArrowheads="1"/>
          </p:cNvSpPr>
          <p:nvPr/>
        </p:nvSpPr>
        <p:spPr bwMode="auto">
          <a:xfrm>
            <a:off x="1985328" y="4335463"/>
            <a:ext cx="11113" cy="217488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2" name="Rectangle 59"/>
          <p:cNvSpPr>
            <a:spLocks noChangeArrowheads="1"/>
          </p:cNvSpPr>
          <p:nvPr/>
        </p:nvSpPr>
        <p:spPr bwMode="auto">
          <a:xfrm>
            <a:off x="2136140" y="4335463"/>
            <a:ext cx="26988" cy="217488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3" name="Rectangle 60"/>
          <p:cNvSpPr>
            <a:spLocks noChangeArrowheads="1"/>
          </p:cNvSpPr>
          <p:nvPr/>
        </p:nvSpPr>
        <p:spPr bwMode="auto">
          <a:xfrm>
            <a:off x="2152015" y="4335463"/>
            <a:ext cx="11113" cy="217488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4" name="Rectangle 61"/>
          <p:cNvSpPr>
            <a:spLocks noChangeArrowheads="1"/>
          </p:cNvSpPr>
          <p:nvPr/>
        </p:nvSpPr>
        <p:spPr bwMode="auto">
          <a:xfrm>
            <a:off x="2306003" y="4335463"/>
            <a:ext cx="26988" cy="217488"/>
          </a:xfrm>
          <a:prstGeom prst="rect">
            <a:avLst/>
          </a:pr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5" name="Rectangle 62"/>
          <p:cNvSpPr>
            <a:spLocks noChangeArrowheads="1"/>
          </p:cNvSpPr>
          <p:nvPr/>
        </p:nvSpPr>
        <p:spPr bwMode="auto">
          <a:xfrm>
            <a:off x="2318703" y="4335463"/>
            <a:ext cx="14288" cy="217488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6" name="Rectangle 63"/>
          <p:cNvSpPr>
            <a:spLocks noChangeArrowheads="1"/>
          </p:cNvSpPr>
          <p:nvPr/>
        </p:nvSpPr>
        <p:spPr bwMode="auto">
          <a:xfrm>
            <a:off x="1302703" y="4318001"/>
            <a:ext cx="1030288" cy="23813"/>
          </a:xfrm>
          <a:prstGeom prst="rect">
            <a:avLst/>
          </a:prstGeom>
          <a:solidFill>
            <a:srgbClr val="4040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7" name="Freeform 64"/>
          <p:cNvSpPr>
            <a:spLocks noEditPoints="1"/>
          </p:cNvSpPr>
          <p:nvPr/>
        </p:nvSpPr>
        <p:spPr bwMode="auto">
          <a:xfrm>
            <a:off x="1074103" y="4284663"/>
            <a:ext cx="1485900" cy="47625"/>
          </a:xfrm>
          <a:custGeom>
            <a:avLst/>
            <a:gdLst>
              <a:gd name="T0" fmla="*/ 250 w 499"/>
              <a:gd name="T1" fmla="*/ 7 h 16"/>
              <a:gd name="T2" fmla="*/ 250 w 499"/>
              <a:gd name="T3" fmla="*/ 7 h 16"/>
              <a:gd name="T4" fmla="*/ 93 w 499"/>
              <a:gd name="T5" fmla="*/ 7 h 16"/>
              <a:gd name="T6" fmla="*/ 23 w 499"/>
              <a:gd name="T7" fmla="*/ 0 h 16"/>
              <a:gd name="T8" fmla="*/ 7 w 499"/>
              <a:gd name="T9" fmla="*/ 3 h 16"/>
              <a:gd name="T10" fmla="*/ 93 w 499"/>
              <a:gd name="T11" fmla="*/ 15 h 16"/>
              <a:gd name="T12" fmla="*/ 250 w 499"/>
              <a:gd name="T13" fmla="*/ 16 h 16"/>
              <a:gd name="T14" fmla="*/ 406 w 499"/>
              <a:gd name="T15" fmla="*/ 15 h 16"/>
              <a:gd name="T16" fmla="*/ 493 w 499"/>
              <a:gd name="T17" fmla="*/ 3 h 16"/>
              <a:gd name="T18" fmla="*/ 477 w 499"/>
              <a:gd name="T19" fmla="*/ 0 h 16"/>
              <a:gd name="T20" fmla="*/ 406 w 499"/>
              <a:gd name="T21" fmla="*/ 7 h 16"/>
              <a:gd name="T22" fmla="*/ 250 w 499"/>
              <a:gd name="T23" fmla="*/ 7 h 16"/>
              <a:gd name="T24" fmla="*/ 93 w 499"/>
              <a:gd name="T25" fmla="*/ 7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9" h="16">
                <a:moveTo>
                  <a:pt x="250" y="7"/>
                </a:moveTo>
                <a:cubicBezTo>
                  <a:pt x="250" y="7"/>
                  <a:pt x="250" y="7"/>
                  <a:pt x="250" y="7"/>
                </a:cubicBezTo>
                <a:close/>
                <a:moveTo>
                  <a:pt x="93" y="7"/>
                </a:moveTo>
                <a:cubicBezTo>
                  <a:pt x="66" y="7"/>
                  <a:pt x="39" y="3"/>
                  <a:pt x="23" y="0"/>
                </a:cubicBezTo>
                <a:cubicBezTo>
                  <a:pt x="15" y="2"/>
                  <a:pt x="10" y="3"/>
                  <a:pt x="7" y="3"/>
                </a:cubicBezTo>
                <a:cubicBezTo>
                  <a:pt x="0" y="3"/>
                  <a:pt x="45" y="16"/>
                  <a:pt x="93" y="15"/>
                </a:cubicBezTo>
                <a:cubicBezTo>
                  <a:pt x="144" y="14"/>
                  <a:pt x="224" y="15"/>
                  <a:pt x="250" y="16"/>
                </a:cubicBezTo>
                <a:cubicBezTo>
                  <a:pt x="275" y="15"/>
                  <a:pt x="355" y="14"/>
                  <a:pt x="406" y="15"/>
                </a:cubicBezTo>
                <a:cubicBezTo>
                  <a:pt x="454" y="16"/>
                  <a:pt x="499" y="3"/>
                  <a:pt x="493" y="3"/>
                </a:cubicBezTo>
                <a:cubicBezTo>
                  <a:pt x="490" y="3"/>
                  <a:pt x="484" y="2"/>
                  <a:pt x="477" y="0"/>
                </a:cubicBezTo>
                <a:cubicBezTo>
                  <a:pt x="460" y="3"/>
                  <a:pt x="434" y="7"/>
                  <a:pt x="406" y="7"/>
                </a:cubicBezTo>
                <a:cubicBezTo>
                  <a:pt x="355" y="6"/>
                  <a:pt x="275" y="7"/>
                  <a:pt x="250" y="7"/>
                </a:cubicBezTo>
                <a:cubicBezTo>
                  <a:pt x="224" y="7"/>
                  <a:pt x="144" y="6"/>
                  <a:pt x="93" y="7"/>
                </a:cubicBezTo>
                <a:close/>
              </a:path>
            </a:pathLst>
          </a:cu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8" name="Rectangle 65"/>
          <p:cNvSpPr>
            <a:spLocks noChangeArrowheads="1"/>
          </p:cNvSpPr>
          <p:nvPr/>
        </p:nvSpPr>
        <p:spPr bwMode="auto">
          <a:xfrm>
            <a:off x="1755140" y="4359276"/>
            <a:ext cx="128588" cy="190500"/>
          </a:xfrm>
          <a:prstGeom prst="rect">
            <a:avLst/>
          </a:prstGeom>
          <a:solidFill>
            <a:srgbClr val="4040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9" name="Freeform 66"/>
          <p:cNvSpPr/>
          <p:nvPr/>
        </p:nvSpPr>
        <p:spPr bwMode="auto">
          <a:xfrm>
            <a:off x="2121853" y="3903663"/>
            <a:ext cx="276225" cy="131763"/>
          </a:xfrm>
          <a:custGeom>
            <a:avLst/>
            <a:gdLst>
              <a:gd name="T0" fmla="*/ 0 w 93"/>
              <a:gd name="T1" fmla="*/ 7 h 44"/>
              <a:gd name="T2" fmla="*/ 10 w 93"/>
              <a:gd name="T3" fmla="*/ 3 h 44"/>
              <a:gd name="T4" fmla="*/ 13 w 93"/>
              <a:gd name="T5" fmla="*/ 0 h 44"/>
              <a:gd name="T6" fmla="*/ 87 w 93"/>
              <a:gd name="T7" fmla="*/ 35 h 44"/>
              <a:gd name="T8" fmla="*/ 93 w 93"/>
              <a:gd name="T9" fmla="*/ 34 h 44"/>
              <a:gd name="T10" fmla="*/ 88 w 93"/>
              <a:gd name="T11" fmla="*/ 42 h 44"/>
              <a:gd name="T12" fmla="*/ 72 w 93"/>
              <a:gd name="T13" fmla="*/ 43 h 44"/>
              <a:gd name="T14" fmla="*/ 19 w 93"/>
              <a:gd name="T15" fmla="*/ 21 h 44"/>
              <a:gd name="T16" fmla="*/ 0 w 93"/>
              <a:gd name="T17" fmla="*/ 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" h="44">
                <a:moveTo>
                  <a:pt x="0" y="7"/>
                </a:moveTo>
                <a:cubicBezTo>
                  <a:pt x="10" y="3"/>
                  <a:pt x="10" y="3"/>
                  <a:pt x="10" y="3"/>
                </a:cubicBezTo>
                <a:cubicBezTo>
                  <a:pt x="13" y="0"/>
                  <a:pt x="13" y="0"/>
                  <a:pt x="13" y="0"/>
                </a:cubicBezTo>
                <a:cubicBezTo>
                  <a:pt x="32" y="13"/>
                  <a:pt x="64" y="32"/>
                  <a:pt x="87" y="35"/>
                </a:cubicBezTo>
                <a:cubicBezTo>
                  <a:pt x="87" y="35"/>
                  <a:pt x="92" y="34"/>
                  <a:pt x="93" y="34"/>
                </a:cubicBezTo>
                <a:cubicBezTo>
                  <a:pt x="93" y="35"/>
                  <a:pt x="88" y="42"/>
                  <a:pt x="88" y="42"/>
                </a:cubicBezTo>
                <a:cubicBezTo>
                  <a:pt x="88" y="42"/>
                  <a:pt x="74" y="44"/>
                  <a:pt x="72" y="43"/>
                </a:cubicBezTo>
                <a:cubicBezTo>
                  <a:pt x="70" y="43"/>
                  <a:pt x="36" y="32"/>
                  <a:pt x="19" y="21"/>
                </a:cubicBezTo>
                <a:cubicBezTo>
                  <a:pt x="3" y="11"/>
                  <a:pt x="0" y="7"/>
                  <a:pt x="0" y="7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0" name="Freeform 67"/>
          <p:cNvSpPr/>
          <p:nvPr/>
        </p:nvSpPr>
        <p:spPr bwMode="auto">
          <a:xfrm>
            <a:off x="1234440" y="3903663"/>
            <a:ext cx="279400" cy="131763"/>
          </a:xfrm>
          <a:custGeom>
            <a:avLst/>
            <a:gdLst>
              <a:gd name="T0" fmla="*/ 94 w 94"/>
              <a:gd name="T1" fmla="*/ 7 h 44"/>
              <a:gd name="T2" fmla="*/ 83 w 94"/>
              <a:gd name="T3" fmla="*/ 3 h 44"/>
              <a:gd name="T4" fmla="*/ 80 w 94"/>
              <a:gd name="T5" fmla="*/ 0 h 44"/>
              <a:gd name="T6" fmla="*/ 6 w 94"/>
              <a:gd name="T7" fmla="*/ 35 h 44"/>
              <a:gd name="T8" fmla="*/ 1 w 94"/>
              <a:gd name="T9" fmla="*/ 34 h 44"/>
              <a:gd name="T10" fmla="*/ 5 w 94"/>
              <a:gd name="T11" fmla="*/ 42 h 44"/>
              <a:gd name="T12" fmla="*/ 22 w 94"/>
              <a:gd name="T13" fmla="*/ 43 h 44"/>
              <a:gd name="T14" fmla="*/ 74 w 94"/>
              <a:gd name="T15" fmla="*/ 21 h 44"/>
              <a:gd name="T16" fmla="*/ 94 w 94"/>
              <a:gd name="T17" fmla="*/ 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4" h="44">
                <a:moveTo>
                  <a:pt x="94" y="7"/>
                </a:moveTo>
                <a:cubicBezTo>
                  <a:pt x="83" y="3"/>
                  <a:pt x="83" y="3"/>
                  <a:pt x="83" y="3"/>
                </a:cubicBezTo>
                <a:cubicBezTo>
                  <a:pt x="80" y="0"/>
                  <a:pt x="80" y="0"/>
                  <a:pt x="80" y="0"/>
                </a:cubicBezTo>
                <a:cubicBezTo>
                  <a:pt x="61" y="13"/>
                  <a:pt x="29" y="32"/>
                  <a:pt x="6" y="35"/>
                </a:cubicBezTo>
                <a:cubicBezTo>
                  <a:pt x="6" y="35"/>
                  <a:pt x="1" y="34"/>
                  <a:pt x="1" y="34"/>
                </a:cubicBezTo>
                <a:cubicBezTo>
                  <a:pt x="0" y="35"/>
                  <a:pt x="5" y="42"/>
                  <a:pt x="5" y="42"/>
                </a:cubicBezTo>
                <a:cubicBezTo>
                  <a:pt x="5" y="42"/>
                  <a:pt x="20" y="44"/>
                  <a:pt x="22" y="43"/>
                </a:cubicBezTo>
                <a:cubicBezTo>
                  <a:pt x="24" y="43"/>
                  <a:pt x="58" y="32"/>
                  <a:pt x="74" y="21"/>
                </a:cubicBezTo>
                <a:cubicBezTo>
                  <a:pt x="91" y="11"/>
                  <a:pt x="94" y="7"/>
                  <a:pt x="94" y="7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1" name="Freeform 68"/>
          <p:cNvSpPr/>
          <p:nvPr/>
        </p:nvSpPr>
        <p:spPr bwMode="auto">
          <a:xfrm>
            <a:off x="1234440" y="3910013"/>
            <a:ext cx="1163638" cy="155575"/>
          </a:xfrm>
          <a:custGeom>
            <a:avLst/>
            <a:gdLst>
              <a:gd name="T0" fmla="*/ 83 w 391"/>
              <a:gd name="T1" fmla="*/ 1 h 52"/>
              <a:gd name="T2" fmla="*/ 5 w 391"/>
              <a:gd name="T3" fmla="*/ 39 h 52"/>
              <a:gd name="T4" fmla="*/ 73 w 391"/>
              <a:gd name="T5" fmla="*/ 51 h 52"/>
              <a:gd name="T6" fmla="*/ 196 w 391"/>
              <a:gd name="T7" fmla="*/ 52 h 52"/>
              <a:gd name="T8" fmla="*/ 196 w 391"/>
              <a:gd name="T9" fmla="*/ 52 h 52"/>
              <a:gd name="T10" fmla="*/ 318 w 391"/>
              <a:gd name="T11" fmla="*/ 51 h 52"/>
              <a:gd name="T12" fmla="*/ 386 w 391"/>
              <a:gd name="T13" fmla="*/ 39 h 52"/>
              <a:gd name="T14" fmla="*/ 308 w 391"/>
              <a:gd name="T15" fmla="*/ 1 h 52"/>
              <a:gd name="T16" fmla="*/ 196 w 391"/>
              <a:gd name="T17" fmla="*/ 0 h 52"/>
              <a:gd name="T18" fmla="*/ 196 w 391"/>
              <a:gd name="T19" fmla="*/ 0 h 52"/>
              <a:gd name="T20" fmla="*/ 196 w 391"/>
              <a:gd name="T21" fmla="*/ 0 h 52"/>
              <a:gd name="T22" fmla="*/ 83 w 391"/>
              <a:gd name="T23" fmla="*/ 1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91" h="52">
                <a:moveTo>
                  <a:pt x="83" y="1"/>
                </a:moveTo>
                <a:cubicBezTo>
                  <a:pt x="71" y="17"/>
                  <a:pt x="17" y="39"/>
                  <a:pt x="5" y="39"/>
                </a:cubicBezTo>
                <a:cubicBezTo>
                  <a:pt x="0" y="40"/>
                  <a:pt x="36" y="52"/>
                  <a:pt x="73" y="51"/>
                </a:cubicBezTo>
                <a:cubicBezTo>
                  <a:pt x="113" y="51"/>
                  <a:pt x="176" y="52"/>
                  <a:pt x="196" y="52"/>
                </a:cubicBezTo>
                <a:cubicBezTo>
                  <a:pt x="196" y="52"/>
                  <a:pt x="196" y="52"/>
                  <a:pt x="196" y="52"/>
                </a:cubicBezTo>
                <a:cubicBezTo>
                  <a:pt x="216" y="52"/>
                  <a:pt x="278" y="51"/>
                  <a:pt x="318" y="51"/>
                </a:cubicBezTo>
                <a:cubicBezTo>
                  <a:pt x="356" y="52"/>
                  <a:pt x="391" y="40"/>
                  <a:pt x="386" y="39"/>
                </a:cubicBezTo>
                <a:cubicBezTo>
                  <a:pt x="375" y="39"/>
                  <a:pt x="320" y="17"/>
                  <a:pt x="308" y="1"/>
                </a:cubicBezTo>
                <a:cubicBezTo>
                  <a:pt x="196" y="0"/>
                  <a:pt x="196" y="0"/>
                  <a:pt x="196" y="0"/>
                </a:cubicBezTo>
                <a:cubicBezTo>
                  <a:pt x="196" y="0"/>
                  <a:pt x="196" y="0"/>
                  <a:pt x="196" y="0"/>
                </a:cubicBezTo>
                <a:cubicBezTo>
                  <a:pt x="196" y="0"/>
                  <a:pt x="196" y="0"/>
                  <a:pt x="196" y="0"/>
                </a:cubicBezTo>
                <a:lnTo>
                  <a:pt x="83" y="1"/>
                </a:lnTo>
                <a:close/>
              </a:path>
            </a:pathLst>
          </a:cu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2" name="Rectangle 69"/>
          <p:cNvSpPr>
            <a:spLocks noChangeArrowheads="1"/>
          </p:cNvSpPr>
          <p:nvPr/>
        </p:nvSpPr>
        <p:spPr bwMode="auto">
          <a:xfrm>
            <a:off x="1412240" y="4049713"/>
            <a:ext cx="808038" cy="23813"/>
          </a:xfrm>
          <a:prstGeom prst="rect">
            <a:avLst/>
          </a:prstGeom>
          <a:solidFill>
            <a:srgbClr val="4040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3" name="Freeform 70"/>
          <p:cNvSpPr>
            <a:spLocks noEditPoints="1"/>
          </p:cNvSpPr>
          <p:nvPr/>
        </p:nvSpPr>
        <p:spPr bwMode="auto">
          <a:xfrm>
            <a:off x="1234440" y="4017963"/>
            <a:ext cx="1163638" cy="47625"/>
          </a:xfrm>
          <a:custGeom>
            <a:avLst/>
            <a:gdLst>
              <a:gd name="T0" fmla="*/ 196 w 391"/>
              <a:gd name="T1" fmla="*/ 8 h 16"/>
              <a:gd name="T2" fmla="*/ 196 w 391"/>
              <a:gd name="T3" fmla="*/ 8 h 16"/>
              <a:gd name="T4" fmla="*/ 73 w 391"/>
              <a:gd name="T5" fmla="*/ 7 h 16"/>
              <a:gd name="T6" fmla="*/ 18 w 391"/>
              <a:gd name="T7" fmla="*/ 0 h 16"/>
              <a:gd name="T8" fmla="*/ 5 w 391"/>
              <a:gd name="T9" fmla="*/ 3 h 16"/>
              <a:gd name="T10" fmla="*/ 73 w 391"/>
              <a:gd name="T11" fmla="*/ 15 h 16"/>
              <a:gd name="T12" fmla="*/ 196 w 391"/>
              <a:gd name="T13" fmla="*/ 16 h 16"/>
              <a:gd name="T14" fmla="*/ 318 w 391"/>
              <a:gd name="T15" fmla="*/ 15 h 16"/>
              <a:gd name="T16" fmla="*/ 386 w 391"/>
              <a:gd name="T17" fmla="*/ 3 h 16"/>
              <a:gd name="T18" fmla="*/ 373 w 391"/>
              <a:gd name="T19" fmla="*/ 0 h 16"/>
              <a:gd name="T20" fmla="*/ 318 w 391"/>
              <a:gd name="T21" fmla="*/ 7 h 16"/>
              <a:gd name="T22" fmla="*/ 196 w 391"/>
              <a:gd name="T23" fmla="*/ 8 h 16"/>
              <a:gd name="T24" fmla="*/ 73 w 391"/>
              <a:gd name="T25" fmla="*/ 7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91" h="16">
                <a:moveTo>
                  <a:pt x="196" y="8"/>
                </a:moveTo>
                <a:cubicBezTo>
                  <a:pt x="196" y="8"/>
                  <a:pt x="196" y="8"/>
                  <a:pt x="196" y="8"/>
                </a:cubicBezTo>
                <a:close/>
                <a:moveTo>
                  <a:pt x="73" y="7"/>
                </a:moveTo>
                <a:cubicBezTo>
                  <a:pt x="52" y="8"/>
                  <a:pt x="31" y="4"/>
                  <a:pt x="18" y="0"/>
                </a:cubicBezTo>
                <a:cubicBezTo>
                  <a:pt x="12" y="2"/>
                  <a:pt x="8" y="3"/>
                  <a:pt x="5" y="3"/>
                </a:cubicBezTo>
                <a:cubicBezTo>
                  <a:pt x="0" y="4"/>
                  <a:pt x="36" y="16"/>
                  <a:pt x="73" y="15"/>
                </a:cubicBezTo>
                <a:cubicBezTo>
                  <a:pt x="113" y="15"/>
                  <a:pt x="176" y="16"/>
                  <a:pt x="196" y="16"/>
                </a:cubicBezTo>
                <a:cubicBezTo>
                  <a:pt x="216" y="16"/>
                  <a:pt x="278" y="15"/>
                  <a:pt x="318" y="15"/>
                </a:cubicBezTo>
                <a:cubicBezTo>
                  <a:pt x="356" y="16"/>
                  <a:pt x="391" y="4"/>
                  <a:pt x="386" y="3"/>
                </a:cubicBezTo>
                <a:cubicBezTo>
                  <a:pt x="384" y="3"/>
                  <a:pt x="379" y="2"/>
                  <a:pt x="373" y="0"/>
                </a:cubicBezTo>
                <a:cubicBezTo>
                  <a:pt x="360" y="4"/>
                  <a:pt x="340" y="8"/>
                  <a:pt x="318" y="7"/>
                </a:cubicBezTo>
                <a:cubicBezTo>
                  <a:pt x="278" y="7"/>
                  <a:pt x="216" y="7"/>
                  <a:pt x="196" y="8"/>
                </a:cubicBezTo>
                <a:cubicBezTo>
                  <a:pt x="176" y="7"/>
                  <a:pt x="113" y="7"/>
                  <a:pt x="73" y="7"/>
                </a:cubicBezTo>
                <a:close/>
              </a:path>
            </a:pathLst>
          </a:cu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4" name="Freeform 71"/>
          <p:cNvSpPr/>
          <p:nvPr/>
        </p:nvSpPr>
        <p:spPr bwMode="auto">
          <a:xfrm>
            <a:off x="2121853" y="3616326"/>
            <a:ext cx="276225" cy="130175"/>
          </a:xfrm>
          <a:custGeom>
            <a:avLst/>
            <a:gdLst>
              <a:gd name="T0" fmla="*/ 0 w 93"/>
              <a:gd name="T1" fmla="*/ 7 h 44"/>
              <a:gd name="T2" fmla="*/ 10 w 93"/>
              <a:gd name="T3" fmla="*/ 3 h 44"/>
              <a:gd name="T4" fmla="*/ 13 w 93"/>
              <a:gd name="T5" fmla="*/ 0 h 44"/>
              <a:gd name="T6" fmla="*/ 87 w 93"/>
              <a:gd name="T7" fmla="*/ 35 h 44"/>
              <a:gd name="T8" fmla="*/ 93 w 93"/>
              <a:gd name="T9" fmla="*/ 35 h 44"/>
              <a:gd name="T10" fmla="*/ 88 w 93"/>
              <a:gd name="T11" fmla="*/ 42 h 44"/>
              <a:gd name="T12" fmla="*/ 72 w 93"/>
              <a:gd name="T13" fmla="*/ 44 h 44"/>
              <a:gd name="T14" fmla="*/ 19 w 93"/>
              <a:gd name="T15" fmla="*/ 22 h 44"/>
              <a:gd name="T16" fmla="*/ 0 w 93"/>
              <a:gd name="T17" fmla="*/ 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" h="44">
                <a:moveTo>
                  <a:pt x="0" y="7"/>
                </a:moveTo>
                <a:cubicBezTo>
                  <a:pt x="10" y="3"/>
                  <a:pt x="10" y="3"/>
                  <a:pt x="10" y="3"/>
                </a:cubicBezTo>
                <a:cubicBezTo>
                  <a:pt x="13" y="0"/>
                  <a:pt x="13" y="0"/>
                  <a:pt x="13" y="0"/>
                </a:cubicBezTo>
                <a:cubicBezTo>
                  <a:pt x="32" y="13"/>
                  <a:pt x="64" y="32"/>
                  <a:pt x="87" y="35"/>
                </a:cubicBezTo>
                <a:cubicBezTo>
                  <a:pt x="87" y="35"/>
                  <a:pt x="92" y="34"/>
                  <a:pt x="93" y="35"/>
                </a:cubicBezTo>
                <a:cubicBezTo>
                  <a:pt x="93" y="35"/>
                  <a:pt x="88" y="42"/>
                  <a:pt x="88" y="42"/>
                </a:cubicBezTo>
                <a:cubicBezTo>
                  <a:pt x="88" y="42"/>
                  <a:pt x="74" y="44"/>
                  <a:pt x="72" y="44"/>
                </a:cubicBezTo>
                <a:cubicBezTo>
                  <a:pt x="70" y="43"/>
                  <a:pt x="36" y="32"/>
                  <a:pt x="19" y="22"/>
                </a:cubicBezTo>
                <a:cubicBezTo>
                  <a:pt x="3" y="11"/>
                  <a:pt x="0" y="7"/>
                  <a:pt x="0" y="7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5" name="Freeform 72"/>
          <p:cNvSpPr/>
          <p:nvPr/>
        </p:nvSpPr>
        <p:spPr bwMode="auto">
          <a:xfrm>
            <a:off x="1234440" y="3616326"/>
            <a:ext cx="279400" cy="130175"/>
          </a:xfrm>
          <a:custGeom>
            <a:avLst/>
            <a:gdLst>
              <a:gd name="T0" fmla="*/ 94 w 94"/>
              <a:gd name="T1" fmla="*/ 7 h 44"/>
              <a:gd name="T2" fmla="*/ 83 w 94"/>
              <a:gd name="T3" fmla="*/ 3 h 44"/>
              <a:gd name="T4" fmla="*/ 80 w 94"/>
              <a:gd name="T5" fmla="*/ 0 h 44"/>
              <a:gd name="T6" fmla="*/ 6 w 94"/>
              <a:gd name="T7" fmla="*/ 35 h 44"/>
              <a:gd name="T8" fmla="*/ 1 w 94"/>
              <a:gd name="T9" fmla="*/ 35 h 44"/>
              <a:gd name="T10" fmla="*/ 5 w 94"/>
              <a:gd name="T11" fmla="*/ 42 h 44"/>
              <a:gd name="T12" fmla="*/ 22 w 94"/>
              <a:gd name="T13" fmla="*/ 44 h 44"/>
              <a:gd name="T14" fmla="*/ 74 w 94"/>
              <a:gd name="T15" fmla="*/ 22 h 44"/>
              <a:gd name="T16" fmla="*/ 94 w 94"/>
              <a:gd name="T17" fmla="*/ 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4" h="44">
                <a:moveTo>
                  <a:pt x="94" y="7"/>
                </a:moveTo>
                <a:cubicBezTo>
                  <a:pt x="83" y="3"/>
                  <a:pt x="83" y="3"/>
                  <a:pt x="83" y="3"/>
                </a:cubicBezTo>
                <a:cubicBezTo>
                  <a:pt x="80" y="0"/>
                  <a:pt x="80" y="0"/>
                  <a:pt x="80" y="0"/>
                </a:cubicBezTo>
                <a:cubicBezTo>
                  <a:pt x="61" y="13"/>
                  <a:pt x="29" y="32"/>
                  <a:pt x="6" y="35"/>
                </a:cubicBezTo>
                <a:cubicBezTo>
                  <a:pt x="6" y="35"/>
                  <a:pt x="1" y="34"/>
                  <a:pt x="1" y="35"/>
                </a:cubicBezTo>
                <a:cubicBezTo>
                  <a:pt x="0" y="35"/>
                  <a:pt x="5" y="42"/>
                  <a:pt x="5" y="42"/>
                </a:cubicBezTo>
                <a:cubicBezTo>
                  <a:pt x="5" y="42"/>
                  <a:pt x="20" y="44"/>
                  <a:pt x="22" y="44"/>
                </a:cubicBezTo>
                <a:cubicBezTo>
                  <a:pt x="24" y="43"/>
                  <a:pt x="58" y="32"/>
                  <a:pt x="74" y="22"/>
                </a:cubicBezTo>
                <a:cubicBezTo>
                  <a:pt x="91" y="11"/>
                  <a:pt x="94" y="7"/>
                  <a:pt x="94" y="7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6" name="Freeform 73"/>
          <p:cNvSpPr/>
          <p:nvPr/>
        </p:nvSpPr>
        <p:spPr bwMode="auto">
          <a:xfrm>
            <a:off x="1234440" y="3621088"/>
            <a:ext cx="1163638" cy="155575"/>
          </a:xfrm>
          <a:custGeom>
            <a:avLst/>
            <a:gdLst>
              <a:gd name="T0" fmla="*/ 83 w 391"/>
              <a:gd name="T1" fmla="*/ 1 h 52"/>
              <a:gd name="T2" fmla="*/ 5 w 391"/>
              <a:gd name="T3" fmla="*/ 40 h 52"/>
              <a:gd name="T4" fmla="*/ 73 w 391"/>
              <a:gd name="T5" fmla="*/ 52 h 52"/>
              <a:gd name="T6" fmla="*/ 196 w 391"/>
              <a:gd name="T7" fmla="*/ 52 h 52"/>
              <a:gd name="T8" fmla="*/ 196 w 391"/>
              <a:gd name="T9" fmla="*/ 52 h 52"/>
              <a:gd name="T10" fmla="*/ 318 w 391"/>
              <a:gd name="T11" fmla="*/ 52 h 52"/>
              <a:gd name="T12" fmla="*/ 386 w 391"/>
              <a:gd name="T13" fmla="*/ 40 h 52"/>
              <a:gd name="T14" fmla="*/ 308 w 391"/>
              <a:gd name="T15" fmla="*/ 1 h 52"/>
              <a:gd name="T16" fmla="*/ 196 w 391"/>
              <a:gd name="T17" fmla="*/ 0 h 52"/>
              <a:gd name="T18" fmla="*/ 196 w 391"/>
              <a:gd name="T19" fmla="*/ 0 h 52"/>
              <a:gd name="T20" fmla="*/ 196 w 391"/>
              <a:gd name="T21" fmla="*/ 0 h 52"/>
              <a:gd name="T22" fmla="*/ 83 w 391"/>
              <a:gd name="T23" fmla="*/ 1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91" h="52">
                <a:moveTo>
                  <a:pt x="83" y="1"/>
                </a:moveTo>
                <a:cubicBezTo>
                  <a:pt x="71" y="17"/>
                  <a:pt x="17" y="39"/>
                  <a:pt x="5" y="40"/>
                </a:cubicBezTo>
                <a:cubicBezTo>
                  <a:pt x="0" y="40"/>
                  <a:pt x="36" y="52"/>
                  <a:pt x="73" y="52"/>
                </a:cubicBezTo>
                <a:cubicBezTo>
                  <a:pt x="113" y="51"/>
                  <a:pt x="176" y="52"/>
                  <a:pt x="196" y="52"/>
                </a:cubicBezTo>
                <a:cubicBezTo>
                  <a:pt x="196" y="52"/>
                  <a:pt x="196" y="52"/>
                  <a:pt x="196" y="52"/>
                </a:cubicBezTo>
                <a:cubicBezTo>
                  <a:pt x="216" y="52"/>
                  <a:pt x="278" y="51"/>
                  <a:pt x="318" y="52"/>
                </a:cubicBezTo>
                <a:cubicBezTo>
                  <a:pt x="356" y="52"/>
                  <a:pt x="391" y="40"/>
                  <a:pt x="386" y="40"/>
                </a:cubicBezTo>
                <a:cubicBezTo>
                  <a:pt x="375" y="39"/>
                  <a:pt x="320" y="17"/>
                  <a:pt x="308" y="1"/>
                </a:cubicBezTo>
                <a:cubicBezTo>
                  <a:pt x="196" y="0"/>
                  <a:pt x="196" y="0"/>
                  <a:pt x="196" y="0"/>
                </a:cubicBezTo>
                <a:cubicBezTo>
                  <a:pt x="196" y="0"/>
                  <a:pt x="196" y="0"/>
                  <a:pt x="196" y="0"/>
                </a:cubicBezTo>
                <a:cubicBezTo>
                  <a:pt x="196" y="0"/>
                  <a:pt x="196" y="0"/>
                  <a:pt x="196" y="0"/>
                </a:cubicBezTo>
                <a:lnTo>
                  <a:pt x="83" y="1"/>
                </a:lnTo>
                <a:close/>
              </a:path>
            </a:pathLst>
          </a:cu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7" name="Rectangle 74"/>
          <p:cNvSpPr>
            <a:spLocks noChangeArrowheads="1"/>
          </p:cNvSpPr>
          <p:nvPr/>
        </p:nvSpPr>
        <p:spPr bwMode="auto">
          <a:xfrm>
            <a:off x="1412240" y="3763963"/>
            <a:ext cx="808038" cy="23813"/>
          </a:xfrm>
          <a:prstGeom prst="rect">
            <a:avLst/>
          </a:prstGeom>
          <a:solidFill>
            <a:srgbClr val="4040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8" name="Freeform 75"/>
          <p:cNvSpPr>
            <a:spLocks noEditPoints="1"/>
          </p:cNvSpPr>
          <p:nvPr/>
        </p:nvSpPr>
        <p:spPr bwMode="auto">
          <a:xfrm>
            <a:off x="1234440" y="3732213"/>
            <a:ext cx="1163638" cy="44450"/>
          </a:xfrm>
          <a:custGeom>
            <a:avLst/>
            <a:gdLst>
              <a:gd name="T0" fmla="*/ 196 w 391"/>
              <a:gd name="T1" fmla="*/ 7 h 15"/>
              <a:gd name="T2" fmla="*/ 196 w 391"/>
              <a:gd name="T3" fmla="*/ 7 h 15"/>
              <a:gd name="T4" fmla="*/ 73 w 391"/>
              <a:gd name="T5" fmla="*/ 7 h 15"/>
              <a:gd name="T6" fmla="*/ 18 w 391"/>
              <a:gd name="T7" fmla="*/ 0 h 15"/>
              <a:gd name="T8" fmla="*/ 5 w 391"/>
              <a:gd name="T9" fmla="*/ 3 h 15"/>
              <a:gd name="T10" fmla="*/ 73 w 391"/>
              <a:gd name="T11" fmla="*/ 15 h 15"/>
              <a:gd name="T12" fmla="*/ 196 w 391"/>
              <a:gd name="T13" fmla="*/ 15 h 15"/>
              <a:gd name="T14" fmla="*/ 318 w 391"/>
              <a:gd name="T15" fmla="*/ 15 h 15"/>
              <a:gd name="T16" fmla="*/ 386 w 391"/>
              <a:gd name="T17" fmla="*/ 3 h 15"/>
              <a:gd name="T18" fmla="*/ 373 w 391"/>
              <a:gd name="T19" fmla="*/ 0 h 15"/>
              <a:gd name="T20" fmla="*/ 318 w 391"/>
              <a:gd name="T21" fmla="*/ 7 h 15"/>
              <a:gd name="T22" fmla="*/ 196 w 391"/>
              <a:gd name="T23" fmla="*/ 7 h 15"/>
              <a:gd name="T24" fmla="*/ 73 w 391"/>
              <a:gd name="T25" fmla="*/ 7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91" h="15">
                <a:moveTo>
                  <a:pt x="196" y="7"/>
                </a:moveTo>
                <a:cubicBezTo>
                  <a:pt x="196" y="7"/>
                  <a:pt x="196" y="7"/>
                  <a:pt x="196" y="7"/>
                </a:cubicBezTo>
                <a:close/>
                <a:moveTo>
                  <a:pt x="73" y="7"/>
                </a:moveTo>
                <a:cubicBezTo>
                  <a:pt x="52" y="7"/>
                  <a:pt x="31" y="3"/>
                  <a:pt x="18" y="0"/>
                </a:cubicBezTo>
                <a:cubicBezTo>
                  <a:pt x="12" y="1"/>
                  <a:pt x="8" y="3"/>
                  <a:pt x="5" y="3"/>
                </a:cubicBezTo>
                <a:cubicBezTo>
                  <a:pt x="0" y="3"/>
                  <a:pt x="36" y="15"/>
                  <a:pt x="73" y="15"/>
                </a:cubicBezTo>
                <a:cubicBezTo>
                  <a:pt x="113" y="14"/>
                  <a:pt x="176" y="15"/>
                  <a:pt x="196" y="15"/>
                </a:cubicBezTo>
                <a:cubicBezTo>
                  <a:pt x="216" y="15"/>
                  <a:pt x="278" y="14"/>
                  <a:pt x="318" y="15"/>
                </a:cubicBezTo>
                <a:cubicBezTo>
                  <a:pt x="356" y="15"/>
                  <a:pt x="391" y="3"/>
                  <a:pt x="386" y="3"/>
                </a:cubicBezTo>
                <a:cubicBezTo>
                  <a:pt x="384" y="3"/>
                  <a:pt x="379" y="1"/>
                  <a:pt x="373" y="0"/>
                </a:cubicBezTo>
                <a:cubicBezTo>
                  <a:pt x="360" y="3"/>
                  <a:pt x="340" y="7"/>
                  <a:pt x="318" y="7"/>
                </a:cubicBezTo>
                <a:cubicBezTo>
                  <a:pt x="278" y="6"/>
                  <a:pt x="216" y="7"/>
                  <a:pt x="196" y="7"/>
                </a:cubicBezTo>
                <a:cubicBezTo>
                  <a:pt x="176" y="7"/>
                  <a:pt x="113" y="6"/>
                  <a:pt x="73" y="7"/>
                </a:cubicBezTo>
                <a:close/>
              </a:path>
            </a:pathLst>
          </a:cu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9" name="Freeform 76"/>
          <p:cNvSpPr/>
          <p:nvPr/>
        </p:nvSpPr>
        <p:spPr bwMode="auto">
          <a:xfrm>
            <a:off x="2121853" y="3330576"/>
            <a:ext cx="276225" cy="127000"/>
          </a:xfrm>
          <a:custGeom>
            <a:avLst/>
            <a:gdLst>
              <a:gd name="T0" fmla="*/ 0 w 93"/>
              <a:gd name="T1" fmla="*/ 7 h 43"/>
              <a:gd name="T2" fmla="*/ 10 w 93"/>
              <a:gd name="T3" fmla="*/ 2 h 43"/>
              <a:gd name="T4" fmla="*/ 13 w 93"/>
              <a:gd name="T5" fmla="*/ 0 h 43"/>
              <a:gd name="T6" fmla="*/ 87 w 93"/>
              <a:gd name="T7" fmla="*/ 35 h 43"/>
              <a:gd name="T8" fmla="*/ 93 w 93"/>
              <a:gd name="T9" fmla="*/ 34 h 43"/>
              <a:gd name="T10" fmla="*/ 88 w 93"/>
              <a:gd name="T11" fmla="*/ 41 h 43"/>
              <a:gd name="T12" fmla="*/ 72 w 93"/>
              <a:gd name="T13" fmla="*/ 43 h 43"/>
              <a:gd name="T14" fmla="*/ 19 w 93"/>
              <a:gd name="T15" fmla="*/ 21 h 43"/>
              <a:gd name="T16" fmla="*/ 0 w 93"/>
              <a:gd name="T17" fmla="*/ 7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" h="43">
                <a:moveTo>
                  <a:pt x="0" y="7"/>
                </a:moveTo>
                <a:cubicBezTo>
                  <a:pt x="10" y="2"/>
                  <a:pt x="10" y="2"/>
                  <a:pt x="10" y="2"/>
                </a:cubicBezTo>
                <a:cubicBezTo>
                  <a:pt x="13" y="0"/>
                  <a:pt x="13" y="0"/>
                  <a:pt x="13" y="0"/>
                </a:cubicBezTo>
                <a:cubicBezTo>
                  <a:pt x="32" y="13"/>
                  <a:pt x="64" y="32"/>
                  <a:pt x="87" y="35"/>
                </a:cubicBezTo>
                <a:cubicBezTo>
                  <a:pt x="87" y="35"/>
                  <a:pt x="92" y="34"/>
                  <a:pt x="93" y="34"/>
                </a:cubicBezTo>
                <a:cubicBezTo>
                  <a:pt x="93" y="34"/>
                  <a:pt x="88" y="41"/>
                  <a:pt x="88" y="41"/>
                </a:cubicBezTo>
                <a:cubicBezTo>
                  <a:pt x="88" y="41"/>
                  <a:pt x="74" y="43"/>
                  <a:pt x="72" y="43"/>
                </a:cubicBezTo>
                <a:cubicBezTo>
                  <a:pt x="70" y="42"/>
                  <a:pt x="36" y="31"/>
                  <a:pt x="19" y="21"/>
                </a:cubicBezTo>
                <a:cubicBezTo>
                  <a:pt x="3" y="11"/>
                  <a:pt x="0" y="7"/>
                  <a:pt x="0" y="7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0" name="Freeform 77"/>
          <p:cNvSpPr/>
          <p:nvPr/>
        </p:nvSpPr>
        <p:spPr bwMode="auto">
          <a:xfrm>
            <a:off x="1234440" y="3330576"/>
            <a:ext cx="279400" cy="127000"/>
          </a:xfrm>
          <a:custGeom>
            <a:avLst/>
            <a:gdLst>
              <a:gd name="T0" fmla="*/ 94 w 94"/>
              <a:gd name="T1" fmla="*/ 7 h 43"/>
              <a:gd name="T2" fmla="*/ 83 w 94"/>
              <a:gd name="T3" fmla="*/ 2 h 43"/>
              <a:gd name="T4" fmla="*/ 80 w 94"/>
              <a:gd name="T5" fmla="*/ 0 h 43"/>
              <a:gd name="T6" fmla="*/ 6 w 94"/>
              <a:gd name="T7" fmla="*/ 35 h 43"/>
              <a:gd name="T8" fmla="*/ 1 w 94"/>
              <a:gd name="T9" fmla="*/ 34 h 43"/>
              <a:gd name="T10" fmla="*/ 5 w 94"/>
              <a:gd name="T11" fmla="*/ 41 h 43"/>
              <a:gd name="T12" fmla="*/ 22 w 94"/>
              <a:gd name="T13" fmla="*/ 43 h 43"/>
              <a:gd name="T14" fmla="*/ 74 w 94"/>
              <a:gd name="T15" fmla="*/ 21 h 43"/>
              <a:gd name="T16" fmla="*/ 94 w 94"/>
              <a:gd name="T17" fmla="*/ 7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4" h="43">
                <a:moveTo>
                  <a:pt x="94" y="7"/>
                </a:moveTo>
                <a:cubicBezTo>
                  <a:pt x="83" y="2"/>
                  <a:pt x="83" y="2"/>
                  <a:pt x="83" y="2"/>
                </a:cubicBezTo>
                <a:cubicBezTo>
                  <a:pt x="80" y="0"/>
                  <a:pt x="80" y="0"/>
                  <a:pt x="80" y="0"/>
                </a:cubicBezTo>
                <a:cubicBezTo>
                  <a:pt x="61" y="13"/>
                  <a:pt x="29" y="32"/>
                  <a:pt x="6" y="35"/>
                </a:cubicBezTo>
                <a:cubicBezTo>
                  <a:pt x="6" y="35"/>
                  <a:pt x="1" y="34"/>
                  <a:pt x="1" y="34"/>
                </a:cubicBezTo>
                <a:cubicBezTo>
                  <a:pt x="0" y="34"/>
                  <a:pt x="5" y="41"/>
                  <a:pt x="5" y="41"/>
                </a:cubicBezTo>
                <a:cubicBezTo>
                  <a:pt x="5" y="41"/>
                  <a:pt x="20" y="43"/>
                  <a:pt x="22" y="43"/>
                </a:cubicBezTo>
                <a:cubicBezTo>
                  <a:pt x="24" y="42"/>
                  <a:pt x="58" y="31"/>
                  <a:pt x="74" y="21"/>
                </a:cubicBezTo>
                <a:cubicBezTo>
                  <a:pt x="91" y="11"/>
                  <a:pt x="94" y="7"/>
                  <a:pt x="94" y="7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1" name="Freeform 78"/>
          <p:cNvSpPr/>
          <p:nvPr/>
        </p:nvSpPr>
        <p:spPr bwMode="auto">
          <a:xfrm>
            <a:off x="1234440" y="3333751"/>
            <a:ext cx="1163638" cy="153988"/>
          </a:xfrm>
          <a:custGeom>
            <a:avLst/>
            <a:gdLst>
              <a:gd name="T0" fmla="*/ 83 w 391"/>
              <a:gd name="T1" fmla="*/ 1 h 52"/>
              <a:gd name="T2" fmla="*/ 5 w 391"/>
              <a:gd name="T3" fmla="*/ 40 h 52"/>
              <a:gd name="T4" fmla="*/ 73 w 391"/>
              <a:gd name="T5" fmla="*/ 52 h 52"/>
              <a:gd name="T6" fmla="*/ 196 w 391"/>
              <a:gd name="T7" fmla="*/ 52 h 52"/>
              <a:gd name="T8" fmla="*/ 196 w 391"/>
              <a:gd name="T9" fmla="*/ 52 h 52"/>
              <a:gd name="T10" fmla="*/ 318 w 391"/>
              <a:gd name="T11" fmla="*/ 52 h 52"/>
              <a:gd name="T12" fmla="*/ 386 w 391"/>
              <a:gd name="T13" fmla="*/ 40 h 52"/>
              <a:gd name="T14" fmla="*/ 308 w 391"/>
              <a:gd name="T15" fmla="*/ 1 h 52"/>
              <a:gd name="T16" fmla="*/ 196 w 391"/>
              <a:gd name="T17" fmla="*/ 0 h 52"/>
              <a:gd name="T18" fmla="*/ 196 w 391"/>
              <a:gd name="T19" fmla="*/ 0 h 52"/>
              <a:gd name="T20" fmla="*/ 196 w 391"/>
              <a:gd name="T21" fmla="*/ 0 h 52"/>
              <a:gd name="T22" fmla="*/ 83 w 391"/>
              <a:gd name="T23" fmla="*/ 1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91" h="52">
                <a:moveTo>
                  <a:pt x="83" y="1"/>
                </a:moveTo>
                <a:cubicBezTo>
                  <a:pt x="71" y="17"/>
                  <a:pt x="17" y="40"/>
                  <a:pt x="5" y="40"/>
                </a:cubicBezTo>
                <a:cubicBezTo>
                  <a:pt x="0" y="40"/>
                  <a:pt x="36" y="52"/>
                  <a:pt x="73" y="52"/>
                </a:cubicBezTo>
                <a:cubicBezTo>
                  <a:pt x="113" y="51"/>
                  <a:pt x="176" y="52"/>
                  <a:pt x="196" y="52"/>
                </a:cubicBezTo>
                <a:cubicBezTo>
                  <a:pt x="196" y="52"/>
                  <a:pt x="196" y="52"/>
                  <a:pt x="196" y="52"/>
                </a:cubicBezTo>
                <a:cubicBezTo>
                  <a:pt x="216" y="52"/>
                  <a:pt x="278" y="51"/>
                  <a:pt x="318" y="52"/>
                </a:cubicBezTo>
                <a:cubicBezTo>
                  <a:pt x="356" y="52"/>
                  <a:pt x="391" y="40"/>
                  <a:pt x="386" y="40"/>
                </a:cubicBezTo>
                <a:cubicBezTo>
                  <a:pt x="375" y="40"/>
                  <a:pt x="320" y="17"/>
                  <a:pt x="308" y="1"/>
                </a:cubicBezTo>
                <a:cubicBezTo>
                  <a:pt x="196" y="0"/>
                  <a:pt x="196" y="0"/>
                  <a:pt x="196" y="0"/>
                </a:cubicBezTo>
                <a:cubicBezTo>
                  <a:pt x="196" y="0"/>
                  <a:pt x="196" y="0"/>
                  <a:pt x="196" y="0"/>
                </a:cubicBezTo>
                <a:cubicBezTo>
                  <a:pt x="196" y="0"/>
                  <a:pt x="196" y="0"/>
                  <a:pt x="196" y="0"/>
                </a:cubicBezTo>
                <a:lnTo>
                  <a:pt x="83" y="1"/>
                </a:lnTo>
                <a:close/>
              </a:path>
            </a:pathLst>
          </a:cu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2" name="Rectangle 79"/>
          <p:cNvSpPr>
            <a:spLocks noChangeArrowheads="1"/>
          </p:cNvSpPr>
          <p:nvPr/>
        </p:nvSpPr>
        <p:spPr bwMode="auto">
          <a:xfrm>
            <a:off x="1412240" y="3476626"/>
            <a:ext cx="808038" cy="23813"/>
          </a:xfrm>
          <a:prstGeom prst="rect">
            <a:avLst/>
          </a:prstGeom>
          <a:solidFill>
            <a:srgbClr val="4040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3" name="Freeform 80"/>
          <p:cNvSpPr>
            <a:spLocks noEditPoints="1"/>
          </p:cNvSpPr>
          <p:nvPr/>
        </p:nvSpPr>
        <p:spPr bwMode="auto">
          <a:xfrm>
            <a:off x="1234440" y="3443288"/>
            <a:ext cx="1163638" cy="44450"/>
          </a:xfrm>
          <a:custGeom>
            <a:avLst/>
            <a:gdLst>
              <a:gd name="T0" fmla="*/ 196 w 391"/>
              <a:gd name="T1" fmla="*/ 7 h 15"/>
              <a:gd name="T2" fmla="*/ 196 w 391"/>
              <a:gd name="T3" fmla="*/ 7 h 15"/>
              <a:gd name="T4" fmla="*/ 73 w 391"/>
              <a:gd name="T5" fmla="*/ 7 h 15"/>
              <a:gd name="T6" fmla="*/ 18 w 391"/>
              <a:gd name="T7" fmla="*/ 0 h 15"/>
              <a:gd name="T8" fmla="*/ 5 w 391"/>
              <a:gd name="T9" fmla="*/ 3 h 15"/>
              <a:gd name="T10" fmla="*/ 73 w 391"/>
              <a:gd name="T11" fmla="*/ 15 h 15"/>
              <a:gd name="T12" fmla="*/ 196 w 391"/>
              <a:gd name="T13" fmla="*/ 15 h 15"/>
              <a:gd name="T14" fmla="*/ 318 w 391"/>
              <a:gd name="T15" fmla="*/ 15 h 15"/>
              <a:gd name="T16" fmla="*/ 386 w 391"/>
              <a:gd name="T17" fmla="*/ 3 h 15"/>
              <a:gd name="T18" fmla="*/ 373 w 391"/>
              <a:gd name="T19" fmla="*/ 0 h 15"/>
              <a:gd name="T20" fmla="*/ 318 w 391"/>
              <a:gd name="T21" fmla="*/ 7 h 15"/>
              <a:gd name="T22" fmla="*/ 196 w 391"/>
              <a:gd name="T23" fmla="*/ 7 h 15"/>
              <a:gd name="T24" fmla="*/ 73 w 391"/>
              <a:gd name="T25" fmla="*/ 7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91" h="15">
                <a:moveTo>
                  <a:pt x="196" y="7"/>
                </a:moveTo>
                <a:cubicBezTo>
                  <a:pt x="196" y="7"/>
                  <a:pt x="196" y="7"/>
                  <a:pt x="196" y="7"/>
                </a:cubicBezTo>
                <a:close/>
                <a:moveTo>
                  <a:pt x="73" y="7"/>
                </a:moveTo>
                <a:cubicBezTo>
                  <a:pt x="52" y="7"/>
                  <a:pt x="31" y="3"/>
                  <a:pt x="18" y="0"/>
                </a:cubicBezTo>
                <a:cubicBezTo>
                  <a:pt x="12" y="2"/>
                  <a:pt x="8" y="3"/>
                  <a:pt x="5" y="3"/>
                </a:cubicBezTo>
                <a:cubicBezTo>
                  <a:pt x="0" y="3"/>
                  <a:pt x="36" y="15"/>
                  <a:pt x="73" y="15"/>
                </a:cubicBezTo>
                <a:cubicBezTo>
                  <a:pt x="113" y="14"/>
                  <a:pt x="176" y="15"/>
                  <a:pt x="196" y="15"/>
                </a:cubicBezTo>
                <a:cubicBezTo>
                  <a:pt x="216" y="15"/>
                  <a:pt x="278" y="14"/>
                  <a:pt x="318" y="15"/>
                </a:cubicBezTo>
                <a:cubicBezTo>
                  <a:pt x="356" y="15"/>
                  <a:pt x="391" y="3"/>
                  <a:pt x="386" y="3"/>
                </a:cubicBezTo>
                <a:cubicBezTo>
                  <a:pt x="384" y="3"/>
                  <a:pt x="379" y="2"/>
                  <a:pt x="373" y="0"/>
                </a:cubicBezTo>
                <a:cubicBezTo>
                  <a:pt x="360" y="3"/>
                  <a:pt x="340" y="7"/>
                  <a:pt x="318" y="7"/>
                </a:cubicBezTo>
                <a:cubicBezTo>
                  <a:pt x="278" y="6"/>
                  <a:pt x="216" y="7"/>
                  <a:pt x="196" y="7"/>
                </a:cubicBezTo>
                <a:cubicBezTo>
                  <a:pt x="176" y="7"/>
                  <a:pt x="113" y="6"/>
                  <a:pt x="73" y="7"/>
                </a:cubicBezTo>
                <a:close/>
              </a:path>
            </a:pathLst>
          </a:cu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4" name="Rectangle 81"/>
          <p:cNvSpPr>
            <a:spLocks noChangeArrowheads="1"/>
          </p:cNvSpPr>
          <p:nvPr/>
        </p:nvSpPr>
        <p:spPr bwMode="auto">
          <a:xfrm>
            <a:off x="1242378" y="4549776"/>
            <a:ext cx="1128713" cy="34925"/>
          </a:xfrm>
          <a:prstGeom prst="rect">
            <a:avLst/>
          </a:pr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5" name="Freeform 82"/>
          <p:cNvSpPr/>
          <p:nvPr/>
        </p:nvSpPr>
        <p:spPr bwMode="auto">
          <a:xfrm>
            <a:off x="1391603" y="3030538"/>
            <a:ext cx="852488" cy="282575"/>
          </a:xfrm>
          <a:custGeom>
            <a:avLst/>
            <a:gdLst>
              <a:gd name="T0" fmla="*/ 143 w 286"/>
              <a:gd name="T1" fmla="*/ 0 h 95"/>
              <a:gd name="T2" fmla="*/ 51 w 286"/>
              <a:gd name="T3" fmla="*/ 59 h 95"/>
              <a:gd name="T4" fmla="*/ 92 w 286"/>
              <a:gd name="T5" fmla="*/ 61 h 95"/>
              <a:gd name="T6" fmla="*/ 61 w 286"/>
              <a:gd name="T7" fmla="*/ 80 h 95"/>
              <a:gd name="T8" fmla="*/ 0 w 286"/>
              <a:gd name="T9" fmla="*/ 95 h 95"/>
              <a:gd name="T10" fmla="*/ 2 w 286"/>
              <a:gd name="T11" fmla="*/ 95 h 95"/>
              <a:gd name="T12" fmla="*/ 143 w 286"/>
              <a:gd name="T13" fmla="*/ 95 h 95"/>
              <a:gd name="T14" fmla="*/ 284 w 286"/>
              <a:gd name="T15" fmla="*/ 95 h 95"/>
              <a:gd name="T16" fmla="*/ 286 w 286"/>
              <a:gd name="T17" fmla="*/ 95 h 95"/>
              <a:gd name="T18" fmla="*/ 225 w 286"/>
              <a:gd name="T19" fmla="*/ 80 h 95"/>
              <a:gd name="T20" fmla="*/ 194 w 286"/>
              <a:gd name="T21" fmla="*/ 61 h 95"/>
              <a:gd name="T22" fmla="*/ 234 w 286"/>
              <a:gd name="T23" fmla="*/ 59 h 95"/>
              <a:gd name="T24" fmla="*/ 143 w 286"/>
              <a:gd name="T25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6" h="95">
                <a:moveTo>
                  <a:pt x="143" y="0"/>
                </a:moveTo>
                <a:cubicBezTo>
                  <a:pt x="127" y="25"/>
                  <a:pt x="81" y="50"/>
                  <a:pt x="51" y="59"/>
                </a:cubicBezTo>
                <a:cubicBezTo>
                  <a:pt x="92" y="61"/>
                  <a:pt x="92" y="61"/>
                  <a:pt x="92" y="61"/>
                </a:cubicBezTo>
                <a:cubicBezTo>
                  <a:pt x="92" y="61"/>
                  <a:pt x="87" y="67"/>
                  <a:pt x="61" y="80"/>
                </a:cubicBezTo>
                <a:cubicBezTo>
                  <a:pt x="34" y="92"/>
                  <a:pt x="0" y="95"/>
                  <a:pt x="0" y="95"/>
                </a:cubicBezTo>
                <a:cubicBezTo>
                  <a:pt x="0" y="95"/>
                  <a:pt x="1" y="95"/>
                  <a:pt x="2" y="95"/>
                </a:cubicBezTo>
                <a:cubicBezTo>
                  <a:pt x="143" y="95"/>
                  <a:pt x="143" y="95"/>
                  <a:pt x="143" y="95"/>
                </a:cubicBezTo>
                <a:cubicBezTo>
                  <a:pt x="284" y="95"/>
                  <a:pt x="284" y="95"/>
                  <a:pt x="284" y="95"/>
                </a:cubicBezTo>
                <a:cubicBezTo>
                  <a:pt x="284" y="95"/>
                  <a:pt x="285" y="95"/>
                  <a:pt x="286" y="95"/>
                </a:cubicBezTo>
                <a:cubicBezTo>
                  <a:pt x="286" y="95"/>
                  <a:pt x="251" y="92"/>
                  <a:pt x="225" y="80"/>
                </a:cubicBezTo>
                <a:cubicBezTo>
                  <a:pt x="198" y="67"/>
                  <a:pt x="194" y="61"/>
                  <a:pt x="194" y="61"/>
                </a:cubicBezTo>
                <a:cubicBezTo>
                  <a:pt x="234" y="59"/>
                  <a:pt x="234" y="59"/>
                  <a:pt x="234" y="59"/>
                </a:cubicBezTo>
                <a:cubicBezTo>
                  <a:pt x="205" y="50"/>
                  <a:pt x="158" y="25"/>
                  <a:pt x="143" y="0"/>
                </a:cubicBezTo>
                <a:close/>
              </a:path>
            </a:pathLst>
          </a:custGeom>
          <a:solidFill>
            <a:srgbClr val="CA2D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6" name="Freeform 83"/>
          <p:cNvSpPr/>
          <p:nvPr/>
        </p:nvSpPr>
        <p:spPr bwMode="auto">
          <a:xfrm>
            <a:off x="1391603" y="3286126"/>
            <a:ext cx="852488" cy="26988"/>
          </a:xfrm>
          <a:custGeom>
            <a:avLst/>
            <a:gdLst>
              <a:gd name="T0" fmla="*/ 42 w 286"/>
              <a:gd name="T1" fmla="*/ 0 h 9"/>
              <a:gd name="T2" fmla="*/ 0 w 286"/>
              <a:gd name="T3" fmla="*/ 9 h 9"/>
              <a:gd name="T4" fmla="*/ 2 w 286"/>
              <a:gd name="T5" fmla="*/ 9 h 9"/>
              <a:gd name="T6" fmla="*/ 143 w 286"/>
              <a:gd name="T7" fmla="*/ 9 h 9"/>
              <a:gd name="T8" fmla="*/ 284 w 286"/>
              <a:gd name="T9" fmla="*/ 9 h 9"/>
              <a:gd name="T10" fmla="*/ 286 w 286"/>
              <a:gd name="T11" fmla="*/ 9 h 9"/>
              <a:gd name="T12" fmla="*/ 243 w 286"/>
              <a:gd name="T13" fmla="*/ 0 h 9"/>
              <a:gd name="T14" fmla="*/ 42 w 286"/>
              <a:gd name="T15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6" h="9">
                <a:moveTo>
                  <a:pt x="42" y="0"/>
                </a:moveTo>
                <a:cubicBezTo>
                  <a:pt x="21" y="7"/>
                  <a:pt x="0" y="9"/>
                  <a:pt x="0" y="9"/>
                </a:cubicBezTo>
                <a:cubicBezTo>
                  <a:pt x="0" y="9"/>
                  <a:pt x="1" y="9"/>
                  <a:pt x="2" y="9"/>
                </a:cubicBezTo>
                <a:cubicBezTo>
                  <a:pt x="143" y="9"/>
                  <a:pt x="143" y="9"/>
                  <a:pt x="143" y="9"/>
                </a:cubicBezTo>
                <a:cubicBezTo>
                  <a:pt x="284" y="9"/>
                  <a:pt x="284" y="9"/>
                  <a:pt x="284" y="9"/>
                </a:cubicBezTo>
                <a:cubicBezTo>
                  <a:pt x="284" y="9"/>
                  <a:pt x="285" y="9"/>
                  <a:pt x="286" y="9"/>
                </a:cubicBezTo>
                <a:cubicBezTo>
                  <a:pt x="286" y="9"/>
                  <a:pt x="265" y="7"/>
                  <a:pt x="243" y="0"/>
                </a:cubicBezTo>
                <a:lnTo>
                  <a:pt x="42" y="0"/>
                </a:lnTo>
                <a:close/>
              </a:path>
            </a:pathLst>
          </a:cu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7" name="Freeform 84"/>
          <p:cNvSpPr/>
          <p:nvPr/>
        </p:nvSpPr>
        <p:spPr bwMode="auto">
          <a:xfrm>
            <a:off x="1544003" y="3175001"/>
            <a:ext cx="544513" cy="39688"/>
          </a:xfrm>
          <a:custGeom>
            <a:avLst/>
            <a:gdLst>
              <a:gd name="T0" fmla="*/ 26 w 183"/>
              <a:gd name="T1" fmla="*/ 0 h 13"/>
              <a:gd name="T2" fmla="*/ 0 w 183"/>
              <a:gd name="T3" fmla="*/ 10 h 13"/>
              <a:gd name="T4" fmla="*/ 183 w 183"/>
              <a:gd name="T5" fmla="*/ 10 h 13"/>
              <a:gd name="T6" fmla="*/ 157 w 183"/>
              <a:gd name="T7" fmla="*/ 0 h 13"/>
              <a:gd name="T8" fmla="*/ 26 w 183"/>
              <a:gd name="T9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3">
                <a:moveTo>
                  <a:pt x="26" y="0"/>
                </a:moveTo>
                <a:cubicBezTo>
                  <a:pt x="17" y="4"/>
                  <a:pt x="8" y="8"/>
                  <a:pt x="0" y="10"/>
                </a:cubicBezTo>
                <a:cubicBezTo>
                  <a:pt x="70" y="13"/>
                  <a:pt x="113" y="13"/>
                  <a:pt x="183" y="10"/>
                </a:cubicBezTo>
                <a:cubicBezTo>
                  <a:pt x="175" y="8"/>
                  <a:pt x="166" y="4"/>
                  <a:pt x="157" y="0"/>
                </a:cubicBezTo>
                <a:lnTo>
                  <a:pt x="26" y="0"/>
                </a:lnTo>
                <a:close/>
              </a:path>
            </a:pathLst>
          </a:cu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8" name="Freeform 85"/>
          <p:cNvSpPr/>
          <p:nvPr/>
        </p:nvSpPr>
        <p:spPr bwMode="auto">
          <a:xfrm>
            <a:off x="1796415" y="2901951"/>
            <a:ext cx="36513" cy="128588"/>
          </a:xfrm>
          <a:custGeom>
            <a:avLst/>
            <a:gdLst>
              <a:gd name="T0" fmla="*/ 12 w 23"/>
              <a:gd name="T1" fmla="*/ 0 h 81"/>
              <a:gd name="T2" fmla="*/ 17 w 23"/>
              <a:gd name="T3" fmla="*/ 40 h 81"/>
              <a:gd name="T4" fmla="*/ 23 w 23"/>
              <a:gd name="T5" fmla="*/ 81 h 81"/>
              <a:gd name="T6" fmla="*/ 12 w 23"/>
              <a:gd name="T7" fmla="*/ 81 h 81"/>
              <a:gd name="T8" fmla="*/ 0 w 23"/>
              <a:gd name="T9" fmla="*/ 81 h 81"/>
              <a:gd name="T10" fmla="*/ 6 w 23"/>
              <a:gd name="T11" fmla="*/ 40 h 81"/>
              <a:gd name="T12" fmla="*/ 12 w 23"/>
              <a:gd name="T13" fmla="*/ 0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" h="81">
                <a:moveTo>
                  <a:pt x="12" y="0"/>
                </a:moveTo>
                <a:lnTo>
                  <a:pt x="17" y="40"/>
                </a:lnTo>
                <a:lnTo>
                  <a:pt x="23" y="81"/>
                </a:lnTo>
                <a:lnTo>
                  <a:pt x="12" y="81"/>
                </a:lnTo>
                <a:lnTo>
                  <a:pt x="0" y="81"/>
                </a:lnTo>
                <a:lnTo>
                  <a:pt x="6" y="40"/>
                </a:lnTo>
                <a:lnTo>
                  <a:pt x="12" y="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9" name="Rectangle 86"/>
          <p:cNvSpPr>
            <a:spLocks noChangeArrowheads="1"/>
          </p:cNvSpPr>
          <p:nvPr/>
        </p:nvSpPr>
        <p:spPr bwMode="auto">
          <a:xfrm>
            <a:off x="1785303" y="3027363"/>
            <a:ext cx="61913" cy="7938"/>
          </a:xfrm>
          <a:prstGeom prst="rect">
            <a:avLst/>
          </a:prstGeom>
          <a:solidFill>
            <a:srgbClr val="B426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0" name="Freeform 87"/>
          <p:cNvSpPr/>
          <p:nvPr/>
        </p:nvSpPr>
        <p:spPr bwMode="auto">
          <a:xfrm>
            <a:off x="3822065" y="2878138"/>
            <a:ext cx="271463" cy="354013"/>
          </a:xfrm>
          <a:custGeom>
            <a:avLst/>
            <a:gdLst>
              <a:gd name="T0" fmla="*/ 26 w 91"/>
              <a:gd name="T1" fmla="*/ 0 h 119"/>
              <a:gd name="T2" fmla="*/ 77 w 91"/>
              <a:gd name="T3" fmla="*/ 69 h 119"/>
              <a:gd name="T4" fmla="*/ 48 w 91"/>
              <a:gd name="T5" fmla="*/ 89 h 119"/>
              <a:gd name="T6" fmla="*/ 44 w 91"/>
              <a:gd name="T7" fmla="*/ 86 h 119"/>
              <a:gd name="T8" fmla="*/ 0 w 91"/>
              <a:gd name="T9" fmla="*/ 21 h 119"/>
              <a:gd name="T10" fmla="*/ 26 w 91"/>
              <a:gd name="T11" fmla="*/ 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1" h="119">
                <a:moveTo>
                  <a:pt x="26" y="0"/>
                </a:moveTo>
                <a:cubicBezTo>
                  <a:pt x="30" y="9"/>
                  <a:pt x="66" y="58"/>
                  <a:pt x="77" y="69"/>
                </a:cubicBezTo>
                <a:cubicBezTo>
                  <a:pt x="91" y="83"/>
                  <a:pt x="74" y="119"/>
                  <a:pt x="48" y="89"/>
                </a:cubicBezTo>
                <a:cubicBezTo>
                  <a:pt x="47" y="88"/>
                  <a:pt x="46" y="88"/>
                  <a:pt x="44" y="86"/>
                </a:cubicBezTo>
                <a:cubicBezTo>
                  <a:pt x="28" y="70"/>
                  <a:pt x="0" y="21"/>
                  <a:pt x="0" y="21"/>
                </a:cubicBezTo>
                <a:lnTo>
                  <a:pt x="26" y="0"/>
                </a:lnTo>
                <a:close/>
              </a:path>
            </a:pathLst>
          </a:cu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1" name="Freeform 88"/>
          <p:cNvSpPr/>
          <p:nvPr/>
        </p:nvSpPr>
        <p:spPr bwMode="auto">
          <a:xfrm>
            <a:off x="3831590" y="2935288"/>
            <a:ext cx="217488" cy="249238"/>
          </a:xfrm>
          <a:custGeom>
            <a:avLst/>
            <a:gdLst>
              <a:gd name="T0" fmla="*/ 73 w 73"/>
              <a:gd name="T1" fmla="*/ 79 h 84"/>
              <a:gd name="T2" fmla="*/ 45 w 73"/>
              <a:gd name="T3" fmla="*/ 70 h 84"/>
              <a:gd name="T4" fmla="*/ 41 w 73"/>
              <a:gd name="T5" fmla="*/ 67 h 84"/>
              <a:gd name="T6" fmla="*/ 0 w 73"/>
              <a:gd name="T7" fmla="*/ 7 h 84"/>
              <a:gd name="T8" fmla="*/ 9 w 73"/>
              <a:gd name="T9" fmla="*/ 0 h 84"/>
              <a:gd name="T10" fmla="*/ 73 w 73"/>
              <a:gd name="T11" fmla="*/ 79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3" h="84">
                <a:moveTo>
                  <a:pt x="73" y="79"/>
                </a:moveTo>
                <a:cubicBezTo>
                  <a:pt x="67" y="84"/>
                  <a:pt x="57" y="83"/>
                  <a:pt x="45" y="70"/>
                </a:cubicBezTo>
                <a:cubicBezTo>
                  <a:pt x="44" y="69"/>
                  <a:pt x="43" y="69"/>
                  <a:pt x="41" y="67"/>
                </a:cubicBezTo>
                <a:cubicBezTo>
                  <a:pt x="28" y="54"/>
                  <a:pt x="7" y="19"/>
                  <a:pt x="0" y="7"/>
                </a:cubicBezTo>
                <a:cubicBezTo>
                  <a:pt x="9" y="0"/>
                  <a:pt x="9" y="0"/>
                  <a:pt x="9" y="0"/>
                </a:cubicBezTo>
                <a:cubicBezTo>
                  <a:pt x="11" y="0"/>
                  <a:pt x="73" y="78"/>
                  <a:pt x="73" y="79"/>
                </a:cubicBezTo>
                <a:close/>
              </a:path>
            </a:pathLst>
          </a:custGeom>
          <a:solidFill>
            <a:srgbClr val="53AF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2" name="Freeform 89"/>
          <p:cNvSpPr/>
          <p:nvPr/>
        </p:nvSpPr>
        <p:spPr bwMode="auto">
          <a:xfrm>
            <a:off x="3468053" y="2809876"/>
            <a:ext cx="469900" cy="1093788"/>
          </a:xfrm>
          <a:custGeom>
            <a:avLst/>
            <a:gdLst>
              <a:gd name="T0" fmla="*/ 64 w 296"/>
              <a:gd name="T1" fmla="*/ 0 h 689"/>
              <a:gd name="T2" fmla="*/ 242 w 296"/>
              <a:gd name="T3" fmla="*/ 0 h 689"/>
              <a:gd name="T4" fmla="*/ 296 w 296"/>
              <a:gd name="T5" fmla="*/ 689 h 689"/>
              <a:gd name="T6" fmla="*/ 0 w 296"/>
              <a:gd name="T7" fmla="*/ 689 h 689"/>
              <a:gd name="T8" fmla="*/ 64 w 296"/>
              <a:gd name="T9" fmla="*/ 0 h 6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6" h="689">
                <a:moveTo>
                  <a:pt x="64" y="0"/>
                </a:moveTo>
                <a:lnTo>
                  <a:pt x="242" y="0"/>
                </a:lnTo>
                <a:lnTo>
                  <a:pt x="296" y="689"/>
                </a:lnTo>
                <a:lnTo>
                  <a:pt x="0" y="689"/>
                </a:lnTo>
                <a:lnTo>
                  <a:pt x="64" y="0"/>
                </a:lnTo>
                <a:close/>
              </a:path>
            </a:pathLst>
          </a:custGeom>
          <a:solidFill>
            <a:srgbClr val="3CB1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3" name="Freeform 90"/>
          <p:cNvSpPr/>
          <p:nvPr/>
        </p:nvSpPr>
        <p:spPr bwMode="auto">
          <a:xfrm>
            <a:off x="3414078" y="3463926"/>
            <a:ext cx="547688" cy="439738"/>
          </a:xfrm>
          <a:custGeom>
            <a:avLst/>
            <a:gdLst>
              <a:gd name="T0" fmla="*/ 156 w 184"/>
              <a:gd name="T1" fmla="*/ 0 h 148"/>
              <a:gd name="T2" fmla="*/ 184 w 184"/>
              <a:gd name="T3" fmla="*/ 124 h 148"/>
              <a:gd name="T4" fmla="*/ 0 w 184"/>
              <a:gd name="T5" fmla="*/ 148 h 148"/>
              <a:gd name="T6" fmla="*/ 156 w 184"/>
              <a:gd name="T7" fmla="*/ 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4" h="148">
                <a:moveTo>
                  <a:pt x="156" y="0"/>
                </a:moveTo>
                <a:cubicBezTo>
                  <a:pt x="160" y="4"/>
                  <a:pt x="184" y="124"/>
                  <a:pt x="184" y="124"/>
                </a:cubicBezTo>
                <a:cubicBezTo>
                  <a:pt x="0" y="148"/>
                  <a:pt x="0" y="148"/>
                  <a:pt x="0" y="148"/>
                </a:cubicBezTo>
                <a:lnTo>
                  <a:pt x="156" y="0"/>
                </a:lnTo>
                <a:close/>
              </a:path>
            </a:pathLst>
          </a:cu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4" name="Freeform 91"/>
          <p:cNvSpPr/>
          <p:nvPr/>
        </p:nvSpPr>
        <p:spPr bwMode="auto">
          <a:xfrm>
            <a:off x="3509328" y="3160713"/>
            <a:ext cx="438150" cy="742950"/>
          </a:xfrm>
          <a:custGeom>
            <a:avLst/>
            <a:gdLst>
              <a:gd name="T0" fmla="*/ 63 w 147"/>
              <a:gd name="T1" fmla="*/ 68 h 250"/>
              <a:gd name="T2" fmla="*/ 130 w 147"/>
              <a:gd name="T3" fmla="*/ 1 h 250"/>
              <a:gd name="T4" fmla="*/ 147 w 147"/>
              <a:gd name="T5" fmla="*/ 119 h 250"/>
              <a:gd name="T6" fmla="*/ 0 w 147"/>
              <a:gd name="T7" fmla="*/ 250 h 250"/>
              <a:gd name="T8" fmla="*/ 21 w 147"/>
              <a:gd name="T9" fmla="*/ 115 h 250"/>
              <a:gd name="T10" fmla="*/ 63 w 147"/>
              <a:gd name="T11" fmla="*/ 68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7" h="250">
                <a:moveTo>
                  <a:pt x="63" y="68"/>
                </a:moveTo>
                <a:cubicBezTo>
                  <a:pt x="63" y="68"/>
                  <a:pt x="135" y="0"/>
                  <a:pt x="130" y="1"/>
                </a:cubicBezTo>
                <a:cubicBezTo>
                  <a:pt x="125" y="1"/>
                  <a:pt x="147" y="119"/>
                  <a:pt x="147" y="119"/>
                </a:cubicBezTo>
                <a:cubicBezTo>
                  <a:pt x="0" y="250"/>
                  <a:pt x="0" y="250"/>
                  <a:pt x="0" y="250"/>
                </a:cubicBezTo>
                <a:cubicBezTo>
                  <a:pt x="21" y="115"/>
                  <a:pt x="21" y="115"/>
                  <a:pt x="21" y="115"/>
                </a:cubicBezTo>
                <a:lnTo>
                  <a:pt x="63" y="68"/>
                </a:lnTo>
                <a:close/>
              </a:path>
            </a:pathLst>
          </a:cu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5" name="Freeform 92"/>
          <p:cNvSpPr/>
          <p:nvPr/>
        </p:nvSpPr>
        <p:spPr bwMode="auto">
          <a:xfrm>
            <a:off x="3414078" y="3163888"/>
            <a:ext cx="482600" cy="739775"/>
          </a:xfrm>
          <a:custGeom>
            <a:avLst/>
            <a:gdLst>
              <a:gd name="T0" fmla="*/ 79 w 304"/>
              <a:gd name="T1" fmla="*/ 283 h 466"/>
              <a:gd name="T2" fmla="*/ 0 w 304"/>
              <a:gd name="T3" fmla="*/ 466 h 466"/>
              <a:gd name="T4" fmla="*/ 68 w 304"/>
              <a:gd name="T5" fmla="*/ 466 h 466"/>
              <a:gd name="T6" fmla="*/ 304 w 304"/>
              <a:gd name="T7" fmla="*/ 0 h 466"/>
              <a:gd name="T8" fmla="*/ 79 w 304"/>
              <a:gd name="T9" fmla="*/ 283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4" h="466">
                <a:moveTo>
                  <a:pt x="79" y="283"/>
                </a:moveTo>
                <a:lnTo>
                  <a:pt x="0" y="466"/>
                </a:lnTo>
                <a:lnTo>
                  <a:pt x="68" y="466"/>
                </a:lnTo>
                <a:lnTo>
                  <a:pt x="304" y="0"/>
                </a:lnTo>
                <a:lnTo>
                  <a:pt x="79" y="283"/>
                </a:lnTo>
                <a:close/>
              </a:path>
            </a:pathLst>
          </a:custGeom>
          <a:solidFill>
            <a:srgbClr val="3CB1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6" name="Freeform 93"/>
          <p:cNvSpPr/>
          <p:nvPr/>
        </p:nvSpPr>
        <p:spPr bwMode="auto">
          <a:xfrm>
            <a:off x="3414078" y="2997201"/>
            <a:ext cx="488950" cy="906463"/>
          </a:xfrm>
          <a:custGeom>
            <a:avLst/>
            <a:gdLst>
              <a:gd name="T0" fmla="*/ 287 w 308"/>
              <a:gd name="T1" fmla="*/ 0 h 571"/>
              <a:gd name="T2" fmla="*/ 308 w 308"/>
              <a:gd name="T3" fmla="*/ 99 h 571"/>
              <a:gd name="T4" fmla="*/ 0 w 308"/>
              <a:gd name="T5" fmla="*/ 571 h 571"/>
              <a:gd name="T6" fmla="*/ 23 w 308"/>
              <a:gd name="T7" fmla="*/ 500 h 571"/>
              <a:gd name="T8" fmla="*/ 66 w 308"/>
              <a:gd name="T9" fmla="*/ 283 h 571"/>
              <a:gd name="T10" fmla="*/ 287 w 308"/>
              <a:gd name="T11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8" h="571">
                <a:moveTo>
                  <a:pt x="287" y="0"/>
                </a:moveTo>
                <a:lnTo>
                  <a:pt x="308" y="99"/>
                </a:lnTo>
                <a:lnTo>
                  <a:pt x="0" y="571"/>
                </a:lnTo>
                <a:lnTo>
                  <a:pt x="23" y="500"/>
                </a:lnTo>
                <a:lnTo>
                  <a:pt x="66" y="283"/>
                </a:lnTo>
                <a:lnTo>
                  <a:pt x="287" y="0"/>
                </a:lnTo>
                <a:close/>
              </a:path>
            </a:pathLst>
          </a:cu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7" name="Freeform 94"/>
          <p:cNvSpPr/>
          <p:nvPr/>
        </p:nvSpPr>
        <p:spPr bwMode="auto">
          <a:xfrm>
            <a:off x="3502978" y="2878138"/>
            <a:ext cx="444500" cy="630238"/>
          </a:xfrm>
          <a:custGeom>
            <a:avLst/>
            <a:gdLst>
              <a:gd name="T0" fmla="*/ 203 w 280"/>
              <a:gd name="T1" fmla="*/ 0 h 397"/>
              <a:gd name="T2" fmla="*/ 280 w 280"/>
              <a:gd name="T3" fmla="*/ 19 h 397"/>
              <a:gd name="T4" fmla="*/ 0 w 280"/>
              <a:gd name="T5" fmla="*/ 397 h 397"/>
              <a:gd name="T6" fmla="*/ 4 w 280"/>
              <a:gd name="T7" fmla="*/ 337 h 397"/>
              <a:gd name="T8" fmla="*/ 203 w 280"/>
              <a:gd name="T9" fmla="*/ 0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0" h="397">
                <a:moveTo>
                  <a:pt x="203" y="0"/>
                </a:moveTo>
                <a:lnTo>
                  <a:pt x="280" y="19"/>
                </a:lnTo>
                <a:lnTo>
                  <a:pt x="0" y="397"/>
                </a:lnTo>
                <a:lnTo>
                  <a:pt x="4" y="337"/>
                </a:lnTo>
                <a:lnTo>
                  <a:pt x="203" y="0"/>
                </a:lnTo>
                <a:close/>
              </a:path>
            </a:pathLst>
          </a:custGeom>
          <a:solidFill>
            <a:srgbClr val="3CB1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8" name="Freeform 95"/>
          <p:cNvSpPr/>
          <p:nvPr/>
        </p:nvSpPr>
        <p:spPr bwMode="auto">
          <a:xfrm>
            <a:off x="3509328" y="2792413"/>
            <a:ext cx="438150" cy="620713"/>
          </a:xfrm>
          <a:custGeom>
            <a:avLst/>
            <a:gdLst>
              <a:gd name="T0" fmla="*/ 0 w 276"/>
              <a:gd name="T1" fmla="*/ 391 h 391"/>
              <a:gd name="T2" fmla="*/ 276 w 276"/>
              <a:gd name="T3" fmla="*/ 73 h 391"/>
              <a:gd name="T4" fmla="*/ 218 w 276"/>
              <a:gd name="T5" fmla="*/ 11 h 391"/>
              <a:gd name="T6" fmla="*/ 158 w 276"/>
              <a:gd name="T7" fmla="*/ 0 h 391"/>
              <a:gd name="T8" fmla="*/ 122 w 276"/>
              <a:gd name="T9" fmla="*/ 0 h 391"/>
              <a:gd name="T10" fmla="*/ 81 w 276"/>
              <a:gd name="T11" fmla="*/ 2 h 391"/>
              <a:gd name="T12" fmla="*/ 8 w 276"/>
              <a:gd name="T13" fmla="*/ 264 h 391"/>
              <a:gd name="T14" fmla="*/ 0 w 276"/>
              <a:gd name="T15" fmla="*/ 391 h 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76" h="391">
                <a:moveTo>
                  <a:pt x="0" y="391"/>
                </a:moveTo>
                <a:lnTo>
                  <a:pt x="276" y="73"/>
                </a:lnTo>
                <a:lnTo>
                  <a:pt x="218" y="11"/>
                </a:lnTo>
                <a:lnTo>
                  <a:pt x="158" y="0"/>
                </a:lnTo>
                <a:lnTo>
                  <a:pt x="122" y="0"/>
                </a:lnTo>
                <a:lnTo>
                  <a:pt x="81" y="2"/>
                </a:lnTo>
                <a:lnTo>
                  <a:pt x="8" y="264"/>
                </a:lnTo>
                <a:lnTo>
                  <a:pt x="0" y="391"/>
                </a:lnTo>
                <a:close/>
              </a:path>
            </a:pathLst>
          </a:cu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9" name="Freeform 96"/>
          <p:cNvSpPr/>
          <p:nvPr/>
        </p:nvSpPr>
        <p:spPr bwMode="auto">
          <a:xfrm>
            <a:off x="3664903" y="2792413"/>
            <a:ext cx="142875" cy="85725"/>
          </a:xfrm>
          <a:custGeom>
            <a:avLst/>
            <a:gdLst>
              <a:gd name="T0" fmla="*/ 48 w 48"/>
              <a:gd name="T1" fmla="*/ 3 h 29"/>
              <a:gd name="T2" fmla="*/ 32 w 48"/>
              <a:gd name="T3" fmla="*/ 0 h 29"/>
              <a:gd name="T4" fmla="*/ 13 w 48"/>
              <a:gd name="T5" fmla="*/ 0 h 29"/>
              <a:gd name="T6" fmla="*/ 0 w 48"/>
              <a:gd name="T7" fmla="*/ 1 h 29"/>
              <a:gd name="T8" fmla="*/ 0 w 48"/>
              <a:gd name="T9" fmla="*/ 4 h 29"/>
              <a:gd name="T10" fmla="*/ 24 w 48"/>
              <a:gd name="T11" fmla="*/ 29 h 29"/>
              <a:gd name="T12" fmla="*/ 48 w 48"/>
              <a:gd name="T13" fmla="*/ 4 h 29"/>
              <a:gd name="T14" fmla="*/ 48 w 48"/>
              <a:gd name="T15" fmla="*/ 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8" h="29">
                <a:moveTo>
                  <a:pt x="48" y="3"/>
                </a:moveTo>
                <a:cubicBezTo>
                  <a:pt x="32" y="0"/>
                  <a:pt x="32" y="0"/>
                  <a:pt x="32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0" y="1"/>
                  <a:pt x="0" y="1"/>
                  <a:pt x="0" y="1"/>
                </a:cubicBezTo>
                <a:cubicBezTo>
                  <a:pt x="0" y="2"/>
                  <a:pt x="0" y="3"/>
                  <a:pt x="0" y="4"/>
                </a:cubicBezTo>
                <a:cubicBezTo>
                  <a:pt x="0" y="18"/>
                  <a:pt x="11" y="29"/>
                  <a:pt x="24" y="29"/>
                </a:cubicBezTo>
                <a:cubicBezTo>
                  <a:pt x="37" y="29"/>
                  <a:pt x="48" y="18"/>
                  <a:pt x="48" y="4"/>
                </a:cubicBezTo>
                <a:cubicBezTo>
                  <a:pt x="48" y="4"/>
                  <a:pt x="48" y="3"/>
                  <a:pt x="48" y="3"/>
                </a:cubicBezTo>
                <a:close/>
              </a:path>
            </a:pathLst>
          </a:custGeom>
          <a:solidFill>
            <a:srgbClr val="63B9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0" name="Freeform 97"/>
          <p:cNvSpPr/>
          <p:nvPr/>
        </p:nvSpPr>
        <p:spPr bwMode="auto">
          <a:xfrm>
            <a:off x="3333115" y="1998663"/>
            <a:ext cx="212725" cy="239713"/>
          </a:xfrm>
          <a:custGeom>
            <a:avLst/>
            <a:gdLst>
              <a:gd name="T0" fmla="*/ 49 w 71"/>
              <a:gd name="T1" fmla="*/ 77 h 81"/>
              <a:gd name="T2" fmla="*/ 34 w 71"/>
              <a:gd name="T3" fmla="*/ 0 h 81"/>
              <a:gd name="T4" fmla="*/ 32 w 71"/>
              <a:gd name="T5" fmla="*/ 30 h 81"/>
              <a:gd name="T6" fmla="*/ 21 w 71"/>
              <a:gd name="T7" fmla="*/ 14 h 81"/>
              <a:gd name="T8" fmla="*/ 30 w 71"/>
              <a:gd name="T9" fmla="*/ 78 h 81"/>
              <a:gd name="T10" fmla="*/ 49 w 71"/>
              <a:gd name="T11" fmla="*/ 77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1" h="81">
                <a:moveTo>
                  <a:pt x="49" y="77"/>
                </a:moveTo>
                <a:cubicBezTo>
                  <a:pt x="71" y="60"/>
                  <a:pt x="52" y="20"/>
                  <a:pt x="34" y="0"/>
                </a:cubicBezTo>
                <a:cubicBezTo>
                  <a:pt x="36" y="11"/>
                  <a:pt x="37" y="20"/>
                  <a:pt x="32" y="30"/>
                </a:cubicBezTo>
                <a:cubicBezTo>
                  <a:pt x="34" y="28"/>
                  <a:pt x="24" y="16"/>
                  <a:pt x="21" y="14"/>
                </a:cubicBezTo>
                <a:cubicBezTo>
                  <a:pt x="24" y="34"/>
                  <a:pt x="0" y="70"/>
                  <a:pt x="30" y="78"/>
                </a:cubicBezTo>
                <a:cubicBezTo>
                  <a:pt x="41" y="81"/>
                  <a:pt x="49" y="77"/>
                  <a:pt x="49" y="77"/>
                </a:cubicBezTo>
                <a:close/>
              </a:path>
            </a:pathLst>
          </a:custGeom>
          <a:solidFill>
            <a:srgbClr val="DD6B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1" name="Freeform 98"/>
          <p:cNvSpPr/>
          <p:nvPr/>
        </p:nvSpPr>
        <p:spPr bwMode="auto">
          <a:xfrm>
            <a:off x="3369628" y="2001838"/>
            <a:ext cx="133350" cy="201613"/>
          </a:xfrm>
          <a:custGeom>
            <a:avLst/>
            <a:gdLst>
              <a:gd name="T0" fmla="*/ 22 w 45"/>
              <a:gd name="T1" fmla="*/ 0 h 68"/>
              <a:gd name="T2" fmla="*/ 20 w 45"/>
              <a:gd name="T3" fmla="*/ 29 h 68"/>
              <a:gd name="T4" fmla="*/ 11 w 45"/>
              <a:gd name="T5" fmla="*/ 15 h 68"/>
              <a:gd name="T6" fmla="*/ 10 w 45"/>
              <a:gd name="T7" fmla="*/ 17 h 68"/>
              <a:gd name="T8" fmla="*/ 9 w 45"/>
              <a:gd name="T9" fmla="*/ 13 h 68"/>
              <a:gd name="T10" fmla="*/ 9 w 45"/>
              <a:gd name="T11" fmla="*/ 13 h 68"/>
              <a:gd name="T12" fmla="*/ 3 w 45"/>
              <a:gd name="T13" fmla="*/ 63 h 68"/>
              <a:gd name="T14" fmla="*/ 8 w 45"/>
              <a:gd name="T15" fmla="*/ 65 h 68"/>
              <a:gd name="T16" fmla="*/ 27 w 45"/>
              <a:gd name="T17" fmla="*/ 63 h 68"/>
              <a:gd name="T18" fmla="*/ 22 w 45"/>
              <a:gd name="T19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5" h="68">
                <a:moveTo>
                  <a:pt x="22" y="0"/>
                </a:moveTo>
                <a:cubicBezTo>
                  <a:pt x="24" y="10"/>
                  <a:pt x="25" y="19"/>
                  <a:pt x="20" y="29"/>
                </a:cubicBezTo>
                <a:cubicBezTo>
                  <a:pt x="22" y="27"/>
                  <a:pt x="15" y="19"/>
                  <a:pt x="11" y="15"/>
                </a:cubicBezTo>
                <a:cubicBezTo>
                  <a:pt x="11" y="16"/>
                  <a:pt x="11" y="16"/>
                  <a:pt x="10" y="17"/>
                </a:cubicBezTo>
                <a:cubicBezTo>
                  <a:pt x="11" y="16"/>
                  <a:pt x="10" y="15"/>
                  <a:pt x="9" y="13"/>
                </a:cubicBezTo>
                <a:cubicBezTo>
                  <a:pt x="9" y="13"/>
                  <a:pt x="9" y="13"/>
                  <a:pt x="9" y="13"/>
                </a:cubicBezTo>
                <a:cubicBezTo>
                  <a:pt x="11" y="27"/>
                  <a:pt x="0" y="49"/>
                  <a:pt x="3" y="63"/>
                </a:cubicBezTo>
                <a:cubicBezTo>
                  <a:pt x="5" y="64"/>
                  <a:pt x="6" y="65"/>
                  <a:pt x="8" y="65"/>
                </a:cubicBezTo>
                <a:cubicBezTo>
                  <a:pt x="19" y="68"/>
                  <a:pt x="27" y="63"/>
                  <a:pt x="27" y="63"/>
                </a:cubicBezTo>
                <a:cubicBezTo>
                  <a:pt x="45" y="50"/>
                  <a:pt x="36" y="21"/>
                  <a:pt x="22" y="0"/>
                </a:cubicBezTo>
                <a:close/>
              </a:path>
            </a:pathLst>
          </a:custGeom>
          <a:solidFill>
            <a:srgbClr val="F481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2" name="Freeform 99"/>
          <p:cNvSpPr/>
          <p:nvPr/>
        </p:nvSpPr>
        <p:spPr bwMode="auto">
          <a:xfrm>
            <a:off x="3396615" y="2339976"/>
            <a:ext cx="241300" cy="568325"/>
          </a:xfrm>
          <a:custGeom>
            <a:avLst/>
            <a:gdLst>
              <a:gd name="T0" fmla="*/ 24 w 81"/>
              <a:gd name="T1" fmla="*/ 0 h 191"/>
              <a:gd name="T2" fmla="*/ 81 w 81"/>
              <a:gd name="T3" fmla="*/ 162 h 191"/>
              <a:gd name="T4" fmla="*/ 56 w 81"/>
              <a:gd name="T5" fmla="*/ 191 h 191"/>
              <a:gd name="T6" fmla="*/ 4 w 81"/>
              <a:gd name="T7" fmla="*/ 0 h 191"/>
              <a:gd name="T8" fmla="*/ 24 w 81"/>
              <a:gd name="T9" fmla="*/ 0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1" h="191">
                <a:moveTo>
                  <a:pt x="24" y="0"/>
                </a:moveTo>
                <a:cubicBezTo>
                  <a:pt x="23" y="36"/>
                  <a:pt x="24" y="119"/>
                  <a:pt x="81" y="162"/>
                </a:cubicBezTo>
                <a:cubicBezTo>
                  <a:pt x="56" y="191"/>
                  <a:pt x="56" y="191"/>
                  <a:pt x="56" y="191"/>
                </a:cubicBezTo>
                <a:cubicBezTo>
                  <a:pt x="19" y="138"/>
                  <a:pt x="0" y="99"/>
                  <a:pt x="4" y="0"/>
                </a:cubicBezTo>
                <a:lnTo>
                  <a:pt x="24" y="0"/>
                </a:lnTo>
                <a:close/>
              </a:path>
            </a:pathLst>
          </a:cu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3" name="Freeform 100"/>
          <p:cNvSpPr/>
          <p:nvPr/>
        </p:nvSpPr>
        <p:spPr bwMode="auto">
          <a:xfrm>
            <a:off x="3396615" y="2339976"/>
            <a:ext cx="201613" cy="568325"/>
          </a:xfrm>
          <a:custGeom>
            <a:avLst/>
            <a:gdLst>
              <a:gd name="T0" fmla="*/ 68 w 68"/>
              <a:gd name="T1" fmla="*/ 176 h 191"/>
              <a:gd name="T2" fmla="*/ 56 w 68"/>
              <a:gd name="T3" fmla="*/ 191 h 191"/>
              <a:gd name="T4" fmla="*/ 4 w 68"/>
              <a:gd name="T5" fmla="*/ 0 h 191"/>
              <a:gd name="T6" fmla="*/ 13 w 68"/>
              <a:gd name="T7" fmla="*/ 0 h 191"/>
              <a:gd name="T8" fmla="*/ 68 w 68"/>
              <a:gd name="T9" fmla="*/ 176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" h="191">
                <a:moveTo>
                  <a:pt x="68" y="176"/>
                </a:moveTo>
                <a:cubicBezTo>
                  <a:pt x="56" y="191"/>
                  <a:pt x="56" y="191"/>
                  <a:pt x="56" y="191"/>
                </a:cubicBezTo>
                <a:cubicBezTo>
                  <a:pt x="19" y="138"/>
                  <a:pt x="0" y="99"/>
                  <a:pt x="4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5" y="87"/>
                  <a:pt x="17" y="102"/>
                  <a:pt x="68" y="176"/>
                </a:cubicBezTo>
                <a:close/>
              </a:path>
            </a:pathLst>
          </a:custGeom>
          <a:solidFill>
            <a:srgbClr val="53AF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4" name="Freeform 101"/>
          <p:cNvSpPr/>
          <p:nvPr/>
        </p:nvSpPr>
        <p:spPr bwMode="auto">
          <a:xfrm>
            <a:off x="3474403" y="2295526"/>
            <a:ext cx="20638" cy="61913"/>
          </a:xfrm>
          <a:custGeom>
            <a:avLst/>
            <a:gdLst>
              <a:gd name="T0" fmla="*/ 2 w 7"/>
              <a:gd name="T1" fmla="*/ 0 h 21"/>
              <a:gd name="T2" fmla="*/ 5 w 7"/>
              <a:gd name="T3" fmla="*/ 0 h 21"/>
              <a:gd name="T4" fmla="*/ 7 w 7"/>
              <a:gd name="T5" fmla="*/ 2 h 21"/>
              <a:gd name="T6" fmla="*/ 7 w 7"/>
              <a:gd name="T7" fmla="*/ 19 h 21"/>
              <a:gd name="T8" fmla="*/ 5 w 7"/>
              <a:gd name="T9" fmla="*/ 21 h 21"/>
              <a:gd name="T10" fmla="*/ 2 w 7"/>
              <a:gd name="T11" fmla="*/ 21 h 21"/>
              <a:gd name="T12" fmla="*/ 0 w 7"/>
              <a:gd name="T13" fmla="*/ 19 h 21"/>
              <a:gd name="T14" fmla="*/ 0 w 7"/>
              <a:gd name="T15" fmla="*/ 2 h 21"/>
              <a:gd name="T16" fmla="*/ 2 w 7"/>
              <a:gd name="T17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" h="21">
                <a:moveTo>
                  <a:pt x="2" y="0"/>
                </a:moveTo>
                <a:cubicBezTo>
                  <a:pt x="5" y="0"/>
                  <a:pt x="5" y="0"/>
                  <a:pt x="5" y="0"/>
                </a:cubicBezTo>
                <a:cubicBezTo>
                  <a:pt x="6" y="0"/>
                  <a:pt x="7" y="1"/>
                  <a:pt x="7" y="2"/>
                </a:cubicBezTo>
                <a:cubicBezTo>
                  <a:pt x="7" y="19"/>
                  <a:pt x="7" y="19"/>
                  <a:pt x="7" y="19"/>
                </a:cubicBezTo>
                <a:cubicBezTo>
                  <a:pt x="7" y="20"/>
                  <a:pt x="6" y="21"/>
                  <a:pt x="5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1" y="21"/>
                  <a:pt x="0" y="20"/>
                  <a:pt x="0" y="1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lose/>
              </a:path>
            </a:pathLst>
          </a:custGeom>
          <a:solidFill>
            <a:srgbClr val="50BA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5" name="Freeform 102"/>
          <p:cNvSpPr/>
          <p:nvPr/>
        </p:nvSpPr>
        <p:spPr bwMode="auto">
          <a:xfrm>
            <a:off x="3420428" y="2217738"/>
            <a:ext cx="31750" cy="220663"/>
          </a:xfrm>
          <a:custGeom>
            <a:avLst/>
            <a:gdLst>
              <a:gd name="T0" fmla="*/ 4 w 11"/>
              <a:gd name="T1" fmla="*/ 0 h 74"/>
              <a:gd name="T2" fmla="*/ 6 w 11"/>
              <a:gd name="T3" fmla="*/ 0 h 74"/>
              <a:gd name="T4" fmla="*/ 11 w 11"/>
              <a:gd name="T5" fmla="*/ 5 h 74"/>
              <a:gd name="T6" fmla="*/ 11 w 11"/>
              <a:gd name="T7" fmla="*/ 69 h 74"/>
              <a:gd name="T8" fmla="*/ 6 w 11"/>
              <a:gd name="T9" fmla="*/ 74 h 74"/>
              <a:gd name="T10" fmla="*/ 4 w 11"/>
              <a:gd name="T11" fmla="*/ 74 h 74"/>
              <a:gd name="T12" fmla="*/ 0 w 11"/>
              <a:gd name="T13" fmla="*/ 69 h 74"/>
              <a:gd name="T14" fmla="*/ 0 w 11"/>
              <a:gd name="T15" fmla="*/ 5 h 74"/>
              <a:gd name="T16" fmla="*/ 4 w 11"/>
              <a:gd name="T17" fmla="*/ 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74">
                <a:moveTo>
                  <a:pt x="4" y="0"/>
                </a:moveTo>
                <a:cubicBezTo>
                  <a:pt x="6" y="0"/>
                  <a:pt x="6" y="0"/>
                  <a:pt x="6" y="0"/>
                </a:cubicBezTo>
                <a:cubicBezTo>
                  <a:pt x="9" y="0"/>
                  <a:pt x="11" y="2"/>
                  <a:pt x="11" y="5"/>
                </a:cubicBezTo>
                <a:cubicBezTo>
                  <a:pt x="11" y="69"/>
                  <a:pt x="11" y="69"/>
                  <a:pt x="11" y="69"/>
                </a:cubicBezTo>
                <a:cubicBezTo>
                  <a:pt x="11" y="72"/>
                  <a:pt x="9" y="74"/>
                  <a:pt x="6" y="74"/>
                </a:cubicBezTo>
                <a:cubicBezTo>
                  <a:pt x="4" y="74"/>
                  <a:pt x="4" y="74"/>
                  <a:pt x="4" y="74"/>
                </a:cubicBezTo>
                <a:cubicBezTo>
                  <a:pt x="2" y="74"/>
                  <a:pt x="0" y="72"/>
                  <a:pt x="0" y="69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4" y="0"/>
                </a:cubicBezTo>
                <a:close/>
              </a:path>
            </a:pathLst>
          </a:custGeom>
          <a:solidFill>
            <a:srgbClr val="0088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6" name="Freeform 103"/>
          <p:cNvSpPr>
            <a:spLocks noEditPoints="1"/>
          </p:cNvSpPr>
          <p:nvPr/>
        </p:nvSpPr>
        <p:spPr bwMode="auto">
          <a:xfrm>
            <a:off x="3372803" y="2238376"/>
            <a:ext cx="130175" cy="46038"/>
          </a:xfrm>
          <a:custGeom>
            <a:avLst/>
            <a:gdLst>
              <a:gd name="T0" fmla="*/ 20 w 82"/>
              <a:gd name="T1" fmla="*/ 29 h 29"/>
              <a:gd name="T2" fmla="*/ 62 w 82"/>
              <a:gd name="T3" fmla="*/ 29 h 29"/>
              <a:gd name="T4" fmla="*/ 82 w 82"/>
              <a:gd name="T5" fmla="*/ 0 h 29"/>
              <a:gd name="T6" fmla="*/ 0 w 82"/>
              <a:gd name="T7" fmla="*/ 0 h 29"/>
              <a:gd name="T8" fmla="*/ 20 w 82"/>
              <a:gd name="T9" fmla="*/ 29 h 29"/>
              <a:gd name="T10" fmla="*/ 20 w 82"/>
              <a:gd name="T11" fmla="*/ 29 h 29"/>
              <a:gd name="T12" fmla="*/ 41 w 82"/>
              <a:gd name="T13" fmla="*/ 29 h 29"/>
              <a:gd name="T14" fmla="*/ 41 w 82"/>
              <a:gd name="T15" fmla="*/ 29 h 29"/>
              <a:gd name="T16" fmla="*/ 71 w 82"/>
              <a:gd name="T17" fmla="*/ 15 h 29"/>
              <a:gd name="T18" fmla="*/ 71 w 82"/>
              <a:gd name="T19" fmla="*/ 15 h 29"/>
              <a:gd name="T20" fmla="*/ 41 w 82"/>
              <a:gd name="T21" fmla="*/ 0 h 29"/>
              <a:gd name="T22" fmla="*/ 41 w 82"/>
              <a:gd name="T23" fmla="*/ 0 h 29"/>
              <a:gd name="T24" fmla="*/ 11 w 82"/>
              <a:gd name="T25" fmla="*/ 15 h 29"/>
              <a:gd name="T26" fmla="*/ 11 w 82"/>
              <a:gd name="T27" fmla="*/ 15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2" h="29">
                <a:moveTo>
                  <a:pt x="20" y="29"/>
                </a:moveTo>
                <a:lnTo>
                  <a:pt x="62" y="29"/>
                </a:lnTo>
                <a:lnTo>
                  <a:pt x="82" y="0"/>
                </a:lnTo>
                <a:lnTo>
                  <a:pt x="0" y="0"/>
                </a:lnTo>
                <a:lnTo>
                  <a:pt x="20" y="29"/>
                </a:lnTo>
                <a:lnTo>
                  <a:pt x="20" y="29"/>
                </a:lnTo>
                <a:close/>
                <a:moveTo>
                  <a:pt x="41" y="29"/>
                </a:moveTo>
                <a:lnTo>
                  <a:pt x="41" y="29"/>
                </a:lnTo>
                <a:close/>
                <a:moveTo>
                  <a:pt x="71" y="15"/>
                </a:moveTo>
                <a:lnTo>
                  <a:pt x="71" y="15"/>
                </a:lnTo>
                <a:close/>
                <a:moveTo>
                  <a:pt x="41" y="0"/>
                </a:moveTo>
                <a:lnTo>
                  <a:pt x="41" y="0"/>
                </a:lnTo>
                <a:close/>
                <a:moveTo>
                  <a:pt x="11" y="15"/>
                </a:moveTo>
                <a:lnTo>
                  <a:pt x="11" y="15"/>
                </a:lnTo>
                <a:close/>
              </a:path>
            </a:pathLst>
          </a:custGeom>
          <a:solidFill>
            <a:srgbClr val="0088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7" name="Freeform 104"/>
          <p:cNvSpPr>
            <a:spLocks noEditPoints="1"/>
          </p:cNvSpPr>
          <p:nvPr/>
        </p:nvSpPr>
        <p:spPr bwMode="auto">
          <a:xfrm>
            <a:off x="3499803" y="2365376"/>
            <a:ext cx="130175" cy="46038"/>
          </a:xfrm>
          <a:custGeom>
            <a:avLst/>
            <a:gdLst>
              <a:gd name="T0" fmla="*/ 20 w 82"/>
              <a:gd name="T1" fmla="*/ 29 h 29"/>
              <a:gd name="T2" fmla="*/ 62 w 82"/>
              <a:gd name="T3" fmla="*/ 29 h 29"/>
              <a:gd name="T4" fmla="*/ 82 w 82"/>
              <a:gd name="T5" fmla="*/ 0 h 29"/>
              <a:gd name="T6" fmla="*/ 0 w 82"/>
              <a:gd name="T7" fmla="*/ 0 h 29"/>
              <a:gd name="T8" fmla="*/ 20 w 82"/>
              <a:gd name="T9" fmla="*/ 29 h 29"/>
              <a:gd name="T10" fmla="*/ 20 w 82"/>
              <a:gd name="T11" fmla="*/ 29 h 29"/>
              <a:gd name="T12" fmla="*/ 41 w 82"/>
              <a:gd name="T13" fmla="*/ 29 h 29"/>
              <a:gd name="T14" fmla="*/ 41 w 82"/>
              <a:gd name="T15" fmla="*/ 29 h 29"/>
              <a:gd name="T16" fmla="*/ 71 w 82"/>
              <a:gd name="T17" fmla="*/ 15 h 29"/>
              <a:gd name="T18" fmla="*/ 71 w 82"/>
              <a:gd name="T19" fmla="*/ 15 h 29"/>
              <a:gd name="T20" fmla="*/ 41 w 82"/>
              <a:gd name="T21" fmla="*/ 0 h 29"/>
              <a:gd name="T22" fmla="*/ 41 w 82"/>
              <a:gd name="T23" fmla="*/ 0 h 29"/>
              <a:gd name="T24" fmla="*/ 11 w 82"/>
              <a:gd name="T25" fmla="*/ 15 h 29"/>
              <a:gd name="T26" fmla="*/ 11 w 82"/>
              <a:gd name="T27" fmla="*/ 15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2" h="29">
                <a:moveTo>
                  <a:pt x="20" y="29"/>
                </a:moveTo>
                <a:lnTo>
                  <a:pt x="62" y="29"/>
                </a:lnTo>
                <a:lnTo>
                  <a:pt x="82" y="0"/>
                </a:lnTo>
                <a:lnTo>
                  <a:pt x="0" y="0"/>
                </a:lnTo>
                <a:lnTo>
                  <a:pt x="20" y="29"/>
                </a:lnTo>
                <a:lnTo>
                  <a:pt x="20" y="29"/>
                </a:lnTo>
                <a:moveTo>
                  <a:pt x="41" y="29"/>
                </a:moveTo>
                <a:lnTo>
                  <a:pt x="41" y="29"/>
                </a:lnTo>
                <a:moveTo>
                  <a:pt x="71" y="15"/>
                </a:moveTo>
                <a:lnTo>
                  <a:pt x="71" y="15"/>
                </a:lnTo>
                <a:moveTo>
                  <a:pt x="41" y="0"/>
                </a:moveTo>
                <a:lnTo>
                  <a:pt x="41" y="0"/>
                </a:lnTo>
                <a:moveTo>
                  <a:pt x="11" y="15"/>
                </a:moveTo>
                <a:lnTo>
                  <a:pt x="11" y="15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8" name="Freeform 105"/>
          <p:cNvSpPr/>
          <p:nvPr/>
        </p:nvSpPr>
        <p:spPr bwMode="auto">
          <a:xfrm>
            <a:off x="3393440" y="2274888"/>
            <a:ext cx="85725" cy="122238"/>
          </a:xfrm>
          <a:custGeom>
            <a:avLst/>
            <a:gdLst>
              <a:gd name="T0" fmla="*/ 8 w 29"/>
              <a:gd name="T1" fmla="*/ 0 h 41"/>
              <a:gd name="T2" fmla="*/ 20 w 29"/>
              <a:gd name="T3" fmla="*/ 0 h 41"/>
              <a:gd name="T4" fmla="*/ 29 w 29"/>
              <a:gd name="T5" fmla="*/ 9 h 41"/>
              <a:gd name="T6" fmla="*/ 29 w 29"/>
              <a:gd name="T7" fmla="*/ 33 h 41"/>
              <a:gd name="T8" fmla="*/ 20 w 29"/>
              <a:gd name="T9" fmla="*/ 41 h 41"/>
              <a:gd name="T10" fmla="*/ 8 w 29"/>
              <a:gd name="T11" fmla="*/ 41 h 41"/>
              <a:gd name="T12" fmla="*/ 0 w 29"/>
              <a:gd name="T13" fmla="*/ 33 h 41"/>
              <a:gd name="T14" fmla="*/ 0 w 29"/>
              <a:gd name="T15" fmla="*/ 9 h 41"/>
              <a:gd name="T16" fmla="*/ 8 w 29"/>
              <a:gd name="T17" fmla="*/ 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9" h="41">
                <a:moveTo>
                  <a:pt x="8" y="0"/>
                </a:moveTo>
                <a:cubicBezTo>
                  <a:pt x="20" y="0"/>
                  <a:pt x="20" y="0"/>
                  <a:pt x="20" y="0"/>
                </a:cubicBezTo>
                <a:cubicBezTo>
                  <a:pt x="25" y="0"/>
                  <a:pt x="29" y="4"/>
                  <a:pt x="29" y="9"/>
                </a:cubicBezTo>
                <a:cubicBezTo>
                  <a:pt x="29" y="33"/>
                  <a:pt x="29" y="33"/>
                  <a:pt x="29" y="33"/>
                </a:cubicBezTo>
                <a:cubicBezTo>
                  <a:pt x="29" y="37"/>
                  <a:pt x="25" y="41"/>
                  <a:pt x="20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3" y="41"/>
                  <a:pt x="0" y="37"/>
                  <a:pt x="0" y="33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3" y="0"/>
                  <a:pt x="8" y="0"/>
                </a:cubicBezTo>
                <a:close/>
              </a:path>
            </a:pathLst>
          </a:custGeom>
          <a:solidFill>
            <a:srgbClr val="58C4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59" name="Freeform 106"/>
          <p:cNvSpPr/>
          <p:nvPr/>
        </p:nvSpPr>
        <p:spPr bwMode="auto">
          <a:xfrm>
            <a:off x="3393440" y="2274888"/>
            <a:ext cx="68263" cy="101600"/>
          </a:xfrm>
          <a:custGeom>
            <a:avLst/>
            <a:gdLst>
              <a:gd name="T0" fmla="*/ 8 w 23"/>
              <a:gd name="T1" fmla="*/ 0 h 34"/>
              <a:gd name="T2" fmla="*/ 20 w 23"/>
              <a:gd name="T3" fmla="*/ 0 h 34"/>
              <a:gd name="T4" fmla="*/ 23 w 23"/>
              <a:gd name="T5" fmla="*/ 1 h 34"/>
              <a:gd name="T6" fmla="*/ 23 w 23"/>
              <a:gd name="T7" fmla="*/ 2 h 34"/>
              <a:gd name="T8" fmla="*/ 23 w 23"/>
              <a:gd name="T9" fmla="*/ 26 h 34"/>
              <a:gd name="T10" fmla="*/ 15 w 23"/>
              <a:gd name="T11" fmla="*/ 34 h 34"/>
              <a:gd name="T12" fmla="*/ 3 w 23"/>
              <a:gd name="T13" fmla="*/ 34 h 34"/>
              <a:gd name="T14" fmla="*/ 0 w 23"/>
              <a:gd name="T15" fmla="*/ 34 h 34"/>
              <a:gd name="T16" fmla="*/ 0 w 23"/>
              <a:gd name="T17" fmla="*/ 33 h 34"/>
              <a:gd name="T18" fmla="*/ 0 w 23"/>
              <a:gd name="T19" fmla="*/ 9 h 34"/>
              <a:gd name="T20" fmla="*/ 8 w 23"/>
              <a:gd name="T21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3" h="34">
                <a:moveTo>
                  <a:pt x="8" y="0"/>
                </a:moveTo>
                <a:cubicBezTo>
                  <a:pt x="20" y="0"/>
                  <a:pt x="20" y="0"/>
                  <a:pt x="20" y="0"/>
                </a:cubicBezTo>
                <a:cubicBezTo>
                  <a:pt x="22" y="0"/>
                  <a:pt x="22" y="1"/>
                  <a:pt x="23" y="1"/>
                </a:cubicBezTo>
                <a:cubicBezTo>
                  <a:pt x="23" y="1"/>
                  <a:pt x="23" y="1"/>
                  <a:pt x="23" y="2"/>
                </a:cubicBezTo>
                <a:cubicBezTo>
                  <a:pt x="23" y="26"/>
                  <a:pt x="23" y="26"/>
                  <a:pt x="23" y="26"/>
                </a:cubicBezTo>
                <a:cubicBezTo>
                  <a:pt x="23" y="31"/>
                  <a:pt x="20" y="34"/>
                  <a:pt x="15" y="34"/>
                </a:cubicBezTo>
                <a:cubicBezTo>
                  <a:pt x="3" y="34"/>
                  <a:pt x="3" y="34"/>
                  <a:pt x="3" y="34"/>
                </a:cubicBezTo>
                <a:cubicBezTo>
                  <a:pt x="2" y="34"/>
                  <a:pt x="1" y="34"/>
                  <a:pt x="0" y="34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3" y="0"/>
                  <a:pt x="8" y="0"/>
                </a:cubicBezTo>
                <a:close/>
              </a:path>
            </a:pathLst>
          </a:custGeom>
          <a:solidFill>
            <a:srgbClr val="65C7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0" name="Freeform 107"/>
          <p:cNvSpPr/>
          <p:nvPr/>
        </p:nvSpPr>
        <p:spPr bwMode="auto">
          <a:xfrm>
            <a:off x="3348990" y="2214563"/>
            <a:ext cx="174625" cy="36513"/>
          </a:xfrm>
          <a:custGeom>
            <a:avLst/>
            <a:gdLst>
              <a:gd name="T0" fmla="*/ 6 w 59"/>
              <a:gd name="T1" fmla="*/ 0 h 12"/>
              <a:gd name="T2" fmla="*/ 53 w 59"/>
              <a:gd name="T3" fmla="*/ 0 h 12"/>
              <a:gd name="T4" fmla="*/ 59 w 59"/>
              <a:gd name="T5" fmla="*/ 6 h 12"/>
              <a:gd name="T6" fmla="*/ 59 w 59"/>
              <a:gd name="T7" fmla="*/ 6 h 12"/>
              <a:gd name="T8" fmla="*/ 53 w 59"/>
              <a:gd name="T9" fmla="*/ 12 h 12"/>
              <a:gd name="T10" fmla="*/ 6 w 59"/>
              <a:gd name="T11" fmla="*/ 12 h 12"/>
              <a:gd name="T12" fmla="*/ 0 w 59"/>
              <a:gd name="T13" fmla="*/ 6 h 12"/>
              <a:gd name="T14" fmla="*/ 0 w 59"/>
              <a:gd name="T15" fmla="*/ 6 h 12"/>
              <a:gd name="T16" fmla="*/ 6 w 59"/>
              <a:gd name="T17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9" h="12">
                <a:moveTo>
                  <a:pt x="6" y="0"/>
                </a:moveTo>
                <a:cubicBezTo>
                  <a:pt x="53" y="0"/>
                  <a:pt x="53" y="0"/>
                  <a:pt x="53" y="0"/>
                </a:cubicBezTo>
                <a:cubicBezTo>
                  <a:pt x="56" y="0"/>
                  <a:pt x="59" y="3"/>
                  <a:pt x="59" y="6"/>
                </a:cubicBezTo>
                <a:cubicBezTo>
                  <a:pt x="59" y="6"/>
                  <a:pt x="59" y="6"/>
                  <a:pt x="59" y="6"/>
                </a:cubicBezTo>
                <a:cubicBezTo>
                  <a:pt x="59" y="10"/>
                  <a:pt x="56" y="12"/>
                  <a:pt x="53" y="12"/>
                </a:cubicBezTo>
                <a:cubicBezTo>
                  <a:pt x="6" y="12"/>
                  <a:pt x="6" y="12"/>
                  <a:pt x="6" y="12"/>
                </a:cubicBezTo>
                <a:cubicBezTo>
                  <a:pt x="3" y="12"/>
                  <a:pt x="0" y="10"/>
                  <a:pt x="0" y="6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lose/>
              </a:path>
            </a:pathLst>
          </a:custGeom>
          <a:solidFill>
            <a:srgbClr val="00A2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1" name="Freeform 108"/>
          <p:cNvSpPr/>
          <p:nvPr/>
        </p:nvSpPr>
        <p:spPr bwMode="auto">
          <a:xfrm>
            <a:off x="3348990" y="2236788"/>
            <a:ext cx="174625" cy="14288"/>
          </a:xfrm>
          <a:custGeom>
            <a:avLst/>
            <a:gdLst>
              <a:gd name="T0" fmla="*/ 59 w 59"/>
              <a:gd name="T1" fmla="*/ 0 h 5"/>
              <a:gd name="T2" fmla="*/ 53 w 59"/>
              <a:gd name="T3" fmla="*/ 5 h 5"/>
              <a:gd name="T4" fmla="*/ 6 w 59"/>
              <a:gd name="T5" fmla="*/ 5 h 5"/>
              <a:gd name="T6" fmla="*/ 0 w 59"/>
              <a:gd name="T7" fmla="*/ 0 h 5"/>
              <a:gd name="T8" fmla="*/ 59 w 59"/>
              <a:gd name="T9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" h="5">
                <a:moveTo>
                  <a:pt x="59" y="0"/>
                </a:moveTo>
                <a:cubicBezTo>
                  <a:pt x="59" y="3"/>
                  <a:pt x="56" y="5"/>
                  <a:pt x="53" y="5"/>
                </a:cubicBezTo>
                <a:cubicBezTo>
                  <a:pt x="6" y="5"/>
                  <a:pt x="6" y="5"/>
                  <a:pt x="6" y="5"/>
                </a:cubicBezTo>
                <a:cubicBezTo>
                  <a:pt x="3" y="5"/>
                  <a:pt x="0" y="3"/>
                  <a:pt x="0" y="0"/>
                </a:cubicBezTo>
                <a:lnTo>
                  <a:pt x="59" y="0"/>
                </a:lnTo>
                <a:close/>
              </a:path>
            </a:pathLst>
          </a:custGeom>
          <a:solidFill>
            <a:srgbClr val="0088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2" name="Freeform 109"/>
          <p:cNvSpPr/>
          <p:nvPr/>
        </p:nvSpPr>
        <p:spPr bwMode="auto">
          <a:xfrm>
            <a:off x="3499803" y="2581276"/>
            <a:ext cx="161925" cy="44450"/>
          </a:xfrm>
          <a:custGeom>
            <a:avLst/>
            <a:gdLst>
              <a:gd name="T0" fmla="*/ 0 w 102"/>
              <a:gd name="T1" fmla="*/ 28 h 28"/>
              <a:gd name="T2" fmla="*/ 49 w 102"/>
              <a:gd name="T3" fmla="*/ 15 h 28"/>
              <a:gd name="T4" fmla="*/ 98 w 102"/>
              <a:gd name="T5" fmla="*/ 0 h 28"/>
              <a:gd name="T6" fmla="*/ 100 w 102"/>
              <a:gd name="T7" fmla="*/ 13 h 28"/>
              <a:gd name="T8" fmla="*/ 102 w 102"/>
              <a:gd name="T9" fmla="*/ 26 h 28"/>
              <a:gd name="T10" fmla="*/ 51 w 102"/>
              <a:gd name="T11" fmla="*/ 28 h 28"/>
              <a:gd name="T12" fmla="*/ 0 w 102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" h="28">
                <a:moveTo>
                  <a:pt x="0" y="28"/>
                </a:moveTo>
                <a:lnTo>
                  <a:pt x="49" y="15"/>
                </a:lnTo>
                <a:lnTo>
                  <a:pt x="98" y="0"/>
                </a:lnTo>
                <a:lnTo>
                  <a:pt x="100" y="13"/>
                </a:lnTo>
                <a:lnTo>
                  <a:pt x="102" y="26"/>
                </a:lnTo>
                <a:lnTo>
                  <a:pt x="51" y="28"/>
                </a:lnTo>
                <a:lnTo>
                  <a:pt x="0" y="28"/>
                </a:lnTo>
                <a:close/>
              </a:path>
            </a:pathLst>
          </a:custGeom>
          <a:solidFill>
            <a:srgbClr val="0074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3" name="Freeform 110"/>
          <p:cNvSpPr/>
          <p:nvPr/>
        </p:nvSpPr>
        <p:spPr bwMode="auto">
          <a:xfrm>
            <a:off x="3804603" y="2581276"/>
            <a:ext cx="163513" cy="44450"/>
          </a:xfrm>
          <a:custGeom>
            <a:avLst/>
            <a:gdLst>
              <a:gd name="T0" fmla="*/ 103 w 103"/>
              <a:gd name="T1" fmla="*/ 28 h 28"/>
              <a:gd name="T2" fmla="*/ 54 w 103"/>
              <a:gd name="T3" fmla="*/ 15 h 28"/>
              <a:gd name="T4" fmla="*/ 5 w 103"/>
              <a:gd name="T5" fmla="*/ 0 h 28"/>
              <a:gd name="T6" fmla="*/ 4 w 103"/>
              <a:gd name="T7" fmla="*/ 13 h 28"/>
              <a:gd name="T8" fmla="*/ 0 w 103"/>
              <a:gd name="T9" fmla="*/ 26 h 28"/>
              <a:gd name="T10" fmla="*/ 52 w 103"/>
              <a:gd name="T11" fmla="*/ 28 h 28"/>
              <a:gd name="T12" fmla="*/ 103 w 103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3" h="28">
                <a:moveTo>
                  <a:pt x="103" y="28"/>
                </a:moveTo>
                <a:lnTo>
                  <a:pt x="54" y="15"/>
                </a:lnTo>
                <a:lnTo>
                  <a:pt x="5" y="0"/>
                </a:lnTo>
                <a:lnTo>
                  <a:pt x="4" y="13"/>
                </a:lnTo>
                <a:lnTo>
                  <a:pt x="0" y="26"/>
                </a:lnTo>
                <a:lnTo>
                  <a:pt x="52" y="28"/>
                </a:lnTo>
                <a:lnTo>
                  <a:pt x="103" y="28"/>
                </a:lnTo>
                <a:close/>
              </a:path>
            </a:pathLst>
          </a:custGeom>
          <a:solidFill>
            <a:srgbClr val="0074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4" name="Freeform 111"/>
          <p:cNvSpPr/>
          <p:nvPr/>
        </p:nvSpPr>
        <p:spPr bwMode="auto">
          <a:xfrm>
            <a:off x="3622040" y="2547938"/>
            <a:ext cx="214313" cy="203200"/>
          </a:xfrm>
          <a:custGeom>
            <a:avLst/>
            <a:gdLst>
              <a:gd name="T0" fmla="*/ 36 w 72"/>
              <a:gd name="T1" fmla="*/ 63 h 68"/>
              <a:gd name="T2" fmla="*/ 36 w 72"/>
              <a:gd name="T3" fmla="*/ 63 h 68"/>
              <a:gd name="T4" fmla="*/ 2 w 72"/>
              <a:gd name="T5" fmla="*/ 38 h 68"/>
              <a:gd name="T6" fmla="*/ 36 w 72"/>
              <a:gd name="T7" fmla="*/ 0 h 68"/>
              <a:gd name="T8" fmla="*/ 36 w 72"/>
              <a:gd name="T9" fmla="*/ 0 h 68"/>
              <a:gd name="T10" fmla="*/ 71 w 72"/>
              <a:gd name="T11" fmla="*/ 38 h 68"/>
              <a:gd name="T12" fmla="*/ 36 w 72"/>
              <a:gd name="T13" fmla="*/ 63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2" h="68">
                <a:moveTo>
                  <a:pt x="36" y="63"/>
                </a:moveTo>
                <a:cubicBezTo>
                  <a:pt x="36" y="63"/>
                  <a:pt x="36" y="63"/>
                  <a:pt x="36" y="63"/>
                </a:cubicBezTo>
                <a:cubicBezTo>
                  <a:pt x="16" y="63"/>
                  <a:pt x="4" y="68"/>
                  <a:pt x="2" y="38"/>
                </a:cubicBezTo>
                <a:cubicBezTo>
                  <a:pt x="0" y="8"/>
                  <a:pt x="16" y="0"/>
                  <a:pt x="3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57" y="0"/>
                  <a:pt x="72" y="8"/>
                  <a:pt x="71" y="38"/>
                </a:cubicBezTo>
                <a:cubicBezTo>
                  <a:pt x="69" y="68"/>
                  <a:pt x="56" y="63"/>
                  <a:pt x="36" y="63"/>
                </a:cubicBezTo>
                <a:close/>
              </a:path>
            </a:pathLst>
          </a:custGeom>
          <a:solidFill>
            <a:srgbClr val="0098A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5" name="Freeform 112"/>
          <p:cNvSpPr/>
          <p:nvPr/>
        </p:nvSpPr>
        <p:spPr bwMode="auto">
          <a:xfrm>
            <a:off x="3691890" y="2751138"/>
            <a:ext cx="82550" cy="103188"/>
          </a:xfrm>
          <a:custGeom>
            <a:avLst/>
            <a:gdLst>
              <a:gd name="T0" fmla="*/ 14 w 28"/>
              <a:gd name="T1" fmla="*/ 0 h 35"/>
              <a:gd name="T2" fmla="*/ 14 w 28"/>
              <a:gd name="T3" fmla="*/ 0 h 35"/>
              <a:gd name="T4" fmla="*/ 28 w 28"/>
              <a:gd name="T5" fmla="*/ 14 h 35"/>
              <a:gd name="T6" fmla="*/ 28 w 28"/>
              <a:gd name="T7" fmla="*/ 21 h 35"/>
              <a:gd name="T8" fmla="*/ 14 w 28"/>
              <a:gd name="T9" fmla="*/ 35 h 35"/>
              <a:gd name="T10" fmla="*/ 14 w 28"/>
              <a:gd name="T11" fmla="*/ 35 h 35"/>
              <a:gd name="T12" fmla="*/ 0 w 28"/>
              <a:gd name="T13" fmla="*/ 21 h 35"/>
              <a:gd name="T14" fmla="*/ 0 w 28"/>
              <a:gd name="T15" fmla="*/ 14 h 35"/>
              <a:gd name="T16" fmla="*/ 14 w 28"/>
              <a:gd name="T17" fmla="*/ 0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" h="35">
                <a:moveTo>
                  <a:pt x="14" y="0"/>
                </a:moveTo>
                <a:cubicBezTo>
                  <a:pt x="14" y="0"/>
                  <a:pt x="14" y="0"/>
                  <a:pt x="14" y="0"/>
                </a:cubicBezTo>
                <a:cubicBezTo>
                  <a:pt x="22" y="0"/>
                  <a:pt x="28" y="6"/>
                  <a:pt x="28" y="14"/>
                </a:cubicBezTo>
                <a:cubicBezTo>
                  <a:pt x="28" y="21"/>
                  <a:pt x="28" y="21"/>
                  <a:pt x="28" y="21"/>
                </a:cubicBezTo>
                <a:cubicBezTo>
                  <a:pt x="28" y="29"/>
                  <a:pt x="22" y="35"/>
                  <a:pt x="14" y="35"/>
                </a:cubicBezTo>
                <a:cubicBezTo>
                  <a:pt x="14" y="35"/>
                  <a:pt x="14" y="35"/>
                  <a:pt x="14" y="35"/>
                </a:cubicBezTo>
                <a:cubicBezTo>
                  <a:pt x="6" y="35"/>
                  <a:pt x="0" y="29"/>
                  <a:pt x="0" y="21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6" y="0"/>
                  <a:pt x="14" y="0"/>
                </a:cubicBezTo>
                <a:close/>
              </a:path>
            </a:pathLst>
          </a:custGeom>
          <a:solidFill>
            <a:srgbClr val="5AADB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6" name="Freeform 113"/>
          <p:cNvSpPr/>
          <p:nvPr/>
        </p:nvSpPr>
        <p:spPr bwMode="auto">
          <a:xfrm>
            <a:off x="3733165" y="2792413"/>
            <a:ext cx="41275" cy="61913"/>
          </a:xfrm>
          <a:custGeom>
            <a:avLst/>
            <a:gdLst>
              <a:gd name="T0" fmla="*/ 14 w 14"/>
              <a:gd name="T1" fmla="*/ 10 h 21"/>
              <a:gd name="T2" fmla="*/ 14 w 14"/>
              <a:gd name="T3" fmla="*/ 0 h 21"/>
              <a:gd name="T4" fmla="*/ 0 w 14"/>
              <a:gd name="T5" fmla="*/ 2 h 21"/>
              <a:gd name="T6" fmla="*/ 0 w 14"/>
              <a:gd name="T7" fmla="*/ 21 h 21"/>
              <a:gd name="T8" fmla="*/ 14 w 14"/>
              <a:gd name="T9" fmla="*/ 1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21">
                <a:moveTo>
                  <a:pt x="14" y="10"/>
                </a:moveTo>
                <a:cubicBezTo>
                  <a:pt x="14" y="0"/>
                  <a:pt x="14" y="0"/>
                  <a:pt x="14" y="0"/>
                </a:cubicBezTo>
                <a:cubicBezTo>
                  <a:pt x="10" y="1"/>
                  <a:pt x="5" y="2"/>
                  <a:pt x="0" y="2"/>
                </a:cubicBezTo>
                <a:cubicBezTo>
                  <a:pt x="0" y="21"/>
                  <a:pt x="0" y="21"/>
                  <a:pt x="0" y="21"/>
                </a:cubicBezTo>
                <a:cubicBezTo>
                  <a:pt x="8" y="21"/>
                  <a:pt x="14" y="16"/>
                  <a:pt x="14" y="10"/>
                </a:cubicBezTo>
                <a:close/>
              </a:path>
            </a:pathLst>
          </a:custGeom>
          <a:solidFill>
            <a:srgbClr val="519FA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7" name="Freeform 114"/>
          <p:cNvSpPr/>
          <p:nvPr/>
        </p:nvSpPr>
        <p:spPr bwMode="auto">
          <a:xfrm>
            <a:off x="3631565" y="2547938"/>
            <a:ext cx="196850" cy="258763"/>
          </a:xfrm>
          <a:custGeom>
            <a:avLst/>
            <a:gdLst>
              <a:gd name="T0" fmla="*/ 33 w 66"/>
              <a:gd name="T1" fmla="*/ 0 h 87"/>
              <a:gd name="T2" fmla="*/ 66 w 66"/>
              <a:gd name="T3" fmla="*/ 43 h 87"/>
              <a:gd name="T4" fmla="*/ 33 w 66"/>
              <a:gd name="T5" fmla="*/ 86 h 87"/>
              <a:gd name="T6" fmla="*/ 0 w 66"/>
              <a:gd name="T7" fmla="*/ 43 h 87"/>
              <a:gd name="T8" fmla="*/ 33 w 66"/>
              <a:gd name="T9" fmla="*/ 0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" h="87">
                <a:moveTo>
                  <a:pt x="33" y="0"/>
                </a:moveTo>
                <a:cubicBezTo>
                  <a:pt x="51" y="0"/>
                  <a:pt x="66" y="19"/>
                  <a:pt x="66" y="43"/>
                </a:cubicBezTo>
                <a:cubicBezTo>
                  <a:pt x="66" y="67"/>
                  <a:pt x="51" y="85"/>
                  <a:pt x="33" y="86"/>
                </a:cubicBezTo>
                <a:cubicBezTo>
                  <a:pt x="16" y="87"/>
                  <a:pt x="0" y="67"/>
                  <a:pt x="0" y="43"/>
                </a:cubicBezTo>
                <a:cubicBezTo>
                  <a:pt x="0" y="19"/>
                  <a:pt x="15" y="0"/>
                  <a:pt x="33" y="0"/>
                </a:cubicBezTo>
                <a:close/>
              </a:path>
            </a:pathLst>
          </a:cu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8" name="Freeform 115"/>
          <p:cNvSpPr/>
          <p:nvPr/>
        </p:nvSpPr>
        <p:spPr bwMode="auto">
          <a:xfrm>
            <a:off x="3729990" y="2547938"/>
            <a:ext cx="98425" cy="255588"/>
          </a:xfrm>
          <a:custGeom>
            <a:avLst/>
            <a:gdLst>
              <a:gd name="T0" fmla="*/ 0 w 33"/>
              <a:gd name="T1" fmla="*/ 0 h 86"/>
              <a:gd name="T2" fmla="*/ 33 w 33"/>
              <a:gd name="T3" fmla="*/ 43 h 86"/>
              <a:gd name="T4" fmla="*/ 0 w 33"/>
              <a:gd name="T5" fmla="*/ 86 h 86"/>
              <a:gd name="T6" fmla="*/ 0 w 33"/>
              <a:gd name="T7" fmla="*/ 86 h 86"/>
              <a:gd name="T8" fmla="*/ 0 w 33"/>
              <a:gd name="T9" fmla="*/ 0 h 86"/>
              <a:gd name="T10" fmla="*/ 0 w 33"/>
              <a:gd name="T11" fmla="*/ 0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3" h="86">
                <a:moveTo>
                  <a:pt x="0" y="0"/>
                </a:moveTo>
                <a:cubicBezTo>
                  <a:pt x="18" y="0"/>
                  <a:pt x="33" y="19"/>
                  <a:pt x="33" y="43"/>
                </a:cubicBezTo>
                <a:cubicBezTo>
                  <a:pt x="33" y="67"/>
                  <a:pt x="18" y="85"/>
                  <a:pt x="0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5EBC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69" name="Freeform 116"/>
          <p:cNvSpPr/>
          <p:nvPr/>
        </p:nvSpPr>
        <p:spPr bwMode="auto">
          <a:xfrm>
            <a:off x="3625215" y="2547938"/>
            <a:ext cx="206375" cy="203200"/>
          </a:xfrm>
          <a:custGeom>
            <a:avLst/>
            <a:gdLst>
              <a:gd name="T0" fmla="*/ 35 w 69"/>
              <a:gd name="T1" fmla="*/ 19 h 68"/>
              <a:gd name="T2" fmla="*/ 68 w 69"/>
              <a:gd name="T3" fmla="*/ 48 h 68"/>
              <a:gd name="T4" fmla="*/ 68 w 69"/>
              <a:gd name="T5" fmla="*/ 43 h 68"/>
              <a:gd name="T6" fmla="*/ 36 w 69"/>
              <a:gd name="T7" fmla="*/ 0 h 68"/>
              <a:gd name="T8" fmla="*/ 2 w 69"/>
              <a:gd name="T9" fmla="*/ 43 h 68"/>
              <a:gd name="T10" fmla="*/ 2 w 69"/>
              <a:gd name="T11" fmla="*/ 48 h 68"/>
              <a:gd name="T12" fmla="*/ 35 w 69"/>
              <a:gd name="T13" fmla="*/ 19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9" h="68">
                <a:moveTo>
                  <a:pt x="35" y="19"/>
                </a:moveTo>
                <a:cubicBezTo>
                  <a:pt x="42" y="34"/>
                  <a:pt x="60" y="48"/>
                  <a:pt x="68" y="48"/>
                </a:cubicBezTo>
                <a:cubicBezTo>
                  <a:pt x="68" y="46"/>
                  <a:pt x="68" y="68"/>
                  <a:pt x="68" y="43"/>
                </a:cubicBezTo>
                <a:cubicBezTo>
                  <a:pt x="69" y="17"/>
                  <a:pt x="58" y="1"/>
                  <a:pt x="36" y="0"/>
                </a:cubicBezTo>
                <a:cubicBezTo>
                  <a:pt x="35" y="0"/>
                  <a:pt x="0" y="3"/>
                  <a:pt x="2" y="43"/>
                </a:cubicBezTo>
                <a:cubicBezTo>
                  <a:pt x="2" y="45"/>
                  <a:pt x="2" y="46"/>
                  <a:pt x="2" y="48"/>
                </a:cubicBezTo>
                <a:cubicBezTo>
                  <a:pt x="11" y="48"/>
                  <a:pt x="28" y="34"/>
                  <a:pt x="35" y="19"/>
                </a:cubicBezTo>
                <a:close/>
              </a:path>
            </a:pathLst>
          </a:custGeom>
          <a:solidFill>
            <a:srgbClr val="0098A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0" name="Freeform 117"/>
          <p:cNvSpPr/>
          <p:nvPr/>
        </p:nvSpPr>
        <p:spPr bwMode="auto">
          <a:xfrm>
            <a:off x="3625215" y="2543176"/>
            <a:ext cx="206375" cy="76200"/>
          </a:xfrm>
          <a:custGeom>
            <a:avLst/>
            <a:gdLst>
              <a:gd name="T0" fmla="*/ 1 w 69"/>
              <a:gd name="T1" fmla="*/ 26 h 26"/>
              <a:gd name="T2" fmla="*/ 2 w 69"/>
              <a:gd name="T3" fmla="*/ 8 h 26"/>
              <a:gd name="T4" fmla="*/ 35 w 69"/>
              <a:gd name="T5" fmla="*/ 0 h 26"/>
              <a:gd name="T6" fmla="*/ 35 w 69"/>
              <a:gd name="T7" fmla="*/ 0 h 26"/>
              <a:gd name="T8" fmla="*/ 68 w 69"/>
              <a:gd name="T9" fmla="*/ 8 h 26"/>
              <a:gd name="T10" fmla="*/ 69 w 69"/>
              <a:gd name="T11" fmla="*/ 26 h 26"/>
              <a:gd name="T12" fmla="*/ 35 w 69"/>
              <a:gd name="T13" fmla="*/ 18 h 26"/>
              <a:gd name="T14" fmla="*/ 35 w 69"/>
              <a:gd name="T15" fmla="*/ 18 h 26"/>
              <a:gd name="T16" fmla="*/ 1 w 69"/>
              <a:gd name="T17" fmla="*/ 2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9" h="26">
                <a:moveTo>
                  <a:pt x="1" y="26"/>
                </a:moveTo>
                <a:cubicBezTo>
                  <a:pt x="0" y="17"/>
                  <a:pt x="2" y="8"/>
                  <a:pt x="2" y="8"/>
                </a:cubicBezTo>
                <a:cubicBezTo>
                  <a:pt x="2" y="2"/>
                  <a:pt x="18" y="0"/>
                  <a:pt x="35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51" y="0"/>
                  <a:pt x="68" y="2"/>
                  <a:pt x="68" y="8"/>
                </a:cubicBezTo>
                <a:cubicBezTo>
                  <a:pt x="68" y="8"/>
                  <a:pt x="69" y="17"/>
                  <a:pt x="69" y="26"/>
                </a:cubicBezTo>
                <a:cubicBezTo>
                  <a:pt x="61" y="21"/>
                  <a:pt x="49" y="18"/>
                  <a:pt x="35" y="18"/>
                </a:cubicBezTo>
                <a:cubicBezTo>
                  <a:pt x="35" y="18"/>
                  <a:pt x="35" y="18"/>
                  <a:pt x="35" y="18"/>
                </a:cubicBezTo>
                <a:cubicBezTo>
                  <a:pt x="21" y="18"/>
                  <a:pt x="9" y="21"/>
                  <a:pt x="1" y="26"/>
                </a:cubicBezTo>
                <a:close/>
              </a:path>
            </a:pathLst>
          </a:custGeom>
          <a:solidFill>
            <a:srgbClr val="0080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1" name="Freeform 118"/>
          <p:cNvSpPr/>
          <p:nvPr/>
        </p:nvSpPr>
        <p:spPr bwMode="auto">
          <a:xfrm>
            <a:off x="3628390" y="2574926"/>
            <a:ext cx="203200" cy="44450"/>
          </a:xfrm>
          <a:custGeom>
            <a:avLst/>
            <a:gdLst>
              <a:gd name="T0" fmla="*/ 0 w 68"/>
              <a:gd name="T1" fmla="*/ 15 h 15"/>
              <a:gd name="T2" fmla="*/ 0 w 68"/>
              <a:gd name="T3" fmla="*/ 11 h 15"/>
              <a:gd name="T4" fmla="*/ 68 w 68"/>
              <a:gd name="T5" fmla="*/ 11 h 15"/>
              <a:gd name="T6" fmla="*/ 68 w 68"/>
              <a:gd name="T7" fmla="*/ 15 h 15"/>
              <a:gd name="T8" fmla="*/ 34 w 68"/>
              <a:gd name="T9" fmla="*/ 7 h 15"/>
              <a:gd name="T10" fmla="*/ 34 w 68"/>
              <a:gd name="T11" fmla="*/ 7 h 15"/>
              <a:gd name="T12" fmla="*/ 0 w 68"/>
              <a:gd name="T13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15">
                <a:moveTo>
                  <a:pt x="0" y="15"/>
                </a:moveTo>
                <a:cubicBezTo>
                  <a:pt x="0" y="13"/>
                  <a:pt x="0" y="12"/>
                  <a:pt x="0" y="11"/>
                </a:cubicBezTo>
                <a:cubicBezTo>
                  <a:pt x="12" y="0"/>
                  <a:pt x="57" y="1"/>
                  <a:pt x="68" y="11"/>
                </a:cubicBezTo>
                <a:cubicBezTo>
                  <a:pt x="68" y="13"/>
                  <a:pt x="68" y="13"/>
                  <a:pt x="68" y="15"/>
                </a:cubicBezTo>
                <a:cubicBezTo>
                  <a:pt x="60" y="10"/>
                  <a:pt x="48" y="7"/>
                  <a:pt x="34" y="7"/>
                </a:cubicBezTo>
                <a:cubicBezTo>
                  <a:pt x="34" y="7"/>
                  <a:pt x="34" y="7"/>
                  <a:pt x="34" y="7"/>
                </a:cubicBezTo>
                <a:cubicBezTo>
                  <a:pt x="20" y="7"/>
                  <a:pt x="8" y="10"/>
                  <a:pt x="0" y="15"/>
                </a:cubicBezTo>
                <a:close/>
              </a:path>
            </a:pathLst>
          </a:custGeom>
          <a:solidFill>
            <a:srgbClr val="00798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2" name="Freeform 119"/>
          <p:cNvSpPr/>
          <p:nvPr/>
        </p:nvSpPr>
        <p:spPr bwMode="auto">
          <a:xfrm>
            <a:off x="3709353" y="2397126"/>
            <a:ext cx="41275" cy="171450"/>
          </a:xfrm>
          <a:custGeom>
            <a:avLst/>
            <a:gdLst>
              <a:gd name="T0" fmla="*/ 13 w 26"/>
              <a:gd name="T1" fmla="*/ 0 h 108"/>
              <a:gd name="T2" fmla="*/ 20 w 26"/>
              <a:gd name="T3" fmla="*/ 48 h 108"/>
              <a:gd name="T4" fmla="*/ 26 w 26"/>
              <a:gd name="T5" fmla="*/ 101 h 108"/>
              <a:gd name="T6" fmla="*/ 13 w 26"/>
              <a:gd name="T7" fmla="*/ 108 h 108"/>
              <a:gd name="T8" fmla="*/ 0 w 26"/>
              <a:gd name="T9" fmla="*/ 101 h 108"/>
              <a:gd name="T10" fmla="*/ 5 w 26"/>
              <a:gd name="T11" fmla="*/ 45 h 108"/>
              <a:gd name="T12" fmla="*/ 13 w 26"/>
              <a:gd name="T13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" h="108">
                <a:moveTo>
                  <a:pt x="13" y="0"/>
                </a:moveTo>
                <a:lnTo>
                  <a:pt x="20" y="48"/>
                </a:lnTo>
                <a:lnTo>
                  <a:pt x="26" y="101"/>
                </a:lnTo>
                <a:lnTo>
                  <a:pt x="13" y="108"/>
                </a:lnTo>
                <a:lnTo>
                  <a:pt x="0" y="101"/>
                </a:lnTo>
                <a:lnTo>
                  <a:pt x="5" y="45"/>
                </a:lnTo>
                <a:lnTo>
                  <a:pt x="13" y="0"/>
                </a:lnTo>
                <a:close/>
              </a:path>
            </a:pathLst>
          </a:custGeom>
          <a:solidFill>
            <a:srgbClr val="0074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3" name="Freeform 120"/>
          <p:cNvSpPr/>
          <p:nvPr/>
        </p:nvSpPr>
        <p:spPr bwMode="auto">
          <a:xfrm>
            <a:off x="3596640" y="2425701"/>
            <a:ext cx="103188" cy="146050"/>
          </a:xfrm>
          <a:custGeom>
            <a:avLst/>
            <a:gdLst>
              <a:gd name="T0" fmla="*/ 0 w 65"/>
              <a:gd name="T1" fmla="*/ 0 h 92"/>
              <a:gd name="T2" fmla="*/ 33 w 65"/>
              <a:gd name="T3" fmla="*/ 38 h 92"/>
              <a:gd name="T4" fmla="*/ 65 w 65"/>
              <a:gd name="T5" fmla="*/ 77 h 92"/>
              <a:gd name="T6" fmla="*/ 58 w 65"/>
              <a:gd name="T7" fmla="*/ 90 h 92"/>
              <a:gd name="T8" fmla="*/ 43 w 65"/>
              <a:gd name="T9" fmla="*/ 92 h 92"/>
              <a:gd name="T10" fmla="*/ 16 w 65"/>
              <a:gd name="T11" fmla="*/ 40 h 92"/>
              <a:gd name="T12" fmla="*/ 0 w 65"/>
              <a:gd name="T13" fmla="*/ 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" h="92">
                <a:moveTo>
                  <a:pt x="0" y="0"/>
                </a:moveTo>
                <a:lnTo>
                  <a:pt x="33" y="38"/>
                </a:lnTo>
                <a:lnTo>
                  <a:pt x="65" y="77"/>
                </a:lnTo>
                <a:lnTo>
                  <a:pt x="58" y="90"/>
                </a:lnTo>
                <a:lnTo>
                  <a:pt x="43" y="92"/>
                </a:lnTo>
                <a:lnTo>
                  <a:pt x="16" y="40"/>
                </a:lnTo>
                <a:lnTo>
                  <a:pt x="0" y="0"/>
                </a:lnTo>
                <a:close/>
              </a:path>
            </a:pathLst>
          </a:custGeom>
          <a:solidFill>
            <a:srgbClr val="0074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4" name="Freeform 121"/>
          <p:cNvSpPr/>
          <p:nvPr/>
        </p:nvSpPr>
        <p:spPr bwMode="auto">
          <a:xfrm>
            <a:off x="3763328" y="2424113"/>
            <a:ext cx="103188" cy="144463"/>
          </a:xfrm>
          <a:custGeom>
            <a:avLst/>
            <a:gdLst>
              <a:gd name="T0" fmla="*/ 65 w 65"/>
              <a:gd name="T1" fmla="*/ 0 h 91"/>
              <a:gd name="T2" fmla="*/ 37 w 65"/>
              <a:gd name="T3" fmla="*/ 30 h 91"/>
              <a:gd name="T4" fmla="*/ 0 w 65"/>
              <a:gd name="T5" fmla="*/ 76 h 91"/>
              <a:gd name="T6" fmla="*/ 5 w 65"/>
              <a:gd name="T7" fmla="*/ 90 h 91"/>
              <a:gd name="T8" fmla="*/ 22 w 65"/>
              <a:gd name="T9" fmla="*/ 91 h 91"/>
              <a:gd name="T10" fmla="*/ 43 w 65"/>
              <a:gd name="T11" fmla="*/ 50 h 91"/>
              <a:gd name="T12" fmla="*/ 65 w 65"/>
              <a:gd name="T13" fmla="*/ 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" h="91">
                <a:moveTo>
                  <a:pt x="65" y="0"/>
                </a:moveTo>
                <a:lnTo>
                  <a:pt x="37" y="30"/>
                </a:lnTo>
                <a:lnTo>
                  <a:pt x="0" y="76"/>
                </a:lnTo>
                <a:lnTo>
                  <a:pt x="5" y="90"/>
                </a:lnTo>
                <a:lnTo>
                  <a:pt x="22" y="91"/>
                </a:lnTo>
                <a:lnTo>
                  <a:pt x="43" y="50"/>
                </a:lnTo>
                <a:lnTo>
                  <a:pt x="65" y="0"/>
                </a:lnTo>
                <a:close/>
              </a:path>
            </a:pathLst>
          </a:custGeom>
          <a:solidFill>
            <a:srgbClr val="0074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5" name="Freeform 122"/>
          <p:cNvSpPr/>
          <p:nvPr/>
        </p:nvSpPr>
        <p:spPr bwMode="auto">
          <a:xfrm>
            <a:off x="3499803" y="2516188"/>
            <a:ext cx="155575" cy="82550"/>
          </a:xfrm>
          <a:custGeom>
            <a:avLst/>
            <a:gdLst>
              <a:gd name="T0" fmla="*/ 0 w 98"/>
              <a:gd name="T1" fmla="*/ 0 h 52"/>
              <a:gd name="T2" fmla="*/ 53 w 98"/>
              <a:gd name="T3" fmla="*/ 13 h 52"/>
              <a:gd name="T4" fmla="*/ 98 w 98"/>
              <a:gd name="T5" fmla="*/ 26 h 52"/>
              <a:gd name="T6" fmla="*/ 98 w 98"/>
              <a:gd name="T7" fmla="*/ 43 h 52"/>
              <a:gd name="T8" fmla="*/ 89 w 98"/>
              <a:gd name="T9" fmla="*/ 52 h 52"/>
              <a:gd name="T10" fmla="*/ 36 w 98"/>
              <a:gd name="T11" fmla="*/ 22 h 52"/>
              <a:gd name="T12" fmla="*/ 0 w 98"/>
              <a:gd name="T13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" h="52">
                <a:moveTo>
                  <a:pt x="0" y="0"/>
                </a:moveTo>
                <a:lnTo>
                  <a:pt x="53" y="13"/>
                </a:lnTo>
                <a:lnTo>
                  <a:pt x="98" y="26"/>
                </a:lnTo>
                <a:lnTo>
                  <a:pt x="98" y="43"/>
                </a:lnTo>
                <a:lnTo>
                  <a:pt x="89" y="52"/>
                </a:lnTo>
                <a:lnTo>
                  <a:pt x="36" y="22"/>
                </a:lnTo>
                <a:lnTo>
                  <a:pt x="0" y="0"/>
                </a:lnTo>
                <a:close/>
              </a:path>
            </a:pathLst>
          </a:custGeom>
          <a:solidFill>
            <a:srgbClr val="0074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6" name="Freeform 123"/>
          <p:cNvSpPr/>
          <p:nvPr/>
        </p:nvSpPr>
        <p:spPr bwMode="auto">
          <a:xfrm>
            <a:off x="3804603" y="2516188"/>
            <a:ext cx="157163" cy="79375"/>
          </a:xfrm>
          <a:custGeom>
            <a:avLst/>
            <a:gdLst>
              <a:gd name="T0" fmla="*/ 99 w 99"/>
              <a:gd name="T1" fmla="*/ 0 h 50"/>
              <a:gd name="T2" fmla="*/ 56 w 99"/>
              <a:gd name="T3" fmla="*/ 9 h 50"/>
              <a:gd name="T4" fmla="*/ 2 w 99"/>
              <a:gd name="T5" fmla="*/ 26 h 50"/>
              <a:gd name="T6" fmla="*/ 0 w 99"/>
              <a:gd name="T7" fmla="*/ 39 h 50"/>
              <a:gd name="T8" fmla="*/ 11 w 99"/>
              <a:gd name="T9" fmla="*/ 50 h 50"/>
              <a:gd name="T10" fmla="*/ 54 w 99"/>
              <a:gd name="T11" fmla="*/ 28 h 50"/>
              <a:gd name="T12" fmla="*/ 99 w 99"/>
              <a:gd name="T13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9" h="50">
                <a:moveTo>
                  <a:pt x="99" y="0"/>
                </a:moveTo>
                <a:lnTo>
                  <a:pt x="56" y="9"/>
                </a:lnTo>
                <a:lnTo>
                  <a:pt x="2" y="26"/>
                </a:lnTo>
                <a:lnTo>
                  <a:pt x="0" y="39"/>
                </a:lnTo>
                <a:lnTo>
                  <a:pt x="11" y="50"/>
                </a:lnTo>
                <a:lnTo>
                  <a:pt x="54" y="28"/>
                </a:lnTo>
                <a:lnTo>
                  <a:pt x="99" y="0"/>
                </a:lnTo>
                <a:close/>
              </a:path>
            </a:pathLst>
          </a:custGeom>
          <a:solidFill>
            <a:srgbClr val="0074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7" name="Freeform 124"/>
          <p:cNvSpPr/>
          <p:nvPr/>
        </p:nvSpPr>
        <p:spPr bwMode="auto">
          <a:xfrm>
            <a:off x="3417253" y="2735263"/>
            <a:ext cx="244475" cy="315913"/>
          </a:xfrm>
          <a:custGeom>
            <a:avLst/>
            <a:gdLst>
              <a:gd name="T0" fmla="*/ 154 w 154"/>
              <a:gd name="T1" fmla="*/ 38 h 199"/>
              <a:gd name="T2" fmla="*/ 88 w 154"/>
              <a:gd name="T3" fmla="*/ 0 h 199"/>
              <a:gd name="T4" fmla="*/ 0 w 154"/>
              <a:gd name="T5" fmla="*/ 105 h 199"/>
              <a:gd name="T6" fmla="*/ 88 w 154"/>
              <a:gd name="T7" fmla="*/ 199 h 199"/>
              <a:gd name="T8" fmla="*/ 154 w 154"/>
              <a:gd name="T9" fmla="*/ 38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" h="199">
                <a:moveTo>
                  <a:pt x="154" y="38"/>
                </a:moveTo>
                <a:lnTo>
                  <a:pt x="88" y="0"/>
                </a:lnTo>
                <a:lnTo>
                  <a:pt x="0" y="105"/>
                </a:lnTo>
                <a:lnTo>
                  <a:pt x="88" y="199"/>
                </a:lnTo>
                <a:lnTo>
                  <a:pt x="154" y="38"/>
                </a:lnTo>
                <a:close/>
              </a:path>
            </a:pathLst>
          </a:cu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8" name="Freeform 125"/>
          <p:cNvSpPr/>
          <p:nvPr/>
        </p:nvSpPr>
        <p:spPr bwMode="auto">
          <a:xfrm>
            <a:off x="3499803" y="2795588"/>
            <a:ext cx="165100" cy="517525"/>
          </a:xfrm>
          <a:custGeom>
            <a:avLst/>
            <a:gdLst>
              <a:gd name="T0" fmla="*/ 104 w 104"/>
              <a:gd name="T1" fmla="*/ 0 h 326"/>
              <a:gd name="T2" fmla="*/ 10 w 104"/>
              <a:gd name="T3" fmla="*/ 326 h 326"/>
              <a:gd name="T4" fmla="*/ 0 w 104"/>
              <a:gd name="T5" fmla="*/ 123 h 326"/>
              <a:gd name="T6" fmla="*/ 104 w 104"/>
              <a:gd name="T7" fmla="*/ 0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4" h="326">
                <a:moveTo>
                  <a:pt x="104" y="0"/>
                </a:moveTo>
                <a:lnTo>
                  <a:pt x="10" y="326"/>
                </a:lnTo>
                <a:lnTo>
                  <a:pt x="0" y="123"/>
                </a:lnTo>
                <a:lnTo>
                  <a:pt x="104" y="0"/>
                </a:lnTo>
                <a:close/>
              </a:path>
            </a:pathLst>
          </a:custGeom>
          <a:solidFill>
            <a:srgbClr val="3CB1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9" name="Freeform 126"/>
          <p:cNvSpPr/>
          <p:nvPr/>
        </p:nvSpPr>
        <p:spPr bwMode="auto">
          <a:xfrm>
            <a:off x="3798253" y="2871788"/>
            <a:ext cx="336550" cy="407988"/>
          </a:xfrm>
          <a:custGeom>
            <a:avLst/>
            <a:gdLst>
              <a:gd name="T0" fmla="*/ 130 w 212"/>
              <a:gd name="T1" fmla="*/ 0 h 257"/>
              <a:gd name="T2" fmla="*/ 212 w 212"/>
              <a:gd name="T3" fmla="*/ 51 h 257"/>
              <a:gd name="T4" fmla="*/ 79 w 212"/>
              <a:gd name="T5" fmla="*/ 257 h 257"/>
              <a:gd name="T6" fmla="*/ 0 w 212"/>
              <a:gd name="T7" fmla="*/ 195 h 257"/>
              <a:gd name="T8" fmla="*/ 130 w 212"/>
              <a:gd name="T9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2" h="257">
                <a:moveTo>
                  <a:pt x="130" y="0"/>
                </a:moveTo>
                <a:lnTo>
                  <a:pt x="212" y="51"/>
                </a:lnTo>
                <a:lnTo>
                  <a:pt x="79" y="257"/>
                </a:lnTo>
                <a:lnTo>
                  <a:pt x="0" y="195"/>
                </a:lnTo>
                <a:lnTo>
                  <a:pt x="130" y="0"/>
                </a:lnTo>
                <a:close/>
              </a:path>
            </a:pathLst>
          </a:custGeom>
          <a:solidFill>
            <a:srgbClr val="0080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0" name="Freeform 127"/>
          <p:cNvSpPr/>
          <p:nvPr/>
        </p:nvSpPr>
        <p:spPr bwMode="auto">
          <a:xfrm>
            <a:off x="3890328" y="2932113"/>
            <a:ext cx="244475" cy="347663"/>
          </a:xfrm>
          <a:custGeom>
            <a:avLst/>
            <a:gdLst>
              <a:gd name="T0" fmla="*/ 132 w 154"/>
              <a:gd name="T1" fmla="*/ 0 h 219"/>
              <a:gd name="T2" fmla="*/ 154 w 154"/>
              <a:gd name="T3" fmla="*/ 13 h 219"/>
              <a:gd name="T4" fmla="*/ 21 w 154"/>
              <a:gd name="T5" fmla="*/ 219 h 219"/>
              <a:gd name="T6" fmla="*/ 0 w 154"/>
              <a:gd name="T7" fmla="*/ 204 h 219"/>
              <a:gd name="T8" fmla="*/ 132 w 154"/>
              <a:gd name="T9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" h="219">
                <a:moveTo>
                  <a:pt x="132" y="0"/>
                </a:moveTo>
                <a:lnTo>
                  <a:pt x="154" y="13"/>
                </a:lnTo>
                <a:lnTo>
                  <a:pt x="21" y="219"/>
                </a:lnTo>
                <a:lnTo>
                  <a:pt x="0" y="204"/>
                </a:lnTo>
                <a:lnTo>
                  <a:pt x="132" y="0"/>
                </a:lnTo>
                <a:close/>
              </a:path>
            </a:pathLst>
          </a:custGeom>
          <a:solidFill>
            <a:srgbClr val="0074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1" name="Freeform 128"/>
          <p:cNvSpPr/>
          <p:nvPr/>
        </p:nvSpPr>
        <p:spPr bwMode="auto">
          <a:xfrm>
            <a:off x="3961765" y="3059113"/>
            <a:ext cx="128588" cy="138113"/>
          </a:xfrm>
          <a:custGeom>
            <a:avLst/>
            <a:gdLst>
              <a:gd name="T0" fmla="*/ 27 w 43"/>
              <a:gd name="T1" fmla="*/ 3 h 46"/>
              <a:gd name="T2" fmla="*/ 38 w 43"/>
              <a:gd name="T3" fmla="*/ 10 h 46"/>
              <a:gd name="T4" fmla="*/ 40 w 43"/>
              <a:gd name="T5" fmla="*/ 21 h 46"/>
              <a:gd name="T6" fmla="*/ 27 w 43"/>
              <a:gd name="T7" fmla="*/ 41 h 46"/>
              <a:gd name="T8" fmla="*/ 16 w 43"/>
              <a:gd name="T9" fmla="*/ 44 h 46"/>
              <a:gd name="T10" fmla="*/ 5 w 43"/>
              <a:gd name="T11" fmla="*/ 37 h 46"/>
              <a:gd name="T12" fmla="*/ 3 w 43"/>
              <a:gd name="T13" fmla="*/ 26 h 46"/>
              <a:gd name="T14" fmla="*/ 16 w 43"/>
              <a:gd name="T15" fmla="*/ 5 h 46"/>
              <a:gd name="T16" fmla="*/ 27 w 43"/>
              <a:gd name="T17" fmla="*/ 3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46">
                <a:moveTo>
                  <a:pt x="27" y="3"/>
                </a:moveTo>
                <a:cubicBezTo>
                  <a:pt x="38" y="10"/>
                  <a:pt x="38" y="10"/>
                  <a:pt x="38" y="10"/>
                </a:cubicBezTo>
                <a:cubicBezTo>
                  <a:pt x="41" y="12"/>
                  <a:pt x="43" y="17"/>
                  <a:pt x="40" y="21"/>
                </a:cubicBezTo>
                <a:cubicBezTo>
                  <a:pt x="27" y="41"/>
                  <a:pt x="27" y="41"/>
                  <a:pt x="27" y="41"/>
                </a:cubicBezTo>
                <a:cubicBezTo>
                  <a:pt x="25" y="45"/>
                  <a:pt x="20" y="46"/>
                  <a:pt x="16" y="44"/>
                </a:cubicBezTo>
                <a:cubicBezTo>
                  <a:pt x="5" y="37"/>
                  <a:pt x="5" y="37"/>
                  <a:pt x="5" y="37"/>
                </a:cubicBezTo>
                <a:cubicBezTo>
                  <a:pt x="1" y="35"/>
                  <a:pt x="0" y="30"/>
                  <a:pt x="3" y="26"/>
                </a:cubicBezTo>
                <a:cubicBezTo>
                  <a:pt x="16" y="5"/>
                  <a:pt x="16" y="5"/>
                  <a:pt x="16" y="5"/>
                </a:cubicBezTo>
                <a:cubicBezTo>
                  <a:pt x="18" y="2"/>
                  <a:pt x="23" y="0"/>
                  <a:pt x="27" y="3"/>
                </a:cubicBezTo>
                <a:close/>
              </a:path>
            </a:pathLst>
          </a:custGeom>
          <a:solidFill>
            <a:srgbClr val="65C7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2" name="Freeform 129"/>
          <p:cNvSpPr/>
          <p:nvPr/>
        </p:nvSpPr>
        <p:spPr bwMode="auto">
          <a:xfrm>
            <a:off x="3593465" y="2809876"/>
            <a:ext cx="293688" cy="404813"/>
          </a:xfrm>
          <a:custGeom>
            <a:avLst/>
            <a:gdLst>
              <a:gd name="T0" fmla="*/ 185 w 185"/>
              <a:gd name="T1" fmla="*/ 23 h 255"/>
              <a:gd name="T2" fmla="*/ 165 w 185"/>
              <a:gd name="T3" fmla="*/ 0 h 255"/>
              <a:gd name="T4" fmla="*/ 0 w 185"/>
              <a:gd name="T5" fmla="*/ 255 h 255"/>
              <a:gd name="T6" fmla="*/ 82 w 185"/>
              <a:gd name="T7" fmla="*/ 152 h 255"/>
              <a:gd name="T8" fmla="*/ 165 w 185"/>
              <a:gd name="T9" fmla="*/ 49 h 255"/>
              <a:gd name="T10" fmla="*/ 168 w 185"/>
              <a:gd name="T11" fmla="*/ 45 h 255"/>
              <a:gd name="T12" fmla="*/ 185 w 185"/>
              <a:gd name="T13" fmla="*/ 23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5" h="255">
                <a:moveTo>
                  <a:pt x="185" y="23"/>
                </a:moveTo>
                <a:lnTo>
                  <a:pt x="165" y="0"/>
                </a:lnTo>
                <a:lnTo>
                  <a:pt x="0" y="255"/>
                </a:lnTo>
                <a:lnTo>
                  <a:pt x="82" y="152"/>
                </a:lnTo>
                <a:lnTo>
                  <a:pt x="165" y="49"/>
                </a:lnTo>
                <a:lnTo>
                  <a:pt x="168" y="45"/>
                </a:lnTo>
                <a:lnTo>
                  <a:pt x="185" y="23"/>
                </a:lnTo>
                <a:close/>
              </a:path>
            </a:pathLst>
          </a:custGeom>
          <a:solidFill>
            <a:srgbClr val="3CB1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3" name="Freeform 130"/>
          <p:cNvSpPr/>
          <p:nvPr/>
        </p:nvSpPr>
        <p:spPr bwMode="auto">
          <a:xfrm>
            <a:off x="3509328" y="3432176"/>
            <a:ext cx="447675" cy="471488"/>
          </a:xfrm>
          <a:custGeom>
            <a:avLst/>
            <a:gdLst>
              <a:gd name="T0" fmla="*/ 282 w 282"/>
              <a:gd name="T1" fmla="*/ 69 h 297"/>
              <a:gd name="T2" fmla="*/ 266 w 282"/>
              <a:gd name="T3" fmla="*/ 0 h 297"/>
              <a:gd name="T4" fmla="*/ 0 w 282"/>
              <a:gd name="T5" fmla="*/ 297 h 297"/>
              <a:gd name="T6" fmla="*/ 282 w 282"/>
              <a:gd name="T7" fmla="*/ 69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2" h="297">
                <a:moveTo>
                  <a:pt x="282" y="69"/>
                </a:moveTo>
                <a:lnTo>
                  <a:pt x="266" y="0"/>
                </a:lnTo>
                <a:lnTo>
                  <a:pt x="0" y="297"/>
                </a:lnTo>
                <a:lnTo>
                  <a:pt x="282" y="69"/>
                </a:lnTo>
                <a:close/>
              </a:path>
            </a:pathLst>
          </a:custGeom>
          <a:solidFill>
            <a:srgbClr val="3CB1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4" name="Freeform 131"/>
          <p:cNvSpPr/>
          <p:nvPr/>
        </p:nvSpPr>
        <p:spPr bwMode="auto">
          <a:xfrm>
            <a:off x="3417253" y="2735263"/>
            <a:ext cx="179388" cy="166688"/>
          </a:xfrm>
          <a:custGeom>
            <a:avLst/>
            <a:gdLst>
              <a:gd name="T0" fmla="*/ 88 w 113"/>
              <a:gd name="T1" fmla="*/ 0 h 105"/>
              <a:gd name="T2" fmla="*/ 73 w 113"/>
              <a:gd name="T3" fmla="*/ 17 h 105"/>
              <a:gd name="T4" fmla="*/ 51 w 113"/>
              <a:gd name="T5" fmla="*/ 45 h 105"/>
              <a:gd name="T6" fmla="*/ 0 w 113"/>
              <a:gd name="T7" fmla="*/ 105 h 105"/>
              <a:gd name="T8" fmla="*/ 58 w 113"/>
              <a:gd name="T9" fmla="*/ 58 h 105"/>
              <a:gd name="T10" fmla="*/ 84 w 113"/>
              <a:gd name="T11" fmla="*/ 36 h 105"/>
              <a:gd name="T12" fmla="*/ 103 w 113"/>
              <a:gd name="T13" fmla="*/ 21 h 105"/>
              <a:gd name="T14" fmla="*/ 113 w 113"/>
              <a:gd name="T15" fmla="*/ 13 h 105"/>
              <a:gd name="T16" fmla="*/ 88 w 113"/>
              <a:gd name="T17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3" h="105">
                <a:moveTo>
                  <a:pt x="88" y="0"/>
                </a:moveTo>
                <a:lnTo>
                  <a:pt x="73" y="17"/>
                </a:lnTo>
                <a:lnTo>
                  <a:pt x="51" y="45"/>
                </a:lnTo>
                <a:lnTo>
                  <a:pt x="0" y="105"/>
                </a:lnTo>
                <a:lnTo>
                  <a:pt x="58" y="58"/>
                </a:lnTo>
                <a:lnTo>
                  <a:pt x="84" y="36"/>
                </a:lnTo>
                <a:lnTo>
                  <a:pt x="103" y="21"/>
                </a:lnTo>
                <a:lnTo>
                  <a:pt x="113" y="13"/>
                </a:lnTo>
                <a:lnTo>
                  <a:pt x="88" y="0"/>
                </a:lnTo>
                <a:close/>
              </a:path>
            </a:pathLst>
          </a:custGeom>
          <a:solidFill>
            <a:srgbClr val="3CB1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5" name="Rectangle 132"/>
          <p:cNvSpPr>
            <a:spLocks noChangeArrowheads="1"/>
          </p:cNvSpPr>
          <p:nvPr/>
        </p:nvSpPr>
        <p:spPr bwMode="auto">
          <a:xfrm>
            <a:off x="3404553" y="3943351"/>
            <a:ext cx="581025" cy="558800"/>
          </a:xfrm>
          <a:prstGeom prst="rect">
            <a:avLst/>
          </a:prstGeom>
          <a:solidFill>
            <a:srgbClr val="4FA1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6" name="Rectangle 133"/>
          <p:cNvSpPr>
            <a:spLocks noChangeArrowheads="1"/>
          </p:cNvSpPr>
          <p:nvPr/>
        </p:nvSpPr>
        <p:spPr bwMode="auto">
          <a:xfrm>
            <a:off x="3431540" y="3933826"/>
            <a:ext cx="525463" cy="588963"/>
          </a:xfrm>
          <a:prstGeom prst="rect">
            <a:avLst/>
          </a:prstGeom>
          <a:solidFill>
            <a:srgbClr val="53AF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7" name="Rectangle 134"/>
          <p:cNvSpPr>
            <a:spLocks noChangeArrowheads="1"/>
          </p:cNvSpPr>
          <p:nvPr/>
        </p:nvSpPr>
        <p:spPr bwMode="auto">
          <a:xfrm>
            <a:off x="3348990" y="4041776"/>
            <a:ext cx="690563" cy="79375"/>
          </a:xfrm>
          <a:prstGeom prst="rect">
            <a:avLst/>
          </a:pr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8" name="Rectangle 135"/>
          <p:cNvSpPr>
            <a:spLocks noChangeArrowheads="1"/>
          </p:cNvSpPr>
          <p:nvPr/>
        </p:nvSpPr>
        <p:spPr bwMode="auto">
          <a:xfrm>
            <a:off x="3348990" y="4083051"/>
            <a:ext cx="690563" cy="38100"/>
          </a:xfrm>
          <a:prstGeom prst="rect">
            <a:avLst/>
          </a:prstGeom>
          <a:solidFill>
            <a:srgbClr val="61B9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9" name="Rectangle 136"/>
          <p:cNvSpPr>
            <a:spLocks noChangeArrowheads="1"/>
          </p:cNvSpPr>
          <p:nvPr/>
        </p:nvSpPr>
        <p:spPr bwMode="auto">
          <a:xfrm>
            <a:off x="3285490" y="4478338"/>
            <a:ext cx="831850" cy="104775"/>
          </a:xfrm>
          <a:prstGeom prst="rect">
            <a:avLst/>
          </a:pr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0" name="Rectangle 137"/>
          <p:cNvSpPr>
            <a:spLocks noChangeArrowheads="1"/>
          </p:cNvSpPr>
          <p:nvPr/>
        </p:nvSpPr>
        <p:spPr bwMode="auto">
          <a:xfrm>
            <a:off x="3285490" y="4532313"/>
            <a:ext cx="831850" cy="50800"/>
          </a:xfrm>
          <a:prstGeom prst="rect">
            <a:avLst/>
          </a:prstGeom>
          <a:solidFill>
            <a:srgbClr val="61B9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1" name="Rectangle 138"/>
          <p:cNvSpPr>
            <a:spLocks noChangeArrowheads="1"/>
          </p:cNvSpPr>
          <p:nvPr/>
        </p:nvSpPr>
        <p:spPr bwMode="auto">
          <a:xfrm>
            <a:off x="3533140" y="4162426"/>
            <a:ext cx="71438" cy="182563"/>
          </a:xfrm>
          <a:prstGeom prst="rect">
            <a:avLst/>
          </a:prstGeom>
          <a:solidFill>
            <a:srgbClr val="2E92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2" name="Rectangle 139"/>
          <p:cNvSpPr>
            <a:spLocks noChangeArrowheads="1"/>
          </p:cNvSpPr>
          <p:nvPr/>
        </p:nvSpPr>
        <p:spPr bwMode="auto">
          <a:xfrm>
            <a:off x="3658553" y="4162426"/>
            <a:ext cx="71438" cy="182563"/>
          </a:xfrm>
          <a:prstGeom prst="rect">
            <a:avLst/>
          </a:prstGeom>
          <a:solidFill>
            <a:srgbClr val="2E92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3" name="Rectangle 140"/>
          <p:cNvSpPr>
            <a:spLocks noChangeArrowheads="1"/>
          </p:cNvSpPr>
          <p:nvPr/>
        </p:nvSpPr>
        <p:spPr bwMode="auto">
          <a:xfrm>
            <a:off x="3787140" y="4162426"/>
            <a:ext cx="68263" cy="182563"/>
          </a:xfrm>
          <a:prstGeom prst="rect">
            <a:avLst/>
          </a:prstGeom>
          <a:solidFill>
            <a:srgbClr val="2E92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4" name="Rectangle 141"/>
          <p:cNvSpPr>
            <a:spLocks noChangeArrowheads="1"/>
          </p:cNvSpPr>
          <p:nvPr/>
        </p:nvSpPr>
        <p:spPr bwMode="auto">
          <a:xfrm>
            <a:off x="3383915" y="3903663"/>
            <a:ext cx="620713" cy="50800"/>
          </a:xfrm>
          <a:prstGeom prst="rect">
            <a:avLst/>
          </a:pr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5" name="Rectangle 142"/>
          <p:cNvSpPr>
            <a:spLocks noChangeArrowheads="1"/>
          </p:cNvSpPr>
          <p:nvPr/>
        </p:nvSpPr>
        <p:spPr bwMode="auto">
          <a:xfrm>
            <a:off x="3053715" y="4583113"/>
            <a:ext cx="1295400" cy="103188"/>
          </a:xfrm>
          <a:prstGeom prst="rect">
            <a:avLst/>
          </a:prstGeom>
          <a:solidFill>
            <a:srgbClr val="69C8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6" name="Rectangle 143"/>
          <p:cNvSpPr>
            <a:spLocks noChangeArrowheads="1"/>
          </p:cNvSpPr>
          <p:nvPr/>
        </p:nvSpPr>
        <p:spPr bwMode="auto">
          <a:xfrm>
            <a:off x="3053715" y="4635501"/>
            <a:ext cx="1295400" cy="50800"/>
          </a:xfrm>
          <a:prstGeom prst="rect">
            <a:avLst/>
          </a:prstGeom>
          <a:solidFill>
            <a:srgbClr val="61B9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7" name="Freeform 144"/>
          <p:cNvSpPr/>
          <p:nvPr/>
        </p:nvSpPr>
        <p:spPr bwMode="auto">
          <a:xfrm>
            <a:off x="5942965" y="4930776"/>
            <a:ext cx="1506538" cy="1028700"/>
          </a:xfrm>
          <a:custGeom>
            <a:avLst/>
            <a:gdLst>
              <a:gd name="T0" fmla="*/ 716 w 949"/>
              <a:gd name="T1" fmla="*/ 299 h 648"/>
              <a:gd name="T2" fmla="*/ 949 w 949"/>
              <a:gd name="T3" fmla="*/ 648 h 648"/>
              <a:gd name="T4" fmla="*/ 0 w 949"/>
              <a:gd name="T5" fmla="*/ 648 h 648"/>
              <a:gd name="T6" fmla="*/ 0 w 949"/>
              <a:gd name="T7" fmla="*/ 0 h 648"/>
              <a:gd name="T8" fmla="*/ 949 w 949"/>
              <a:gd name="T9" fmla="*/ 0 h 648"/>
              <a:gd name="T10" fmla="*/ 716 w 949"/>
              <a:gd name="T11" fmla="*/ 299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49" h="648">
                <a:moveTo>
                  <a:pt x="716" y="299"/>
                </a:moveTo>
                <a:lnTo>
                  <a:pt x="949" y="648"/>
                </a:lnTo>
                <a:lnTo>
                  <a:pt x="0" y="648"/>
                </a:lnTo>
                <a:lnTo>
                  <a:pt x="0" y="0"/>
                </a:lnTo>
                <a:lnTo>
                  <a:pt x="949" y="0"/>
                </a:lnTo>
                <a:lnTo>
                  <a:pt x="716" y="29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8" name="Freeform 145"/>
          <p:cNvSpPr/>
          <p:nvPr/>
        </p:nvSpPr>
        <p:spPr bwMode="auto">
          <a:xfrm>
            <a:off x="5942965" y="4930776"/>
            <a:ext cx="669925" cy="1028700"/>
          </a:xfrm>
          <a:custGeom>
            <a:avLst/>
            <a:gdLst>
              <a:gd name="T0" fmla="*/ 0 w 422"/>
              <a:gd name="T1" fmla="*/ 648 h 648"/>
              <a:gd name="T2" fmla="*/ 422 w 422"/>
              <a:gd name="T3" fmla="*/ 449 h 648"/>
              <a:gd name="T4" fmla="*/ 422 w 422"/>
              <a:gd name="T5" fmla="*/ 0 h 648"/>
              <a:gd name="T6" fmla="*/ 4 w 422"/>
              <a:gd name="T7" fmla="*/ 0 h 648"/>
              <a:gd name="T8" fmla="*/ 0 w 422"/>
              <a:gd name="T9" fmla="*/ 648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2" h="648">
                <a:moveTo>
                  <a:pt x="0" y="648"/>
                </a:moveTo>
                <a:lnTo>
                  <a:pt x="422" y="449"/>
                </a:lnTo>
                <a:lnTo>
                  <a:pt x="422" y="0"/>
                </a:lnTo>
                <a:lnTo>
                  <a:pt x="4" y="0"/>
                </a:lnTo>
                <a:lnTo>
                  <a:pt x="0" y="648"/>
                </a:lnTo>
                <a:close/>
              </a:path>
            </a:pathLst>
          </a:custGeom>
          <a:solidFill>
            <a:schemeClr val="accent2">
              <a:lumMod val="50000"/>
              <a:alpha val="33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9" name="Freeform 146"/>
          <p:cNvSpPr/>
          <p:nvPr/>
        </p:nvSpPr>
        <p:spPr bwMode="auto">
          <a:xfrm>
            <a:off x="266065" y="4933951"/>
            <a:ext cx="1509713" cy="1025525"/>
          </a:xfrm>
          <a:custGeom>
            <a:avLst/>
            <a:gdLst>
              <a:gd name="T0" fmla="*/ 235 w 951"/>
              <a:gd name="T1" fmla="*/ 299 h 646"/>
              <a:gd name="T2" fmla="*/ 0 w 951"/>
              <a:gd name="T3" fmla="*/ 646 h 646"/>
              <a:gd name="T4" fmla="*/ 951 w 951"/>
              <a:gd name="T5" fmla="*/ 646 h 646"/>
              <a:gd name="T6" fmla="*/ 951 w 951"/>
              <a:gd name="T7" fmla="*/ 0 h 646"/>
              <a:gd name="T8" fmla="*/ 0 w 951"/>
              <a:gd name="T9" fmla="*/ 0 h 646"/>
              <a:gd name="T10" fmla="*/ 235 w 951"/>
              <a:gd name="T11" fmla="*/ 299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51" h="646">
                <a:moveTo>
                  <a:pt x="235" y="299"/>
                </a:moveTo>
                <a:lnTo>
                  <a:pt x="0" y="646"/>
                </a:lnTo>
                <a:lnTo>
                  <a:pt x="951" y="646"/>
                </a:lnTo>
                <a:lnTo>
                  <a:pt x="951" y="0"/>
                </a:lnTo>
                <a:lnTo>
                  <a:pt x="0" y="0"/>
                </a:lnTo>
                <a:lnTo>
                  <a:pt x="235" y="29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96" name="Freeform 147"/>
          <p:cNvSpPr/>
          <p:nvPr/>
        </p:nvSpPr>
        <p:spPr bwMode="auto">
          <a:xfrm>
            <a:off x="1109028" y="4933951"/>
            <a:ext cx="673100" cy="1025525"/>
          </a:xfrm>
          <a:custGeom>
            <a:avLst/>
            <a:gdLst>
              <a:gd name="T0" fmla="*/ 424 w 424"/>
              <a:gd name="T1" fmla="*/ 646 h 646"/>
              <a:gd name="T2" fmla="*/ 2 w 424"/>
              <a:gd name="T3" fmla="*/ 447 h 646"/>
              <a:gd name="T4" fmla="*/ 0 w 424"/>
              <a:gd name="T5" fmla="*/ 0 h 646"/>
              <a:gd name="T6" fmla="*/ 420 w 424"/>
              <a:gd name="T7" fmla="*/ 0 h 646"/>
              <a:gd name="T8" fmla="*/ 424 w 424"/>
              <a:gd name="T9" fmla="*/ 646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4" h="646">
                <a:moveTo>
                  <a:pt x="424" y="646"/>
                </a:moveTo>
                <a:lnTo>
                  <a:pt x="2" y="447"/>
                </a:lnTo>
                <a:lnTo>
                  <a:pt x="0" y="0"/>
                </a:lnTo>
                <a:lnTo>
                  <a:pt x="420" y="0"/>
                </a:lnTo>
                <a:lnTo>
                  <a:pt x="424" y="646"/>
                </a:lnTo>
                <a:close/>
              </a:path>
            </a:pathLst>
          </a:custGeom>
          <a:solidFill>
            <a:schemeClr val="accent2">
              <a:lumMod val="50000"/>
              <a:alpha val="33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97" name="Freeform 148"/>
          <p:cNvSpPr/>
          <p:nvPr/>
        </p:nvSpPr>
        <p:spPr bwMode="auto">
          <a:xfrm>
            <a:off x="4341178" y="2414588"/>
            <a:ext cx="619125" cy="333375"/>
          </a:xfrm>
          <a:custGeom>
            <a:avLst/>
            <a:gdLst>
              <a:gd name="T0" fmla="*/ 20 w 390"/>
              <a:gd name="T1" fmla="*/ 0 h 210"/>
              <a:gd name="T2" fmla="*/ 390 w 390"/>
              <a:gd name="T3" fmla="*/ 49 h 210"/>
              <a:gd name="T4" fmla="*/ 367 w 390"/>
              <a:gd name="T5" fmla="*/ 210 h 210"/>
              <a:gd name="T6" fmla="*/ 0 w 390"/>
              <a:gd name="T7" fmla="*/ 161 h 210"/>
              <a:gd name="T8" fmla="*/ 20 w 390"/>
              <a:gd name="T9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0" h="210">
                <a:moveTo>
                  <a:pt x="20" y="0"/>
                </a:moveTo>
                <a:lnTo>
                  <a:pt x="390" y="49"/>
                </a:lnTo>
                <a:lnTo>
                  <a:pt x="367" y="210"/>
                </a:lnTo>
                <a:lnTo>
                  <a:pt x="0" y="161"/>
                </a:lnTo>
                <a:lnTo>
                  <a:pt x="20" y="0"/>
                </a:lnTo>
                <a:close/>
              </a:path>
            </a:pathLst>
          </a:custGeom>
          <a:solidFill>
            <a:srgbClr val="D0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98" name="Freeform 149"/>
          <p:cNvSpPr/>
          <p:nvPr/>
        </p:nvSpPr>
        <p:spPr bwMode="auto">
          <a:xfrm>
            <a:off x="3998278" y="2646363"/>
            <a:ext cx="1003300" cy="2146300"/>
          </a:xfrm>
          <a:custGeom>
            <a:avLst/>
            <a:gdLst>
              <a:gd name="T0" fmla="*/ 169 w 632"/>
              <a:gd name="T1" fmla="*/ 0 h 1352"/>
              <a:gd name="T2" fmla="*/ 632 w 632"/>
              <a:gd name="T3" fmla="*/ 60 h 1352"/>
              <a:gd name="T4" fmla="*/ 463 w 632"/>
              <a:gd name="T5" fmla="*/ 1352 h 1352"/>
              <a:gd name="T6" fmla="*/ 0 w 632"/>
              <a:gd name="T7" fmla="*/ 1291 h 1352"/>
              <a:gd name="T8" fmla="*/ 169 w 632"/>
              <a:gd name="T9" fmla="*/ 0 h 1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2" h="1352">
                <a:moveTo>
                  <a:pt x="169" y="0"/>
                </a:moveTo>
                <a:lnTo>
                  <a:pt x="632" y="60"/>
                </a:lnTo>
                <a:lnTo>
                  <a:pt x="463" y="1352"/>
                </a:lnTo>
                <a:lnTo>
                  <a:pt x="0" y="1291"/>
                </a:lnTo>
                <a:lnTo>
                  <a:pt x="169" y="0"/>
                </a:lnTo>
                <a:close/>
              </a:path>
            </a:pathLst>
          </a:custGeom>
          <a:solidFill>
            <a:srgbClr val="D0D2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99" name="Freeform 150"/>
          <p:cNvSpPr/>
          <p:nvPr/>
        </p:nvSpPr>
        <p:spPr bwMode="auto">
          <a:xfrm>
            <a:off x="4242753" y="2636838"/>
            <a:ext cx="785813" cy="149225"/>
          </a:xfrm>
          <a:custGeom>
            <a:avLst/>
            <a:gdLst>
              <a:gd name="T0" fmla="*/ 10 w 264"/>
              <a:gd name="T1" fmla="*/ 1 h 50"/>
              <a:gd name="T2" fmla="*/ 257 w 264"/>
              <a:gd name="T3" fmla="*/ 33 h 50"/>
              <a:gd name="T4" fmla="*/ 264 w 264"/>
              <a:gd name="T5" fmla="*/ 43 h 50"/>
              <a:gd name="T6" fmla="*/ 264 w 264"/>
              <a:gd name="T7" fmla="*/ 43 h 50"/>
              <a:gd name="T8" fmla="*/ 255 w 264"/>
              <a:gd name="T9" fmla="*/ 50 h 50"/>
              <a:gd name="T10" fmla="*/ 8 w 264"/>
              <a:gd name="T11" fmla="*/ 17 h 50"/>
              <a:gd name="T12" fmla="*/ 0 w 264"/>
              <a:gd name="T13" fmla="*/ 8 h 50"/>
              <a:gd name="T14" fmla="*/ 0 w 264"/>
              <a:gd name="T15" fmla="*/ 8 h 50"/>
              <a:gd name="T16" fmla="*/ 10 w 264"/>
              <a:gd name="T17" fmla="*/ 1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4" h="50">
                <a:moveTo>
                  <a:pt x="10" y="1"/>
                </a:moveTo>
                <a:cubicBezTo>
                  <a:pt x="257" y="33"/>
                  <a:pt x="257" y="33"/>
                  <a:pt x="257" y="33"/>
                </a:cubicBezTo>
                <a:cubicBezTo>
                  <a:pt x="261" y="34"/>
                  <a:pt x="264" y="38"/>
                  <a:pt x="264" y="43"/>
                </a:cubicBezTo>
                <a:cubicBezTo>
                  <a:pt x="264" y="43"/>
                  <a:pt x="264" y="43"/>
                  <a:pt x="264" y="43"/>
                </a:cubicBezTo>
                <a:cubicBezTo>
                  <a:pt x="263" y="47"/>
                  <a:pt x="259" y="50"/>
                  <a:pt x="255" y="50"/>
                </a:cubicBezTo>
                <a:cubicBezTo>
                  <a:pt x="8" y="17"/>
                  <a:pt x="8" y="17"/>
                  <a:pt x="8" y="17"/>
                </a:cubicBezTo>
                <a:cubicBezTo>
                  <a:pt x="3" y="17"/>
                  <a:pt x="0" y="13"/>
                  <a:pt x="0" y="8"/>
                </a:cubicBezTo>
                <a:cubicBezTo>
                  <a:pt x="0" y="8"/>
                  <a:pt x="0" y="8"/>
                  <a:pt x="0" y="8"/>
                </a:cubicBezTo>
                <a:cubicBezTo>
                  <a:pt x="1" y="4"/>
                  <a:pt x="5" y="0"/>
                  <a:pt x="10" y="1"/>
                </a:cubicBez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0" name="Freeform 151"/>
          <p:cNvSpPr/>
          <p:nvPr/>
        </p:nvSpPr>
        <p:spPr bwMode="auto">
          <a:xfrm>
            <a:off x="4242753" y="2659063"/>
            <a:ext cx="785813" cy="127000"/>
          </a:xfrm>
          <a:custGeom>
            <a:avLst/>
            <a:gdLst>
              <a:gd name="T0" fmla="*/ 264 w 264"/>
              <a:gd name="T1" fmla="*/ 35 h 43"/>
              <a:gd name="T2" fmla="*/ 264 w 264"/>
              <a:gd name="T3" fmla="*/ 36 h 43"/>
              <a:gd name="T4" fmla="*/ 264 w 264"/>
              <a:gd name="T5" fmla="*/ 36 h 43"/>
              <a:gd name="T6" fmla="*/ 253 w 264"/>
              <a:gd name="T7" fmla="*/ 43 h 43"/>
              <a:gd name="T8" fmla="*/ 9 w 264"/>
              <a:gd name="T9" fmla="*/ 11 h 43"/>
              <a:gd name="T10" fmla="*/ 0 w 264"/>
              <a:gd name="T11" fmla="*/ 1 h 43"/>
              <a:gd name="T12" fmla="*/ 0 w 264"/>
              <a:gd name="T13" fmla="*/ 1 h 43"/>
              <a:gd name="T14" fmla="*/ 1 w 264"/>
              <a:gd name="T15" fmla="*/ 0 h 43"/>
              <a:gd name="T16" fmla="*/ 264 w 264"/>
              <a:gd name="T17" fmla="*/ 35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4" h="43">
                <a:moveTo>
                  <a:pt x="264" y="35"/>
                </a:moveTo>
                <a:cubicBezTo>
                  <a:pt x="264" y="35"/>
                  <a:pt x="264" y="35"/>
                  <a:pt x="264" y="36"/>
                </a:cubicBezTo>
                <a:cubicBezTo>
                  <a:pt x="264" y="36"/>
                  <a:pt x="264" y="36"/>
                  <a:pt x="264" y="36"/>
                </a:cubicBezTo>
                <a:cubicBezTo>
                  <a:pt x="263" y="40"/>
                  <a:pt x="258" y="43"/>
                  <a:pt x="253" y="43"/>
                </a:cubicBezTo>
                <a:cubicBezTo>
                  <a:pt x="9" y="11"/>
                  <a:pt x="9" y="11"/>
                  <a:pt x="9" y="11"/>
                </a:cubicBezTo>
                <a:cubicBezTo>
                  <a:pt x="4" y="10"/>
                  <a:pt x="0" y="6"/>
                  <a:pt x="0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1" y="0"/>
                </a:cubicBezTo>
                <a:lnTo>
                  <a:pt x="264" y="35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1" name="Freeform 152"/>
          <p:cNvSpPr/>
          <p:nvPr/>
        </p:nvSpPr>
        <p:spPr bwMode="auto">
          <a:xfrm>
            <a:off x="4328478" y="2387601"/>
            <a:ext cx="673100" cy="133350"/>
          </a:xfrm>
          <a:custGeom>
            <a:avLst/>
            <a:gdLst>
              <a:gd name="T0" fmla="*/ 10 w 226"/>
              <a:gd name="T1" fmla="*/ 0 h 45"/>
              <a:gd name="T2" fmla="*/ 219 w 226"/>
              <a:gd name="T3" fmla="*/ 28 h 45"/>
              <a:gd name="T4" fmla="*/ 226 w 226"/>
              <a:gd name="T5" fmla="*/ 37 h 45"/>
              <a:gd name="T6" fmla="*/ 226 w 226"/>
              <a:gd name="T7" fmla="*/ 37 h 45"/>
              <a:gd name="T8" fmla="*/ 216 w 226"/>
              <a:gd name="T9" fmla="*/ 44 h 45"/>
              <a:gd name="T10" fmla="*/ 8 w 226"/>
              <a:gd name="T11" fmla="*/ 17 h 45"/>
              <a:gd name="T12" fmla="*/ 1 w 226"/>
              <a:gd name="T13" fmla="*/ 7 h 45"/>
              <a:gd name="T14" fmla="*/ 1 w 226"/>
              <a:gd name="T15" fmla="*/ 7 h 45"/>
              <a:gd name="T16" fmla="*/ 10 w 226"/>
              <a:gd name="T17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6" h="45">
                <a:moveTo>
                  <a:pt x="10" y="0"/>
                </a:moveTo>
                <a:cubicBezTo>
                  <a:pt x="219" y="28"/>
                  <a:pt x="219" y="28"/>
                  <a:pt x="219" y="28"/>
                </a:cubicBezTo>
                <a:cubicBezTo>
                  <a:pt x="223" y="28"/>
                  <a:pt x="226" y="32"/>
                  <a:pt x="226" y="37"/>
                </a:cubicBezTo>
                <a:cubicBezTo>
                  <a:pt x="226" y="37"/>
                  <a:pt x="226" y="37"/>
                  <a:pt x="226" y="37"/>
                </a:cubicBezTo>
                <a:cubicBezTo>
                  <a:pt x="225" y="41"/>
                  <a:pt x="221" y="45"/>
                  <a:pt x="216" y="44"/>
                </a:cubicBezTo>
                <a:cubicBezTo>
                  <a:pt x="8" y="17"/>
                  <a:pt x="8" y="17"/>
                  <a:pt x="8" y="17"/>
                </a:cubicBezTo>
                <a:cubicBezTo>
                  <a:pt x="3" y="16"/>
                  <a:pt x="0" y="12"/>
                  <a:pt x="1" y="7"/>
                </a:cubicBezTo>
                <a:cubicBezTo>
                  <a:pt x="1" y="7"/>
                  <a:pt x="1" y="7"/>
                  <a:pt x="1" y="7"/>
                </a:cubicBezTo>
                <a:cubicBezTo>
                  <a:pt x="1" y="3"/>
                  <a:pt x="6" y="0"/>
                  <a:pt x="10" y="0"/>
                </a:cubicBez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2" name="Freeform 153"/>
          <p:cNvSpPr/>
          <p:nvPr/>
        </p:nvSpPr>
        <p:spPr bwMode="auto">
          <a:xfrm>
            <a:off x="4328478" y="2408238"/>
            <a:ext cx="673100" cy="112713"/>
          </a:xfrm>
          <a:custGeom>
            <a:avLst/>
            <a:gdLst>
              <a:gd name="T0" fmla="*/ 226 w 226"/>
              <a:gd name="T1" fmla="*/ 29 h 38"/>
              <a:gd name="T2" fmla="*/ 226 w 226"/>
              <a:gd name="T3" fmla="*/ 30 h 38"/>
              <a:gd name="T4" fmla="*/ 226 w 226"/>
              <a:gd name="T5" fmla="*/ 30 h 38"/>
              <a:gd name="T6" fmla="*/ 216 w 226"/>
              <a:gd name="T7" fmla="*/ 37 h 38"/>
              <a:gd name="T8" fmla="*/ 8 w 226"/>
              <a:gd name="T9" fmla="*/ 10 h 38"/>
              <a:gd name="T10" fmla="*/ 1 w 226"/>
              <a:gd name="T11" fmla="*/ 0 h 38"/>
              <a:gd name="T12" fmla="*/ 1 w 226"/>
              <a:gd name="T13" fmla="*/ 0 h 38"/>
              <a:gd name="T14" fmla="*/ 1 w 226"/>
              <a:gd name="T15" fmla="*/ 0 h 38"/>
              <a:gd name="T16" fmla="*/ 226 w 226"/>
              <a:gd name="T17" fmla="*/ 2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6" h="38">
                <a:moveTo>
                  <a:pt x="226" y="29"/>
                </a:moveTo>
                <a:cubicBezTo>
                  <a:pt x="226" y="29"/>
                  <a:pt x="226" y="30"/>
                  <a:pt x="226" y="30"/>
                </a:cubicBezTo>
                <a:cubicBezTo>
                  <a:pt x="226" y="30"/>
                  <a:pt x="226" y="30"/>
                  <a:pt x="226" y="30"/>
                </a:cubicBezTo>
                <a:cubicBezTo>
                  <a:pt x="225" y="34"/>
                  <a:pt x="221" y="38"/>
                  <a:pt x="216" y="37"/>
                </a:cubicBezTo>
                <a:cubicBezTo>
                  <a:pt x="8" y="10"/>
                  <a:pt x="8" y="10"/>
                  <a:pt x="8" y="10"/>
                </a:cubicBezTo>
                <a:cubicBezTo>
                  <a:pt x="3" y="9"/>
                  <a:pt x="0" y="5"/>
                  <a:pt x="1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lnTo>
                  <a:pt x="226" y="29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3" name="Freeform 154"/>
          <p:cNvSpPr/>
          <p:nvPr/>
        </p:nvSpPr>
        <p:spPr bwMode="auto">
          <a:xfrm>
            <a:off x="4134803" y="3460751"/>
            <a:ext cx="785813" cy="149225"/>
          </a:xfrm>
          <a:custGeom>
            <a:avLst/>
            <a:gdLst>
              <a:gd name="T0" fmla="*/ 9 w 264"/>
              <a:gd name="T1" fmla="*/ 1 h 50"/>
              <a:gd name="T2" fmla="*/ 256 w 264"/>
              <a:gd name="T3" fmla="*/ 33 h 50"/>
              <a:gd name="T4" fmla="*/ 264 w 264"/>
              <a:gd name="T5" fmla="*/ 42 h 50"/>
              <a:gd name="T6" fmla="*/ 264 w 264"/>
              <a:gd name="T7" fmla="*/ 42 h 50"/>
              <a:gd name="T8" fmla="*/ 254 w 264"/>
              <a:gd name="T9" fmla="*/ 49 h 50"/>
              <a:gd name="T10" fmla="*/ 7 w 264"/>
              <a:gd name="T11" fmla="*/ 17 h 50"/>
              <a:gd name="T12" fmla="*/ 0 w 264"/>
              <a:gd name="T13" fmla="*/ 8 h 50"/>
              <a:gd name="T14" fmla="*/ 0 w 264"/>
              <a:gd name="T15" fmla="*/ 8 h 50"/>
              <a:gd name="T16" fmla="*/ 9 w 264"/>
              <a:gd name="T17" fmla="*/ 1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4" h="50">
                <a:moveTo>
                  <a:pt x="9" y="1"/>
                </a:moveTo>
                <a:cubicBezTo>
                  <a:pt x="256" y="33"/>
                  <a:pt x="256" y="33"/>
                  <a:pt x="256" y="33"/>
                </a:cubicBezTo>
                <a:cubicBezTo>
                  <a:pt x="261" y="34"/>
                  <a:pt x="264" y="38"/>
                  <a:pt x="264" y="42"/>
                </a:cubicBezTo>
                <a:cubicBezTo>
                  <a:pt x="264" y="42"/>
                  <a:pt x="264" y="42"/>
                  <a:pt x="264" y="42"/>
                </a:cubicBezTo>
                <a:cubicBezTo>
                  <a:pt x="263" y="47"/>
                  <a:pt x="259" y="50"/>
                  <a:pt x="254" y="49"/>
                </a:cubicBezTo>
                <a:cubicBezTo>
                  <a:pt x="7" y="17"/>
                  <a:pt x="7" y="17"/>
                  <a:pt x="7" y="17"/>
                </a:cubicBezTo>
                <a:cubicBezTo>
                  <a:pt x="3" y="16"/>
                  <a:pt x="0" y="12"/>
                  <a:pt x="0" y="8"/>
                </a:cubicBezTo>
                <a:cubicBezTo>
                  <a:pt x="0" y="8"/>
                  <a:pt x="0" y="8"/>
                  <a:pt x="0" y="8"/>
                </a:cubicBezTo>
                <a:cubicBezTo>
                  <a:pt x="1" y="3"/>
                  <a:pt x="5" y="0"/>
                  <a:pt x="9" y="1"/>
                </a:cubicBez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4" name="Freeform 155"/>
          <p:cNvSpPr/>
          <p:nvPr/>
        </p:nvSpPr>
        <p:spPr bwMode="auto">
          <a:xfrm>
            <a:off x="4134803" y="3481388"/>
            <a:ext cx="785813" cy="128588"/>
          </a:xfrm>
          <a:custGeom>
            <a:avLst/>
            <a:gdLst>
              <a:gd name="T0" fmla="*/ 264 w 264"/>
              <a:gd name="T1" fmla="*/ 35 h 43"/>
              <a:gd name="T2" fmla="*/ 264 w 264"/>
              <a:gd name="T3" fmla="*/ 35 h 43"/>
              <a:gd name="T4" fmla="*/ 264 w 264"/>
              <a:gd name="T5" fmla="*/ 35 h 43"/>
              <a:gd name="T6" fmla="*/ 253 w 264"/>
              <a:gd name="T7" fmla="*/ 42 h 43"/>
              <a:gd name="T8" fmla="*/ 9 w 264"/>
              <a:gd name="T9" fmla="*/ 10 h 43"/>
              <a:gd name="T10" fmla="*/ 0 w 264"/>
              <a:gd name="T11" fmla="*/ 1 h 43"/>
              <a:gd name="T12" fmla="*/ 0 w 264"/>
              <a:gd name="T13" fmla="*/ 1 h 43"/>
              <a:gd name="T14" fmla="*/ 0 w 264"/>
              <a:gd name="T15" fmla="*/ 0 h 43"/>
              <a:gd name="T16" fmla="*/ 264 w 264"/>
              <a:gd name="T17" fmla="*/ 35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4" h="43">
                <a:moveTo>
                  <a:pt x="264" y="35"/>
                </a:moveTo>
                <a:cubicBezTo>
                  <a:pt x="264" y="35"/>
                  <a:pt x="264" y="35"/>
                  <a:pt x="264" y="35"/>
                </a:cubicBezTo>
                <a:cubicBezTo>
                  <a:pt x="264" y="35"/>
                  <a:pt x="264" y="35"/>
                  <a:pt x="264" y="35"/>
                </a:cubicBezTo>
                <a:cubicBezTo>
                  <a:pt x="263" y="40"/>
                  <a:pt x="258" y="43"/>
                  <a:pt x="253" y="42"/>
                </a:cubicBezTo>
                <a:cubicBezTo>
                  <a:pt x="9" y="10"/>
                  <a:pt x="9" y="10"/>
                  <a:pt x="9" y="10"/>
                </a:cubicBezTo>
                <a:cubicBezTo>
                  <a:pt x="3" y="10"/>
                  <a:pt x="0" y="5"/>
                  <a:pt x="0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0" y="0"/>
                </a:cubicBezTo>
                <a:lnTo>
                  <a:pt x="264" y="35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5" name="Freeform 156"/>
          <p:cNvSpPr/>
          <p:nvPr/>
        </p:nvSpPr>
        <p:spPr bwMode="auto">
          <a:xfrm>
            <a:off x="4077653" y="3871913"/>
            <a:ext cx="790575" cy="147638"/>
          </a:xfrm>
          <a:custGeom>
            <a:avLst/>
            <a:gdLst>
              <a:gd name="T0" fmla="*/ 10 w 265"/>
              <a:gd name="T1" fmla="*/ 1 h 50"/>
              <a:gd name="T2" fmla="*/ 257 w 265"/>
              <a:gd name="T3" fmla="*/ 33 h 50"/>
              <a:gd name="T4" fmla="*/ 264 w 265"/>
              <a:gd name="T5" fmla="*/ 43 h 50"/>
              <a:gd name="T6" fmla="*/ 264 w 265"/>
              <a:gd name="T7" fmla="*/ 43 h 50"/>
              <a:gd name="T8" fmla="*/ 255 w 265"/>
              <a:gd name="T9" fmla="*/ 50 h 50"/>
              <a:gd name="T10" fmla="*/ 8 w 265"/>
              <a:gd name="T11" fmla="*/ 17 h 50"/>
              <a:gd name="T12" fmla="*/ 1 w 265"/>
              <a:gd name="T13" fmla="*/ 8 h 50"/>
              <a:gd name="T14" fmla="*/ 1 w 265"/>
              <a:gd name="T15" fmla="*/ 8 h 50"/>
              <a:gd name="T16" fmla="*/ 10 w 265"/>
              <a:gd name="T17" fmla="*/ 1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5" h="50">
                <a:moveTo>
                  <a:pt x="10" y="1"/>
                </a:moveTo>
                <a:cubicBezTo>
                  <a:pt x="257" y="33"/>
                  <a:pt x="257" y="33"/>
                  <a:pt x="257" y="33"/>
                </a:cubicBezTo>
                <a:cubicBezTo>
                  <a:pt x="262" y="34"/>
                  <a:pt x="265" y="38"/>
                  <a:pt x="264" y="43"/>
                </a:cubicBezTo>
                <a:cubicBezTo>
                  <a:pt x="264" y="43"/>
                  <a:pt x="264" y="43"/>
                  <a:pt x="264" y="43"/>
                </a:cubicBezTo>
                <a:cubicBezTo>
                  <a:pt x="264" y="47"/>
                  <a:pt x="260" y="50"/>
                  <a:pt x="255" y="50"/>
                </a:cubicBezTo>
                <a:cubicBezTo>
                  <a:pt x="8" y="17"/>
                  <a:pt x="8" y="17"/>
                  <a:pt x="8" y="17"/>
                </a:cubicBezTo>
                <a:cubicBezTo>
                  <a:pt x="4" y="17"/>
                  <a:pt x="0" y="13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4"/>
                  <a:pt x="6" y="0"/>
                  <a:pt x="10" y="1"/>
                </a:cubicBez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6" name="Freeform 157"/>
          <p:cNvSpPr/>
          <p:nvPr/>
        </p:nvSpPr>
        <p:spPr bwMode="auto">
          <a:xfrm>
            <a:off x="4077653" y="3892551"/>
            <a:ext cx="790575" cy="127000"/>
          </a:xfrm>
          <a:custGeom>
            <a:avLst/>
            <a:gdLst>
              <a:gd name="T0" fmla="*/ 265 w 265"/>
              <a:gd name="T1" fmla="*/ 35 h 43"/>
              <a:gd name="T2" fmla="*/ 264 w 265"/>
              <a:gd name="T3" fmla="*/ 36 h 43"/>
              <a:gd name="T4" fmla="*/ 264 w 265"/>
              <a:gd name="T5" fmla="*/ 36 h 43"/>
              <a:gd name="T6" fmla="*/ 254 w 265"/>
              <a:gd name="T7" fmla="*/ 43 h 43"/>
              <a:gd name="T8" fmla="*/ 10 w 265"/>
              <a:gd name="T9" fmla="*/ 11 h 43"/>
              <a:gd name="T10" fmla="*/ 1 w 265"/>
              <a:gd name="T11" fmla="*/ 1 h 43"/>
              <a:gd name="T12" fmla="*/ 1 w 265"/>
              <a:gd name="T13" fmla="*/ 1 h 43"/>
              <a:gd name="T14" fmla="*/ 1 w 265"/>
              <a:gd name="T15" fmla="*/ 0 h 43"/>
              <a:gd name="T16" fmla="*/ 265 w 265"/>
              <a:gd name="T17" fmla="*/ 35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5" h="43">
                <a:moveTo>
                  <a:pt x="265" y="35"/>
                </a:moveTo>
                <a:cubicBezTo>
                  <a:pt x="265" y="35"/>
                  <a:pt x="264" y="35"/>
                  <a:pt x="264" y="36"/>
                </a:cubicBezTo>
                <a:cubicBezTo>
                  <a:pt x="264" y="36"/>
                  <a:pt x="264" y="36"/>
                  <a:pt x="264" y="36"/>
                </a:cubicBezTo>
                <a:cubicBezTo>
                  <a:pt x="264" y="40"/>
                  <a:pt x="259" y="43"/>
                  <a:pt x="254" y="43"/>
                </a:cubicBezTo>
                <a:cubicBezTo>
                  <a:pt x="10" y="11"/>
                  <a:pt x="10" y="11"/>
                  <a:pt x="10" y="11"/>
                </a:cubicBezTo>
                <a:cubicBezTo>
                  <a:pt x="4" y="10"/>
                  <a:pt x="0" y="6"/>
                  <a:pt x="1" y="1"/>
                </a:cubicBez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0"/>
                </a:cubicBezTo>
                <a:lnTo>
                  <a:pt x="265" y="35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7" name="Freeform 158"/>
          <p:cNvSpPr/>
          <p:nvPr/>
        </p:nvSpPr>
        <p:spPr bwMode="auto">
          <a:xfrm>
            <a:off x="4025265" y="4284663"/>
            <a:ext cx="788988" cy="149225"/>
          </a:xfrm>
          <a:custGeom>
            <a:avLst/>
            <a:gdLst>
              <a:gd name="T0" fmla="*/ 10 w 265"/>
              <a:gd name="T1" fmla="*/ 0 h 50"/>
              <a:gd name="T2" fmla="*/ 257 w 265"/>
              <a:gd name="T3" fmla="*/ 33 h 50"/>
              <a:gd name="T4" fmla="*/ 264 w 265"/>
              <a:gd name="T5" fmla="*/ 42 h 50"/>
              <a:gd name="T6" fmla="*/ 264 w 265"/>
              <a:gd name="T7" fmla="*/ 42 h 50"/>
              <a:gd name="T8" fmla="*/ 255 w 265"/>
              <a:gd name="T9" fmla="*/ 49 h 50"/>
              <a:gd name="T10" fmla="*/ 8 w 265"/>
              <a:gd name="T11" fmla="*/ 17 h 50"/>
              <a:gd name="T12" fmla="*/ 1 w 265"/>
              <a:gd name="T13" fmla="*/ 7 h 50"/>
              <a:gd name="T14" fmla="*/ 1 w 265"/>
              <a:gd name="T15" fmla="*/ 7 h 50"/>
              <a:gd name="T16" fmla="*/ 10 w 265"/>
              <a:gd name="T1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5" h="50">
                <a:moveTo>
                  <a:pt x="10" y="0"/>
                </a:moveTo>
                <a:cubicBezTo>
                  <a:pt x="257" y="33"/>
                  <a:pt x="257" y="33"/>
                  <a:pt x="257" y="33"/>
                </a:cubicBezTo>
                <a:cubicBezTo>
                  <a:pt x="262" y="33"/>
                  <a:pt x="265" y="37"/>
                  <a:pt x="264" y="42"/>
                </a:cubicBezTo>
                <a:cubicBezTo>
                  <a:pt x="264" y="42"/>
                  <a:pt x="264" y="42"/>
                  <a:pt x="264" y="42"/>
                </a:cubicBezTo>
                <a:cubicBezTo>
                  <a:pt x="264" y="47"/>
                  <a:pt x="260" y="50"/>
                  <a:pt x="255" y="49"/>
                </a:cubicBezTo>
                <a:cubicBezTo>
                  <a:pt x="8" y="17"/>
                  <a:pt x="8" y="17"/>
                  <a:pt x="8" y="17"/>
                </a:cubicBezTo>
                <a:cubicBezTo>
                  <a:pt x="3" y="16"/>
                  <a:pt x="0" y="12"/>
                  <a:pt x="1" y="7"/>
                </a:cubicBezTo>
                <a:cubicBezTo>
                  <a:pt x="1" y="7"/>
                  <a:pt x="1" y="7"/>
                  <a:pt x="1" y="7"/>
                </a:cubicBezTo>
                <a:cubicBezTo>
                  <a:pt x="1" y="3"/>
                  <a:pt x="6" y="0"/>
                  <a:pt x="10" y="0"/>
                </a:cubicBez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8" name="Freeform 159"/>
          <p:cNvSpPr/>
          <p:nvPr/>
        </p:nvSpPr>
        <p:spPr bwMode="auto">
          <a:xfrm>
            <a:off x="4025265" y="4305301"/>
            <a:ext cx="785813" cy="128588"/>
          </a:xfrm>
          <a:custGeom>
            <a:avLst/>
            <a:gdLst>
              <a:gd name="T0" fmla="*/ 264 w 264"/>
              <a:gd name="T1" fmla="*/ 34 h 43"/>
              <a:gd name="T2" fmla="*/ 264 w 264"/>
              <a:gd name="T3" fmla="*/ 35 h 43"/>
              <a:gd name="T4" fmla="*/ 264 w 264"/>
              <a:gd name="T5" fmla="*/ 35 h 43"/>
              <a:gd name="T6" fmla="*/ 254 w 264"/>
              <a:gd name="T7" fmla="*/ 42 h 43"/>
              <a:gd name="T8" fmla="*/ 9 w 264"/>
              <a:gd name="T9" fmla="*/ 10 h 43"/>
              <a:gd name="T10" fmla="*/ 1 w 264"/>
              <a:gd name="T11" fmla="*/ 0 h 43"/>
              <a:gd name="T12" fmla="*/ 1 w 264"/>
              <a:gd name="T13" fmla="*/ 0 h 43"/>
              <a:gd name="T14" fmla="*/ 1 w 264"/>
              <a:gd name="T15" fmla="*/ 0 h 43"/>
              <a:gd name="T16" fmla="*/ 264 w 264"/>
              <a:gd name="T17" fmla="*/ 3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4" h="43">
                <a:moveTo>
                  <a:pt x="264" y="34"/>
                </a:moveTo>
                <a:cubicBezTo>
                  <a:pt x="264" y="34"/>
                  <a:pt x="264" y="35"/>
                  <a:pt x="264" y="35"/>
                </a:cubicBezTo>
                <a:cubicBezTo>
                  <a:pt x="264" y="35"/>
                  <a:pt x="264" y="35"/>
                  <a:pt x="264" y="35"/>
                </a:cubicBezTo>
                <a:cubicBezTo>
                  <a:pt x="264" y="40"/>
                  <a:pt x="259" y="43"/>
                  <a:pt x="254" y="42"/>
                </a:cubicBezTo>
                <a:cubicBezTo>
                  <a:pt x="9" y="10"/>
                  <a:pt x="9" y="10"/>
                  <a:pt x="9" y="10"/>
                </a:cubicBezTo>
                <a:cubicBezTo>
                  <a:pt x="4" y="9"/>
                  <a:pt x="0" y="5"/>
                  <a:pt x="1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lnTo>
                  <a:pt x="264" y="34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9" name="Freeform 160"/>
          <p:cNvSpPr/>
          <p:nvPr/>
        </p:nvSpPr>
        <p:spPr bwMode="auto">
          <a:xfrm>
            <a:off x="4817428" y="2533651"/>
            <a:ext cx="115888" cy="190500"/>
          </a:xfrm>
          <a:custGeom>
            <a:avLst/>
            <a:gdLst>
              <a:gd name="T0" fmla="*/ 6 w 39"/>
              <a:gd name="T1" fmla="*/ 16 h 64"/>
              <a:gd name="T2" fmla="*/ 0 w 39"/>
              <a:gd name="T3" fmla="*/ 60 h 64"/>
              <a:gd name="T4" fmla="*/ 32 w 39"/>
              <a:gd name="T5" fmla="*/ 64 h 64"/>
              <a:gd name="T6" fmla="*/ 37 w 39"/>
              <a:gd name="T7" fmla="*/ 20 h 64"/>
              <a:gd name="T8" fmla="*/ 24 w 39"/>
              <a:gd name="T9" fmla="*/ 1 h 64"/>
              <a:gd name="T10" fmla="*/ 6 w 39"/>
              <a:gd name="T11" fmla="*/ 1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" h="64">
                <a:moveTo>
                  <a:pt x="6" y="16"/>
                </a:moveTo>
                <a:cubicBezTo>
                  <a:pt x="0" y="60"/>
                  <a:pt x="0" y="60"/>
                  <a:pt x="0" y="60"/>
                </a:cubicBezTo>
                <a:cubicBezTo>
                  <a:pt x="32" y="64"/>
                  <a:pt x="32" y="64"/>
                  <a:pt x="32" y="64"/>
                </a:cubicBezTo>
                <a:cubicBezTo>
                  <a:pt x="37" y="20"/>
                  <a:pt x="37" y="20"/>
                  <a:pt x="37" y="20"/>
                </a:cubicBezTo>
                <a:cubicBezTo>
                  <a:pt x="39" y="11"/>
                  <a:pt x="33" y="3"/>
                  <a:pt x="24" y="1"/>
                </a:cubicBezTo>
                <a:cubicBezTo>
                  <a:pt x="15" y="0"/>
                  <a:pt x="7" y="7"/>
                  <a:pt x="6" y="16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0" name="Freeform 161"/>
          <p:cNvSpPr/>
          <p:nvPr/>
        </p:nvSpPr>
        <p:spPr bwMode="auto">
          <a:xfrm>
            <a:off x="4703128" y="2519363"/>
            <a:ext cx="114300" cy="188913"/>
          </a:xfrm>
          <a:custGeom>
            <a:avLst/>
            <a:gdLst>
              <a:gd name="T0" fmla="*/ 5 w 38"/>
              <a:gd name="T1" fmla="*/ 16 h 64"/>
              <a:gd name="T2" fmla="*/ 0 w 38"/>
              <a:gd name="T3" fmla="*/ 60 h 64"/>
              <a:gd name="T4" fmla="*/ 31 w 38"/>
              <a:gd name="T5" fmla="*/ 64 h 64"/>
              <a:gd name="T6" fmla="*/ 37 w 38"/>
              <a:gd name="T7" fmla="*/ 20 h 64"/>
              <a:gd name="T8" fmla="*/ 23 w 38"/>
              <a:gd name="T9" fmla="*/ 1 h 64"/>
              <a:gd name="T10" fmla="*/ 5 w 38"/>
              <a:gd name="T11" fmla="*/ 1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64">
                <a:moveTo>
                  <a:pt x="5" y="16"/>
                </a:moveTo>
                <a:cubicBezTo>
                  <a:pt x="0" y="60"/>
                  <a:pt x="0" y="60"/>
                  <a:pt x="0" y="60"/>
                </a:cubicBezTo>
                <a:cubicBezTo>
                  <a:pt x="31" y="64"/>
                  <a:pt x="31" y="64"/>
                  <a:pt x="31" y="64"/>
                </a:cubicBezTo>
                <a:cubicBezTo>
                  <a:pt x="37" y="20"/>
                  <a:pt x="37" y="20"/>
                  <a:pt x="37" y="20"/>
                </a:cubicBezTo>
                <a:cubicBezTo>
                  <a:pt x="38" y="11"/>
                  <a:pt x="32" y="3"/>
                  <a:pt x="23" y="1"/>
                </a:cubicBezTo>
                <a:cubicBezTo>
                  <a:pt x="15" y="0"/>
                  <a:pt x="6" y="7"/>
                  <a:pt x="5" y="16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1" name="Freeform 162"/>
          <p:cNvSpPr/>
          <p:nvPr/>
        </p:nvSpPr>
        <p:spPr bwMode="auto">
          <a:xfrm>
            <a:off x="4587240" y="2503488"/>
            <a:ext cx="115888" cy="190500"/>
          </a:xfrm>
          <a:custGeom>
            <a:avLst/>
            <a:gdLst>
              <a:gd name="T0" fmla="*/ 6 w 39"/>
              <a:gd name="T1" fmla="*/ 16 h 64"/>
              <a:gd name="T2" fmla="*/ 0 w 39"/>
              <a:gd name="T3" fmla="*/ 60 h 64"/>
              <a:gd name="T4" fmla="*/ 32 w 39"/>
              <a:gd name="T5" fmla="*/ 64 h 64"/>
              <a:gd name="T6" fmla="*/ 38 w 39"/>
              <a:gd name="T7" fmla="*/ 20 h 64"/>
              <a:gd name="T8" fmla="*/ 24 w 39"/>
              <a:gd name="T9" fmla="*/ 1 h 64"/>
              <a:gd name="T10" fmla="*/ 6 w 39"/>
              <a:gd name="T11" fmla="*/ 1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" h="64">
                <a:moveTo>
                  <a:pt x="6" y="16"/>
                </a:moveTo>
                <a:cubicBezTo>
                  <a:pt x="0" y="60"/>
                  <a:pt x="0" y="60"/>
                  <a:pt x="0" y="60"/>
                </a:cubicBezTo>
                <a:cubicBezTo>
                  <a:pt x="32" y="64"/>
                  <a:pt x="32" y="64"/>
                  <a:pt x="32" y="64"/>
                </a:cubicBezTo>
                <a:cubicBezTo>
                  <a:pt x="38" y="20"/>
                  <a:pt x="38" y="20"/>
                  <a:pt x="38" y="20"/>
                </a:cubicBezTo>
                <a:cubicBezTo>
                  <a:pt x="39" y="11"/>
                  <a:pt x="33" y="2"/>
                  <a:pt x="24" y="1"/>
                </a:cubicBezTo>
                <a:cubicBezTo>
                  <a:pt x="15" y="0"/>
                  <a:pt x="7" y="7"/>
                  <a:pt x="6" y="16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2" name="Freeform 163"/>
          <p:cNvSpPr/>
          <p:nvPr/>
        </p:nvSpPr>
        <p:spPr bwMode="auto">
          <a:xfrm>
            <a:off x="4474528" y="2489201"/>
            <a:ext cx="112713" cy="190500"/>
          </a:xfrm>
          <a:custGeom>
            <a:avLst/>
            <a:gdLst>
              <a:gd name="T0" fmla="*/ 5 w 38"/>
              <a:gd name="T1" fmla="*/ 16 h 64"/>
              <a:gd name="T2" fmla="*/ 0 w 38"/>
              <a:gd name="T3" fmla="*/ 60 h 64"/>
              <a:gd name="T4" fmla="*/ 31 w 38"/>
              <a:gd name="T5" fmla="*/ 64 h 64"/>
              <a:gd name="T6" fmla="*/ 37 w 38"/>
              <a:gd name="T7" fmla="*/ 20 h 64"/>
              <a:gd name="T8" fmla="*/ 23 w 38"/>
              <a:gd name="T9" fmla="*/ 1 h 64"/>
              <a:gd name="T10" fmla="*/ 5 w 38"/>
              <a:gd name="T11" fmla="*/ 1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64">
                <a:moveTo>
                  <a:pt x="5" y="16"/>
                </a:moveTo>
                <a:cubicBezTo>
                  <a:pt x="0" y="60"/>
                  <a:pt x="0" y="60"/>
                  <a:pt x="0" y="60"/>
                </a:cubicBezTo>
                <a:cubicBezTo>
                  <a:pt x="31" y="64"/>
                  <a:pt x="31" y="64"/>
                  <a:pt x="31" y="64"/>
                </a:cubicBezTo>
                <a:cubicBezTo>
                  <a:pt x="37" y="20"/>
                  <a:pt x="37" y="20"/>
                  <a:pt x="37" y="20"/>
                </a:cubicBezTo>
                <a:cubicBezTo>
                  <a:pt x="38" y="11"/>
                  <a:pt x="32" y="2"/>
                  <a:pt x="23" y="1"/>
                </a:cubicBezTo>
                <a:cubicBezTo>
                  <a:pt x="15" y="0"/>
                  <a:pt x="7" y="7"/>
                  <a:pt x="5" y="16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3" name="Freeform 164"/>
          <p:cNvSpPr/>
          <p:nvPr/>
        </p:nvSpPr>
        <p:spPr bwMode="auto">
          <a:xfrm>
            <a:off x="4358640" y="2473326"/>
            <a:ext cx="115888" cy="190500"/>
          </a:xfrm>
          <a:custGeom>
            <a:avLst/>
            <a:gdLst>
              <a:gd name="T0" fmla="*/ 6 w 39"/>
              <a:gd name="T1" fmla="*/ 16 h 64"/>
              <a:gd name="T2" fmla="*/ 0 w 39"/>
              <a:gd name="T3" fmla="*/ 60 h 64"/>
              <a:gd name="T4" fmla="*/ 32 w 39"/>
              <a:gd name="T5" fmla="*/ 64 h 64"/>
              <a:gd name="T6" fmla="*/ 38 w 39"/>
              <a:gd name="T7" fmla="*/ 20 h 64"/>
              <a:gd name="T8" fmla="*/ 24 w 39"/>
              <a:gd name="T9" fmla="*/ 1 h 64"/>
              <a:gd name="T10" fmla="*/ 6 w 39"/>
              <a:gd name="T11" fmla="*/ 1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" h="64">
                <a:moveTo>
                  <a:pt x="6" y="16"/>
                </a:moveTo>
                <a:cubicBezTo>
                  <a:pt x="0" y="60"/>
                  <a:pt x="0" y="60"/>
                  <a:pt x="0" y="60"/>
                </a:cubicBezTo>
                <a:cubicBezTo>
                  <a:pt x="32" y="64"/>
                  <a:pt x="32" y="64"/>
                  <a:pt x="32" y="64"/>
                </a:cubicBezTo>
                <a:cubicBezTo>
                  <a:pt x="38" y="20"/>
                  <a:pt x="38" y="20"/>
                  <a:pt x="38" y="20"/>
                </a:cubicBezTo>
                <a:cubicBezTo>
                  <a:pt x="39" y="11"/>
                  <a:pt x="33" y="2"/>
                  <a:pt x="24" y="1"/>
                </a:cubicBezTo>
                <a:cubicBezTo>
                  <a:pt x="15" y="0"/>
                  <a:pt x="7" y="7"/>
                  <a:pt x="6" y="16"/>
                </a:cubicBez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4" name="Freeform 165"/>
          <p:cNvSpPr/>
          <p:nvPr/>
        </p:nvSpPr>
        <p:spPr bwMode="auto">
          <a:xfrm>
            <a:off x="4817428" y="2536826"/>
            <a:ext cx="95250" cy="184150"/>
          </a:xfrm>
          <a:custGeom>
            <a:avLst/>
            <a:gdLst>
              <a:gd name="T0" fmla="*/ 6 w 32"/>
              <a:gd name="T1" fmla="*/ 15 h 62"/>
              <a:gd name="T2" fmla="*/ 0 w 32"/>
              <a:gd name="T3" fmla="*/ 59 h 62"/>
              <a:gd name="T4" fmla="*/ 25 w 32"/>
              <a:gd name="T5" fmla="*/ 62 h 62"/>
              <a:gd name="T6" fmla="*/ 31 w 32"/>
              <a:gd name="T7" fmla="*/ 18 h 62"/>
              <a:gd name="T8" fmla="*/ 20 w 32"/>
              <a:gd name="T9" fmla="*/ 0 h 62"/>
              <a:gd name="T10" fmla="*/ 6 w 32"/>
              <a:gd name="T11" fmla="*/ 15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" h="62">
                <a:moveTo>
                  <a:pt x="6" y="15"/>
                </a:moveTo>
                <a:cubicBezTo>
                  <a:pt x="0" y="59"/>
                  <a:pt x="0" y="59"/>
                  <a:pt x="0" y="59"/>
                </a:cubicBezTo>
                <a:cubicBezTo>
                  <a:pt x="25" y="62"/>
                  <a:pt x="25" y="62"/>
                  <a:pt x="25" y="62"/>
                </a:cubicBezTo>
                <a:cubicBezTo>
                  <a:pt x="31" y="18"/>
                  <a:pt x="31" y="18"/>
                  <a:pt x="31" y="18"/>
                </a:cubicBezTo>
                <a:cubicBezTo>
                  <a:pt x="32" y="10"/>
                  <a:pt x="27" y="3"/>
                  <a:pt x="20" y="0"/>
                </a:cubicBezTo>
                <a:cubicBezTo>
                  <a:pt x="13" y="1"/>
                  <a:pt x="7" y="7"/>
                  <a:pt x="6" y="15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5" name="Freeform 166"/>
          <p:cNvSpPr/>
          <p:nvPr/>
        </p:nvSpPr>
        <p:spPr bwMode="auto">
          <a:xfrm>
            <a:off x="4796790" y="2571751"/>
            <a:ext cx="17463" cy="136525"/>
          </a:xfrm>
          <a:custGeom>
            <a:avLst/>
            <a:gdLst>
              <a:gd name="T0" fmla="*/ 0 w 6"/>
              <a:gd name="T1" fmla="*/ 46 h 46"/>
              <a:gd name="T2" fmla="*/ 0 w 6"/>
              <a:gd name="T3" fmla="*/ 46 h 46"/>
              <a:gd name="T4" fmla="*/ 6 w 6"/>
              <a:gd name="T5" fmla="*/ 2 h 46"/>
              <a:gd name="T6" fmla="*/ 6 w 6"/>
              <a:gd name="T7" fmla="*/ 0 h 46"/>
              <a:gd name="T8" fmla="*/ 6 w 6"/>
              <a:gd name="T9" fmla="*/ 2 h 46"/>
              <a:gd name="T10" fmla="*/ 0 w 6"/>
              <a:gd name="T11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46">
                <a:moveTo>
                  <a:pt x="0" y="46"/>
                </a:moveTo>
                <a:cubicBezTo>
                  <a:pt x="0" y="46"/>
                  <a:pt x="0" y="46"/>
                  <a:pt x="0" y="46"/>
                </a:cubicBezTo>
                <a:cubicBezTo>
                  <a:pt x="6" y="2"/>
                  <a:pt x="6" y="2"/>
                  <a:pt x="6" y="2"/>
                </a:cubicBezTo>
                <a:cubicBezTo>
                  <a:pt x="6" y="1"/>
                  <a:pt x="6" y="1"/>
                  <a:pt x="6" y="0"/>
                </a:cubicBezTo>
                <a:cubicBezTo>
                  <a:pt x="6" y="1"/>
                  <a:pt x="6" y="1"/>
                  <a:pt x="6" y="2"/>
                </a:cubicBezTo>
                <a:lnTo>
                  <a:pt x="0" y="46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6" name="Freeform 167"/>
          <p:cNvSpPr/>
          <p:nvPr/>
        </p:nvSpPr>
        <p:spPr bwMode="auto">
          <a:xfrm>
            <a:off x="4703128" y="2520951"/>
            <a:ext cx="93663" cy="185738"/>
          </a:xfrm>
          <a:custGeom>
            <a:avLst/>
            <a:gdLst>
              <a:gd name="T0" fmla="*/ 5 w 31"/>
              <a:gd name="T1" fmla="*/ 15 h 62"/>
              <a:gd name="T2" fmla="*/ 0 w 31"/>
              <a:gd name="T3" fmla="*/ 59 h 62"/>
              <a:gd name="T4" fmla="*/ 24 w 31"/>
              <a:gd name="T5" fmla="*/ 62 h 62"/>
              <a:gd name="T6" fmla="*/ 30 w 31"/>
              <a:gd name="T7" fmla="*/ 18 h 62"/>
              <a:gd name="T8" fmla="*/ 20 w 31"/>
              <a:gd name="T9" fmla="*/ 0 h 62"/>
              <a:gd name="T10" fmla="*/ 5 w 31"/>
              <a:gd name="T11" fmla="*/ 15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" h="62">
                <a:moveTo>
                  <a:pt x="5" y="15"/>
                </a:moveTo>
                <a:cubicBezTo>
                  <a:pt x="0" y="59"/>
                  <a:pt x="0" y="59"/>
                  <a:pt x="0" y="59"/>
                </a:cubicBezTo>
                <a:cubicBezTo>
                  <a:pt x="24" y="62"/>
                  <a:pt x="24" y="62"/>
                  <a:pt x="24" y="62"/>
                </a:cubicBezTo>
                <a:cubicBezTo>
                  <a:pt x="30" y="18"/>
                  <a:pt x="30" y="18"/>
                  <a:pt x="30" y="18"/>
                </a:cubicBezTo>
                <a:cubicBezTo>
                  <a:pt x="31" y="10"/>
                  <a:pt x="27" y="3"/>
                  <a:pt x="20" y="0"/>
                </a:cubicBezTo>
                <a:cubicBezTo>
                  <a:pt x="13" y="1"/>
                  <a:pt x="6" y="7"/>
                  <a:pt x="5" y="15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7" name="Freeform 168"/>
          <p:cNvSpPr/>
          <p:nvPr/>
        </p:nvSpPr>
        <p:spPr bwMode="auto">
          <a:xfrm>
            <a:off x="4682490" y="2557463"/>
            <a:ext cx="19050" cy="136525"/>
          </a:xfrm>
          <a:custGeom>
            <a:avLst/>
            <a:gdLst>
              <a:gd name="T0" fmla="*/ 0 w 6"/>
              <a:gd name="T1" fmla="*/ 46 h 46"/>
              <a:gd name="T2" fmla="*/ 0 w 6"/>
              <a:gd name="T3" fmla="*/ 46 h 46"/>
              <a:gd name="T4" fmla="*/ 6 w 6"/>
              <a:gd name="T5" fmla="*/ 2 h 46"/>
              <a:gd name="T6" fmla="*/ 6 w 6"/>
              <a:gd name="T7" fmla="*/ 0 h 46"/>
              <a:gd name="T8" fmla="*/ 5 w 6"/>
              <a:gd name="T9" fmla="*/ 2 h 46"/>
              <a:gd name="T10" fmla="*/ 0 w 6"/>
              <a:gd name="T11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46">
                <a:moveTo>
                  <a:pt x="0" y="46"/>
                </a:moveTo>
                <a:cubicBezTo>
                  <a:pt x="0" y="46"/>
                  <a:pt x="0" y="46"/>
                  <a:pt x="0" y="46"/>
                </a:cubicBezTo>
                <a:cubicBezTo>
                  <a:pt x="6" y="2"/>
                  <a:pt x="6" y="2"/>
                  <a:pt x="6" y="2"/>
                </a:cubicBezTo>
                <a:cubicBezTo>
                  <a:pt x="6" y="1"/>
                  <a:pt x="6" y="1"/>
                  <a:pt x="6" y="0"/>
                </a:cubicBezTo>
                <a:cubicBezTo>
                  <a:pt x="6" y="1"/>
                  <a:pt x="5" y="1"/>
                  <a:pt x="5" y="2"/>
                </a:cubicBezTo>
                <a:lnTo>
                  <a:pt x="0" y="46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8" name="Freeform 169"/>
          <p:cNvSpPr/>
          <p:nvPr/>
        </p:nvSpPr>
        <p:spPr bwMode="auto">
          <a:xfrm>
            <a:off x="4587240" y="2506663"/>
            <a:ext cx="95250" cy="184150"/>
          </a:xfrm>
          <a:custGeom>
            <a:avLst/>
            <a:gdLst>
              <a:gd name="T0" fmla="*/ 6 w 32"/>
              <a:gd name="T1" fmla="*/ 15 h 62"/>
              <a:gd name="T2" fmla="*/ 0 w 32"/>
              <a:gd name="T3" fmla="*/ 59 h 62"/>
              <a:gd name="T4" fmla="*/ 25 w 32"/>
              <a:gd name="T5" fmla="*/ 62 h 62"/>
              <a:gd name="T6" fmla="*/ 31 w 32"/>
              <a:gd name="T7" fmla="*/ 18 h 62"/>
              <a:gd name="T8" fmla="*/ 20 w 32"/>
              <a:gd name="T9" fmla="*/ 0 h 62"/>
              <a:gd name="T10" fmla="*/ 6 w 32"/>
              <a:gd name="T11" fmla="*/ 15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" h="62">
                <a:moveTo>
                  <a:pt x="6" y="15"/>
                </a:moveTo>
                <a:cubicBezTo>
                  <a:pt x="0" y="59"/>
                  <a:pt x="0" y="59"/>
                  <a:pt x="0" y="59"/>
                </a:cubicBezTo>
                <a:cubicBezTo>
                  <a:pt x="25" y="62"/>
                  <a:pt x="25" y="62"/>
                  <a:pt x="25" y="62"/>
                </a:cubicBezTo>
                <a:cubicBezTo>
                  <a:pt x="31" y="18"/>
                  <a:pt x="31" y="18"/>
                  <a:pt x="31" y="18"/>
                </a:cubicBezTo>
                <a:cubicBezTo>
                  <a:pt x="32" y="10"/>
                  <a:pt x="27" y="3"/>
                  <a:pt x="20" y="0"/>
                </a:cubicBezTo>
                <a:cubicBezTo>
                  <a:pt x="13" y="1"/>
                  <a:pt x="7" y="7"/>
                  <a:pt x="6" y="15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9" name="Freeform 170"/>
          <p:cNvSpPr/>
          <p:nvPr/>
        </p:nvSpPr>
        <p:spPr bwMode="auto">
          <a:xfrm>
            <a:off x="4566603" y="2543176"/>
            <a:ext cx="17463" cy="136525"/>
          </a:xfrm>
          <a:custGeom>
            <a:avLst/>
            <a:gdLst>
              <a:gd name="T0" fmla="*/ 0 w 6"/>
              <a:gd name="T1" fmla="*/ 46 h 46"/>
              <a:gd name="T2" fmla="*/ 0 w 6"/>
              <a:gd name="T3" fmla="*/ 46 h 46"/>
              <a:gd name="T4" fmla="*/ 6 w 6"/>
              <a:gd name="T5" fmla="*/ 2 h 46"/>
              <a:gd name="T6" fmla="*/ 6 w 6"/>
              <a:gd name="T7" fmla="*/ 0 h 46"/>
              <a:gd name="T8" fmla="*/ 6 w 6"/>
              <a:gd name="T9" fmla="*/ 2 h 46"/>
              <a:gd name="T10" fmla="*/ 0 w 6"/>
              <a:gd name="T11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46">
                <a:moveTo>
                  <a:pt x="0" y="46"/>
                </a:moveTo>
                <a:cubicBezTo>
                  <a:pt x="0" y="46"/>
                  <a:pt x="0" y="46"/>
                  <a:pt x="0" y="46"/>
                </a:cubicBezTo>
                <a:cubicBezTo>
                  <a:pt x="6" y="2"/>
                  <a:pt x="6" y="2"/>
                  <a:pt x="6" y="2"/>
                </a:cubicBezTo>
                <a:cubicBezTo>
                  <a:pt x="6" y="1"/>
                  <a:pt x="6" y="1"/>
                  <a:pt x="6" y="0"/>
                </a:cubicBezTo>
                <a:cubicBezTo>
                  <a:pt x="6" y="1"/>
                  <a:pt x="6" y="1"/>
                  <a:pt x="6" y="2"/>
                </a:cubicBezTo>
                <a:lnTo>
                  <a:pt x="0" y="46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0" name="Freeform 171"/>
          <p:cNvSpPr/>
          <p:nvPr/>
        </p:nvSpPr>
        <p:spPr bwMode="auto">
          <a:xfrm>
            <a:off x="4474528" y="2492376"/>
            <a:ext cx="92075" cy="184150"/>
          </a:xfrm>
          <a:custGeom>
            <a:avLst/>
            <a:gdLst>
              <a:gd name="T0" fmla="*/ 5 w 31"/>
              <a:gd name="T1" fmla="*/ 15 h 62"/>
              <a:gd name="T2" fmla="*/ 0 w 31"/>
              <a:gd name="T3" fmla="*/ 59 h 62"/>
              <a:gd name="T4" fmla="*/ 24 w 31"/>
              <a:gd name="T5" fmla="*/ 62 h 62"/>
              <a:gd name="T6" fmla="*/ 30 w 31"/>
              <a:gd name="T7" fmla="*/ 18 h 62"/>
              <a:gd name="T8" fmla="*/ 20 w 31"/>
              <a:gd name="T9" fmla="*/ 0 h 62"/>
              <a:gd name="T10" fmla="*/ 5 w 31"/>
              <a:gd name="T11" fmla="*/ 15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" h="62">
                <a:moveTo>
                  <a:pt x="5" y="15"/>
                </a:moveTo>
                <a:cubicBezTo>
                  <a:pt x="0" y="59"/>
                  <a:pt x="0" y="59"/>
                  <a:pt x="0" y="59"/>
                </a:cubicBezTo>
                <a:cubicBezTo>
                  <a:pt x="24" y="62"/>
                  <a:pt x="24" y="62"/>
                  <a:pt x="24" y="62"/>
                </a:cubicBezTo>
                <a:cubicBezTo>
                  <a:pt x="30" y="18"/>
                  <a:pt x="30" y="18"/>
                  <a:pt x="30" y="18"/>
                </a:cubicBezTo>
                <a:cubicBezTo>
                  <a:pt x="31" y="10"/>
                  <a:pt x="27" y="3"/>
                  <a:pt x="20" y="0"/>
                </a:cubicBezTo>
                <a:cubicBezTo>
                  <a:pt x="13" y="1"/>
                  <a:pt x="6" y="7"/>
                  <a:pt x="5" y="15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1" name="Freeform 172"/>
          <p:cNvSpPr/>
          <p:nvPr/>
        </p:nvSpPr>
        <p:spPr bwMode="auto">
          <a:xfrm>
            <a:off x="4453890" y="2527301"/>
            <a:ext cx="17463" cy="136525"/>
          </a:xfrm>
          <a:custGeom>
            <a:avLst/>
            <a:gdLst>
              <a:gd name="T0" fmla="*/ 0 w 6"/>
              <a:gd name="T1" fmla="*/ 46 h 46"/>
              <a:gd name="T2" fmla="*/ 0 w 6"/>
              <a:gd name="T3" fmla="*/ 46 h 46"/>
              <a:gd name="T4" fmla="*/ 6 w 6"/>
              <a:gd name="T5" fmla="*/ 2 h 46"/>
              <a:gd name="T6" fmla="*/ 6 w 6"/>
              <a:gd name="T7" fmla="*/ 0 h 46"/>
              <a:gd name="T8" fmla="*/ 5 w 6"/>
              <a:gd name="T9" fmla="*/ 2 h 46"/>
              <a:gd name="T10" fmla="*/ 0 w 6"/>
              <a:gd name="T11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46">
                <a:moveTo>
                  <a:pt x="0" y="46"/>
                </a:moveTo>
                <a:cubicBezTo>
                  <a:pt x="0" y="46"/>
                  <a:pt x="0" y="46"/>
                  <a:pt x="0" y="46"/>
                </a:cubicBezTo>
                <a:cubicBezTo>
                  <a:pt x="6" y="2"/>
                  <a:pt x="6" y="2"/>
                  <a:pt x="6" y="2"/>
                </a:cubicBezTo>
                <a:cubicBezTo>
                  <a:pt x="6" y="1"/>
                  <a:pt x="6" y="0"/>
                  <a:pt x="6" y="0"/>
                </a:cubicBezTo>
                <a:cubicBezTo>
                  <a:pt x="6" y="0"/>
                  <a:pt x="6" y="1"/>
                  <a:pt x="5" y="2"/>
                </a:cubicBezTo>
                <a:lnTo>
                  <a:pt x="0" y="46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2" name="Freeform 173"/>
          <p:cNvSpPr/>
          <p:nvPr/>
        </p:nvSpPr>
        <p:spPr bwMode="auto">
          <a:xfrm>
            <a:off x="4358640" y="2476501"/>
            <a:ext cx="95250" cy="184150"/>
          </a:xfrm>
          <a:custGeom>
            <a:avLst/>
            <a:gdLst>
              <a:gd name="T0" fmla="*/ 6 w 32"/>
              <a:gd name="T1" fmla="*/ 15 h 62"/>
              <a:gd name="T2" fmla="*/ 0 w 32"/>
              <a:gd name="T3" fmla="*/ 59 h 62"/>
              <a:gd name="T4" fmla="*/ 25 w 32"/>
              <a:gd name="T5" fmla="*/ 62 h 62"/>
              <a:gd name="T6" fmla="*/ 31 w 32"/>
              <a:gd name="T7" fmla="*/ 18 h 62"/>
              <a:gd name="T8" fmla="*/ 21 w 32"/>
              <a:gd name="T9" fmla="*/ 0 h 62"/>
              <a:gd name="T10" fmla="*/ 6 w 32"/>
              <a:gd name="T11" fmla="*/ 15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" h="62">
                <a:moveTo>
                  <a:pt x="6" y="15"/>
                </a:moveTo>
                <a:cubicBezTo>
                  <a:pt x="0" y="59"/>
                  <a:pt x="0" y="59"/>
                  <a:pt x="0" y="59"/>
                </a:cubicBezTo>
                <a:cubicBezTo>
                  <a:pt x="25" y="62"/>
                  <a:pt x="25" y="62"/>
                  <a:pt x="25" y="62"/>
                </a:cubicBezTo>
                <a:cubicBezTo>
                  <a:pt x="31" y="18"/>
                  <a:pt x="31" y="18"/>
                  <a:pt x="31" y="18"/>
                </a:cubicBezTo>
                <a:cubicBezTo>
                  <a:pt x="32" y="10"/>
                  <a:pt x="27" y="3"/>
                  <a:pt x="21" y="0"/>
                </a:cubicBezTo>
                <a:cubicBezTo>
                  <a:pt x="13" y="1"/>
                  <a:pt x="7" y="7"/>
                  <a:pt x="6" y="15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3" name="Freeform 174"/>
          <p:cNvSpPr/>
          <p:nvPr/>
        </p:nvSpPr>
        <p:spPr bwMode="auto">
          <a:xfrm>
            <a:off x="4188778" y="3051176"/>
            <a:ext cx="785813" cy="147638"/>
          </a:xfrm>
          <a:custGeom>
            <a:avLst/>
            <a:gdLst>
              <a:gd name="T0" fmla="*/ 10 w 264"/>
              <a:gd name="T1" fmla="*/ 0 h 50"/>
              <a:gd name="T2" fmla="*/ 257 w 264"/>
              <a:gd name="T3" fmla="*/ 33 h 50"/>
              <a:gd name="T4" fmla="*/ 264 w 264"/>
              <a:gd name="T5" fmla="*/ 42 h 50"/>
              <a:gd name="T6" fmla="*/ 264 w 264"/>
              <a:gd name="T7" fmla="*/ 42 h 50"/>
              <a:gd name="T8" fmla="*/ 254 w 264"/>
              <a:gd name="T9" fmla="*/ 49 h 50"/>
              <a:gd name="T10" fmla="*/ 7 w 264"/>
              <a:gd name="T11" fmla="*/ 17 h 50"/>
              <a:gd name="T12" fmla="*/ 0 w 264"/>
              <a:gd name="T13" fmla="*/ 7 h 50"/>
              <a:gd name="T14" fmla="*/ 0 w 264"/>
              <a:gd name="T15" fmla="*/ 7 h 50"/>
              <a:gd name="T16" fmla="*/ 10 w 264"/>
              <a:gd name="T1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4" h="50">
                <a:moveTo>
                  <a:pt x="10" y="0"/>
                </a:moveTo>
                <a:cubicBezTo>
                  <a:pt x="257" y="33"/>
                  <a:pt x="257" y="33"/>
                  <a:pt x="257" y="33"/>
                </a:cubicBezTo>
                <a:cubicBezTo>
                  <a:pt x="261" y="33"/>
                  <a:pt x="264" y="38"/>
                  <a:pt x="264" y="42"/>
                </a:cubicBezTo>
                <a:cubicBezTo>
                  <a:pt x="264" y="42"/>
                  <a:pt x="264" y="42"/>
                  <a:pt x="264" y="42"/>
                </a:cubicBezTo>
                <a:cubicBezTo>
                  <a:pt x="263" y="47"/>
                  <a:pt x="259" y="50"/>
                  <a:pt x="254" y="49"/>
                </a:cubicBezTo>
                <a:cubicBezTo>
                  <a:pt x="7" y="17"/>
                  <a:pt x="7" y="17"/>
                  <a:pt x="7" y="17"/>
                </a:cubicBezTo>
                <a:cubicBezTo>
                  <a:pt x="3" y="16"/>
                  <a:pt x="0" y="12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1" y="3"/>
                  <a:pt x="5" y="0"/>
                  <a:pt x="10" y="0"/>
                </a:cubicBez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4" name="Freeform 175"/>
          <p:cNvSpPr/>
          <p:nvPr/>
        </p:nvSpPr>
        <p:spPr bwMode="auto">
          <a:xfrm>
            <a:off x="4188778" y="3071813"/>
            <a:ext cx="785813" cy="127000"/>
          </a:xfrm>
          <a:custGeom>
            <a:avLst/>
            <a:gdLst>
              <a:gd name="T0" fmla="*/ 264 w 264"/>
              <a:gd name="T1" fmla="*/ 34 h 43"/>
              <a:gd name="T2" fmla="*/ 264 w 264"/>
              <a:gd name="T3" fmla="*/ 35 h 43"/>
              <a:gd name="T4" fmla="*/ 264 w 264"/>
              <a:gd name="T5" fmla="*/ 35 h 43"/>
              <a:gd name="T6" fmla="*/ 253 w 264"/>
              <a:gd name="T7" fmla="*/ 42 h 43"/>
              <a:gd name="T8" fmla="*/ 9 w 264"/>
              <a:gd name="T9" fmla="*/ 10 h 43"/>
              <a:gd name="T10" fmla="*/ 0 w 264"/>
              <a:gd name="T11" fmla="*/ 0 h 43"/>
              <a:gd name="T12" fmla="*/ 0 w 264"/>
              <a:gd name="T13" fmla="*/ 0 h 43"/>
              <a:gd name="T14" fmla="*/ 0 w 264"/>
              <a:gd name="T15" fmla="*/ 0 h 43"/>
              <a:gd name="T16" fmla="*/ 264 w 264"/>
              <a:gd name="T17" fmla="*/ 3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4" h="43">
                <a:moveTo>
                  <a:pt x="264" y="34"/>
                </a:moveTo>
                <a:cubicBezTo>
                  <a:pt x="264" y="35"/>
                  <a:pt x="264" y="35"/>
                  <a:pt x="264" y="35"/>
                </a:cubicBezTo>
                <a:cubicBezTo>
                  <a:pt x="264" y="35"/>
                  <a:pt x="264" y="35"/>
                  <a:pt x="264" y="35"/>
                </a:cubicBezTo>
                <a:cubicBezTo>
                  <a:pt x="263" y="40"/>
                  <a:pt x="258" y="43"/>
                  <a:pt x="253" y="42"/>
                </a:cubicBezTo>
                <a:cubicBezTo>
                  <a:pt x="9" y="10"/>
                  <a:pt x="9" y="10"/>
                  <a:pt x="9" y="10"/>
                </a:cubicBezTo>
                <a:cubicBezTo>
                  <a:pt x="4" y="9"/>
                  <a:pt x="0" y="5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264" y="34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5" name="Freeform 176"/>
          <p:cNvSpPr/>
          <p:nvPr/>
        </p:nvSpPr>
        <p:spPr bwMode="auto">
          <a:xfrm>
            <a:off x="4239578" y="2738438"/>
            <a:ext cx="136525" cy="330200"/>
          </a:xfrm>
          <a:custGeom>
            <a:avLst/>
            <a:gdLst>
              <a:gd name="T0" fmla="*/ 44 w 46"/>
              <a:gd name="T1" fmla="*/ 20 h 111"/>
              <a:gd name="T2" fmla="*/ 30 w 46"/>
              <a:gd name="T3" fmla="*/ 1 h 111"/>
              <a:gd name="T4" fmla="*/ 12 w 46"/>
              <a:gd name="T5" fmla="*/ 16 h 111"/>
              <a:gd name="T6" fmla="*/ 0 w 46"/>
              <a:gd name="T7" fmla="*/ 106 h 111"/>
              <a:gd name="T8" fmla="*/ 32 w 46"/>
              <a:gd name="T9" fmla="*/ 111 h 111"/>
              <a:gd name="T10" fmla="*/ 44 w 46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4" y="20"/>
                </a:moveTo>
                <a:cubicBezTo>
                  <a:pt x="46" y="11"/>
                  <a:pt x="39" y="3"/>
                  <a:pt x="30" y="1"/>
                </a:cubicBezTo>
                <a:cubicBezTo>
                  <a:pt x="21" y="0"/>
                  <a:pt x="13" y="7"/>
                  <a:pt x="12" y="16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1"/>
                  <a:pt x="32" y="111"/>
                  <a:pt x="32" y="111"/>
                </a:cubicBezTo>
                <a:lnTo>
                  <a:pt x="44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6" name="Freeform 177"/>
          <p:cNvSpPr/>
          <p:nvPr/>
        </p:nvSpPr>
        <p:spPr bwMode="auto">
          <a:xfrm>
            <a:off x="4355465" y="2754313"/>
            <a:ext cx="136525" cy="328613"/>
          </a:xfrm>
          <a:custGeom>
            <a:avLst/>
            <a:gdLst>
              <a:gd name="T0" fmla="*/ 45 w 46"/>
              <a:gd name="T1" fmla="*/ 20 h 111"/>
              <a:gd name="T2" fmla="*/ 31 w 46"/>
              <a:gd name="T3" fmla="*/ 2 h 111"/>
              <a:gd name="T4" fmla="*/ 12 w 46"/>
              <a:gd name="T5" fmla="*/ 16 h 111"/>
              <a:gd name="T6" fmla="*/ 0 w 46"/>
              <a:gd name="T7" fmla="*/ 106 h 111"/>
              <a:gd name="T8" fmla="*/ 33 w 46"/>
              <a:gd name="T9" fmla="*/ 111 h 111"/>
              <a:gd name="T10" fmla="*/ 45 w 46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5" y="20"/>
                </a:moveTo>
                <a:cubicBezTo>
                  <a:pt x="46" y="11"/>
                  <a:pt x="40" y="3"/>
                  <a:pt x="31" y="2"/>
                </a:cubicBezTo>
                <a:cubicBezTo>
                  <a:pt x="22" y="0"/>
                  <a:pt x="13" y="7"/>
                  <a:pt x="12" y="16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1"/>
                  <a:pt x="33" y="111"/>
                  <a:pt x="33" y="111"/>
                </a:cubicBezTo>
                <a:lnTo>
                  <a:pt x="45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7" name="Freeform 178"/>
          <p:cNvSpPr/>
          <p:nvPr/>
        </p:nvSpPr>
        <p:spPr bwMode="auto">
          <a:xfrm>
            <a:off x="4474528" y="2771776"/>
            <a:ext cx="133350" cy="327025"/>
          </a:xfrm>
          <a:custGeom>
            <a:avLst/>
            <a:gdLst>
              <a:gd name="T0" fmla="*/ 44 w 45"/>
              <a:gd name="T1" fmla="*/ 19 h 110"/>
              <a:gd name="T2" fmla="*/ 30 w 45"/>
              <a:gd name="T3" fmla="*/ 1 h 110"/>
              <a:gd name="T4" fmla="*/ 12 w 45"/>
              <a:gd name="T5" fmla="*/ 15 h 110"/>
              <a:gd name="T6" fmla="*/ 0 w 45"/>
              <a:gd name="T7" fmla="*/ 106 h 110"/>
              <a:gd name="T8" fmla="*/ 32 w 45"/>
              <a:gd name="T9" fmla="*/ 110 h 110"/>
              <a:gd name="T10" fmla="*/ 44 w 45"/>
              <a:gd name="T11" fmla="*/ 1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0">
                <a:moveTo>
                  <a:pt x="44" y="19"/>
                </a:moveTo>
                <a:cubicBezTo>
                  <a:pt x="45" y="10"/>
                  <a:pt x="39" y="2"/>
                  <a:pt x="30" y="1"/>
                </a:cubicBezTo>
                <a:cubicBezTo>
                  <a:pt x="21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0"/>
                  <a:pt x="32" y="110"/>
                  <a:pt x="32" y="110"/>
                </a:cubicBezTo>
                <a:lnTo>
                  <a:pt x="44" y="19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8" name="Freeform 179"/>
          <p:cNvSpPr/>
          <p:nvPr/>
        </p:nvSpPr>
        <p:spPr bwMode="auto">
          <a:xfrm>
            <a:off x="4590415" y="2786063"/>
            <a:ext cx="136525" cy="327025"/>
          </a:xfrm>
          <a:custGeom>
            <a:avLst/>
            <a:gdLst>
              <a:gd name="T0" fmla="*/ 45 w 46"/>
              <a:gd name="T1" fmla="*/ 19 h 110"/>
              <a:gd name="T2" fmla="*/ 31 w 46"/>
              <a:gd name="T3" fmla="*/ 1 h 110"/>
              <a:gd name="T4" fmla="*/ 12 w 46"/>
              <a:gd name="T5" fmla="*/ 15 h 110"/>
              <a:gd name="T6" fmla="*/ 0 w 46"/>
              <a:gd name="T7" fmla="*/ 106 h 110"/>
              <a:gd name="T8" fmla="*/ 33 w 46"/>
              <a:gd name="T9" fmla="*/ 110 h 110"/>
              <a:gd name="T10" fmla="*/ 45 w 46"/>
              <a:gd name="T11" fmla="*/ 1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0">
                <a:moveTo>
                  <a:pt x="45" y="19"/>
                </a:moveTo>
                <a:cubicBezTo>
                  <a:pt x="46" y="10"/>
                  <a:pt x="40" y="2"/>
                  <a:pt x="31" y="1"/>
                </a:cubicBezTo>
                <a:cubicBezTo>
                  <a:pt x="22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0"/>
                  <a:pt x="33" y="110"/>
                  <a:pt x="33" y="110"/>
                </a:cubicBezTo>
                <a:lnTo>
                  <a:pt x="45" y="19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9" name="Freeform 180"/>
          <p:cNvSpPr/>
          <p:nvPr/>
        </p:nvSpPr>
        <p:spPr bwMode="auto">
          <a:xfrm>
            <a:off x="4709478" y="2800351"/>
            <a:ext cx="134938" cy="328613"/>
          </a:xfrm>
          <a:custGeom>
            <a:avLst/>
            <a:gdLst>
              <a:gd name="T0" fmla="*/ 44 w 45"/>
              <a:gd name="T1" fmla="*/ 20 h 110"/>
              <a:gd name="T2" fmla="*/ 30 w 45"/>
              <a:gd name="T3" fmla="*/ 1 h 110"/>
              <a:gd name="T4" fmla="*/ 12 w 45"/>
              <a:gd name="T5" fmla="*/ 15 h 110"/>
              <a:gd name="T6" fmla="*/ 0 w 45"/>
              <a:gd name="T7" fmla="*/ 106 h 110"/>
              <a:gd name="T8" fmla="*/ 32 w 45"/>
              <a:gd name="T9" fmla="*/ 110 h 110"/>
              <a:gd name="T10" fmla="*/ 44 w 45"/>
              <a:gd name="T11" fmla="*/ 2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0">
                <a:moveTo>
                  <a:pt x="44" y="20"/>
                </a:moveTo>
                <a:cubicBezTo>
                  <a:pt x="45" y="11"/>
                  <a:pt x="39" y="2"/>
                  <a:pt x="30" y="1"/>
                </a:cubicBezTo>
                <a:cubicBezTo>
                  <a:pt x="21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0"/>
                  <a:pt x="32" y="110"/>
                  <a:pt x="32" y="110"/>
                </a:cubicBezTo>
                <a:lnTo>
                  <a:pt x="44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30" name="Freeform 181"/>
          <p:cNvSpPr/>
          <p:nvPr/>
        </p:nvSpPr>
        <p:spPr bwMode="auto">
          <a:xfrm>
            <a:off x="4825365" y="2816226"/>
            <a:ext cx="138113" cy="327025"/>
          </a:xfrm>
          <a:custGeom>
            <a:avLst/>
            <a:gdLst>
              <a:gd name="T0" fmla="*/ 45 w 46"/>
              <a:gd name="T1" fmla="*/ 20 h 110"/>
              <a:gd name="T2" fmla="*/ 30 w 46"/>
              <a:gd name="T3" fmla="*/ 1 h 110"/>
              <a:gd name="T4" fmla="*/ 12 w 46"/>
              <a:gd name="T5" fmla="*/ 15 h 110"/>
              <a:gd name="T6" fmla="*/ 0 w 46"/>
              <a:gd name="T7" fmla="*/ 106 h 110"/>
              <a:gd name="T8" fmla="*/ 33 w 46"/>
              <a:gd name="T9" fmla="*/ 110 h 110"/>
              <a:gd name="T10" fmla="*/ 45 w 46"/>
              <a:gd name="T11" fmla="*/ 2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0">
                <a:moveTo>
                  <a:pt x="45" y="20"/>
                </a:moveTo>
                <a:cubicBezTo>
                  <a:pt x="46" y="11"/>
                  <a:pt x="39" y="2"/>
                  <a:pt x="30" y="1"/>
                </a:cubicBezTo>
                <a:cubicBezTo>
                  <a:pt x="22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0"/>
                  <a:pt x="33" y="110"/>
                  <a:pt x="33" y="110"/>
                </a:cubicBezTo>
                <a:lnTo>
                  <a:pt x="45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31" name="Freeform 182"/>
          <p:cNvSpPr/>
          <p:nvPr/>
        </p:nvSpPr>
        <p:spPr bwMode="auto">
          <a:xfrm>
            <a:off x="4239578" y="2741613"/>
            <a:ext cx="112713" cy="323850"/>
          </a:xfrm>
          <a:custGeom>
            <a:avLst/>
            <a:gdLst>
              <a:gd name="T0" fmla="*/ 26 w 38"/>
              <a:gd name="T1" fmla="*/ 0 h 109"/>
              <a:gd name="T2" fmla="*/ 12 w 38"/>
              <a:gd name="T3" fmla="*/ 15 h 109"/>
              <a:gd name="T4" fmla="*/ 0 w 38"/>
              <a:gd name="T5" fmla="*/ 105 h 109"/>
              <a:gd name="T6" fmla="*/ 25 w 38"/>
              <a:gd name="T7" fmla="*/ 109 h 109"/>
              <a:gd name="T8" fmla="*/ 37 w 38"/>
              <a:gd name="T9" fmla="*/ 18 h 109"/>
              <a:gd name="T10" fmla="*/ 26 w 38"/>
              <a:gd name="T11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9">
                <a:moveTo>
                  <a:pt x="26" y="0"/>
                </a:moveTo>
                <a:cubicBezTo>
                  <a:pt x="19" y="1"/>
                  <a:pt x="13" y="7"/>
                  <a:pt x="12" y="15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9"/>
                  <a:pt x="25" y="109"/>
                  <a:pt x="25" y="109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3" y="3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32" name="Freeform 183"/>
          <p:cNvSpPr/>
          <p:nvPr/>
        </p:nvSpPr>
        <p:spPr bwMode="auto">
          <a:xfrm>
            <a:off x="4334828" y="2789238"/>
            <a:ext cx="38100" cy="279400"/>
          </a:xfrm>
          <a:custGeom>
            <a:avLst/>
            <a:gdLst>
              <a:gd name="T0" fmla="*/ 12 w 13"/>
              <a:gd name="T1" fmla="*/ 3 h 94"/>
              <a:gd name="T2" fmla="*/ 12 w 13"/>
              <a:gd name="T3" fmla="*/ 0 h 94"/>
              <a:gd name="T4" fmla="*/ 12 w 13"/>
              <a:gd name="T5" fmla="*/ 3 h 94"/>
              <a:gd name="T6" fmla="*/ 0 w 13"/>
              <a:gd name="T7" fmla="*/ 93 h 94"/>
              <a:gd name="T8" fmla="*/ 0 w 13"/>
              <a:gd name="T9" fmla="*/ 94 h 94"/>
              <a:gd name="T10" fmla="*/ 12 w 13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4">
                <a:moveTo>
                  <a:pt x="12" y="3"/>
                </a:moveTo>
                <a:cubicBezTo>
                  <a:pt x="12" y="2"/>
                  <a:pt x="13" y="1"/>
                  <a:pt x="12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94"/>
                  <a:pt x="0" y="94"/>
                  <a:pt x="0" y="94"/>
                </a:cubicBezTo>
                <a:lnTo>
                  <a:pt x="12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33" name="Freeform 184"/>
          <p:cNvSpPr/>
          <p:nvPr/>
        </p:nvSpPr>
        <p:spPr bwMode="auto">
          <a:xfrm>
            <a:off x="4355465" y="2755901"/>
            <a:ext cx="112713" cy="325438"/>
          </a:xfrm>
          <a:custGeom>
            <a:avLst/>
            <a:gdLst>
              <a:gd name="T0" fmla="*/ 27 w 38"/>
              <a:gd name="T1" fmla="*/ 0 h 109"/>
              <a:gd name="T2" fmla="*/ 12 w 38"/>
              <a:gd name="T3" fmla="*/ 15 h 109"/>
              <a:gd name="T4" fmla="*/ 0 w 38"/>
              <a:gd name="T5" fmla="*/ 105 h 109"/>
              <a:gd name="T6" fmla="*/ 25 w 38"/>
              <a:gd name="T7" fmla="*/ 109 h 109"/>
              <a:gd name="T8" fmla="*/ 37 w 38"/>
              <a:gd name="T9" fmla="*/ 18 h 109"/>
              <a:gd name="T10" fmla="*/ 27 w 38"/>
              <a:gd name="T11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9">
                <a:moveTo>
                  <a:pt x="27" y="0"/>
                </a:moveTo>
                <a:cubicBezTo>
                  <a:pt x="19" y="1"/>
                  <a:pt x="13" y="7"/>
                  <a:pt x="12" y="15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9"/>
                  <a:pt x="25" y="109"/>
                  <a:pt x="25" y="109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4" y="3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34" name="Freeform 185"/>
          <p:cNvSpPr/>
          <p:nvPr/>
        </p:nvSpPr>
        <p:spPr bwMode="auto">
          <a:xfrm>
            <a:off x="4450715" y="2803526"/>
            <a:ext cx="38100" cy="279400"/>
          </a:xfrm>
          <a:custGeom>
            <a:avLst/>
            <a:gdLst>
              <a:gd name="T0" fmla="*/ 13 w 13"/>
              <a:gd name="T1" fmla="*/ 3 h 94"/>
              <a:gd name="T2" fmla="*/ 13 w 13"/>
              <a:gd name="T3" fmla="*/ 0 h 94"/>
              <a:gd name="T4" fmla="*/ 12 w 13"/>
              <a:gd name="T5" fmla="*/ 3 h 94"/>
              <a:gd name="T6" fmla="*/ 0 w 13"/>
              <a:gd name="T7" fmla="*/ 94 h 94"/>
              <a:gd name="T8" fmla="*/ 1 w 13"/>
              <a:gd name="T9" fmla="*/ 94 h 94"/>
              <a:gd name="T10" fmla="*/ 13 w 13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4">
                <a:moveTo>
                  <a:pt x="13" y="3"/>
                </a:moveTo>
                <a:cubicBezTo>
                  <a:pt x="13" y="2"/>
                  <a:pt x="13" y="1"/>
                  <a:pt x="13" y="0"/>
                </a:cubicBezTo>
                <a:cubicBezTo>
                  <a:pt x="13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1" y="94"/>
                  <a:pt x="1" y="94"/>
                  <a:pt x="1" y="94"/>
                </a:cubicBezTo>
                <a:lnTo>
                  <a:pt x="13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35" name="Freeform 186"/>
          <p:cNvSpPr/>
          <p:nvPr/>
        </p:nvSpPr>
        <p:spPr bwMode="auto">
          <a:xfrm>
            <a:off x="4474528" y="2774951"/>
            <a:ext cx="112713" cy="320675"/>
          </a:xfrm>
          <a:custGeom>
            <a:avLst/>
            <a:gdLst>
              <a:gd name="T0" fmla="*/ 26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7 h 108"/>
              <a:gd name="T10" fmla="*/ 26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6" y="0"/>
                </a:moveTo>
                <a:cubicBezTo>
                  <a:pt x="19" y="0"/>
                  <a:pt x="13" y="6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9"/>
                  <a:pt x="33" y="2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36" name="Freeform 187"/>
          <p:cNvSpPr/>
          <p:nvPr/>
        </p:nvSpPr>
        <p:spPr bwMode="auto">
          <a:xfrm>
            <a:off x="4569778" y="2819401"/>
            <a:ext cx="34925" cy="279400"/>
          </a:xfrm>
          <a:custGeom>
            <a:avLst/>
            <a:gdLst>
              <a:gd name="T0" fmla="*/ 12 w 12"/>
              <a:gd name="T1" fmla="*/ 3 h 94"/>
              <a:gd name="T2" fmla="*/ 12 w 12"/>
              <a:gd name="T3" fmla="*/ 0 h 94"/>
              <a:gd name="T4" fmla="*/ 12 w 12"/>
              <a:gd name="T5" fmla="*/ 3 h 94"/>
              <a:gd name="T6" fmla="*/ 0 w 12"/>
              <a:gd name="T7" fmla="*/ 94 h 94"/>
              <a:gd name="T8" fmla="*/ 0 w 12"/>
              <a:gd name="T9" fmla="*/ 94 h 94"/>
              <a:gd name="T10" fmla="*/ 12 w 12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94">
                <a:moveTo>
                  <a:pt x="12" y="3"/>
                </a:moveTo>
                <a:cubicBezTo>
                  <a:pt x="12" y="2"/>
                  <a:pt x="12" y="1"/>
                  <a:pt x="12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94"/>
                  <a:pt x="0" y="94"/>
                  <a:pt x="0" y="94"/>
                </a:cubicBezTo>
                <a:lnTo>
                  <a:pt x="12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37" name="Freeform 188"/>
          <p:cNvSpPr/>
          <p:nvPr/>
        </p:nvSpPr>
        <p:spPr bwMode="auto">
          <a:xfrm>
            <a:off x="4590415" y="2789238"/>
            <a:ext cx="112713" cy="320675"/>
          </a:xfrm>
          <a:custGeom>
            <a:avLst/>
            <a:gdLst>
              <a:gd name="T0" fmla="*/ 27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7 h 108"/>
              <a:gd name="T10" fmla="*/ 27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7" y="0"/>
                </a:moveTo>
                <a:cubicBezTo>
                  <a:pt x="19" y="1"/>
                  <a:pt x="13" y="6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10"/>
                  <a:pt x="34" y="2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38" name="Freeform 189"/>
          <p:cNvSpPr/>
          <p:nvPr/>
        </p:nvSpPr>
        <p:spPr bwMode="auto">
          <a:xfrm>
            <a:off x="4685665" y="2833688"/>
            <a:ext cx="39688" cy="279400"/>
          </a:xfrm>
          <a:custGeom>
            <a:avLst/>
            <a:gdLst>
              <a:gd name="T0" fmla="*/ 13 w 13"/>
              <a:gd name="T1" fmla="*/ 3 h 94"/>
              <a:gd name="T2" fmla="*/ 13 w 13"/>
              <a:gd name="T3" fmla="*/ 0 h 94"/>
              <a:gd name="T4" fmla="*/ 12 w 13"/>
              <a:gd name="T5" fmla="*/ 3 h 94"/>
              <a:gd name="T6" fmla="*/ 0 w 13"/>
              <a:gd name="T7" fmla="*/ 94 h 94"/>
              <a:gd name="T8" fmla="*/ 1 w 13"/>
              <a:gd name="T9" fmla="*/ 94 h 94"/>
              <a:gd name="T10" fmla="*/ 13 w 13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4">
                <a:moveTo>
                  <a:pt x="13" y="3"/>
                </a:moveTo>
                <a:cubicBezTo>
                  <a:pt x="13" y="2"/>
                  <a:pt x="13" y="1"/>
                  <a:pt x="13" y="0"/>
                </a:cubicBezTo>
                <a:cubicBezTo>
                  <a:pt x="13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1" y="94"/>
                  <a:pt x="1" y="94"/>
                  <a:pt x="1" y="94"/>
                </a:cubicBezTo>
                <a:lnTo>
                  <a:pt x="13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39" name="Freeform 190"/>
          <p:cNvSpPr/>
          <p:nvPr/>
        </p:nvSpPr>
        <p:spPr bwMode="auto">
          <a:xfrm>
            <a:off x="4709478" y="2803526"/>
            <a:ext cx="112713" cy="322263"/>
          </a:xfrm>
          <a:custGeom>
            <a:avLst/>
            <a:gdLst>
              <a:gd name="T0" fmla="*/ 26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8 h 108"/>
              <a:gd name="T10" fmla="*/ 26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6" y="0"/>
                </a:moveTo>
                <a:cubicBezTo>
                  <a:pt x="19" y="1"/>
                  <a:pt x="13" y="7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3" y="3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40" name="Freeform 191"/>
          <p:cNvSpPr/>
          <p:nvPr/>
        </p:nvSpPr>
        <p:spPr bwMode="auto">
          <a:xfrm>
            <a:off x="4804728" y="2847976"/>
            <a:ext cx="36513" cy="280988"/>
          </a:xfrm>
          <a:custGeom>
            <a:avLst/>
            <a:gdLst>
              <a:gd name="T0" fmla="*/ 12 w 12"/>
              <a:gd name="T1" fmla="*/ 4 h 94"/>
              <a:gd name="T2" fmla="*/ 12 w 12"/>
              <a:gd name="T3" fmla="*/ 0 h 94"/>
              <a:gd name="T4" fmla="*/ 12 w 12"/>
              <a:gd name="T5" fmla="*/ 3 h 94"/>
              <a:gd name="T6" fmla="*/ 0 w 12"/>
              <a:gd name="T7" fmla="*/ 94 h 94"/>
              <a:gd name="T8" fmla="*/ 0 w 12"/>
              <a:gd name="T9" fmla="*/ 94 h 94"/>
              <a:gd name="T10" fmla="*/ 12 w 12"/>
              <a:gd name="T11" fmla="*/ 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94">
                <a:moveTo>
                  <a:pt x="12" y="4"/>
                </a:moveTo>
                <a:cubicBezTo>
                  <a:pt x="12" y="2"/>
                  <a:pt x="12" y="1"/>
                  <a:pt x="12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94"/>
                  <a:pt x="0" y="94"/>
                  <a:pt x="0" y="94"/>
                </a:cubicBezTo>
                <a:lnTo>
                  <a:pt x="12" y="4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41" name="Freeform 192"/>
          <p:cNvSpPr/>
          <p:nvPr/>
        </p:nvSpPr>
        <p:spPr bwMode="auto">
          <a:xfrm>
            <a:off x="4825365" y="2819401"/>
            <a:ext cx="114300" cy="320675"/>
          </a:xfrm>
          <a:custGeom>
            <a:avLst/>
            <a:gdLst>
              <a:gd name="T0" fmla="*/ 27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8 h 108"/>
              <a:gd name="T10" fmla="*/ 27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7" y="0"/>
                </a:moveTo>
                <a:cubicBezTo>
                  <a:pt x="19" y="1"/>
                  <a:pt x="13" y="7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4" y="3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42" name="Freeform 193"/>
          <p:cNvSpPr/>
          <p:nvPr/>
        </p:nvSpPr>
        <p:spPr bwMode="auto">
          <a:xfrm>
            <a:off x="4185603" y="3149601"/>
            <a:ext cx="133350" cy="330200"/>
          </a:xfrm>
          <a:custGeom>
            <a:avLst/>
            <a:gdLst>
              <a:gd name="T0" fmla="*/ 44 w 45"/>
              <a:gd name="T1" fmla="*/ 20 h 111"/>
              <a:gd name="T2" fmla="*/ 30 w 45"/>
              <a:gd name="T3" fmla="*/ 2 h 111"/>
              <a:gd name="T4" fmla="*/ 12 w 45"/>
              <a:gd name="T5" fmla="*/ 16 h 111"/>
              <a:gd name="T6" fmla="*/ 0 w 45"/>
              <a:gd name="T7" fmla="*/ 107 h 111"/>
              <a:gd name="T8" fmla="*/ 32 w 45"/>
              <a:gd name="T9" fmla="*/ 111 h 111"/>
              <a:gd name="T10" fmla="*/ 44 w 45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1">
                <a:moveTo>
                  <a:pt x="44" y="20"/>
                </a:moveTo>
                <a:cubicBezTo>
                  <a:pt x="45" y="11"/>
                  <a:pt x="39" y="3"/>
                  <a:pt x="30" y="2"/>
                </a:cubicBezTo>
                <a:cubicBezTo>
                  <a:pt x="21" y="0"/>
                  <a:pt x="13" y="7"/>
                  <a:pt x="12" y="16"/>
                </a:cubicBezTo>
                <a:cubicBezTo>
                  <a:pt x="0" y="107"/>
                  <a:pt x="0" y="107"/>
                  <a:pt x="0" y="107"/>
                </a:cubicBezTo>
                <a:cubicBezTo>
                  <a:pt x="32" y="111"/>
                  <a:pt x="32" y="111"/>
                  <a:pt x="32" y="111"/>
                </a:cubicBezTo>
                <a:lnTo>
                  <a:pt x="44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43" name="Freeform 194"/>
          <p:cNvSpPr/>
          <p:nvPr/>
        </p:nvSpPr>
        <p:spPr bwMode="auto">
          <a:xfrm>
            <a:off x="4301490" y="3167063"/>
            <a:ext cx="136525" cy="327025"/>
          </a:xfrm>
          <a:custGeom>
            <a:avLst/>
            <a:gdLst>
              <a:gd name="T0" fmla="*/ 45 w 46"/>
              <a:gd name="T1" fmla="*/ 19 h 110"/>
              <a:gd name="T2" fmla="*/ 31 w 46"/>
              <a:gd name="T3" fmla="*/ 1 h 110"/>
              <a:gd name="T4" fmla="*/ 12 w 46"/>
              <a:gd name="T5" fmla="*/ 15 h 110"/>
              <a:gd name="T6" fmla="*/ 0 w 46"/>
              <a:gd name="T7" fmla="*/ 106 h 110"/>
              <a:gd name="T8" fmla="*/ 33 w 46"/>
              <a:gd name="T9" fmla="*/ 110 h 110"/>
              <a:gd name="T10" fmla="*/ 45 w 46"/>
              <a:gd name="T11" fmla="*/ 1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0">
                <a:moveTo>
                  <a:pt x="45" y="19"/>
                </a:moveTo>
                <a:cubicBezTo>
                  <a:pt x="46" y="10"/>
                  <a:pt x="39" y="2"/>
                  <a:pt x="31" y="1"/>
                </a:cubicBezTo>
                <a:cubicBezTo>
                  <a:pt x="22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0"/>
                  <a:pt x="33" y="110"/>
                  <a:pt x="33" y="110"/>
                </a:cubicBezTo>
                <a:lnTo>
                  <a:pt x="45" y="19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44" name="Freeform 195"/>
          <p:cNvSpPr/>
          <p:nvPr/>
        </p:nvSpPr>
        <p:spPr bwMode="auto">
          <a:xfrm>
            <a:off x="4420553" y="3181351"/>
            <a:ext cx="134938" cy="327025"/>
          </a:xfrm>
          <a:custGeom>
            <a:avLst/>
            <a:gdLst>
              <a:gd name="T0" fmla="*/ 44 w 45"/>
              <a:gd name="T1" fmla="*/ 19 h 110"/>
              <a:gd name="T2" fmla="*/ 30 w 45"/>
              <a:gd name="T3" fmla="*/ 1 h 110"/>
              <a:gd name="T4" fmla="*/ 12 w 45"/>
              <a:gd name="T5" fmla="*/ 15 h 110"/>
              <a:gd name="T6" fmla="*/ 0 w 45"/>
              <a:gd name="T7" fmla="*/ 106 h 110"/>
              <a:gd name="T8" fmla="*/ 32 w 45"/>
              <a:gd name="T9" fmla="*/ 110 h 110"/>
              <a:gd name="T10" fmla="*/ 44 w 45"/>
              <a:gd name="T11" fmla="*/ 1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0">
                <a:moveTo>
                  <a:pt x="44" y="19"/>
                </a:moveTo>
                <a:cubicBezTo>
                  <a:pt x="45" y="11"/>
                  <a:pt x="39" y="2"/>
                  <a:pt x="30" y="1"/>
                </a:cubicBezTo>
                <a:cubicBezTo>
                  <a:pt x="21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0"/>
                  <a:pt x="32" y="110"/>
                  <a:pt x="32" y="110"/>
                </a:cubicBezTo>
                <a:lnTo>
                  <a:pt x="44" y="19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45" name="Freeform 196"/>
          <p:cNvSpPr/>
          <p:nvPr/>
        </p:nvSpPr>
        <p:spPr bwMode="auto">
          <a:xfrm>
            <a:off x="4536440" y="3197226"/>
            <a:ext cx="138113" cy="327025"/>
          </a:xfrm>
          <a:custGeom>
            <a:avLst/>
            <a:gdLst>
              <a:gd name="T0" fmla="*/ 45 w 46"/>
              <a:gd name="T1" fmla="*/ 20 h 110"/>
              <a:gd name="T2" fmla="*/ 30 w 46"/>
              <a:gd name="T3" fmla="*/ 1 h 110"/>
              <a:gd name="T4" fmla="*/ 12 w 46"/>
              <a:gd name="T5" fmla="*/ 15 h 110"/>
              <a:gd name="T6" fmla="*/ 0 w 46"/>
              <a:gd name="T7" fmla="*/ 106 h 110"/>
              <a:gd name="T8" fmla="*/ 33 w 46"/>
              <a:gd name="T9" fmla="*/ 110 h 110"/>
              <a:gd name="T10" fmla="*/ 45 w 46"/>
              <a:gd name="T11" fmla="*/ 2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0">
                <a:moveTo>
                  <a:pt x="45" y="20"/>
                </a:moveTo>
                <a:cubicBezTo>
                  <a:pt x="46" y="11"/>
                  <a:pt x="39" y="2"/>
                  <a:pt x="30" y="1"/>
                </a:cubicBezTo>
                <a:cubicBezTo>
                  <a:pt x="21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0"/>
                  <a:pt x="33" y="110"/>
                  <a:pt x="33" y="110"/>
                </a:cubicBezTo>
                <a:lnTo>
                  <a:pt x="45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46" name="Freeform 197"/>
          <p:cNvSpPr/>
          <p:nvPr/>
        </p:nvSpPr>
        <p:spPr bwMode="auto">
          <a:xfrm>
            <a:off x="4655503" y="3211513"/>
            <a:ext cx="134938" cy="330200"/>
          </a:xfrm>
          <a:custGeom>
            <a:avLst/>
            <a:gdLst>
              <a:gd name="T0" fmla="*/ 44 w 45"/>
              <a:gd name="T1" fmla="*/ 20 h 111"/>
              <a:gd name="T2" fmla="*/ 30 w 45"/>
              <a:gd name="T3" fmla="*/ 1 h 111"/>
              <a:gd name="T4" fmla="*/ 11 w 45"/>
              <a:gd name="T5" fmla="*/ 16 h 111"/>
              <a:gd name="T6" fmla="*/ 0 w 45"/>
              <a:gd name="T7" fmla="*/ 106 h 111"/>
              <a:gd name="T8" fmla="*/ 32 w 45"/>
              <a:gd name="T9" fmla="*/ 111 h 111"/>
              <a:gd name="T10" fmla="*/ 44 w 45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1">
                <a:moveTo>
                  <a:pt x="44" y="20"/>
                </a:moveTo>
                <a:cubicBezTo>
                  <a:pt x="45" y="11"/>
                  <a:pt x="39" y="3"/>
                  <a:pt x="30" y="1"/>
                </a:cubicBezTo>
                <a:cubicBezTo>
                  <a:pt x="21" y="0"/>
                  <a:pt x="13" y="7"/>
                  <a:pt x="11" y="16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1"/>
                  <a:pt x="32" y="111"/>
                  <a:pt x="32" y="111"/>
                </a:cubicBezTo>
                <a:lnTo>
                  <a:pt x="44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47" name="Freeform 198"/>
          <p:cNvSpPr/>
          <p:nvPr/>
        </p:nvSpPr>
        <p:spPr bwMode="auto">
          <a:xfrm>
            <a:off x="4772978" y="3225801"/>
            <a:ext cx="136525" cy="330200"/>
          </a:xfrm>
          <a:custGeom>
            <a:avLst/>
            <a:gdLst>
              <a:gd name="T0" fmla="*/ 44 w 46"/>
              <a:gd name="T1" fmla="*/ 20 h 111"/>
              <a:gd name="T2" fmla="*/ 30 w 46"/>
              <a:gd name="T3" fmla="*/ 2 h 111"/>
              <a:gd name="T4" fmla="*/ 12 w 46"/>
              <a:gd name="T5" fmla="*/ 16 h 111"/>
              <a:gd name="T6" fmla="*/ 0 w 46"/>
              <a:gd name="T7" fmla="*/ 106 h 111"/>
              <a:gd name="T8" fmla="*/ 33 w 46"/>
              <a:gd name="T9" fmla="*/ 111 h 111"/>
              <a:gd name="T10" fmla="*/ 44 w 46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4" y="20"/>
                </a:moveTo>
                <a:cubicBezTo>
                  <a:pt x="46" y="11"/>
                  <a:pt x="39" y="3"/>
                  <a:pt x="30" y="2"/>
                </a:cubicBezTo>
                <a:cubicBezTo>
                  <a:pt x="21" y="0"/>
                  <a:pt x="13" y="7"/>
                  <a:pt x="12" y="16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1"/>
                  <a:pt x="33" y="111"/>
                  <a:pt x="33" y="111"/>
                </a:cubicBezTo>
                <a:lnTo>
                  <a:pt x="44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48" name="Freeform 199"/>
          <p:cNvSpPr/>
          <p:nvPr/>
        </p:nvSpPr>
        <p:spPr bwMode="auto">
          <a:xfrm>
            <a:off x="4185603" y="3154363"/>
            <a:ext cx="112713" cy="322263"/>
          </a:xfrm>
          <a:custGeom>
            <a:avLst/>
            <a:gdLst>
              <a:gd name="T0" fmla="*/ 26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7 h 108"/>
              <a:gd name="T10" fmla="*/ 26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6" y="0"/>
                </a:moveTo>
                <a:cubicBezTo>
                  <a:pt x="19" y="0"/>
                  <a:pt x="13" y="6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9"/>
                  <a:pt x="33" y="2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49" name="Freeform 200"/>
          <p:cNvSpPr/>
          <p:nvPr/>
        </p:nvSpPr>
        <p:spPr bwMode="auto">
          <a:xfrm>
            <a:off x="4280853" y="3198813"/>
            <a:ext cx="36513" cy="280988"/>
          </a:xfrm>
          <a:custGeom>
            <a:avLst/>
            <a:gdLst>
              <a:gd name="T0" fmla="*/ 12 w 12"/>
              <a:gd name="T1" fmla="*/ 3 h 94"/>
              <a:gd name="T2" fmla="*/ 12 w 12"/>
              <a:gd name="T3" fmla="*/ 0 h 94"/>
              <a:gd name="T4" fmla="*/ 12 w 12"/>
              <a:gd name="T5" fmla="*/ 3 h 94"/>
              <a:gd name="T6" fmla="*/ 0 w 12"/>
              <a:gd name="T7" fmla="*/ 94 h 94"/>
              <a:gd name="T8" fmla="*/ 0 w 12"/>
              <a:gd name="T9" fmla="*/ 94 h 94"/>
              <a:gd name="T10" fmla="*/ 12 w 12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94">
                <a:moveTo>
                  <a:pt x="12" y="3"/>
                </a:moveTo>
                <a:cubicBezTo>
                  <a:pt x="12" y="2"/>
                  <a:pt x="12" y="1"/>
                  <a:pt x="12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94"/>
                  <a:pt x="0" y="94"/>
                  <a:pt x="0" y="94"/>
                </a:cubicBezTo>
                <a:lnTo>
                  <a:pt x="12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50" name="Freeform 201"/>
          <p:cNvSpPr/>
          <p:nvPr/>
        </p:nvSpPr>
        <p:spPr bwMode="auto">
          <a:xfrm>
            <a:off x="4301490" y="3170238"/>
            <a:ext cx="112713" cy="320675"/>
          </a:xfrm>
          <a:custGeom>
            <a:avLst/>
            <a:gdLst>
              <a:gd name="T0" fmla="*/ 27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7 h 108"/>
              <a:gd name="T10" fmla="*/ 27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7" y="0"/>
                </a:moveTo>
                <a:cubicBezTo>
                  <a:pt x="19" y="1"/>
                  <a:pt x="13" y="6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10"/>
                  <a:pt x="34" y="2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51" name="Freeform 202"/>
          <p:cNvSpPr/>
          <p:nvPr/>
        </p:nvSpPr>
        <p:spPr bwMode="auto">
          <a:xfrm>
            <a:off x="4396740" y="3214688"/>
            <a:ext cx="39688" cy="279400"/>
          </a:xfrm>
          <a:custGeom>
            <a:avLst/>
            <a:gdLst>
              <a:gd name="T0" fmla="*/ 13 w 13"/>
              <a:gd name="T1" fmla="*/ 3 h 94"/>
              <a:gd name="T2" fmla="*/ 13 w 13"/>
              <a:gd name="T3" fmla="*/ 0 h 94"/>
              <a:gd name="T4" fmla="*/ 12 w 13"/>
              <a:gd name="T5" fmla="*/ 3 h 94"/>
              <a:gd name="T6" fmla="*/ 0 w 13"/>
              <a:gd name="T7" fmla="*/ 94 h 94"/>
              <a:gd name="T8" fmla="*/ 1 w 13"/>
              <a:gd name="T9" fmla="*/ 94 h 94"/>
              <a:gd name="T10" fmla="*/ 13 w 13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4">
                <a:moveTo>
                  <a:pt x="13" y="3"/>
                </a:moveTo>
                <a:cubicBezTo>
                  <a:pt x="13" y="2"/>
                  <a:pt x="13" y="1"/>
                  <a:pt x="13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1" y="94"/>
                  <a:pt x="1" y="94"/>
                  <a:pt x="1" y="94"/>
                </a:cubicBezTo>
                <a:lnTo>
                  <a:pt x="13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52" name="Freeform 203"/>
          <p:cNvSpPr/>
          <p:nvPr/>
        </p:nvSpPr>
        <p:spPr bwMode="auto">
          <a:xfrm>
            <a:off x="4420553" y="3184526"/>
            <a:ext cx="112713" cy="320675"/>
          </a:xfrm>
          <a:custGeom>
            <a:avLst/>
            <a:gdLst>
              <a:gd name="T0" fmla="*/ 26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8 h 108"/>
              <a:gd name="T10" fmla="*/ 26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6" y="0"/>
                </a:moveTo>
                <a:cubicBezTo>
                  <a:pt x="19" y="1"/>
                  <a:pt x="13" y="7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3" y="3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53" name="Freeform 204"/>
          <p:cNvSpPr/>
          <p:nvPr/>
        </p:nvSpPr>
        <p:spPr bwMode="auto">
          <a:xfrm>
            <a:off x="4515803" y="3228976"/>
            <a:ext cx="36513" cy="279400"/>
          </a:xfrm>
          <a:custGeom>
            <a:avLst/>
            <a:gdLst>
              <a:gd name="T0" fmla="*/ 12 w 12"/>
              <a:gd name="T1" fmla="*/ 3 h 94"/>
              <a:gd name="T2" fmla="*/ 12 w 12"/>
              <a:gd name="T3" fmla="*/ 0 h 94"/>
              <a:gd name="T4" fmla="*/ 12 w 12"/>
              <a:gd name="T5" fmla="*/ 3 h 94"/>
              <a:gd name="T6" fmla="*/ 0 w 12"/>
              <a:gd name="T7" fmla="*/ 94 h 94"/>
              <a:gd name="T8" fmla="*/ 0 w 12"/>
              <a:gd name="T9" fmla="*/ 94 h 94"/>
              <a:gd name="T10" fmla="*/ 12 w 12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94">
                <a:moveTo>
                  <a:pt x="12" y="3"/>
                </a:moveTo>
                <a:cubicBezTo>
                  <a:pt x="12" y="2"/>
                  <a:pt x="12" y="1"/>
                  <a:pt x="12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94"/>
                  <a:pt x="0" y="94"/>
                  <a:pt x="0" y="94"/>
                </a:cubicBezTo>
                <a:lnTo>
                  <a:pt x="12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54" name="Freeform 206"/>
          <p:cNvSpPr/>
          <p:nvPr/>
        </p:nvSpPr>
        <p:spPr bwMode="auto">
          <a:xfrm>
            <a:off x="4536441" y="3198813"/>
            <a:ext cx="114300" cy="322263"/>
          </a:xfrm>
          <a:custGeom>
            <a:avLst/>
            <a:gdLst>
              <a:gd name="T0" fmla="*/ 27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8 h 108"/>
              <a:gd name="T10" fmla="*/ 27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7" y="0"/>
                </a:moveTo>
                <a:cubicBezTo>
                  <a:pt x="19" y="1"/>
                  <a:pt x="13" y="7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4" y="3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55" name="Freeform 207"/>
          <p:cNvSpPr/>
          <p:nvPr/>
        </p:nvSpPr>
        <p:spPr bwMode="auto">
          <a:xfrm>
            <a:off x="4631691" y="3246438"/>
            <a:ext cx="39688" cy="277813"/>
          </a:xfrm>
          <a:custGeom>
            <a:avLst/>
            <a:gdLst>
              <a:gd name="T0" fmla="*/ 13 w 13"/>
              <a:gd name="T1" fmla="*/ 3 h 93"/>
              <a:gd name="T2" fmla="*/ 13 w 13"/>
              <a:gd name="T3" fmla="*/ 0 h 93"/>
              <a:gd name="T4" fmla="*/ 12 w 13"/>
              <a:gd name="T5" fmla="*/ 3 h 93"/>
              <a:gd name="T6" fmla="*/ 0 w 13"/>
              <a:gd name="T7" fmla="*/ 93 h 93"/>
              <a:gd name="T8" fmla="*/ 1 w 13"/>
              <a:gd name="T9" fmla="*/ 93 h 93"/>
              <a:gd name="T10" fmla="*/ 13 w 13"/>
              <a:gd name="T11" fmla="*/ 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3">
                <a:moveTo>
                  <a:pt x="13" y="3"/>
                </a:moveTo>
                <a:cubicBezTo>
                  <a:pt x="13" y="2"/>
                  <a:pt x="13" y="1"/>
                  <a:pt x="13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3"/>
                  <a:pt x="0" y="93"/>
                  <a:pt x="0" y="93"/>
                </a:cubicBezTo>
                <a:cubicBezTo>
                  <a:pt x="1" y="93"/>
                  <a:pt x="1" y="93"/>
                  <a:pt x="1" y="93"/>
                </a:cubicBezTo>
                <a:lnTo>
                  <a:pt x="13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56" name="Freeform 208"/>
          <p:cNvSpPr/>
          <p:nvPr/>
        </p:nvSpPr>
        <p:spPr bwMode="auto">
          <a:xfrm>
            <a:off x="4655503" y="3214688"/>
            <a:ext cx="114300" cy="323850"/>
          </a:xfrm>
          <a:custGeom>
            <a:avLst/>
            <a:gdLst>
              <a:gd name="T0" fmla="*/ 26 w 38"/>
              <a:gd name="T1" fmla="*/ 0 h 109"/>
              <a:gd name="T2" fmla="*/ 11 w 38"/>
              <a:gd name="T3" fmla="*/ 15 h 109"/>
              <a:gd name="T4" fmla="*/ 0 w 38"/>
              <a:gd name="T5" fmla="*/ 105 h 109"/>
              <a:gd name="T6" fmla="*/ 25 w 38"/>
              <a:gd name="T7" fmla="*/ 109 h 109"/>
              <a:gd name="T8" fmla="*/ 37 w 38"/>
              <a:gd name="T9" fmla="*/ 18 h 109"/>
              <a:gd name="T10" fmla="*/ 26 w 38"/>
              <a:gd name="T11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9">
                <a:moveTo>
                  <a:pt x="26" y="0"/>
                </a:moveTo>
                <a:cubicBezTo>
                  <a:pt x="19" y="1"/>
                  <a:pt x="12" y="7"/>
                  <a:pt x="11" y="15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9"/>
                  <a:pt x="25" y="109"/>
                  <a:pt x="25" y="109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3" y="3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57" name="Freeform 209"/>
          <p:cNvSpPr/>
          <p:nvPr/>
        </p:nvSpPr>
        <p:spPr bwMode="auto">
          <a:xfrm>
            <a:off x="4750753" y="3262313"/>
            <a:ext cx="36513" cy="279400"/>
          </a:xfrm>
          <a:custGeom>
            <a:avLst/>
            <a:gdLst>
              <a:gd name="T0" fmla="*/ 12 w 12"/>
              <a:gd name="T1" fmla="*/ 3 h 94"/>
              <a:gd name="T2" fmla="*/ 12 w 12"/>
              <a:gd name="T3" fmla="*/ 0 h 94"/>
              <a:gd name="T4" fmla="*/ 11 w 12"/>
              <a:gd name="T5" fmla="*/ 3 h 94"/>
              <a:gd name="T6" fmla="*/ 0 w 12"/>
              <a:gd name="T7" fmla="*/ 94 h 94"/>
              <a:gd name="T8" fmla="*/ 0 w 12"/>
              <a:gd name="T9" fmla="*/ 94 h 94"/>
              <a:gd name="T10" fmla="*/ 12 w 12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94">
                <a:moveTo>
                  <a:pt x="12" y="3"/>
                </a:moveTo>
                <a:cubicBezTo>
                  <a:pt x="12" y="2"/>
                  <a:pt x="12" y="1"/>
                  <a:pt x="12" y="0"/>
                </a:cubicBezTo>
                <a:cubicBezTo>
                  <a:pt x="12" y="1"/>
                  <a:pt x="12" y="2"/>
                  <a:pt x="11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94"/>
                  <a:pt x="0" y="94"/>
                  <a:pt x="0" y="94"/>
                </a:cubicBezTo>
                <a:lnTo>
                  <a:pt x="12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58" name="Freeform 210"/>
          <p:cNvSpPr/>
          <p:nvPr/>
        </p:nvSpPr>
        <p:spPr bwMode="auto">
          <a:xfrm>
            <a:off x="4772978" y="3228975"/>
            <a:ext cx="112713" cy="323850"/>
          </a:xfrm>
          <a:custGeom>
            <a:avLst/>
            <a:gdLst>
              <a:gd name="T0" fmla="*/ 27 w 38"/>
              <a:gd name="T1" fmla="*/ 0 h 109"/>
              <a:gd name="T2" fmla="*/ 12 w 38"/>
              <a:gd name="T3" fmla="*/ 15 h 109"/>
              <a:gd name="T4" fmla="*/ 0 w 38"/>
              <a:gd name="T5" fmla="*/ 105 h 109"/>
              <a:gd name="T6" fmla="*/ 25 w 38"/>
              <a:gd name="T7" fmla="*/ 109 h 109"/>
              <a:gd name="T8" fmla="*/ 37 w 38"/>
              <a:gd name="T9" fmla="*/ 18 h 109"/>
              <a:gd name="T10" fmla="*/ 27 w 38"/>
              <a:gd name="T11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9">
                <a:moveTo>
                  <a:pt x="27" y="0"/>
                </a:moveTo>
                <a:cubicBezTo>
                  <a:pt x="19" y="1"/>
                  <a:pt x="13" y="7"/>
                  <a:pt x="12" y="15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9"/>
                  <a:pt x="25" y="109"/>
                  <a:pt x="25" y="109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4" y="3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59" name="Freeform 211"/>
          <p:cNvSpPr/>
          <p:nvPr/>
        </p:nvSpPr>
        <p:spPr bwMode="auto">
          <a:xfrm>
            <a:off x="4131628" y="3562350"/>
            <a:ext cx="134938" cy="327025"/>
          </a:xfrm>
          <a:custGeom>
            <a:avLst/>
            <a:gdLst>
              <a:gd name="T0" fmla="*/ 44 w 45"/>
              <a:gd name="T1" fmla="*/ 19 h 110"/>
              <a:gd name="T2" fmla="*/ 30 w 45"/>
              <a:gd name="T3" fmla="*/ 1 h 110"/>
              <a:gd name="T4" fmla="*/ 11 w 45"/>
              <a:gd name="T5" fmla="*/ 15 h 110"/>
              <a:gd name="T6" fmla="*/ 0 w 45"/>
              <a:gd name="T7" fmla="*/ 106 h 110"/>
              <a:gd name="T8" fmla="*/ 32 w 45"/>
              <a:gd name="T9" fmla="*/ 110 h 110"/>
              <a:gd name="T10" fmla="*/ 44 w 45"/>
              <a:gd name="T11" fmla="*/ 1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0">
                <a:moveTo>
                  <a:pt x="44" y="19"/>
                </a:moveTo>
                <a:cubicBezTo>
                  <a:pt x="45" y="10"/>
                  <a:pt x="39" y="2"/>
                  <a:pt x="30" y="1"/>
                </a:cubicBezTo>
                <a:cubicBezTo>
                  <a:pt x="21" y="0"/>
                  <a:pt x="13" y="6"/>
                  <a:pt x="11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0"/>
                  <a:pt x="32" y="110"/>
                  <a:pt x="32" y="110"/>
                </a:cubicBezTo>
                <a:lnTo>
                  <a:pt x="44" y="19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60" name="Freeform 212"/>
          <p:cNvSpPr/>
          <p:nvPr/>
        </p:nvSpPr>
        <p:spPr bwMode="auto">
          <a:xfrm>
            <a:off x="4247516" y="3576638"/>
            <a:ext cx="138113" cy="327025"/>
          </a:xfrm>
          <a:custGeom>
            <a:avLst/>
            <a:gdLst>
              <a:gd name="T0" fmla="*/ 45 w 46"/>
              <a:gd name="T1" fmla="*/ 20 h 110"/>
              <a:gd name="T2" fmla="*/ 30 w 46"/>
              <a:gd name="T3" fmla="*/ 1 h 110"/>
              <a:gd name="T4" fmla="*/ 12 w 46"/>
              <a:gd name="T5" fmla="*/ 15 h 110"/>
              <a:gd name="T6" fmla="*/ 0 w 46"/>
              <a:gd name="T7" fmla="*/ 106 h 110"/>
              <a:gd name="T8" fmla="*/ 33 w 46"/>
              <a:gd name="T9" fmla="*/ 110 h 110"/>
              <a:gd name="T10" fmla="*/ 45 w 46"/>
              <a:gd name="T11" fmla="*/ 2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0">
                <a:moveTo>
                  <a:pt x="45" y="20"/>
                </a:moveTo>
                <a:cubicBezTo>
                  <a:pt x="46" y="11"/>
                  <a:pt x="39" y="2"/>
                  <a:pt x="30" y="1"/>
                </a:cubicBezTo>
                <a:cubicBezTo>
                  <a:pt x="21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0"/>
                  <a:pt x="33" y="110"/>
                  <a:pt x="33" y="110"/>
                </a:cubicBezTo>
                <a:lnTo>
                  <a:pt x="45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61" name="Freeform 213"/>
          <p:cNvSpPr/>
          <p:nvPr/>
        </p:nvSpPr>
        <p:spPr bwMode="auto">
          <a:xfrm>
            <a:off x="4364991" y="3592513"/>
            <a:ext cx="136525" cy="330200"/>
          </a:xfrm>
          <a:custGeom>
            <a:avLst/>
            <a:gdLst>
              <a:gd name="T0" fmla="*/ 45 w 46"/>
              <a:gd name="T1" fmla="*/ 20 h 111"/>
              <a:gd name="T2" fmla="*/ 31 w 46"/>
              <a:gd name="T3" fmla="*/ 1 h 111"/>
              <a:gd name="T4" fmla="*/ 12 w 46"/>
              <a:gd name="T5" fmla="*/ 16 h 111"/>
              <a:gd name="T6" fmla="*/ 0 w 46"/>
              <a:gd name="T7" fmla="*/ 106 h 111"/>
              <a:gd name="T8" fmla="*/ 33 w 46"/>
              <a:gd name="T9" fmla="*/ 111 h 111"/>
              <a:gd name="T10" fmla="*/ 45 w 46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5" y="20"/>
                </a:moveTo>
                <a:cubicBezTo>
                  <a:pt x="46" y="11"/>
                  <a:pt x="40" y="3"/>
                  <a:pt x="31" y="1"/>
                </a:cubicBezTo>
                <a:cubicBezTo>
                  <a:pt x="22" y="0"/>
                  <a:pt x="14" y="7"/>
                  <a:pt x="12" y="16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1"/>
                  <a:pt x="33" y="111"/>
                  <a:pt x="33" y="111"/>
                </a:cubicBezTo>
                <a:lnTo>
                  <a:pt x="45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62" name="Freeform 214"/>
          <p:cNvSpPr/>
          <p:nvPr/>
        </p:nvSpPr>
        <p:spPr bwMode="auto">
          <a:xfrm>
            <a:off x="4484053" y="3606800"/>
            <a:ext cx="136525" cy="330200"/>
          </a:xfrm>
          <a:custGeom>
            <a:avLst/>
            <a:gdLst>
              <a:gd name="T0" fmla="*/ 44 w 46"/>
              <a:gd name="T1" fmla="*/ 20 h 111"/>
              <a:gd name="T2" fmla="*/ 30 w 46"/>
              <a:gd name="T3" fmla="*/ 2 h 111"/>
              <a:gd name="T4" fmla="*/ 12 w 46"/>
              <a:gd name="T5" fmla="*/ 16 h 111"/>
              <a:gd name="T6" fmla="*/ 0 w 46"/>
              <a:gd name="T7" fmla="*/ 106 h 111"/>
              <a:gd name="T8" fmla="*/ 33 w 46"/>
              <a:gd name="T9" fmla="*/ 111 h 111"/>
              <a:gd name="T10" fmla="*/ 44 w 46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4" y="20"/>
                </a:moveTo>
                <a:cubicBezTo>
                  <a:pt x="46" y="11"/>
                  <a:pt x="39" y="3"/>
                  <a:pt x="30" y="2"/>
                </a:cubicBezTo>
                <a:cubicBezTo>
                  <a:pt x="21" y="0"/>
                  <a:pt x="13" y="7"/>
                  <a:pt x="12" y="16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1"/>
                  <a:pt x="33" y="111"/>
                  <a:pt x="33" y="111"/>
                </a:cubicBezTo>
                <a:lnTo>
                  <a:pt x="44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63" name="Freeform 215"/>
          <p:cNvSpPr/>
          <p:nvPr/>
        </p:nvSpPr>
        <p:spPr bwMode="auto">
          <a:xfrm>
            <a:off x="4599941" y="3624263"/>
            <a:ext cx="136525" cy="327025"/>
          </a:xfrm>
          <a:custGeom>
            <a:avLst/>
            <a:gdLst>
              <a:gd name="T0" fmla="*/ 45 w 46"/>
              <a:gd name="T1" fmla="*/ 19 h 110"/>
              <a:gd name="T2" fmla="*/ 31 w 46"/>
              <a:gd name="T3" fmla="*/ 1 h 110"/>
              <a:gd name="T4" fmla="*/ 12 w 46"/>
              <a:gd name="T5" fmla="*/ 15 h 110"/>
              <a:gd name="T6" fmla="*/ 0 w 46"/>
              <a:gd name="T7" fmla="*/ 106 h 110"/>
              <a:gd name="T8" fmla="*/ 33 w 46"/>
              <a:gd name="T9" fmla="*/ 110 h 110"/>
              <a:gd name="T10" fmla="*/ 45 w 46"/>
              <a:gd name="T11" fmla="*/ 1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0">
                <a:moveTo>
                  <a:pt x="45" y="19"/>
                </a:moveTo>
                <a:cubicBezTo>
                  <a:pt x="46" y="10"/>
                  <a:pt x="40" y="2"/>
                  <a:pt x="31" y="1"/>
                </a:cubicBezTo>
                <a:cubicBezTo>
                  <a:pt x="22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0"/>
                  <a:pt x="33" y="110"/>
                  <a:pt x="33" y="110"/>
                </a:cubicBezTo>
                <a:lnTo>
                  <a:pt x="45" y="19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64" name="Freeform 216"/>
          <p:cNvSpPr/>
          <p:nvPr/>
        </p:nvSpPr>
        <p:spPr bwMode="auto">
          <a:xfrm>
            <a:off x="4719003" y="3640138"/>
            <a:ext cx="136525" cy="327025"/>
          </a:xfrm>
          <a:custGeom>
            <a:avLst/>
            <a:gdLst>
              <a:gd name="T0" fmla="*/ 44 w 46"/>
              <a:gd name="T1" fmla="*/ 19 h 110"/>
              <a:gd name="T2" fmla="*/ 30 w 46"/>
              <a:gd name="T3" fmla="*/ 1 h 110"/>
              <a:gd name="T4" fmla="*/ 12 w 46"/>
              <a:gd name="T5" fmla="*/ 15 h 110"/>
              <a:gd name="T6" fmla="*/ 0 w 46"/>
              <a:gd name="T7" fmla="*/ 106 h 110"/>
              <a:gd name="T8" fmla="*/ 32 w 46"/>
              <a:gd name="T9" fmla="*/ 110 h 110"/>
              <a:gd name="T10" fmla="*/ 44 w 46"/>
              <a:gd name="T11" fmla="*/ 1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0">
                <a:moveTo>
                  <a:pt x="44" y="19"/>
                </a:moveTo>
                <a:cubicBezTo>
                  <a:pt x="46" y="10"/>
                  <a:pt x="39" y="2"/>
                  <a:pt x="30" y="1"/>
                </a:cubicBezTo>
                <a:cubicBezTo>
                  <a:pt x="21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0"/>
                  <a:pt x="32" y="110"/>
                  <a:pt x="32" y="110"/>
                </a:cubicBezTo>
                <a:lnTo>
                  <a:pt x="44" y="19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65" name="Freeform 217"/>
          <p:cNvSpPr/>
          <p:nvPr/>
        </p:nvSpPr>
        <p:spPr bwMode="auto">
          <a:xfrm>
            <a:off x="4131628" y="3565525"/>
            <a:ext cx="112713" cy="320675"/>
          </a:xfrm>
          <a:custGeom>
            <a:avLst/>
            <a:gdLst>
              <a:gd name="T0" fmla="*/ 26 w 38"/>
              <a:gd name="T1" fmla="*/ 0 h 108"/>
              <a:gd name="T2" fmla="*/ 11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7 h 108"/>
              <a:gd name="T10" fmla="*/ 26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6" y="0"/>
                </a:moveTo>
                <a:cubicBezTo>
                  <a:pt x="19" y="1"/>
                  <a:pt x="12" y="6"/>
                  <a:pt x="11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10"/>
                  <a:pt x="33" y="3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66" name="Freeform 218"/>
          <p:cNvSpPr/>
          <p:nvPr/>
        </p:nvSpPr>
        <p:spPr bwMode="auto">
          <a:xfrm>
            <a:off x="4226878" y="3609975"/>
            <a:ext cx="36513" cy="279400"/>
          </a:xfrm>
          <a:custGeom>
            <a:avLst/>
            <a:gdLst>
              <a:gd name="T0" fmla="*/ 12 w 12"/>
              <a:gd name="T1" fmla="*/ 3 h 94"/>
              <a:gd name="T2" fmla="*/ 12 w 12"/>
              <a:gd name="T3" fmla="*/ 0 h 94"/>
              <a:gd name="T4" fmla="*/ 11 w 12"/>
              <a:gd name="T5" fmla="*/ 3 h 94"/>
              <a:gd name="T6" fmla="*/ 0 w 12"/>
              <a:gd name="T7" fmla="*/ 94 h 94"/>
              <a:gd name="T8" fmla="*/ 0 w 12"/>
              <a:gd name="T9" fmla="*/ 94 h 94"/>
              <a:gd name="T10" fmla="*/ 12 w 12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94">
                <a:moveTo>
                  <a:pt x="12" y="3"/>
                </a:moveTo>
                <a:cubicBezTo>
                  <a:pt x="12" y="2"/>
                  <a:pt x="12" y="1"/>
                  <a:pt x="12" y="0"/>
                </a:cubicBezTo>
                <a:cubicBezTo>
                  <a:pt x="12" y="1"/>
                  <a:pt x="12" y="2"/>
                  <a:pt x="11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94"/>
                  <a:pt x="0" y="94"/>
                  <a:pt x="0" y="94"/>
                </a:cubicBezTo>
                <a:lnTo>
                  <a:pt x="12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67" name="Freeform 219"/>
          <p:cNvSpPr/>
          <p:nvPr/>
        </p:nvSpPr>
        <p:spPr bwMode="auto">
          <a:xfrm>
            <a:off x="4247516" y="3579813"/>
            <a:ext cx="114300" cy="322263"/>
          </a:xfrm>
          <a:custGeom>
            <a:avLst/>
            <a:gdLst>
              <a:gd name="T0" fmla="*/ 27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8 h 108"/>
              <a:gd name="T10" fmla="*/ 27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7" y="0"/>
                </a:moveTo>
                <a:cubicBezTo>
                  <a:pt x="19" y="1"/>
                  <a:pt x="13" y="7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4" y="3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68" name="Freeform 220"/>
          <p:cNvSpPr/>
          <p:nvPr/>
        </p:nvSpPr>
        <p:spPr bwMode="auto">
          <a:xfrm>
            <a:off x="4342766" y="3627438"/>
            <a:ext cx="39688" cy="276225"/>
          </a:xfrm>
          <a:custGeom>
            <a:avLst/>
            <a:gdLst>
              <a:gd name="T0" fmla="*/ 13 w 13"/>
              <a:gd name="T1" fmla="*/ 3 h 93"/>
              <a:gd name="T2" fmla="*/ 13 w 13"/>
              <a:gd name="T3" fmla="*/ 0 h 93"/>
              <a:gd name="T4" fmla="*/ 12 w 13"/>
              <a:gd name="T5" fmla="*/ 3 h 93"/>
              <a:gd name="T6" fmla="*/ 0 w 13"/>
              <a:gd name="T7" fmla="*/ 93 h 93"/>
              <a:gd name="T8" fmla="*/ 1 w 13"/>
              <a:gd name="T9" fmla="*/ 93 h 93"/>
              <a:gd name="T10" fmla="*/ 13 w 13"/>
              <a:gd name="T11" fmla="*/ 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3">
                <a:moveTo>
                  <a:pt x="13" y="3"/>
                </a:moveTo>
                <a:cubicBezTo>
                  <a:pt x="13" y="2"/>
                  <a:pt x="13" y="1"/>
                  <a:pt x="13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3"/>
                  <a:pt x="0" y="93"/>
                  <a:pt x="0" y="93"/>
                </a:cubicBezTo>
                <a:cubicBezTo>
                  <a:pt x="1" y="93"/>
                  <a:pt x="1" y="93"/>
                  <a:pt x="1" y="93"/>
                </a:cubicBezTo>
                <a:lnTo>
                  <a:pt x="13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69" name="Freeform 221"/>
          <p:cNvSpPr/>
          <p:nvPr/>
        </p:nvSpPr>
        <p:spPr bwMode="auto">
          <a:xfrm>
            <a:off x="4364991" y="3595688"/>
            <a:ext cx="115888" cy="323850"/>
          </a:xfrm>
          <a:custGeom>
            <a:avLst/>
            <a:gdLst>
              <a:gd name="T0" fmla="*/ 27 w 39"/>
              <a:gd name="T1" fmla="*/ 0 h 109"/>
              <a:gd name="T2" fmla="*/ 12 w 39"/>
              <a:gd name="T3" fmla="*/ 15 h 109"/>
              <a:gd name="T4" fmla="*/ 0 w 39"/>
              <a:gd name="T5" fmla="*/ 105 h 109"/>
              <a:gd name="T6" fmla="*/ 26 w 39"/>
              <a:gd name="T7" fmla="*/ 109 h 109"/>
              <a:gd name="T8" fmla="*/ 38 w 39"/>
              <a:gd name="T9" fmla="*/ 18 h 109"/>
              <a:gd name="T10" fmla="*/ 27 w 39"/>
              <a:gd name="T11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" h="109">
                <a:moveTo>
                  <a:pt x="27" y="0"/>
                </a:moveTo>
                <a:cubicBezTo>
                  <a:pt x="20" y="1"/>
                  <a:pt x="13" y="7"/>
                  <a:pt x="12" y="15"/>
                </a:cubicBezTo>
                <a:cubicBezTo>
                  <a:pt x="0" y="105"/>
                  <a:pt x="0" y="105"/>
                  <a:pt x="0" y="105"/>
                </a:cubicBezTo>
                <a:cubicBezTo>
                  <a:pt x="26" y="109"/>
                  <a:pt x="26" y="109"/>
                  <a:pt x="26" y="109"/>
                </a:cubicBezTo>
                <a:cubicBezTo>
                  <a:pt x="38" y="18"/>
                  <a:pt x="38" y="18"/>
                  <a:pt x="38" y="18"/>
                </a:cubicBezTo>
                <a:cubicBezTo>
                  <a:pt x="39" y="10"/>
                  <a:pt x="34" y="3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70" name="Freeform 222"/>
          <p:cNvSpPr/>
          <p:nvPr/>
        </p:nvSpPr>
        <p:spPr bwMode="auto">
          <a:xfrm>
            <a:off x="4460241" y="3643313"/>
            <a:ext cx="38100" cy="279400"/>
          </a:xfrm>
          <a:custGeom>
            <a:avLst/>
            <a:gdLst>
              <a:gd name="T0" fmla="*/ 13 w 13"/>
              <a:gd name="T1" fmla="*/ 3 h 94"/>
              <a:gd name="T2" fmla="*/ 13 w 13"/>
              <a:gd name="T3" fmla="*/ 0 h 94"/>
              <a:gd name="T4" fmla="*/ 12 w 13"/>
              <a:gd name="T5" fmla="*/ 3 h 94"/>
              <a:gd name="T6" fmla="*/ 0 w 13"/>
              <a:gd name="T7" fmla="*/ 93 h 94"/>
              <a:gd name="T8" fmla="*/ 1 w 13"/>
              <a:gd name="T9" fmla="*/ 94 h 94"/>
              <a:gd name="T10" fmla="*/ 13 w 13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4">
                <a:moveTo>
                  <a:pt x="13" y="3"/>
                </a:moveTo>
                <a:cubicBezTo>
                  <a:pt x="13" y="2"/>
                  <a:pt x="13" y="1"/>
                  <a:pt x="13" y="0"/>
                </a:cubicBezTo>
                <a:cubicBezTo>
                  <a:pt x="13" y="1"/>
                  <a:pt x="13" y="2"/>
                  <a:pt x="12" y="3"/>
                </a:cubicBezTo>
                <a:cubicBezTo>
                  <a:pt x="0" y="93"/>
                  <a:pt x="0" y="93"/>
                  <a:pt x="0" y="93"/>
                </a:cubicBezTo>
                <a:cubicBezTo>
                  <a:pt x="1" y="94"/>
                  <a:pt x="1" y="94"/>
                  <a:pt x="1" y="94"/>
                </a:cubicBezTo>
                <a:lnTo>
                  <a:pt x="13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71" name="Freeform 223"/>
          <p:cNvSpPr/>
          <p:nvPr/>
        </p:nvSpPr>
        <p:spPr bwMode="auto">
          <a:xfrm>
            <a:off x="4484053" y="3609975"/>
            <a:ext cx="112713" cy="323850"/>
          </a:xfrm>
          <a:custGeom>
            <a:avLst/>
            <a:gdLst>
              <a:gd name="T0" fmla="*/ 26 w 38"/>
              <a:gd name="T1" fmla="*/ 0 h 109"/>
              <a:gd name="T2" fmla="*/ 12 w 38"/>
              <a:gd name="T3" fmla="*/ 15 h 109"/>
              <a:gd name="T4" fmla="*/ 0 w 38"/>
              <a:gd name="T5" fmla="*/ 105 h 109"/>
              <a:gd name="T6" fmla="*/ 25 w 38"/>
              <a:gd name="T7" fmla="*/ 109 h 109"/>
              <a:gd name="T8" fmla="*/ 37 w 38"/>
              <a:gd name="T9" fmla="*/ 18 h 109"/>
              <a:gd name="T10" fmla="*/ 26 w 38"/>
              <a:gd name="T11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9">
                <a:moveTo>
                  <a:pt x="26" y="0"/>
                </a:moveTo>
                <a:cubicBezTo>
                  <a:pt x="19" y="1"/>
                  <a:pt x="13" y="7"/>
                  <a:pt x="12" y="15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9"/>
                  <a:pt x="25" y="109"/>
                  <a:pt x="25" y="109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3" y="3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72" name="Freeform 224"/>
          <p:cNvSpPr/>
          <p:nvPr/>
        </p:nvSpPr>
        <p:spPr bwMode="auto">
          <a:xfrm>
            <a:off x="4579303" y="3657600"/>
            <a:ext cx="38100" cy="279400"/>
          </a:xfrm>
          <a:custGeom>
            <a:avLst/>
            <a:gdLst>
              <a:gd name="T0" fmla="*/ 12 w 13"/>
              <a:gd name="T1" fmla="*/ 3 h 94"/>
              <a:gd name="T2" fmla="*/ 13 w 13"/>
              <a:gd name="T3" fmla="*/ 0 h 94"/>
              <a:gd name="T4" fmla="*/ 12 w 13"/>
              <a:gd name="T5" fmla="*/ 3 h 94"/>
              <a:gd name="T6" fmla="*/ 0 w 13"/>
              <a:gd name="T7" fmla="*/ 94 h 94"/>
              <a:gd name="T8" fmla="*/ 1 w 13"/>
              <a:gd name="T9" fmla="*/ 94 h 94"/>
              <a:gd name="T10" fmla="*/ 12 w 13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4">
                <a:moveTo>
                  <a:pt x="12" y="3"/>
                </a:moveTo>
                <a:cubicBezTo>
                  <a:pt x="13" y="2"/>
                  <a:pt x="13" y="1"/>
                  <a:pt x="13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1" y="94"/>
                  <a:pt x="1" y="94"/>
                  <a:pt x="1" y="94"/>
                </a:cubicBezTo>
                <a:lnTo>
                  <a:pt x="12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73" name="Freeform 225"/>
          <p:cNvSpPr/>
          <p:nvPr/>
        </p:nvSpPr>
        <p:spPr bwMode="auto">
          <a:xfrm>
            <a:off x="4599941" y="3627438"/>
            <a:ext cx="112713" cy="322263"/>
          </a:xfrm>
          <a:custGeom>
            <a:avLst/>
            <a:gdLst>
              <a:gd name="T0" fmla="*/ 27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6 w 38"/>
              <a:gd name="T7" fmla="*/ 108 h 108"/>
              <a:gd name="T8" fmla="*/ 37 w 38"/>
              <a:gd name="T9" fmla="*/ 17 h 108"/>
              <a:gd name="T10" fmla="*/ 27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7" y="0"/>
                </a:moveTo>
                <a:cubicBezTo>
                  <a:pt x="20" y="0"/>
                  <a:pt x="13" y="6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9"/>
                  <a:pt x="34" y="2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74" name="Freeform 226"/>
          <p:cNvSpPr/>
          <p:nvPr/>
        </p:nvSpPr>
        <p:spPr bwMode="auto">
          <a:xfrm>
            <a:off x="4695191" y="3671888"/>
            <a:ext cx="38100" cy="279400"/>
          </a:xfrm>
          <a:custGeom>
            <a:avLst/>
            <a:gdLst>
              <a:gd name="T0" fmla="*/ 13 w 13"/>
              <a:gd name="T1" fmla="*/ 3 h 94"/>
              <a:gd name="T2" fmla="*/ 13 w 13"/>
              <a:gd name="T3" fmla="*/ 0 h 94"/>
              <a:gd name="T4" fmla="*/ 12 w 13"/>
              <a:gd name="T5" fmla="*/ 3 h 94"/>
              <a:gd name="T6" fmla="*/ 0 w 13"/>
              <a:gd name="T7" fmla="*/ 94 h 94"/>
              <a:gd name="T8" fmla="*/ 1 w 13"/>
              <a:gd name="T9" fmla="*/ 94 h 94"/>
              <a:gd name="T10" fmla="*/ 13 w 13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4">
                <a:moveTo>
                  <a:pt x="13" y="3"/>
                </a:moveTo>
                <a:cubicBezTo>
                  <a:pt x="13" y="2"/>
                  <a:pt x="13" y="1"/>
                  <a:pt x="13" y="0"/>
                </a:cubicBezTo>
                <a:cubicBezTo>
                  <a:pt x="13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1" y="94"/>
                  <a:pt x="1" y="94"/>
                  <a:pt x="1" y="94"/>
                </a:cubicBezTo>
                <a:lnTo>
                  <a:pt x="13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75" name="Freeform 227"/>
          <p:cNvSpPr/>
          <p:nvPr/>
        </p:nvSpPr>
        <p:spPr bwMode="auto">
          <a:xfrm>
            <a:off x="4719003" y="3643313"/>
            <a:ext cx="112713" cy="320675"/>
          </a:xfrm>
          <a:custGeom>
            <a:avLst/>
            <a:gdLst>
              <a:gd name="T0" fmla="*/ 26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7 h 108"/>
              <a:gd name="T10" fmla="*/ 26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6" y="0"/>
                </a:moveTo>
                <a:cubicBezTo>
                  <a:pt x="19" y="1"/>
                  <a:pt x="13" y="6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10"/>
                  <a:pt x="33" y="2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76" name="Freeform 228"/>
          <p:cNvSpPr/>
          <p:nvPr/>
        </p:nvSpPr>
        <p:spPr bwMode="auto">
          <a:xfrm>
            <a:off x="4080828" y="3973513"/>
            <a:ext cx="134938" cy="328613"/>
          </a:xfrm>
          <a:custGeom>
            <a:avLst/>
            <a:gdLst>
              <a:gd name="T0" fmla="*/ 44 w 45"/>
              <a:gd name="T1" fmla="*/ 20 h 111"/>
              <a:gd name="T2" fmla="*/ 30 w 45"/>
              <a:gd name="T3" fmla="*/ 1 h 111"/>
              <a:gd name="T4" fmla="*/ 12 w 45"/>
              <a:gd name="T5" fmla="*/ 16 h 111"/>
              <a:gd name="T6" fmla="*/ 0 w 45"/>
              <a:gd name="T7" fmla="*/ 106 h 111"/>
              <a:gd name="T8" fmla="*/ 32 w 45"/>
              <a:gd name="T9" fmla="*/ 111 h 111"/>
              <a:gd name="T10" fmla="*/ 44 w 45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1">
                <a:moveTo>
                  <a:pt x="44" y="20"/>
                </a:moveTo>
                <a:cubicBezTo>
                  <a:pt x="45" y="11"/>
                  <a:pt x="39" y="3"/>
                  <a:pt x="30" y="1"/>
                </a:cubicBezTo>
                <a:cubicBezTo>
                  <a:pt x="21" y="0"/>
                  <a:pt x="13" y="7"/>
                  <a:pt x="12" y="16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1"/>
                  <a:pt x="32" y="111"/>
                  <a:pt x="32" y="111"/>
                </a:cubicBezTo>
                <a:lnTo>
                  <a:pt x="44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77" name="Freeform 229"/>
          <p:cNvSpPr/>
          <p:nvPr/>
        </p:nvSpPr>
        <p:spPr bwMode="auto">
          <a:xfrm>
            <a:off x="4196716" y="3987800"/>
            <a:ext cx="138113" cy="330200"/>
          </a:xfrm>
          <a:custGeom>
            <a:avLst/>
            <a:gdLst>
              <a:gd name="T0" fmla="*/ 45 w 46"/>
              <a:gd name="T1" fmla="*/ 20 h 111"/>
              <a:gd name="T2" fmla="*/ 31 w 46"/>
              <a:gd name="T3" fmla="*/ 2 h 111"/>
              <a:gd name="T4" fmla="*/ 12 w 46"/>
              <a:gd name="T5" fmla="*/ 16 h 111"/>
              <a:gd name="T6" fmla="*/ 0 w 46"/>
              <a:gd name="T7" fmla="*/ 107 h 111"/>
              <a:gd name="T8" fmla="*/ 33 w 46"/>
              <a:gd name="T9" fmla="*/ 111 h 111"/>
              <a:gd name="T10" fmla="*/ 45 w 46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5" y="20"/>
                </a:moveTo>
                <a:cubicBezTo>
                  <a:pt x="46" y="11"/>
                  <a:pt x="39" y="3"/>
                  <a:pt x="31" y="2"/>
                </a:cubicBezTo>
                <a:cubicBezTo>
                  <a:pt x="22" y="0"/>
                  <a:pt x="13" y="7"/>
                  <a:pt x="12" y="16"/>
                </a:cubicBezTo>
                <a:cubicBezTo>
                  <a:pt x="0" y="107"/>
                  <a:pt x="0" y="107"/>
                  <a:pt x="0" y="107"/>
                </a:cubicBezTo>
                <a:cubicBezTo>
                  <a:pt x="33" y="111"/>
                  <a:pt x="33" y="111"/>
                  <a:pt x="33" y="111"/>
                </a:cubicBezTo>
                <a:lnTo>
                  <a:pt x="45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78" name="Freeform 230"/>
          <p:cNvSpPr/>
          <p:nvPr/>
        </p:nvSpPr>
        <p:spPr bwMode="auto">
          <a:xfrm>
            <a:off x="4317366" y="4005263"/>
            <a:ext cx="133350" cy="327025"/>
          </a:xfrm>
          <a:custGeom>
            <a:avLst/>
            <a:gdLst>
              <a:gd name="T0" fmla="*/ 44 w 45"/>
              <a:gd name="T1" fmla="*/ 19 h 110"/>
              <a:gd name="T2" fmla="*/ 30 w 45"/>
              <a:gd name="T3" fmla="*/ 1 h 110"/>
              <a:gd name="T4" fmla="*/ 12 w 45"/>
              <a:gd name="T5" fmla="*/ 15 h 110"/>
              <a:gd name="T6" fmla="*/ 0 w 45"/>
              <a:gd name="T7" fmla="*/ 106 h 110"/>
              <a:gd name="T8" fmla="*/ 32 w 45"/>
              <a:gd name="T9" fmla="*/ 110 h 110"/>
              <a:gd name="T10" fmla="*/ 44 w 45"/>
              <a:gd name="T11" fmla="*/ 1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0">
                <a:moveTo>
                  <a:pt x="44" y="19"/>
                </a:moveTo>
                <a:cubicBezTo>
                  <a:pt x="45" y="10"/>
                  <a:pt x="39" y="2"/>
                  <a:pt x="30" y="1"/>
                </a:cubicBezTo>
                <a:cubicBezTo>
                  <a:pt x="21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0"/>
                  <a:pt x="32" y="110"/>
                  <a:pt x="32" y="110"/>
                </a:cubicBezTo>
                <a:lnTo>
                  <a:pt x="44" y="19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79" name="Freeform 231"/>
          <p:cNvSpPr/>
          <p:nvPr/>
        </p:nvSpPr>
        <p:spPr bwMode="auto">
          <a:xfrm>
            <a:off x="4433253" y="4019550"/>
            <a:ext cx="136525" cy="328613"/>
          </a:xfrm>
          <a:custGeom>
            <a:avLst/>
            <a:gdLst>
              <a:gd name="T0" fmla="*/ 45 w 46"/>
              <a:gd name="T1" fmla="*/ 20 h 110"/>
              <a:gd name="T2" fmla="*/ 30 w 46"/>
              <a:gd name="T3" fmla="*/ 1 h 110"/>
              <a:gd name="T4" fmla="*/ 12 w 46"/>
              <a:gd name="T5" fmla="*/ 15 h 110"/>
              <a:gd name="T6" fmla="*/ 0 w 46"/>
              <a:gd name="T7" fmla="*/ 106 h 110"/>
              <a:gd name="T8" fmla="*/ 33 w 46"/>
              <a:gd name="T9" fmla="*/ 110 h 110"/>
              <a:gd name="T10" fmla="*/ 45 w 46"/>
              <a:gd name="T11" fmla="*/ 2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0">
                <a:moveTo>
                  <a:pt x="45" y="20"/>
                </a:moveTo>
                <a:cubicBezTo>
                  <a:pt x="46" y="11"/>
                  <a:pt x="39" y="2"/>
                  <a:pt x="30" y="1"/>
                </a:cubicBezTo>
                <a:cubicBezTo>
                  <a:pt x="21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0"/>
                  <a:pt x="33" y="110"/>
                  <a:pt x="33" y="110"/>
                </a:cubicBezTo>
                <a:lnTo>
                  <a:pt x="45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80" name="Freeform 232"/>
          <p:cNvSpPr/>
          <p:nvPr/>
        </p:nvSpPr>
        <p:spPr bwMode="auto">
          <a:xfrm>
            <a:off x="4552316" y="4035425"/>
            <a:ext cx="133350" cy="327025"/>
          </a:xfrm>
          <a:custGeom>
            <a:avLst/>
            <a:gdLst>
              <a:gd name="T0" fmla="*/ 44 w 45"/>
              <a:gd name="T1" fmla="*/ 20 h 110"/>
              <a:gd name="T2" fmla="*/ 30 w 45"/>
              <a:gd name="T3" fmla="*/ 1 h 110"/>
              <a:gd name="T4" fmla="*/ 11 w 45"/>
              <a:gd name="T5" fmla="*/ 15 h 110"/>
              <a:gd name="T6" fmla="*/ 0 w 45"/>
              <a:gd name="T7" fmla="*/ 106 h 110"/>
              <a:gd name="T8" fmla="*/ 32 w 45"/>
              <a:gd name="T9" fmla="*/ 110 h 110"/>
              <a:gd name="T10" fmla="*/ 44 w 45"/>
              <a:gd name="T11" fmla="*/ 2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0">
                <a:moveTo>
                  <a:pt x="44" y="20"/>
                </a:moveTo>
                <a:cubicBezTo>
                  <a:pt x="45" y="11"/>
                  <a:pt x="39" y="2"/>
                  <a:pt x="30" y="1"/>
                </a:cubicBezTo>
                <a:cubicBezTo>
                  <a:pt x="21" y="0"/>
                  <a:pt x="13" y="6"/>
                  <a:pt x="11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0"/>
                  <a:pt x="32" y="110"/>
                  <a:pt x="32" y="110"/>
                </a:cubicBezTo>
                <a:lnTo>
                  <a:pt x="44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81" name="Freeform 233"/>
          <p:cNvSpPr/>
          <p:nvPr/>
        </p:nvSpPr>
        <p:spPr bwMode="auto">
          <a:xfrm>
            <a:off x="4668203" y="4049713"/>
            <a:ext cx="136525" cy="330200"/>
          </a:xfrm>
          <a:custGeom>
            <a:avLst/>
            <a:gdLst>
              <a:gd name="T0" fmla="*/ 44 w 46"/>
              <a:gd name="T1" fmla="*/ 20 h 111"/>
              <a:gd name="T2" fmla="*/ 30 w 46"/>
              <a:gd name="T3" fmla="*/ 1 h 111"/>
              <a:gd name="T4" fmla="*/ 12 w 46"/>
              <a:gd name="T5" fmla="*/ 16 h 111"/>
              <a:gd name="T6" fmla="*/ 0 w 46"/>
              <a:gd name="T7" fmla="*/ 106 h 111"/>
              <a:gd name="T8" fmla="*/ 33 w 46"/>
              <a:gd name="T9" fmla="*/ 111 h 111"/>
              <a:gd name="T10" fmla="*/ 44 w 46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4" y="20"/>
                </a:moveTo>
                <a:cubicBezTo>
                  <a:pt x="46" y="11"/>
                  <a:pt x="39" y="3"/>
                  <a:pt x="30" y="1"/>
                </a:cubicBezTo>
                <a:cubicBezTo>
                  <a:pt x="21" y="0"/>
                  <a:pt x="13" y="7"/>
                  <a:pt x="12" y="16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1"/>
                  <a:pt x="33" y="111"/>
                  <a:pt x="33" y="111"/>
                </a:cubicBezTo>
                <a:lnTo>
                  <a:pt x="44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82" name="Freeform 234"/>
          <p:cNvSpPr/>
          <p:nvPr/>
        </p:nvSpPr>
        <p:spPr bwMode="auto">
          <a:xfrm>
            <a:off x="4080828" y="3975100"/>
            <a:ext cx="114300" cy="325438"/>
          </a:xfrm>
          <a:custGeom>
            <a:avLst/>
            <a:gdLst>
              <a:gd name="T0" fmla="*/ 26 w 38"/>
              <a:gd name="T1" fmla="*/ 0 h 109"/>
              <a:gd name="T2" fmla="*/ 12 w 38"/>
              <a:gd name="T3" fmla="*/ 15 h 109"/>
              <a:gd name="T4" fmla="*/ 0 w 38"/>
              <a:gd name="T5" fmla="*/ 105 h 109"/>
              <a:gd name="T6" fmla="*/ 25 w 38"/>
              <a:gd name="T7" fmla="*/ 109 h 109"/>
              <a:gd name="T8" fmla="*/ 37 w 38"/>
              <a:gd name="T9" fmla="*/ 18 h 109"/>
              <a:gd name="T10" fmla="*/ 26 w 38"/>
              <a:gd name="T11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9">
                <a:moveTo>
                  <a:pt x="26" y="0"/>
                </a:moveTo>
                <a:cubicBezTo>
                  <a:pt x="19" y="1"/>
                  <a:pt x="13" y="7"/>
                  <a:pt x="12" y="15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9"/>
                  <a:pt x="25" y="109"/>
                  <a:pt x="25" y="109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3" y="3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83" name="Freeform 235"/>
          <p:cNvSpPr/>
          <p:nvPr/>
        </p:nvSpPr>
        <p:spPr bwMode="auto">
          <a:xfrm>
            <a:off x="4176078" y="4022725"/>
            <a:ext cx="36513" cy="279400"/>
          </a:xfrm>
          <a:custGeom>
            <a:avLst/>
            <a:gdLst>
              <a:gd name="T0" fmla="*/ 12 w 12"/>
              <a:gd name="T1" fmla="*/ 3 h 94"/>
              <a:gd name="T2" fmla="*/ 12 w 12"/>
              <a:gd name="T3" fmla="*/ 0 h 94"/>
              <a:gd name="T4" fmla="*/ 12 w 12"/>
              <a:gd name="T5" fmla="*/ 3 h 94"/>
              <a:gd name="T6" fmla="*/ 0 w 12"/>
              <a:gd name="T7" fmla="*/ 94 h 94"/>
              <a:gd name="T8" fmla="*/ 0 w 12"/>
              <a:gd name="T9" fmla="*/ 94 h 94"/>
              <a:gd name="T10" fmla="*/ 12 w 12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94">
                <a:moveTo>
                  <a:pt x="12" y="3"/>
                </a:moveTo>
                <a:cubicBezTo>
                  <a:pt x="12" y="2"/>
                  <a:pt x="12" y="1"/>
                  <a:pt x="12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94"/>
                  <a:pt x="0" y="94"/>
                  <a:pt x="0" y="94"/>
                </a:cubicBezTo>
                <a:lnTo>
                  <a:pt x="12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84" name="Freeform 236"/>
          <p:cNvSpPr/>
          <p:nvPr/>
        </p:nvSpPr>
        <p:spPr bwMode="auto">
          <a:xfrm>
            <a:off x="4196716" y="3994150"/>
            <a:ext cx="114300" cy="320675"/>
          </a:xfrm>
          <a:custGeom>
            <a:avLst/>
            <a:gdLst>
              <a:gd name="T0" fmla="*/ 27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7 h 108"/>
              <a:gd name="T10" fmla="*/ 27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7" y="0"/>
                </a:moveTo>
                <a:cubicBezTo>
                  <a:pt x="19" y="0"/>
                  <a:pt x="13" y="6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9"/>
                  <a:pt x="34" y="2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85" name="Freeform 237"/>
          <p:cNvSpPr/>
          <p:nvPr/>
        </p:nvSpPr>
        <p:spPr bwMode="auto">
          <a:xfrm>
            <a:off x="4291966" y="4038600"/>
            <a:ext cx="39688" cy="279400"/>
          </a:xfrm>
          <a:custGeom>
            <a:avLst/>
            <a:gdLst>
              <a:gd name="T0" fmla="*/ 13 w 13"/>
              <a:gd name="T1" fmla="*/ 3 h 94"/>
              <a:gd name="T2" fmla="*/ 13 w 13"/>
              <a:gd name="T3" fmla="*/ 0 h 94"/>
              <a:gd name="T4" fmla="*/ 12 w 13"/>
              <a:gd name="T5" fmla="*/ 3 h 94"/>
              <a:gd name="T6" fmla="*/ 0 w 13"/>
              <a:gd name="T7" fmla="*/ 94 h 94"/>
              <a:gd name="T8" fmla="*/ 1 w 13"/>
              <a:gd name="T9" fmla="*/ 94 h 94"/>
              <a:gd name="T10" fmla="*/ 13 w 13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4">
                <a:moveTo>
                  <a:pt x="13" y="3"/>
                </a:moveTo>
                <a:cubicBezTo>
                  <a:pt x="13" y="2"/>
                  <a:pt x="13" y="1"/>
                  <a:pt x="13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1" y="94"/>
                  <a:pt x="1" y="94"/>
                  <a:pt x="1" y="94"/>
                </a:cubicBezTo>
                <a:lnTo>
                  <a:pt x="13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86" name="Freeform 238"/>
          <p:cNvSpPr/>
          <p:nvPr/>
        </p:nvSpPr>
        <p:spPr bwMode="auto">
          <a:xfrm>
            <a:off x="4317366" y="4008438"/>
            <a:ext cx="112713" cy="320675"/>
          </a:xfrm>
          <a:custGeom>
            <a:avLst/>
            <a:gdLst>
              <a:gd name="T0" fmla="*/ 26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7 h 108"/>
              <a:gd name="T10" fmla="*/ 26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6" y="0"/>
                </a:moveTo>
                <a:cubicBezTo>
                  <a:pt x="19" y="1"/>
                  <a:pt x="13" y="6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10"/>
                  <a:pt x="33" y="2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87" name="Freeform 239"/>
          <p:cNvSpPr/>
          <p:nvPr/>
        </p:nvSpPr>
        <p:spPr bwMode="auto">
          <a:xfrm>
            <a:off x="4412616" y="4052888"/>
            <a:ext cx="34925" cy="279400"/>
          </a:xfrm>
          <a:custGeom>
            <a:avLst/>
            <a:gdLst>
              <a:gd name="T0" fmla="*/ 12 w 12"/>
              <a:gd name="T1" fmla="*/ 3 h 94"/>
              <a:gd name="T2" fmla="*/ 12 w 12"/>
              <a:gd name="T3" fmla="*/ 0 h 94"/>
              <a:gd name="T4" fmla="*/ 12 w 12"/>
              <a:gd name="T5" fmla="*/ 3 h 94"/>
              <a:gd name="T6" fmla="*/ 0 w 12"/>
              <a:gd name="T7" fmla="*/ 94 h 94"/>
              <a:gd name="T8" fmla="*/ 0 w 12"/>
              <a:gd name="T9" fmla="*/ 94 h 94"/>
              <a:gd name="T10" fmla="*/ 12 w 12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94">
                <a:moveTo>
                  <a:pt x="12" y="3"/>
                </a:moveTo>
                <a:cubicBezTo>
                  <a:pt x="12" y="2"/>
                  <a:pt x="12" y="1"/>
                  <a:pt x="12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94"/>
                  <a:pt x="0" y="94"/>
                  <a:pt x="0" y="94"/>
                </a:cubicBezTo>
                <a:lnTo>
                  <a:pt x="12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88" name="Freeform 240"/>
          <p:cNvSpPr/>
          <p:nvPr/>
        </p:nvSpPr>
        <p:spPr bwMode="auto">
          <a:xfrm>
            <a:off x="4433253" y="4022725"/>
            <a:ext cx="112713" cy="322263"/>
          </a:xfrm>
          <a:custGeom>
            <a:avLst/>
            <a:gdLst>
              <a:gd name="T0" fmla="*/ 27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8 h 108"/>
              <a:gd name="T10" fmla="*/ 27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7" y="0"/>
                </a:moveTo>
                <a:cubicBezTo>
                  <a:pt x="19" y="1"/>
                  <a:pt x="13" y="7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4" y="3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89" name="Freeform 241"/>
          <p:cNvSpPr/>
          <p:nvPr/>
        </p:nvSpPr>
        <p:spPr bwMode="auto">
          <a:xfrm>
            <a:off x="4528503" y="4067175"/>
            <a:ext cx="38100" cy="280988"/>
          </a:xfrm>
          <a:custGeom>
            <a:avLst/>
            <a:gdLst>
              <a:gd name="T0" fmla="*/ 13 w 13"/>
              <a:gd name="T1" fmla="*/ 4 h 94"/>
              <a:gd name="T2" fmla="*/ 13 w 13"/>
              <a:gd name="T3" fmla="*/ 0 h 94"/>
              <a:gd name="T4" fmla="*/ 12 w 13"/>
              <a:gd name="T5" fmla="*/ 3 h 94"/>
              <a:gd name="T6" fmla="*/ 0 w 13"/>
              <a:gd name="T7" fmla="*/ 94 h 94"/>
              <a:gd name="T8" fmla="*/ 1 w 13"/>
              <a:gd name="T9" fmla="*/ 94 h 94"/>
              <a:gd name="T10" fmla="*/ 13 w 13"/>
              <a:gd name="T11" fmla="*/ 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4">
                <a:moveTo>
                  <a:pt x="13" y="4"/>
                </a:moveTo>
                <a:cubicBezTo>
                  <a:pt x="13" y="2"/>
                  <a:pt x="13" y="1"/>
                  <a:pt x="13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1" y="94"/>
                  <a:pt x="1" y="94"/>
                  <a:pt x="1" y="94"/>
                </a:cubicBezTo>
                <a:lnTo>
                  <a:pt x="13" y="4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90" name="Freeform 242"/>
          <p:cNvSpPr/>
          <p:nvPr/>
        </p:nvSpPr>
        <p:spPr bwMode="auto">
          <a:xfrm>
            <a:off x="4552316" y="4038600"/>
            <a:ext cx="112713" cy="320675"/>
          </a:xfrm>
          <a:custGeom>
            <a:avLst/>
            <a:gdLst>
              <a:gd name="T0" fmla="*/ 26 w 38"/>
              <a:gd name="T1" fmla="*/ 0 h 108"/>
              <a:gd name="T2" fmla="*/ 11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8 h 108"/>
              <a:gd name="T10" fmla="*/ 26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6" y="0"/>
                </a:moveTo>
                <a:cubicBezTo>
                  <a:pt x="19" y="1"/>
                  <a:pt x="12" y="7"/>
                  <a:pt x="11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3" y="3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91" name="Freeform 243"/>
          <p:cNvSpPr/>
          <p:nvPr/>
        </p:nvSpPr>
        <p:spPr bwMode="auto">
          <a:xfrm>
            <a:off x="4647566" y="4086225"/>
            <a:ext cx="34925" cy="276225"/>
          </a:xfrm>
          <a:custGeom>
            <a:avLst/>
            <a:gdLst>
              <a:gd name="T0" fmla="*/ 12 w 12"/>
              <a:gd name="T1" fmla="*/ 3 h 93"/>
              <a:gd name="T2" fmla="*/ 12 w 12"/>
              <a:gd name="T3" fmla="*/ 0 h 93"/>
              <a:gd name="T4" fmla="*/ 11 w 12"/>
              <a:gd name="T5" fmla="*/ 3 h 93"/>
              <a:gd name="T6" fmla="*/ 0 w 12"/>
              <a:gd name="T7" fmla="*/ 93 h 93"/>
              <a:gd name="T8" fmla="*/ 0 w 12"/>
              <a:gd name="T9" fmla="*/ 93 h 93"/>
              <a:gd name="T10" fmla="*/ 12 w 12"/>
              <a:gd name="T11" fmla="*/ 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93">
                <a:moveTo>
                  <a:pt x="12" y="3"/>
                </a:moveTo>
                <a:cubicBezTo>
                  <a:pt x="12" y="2"/>
                  <a:pt x="12" y="1"/>
                  <a:pt x="12" y="0"/>
                </a:cubicBezTo>
                <a:cubicBezTo>
                  <a:pt x="12" y="1"/>
                  <a:pt x="12" y="2"/>
                  <a:pt x="11" y="3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93"/>
                  <a:pt x="0" y="93"/>
                  <a:pt x="0" y="93"/>
                </a:cubicBezTo>
                <a:lnTo>
                  <a:pt x="12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92" name="Freeform 244"/>
          <p:cNvSpPr/>
          <p:nvPr/>
        </p:nvSpPr>
        <p:spPr bwMode="auto">
          <a:xfrm>
            <a:off x="4668203" y="4052888"/>
            <a:ext cx="112713" cy="323850"/>
          </a:xfrm>
          <a:custGeom>
            <a:avLst/>
            <a:gdLst>
              <a:gd name="T0" fmla="*/ 27 w 38"/>
              <a:gd name="T1" fmla="*/ 0 h 109"/>
              <a:gd name="T2" fmla="*/ 12 w 38"/>
              <a:gd name="T3" fmla="*/ 15 h 109"/>
              <a:gd name="T4" fmla="*/ 0 w 38"/>
              <a:gd name="T5" fmla="*/ 105 h 109"/>
              <a:gd name="T6" fmla="*/ 25 w 38"/>
              <a:gd name="T7" fmla="*/ 109 h 109"/>
              <a:gd name="T8" fmla="*/ 37 w 38"/>
              <a:gd name="T9" fmla="*/ 18 h 109"/>
              <a:gd name="T10" fmla="*/ 27 w 38"/>
              <a:gd name="T11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9">
                <a:moveTo>
                  <a:pt x="27" y="0"/>
                </a:moveTo>
                <a:cubicBezTo>
                  <a:pt x="19" y="1"/>
                  <a:pt x="13" y="7"/>
                  <a:pt x="12" y="15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9"/>
                  <a:pt x="25" y="109"/>
                  <a:pt x="25" y="109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4" y="3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93" name="Freeform 245"/>
          <p:cNvSpPr/>
          <p:nvPr/>
        </p:nvSpPr>
        <p:spPr bwMode="auto">
          <a:xfrm>
            <a:off x="4022091" y="4383088"/>
            <a:ext cx="136525" cy="330200"/>
          </a:xfrm>
          <a:custGeom>
            <a:avLst/>
            <a:gdLst>
              <a:gd name="T0" fmla="*/ 45 w 46"/>
              <a:gd name="T1" fmla="*/ 20 h 111"/>
              <a:gd name="T2" fmla="*/ 31 w 46"/>
              <a:gd name="T3" fmla="*/ 2 h 111"/>
              <a:gd name="T4" fmla="*/ 12 w 46"/>
              <a:gd name="T5" fmla="*/ 16 h 111"/>
              <a:gd name="T6" fmla="*/ 0 w 46"/>
              <a:gd name="T7" fmla="*/ 107 h 111"/>
              <a:gd name="T8" fmla="*/ 33 w 46"/>
              <a:gd name="T9" fmla="*/ 111 h 111"/>
              <a:gd name="T10" fmla="*/ 45 w 46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1">
                <a:moveTo>
                  <a:pt x="45" y="20"/>
                </a:moveTo>
                <a:cubicBezTo>
                  <a:pt x="46" y="11"/>
                  <a:pt x="40" y="3"/>
                  <a:pt x="31" y="2"/>
                </a:cubicBezTo>
                <a:cubicBezTo>
                  <a:pt x="22" y="0"/>
                  <a:pt x="13" y="7"/>
                  <a:pt x="12" y="16"/>
                </a:cubicBezTo>
                <a:cubicBezTo>
                  <a:pt x="0" y="107"/>
                  <a:pt x="0" y="107"/>
                  <a:pt x="0" y="107"/>
                </a:cubicBezTo>
                <a:cubicBezTo>
                  <a:pt x="33" y="111"/>
                  <a:pt x="33" y="111"/>
                  <a:pt x="33" y="111"/>
                </a:cubicBezTo>
                <a:lnTo>
                  <a:pt x="45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94" name="Freeform 246"/>
          <p:cNvSpPr/>
          <p:nvPr/>
        </p:nvSpPr>
        <p:spPr bwMode="auto">
          <a:xfrm>
            <a:off x="4141153" y="4400550"/>
            <a:ext cx="133350" cy="327025"/>
          </a:xfrm>
          <a:custGeom>
            <a:avLst/>
            <a:gdLst>
              <a:gd name="T0" fmla="*/ 44 w 45"/>
              <a:gd name="T1" fmla="*/ 19 h 110"/>
              <a:gd name="T2" fmla="*/ 30 w 45"/>
              <a:gd name="T3" fmla="*/ 1 h 110"/>
              <a:gd name="T4" fmla="*/ 12 w 45"/>
              <a:gd name="T5" fmla="*/ 15 h 110"/>
              <a:gd name="T6" fmla="*/ 0 w 45"/>
              <a:gd name="T7" fmla="*/ 106 h 110"/>
              <a:gd name="T8" fmla="*/ 32 w 45"/>
              <a:gd name="T9" fmla="*/ 110 h 110"/>
              <a:gd name="T10" fmla="*/ 44 w 45"/>
              <a:gd name="T11" fmla="*/ 1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0">
                <a:moveTo>
                  <a:pt x="44" y="19"/>
                </a:moveTo>
                <a:cubicBezTo>
                  <a:pt x="45" y="10"/>
                  <a:pt x="39" y="2"/>
                  <a:pt x="30" y="1"/>
                </a:cubicBezTo>
                <a:cubicBezTo>
                  <a:pt x="21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0"/>
                  <a:pt x="32" y="110"/>
                  <a:pt x="32" y="110"/>
                </a:cubicBezTo>
                <a:lnTo>
                  <a:pt x="44" y="19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95" name="Freeform 247"/>
          <p:cNvSpPr/>
          <p:nvPr/>
        </p:nvSpPr>
        <p:spPr bwMode="auto">
          <a:xfrm>
            <a:off x="4257041" y="4416425"/>
            <a:ext cx="136525" cy="327025"/>
          </a:xfrm>
          <a:custGeom>
            <a:avLst/>
            <a:gdLst>
              <a:gd name="T0" fmla="*/ 45 w 46"/>
              <a:gd name="T1" fmla="*/ 19 h 110"/>
              <a:gd name="T2" fmla="*/ 31 w 46"/>
              <a:gd name="T3" fmla="*/ 1 h 110"/>
              <a:gd name="T4" fmla="*/ 12 w 46"/>
              <a:gd name="T5" fmla="*/ 15 h 110"/>
              <a:gd name="T6" fmla="*/ 0 w 46"/>
              <a:gd name="T7" fmla="*/ 106 h 110"/>
              <a:gd name="T8" fmla="*/ 33 w 46"/>
              <a:gd name="T9" fmla="*/ 110 h 110"/>
              <a:gd name="T10" fmla="*/ 45 w 46"/>
              <a:gd name="T11" fmla="*/ 1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0">
                <a:moveTo>
                  <a:pt x="45" y="19"/>
                </a:moveTo>
                <a:cubicBezTo>
                  <a:pt x="46" y="10"/>
                  <a:pt x="40" y="2"/>
                  <a:pt x="31" y="1"/>
                </a:cubicBezTo>
                <a:cubicBezTo>
                  <a:pt x="22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0"/>
                  <a:pt x="33" y="110"/>
                  <a:pt x="33" y="110"/>
                </a:cubicBezTo>
                <a:lnTo>
                  <a:pt x="45" y="19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96" name="Freeform 248"/>
          <p:cNvSpPr/>
          <p:nvPr/>
        </p:nvSpPr>
        <p:spPr bwMode="auto">
          <a:xfrm>
            <a:off x="4376103" y="4430713"/>
            <a:ext cx="133350" cy="327025"/>
          </a:xfrm>
          <a:custGeom>
            <a:avLst/>
            <a:gdLst>
              <a:gd name="T0" fmla="*/ 44 w 45"/>
              <a:gd name="T1" fmla="*/ 20 h 110"/>
              <a:gd name="T2" fmla="*/ 30 w 45"/>
              <a:gd name="T3" fmla="*/ 1 h 110"/>
              <a:gd name="T4" fmla="*/ 12 w 45"/>
              <a:gd name="T5" fmla="*/ 15 h 110"/>
              <a:gd name="T6" fmla="*/ 0 w 45"/>
              <a:gd name="T7" fmla="*/ 106 h 110"/>
              <a:gd name="T8" fmla="*/ 32 w 45"/>
              <a:gd name="T9" fmla="*/ 110 h 110"/>
              <a:gd name="T10" fmla="*/ 44 w 45"/>
              <a:gd name="T11" fmla="*/ 2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0">
                <a:moveTo>
                  <a:pt x="44" y="20"/>
                </a:moveTo>
                <a:cubicBezTo>
                  <a:pt x="45" y="11"/>
                  <a:pt x="39" y="2"/>
                  <a:pt x="30" y="1"/>
                </a:cubicBezTo>
                <a:cubicBezTo>
                  <a:pt x="21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0"/>
                  <a:pt x="32" y="110"/>
                  <a:pt x="32" y="110"/>
                </a:cubicBezTo>
                <a:lnTo>
                  <a:pt x="44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97" name="Freeform 249"/>
          <p:cNvSpPr/>
          <p:nvPr/>
        </p:nvSpPr>
        <p:spPr bwMode="auto">
          <a:xfrm>
            <a:off x="4491991" y="4445000"/>
            <a:ext cx="136525" cy="327025"/>
          </a:xfrm>
          <a:custGeom>
            <a:avLst/>
            <a:gdLst>
              <a:gd name="T0" fmla="*/ 45 w 46"/>
              <a:gd name="T1" fmla="*/ 20 h 110"/>
              <a:gd name="T2" fmla="*/ 30 w 46"/>
              <a:gd name="T3" fmla="*/ 1 h 110"/>
              <a:gd name="T4" fmla="*/ 12 w 46"/>
              <a:gd name="T5" fmla="*/ 15 h 110"/>
              <a:gd name="T6" fmla="*/ 0 w 46"/>
              <a:gd name="T7" fmla="*/ 106 h 110"/>
              <a:gd name="T8" fmla="*/ 33 w 46"/>
              <a:gd name="T9" fmla="*/ 110 h 110"/>
              <a:gd name="T10" fmla="*/ 45 w 46"/>
              <a:gd name="T11" fmla="*/ 2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110">
                <a:moveTo>
                  <a:pt x="45" y="20"/>
                </a:moveTo>
                <a:cubicBezTo>
                  <a:pt x="46" y="11"/>
                  <a:pt x="39" y="2"/>
                  <a:pt x="30" y="1"/>
                </a:cubicBezTo>
                <a:cubicBezTo>
                  <a:pt x="21" y="0"/>
                  <a:pt x="13" y="6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33" y="110"/>
                  <a:pt x="33" y="110"/>
                  <a:pt x="33" y="110"/>
                </a:cubicBezTo>
                <a:lnTo>
                  <a:pt x="45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98" name="Freeform 250"/>
          <p:cNvSpPr/>
          <p:nvPr/>
        </p:nvSpPr>
        <p:spPr bwMode="auto">
          <a:xfrm>
            <a:off x="4611053" y="4460875"/>
            <a:ext cx="134938" cy="330200"/>
          </a:xfrm>
          <a:custGeom>
            <a:avLst/>
            <a:gdLst>
              <a:gd name="T0" fmla="*/ 44 w 45"/>
              <a:gd name="T1" fmla="*/ 20 h 111"/>
              <a:gd name="T2" fmla="*/ 30 w 45"/>
              <a:gd name="T3" fmla="*/ 1 h 111"/>
              <a:gd name="T4" fmla="*/ 11 w 45"/>
              <a:gd name="T5" fmla="*/ 16 h 111"/>
              <a:gd name="T6" fmla="*/ 0 w 45"/>
              <a:gd name="T7" fmla="*/ 106 h 111"/>
              <a:gd name="T8" fmla="*/ 32 w 45"/>
              <a:gd name="T9" fmla="*/ 111 h 111"/>
              <a:gd name="T10" fmla="*/ 44 w 45"/>
              <a:gd name="T11" fmla="*/ 2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5" h="111">
                <a:moveTo>
                  <a:pt x="44" y="20"/>
                </a:moveTo>
                <a:cubicBezTo>
                  <a:pt x="45" y="11"/>
                  <a:pt x="39" y="3"/>
                  <a:pt x="30" y="1"/>
                </a:cubicBezTo>
                <a:cubicBezTo>
                  <a:pt x="21" y="0"/>
                  <a:pt x="13" y="7"/>
                  <a:pt x="11" y="16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11"/>
                  <a:pt x="32" y="111"/>
                  <a:pt x="32" y="111"/>
                </a:cubicBezTo>
                <a:lnTo>
                  <a:pt x="44" y="20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99" name="Freeform 251"/>
          <p:cNvSpPr/>
          <p:nvPr/>
        </p:nvSpPr>
        <p:spPr bwMode="auto">
          <a:xfrm>
            <a:off x="4022091" y="4386263"/>
            <a:ext cx="112713" cy="323850"/>
          </a:xfrm>
          <a:custGeom>
            <a:avLst/>
            <a:gdLst>
              <a:gd name="T0" fmla="*/ 27 w 38"/>
              <a:gd name="T1" fmla="*/ 0 h 109"/>
              <a:gd name="T2" fmla="*/ 12 w 38"/>
              <a:gd name="T3" fmla="*/ 15 h 109"/>
              <a:gd name="T4" fmla="*/ 0 w 38"/>
              <a:gd name="T5" fmla="*/ 106 h 109"/>
              <a:gd name="T6" fmla="*/ 25 w 38"/>
              <a:gd name="T7" fmla="*/ 109 h 109"/>
              <a:gd name="T8" fmla="*/ 37 w 38"/>
              <a:gd name="T9" fmla="*/ 18 h 109"/>
              <a:gd name="T10" fmla="*/ 27 w 38"/>
              <a:gd name="T11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9">
                <a:moveTo>
                  <a:pt x="27" y="0"/>
                </a:moveTo>
                <a:cubicBezTo>
                  <a:pt x="19" y="1"/>
                  <a:pt x="13" y="7"/>
                  <a:pt x="12" y="15"/>
                </a:cubicBezTo>
                <a:cubicBezTo>
                  <a:pt x="0" y="106"/>
                  <a:pt x="0" y="106"/>
                  <a:pt x="0" y="106"/>
                </a:cubicBezTo>
                <a:cubicBezTo>
                  <a:pt x="25" y="109"/>
                  <a:pt x="25" y="109"/>
                  <a:pt x="25" y="109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4" y="3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00" name="Freeform 252"/>
          <p:cNvSpPr/>
          <p:nvPr/>
        </p:nvSpPr>
        <p:spPr bwMode="auto">
          <a:xfrm>
            <a:off x="4117341" y="4433888"/>
            <a:ext cx="38100" cy="279400"/>
          </a:xfrm>
          <a:custGeom>
            <a:avLst/>
            <a:gdLst>
              <a:gd name="T0" fmla="*/ 13 w 13"/>
              <a:gd name="T1" fmla="*/ 3 h 94"/>
              <a:gd name="T2" fmla="*/ 13 w 13"/>
              <a:gd name="T3" fmla="*/ 0 h 94"/>
              <a:gd name="T4" fmla="*/ 12 w 13"/>
              <a:gd name="T5" fmla="*/ 3 h 94"/>
              <a:gd name="T6" fmla="*/ 0 w 13"/>
              <a:gd name="T7" fmla="*/ 94 h 94"/>
              <a:gd name="T8" fmla="*/ 1 w 13"/>
              <a:gd name="T9" fmla="*/ 94 h 94"/>
              <a:gd name="T10" fmla="*/ 13 w 13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4">
                <a:moveTo>
                  <a:pt x="13" y="3"/>
                </a:moveTo>
                <a:cubicBezTo>
                  <a:pt x="13" y="2"/>
                  <a:pt x="13" y="1"/>
                  <a:pt x="13" y="0"/>
                </a:cubicBezTo>
                <a:cubicBezTo>
                  <a:pt x="13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1" y="94"/>
                  <a:pt x="1" y="94"/>
                  <a:pt x="1" y="94"/>
                </a:cubicBezTo>
                <a:lnTo>
                  <a:pt x="13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01" name="Freeform 253"/>
          <p:cNvSpPr/>
          <p:nvPr/>
        </p:nvSpPr>
        <p:spPr bwMode="auto">
          <a:xfrm>
            <a:off x="4141153" y="4403725"/>
            <a:ext cx="112713" cy="320675"/>
          </a:xfrm>
          <a:custGeom>
            <a:avLst/>
            <a:gdLst>
              <a:gd name="T0" fmla="*/ 26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7 h 108"/>
              <a:gd name="T10" fmla="*/ 26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6" y="0"/>
                </a:moveTo>
                <a:cubicBezTo>
                  <a:pt x="19" y="0"/>
                  <a:pt x="13" y="6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10"/>
                  <a:pt x="33" y="2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02" name="Freeform 254"/>
          <p:cNvSpPr/>
          <p:nvPr/>
        </p:nvSpPr>
        <p:spPr bwMode="auto">
          <a:xfrm>
            <a:off x="4236403" y="4448175"/>
            <a:ext cx="34925" cy="279400"/>
          </a:xfrm>
          <a:custGeom>
            <a:avLst/>
            <a:gdLst>
              <a:gd name="T0" fmla="*/ 12 w 12"/>
              <a:gd name="T1" fmla="*/ 3 h 94"/>
              <a:gd name="T2" fmla="*/ 12 w 12"/>
              <a:gd name="T3" fmla="*/ 0 h 94"/>
              <a:gd name="T4" fmla="*/ 12 w 12"/>
              <a:gd name="T5" fmla="*/ 3 h 94"/>
              <a:gd name="T6" fmla="*/ 0 w 12"/>
              <a:gd name="T7" fmla="*/ 94 h 94"/>
              <a:gd name="T8" fmla="*/ 0 w 12"/>
              <a:gd name="T9" fmla="*/ 94 h 94"/>
              <a:gd name="T10" fmla="*/ 12 w 12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94">
                <a:moveTo>
                  <a:pt x="12" y="3"/>
                </a:moveTo>
                <a:cubicBezTo>
                  <a:pt x="12" y="2"/>
                  <a:pt x="12" y="1"/>
                  <a:pt x="12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94"/>
                  <a:pt x="0" y="94"/>
                  <a:pt x="0" y="94"/>
                </a:cubicBezTo>
                <a:lnTo>
                  <a:pt x="12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03" name="Freeform 255"/>
          <p:cNvSpPr/>
          <p:nvPr/>
        </p:nvSpPr>
        <p:spPr bwMode="auto">
          <a:xfrm>
            <a:off x="4257041" y="4418013"/>
            <a:ext cx="112713" cy="322263"/>
          </a:xfrm>
          <a:custGeom>
            <a:avLst/>
            <a:gdLst>
              <a:gd name="T0" fmla="*/ 27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7 h 108"/>
              <a:gd name="T10" fmla="*/ 27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7" y="0"/>
                </a:moveTo>
                <a:cubicBezTo>
                  <a:pt x="19" y="1"/>
                  <a:pt x="13" y="6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10"/>
                  <a:pt x="34" y="2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04" name="Freeform 256"/>
          <p:cNvSpPr/>
          <p:nvPr/>
        </p:nvSpPr>
        <p:spPr bwMode="auto">
          <a:xfrm>
            <a:off x="4352291" y="4464050"/>
            <a:ext cx="38100" cy="279400"/>
          </a:xfrm>
          <a:custGeom>
            <a:avLst/>
            <a:gdLst>
              <a:gd name="T0" fmla="*/ 13 w 13"/>
              <a:gd name="T1" fmla="*/ 3 h 94"/>
              <a:gd name="T2" fmla="*/ 13 w 13"/>
              <a:gd name="T3" fmla="*/ 0 h 94"/>
              <a:gd name="T4" fmla="*/ 12 w 13"/>
              <a:gd name="T5" fmla="*/ 3 h 94"/>
              <a:gd name="T6" fmla="*/ 0 w 13"/>
              <a:gd name="T7" fmla="*/ 94 h 94"/>
              <a:gd name="T8" fmla="*/ 1 w 13"/>
              <a:gd name="T9" fmla="*/ 94 h 94"/>
              <a:gd name="T10" fmla="*/ 13 w 13"/>
              <a:gd name="T11" fmla="*/ 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4">
                <a:moveTo>
                  <a:pt x="13" y="3"/>
                </a:moveTo>
                <a:cubicBezTo>
                  <a:pt x="13" y="2"/>
                  <a:pt x="13" y="1"/>
                  <a:pt x="13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1" y="94"/>
                  <a:pt x="1" y="94"/>
                  <a:pt x="1" y="94"/>
                </a:cubicBezTo>
                <a:lnTo>
                  <a:pt x="13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05" name="Freeform 257"/>
          <p:cNvSpPr/>
          <p:nvPr/>
        </p:nvSpPr>
        <p:spPr bwMode="auto">
          <a:xfrm>
            <a:off x="4376103" y="4433888"/>
            <a:ext cx="112713" cy="320675"/>
          </a:xfrm>
          <a:custGeom>
            <a:avLst/>
            <a:gdLst>
              <a:gd name="T0" fmla="*/ 26 w 38"/>
              <a:gd name="T1" fmla="*/ 0 h 108"/>
              <a:gd name="T2" fmla="*/ 12 w 38"/>
              <a:gd name="T3" fmla="*/ 14 h 108"/>
              <a:gd name="T4" fmla="*/ 0 w 38"/>
              <a:gd name="T5" fmla="*/ 105 h 108"/>
              <a:gd name="T6" fmla="*/ 25 w 38"/>
              <a:gd name="T7" fmla="*/ 108 h 108"/>
              <a:gd name="T8" fmla="*/ 37 w 38"/>
              <a:gd name="T9" fmla="*/ 18 h 108"/>
              <a:gd name="T10" fmla="*/ 26 w 38"/>
              <a:gd name="T1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8">
                <a:moveTo>
                  <a:pt x="26" y="0"/>
                </a:moveTo>
                <a:cubicBezTo>
                  <a:pt x="19" y="1"/>
                  <a:pt x="13" y="7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3" y="3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06" name="Freeform 258"/>
          <p:cNvSpPr/>
          <p:nvPr/>
        </p:nvSpPr>
        <p:spPr bwMode="auto">
          <a:xfrm>
            <a:off x="4471353" y="4478338"/>
            <a:ext cx="36513" cy="279400"/>
          </a:xfrm>
          <a:custGeom>
            <a:avLst/>
            <a:gdLst>
              <a:gd name="T0" fmla="*/ 12 w 12"/>
              <a:gd name="T1" fmla="*/ 4 h 94"/>
              <a:gd name="T2" fmla="*/ 12 w 12"/>
              <a:gd name="T3" fmla="*/ 0 h 94"/>
              <a:gd name="T4" fmla="*/ 12 w 12"/>
              <a:gd name="T5" fmla="*/ 3 h 94"/>
              <a:gd name="T6" fmla="*/ 0 w 12"/>
              <a:gd name="T7" fmla="*/ 94 h 94"/>
              <a:gd name="T8" fmla="*/ 0 w 12"/>
              <a:gd name="T9" fmla="*/ 94 h 94"/>
              <a:gd name="T10" fmla="*/ 12 w 12"/>
              <a:gd name="T11" fmla="*/ 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94">
                <a:moveTo>
                  <a:pt x="12" y="4"/>
                </a:moveTo>
                <a:cubicBezTo>
                  <a:pt x="12" y="3"/>
                  <a:pt x="12" y="1"/>
                  <a:pt x="12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94"/>
                  <a:pt x="0" y="94"/>
                  <a:pt x="0" y="94"/>
                </a:cubicBezTo>
                <a:lnTo>
                  <a:pt x="12" y="4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07" name="Freeform 259"/>
          <p:cNvSpPr/>
          <p:nvPr/>
        </p:nvSpPr>
        <p:spPr bwMode="auto">
          <a:xfrm>
            <a:off x="4491991" y="4448175"/>
            <a:ext cx="112713" cy="323850"/>
          </a:xfrm>
          <a:custGeom>
            <a:avLst/>
            <a:gdLst>
              <a:gd name="T0" fmla="*/ 27 w 38"/>
              <a:gd name="T1" fmla="*/ 0 h 109"/>
              <a:gd name="T2" fmla="*/ 12 w 38"/>
              <a:gd name="T3" fmla="*/ 14 h 109"/>
              <a:gd name="T4" fmla="*/ 0 w 38"/>
              <a:gd name="T5" fmla="*/ 105 h 109"/>
              <a:gd name="T6" fmla="*/ 25 w 38"/>
              <a:gd name="T7" fmla="*/ 109 h 109"/>
              <a:gd name="T8" fmla="*/ 37 w 38"/>
              <a:gd name="T9" fmla="*/ 18 h 109"/>
              <a:gd name="T10" fmla="*/ 27 w 38"/>
              <a:gd name="T11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9">
                <a:moveTo>
                  <a:pt x="27" y="0"/>
                </a:moveTo>
                <a:cubicBezTo>
                  <a:pt x="19" y="1"/>
                  <a:pt x="13" y="7"/>
                  <a:pt x="12" y="14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9"/>
                  <a:pt x="25" y="109"/>
                  <a:pt x="25" y="109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4" y="3"/>
                  <a:pt x="27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08" name="Freeform 260"/>
          <p:cNvSpPr/>
          <p:nvPr/>
        </p:nvSpPr>
        <p:spPr bwMode="auto">
          <a:xfrm>
            <a:off x="4587241" y="4495800"/>
            <a:ext cx="39688" cy="276225"/>
          </a:xfrm>
          <a:custGeom>
            <a:avLst/>
            <a:gdLst>
              <a:gd name="T0" fmla="*/ 13 w 13"/>
              <a:gd name="T1" fmla="*/ 3 h 93"/>
              <a:gd name="T2" fmla="*/ 13 w 13"/>
              <a:gd name="T3" fmla="*/ 0 h 93"/>
              <a:gd name="T4" fmla="*/ 12 w 13"/>
              <a:gd name="T5" fmla="*/ 3 h 93"/>
              <a:gd name="T6" fmla="*/ 0 w 13"/>
              <a:gd name="T7" fmla="*/ 93 h 93"/>
              <a:gd name="T8" fmla="*/ 1 w 13"/>
              <a:gd name="T9" fmla="*/ 93 h 93"/>
              <a:gd name="T10" fmla="*/ 13 w 13"/>
              <a:gd name="T11" fmla="*/ 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93">
                <a:moveTo>
                  <a:pt x="13" y="3"/>
                </a:moveTo>
                <a:cubicBezTo>
                  <a:pt x="13" y="2"/>
                  <a:pt x="13" y="1"/>
                  <a:pt x="13" y="0"/>
                </a:cubicBezTo>
                <a:cubicBezTo>
                  <a:pt x="12" y="1"/>
                  <a:pt x="12" y="2"/>
                  <a:pt x="12" y="3"/>
                </a:cubicBezTo>
                <a:cubicBezTo>
                  <a:pt x="0" y="93"/>
                  <a:pt x="0" y="93"/>
                  <a:pt x="0" y="93"/>
                </a:cubicBezTo>
                <a:cubicBezTo>
                  <a:pt x="1" y="93"/>
                  <a:pt x="1" y="93"/>
                  <a:pt x="1" y="93"/>
                </a:cubicBezTo>
                <a:lnTo>
                  <a:pt x="13" y="3"/>
                </a:ln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09" name="Freeform 261"/>
          <p:cNvSpPr/>
          <p:nvPr/>
        </p:nvSpPr>
        <p:spPr bwMode="auto">
          <a:xfrm>
            <a:off x="4611053" y="4464050"/>
            <a:ext cx="114300" cy="323850"/>
          </a:xfrm>
          <a:custGeom>
            <a:avLst/>
            <a:gdLst>
              <a:gd name="T0" fmla="*/ 26 w 38"/>
              <a:gd name="T1" fmla="*/ 0 h 109"/>
              <a:gd name="T2" fmla="*/ 11 w 38"/>
              <a:gd name="T3" fmla="*/ 15 h 109"/>
              <a:gd name="T4" fmla="*/ 0 w 38"/>
              <a:gd name="T5" fmla="*/ 105 h 109"/>
              <a:gd name="T6" fmla="*/ 25 w 38"/>
              <a:gd name="T7" fmla="*/ 109 h 109"/>
              <a:gd name="T8" fmla="*/ 37 w 38"/>
              <a:gd name="T9" fmla="*/ 18 h 109"/>
              <a:gd name="T10" fmla="*/ 26 w 38"/>
              <a:gd name="T11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" h="109">
                <a:moveTo>
                  <a:pt x="26" y="0"/>
                </a:moveTo>
                <a:cubicBezTo>
                  <a:pt x="19" y="1"/>
                  <a:pt x="12" y="7"/>
                  <a:pt x="11" y="15"/>
                </a:cubicBezTo>
                <a:cubicBezTo>
                  <a:pt x="0" y="105"/>
                  <a:pt x="0" y="105"/>
                  <a:pt x="0" y="105"/>
                </a:cubicBezTo>
                <a:cubicBezTo>
                  <a:pt x="25" y="109"/>
                  <a:pt x="25" y="109"/>
                  <a:pt x="25" y="109"/>
                </a:cubicBezTo>
                <a:cubicBezTo>
                  <a:pt x="37" y="18"/>
                  <a:pt x="37" y="18"/>
                  <a:pt x="37" y="18"/>
                </a:cubicBezTo>
                <a:cubicBezTo>
                  <a:pt x="38" y="10"/>
                  <a:pt x="33" y="3"/>
                  <a:pt x="26" y="0"/>
                </a:cubicBezTo>
                <a:close/>
              </a:path>
            </a:pathLst>
          </a:custGeom>
          <a:solidFill>
            <a:srgbClr val="9294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0" name="Freeform 262"/>
          <p:cNvSpPr/>
          <p:nvPr/>
        </p:nvSpPr>
        <p:spPr bwMode="auto">
          <a:xfrm>
            <a:off x="4149091" y="3705225"/>
            <a:ext cx="142875" cy="874713"/>
          </a:xfrm>
          <a:custGeom>
            <a:avLst/>
            <a:gdLst>
              <a:gd name="T0" fmla="*/ 17 w 90"/>
              <a:gd name="T1" fmla="*/ 0 h 551"/>
              <a:gd name="T2" fmla="*/ 74 w 90"/>
              <a:gd name="T3" fmla="*/ 0 h 551"/>
              <a:gd name="T4" fmla="*/ 90 w 90"/>
              <a:gd name="T5" fmla="*/ 551 h 551"/>
              <a:gd name="T6" fmla="*/ 0 w 90"/>
              <a:gd name="T7" fmla="*/ 551 h 551"/>
              <a:gd name="T8" fmla="*/ 17 w 90"/>
              <a:gd name="T9" fmla="*/ 0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551">
                <a:moveTo>
                  <a:pt x="17" y="0"/>
                </a:moveTo>
                <a:lnTo>
                  <a:pt x="74" y="0"/>
                </a:lnTo>
                <a:lnTo>
                  <a:pt x="90" y="551"/>
                </a:lnTo>
                <a:lnTo>
                  <a:pt x="0" y="551"/>
                </a:lnTo>
                <a:lnTo>
                  <a:pt x="17" y="0"/>
                </a:ln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1" name="Freeform 263"/>
          <p:cNvSpPr/>
          <p:nvPr/>
        </p:nvSpPr>
        <p:spPr bwMode="auto">
          <a:xfrm>
            <a:off x="4220528" y="3705225"/>
            <a:ext cx="71438" cy="874713"/>
          </a:xfrm>
          <a:custGeom>
            <a:avLst/>
            <a:gdLst>
              <a:gd name="T0" fmla="*/ 0 w 45"/>
              <a:gd name="T1" fmla="*/ 0 h 551"/>
              <a:gd name="T2" fmla="*/ 29 w 45"/>
              <a:gd name="T3" fmla="*/ 0 h 551"/>
              <a:gd name="T4" fmla="*/ 45 w 45"/>
              <a:gd name="T5" fmla="*/ 551 h 551"/>
              <a:gd name="T6" fmla="*/ 0 w 45"/>
              <a:gd name="T7" fmla="*/ 551 h 551"/>
              <a:gd name="T8" fmla="*/ 0 w 45"/>
              <a:gd name="T9" fmla="*/ 0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551">
                <a:moveTo>
                  <a:pt x="0" y="0"/>
                </a:moveTo>
                <a:lnTo>
                  <a:pt x="29" y="0"/>
                </a:lnTo>
                <a:lnTo>
                  <a:pt x="45" y="551"/>
                </a:lnTo>
                <a:lnTo>
                  <a:pt x="0" y="551"/>
                </a:lnTo>
                <a:lnTo>
                  <a:pt x="0" y="0"/>
                </a:ln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2" name="Freeform 264"/>
          <p:cNvSpPr/>
          <p:nvPr/>
        </p:nvSpPr>
        <p:spPr bwMode="auto">
          <a:xfrm>
            <a:off x="4185603" y="3716338"/>
            <a:ext cx="17463" cy="47625"/>
          </a:xfrm>
          <a:custGeom>
            <a:avLst/>
            <a:gdLst>
              <a:gd name="T0" fmla="*/ 3 w 6"/>
              <a:gd name="T1" fmla="*/ 0 h 16"/>
              <a:gd name="T2" fmla="*/ 3 w 6"/>
              <a:gd name="T3" fmla="*/ 0 h 16"/>
              <a:gd name="T4" fmla="*/ 6 w 6"/>
              <a:gd name="T5" fmla="*/ 3 h 16"/>
              <a:gd name="T6" fmla="*/ 6 w 6"/>
              <a:gd name="T7" fmla="*/ 13 h 16"/>
              <a:gd name="T8" fmla="*/ 3 w 6"/>
              <a:gd name="T9" fmla="*/ 16 h 16"/>
              <a:gd name="T10" fmla="*/ 3 w 6"/>
              <a:gd name="T11" fmla="*/ 16 h 16"/>
              <a:gd name="T12" fmla="*/ 0 w 6"/>
              <a:gd name="T13" fmla="*/ 13 h 16"/>
              <a:gd name="T14" fmla="*/ 0 w 6"/>
              <a:gd name="T15" fmla="*/ 3 h 16"/>
              <a:gd name="T16" fmla="*/ 3 w 6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" h="16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5" y="0"/>
                  <a:pt x="6" y="2"/>
                  <a:pt x="6" y="3"/>
                </a:cubicBezTo>
                <a:cubicBezTo>
                  <a:pt x="6" y="13"/>
                  <a:pt x="6" y="13"/>
                  <a:pt x="6" y="13"/>
                </a:cubicBezTo>
                <a:cubicBezTo>
                  <a:pt x="6" y="14"/>
                  <a:pt x="5" y="16"/>
                  <a:pt x="3" y="16"/>
                </a:cubicBezTo>
                <a:cubicBezTo>
                  <a:pt x="3" y="16"/>
                  <a:pt x="3" y="16"/>
                  <a:pt x="3" y="16"/>
                </a:cubicBezTo>
                <a:cubicBezTo>
                  <a:pt x="1" y="16"/>
                  <a:pt x="0" y="14"/>
                  <a:pt x="0" y="13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0"/>
                  <a:pt x="3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3" name="Freeform 265"/>
          <p:cNvSpPr/>
          <p:nvPr/>
        </p:nvSpPr>
        <p:spPr bwMode="auto">
          <a:xfrm>
            <a:off x="4212591" y="3716338"/>
            <a:ext cx="17463" cy="47625"/>
          </a:xfrm>
          <a:custGeom>
            <a:avLst/>
            <a:gdLst>
              <a:gd name="T0" fmla="*/ 3 w 6"/>
              <a:gd name="T1" fmla="*/ 0 h 16"/>
              <a:gd name="T2" fmla="*/ 3 w 6"/>
              <a:gd name="T3" fmla="*/ 0 h 16"/>
              <a:gd name="T4" fmla="*/ 6 w 6"/>
              <a:gd name="T5" fmla="*/ 3 h 16"/>
              <a:gd name="T6" fmla="*/ 6 w 6"/>
              <a:gd name="T7" fmla="*/ 13 h 16"/>
              <a:gd name="T8" fmla="*/ 3 w 6"/>
              <a:gd name="T9" fmla="*/ 16 h 16"/>
              <a:gd name="T10" fmla="*/ 3 w 6"/>
              <a:gd name="T11" fmla="*/ 16 h 16"/>
              <a:gd name="T12" fmla="*/ 0 w 6"/>
              <a:gd name="T13" fmla="*/ 13 h 16"/>
              <a:gd name="T14" fmla="*/ 0 w 6"/>
              <a:gd name="T15" fmla="*/ 3 h 16"/>
              <a:gd name="T16" fmla="*/ 3 w 6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" h="16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5" y="0"/>
                  <a:pt x="6" y="2"/>
                  <a:pt x="6" y="3"/>
                </a:cubicBezTo>
                <a:cubicBezTo>
                  <a:pt x="6" y="13"/>
                  <a:pt x="6" y="13"/>
                  <a:pt x="6" y="13"/>
                </a:cubicBezTo>
                <a:cubicBezTo>
                  <a:pt x="6" y="14"/>
                  <a:pt x="5" y="16"/>
                  <a:pt x="3" y="16"/>
                </a:cubicBezTo>
                <a:cubicBezTo>
                  <a:pt x="3" y="16"/>
                  <a:pt x="3" y="16"/>
                  <a:pt x="3" y="16"/>
                </a:cubicBezTo>
                <a:cubicBezTo>
                  <a:pt x="1" y="16"/>
                  <a:pt x="0" y="14"/>
                  <a:pt x="0" y="13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0"/>
                  <a:pt x="3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4" name="Freeform 266"/>
          <p:cNvSpPr/>
          <p:nvPr/>
        </p:nvSpPr>
        <p:spPr bwMode="auto">
          <a:xfrm>
            <a:off x="4239578" y="3716338"/>
            <a:ext cx="20638" cy="47625"/>
          </a:xfrm>
          <a:custGeom>
            <a:avLst/>
            <a:gdLst>
              <a:gd name="T0" fmla="*/ 3 w 7"/>
              <a:gd name="T1" fmla="*/ 0 h 16"/>
              <a:gd name="T2" fmla="*/ 3 w 7"/>
              <a:gd name="T3" fmla="*/ 0 h 16"/>
              <a:gd name="T4" fmla="*/ 7 w 7"/>
              <a:gd name="T5" fmla="*/ 3 h 16"/>
              <a:gd name="T6" fmla="*/ 7 w 7"/>
              <a:gd name="T7" fmla="*/ 13 h 16"/>
              <a:gd name="T8" fmla="*/ 3 w 7"/>
              <a:gd name="T9" fmla="*/ 16 h 16"/>
              <a:gd name="T10" fmla="*/ 3 w 7"/>
              <a:gd name="T11" fmla="*/ 16 h 16"/>
              <a:gd name="T12" fmla="*/ 0 w 7"/>
              <a:gd name="T13" fmla="*/ 13 h 16"/>
              <a:gd name="T14" fmla="*/ 0 w 7"/>
              <a:gd name="T15" fmla="*/ 3 h 16"/>
              <a:gd name="T16" fmla="*/ 3 w 7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" h="16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5" y="0"/>
                  <a:pt x="7" y="2"/>
                  <a:pt x="7" y="3"/>
                </a:cubicBezTo>
                <a:cubicBezTo>
                  <a:pt x="7" y="13"/>
                  <a:pt x="7" y="13"/>
                  <a:pt x="7" y="13"/>
                </a:cubicBezTo>
                <a:cubicBezTo>
                  <a:pt x="7" y="14"/>
                  <a:pt x="5" y="16"/>
                  <a:pt x="3" y="16"/>
                </a:cubicBezTo>
                <a:cubicBezTo>
                  <a:pt x="3" y="16"/>
                  <a:pt x="3" y="16"/>
                  <a:pt x="3" y="16"/>
                </a:cubicBezTo>
                <a:cubicBezTo>
                  <a:pt x="2" y="16"/>
                  <a:pt x="0" y="14"/>
                  <a:pt x="0" y="13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2" y="0"/>
                  <a:pt x="3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5" name="Freeform 267"/>
          <p:cNvSpPr/>
          <p:nvPr/>
        </p:nvSpPr>
        <p:spPr bwMode="auto">
          <a:xfrm>
            <a:off x="4220528" y="3582988"/>
            <a:ext cx="50800" cy="98425"/>
          </a:xfrm>
          <a:custGeom>
            <a:avLst/>
            <a:gdLst>
              <a:gd name="T0" fmla="*/ 15 w 17"/>
              <a:gd name="T1" fmla="*/ 31 h 33"/>
              <a:gd name="T2" fmla="*/ 15 w 17"/>
              <a:gd name="T3" fmla="*/ 29 h 33"/>
              <a:gd name="T4" fmla="*/ 1 w 17"/>
              <a:gd name="T5" fmla="*/ 13 h 33"/>
              <a:gd name="T6" fmla="*/ 0 w 17"/>
              <a:gd name="T7" fmla="*/ 0 h 33"/>
              <a:gd name="T8" fmla="*/ 0 w 17"/>
              <a:gd name="T9" fmla="*/ 33 h 33"/>
              <a:gd name="T10" fmla="*/ 17 w 17"/>
              <a:gd name="T11" fmla="*/ 33 h 33"/>
              <a:gd name="T12" fmla="*/ 17 w 17"/>
              <a:gd name="T13" fmla="*/ 31 h 33"/>
              <a:gd name="T14" fmla="*/ 15 w 17"/>
              <a:gd name="T15" fmla="*/ 3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33">
                <a:moveTo>
                  <a:pt x="15" y="31"/>
                </a:moveTo>
                <a:cubicBezTo>
                  <a:pt x="15" y="30"/>
                  <a:pt x="15" y="30"/>
                  <a:pt x="15" y="29"/>
                </a:cubicBezTo>
                <a:cubicBezTo>
                  <a:pt x="15" y="21"/>
                  <a:pt x="9" y="14"/>
                  <a:pt x="1" y="13"/>
                </a:cubicBezTo>
                <a:cubicBezTo>
                  <a:pt x="0" y="0"/>
                  <a:pt x="0" y="0"/>
                  <a:pt x="0" y="0"/>
                </a:cubicBezTo>
                <a:cubicBezTo>
                  <a:pt x="0" y="33"/>
                  <a:pt x="0" y="33"/>
                  <a:pt x="0" y="33"/>
                </a:cubicBezTo>
                <a:cubicBezTo>
                  <a:pt x="17" y="33"/>
                  <a:pt x="17" y="33"/>
                  <a:pt x="17" y="33"/>
                </a:cubicBezTo>
                <a:cubicBezTo>
                  <a:pt x="17" y="31"/>
                  <a:pt x="17" y="31"/>
                  <a:pt x="17" y="31"/>
                </a:cubicBezTo>
                <a:lnTo>
                  <a:pt x="15" y="31"/>
                </a:ln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6" name="Freeform 268"/>
          <p:cNvSpPr/>
          <p:nvPr/>
        </p:nvSpPr>
        <p:spPr bwMode="auto">
          <a:xfrm>
            <a:off x="4171316" y="3582988"/>
            <a:ext cx="49213" cy="98425"/>
          </a:xfrm>
          <a:custGeom>
            <a:avLst/>
            <a:gdLst>
              <a:gd name="T0" fmla="*/ 2 w 17"/>
              <a:gd name="T1" fmla="*/ 31 h 33"/>
              <a:gd name="T2" fmla="*/ 2 w 17"/>
              <a:gd name="T3" fmla="*/ 29 h 33"/>
              <a:gd name="T4" fmla="*/ 16 w 17"/>
              <a:gd name="T5" fmla="*/ 13 h 33"/>
              <a:gd name="T6" fmla="*/ 17 w 17"/>
              <a:gd name="T7" fmla="*/ 0 h 33"/>
              <a:gd name="T8" fmla="*/ 17 w 17"/>
              <a:gd name="T9" fmla="*/ 33 h 33"/>
              <a:gd name="T10" fmla="*/ 0 w 17"/>
              <a:gd name="T11" fmla="*/ 33 h 33"/>
              <a:gd name="T12" fmla="*/ 0 w 17"/>
              <a:gd name="T13" fmla="*/ 31 h 33"/>
              <a:gd name="T14" fmla="*/ 2 w 17"/>
              <a:gd name="T15" fmla="*/ 3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33">
                <a:moveTo>
                  <a:pt x="2" y="31"/>
                </a:moveTo>
                <a:cubicBezTo>
                  <a:pt x="2" y="30"/>
                  <a:pt x="2" y="30"/>
                  <a:pt x="2" y="29"/>
                </a:cubicBezTo>
                <a:cubicBezTo>
                  <a:pt x="2" y="21"/>
                  <a:pt x="8" y="14"/>
                  <a:pt x="16" y="13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33"/>
                  <a:pt x="17" y="33"/>
                  <a:pt x="1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0" y="31"/>
                  <a:pt x="0" y="31"/>
                </a:cubicBezTo>
                <a:lnTo>
                  <a:pt x="2" y="31"/>
                </a:ln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7" name="Rectangle 269"/>
          <p:cNvSpPr>
            <a:spLocks noChangeArrowheads="1"/>
          </p:cNvSpPr>
          <p:nvPr/>
        </p:nvSpPr>
        <p:spPr bwMode="auto">
          <a:xfrm>
            <a:off x="4168141" y="3678238"/>
            <a:ext cx="106363" cy="17463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8" name="Freeform 270"/>
          <p:cNvSpPr/>
          <p:nvPr/>
        </p:nvSpPr>
        <p:spPr bwMode="auto">
          <a:xfrm>
            <a:off x="4168141" y="3695700"/>
            <a:ext cx="106363" cy="12700"/>
          </a:xfrm>
          <a:custGeom>
            <a:avLst/>
            <a:gdLst>
              <a:gd name="T0" fmla="*/ 0 w 67"/>
              <a:gd name="T1" fmla="*/ 0 h 8"/>
              <a:gd name="T2" fmla="*/ 5 w 67"/>
              <a:gd name="T3" fmla="*/ 8 h 8"/>
              <a:gd name="T4" fmla="*/ 62 w 67"/>
              <a:gd name="T5" fmla="*/ 8 h 8"/>
              <a:gd name="T6" fmla="*/ 67 w 67"/>
              <a:gd name="T7" fmla="*/ 0 h 8"/>
              <a:gd name="T8" fmla="*/ 0 w 67"/>
              <a:gd name="T9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" h="8">
                <a:moveTo>
                  <a:pt x="0" y="0"/>
                </a:moveTo>
                <a:lnTo>
                  <a:pt x="5" y="8"/>
                </a:lnTo>
                <a:lnTo>
                  <a:pt x="62" y="8"/>
                </a:lnTo>
                <a:lnTo>
                  <a:pt x="67" y="0"/>
                </a:lnTo>
                <a:lnTo>
                  <a:pt x="0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19" name="Rectangle 271"/>
          <p:cNvSpPr>
            <a:spLocks noChangeArrowheads="1"/>
          </p:cNvSpPr>
          <p:nvPr/>
        </p:nvSpPr>
        <p:spPr bwMode="auto">
          <a:xfrm>
            <a:off x="4152266" y="3954463"/>
            <a:ext cx="138113" cy="20638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0" name="Freeform 272"/>
          <p:cNvSpPr/>
          <p:nvPr/>
        </p:nvSpPr>
        <p:spPr bwMode="auto">
          <a:xfrm>
            <a:off x="4152266" y="3975100"/>
            <a:ext cx="138113" cy="15875"/>
          </a:xfrm>
          <a:custGeom>
            <a:avLst/>
            <a:gdLst>
              <a:gd name="T0" fmla="*/ 0 w 87"/>
              <a:gd name="T1" fmla="*/ 0 h 10"/>
              <a:gd name="T2" fmla="*/ 6 w 87"/>
              <a:gd name="T3" fmla="*/ 10 h 10"/>
              <a:gd name="T4" fmla="*/ 81 w 87"/>
              <a:gd name="T5" fmla="*/ 10 h 10"/>
              <a:gd name="T6" fmla="*/ 87 w 87"/>
              <a:gd name="T7" fmla="*/ 0 h 10"/>
              <a:gd name="T8" fmla="*/ 0 w 87"/>
              <a:gd name="T9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" h="10">
                <a:moveTo>
                  <a:pt x="0" y="0"/>
                </a:moveTo>
                <a:lnTo>
                  <a:pt x="6" y="10"/>
                </a:lnTo>
                <a:lnTo>
                  <a:pt x="81" y="10"/>
                </a:lnTo>
                <a:lnTo>
                  <a:pt x="87" y="0"/>
                </a:lnTo>
                <a:lnTo>
                  <a:pt x="0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1" name="Rectangle 273"/>
          <p:cNvSpPr>
            <a:spLocks noChangeArrowheads="1"/>
          </p:cNvSpPr>
          <p:nvPr/>
        </p:nvSpPr>
        <p:spPr bwMode="auto">
          <a:xfrm>
            <a:off x="4144328" y="4335463"/>
            <a:ext cx="157163" cy="26988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2" name="Freeform 274"/>
          <p:cNvSpPr/>
          <p:nvPr/>
        </p:nvSpPr>
        <p:spPr bwMode="auto">
          <a:xfrm>
            <a:off x="4144328" y="4362450"/>
            <a:ext cx="157163" cy="17463"/>
          </a:xfrm>
          <a:custGeom>
            <a:avLst/>
            <a:gdLst>
              <a:gd name="T0" fmla="*/ 0 w 99"/>
              <a:gd name="T1" fmla="*/ 0 h 11"/>
              <a:gd name="T2" fmla="*/ 5 w 99"/>
              <a:gd name="T3" fmla="*/ 11 h 11"/>
              <a:gd name="T4" fmla="*/ 92 w 99"/>
              <a:gd name="T5" fmla="*/ 11 h 11"/>
              <a:gd name="T6" fmla="*/ 99 w 99"/>
              <a:gd name="T7" fmla="*/ 0 h 11"/>
              <a:gd name="T8" fmla="*/ 0 w 99"/>
              <a:gd name="T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" h="11">
                <a:moveTo>
                  <a:pt x="0" y="0"/>
                </a:moveTo>
                <a:lnTo>
                  <a:pt x="5" y="11"/>
                </a:lnTo>
                <a:lnTo>
                  <a:pt x="92" y="11"/>
                </a:lnTo>
                <a:lnTo>
                  <a:pt x="99" y="0"/>
                </a:lnTo>
                <a:lnTo>
                  <a:pt x="0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3" name="Freeform 275"/>
          <p:cNvSpPr/>
          <p:nvPr/>
        </p:nvSpPr>
        <p:spPr bwMode="auto">
          <a:xfrm>
            <a:off x="4420553" y="3954463"/>
            <a:ext cx="104775" cy="625475"/>
          </a:xfrm>
          <a:custGeom>
            <a:avLst/>
            <a:gdLst>
              <a:gd name="T0" fmla="*/ 13 w 66"/>
              <a:gd name="T1" fmla="*/ 0 h 394"/>
              <a:gd name="T2" fmla="*/ 55 w 66"/>
              <a:gd name="T3" fmla="*/ 0 h 394"/>
              <a:gd name="T4" fmla="*/ 66 w 66"/>
              <a:gd name="T5" fmla="*/ 394 h 394"/>
              <a:gd name="T6" fmla="*/ 0 w 66"/>
              <a:gd name="T7" fmla="*/ 394 h 394"/>
              <a:gd name="T8" fmla="*/ 13 w 66"/>
              <a:gd name="T9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" h="394">
                <a:moveTo>
                  <a:pt x="13" y="0"/>
                </a:moveTo>
                <a:lnTo>
                  <a:pt x="55" y="0"/>
                </a:lnTo>
                <a:lnTo>
                  <a:pt x="66" y="394"/>
                </a:lnTo>
                <a:lnTo>
                  <a:pt x="0" y="394"/>
                </a:lnTo>
                <a:lnTo>
                  <a:pt x="13" y="0"/>
                </a:ln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4" name="Freeform 276"/>
          <p:cNvSpPr/>
          <p:nvPr/>
        </p:nvSpPr>
        <p:spPr bwMode="auto">
          <a:xfrm>
            <a:off x="4474528" y="3954463"/>
            <a:ext cx="50800" cy="625475"/>
          </a:xfrm>
          <a:custGeom>
            <a:avLst/>
            <a:gdLst>
              <a:gd name="T0" fmla="*/ 0 w 32"/>
              <a:gd name="T1" fmla="*/ 0 h 394"/>
              <a:gd name="T2" fmla="*/ 21 w 32"/>
              <a:gd name="T3" fmla="*/ 0 h 394"/>
              <a:gd name="T4" fmla="*/ 32 w 32"/>
              <a:gd name="T5" fmla="*/ 394 h 394"/>
              <a:gd name="T6" fmla="*/ 0 w 32"/>
              <a:gd name="T7" fmla="*/ 394 h 394"/>
              <a:gd name="T8" fmla="*/ 0 w 32"/>
              <a:gd name="T9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94">
                <a:moveTo>
                  <a:pt x="0" y="0"/>
                </a:moveTo>
                <a:lnTo>
                  <a:pt x="21" y="0"/>
                </a:lnTo>
                <a:lnTo>
                  <a:pt x="32" y="394"/>
                </a:lnTo>
                <a:lnTo>
                  <a:pt x="0" y="394"/>
                </a:lnTo>
                <a:lnTo>
                  <a:pt x="0" y="0"/>
                </a:ln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5" name="Freeform 277"/>
          <p:cNvSpPr/>
          <p:nvPr/>
        </p:nvSpPr>
        <p:spPr bwMode="auto">
          <a:xfrm>
            <a:off x="4447541" y="3963988"/>
            <a:ext cx="12700" cy="31750"/>
          </a:xfrm>
          <a:custGeom>
            <a:avLst/>
            <a:gdLst>
              <a:gd name="T0" fmla="*/ 2 w 4"/>
              <a:gd name="T1" fmla="*/ 0 h 11"/>
              <a:gd name="T2" fmla="*/ 2 w 4"/>
              <a:gd name="T3" fmla="*/ 0 h 11"/>
              <a:gd name="T4" fmla="*/ 4 w 4"/>
              <a:gd name="T5" fmla="*/ 2 h 11"/>
              <a:gd name="T6" fmla="*/ 4 w 4"/>
              <a:gd name="T7" fmla="*/ 9 h 11"/>
              <a:gd name="T8" fmla="*/ 2 w 4"/>
              <a:gd name="T9" fmla="*/ 11 h 11"/>
              <a:gd name="T10" fmla="*/ 2 w 4"/>
              <a:gd name="T11" fmla="*/ 11 h 11"/>
              <a:gd name="T12" fmla="*/ 0 w 4"/>
              <a:gd name="T13" fmla="*/ 9 h 11"/>
              <a:gd name="T14" fmla="*/ 0 w 4"/>
              <a:gd name="T15" fmla="*/ 2 h 11"/>
              <a:gd name="T16" fmla="*/ 2 w 4"/>
              <a:gd name="T1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" h="11">
                <a:moveTo>
                  <a:pt x="2" y="0"/>
                </a:moveTo>
                <a:cubicBezTo>
                  <a:pt x="2" y="0"/>
                  <a:pt x="2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9"/>
                  <a:pt x="4" y="9"/>
                  <a:pt x="4" y="9"/>
                </a:cubicBezTo>
                <a:cubicBezTo>
                  <a:pt x="4" y="10"/>
                  <a:pt x="3" y="11"/>
                  <a:pt x="2" y="11"/>
                </a:cubicBezTo>
                <a:cubicBezTo>
                  <a:pt x="2" y="11"/>
                  <a:pt x="2" y="11"/>
                  <a:pt x="2" y="11"/>
                </a:cubicBezTo>
                <a:cubicBezTo>
                  <a:pt x="1" y="11"/>
                  <a:pt x="0" y="10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6" name="Freeform 278"/>
          <p:cNvSpPr/>
          <p:nvPr/>
        </p:nvSpPr>
        <p:spPr bwMode="auto">
          <a:xfrm>
            <a:off x="4465003" y="3963988"/>
            <a:ext cx="15875" cy="31750"/>
          </a:xfrm>
          <a:custGeom>
            <a:avLst/>
            <a:gdLst>
              <a:gd name="T0" fmla="*/ 3 w 5"/>
              <a:gd name="T1" fmla="*/ 0 h 11"/>
              <a:gd name="T2" fmla="*/ 3 w 5"/>
              <a:gd name="T3" fmla="*/ 0 h 11"/>
              <a:gd name="T4" fmla="*/ 5 w 5"/>
              <a:gd name="T5" fmla="*/ 2 h 11"/>
              <a:gd name="T6" fmla="*/ 5 w 5"/>
              <a:gd name="T7" fmla="*/ 9 h 11"/>
              <a:gd name="T8" fmla="*/ 3 w 5"/>
              <a:gd name="T9" fmla="*/ 11 h 11"/>
              <a:gd name="T10" fmla="*/ 3 w 5"/>
              <a:gd name="T11" fmla="*/ 11 h 11"/>
              <a:gd name="T12" fmla="*/ 0 w 5"/>
              <a:gd name="T13" fmla="*/ 9 h 11"/>
              <a:gd name="T14" fmla="*/ 0 w 5"/>
              <a:gd name="T15" fmla="*/ 2 h 11"/>
              <a:gd name="T16" fmla="*/ 3 w 5"/>
              <a:gd name="T1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" h="11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3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1" y="11"/>
                  <a:pt x="0" y="10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7" name="Freeform 279"/>
          <p:cNvSpPr/>
          <p:nvPr/>
        </p:nvSpPr>
        <p:spPr bwMode="auto">
          <a:xfrm>
            <a:off x="4485641" y="3963988"/>
            <a:ext cx="15875" cy="31750"/>
          </a:xfrm>
          <a:custGeom>
            <a:avLst/>
            <a:gdLst>
              <a:gd name="T0" fmla="*/ 2 w 5"/>
              <a:gd name="T1" fmla="*/ 0 h 11"/>
              <a:gd name="T2" fmla="*/ 2 w 5"/>
              <a:gd name="T3" fmla="*/ 0 h 11"/>
              <a:gd name="T4" fmla="*/ 5 w 5"/>
              <a:gd name="T5" fmla="*/ 2 h 11"/>
              <a:gd name="T6" fmla="*/ 5 w 5"/>
              <a:gd name="T7" fmla="*/ 9 h 11"/>
              <a:gd name="T8" fmla="*/ 2 w 5"/>
              <a:gd name="T9" fmla="*/ 11 h 11"/>
              <a:gd name="T10" fmla="*/ 2 w 5"/>
              <a:gd name="T11" fmla="*/ 11 h 11"/>
              <a:gd name="T12" fmla="*/ 0 w 5"/>
              <a:gd name="T13" fmla="*/ 9 h 11"/>
              <a:gd name="T14" fmla="*/ 0 w 5"/>
              <a:gd name="T15" fmla="*/ 2 h 11"/>
              <a:gd name="T16" fmla="*/ 2 w 5"/>
              <a:gd name="T1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" h="11">
                <a:moveTo>
                  <a:pt x="2" y="0"/>
                </a:moveTo>
                <a:cubicBezTo>
                  <a:pt x="2" y="0"/>
                  <a:pt x="2" y="0"/>
                  <a:pt x="2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2" y="11"/>
                </a:cubicBezTo>
                <a:cubicBezTo>
                  <a:pt x="2" y="11"/>
                  <a:pt x="2" y="11"/>
                  <a:pt x="2" y="11"/>
                </a:cubicBezTo>
                <a:cubicBezTo>
                  <a:pt x="1" y="11"/>
                  <a:pt x="0" y="10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8" name="Freeform 280"/>
          <p:cNvSpPr/>
          <p:nvPr/>
        </p:nvSpPr>
        <p:spPr bwMode="auto">
          <a:xfrm>
            <a:off x="4474528" y="3865563"/>
            <a:ext cx="34925" cy="68263"/>
          </a:xfrm>
          <a:custGeom>
            <a:avLst/>
            <a:gdLst>
              <a:gd name="T0" fmla="*/ 10 w 12"/>
              <a:gd name="T1" fmla="*/ 22 h 23"/>
              <a:gd name="T2" fmla="*/ 11 w 12"/>
              <a:gd name="T3" fmla="*/ 21 h 23"/>
              <a:gd name="T4" fmla="*/ 0 w 12"/>
              <a:gd name="T5" fmla="*/ 9 h 23"/>
              <a:gd name="T6" fmla="*/ 0 w 12"/>
              <a:gd name="T7" fmla="*/ 0 h 23"/>
              <a:gd name="T8" fmla="*/ 0 w 12"/>
              <a:gd name="T9" fmla="*/ 23 h 23"/>
              <a:gd name="T10" fmla="*/ 12 w 12"/>
              <a:gd name="T11" fmla="*/ 23 h 23"/>
              <a:gd name="T12" fmla="*/ 12 w 12"/>
              <a:gd name="T13" fmla="*/ 22 h 23"/>
              <a:gd name="T14" fmla="*/ 10 w 12"/>
              <a:gd name="T15" fmla="*/ 22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" h="23">
                <a:moveTo>
                  <a:pt x="10" y="22"/>
                </a:moveTo>
                <a:cubicBezTo>
                  <a:pt x="10" y="22"/>
                  <a:pt x="11" y="21"/>
                  <a:pt x="11" y="21"/>
                </a:cubicBezTo>
                <a:cubicBezTo>
                  <a:pt x="11" y="15"/>
                  <a:pt x="6" y="10"/>
                  <a:pt x="0" y="9"/>
                </a:cubicBezTo>
                <a:cubicBezTo>
                  <a:pt x="0" y="0"/>
                  <a:pt x="0" y="0"/>
                  <a:pt x="0" y="0"/>
                </a:cubicBezTo>
                <a:cubicBezTo>
                  <a:pt x="0" y="23"/>
                  <a:pt x="0" y="23"/>
                  <a:pt x="0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22"/>
                  <a:pt x="12" y="22"/>
                  <a:pt x="12" y="22"/>
                </a:cubicBezTo>
                <a:lnTo>
                  <a:pt x="10" y="22"/>
                </a:ln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29" name="Freeform 281"/>
          <p:cNvSpPr/>
          <p:nvPr/>
        </p:nvSpPr>
        <p:spPr bwMode="auto">
          <a:xfrm>
            <a:off x="4436428" y="3865563"/>
            <a:ext cx="38100" cy="68263"/>
          </a:xfrm>
          <a:custGeom>
            <a:avLst/>
            <a:gdLst>
              <a:gd name="T0" fmla="*/ 2 w 13"/>
              <a:gd name="T1" fmla="*/ 22 h 23"/>
              <a:gd name="T2" fmla="*/ 2 w 13"/>
              <a:gd name="T3" fmla="*/ 21 h 23"/>
              <a:gd name="T4" fmla="*/ 12 w 13"/>
              <a:gd name="T5" fmla="*/ 9 h 23"/>
              <a:gd name="T6" fmla="*/ 13 w 13"/>
              <a:gd name="T7" fmla="*/ 0 h 23"/>
              <a:gd name="T8" fmla="*/ 13 w 13"/>
              <a:gd name="T9" fmla="*/ 23 h 23"/>
              <a:gd name="T10" fmla="*/ 0 w 13"/>
              <a:gd name="T11" fmla="*/ 23 h 23"/>
              <a:gd name="T12" fmla="*/ 0 w 13"/>
              <a:gd name="T13" fmla="*/ 22 h 23"/>
              <a:gd name="T14" fmla="*/ 2 w 13"/>
              <a:gd name="T15" fmla="*/ 22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" h="23">
                <a:moveTo>
                  <a:pt x="2" y="22"/>
                </a:moveTo>
                <a:cubicBezTo>
                  <a:pt x="2" y="22"/>
                  <a:pt x="2" y="21"/>
                  <a:pt x="2" y="21"/>
                </a:cubicBezTo>
                <a:cubicBezTo>
                  <a:pt x="2" y="15"/>
                  <a:pt x="6" y="10"/>
                  <a:pt x="12" y="9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2"/>
                  <a:pt x="0" y="22"/>
                </a:cubicBezTo>
                <a:lnTo>
                  <a:pt x="2" y="22"/>
                </a:ln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0" name="Freeform 282"/>
          <p:cNvSpPr/>
          <p:nvPr/>
        </p:nvSpPr>
        <p:spPr bwMode="auto">
          <a:xfrm>
            <a:off x="4436428" y="3933825"/>
            <a:ext cx="76200" cy="15875"/>
          </a:xfrm>
          <a:custGeom>
            <a:avLst/>
            <a:gdLst>
              <a:gd name="T0" fmla="*/ 48 w 48"/>
              <a:gd name="T1" fmla="*/ 10 h 10"/>
              <a:gd name="T2" fmla="*/ 0 w 48"/>
              <a:gd name="T3" fmla="*/ 8 h 10"/>
              <a:gd name="T4" fmla="*/ 0 w 48"/>
              <a:gd name="T5" fmla="*/ 0 h 10"/>
              <a:gd name="T6" fmla="*/ 48 w 48"/>
              <a:gd name="T7" fmla="*/ 0 h 10"/>
              <a:gd name="T8" fmla="*/ 48 w 48"/>
              <a:gd name="T9" fmla="*/ 1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" h="10">
                <a:moveTo>
                  <a:pt x="48" y="10"/>
                </a:moveTo>
                <a:lnTo>
                  <a:pt x="0" y="8"/>
                </a:lnTo>
                <a:lnTo>
                  <a:pt x="0" y="0"/>
                </a:lnTo>
                <a:lnTo>
                  <a:pt x="48" y="0"/>
                </a:lnTo>
                <a:lnTo>
                  <a:pt x="48" y="10"/>
                </a:lnTo>
                <a:close/>
              </a:path>
            </a:pathLst>
          </a:cu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1" name="Freeform 283"/>
          <p:cNvSpPr/>
          <p:nvPr/>
        </p:nvSpPr>
        <p:spPr bwMode="auto">
          <a:xfrm>
            <a:off x="4436428" y="3946525"/>
            <a:ext cx="76200" cy="7938"/>
          </a:xfrm>
          <a:custGeom>
            <a:avLst/>
            <a:gdLst>
              <a:gd name="T0" fmla="*/ 0 w 48"/>
              <a:gd name="T1" fmla="*/ 0 h 5"/>
              <a:gd name="T2" fmla="*/ 1 w 48"/>
              <a:gd name="T3" fmla="*/ 5 h 5"/>
              <a:gd name="T4" fmla="*/ 45 w 48"/>
              <a:gd name="T5" fmla="*/ 5 h 5"/>
              <a:gd name="T6" fmla="*/ 48 w 48"/>
              <a:gd name="T7" fmla="*/ 2 h 5"/>
              <a:gd name="T8" fmla="*/ 0 w 48"/>
              <a:gd name="T9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" h="5">
                <a:moveTo>
                  <a:pt x="0" y="0"/>
                </a:moveTo>
                <a:lnTo>
                  <a:pt x="1" y="5"/>
                </a:lnTo>
                <a:lnTo>
                  <a:pt x="45" y="5"/>
                </a:lnTo>
                <a:lnTo>
                  <a:pt x="48" y="2"/>
                </a:lnTo>
                <a:lnTo>
                  <a:pt x="0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2" name="Rectangle 284"/>
          <p:cNvSpPr>
            <a:spLocks noChangeArrowheads="1"/>
          </p:cNvSpPr>
          <p:nvPr/>
        </p:nvSpPr>
        <p:spPr bwMode="auto">
          <a:xfrm>
            <a:off x="4423728" y="4137025"/>
            <a:ext cx="98425" cy="14288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3" name="Freeform 285"/>
          <p:cNvSpPr/>
          <p:nvPr/>
        </p:nvSpPr>
        <p:spPr bwMode="auto">
          <a:xfrm>
            <a:off x="4423728" y="4151313"/>
            <a:ext cx="98425" cy="11113"/>
          </a:xfrm>
          <a:custGeom>
            <a:avLst/>
            <a:gdLst>
              <a:gd name="T0" fmla="*/ 0 w 62"/>
              <a:gd name="T1" fmla="*/ 0 h 7"/>
              <a:gd name="T2" fmla="*/ 4 w 62"/>
              <a:gd name="T3" fmla="*/ 7 h 7"/>
              <a:gd name="T4" fmla="*/ 58 w 62"/>
              <a:gd name="T5" fmla="*/ 7 h 7"/>
              <a:gd name="T6" fmla="*/ 62 w 62"/>
              <a:gd name="T7" fmla="*/ 0 h 7"/>
              <a:gd name="T8" fmla="*/ 0 w 62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7">
                <a:moveTo>
                  <a:pt x="0" y="0"/>
                </a:moveTo>
                <a:lnTo>
                  <a:pt x="4" y="7"/>
                </a:lnTo>
                <a:lnTo>
                  <a:pt x="58" y="7"/>
                </a:lnTo>
                <a:lnTo>
                  <a:pt x="62" y="0"/>
                </a:lnTo>
                <a:lnTo>
                  <a:pt x="0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4" name="Rectangle 286"/>
          <p:cNvSpPr>
            <a:spLocks noChangeArrowheads="1"/>
          </p:cNvSpPr>
          <p:nvPr/>
        </p:nvSpPr>
        <p:spPr bwMode="auto">
          <a:xfrm>
            <a:off x="4414203" y="4413250"/>
            <a:ext cx="117475" cy="20638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5" name="Freeform 287"/>
          <p:cNvSpPr/>
          <p:nvPr/>
        </p:nvSpPr>
        <p:spPr bwMode="auto">
          <a:xfrm>
            <a:off x="4414203" y="4433888"/>
            <a:ext cx="117475" cy="11113"/>
          </a:xfrm>
          <a:custGeom>
            <a:avLst/>
            <a:gdLst>
              <a:gd name="T0" fmla="*/ 0 w 74"/>
              <a:gd name="T1" fmla="*/ 0 h 7"/>
              <a:gd name="T2" fmla="*/ 6 w 74"/>
              <a:gd name="T3" fmla="*/ 7 h 7"/>
              <a:gd name="T4" fmla="*/ 68 w 74"/>
              <a:gd name="T5" fmla="*/ 7 h 7"/>
              <a:gd name="T6" fmla="*/ 74 w 74"/>
              <a:gd name="T7" fmla="*/ 0 h 7"/>
              <a:gd name="T8" fmla="*/ 0 w 74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" h="7">
                <a:moveTo>
                  <a:pt x="0" y="0"/>
                </a:moveTo>
                <a:lnTo>
                  <a:pt x="6" y="7"/>
                </a:lnTo>
                <a:lnTo>
                  <a:pt x="68" y="7"/>
                </a:lnTo>
                <a:lnTo>
                  <a:pt x="74" y="0"/>
                </a:lnTo>
                <a:lnTo>
                  <a:pt x="0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6" name="Freeform 288"/>
          <p:cNvSpPr/>
          <p:nvPr/>
        </p:nvSpPr>
        <p:spPr bwMode="auto">
          <a:xfrm>
            <a:off x="6296978" y="3705225"/>
            <a:ext cx="142875" cy="874713"/>
          </a:xfrm>
          <a:custGeom>
            <a:avLst/>
            <a:gdLst>
              <a:gd name="T0" fmla="*/ 73 w 90"/>
              <a:gd name="T1" fmla="*/ 0 h 551"/>
              <a:gd name="T2" fmla="*/ 17 w 90"/>
              <a:gd name="T3" fmla="*/ 0 h 551"/>
              <a:gd name="T4" fmla="*/ 0 w 90"/>
              <a:gd name="T5" fmla="*/ 551 h 551"/>
              <a:gd name="T6" fmla="*/ 90 w 90"/>
              <a:gd name="T7" fmla="*/ 551 h 551"/>
              <a:gd name="T8" fmla="*/ 73 w 90"/>
              <a:gd name="T9" fmla="*/ 0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551">
                <a:moveTo>
                  <a:pt x="73" y="0"/>
                </a:moveTo>
                <a:lnTo>
                  <a:pt x="17" y="0"/>
                </a:lnTo>
                <a:lnTo>
                  <a:pt x="0" y="551"/>
                </a:lnTo>
                <a:lnTo>
                  <a:pt x="90" y="551"/>
                </a:lnTo>
                <a:lnTo>
                  <a:pt x="73" y="0"/>
                </a:ln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7" name="Freeform 289"/>
          <p:cNvSpPr/>
          <p:nvPr/>
        </p:nvSpPr>
        <p:spPr bwMode="auto">
          <a:xfrm>
            <a:off x="6296978" y="3705225"/>
            <a:ext cx="71438" cy="874713"/>
          </a:xfrm>
          <a:custGeom>
            <a:avLst/>
            <a:gdLst>
              <a:gd name="T0" fmla="*/ 45 w 45"/>
              <a:gd name="T1" fmla="*/ 0 h 551"/>
              <a:gd name="T2" fmla="*/ 17 w 45"/>
              <a:gd name="T3" fmla="*/ 0 h 551"/>
              <a:gd name="T4" fmla="*/ 0 w 45"/>
              <a:gd name="T5" fmla="*/ 551 h 551"/>
              <a:gd name="T6" fmla="*/ 45 w 45"/>
              <a:gd name="T7" fmla="*/ 551 h 551"/>
              <a:gd name="T8" fmla="*/ 45 w 45"/>
              <a:gd name="T9" fmla="*/ 0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551">
                <a:moveTo>
                  <a:pt x="45" y="0"/>
                </a:moveTo>
                <a:lnTo>
                  <a:pt x="17" y="0"/>
                </a:lnTo>
                <a:lnTo>
                  <a:pt x="0" y="551"/>
                </a:lnTo>
                <a:lnTo>
                  <a:pt x="45" y="551"/>
                </a:lnTo>
                <a:lnTo>
                  <a:pt x="45" y="0"/>
                </a:ln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8" name="Freeform 290"/>
          <p:cNvSpPr/>
          <p:nvPr/>
        </p:nvSpPr>
        <p:spPr bwMode="auto">
          <a:xfrm>
            <a:off x="6385878" y="3716338"/>
            <a:ext cx="20638" cy="47625"/>
          </a:xfrm>
          <a:custGeom>
            <a:avLst/>
            <a:gdLst>
              <a:gd name="T0" fmla="*/ 3 w 7"/>
              <a:gd name="T1" fmla="*/ 0 h 16"/>
              <a:gd name="T2" fmla="*/ 3 w 7"/>
              <a:gd name="T3" fmla="*/ 0 h 16"/>
              <a:gd name="T4" fmla="*/ 0 w 7"/>
              <a:gd name="T5" fmla="*/ 3 h 16"/>
              <a:gd name="T6" fmla="*/ 0 w 7"/>
              <a:gd name="T7" fmla="*/ 13 h 16"/>
              <a:gd name="T8" fmla="*/ 3 w 7"/>
              <a:gd name="T9" fmla="*/ 16 h 16"/>
              <a:gd name="T10" fmla="*/ 3 w 7"/>
              <a:gd name="T11" fmla="*/ 16 h 16"/>
              <a:gd name="T12" fmla="*/ 7 w 7"/>
              <a:gd name="T13" fmla="*/ 13 h 16"/>
              <a:gd name="T14" fmla="*/ 7 w 7"/>
              <a:gd name="T15" fmla="*/ 3 h 16"/>
              <a:gd name="T16" fmla="*/ 3 w 7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" h="16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2" y="0"/>
                  <a:pt x="0" y="2"/>
                  <a:pt x="0" y="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2" y="16"/>
                  <a:pt x="3" y="16"/>
                </a:cubicBezTo>
                <a:cubicBezTo>
                  <a:pt x="3" y="16"/>
                  <a:pt x="3" y="16"/>
                  <a:pt x="3" y="16"/>
                </a:cubicBezTo>
                <a:cubicBezTo>
                  <a:pt x="5" y="16"/>
                  <a:pt x="7" y="14"/>
                  <a:pt x="7" y="13"/>
                </a:cubicBezTo>
                <a:cubicBezTo>
                  <a:pt x="7" y="3"/>
                  <a:pt x="7" y="3"/>
                  <a:pt x="7" y="3"/>
                </a:cubicBezTo>
                <a:cubicBezTo>
                  <a:pt x="7" y="2"/>
                  <a:pt x="5" y="0"/>
                  <a:pt x="3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39" name="Freeform 291"/>
          <p:cNvSpPr/>
          <p:nvPr/>
        </p:nvSpPr>
        <p:spPr bwMode="auto">
          <a:xfrm>
            <a:off x="6358891" y="3716338"/>
            <a:ext cx="19050" cy="47625"/>
          </a:xfrm>
          <a:custGeom>
            <a:avLst/>
            <a:gdLst>
              <a:gd name="T0" fmla="*/ 3 w 6"/>
              <a:gd name="T1" fmla="*/ 0 h 16"/>
              <a:gd name="T2" fmla="*/ 3 w 6"/>
              <a:gd name="T3" fmla="*/ 0 h 16"/>
              <a:gd name="T4" fmla="*/ 0 w 6"/>
              <a:gd name="T5" fmla="*/ 3 h 16"/>
              <a:gd name="T6" fmla="*/ 0 w 6"/>
              <a:gd name="T7" fmla="*/ 13 h 16"/>
              <a:gd name="T8" fmla="*/ 3 w 6"/>
              <a:gd name="T9" fmla="*/ 16 h 16"/>
              <a:gd name="T10" fmla="*/ 3 w 6"/>
              <a:gd name="T11" fmla="*/ 16 h 16"/>
              <a:gd name="T12" fmla="*/ 6 w 6"/>
              <a:gd name="T13" fmla="*/ 13 h 16"/>
              <a:gd name="T14" fmla="*/ 6 w 6"/>
              <a:gd name="T15" fmla="*/ 3 h 16"/>
              <a:gd name="T16" fmla="*/ 3 w 6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" h="16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2" y="0"/>
                  <a:pt x="0" y="2"/>
                  <a:pt x="0" y="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2" y="16"/>
                  <a:pt x="3" y="16"/>
                </a:cubicBezTo>
                <a:cubicBezTo>
                  <a:pt x="3" y="16"/>
                  <a:pt x="3" y="16"/>
                  <a:pt x="3" y="16"/>
                </a:cubicBezTo>
                <a:cubicBezTo>
                  <a:pt x="5" y="16"/>
                  <a:pt x="6" y="14"/>
                  <a:pt x="6" y="13"/>
                </a:cubicBezTo>
                <a:cubicBezTo>
                  <a:pt x="6" y="3"/>
                  <a:pt x="6" y="3"/>
                  <a:pt x="6" y="3"/>
                </a:cubicBezTo>
                <a:cubicBezTo>
                  <a:pt x="6" y="2"/>
                  <a:pt x="5" y="0"/>
                  <a:pt x="3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0" name="Freeform 292"/>
          <p:cNvSpPr/>
          <p:nvPr/>
        </p:nvSpPr>
        <p:spPr bwMode="auto">
          <a:xfrm>
            <a:off x="6333491" y="3716338"/>
            <a:ext cx="17463" cy="47625"/>
          </a:xfrm>
          <a:custGeom>
            <a:avLst/>
            <a:gdLst>
              <a:gd name="T0" fmla="*/ 3 w 6"/>
              <a:gd name="T1" fmla="*/ 0 h 16"/>
              <a:gd name="T2" fmla="*/ 3 w 6"/>
              <a:gd name="T3" fmla="*/ 0 h 16"/>
              <a:gd name="T4" fmla="*/ 0 w 6"/>
              <a:gd name="T5" fmla="*/ 3 h 16"/>
              <a:gd name="T6" fmla="*/ 0 w 6"/>
              <a:gd name="T7" fmla="*/ 13 h 16"/>
              <a:gd name="T8" fmla="*/ 3 w 6"/>
              <a:gd name="T9" fmla="*/ 16 h 16"/>
              <a:gd name="T10" fmla="*/ 3 w 6"/>
              <a:gd name="T11" fmla="*/ 16 h 16"/>
              <a:gd name="T12" fmla="*/ 6 w 6"/>
              <a:gd name="T13" fmla="*/ 13 h 16"/>
              <a:gd name="T14" fmla="*/ 6 w 6"/>
              <a:gd name="T15" fmla="*/ 3 h 16"/>
              <a:gd name="T16" fmla="*/ 3 w 6"/>
              <a:gd name="T1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" h="16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2"/>
                  <a:pt x="0" y="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1" y="16"/>
                  <a:pt x="3" y="16"/>
                </a:cubicBezTo>
                <a:cubicBezTo>
                  <a:pt x="3" y="16"/>
                  <a:pt x="3" y="16"/>
                  <a:pt x="3" y="16"/>
                </a:cubicBezTo>
                <a:cubicBezTo>
                  <a:pt x="5" y="16"/>
                  <a:pt x="6" y="14"/>
                  <a:pt x="6" y="13"/>
                </a:cubicBezTo>
                <a:cubicBezTo>
                  <a:pt x="6" y="3"/>
                  <a:pt x="6" y="3"/>
                  <a:pt x="6" y="3"/>
                </a:cubicBezTo>
                <a:cubicBezTo>
                  <a:pt x="6" y="2"/>
                  <a:pt x="5" y="0"/>
                  <a:pt x="3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1" name="Freeform 293"/>
          <p:cNvSpPr/>
          <p:nvPr/>
        </p:nvSpPr>
        <p:spPr bwMode="auto">
          <a:xfrm>
            <a:off x="6317616" y="3582988"/>
            <a:ext cx="50800" cy="98425"/>
          </a:xfrm>
          <a:custGeom>
            <a:avLst/>
            <a:gdLst>
              <a:gd name="T0" fmla="*/ 2 w 17"/>
              <a:gd name="T1" fmla="*/ 31 h 33"/>
              <a:gd name="T2" fmla="*/ 2 w 17"/>
              <a:gd name="T3" fmla="*/ 29 h 33"/>
              <a:gd name="T4" fmla="*/ 16 w 17"/>
              <a:gd name="T5" fmla="*/ 13 h 33"/>
              <a:gd name="T6" fmla="*/ 17 w 17"/>
              <a:gd name="T7" fmla="*/ 0 h 33"/>
              <a:gd name="T8" fmla="*/ 17 w 17"/>
              <a:gd name="T9" fmla="*/ 33 h 33"/>
              <a:gd name="T10" fmla="*/ 0 w 17"/>
              <a:gd name="T11" fmla="*/ 33 h 33"/>
              <a:gd name="T12" fmla="*/ 0 w 17"/>
              <a:gd name="T13" fmla="*/ 31 h 33"/>
              <a:gd name="T14" fmla="*/ 2 w 17"/>
              <a:gd name="T15" fmla="*/ 3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33">
                <a:moveTo>
                  <a:pt x="2" y="31"/>
                </a:moveTo>
                <a:cubicBezTo>
                  <a:pt x="2" y="30"/>
                  <a:pt x="2" y="30"/>
                  <a:pt x="2" y="29"/>
                </a:cubicBezTo>
                <a:cubicBezTo>
                  <a:pt x="2" y="21"/>
                  <a:pt x="8" y="14"/>
                  <a:pt x="16" y="13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33"/>
                  <a:pt x="17" y="33"/>
                  <a:pt x="17" y="3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0" y="31"/>
                  <a:pt x="0" y="31"/>
                </a:cubicBezTo>
                <a:lnTo>
                  <a:pt x="2" y="31"/>
                </a:ln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2" name="Freeform 294"/>
          <p:cNvSpPr/>
          <p:nvPr/>
        </p:nvSpPr>
        <p:spPr bwMode="auto">
          <a:xfrm>
            <a:off x="6368416" y="3582988"/>
            <a:ext cx="50800" cy="98425"/>
          </a:xfrm>
          <a:custGeom>
            <a:avLst/>
            <a:gdLst>
              <a:gd name="T0" fmla="*/ 15 w 17"/>
              <a:gd name="T1" fmla="*/ 31 h 33"/>
              <a:gd name="T2" fmla="*/ 15 w 17"/>
              <a:gd name="T3" fmla="*/ 29 h 33"/>
              <a:gd name="T4" fmla="*/ 1 w 17"/>
              <a:gd name="T5" fmla="*/ 13 h 33"/>
              <a:gd name="T6" fmla="*/ 0 w 17"/>
              <a:gd name="T7" fmla="*/ 0 h 33"/>
              <a:gd name="T8" fmla="*/ 0 w 17"/>
              <a:gd name="T9" fmla="*/ 33 h 33"/>
              <a:gd name="T10" fmla="*/ 17 w 17"/>
              <a:gd name="T11" fmla="*/ 33 h 33"/>
              <a:gd name="T12" fmla="*/ 17 w 17"/>
              <a:gd name="T13" fmla="*/ 31 h 33"/>
              <a:gd name="T14" fmla="*/ 15 w 17"/>
              <a:gd name="T15" fmla="*/ 3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33">
                <a:moveTo>
                  <a:pt x="15" y="31"/>
                </a:moveTo>
                <a:cubicBezTo>
                  <a:pt x="15" y="30"/>
                  <a:pt x="15" y="30"/>
                  <a:pt x="15" y="29"/>
                </a:cubicBezTo>
                <a:cubicBezTo>
                  <a:pt x="15" y="21"/>
                  <a:pt x="9" y="14"/>
                  <a:pt x="1" y="13"/>
                </a:cubicBezTo>
                <a:cubicBezTo>
                  <a:pt x="0" y="0"/>
                  <a:pt x="0" y="0"/>
                  <a:pt x="0" y="0"/>
                </a:cubicBezTo>
                <a:cubicBezTo>
                  <a:pt x="0" y="33"/>
                  <a:pt x="0" y="33"/>
                  <a:pt x="0" y="33"/>
                </a:cubicBezTo>
                <a:cubicBezTo>
                  <a:pt x="17" y="33"/>
                  <a:pt x="17" y="33"/>
                  <a:pt x="17" y="33"/>
                </a:cubicBezTo>
                <a:cubicBezTo>
                  <a:pt x="17" y="31"/>
                  <a:pt x="17" y="31"/>
                  <a:pt x="17" y="31"/>
                </a:cubicBezTo>
                <a:lnTo>
                  <a:pt x="15" y="31"/>
                </a:ln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3" name="Rectangle 295"/>
          <p:cNvSpPr>
            <a:spLocks noChangeArrowheads="1"/>
          </p:cNvSpPr>
          <p:nvPr/>
        </p:nvSpPr>
        <p:spPr bwMode="auto">
          <a:xfrm>
            <a:off x="6314441" y="3678238"/>
            <a:ext cx="107950" cy="17463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4" name="Freeform 296"/>
          <p:cNvSpPr/>
          <p:nvPr/>
        </p:nvSpPr>
        <p:spPr bwMode="auto">
          <a:xfrm>
            <a:off x="6314441" y="3695700"/>
            <a:ext cx="107950" cy="12700"/>
          </a:xfrm>
          <a:custGeom>
            <a:avLst/>
            <a:gdLst>
              <a:gd name="T0" fmla="*/ 68 w 68"/>
              <a:gd name="T1" fmla="*/ 0 h 8"/>
              <a:gd name="T2" fmla="*/ 64 w 68"/>
              <a:gd name="T3" fmla="*/ 8 h 8"/>
              <a:gd name="T4" fmla="*/ 6 w 68"/>
              <a:gd name="T5" fmla="*/ 8 h 8"/>
              <a:gd name="T6" fmla="*/ 0 w 68"/>
              <a:gd name="T7" fmla="*/ 0 h 8"/>
              <a:gd name="T8" fmla="*/ 68 w 68"/>
              <a:gd name="T9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" h="8">
                <a:moveTo>
                  <a:pt x="68" y="0"/>
                </a:moveTo>
                <a:lnTo>
                  <a:pt x="64" y="8"/>
                </a:lnTo>
                <a:lnTo>
                  <a:pt x="6" y="8"/>
                </a:lnTo>
                <a:lnTo>
                  <a:pt x="0" y="0"/>
                </a:lnTo>
                <a:lnTo>
                  <a:pt x="68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5" name="Rectangle 297"/>
          <p:cNvSpPr>
            <a:spLocks noChangeArrowheads="1"/>
          </p:cNvSpPr>
          <p:nvPr/>
        </p:nvSpPr>
        <p:spPr bwMode="auto">
          <a:xfrm>
            <a:off x="6300153" y="3954463"/>
            <a:ext cx="136525" cy="20638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6" name="Freeform 298"/>
          <p:cNvSpPr/>
          <p:nvPr/>
        </p:nvSpPr>
        <p:spPr bwMode="auto">
          <a:xfrm>
            <a:off x="6300153" y="3975100"/>
            <a:ext cx="136525" cy="15875"/>
          </a:xfrm>
          <a:custGeom>
            <a:avLst/>
            <a:gdLst>
              <a:gd name="T0" fmla="*/ 86 w 86"/>
              <a:gd name="T1" fmla="*/ 0 h 10"/>
              <a:gd name="T2" fmla="*/ 81 w 86"/>
              <a:gd name="T3" fmla="*/ 10 h 10"/>
              <a:gd name="T4" fmla="*/ 7 w 86"/>
              <a:gd name="T5" fmla="*/ 10 h 10"/>
              <a:gd name="T6" fmla="*/ 0 w 86"/>
              <a:gd name="T7" fmla="*/ 0 h 10"/>
              <a:gd name="T8" fmla="*/ 86 w 86"/>
              <a:gd name="T9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10">
                <a:moveTo>
                  <a:pt x="86" y="0"/>
                </a:moveTo>
                <a:lnTo>
                  <a:pt x="81" y="10"/>
                </a:lnTo>
                <a:lnTo>
                  <a:pt x="7" y="10"/>
                </a:lnTo>
                <a:lnTo>
                  <a:pt x="0" y="0"/>
                </a:lnTo>
                <a:lnTo>
                  <a:pt x="86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7" name="Rectangle 299"/>
          <p:cNvSpPr>
            <a:spLocks noChangeArrowheads="1"/>
          </p:cNvSpPr>
          <p:nvPr/>
        </p:nvSpPr>
        <p:spPr bwMode="auto">
          <a:xfrm>
            <a:off x="6290628" y="4335463"/>
            <a:ext cx="158750" cy="26988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8" name="Freeform 300"/>
          <p:cNvSpPr/>
          <p:nvPr/>
        </p:nvSpPr>
        <p:spPr bwMode="auto">
          <a:xfrm>
            <a:off x="6290628" y="4362450"/>
            <a:ext cx="158750" cy="17463"/>
          </a:xfrm>
          <a:custGeom>
            <a:avLst/>
            <a:gdLst>
              <a:gd name="T0" fmla="*/ 100 w 100"/>
              <a:gd name="T1" fmla="*/ 0 h 11"/>
              <a:gd name="T2" fmla="*/ 92 w 100"/>
              <a:gd name="T3" fmla="*/ 11 h 11"/>
              <a:gd name="T4" fmla="*/ 8 w 100"/>
              <a:gd name="T5" fmla="*/ 11 h 11"/>
              <a:gd name="T6" fmla="*/ 0 w 100"/>
              <a:gd name="T7" fmla="*/ 0 h 11"/>
              <a:gd name="T8" fmla="*/ 100 w 100"/>
              <a:gd name="T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0" h="11">
                <a:moveTo>
                  <a:pt x="100" y="0"/>
                </a:moveTo>
                <a:lnTo>
                  <a:pt x="92" y="11"/>
                </a:lnTo>
                <a:lnTo>
                  <a:pt x="8" y="11"/>
                </a:lnTo>
                <a:lnTo>
                  <a:pt x="0" y="0"/>
                </a:lnTo>
                <a:lnTo>
                  <a:pt x="100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49" name="Freeform 301"/>
          <p:cNvSpPr/>
          <p:nvPr/>
        </p:nvSpPr>
        <p:spPr bwMode="auto">
          <a:xfrm>
            <a:off x="6065203" y="3954463"/>
            <a:ext cx="103188" cy="625475"/>
          </a:xfrm>
          <a:custGeom>
            <a:avLst/>
            <a:gdLst>
              <a:gd name="T0" fmla="*/ 54 w 65"/>
              <a:gd name="T1" fmla="*/ 0 h 394"/>
              <a:gd name="T2" fmla="*/ 13 w 65"/>
              <a:gd name="T3" fmla="*/ 0 h 394"/>
              <a:gd name="T4" fmla="*/ 0 w 65"/>
              <a:gd name="T5" fmla="*/ 394 h 394"/>
              <a:gd name="T6" fmla="*/ 65 w 65"/>
              <a:gd name="T7" fmla="*/ 394 h 394"/>
              <a:gd name="T8" fmla="*/ 54 w 65"/>
              <a:gd name="T9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394">
                <a:moveTo>
                  <a:pt x="54" y="0"/>
                </a:moveTo>
                <a:lnTo>
                  <a:pt x="13" y="0"/>
                </a:lnTo>
                <a:lnTo>
                  <a:pt x="0" y="394"/>
                </a:lnTo>
                <a:lnTo>
                  <a:pt x="65" y="394"/>
                </a:lnTo>
                <a:lnTo>
                  <a:pt x="54" y="0"/>
                </a:ln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0" name="Freeform 302"/>
          <p:cNvSpPr/>
          <p:nvPr/>
        </p:nvSpPr>
        <p:spPr bwMode="auto">
          <a:xfrm>
            <a:off x="6065203" y="3954463"/>
            <a:ext cx="53975" cy="625475"/>
          </a:xfrm>
          <a:custGeom>
            <a:avLst/>
            <a:gdLst>
              <a:gd name="T0" fmla="*/ 34 w 34"/>
              <a:gd name="T1" fmla="*/ 0 h 394"/>
              <a:gd name="T2" fmla="*/ 13 w 34"/>
              <a:gd name="T3" fmla="*/ 0 h 394"/>
              <a:gd name="T4" fmla="*/ 0 w 34"/>
              <a:gd name="T5" fmla="*/ 394 h 394"/>
              <a:gd name="T6" fmla="*/ 34 w 34"/>
              <a:gd name="T7" fmla="*/ 394 h 394"/>
              <a:gd name="T8" fmla="*/ 34 w 34"/>
              <a:gd name="T9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" h="394">
                <a:moveTo>
                  <a:pt x="34" y="0"/>
                </a:moveTo>
                <a:lnTo>
                  <a:pt x="13" y="0"/>
                </a:lnTo>
                <a:lnTo>
                  <a:pt x="0" y="394"/>
                </a:lnTo>
                <a:lnTo>
                  <a:pt x="34" y="394"/>
                </a:lnTo>
                <a:lnTo>
                  <a:pt x="34" y="0"/>
                </a:ln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1" name="Freeform 303"/>
          <p:cNvSpPr/>
          <p:nvPr/>
        </p:nvSpPr>
        <p:spPr bwMode="auto">
          <a:xfrm>
            <a:off x="6130291" y="3963988"/>
            <a:ext cx="14288" cy="31750"/>
          </a:xfrm>
          <a:custGeom>
            <a:avLst/>
            <a:gdLst>
              <a:gd name="T0" fmla="*/ 3 w 5"/>
              <a:gd name="T1" fmla="*/ 0 h 11"/>
              <a:gd name="T2" fmla="*/ 3 w 5"/>
              <a:gd name="T3" fmla="*/ 0 h 11"/>
              <a:gd name="T4" fmla="*/ 0 w 5"/>
              <a:gd name="T5" fmla="*/ 2 h 11"/>
              <a:gd name="T6" fmla="*/ 0 w 5"/>
              <a:gd name="T7" fmla="*/ 9 h 11"/>
              <a:gd name="T8" fmla="*/ 3 w 5"/>
              <a:gd name="T9" fmla="*/ 11 h 11"/>
              <a:gd name="T10" fmla="*/ 3 w 5"/>
              <a:gd name="T11" fmla="*/ 11 h 11"/>
              <a:gd name="T12" fmla="*/ 5 w 5"/>
              <a:gd name="T13" fmla="*/ 9 h 11"/>
              <a:gd name="T14" fmla="*/ 5 w 5"/>
              <a:gd name="T15" fmla="*/ 2 h 11"/>
              <a:gd name="T16" fmla="*/ 3 w 5"/>
              <a:gd name="T1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" h="11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9"/>
                  <a:pt x="0" y="9"/>
                  <a:pt x="0" y="9"/>
                </a:cubicBezTo>
                <a:cubicBezTo>
                  <a:pt x="0" y="10"/>
                  <a:pt x="1" y="11"/>
                  <a:pt x="3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4" y="11"/>
                  <a:pt x="5" y="10"/>
                  <a:pt x="5" y="9"/>
                </a:cubicBezTo>
                <a:cubicBezTo>
                  <a:pt x="5" y="2"/>
                  <a:pt x="5" y="2"/>
                  <a:pt x="5" y="2"/>
                </a:cubicBezTo>
                <a:cubicBezTo>
                  <a:pt x="5" y="1"/>
                  <a:pt x="4" y="0"/>
                  <a:pt x="3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2" name="Freeform 304"/>
          <p:cNvSpPr/>
          <p:nvPr/>
        </p:nvSpPr>
        <p:spPr bwMode="auto">
          <a:xfrm>
            <a:off x="6112828" y="3963988"/>
            <a:ext cx="11113" cy="31750"/>
          </a:xfrm>
          <a:custGeom>
            <a:avLst/>
            <a:gdLst>
              <a:gd name="T0" fmla="*/ 2 w 4"/>
              <a:gd name="T1" fmla="*/ 0 h 11"/>
              <a:gd name="T2" fmla="*/ 2 w 4"/>
              <a:gd name="T3" fmla="*/ 0 h 11"/>
              <a:gd name="T4" fmla="*/ 0 w 4"/>
              <a:gd name="T5" fmla="*/ 2 h 11"/>
              <a:gd name="T6" fmla="*/ 0 w 4"/>
              <a:gd name="T7" fmla="*/ 9 h 11"/>
              <a:gd name="T8" fmla="*/ 2 w 4"/>
              <a:gd name="T9" fmla="*/ 11 h 11"/>
              <a:gd name="T10" fmla="*/ 2 w 4"/>
              <a:gd name="T11" fmla="*/ 11 h 11"/>
              <a:gd name="T12" fmla="*/ 4 w 4"/>
              <a:gd name="T13" fmla="*/ 9 h 11"/>
              <a:gd name="T14" fmla="*/ 4 w 4"/>
              <a:gd name="T15" fmla="*/ 2 h 11"/>
              <a:gd name="T16" fmla="*/ 2 w 4"/>
              <a:gd name="T1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" h="11">
                <a:moveTo>
                  <a:pt x="2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9"/>
                  <a:pt x="0" y="9"/>
                  <a:pt x="0" y="9"/>
                </a:cubicBezTo>
                <a:cubicBezTo>
                  <a:pt x="0" y="10"/>
                  <a:pt x="1" y="11"/>
                  <a:pt x="2" y="11"/>
                </a:cubicBezTo>
                <a:cubicBezTo>
                  <a:pt x="2" y="11"/>
                  <a:pt x="2" y="11"/>
                  <a:pt x="2" y="11"/>
                </a:cubicBezTo>
                <a:cubicBezTo>
                  <a:pt x="3" y="11"/>
                  <a:pt x="4" y="10"/>
                  <a:pt x="4" y="9"/>
                </a:cubicBezTo>
                <a:cubicBezTo>
                  <a:pt x="4" y="2"/>
                  <a:pt x="4" y="2"/>
                  <a:pt x="4" y="2"/>
                </a:cubicBezTo>
                <a:cubicBezTo>
                  <a:pt x="4" y="1"/>
                  <a:pt x="3" y="0"/>
                  <a:pt x="2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3" name="Freeform 305"/>
          <p:cNvSpPr/>
          <p:nvPr/>
        </p:nvSpPr>
        <p:spPr bwMode="auto">
          <a:xfrm>
            <a:off x="6092191" y="3963988"/>
            <a:ext cx="11113" cy="31750"/>
          </a:xfrm>
          <a:custGeom>
            <a:avLst/>
            <a:gdLst>
              <a:gd name="T0" fmla="*/ 2 w 4"/>
              <a:gd name="T1" fmla="*/ 0 h 11"/>
              <a:gd name="T2" fmla="*/ 2 w 4"/>
              <a:gd name="T3" fmla="*/ 0 h 11"/>
              <a:gd name="T4" fmla="*/ 0 w 4"/>
              <a:gd name="T5" fmla="*/ 2 h 11"/>
              <a:gd name="T6" fmla="*/ 0 w 4"/>
              <a:gd name="T7" fmla="*/ 9 h 11"/>
              <a:gd name="T8" fmla="*/ 2 w 4"/>
              <a:gd name="T9" fmla="*/ 11 h 11"/>
              <a:gd name="T10" fmla="*/ 2 w 4"/>
              <a:gd name="T11" fmla="*/ 11 h 11"/>
              <a:gd name="T12" fmla="*/ 4 w 4"/>
              <a:gd name="T13" fmla="*/ 9 h 11"/>
              <a:gd name="T14" fmla="*/ 4 w 4"/>
              <a:gd name="T15" fmla="*/ 2 h 11"/>
              <a:gd name="T16" fmla="*/ 2 w 4"/>
              <a:gd name="T1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" h="11">
                <a:moveTo>
                  <a:pt x="2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9"/>
                  <a:pt x="0" y="9"/>
                  <a:pt x="0" y="9"/>
                </a:cubicBezTo>
                <a:cubicBezTo>
                  <a:pt x="0" y="10"/>
                  <a:pt x="1" y="11"/>
                  <a:pt x="2" y="11"/>
                </a:cubicBezTo>
                <a:cubicBezTo>
                  <a:pt x="2" y="11"/>
                  <a:pt x="2" y="11"/>
                  <a:pt x="2" y="11"/>
                </a:cubicBezTo>
                <a:cubicBezTo>
                  <a:pt x="3" y="11"/>
                  <a:pt x="4" y="10"/>
                  <a:pt x="4" y="9"/>
                </a:cubicBezTo>
                <a:cubicBezTo>
                  <a:pt x="4" y="2"/>
                  <a:pt x="4" y="2"/>
                  <a:pt x="4" y="2"/>
                </a:cubicBezTo>
                <a:cubicBezTo>
                  <a:pt x="4" y="1"/>
                  <a:pt x="3" y="0"/>
                  <a:pt x="2" y="0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4" name="Freeform 306"/>
          <p:cNvSpPr/>
          <p:nvPr/>
        </p:nvSpPr>
        <p:spPr bwMode="auto">
          <a:xfrm>
            <a:off x="6082666" y="3865563"/>
            <a:ext cx="36513" cy="68263"/>
          </a:xfrm>
          <a:custGeom>
            <a:avLst/>
            <a:gdLst>
              <a:gd name="T0" fmla="*/ 1 w 12"/>
              <a:gd name="T1" fmla="*/ 22 h 23"/>
              <a:gd name="T2" fmla="*/ 1 w 12"/>
              <a:gd name="T3" fmla="*/ 21 h 23"/>
              <a:gd name="T4" fmla="*/ 11 w 12"/>
              <a:gd name="T5" fmla="*/ 9 h 23"/>
              <a:gd name="T6" fmla="*/ 12 w 12"/>
              <a:gd name="T7" fmla="*/ 0 h 23"/>
              <a:gd name="T8" fmla="*/ 12 w 12"/>
              <a:gd name="T9" fmla="*/ 23 h 23"/>
              <a:gd name="T10" fmla="*/ 0 w 12"/>
              <a:gd name="T11" fmla="*/ 23 h 23"/>
              <a:gd name="T12" fmla="*/ 0 w 12"/>
              <a:gd name="T13" fmla="*/ 22 h 23"/>
              <a:gd name="T14" fmla="*/ 1 w 12"/>
              <a:gd name="T15" fmla="*/ 22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" h="23">
                <a:moveTo>
                  <a:pt x="1" y="22"/>
                </a:moveTo>
                <a:cubicBezTo>
                  <a:pt x="1" y="22"/>
                  <a:pt x="1" y="21"/>
                  <a:pt x="1" y="21"/>
                </a:cubicBezTo>
                <a:cubicBezTo>
                  <a:pt x="1" y="15"/>
                  <a:pt x="5" y="10"/>
                  <a:pt x="11" y="9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23"/>
                  <a:pt x="12" y="23"/>
                  <a:pt x="12" y="2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2"/>
                  <a:pt x="0" y="22"/>
                </a:cubicBezTo>
                <a:lnTo>
                  <a:pt x="1" y="22"/>
                </a:ln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5" name="Freeform 307"/>
          <p:cNvSpPr/>
          <p:nvPr/>
        </p:nvSpPr>
        <p:spPr bwMode="auto">
          <a:xfrm>
            <a:off x="6119178" y="3865563"/>
            <a:ext cx="34925" cy="68263"/>
          </a:xfrm>
          <a:custGeom>
            <a:avLst/>
            <a:gdLst>
              <a:gd name="T0" fmla="*/ 11 w 12"/>
              <a:gd name="T1" fmla="*/ 22 h 23"/>
              <a:gd name="T2" fmla="*/ 11 w 12"/>
              <a:gd name="T3" fmla="*/ 21 h 23"/>
              <a:gd name="T4" fmla="*/ 1 w 12"/>
              <a:gd name="T5" fmla="*/ 9 h 23"/>
              <a:gd name="T6" fmla="*/ 0 w 12"/>
              <a:gd name="T7" fmla="*/ 0 h 23"/>
              <a:gd name="T8" fmla="*/ 0 w 12"/>
              <a:gd name="T9" fmla="*/ 23 h 23"/>
              <a:gd name="T10" fmla="*/ 12 w 12"/>
              <a:gd name="T11" fmla="*/ 23 h 23"/>
              <a:gd name="T12" fmla="*/ 12 w 12"/>
              <a:gd name="T13" fmla="*/ 22 h 23"/>
              <a:gd name="T14" fmla="*/ 11 w 12"/>
              <a:gd name="T15" fmla="*/ 22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" h="23">
                <a:moveTo>
                  <a:pt x="11" y="22"/>
                </a:moveTo>
                <a:cubicBezTo>
                  <a:pt x="11" y="22"/>
                  <a:pt x="11" y="21"/>
                  <a:pt x="11" y="21"/>
                </a:cubicBezTo>
                <a:cubicBezTo>
                  <a:pt x="11" y="15"/>
                  <a:pt x="6" y="10"/>
                  <a:pt x="1" y="9"/>
                </a:cubicBezTo>
                <a:cubicBezTo>
                  <a:pt x="0" y="0"/>
                  <a:pt x="0" y="0"/>
                  <a:pt x="0" y="0"/>
                </a:cubicBezTo>
                <a:cubicBezTo>
                  <a:pt x="0" y="23"/>
                  <a:pt x="0" y="23"/>
                  <a:pt x="0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22"/>
                  <a:pt x="12" y="22"/>
                  <a:pt x="12" y="22"/>
                </a:cubicBezTo>
                <a:lnTo>
                  <a:pt x="11" y="22"/>
                </a:ln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6" name="Freeform 308"/>
          <p:cNvSpPr/>
          <p:nvPr/>
        </p:nvSpPr>
        <p:spPr bwMode="auto">
          <a:xfrm>
            <a:off x="6079491" y="3933825"/>
            <a:ext cx="77788" cy="15875"/>
          </a:xfrm>
          <a:custGeom>
            <a:avLst/>
            <a:gdLst>
              <a:gd name="T0" fmla="*/ 0 w 49"/>
              <a:gd name="T1" fmla="*/ 10 h 10"/>
              <a:gd name="T2" fmla="*/ 49 w 49"/>
              <a:gd name="T3" fmla="*/ 8 h 10"/>
              <a:gd name="T4" fmla="*/ 49 w 49"/>
              <a:gd name="T5" fmla="*/ 0 h 10"/>
              <a:gd name="T6" fmla="*/ 0 w 49"/>
              <a:gd name="T7" fmla="*/ 0 h 10"/>
              <a:gd name="T8" fmla="*/ 0 w 49"/>
              <a:gd name="T9" fmla="*/ 1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" h="10">
                <a:moveTo>
                  <a:pt x="0" y="10"/>
                </a:moveTo>
                <a:lnTo>
                  <a:pt x="49" y="8"/>
                </a:lnTo>
                <a:lnTo>
                  <a:pt x="49" y="0"/>
                </a:lnTo>
                <a:lnTo>
                  <a:pt x="0" y="0"/>
                </a:lnTo>
                <a:lnTo>
                  <a:pt x="0" y="10"/>
                </a:lnTo>
                <a:close/>
              </a:path>
            </a:pathLst>
          </a:cu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7" name="Freeform 309"/>
          <p:cNvSpPr/>
          <p:nvPr/>
        </p:nvSpPr>
        <p:spPr bwMode="auto">
          <a:xfrm>
            <a:off x="6079491" y="3946525"/>
            <a:ext cx="77788" cy="7938"/>
          </a:xfrm>
          <a:custGeom>
            <a:avLst/>
            <a:gdLst>
              <a:gd name="T0" fmla="*/ 49 w 49"/>
              <a:gd name="T1" fmla="*/ 0 h 5"/>
              <a:gd name="T2" fmla="*/ 45 w 49"/>
              <a:gd name="T3" fmla="*/ 5 h 5"/>
              <a:gd name="T4" fmla="*/ 4 w 49"/>
              <a:gd name="T5" fmla="*/ 5 h 5"/>
              <a:gd name="T6" fmla="*/ 0 w 49"/>
              <a:gd name="T7" fmla="*/ 2 h 5"/>
              <a:gd name="T8" fmla="*/ 49 w 49"/>
              <a:gd name="T9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" h="5">
                <a:moveTo>
                  <a:pt x="49" y="0"/>
                </a:moveTo>
                <a:lnTo>
                  <a:pt x="45" y="5"/>
                </a:lnTo>
                <a:lnTo>
                  <a:pt x="4" y="5"/>
                </a:lnTo>
                <a:lnTo>
                  <a:pt x="0" y="2"/>
                </a:lnTo>
                <a:lnTo>
                  <a:pt x="49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8" name="Rectangle 310"/>
          <p:cNvSpPr>
            <a:spLocks noChangeArrowheads="1"/>
          </p:cNvSpPr>
          <p:nvPr/>
        </p:nvSpPr>
        <p:spPr bwMode="auto">
          <a:xfrm>
            <a:off x="6068378" y="4137025"/>
            <a:ext cx="100013" cy="14288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59" name="Freeform 311"/>
          <p:cNvSpPr/>
          <p:nvPr/>
        </p:nvSpPr>
        <p:spPr bwMode="auto">
          <a:xfrm>
            <a:off x="6068378" y="4151313"/>
            <a:ext cx="100013" cy="11113"/>
          </a:xfrm>
          <a:custGeom>
            <a:avLst/>
            <a:gdLst>
              <a:gd name="T0" fmla="*/ 63 w 63"/>
              <a:gd name="T1" fmla="*/ 0 h 7"/>
              <a:gd name="T2" fmla="*/ 58 w 63"/>
              <a:gd name="T3" fmla="*/ 7 h 7"/>
              <a:gd name="T4" fmla="*/ 5 w 63"/>
              <a:gd name="T5" fmla="*/ 7 h 7"/>
              <a:gd name="T6" fmla="*/ 0 w 63"/>
              <a:gd name="T7" fmla="*/ 0 h 7"/>
              <a:gd name="T8" fmla="*/ 63 w 63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" h="7">
                <a:moveTo>
                  <a:pt x="63" y="0"/>
                </a:moveTo>
                <a:lnTo>
                  <a:pt x="58" y="7"/>
                </a:lnTo>
                <a:lnTo>
                  <a:pt x="5" y="7"/>
                </a:lnTo>
                <a:lnTo>
                  <a:pt x="0" y="0"/>
                </a:lnTo>
                <a:lnTo>
                  <a:pt x="63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60" name="Rectangle 312"/>
          <p:cNvSpPr>
            <a:spLocks noChangeArrowheads="1"/>
          </p:cNvSpPr>
          <p:nvPr/>
        </p:nvSpPr>
        <p:spPr bwMode="auto">
          <a:xfrm>
            <a:off x="6058853" y="4413250"/>
            <a:ext cx="115888" cy="20638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61" name="Freeform 313"/>
          <p:cNvSpPr/>
          <p:nvPr/>
        </p:nvSpPr>
        <p:spPr bwMode="auto">
          <a:xfrm>
            <a:off x="6058853" y="4433888"/>
            <a:ext cx="115888" cy="11113"/>
          </a:xfrm>
          <a:custGeom>
            <a:avLst/>
            <a:gdLst>
              <a:gd name="T0" fmla="*/ 73 w 73"/>
              <a:gd name="T1" fmla="*/ 0 h 7"/>
              <a:gd name="T2" fmla="*/ 69 w 73"/>
              <a:gd name="T3" fmla="*/ 7 h 7"/>
              <a:gd name="T4" fmla="*/ 6 w 73"/>
              <a:gd name="T5" fmla="*/ 7 h 7"/>
              <a:gd name="T6" fmla="*/ 0 w 73"/>
              <a:gd name="T7" fmla="*/ 0 h 7"/>
              <a:gd name="T8" fmla="*/ 73 w 73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" h="7">
                <a:moveTo>
                  <a:pt x="73" y="0"/>
                </a:moveTo>
                <a:lnTo>
                  <a:pt x="69" y="7"/>
                </a:lnTo>
                <a:lnTo>
                  <a:pt x="6" y="7"/>
                </a:lnTo>
                <a:lnTo>
                  <a:pt x="0" y="0"/>
                </a:lnTo>
                <a:lnTo>
                  <a:pt x="73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62" name="Freeform 314"/>
          <p:cNvSpPr/>
          <p:nvPr/>
        </p:nvSpPr>
        <p:spPr bwMode="auto">
          <a:xfrm>
            <a:off x="4822191" y="3949700"/>
            <a:ext cx="185738" cy="219075"/>
          </a:xfrm>
          <a:custGeom>
            <a:avLst/>
            <a:gdLst>
              <a:gd name="T0" fmla="*/ 62 w 62"/>
              <a:gd name="T1" fmla="*/ 36 h 74"/>
              <a:gd name="T2" fmla="*/ 32 w 62"/>
              <a:gd name="T3" fmla="*/ 0 h 74"/>
              <a:gd name="T4" fmla="*/ 30 w 62"/>
              <a:gd name="T5" fmla="*/ 0 h 74"/>
              <a:gd name="T6" fmla="*/ 0 w 62"/>
              <a:gd name="T7" fmla="*/ 36 h 74"/>
              <a:gd name="T8" fmla="*/ 4 w 62"/>
              <a:gd name="T9" fmla="*/ 50 h 74"/>
              <a:gd name="T10" fmla="*/ 4 w 62"/>
              <a:gd name="T11" fmla="*/ 74 h 74"/>
              <a:gd name="T12" fmla="*/ 59 w 62"/>
              <a:gd name="T13" fmla="*/ 74 h 74"/>
              <a:gd name="T14" fmla="*/ 59 w 62"/>
              <a:gd name="T15" fmla="*/ 49 h 74"/>
              <a:gd name="T16" fmla="*/ 62 w 62"/>
              <a:gd name="T17" fmla="*/ 36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" h="74">
                <a:moveTo>
                  <a:pt x="62" y="36"/>
                </a:moveTo>
                <a:cubicBezTo>
                  <a:pt x="62" y="20"/>
                  <a:pt x="43" y="13"/>
                  <a:pt x="32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19" y="13"/>
                  <a:pt x="0" y="20"/>
                  <a:pt x="0" y="36"/>
                </a:cubicBezTo>
                <a:cubicBezTo>
                  <a:pt x="0" y="42"/>
                  <a:pt x="1" y="46"/>
                  <a:pt x="4" y="50"/>
                </a:cubicBezTo>
                <a:cubicBezTo>
                  <a:pt x="4" y="74"/>
                  <a:pt x="4" y="74"/>
                  <a:pt x="4" y="74"/>
                </a:cubicBezTo>
                <a:cubicBezTo>
                  <a:pt x="59" y="74"/>
                  <a:pt x="59" y="74"/>
                  <a:pt x="59" y="74"/>
                </a:cubicBezTo>
                <a:cubicBezTo>
                  <a:pt x="59" y="49"/>
                  <a:pt x="59" y="49"/>
                  <a:pt x="59" y="49"/>
                </a:cubicBezTo>
                <a:cubicBezTo>
                  <a:pt x="61" y="45"/>
                  <a:pt x="62" y="41"/>
                  <a:pt x="62" y="36"/>
                </a:cubicBez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63" name="Freeform 315"/>
          <p:cNvSpPr/>
          <p:nvPr/>
        </p:nvSpPr>
        <p:spPr bwMode="auto">
          <a:xfrm>
            <a:off x="4915853" y="3949700"/>
            <a:ext cx="92075" cy="219075"/>
          </a:xfrm>
          <a:custGeom>
            <a:avLst/>
            <a:gdLst>
              <a:gd name="T0" fmla="*/ 31 w 31"/>
              <a:gd name="T1" fmla="*/ 36 h 74"/>
              <a:gd name="T2" fmla="*/ 1 w 31"/>
              <a:gd name="T3" fmla="*/ 0 h 74"/>
              <a:gd name="T4" fmla="*/ 0 w 31"/>
              <a:gd name="T5" fmla="*/ 0 h 74"/>
              <a:gd name="T6" fmla="*/ 0 w 31"/>
              <a:gd name="T7" fmla="*/ 74 h 74"/>
              <a:gd name="T8" fmla="*/ 28 w 31"/>
              <a:gd name="T9" fmla="*/ 74 h 74"/>
              <a:gd name="T10" fmla="*/ 28 w 31"/>
              <a:gd name="T11" fmla="*/ 49 h 74"/>
              <a:gd name="T12" fmla="*/ 31 w 31"/>
              <a:gd name="T13" fmla="*/ 36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" h="74">
                <a:moveTo>
                  <a:pt x="31" y="36"/>
                </a:moveTo>
                <a:cubicBezTo>
                  <a:pt x="31" y="20"/>
                  <a:pt x="12" y="13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74"/>
                  <a:pt x="0" y="74"/>
                  <a:pt x="0" y="74"/>
                </a:cubicBezTo>
                <a:cubicBezTo>
                  <a:pt x="28" y="74"/>
                  <a:pt x="28" y="74"/>
                  <a:pt x="28" y="74"/>
                </a:cubicBezTo>
                <a:cubicBezTo>
                  <a:pt x="28" y="49"/>
                  <a:pt x="28" y="49"/>
                  <a:pt x="28" y="49"/>
                </a:cubicBezTo>
                <a:cubicBezTo>
                  <a:pt x="30" y="45"/>
                  <a:pt x="31" y="41"/>
                  <a:pt x="31" y="36"/>
                </a:cubicBez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64" name="Freeform 316"/>
          <p:cNvSpPr/>
          <p:nvPr/>
        </p:nvSpPr>
        <p:spPr bwMode="auto">
          <a:xfrm>
            <a:off x="4896803" y="4114800"/>
            <a:ext cx="39688" cy="53975"/>
          </a:xfrm>
          <a:custGeom>
            <a:avLst/>
            <a:gdLst>
              <a:gd name="T0" fmla="*/ 0 w 13"/>
              <a:gd name="T1" fmla="*/ 6 h 18"/>
              <a:gd name="T2" fmla="*/ 7 w 13"/>
              <a:gd name="T3" fmla="*/ 0 h 18"/>
              <a:gd name="T4" fmla="*/ 13 w 13"/>
              <a:gd name="T5" fmla="*/ 6 h 18"/>
              <a:gd name="T6" fmla="*/ 13 w 13"/>
              <a:gd name="T7" fmla="*/ 6 h 18"/>
              <a:gd name="T8" fmla="*/ 13 w 13"/>
              <a:gd name="T9" fmla="*/ 18 h 18"/>
              <a:gd name="T10" fmla="*/ 0 w 13"/>
              <a:gd name="T11" fmla="*/ 18 h 18"/>
              <a:gd name="T12" fmla="*/ 0 w 13"/>
              <a:gd name="T13" fmla="*/ 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" h="18">
                <a:moveTo>
                  <a:pt x="0" y="6"/>
                </a:moveTo>
                <a:cubicBezTo>
                  <a:pt x="0" y="3"/>
                  <a:pt x="4" y="2"/>
                  <a:pt x="7" y="0"/>
                </a:cubicBezTo>
                <a:cubicBezTo>
                  <a:pt x="9" y="2"/>
                  <a:pt x="13" y="3"/>
                  <a:pt x="13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3" y="18"/>
                  <a:pt x="13" y="18"/>
                  <a:pt x="13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6"/>
                  <a:pt x="0" y="6"/>
                  <a:pt x="0" y="6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65" name="Freeform 317"/>
          <p:cNvSpPr/>
          <p:nvPr/>
        </p:nvSpPr>
        <p:spPr bwMode="auto">
          <a:xfrm>
            <a:off x="4896803" y="4114800"/>
            <a:ext cx="26988" cy="53975"/>
          </a:xfrm>
          <a:custGeom>
            <a:avLst/>
            <a:gdLst>
              <a:gd name="T0" fmla="*/ 0 w 9"/>
              <a:gd name="T1" fmla="*/ 6 h 18"/>
              <a:gd name="T2" fmla="*/ 7 w 9"/>
              <a:gd name="T3" fmla="*/ 0 h 18"/>
              <a:gd name="T4" fmla="*/ 9 w 9"/>
              <a:gd name="T5" fmla="*/ 2 h 18"/>
              <a:gd name="T6" fmla="*/ 3 w 9"/>
              <a:gd name="T7" fmla="*/ 6 h 18"/>
              <a:gd name="T8" fmla="*/ 3 w 9"/>
              <a:gd name="T9" fmla="*/ 6 h 18"/>
              <a:gd name="T10" fmla="*/ 3 w 9"/>
              <a:gd name="T11" fmla="*/ 18 h 18"/>
              <a:gd name="T12" fmla="*/ 0 w 9"/>
              <a:gd name="T13" fmla="*/ 18 h 18"/>
              <a:gd name="T14" fmla="*/ 0 w 9"/>
              <a:gd name="T15" fmla="*/ 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" h="18">
                <a:moveTo>
                  <a:pt x="0" y="6"/>
                </a:moveTo>
                <a:cubicBezTo>
                  <a:pt x="0" y="3"/>
                  <a:pt x="4" y="2"/>
                  <a:pt x="7" y="0"/>
                </a:cubicBezTo>
                <a:cubicBezTo>
                  <a:pt x="7" y="1"/>
                  <a:pt x="8" y="1"/>
                  <a:pt x="9" y="2"/>
                </a:cubicBezTo>
                <a:cubicBezTo>
                  <a:pt x="6" y="3"/>
                  <a:pt x="3" y="4"/>
                  <a:pt x="3" y="6"/>
                </a:cubicBezTo>
                <a:cubicBezTo>
                  <a:pt x="3" y="6"/>
                  <a:pt x="3" y="6"/>
                  <a:pt x="3" y="6"/>
                </a:cubicBezTo>
                <a:cubicBezTo>
                  <a:pt x="3" y="18"/>
                  <a:pt x="3" y="18"/>
                  <a:pt x="3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6"/>
                  <a:pt x="0" y="6"/>
                  <a:pt x="0" y="6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66" name="Freeform 318"/>
          <p:cNvSpPr/>
          <p:nvPr/>
        </p:nvSpPr>
        <p:spPr bwMode="auto">
          <a:xfrm>
            <a:off x="4849178" y="4114800"/>
            <a:ext cx="30163" cy="53975"/>
          </a:xfrm>
          <a:custGeom>
            <a:avLst/>
            <a:gdLst>
              <a:gd name="T0" fmla="*/ 0 w 10"/>
              <a:gd name="T1" fmla="*/ 5 h 18"/>
              <a:gd name="T2" fmla="*/ 5 w 10"/>
              <a:gd name="T3" fmla="*/ 0 h 18"/>
              <a:gd name="T4" fmla="*/ 10 w 10"/>
              <a:gd name="T5" fmla="*/ 5 h 18"/>
              <a:gd name="T6" fmla="*/ 10 w 10"/>
              <a:gd name="T7" fmla="*/ 5 h 18"/>
              <a:gd name="T8" fmla="*/ 10 w 10"/>
              <a:gd name="T9" fmla="*/ 18 h 18"/>
              <a:gd name="T10" fmla="*/ 0 w 10"/>
              <a:gd name="T11" fmla="*/ 18 h 18"/>
              <a:gd name="T12" fmla="*/ 0 w 10"/>
              <a:gd name="T13" fmla="*/ 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18">
                <a:moveTo>
                  <a:pt x="0" y="5"/>
                </a:moveTo>
                <a:cubicBezTo>
                  <a:pt x="0" y="3"/>
                  <a:pt x="3" y="2"/>
                  <a:pt x="5" y="0"/>
                </a:cubicBezTo>
                <a:cubicBezTo>
                  <a:pt x="7" y="2"/>
                  <a:pt x="10" y="3"/>
                  <a:pt x="10" y="5"/>
                </a:cubicBezTo>
                <a:cubicBezTo>
                  <a:pt x="10" y="5"/>
                  <a:pt x="10" y="5"/>
                  <a:pt x="10" y="5"/>
                </a:cubicBezTo>
                <a:cubicBezTo>
                  <a:pt x="10" y="18"/>
                  <a:pt x="10" y="18"/>
                  <a:pt x="1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5"/>
                  <a:pt x="0" y="5"/>
                  <a:pt x="0" y="5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67" name="Freeform 319"/>
          <p:cNvSpPr/>
          <p:nvPr/>
        </p:nvSpPr>
        <p:spPr bwMode="auto">
          <a:xfrm>
            <a:off x="4849178" y="4114800"/>
            <a:ext cx="20638" cy="53975"/>
          </a:xfrm>
          <a:custGeom>
            <a:avLst/>
            <a:gdLst>
              <a:gd name="T0" fmla="*/ 0 w 7"/>
              <a:gd name="T1" fmla="*/ 5 h 18"/>
              <a:gd name="T2" fmla="*/ 5 w 7"/>
              <a:gd name="T3" fmla="*/ 0 h 18"/>
              <a:gd name="T4" fmla="*/ 7 w 7"/>
              <a:gd name="T5" fmla="*/ 2 h 18"/>
              <a:gd name="T6" fmla="*/ 2 w 7"/>
              <a:gd name="T7" fmla="*/ 6 h 18"/>
              <a:gd name="T8" fmla="*/ 2 w 7"/>
              <a:gd name="T9" fmla="*/ 6 h 18"/>
              <a:gd name="T10" fmla="*/ 2 w 7"/>
              <a:gd name="T11" fmla="*/ 18 h 18"/>
              <a:gd name="T12" fmla="*/ 0 w 7"/>
              <a:gd name="T13" fmla="*/ 18 h 18"/>
              <a:gd name="T14" fmla="*/ 0 w 7"/>
              <a:gd name="T15" fmla="*/ 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" h="18">
                <a:moveTo>
                  <a:pt x="0" y="5"/>
                </a:moveTo>
                <a:cubicBezTo>
                  <a:pt x="0" y="3"/>
                  <a:pt x="3" y="2"/>
                  <a:pt x="5" y="0"/>
                </a:cubicBezTo>
                <a:cubicBezTo>
                  <a:pt x="5" y="1"/>
                  <a:pt x="6" y="1"/>
                  <a:pt x="7" y="2"/>
                </a:cubicBezTo>
                <a:cubicBezTo>
                  <a:pt x="5" y="3"/>
                  <a:pt x="2" y="4"/>
                  <a:pt x="2" y="6"/>
                </a:cubicBezTo>
                <a:cubicBezTo>
                  <a:pt x="2" y="6"/>
                  <a:pt x="2" y="6"/>
                  <a:pt x="2" y="6"/>
                </a:cubicBezTo>
                <a:cubicBezTo>
                  <a:pt x="2" y="18"/>
                  <a:pt x="2" y="18"/>
                  <a:pt x="2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5"/>
                  <a:pt x="0" y="5"/>
                  <a:pt x="0" y="5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68" name="Freeform 320"/>
          <p:cNvSpPr/>
          <p:nvPr/>
        </p:nvSpPr>
        <p:spPr bwMode="auto">
          <a:xfrm>
            <a:off x="4953953" y="4114800"/>
            <a:ext cx="33338" cy="53975"/>
          </a:xfrm>
          <a:custGeom>
            <a:avLst/>
            <a:gdLst>
              <a:gd name="T0" fmla="*/ 11 w 11"/>
              <a:gd name="T1" fmla="*/ 5 h 18"/>
              <a:gd name="T2" fmla="*/ 6 w 11"/>
              <a:gd name="T3" fmla="*/ 0 h 18"/>
              <a:gd name="T4" fmla="*/ 0 w 11"/>
              <a:gd name="T5" fmla="*/ 5 h 18"/>
              <a:gd name="T6" fmla="*/ 0 w 11"/>
              <a:gd name="T7" fmla="*/ 5 h 18"/>
              <a:gd name="T8" fmla="*/ 0 w 11"/>
              <a:gd name="T9" fmla="*/ 18 h 18"/>
              <a:gd name="T10" fmla="*/ 11 w 11"/>
              <a:gd name="T11" fmla="*/ 18 h 18"/>
              <a:gd name="T12" fmla="*/ 11 w 11"/>
              <a:gd name="T13" fmla="*/ 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18">
                <a:moveTo>
                  <a:pt x="11" y="5"/>
                </a:moveTo>
                <a:cubicBezTo>
                  <a:pt x="11" y="3"/>
                  <a:pt x="7" y="2"/>
                  <a:pt x="6" y="0"/>
                </a:cubicBezTo>
                <a:cubicBezTo>
                  <a:pt x="4" y="2"/>
                  <a:pt x="0" y="3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18"/>
                  <a:pt x="0" y="18"/>
                  <a:pt x="0" y="18"/>
                </a:cubicBezTo>
                <a:cubicBezTo>
                  <a:pt x="11" y="18"/>
                  <a:pt x="11" y="18"/>
                  <a:pt x="11" y="18"/>
                </a:cubicBezTo>
                <a:cubicBezTo>
                  <a:pt x="11" y="5"/>
                  <a:pt x="11" y="5"/>
                  <a:pt x="11" y="5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69" name="Freeform 321"/>
          <p:cNvSpPr/>
          <p:nvPr/>
        </p:nvSpPr>
        <p:spPr bwMode="auto">
          <a:xfrm>
            <a:off x="4965066" y="4114800"/>
            <a:ext cx="22225" cy="53975"/>
          </a:xfrm>
          <a:custGeom>
            <a:avLst/>
            <a:gdLst>
              <a:gd name="T0" fmla="*/ 7 w 7"/>
              <a:gd name="T1" fmla="*/ 5 h 18"/>
              <a:gd name="T2" fmla="*/ 2 w 7"/>
              <a:gd name="T3" fmla="*/ 0 h 18"/>
              <a:gd name="T4" fmla="*/ 0 w 7"/>
              <a:gd name="T5" fmla="*/ 2 h 18"/>
              <a:gd name="T6" fmla="*/ 5 w 7"/>
              <a:gd name="T7" fmla="*/ 6 h 18"/>
              <a:gd name="T8" fmla="*/ 5 w 7"/>
              <a:gd name="T9" fmla="*/ 6 h 18"/>
              <a:gd name="T10" fmla="*/ 5 w 7"/>
              <a:gd name="T11" fmla="*/ 18 h 18"/>
              <a:gd name="T12" fmla="*/ 7 w 7"/>
              <a:gd name="T13" fmla="*/ 18 h 18"/>
              <a:gd name="T14" fmla="*/ 7 w 7"/>
              <a:gd name="T15" fmla="*/ 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" h="18">
                <a:moveTo>
                  <a:pt x="7" y="5"/>
                </a:moveTo>
                <a:cubicBezTo>
                  <a:pt x="7" y="3"/>
                  <a:pt x="4" y="2"/>
                  <a:pt x="2" y="0"/>
                </a:cubicBezTo>
                <a:cubicBezTo>
                  <a:pt x="1" y="1"/>
                  <a:pt x="1" y="1"/>
                  <a:pt x="0" y="2"/>
                </a:cubicBezTo>
                <a:cubicBezTo>
                  <a:pt x="2" y="3"/>
                  <a:pt x="5" y="4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5" y="18"/>
                  <a:pt x="5" y="18"/>
                  <a:pt x="5" y="18"/>
                </a:cubicBezTo>
                <a:cubicBezTo>
                  <a:pt x="7" y="18"/>
                  <a:pt x="7" y="18"/>
                  <a:pt x="7" y="18"/>
                </a:cubicBezTo>
                <a:cubicBezTo>
                  <a:pt x="7" y="5"/>
                  <a:pt x="7" y="5"/>
                  <a:pt x="7" y="5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0" name="Rectangle 322"/>
          <p:cNvSpPr>
            <a:spLocks noChangeArrowheads="1"/>
          </p:cNvSpPr>
          <p:nvPr/>
        </p:nvSpPr>
        <p:spPr bwMode="auto">
          <a:xfrm>
            <a:off x="4834891" y="4100513"/>
            <a:ext cx="163513" cy="3175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1" name="Rectangle 323"/>
          <p:cNvSpPr>
            <a:spLocks noChangeArrowheads="1"/>
          </p:cNvSpPr>
          <p:nvPr/>
        </p:nvSpPr>
        <p:spPr bwMode="auto">
          <a:xfrm>
            <a:off x="4961891" y="4227513"/>
            <a:ext cx="163513" cy="3175"/>
          </a:xfrm>
          <a:prstGeom prst="rect">
            <a:avLst/>
          </a:pr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2" name="Freeform 324"/>
          <p:cNvSpPr/>
          <p:nvPr/>
        </p:nvSpPr>
        <p:spPr bwMode="auto">
          <a:xfrm>
            <a:off x="5590541" y="3949700"/>
            <a:ext cx="185738" cy="219075"/>
          </a:xfrm>
          <a:custGeom>
            <a:avLst/>
            <a:gdLst>
              <a:gd name="T0" fmla="*/ 0 w 62"/>
              <a:gd name="T1" fmla="*/ 36 h 74"/>
              <a:gd name="T2" fmla="*/ 30 w 62"/>
              <a:gd name="T3" fmla="*/ 0 h 74"/>
              <a:gd name="T4" fmla="*/ 32 w 62"/>
              <a:gd name="T5" fmla="*/ 0 h 74"/>
              <a:gd name="T6" fmla="*/ 62 w 62"/>
              <a:gd name="T7" fmla="*/ 36 h 74"/>
              <a:gd name="T8" fmla="*/ 58 w 62"/>
              <a:gd name="T9" fmla="*/ 50 h 74"/>
              <a:gd name="T10" fmla="*/ 58 w 62"/>
              <a:gd name="T11" fmla="*/ 74 h 74"/>
              <a:gd name="T12" fmla="*/ 3 w 62"/>
              <a:gd name="T13" fmla="*/ 74 h 74"/>
              <a:gd name="T14" fmla="*/ 3 w 62"/>
              <a:gd name="T15" fmla="*/ 49 h 74"/>
              <a:gd name="T16" fmla="*/ 0 w 62"/>
              <a:gd name="T17" fmla="*/ 36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" h="74">
                <a:moveTo>
                  <a:pt x="0" y="36"/>
                </a:moveTo>
                <a:cubicBezTo>
                  <a:pt x="0" y="20"/>
                  <a:pt x="19" y="13"/>
                  <a:pt x="30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43" y="13"/>
                  <a:pt x="62" y="20"/>
                  <a:pt x="62" y="36"/>
                </a:cubicBezTo>
                <a:cubicBezTo>
                  <a:pt x="62" y="42"/>
                  <a:pt x="60" y="46"/>
                  <a:pt x="58" y="50"/>
                </a:cubicBezTo>
                <a:cubicBezTo>
                  <a:pt x="58" y="74"/>
                  <a:pt x="58" y="74"/>
                  <a:pt x="58" y="74"/>
                </a:cubicBezTo>
                <a:cubicBezTo>
                  <a:pt x="3" y="74"/>
                  <a:pt x="3" y="74"/>
                  <a:pt x="3" y="74"/>
                </a:cubicBezTo>
                <a:cubicBezTo>
                  <a:pt x="3" y="49"/>
                  <a:pt x="3" y="49"/>
                  <a:pt x="3" y="49"/>
                </a:cubicBezTo>
                <a:cubicBezTo>
                  <a:pt x="1" y="45"/>
                  <a:pt x="0" y="41"/>
                  <a:pt x="0" y="36"/>
                </a:cubicBez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3" name="Freeform 325"/>
          <p:cNvSpPr/>
          <p:nvPr/>
        </p:nvSpPr>
        <p:spPr bwMode="auto">
          <a:xfrm>
            <a:off x="5590541" y="3949700"/>
            <a:ext cx="93663" cy="219075"/>
          </a:xfrm>
          <a:custGeom>
            <a:avLst/>
            <a:gdLst>
              <a:gd name="T0" fmla="*/ 0 w 31"/>
              <a:gd name="T1" fmla="*/ 36 h 74"/>
              <a:gd name="T2" fmla="*/ 30 w 31"/>
              <a:gd name="T3" fmla="*/ 0 h 74"/>
              <a:gd name="T4" fmla="*/ 31 w 31"/>
              <a:gd name="T5" fmla="*/ 0 h 74"/>
              <a:gd name="T6" fmla="*/ 31 w 31"/>
              <a:gd name="T7" fmla="*/ 74 h 74"/>
              <a:gd name="T8" fmla="*/ 3 w 31"/>
              <a:gd name="T9" fmla="*/ 74 h 74"/>
              <a:gd name="T10" fmla="*/ 3 w 31"/>
              <a:gd name="T11" fmla="*/ 49 h 74"/>
              <a:gd name="T12" fmla="*/ 0 w 31"/>
              <a:gd name="T13" fmla="*/ 36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" h="74">
                <a:moveTo>
                  <a:pt x="0" y="36"/>
                </a:moveTo>
                <a:cubicBezTo>
                  <a:pt x="0" y="20"/>
                  <a:pt x="19" y="13"/>
                  <a:pt x="30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74"/>
                  <a:pt x="31" y="74"/>
                  <a:pt x="31" y="74"/>
                </a:cubicBezTo>
                <a:cubicBezTo>
                  <a:pt x="3" y="74"/>
                  <a:pt x="3" y="74"/>
                  <a:pt x="3" y="74"/>
                </a:cubicBezTo>
                <a:cubicBezTo>
                  <a:pt x="3" y="49"/>
                  <a:pt x="3" y="49"/>
                  <a:pt x="3" y="49"/>
                </a:cubicBezTo>
                <a:cubicBezTo>
                  <a:pt x="1" y="45"/>
                  <a:pt x="0" y="41"/>
                  <a:pt x="0" y="36"/>
                </a:cubicBez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4" name="Freeform 326"/>
          <p:cNvSpPr/>
          <p:nvPr/>
        </p:nvSpPr>
        <p:spPr bwMode="auto">
          <a:xfrm>
            <a:off x="5661978" y="4114800"/>
            <a:ext cx="39688" cy="53975"/>
          </a:xfrm>
          <a:custGeom>
            <a:avLst/>
            <a:gdLst>
              <a:gd name="T0" fmla="*/ 13 w 13"/>
              <a:gd name="T1" fmla="*/ 6 h 18"/>
              <a:gd name="T2" fmla="*/ 6 w 13"/>
              <a:gd name="T3" fmla="*/ 0 h 18"/>
              <a:gd name="T4" fmla="*/ 0 w 13"/>
              <a:gd name="T5" fmla="*/ 6 h 18"/>
              <a:gd name="T6" fmla="*/ 0 w 13"/>
              <a:gd name="T7" fmla="*/ 6 h 18"/>
              <a:gd name="T8" fmla="*/ 0 w 13"/>
              <a:gd name="T9" fmla="*/ 18 h 18"/>
              <a:gd name="T10" fmla="*/ 13 w 13"/>
              <a:gd name="T11" fmla="*/ 18 h 18"/>
              <a:gd name="T12" fmla="*/ 13 w 13"/>
              <a:gd name="T13" fmla="*/ 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" h="18">
                <a:moveTo>
                  <a:pt x="13" y="6"/>
                </a:moveTo>
                <a:cubicBezTo>
                  <a:pt x="13" y="3"/>
                  <a:pt x="8" y="2"/>
                  <a:pt x="6" y="0"/>
                </a:cubicBezTo>
                <a:cubicBezTo>
                  <a:pt x="4" y="2"/>
                  <a:pt x="0" y="3"/>
                  <a:pt x="0" y="6"/>
                </a:cubicBezTo>
                <a:cubicBezTo>
                  <a:pt x="0" y="6"/>
                  <a:pt x="0" y="6"/>
                  <a:pt x="0" y="6"/>
                </a:cubicBezTo>
                <a:cubicBezTo>
                  <a:pt x="0" y="18"/>
                  <a:pt x="0" y="18"/>
                  <a:pt x="0" y="18"/>
                </a:cubicBezTo>
                <a:cubicBezTo>
                  <a:pt x="13" y="18"/>
                  <a:pt x="13" y="18"/>
                  <a:pt x="13" y="18"/>
                </a:cubicBezTo>
                <a:cubicBezTo>
                  <a:pt x="13" y="6"/>
                  <a:pt x="13" y="6"/>
                  <a:pt x="13" y="6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5" name="Freeform 327"/>
          <p:cNvSpPr/>
          <p:nvPr/>
        </p:nvSpPr>
        <p:spPr bwMode="auto">
          <a:xfrm>
            <a:off x="5674678" y="4114800"/>
            <a:ext cx="26988" cy="53975"/>
          </a:xfrm>
          <a:custGeom>
            <a:avLst/>
            <a:gdLst>
              <a:gd name="T0" fmla="*/ 9 w 9"/>
              <a:gd name="T1" fmla="*/ 6 h 18"/>
              <a:gd name="T2" fmla="*/ 2 w 9"/>
              <a:gd name="T3" fmla="*/ 0 h 18"/>
              <a:gd name="T4" fmla="*/ 0 w 9"/>
              <a:gd name="T5" fmla="*/ 2 h 18"/>
              <a:gd name="T6" fmla="*/ 6 w 9"/>
              <a:gd name="T7" fmla="*/ 6 h 18"/>
              <a:gd name="T8" fmla="*/ 6 w 9"/>
              <a:gd name="T9" fmla="*/ 6 h 18"/>
              <a:gd name="T10" fmla="*/ 6 w 9"/>
              <a:gd name="T11" fmla="*/ 18 h 18"/>
              <a:gd name="T12" fmla="*/ 9 w 9"/>
              <a:gd name="T13" fmla="*/ 18 h 18"/>
              <a:gd name="T14" fmla="*/ 9 w 9"/>
              <a:gd name="T15" fmla="*/ 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" h="18">
                <a:moveTo>
                  <a:pt x="9" y="6"/>
                </a:moveTo>
                <a:cubicBezTo>
                  <a:pt x="9" y="3"/>
                  <a:pt x="5" y="2"/>
                  <a:pt x="2" y="0"/>
                </a:cubicBezTo>
                <a:cubicBezTo>
                  <a:pt x="2" y="1"/>
                  <a:pt x="1" y="1"/>
                  <a:pt x="0" y="2"/>
                </a:cubicBezTo>
                <a:cubicBezTo>
                  <a:pt x="3" y="3"/>
                  <a:pt x="6" y="4"/>
                  <a:pt x="6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18"/>
                  <a:pt x="6" y="18"/>
                  <a:pt x="6" y="18"/>
                </a:cubicBezTo>
                <a:cubicBezTo>
                  <a:pt x="9" y="18"/>
                  <a:pt x="9" y="18"/>
                  <a:pt x="9" y="18"/>
                </a:cubicBezTo>
                <a:cubicBezTo>
                  <a:pt x="9" y="6"/>
                  <a:pt x="9" y="6"/>
                  <a:pt x="9" y="6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6" name="Freeform 328"/>
          <p:cNvSpPr/>
          <p:nvPr/>
        </p:nvSpPr>
        <p:spPr bwMode="auto">
          <a:xfrm>
            <a:off x="5719128" y="4114800"/>
            <a:ext cx="30163" cy="53975"/>
          </a:xfrm>
          <a:custGeom>
            <a:avLst/>
            <a:gdLst>
              <a:gd name="T0" fmla="*/ 10 w 10"/>
              <a:gd name="T1" fmla="*/ 5 h 18"/>
              <a:gd name="T2" fmla="*/ 5 w 10"/>
              <a:gd name="T3" fmla="*/ 0 h 18"/>
              <a:gd name="T4" fmla="*/ 0 w 10"/>
              <a:gd name="T5" fmla="*/ 5 h 18"/>
              <a:gd name="T6" fmla="*/ 0 w 10"/>
              <a:gd name="T7" fmla="*/ 5 h 18"/>
              <a:gd name="T8" fmla="*/ 0 w 10"/>
              <a:gd name="T9" fmla="*/ 18 h 18"/>
              <a:gd name="T10" fmla="*/ 10 w 10"/>
              <a:gd name="T11" fmla="*/ 18 h 18"/>
              <a:gd name="T12" fmla="*/ 10 w 10"/>
              <a:gd name="T13" fmla="*/ 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18">
                <a:moveTo>
                  <a:pt x="10" y="5"/>
                </a:moveTo>
                <a:cubicBezTo>
                  <a:pt x="10" y="3"/>
                  <a:pt x="7" y="2"/>
                  <a:pt x="5" y="0"/>
                </a:cubicBezTo>
                <a:cubicBezTo>
                  <a:pt x="3" y="2"/>
                  <a:pt x="0" y="3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18"/>
                  <a:pt x="0" y="18"/>
                  <a:pt x="0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5"/>
                  <a:pt x="10" y="5"/>
                  <a:pt x="10" y="5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7" name="Freeform 329"/>
          <p:cNvSpPr/>
          <p:nvPr/>
        </p:nvSpPr>
        <p:spPr bwMode="auto">
          <a:xfrm>
            <a:off x="5728653" y="4114800"/>
            <a:ext cx="20638" cy="53975"/>
          </a:xfrm>
          <a:custGeom>
            <a:avLst/>
            <a:gdLst>
              <a:gd name="T0" fmla="*/ 7 w 7"/>
              <a:gd name="T1" fmla="*/ 5 h 18"/>
              <a:gd name="T2" fmla="*/ 2 w 7"/>
              <a:gd name="T3" fmla="*/ 0 h 18"/>
              <a:gd name="T4" fmla="*/ 0 w 7"/>
              <a:gd name="T5" fmla="*/ 2 h 18"/>
              <a:gd name="T6" fmla="*/ 5 w 7"/>
              <a:gd name="T7" fmla="*/ 6 h 18"/>
              <a:gd name="T8" fmla="*/ 5 w 7"/>
              <a:gd name="T9" fmla="*/ 6 h 18"/>
              <a:gd name="T10" fmla="*/ 5 w 7"/>
              <a:gd name="T11" fmla="*/ 18 h 18"/>
              <a:gd name="T12" fmla="*/ 7 w 7"/>
              <a:gd name="T13" fmla="*/ 18 h 18"/>
              <a:gd name="T14" fmla="*/ 7 w 7"/>
              <a:gd name="T15" fmla="*/ 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" h="18">
                <a:moveTo>
                  <a:pt x="7" y="5"/>
                </a:moveTo>
                <a:cubicBezTo>
                  <a:pt x="7" y="3"/>
                  <a:pt x="4" y="2"/>
                  <a:pt x="2" y="0"/>
                </a:cubicBezTo>
                <a:cubicBezTo>
                  <a:pt x="1" y="1"/>
                  <a:pt x="1" y="1"/>
                  <a:pt x="0" y="2"/>
                </a:cubicBezTo>
                <a:cubicBezTo>
                  <a:pt x="2" y="3"/>
                  <a:pt x="5" y="4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5" y="18"/>
                  <a:pt x="5" y="18"/>
                  <a:pt x="5" y="18"/>
                </a:cubicBezTo>
                <a:cubicBezTo>
                  <a:pt x="7" y="18"/>
                  <a:pt x="7" y="18"/>
                  <a:pt x="7" y="18"/>
                </a:cubicBezTo>
                <a:cubicBezTo>
                  <a:pt x="7" y="5"/>
                  <a:pt x="7" y="5"/>
                  <a:pt x="7" y="5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8" name="Freeform 330"/>
          <p:cNvSpPr/>
          <p:nvPr/>
        </p:nvSpPr>
        <p:spPr bwMode="auto">
          <a:xfrm>
            <a:off x="5612766" y="4114800"/>
            <a:ext cx="31750" cy="53975"/>
          </a:xfrm>
          <a:custGeom>
            <a:avLst/>
            <a:gdLst>
              <a:gd name="T0" fmla="*/ 0 w 11"/>
              <a:gd name="T1" fmla="*/ 5 h 18"/>
              <a:gd name="T2" fmla="*/ 5 w 11"/>
              <a:gd name="T3" fmla="*/ 0 h 18"/>
              <a:gd name="T4" fmla="*/ 11 w 11"/>
              <a:gd name="T5" fmla="*/ 5 h 18"/>
              <a:gd name="T6" fmla="*/ 11 w 11"/>
              <a:gd name="T7" fmla="*/ 5 h 18"/>
              <a:gd name="T8" fmla="*/ 11 w 11"/>
              <a:gd name="T9" fmla="*/ 18 h 18"/>
              <a:gd name="T10" fmla="*/ 0 w 11"/>
              <a:gd name="T11" fmla="*/ 18 h 18"/>
              <a:gd name="T12" fmla="*/ 0 w 11"/>
              <a:gd name="T13" fmla="*/ 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18">
                <a:moveTo>
                  <a:pt x="0" y="5"/>
                </a:moveTo>
                <a:cubicBezTo>
                  <a:pt x="0" y="3"/>
                  <a:pt x="3" y="2"/>
                  <a:pt x="5" y="0"/>
                </a:cubicBezTo>
                <a:cubicBezTo>
                  <a:pt x="7" y="2"/>
                  <a:pt x="11" y="3"/>
                  <a:pt x="11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18"/>
                  <a:pt x="11" y="18"/>
                  <a:pt x="11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5"/>
                  <a:pt x="0" y="5"/>
                  <a:pt x="0" y="5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79" name="Freeform 331"/>
          <p:cNvSpPr/>
          <p:nvPr/>
        </p:nvSpPr>
        <p:spPr bwMode="auto">
          <a:xfrm>
            <a:off x="5612766" y="4114800"/>
            <a:ext cx="20638" cy="53975"/>
          </a:xfrm>
          <a:custGeom>
            <a:avLst/>
            <a:gdLst>
              <a:gd name="T0" fmla="*/ 0 w 7"/>
              <a:gd name="T1" fmla="*/ 5 h 18"/>
              <a:gd name="T2" fmla="*/ 5 w 7"/>
              <a:gd name="T3" fmla="*/ 0 h 18"/>
              <a:gd name="T4" fmla="*/ 7 w 7"/>
              <a:gd name="T5" fmla="*/ 2 h 18"/>
              <a:gd name="T6" fmla="*/ 2 w 7"/>
              <a:gd name="T7" fmla="*/ 6 h 18"/>
              <a:gd name="T8" fmla="*/ 2 w 7"/>
              <a:gd name="T9" fmla="*/ 6 h 18"/>
              <a:gd name="T10" fmla="*/ 2 w 7"/>
              <a:gd name="T11" fmla="*/ 18 h 18"/>
              <a:gd name="T12" fmla="*/ 0 w 7"/>
              <a:gd name="T13" fmla="*/ 18 h 18"/>
              <a:gd name="T14" fmla="*/ 0 w 7"/>
              <a:gd name="T15" fmla="*/ 5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" h="18">
                <a:moveTo>
                  <a:pt x="0" y="5"/>
                </a:moveTo>
                <a:cubicBezTo>
                  <a:pt x="0" y="3"/>
                  <a:pt x="3" y="2"/>
                  <a:pt x="5" y="0"/>
                </a:cubicBezTo>
                <a:cubicBezTo>
                  <a:pt x="6" y="1"/>
                  <a:pt x="6" y="1"/>
                  <a:pt x="7" y="2"/>
                </a:cubicBezTo>
                <a:cubicBezTo>
                  <a:pt x="5" y="3"/>
                  <a:pt x="2" y="4"/>
                  <a:pt x="2" y="6"/>
                </a:cubicBezTo>
                <a:cubicBezTo>
                  <a:pt x="2" y="6"/>
                  <a:pt x="2" y="6"/>
                  <a:pt x="2" y="6"/>
                </a:cubicBezTo>
                <a:cubicBezTo>
                  <a:pt x="2" y="18"/>
                  <a:pt x="2" y="18"/>
                  <a:pt x="2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5"/>
                  <a:pt x="0" y="5"/>
                  <a:pt x="0" y="5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0" name="Rectangle 332"/>
          <p:cNvSpPr>
            <a:spLocks noChangeArrowheads="1"/>
          </p:cNvSpPr>
          <p:nvPr/>
        </p:nvSpPr>
        <p:spPr bwMode="auto">
          <a:xfrm>
            <a:off x="5600066" y="4100513"/>
            <a:ext cx="163513" cy="3175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1" name="Rectangle 333"/>
          <p:cNvSpPr>
            <a:spLocks noChangeArrowheads="1"/>
          </p:cNvSpPr>
          <p:nvPr/>
        </p:nvSpPr>
        <p:spPr bwMode="auto">
          <a:xfrm>
            <a:off x="5727066" y="4227513"/>
            <a:ext cx="163513" cy="3175"/>
          </a:xfrm>
          <a:prstGeom prst="rect">
            <a:avLst/>
          </a:pr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2" name="Freeform 334"/>
          <p:cNvSpPr/>
          <p:nvPr/>
        </p:nvSpPr>
        <p:spPr bwMode="auto">
          <a:xfrm>
            <a:off x="5052378" y="3571875"/>
            <a:ext cx="449263" cy="519113"/>
          </a:xfrm>
          <a:custGeom>
            <a:avLst/>
            <a:gdLst>
              <a:gd name="T0" fmla="*/ 0 w 151"/>
              <a:gd name="T1" fmla="*/ 98 h 175"/>
              <a:gd name="T2" fmla="*/ 83 w 151"/>
              <a:gd name="T3" fmla="*/ 0 h 175"/>
              <a:gd name="T4" fmla="*/ 151 w 151"/>
              <a:gd name="T5" fmla="*/ 175 h 175"/>
              <a:gd name="T6" fmla="*/ 83 w 151"/>
              <a:gd name="T7" fmla="*/ 175 h 175"/>
              <a:gd name="T8" fmla="*/ 8 w 151"/>
              <a:gd name="T9" fmla="*/ 175 h 175"/>
              <a:gd name="T10" fmla="*/ 8 w 151"/>
              <a:gd name="T11" fmla="*/ 132 h 175"/>
              <a:gd name="T12" fmla="*/ 0 w 151"/>
              <a:gd name="T13" fmla="*/ 98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1" h="175">
                <a:moveTo>
                  <a:pt x="0" y="98"/>
                </a:moveTo>
                <a:cubicBezTo>
                  <a:pt x="0" y="54"/>
                  <a:pt x="51" y="33"/>
                  <a:pt x="83" y="0"/>
                </a:cubicBezTo>
                <a:cubicBezTo>
                  <a:pt x="151" y="175"/>
                  <a:pt x="151" y="175"/>
                  <a:pt x="151" y="175"/>
                </a:cubicBezTo>
                <a:cubicBezTo>
                  <a:pt x="83" y="175"/>
                  <a:pt x="83" y="175"/>
                  <a:pt x="83" y="175"/>
                </a:cubicBezTo>
                <a:cubicBezTo>
                  <a:pt x="8" y="175"/>
                  <a:pt x="8" y="175"/>
                  <a:pt x="8" y="175"/>
                </a:cubicBezTo>
                <a:cubicBezTo>
                  <a:pt x="8" y="132"/>
                  <a:pt x="8" y="132"/>
                  <a:pt x="8" y="132"/>
                </a:cubicBezTo>
                <a:cubicBezTo>
                  <a:pt x="3" y="123"/>
                  <a:pt x="0" y="111"/>
                  <a:pt x="0" y="98"/>
                </a:cubicBez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3" name="Freeform 335"/>
          <p:cNvSpPr/>
          <p:nvPr/>
        </p:nvSpPr>
        <p:spPr bwMode="auto">
          <a:xfrm>
            <a:off x="5300028" y="3571875"/>
            <a:ext cx="246063" cy="519113"/>
          </a:xfrm>
          <a:custGeom>
            <a:avLst/>
            <a:gdLst>
              <a:gd name="T0" fmla="*/ 83 w 83"/>
              <a:gd name="T1" fmla="*/ 98 h 175"/>
              <a:gd name="T2" fmla="*/ 0 w 83"/>
              <a:gd name="T3" fmla="*/ 0 h 175"/>
              <a:gd name="T4" fmla="*/ 0 w 83"/>
              <a:gd name="T5" fmla="*/ 175 h 175"/>
              <a:gd name="T6" fmla="*/ 75 w 83"/>
              <a:gd name="T7" fmla="*/ 175 h 175"/>
              <a:gd name="T8" fmla="*/ 75 w 83"/>
              <a:gd name="T9" fmla="*/ 132 h 175"/>
              <a:gd name="T10" fmla="*/ 83 w 83"/>
              <a:gd name="T11" fmla="*/ 98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3" h="175">
                <a:moveTo>
                  <a:pt x="83" y="98"/>
                </a:moveTo>
                <a:cubicBezTo>
                  <a:pt x="83" y="54"/>
                  <a:pt x="32" y="33"/>
                  <a:pt x="0" y="0"/>
                </a:cubicBezTo>
                <a:cubicBezTo>
                  <a:pt x="0" y="175"/>
                  <a:pt x="0" y="175"/>
                  <a:pt x="0" y="175"/>
                </a:cubicBezTo>
                <a:cubicBezTo>
                  <a:pt x="75" y="175"/>
                  <a:pt x="75" y="175"/>
                  <a:pt x="75" y="175"/>
                </a:cubicBezTo>
                <a:cubicBezTo>
                  <a:pt x="75" y="132"/>
                  <a:pt x="75" y="132"/>
                  <a:pt x="75" y="132"/>
                </a:cubicBezTo>
                <a:cubicBezTo>
                  <a:pt x="80" y="123"/>
                  <a:pt x="83" y="111"/>
                  <a:pt x="83" y="98"/>
                </a:cubicBez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4" name="Rectangle 336"/>
          <p:cNvSpPr>
            <a:spLocks noChangeArrowheads="1"/>
          </p:cNvSpPr>
          <p:nvPr/>
        </p:nvSpPr>
        <p:spPr bwMode="auto">
          <a:xfrm>
            <a:off x="4706303" y="4138613"/>
            <a:ext cx="1185863" cy="47625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5" name="Freeform 337"/>
          <p:cNvSpPr/>
          <p:nvPr/>
        </p:nvSpPr>
        <p:spPr bwMode="auto">
          <a:xfrm>
            <a:off x="4668203" y="4165600"/>
            <a:ext cx="1238250" cy="439738"/>
          </a:xfrm>
          <a:custGeom>
            <a:avLst/>
            <a:gdLst>
              <a:gd name="T0" fmla="*/ 780 w 780"/>
              <a:gd name="T1" fmla="*/ 0 h 277"/>
              <a:gd name="T2" fmla="*/ 780 w 780"/>
              <a:gd name="T3" fmla="*/ 277 h 277"/>
              <a:gd name="T4" fmla="*/ 0 w 780"/>
              <a:gd name="T5" fmla="*/ 277 h 277"/>
              <a:gd name="T6" fmla="*/ 4 w 780"/>
              <a:gd name="T7" fmla="*/ 0 h 277"/>
              <a:gd name="T8" fmla="*/ 780 w 780"/>
              <a:gd name="T9" fmla="*/ 0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0" h="277">
                <a:moveTo>
                  <a:pt x="780" y="0"/>
                </a:moveTo>
                <a:lnTo>
                  <a:pt x="780" y="277"/>
                </a:lnTo>
                <a:lnTo>
                  <a:pt x="0" y="277"/>
                </a:lnTo>
                <a:lnTo>
                  <a:pt x="4" y="0"/>
                </a:lnTo>
                <a:lnTo>
                  <a:pt x="780" y="0"/>
                </a:lnTo>
                <a:close/>
              </a:path>
            </a:pathLst>
          </a:custGeom>
          <a:solidFill>
            <a:srgbClr val="FFE7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6" name="Freeform 338"/>
          <p:cNvSpPr/>
          <p:nvPr/>
        </p:nvSpPr>
        <p:spPr bwMode="auto">
          <a:xfrm>
            <a:off x="4668203" y="4165600"/>
            <a:ext cx="152400" cy="439738"/>
          </a:xfrm>
          <a:custGeom>
            <a:avLst/>
            <a:gdLst>
              <a:gd name="T0" fmla="*/ 4 w 96"/>
              <a:gd name="T1" fmla="*/ 0 h 277"/>
              <a:gd name="T2" fmla="*/ 0 w 96"/>
              <a:gd name="T3" fmla="*/ 277 h 277"/>
              <a:gd name="T4" fmla="*/ 96 w 96"/>
              <a:gd name="T5" fmla="*/ 277 h 277"/>
              <a:gd name="T6" fmla="*/ 96 w 96"/>
              <a:gd name="T7" fmla="*/ 0 h 277"/>
              <a:gd name="T8" fmla="*/ 4 w 96"/>
              <a:gd name="T9" fmla="*/ 0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7">
                <a:moveTo>
                  <a:pt x="4" y="0"/>
                </a:moveTo>
                <a:lnTo>
                  <a:pt x="0" y="277"/>
                </a:lnTo>
                <a:lnTo>
                  <a:pt x="96" y="277"/>
                </a:lnTo>
                <a:lnTo>
                  <a:pt x="96" y="0"/>
                </a:lnTo>
                <a:lnTo>
                  <a:pt x="4" y="0"/>
                </a:lnTo>
                <a:close/>
              </a:path>
            </a:pathLst>
          </a:cu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7" name="Rectangle 339"/>
          <p:cNvSpPr>
            <a:spLocks noChangeArrowheads="1"/>
          </p:cNvSpPr>
          <p:nvPr/>
        </p:nvSpPr>
        <p:spPr bwMode="auto">
          <a:xfrm>
            <a:off x="5769928" y="4165600"/>
            <a:ext cx="136525" cy="439738"/>
          </a:xfrm>
          <a:prstGeom prst="rect">
            <a:avLst/>
          </a:prstGeom>
          <a:solidFill>
            <a:srgbClr val="E5CE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8" name="Rectangle 340"/>
          <p:cNvSpPr>
            <a:spLocks noChangeArrowheads="1"/>
          </p:cNvSpPr>
          <p:nvPr/>
        </p:nvSpPr>
        <p:spPr bwMode="auto">
          <a:xfrm>
            <a:off x="5039678" y="4038600"/>
            <a:ext cx="519113" cy="558800"/>
          </a:xfrm>
          <a:prstGeom prst="rect">
            <a:avLst/>
          </a:prstGeom>
          <a:solidFill>
            <a:srgbClr val="E7D0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89" name="Freeform 341"/>
          <p:cNvSpPr/>
          <p:nvPr/>
        </p:nvSpPr>
        <p:spPr bwMode="auto">
          <a:xfrm>
            <a:off x="5109528" y="4103688"/>
            <a:ext cx="371475" cy="463550"/>
          </a:xfrm>
          <a:custGeom>
            <a:avLst/>
            <a:gdLst>
              <a:gd name="T0" fmla="*/ 125 w 125"/>
              <a:gd name="T1" fmla="*/ 0 h 156"/>
              <a:gd name="T2" fmla="*/ 0 w 125"/>
              <a:gd name="T3" fmla="*/ 0 h 156"/>
              <a:gd name="T4" fmla="*/ 0 w 125"/>
              <a:gd name="T5" fmla="*/ 6 h 156"/>
              <a:gd name="T6" fmla="*/ 0 w 125"/>
              <a:gd name="T7" fmla="*/ 25 h 156"/>
              <a:gd name="T8" fmla="*/ 0 w 125"/>
              <a:gd name="T9" fmla="*/ 156 h 156"/>
              <a:gd name="T10" fmla="*/ 125 w 125"/>
              <a:gd name="T11" fmla="*/ 156 h 156"/>
              <a:gd name="T12" fmla="*/ 125 w 125"/>
              <a:gd name="T13" fmla="*/ 25 h 156"/>
              <a:gd name="T14" fmla="*/ 125 w 125"/>
              <a:gd name="T15" fmla="*/ 6 h 156"/>
              <a:gd name="T16" fmla="*/ 125 w 125"/>
              <a:gd name="T17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5" h="156">
                <a:moveTo>
                  <a:pt x="12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156"/>
                  <a:pt x="0" y="156"/>
                  <a:pt x="0" y="156"/>
                </a:cubicBezTo>
                <a:cubicBezTo>
                  <a:pt x="6" y="156"/>
                  <a:pt x="119" y="156"/>
                  <a:pt x="125" y="156"/>
                </a:cubicBezTo>
                <a:cubicBezTo>
                  <a:pt x="125" y="25"/>
                  <a:pt x="125" y="25"/>
                  <a:pt x="125" y="25"/>
                </a:cubicBezTo>
                <a:cubicBezTo>
                  <a:pt x="125" y="6"/>
                  <a:pt x="125" y="6"/>
                  <a:pt x="125" y="6"/>
                </a:cubicBezTo>
                <a:lnTo>
                  <a:pt x="125" y="0"/>
                </a:lnTo>
                <a:close/>
              </a:path>
            </a:pathLst>
          </a:cu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90" name="Freeform 342"/>
          <p:cNvSpPr/>
          <p:nvPr/>
        </p:nvSpPr>
        <p:spPr bwMode="auto">
          <a:xfrm>
            <a:off x="5161916" y="4175125"/>
            <a:ext cx="260350" cy="409575"/>
          </a:xfrm>
          <a:custGeom>
            <a:avLst/>
            <a:gdLst>
              <a:gd name="T0" fmla="*/ 86 w 87"/>
              <a:gd name="T1" fmla="*/ 40 h 138"/>
              <a:gd name="T2" fmla="*/ 43 w 87"/>
              <a:gd name="T3" fmla="*/ 0 h 138"/>
              <a:gd name="T4" fmla="*/ 0 w 87"/>
              <a:gd name="T5" fmla="*/ 40 h 138"/>
              <a:gd name="T6" fmla="*/ 0 w 87"/>
              <a:gd name="T7" fmla="*/ 40 h 138"/>
              <a:gd name="T8" fmla="*/ 0 w 87"/>
              <a:gd name="T9" fmla="*/ 138 h 138"/>
              <a:gd name="T10" fmla="*/ 87 w 87"/>
              <a:gd name="T11" fmla="*/ 138 h 138"/>
              <a:gd name="T12" fmla="*/ 87 w 87"/>
              <a:gd name="T13" fmla="*/ 40 h 138"/>
              <a:gd name="T14" fmla="*/ 86 w 87"/>
              <a:gd name="T15" fmla="*/ 40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7" h="138">
                <a:moveTo>
                  <a:pt x="86" y="40"/>
                </a:moveTo>
                <a:cubicBezTo>
                  <a:pt x="86" y="18"/>
                  <a:pt x="59" y="17"/>
                  <a:pt x="43" y="0"/>
                </a:cubicBezTo>
                <a:cubicBezTo>
                  <a:pt x="28" y="17"/>
                  <a:pt x="0" y="18"/>
                  <a:pt x="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38"/>
                  <a:pt x="0" y="138"/>
                  <a:pt x="0" y="138"/>
                </a:cubicBezTo>
                <a:cubicBezTo>
                  <a:pt x="87" y="138"/>
                  <a:pt x="87" y="138"/>
                  <a:pt x="87" y="138"/>
                </a:cubicBezTo>
                <a:cubicBezTo>
                  <a:pt x="87" y="40"/>
                  <a:pt x="87" y="40"/>
                  <a:pt x="87" y="40"/>
                </a:cubicBezTo>
                <a:lnTo>
                  <a:pt x="86" y="40"/>
                </a:ln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91" name="Freeform 343"/>
          <p:cNvSpPr/>
          <p:nvPr/>
        </p:nvSpPr>
        <p:spPr bwMode="auto">
          <a:xfrm>
            <a:off x="5206366" y="4202113"/>
            <a:ext cx="215900" cy="382588"/>
          </a:xfrm>
          <a:custGeom>
            <a:avLst/>
            <a:gdLst>
              <a:gd name="T0" fmla="*/ 71 w 72"/>
              <a:gd name="T1" fmla="*/ 31 h 129"/>
              <a:gd name="T2" fmla="*/ 39 w 72"/>
              <a:gd name="T3" fmla="*/ 0 h 129"/>
              <a:gd name="T4" fmla="*/ 0 w 72"/>
              <a:gd name="T5" fmla="*/ 35 h 129"/>
              <a:gd name="T6" fmla="*/ 0 w 72"/>
              <a:gd name="T7" fmla="*/ 35 h 129"/>
              <a:gd name="T8" fmla="*/ 0 w 72"/>
              <a:gd name="T9" fmla="*/ 129 h 129"/>
              <a:gd name="T10" fmla="*/ 72 w 72"/>
              <a:gd name="T11" fmla="*/ 129 h 129"/>
              <a:gd name="T12" fmla="*/ 72 w 72"/>
              <a:gd name="T13" fmla="*/ 31 h 129"/>
              <a:gd name="T14" fmla="*/ 71 w 72"/>
              <a:gd name="T15" fmla="*/ 31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2" h="129">
                <a:moveTo>
                  <a:pt x="71" y="31"/>
                </a:moveTo>
                <a:cubicBezTo>
                  <a:pt x="71" y="13"/>
                  <a:pt x="54" y="9"/>
                  <a:pt x="39" y="0"/>
                </a:cubicBezTo>
                <a:cubicBezTo>
                  <a:pt x="23" y="12"/>
                  <a:pt x="1" y="15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129"/>
                  <a:pt x="0" y="129"/>
                  <a:pt x="0" y="129"/>
                </a:cubicBezTo>
                <a:cubicBezTo>
                  <a:pt x="72" y="129"/>
                  <a:pt x="72" y="129"/>
                  <a:pt x="72" y="129"/>
                </a:cubicBezTo>
                <a:cubicBezTo>
                  <a:pt x="72" y="31"/>
                  <a:pt x="72" y="31"/>
                  <a:pt x="72" y="31"/>
                </a:cubicBezTo>
                <a:lnTo>
                  <a:pt x="71" y="31"/>
                </a:ln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092" name="Picture 344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5277803" y="4160838"/>
            <a:ext cx="26988" cy="2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93" name="Freeform 345"/>
          <p:cNvSpPr/>
          <p:nvPr/>
        </p:nvSpPr>
        <p:spPr bwMode="auto">
          <a:xfrm>
            <a:off x="5614353" y="4202113"/>
            <a:ext cx="107950" cy="169863"/>
          </a:xfrm>
          <a:custGeom>
            <a:avLst/>
            <a:gdLst>
              <a:gd name="T0" fmla="*/ 36 w 36"/>
              <a:gd name="T1" fmla="*/ 16 h 57"/>
              <a:gd name="T2" fmla="*/ 18 w 36"/>
              <a:gd name="T3" fmla="*/ 0 h 57"/>
              <a:gd name="T4" fmla="*/ 0 w 36"/>
              <a:gd name="T5" fmla="*/ 16 h 57"/>
              <a:gd name="T6" fmla="*/ 0 w 36"/>
              <a:gd name="T7" fmla="*/ 16 h 57"/>
              <a:gd name="T8" fmla="*/ 0 w 36"/>
              <a:gd name="T9" fmla="*/ 57 h 57"/>
              <a:gd name="T10" fmla="*/ 36 w 36"/>
              <a:gd name="T11" fmla="*/ 57 h 57"/>
              <a:gd name="T12" fmla="*/ 36 w 36"/>
              <a:gd name="T13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" h="57">
                <a:moveTo>
                  <a:pt x="36" y="16"/>
                </a:moveTo>
                <a:cubicBezTo>
                  <a:pt x="36" y="7"/>
                  <a:pt x="24" y="7"/>
                  <a:pt x="18" y="0"/>
                </a:cubicBezTo>
                <a:cubicBezTo>
                  <a:pt x="11" y="7"/>
                  <a:pt x="0" y="7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57"/>
                  <a:pt x="0" y="57"/>
                  <a:pt x="0" y="57"/>
                </a:cubicBezTo>
                <a:cubicBezTo>
                  <a:pt x="36" y="57"/>
                  <a:pt x="36" y="57"/>
                  <a:pt x="36" y="57"/>
                </a:cubicBezTo>
                <a:cubicBezTo>
                  <a:pt x="36" y="16"/>
                  <a:pt x="36" y="16"/>
                  <a:pt x="36" y="16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094" name="Picture 34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54041" y="4183063"/>
            <a:ext cx="26988" cy="2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95" name="Freeform 347"/>
          <p:cNvSpPr/>
          <p:nvPr/>
        </p:nvSpPr>
        <p:spPr bwMode="auto">
          <a:xfrm>
            <a:off x="5650866" y="4202113"/>
            <a:ext cx="71438" cy="169863"/>
          </a:xfrm>
          <a:custGeom>
            <a:avLst/>
            <a:gdLst>
              <a:gd name="T0" fmla="*/ 24 w 24"/>
              <a:gd name="T1" fmla="*/ 16 h 57"/>
              <a:gd name="T2" fmla="*/ 6 w 24"/>
              <a:gd name="T3" fmla="*/ 0 h 57"/>
              <a:gd name="T4" fmla="*/ 0 w 24"/>
              <a:gd name="T5" fmla="*/ 4 h 57"/>
              <a:gd name="T6" fmla="*/ 17 w 24"/>
              <a:gd name="T7" fmla="*/ 19 h 57"/>
              <a:gd name="T8" fmla="*/ 17 w 24"/>
              <a:gd name="T9" fmla="*/ 19 h 57"/>
              <a:gd name="T10" fmla="*/ 17 w 24"/>
              <a:gd name="T11" fmla="*/ 57 h 57"/>
              <a:gd name="T12" fmla="*/ 24 w 24"/>
              <a:gd name="T13" fmla="*/ 57 h 57"/>
              <a:gd name="T14" fmla="*/ 24 w 24"/>
              <a:gd name="T15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" h="57">
                <a:moveTo>
                  <a:pt x="24" y="16"/>
                </a:moveTo>
                <a:cubicBezTo>
                  <a:pt x="24" y="7"/>
                  <a:pt x="12" y="7"/>
                  <a:pt x="6" y="0"/>
                </a:cubicBezTo>
                <a:cubicBezTo>
                  <a:pt x="4" y="2"/>
                  <a:pt x="2" y="3"/>
                  <a:pt x="0" y="4"/>
                </a:cubicBezTo>
                <a:cubicBezTo>
                  <a:pt x="7" y="10"/>
                  <a:pt x="17" y="11"/>
                  <a:pt x="17" y="19"/>
                </a:cubicBezTo>
                <a:cubicBezTo>
                  <a:pt x="17" y="19"/>
                  <a:pt x="17" y="19"/>
                  <a:pt x="17" y="19"/>
                </a:cubicBezTo>
                <a:cubicBezTo>
                  <a:pt x="17" y="57"/>
                  <a:pt x="17" y="57"/>
                  <a:pt x="17" y="57"/>
                </a:cubicBezTo>
                <a:cubicBezTo>
                  <a:pt x="24" y="57"/>
                  <a:pt x="24" y="57"/>
                  <a:pt x="24" y="57"/>
                </a:cubicBezTo>
                <a:cubicBezTo>
                  <a:pt x="24" y="16"/>
                  <a:pt x="24" y="16"/>
                  <a:pt x="24" y="16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96" name="Freeform 348"/>
          <p:cNvSpPr/>
          <p:nvPr/>
        </p:nvSpPr>
        <p:spPr bwMode="auto">
          <a:xfrm>
            <a:off x="5614353" y="4400550"/>
            <a:ext cx="107950" cy="169863"/>
          </a:xfrm>
          <a:custGeom>
            <a:avLst/>
            <a:gdLst>
              <a:gd name="T0" fmla="*/ 36 w 36"/>
              <a:gd name="T1" fmla="*/ 16 h 57"/>
              <a:gd name="T2" fmla="*/ 18 w 36"/>
              <a:gd name="T3" fmla="*/ 0 h 57"/>
              <a:gd name="T4" fmla="*/ 0 w 36"/>
              <a:gd name="T5" fmla="*/ 16 h 57"/>
              <a:gd name="T6" fmla="*/ 0 w 36"/>
              <a:gd name="T7" fmla="*/ 16 h 57"/>
              <a:gd name="T8" fmla="*/ 0 w 36"/>
              <a:gd name="T9" fmla="*/ 57 h 57"/>
              <a:gd name="T10" fmla="*/ 36 w 36"/>
              <a:gd name="T11" fmla="*/ 57 h 57"/>
              <a:gd name="T12" fmla="*/ 36 w 36"/>
              <a:gd name="T13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" h="57">
                <a:moveTo>
                  <a:pt x="36" y="16"/>
                </a:moveTo>
                <a:cubicBezTo>
                  <a:pt x="36" y="7"/>
                  <a:pt x="24" y="6"/>
                  <a:pt x="18" y="0"/>
                </a:cubicBezTo>
                <a:cubicBezTo>
                  <a:pt x="11" y="6"/>
                  <a:pt x="0" y="7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57"/>
                  <a:pt x="0" y="57"/>
                  <a:pt x="0" y="57"/>
                </a:cubicBezTo>
                <a:cubicBezTo>
                  <a:pt x="36" y="57"/>
                  <a:pt x="36" y="57"/>
                  <a:pt x="36" y="57"/>
                </a:cubicBezTo>
                <a:cubicBezTo>
                  <a:pt x="36" y="16"/>
                  <a:pt x="36" y="16"/>
                  <a:pt x="36" y="16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097" name="Picture 34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654041" y="4383088"/>
            <a:ext cx="26988" cy="2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98" name="Freeform 350"/>
          <p:cNvSpPr/>
          <p:nvPr/>
        </p:nvSpPr>
        <p:spPr bwMode="auto">
          <a:xfrm>
            <a:off x="5650866" y="4400550"/>
            <a:ext cx="71438" cy="169863"/>
          </a:xfrm>
          <a:custGeom>
            <a:avLst/>
            <a:gdLst>
              <a:gd name="T0" fmla="*/ 24 w 24"/>
              <a:gd name="T1" fmla="*/ 16 h 57"/>
              <a:gd name="T2" fmla="*/ 6 w 24"/>
              <a:gd name="T3" fmla="*/ 0 h 57"/>
              <a:gd name="T4" fmla="*/ 0 w 24"/>
              <a:gd name="T5" fmla="*/ 4 h 57"/>
              <a:gd name="T6" fmla="*/ 17 w 24"/>
              <a:gd name="T7" fmla="*/ 19 h 57"/>
              <a:gd name="T8" fmla="*/ 17 w 24"/>
              <a:gd name="T9" fmla="*/ 19 h 57"/>
              <a:gd name="T10" fmla="*/ 17 w 24"/>
              <a:gd name="T11" fmla="*/ 57 h 57"/>
              <a:gd name="T12" fmla="*/ 24 w 24"/>
              <a:gd name="T13" fmla="*/ 57 h 57"/>
              <a:gd name="T14" fmla="*/ 24 w 24"/>
              <a:gd name="T15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" h="57">
                <a:moveTo>
                  <a:pt x="24" y="16"/>
                </a:moveTo>
                <a:cubicBezTo>
                  <a:pt x="24" y="7"/>
                  <a:pt x="12" y="6"/>
                  <a:pt x="6" y="0"/>
                </a:cubicBezTo>
                <a:cubicBezTo>
                  <a:pt x="4" y="1"/>
                  <a:pt x="2" y="3"/>
                  <a:pt x="0" y="4"/>
                </a:cubicBezTo>
                <a:cubicBezTo>
                  <a:pt x="7" y="9"/>
                  <a:pt x="17" y="10"/>
                  <a:pt x="17" y="19"/>
                </a:cubicBezTo>
                <a:cubicBezTo>
                  <a:pt x="17" y="19"/>
                  <a:pt x="17" y="19"/>
                  <a:pt x="17" y="19"/>
                </a:cubicBezTo>
                <a:cubicBezTo>
                  <a:pt x="17" y="57"/>
                  <a:pt x="17" y="57"/>
                  <a:pt x="17" y="57"/>
                </a:cubicBezTo>
                <a:cubicBezTo>
                  <a:pt x="24" y="57"/>
                  <a:pt x="24" y="57"/>
                  <a:pt x="24" y="57"/>
                </a:cubicBezTo>
                <a:cubicBezTo>
                  <a:pt x="24" y="16"/>
                  <a:pt x="24" y="16"/>
                  <a:pt x="24" y="16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99" name="Freeform 351"/>
          <p:cNvSpPr/>
          <p:nvPr/>
        </p:nvSpPr>
        <p:spPr bwMode="auto">
          <a:xfrm>
            <a:off x="4869816" y="4202113"/>
            <a:ext cx="107950" cy="169863"/>
          </a:xfrm>
          <a:custGeom>
            <a:avLst/>
            <a:gdLst>
              <a:gd name="T0" fmla="*/ 0 w 36"/>
              <a:gd name="T1" fmla="*/ 16 h 57"/>
              <a:gd name="T2" fmla="*/ 18 w 36"/>
              <a:gd name="T3" fmla="*/ 0 h 57"/>
              <a:gd name="T4" fmla="*/ 36 w 36"/>
              <a:gd name="T5" fmla="*/ 16 h 57"/>
              <a:gd name="T6" fmla="*/ 36 w 36"/>
              <a:gd name="T7" fmla="*/ 16 h 57"/>
              <a:gd name="T8" fmla="*/ 36 w 36"/>
              <a:gd name="T9" fmla="*/ 57 h 57"/>
              <a:gd name="T10" fmla="*/ 0 w 36"/>
              <a:gd name="T11" fmla="*/ 57 h 57"/>
              <a:gd name="T12" fmla="*/ 0 w 36"/>
              <a:gd name="T13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" h="57">
                <a:moveTo>
                  <a:pt x="0" y="16"/>
                </a:moveTo>
                <a:cubicBezTo>
                  <a:pt x="0" y="7"/>
                  <a:pt x="12" y="7"/>
                  <a:pt x="18" y="0"/>
                </a:cubicBezTo>
                <a:cubicBezTo>
                  <a:pt x="25" y="7"/>
                  <a:pt x="36" y="7"/>
                  <a:pt x="36" y="16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57"/>
                  <a:pt x="36" y="57"/>
                  <a:pt x="36" y="57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16"/>
                  <a:pt x="0" y="16"/>
                  <a:pt x="0" y="16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00" name="Freeform 352"/>
          <p:cNvSpPr/>
          <p:nvPr/>
        </p:nvSpPr>
        <p:spPr bwMode="auto">
          <a:xfrm>
            <a:off x="4869816" y="4202113"/>
            <a:ext cx="71438" cy="169863"/>
          </a:xfrm>
          <a:custGeom>
            <a:avLst/>
            <a:gdLst>
              <a:gd name="T0" fmla="*/ 0 w 24"/>
              <a:gd name="T1" fmla="*/ 16 h 57"/>
              <a:gd name="T2" fmla="*/ 18 w 24"/>
              <a:gd name="T3" fmla="*/ 0 h 57"/>
              <a:gd name="T4" fmla="*/ 24 w 24"/>
              <a:gd name="T5" fmla="*/ 4 h 57"/>
              <a:gd name="T6" fmla="*/ 7 w 24"/>
              <a:gd name="T7" fmla="*/ 19 h 57"/>
              <a:gd name="T8" fmla="*/ 7 w 24"/>
              <a:gd name="T9" fmla="*/ 19 h 57"/>
              <a:gd name="T10" fmla="*/ 7 w 24"/>
              <a:gd name="T11" fmla="*/ 57 h 57"/>
              <a:gd name="T12" fmla="*/ 0 w 24"/>
              <a:gd name="T13" fmla="*/ 57 h 57"/>
              <a:gd name="T14" fmla="*/ 0 w 24"/>
              <a:gd name="T15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" h="57">
                <a:moveTo>
                  <a:pt x="0" y="16"/>
                </a:moveTo>
                <a:cubicBezTo>
                  <a:pt x="0" y="7"/>
                  <a:pt x="12" y="7"/>
                  <a:pt x="18" y="0"/>
                </a:cubicBezTo>
                <a:cubicBezTo>
                  <a:pt x="20" y="2"/>
                  <a:pt x="22" y="3"/>
                  <a:pt x="24" y="4"/>
                </a:cubicBezTo>
                <a:cubicBezTo>
                  <a:pt x="17" y="10"/>
                  <a:pt x="7" y="11"/>
                  <a:pt x="7" y="19"/>
                </a:cubicBezTo>
                <a:cubicBezTo>
                  <a:pt x="7" y="19"/>
                  <a:pt x="7" y="19"/>
                  <a:pt x="7" y="19"/>
                </a:cubicBezTo>
                <a:cubicBezTo>
                  <a:pt x="7" y="57"/>
                  <a:pt x="7" y="57"/>
                  <a:pt x="7" y="57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16"/>
                  <a:pt x="0" y="16"/>
                  <a:pt x="0" y="16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01" name="Freeform 353"/>
          <p:cNvSpPr/>
          <p:nvPr/>
        </p:nvSpPr>
        <p:spPr bwMode="auto">
          <a:xfrm>
            <a:off x="4869816" y="4400550"/>
            <a:ext cx="107950" cy="169863"/>
          </a:xfrm>
          <a:custGeom>
            <a:avLst/>
            <a:gdLst>
              <a:gd name="T0" fmla="*/ 0 w 36"/>
              <a:gd name="T1" fmla="*/ 16 h 57"/>
              <a:gd name="T2" fmla="*/ 18 w 36"/>
              <a:gd name="T3" fmla="*/ 0 h 57"/>
              <a:gd name="T4" fmla="*/ 36 w 36"/>
              <a:gd name="T5" fmla="*/ 16 h 57"/>
              <a:gd name="T6" fmla="*/ 36 w 36"/>
              <a:gd name="T7" fmla="*/ 16 h 57"/>
              <a:gd name="T8" fmla="*/ 36 w 36"/>
              <a:gd name="T9" fmla="*/ 57 h 57"/>
              <a:gd name="T10" fmla="*/ 0 w 36"/>
              <a:gd name="T11" fmla="*/ 57 h 57"/>
              <a:gd name="T12" fmla="*/ 0 w 36"/>
              <a:gd name="T13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" h="57">
                <a:moveTo>
                  <a:pt x="0" y="16"/>
                </a:moveTo>
                <a:cubicBezTo>
                  <a:pt x="0" y="7"/>
                  <a:pt x="12" y="6"/>
                  <a:pt x="18" y="0"/>
                </a:cubicBezTo>
                <a:cubicBezTo>
                  <a:pt x="25" y="6"/>
                  <a:pt x="36" y="7"/>
                  <a:pt x="36" y="16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57"/>
                  <a:pt x="36" y="57"/>
                  <a:pt x="36" y="57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16"/>
                  <a:pt x="0" y="16"/>
                  <a:pt x="0" y="16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102" name="Picture 35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912678" y="4383088"/>
            <a:ext cx="26988" cy="2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03" name="Freeform 355"/>
          <p:cNvSpPr/>
          <p:nvPr/>
        </p:nvSpPr>
        <p:spPr bwMode="auto">
          <a:xfrm>
            <a:off x="4869816" y="4400550"/>
            <a:ext cx="71438" cy="169863"/>
          </a:xfrm>
          <a:custGeom>
            <a:avLst/>
            <a:gdLst>
              <a:gd name="T0" fmla="*/ 0 w 24"/>
              <a:gd name="T1" fmla="*/ 16 h 57"/>
              <a:gd name="T2" fmla="*/ 18 w 24"/>
              <a:gd name="T3" fmla="*/ 0 h 57"/>
              <a:gd name="T4" fmla="*/ 24 w 24"/>
              <a:gd name="T5" fmla="*/ 4 h 57"/>
              <a:gd name="T6" fmla="*/ 7 w 24"/>
              <a:gd name="T7" fmla="*/ 19 h 57"/>
              <a:gd name="T8" fmla="*/ 7 w 24"/>
              <a:gd name="T9" fmla="*/ 19 h 57"/>
              <a:gd name="T10" fmla="*/ 7 w 24"/>
              <a:gd name="T11" fmla="*/ 57 h 57"/>
              <a:gd name="T12" fmla="*/ 0 w 24"/>
              <a:gd name="T13" fmla="*/ 57 h 57"/>
              <a:gd name="T14" fmla="*/ 0 w 24"/>
              <a:gd name="T15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" h="57">
                <a:moveTo>
                  <a:pt x="0" y="16"/>
                </a:moveTo>
                <a:cubicBezTo>
                  <a:pt x="0" y="7"/>
                  <a:pt x="12" y="6"/>
                  <a:pt x="18" y="0"/>
                </a:cubicBezTo>
                <a:cubicBezTo>
                  <a:pt x="20" y="1"/>
                  <a:pt x="22" y="3"/>
                  <a:pt x="24" y="4"/>
                </a:cubicBezTo>
                <a:cubicBezTo>
                  <a:pt x="17" y="9"/>
                  <a:pt x="7" y="10"/>
                  <a:pt x="7" y="19"/>
                </a:cubicBezTo>
                <a:cubicBezTo>
                  <a:pt x="7" y="19"/>
                  <a:pt x="7" y="19"/>
                  <a:pt x="7" y="19"/>
                </a:cubicBezTo>
                <a:cubicBezTo>
                  <a:pt x="7" y="57"/>
                  <a:pt x="7" y="57"/>
                  <a:pt x="7" y="57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16"/>
                  <a:pt x="0" y="16"/>
                  <a:pt x="0" y="16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04" name="Rectangle 356"/>
          <p:cNvSpPr>
            <a:spLocks noChangeArrowheads="1"/>
          </p:cNvSpPr>
          <p:nvPr/>
        </p:nvSpPr>
        <p:spPr bwMode="auto">
          <a:xfrm>
            <a:off x="3991928" y="4567238"/>
            <a:ext cx="2587625" cy="84138"/>
          </a:xfrm>
          <a:prstGeom prst="rect">
            <a:avLst/>
          </a:pr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05" name="Rectangle 357"/>
          <p:cNvSpPr>
            <a:spLocks noChangeArrowheads="1"/>
          </p:cNvSpPr>
          <p:nvPr/>
        </p:nvSpPr>
        <p:spPr bwMode="auto">
          <a:xfrm>
            <a:off x="3991928" y="4567238"/>
            <a:ext cx="2587625" cy="41275"/>
          </a:xfrm>
          <a:prstGeom prst="rect">
            <a:avLst/>
          </a:prstGeom>
          <a:solidFill>
            <a:srgbClr val="E7D0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06" name="Rectangle 358"/>
          <p:cNvSpPr>
            <a:spLocks noChangeArrowheads="1"/>
          </p:cNvSpPr>
          <p:nvPr/>
        </p:nvSpPr>
        <p:spPr bwMode="auto">
          <a:xfrm>
            <a:off x="5025391" y="4014788"/>
            <a:ext cx="547688" cy="20638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07" name="Rectangle 359"/>
          <p:cNvSpPr>
            <a:spLocks noChangeArrowheads="1"/>
          </p:cNvSpPr>
          <p:nvPr/>
        </p:nvSpPr>
        <p:spPr bwMode="auto">
          <a:xfrm>
            <a:off x="5025391" y="4029075"/>
            <a:ext cx="547688" cy="9525"/>
          </a:xfrm>
          <a:prstGeom prst="rect">
            <a:avLst/>
          </a:pr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08" name="Rectangle 360"/>
          <p:cNvSpPr>
            <a:spLocks noChangeArrowheads="1"/>
          </p:cNvSpPr>
          <p:nvPr/>
        </p:nvSpPr>
        <p:spPr bwMode="auto">
          <a:xfrm>
            <a:off x="5069841" y="3975100"/>
            <a:ext cx="458788" cy="20638"/>
          </a:xfrm>
          <a:prstGeom prst="rect">
            <a:avLst/>
          </a:prstGeom>
          <a:solidFill>
            <a:srgbClr val="D2BD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09" name="Rectangle 361"/>
          <p:cNvSpPr>
            <a:spLocks noChangeArrowheads="1"/>
          </p:cNvSpPr>
          <p:nvPr/>
        </p:nvSpPr>
        <p:spPr bwMode="auto">
          <a:xfrm>
            <a:off x="5069841" y="3987800"/>
            <a:ext cx="458788" cy="7938"/>
          </a:xfrm>
          <a:prstGeom prst="rect">
            <a:avLst/>
          </a:pr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10" name="Freeform 362"/>
          <p:cNvSpPr/>
          <p:nvPr/>
        </p:nvSpPr>
        <p:spPr bwMode="auto">
          <a:xfrm>
            <a:off x="5806441" y="4198938"/>
            <a:ext cx="76200" cy="173038"/>
          </a:xfrm>
          <a:custGeom>
            <a:avLst/>
            <a:gdLst>
              <a:gd name="T0" fmla="*/ 25 w 26"/>
              <a:gd name="T1" fmla="*/ 16 h 58"/>
              <a:gd name="T2" fmla="*/ 13 w 26"/>
              <a:gd name="T3" fmla="*/ 0 h 58"/>
              <a:gd name="T4" fmla="*/ 0 w 26"/>
              <a:gd name="T5" fmla="*/ 16 h 58"/>
              <a:gd name="T6" fmla="*/ 0 w 26"/>
              <a:gd name="T7" fmla="*/ 16 h 58"/>
              <a:gd name="T8" fmla="*/ 0 w 26"/>
              <a:gd name="T9" fmla="*/ 58 h 58"/>
              <a:gd name="T10" fmla="*/ 26 w 26"/>
              <a:gd name="T11" fmla="*/ 58 h 58"/>
              <a:gd name="T12" fmla="*/ 26 w 26"/>
              <a:gd name="T13" fmla="*/ 16 h 58"/>
              <a:gd name="T14" fmla="*/ 25 w 26"/>
              <a:gd name="T15" fmla="*/ 16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" h="58">
                <a:moveTo>
                  <a:pt x="25" y="16"/>
                </a:moveTo>
                <a:cubicBezTo>
                  <a:pt x="25" y="7"/>
                  <a:pt x="17" y="7"/>
                  <a:pt x="13" y="0"/>
                </a:cubicBezTo>
                <a:cubicBezTo>
                  <a:pt x="8" y="7"/>
                  <a:pt x="0" y="7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58"/>
                  <a:pt x="0" y="58"/>
                  <a:pt x="0" y="58"/>
                </a:cubicBezTo>
                <a:cubicBezTo>
                  <a:pt x="26" y="58"/>
                  <a:pt x="26" y="58"/>
                  <a:pt x="26" y="58"/>
                </a:cubicBezTo>
                <a:cubicBezTo>
                  <a:pt x="26" y="16"/>
                  <a:pt x="26" y="16"/>
                  <a:pt x="26" y="16"/>
                </a:cubicBezTo>
                <a:lnTo>
                  <a:pt x="25" y="16"/>
                </a:ln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111" name="Picture 36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830253" y="4183063"/>
            <a:ext cx="25400" cy="2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2" name="Freeform 364"/>
          <p:cNvSpPr/>
          <p:nvPr/>
        </p:nvSpPr>
        <p:spPr bwMode="auto">
          <a:xfrm>
            <a:off x="5831841" y="4198938"/>
            <a:ext cx="50800" cy="169863"/>
          </a:xfrm>
          <a:custGeom>
            <a:avLst/>
            <a:gdLst>
              <a:gd name="T0" fmla="*/ 17 w 17"/>
              <a:gd name="T1" fmla="*/ 16 h 57"/>
              <a:gd name="T2" fmla="*/ 4 w 17"/>
              <a:gd name="T3" fmla="*/ 0 h 57"/>
              <a:gd name="T4" fmla="*/ 0 w 17"/>
              <a:gd name="T5" fmla="*/ 4 h 57"/>
              <a:gd name="T6" fmla="*/ 12 w 17"/>
              <a:gd name="T7" fmla="*/ 19 h 57"/>
              <a:gd name="T8" fmla="*/ 12 w 17"/>
              <a:gd name="T9" fmla="*/ 19 h 57"/>
              <a:gd name="T10" fmla="*/ 12 w 17"/>
              <a:gd name="T11" fmla="*/ 57 h 57"/>
              <a:gd name="T12" fmla="*/ 17 w 17"/>
              <a:gd name="T13" fmla="*/ 57 h 57"/>
              <a:gd name="T14" fmla="*/ 17 w 17"/>
              <a:gd name="T15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57">
                <a:moveTo>
                  <a:pt x="17" y="16"/>
                </a:moveTo>
                <a:cubicBezTo>
                  <a:pt x="17" y="7"/>
                  <a:pt x="8" y="7"/>
                  <a:pt x="4" y="0"/>
                </a:cubicBezTo>
                <a:cubicBezTo>
                  <a:pt x="3" y="2"/>
                  <a:pt x="1" y="3"/>
                  <a:pt x="0" y="4"/>
                </a:cubicBezTo>
                <a:cubicBezTo>
                  <a:pt x="4" y="10"/>
                  <a:pt x="11" y="11"/>
                  <a:pt x="12" y="19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57"/>
                  <a:pt x="12" y="57"/>
                  <a:pt x="12" y="57"/>
                </a:cubicBezTo>
                <a:cubicBezTo>
                  <a:pt x="17" y="57"/>
                  <a:pt x="17" y="57"/>
                  <a:pt x="17" y="57"/>
                </a:cubicBezTo>
                <a:cubicBezTo>
                  <a:pt x="17" y="16"/>
                  <a:pt x="17" y="16"/>
                  <a:pt x="17" y="16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13" name="Freeform 365"/>
          <p:cNvSpPr/>
          <p:nvPr/>
        </p:nvSpPr>
        <p:spPr bwMode="auto">
          <a:xfrm>
            <a:off x="5806441" y="4397375"/>
            <a:ext cx="76200" cy="169863"/>
          </a:xfrm>
          <a:custGeom>
            <a:avLst/>
            <a:gdLst>
              <a:gd name="T0" fmla="*/ 25 w 26"/>
              <a:gd name="T1" fmla="*/ 16 h 57"/>
              <a:gd name="T2" fmla="*/ 13 w 26"/>
              <a:gd name="T3" fmla="*/ 0 h 57"/>
              <a:gd name="T4" fmla="*/ 0 w 26"/>
              <a:gd name="T5" fmla="*/ 16 h 57"/>
              <a:gd name="T6" fmla="*/ 0 w 26"/>
              <a:gd name="T7" fmla="*/ 16 h 57"/>
              <a:gd name="T8" fmla="*/ 0 w 26"/>
              <a:gd name="T9" fmla="*/ 57 h 57"/>
              <a:gd name="T10" fmla="*/ 26 w 26"/>
              <a:gd name="T11" fmla="*/ 57 h 57"/>
              <a:gd name="T12" fmla="*/ 26 w 26"/>
              <a:gd name="T13" fmla="*/ 16 h 57"/>
              <a:gd name="T14" fmla="*/ 25 w 26"/>
              <a:gd name="T15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" h="57">
                <a:moveTo>
                  <a:pt x="25" y="16"/>
                </a:moveTo>
                <a:cubicBezTo>
                  <a:pt x="25" y="7"/>
                  <a:pt x="17" y="7"/>
                  <a:pt x="13" y="0"/>
                </a:cubicBezTo>
                <a:cubicBezTo>
                  <a:pt x="8" y="7"/>
                  <a:pt x="0" y="7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57"/>
                  <a:pt x="0" y="57"/>
                  <a:pt x="0" y="57"/>
                </a:cubicBezTo>
                <a:cubicBezTo>
                  <a:pt x="26" y="57"/>
                  <a:pt x="26" y="57"/>
                  <a:pt x="26" y="57"/>
                </a:cubicBezTo>
                <a:cubicBezTo>
                  <a:pt x="26" y="16"/>
                  <a:pt x="26" y="16"/>
                  <a:pt x="26" y="16"/>
                </a:cubicBezTo>
                <a:lnTo>
                  <a:pt x="25" y="16"/>
                </a:ln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114" name="Picture 36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830253" y="4379913"/>
            <a:ext cx="25400" cy="2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5" name="Freeform 367"/>
          <p:cNvSpPr/>
          <p:nvPr/>
        </p:nvSpPr>
        <p:spPr bwMode="auto">
          <a:xfrm>
            <a:off x="5831841" y="4397375"/>
            <a:ext cx="50800" cy="169863"/>
          </a:xfrm>
          <a:custGeom>
            <a:avLst/>
            <a:gdLst>
              <a:gd name="T0" fmla="*/ 17 w 17"/>
              <a:gd name="T1" fmla="*/ 16 h 57"/>
              <a:gd name="T2" fmla="*/ 4 w 17"/>
              <a:gd name="T3" fmla="*/ 0 h 57"/>
              <a:gd name="T4" fmla="*/ 0 w 17"/>
              <a:gd name="T5" fmla="*/ 4 h 57"/>
              <a:gd name="T6" fmla="*/ 12 w 17"/>
              <a:gd name="T7" fmla="*/ 19 h 57"/>
              <a:gd name="T8" fmla="*/ 12 w 17"/>
              <a:gd name="T9" fmla="*/ 19 h 57"/>
              <a:gd name="T10" fmla="*/ 12 w 17"/>
              <a:gd name="T11" fmla="*/ 57 h 57"/>
              <a:gd name="T12" fmla="*/ 17 w 17"/>
              <a:gd name="T13" fmla="*/ 57 h 57"/>
              <a:gd name="T14" fmla="*/ 17 w 17"/>
              <a:gd name="T15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57">
                <a:moveTo>
                  <a:pt x="17" y="16"/>
                </a:moveTo>
                <a:cubicBezTo>
                  <a:pt x="17" y="7"/>
                  <a:pt x="8" y="7"/>
                  <a:pt x="4" y="0"/>
                </a:cubicBezTo>
                <a:cubicBezTo>
                  <a:pt x="3" y="2"/>
                  <a:pt x="1" y="3"/>
                  <a:pt x="0" y="4"/>
                </a:cubicBezTo>
                <a:cubicBezTo>
                  <a:pt x="4" y="10"/>
                  <a:pt x="11" y="11"/>
                  <a:pt x="12" y="19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57"/>
                  <a:pt x="12" y="57"/>
                  <a:pt x="12" y="57"/>
                </a:cubicBezTo>
                <a:cubicBezTo>
                  <a:pt x="17" y="57"/>
                  <a:pt x="17" y="57"/>
                  <a:pt x="17" y="57"/>
                </a:cubicBezTo>
                <a:cubicBezTo>
                  <a:pt x="17" y="16"/>
                  <a:pt x="17" y="16"/>
                  <a:pt x="17" y="16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16" name="Freeform 368"/>
          <p:cNvSpPr/>
          <p:nvPr/>
        </p:nvSpPr>
        <p:spPr bwMode="auto">
          <a:xfrm>
            <a:off x="4703128" y="4198938"/>
            <a:ext cx="77788" cy="173038"/>
          </a:xfrm>
          <a:custGeom>
            <a:avLst/>
            <a:gdLst>
              <a:gd name="T0" fmla="*/ 0 w 26"/>
              <a:gd name="T1" fmla="*/ 16 h 58"/>
              <a:gd name="T2" fmla="*/ 13 w 26"/>
              <a:gd name="T3" fmla="*/ 0 h 58"/>
              <a:gd name="T4" fmla="*/ 26 w 26"/>
              <a:gd name="T5" fmla="*/ 16 h 58"/>
              <a:gd name="T6" fmla="*/ 26 w 26"/>
              <a:gd name="T7" fmla="*/ 16 h 58"/>
              <a:gd name="T8" fmla="*/ 26 w 26"/>
              <a:gd name="T9" fmla="*/ 58 h 58"/>
              <a:gd name="T10" fmla="*/ 0 w 26"/>
              <a:gd name="T11" fmla="*/ 58 h 58"/>
              <a:gd name="T12" fmla="*/ 0 w 26"/>
              <a:gd name="T13" fmla="*/ 16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" h="58">
                <a:moveTo>
                  <a:pt x="0" y="16"/>
                </a:moveTo>
                <a:cubicBezTo>
                  <a:pt x="0" y="7"/>
                  <a:pt x="8" y="7"/>
                  <a:pt x="13" y="0"/>
                </a:cubicBezTo>
                <a:cubicBezTo>
                  <a:pt x="18" y="7"/>
                  <a:pt x="26" y="7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6" y="58"/>
                  <a:pt x="26" y="58"/>
                  <a:pt x="26" y="58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16"/>
                  <a:pt x="0" y="16"/>
                  <a:pt x="0" y="16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117" name="Picture 369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4726941" y="4183063"/>
            <a:ext cx="26988" cy="2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8" name="Freeform 370"/>
          <p:cNvSpPr/>
          <p:nvPr/>
        </p:nvSpPr>
        <p:spPr bwMode="auto">
          <a:xfrm>
            <a:off x="4703128" y="4198938"/>
            <a:ext cx="50800" cy="169863"/>
          </a:xfrm>
          <a:custGeom>
            <a:avLst/>
            <a:gdLst>
              <a:gd name="T0" fmla="*/ 0 w 17"/>
              <a:gd name="T1" fmla="*/ 16 h 57"/>
              <a:gd name="T2" fmla="*/ 13 w 17"/>
              <a:gd name="T3" fmla="*/ 0 h 57"/>
              <a:gd name="T4" fmla="*/ 17 w 17"/>
              <a:gd name="T5" fmla="*/ 4 h 57"/>
              <a:gd name="T6" fmla="*/ 5 w 17"/>
              <a:gd name="T7" fmla="*/ 19 h 57"/>
              <a:gd name="T8" fmla="*/ 5 w 17"/>
              <a:gd name="T9" fmla="*/ 19 h 57"/>
              <a:gd name="T10" fmla="*/ 5 w 17"/>
              <a:gd name="T11" fmla="*/ 57 h 57"/>
              <a:gd name="T12" fmla="*/ 0 w 17"/>
              <a:gd name="T13" fmla="*/ 57 h 57"/>
              <a:gd name="T14" fmla="*/ 0 w 17"/>
              <a:gd name="T15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57">
                <a:moveTo>
                  <a:pt x="0" y="16"/>
                </a:moveTo>
                <a:cubicBezTo>
                  <a:pt x="0" y="7"/>
                  <a:pt x="8" y="7"/>
                  <a:pt x="13" y="0"/>
                </a:cubicBezTo>
                <a:cubicBezTo>
                  <a:pt x="14" y="2"/>
                  <a:pt x="15" y="3"/>
                  <a:pt x="17" y="4"/>
                </a:cubicBezTo>
                <a:cubicBezTo>
                  <a:pt x="12" y="10"/>
                  <a:pt x="5" y="11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16"/>
                  <a:pt x="0" y="16"/>
                  <a:pt x="0" y="16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19" name="Freeform 371"/>
          <p:cNvSpPr/>
          <p:nvPr/>
        </p:nvSpPr>
        <p:spPr bwMode="auto">
          <a:xfrm>
            <a:off x="4703128" y="4397375"/>
            <a:ext cx="77788" cy="169863"/>
          </a:xfrm>
          <a:custGeom>
            <a:avLst/>
            <a:gdLst>
              <a:gd name="T0" fmla="*/ 0 w 26"/>
              <a:gd name="T1" fmla="*/ 16 h 57"/>
              <a:gd name="T2" fmla="*/ 13 w 26"/>
              <a:gd name="T3" fmla="*/ 0 h 57"/>
              <a:gd name="T4" fmla="*/ 26 w 26"/>
              <a:gd name="T5" fmla="*/ 16 h 57"/>
              <a:gd name="T6" fmla="*/ 26 w 26"/>
              <a:gd name="T7" fmla="*/ 16 h 57"/>
              <a:gd name="T8" fmla="*/ 26 w 26"/>
              <a:gd name="T9" fmla="*/ 57 h 57"/>
              <a:gd name="T10" fmla="*/ 0 w 26"/>
              <a:gd name="T11" fmla="*/ 57 h 57"/>
              <a:gd name="T12" fmla="*/ 0 w 26"/>
              <a:gd name="T13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" h="57">
                <a:moveTo>
                  <a:pt x="0" y="16"/>
                </a:moveTo>
                <a:cubicBezTo>
                  <a:pt x="0" y="7"/>
                  <a:pt x="8" y="7"/>
                  <a:pt x="13" y="0"/>
                </a:cubicBezTo>
                <a:cubicBezTo>
                  <a:pt x="18" y="7"/>
                  <a:pt x="26" y="7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6" y="57"/>
                  <a:pt x="26" y="57"/>
                  <a:pt x="26" y="57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16"/>
                  <a:pt x="0" y="16"/>
                  <a:pt x="0" y="16"/>
                </a:cubicBezTo>
                <a:close/>
              </a:path>
            </a:pathLst>
          </a:custGeom>
          <a:solidFill>
            <a:srgbClr val="6A5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120" name="Picture 372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4726941" y="4379913"/>
            <a:ext cx="26988" cy="2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1" name="Freeform 373"/>
          <p:cNvSpPr/>
          <p:nvPr/>
        </p:nvSpPr>
        <p:spPr bwMode="auto">
          <a:xfrm>
            <a:off x="4703128" y="4397375"/>
            <a:ext cx="50800" cy="169863"/>
          </a:xfrm>
          <a:custGeom>
            <a:avLst/>
            <a:gdLst>
              <a:gd name="T0" fmla="*/ 0 w 17"/>
              <a:gd name="T1" fmla="*/ 16 h 57"/>
              <a:gd name="T2" fmla="*/ 13 w 17"/>
              <a:gd name="T3" fmla="*/ 0 h 57"/>
              <a:gd name="T4" fmla="*/ 17 w 17"/>
              <a:gd name="T5" fmla="*/ 4 h 57"/>
              <a:gd name="T6" fmla="*/ 5 w 17"/>
              <a:gd name="T7" fmla="*/ 19 h 57"/>
              <a:gd name="T8" fmla="*/ 5 w 17"/>
              <a:gd name="T9" fmla="*/ 19 h 57"/>
              <a:gd name="T10" fmla="*/ 5 w 17"/>
              <a:gd name="T11" fmla="*/ 57 h 57"/>
              <a:gd name="T12" fmla="*/ 0 w 17"/>
              <a:gd name="T13" fmla="*/ 57 h 57"/>
              <a:gd name="T14" fmla="*/ 0 w 17"/>
              <a:gd name="T15" fmla="*/ 1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57">
                <a:moveTo>
                  <a:pt x="0" y="16"/>
                </a:moveTo>
                <a:cubicBezTo>
                  <a:pt x="0" y="7"/>
                  <a:pt x="8" y="7"/>
                  <a:pt x="13" y="0"/>
                </a:cubicBezTo>
                <a:cubicBezTo>
                  <a:pt x="14" y="2"/>
                  <a:pt x="15" y="3"/>
                  <a:pt x="17" y="4"/>
                </a:cubicBezTo>
                <a:cubicBezTo>
                  <a:pt x="12" y="10"/>
                  <a:pt x="5" y="11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16"/>
                  <a:pt x="0" y="16"/>
                  <a:pt x="0" y="16"/>
                </a:cubicBezTo>
                <a:close/>
              </a:path>
            </a:pathLst>
          </a:custGeom>
          <a:solidFill>
            <a:srgbClr val="7A6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22" name="Rectangle 374"/>
          <p:cNvSpPr>
            <a:spLocks noChangeArrowheads="1"/>
          </p:cNvSpPr>
          <p:nvPr/>
        </p:nvSpPr>
        <p:spPr bwMode="auto">
          <a:xfrm>
            <a:off x="5042853" y="4038600"/>
            <a:ext cx="15875" cy="528638"/>
          </a:xfrm>
          <a:prstGeom prst="rect">
            <a:avLst/>
          </a:pr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23" name="Rectangle 375"/>
          <p:cNvSpPr>
            <a:spLocks noChangeArrowheads="1"/>
          </p:cNvSpPr>
          <p:nvPr/>
        </p:nvSpPr>
        <p:spPr bwMode="auto">
          <a:xfrm>
            <a:off x="5541328" y="4038600"/>
            <a:ext cx="14288" cy="528638"/>
          </a:xfrm>
          <a:prstGeom prst="rect">
            <a:avLst/>
          </a:prstGeom>
          <a:solidFill>
            <a:srgbClr val="C3AF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24" name="Freeform 376"/>
          <p:cNvSpPr>
            <a:spLocks noEditPoints="1"/>
          </p:cNvSpPr>
          <p:nvPr/>
        </p:nvSpPr>
        <p:spPr bwMode="auto">
          <a:xfrm>
            <a:off x="2315528" y="2128838"/>
            <a:ext cx="1196975" cy="2563813"/>
          </a:xfrm>
          <a:custGeom>
            <a:avLst/>
            <a:gdLst>
              <a:gd name="T0" fmla="*/ 189 w 402"/>
              <a:gd name="T1" fmla="*/ 18 h 862"/>
              <a:gd name="T2" fmla="*/ 0 w 402"/>
              <a:gd name="T3" fmla="*/ 862 h 862"/>
              <a:gd name="T4" fmla="*/ 76 w 402"/>
              <a:gd name="T5" fmla="*/ 862 h 862"/>
              <a:gd name="T6" fmla="*/ 201 w 402"/>
              <a:gd name="T7" fmla="*/ 771 h 862"/>
              <a:gd name="T8" fmla="*/ 326 w 402"/>
              <a:gd name="T9" fmla="*/ 862 h 862"/>
              <a:gd name="T10" fmla="*/ 402 w 402"/>
              <a:gd name="T11" fmla="*/ 862 h 862"/>
              <a:gd name="T12" fmla="*/ 214 w 402"/>
              <a:gd name="T13" fmla="*/ 18 h 862"/>
              <a:gd name="T14" fmla="*/ 221 w 402"/>
              <a:gd name="T15" fmla="*/ 0 h 862"/>
              <a:gd name="T16" fmla="*/ 182 w 402"/>
              <a:gd name="T17" fmla="*/ 0 h 862"/>
              <a:gd name="T18" fmla="*/ 189 w 402"/>
              <a:gd name="T19" fmla="*/ 18 h 862"/>
              <a:gd name="T20" fmla="*/ 173 w 402"/>
              <a:gd name="T21" fmla="*/ 515 h 862"/>
              <a:gd name="T22" fmla="*/ 229 w 402"/>
              <a:gd name="T23" fmla="*/ 515 h 862"/>
              <a:gd name="T24" fmla="*/ 257 w 402"/>
              <a:gd name="T25" fmla="*/ 668 h 862"/>
              <a:gd name="T26" fmla="*/ 145 w 402"/>
              <a:gd name="T27" fmla="*/ 668 h 862"/>
              <a:gd name="T28" fmla="*/ 173 w 402"/>
              <a:gd name="T29" fmla="*/ 515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02" h="862">
                <a:moveTo>
                  <a:pt x="189" y="18"/>
                </a:moveTo>
                <a:cubicBezTo>
                  <a:pt x="168" y="306"/>
                  <a:pt x="161" y="610"/>
                  <a:pt x="0" y="862"/>
                </a:cubicBezTo>
                <a:cubicBezTo>
                  <a:pt x="76" y="862"/>
                  <a:pt x="76" y="862"/>
                  <a:pt x="76" y="862"/>
                </a:cubicBezTo>
                <a:cubicBezTo>
                  <a:pt x="90" y="810"/>
                  <a:pt x="141" y="771"/>
                  <a:pt x="201" y="771"/>
                </a:cubicBezTo>
                <a:cubicBezTo>
                  <a:pt x="262" y="771"/>
                  <a:pt x="312" y="810"/>
                  <a:pt x="326" y="862"/>
                </a:cubicBezTo>
                <a:cubicBezTo>
                  <a:pt x="402" y="862"/>
                  <a:pt x="402" y="862"/>
                  <a:pt x="402" y="862"/>
                </a:cubicBezTo>
                <a:cubicBezTo>
                  <a:pt x="241" y="610"/>
                  <a:pt x="234" y="306"/>
                  <a:pt x="214" y="18"/>
                </a:cubicBezTo>
                <a:cubicBezTo>
                  <a:pt x="221" y="0"/>
                  <a:pt x="221" y="0"/>
                  <a:pt x="221" y="0"/>
                </a:cubicBezTo>
                <a:cubicBezTo>
                  <a:pt x="182" y="0"/>
                  <a:pt x="182" y="0"/>
                  <a:pt x="182" y="0"/>
                </a:cubicBezTo>
                <a:cubicBezTo>
                  <a:pt x="189" y="18"/>
                  <a:pt x="189" y="18"/>
                  <a:pt x="189" y="18"/>
                </a:cubicBezTo>
                <a:close/>
                <a:moveTo>
                  <a:pt x="173" y="515"/>
                </a:moveTo>
                <a:cubicBezTo>
                  <a:pt x="229" y="515"/>
                  <a:pt x="229" y="515"/>
                  <a:pt x="229" y="515"/>
                </a:cubicBezTo>
                <a:cubicBezTo>
                  <a:pt x="257" y="668"/>
                  <a:pt x="257" y="668"/>
                  <a:pt x="257" y="668"/>
                </a:cubicBezTo>
                <a:cubicBezTo>
                  <a:pt x="145" y="668"/>
                  <a:pt x="145" y="668"/>
                  <a:pt x="145" y="668"/>
                </a:cubicBezTo>
                <a:lnTo>
                  <a:pt x="173" y="515"/>
                </a:lnTo>
                <a:close/>
              </a:path>
            </a:pathLst>
          </a:custGeom>
          <a:solidFill>
            <a:srgbClr val="6965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25" name="Freeform 377"/>
          <p:cNvSpPr/>
          <p:nvPr/>
        </p:nvSpPr>
        <p:spPr bwMode="auto">
          <a:xfrm>
            <a:off x="2315528" y="2128838"/>
            <a:ext cx="598488" cy="2563813"/>
          </a:xfrm>
          <a:custGeom>
            <a:avLst/>
            <a:gdLst>
              <a:gd name="T0" fmla="*/ 189 w 201"/>
              <a:gd name="T1" fmla="*/ 18 h 862"/>
              <a:gd name="T2" fmla="*/ 0 w 201"/>
              <a:gd name="T3" fmla="*/ 862 h 862"/>
              <a:gd name="T4" fmla="*/ 76 w 201"/>
              <a:gd name="T5" fmla="*/ 862 h 862"/>
              <a:gd name="T6" fmla="*/ 201 w 201"/>
              <a:gd name="T7" fmla="*/ 771 h 862"/>
              <a:gd name="T8" fmla="*/ 201 w 201"/>
              <a:gd name="T9" fmla="*/ 668 h 862"/>
              <a:gd name="T10" fmla="*/ 145 w 201"/>
              <a:gd name="T11" fmla="*/ 668 h 862"/>
              <a:gd name="T12" fmla="*/ 173 w 201"/>
              <a:gd name="T13" fmla="*/ 515 h 862"/>
              <a:gd name="T14" fmla="*/ 201 w 201"/>
              <a:gd name="T15" fmla="*/ 515 h 862"/>
              <a:gd name="T16" fmla="*/ 201 w 201"/>
              <a:gd name="T17" fmla="*/ 0 h 862"/>
              <a:gd name="T18" fmla="*/ 182 w 201"/>
              <a:gd name="T19" fmla="*/ 0 h 862"/>
              <a:gd name="T20" fmla="*/ 189 w 201"/>
              <a:gd name="T21" fmla="*/ 18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1" h="862">
                <a:moveTo>
                  <a:pt x="189" y="18"/>
                </a:moveTo>
                <a:cubicBezTo>
                  <a:pt x="168" y="306"/>
                  <a:pt x="161" y="610"/>
                  <a:pt x="0" y="862"/>
                </a:cubicBezTo>
                <a:cubicBezTo>
                  <a:pt x="76" y="862"/>
                  <a:pt x="76" y="862"/>
                  <a:pt x="76" y="862"/>
                </a:cubicBezTo>
                <a:cubicBezTo>
                  <a:pt x="90" y="810"/>
                  <a:pt x="141" y="771"/>
                  <a:pt x="201" y="771"/>
                </a:cubicBezTo>
                <a:cubicBezTo>
                  <a:pt x="201" y="668"/>
                  <a:pt x="201" y="668"/>
                  <a:pt x="201" y="668"/>
                </a:cubicBezTo>
                <a:cubicBezTo>
                  <a:pt x="145" y="668"/>
                  <a:pt x="145" y="668"/>
                  <a:pt x="145" y="668"/>
                </a:cubicBezTo>
                <a:cubicBezTo>
                  <a:pt x="173" y="515"/>
                  <a:pt x="173" y="515"/>
                  <a:pt x="173" y="515"/>
                </a:cubicBezTo>
                <a:cubicBezTo>
                  <a:pt x="201" y="515"/>
                  <a:pt x="201" y="515"/>
                  <a:pt x="201" y="515"/>
                </a:cubicBezTo>
                <a:cubicBezTo>
                  <a:pt x="201" y="0"/>
                  <a:pt x="201" y="0"/>
                  <a:pt x="201" y="0"/>
                </a:cubicBezTo>
                <a:cubicBezTo>
                  <a:pt x="182" y="0"/>
                  <a:pt x="182" y="0"/>
                  <a:pt x="182" y="0"/>
                </a:cubicBezTo>
                <a:lnTo>
                  <a:pt x="189" y="18"/>
                </a:lnTo>
                <a:close/>
              </a:path>
            </a:pathLst>
          </a:custGeom>
          <a:solidFill>
            <a:srgbClr val="5C59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26" name="Rectangle 378"/>
          <p:cNvSpPr>
            <a:spLocks noChangeArrowheads="1"/>
          </p:cNvSpPr>
          <p:nvPr/>
        </p:nvSpPr>
        <p:spPr bwMode="auto">
          <a:xfrm>
            <a:off x="2515553" y="4090988"/>
            <a:ext cx="800100" cy="115888"/>
          </a:xfrm>
          <a:prstGeom prst="rect">
            <a:avLst/>
          </a:prstGeom>
          <a:solidFill>
            <a:srgbClr val="5C58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27" name="Rectangle 379"/>
          <p:cNvSpPr>
            <a:spLocks noChangeArrowheads="1"/>
          </p:cNvSpPr>
          <p:nvPr/>
        </p:nvSpPr>
        <p:spPr bwMode="auto">
          <a:xfrm>
            <a:off x="2515553" y="4151313"/>
            <a:ext cx="800100" cy="55563"/>
          </a:xfrm>
          <a:prstGeom prst="rect">
            <a:avLst/>
          </a:prstGeom>
          <a:solidFill>
            <a:srgbClr val="4D4A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28" name="Rectangle 380"/>
          <p:cNvSpPr>
            <a:spLocks noChangeArrowheads="1"/>
          </p:cNvSpPr>
          <p:nvPr/>
        </p:nvSpPr>
        <p:spPr bwMode="auto">
          <a:xfrm>
            <a:off x="2706053" y="3490913"/>
            <a:ext cx="419100" cy="80963"/>
          </a:xfrm>
          <a:prstGeom prst="rect">
            <a:avLst/>
          </a:prstGeom>
          <a:solidFill>
            <a:srgbClr val="5C58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29" name="Rectangle 381"/>
          <p:cNvSpPr>
            <a:spLocks noChangeArrowheads="1"/>
          </p:cNvSpPr>
          <p:nvPr/>
        </p:nvSpPr>
        <p:spPr bwMode="auto">
          <a:xfrm>
            <a:off x="2706053" y="3532188"/>
            <a:ext cx="419100" cy="39688"/>
          </a:xfrm>
          <a:prstGeom prst="rect">
            <a:avLst/>
          </a:prstGeom>
          <a:solidFill>
            <a:srgbClr val="4D4A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30" name="Freeform 382"/>
          <p:cNvSpPr/>
          <p:nvPr/>
        </p:nvSpPr>
        <p:spPr bwMode="auto">
          <a:xfrm>
            <a:off x="2856866" y="1927225"/>
            <a:ext cx="114300" cy="201613"/>
          </a:xfrm>
          <a:custGeom>
            <a:avLst/>
            <a:gdLst>
              <a:gd name="T0" fmla="*/ 38 w 38"/>
              <a:gd name="T1" fmla="*/ 68 h 68"/>
              <a:gd name="T2" fmla="*/ 27 w 38"/>
              <a:gd name="T3" fmla="*/ 52 h 68"/>
              <a:gd name="T4" fmla="*/ 27 w 38"/>
              <a:gd name="T5" fmla="*/ 48 h 68"/>
              <a:gd name="T6" fmla="*/ 27 w 38"/>
              <a:gd name="T7" fmla="*/ 47 h 68"/>
              <a:gd name="T8" fmla="*/ 19 w 38"/>
              <a:gd name="T9" fmla="*/ 0 h 68"/>
              <a:gd name="T10" fmla="*/ 19 w 38"/>
              <a:gd name="T11" fmla="*/ 0 h 68"/>
              <a:gd name="T12" fmla="*/ 12 w 38"/>
              <a:gd name="T13" fmla="*/ 47 h 68"/>
              <a:gd name="T14" fmla="*/ 12 w 38"/>
              <a:gd name="T15" fmla="*/ 48 h 68"/>
              <a:gd name="T16" fmla="*/ 12 w 38"/>
              <a:gd name="T17" fmla="*/ 52 h 68"/>
              <a:gd name="T18" fmla="*/ 0 w 38"/>
              <a:gd name="T19" fmla="*/ 68 h 68"/>
              <a:gd name="T20" fmla="*/ 38 w 38"/>
              <a:gd name="T21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" h="68">
                <a:moveTo>
                  <a:pt x="38" y="68"/>
                </a:moveTo>
                <a:cubicBezTo>
                  <a:pt x="36" y="61"/>
                  <a:pt x="32" y="55"/>
                  <a:pt x="27" y="52"/>
                </a:cubicBezTo>
                <a:cubicBezTo>
                  <a:pt x="27" y="48"/>
                  <a:pt x="27" y="48"/>
                  <a:pt x="27" y="48"/>
                </a:cubicBezTo>
                <a:cubicBezTo>
                  <a:pt x="27" y="47"/>
                  <a:pt x="27" y="47"/>
                  <a:pt x="27" y="47"/>
                </a:cubicBezTo>
                <a:cubicBezTo>
                  <a:pt x="19" y="0"/>
                  <a:pt x="19" y="0"/>
                  <a:pt x="19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7"/>
                  <a:pt x="12" y="47"/>
                  <a:pt x="12" y="48"/>
                </a:cubicBezTo>
                <a:cubicBezTo>
                  <a:pt x="12" y="52"/>
                  <a:pt x="12" y="52"/>
                  <a:pt x="12" y="52"/>
                </a:cubicBezTo>
                <a:cubicBezTo>
                  <a:pt x="6" y="55"/>
                  <a:pt x="2" y="61"/>
                  <a:pt x="0" y="68"/>
                </a:cubicBezTo>
                <a:lnTo>
                  <a:pt x="38" y="68"/>
                </a:lnTo>
                <a:close/>
              </a:path>
            </a:pathLst>
          </a:custGeom>
          <a:solidFill>
            <a:srgbClr val="8E877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31" name="Freeform 383"/>
          <p:cNvSpPr/>
          <p:nvPr/>
        </p:nvSpPr>
        <p:spPr bwMode="auto">
          <a:xfrm>
            <a:off x="2856866" y="1927225"/>
            <a:ext cx="57150" cy="201613"/>
          </a:xfrm>
          <a:custGeom>
            <a:avLst/>
            <a:gdLst>
              <a:gd name="T0" fmla="*/ 19 w 19"/>
              <a:gd name="T1" fmla="*/ 0 h 68"/>
              <a:gd name="T2" fmla="*/ 19 w 19"/>
              <a:gd name="T3" fmla="*/ 0 h 68"/>
              <a:gd name="T4" fmla="*/ 19 w 19"/>
              <a:gd name="T5" fmla="*/ 68 h 68"/>
              <a:gd name="T6" fmla="*/ 0 w 19"/>
              <a:gd name="T7" fmla="*/ 68 h 68"/>
              <a:gd name="T8" fmla="*/ 12 w 19"/>
              <a:gd name="T9" fmla="*/ 52 h 68"/>
              <a:gd name="T10" fmla="*/ 12 w 19"/>
              <a:gd name="T11" fmla="*/ 48 h 68"/>
              <a:gd name="T12" fmla="*/ 12 w 19"/>
              <a:gd name="T13" fmla="*/ 47 h 68"/>
              <a:gd name="T14" fmla="*/ 19 w 19"/>
              <a:gd name="T15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" h="68">
                <a:moveTo>
                  <a:pt x="19" y="0"/>
                </a:moveTo>
                <a:cubicBezTo>
                  <a:pt x="19" y="0"/>
                  <a:pt x="19" y="0"/>
                  <a:pt x="19" y="0"/>
                </a:cubicBezTo>
                <a:cubicBezTo>
                  <a:pt x="19" y="68"/>
                  <a:pt x="19" y="68"/>
                  <a:pt x="19" y="68"/>
                </a:cubicBezTo>
                <a:cubicBezTo>
                  <a:pt x="0" y="68"/>
                  <a:pt x="0" y="68"/>
                  <a:pt x="0" y="68"/>
                </a:cubicBezTo>
                <a:cubicBezTo>
                  <a:pt x="2" y="61"/>
                  <a:pt x="6" y="55"/>
                  <a:pt x="12" y="52"/>
                </a:cubicBezTo>
                <a:cubicBezTo>
                  <a:pt x="12" y="48"/>
                  <a:pt x="12" y="48"/>
                  <a:pt x="12" y="48"/>
                </a:cubicBezTo>
                <a:cubicBezTo>
                  <a:pt x="12" y="47"/>
                  <a:pt x="12" y="47"/>
                  <a:pt x="12" y="47"/>
                </a:cubicBezTo>
                <a:lnTo>
                  <a:pt x="19" y="0"/>
                </a:lnTo>
                <a:close/>
              </a:path>
            </a:pathLst>
          </a:custGeom>
          <a:solidFill>
            <a:srgbClr val="7B76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32" name="Rectangle 384"/>
          <p:cNvSpPr>
            <a:spLocks noChangeArrowheads="1"/>
          </p:cNvSpPr>
          <p:nvPr/>
        </p:nvSpPr>
        <p:spPr bwMode="auto">
          <a:xfrm>
            <a:off x="2848928" y="2114550"/>
            <a:ext cx="133350" cy="34925"/>
          </a:xfrm>
          <a:prstGeom prst="rect">
            <a:avLst/>
          </a:prstGeom>
          <a:solidFill>
            <a:srgbClr val="5C58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33" name="Rectangle 385"/>
          <p:cNvSpPr>
            <a:spLocks noChangeArrowheads="1"/>
          </p:cNvSpPr>
          <p:nvPr/>
        </p:nvSpPr>
        <p:spPr bwMode="auto">
          <a:xfrm>
            <a:off x="2848928" y="2132013"/>
            <a:ext cx="133350" cy="34925"/>
          </a:xfrm>
          <a:prstGeom prst="rect">
            <a:avLst/>
          </a:prstGeom>
          <a:solidFill>
            <a:srgbClr val="4D4A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34" name="Rectangle 386"/>
          <p:cNvSpPr>
            <a:spLocks noChangeArrowheads="1"/>
          </p:cNvSpPr>
          <p:nvPr/>
        </p:nvSpPr>
        <p:spPr bwMode="auto">
          <a:xfrm>
            <a:off x="2250441" y="4672013"/>
            <a:ext cx="1327150" cy="58738"/>
          </a:xfrm>
          <a:prstGeom prst="rect">
            <a:avLst/>
          </a:prstGeom>
          <a:solidFill>
            <a:srgbClr val="6D6E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35" name="Freeform 387"/>
          <p:cNvSpPr/>
          <p:nvPr/>
        </p:nvSpPr>
        <p:spPr bwMode="auto">
          <a:xfrm>
            <a:off x="1650366" y="4264025"/>
            <a:ext cx="1951038" cy="312738"/>
          </a:xfrm>
          <a:custGeom>
            <a:avLst/>
            <a:gdLst>
              <a:gd name="T0" fmla="*/ 0 w 655"/>
              <a:gd name="T1" fmla="*/ 104 h 105"/>
              <a:gd name="T2" fmla="*/ 29 w 655"/>
              <a:gd name="T3" fmla="*/ 32 h 105"/>
              <a:gd name="T4" fmla="*/ 14 w 655"/>
              <a:gd name="T5" fmla="*/ 19 h 105"/>
              <a:gd name="T6" fmla="*/ 112 w 655"/>
              <a:gd name="T7" fmla="*/ 0 h 105"/>
              <a:gd name="T8" fmla="*/ 567 w 655"/>
              <a:gd name="T9" fmla="*/ 20 h 105"/>
              <a:gd name="T10" fmla="*/ 550 w 655"/>
              <a:gd name="T11" fmla="*/ 57 h 105"/>
              <a:gd name="T12" fmla="*/ 636 w 655"/>
              <a:gd name="T13" fmla="*/ 74 h 105"/>
              <a:gd name="T14" fmla="*/ 655 w 655"/>
              <a:gd name="T15" fmla="*/ 105 h 105"/>
              <a:gd name="T16" fmla="*/ 0 w 655"/>
              <a:gd name="T17" fmla="*/ 104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5" h="105">
                <a:moveTo>
                  <a:pt x="0" y="104"/>
                </a:moveTo>
                <a:cubicBezTo>
                  <a:pt x="0" y="101"/>
                  <a:pt x="29" y="32"/>
                  <a:pt x="29" y="32"/>
                </a:cubicBezTo>
                <a:cubicBezTo>
                  <a:pt x="14" y="19"/>
                  <a:pt x="14" y="19"/>
                  <a:pt x="14" y="19"/>
                </a:cubicBezTo>
                <a:cubicBezTo>
                  <a:pt x="112" y="0"/>
                  <a:pt x="112" y="0"/>
                  <a:pt x="112" y="0"/>
                </a:cubicBezTo>
                <a:cubicBezTo>
                  <a:pt x="567" y="20"/>
                  <a:pt x="567" y="20"/>
                  <a:pt x="567" y="20"/>
                </a:cubicBezTo>
                <a:cubicBezTo>
                  <a:pt x="550" y="57"/>
                  <a:pt x="550" y="57"/>
                  <a:pt x="550" y="57"/>
                </a:cubicBezTo>
                <a:cubicBezTo>
                  <a:pt x="636" y="74"/>
                  <a:pt x="636" y="74"/>
                  <a:pt x="636" y="74"/>
                </a:cubicBezTo>
                <a:cubicBezTo>
                  <a:pt x="655" y="105"/>
                  <a:pt x="655" y="105"/>
                  <a:pt x="655" y="105"/>
                </a:cubicBezTo>
                <a:lnTo>
                  <a:pt x="0" y="104"/>
                </a:lnTo>
                <a:close/>
              </a:path>
            </a:pathLst>
          </a:custGeom>
          <a:solidFill>
            <a:srgbClr val="876E6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36" name="Freeform 388"/>
          <p:cNvSpPr/>
          <p:nvPr/>
        </p:nvSpPr>
        <p:spPr bwMode="auto">
          <a:xfrm>
            <a:off x="3380741" y="4365625"/>
            <a:ext cx="454025" cy="269875"/>
          </a:xfrm>
          <a:custGeom>
            <a:avLst/>
            <a:gdLst>
              <a:gd name="T0" fmla="*/ 34 w 286"/>
              <a:gd name="T1" fmla="*/ 62 h 170"/>
              <a:gd name="T2" fmla="*/ 34 w 286"/>
              <a:gd name="T3" fmla="*/ 35 h 170"/>
              <a:gd name="T4" fmla="*/ 0 w 286"/>
              <a:gd name="T5" fmla="*/ 35 h 170"/>
              <a:gd name="T6" fmla="*/ 79 w 286"/>
              <a:gd name="T7" fmla="*/ 0 h 170"/>
              <a:gd name="T8" fmla="*/ 286 w 286"/>
              <a:gd name="T9" fmla="*/ 15 h 170"/>
              <a:gd name="T10" fmla="*/ 286 w 286"/>
              <a:gd name="T11" fmla="*/ 123 h 170"/>
              <a:gd name="T12" fmla="*/ 286 w 286"/>
              <a:gd name="T13" fmla="*/ 170 h 170"/>
              <a:gd name="T14" fmla="*/ 158 w 286"/>
              <a:gd name="T15" fmla="*/ 118 h 170"/>
              <a:gd name="T16" fmla="*/ 34 w 286"/>
              <a:gd name="T17" fmla="*/ 62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6" h="170">
                <a:moveTo>
                  <a:pt x="34" y="62"/>
                </a:moveTo>
                <a:lnTo>
                  <a:pt x="34" y="35"/>
                </a:lnTo>
                <a:lnTo>
                  <a:pt x="0" y="35"/>
                </a:lnTo>
                <a:lnTo>
                  <a:pt x="79" y="0"/>
                </a:lnTo>
                <a:lnTo>
                  <a:pt x="286" y="15"/>
                </a:lnTo>
                <a:lnTo>
                  <a:pt x="286" y="123"/>
                </a:lnTo>
                <a:lnTo>
                  <a:pt x="286" y="170"/>
                </a:lnTo>
                <a:lnTo>
                  <a:pt x="158" y="118"/>
                </a:lnTo>
                <a:lnTo>
                  <a:pt x="34" y="62"/>
                </a:lnTo>
                <a:close/>
              </a:path>
            </a:pathLst>
          </a:custGeom>
          <a:solidFill>
            <a:srgbClr val="876E6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37" name="Freeform 389"/>
          <p:cNvSpPr/>
          <p:nvPr/>
        </p:nvSpPr>
        <p:spPr bwMode="auto">
          <a:xfrm>
            <a:off x="3312478" y="4230688"/>
            <a:ext cx="712788" cy="265113"/>
          </a:xfrm>
          <a:custGeom>
            <a:avLst/>
            <a:gdLst>
              <a:gd name="T0" fmla="*/ 61 w 239"/>
              <a:gd name="T1" fmla="*/ 70 h 89"/>
              <a:gd name="T2" fmla="*/ 0 w 239"/>
              <a:gd name="T3" fmla="*/ 1 h 89"/>
              <a:gd name="T4" fmla="*/ 92 w 239"/>
              <a:gd name="T5" fmla="*/ 19 h 89"/>
              <a:gd name="T6" fmla="*/ 239 w 239"/>
              <a:gd name="T7" fmla="*/ 2 h 89"/>
              <a:gd name="T8" fmla="*/ 157 w 239"/>
              <a:gd name="T9" fmla="*/ 88 h 89"/>
              <a:gd name="T10" fmla="*/ 143 w 239"/>
              <a:gd name="T11" fmla="*/ 89 h 89"/>
              <a:gd name="T12" fmla="*/ 126 w 239"/>
              <a:gd name="T13" fmla="*/ 57 h 89"/>
              <a:gd name="T14" fmla="*/ 79 w 239"/>
              <a:gd name="T15" fmla="*/ 58 h 89"/>
              <a:gd name="T16" fmla="*/ 78 w 239"/>
              <a:gd name="T17" fmla="*/ 72 h 89"/>
              <a:gd name="T18" fmla="*/ 61 w 239"/>
              <a:gd name="T19" fmla="*/ 7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9" h="89">
                <a:moveTo>
                  <a:pt x="61" y="70"/>
                </a:moveTo>
                <a:cubicBezTo>
                  <a:pt x="0" y="1"/>
                  <a:pt x="0" y="1"/>
                  <a:pt x="0" y="1"/>
                </a:cubicBezTo>
                <a:cubicBezTo>
                  <a:pt x="26" y="3"/>
                  <a:pt x="69" y="8"/>
                  <a:pt x="92" y="19"/>
                </a:cubicBezTo>
                <a:cubicBezTo>
                  <a:pt x="105" y="1"/>
                  <a:pt x="211" y="0"/>
                  <a:pt x="239" y="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43" y="89"/>
                  <a:pt x="143" y="89"/>
                  <a:pt x="143" y="89"/>
                </a:cubicBezTo>
                <a:cubicBezTo>
                  <a:pt x="126" y="57"/>
                  <a:pt x="126" y="57"/>
                  <a:pt x="126" y="57"/>
                </a:cubicBezTo>
                <a:cubicBezTo>
                  <a:pt x="79" y="58"/>
                  <a:pt x="79" y="58"/>
                  <a:pt x="79" y="58"/>
                </a:cubicBezTo>
                <a:cubicBezTo>
                  <a:pt x="78" y="72"/>
                  <a:pt x="78" y="72"/>
                  <a:pt x="78" y="72"/>
                </a:cubicBezTo>
                <a:lnTo>
                  <a:pt x="61" y="7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38" name="Freeform 390"/>
          <p:cNvSpPr/>
          <p:nvPr/>
        </p:nvSpPr>
        <p:spPr bwMode="auto">
          <a:xfrm>
            <a:off x="3495041" y="4287838"/>
            <a:ext cx="285750" cy="207963"/>
          </a:xfrm>
          <a:custGeom>
            <a:avLst/>
            <a:gdLst>
              <a:gd name="T0" fmla="*/ 0 w 96"/>
              <a:gd name="T1" fmla="*/ 51 h 70"/>
              <a:gd name="T2" fmla="*/ 17 w 96"/>
              <a:gd name="T3" fmla="*/ 53 h 70"/>
              <a:gd name="T4" fmla="*/ 17 w 96"/>
              <a:gd name="T5" fmla="*/ 49 h 70"/>
              <a:gd name="T6" fmla="*/ 18 w 96"/>
              <a:gd name="T7" fmla="*/ 39 h 70"/>
              <a:gd name="T8" fmla="*/ 65 w 96"/>
              <a:gd name="T9" fmla="*/ 38 h 70"/>
              <a:gd name="T10" fmla="*/ 78 w 96"/>
              <a:gd name="T11" fmla="*/ 62 h 70"/>
              <a:gd name="T12" fmla="*/ 82 w 96"/>
              <a:gd name="T13" fmla="*/ 70 h 70"/>
              <a:gd name="T14" fmla="*/ 96 w 96"/>
              <a:gd name="T15" fmla="*/ 69 h 70"/>
              <a:gd name="T16" fmla="*/ 95 w 96"/>
              <a:gd name="T17" fmla="*/ 68 h 70"/>
              <a:gd name="T18" fmla="*/ 31 w 96"/>
              <a:gd name="T19" fmla="*/ 0 h 70"/>
              <a:gd name="T20" fmla="*/ 0 w 96"/>
              <a:gd name="T21" fmla="*/ 49 h 70"/>
              <a:gd name="T22" fmla="*/ 0 w 96"/>
              <a:gd name="T23" fmla="*/ 51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6" h="70">
                <a:moveTo>
                  <a:pt x="0" y="51"/>
                </a:moveTo>
                <a:cubicBezTo>
                  <a:pt x="17" y="53"/>
                  <a:pt x="17" y="53"/>
                  <a:pt x="17" y="53"/>
                </a:cubicBezTo>
                <a:cubicBezTo>
                  <a:pt x="17" y="49"/>
                  <a:pt x="17" y="49"/>
                  <a:pt x="17" y="49"/>
                </a:cubicBezTo>
                <a:cubicBezTo>
                  <a:pt x="18" y="39"/>
                  <a:pt x="18" y="39"/>
                  <a:pt x="18" y="39"/>
                </a:cubicBezTo>
                <a:cubicBezTo>
                  <a:pt x="65" y="38"/>
                  <a:pt x="65" y="38"/>
                  <a:pt x="65" y="38"/>
                </a:cubicBezTo>
                <a:cubicBezTo>
                  <a:pt x="78" y="62"/>
                  <a:pt x="78" y="62"/>
                  <a:pt x="78" y="62"/>
                </a:cubicBezTo>
                <a:cubicBezTo>
                  <a:pt x="82" y="70"/>
                  <a:pt x="82" y="70"/>
                  <a:pt x="82" y="70"/>
                </a:cubicBezTo>
                <a:cubicBezTo>
                  <a:pt x="96" y="69"/>
                  <a:pt x="96" y="69"/>
                  <a:pt x="96" y="69"/>
                </a:cubicBezTo>
                <a:cubicBezTo>
                  <a:pt x="96" y="69"/>
                  <a:pt x="96" y="68"/>
                  <a:pt x="95" y="68"/>
                </a:cubicBezTo>
                <a:cubicBezTo>
                  <a:pt x="73" y="36"/>
                  <a:pt x="53" y="16"/>
                  <a:pt x="31" y="0"/>
                </a:cubicBezTo>
                <a:cubicBezTo>
                  <a:pt x="15" y="17"/>
                  <a:pt x="7" y="33"/>
                  <a:pt x="0" y="49"/>
                </a:cubicBezTo>
                <a:cubicBezTo>
                  <a:pt x="0" y="50"/>
                  <a:pt x="0" y="50"/>
                  <a:pt x="0" y="51"/>
                </a:cubicBezTo>
                <a:close/>
              </a:path>
            </a:pathLst>
          </a:custGeom>
          <a:solidFill>
            <a:srgbClr val="DDDD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39" name="Freeform 391"/>
          <p:cNvSpPr/>
          <p:nvPr/>
        </p:nvSpPr>
        <p:spPr bwMode="auto">
          <a:xfrm>
            <a:off x="1696403" y="3719513"/>
            <a:ext cx="1735138" cy="725488"/>
          </a:xfrm>
          <a:custGeom>
            <a:avLst/>
            <a:gdLst>
              <a:gd name="T0" fmla="*/ 77 w 583"/>
              <a:gd name="T1" fmla="*/ 205 h 244"/>
              <a:gd name="T2" fmla="*/ 63 w 583"/>
              <a:gd name="T3" fmla="*/ 205 h 244"/>
              <a:gd name="T4" fmla="*/ 0 w 583"/>
              <a:gd name="T5" fmla="*/ 101 h 244"/>
              <a:gd name="T6" fmla="*/ 142 w 583"/>
              <a:gd name="T7" fmla="*/ 117 h 244"/>
              <a:gd name="T8" fmla="*/ 117 w 583"/>
              <a:gd name="T9" fmla="*/ 58 h 244"/>
              <a:gd name="T10" fmla="*/ 264 w 583"/>
              <a:gd name="T11" fmla="*/ 143 h 244"/>
              <a:gd name="T12" fmla="*/ 202 w 583"/>
              <a:gd name="T13" fmla="*/ 0 h 244"/>
              <a:gd name="T14" fmla="*/ 407 w 583"/>
              <a:gd name="T15" fmla="*/ 145 h 244"/>
              <a:gd name="T16" fmla="*/ 583 w 583"/>
              <a:gd name="T17" fmla="*/ 121 h 244"/>
              <a:gd name="T18" fmla="*/ 536 w 583"/>
              <a:gd name="T19" fmla="*/ 241 h 244"/>
              <a:gd name="T20" fmla="*/ 514 w 583"/>
              <a:gd name="T21" fmla="*/ 242 h 244"/>
              <a:gd name="T22" fmla="*/ 500 w 583"/>
              <a:gd name="T23" fmla="*/ 215 h 244"/>
              <a:gd name="T24" fmla="*/ 426 w 583"/>
              <a:gd name="T25" fmla="*/ 222 h 244"/>
              <a:gd name="T26" fmla="*/ 425 w 583"/>
              <a:gd name="T27" fmla="*/ 242 h 244"/>
              <a:gd name="T28" fmla="*/ 417 w 583"/>
              <a:gd name="T29" fmla="*/ 242 h 244"/>
              <a:gd name="T30" fmla="*/ 417 w 583"/>
              <a:gd name="T31" fmla="*/ 223 h 244"/>
              <a:gd name="T32" fmla="*/ 352 w 583"/>
              <a:gd name="T33" fmla="*/ 207 h 244"/>
              <a:gd name="T34" fmla="*/ 307 w 583"/>
              <a:gd name="T35" fmla="*/ 241 h 244"/>
              <a:gd name="T36" fmla="*/ 268 w 583"/>
              <a:gd name="T37" fmla="*/ 241 h 244"/>
              <a:gd name="T38" fmla="*/ 260 w 583"/>
              <a:gd name="T39" fmla="*/ 210 h 244"/>
              <a:gd name="T40" fmla="*/ 193 w 583"/>
              <a:gd name="T41" fmla="*/ 201 h 244"/>
              <a:gd name="T42" fmla="*/ 178 w 583"/>
              <a:gd name="T43" fmla="*/ 231 h 244"/>
              <a:gd name="T44" fmla="*/ 151 w 583"/>
              <a:gd name="T45" fmla="*/ 229 h 244"/>
              <a:gd name="T46" fmla="*/ 141 w 583"/>
              <a:gd name="T47" fmla="*/ 192 h 244"/>
              <a:gd name="T48" fmla="*/ 87 w 583"/>
              <a:gd name="T49" fmla="*/ 183 h 244"/>
              <a:gd name="T50" fmla="*/ 77 w 583"/>
              <a:gd name="T51" fmla="*/ 205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83" h="244">
                <a:moveTo>
                  <a:pt x="77" y="205"/>
                </a:moveTo>
                <a:cubicBezTo>
                  <a:pt x="76" y="205"/>
                  <a:pt x="63" y="205"/>
                  <a:pt x="63" y="205"/>
                </a:cubicBezTo>
                <a:cubicBezTo>
                  <a:pt x="60" y="180"/>
                  <a:pt x="49" y="146"/>
                  <a:pt x="0" y="101"/>
                </a:cubicBezTo>
                <a:cubicBezTo>
                  <a:pt x="2" y="97"/>
                  <a:pt x="120" y="103"/>
                  <a:pt x="142" y="117"/>
                </a:cubicBezTo>
                <a:cubicBezTo>
                  <a:pt x="135" y="98"/>
                  <a:pt x="128" y="75"/>
                  <a:pt x="117" y="58"/>
                </a:cubicBezTo>
                <a:cubicBezTo>
                  <a:pt x="203" y="76"/>
                  <a:pt x="220" y="88"/>
                  <a:pt x="264" y="143"/>
                </a:cubicBezTo>
                <a:cubicBezTo>
                  <a:pt x="251" y="81"/>
                  <a:pt x="249" y="64"/>
                  <a:pt x="202" y="0"/>
                </a:cubicBezTo>
                <a:cubicBezTo>
                  <a:pt x="293" y="6"/>
                  <a:pt x="365" y="75"/>
                  <a:pt x="407" y="145"/>
                </a:cubicBezTo>
                <a:cubicBezTo>
                  <a:pt x="471" y="110"/>
                  <a:pt x="510" y="114"/>
                  <a:pt x="583" y="121"/>
                </a:cubicBezTo>
                <a:cubicBezTo>
                  <a:pt x="583" y="121"/>
                  <a:pt x="536" y="244"/>
                  <a:pt x="536" y="241"/>
                </a:cubicBezTo>
                <a:cubicBezTo>
                  <a:pt x="536" y="239"/>
                  <a:pt x="514" y="242"/>
                  <a:pt x="514" y="242"/>
                </a:cubicBezTo>
                <a:cubicBezTo>
                  <a:pt x="500" y="215"/>
                  <a:pt x="500" y="215"/>
                  <a:pt x="500" y="215"/>
                </a:cubicBezTo>
                <a:cubicBezTo>
                  <a:pt x="426" y="222"/>
                  <a:pt x="426" y="222"/>
                  <a:pt x="426" y="222"/>
                </a:cubicBezTo>
                <a:cubicBezTo>
                  <a:pt x="425" y="242"/>
                  <a:pt x="425" y="242"/>
                  <a:pt x="425" y="242"/>
                </a:cubicBezTo>
                <a:cubicBezTo>
                  <a:pt x="417" y="242"/>
                  <a:pt x="417" y="242"/>
                  <a:pt x="417" y="242"/>
                </a:cubicBezTo>
                <a:cubicBezTo>
                  <a:pt x="417" y="223"/>
                  <a:pt x="417" y="223"/>
                  <a:pt x="417" y="223"/>
                </a:cubicBezTo>
                <a:cubicBezTo>
                  <a:pt x="352" y="207"/>
                  <a:pt x="352" y="207"/>
                  <a:pt x="352" y="207"/>
                </a:cubicBezTo>
                <a:cubicBezTo>
                  <a:pt x="307" y="241"/>
                  <a:pt x="307" y="241"/>
                  <a:pt x="307" y="241"/>
                </a:cubicBezTo>
                <a:cubicBezTo>
                  <a:pt x="268" y="241"/>
                  <a:pt x="268" y="241"/>
                  <a:pt x="268" y="241"/>
                </a:cubicBezTo>
                <a:cubicBezTo>
                  <a:pt x="260" y="210"/>
                  <a:pt x="260" y="210"/>
                  <a:pt x="260" y="210"/>
                </a:cubicBezTo>
                <a:cubicBezTo>
                  <a:pt x="193" y="201"/>
                  <a:pt x="193" y="201"/>
                  <a:pt x="193" y="201"/>
                </a:cubicBezTo>
                <a:cubicBezTo>
                  <a:pt x="178" y="231"/>
                  <a:pt x="178" y="231"/>
                  <a:pt x="178" y="231"/>
                </a:cubicBezTo>
                <a:cubicBezTo>
                  <a:pt x="151" y="229"/>
                  <a:pt x="151" y="229"/>
                  <a:pt x="151" y="229"/>
                </a:cubicBezTo>
                <a:cubicBezTo>
                  <a:pt x="141" y="192"/>
                  <a:pt x="141" y="192"/>
                  <a:pt x="141" y="192"/>
                </a:cubicBezTo>
                <a:cubicBezTo>
                  <a:pt x="87" y="183"/>
                  <a:pt x="87" y="183"/>
                  <a:pt x="87" y="183"/>
                </a:cubicBezTo>
                <a:lnTo>
                  <a:pt x="77" y="205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40" name="Freeform 392"/>
          <p:cNvSpPr/>
          <p:nvPr/>
        </p:nvSpPr>
        <p:spPr bwMode="auto">
          <a:xfrm>
            <a:off x="2044066" y="3892550"/>
            <a:ext cx="515938" cy="544513"/>
          </a:xfrm>
          <a:custGeom>
            <a:avLst/>
            <a:gdLst>
              <a:gd name="T0" fmla="*/ 0 w 173"/>
              <a:gd name="T1" fmla="*/ 0 h 183"/>
              <a:gd name="T2" fmla="*/ 25 w 173"/>
              <a:gd name="T3" fmla="*/ 59 h 183"/>
              <a:gd name="T4" fmla="*/ 49 w 173"/>
              <a:gd name="T5" fmla="*/ 172 h 183"/>
              <a:gd name="T6" fmla="*/ 61 w 173"/>
              <a:gd name="T7" fmla="*/ 173 h 183"/>
              <a:gd name="T8" fmla="*/ 76 w 173"/>
              <a:gd name="T9" fmla="*/ 143 h 183"/>
              <a:gd name="T10" fmla="*/ 143 w 173"/>
              <a:gd name="T11" fmla="*/ 152 h 183"/>
              <a:gd name="T12" fmla="*/ 151 w 173"/>
              <a:gd name="T13" fmla="*/ 183 h 183"/>
              <a:gd name="T14" fmla="*/ 173 w 173"/>
              <a:gd name="T15" fmla="*/ 183 h 183"/>
              <a:gd name="T16" fmla="*/ 147 w 173"/>
              <a:gd name="T17" fmla="*/ 85 h 183"/>
              <a:gd name="T18" fmla="*/ 0 w 173"/>
              <a:gd name="T19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3" h="183">
                <a:moveTo>
                  <a:pt x="0" y="0"/>
                </a:moveTo>
                <a:cubicBezTo>
                  <a:pt x="11" y="17"/>
                  <a:pt x="18" y="40"/>
                  <a:pt x="25" y="59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61" y="173"/>
                  <a:pt x="61" y="173"/>
                  <a:pt x="61" y="173"/>
                </a:cubicBezTo>
                <a:cubicBezTo>
                  <a:pt x="76" y="143"/>
                  <a:pt x="76" y="143"/>
                  <a:pt x="76" y="143"/>
                </a:cubicBezTo>
                <a:cubicBezTo>
                  <a:pt x="143" y="152"/>
                  <a:pt x="143" y="152"/>
                  <a:pt x="143" y="152"/>
                </a:cubicBezTo>
                <a:cubicBezTo>
                  <a:pt x="151" y="183"/>
                  <a:pt x="151" y="183"/>
                  <a:pt x="151" y="183"/>
                </a:cubicBezTo>
                <a:cubicBezTo>
                  <a:pt x="173" y="183"/>
                  <a:pt x="173" y="183"/>
                  <a:pt x="173" y="183"/>
                </a:cubicBezTo>
                <a:cubicBezTo>
                  <a:pt x="147" y="85"/>
                  <a:pt x="147" y="85"/>
                  <a:pt x="147" y="85"/>
                </a:cubicBezTo>
                <a:cubicBezTo>
                  <a:pt x="103" y="30"/>
                  <a:pt x="86" y="18"/>
                  <a:pt x="0" y="0"/>
                </a:cubicBezTo>
                <a:close/>
              </a:path>
            </a:pathLst>
          </a:custGeom>
          <a:solidFill>
            <a:srgbClr val="DDDD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41" name="Freeform 393"/>
          <p:cNvSpPr/>
          <p:nvPr/>
        </p:nvSpPr>
        <p:spPr bwMode="auto">
          <a:xfrm>
            <a:off x="2610803" y="4151313"/>
            <a:ext cx="677863" cy="288925"/>
          </a:xfrm>
          <a:custGeom>
            <a:avLst/>
            <a:gdLst>
              <a:gd name="T0" fmla="*/ 45 w 228"/>
              <a:gd name="T1" fmla="*/ 62 h 97"/>
              <a:gd name="T2" fmla="*/ 110 w 228"/>
              <a:gd name="T3" fmla="*/ 78 h 97"/>
              <a:gd name="T4" fmla="*/ 110 w 228"/>
              <a:gd name="T5" fmla="*/ 97 h 97"/>
              <a:gd name="T6" fmla="*/ 118 w 228"/>
              <a:gd name="T7" fmla="*/ 97 h 97"/>
              <a:gd name="T8" fmla="*/ 119 w 228"/>
              <a:gd name="T9" fmla="*/ 77 h 97"/>
              <a:gd name="T10" fmla="*/ 193 w 228"/>
              <a:gd name="T11" fmla="*/ 70 h 97"/>
              <a:gd name="T12" fmla="*/ 207 w 228"/>
              <a:gd name="T13" fmla="*/ 97 h 97"/>
              <a:gd name="T14" fmla="*/ 228 w 228"/>
              <a:gd name="T15" fmla="*/ 96 h 97"/>
              <a:gd name="T16" fmla="*/ 164 w 228"/>
              <a:gd name="T17" fmla="*/ 26 h 97"/>
              <a:gd name="T18" fmla="*/ 100 w 228"/>
              <a:gd name="T19" fmla="*/ 0 h 97"/>
              <a:gd name="T20" fmla="*/ 0 w 228"/>
              <a:gd name="T21" fmla="*/ 96 h 97"/>
              <a:gd name="T22" fmla="*/ 45 w 228"/>
              <a:gd name="T23" fmla="*/ 62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28" h="97">
                <a:moveTo>
                  <a:pt x="45" y="62"/>
                </a:moveTo>
                <a:cubicBezTo>
                  <a:pt x="110" y="78"/>
                  <a:pt x="110" y="78"/>
                  <a:pt x="110" y="78"/>
                </a:cubicBezTo>
                <a:cubicBezTo>
                  <a:pt x="110" y="97"/>
                  <a:pt x="110" y="97"/>
                  <a:pt x="110" y="97"/>
                </a:cubicBezTo>
                <a:cubicBezTo>
                  <a:pt x="118" y="97"/>
                  <a:pt x="118" y="97"/>
                  <a:pt x="118" y="97"/>
                </a:cubicBezTo>
                <a:cubicBezTo>
                  <a:pt x="119" y="77"/>
                  <a:pt x="119" y="77"/>
                  <a:pt x="119" y="77"/>
                </a:cubicBezTo>
                <a:cubicBezTo>
                  <a:pt x="193" y="70"/>
                  <a:pt x="193" y="70"/>
                  <a:pt x="193" y="70"/>
                </a:cubicBezTo>
                <a:cubicBezTo>
                  <a:pt x="207" y="97"/>
                  <a:pt x="207" y="97"/>
                  <a:pt x="207" y="97"/>
                </a:cubicBezTo>
                <a:cubicBezTo>
                  <a:pt x="207" y="97"/>
                  <a:pt x="226" y="94"/>
                  <a:pt x="228" y="96"/>
                </a:cubicBezTo>
                <a:cubicBezTo>
                  <a:pt x="225" y="91"/>
                  <a:pt x="196" y="50"/>
                  <a:pt x="164" y="26"/>
                </a:cubicBezTo>
                <a:cubicBezTo>
                  <a:pt x="131" y="0"/>
                  <a:pt x="100" y="0"/>
                  <a:pt x="100" y="0"/>
                </a:cubicBezTo>
                <a:cubicBezTo>
                  <a:pt x="0" y="96"/>
                  <a:pt x="0" y="96"/>
                  <a:pt x="0" y="96"/>
                </a:cubicBezTo>
                <a:lnTo>
                  <a:pt x="45" y="62"/>
                </a:lnTo>
                <a:close/>
              </a:path>
            </a:pathLst>
          </a:custGeom>
          <a:solidFill>
            <a:srgbClr val="DDDD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42" name="Freeform 394"/>
          <p:cNvSpPr/>
          <p:nvPr/>
        </p:nvSpPr>
        <p:spPr bwMode="auto">
          <a:xfrm>
            <a:off x="1540828" y="4314825"/>
            <a:ext cx="2293938" cy="246063"/>
          </a:xfrm>
          <a:custGeom>
            <a:avLst/>
            <a:gdLst>
              <a:gd name="T0" fmla="*/ 662 w 770"/>
              <a:gd name="T1" fmla="*/ 69 h 83"/>
              <a:gd name="T2" fmla="*/ 770 w 770"/>
              <a:gd name="T3" fmla="*/ 83 h 83"/>
              <a:gd name="T4" fmla="*/ 691 w 770"/>
              <a:gd name="T5" fmla="*/ 40 h 83"/>
              <a:gd name="T6" fmla="*/ 250 w 770"/>
              <a:gd name="T7" fmla="*/ 23 h 83"/>
              <a:gd name="T8" fmla="*/ 150 w 770"/>
              <a:gd name="T9" fmla="*/ 0 h 83"/>
              <a:gd name="T10" fmla="*/ 76 w 770"/>
              <a:gd name="T11" fmla="*/ 12 h 83"/>
              <a:gd name="T12" fmla="*/ 33 w 770"/>
              <a:gd name="T13" fmla="*/ 30 h 83"/>
              <a:gd name="T14" fmla="*/ 19 w 770"/>
              <a:gd name="T15" fmla="*/ 49 h 83"/>
              <a:gd name="T16" fmla="*/ 0 w 770"/>
              <a:gd name="T17" fmla="*/ 83 h 83"/>
              <a:gd name="T18" fmla="*/ 51 w 770"/>
              <a:gd name="T19" fmla="*/ 64 h 83"/>
              <a:gd name="T20" fmla="*/ 66 w 770"/>
              <a:gd name="T21" fmla="*/ 83 h 83"/>
              <a:gd name="T22" fmla="*/ 265 w 770"/>
              <a:gd name="T23" fmla="*/ 72 h 83"/>
              <a:gd name="T24" fmla="*/ 299 w 770"/>
              <a:gd name="T25" fmla="*/ 83 h 83"/>
              <a:gd name="T26" fmla="*/ 355 w 770"/>
              <a:gd name="T27" fmla="*/ 71 h 83"/>
              <a:gd name="T28" fmla="*/ 379 w 770"/>
              <a:gd name="T29" fmla="*/ 83 h 83"/>
              <a:gd name="T30" fmla="*/ 382 w 770"/>
              <a:gd name="T31" fmla="*/ 71 h 83"/>
              <a:gd name="T32" fmla="*/ 407 w 770"/>
              <a:gd name="T33" fmla="*/ 83 h 83"/>
              <a:gd name="T34" fmla="*/ 410 w 770"/>
              <a:gd name="T35" fmla="*/ 71 h 83"/>
              <a:gd name="T36" fmla="*/ 435 w 770"/>
              <a:gd name="T37" fmla="*/ 83 h 83"/>
              <a:gd name="T38" fmla="*/ 438 w 770"/>
              <a:gd name="T39" fmla="*/ 71 h 83"/>
              <a:gd name="T40" fmla="*/ 463 w 770"/>
              <a:gd name="T41" fmla="*/ 83 h 83"/>
              <a:gd name="T42" fmla="*/ 466 w 770"/>
              <a:gd name="T43" fmla="*/ 71 h 83"/>
              <a:gd name="T44" fmla="*/ 491 w 770"/>
              <a:gd name="T45" fmla="*/ 83 h 83"/>
              <a:gd name="T46" fmla="*/ 494 w 770"/>
              <a:gd name="T47" fmla="*/ 71 h 83"/>
              <a:gd name="T48" fmla="*/ 519 w 770"/>
              <a:gd name="T49" fmla="*/ 83 h 83"/>
              <a:gd name="T50" fmla="*/ 522 w 770"/>
              <a:gd name="T51" fmla="*/ 71 h 83"/>
              <a:gd name="T52" fmla="*/ 547 w 770"/>
              <a:gd name="T53" fmla="*/ 83 h 83"/>
              <a:gd name="T54" fmla="*/ 550 w 770"/>
              <a:gd name="T55" fmla="*/ 71 h 83"/>
              <a:gd name="T56" fmla="*/ 575 w 770"/>
              <a:gd name="T57" fmla="*/ 83 h 83"/>
              <a:gd name="T58" fmla="*/ 578 w 770"/>
              <a:gd name="T59" fmla="*/ 71 h 83"/>
              <a:gd name="T60" fmla="*/ 603 w 770"/>
              <a:gd name="T61" fmla="*/ 83 h 83"/>
              <a:gd name="T62" fmla="*/ 640 w 770"/>
              <a:gd name="T63" fmla="*/ 69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70" h="83">
                <a:moveTo>
                  <a:pt x="640" y="69"/>
                </a:moveTo>
                <a:cubicBezTo>
                  <a:pt x="662" y="69"/>
                  <a:pt x="662" y="69"/>
                  <a:pt x="662" y="69"/>
                </a:cubicBezTo>
                <a:cubicBezTo>
                  <a:pt x="662" y="83"/>
                  <a:pt x="662" y="83"/>
                  <a:pt x="662" y="83"/>
                </a:cubicBezTo>
                <a:cubicBezTo>
                  <a:pt x="770" y="83"/>
                  <a:pt x="770" y="83"/>
                  <a:pt x="770" y="83"/>
                </a:cubicBezTo>
                <a:cubicBezTo>
                  <a:pt x="770" y="63"/>
                  <a:pt x="770" y="63"/>
                  <a:pt x="770" y="63"/>
                </a:cubicBezTo>
                <a:cubicBezTo>
                  <a:pt x="691" y="40"/>
                  <a:pt x="691" y="40"/>
                  <a:pt x="691" y="40"/>
                </a:cubicBezTo>
                <a:cubicBezTo>
                  <a:pt x="295" y="39"/>
                  <a:pt x="295" y="39"/>
                  <a:pt x="295" y="39"/>
                </a:cubicBezTo>
                <a:cubicBezTo>
                  <a:pt x="250" y="23"/>
                  <a:pt x="250" y="23"/>
                  <a:pt x="250" y="23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150" y="0"/>
                  <a:pt x="150" y="0"/>
                  <a:pt x="150" y="0"/>
                </a:cubicBezTo>
                <a:cubicBezTo>
                  <a:pt x="102" y="0"/>
                  <a:pt x="102" y="0"/>
                  <a:pt x="102" y="0"/>
                </a:cubicBezTo>
                <a:cubicBezTo>
                  <a:pt x="76" y="12"/>
                  <a:pt x="76" y="12"/>
                  <a:pt x="76" y="12"/>
                </a:cubicBezTo>
                <a:cubicBezTo>
                  <a:pt x="34" y="12"/>
                  <a:pt x="34" y="12"/>
                  <a:pt x="34" y="12"/>
                </a:cubicBezTo>
                <a:cubicBezTo>
                  <a:pt x="33" y="30"/>
                  <a:pt x="33" y="30"/>
                  <a:pt x="33" y="30"/>
                </a:cubicBezTo>
                <a:cubicBezTo>
                  <a:pt x="20" y="29"/>
                  <a:pt x="20" y="29"/>
                  <a:pt x="20" y="29"/>
                </a:cubicBezTo>
                <a:cubicBezTo>
                  <a:pt x="19" y="49"/>
                  <a:pt x="19" y="49"/>
                  <a:pt x="19" y="49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0"/>
                  <a:pt x="0" y="71"/>
                  <a:pt x="0" y="83"/>
                </a:cubicBezTo>
                <a:cubicBezTo>
                  <a:pt x="51" y="83"/>
                  <a:pt x="51" y="83"/>
                  <a:pt x="51" y="83"/>
                </a:cubicBezTo>
                <a:cubicBezTo>
                  <a:pt x="51" y="64"/>
                  <a:pt x="51" y="64"/>
                  <a:pt x="51" y="64"/>
                </a:cubicBezTo>
                <a:cubicBezTo>
                  <a:pt x="66" y="64"/>
                  <a:pt x="66" y="64"/>
                  <a:pt x="66" y="64"/>
                </a:cubicBezTo>
                <a:cubicBezTo>
                  <a:pt x="66" y="83"/>
                  <a:pt x="66" y="83"/>
                  <a:pt x="66" y="83"/>
                </a:cubicBezTo>
                <a:cubicBezTo>
                  <a:pt x="265" y="83"/>
                  <a:pt x="265" y="83"/>
                  <a:pt x="265" y="83"/>
                </a:cubicBezTo>
                <a:cubicBezTo>
                  <a:pt x="265" y="72"/>
                  <a:pt x="265" y="72"/>
                  <a:pt x="265" y="72"/>
                </a:cubicBezTo>
                <a:cubicBezTo>
                  <a:pt x="299" y="72"/>
                  <a:pt x="299" y="72"/>
                  <a:pt x="299" y="72"/>
                </a:cubicBezTo>
                <a:cubicBezTo>
                  <a:pt x="299" y="83"/>
                  <a:pt x="299" y="83"/>
                  <a:pt x="299" y="83"/>
                </a:cubicBezTo>
                <a:cubicBezTo>
                  <a:pt x="355" y="83"/>
                  <a:pt x="355" y="83"/>
                  <a:pt x="355" y="83"/>
                </a:cubicBezTo>
                <a:cubicBezTo>
                  <a:pt x="355" y="71"/>
                  <a:pt x="355" y="71"/>
                  <a:pt x="355" y="71"/>
                </a:cubicBezTo>
                <a:cubicBezTo>
                  <a:pt x="379" y="71"/>
                  <a:pt x="379" y="71"/>
                  <a:pt x="379" y="71"/>
                </a:cubicBezTo>
                <a:cubicBezTo>
                  <a:pt x="379" y="83"/>
                  <a:pt x="379" y="83"/>
                  <a:pt x="379" y="83"/>
                </a:cubicBezTo>
                <a:cubicBezTo>
                  <a:pt x="382" y="83"/>
                  <a:pt x="382" y="83"/>
                  <a:pt x="382" y="83"/>
                </a:cubicBezTo>
                <a:cubicBezTo>
                  <a:pt x="382" y="71"/>
                  <a:pt x="382" y="71"/>
                  <a:pt x="382" y="71"/>
                </a:cubicBezTo>
                <a:cubicBezTo>
                  <a:pt x="407" y="71"/>
                  <a:pt x="407" y="71"/>
                  <a:pt x="407" y="71"/>
                </a:cubicBezTo>
                <a:cubicBezTo>
                  <a:pt x="407" y="83"/>
                  <a:pt x="407" y="83"/>
                  <a:pt x="407" y="83"/>
                </a:cubicBezTo>
                <a:cubicBezTo>
                  <a:pt x="410" y="83"/>
                  <a:pt x="410" y="83"/>
                  <a:pt x="410" y="83"/>
                </a:cubicBezTo>
                <a:cubicBezTo>
                  <a:pt x="410" y="71"/>
                  <a:pt x="410" y="71"/>
                  <a:pt x="410" y="71"/>
                </a:cubicBezTo>
                <a:cubicBezTo>
                  <a:pt x="435" y="71"/>
                  <a:pt x="435" y="71"/>
                  <a:pt x="435" y="71"/>
                </a:cubicBezTo>
                <a:cubicBezTo>
                  <a:pt x="435" y="83"/>
                  <a:pt x="435" y="83"/>
                  <a:pt x="435" y="83"/>
                </a:cubicBezTo>
                <a:cubicBezTo>
                  <a:pt x="438" y="83"/>
                  <a:pt x="438" y="83"/>
                  <a:pt x="438" y="83"/>
                </a:cubicBezTo>
                <a:cubicBezTo>
                  <a:pt x="438" y="71"/>
                  <a:pt x="438" y="71"/>
                  <a:pt x="438" y="71"/>
                </a:cubicBezTo>
                <a:cubicBezTo>
                  <a:pt x="463" y="71"/>
                  <a:pt x="463" y="71"/>
                  <a:pt x="463" y="71"/>
                </a:cubicBezTo>
                <a:cubicBezTo>
                  <a:pt x="463" y="83"/>
                  <a:pt x="463" y="83"/>
                  <a:pt x="463" y="83"/>
                </a:cubicBezTo>
                <a:cubicBezTo>
                  <a:pt x="466" y="83"/>
                  <a:pt x="466" y="83"/>
                  <a:pt x="466" y="83"/>
                </a:cubicBezTo>
                <a:cubicBezTo>
                  <a:pt x="466" y="71"/>
                  <a:pt x="466" y="71"/>
                  <a:pt x="466" y="71"/>
                </a:cubicBezTo>
                <a:cubicBezTo>
                  <a:pt x="491" y="71"/>
                  <a:pt x="491" y="71"/>
                  <a:pt x="491" y="71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494" y="83"/>
                  <a:pt x="494" y="83"/>
                  <a:pt x="494" y="83"/>
                </a:cubicBezTo>
                <a:cubicBezTo>
                  <a:pt x="494" y="71"/>
                  <a:pt x="494" y="71"/>
                  <a:pt x="494" y="71"/>
                </a:cubicBezTo>
                <a:cubicBezTo>
                  <a:pt x="519" y="71"/>
                  <a:pt x="519" y="71"/>
                  <a:pt x="519" y="71"/>
                </a:cubicBezTo>
                <a:cubicBezTo>
                  <a:pt x="519" y="83"/>
                  <a:pt x="519" y="83"/>
                  <a:pt x="519" y="83"/>
                </a:cubicBezTo>
                <a:cubicBezTo>
                  <a:pt x="522" y="83"/>
                  <a:pt x="522" y="83"/>
                  <a:pt x="522" y="83"/>
                </a:cubicBezTo>
                <a:cubicBezTo>
                  <a:pt x="522" y="71"/>
                  <a:pt x="522" y="71"/>
                  <a:pt x="522" y="71"/>
                </a:cubicBezTo>
                <a:cubicBezTo>
                  <a:pt x="547" y="71"/>
                  <a:pt x="547" y="71"/>
                  <a:pt x="547" y="71"/>
                </a:cubicBezTo>
                <a:cubicBezTo>
                  <a:pt x="547" y="83"/>
                  <a:pt x="547" y="83"/>
                  <a:pt x="547" y="83"/>
                </a:cubicBezTo>
                <a:cubicBezTo>
                  <a:pt x="550" y="83"/>
                  <a:pt x="550" y="83"/>
                  <a:pt x="550" y="83"/>
                </a:cubicBezTo>
                <a:cubicBezTo>
                  <a:pt x="550" y="71"/>
                  <a:pt x="550" y="71"/>
                  <a:pt x="550" y="71"/>
                </a:cubicBezTo>
                <a:cubicBezTo>
                  <a:pt x="575" y="71"/>
                  <a:pt x="575" y="71"/>
                  <a:pt x="575" y="71"/>
                </a:cubicBezTo>
                <a:cubicBezTo>
                  <a:pt x="575" y="83"/>
                  <a:pt x="575" y="83"/>
                  <a:pt x="575" y="83"/>
                </a:cubicBezTo>
                <a:cubicBezTo>
                  <a:pt x="578" y="83"/>
                  <a:pt x="578" y="83"/>
                  <a:pt x="578" y="83"/>
                </a:cubicBezTo>
                <a:cubicBezTo>
                  <a:pt x="578" y="71"/>
                  <a:pt x="578" y="71"/>
                  <a:pt x="578" y="71"/>
                </a:cubicBezTo>
                <a:cubicBezTo>
                  <a:pt x="603" y="71"/>
                  <a:pt x="603" y="71"/>
                  <a:pt x="603" y="71"/>
                </a:cubicBezTo>
                <a:cubicBezTo>
                  <a:pt x="603" y="83"/>
                  <a:pt x="603" y="83"/>
                  <a:pt x="603" y="83"/>
                </a:cubicBezTo>
                <a:cubicBezTo>
                  <a:pt x="640" y="83"/>
                  <a:pt x="640" y="83"/>
                  <a:pt x="640" y="83"/>
                </a:cubicBezTo>
                <a:lnTo>
                  <a:pt x="640" y="69"/>
                </a:lnTo>
                <a:close/>
              </a:path>
            </a:pathLst>
          </a:custGeom>
          <a:solidFill>
            <a:srgbClr val="C5A6A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43" name="Rectangle 395"/>
          <p:cNvSpPr>
            <a:spLocks noChangeArrowheads="1"/>
          </p:cNvSpPr>
          <p:nvPr/>
        </p:nvSpPr>
        <p:spPr bwMode="auto">
          <a:xfrm>
            <a:off x="1132841" y="4560888"/>
            <a:ext cx="2701925" cy="74613"/>
          </a:xfrm>
          <a:prstGeom prst="rect">
            <a:avLst/>
          </a:prstGeom>
          <a:solidFill>
            <a:srgbClr val="F8A9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44" name="Rectangle 396"/>
          <p:cNvSpPr>
            <a:spLocks noChangeArrowheads="1"/>
          </p:cNvSpPr>
          <p:nvPr/>
        </p:nvSpPr>
        <p:spPr bwMode="auto">
          <a:xfrm>
            <a:off x="1132841" y="4600575"/>
            <a:ext cx="2701925" cy="34925"/>
          </a:xfrm>
          <a:prstGeom prst="rect">
            <a:avLst/>
          </a:prstGeom>
          <a:solidFill>
            <a:srgbClr val="DE98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45" name="Rectangle 397"/>
          <p:cNvSpPr>
            <a:spLocks noChangeArrowheads="1"/>
          </p:cNvSpPr>
          <p:nvPr/>
        </p:nvSpPr>
        <p:spPr bwMode="auto">
          <a:xfrm>
            <a:off x="1986916" y="4475163"/>
            <a:ext cx="890588" cy="9525"/>
          </a:xfrm>
          <a:prstGeom prst="rect">
            <a:avLst/>
          </a:prstGeom>
          <a:solidFill>
            <a:srgbClr val="876E6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46" name="Rectangle 398"/>
          <p:cNvSpPr>
            <a:spLocks noChangeArrowheads="1"/>
          </p:cNvSpPr>
          <p:nvPr/>
        </p:nvSpPr>
        <p:spPr bwMode="auto">
          <a:xfrm>
            <a:off x="3261678" y="4475163"/>
            <a:ext cx="346075" cy="9525"/>
          </a:xfrm>
          <a:prstGeom prst="rect">
            <a:avLst/>
          </a:prstGeom>
          <a:solidFill>
            <a:srgbClr val="876E6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47" name="Rectangle 399"/>
          <p:cNvSpPr>
            <a:spLocks noChangeArrowheads="1"/>
          </p:cNvSpPr>
          <p:nvPr/>
        </p:nvSpPr>
        <p:spPr bwMode="auto">
          <a:xfrm>
            <a:off x="1109028" y="4614863"/>
            <a:ext cx="5503863" cy="102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48" name="Freeform 400"/>
          <p:cNvSpPr/>
          <p:nvPr/>
        </p:nvSpPr>
        <p:spPr bwMode="auto">
          <a:xfrm>
            <a:off x="3580766" y="4011613"/>
            <a:ext cx="1111250" cy="609600"/>
          </a:xfrm>
          <a:custGeom>
            <a:avLst/>
            <a:gdLst>
              <a:gd name="T0" fmla="*/ 351 w 700"/>
              <a:gd name="T1" fmla="*/ 0 h 384"/>
              <a:gd name="T2" fmla="*/ 525 w 700"/>
              <a:gd name="T3" fmla="*/ 193 h 384"/>
              <a:gd name="T4" fmla="*/ 700 w 700"/>
              <a:gd name="T5" fmla="*/ 384 h 384"/>
              <a:gd name="T6" fmla="*/ 351 w 700"/>
              <a:gd name="T7" fmla="*/ 384 h 384"/>
              <a:gd name="T8" fmla="*/ 0 w 700"/>
              <a:gd name="T9" fmla="*/ 384 h 384"/>
              <a:gd name="T10" fmla="*/ 176 w 700"/>
              <a:gd name="T11" fmla="*/ 193 h 384"/>
              <a:gd name="T12" fmla="*/ 351 w 700"/>
              <a:gd name="T13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00" h="384">
                <a:moveTo>
                  <a:pt x="351" y="0"/>
                </a:moveTo>
                <a:lnTo>
                  <a:pt x="525" y="193"/>
                </a:lnTo>
                <a:lnTo>
                  <a:pt x="700" y="384"/>
                </a:lnTo>
                <a:lnTo>
                  <a:pt x="351" y="384"/>
                </a:lnTo>
                <a:lnTo>
                  <a:pt x="0" y="384"/>
                </a:lnTo>
                <a:lnTo>
                  <a:pt x="176" y="193"/>
                </a:lnTo>
                <a:lnTo>
                  <a:pt x="351" y="0"/>
                </a:lnTo>
                <a:close/>
              </a:path>
            </a:pathLst>
          </a:custGeom>
          <a:solidFill>
            <a:srgbClr val="EFBF5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149" name="Picture 401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3569653" y="3995738"/>
            <a:ext cx="579438" cy="63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50" name="Freeform 402"/>
          <p:cNvSpPr/>
          <p:nvPr/>
        </p:nvSpPr>
        <p:spPr bwMode="auto">
          <a:xfrm>
            <a:off x="4042728" y="4213225"/>
            <a:ext cx="371475" cy="87313"/>
          </a:xfrm>
          <a:custGeom>
            <a:avLst/>
            <a:gdLst>
              <a:gd name="T0" fmla="*/ 64 w 125"/>
              <a:gd name="T1" fmla="*/ 1 h 29"/>
              <a:gd name="T2" fmla="*/ 44 w 125"/>
              <a:gd name="T3" fmla="*/ 10 h 29"/>
              <a:gd name="T4" fmla="*/ 42 w 125"/>
              <a:gd name="T5" fmla="*/ 18 h 29"/>
              <a:gd name="T6" fmla="*/ 38 w 125"/>
              <a:gd name="T7" fmla="*/ 29 h 29"/>
              <a:gd name="T8" fmla="*/ 111 w 125"/>
              <a:gd name="T9" fmla="*/ 28 h 29"/>
              <a:gd name="T10" fmla="*/ 88 w 125"/>
              <a:gd name="T11" fmla="*/ 23 h 29"/>
              <a:gd name="T12" fmla="*/ 83 w 125"/>
              <a:gd name="T13" fmla="*/ 17 h 29"/>
              <a:gd name="T14" fmla="*/ 85 w 125"/>
              <a:gd name="T15" fmla="*/ 9 h 29"/>
              <a:gd name="T16" fmla="*/ 69 w 125"/>
              <a:gd name="T17" fmla="*/ 1 h 29"/>
              <a:gd name="T18" fmla="*/ 64 w 125"/>
              <a:gd name="T19" fmla="*/ 1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" h="29">
                <a:moveTo>
                  <a:pt x="64" y="1"/>
                </a:moveTo>
                <a:cubicBezTo>
                  <a:pt x="45" y="5"/>
                  <a:pt x="6" y="4"/>
                  <a:pt x="44" y="10"/>
                </a:cubicBezTo>
                <a:cubicBezTo>
                  <a:pt x="65" y="13"/>
                  <a:pt x="48" y="9"/>
                  <a:pt x="42" y="18"/>
                </a:cubicBezTo>
                <a:cubicBezTo>
                  <a:pt x="39" y="22"/>
                  <a:pt x="0" y="24"/>
                  <a:pt x="38" y="29"/>
                </a:cubicBezTo>
                <a:cubicBezTo>
                  <a:pt x="41" y="29"/>
                  <a:pt x="125" y="27"/>
                  <a:pt x="111" y="28"/>
                </a:cubicBezTo>
                <a:cubicBezTo>
                  <a:pt x="109" y="28"/>
                  <a:pt x="56" y="22"/>
                  <a:pt x="88" y="23"/>
                </a:cubicBezTo>
                <a:cubicBezTo>
                  <a:pt x="97" y="23"/>
                  <a:pt x="94" y="16"/>
                  <a:pt x="83" y="17"/>
                </a:cubicBezTo>
                <a:cubicBezTo>
                  <a:pt x="62" y="18"/>
                  <a:pt x="120" y="9"/>
                  <a:pt x="85" y="9"/>
                </a:cubicBezTo>
                <a:cubicBezTo>
                  <a:pt x="56" y="10"/>
                  <a:pt x="86" y="6"/>
                  <a:pt x="69" y="1"/>
                </a:cubicBezTo>
                <a:cubicBezTo>
                  <a:pt x="67" y="1"/>
                  <a:pt x="66" y="0"/>
                  <a:pt x="64" y="1"/>
                </a:cubicBezTo>
                <a:close/>
              </a:path>
            </a:pathLst>
          </a:custGeom>
          <a:solidFill>
            <a:srgbClr val="DFAA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51" name="Freeform 403"/>
          <p:cNvSpPr/>
          <p:nvPr/>
        </p:nvSpPr>
        <p:spPr bwMode="auto">
          <a:xfrm>
            <a:off x="4009391" y="4397375"/>
            <a:ext cx="533400" cy="53975"/>
          </a:xfrm>
          <a:custGeom>
            <a:avLst/>
            <a:gdLst>
              <a:gd name="T0" fmla="*/ 126 w 179"/>
              <a:gd name="T1" fmla="*/ 3 h 18"/>
              <a:gd name="T2" fmla="*/ 68 w 179"/>
              <a:gd name="T3" fmla="*/ 4 h 18"/>
              <a:gd name="T4" fmla="*/ 87 w 179"/>
              <a:gd name="T5" fmla="*/ 9 h 18"/>
              <a:gd name="T6" fmla="*/ 46 w 179"/>
              <a:gd name="T7" fmla="*/ 16 h 18"/>
              <a:gd name="T8" fmla="*/ 151 w 179"/>
              <a:gd name="T9" fmla="*/ 14 h 18"/>
              <a:gd name="T10" fmla="*/ 133 w 179"/>
              <a:gd name="T11" fmla="*/ 7 h 18"/>
              <a:gd name="T12" fmla="*/ 130 w 179"/>
              <a:gd name="T13" fmla="*/ 3 h 18"/>
              <a:gd name="T14" fmla="*/ 126 w 179"/>
              <a:gd name="T15" fmla="*/ 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9" h="18">
                <a:moveTo>
                  <a:pt x="126" y="3"/>
                </a:moveTo>
                <a:cubicBezTo>
                  <a:pt x="125" y="3"/>
                  <a:pt x="38" y="0"/>
                  <a:pt x="68" y="4"/>
                </a:cubicBezTo>
                <a:cubicBezTo>
                  <a:pt x="124" y="11"/>
                  <a:pt x="78" y="4"/>
                  <a:pt x="87" y="9"/>
                </a:cubicBezTo>
                <a:cubicBezTo>
                  <a:pt x="79" y="8"/>
                  <a:pt x="0" y="18"/>
                  <a:pt x="46" y="16"/>
                </a:cubicBezTo>
                <a:cubicBezTo>
                  <a:pt x="83" y="15"/>
                  <a:pt x="114" y="13"/>
                  <a:pt x="151" y="14"/>
                </a:cubicBezTo>
                <a:cubicBezTo>
                  <a:pt x="179" y="15"/>
                  <a:pt x="133" y="7"/>
                  <a:pt x="133" y="7"/>
                </a:cubicBezTo>
                <a:cubicBezTo>
                  <a:pt x="133" y="4"/>
                  <a:pt x="150" y="5"/>
                  <a:pt x="130" y="3"/>
                </a:cubicBezTo>
                <a:cubicBezTo>
                  <a:pt x="127" y="2"/>
                  <a:pt x="130" y="3"/>
                  <a:pt x="126" y="3"/>
                </a:cubicBezTo>
                <a:close/>
              </a:path>
            </a:pathLst>
          </a:custGeom>
          <a:solidFill>
            <a:srgbClr val="DFAA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52" name="Freeform 404"/>
          <p:cNvSpPr/>
          <p:nvPr/>
        </p:nvSpPr>
        <p:spPr bwMode="auto">
          <a:xfrm>
            <a:off x="4242753" y="4471988"/>
            <a:ext cx="290513" cy="50800"/>
          </a:xfrm>
          <a:custGeom>
            <a:avLst/>
            <a:gdLst>
              <a:gd name="T0" fmla="*/ 46 w 98"/>
              <a:gd name="T1" fmla="*/ 6 h 17"/>
              <a:gd name="T2" fmla="*/ 19 w 98"/>
              <a:gd name="T3" fmla="*/ 8 h 17"/>
              <a:gd name="T4" fmla="*/ 28 w 98"/>
              <a:gd name="T5" fmla="*/ 10 h 17"/>
              <a:gd name="T6" fmla="*/ 1 w 98"/>
              <a:gd name="T7" fmla="*/ 16 h 17"/>
              <a:gd name="T8" fmla="*/ 98 w 98"/>
              <a:gd name="T9" fmla="*/ 10 h 17"/>
              <a:gd name="T10" fmla="*/ 77 w 98"/>
              <a:gd name="T11" fmla="*/ 5 h 17"/>
              <a:gd name="T12" fmla="*/ 49 w 98"/>
              <a:gd name="T13" fmla="*/ 4 h 17"/>
              <a:gd name="T14" fmla="*/ 46 w 98"/>
              <a:gd name="T15" fmla="*/ 6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8" h="17">
                <a:moveTo>
                  <a:pt x="46" y="6"/>
                </a:moveTo>
                <a:cubicBezTo>
                  <a:pt x="46" y="6"/>
                  <a:pt x="20" y="6"/>
                  <a:pt x="19" y="8"/>
                </a:cubicBezTo>
                <a:cubicBezTo>
                  <a:pt x="20" y="9"/>
                  <a:pt x="47" y="9"/>
                  <a:pt x="28" y="10"/>
                </a:cubicBezTo>
                <a:cubicBezTo>
                  <a:pt x="27" y="10"/>
                  <a:pt x="1" y="16"/>
                  <a:pt x="1" y="16"/>
                </a:cubicBezTo>
                <a:cubicBezTo>
                  <a:pt x="0" y="17"/>
                  <a:pt x="88" y="14"/>
                  <a:pt x="98" y="10"/>
                </a:cubicBezTo>
                <a:cubicBezTo>
                  <a:pt x="98" y="5"/>
                  <a:pt x="68" y="9"/>
                  <a:pt x="77" y="5"/>
                </a:cubicBezTo>
                <a:cubicBezTo>
                  <a:pt x="85" y="1"/>
                  <a:pt x="48" y="0"/>
                  <a:pt x="49" y="4"/>
                </a:cubicBezTo>
                <a:cubicBezTo>
                  <a:pt x="49" y="6"/>
                  <a:pt x="47" y="6"/>
                  <a:pt x="46" y="6"/>
                </a:cubicBezTo>
                <a:close/>
              </a:path>
            </a:pathLst>
          </a:custGeom>
          <a:solidFill>
            <a:srgbClr val="DFAA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53" name="Freeform 405"/>
          <p:cNvSpPr/>
          <p:nvPr/>
        </p:nvSpPr>
        <p:spPr bwMode="auto">
          <a:xfrm>
            <a:off x="3849053" y="4249738"/>
            <a:ext cx="217488" cy="98425"/>
          </a:xfrm>
          <a:custGeom>
            <a:avLst/>
            <a:gdLst>
              <a:gd name="T0" fmla="*/ 0 w 73"/>
              <a:gd name="T1" fmla="*/ 27 h 33"/>
              <a:gd name="T2" fmla="*/ 4 w 73"/>
              <a:gd name="T3" fmla="*/ 23 h 33"/>
              <a:gd name="T4" fmla="*/ 23 w 73"/>
              <a:gd name="T5" fmla="*/ 1 h 33"/>
              <a:gd name="T6" fmla="*/ 25 w 73"/>
              <a:gd name="T7" fmla="*/ 1 h 33"/>
              <a:gd name="T8" fmla="*/ 35 w 73"/>
              <a:gd name="T9" fmla="*/ 7 h 33"/>
              <a:gd name="T10" fmla="*/ 63 w 73"/>
              <a:gd name="T11" fmla="*/ 17 h 33"/>
              <a:gd name="T12" fmla="*/ 45 w 73"/>
              <a:gd name="T13" fmla="*/ 24 h 33"/>
              <a:gd name="T14" fmla="*/ 18 w 73"/>
              <a:gd name="T15" fmla="*/ 27 h 33"/>
              <a:gd name="T16" fmla="*/ 0 w 73"/>
              <a:gd name="T17" fmla="*/ 27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" h="33">
                <a:moveTo>
                  <a:pt x="0" y="27"/>
                </a:moveTo>
                <a:cubicBezTo>
                  <a:pt x="4" y="23"/>
                  <a:pt x="4" y="23"/>
                  <a:pt x="4" y="23"/>
                </a:cubicBezTo>
                <a:cubicBezTo>
                  <a:pt x="23" y="1"/>
                  <a:pt x="23" y="1"/>
                  <a:pt x="23" y="1"/>
                </a:cubicBezTo>
                <a:cubicBezTo>
                  <a:pt x="24" y="1"/>
                  <a:pt x="24" y="1"/>
                  <a:pt x="25" y="1"/>
                </a:cubicBezTo>
                <a:cubicBezTo>
                  <a:pt x="36" y="2"/>
                  <a:pt x="58" y="0"/>
                  <a:pt x="35" y="7"/>
                </a:cubicBezTo>
                <a:cubicBezTo>
                  <a:pt x="35" y="11"/>
                  <a:pt x="73" y="12"/>
                  <a:pt x="63" y="17"/>
                </a:cubicBezTo>
                <a:cubicBezTo>
                  <a:pt x="57" y="20"/>
                  <a:pt x="25" y="15"/>
                  <a:pt x="45" y="24"/>
                </a:cubicBezTo>
                <a:cubicBezTo>
                  <a:pt x="65" y="33"/>
                  <a:pt x="26" y="24"/>
                  <a:pt x="18" y="27"/>
                </a:cubicBezTo>
                <a:cubicBezTo>
                  <a:pt x="18" y="27"/>
                  <a:pt x="9" y="27"/>
                  <a:pt x="0" y="27"/>
                </a:cubicBezTo>
                <a:close/>
              </a:path>
            </a:pathLst>
          </a:custGeom>
          <a:solidFill>
            <a:srgbClr val="D596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54" name="Freeform 407"/>
          <p:cNvSpPr/>
          <p:nvPr/>
        </p:nvSpPr>
        <p:spPr bwMode="auto">
          <a:xfrm>
            <a:off x="3976053" y="4376738"/>
            <a:ext cx="217488" cy="98425"/>
          </a:xfrm>
          <a:custGeom>
            <a:avLst/>
            <a:gdLst>
              <a:gd name="T0" fmla="*/ 0 w 73"/>
              <a:gd name="T1" fmla="*/ 27 h 33"/>
              <a:gd name="T2" fmla="*/ 4 w 73"/>
              <a:gd name="T3" fmla="*/ 23 h 33"/>
              <a:gd name="T4" fmla="*/ 23 w 73"/>
              <a:gd name="T5" fmla="*/ 1 h 33"/>
              <a:gd name="T6" fmla="*/ 25 w 73"/>
              <a:gd name="T7" fmla="*/ 1 h 33"/>
              <a:gd name="T8" fmla="*/ 35 w 73"/>
              <a:gd name="T9" fmla="*/ 7 h 33"/>
              <a:gd name="T10" fmla="*/ 63 w 73"/>
              <a:gd name="T11" fmla="*/ 17 h 33"/>
              <a:gd name="T12" fmla="*/ 45 w 73"/>
              <a:gd name="T13" fmla="*/ 24 h 33"/>
              <a:gd name="T14" fmla="*/ 18 w 73"/>
              <a:gd name="T15" fmla="*/ 27 h 33"/>
              <a:gd name="T16" fmla="*/ 0 w 73"/>
              <a:gd name="T17" fmla="*/ 27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" h="33">
                <a:moveTo>
                  <a:pt x="0" y="27"/>
                </a:moveTo>
                <a:cubicBezTo>
                  <a:pt x="4" y="23"/>
                  <a:pt x="4" y="23"/>
                  <a:pt x="4" y="23"/>
                </a:cubicBezTo>
                <a:cubicBezTo>
                  <a:pt x="23" y="1"/>
                  <a:pt x="23" y="1"/>
                  <a:pt x="23" y="1"/>
                </a:cubicBezTo>
                <a:cubicBezTo>
                  <a:pt x="24" y="1"/>
                  <a:pt x="24" y="1"/>
                  <a:pt x="25" y="1"/>
                </a:cubicBezTo>
                <a:cubicBezTo>
                  <a:pt x="36" y="2"/>
                  <a:pt x="58" y="0"/>
                  <a:pt x="35" y="7"/>
                </a:cubicBezTo>
                <a:cubicBezTo>
                  <a:pt x="35" y="11"/>
                  <a:pt x="73" y="12"/>
                  <a:pt x="63" y="17"/>
                </a:cubicBezTo>
                <a:cubicBezTo>
                  <a:pt x="57" y="20"/>
                  <a:pt x="25" y="15"/>
                  <a:pt x="45" y="24"/>
                </a:cubicBezTo>
                <a:cubicBezTo>
                  <a:pt x="65" y="33"/>
                  <a:pt x="26" y="24"/>
                  <a:pt x="18" y="27"/>
                </a:cubicBezTo>
                <a:cubicBezTo>
                  <a:pt x="18" y="27"/>
                  <a:pt x="9" y="27"/>
                  <a:pt x="0" y="27"/>
                </a:cubicBezTo>
                <a:close/>
              </a:path>
            </a:pathLst>
          </a:custGeom>
          <a:solidFill>
            <a:srgbClr val="D596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55" name="Freeform 408"/>
          <p:cNvSpPr/>
          <p:nvPr/>
        </p:nvSpPr>
        <p:spPr bwMode="auto">
          <a:xfrm>
            <a:off x="3723640" y="4397375"/>
            <a:ext cx="244475" cy="71438"/>
          </a:xfrm>
          <a:custGeom>
            <a:avLst/>
            <a:gdLst>
              <a:gd name="T0" fmla="*/ 20 w 82"/>
              <a:gd name="T1" fmla="*/ 1 h 24"/>
              <a:gd name="T2" fmla="*/ 0 w 82"/>
              <a:gd name="T3" fmla="*/ 23 h 24"/>
              <a:gd name="T4" fmla="*/ 4 w 82"/>
              <a:gd name="T5" fmla="*/ 23 h 24"/>
              <a:gd name="T6" fmla="*/ 27 w 82"/>
              <a:gd name="T7" fmla="*/ 24 h 24"/>
              <a:gd name="T8" fmla="*/ 37 w 82"/>
              <a:gd name="T9" fmla="*/ 22 h 24"/>
              <a:gd name="T10" fmla="*/ 41 w 82"/>
              <a:gd name="T11" fmla="*/ 17 h 24"/>
              <a:gd name="T12" fmla="*/ 40 w 82"/>
              <a:gd name="T13" fmla="*/ 12 h 24"/>
              <a:gd name="T14" fmla="*/ 73 w 82"/>
              <a:gd name="T15" fmla="*/ 11 h 24"/>
              <a:gd name="T16" fmla="*/ 50 w 82"/>
              <a:gd name="T17" fmla="*/ 8 h 24"/>
              <a:gd name="T18" fmla="*/ 40 w 82"/>
              <a:gd name="T19" fmla="*/ 1 h 24"/>
              <a:gd name="T20" fmla="*/ 20 w 82"/>
              <a:gd name="T21" fmla="*/ 1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2" h="24">
                <a:moveTo>
                  <a:pt x="20" y="1"/>
                </a:moveTo>
                <a:cubicBezTo>
                  <a:pt x="0" y="23"/>
                  <a:pt x="0" y="23"/>
                  <a:pt x="0" y="23"/>
                </a:cubicBezTo>
                <a:cubicBezTo>
                  <a:pt x="1" y="23"/>
                  <a:pt x="3" y="23"/>
                  <a:pt x="4" y="23"/>
                </a:cubicBezTo>
                <a:cubicBezTo>
                  <a:pt x="15" y="24"/>
                  <a:pt x="27" y="24"/>
                  <a:pt x="27" y="24"/>
                </a:cubicBezTo>
                <a:cubicBezTo>
                  <a:pt x="29" y="21"/>
                  <a:pt x="39" y="23"/>
                  <a:pt x="37" y="22"/>
                </a:cubicBezTo>
                <a:cubicBezTo>
                  <a:pt x="31" y="18"/>
                  <a:pt x="45" y="19"/>
                  <a:pt x="41" y="17"/>
                </a:cubicBezTo>
                <a:cubicBezTo>
                  <a:pt x="35" y="14"/>
                  <a:pt x="36" y="13"/>
                  <a:pt x="40" y="12"/>
                </a:cubicBezTo>
                <a:cubicBezTo>
                  <a:pt x="48" y="12"/>
                  <a:pt x="68" y="13"/>
                  <a:pt x="73" y="11"/>
                </a:cubicBezTo>
                <a:cubicBezTo>
                  <a:pt x="82" y="7"/>
                  <a:pt x="51" y="8"/>
                  <a:pt x="50" y="8"/>
                </a:cubicBezTo>
                <a:cubicBezTo>
                  <a:pt x="9" y="2"/>
                  <a:pt x="70" y="4"/>
                  <a:pt x="40" y="1"/>
                </a:cubicBezTo>
                <a:cubicBezTo>
                  <a:pt x="30" y="0"/>
                  <a:pt x="25" y="0"/>
                  <a:pt x="20" y="1"/>
                </a:cubicBezTo>
                <a:close/>
              </a:path>
            </a:pathLst>
          </a:custGeom>
          <a:solidFill>
            <a:srgbClr val="D596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56" name="Freeform 409"/>
          <p:cNvSpPr/>
          <p:nvPr/>
        </p:nvSpPr>
        <p:spPr bwMode="auto">
          <a:xfrm>
            <a:off x="3026728" y="4165600"/>
            <a:ext cx="833438" cy="458788"/>
          </a:xfrm>
          <a:custGeom>
            <a:avLst/>
            <a:gdLst>
              <a:gd name="T0" fmla="*/ 263 w 525"/>
              <a:gd name="T1" fmla="*/ 0 h 289"/>
              <a:gd name="T2" fmla="*/ 394 w 525"/>
              <a:gd name="T3" fmla="*/ 144 h 289"/>
              <a:gd name="T4" fmla="*/ 525 w 525"/>
              <a:gd name="T5" fmla="*/ 289 h 289"/>
              <a:gd name="T6" fmla="*/ 263 w 525"/>
              <a:gd name="T7" fmla="*/ 289 h 289"/>
              <a:gd name="T8" fmla="*/ 0 w 525"/>
              <a:gd name="T9" fmla="*/ 289 h 289"/>
              <a:gd name="T10" fmla="*/ 132 w 525"/>
              <a:gd name="T11" fmla="*/ 144 h 289"/>
              <a:gd name="T12" fmla="*/ 263 w 525"/>
              <a:gd name="T13" fmla="*/ 0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5" h="289">
                <a:moveTo>
                  <a:pt x="263" y="0"/>
                </a:moveTo>
                <a:lnTo>
                  <a:pt x="394" y="144"/>
                </a:lnTo>
                <a:lnTo>
                  <a:pt x="525" y="289"/>
                </a:lnTo>
                <a:lnTo>
                  <a:pt x="263" y="289"/>
                </a:lnTo>
                <a:lnTo>
                  <a:pt x="0" y="289"/>
                </a:lnTo>
                <a:lnTo>
                  <a:pt x="132" y="144"/>
                </a:lnTo>
                <a:lnTo>
                  <a:pt x="263" y="0"/>
                </a:lnTo>
                <a:close/>
              </a:path>
            </a:pathLst>
          </a:custGeom>
          <a:solidFill>
            <a:srgbClr val="EFBF5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157" name="Picture 410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3012440" y="4151313"/>
            <a:ext cx="438150" cy="48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58" name="Freeform 411"/>
          <p:cNvSpPr/>
          <p:nvPr/>
        </p:nvSpPr>
        <p:spPr bwMode="auto">
          <a:xfrm>
            <a:off x="3372803" y="4318000"/>
            <a:ext cx="279400" cy="65088"/>
          </a:xfrm>
          <a:custGeom>
            <a:avLst/>
            <a:gdLst>
              <a:gd name="T0" fmla="*/ 48 w 94"/>
              <a:gd name="T1" fmla="*/ 1 h 22"/>
              <a:gd name="T2" fmla="*/ 33 w 94"/>
              <a:gd name="T3" fmla="*/ 7 h 22"/>
              <a:gd name="T4" fmla="*/ 31 w 94"/>
              <a:gd name="T5" fmla="*/ 14 h 22"/>
              <a:gd name="T6" fmla="*/ 28 w 94"/>
              <a:gd name="T7" fmla="*/ 22 h 22"/>
              <a:gd name="T8" fmla="*/ 83 w 94"/>
              <a:gd name="T9" fmla="*/ 21 h 22"/>
              <a:gd name="T10" fmla="*/ 66 w 94"/>
              <a:gd name="T11" fmla="*/ 17 h 22"/>
              <a:gd name="T12" fmla="*/ 63 w 94"/>
              <a:gd name="T13" fmla="*/ 12 h 22"/>
              <a:gd name="T14" fmla="*/ 64 w 94"/>
              <a:gd name="T15" fmla="*/ 7 h 22"/>
              <a:gd name="T16" fmla="*/ 52 w 94"/>
              <a:gd name="T17" fmla="*/ 1 h 22"/>
              <a:gd name="T18" fmla="*/ 48 w 94"/>
              <a:gd name="T19" fmla="*/ 1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4" h="22">
                <a:moveTo>
                  <a:pt x="48" y="1"/>
                </a:moveTo>
                <a:cubicBezTo>
                  <a:pt x="34" y="4"/>
                  <a:pt x="4" y="3"/>
                  <a:pt x="33" y="7"/>
                </a:cubicBezTo>
                <a:cubicBezTo>
                  <a:pt x="49" y="10"/>
                  <a:pt x="36" y="7"/>
                  <a:pt x="31" y="14"/>
                </a:cubicBezTo>
                <a:cubicBezTo>
                  <a:pt x="30" y="17"/>
                  <a:pt x="0" y="18"/>
                  <a:pt x="28" y="22"/>
                </a:cubicBezTo>
                <a:cubicBezTo>
                  <a:pt x="31" y="22"/>
                  <a:pt x="94" y="21"/>
                  <a:pt x="83" y="21"/>
                </a:cubicBezTo>
                <a:cubicBezTo>
                  <a:pt x="82" y="21"/>
                  <a:pt x="42" y="16"/>
                  <a:pt x="66" y="17"/>
                </a:cubicBezTo>
                <a:cubicBezTo>
                  <a:pt x="73" y="17"/>
                  <a:pt x="71" y="12"/>
                  <a:pt x="63" y="12"/>
                </a:cubicBezTo>
                <a:cubicBezTo>
                  <a:pt x="46" y="13"/>
                  <a:pt x="90" y="7"/>
                  <a:pt x="64" y="7"/>
                </a:cubicBezTo>
                <a:cubicBezTo>
                  <a:pt x="42" y="7"/>
                  <a:pt x="64" y="4"/>
                  <a:pt x="52" y="1"/>
                </a:cubicBezTo>
                <a:cubicBezTo>
                  <a:pt x="50" y="0"/>
                  <a:pt x="50" y="0"/>
                  <a:pt x="48" y="1"/>
                </a:cubicBezTo>
                <a:close/>
              </a:path>
            </a:pathLst>
          </a:custGeom>
          <a:solidFill>
            <a:srgbClr val="DFAA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59" name="Freeform 412"/>
          <p:cNvSpPr/>
          <p:nvPr/>
        </p:nvSpPr>
        <p:spPr bwMode="auto">
          <a:xfrm>
            <a:off x="3345815" y="4454525"/>
            <a:ext cx="401638" cy="41275"/>
          </a:xfrm>
          <a:custGeom>
            <a:avLst/>
            <a:gdLst>
              <a:gd name="T0" fmla="*/ 95 w 135"/>
              <a:gd name="T1" fmla="*/ 3 h 14"/>
              <a:gd name="T2" fmla="*/ 52 w 135"/>
              <a:gd name="T3" fmla="*/ 3 h 14"/>
              <a:gd name="T4" fmla="*/ 66 w 135"/>
              <a:gd name="T5" fmla="*/ 7 h 14"/>
              <a:gd name="T6" fmla="*/ 35 w 135"/>
              <a:gd name="T7" fmla="*/ 13 h 14"/>
              <a:gd name="T8" fmla="*/ 114 w 135"/>
              <a:gd name="T9" fmla="*/ 11 h 14"/>
              <a:gd name="T10" fmla="*/ 100 w 135"/>
              <a:gd name="T11" fmla="*/ 6 h 14"/>
              <a:gd name="T12" fmla="*/ 98 w 135"/>
              <a:gd name="T13" fmla="*/ 2 h 14"/>
              <a:gd name="T14" fmla="*/ 95 w 135"/>
              <a:gd name="T15" fmla="*/ 3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5" h="14">
                <a:moveTo>
                  <a:pt x="95" y="3"/>
                </a:moveTo>
                <a:cubicBezTo>
                  <a:pt x="95" y="3"/>
                  <a:pt x="29" y="0"/>
                  <a:pt x="52" y="3"/>
                </a:cubicBezTo>
                <a:cubicBezTo>
                  <a:pt x="94" y="8"/>
                  <a:pt x="59" y="3"/>
                  <a:pt x="66" y="7"/>
                </a:cubicBezTo>
                <a:cubicBezTo>
                  <a:pt x="60" y="7"/>
                  <a:pt x="0" y="14"/>
                  <a:pt x="35" y="13"/>
                </a:cubicBezTo>
                <a:cubicBezTo>
                  <a:pt x="63" y="12"/>
                  <a:pt x="86" y="10"/>
                  <a:pt x="114" y="11"/>
                </a:cubicBezTo>
                <a:cubicBezTo>
                  <a:pt x="135" y="12"/>
                  <a:pt x="101" y="6"/>
                  <a:pt x="100" y="6"/>
                </a:cubicBezTo>
                <a:cubicBezTo>
                  <a:pt x="101" y="3"/>
                  <a:pt x="113" y="4"/>
                  <a:pt x="98" y="2"/>
                </a:cubicBezTo>
                <a:cubicBezTo>
                  <a:pt x="96" y="2"/>
                  <a:pt x="98" y="3"/>
                  <a:pt x="95" y="3"/>
                </a:cubicBezTo>
                <a:close/>
              </a:path>
            </a:pathLst>
          </a:custGeom>
          <a:solidFill>
            <a:srgbClr val="DFAA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60" name="Freeform 413"/>
          <p:cNvSpPr/>
          <p:nvPr/>
        </p:nvSpPr>
        <p:spPr bwMode="auto">
          <a:xfrm>
            <a:off x="3522028" y="4511675"/>
            <a:ext cx="219075" cy="38100"/>
          </a:xfrm>
          <a:custGeom>
            <a:avLst/>
            <a:gdLst>
              <a:gd name="T0" fmla="*/ 35 w 74"/>
              <a:gd name="T1" fmla="*/ 5 h 13"/>
              <a:gd name="T2" fmla="*/ 15 w 74"/>
              <a:gd name="T3" fmla="*/ 6 h 13"/>
              <a:gd name="T4" fmla="*/ 21 w 74"/>
              <a:gd name="T5" fmla="*/ 8 h 13"/>
              <a:gd name="T6" fmla="*/ 1 w 74"/>
              <a:gd name="T7" fmla="*/ 12 h 13"/>
              <a:gd name="T8" fmla="*/ 74 w 74"/>
              <a:gd name="T9" fmla="*/ 8 h 13"/>
              <a:gd name="T10" fmla="*/ 58 w 74"/>
              <a:gd name="T11" fmla="*/ 4 h 13"/>
              <a:gd name="T12" fmla="*/ 37 w 74"/>
              <a:gd name="T13" fmla="*/ 3 h 13"/>
              <a:gd name="T14" fmla="*/ 35 w 74"/>
              <a:gd name="T15" fmla="*/ 5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" h="13">
                <a:moveTo>
                  <a:pt x="35" y="5"/>
                </a:moveTo>
                <a:cubicBezTo>
                  <a:pt x="35" y="5"/>
                  <a:pt x="15" y="4"/>
                  <a:pt x="15" y="6"/>
                </a:cubicBezTo>
                <a:cubicBezTo>
                  <a:pt x="15" y="7"/>
                  <a:pt x="35" y="7"/>
                  <a:pt x="21" y="8"/>
                </a:cubicBezTo>
                <a:cubicBezTo>
                  <a:pt x="21" y="8"/>
                  <a:pt x="1" y="12"/>
                  <a:pt x="1" y="12"/>
                </a:cubicBezTo>
                <a:cubicBezTo>
                  <a:pt x="0" y="13"/>
                  <a:pt x="66" y="11"/>
                  <a:pt x="74" y="8"/>
                </a:cubicBezTo>
                <a:cubicBezTo>
                  <a:pt x="74" y="4"/>
                  <a:pt x="51" y="7"/>
                  <a:pt x="58" y="4"/>
                </a:cubicBezTo>
                <a:cubicBezTo>
                  <a:pt x="64" y="1"/>
                  <a:pt x="36" y="0"/>
                  <a:pt x="37" y="3"/>
                </a:cubicBezTo>
                <a:cubicBezTo>
                  <a:pt x="37" y="5"/>
                  <a:pt x="36" y="5"/>
                  <a:pt x="35" y="5"/>
                </a:cubicBezTo>
                <a:close/>
              </a:path>
            </a:pathLst>
          </a:custGeom>
          <a:solidFill>
            <a:srgbClr val="DFAA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61" name="Freeform 414"/>
          <p:cNvSpPr/>
          <p:nvPr/>
        </p:nvSpPr>
        <p:spPr bwMode="auto">
          <a:xfrm>
            <a:off x="3226753" y="4344988"/>
            <a:ext cx="163513" cy="73025"/>
          </a:xfrm>
          <a:custGeom>
            <a:avLst/>
            <a:gdLst>
              <a:gd name="T0" fmla="*/ 0 w 55"/>
              <a:gd name="T1" fmla="*/ 20 h 25"/>
              <a:gd name="T2" fmla="*/ 3 w 55"/>
              <a:gd name="T3" fmla="*/ 17 h 25"/>
              <a:gd name="T4" fmla="*/ 18 w 55"/>
              <a:gd name="T5" fmla="*/ 1 h 25"/>
              <a:gd name="T6" fmla="*/ 19 w 55"/>
              <a:gd name="T7" fmla="*/ 1 h 25"/>
              <a:gd name="T8" fmla="*/ 27 w 55"/>
              <a:gd name="T9" fmla="*/ 5 h 25"/>
              <a:gd name="T10" fmla="*/ 47 w 55"/>
              <a:gd name="T11" fmla="*/ 13 h 25"/>
              <a:gd name="T12" fmla="*/ 34 w 55"/>
              <a:gd name="T13" fmla="*/ 18 h 25"/>
              <a:gd name="T14" fmla="*/ 13 w 55"/>
              <a:gd name="T15" fmla="*/ 20 h 25"/>
              <a:gd name="T16" fmla="*/ 0 w 55"/>
              <a:gd name="T17" fmla="*/ 2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25">
                <a:moveTo>
                  <a:pt x="0" y="20"/>
                </a:moveTo>
                <a:cubicBezTo>
                  <a:pt x="3" y="17"/>
                  <a:pt x="3" y="17"/>
                  <a:pt x="3" y="17"/>
                </a:cubicBezTo>
                <a:cubicBezTo>
                  <a:pt x="18" y="1"/>
                  <a:pt x="18" y="1"/>
                  <a:pt x="18" y="1"/>
                </a:cubicBezTo>
                <a:cubicBezTo>
                  <a:pt x="18" y="1"/>
                  <a:pt x="18" y="1"/>
                  <a:pt x="19" y="1"/>
                </a:cubicBezTo>
                <a:cubicBezTo>
                  <a:pt x="27" y="2"/>
                  <a:pt x="44" y="0"/>
                  <a:pt x="27" y="5"/>
                </a:cubicBezTo>
                <a:cubicBezTo>
                  <a:pt x="27" y="8"/>
                  <a:pt x="55" y="9"/>
                  <a:pt x="47" y="13"/>
                </a:cubicBezTo>
                <a:cubicBezTo>
                  <a:pt x="43" y="15"/>
                  <a:pt x="19" y="11"/>
                  <a:pt x="34" y="18"/>
                </a:cubicBezTo>
                <a:cubicBezTo>
                  <a:pt x="49" y="25"/>
                  <a:pt x="19" y="18"/>
                  <a:pt x="13" y="20"/>
                </a:cubicBezTo>
                <a:cubicBezTo>
                  <a:pt x="13" y="20"/>
                  <a:pt x="7" y="20"/>
                  <a:pt x="0" y="20"/>
                </a:cubicBezTo>
                <a:close/>
              </a:path>
            </a:pathLst>
          </a:custGeom>
          <a:solidFill>
            <a:srgbClr val="D596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62" name="Freeform 415"/>
          <p:cNvSpPr/>
          <p:nvPr/>
        </p:nvSpPr>
        <p:spPr bwMode="auto">
          <a:xfrm>
            <a:off x="3353753" y="4471988"/>
            <a:ext cx="163513" cy="73025"/>
          </a:xfrm>
          <a:custGeom>
            <a:avLst/>
            <a:gdLst>
              <a:gd name="T0" fmla="*/ 0 w 55"/>
              <a:gd name="T1" fmla="*/ 20 h 25"/>
              <a:gd name="T2" fmla="*/ 3 w 55"/>
              <a:gd name="T3" fmla="*/ 17 h 25"/>
              <a:gd name="T4" fmla="*/ 18 w 55"/>
              <a:gd name="T5" fmla="*/ 1 h 25"/>
              <a:gd name="T6" fmla="*/ 19 w 55"/>
              <a:gd name="T7" fmla="*/ 1 h 25"/>
              <a:gd name="T8" fmla="*/ 27 w 55"/>
              <a:gd name="T9" fmla="*/ 5 h 25"/>
              <a:gd name="T10" fmla="*/ 47 w 55"/>
              <a:gd name="T11" fmla="*/ 13 h 25"/>
              <a:gd name="T12" fmla="*/ 34 w 55"/>
              <a:gd name="T13" fmla="*/ 18 h 25"/>
              <a:gd name="T14" fmla="*/ 13 w 55"/>
              <a:gd name="T15" fmla="*/ 20 h 25"/>
              <a:gd name="T16" fmla="*/ 0 w 55"/>
              <a:gd name="T17" fmla="*/ 2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25">
                <a:moveTo>
                  <a:pt x="0" y="20"/>
                </a:moveTo>
                <a:cubicBezTo>
                  <a:pt x="3" y="17"/>
                  <a:pt x="3" y="17"/>
                  <a:pt x="3" y="17"/>
                </a:cubicBezTo>
                <a:cubicBezTo>
                  <a:pt x="18" y="1"/>
                  <a:pt x="18" y="1"/>
                  <a:pt x="18" y="1"/>
                </a:cubicBezTo>
                <a:cubicBezTo>
                  <a:pt x="18" y="1"/>
                  <a:pt x="18" y="1"/>
                  <a:pt x="19" y="1"/>
                </a:cubicBezTo>
                <a:cubicBezTo>
                  <a:pt x="27" y="2"/>
                  <a:pt x="44" y="0"/>
                  <a:pt x="27" y="5"/>
                </a:cubicBezTo>
                <a:cubicBezTo>
                  <a:pt x="27" y="8"/>
                  <a:pt x="55" y="9"/>
                  <a:pt x="47" y="13"/>
                </a:cubicBezTo>
                <a:cubicBezTo>
                  <a:pt x="43" y="15"/>
                  <a:pt x="19" y="11"/>
                  <a:pt x="34" y="18"/>
                </a:cubicBezTo>
                <a:cubicBezTo>
                  <a:pt x="49" y="25"/>
                  <a:pt x="19" y="18"/>
                  <a:pt x="13" y="20"/>
                </a:cubicBezTo>
                <a:cubicBezTo>
                  <a:pt x="13" y="20"/>
                  <a:pt x="7" y="20"/>
                  <a:pt x="0" y="20"/>
                </a:cubicBezTo>
                <a:close/>
              </a:path>
            </a:pathLst>
          </a:custGeom>
          <a:solidFill>
            <a:srgbClr val="D596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63" name="Freeform 416"/>
          <p:cNvSpPr/>
          <p:nvPr/>
        </p:nvSpPr>
        <p:spPr bwMode="auto">
          <a:xfrm>
            <a:off x="3131503" y="4454525"/>
            <a:ext cx="184150" cy="57150"/>
          </a:xfrm>
          <a:custGeom>
            <a:avLst/>
            <a:gdLst>
              <a:gd name="T0" fmla="*/ 16 w 62"/>
              <a:gd name="T1" fmla="*/ 1 h 19"/>
              <a:gd name="T2" fmla="*/ 0 w 62"/>
              <a:gd name="T3" fmla="*/ 18 h 19"/>
              <a:gd name="T4" fmla="*/ 4 w 62"/>
              <a:gd name="T5" fmla="*/ 18 h 19"/>
              <a:gd name="T6" fmla="*/ 21 w 62"/>
              <a:gd name="T7" fmla="*/ 18 h 19"/>
              <a:gd name="T8" fmla="*/ 28 w 62"/>
              <a:gd name="T9" fmla="*/ 17 h 19"/>
              <a:gd name="T10" fmla="*/ 32 w 62"/>
              <a:gd name="T11" fmla="*/ 13 h 19"/>
              <a:gd name="T12" fmla="*/ 31 w 62"/>
              <a:gd name="T13" fmla="*/ 10 h 19"/>
              <a:gd name="T14" fmla="*/ 55 w 62"/>
              <a:gd name="T15" fmla="*/ 9 h 19"/>
              <a:gd name="T16" fmla="*/ 38 w 62"/>
              <a:gd name="T17" fmla="*/ 6 h 19"/>
              <a:gd name="T18" fmla="*/ 30 w 62"/>
              <a:gd name="T19" fmla="*/ 1 h 19"/>
              <a:gd name="T20" fmla="*/ 16 w 62"/>
              <a:gd name="T21" fmla="*/ 1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2" h="19">
                <a:moveTo>
                  <a:pt x="16" y="1"/>
                </a:moveTo>
                <a:cubicBezTo>
                  <a:pt x="0" y="18"/>
                  <a:pt x="0" y="18"/>
                  <a:pt x="0" y="18"/>
                </a:cubicBezTo>
                <a:cubicBezTo>
                  <a:pt x="1" y="18"/>
                  <a:pt x="3" y="18"/>
                  <a:pt x="4" y="18"/>
                </a:cubicBezTo>
                <a:cubicBezTo>
                  <a:pt x="12" y="19"/>
                  <a:pt x="21" y="18"/>
                  <a:pt x="21" y="18"/>
                </a:cubicBezTo>
                <a:cubicBezTo>
                  <a:pt x="22" y="16"/>
                  <a:pt x="30" y="18"/>
                  <a:pt x="28" y="17"/>
                </a:cubicBezTo>
                <a:cubicBezTo>
                  <a:pt x="24" y="14"/>
                  <a:pt x="35" y="15"/>
                  <a:pt x="32" y="13"/>
                </a:cubicBezTo>
                <a:cubicBezTo>
                  <a:pt x="26" y="11"/>
                  <a:pt x="27" y="10"/>
                  <a:pt x="31" y="10"/>
                </a:cubicBezTo>
                <a:cubicBezTo>
                  <a:pt x="37" y="9"/>
                  <a:pt x="52" y="11"/>
                  <a:pt x="55" y="9"/>
                </a:cubicBezTo>
                <a:cubicBezTo>
                  <a:pt x="62" y="6"/>
                  <a:pt x="39" y="6"/>
                  <a:pt x="38" y="6"/>
                </a:cubicBezTo>
                <a:cubicBezTo>
                  <a:pt x="8" y="2"/>
                  <a:pt x="53" y="4"/>
                  <a:pt x="30" y="1"/>
                </a:cubicBezTo>
                <a:cubicBezTo>
                  <a:pt x="23" y="0"/>
                  <a:pt x="19" y="1"/>
                  <a:pt x="16" y="1"/>
                </a:cubicBezTo>
                <a:close/>
              </a:path>
            </a:pathLst>
          </a:custGeom>
          <a:solidFill>
            <a:srgbClr val="D596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64" name="Freeform 417"/>
          <p:cNvSpPr/>
          <p:nvPr/>
        </p:nvSpPr>
        <p:spPr bwMode="auto">
          <a:xfrm>
            <a:off x="4274503" y="4165600"/>
            <a:ext cx="835025" cy="458788"/>
          </a:xfrm>
          <a:custGeom>
            <a:avLst/>
            <a:gdLst>
              <a:gd name="T0" fmla="*/ 263 w 526"/>
              <a:gd name="T1" fmla="*/ 0 h 289"/>
              <a:gd name="T2" fmla="*/ 394 w 526"/>
              <a:gd name="T3" fmla="*/ 144 h 289"/>
              <a:gd name="T4" fmla="*/ 526 w 526"/>
              <a:gd name="T5" fmla="*/ 289 h 289"/>
              <a:gd name="T6" fmla="*/ 263 w 526"/>
              <a:gd name="T7" fmla="*/ 289 h 289"/>
              <a:gd name="T8" fmla="*/ 0 w 526"/>
              <a:gd name="T9" fmla="*/ 289 h 289"/>
              <a:gd name="T10" fmla="*/ 132 w 526"/>
              <a:gd name="T11" fmla="*/ 144 h 289"/>
              <a:gd name="T12" fmla="*/ 263 w 526"/>
              <a:gd name="T13" fmla="*/ 0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6" h="289">
                <a:moveTo>
                  <a:pt x="263" y="0"/>
                </a:moveTo>
                <a:lnTo>
                  <a:pt x="394" y="144"/>
                </a:lnTo>
                <a:lnTo>
                  <a:pt x="526" y="289"/>
                </a:lnTo>
                <a:lnTo>
                  <a:pt x="263" y="289"/>
                </a:lnTo>
                <a:lnTo>
                  <a:pt x="0" y="289"/>
                </a:lnTo>
                <a:lnTo>
                  <a:pt x="132" y="144"/>
                </a:lnTo>
                <a:lnTo>
                  <a:pt x="263" y="0"/>
                </a:lnTo>
                <a:close/>
              </a:path>
            </a:pathLst>
          </a:custGeom>
          <a:solidFill>
            <a:srgbClr val="EFBF5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165" name="Picture 418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4263390" y="4151313"/>
            <a:ext cx="438150" cy="48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66" name="Freeform 419"/>
          <p:cNvSpPr/>
          <p:nvPr/>
        </p:nvSpPr>
        <p:spPr bwMode="auto">
          <a:xfrm>
            <a:off x="4623753" y="4318000"/>
            <a:ext cx="276225" cy="65088"/>
          </a:xfrm>
          <a:custGeom>
            <a:avLst/>
            <a:gdLst>
              <a:gd name="T0" fmla="*/ 48 w 93"/>
              <a:gd name="T1" fmla="*/ 1 h 22"/>
              <a:gd name="T2" fmla="*/ 33 w 93"/>
              <a:gd name="T3" fmla="*/ 7 h 22"/>
              <a:gd name="T4" fmla="*/ 31 w 93"/>
              <a:gd name="T5" fmla="*/ 14 h 22"/>
              <a:gd name="T6" fmla="*/ 28 w 93"/>
              <a:gd name="T7" fmla="*/ 22 h 22"/>
              <a:gd name="T8" fmla="*/ 83 w 93"/>
              <a:gd name="T9" fmla="*/ 21 h 22"/>
              <a:gd name="T10" fmla="*/ 66 w 93"/>
              <a:gd name="T11" fmla="*/ 17 h 22"/>
              <a:gd name="T12" fmla="*/ 62 w 93"/>
              <a:gd name="T13" fmla="*/ 12 h 22"/>
              <a:gd name="T14" fmla="*/ 63 w 93"/>
              <a:gd name="T15" fmla="*/ 7 h 22"/>
              <a:gd name="T16" fmla="*/ 51 w 93"/>
              <a:gd name="T17" fmla="*/ 1 h 22"/>
              <a:gd name="T18" fmla="*/ 48 w 93"/>
              <a:gd name="T19" fmla="*/ 1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3" h="22">
                <a:moveTo>
                  <a:pt x="48" y="1"/>
                </a:moveTo>
                <a:cubicBezTo>
                  <a:pt x="33" y="4"/>
                  <a:pt x="4" y="3"/>
                  <a:pt x="33" y="7"/>
                </a:cubicBezTo>
                <a:cubicBezTo>
                  <a:pt x="48" y="10"/>
                  <a:pt x="35" y="7"/>
                  <a:pt x="31" y="14"/>
                </a:cubicBezTo>
                <a:cubicBezTo>
                  <a:pt x="29" y="17"/>
                  <a:pt x="0" y="18"/>
                  <a:pt x="28" y="22"/>
                </a:cubicBezTo>
                <a:cubicBezTo>
                  <a:pt x="30" y="22"/>
                  <a:pt x="93" y="21"/>
                  <a:pt x="83" y="21"/>
                </a:cubicBezTo>
                <a:cubicBezTo>
                  <a:pt x="82" y="21"/>
                  <a:pt x="41" y="16"/>
                  <a:pt x="66" y="17"/>
                </a:cubicBezTo>
                <a:cubicBezTo>
                  <a:pt x="72" y="17"/>
                  <a:pt x="70" y="12"/>
                  <a:pt x="62" y="12"/>
                </a:cubicBezTo>
                <a:cubicBezTo>
                  <a:pt x="46" y="13"/>
                  <a:pt x="90" y="7"/>
                  <a:pt x="63" y="7"/>
                </a:cubicBezTo>
                <a:cubicBezTo>
                  <a:pt x="41" y="7"/>
                  <a:pt x="64" y="4"/>
                  <a:pt x="51" y="1"/>
                </a:cubicBezTo>
                <a:cubicBezTo>
                  <a:pt x="50" y="0"/>
                  <a:pt x="49" y="0"/>
                  <a:pt x="48" y="1"/>
                </a:cubicBezTo>
                <a:close/>
              </a:path>
            </a:pathLst>
          </a:custGeom>
          <a:solidFill>
            <a:srgbClr val="DFAA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67" name="Freeform 420"/>
          <p:cNvSpPr/>
          <p:nvPr/>
        </p:nvSpPr>
        <p:spPr bwMode="auto">
          <a:xfrm>
            <a:off x="4596765" y="4454525"/>
            <a:ext cx="398463" cy="41275"/>
          </a:xfrm>
          <a:custGeom>
            <a:avLst/>
            <a:gdLst>
              <a:gd name="T0" fmla="*/ 95 w 134"/>
              <a:gd name="T1" fmla="*/ 3 h 14"/>
              <a:gd name="T2" fmla="*/ 51 w 134"/>
              <a:gd name="T3" fmla="*/ 3 h 14"/>
              <a:gd name="T4" fmla="*/ 65 w 134"/>
              <a:gd name="T5" fmla="*/ 7 h 14"/>
              <a:gd name="T6" fmla="*/ 35 w 134"/>
              <a:gd name="T7" fmla="*/ 13 h 14"/>
              <a:gd name="T8" fmla="*/ 113 w 134"/>
              <a:gd name="T9" fmla="*/ 11 h 14"/>
              <a:gd name="T10" fmla="*/ 100 w 134"/>
              <a:gd name="T11" fmla="*/ 6 h 14"/>
              <a:gd name="T12" fmla="*/ 98 w 134"/>
              <a:gd name="T13" fmla="*/ 2 h 14"/>
              <a:gd name="T14" fmla="*/ 95 w 134"/>
              <a:gd name="T15" fmla="*/ 3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4" h="14">
                <a:moveTo>
                  <a:pt x="95" y="3"/>
                </a:moveTo>
                <a:cubicBezTo>
                  <a:pt x="94" y="3"/>
                  <a:pt x="29" y="0"/>
                  <a:pt x="51" y="3"/>
                </a:cubicBezTo>
                <a:cubicBezTo>
                  <a:pt x="93" y="8"/>
                  <a:pt x="58" y="3"/>
                  <a:pt x="65" y="7"/>
                </a:cubicBezTo>
                <a:cubicBezTo>
                  <a:pt x="60" y="7"/>
                  <a:pt x="0" y="14"/>
                  <a:pt x="35" y="13"/>
                </a:cubicBezTo>
                <a:cubicBezTo>
                  <a:pt x="62" y="12"/>
                  <a:pt x="86" y="10"/>
                  <a:pt x="113" y="11"/>
                </a:cubicBezTo>
                <a:cubicBezTo>
                  <a:pt x="134" y="12"/>
                  <a:pt x="100" y="6"/>
                  <a:pt x="100" y="6"/>
                </a:cubicBezTo>
                <a:cubicBezTo>
                  <a:pt x="100" y="3"/>
                  <a:pt x="113" y="4"/>
                  <a:pt x="98" y="2"/>
                </a:cubicBezTo>
                <a:cubicBezTo>
                  <a:pt x="95" y="2"/>
                  <a:pt x="98" y="3"/>
                  <a:pt x="95" y="3"/>
                </a:cubicBezTo>
                <a:close/>
              </a:path>
            </a:pathLst>
          </a:custGeom>
          <a:solidFill>
            <a:srgbClr val="DFAA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68" name="Freeform 421"/>
          <p:cNvSpPr/>
          <p:nvPr/>
        </p:nvSpPr>
        <p:spPr bwMode="auto">
          <a:xfrm>
            <a:off x="4772978" y="4511675"/>
            <a:ext cx="215900" cy="38100"/>
          </a:xfrm>
          <a:custGeom>
            <a:avLst/>
            <a:gdLst>
              <a:gd name="T0" fmla="*/ 34 w 73"/>
              <a:gd name="T1" fmla="*/ 5 h 13"/>
              <a:gd name="T2" fmla="*/ 14 w 73"/>
              <a:gd name="T3" fmla="*/ 6 h 13"/>
              <a:gd name="T4" fmla="*/ 20 w 73"/>
              <a:gd name="T5" fmla="*/ 8 h 13"/>
              <a:gd name="T6" fmla="*/ 0 w 73"/>
              <a:gd name="T7" fmla="*/ 12 h 13"/>
              <a:gd name="T8" fmla="*/ 73 w 73"/>
              <a:gd name="T9" fmla="*/ 8 h 13"/>
              <a:gd name="T10" fmla="*/ 57 w 73"/>
              <a:gd name="T11" fmla="*/ 4 h 13"/>
              <a:gd name="T12" fmla="*/ 36 w 73"/>
              <a:gd name="T13" fmla="*/ 3 h 13"/>
              <a:gd name="T14" fmla="*/ 34 w 73"/>
              <a:gd name="T15" fmla="*/ 5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3" h="13">
                <a:moveTo>
                  <a:pt x="34" y="5"/>
                </a:moveTo>
                <a:cubicBezTo>
                  <a:pt x="34" y="5"/>
                  <a:pt x="15" y="4"/>
                  <a:pt x="14" y="6"/>
                </a:cubicBezTo>
                <a:cubicBezTo>
                  <a:pt x="15" y="7"/>
                  <a:pt x="35" y="7"/>
                  <a:pt x="20" y="8"/>
                </a:cubicBezTo>
                <a:cubicBezTo>
                  <a:pt x="20" y="8"/>
                  <a:pt x="1" y="12"/>
                  <a:pt x="0" y="12"/>
                </a:cubicBezTo>
                <a:cubicBezTo>
                  <a:pt x="0" y="13"/>
                  <a:pt x="66" y="11"/>
                  <a:pt x="73" y="8"/>
                </a:cubicBezTo>
                <a:cubicBezTo>
                  <a:pt x="73" y="4"/>
                  <a:pt x="51" y="7"/>
                  <a:pt x="57" y="4"/>
                </a:cubicBezTo>
                <a:cubicBezTo>
                  <a:pt x="63" y="1"/>
                  <a:pt x="35" y="0"/>
                  <a:pt x="36" y="3"/>
                </a:cubicBezTo>
                <a:cubicBezTo>
                  <a:pt x="37" y="5"/>
                  <a:pt x="35" y="5"/>
                  <a:pt x="34" y="5"/>
                </a:cubicBezTo>
                <a:close/>
              </a:path>
            </a:pathLst>
          </a:custGeom>
          <a:solidFill>
            <a:srgbClr val="DFAA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69" name="Freeform 422"/>
          <p:cNvSpPr/>
          <p:nvPr/>
        </p:nvSpPr>
        <p:spPr bwMode="auto">
          <a:xfrm>
            <a:off x="4474528" y="4344988"/>
            <a:ext cx="166688" cy="73025"/>
          </a:xfrm>
          <a:custGeom>
            <a:avLst/>
            <a:gdLst>
              <a:gd name="T0" fmla="*/ 0 w 56"/>
              <a:gd name="T1" fmla="*/ 20 h 25"/>
              <a:gd name="T2" fmla="*/ 3 w 56"/>
              <a:gd name="T3" fmla="*/ 17 h 25"/>
              <a:gd name="T4" fmla="*/ 18 w 56"/>
              <a:gd name="T5" fmla="*/ 1 h 25"/>
              <a:gd name="T6" fmla="*/ 19 w 56"/>
              <a:gd name="T7" fmla="*/ 1 h 25"/>
              <a:gd name="T8" fmla="*/ 27 w 56"/>
              <a:gd name="T9" fmla="*/ 5 h 25"/>
              <a:gd name="T10" fmla="*/ 48 w 56"/>
              <a:gd name="T11" fmla="*/ 13 h 25"/>
              <a:gd name="T12" fmla="*/ 35 w 56"/>
              <a:gd name="T13" fmla="*/ 18 h 25"/>
              <a:gd name="T14" fmla="*/ 14 w 56"/>
              <a:gd name="T15" fmla="*/ 20 h 25"/>
              <a:gd name="T16" fmla="*/ 0 w 56"/>
              <a:gd name="T17" fmla="*/ 2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" h="25">
                <a:moveTo>
                  <a:pt x="0" y="20"/>
                </a:moveTo>
                <a:cubicBezTo>
                  <a:pt x="3" y="17"/>
                  <a:pt x="3" y="17"/>
                  <a:pt x="3" y="17"/>
                </a:cubicBezTo>
                <a:cubicBezTo>
                  <a:pt x="18" y="1"/>
                  <a:pt x="18" y="1"/>
                  <a:pt x="18" y="1"/>
                </a:cubicBezTo>
                <a:cubicBezTo>
                  <a:pt x="18" y="1"/>
                  <a:pt x="19" y="1"/>
                  <a:pt x="19" y="1"/>
                </a:cubicBezTo>
                <a:cubicBezTo>
                  <a:pt x="28" y="2"/>
                  <a:pt x="44" y="0"/>
                  <a:pt x="27" y="5"/>
                </a:cubicBezTo>
                <a:cubicBezTo>
                  <a:pt x="27" y="8"/>
                  <a:pt x="56" y="9"/>
                  <a:pt x="48" y="13"/>
                </a:cubicBezTo>
                <a:cubicBezTo>
                  <a:pt x="43" y="15"/>
                  <a:pt x="19" y="11"/>
                  <a:pt x="35" y="18"/>
                </a:cubicBezTo>
                <a:cubicBezTo>
                  <a:pt x="49" y="25"/>
                  <a:pt x="20" y="18"/>
                  <a:pt x="14" y="20"/>
                </a:cubicBezTo>
                <a:cubicBezTo>
                  <a:pt x="14" y="20"/>
                  <a:pt x="8" y="20"/>
                  <a:pt x="0" y="20"/>
                </a:cubicBezTo>
                <a:close/>
              </a:path>
            </a:pathLst>
          </a:custGeom>
          <a:solidFill>
            <a:srgbClr val="D596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0" name="Freeform 423"/>
          <p:cNvSpPr/>
          <p:nvPr/>
        </p:nvSpPr>
        <p:spPr bwMode="auto">
          <a:xfrm>
            <a:off x="4601528" y="4471988"/>
            <a:ext cx="166688" cy="73025"/>
          </a:xfrm>
          <a:custGeom>
            <a:avLst/>
            <a:gdLst>
              <a:gd name="T0" fmla="*/ 0 w 56"/>
              <a:gd name="T1" fmla="*/ 20 h 25"/>
              <a:gd name="T2" fmla="*/ 3 w 56"/>
              <a:gd name="T3" fmla="*/ 17 h 25"/>
              <a:gd name="T4" fmla="*/ 18 w 56"/>
              <a:gd name="T5" fmla="*/ 1 h 25"/>
              <a:gd name="T6" fmla="*/ 19 w 56"/>
              <a:gd name="T7" fmla="*/ 1 h 25"/>
              <a:gd name="T8" fmla="*/ 27 w 56"/>
              <a:gd name="T9" fmla="*/ 5 h 25"/>
              <a:gd name="T10" fmla="*/ 48 w 56"/>
              <a:gd name="T11" fmla="*/ 13 h 25"/>
              <a:gd name="T12" fmla="*/ 35 w 56"/>
              <a:gd name="T13" fmla="*/ 18 h 25"/>
              <a:gd name="T14" fmla="*/ 14 w 56"/>
              <a:gd name="T15" fmla="*/ 20 h 25"/>
              <a:gd name="T16" fmla="*/ 0 w 56"/>
              <a:gd name="T17" fmla="*/ 2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" h="25">
                <a:moveTo>
                  <a:pt x="0" y="20"/>
                </a:moveTo>
                <a:cubicBezTo>
                  <a:pt x="3" y="17"/>
                  <a:pt x="3" y="17"/>
                  <a:pt x="3" y="17"/>
                </a:cubicBezTo>
                <a:cubicBezTo>
                  <a:pt x="18" y="1"/>
                  <a:pt x="18" y="1"/>
                  <a:pt x="18" y="1"/>
                </a:cubicBezTo>
                <a:cubicBezTo>
                  <a:pt x="18" y="1"/>
                  <a:pt x="19" y="1"/>
                  <a:pt x="19" y="1"/>
                </a:cubicBezTo>
                <a:cubicBezTo>
                  <a:pt x="28" y="2"/>
                  <a:pt x="44" y="0"/>
                  <a:pt x="27" y="5"/>
                </a:cubicBezTo>
                <a:cubicBezTo>
                  <a:pt x="27" y="8"/>
                  <a:pt x="56" y="9"/>
                  <a:pt x="48" y="13"/>
                </a:cubicBezTo>
                <a:cubicBezTo>
                  <a:pt x="43" y="15"/>
                  <a:pt x="19" y="11"/>
                  <a:pt x="35" y="18"/>
                </a:cubicBezTo>
                <a:cubicBezTo>
                  <a:pt x="49" y="25"/>
                  <a:pt x="20" y="18"/>
                  <a:pt x="14" y="20"/>
                </a:cubicBezTo>
                <a:cubicBezTo>
                  <a:pt x="14" y="20"/>
                  <a:pt x="8" y="20"/>
                  <a:pt x="0" y="20"/>
                </a:cubicBezTo>
                <a:close/>
              </a:path>
            </a:pathLst>
          </a:custGeom>
          <a:solidFill>
            <a:srgbClr val="D596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1" name="Freeform 424"/>
          <p:cNvSpPr/>
          <p:nvPr/>
        </p:nvSpPr>
        <p:spPr bwMode="auto">
          <a:xfrm>
            <a:off x="4382453" y="4454525"/>
            <a:ext cx="180975" cy="57150"/>
          </a:xfrm>
          <a:custGeom>
            <a:avLst/>
            <a:gdLst>
              <a:gd name="T0" fmla="*/ 15 w 61"/>
              <a:gd name="T1" fmla="*/ 1 h 19"/>
              <a:gd name="T2" fmla="*/ 0 w 61"/>
              <a:gd name="T3" fmla="*/ 18 h 19"/>
              <a:gd name="T4" fmla="*/ 3 w 61"/>
              <a:gd name="T5" fmla="*/ 18 h 19"/>
              <a:gd name="T6" fmla="*/ 20 w 61"/>
              <a:gd name="T7" fmla="*/ 18 h 19"/>
              <a:gd name="T8" fmla="*/ 28 w 61"/>
              <a:gd name="T9" fmla="*/ 17 h 19"/>
              <a:gd name="T10" fmla="*/ 31 w 61"/>
              <a:gd name="T11" fmla="*/ 13 h 19"/>
              <a:gd name="T12" fmla="*/ 30 w 61"/>
              <a:gd name="T13" fmla="*/ 10 h 19"/>
              <a:gd name="T14" fmla="*/ 55 w 61"/>
              <a:gd name="T15" fmla="*/ 9 h 19"/>
              <a:gd name="T16" fmla="*/ 38 w 61"/>
              <a:gd name="T17" fmla="*/ 6 h 19"/>
              <a:gd name="T18" fmla="*/ 30 w 61"/>
              <a:gd name="T19" fmla="*/ 1 h 19"/>
              <a:gd name="T20" fmla="*/ 15 w 61"/>
              <a:gd name="T21" fmla="*/ 1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1" h="19">
                <a:moveTo>
                  <a:pt x="15" y="1"/>
                </a:moveTo>
                <a:cubicBezTo>
                  <a:pt x="0" y="18"/>
                  <a:pt x="0" y="18"/>
                  <a:pt x="0" y="18"/>
                </a:cubicBezTo>
                <a:cubicBezTo>
                  <a:pt x="1" y="18"/>
                  <a:pt x="2" y="18"/>
                  <a:pt x="3" y="18"/>
                </a:cubicBezTo>
                <a:cubicBezTo>
                  <a:pt x="11" y="19"/>
                  <a:pt x="20" y="18"/>
                  <a:pt x="20" y="18"/>
                </a:cubicBezTo>
                <a:cubicBezTo>
                  <a:pt x="22" y="16"/>
                  <a:pt x="29" y="18"/>
                  <a:pt x="28" y="17"/>
                </a:cubicBezTo>
                <a:cubicBezTo>
                  <a:pt x="24" y="14"/>
                  <a:pt x="34" y="15"/>
                  <a:pt x="31" y="13"/>
                </a:cubicBezTo>
                <a:cubicBezTo>
                  <a:pt x="26" y="11"/>
                  <a:pt x="27" y="10"/>
                  <a:pt x="30" y="10"/>
                </a:cubicBezTo>
                <a:cubicBezTo>
                  <a:pt x="37" y="9"/>
                  <a:pt x="51" y="11"/>
                  <a:pt x="55" y="9"/>
                </a:cubicBezTo>
                <a:cubicBezTo>
                  <a:pt x="61" y="6"/>
                  <a:pt x="38" y="6"/>
                  <a:pt x="38" y="6"/>
                </a:cubicBezTo>
                <a:cubicBezTo>
                  <a:pt x="7" y="2"/>
                  <a:pt x="53" y="4"/>
                  <a:pt x="30" y="1"/>
                </a:cubicBezTo>
                <a:cubicBezTo>
                  <a:pt x="23" y="0"/>
                  <a:pt x="19" y="1"/>
                  <a:pt x="15" y="1"/>
                </a:cubicBezTo>
                <a:close/>
              </a:path>
            </a:pathLst>
          </a:custGeom>
          <a:solidFill>
            <a:srgbClr val="D596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2" name="Freeform 425"/>
          <p:cNvSpPr/>
          <p:nvPr/>
        </p:nvSpPr>
        <p:spPr bwMode="auto">
          <a:xfrm>
            <a:off x="5439728" y="2717800"/>
            <a:ext cx="306388" cy="149225"/>
          </a:xfrm>
          <a:custGeom>
            <a:avLst/>
            <a:gdLst>
              <a:gd name="T0" fmla="*/ 103 w 193"/>
              <a:gd name="T1" fmla="*/ 94 h 94"/>
              <a:gd name="T2" fmla="*/ 0 w 193"/>
              <a:gd name="T3" fmla="*/ 81 h 94"/>
              <a:gd name="T4" fmla="*/ 155 w 193"/>
              <a:gd name="T5" fmla="*/ 0 h 94"/>
              <a:gd name="T6" fmla="*/ 193 w 193"/>
              <a:gd name="T7" fmla="*/ 6 h 94"/>
              <a:gd name="T8" fmla="*/ 103 w 193"/>
              <a:gd name="T9" fmla="*/ 9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3" h="94">
                <a:moveTo>
                  <a:pt x="103" y="94"/>
                </a:moveTo>
                <a:lnTo>
                  <a:pt x="0" y="81"/>
                </a:lnTo>
                <a:lnTo>
                  <a:pt x="155" y="0"/>
                </a:lnTo>
                <a:lnTo>
                  <a:pt x="193" y="6"/>
                </a:lnTo>
                <a:lnTo>
                  <a:pt x="103" y="94"/>
                </a:lnTo>
                <a:close/>
              </a:path>
            </a:pathLst>
          </a:custGeom>
          <a:solidFill>
            <a:srgbClr val="5DA2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3" name="Freeform 426"/>
          <p:cNvSpPr/>
          <p:nvPr/>
        </p:nvSpPr>
        <p:spPr bwMode="auto">
          <a:xfrm>
            <a:off x="5773103" y="2857500"/>
            <a:ext cx="152400" cy="36513"/>
          </a:xfrm>
          <a:custGeom>
            <a:avLst/>
            <a:gdLst>
              <a:gd name="T0" fmla="*/ 52 w 96"/>
              <a:gd name="T1" fmla="*/ 23 h 23"/>
              <a:gd name="T2" fmla="*/ 0 w 96"/>
              <a:gd name="T3" fmla="*/ 17 h 23"/>
              <a:gd name="T4" fmla="*/ 77 w 96"/>
              <a:gd name="T5" fmla="*/ 0 h 23"/>
              <a:gd name="T6" fmla="*/ 96 w 96"/>
              <a:gd name="T7" fmla="*/ 4 h 23"/>
              <a:gd name="T8" fmla="*/ 52 w 96"/>
              <a:gd name="T9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3">
                <a:moveTo>
                  <a:pt x="52" y="23"/>
                </a:moveTo>
                <a:lnTo>
                  <a:pt x="0" y="17"/>
                </a:lnTo>
                <a:lnTo>
                  <a:pt x="77" y="0"/>
                </a:lnTo>
                <a:lnTo>
                  <a:pt x="96" y="4"/>
                </a:lnTo>
                <a:lnTo>
                  <a:pt x="52" y="23"/>
                </a:lnTo>
                <a:close/>
              </a:path>
            </a:pathLst>
          </a:custGeom>
          <a:solidFill>
            <a:srgbClr val="5DA2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4" name="Freeform 427"/>
          <p:cNvSpPr/>
          <p:nvPr/>
        </p:nvSpPr>
        <p:spPr bwMode="auto">
          <a:xfrm>
            <a:off x="5239703" y="2798763"/>
            <a:ext cx="685800" cy="157163"/>
          </a:xfrm>
          <a:custGeom>
            <a:avLst/>
            <a:gdLst>
              <a:gd name="T0" fmla="*/ 34 w 230"/>
              <a:gd name="T1" fmla="*/ 1 h 53"/>
              <a:gd name="T2" fmla="*/ 214 w 230"/>
              <a:gd name="T3" fmla="*/ 26 h 53"/>
              <a:gd name="T4" fmla="*/ 138 w 230"/>
              <a:gd name="T5" fmla="*/ 46 h 53"/>
              <a:gd name="T6" fmla="*/ 27 w 230"/>
              <a:gd name="T7" fmla="*/ 31 h 53"/>
              <a:gd name="T8" fmla="*/ 2 w 230"/>
              <a:gd name="T9" fmla="*/ 12 h 53"/>
              <a:gd name="T10" fmla="*/ 2 w 230"/>
              <a:gd name="T11" fmla="*/ 12 h 53"/>
              <a:gd name="T12" fmla="*/ 34 w 230"/>
              <a:gd name="T13" fmla="*/ 1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0" h="53">
                <a:moveTo>
                  <a:pt x="34" y="1"/>
                </a:moveTo>
                <a:cubicBezTo>
                  <a:pt x="214" y="26"/>
                  <a:pt x="214" y="26"/>
                  <a:pt x="214" y="26"/>
                </a:cubicBezTo>
                <a:cubicBezTo>
                  <a:pt x="230" y="28"/>
                  <a:pt x="184" y="53"/>
                  <a:pt x="138" y="46"/>
                </a:cubicBezTo>
                <a:cubicBezTo>
                  <a:pt x="27" y="31"/>
                  <a:pt x="27" y="31"/>
                  <a:pt x="27" y="31"/>
                </a:cubicBezTo>
                <a:cubicBezTo>
                  <a:pt x="19" y="30"/>
                  <a:pt x="0" y="20"/>
                  <a:pt x="2" y="12"/>
                </a:cubicBezTo>
                <a:cubicBezTo>
                  <a:pt x="2" y="12"/>
                  <a:pt x="2" y="12"/>
                  <a:pt x="2" y="12"/>
                </a:cubicBezTo>
                <a:cubicBezTo>
                  <a:pt x="3" y="5"/>
                  <a:pt x="28" y="0"/>
                  <a:pt x="34" y="1"/>
                </a:cubicBezTo>
                <a:close/>
              </a:path>
            </a:pathLst>
          </a:custGeom>
          <a:solidFill>
            <a:srgbClr val="FFFF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5" name="Freeform 428"/>
          <p:cNvSpPr/>
          <p:nvPr/>
        </p:nvSpPr>
        <p:spPr bwMode="auto">
          <a:xfrm>
            <a:off x="5263515" y="2809875"/>
            <a:ext cx="60325" cy="14288"/>
          </a:xfrm>
          <a:custGeom>
            <a:avLst/>
            <a:gdLst>
              <a:gd name="T0" fmla="*/ 0 w 20"/>
              <a:gd name="T1" fmla="*/ 3 h 5"/>
              <a:gd name="T2" fmla="*/ 7 w 20"/>
              <a:gd name="T3" fmla="*/ 0 h 5"/>
              <a:gd name="T4" fmla="*/ 20 w 20"/>
              <a:gd name="T5" fmla="*/ 2 h 5"/>
              <a:gd name="T6" fmla="*/ 20 w 20"/>
              <a:gd name="T7" fmla="*/ 5 h 5"/>
              <a:gd name="T8" fmla="*/ 0 w 20"/>
              <a:gd name="T9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" h="5">
                <a:moveTo>
                  <a:pt x="0" y="3"/>
                </a:moveTo>
                <a:cubicBezTo>
                  <a:pt x="2" y="2"/>
                  <a:pt x="5" y="1"/>
                  <a:pt x="7" y="0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5"/>
                  <a:pt x="20" y="5"/>
                  <a:pt x="20" y="5"/>
                </a:cubicBezTo>
                <a:lnTo>
                  <a:pt x="0" y="3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6" name="Freeform 429"/>
          <p:cNvSpPr/>
          <p:nvPr/>
        </p:nvSpPr>
        <p:spPr bwMode="auto">
          <a:xfrm>
            <a:off x="5460365" y="2884488"/>
            <a:ext cx="261938" cy="196850"/>
          </a:xfrm>
          <a:custGeom>
            <a:avLst/>
            <a:gdLst>
              <a:gd name="T0" fmla="*/ 103 w 165"/>
              <a:gd name="T1" fmla="*/ 15 h 124"/>
              <a:gd name="T2" fmla="*/ 0 w 165"/>
              <a:gd name="T3" fmla="*/ 0 h 124"/>
              <a:gd name="T4" fmla="*/ 127 w 165"/>
              <a:gd name="T5" fmla="*/ 120 h 124"/>
              <a:gd name="T6" fmla="*/ 165 w 165"/>
              <a:gd name="T7" fmla="*/ 124 h 124"/>
              <a:gd name="T8" fmla="*/ 103 w 165"/>
              <a:gd name="T9" fmla="*/ 1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5" h="124">
                <a:moveTo>
                  <a:pt x="103" y="15"/>
                </a:moveTo>
                <a:lnTo>
                  <a:pt x="0" y="0"/>
                </a:lnTo>
                <a:lnTo>
                  <a:pt x="127" y="120"/>
                </a:lnTo>
                <a:lnTo>
                  <a:pt x="165" y="124"/>
                </a:lnTo>
                <a:lnTo>
                  <a:pt x="103" y="15"/>
                </a:lnTo>
                <a:close/>
              </a:path>
            </a:pathLst>
          </a:custGeom>
          <a:solidFill>
            <a:srgbClr val="5DA2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7" name="Freeform 430"/>
          <p:cNvSpPr/>
          <p:nvPr/>
        </p:nvSpPr>
        <p:spPr bwMode="auto">
          <a:xfrm>
            <a:off x="5773103" y="2771775"/>
            <a:ext cx="149225" cy="103188"/>
          </a:xfrm>
          <a:custGeom>
            <a:avLst/>
            <a:gdLst>
              <a:gd name="T0" fmla="*/ 0 w 94"/>
              <a:gd name="T1" fmla="*/ 58 h 65"/>
              <a:gd name="T2" fmla="*/ 67 w 94"/>
              <a:gd name="T3" fmla="*/ 0 h 65"/>
              <a:gd name="T4" fmla="*/ 94 w 94"/>
              <a:gd name="T5" fmla="*/ 3 h 65"/>
              <a:gd name="T6" fmla="*/ 58 w 94"/>
              <a:gd name="T7" fmla="*/ 65 h 65"/>
              <a:gd name="T8" fmla="*/ 0 w 94"/>
              <a:gd name="T9" fmla="*/ 58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65">
                <a:moveTo>
                  <a:pt x="0" y="58"/>
                </a:moveTo>
                <a:lnTo>
                  <a:pt x="67" y="0"/>
                </a:lnTo>
                <a:lnTo>
                  <a:pt x="94" y="3"/>
                </a:lnTo>
                <a:lnTo>
                  <a:pt x="58" y="65"/>
                </a:lnTo>
                <a:lnTo>
                  <a:pt x="0" y="58"/>
                </a:lnTo>
                <a:close/>
              </a:path>
            </a:pathLst>
          </a:custGeom>
          <a:solidFill>
            <a:srgbClr val="5DA2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8" name="Freeform 431"/>
          <p:cNvSpPr/>
          <p:nvPr/>
        </p:nvSpPr>
        <p:spPr bwMode="auto">
          <a:xfrm>
            <a:off x="5763578" y="2894013"/>
            <a:ext cx="138113" cy="100013"/>
          </a:xfrm>
          <a:custGeom>
            <a:avLst/>
            <a:gdLst>
              <a:gd name="T0" fmla="*/ 53 w 87"/>
              <a:gd name="T1" fmla="*/ 7 h 63"/>
              <a:gd name="T2" fmla="*/ 0 w 87"/>
              <a:gd name="T3" fmla="*/ 0 h 63"/>
              <a:gd name="T4" fmla="*/ 66 w 87"/>
              <a:gd name="T5" fmla="*/ 61 h 63"/>
              <a:gd name="T6" fmla="*/ 87 w 87"/>
              <a:gd name="T7" fmla="*/ 63 h 63"/>
              <a:gd name="T8" fmla="*/ 53 w 87"/>
              <a:gd name="T9" fmla="*/ 7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" h="63">
                <a:moveTo>
                  <a:pt x="53" y="7"/>
                </a:moveTo>
                <a:lnTo>
                  <a:pt x="0" y="0"/>
                </a:lnTo>
                <a:lnTo>
                  <a:pt x="66" y="61"/>
                </a:lnTo>
                <a:lnTo>
                  <a:pt x="87" y="63"/>
                </a:lnTo>
                <a:lnTo>
                  <a:pt x="53" y="7"/>
                </a:lnTo>
                <a:close/>
              </a:path>
            </a:pathLst>
          </a:custGeom>
          <a:solidFill>
            <a:srgbClr val="5DA2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79" name="Freeform 432"/>
          <p:cNvSpPr/>
          <p:nvPr/>
        </p:nvSpPr>
        <p:spPr bwMode="auto">
          <a:xfrm>
            <a:off x="5379403" y="2824163"/>
            <a:ext cx="12700" cy="9525"/>
          </a:xfrm>
          <a:custGeom>
            <a:avLst/>
            <a:gdLst>
              <a:gd name="T0" fmla="*/ 0 w 8"/>
              <a:gd name="T1" fmla="*/ 6 h 6"/>
              <a:gd name="T2" fmla="*/ 6 w 8"/>
              <a:gd name="T3" fmla="*/ 6 h 6"/>
              <a:gd name="T4" fmla="*/ 8 w 8"/>
              <a:gd name="T5" fmla="*/ 0 h 6"/>
              <a:gd name="T6" fmla="*/ 0 w 8"/>
              <a:gd name="T7" fmla="*/ 0 h 6"/>
              <a:gd name="T8" fmla="*/ 0 w 8"/>
              <a:gd name="T9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6">
                <a:moveTo>
                  <a:pt x="0" y="6"/>
                </a:moveTo>
                <a:lnTo>
                  <a:pt x="6" y="6"/>
                </a:lnTo>
                <a:lnTo>
                  <a:pt x="8" y="0"/>
                </a:lnTo>
                <a:lnTo>
                  <a:pt x="0" y="0"/>
                </a:lnTo>
                <a:lnTo>
                  <a:pt x="0" y="6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0" name="Freeform 433"/>
          <p:cNvSpPr/>
          <p:nvPr/>
        </p:nvSpPr>
        <p:spPr bwMode="auto">
          <a:xfrm>
            <a:off x="5400040" y="2827338"/>
            <a:ext cx="12700" cy="9525"/>
          </a:xfrm>
          <a:custGeom>
            <a:avLst/>
            <a:gdLst>
              <a:gd name="T0" fmla="*/ 0 w 8"/>
              <a:gd name="T1" fmla="*/ 6 h 6"/>
              <a:gd name="T2" fmla="*/ 6 w 8"/>
              <a:gd name="T3" fmla="*/ 6 h 6"/>
              <a:gd name="T4" fmla="*/ 8 w 8"/>
              <a:gd name="T5" fmla="*/ 0 h 6"/>
              <a:gd name="T6" fmla="*/ 0 w 8"/>
              <a:gd name="T7" fmla="*/ 0 h 6"/>
              <a:gd name="T8" fmla="*/ 0 w 8"/>
              <a:gd name="T9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6">
                <a:moveTo>
                  <a:pt x="0" y="6"/>
                </a:moveTo>
                <a:lnTo>
                  <a:pt x="6" y="6"/>
                </a:lnTo>
                <a:lnTo>
                  <a:pt x="8" y="0"/>
                </a:lnTo>
                <a:lnTo>
                  <a:pt x="0" y="0"/>
                </a:lnTo>
                <a:lnTo>
                  <a:pt x="0" y="6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1" name="Freeform 434"/>
          <p:cNvSpPr/>
          <p:nvPr/>
        </p:nvSpPr>
        <p:spPr bwMode="auto">
          <a:xfrm>
            <a:off x="5422265" y="2827338"/>
            <a:ext cx="11113" cy="12700"/>
          </a:xfrm>
          <a:custGeom>
            <a:avLst/>
            <a:gdLst>
              <a:gd name="T0" fmla="*/ 0 w 7"/>
              <a:gd name="T1" fmla="*/ 8 h 8"/>
              <a:gd name="T2" fmla="*/ 5 w 7"/>
              <a:gd name="T3" fmla="*/ 8 h 8"/>
              <a:gd name="T4" fmla="*/ 7 w 7"/>
              <a:gd name="T5" fmla="*/ 2 h 8"/>
              <a:gd name="T6" fmla="*/ 0 w 7"/>
              <a:gd name="T7" fmla="*/ 0 h 8"/>
              <a:gd name="T8" fmla="*/ 0 w 7"/>
              <a:gd name="T9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0" y="8"/>
                </a:moveTo>
                <a:lnTo>
                  <a:pt x="5" y="8"/>
                </a:lnTo>
                <a:lnTo>
                  <a:pt x="7" y="2"/>
                </a:lnTo>
                <a:lnTo>
                  <a:pt x="0" y="0"/>
                </a:lnTo>
                <a:lnTo>
                  <a:pt x="0" y="8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2" name="Freeform 435"/>
          <p:cNvSpPr/>
          <p:nvPr/>
        </p:nvSpPr>
        <p:spPr bwMode="auto">
          <a:xfrm>
            <a:off x="5442903" y="2830513"/>
            <a:ext cx="11113" cy="12700"/>
          </a:xfrm>
          <a:custGeom>
            <a:avLst/>
            <a:gdLst>
              <a:gd name="T0" fmla="*/ 0 w 7"/>
              <a:gd name="T1" fmla="*/ 8 h 8"/>
              <a:gd name="T2" fmla="*/ 5 w 7"/>
              <a:gd name="T3" fmla="*/ 8 h 8"/>
              <a:gd name="T4" fmla="*/ 7 w 7"/>
              <a:gd name="T5" fmla="*/ 2 h 8"/>
              <a:gd name="T6" fmla="*/ 0 w 7"/>
              <a:gd name="T7" fmla="*/ 0 h 8"/>
              <a:gd name="T8" fmla="*/ 0 w 7"/>
              <a:gd name="T9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0" y="8"/>
                </a:moveTo>
                <a:lnTo>
                  <a:pt x="5" y="8"/>
                </a:lnTo>
                <a:lnTo>
                  <a:pt x="7" y="2"/>
                </a:lnTo>
                <a:lnTo>
                  <a:pt x="0" y="0"/>
                </a:lnTo>
                <a:lnTo>
                  <a:pt x="0" y="8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3" name="Freeform 436"/>
          <p:cNvSpPr/>
          <p:nvPr/>
        </p:nvSpPr>
        <p:spPr bwMode="auto">
          <a:xfrm>
            <a:off x="5463540" y="2833688"/>
            <a:ext cx="11113" cy="12700"/>
          </a:xfrm>
          <a:custGeom>
            <a:avLst/>
            <a:gdLst>
              <a:gd name="T0" fmla="*/ 0 w 7"/>
              <a:gd name="T1" fmla="*/ 8 h 8"/>
              <a:gd name="T2" fmla="*/ 5 w 7"/>
              <a:gd name="T3" fmla="*/ 8 h 8"/>
              <a:gd name="T4" fmla="*/ 7 w 7"/>
              <a:gd name="T5" fmla="*/ 2 h 8"/>
              <a:gd name="T6" fmla="*/ 0 w 7"/>
              <a:gd name="T7" fmla="*/ 0 h 8"/>
              <a:gd name="T8" fmla="*/ 0 w 7"/>
              <a:gd name="T9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0" y="8"/>
                </a:moveTo>
                <a:lnTo>
                  <a:pt x="5" y="8"/>
                </a:lnTo>
                <a:lnTo>
                  <a:pt x="7" y="2"/>
                </a:lnTo>
                <a:lnTo>
                  <a:pt x="0" y="0"/>
                </a:lnTo>
                <a:lnTo>
                  <a:pt x="0" y="8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4" name="Freeform 437"/>
          <p:cNvSpPr/>
          <p:nvPr/>
        </p:nvSpPr>
        <p:spPr bwMode="auto">
          <a:xfrm>
            <a:off x="5484178" y="2836863"/>
            <a:ext cx="11113" cy="11113"/>
          </a:xfrm>
          <a:custGeom>
            <a:avLst/>
            <a:gdLst>
              <a:gd name="T0" fmla="*/ 0 w 7"/>
              <a:gd name="T1" fmla="*/ 7 h 7"/>
              <a:gd name="T2" fmla="*/ 6 w 7"/>
              <a:gd name="T3" fmla="*/ 7 h 7"/>
              <a:gd name="T4" fmla="*/ 7 w 7"/>
              <a:gd name="T5" fmla="*/ 2 h 7"/>
              <a:gd name="T6" fmla="*/ 0 w 7"/>
              <a:gd name="T7" fmla="*/ 0 h 7"/>
              <a:gd name="T8" fmla="*/ 0 w 7"/>
              <a:gd name="T9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0" y="7"/>
                </a:moveTo>
                <a:lnTo>
                  <a:pt x="6" y="7"/>
                </a:lnTo>
                <a:lnTo>
                  <a:pt x="7" y="2"/>
                </a:lnTo>
                <a:lnTo>
                  <a:pt x="0" y="0"/>
                </a:lnTo>
                <a:lnTo>
                  <a:pt x="0" y="7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5" name="Freeform 438"/>
          <p:cNvSpPr/>
          <p:nvPr/>
        </p:nvSpPr>
        <p:spPr bwMode="auto">
          <a:xfrm>
            <a:off x="5504815" y="2840038"/>
            <a:ext cx="9525" cy="11113"/>
          </a:xfrm>
          <a:custGeom>
            <a:avLst/>
            <a:gdLst>
              <a:gd name="T0" fmla="*/ 0 w 6"/>
              <a:gd name="T1" fmla="*/ 7 h 7"/>
              <a:gd name="T2" fmla="*/ 6 w 6"/>
              <a:gd name="T3" fmla="*/ 7 h 7"/>
              <a:gd name="T4" fmla="*/ 6 w 6"/>
              <a:gd name="T5" fmla="*/ 2 h 7"/>
              <a:gd name="T6" fmla="*/ 0 w 6"/>
              <a:gd name="T7" fmla="*/ 0 h 7"/>
              <a:gd name="T8" fmla="*/ 0 w 6"/>
              <a:gd name="T9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7">
                <a:moveTo>
                  <a:pt x="0" y="7"/>
                </a:moveTo>
                <a:lnTo>
                  <a:pt x="6" y="7"/>
                </a:lnTo>
                <a:lnTo>
                  <a:pt x="6" y="2"/>
                </a:lnTo>
                <a:lnTo>
                  <a:pt x="0" y="0"/>
                </a:lnTo>
                <a:lnTo>
                  <a:pt x="0" y="7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6" name="Freeform 439"/>
          <p:cNvSpPr/>
          <p:nvPr/>
        </p:nvSpPr>
        <p:spPr bwMode="auto">
          <a:xfrm>
            <a:off x="5522278" y="2843213"/>
            <a:ext cx="12700" cy="11113"/>
          </a:xfrm>
          <a:custGeom>
            <a:avLst/>
            <a:gdLst>
              <a:gd name="T0" fmla="*/ 0 w 8"/>
              <a:gd name="T1" fmla="*/ 7 h 7"/>
              <a:gd name="T2" fmla="*/ 8 w 8"/>
              <a:gd name="T3" fmla="*/ 7 h 7"/>
              <a:gd name="T4" fmla="*/ 8 w 8"/>
              <a:gd name="T5" fmla="*/ 2 h 7"/>
              <a:gd name="T6" fmla="*/ 2 w 8"/>
              <a:gd name="T7" fmla="*/ 0 h 7"/>
              <a:gd name="T8" fmla="*/ 0 w 8"/>
              <a:gd name="T9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7">
                <a:moveTo>
                  <a:pt x="0" y="7"/>
                </a:moveTo>
                <a:lnTo>
                  <a:pt x="8" y="7"/>
                </a:lnTo>
                <a:lnTo>
                  <a:pt x="8" y="2"/>
                </a:lnTo>
                <a:lnTo>
                  <a:pt x="2" y="0"/>
                </a:lnTo>
                <a:lnTo>
                  <a:pt x="0" y="7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7" name="Freeform 440"/>
          <p:cNvSpPr/>
          <p:nvPr/>
        </p:nvSpPr>
        <p:spPr bwMode="auto">
          <a:xfrm>
            <a:off x="5542915" y="2846388"/>
            <a:ext cx="12700" cy="11113"/>
          </a:xfrm>
          <a:custGeom>
            <a:avLst/>
            <a:gdLst>
              <a:gd name="T0" fmla="*/ 0 w 8"/>
              <a:gd name="T1" fmla="*/ 7 h 7"/>
              <a:gd name="T2" fmla="*/ 8 w 8"/>
              <a:gd name="T3" fmla="*/ 7 h 7"/>
              <a:gd name="T4" fmla="*/ 8 w 8"/>
              <a:gd name="T5" fmla="*/ 1 h 7"/>
              <a:gd name="T6" fmla="*/ 2 w 8"/>
              <a:gd name="T7" fmla="*/ 0 h 7"/>
              <a:gd name="T8" fmla="*/ 0 w 8"/>
              <a:gd name="T9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7">
                <a:moveTo>
                  <a:pt x="0" y="7"/>
                </a:moveTo>
                <a:lnTo>
                  <a:pt x="8" y="7"/>
                </a:lnTo>
                <a:lnTo>
                  <a:pt x="8" y="1"/>
                </a:lnTo>
                <a:lnTo>
                  <a:pt x="2" y="0"/>
                </a:lnTo>
                <a:lnTo>
                  <a:pt x="0" y="7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8" name="Freeform 441"/>
          <p:cNvSpPr/>
          <p:nvPr/>
        </p:nvSpPr>
        <p:spPr bwMode="auto">
          <a:xfrm>
            <a:off x="5565140" y="2847975"/>
            <a:ext cx="11113" cy="12700"/>
          </a:xfrm>
          <a:custGeom>
            <a:avLst/>
            <a:gdLst>
              <a:gd name="T0" fmla="*/ 0 w 7"/>
              <a:gd name="T1" fmla="*/ 8 h 8"/>
              <a:gd name="T2" fmla="*/ 7 w 7"/>
              <a:gd name="T3" fmla="*/ 8 h 8"/>
              <a:gd name="T4" fmla="*/ 7 w 7"/>
              <a:gd name="T5" fmla="*/ 2 h 8"/>
              <a:gd name="T6" fmla="*/ 1 w 7"/>
              <a:gd name="T7" fmla="*/ 0 h 8"/>
              <a:gd name="T8" fmla="*/ 0 w 7"/>
              <a:gd name="T9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0" y="8"/>
                </a:moveTo>
                <a:lnTo>
                  <a:pt x="7" y="8"/>
                </a:lnTo>
                <a:lnTo>
                  <a:pt x="7" y="2"/>
                </a:lnTo>
                <a:lnTo>
                  <a:pt x="1" y="0"/>
                </a:lnTo>
                <a:lnTo>
                  <a:pt x="0" y="8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89" name="Freeform 442"/>
          <p:cNvSpPr/>
          <p:nvPr/>
        </p:nvSpPr>
        <p:spPr bwMode="auto">
          <a:xfrm>
            <a:off x="5585778" y="2851150"/>
            <a:ext cx="11113" cy="12700"/>
          </a:xfrm>
          <a:custGeom>
            <a:avLst/>
            <a:gdLst>
              <a:gd name="T0" fmla="*/ 0 w 7"/>
              <a:gd name="T1" fmla="*/ 8 h 8"/>
              <a:gd name="T2" fmla="*/ 7 w 7"/>
              <a:gd name="T3" fmla="*/ 8 h 8"/>
              <a:gd name="T4" fmla="*/ 7 w 7"/>
              <a:gd name="T5" fmla="*/ 2 h 8"/>
              <a:gd name="T6" fmla="*/ 2 w 7"/>
              <a:gd name="T7" fmla="*/ 0 h 8"/>
              <a:gd name="T8" fmla="*/ 0 w 7"/>
              <a:gd name="T9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0" y="8"/>
                </a:moveTo>
                <a:lnTo>
                  <a:pt x="7" y="8"/>
                </a:lnTo>
                <a:lnTo>
                  <a:pt x="7" y="2"/>
                </a:lnTo>
                <a:lnTo>
                  <a:pt x="2" y="0"/>
                </a:lnTo>
                <a:lnTo>
                  <a:pt x="0" y="8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90" name="Freeform 443"/>
          <p:cNvSpPr/>
          <p:nvPr/>
        </p:nvSpPr>
        <p:spPr bwMode="auto">
          <a:xfrm>
            <a:off x="5606415" y="2854325"/>
            <a:ext cx="11113" cy="12700"/>
          </a:xfrm>
          <a:custGeom>
            <a:avLst/>
            <a:gdLst>
              <a:gd name="T0" fmla="*/ 0 w 7"/>
              <a:gd name="T1" fmla="*/ 8 h 8"/>
              <a:gd name="T2" fmla="*/ 7 w 7"/>
              <a:gd name="T3" fmla="*/ 8 h 8"/>
              <a:gd name="T4" fmla="*/ 7 w 7"/>
              <a:gd name="T5" fmla="*/ 2 h 8"/>
              <a:gd name="T6" fmla="*/ 2 w 7"/>
              <a:gd name="T7" fmla="*/ 0 h 8"/>
              <a:gd name="T8" fmla="*/ 0 w 7"/>
              <a:gd name="T9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0" y="8"/>
                </a:moveTo>
                <a:lnTo>
                  <a:pt x="7" y="8"/>
                </a:lnTo>
                <a:lnTo>
                  <a:pt x="7" y="2"/>
                </a:lnTo>
                <a:lnTo>
                  <a:pt x="2" y="0"/>
                </a:lnTo>
                <a:lnTo>
                  <a:pt x="0" y="8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91" name="Freeform 444"/>
          <p:cNvSpPr/>
          <p:nvPr/>
        </p:nvSpPr>
        <p:spPr bwMode="auto">
          <a:xfrm>
            <a:off x="5627053" y="2857500"/>
            <a:ext cx="11113" cy="12700"/>
          </a:xfrm>
          <a:custGeom>
            <a:avLst/>
            <a:gdLst>
              <a:gd name="T0" fmla="*/ 0 w 7"/>
              <a:gd name="T1" fmla="*/ 8 h 8"/>
              <a:gd name="T2" fmla="*/ 7 w 7"/>
              <a:gd name="T3" fmla="*/ 8 h 8"/>
              <a:gd name="T4" fmla="*/ 7 w 7"/>
              <a:gd name="T5" fmla="*/ 2 h 8"/>
              <a:gd name="T6" fmla="*/ 2 w 7"/>
              <a:gd name="T7" fmla="*/ 0 h 8"/>
              <a:gd name="T8" fmla="*/ 0 w 7"/>
              <a:gd name="T9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0" y="8"/>
                </a:moveTo>
                <a:lnTo>
                  <a:pt x="7" y="8"/>
                </a:lnTo>
                <a:lnTo>
                  <a:pt x="7" y="2"/>
                </a:lnTo>
                <a:lnTo>
                  <a:pt x="2" y="0"/>
                </a:lnTo>
                <a:lnTo>
                  <a:pt x="0" y="8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92" name="Freeform 445"/>
          <p:cNvSpPr/>
          <p:nvPr/>
        </p:nvSpPr>
        <p:spPr bwMode="auto">
          <a:xfrm>
            <a:off x="5647690" y="2860675"/>
            <a:ext cx="12700" cy="11113"/>
          </a:xfrm>
          <a:custGeom>
            <a:avLst/>
            <a:gdLst>
              <a:gd name="T0" fmla="*/ 0 w 8"/>
              <a:gd name="T1" fmla="*/ 7 h 7"/>
              <a:gd name="T2" fmla="*/ 6 w 8"/>
              <a:gd name="T3" fmla="*/ 7 h 7"/>
              <a:gd name="T4" fmla="*/ 8 w 8"/>
              <a:gd name="T5" fmla="*/ 2 h 7"/>
              <a:gd name="T6" fmla="*/ 2 w 8"/>
              <a:gd name="T7" fmla="*/ 0 h 7"/>
              <a:gd name="T8" fmla="*/ 0 w 8"/>
              <a:gd name="T9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7">
                <a:moveTo>
                  <a:pt x="0" y="7"/>
                </a:moveTo>
                <a:lnTo>
                  <a:pt x="6" y="7"/>
                </a:lnTo>
                <a:lnTo>
                  <a:pt x="8" y="2"/>
                </a:lnTo>
                <a:lnTo>
                  <a:pt x="2" y="0"/>
                </a:lnTo>
                <a:lnTo>
                  <a:pt x="0" y="7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93" name="Freeform 446"/>
          <p:cNvSpPr/>
          <p:nvPr/>
        </p:nvSpPr>
        <p:spPr bwMode="auto">
          <a:xfrm>
            <a:off x="5668328" y="2863850"/>
            <a:ext cx="12700" cy="11113"/>
          </a:xfrm>
          <a:custGeom>
            <a:avLst/>
            <a:gdLst>
              <a:gd name="T0" fmla="*/ 0 w 8"/>
              <a:gd name="T1" fmla="*/ 7 h 7"/>
              <a:gd name="T2" fmla="*/ 6 w 8"/>
              <a:gd name="T3" fmla="*/ 7 h 7"/>
              <a:gd name="T4" fmla="*/ 8 w 8"/>
              <a:gd name="T5" fmla="*/ 2 h 7"/>
              <a:gd name="T6" fmla="*/ 0 w 8"/>
              <a:gd name="T7" fmla="*/ 0 h 7"/>
              <a:gd name="T8" fmla="*/ 0 w 8"/>
              <a:gd name="T9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7">
                <a:moveTo>
                  <a:pt x="0" y="7"/>
                </a:moveTo>
                <a:lnTo>
                  <a:pt x="6" y="7"/>
                </a:lnTo>
                <a:lnTo>
                  <a:pt x="8" y="2"/>
                </a:lnTo>
                <a:lnTo>
                  <a:pt x="0" y="0"/>
                </a:lnTo>
                <a:lnTo>
                  <a:pt x="0" y="7"/>
                </a:lnTo>
                <a:close/>
              </a:path>
            </a:pathLst>
          </a:cu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94" name="Freeform 447"/>
          <p:cNvSpPr/>
          <p:nvPr/>
        </p:nvSpPr>
        <p:spPr bwMode="auto">
          <a:xfrm>
            <a:off x="1796415" y="2197100"/>
            <a:ext cx="304800" cy="527050"/>
          </a:xfrm>
          <a:custGeom>
            <a:avLst/>
            <a:gdLst>
              <a:gd name="T0" fmla="*/ 96 w 102"/>
              <a:gd name="T1" fmla="*/ 3 h 177"/>
              <a:gd name="T2" fmla="*/ 102 w 102"/>
              <a:gd name="T3" fmla="*/ 0 h 177"/>
              <a:gd name="T4" fmla="*/ 34 w 102"/>
              <a:gd name="T5" fmla="*/ 80 h 177"/>
              <a:gd name="T6" fmla="*/ 98 w 102"/>
              <a:gd name="T7" fmla="*/ 177 h 177"/>
              <a:gd name="T8" fmla="*/ 96 w 102"/>
              <a:gd name="T9" fmla="*/ 3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177">
                <a:moveTo>
                  <a:pt x="96" y="3"/>
                </a:moveTo>
                <a:cubicBezTo>
                  <a:pt x="97" y="2"/>
                  <a:pt x="100" y="1"/>
                  <a:pt x="102" y="0"/>
                </a:cubicBezTo>
                <a:cubicBezTo>
                  <a:pt x="67" y="8"/>
                  <a:pt x="34" y="41"/>
                  <a:pt x="34" y="80"/>
                </a:cubicBezTo>
                <a:cubicBezTo>
                  <a:pt x="34" y="131"/>
                  <a:pt x="85" y="168"/>
                  <a:pt x="98" y="177"/>
                </a:cubicBezTo>
                <a:cubicBezTo>
                  <a:pt x="0" y="56"/>
                  <a:pt x="96" y="3"/>
                  <a:pt x="96" y="3"/>
                </a:cubicBezTo>
                <a:close/>
              </a:path>
            </a:pathLst>
          </a:custGeom>
          <a:solidFill>
            <a:srgbClr val="F794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95" name="Freeform 448"/>
          <p:cNvSpPr/>
          <p:nvPr/>
        </p:nvSpPr>
        <p:spPr bwMode="auto">
          <a:xfrm>
            <a:off x="1921828" y="2193925"/>
            <a:ext cx="214313" cy="530225"/>
          </a:xfrm>
          <a:custGeom>
            <a:avLst/>
            <a:gdLst>
              <a:gd name="T0" fmla="*/ 62 w 72"/>
              <a:gd name="T1" fmla="*/ 178 h 178"/>
              <a:gd name="T2" fmla="*/ 71 w 72"/>
              <a:gd name="T3" fmla="*/ 178 h 178"/>
              <a:gd name="T4" fmla="*/ 70 w 72"/>
              <a:gd name="T5" fmla="*/ 1 h 178"/>
              <a:gd name="T6" fmla="*/ 72 w 72"/>
              <a:gd name="T7" fmla="*/ 0 h 178"/>
              <a:gd name="T8" fmla="*/ 62 w 72"/>
              <a:gd name="T9" fmla="*/ 1 h 178"/>
              <a:gd name="T10" fmla="*/ 64 w 72"/>
              <a:gd name="T11" fmla="*/ 1 h 178"/>
              <a:gd name="T12" fmla="*/ 62 w 72"/>
              <a:gd name="T13" fmla="*/ 178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2" h="178">
                <a:moveTo>
                  <a:pt x="62" y="178"/>
                </a:moveTo>
                <a:cubicBezTo>
                  <a:pt x="71" y="178"/>
                  <a:pt x="71" y="178"/>
                  <a:pt x="71" y="178"/>
                </a:cubicBezTo>
                <a:cubicBezTo>
                  <a:pt x="36" y="57"/>
                  <a:pt x="70" y="1"/>
                  <a:pt x="70" y="1"/>
                </a:cubicBezTo>
                <a:cubicBezTo>
                  <a:pt x="71" y="0"/>
                  <a:pt x="71" y="0"/>
                  <a:pt x="72" y="0"/>
                </a:cubicBezTo>
                <a:cubicBezTo>
                  <a:pt x="69" y="0"/>
                  <a:pt x="66" y="0"/>
                  <a:pt x="62" y="1"/>
                </a:cubicBezTo>
                <a:cubicBezTo>
                  <a:pt x="64" y="1"/>
                  <a:pt x="64" y="1"/>
                  <a:pt x="64" y="1"/>
                </a:cubicBezTo>
                <a:cubicBezTo>
                  <a:pt x="0" y="53"/>
                  <a:pt x="57" y="168"/>
                  <a:pt x="62" y="178"/>
                </a:cubicBezTo>
                <a:close/>
              </a:path>
            </a:pathLst>
          </a:custGeom>
          <a:solidFill>
            <a:srgbClr val="F794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96" name="Freeform 449"/>
          <p:cNvSpPr/>
          <p:nvPr/>
        </p:nvSpPr>
        <p:spPr bwMode="auto">
          <a:xfrm>
            <a:off x="2159953" y="2193925"/>
            <a:ext cx="223838" cy="530225"/>
          </a:xfrm>
          <a:custGeom>
            <a:avLst/>
            <a:gdLst>
              <a:gd name="T0" fmla="*/ 3 w 75"/>
              <a:gd name="T1" fmla="*/ 178 h 178"/>
              <a:gd name="T2" fmla="*/ 12 w 75"/>
              <a:gd name="T3" fmla="*/ 178 h 178"/>
              <a:gd name="T4" fmla="*/ 10 w 75"/>
              <a:gd name="T5" fmla="*/ 2 h 178"/>
              <a:gd name="T6" fmla="*/ 11 w 75"/>
              <a:gd name="T7" fmla="*/ 2 h 178"/>
              <a:gd name="T8" fmla="*/ 0 w 75"/>
              <a:gd name="T9" fmla="*/ 0 h 178"/>
              <a:gd name="T10" fmla="*/ 0 w 75"/>
              <a:gd name="T11" fmla="*/ 0 h 178"/>
              <a:gd name="T12" fmla="*/ 3 w 75"/>
              <a:gd name="T13" fmla="*/ 178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5" h="178">
                <a:moveTo>
                  <a:pt x="3" y="178"/>
                </a:moveTo>
                <a:cubicBezTo>
                  <a:pt x="12" y="178"/>
                  <a:pt x="12" y="178"/>
                  <a:pt x="12" y="178"/>
                </a:cubicBezTo>
                <a:cubicBezTo>
                  <a:pt x="17" y="168"/>
                  <a:pt x="75" y="53"/>
                  <a:pt x="10" y="2"/>
                </a:cubicBezTo>
                <a:cubicBezTo>
                  <a:pt x="10" y="2"/>
                  <a:pt x="10" y="2"/>
                  <a:pt x="11" y="2"/>
                </a:cubicBezTo>
                <a:cubicBezTo>
                  <a:pt x="7" y="1"/>
                  <a:pt x="4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29" y="53"/>
                  <a:pt x="4" y="171"/>
                  <a:pt x="3" y="178"/>
                </a:cubicBezTo>
                <a:close/>
              </a:path>
            </a:pathLst>
          </a:custGeom>
          <a:solidFill>
            <a:srgbClr val="F794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97" name="Freeform 450"/>
          <p:cNvSpPr/>
          <p:nvPr/>
        </p:nvSpPr>
        <p:spPr bwMode="auto">
          <a:xfrm>
            <a:off x="2217103" y="2206625"/>
            <a:ext cx="265113" cy="514350"/>
          </a:xfrm>
          <a:custGeom>
            <a:avLst/>
            <a:gdLst>
              <a:gd name="T0" fmla="*/ 0 w 89"/>
              <a:gd name="T1" fmla="*/ 173 h 173"/>
              <a:gd name="T2" fmla="*/ 60 w 89"/>
              <a:gd name="T3" fmla="*/ 76 h 173"/>
              <a:gd name="T4" fmla="*/ 1 w 89"/>
              <a:gd name="T5" fmla="*/ 0 h 173"/>
              <a:gd name="T6" fmla="*/ 0 w 89"/>
              <a:gd name="T7" fmla="*/ 173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9" h="173">
                <a:moveTo>
                  <a:pt x="0" y="173"/>
                </a:moveTo>
                <a:cubicBezTo>
                  <a:pt x="12" y="163"/>
                  <a:pt x="59" y="124"/>
                  <a:pt x="60" y="76"/>
                </a:cubicBezTo>
                <a:cubicBezTo>
                  <a:pt x="60" y="41"/>
                  <a:pt x="32" y="11"/>
                  <a:pt x="1" y="0"/>
                </a:cubicBezTo>
                <a:cubicBezTo>
                  <a:pt x="12" y="7"/>
                  <a:pt x="89" y="60"/>
                  <a:pt x="0" y="173"/>
                </a:cubicBezTo>
                <a:close/>
              </a:path>
            </a:pathLst>
          </a:custGeom>
          <a:solidFill>
            <a:srgbClr val="F794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98" name="Freeform 451"/>
          <p:cNvSpPr/>
          <p:nvPr/>
        </p:nvSpPr>
        <p:spPr bwMode="auto">
          <a:xfrm>
            <a:off x="1796415" y="2197100"/>
            <a:ext cx="315913" cy="527050"/>
          </a:xfrm>
          <a:custGeom>
            <a:avLst/>
            <a:gdLst>
              <a:gd name="T0" fmla="*/ 104 w 106"/>
              <a:gd name="T1" fmla="*/ 177 h 177"/>
              <a:gd name="T2" fmla="*/ 106 w 106"/>
              <a:gd name="T3" fmla="*/ 0 h 177"/>
              <a:gd name="T4" fmla="*/ 104 w 106"/>
              <a:gd name="T5" fmla="*/ 0 h 177"/>
              <a:gd name="T6" fmla="*/ 102 w 106"/>
              <a:gd name="T7" fmla="*/ 0 h 177"/>
              <a:gd name="T8" fmla="*/ 96 w 106"/>
              <a:gd name="T9" fmla="*/ 3 h 177"/>
              <a:gd name="T10" fmla="*/ 98 w 106"/>
              <a:gd name="T11" fmla="*/ 177 h 177"/>
              <a:gd name="T12" fmla="*/ 98 w 106"/>
              <a:gd name="T13" fmla="*/ 177 h 177"/>
              <a:gd name="T14" fmla="*/ 104 w 106"/>
              <a:gd name="T15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6" h="177">
                <a:moveTo>
                  <a:pt x="104" y="177"/>
                </a:moveTo>
                <a:cubicBezTo>
                  <a:pt x="99" y="167"/>
                  <a:pt x="42" y="52"/>
                  <a:pt x="106" y="0"/>
                </a:cubicBezTo>
                <a:cubicBezTo>
                  <a:pt x="106" y="0"/>
                  <a:pt x="106" y="0"/>
                  <a:pt x="104" y="0"/>
                </a:cubicBezTo>
                <a:cubicBezTo>
                  <a:pt x="104" y="0"/>
                  <a:pt x="103" y="0"/>
                  <a:pt x="102" y="0"/>
                </a:cubicBezTo>
                <a:cubicBezTo>
                  <a:pt x="100" y="1"/>
                  <a:pt x="97" y="2"/>
                  <a:pt x="96" y="3"/>
                </a:cubicBezTo>
                <a:cubicBezTo>
                  <a:pt x="96" y="3"/>
                  <a:pt x="0" y="56"/>
                  <a:pt x="98" y="177"/>
                </a:cubicBezTo>
                <a:cubicBezTo>
                  <a:pt x="98" y="177"/>
                  <a:pt x="98" y="177"/>
                  <a:pt x="98" y="177"/>
                </a:cubicBezTo>
                <a:lnTo>
                  <a:pt x="104" y="177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99" name="Freeform 452"/>
          <p:cNvSpPr/>
          <p:nvPr/>
        </p:nvSpPr>
        <p:spPr bwMode="auto">
          <a:xfrm>
            <a:off x="2190115" y="2200275"/>
            <a:ext cx="292100" cy="523875"/>
          </a:xfrm>
          <a:custGeom>
            <a:avLst/>
            <a:gdLst>
              <a:gd name="T0" fmla="*/ 0 w 98"/>
              <a:gd name="T1" fmla="*/ 0 h 176"/>
              <a:gd name="T2" fmla="*/ 2 w 98"/>
              <a:gd name="T3" fmla="*/ 176 h 176"/>
              <a:gd name="T4" fmla="*/ 7 w 98"/>
              <a:gd name="T5" fmla="*/ 176 h 176"/>
              <a:gd name="T6" fmla="*/ 7 w 98"/>
              <a:gd name="T7" fmla="*/ 176 h 176"/>
              <a:gd name="T8" fmla="*/ 9 w 98"/>
              <a:gd name="T9" fmla="*/ 175 h 176"/>
              <a:gd name="T10" fmla="*/ 10 w 98"/>
              <a:gd name="T11" fmla="*/ 2 h 176"/>
              <a:gd name="T12" fmla="*/ 1 w 98"/>
              <a:gd name="T13" fmla="*/ 0 h 176"/>
              <a:gd name="T14" fmla="*/ 0 w 98"/>
              <a:gd name="T15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8" h="176">
                <a:moveTo>
                  <a:pt x="0" y="0"/>
                </a:moveTo>
                <a:cubicBezTo>
                  <a:pt x="65" y="51"/>
                  <a:pt x="7" y="166"/>
                  <a:pt x="2" y="176"/>
                </a:cubicBezTo>
                <a:cubicBezTo>
                  <a:pt x="7" y="176"/>
                  <a:pt x="7" y="176"/>
                  <a:pt x="7" y="176"/>
                </a:cubicBezTo>
                <a:cubicBezTo>
                  <a:pt x="7" y="176"/>
                  <a:pt x="7" y="176"/>
                  <a:pt x="7" y="176"/>
                </a:cubicBezTo>
                <a:cubicBezTo>
                  <a:pt x="8" y="176"/>
                  <a:pt x="8" y="175"/>
                  <a:pt x="9" y="175"/>
                </a:cubicBezTo>
                <a:cubicBezTo>
                  <a:pt x="98" y="62"/>
                  <a:pt x="21" y="9"/>
                  <a:pt x="10" y="2"/>
                </a:cubicBezTo>
                <a:cubicBezTo>
                  <a:pt x="7" y="1"/>
                  <a:pt x="4" y="0"/>
                  <a:pt x="1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00" name="Freeform 453"/>
          <p:cNvSpPr/>
          <p:nvPr/>
        </p:nvSpPr>
        <p:spPr bwMode="auto">
          <a:xfrm>
            <a:off x="2029778" y="2193925"/>
            <a:ext cx="217488" cy="530225"/>
          </a:xfrm>
          <a:custGeom>
            <a:avLst/>
            <a:gdLst>
              <a:gd name="T0" fmla="*/ 35 w 73"/>
              <a:gd name="T1" fmla="*/ 178 h 178"/>
              <a:gd name="T2" fmla="*/ 47 w 73"/>
              <a:gd name="T3" fmla="*/ 178 h 178"/>
              <a:gd name="T4" fmla="*/ 44 w 73"/>
              <a:gd name="T5" fmla="*/ 0 h 178"/>
              <a:gd name="T6" fmla="*/ 44 w 73"/>
              <a:gd name="T7" fmla="*/ 0 h 178"/>
              <a:gd name="T8" fmla="*/ 38 w 73"/>
              <a:gd name="T9" fmla="*/ 0 h 178"/>
              <a:gd name="T10" fmla="*/ 36 w 73"/>
              <a:gd name="T11" fmla="*/ 0 h 178"/>
              <a:gd name="T12" fmla="*/ 34 w 73"/>
              <a:gd name="T13" fmla="*/ 1 h 178"/>
              <a:gd name="T14" fmla="*/ 35 w 73"/>
              <a:gd name="T15" fmla="*/ 178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3" h="178">
                <a:moveTo>
                  <a:pt x="35" y="178"/>
                </a:moveTo>
                <a:cubicBezTo>
                  <a:pt x="47" y="178"/>
                  <a:pt x="47" y="178"/>
                  <a:pt x="47" y="178"/>
                </a:cubicBezTo>
                <a:cubicBezTo>
                  <a:pt x="48" y="171"/>
                  <a:pt x="73" y="53"/>
                  <a:pt x="44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2" y="0"/>
                  <a:pt x="40" y="0"/>
                  <a:pt x="38" y="0"/>
                </a:cubicBezTo>
                <a:cubicBezTo>
                  <a:pt x="38" y="0"/>
                  <a:pt x="37" y="0"/>
                  <a:pt x="36" y="0"/>
                </a:cubicBezTo>
                <a:cubicBezTo>
                  <a:pt x="35" y="0"/>
                  <a:pt x="35" y="0"/>
                  <a:pt x="34" y="1"/>
                </a:cubicBezTo>
                <a:cubicBezTo>
                  <a:pt x="34" y="1"/>
                  <a:pt x="0" y="57"/>
                  <a:pt x="35" y="178"/>
                </a:cubicBez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01" name="Freeform 454"/>
          <p:cNvSpPr/>
          <p:nvPr/>
        </p:nvSpPr>
        <p:spPr bwMode="auto">
          <a:xfrm>
            <a:off x="2094865" y="2738438"/>
            <a:ext cx="14288" cy="65088"/>
          </a:xfrm>
          <a:custGeom>
            <a:avLst/>
            <a:gdLst>
              <a:gd name="T0" fmla="*/ 4 w 9"/>
              <a:gd name="T1" fmla="*/ 41 h 41"/>
              <a:gd name="T2" fmla="*/ 0 w 9"/>
              <a:gd name="T3" fmla="*/ 0 h 41"/>
              <a:gd name="T4" fmla="*/ 2 w 9"/>
              <a:gd name="T5" fmla="*/ 0 h 41"/>
              <a:gd name="T6" fmla="*/ 2 w 9"/>
              <a:gd name="T7" fmla="*/ 11 h 41"/>
              <a:gd name="T8" fmla="*/ 7 w 9"/>
              <a:gd name="T9" fmla="*/ 2 h 41"/>
              <a:gd name="T10" fmla="*/ 9 w 9"/>
              <a:gd name="T11" fmla="*/ 2 h 41"/>
              <a:gd name="T12" fmla="*/ 2 w 9"/>
              <a:gd name="T13" fmla="*/ 15 h 41"/>
              <a:gd name="T14" fmla="*/ 6 w 9"/>
              <a:gd name="T15" fmla="*/ 41 h 41"/>
              <a:gd name="T16" fmla="*/ 4 w 9"/>
              <a:gd name="T17" fmla="*/ 4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" h="41">
                <a:moveTo>
                  <a:pt x="4" y="41"/>
                </a:moveTo>
                <a:lnTo>
                  <a:pt x="0" y="0"/>
                </a:lnTo>
                <a:lnTo>
                  <a:pt x="2" y="0"/>
                </a:lnTo>
                <a:lnTo>
                  <a:pt x="2" y="11"/>
                </a:lnTo>
                <a:lnTo>
                  <a:pt x="7" y="2"/>
                </a:lnTo>
                <a:lnTo>
                  <a:pt x="9" y="2"/>
                </a:lnTo>
                <a:lnTo>
                  <a:pt x="2" y="15"/>
                </a:lnTo>
                <a:lnTo>
                  <a:pt x="6" y="41"/>
                </a:lnTo>
                <a:lnTo>
                  <a:pt x="4" y="41"/>
                </a:lnTo>
                <a:close/>
              </a:path>
            </a:pathLst>
          </a:custGeom>
          <a:solidFill>
            <a:srgbClr val="4140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02" name="Freeform 455"/>
          <p:cNvSpPr/>
          <p:nvPr/>
        </p:nvSpPr>
        <p:spPr bwMode="auto">
          <a:xfrm>
            <a:off x="2132965" y="2732088"/>
            <a:ext cx="33338" cy="71438"/>
          </a:xfrm>
          <a:custGeom>
            <a:avLst/>
            <a:gdLst>
              <a:gd name="T0" fmla="*/ 10 w 21"/>
              <a:gd name="T1" fmla="*/ 45 h 45"/>
              <a:gd name="T2" fmla="*/ 10 w 21"/>
              <a:gd name="T3" fmla="*/ 19 h 45"/>
              <a:gd name="T4" fmla="*/ 0 w 21"/>
              <a:gd name="T5" fmla="*/ 8 h 45"/>
              <a:gd name="T6" fmla="*/ 2 w 21"/>
              <a:gd name="T7" fmla="*/ 6 h 45"/>
              <a:gd name="T8" fmla="*/ 10 w 21"/>
              <a:gd name="T9" fmla="*/ 17 h 45"/>
              <a:gd name="T10" fmla="*/ 10 w 21"/>
              <a:gd name="T11" fmla="*/ 0 h 45"/>
              <a:gd name="T12" fmla="*/ 12 w 21"/>
              <a:gd name="T13" fmla="*/ 0 h 45"/>
              <a:gd name="T14" fmla="*/ 12 w 21"/>
              <a:gd name="T15" fmla="*/ 15 h 45"/>
              <a:gd name="T16" fmla="*/ 19 w 21"/>
              <a:gd name="T17" fmla="*/ 6 h 45"/>
              <a:gd name="T18" fmla="*/ 21 w 21"/>
              <a:gd name="T19" fmla="*/ 6 h 45"/>
              <a:gd name="T20" fmla="*/ 12 w 21"/>
              <a:gd name="T21" fmla="*/ 19 h 45"/>
              <a:gd name="T22" fmla="*/ 12 w 21"/>
              <a:gd name="T23" fmla="*/ 19 h 45"/>
              <a:gd name="T24" fmla="*/ 12 w 21"/>
              <a:gd name="T25" fmla="*/ 45 h 45"/>
              <a:gd name="T26" fmla="*/ 10 w 21"/>
              <a:gd name="T27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1" h="45">
                <a:moveTo>
                  <a:pt x="10" y="45"/>
                </a:moveTo>
                <a:lnTo>
                  <a:pt x="10" y="19"/>
                </a:lnTo>
                <a:lnTo>
                  <a:pt x="0" y="8"/>
                </a:lnTo>
                <a:lnTo>
                  <a:pt x="2" y="6"/>
                </a:lnTo>
                <a:lnTo>
                  <a:pt x="10" y="17"/>
                </a:lnTo>
                <a:lnTo>
                  <a:pt x="10" y="0"/>
                </a:lnTo>
                <a:lnTo>
                  <a:pt x="12" y="0"/>
                </a:lnTo>
                <a:lnTo>
                  <a:pt x="12" y="15"/>
                </a:lnTo>
                <a:lnTo>
                  <a:pt x="19" y="6"/>
                </a:lnTo>
                <a:lnTo>
                  <a:pt x="21" y="6"/>
                </a:lnTo>
                <a:lnTo>
                  <a:pt x="12" y="19"/>
                </a:lnTo>
                <a:lnTo>
                  <a:pt x="12" y="19"/>
                </a:lnTo>
                <a:lnTo>
                  <a:pt x="12" y="45"/>
                </a:lnTo>
                <a:lnTo>
                  <a:pt x="10" y="45"/>
                </a:lnTo>
                <a:close/>
              </a:path>
            </a:pathLst>
          </a:custGeom>
          <a:solidFill>
            <a:srgbClr val="4140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03" name="Freeform 456"/>
          <p:cNvSpPr/>
          <p:nvPr/>
        </p:nvSpPr>
        <p:spPr bwMode="auto">
          <a:xfrm>
            <a:off x="2190115" y="2738438"/>
            <a:ext cx="17463" cy="65088"/>
          </a:xfrm>
          <a:custGeom>
            <a:avLst/>
            <a:gdLst>
              <a:gd name="T0" fmla="*/ 6 w 11"/>
              <a:gd name="T1" fmla="*/ 41 h 41"/>
              <a:gd name="T2" fmla="*/ 8 w 11"/>
              <a:gd name="T3" fmla="*/ 15 h 41"/>
              <a:gd name="T4" fmla="*/ 0 w 11"/>
              <a:gd name="T5" fmla="*/ 2 h 41"/>
              <a:gd name="T6" fmla="*/ 2 w 11"/>
              <a:gd name="T7" fmla="*/ 0 h 41"/>
              <a:gd name="T8" fmla="*/ 9 w 11"/>
              <a:gd name="T9" fmla="*/ 11 h 41"/>
              <a:gd name="T10" fmla="*/ 9 w 11"/>
              <a:gd name="T11" fmla="*/ 0 h 41"/>
              <a:gd name="T12" fmla="*/ 11 w 11"/>
              <a:gd name="T13" fmla="*/ 0 h 41"/>
              <a:gd name="T14" fmla="*/ 8 w 11"/>
              <a:gd name="T15" fmla="*/ 41 h 41"/>
              <a:gd name="T16" fmla="*/ 6 w 11"/>
              <a:gd name="T17" fmla="*/ 4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41">
                <a:moveTo>
                  <a:pt x="6" y="41"/>
                </a:moveTo>
                <a:lnTo>
                  <a:pt x="8" y="15"/>
                </a:lnTo>
                <a:lnTo>
                  <a:pt x="0" y="2"/>
                </a:lnTo>
                <a:lnTo>
                  <a:pt x="2" y="0"/>
                </a:lnTo>
                <a:lnTo>
                  <a:pt x="9" y="11"/>
                </a:lnTo>
                <a:lnTo>
                  <a:pt x="9" y="0"/>
                </a:lnTo>
                <a:lnTo>
                  <a:pt x="11" y="0"/>
                </a:lnTo>
                <a:lnTo>
                  <a:pt x="8" y="41"/>
                </a:lnTo>
                <a:lnTo>
                  <a:pt x="6" y="41"/>
                </a:lnTo>
                <a:close/>
              </a:path>
            </a:pathLst>
          </a:custGeom>
          <a:solidFill>
            <a:srgbClr val="4140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04" name="Freeform 457"/>
          <p:cNvSpPr/>
          <p:nvPr/>
        </p:nvSpPr>
        <p:spPr bwMode="auto">
          <a:xfrm>
            <a:off x="2064703" y="2706688"/>
            <a:ext cx="169863" cy="38100"/>
          </a:xfrm>
          <a:custGeom>
            <a:avLst/>
            <a:gdLst>
              <a:gd name="T0" fmla="*/ 90 w 107"/>
              <a:gd name="T1" fmla="*/ 24 h 24"/>
              <a:gd name="T2" fmla="*/ 19 w 107"/>
              <a:gd name="T3" fmla="*/ 24 h 24"/>
              <a:gd name="T4" fmla="*/ 0 w 107"/>
              <a:gd name="T5" fmla="*/ 1 h 24"/>
              <a:gd name="T6" fmla="*/ 107 w 107"/>
              <a:gd name="T7" fmla="*/ 0 h 24"/>
              <a:gd name="T8" fmla="*/ 90 w 107"/>
              <a:gd name="T9" fmla="*/ 2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7" h="24">
                <a:moveTo>
                  <a:pt x="90" y="24"/>
                </a:moveTo>
                <a:lnTo>
                  <a:pt x="19" y="24"/>
                </a:lnTo>
                <a:lnTo>
                  <a:pt x="0" y="1"/>
                </a:lnTo>
                <a:lnTo>
                  <a:pt x="107" y="0"/>
                </a:lnTo>
                <a:lnTo>
                  <a:pt x="90" y="24"/>
                </a:lnTo>
                <a:close/>
              </a:path>
            </a:pathLst>
          </a:custGeom>
          <a:solidFill>
            <a:srgbClr val="F794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05" name="Freeform 458"/>
          <p:cNvSpPr>
            <a:spLocks noEditPoints="1"/>
          </p:cNvSpPr>
          <p:nvPr/>
        </p:nvSpPr>
        <p:spPr bwMode="auto">
          <a:xfrm>
            <a:off x="2071053" y="2711450"/>
            <a:ext cx="157163" cy="26988"/>
          </a:xfrm>
          <a:custGeom>
            <a:avLst/>
            <a:gdLst>
              <a:gd name="T0" fmla="*/ 13 w 99"/>
              <a:gd name="T1" fmla="*/ 17 h 17"/>
              <a:gd name="T2" fmla="*/ 9 w 99"/>
              <a:gd name="T3" fmla="*/ 15 h 17"/>
              <a:gd name="T4" fmla="*/ 90 w 99"/>
              <a:gd name="T5" fmla="*/ 13 h 17"/>
              <a:gd name="T6" fmla="*/ 88 w 99"/>
              <a:gd name="T7" fmla="*/ 17 h 17"/>
              <a:gd name="T8" fmla="*/ 13 w 99"/>
              <a:gd name="T9" fmla="*/ 17 h 17"/>
              <a:gd name="T10" fmla="*/ 13 w 99"/>
              <a:gd name="T11" fmla="*/ 17 h 17"/>
              <a:gd name="T12" fmla="*/ 2 w 99"/>
              <a:gd name="T13" fmla="*/ 4 h 17"/>
              <a:gd name="T14" fmla="*/ 0 w 99"/>
              <a:gd name="T15" fmla="*/ 0 h 17"/>
              <a:gd name="T16" fmla="*/ 99 w 99"/>
              <a:gd name="T17" fmla="*/ 0 h 17"/>
              <a:gd name="T18" fmla="*/ 98 w 99"/>
              <a:gd name="T19" fmla="*/ 4 h 17"/>
              <a:gd name="T20" fmla="*/ 2 w 99"/>
              <a:gd name="T21" fmla="*/ 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9" h="17">
                <a:moveTo>
                  <a:pt x="13" y="17"/>
                </a:moveTo>
                <a:lnTo>
                  <a:pt x="9" y="15"/>
                </a:lnTo>
                <a:lnTo>
                  <a:pt x="90" y="13"/>
                </a:lnTo>
                <a:lnTo>
                  <a:pt x="88" y="17"/>
                </a:lnTo>
                <a:lnTo>
                  <a:pt x="13" y="17"/>
                </a:lnTo>
                <a:lnTo>
                  <a:pt x="13" y="17"/>
                </a:lnTo>
                <a:close/>
                <a:moveTo>
                  <a:pt x="2" y="4"/>
                </a:moveTo>
                <a:lnTo>
                  <a:pt x="0" y="0"/>
                </a:lnTo>
                <a:lnTo>
                  <a:pt x="99" y="0"/>
                </a:lnTo>
                <a:lnTo>
                  <a:pt x="98" y="4"/>
                </a:lnTo>
                <a:lnTo>
                  <a:pt x="2" y="4"/>
                </a:lnTo>
                <a:close/>
              </a:path>
            </a:pathLst>
          </a:custGeom>
          <a:solidFill>
            <a:srgbClr val="CAEBF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06" name="Freeform 459"/>
          <p:cNvSpPr/>
          <p:nvPr/>
        </p:nvSpPr>
        <p:spPr bwMode="auto">
          <a:xfrm>
            <a:off x="2091690" y="2803525"/>
            <a:ext cx="119063" cy="71438"/>
          </a:xfrm>
          <a:custGeom>
            <a:avLst/>
            <a:gdLst>
              <a:gd name="T0" fmla="*/ 37 w 40"/>
              <a:gd name="T1" fmla="*/ 19 h 24"/>
              <a:gd name="T2" fmla="*/ 37 w 40"/>
              <a:gd name="T3" fmla="*/ 0 h 24"/>
              <a:gd name="T4" fmla="*/ 3 w 40"/>
              <a:gd name="T5" fmla="*/ 0 h 24"/>
              <a:gd name="T6" fmla="*/ 3 w 40"/>
              <a:gd name="T7" fmla="*/ 19 h 24"/>
              <a:gd name="T8" fmla="*/ 37 w 40"/>
              <a:gd name="T9" fmla="*/ 19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" h="24">
                <a:moveTo>
                  <a:pt x="37" y="19"/>
                </a:moveTo>
                <a:cubicBezTo>
                  <a:pt x="40" y="13"/>
                  <a:pt x="37" y="0"/>
                  <a:pt x="37" y="0"/>
                </a:cubicBezTo>
                <a:cubicBezTo>
                  <a:pt x="3" y="0"/>
                  <a:pt x="3" y="0"/>
                  <a:pt x="3" y="0"/>
                </a:cubicBezTo>
                <a:cubicBezTo>
                  <a:pt x="3" y="0"/>
                  <a:pt x="0" y="14"/>
                  <a:pt x="3" y="19"/>
                </a:cubicBezTo>
                <a:cubicBezTo>
                  <a:pt x="5" y="24"/>
                  <a:pt x="35" y="24"/>
                  <a:pt x="37" y="19"/>
                </a:cubicBezTo>
                <a:close/>
              </a:path>
            </a:pathLst>
          </a:custGeom>
          <a:solidFill>
            <a:srgbClr val="7266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07" name="Freeform 460"/>
          <p:cNvSpPr/>
          <p:nvPr/>
        </p:nvSpPr>
        <p:spPr bwMode="auto">
          <a:xfrm>
            <a:off x="2094865" y="2803525"/>
            <a:ext cx="112713" cy="60325"/>
          </a:xfrm>
          <a:custGeom>
            <a:avLst/>
            <a:gdLst>
              <a:gd name="T0" fmla="*/ 37 w 38"/>
              <a:gd name="T1" fmla="*/ 17 h 20"/>
              <a:gd name="T2" fmla="*/ 36 w 38"/>
              <a:gd name="T3" fmla="*/ 0 h 20"/>
              <a:gd name="T4" fmla="*/ 2 w 38"/>
              <a:gd name="T5" fmla="*/ 0 h 20"/>
              <a:gd name="T6" fmla="*/ 1 w 38"/>
              <a:gd name="T7" fmla="*/ 17 h 20"/>
              <a:gd name="T8" fmla="*/ 37 w 38"/>
              <a:gd name="T9" fmla="*/ 17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20">
                <a:moveTo>
                  <a:pt x="37" y="17"/>
                </a:moveTo>
                <a:cubicBezTo>
                  <a:pt x="38" y="11"/>
                  <a:pt x="36" y="0"/>
                  <a:pt x="36" y="0"/>
                </a:cubicBezTo>
                <a:cubicBezTo>
                  <a:pt x="2" y="0"/>
                  <a:pt x="2" y="0"/>
                  <a:pt x="2" y="0"/>
                </a:cubicBezTo>
                <a:cubicBezTo>
                  <a:pt x="2" y="0"/>
                  <a:pt x="0" y="11"/>
                  <a:pt x="1" y="17"/>
                </a:cubicBezTo>
                <a:cubicBezTo>
                  <a:pt x="9" y="20"/>
                  <a:pt x="29" y="20"/>
                  <a:pt x="37" y="17"/>
                </a:cubicBezTo>
                <a:close/>
              </a:path>
            </a:pathLst>
          </a:custGeom>
          <a:solidFill>
            <a:srgbClr val="4140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08" name="Rectangle 461"/>
          <p:cNvSpPr>
            <a:spLocks noChangeArrowheads="1"/>
          </p:cNvSpPr>
          <p:nvPr/>
        </p:nvSpPr>
        <p:spPr bwMode="auto">
          <a:xfrm>
            <a:off x="2098040" y="2800350"/>
            <a:ext cx="109538" cy="6350"/>
          </a:xfrm>
          <a:prstGeom prst="rect">
            <a:avLst/>
          </a:prstGeom>
          <a:solidFill>
            <a:srgbClr val="4140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09" name="Freeform 462"/>
          <p:cNvSpPr/>
          <p:nvPr/>
        </p:nvSpPr>
        <p:spPr bwMode="auto">
          <a:xfrm>
            <a:off x="5454015" y="3197225"/>
            <a:ext cx="641350" cy="249238"/>
          </a:xfrm>
          <a:custGeom>
            <a:avLst/>
            <a:gdLst>
              <a:gd name="T0" fmla="*/ 0 w 215"/>
              <a:gd name="T1" fmla="*/ 84 h 84"/>
              <a:gd name="T2" fmla="*/ 38 w 215"/>
              <a:gd name="T3" fmla="*/ 44 h 84"/>
              <a:gd name="T4" fmla="*/ 38 w 215"/>
              <a:gd name="T5" fmla="*/ 40 h 84"/>
              <a:gd name="T6" fmla="*/ 77 w 215"/>
              <a:gd name="T7" fmla="*/ 0 h 84"/>
              <a:gd name="T8" fmla="*/ 105 w 215"/>
              <a:gd name="T9" fmla="*/ 12 h 84"/>
              <a:gd name="T10" fmla="*/ 133 w 215"/>
              <a:gd name="T11" fmla="*/ 0 h 84"/>
              <a:gd name="T12" fmla="*/ 173 w 215"/>
              <a:gd name="T13" fmla="*/ 40 h 84"/>
              <a:gd name="T14" fmla="*/ 173 w 215"/>
              <a:gd name="T15" fmla="*/ 44 h 84"/>
              <a:gd name="T16" fmla="*/ 175 w 215"/>
              <a:gd name="T17" fmla="*/ 44 h 84"/>
              <a:gd name="T18" fmla="*/ 215 w 215"/>
              <a:gd name="T19" fmla="*/ 84 h 84"/>
              <a:gd name="T20" fmla="*/ 0 w 215"/>
              <a:gd name="T21" fmla="*/ 8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5" h="84">
                <a:moveTo>
                  <a:pt x="0" y="84"/>
                </a:moveTo>
                <a:cubicBezTo>
                  <a:pt x="0" y="62"/>
                  <a:pt x="17" y="45"/>
                  <a:pt x="38" y="44"/>
                </a:cubicBezTo>
                <a:cubicBezTo>
                  <a:pt x="38" y="43"/>
                  <a:pt x="38" y="41"/>
                  <a:pt x="38" y="40"/>
                </a:cubicBezTo>
                <a:cubicBezTo>
                  <a:pt x="38" y="18"/>
                  <a:pt x="55" y="0"/>
                  <a:pt x="77" y="0"/>
                </a:cubicBezTo>
                <a:cubicBezTo>
                  <a:pt x="88" y="0"/>
                  <a:pt x="98" y="5"/>
                  <a:pt x="105" y="12"/>
                </a:cubicBezTo>
                <a:cubicBezTo>
                  <a:pt x="112" y="5"/>
                  <a:pt x="122" y="0"/>
                  <a:pt x="133" y="0"/>
                </a:cubicBezTo>
                <a:cubicBezTo>
                  <a:pt x="155" y="0"/>
                  <a:pt x="173" y="18"/>
                  <a:pt x="173" y="40"/>
                </a:cubicBezTo>
                <a:cubicBezTo>
                  <a:pt x="173" y="41"/>
                  <a:pt x="173" y="43"/>
                  <a:pt x="173" y="44"/>
                </a:cubicBezTo>
                <a:cubicBezTo>
                  <a:pt x="173" y="44"/>
                  <a:pt x="174" y="44"/>
                  <a:pt x="175" y="44"/>
                </a:cubicBezTo>
                <a:cubicBezTo>
                  <a:pt x="197" y="44"/>
                  <a:pt x="215" y="62"/>
                  <a:pt x="215" y="84"/>
                </a:cubicBez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10" name="Freeform 463"/>
          <p:cNvSpPr/>
          <p:nvPr/>
        </p:nvSpPr>
        <p:spPr bwMode="auto">
          <a:xfrm>
            <a:off x="4090353" y="2084388"/>
            <a:ext cx="639763" cy="247650"/>
          </a:xfrm>
          <a:custGeom>
            <a:avLst/>
            <a:gdLst>
              <a:gd name="T0" fmla="*/ 0 w 215"/>
              <a:gd name="T1" fmla="*/ 83 h 83"/>
              <a:gd name="T2" fmla="*/ 38 w 215"/>
              <a:gd name="T3" fmla="*/ 43 h 83"/>
              <a:gd name="T4" fmla="*/ 38 w 215"/>
              <a:gd name="T5" fmla="*/ 39 h 83"/>
              <a:gd name="T6" fmla="*/ 78 w 215"/>
              <a:gd name="T7" fmla="*/ 0 h 83"/>
              <a:gd name="T8" fmla="*/ 106 w 215"/>
              <a:gd name="T9" fmla="*/ 11 h 83"/>
              <a:gd name="T10" fmla="*/ 134 w 215"/>
              <a:gd name="T11" fmla="*/ 0 h 83"/>
              <a:gd name="T12" fmla="*/ 173 w 215"/>
              <a:gd name="T13" fmla="*/ 39 h 83"/>
              <a:gd name="T14" fmla="*/ 173 w 215"/>
              <a:gd name="T15" fmla="*/ 43 h 83"/>
              <a:gd name="T16" fmla="*/ 175 w 215"/>
              <a:gd name="T17" fmla="*/ 43 h 83"/>
              <a:gd name="T18" fmla="*/ 215 w 215"/>
              <a:gd name="T19" fmla="*/ 83 h 83"/>
              <a:gd name="T20" fmla="*/ 0 w 215"/>
              <a:gd name="T21" fmla="*/ 83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5" h="83">
                <a:moveTo>
                  <a:pt x="0" y="83"/>
                </a:moveTo>
                <a:cubicBezTo>
                  <a:pt x="0" y="62"/>
                  <a:pt x="17" y="44"/>
                  <a:pt x="38" y="43"/>
                </a:cubicBezTo>
                <a:cubicBezTo>
                  <a:pt x="38" y="42"/>
                  <a:pt x="38" y="41"/>
                  <a:pt x="38" y="39"/>
                </a:cubicBezTo>
                <a:cubicBezTo>
                  <a:pt x="38" y="17"/>
                  <a:pt x="56" y="0"/>
                  <a:pt x="78" y="0"/>
                </a:cubicBezTo>
                <a:cubicBezTo>
                  <a:pt x="89" y="0"/>
                  <a:pt x="98" y="4"/>
                  <a:pt x="106" y="11"/>
                </a:cubicBezTo>
                <a:cubicBezTo>
                  <a:pt x="113" y="4"/>
                  <a:pt x="123" y="0"/>
                  <a:pt x="134" y="0"/>
                </a:cubicBezTo>
                <a:cubicBezTo>
                  <a:pt x="155" y="0"/>
                  <a:pt x="173" y="17"/>
                  <a:pt x="173" y="39"/>
                </a:cubicBezTo>
                <a:cubicBezTo>
                  <a:pt x="173" y="41"/>
                  <a:pt x="173" y="42"/>
                  <a:pt x="173" y="43"/>
                </a:cubicBezTo>
                <a:cubicBezTo>
                  <a:pt x="174" y="43"/>
                  <a:pt x="175" y="43"/>
                  <a:pt x="175" y="43"/>
                </a:cubicBezTo>
                <a:cubicBezTo>
                  <a:pt x="197" y="43"/>
                  <a:pt x="215" y="61"/>
                  <a:pt x="215" y="83"/>
                </a:cubicBezTo>
                <a:lnTo>
                  <a:pt x="0" y="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11" name="Freeform 464"/>
          <p:cNvSpPr/>
          <p:nvPr/>
        </p:nvSpPr>
        <p:spPr bwMode="auto">
          <a:xfrm>
            <a:off x="2223453" y="2932113"/>
            <a:ext cx="463550" cy="180975"/>
          </a:xfrm>
          <a:custGeom>
            <a:avLst/>
            <a:gdLst>
              <a:gd name="T0" fmla="*/ 0 w 156"/>
              <a:gd name="T1" fmla="*/ 61 h 61"/>
              <a:gd name="T2" fmla="*/ 28 w 156"/>
              <a:gd name="T3" fmla="*/ 32 h 61"/>
              <a:gd name="T4" fmla="*/ 27 w 156"/>
              <a:gd name="T5" fmla="*/ 29 h 61"/>
              <a:gd name="T6" fmla="*/ 56 w 156"/>
              <a:gd name="T7" fmla="*/ 0 h 61"/>
              <a:gd name="T8" fmla="*/ 77 w 156"/>
              <a:gd name="T9" fmla="*/ 9 h 61"/>
              <a:gd name="T10" fmla="*/ 97 w 156"/>
              <a:gd name="T11" fmla="*/ 0 h 61"/>
              <a:gd name="T12" fmla="*/ 126 w 156"/>
              <a:gd name="T13" fmla="*/ 29 h 61"/>
              <a:gd name="T14" fmla="*/ 126 w 156"/>
              <a:gd name="T15" fmla="*/ 32 h 61"/>
              <a:gd name="T16" fmla="*/ 127 w 156"/>
              <a:gd name="T17" fmla="*/ 32 h 61"/>
              <a:gd name="T18" fmla="*/ 156 w 156"/>
              <a:gd name="T19" fmla="*/ 61 h 61"/>
              <a:gd name="T20" fmla="*/ 0 w 156"/>
              <a:gd name="T21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56" h="61">
                <a:moveTo>
                  <a:pt x="0" y="61"/>
                </a:moveTo>
                <a:cubicBezTo>
                  <a:pt x="0" y="45"/>
                  <a:pt x="12" y="33"/>
                  <a:pt x="28" y="32"/>
                </a:cubicBezTo>
                <a:cubicBezTo>
                  <a:pt x="27" y="31"/>
                  <a:pt x="27" y="30"/>
                  <a:pt x="27" y="29"/>
                </a:cubicBezTo>
                <a:cubicBezTo>
                  <a:pt x="27" y="13"/>
                  <a:pt x="40" y="0"/>
                  <a:pt x="56" y="0"/>
                </a:cubicBezTo>
                <a:cubicBezTo>
                  <a:pt x="64" y="0"/>
                  <a:pt x="71" y="3"/>
                  <a:pt x="77" y="9"/>
                </a:cubicBezTo>
                <a:cubicBezTo>
                  <a:pt x="82" y="3"/>
                  <a:pt x="89" y="0"/>
                  <a:pt x="97" y="0"/>
                </a:cubicBezTo>
                <a:cubicBezTo>
                  <a:pt x="113" y="0"/>
                  <a:pt x="126" y="13"/>
                  <a:pt x="126" y="29"/>
                </a:cubicBezTo>
                <a:cubicBezTo>
                  <a:pt x="126" y="30"/>
                  <a:pt x="126" y="31"/>
                  <a:pt x="126" y="32"/>
                </a:cubicBezTo>
                <a:cubicBezTo>
                  <a:pt x="126" y="32"/>
                  <a:pt x="127" y="32"/>
                  <a:pt x="127" y="32"/>
                </a:cubicBezTo>
                <a:cubicBezTo>
                  <a:pt x="143" y="32"/>
                  <a:pt x="156" y="45"/>
                  <a:pt x="156" y="61"/>
                </a:cubicBezTo>
                <a:lnTo>
                  <a:pt x="0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12" name="Freeform 465"/>
          <p:cNvSpPr/>
          <p:nvPr/>
        </p:nvSpPr>
        <p:spPr bwMode="auto">
          <a:xfrm>
            <a:off x="1418590" y="2524125"/>
            <a:ext cx="465138" cy="182563"/>
          </a:xfrm>
          <a:custGeom>
            <a:avLst/>
            <a:gdLst>
              <a:gd name="T0" fmla="*/ 0 w 156"/>
              <a:gd name="T1" fmla="*/ 61 h 61"/>
              <a:gd name="T2" fmla="*/ 27 w 156"/>
              <a:gd name="T3" fmla="*/ 32 h 61"/>
              <a:gd name="T4" fmla="*/ 27 w 156"/>
              <a:gd name="T5" fmla="*/ 29 h 61"/>
              <a:gd name="T6" fmla="*/ 56 w 156"/>
              <a:gd name="T7" fmla="*/ 0 h 61"/>
              <a:gd name="T8" fmla="*/ 76 w 156"/>
              <a:gd name="T9" fmla="*/ 8 h 61"/>
              <a:gd name="T10" fmla="*/ 97 w 156"/>
              <a:gd name="T11" fmla="*/ 0 h 61"/>
              <a:gd name="T12" fmla="*/ 126 w 156"/>
              <a:gd name="T13" fmla="*/ 29 h 61"/>
              <a:gd name="T14" fmla="*/ 125 w 156"/>
              <a:gd name="T15" fmla="*/ 32 h 61"/>
              <a:gd name="T16" fmla="*/ 127 w 156"/>
              <a:gd name="T17" fmla="*/ 32 h 61"/>
              <a:gd name="T18" fmla="*/ 156 w 156"/>
              <a:gd name="T19" fmla="*/ 61 h 61"/>
              <a:gd name="T20" fmla="*/ 0 w 156"/>
              <a:gd name="T21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56" h="61">
                <a:moveTo>
                  <a:pt x="0" y="61"/>
                </a:moveTo>
                <a:cubicBezTo>
                  <a:pt x="0" y="45"/>
                  <a:pt x="12" y="32"/>
                  <a:pt x="27" y="32"/>
                </a:cubicBezTo>
                <a:cubicBezTo>
                  <a:pt x="27" y="31"/>
                  <a:pt x="27" y="30"/>
                  <a:pt x="27" y="29"/>
                </a:cubicBezTo>
                <a:cubicBezTo>
                  <a:pt x="27" y="13"/>
                  <a:pt x="40" y="0"/>
                  <a:pt x="56" y="0"/>
                </a:cubicBezTo>
                <a:cubicBezTo>
                  <a:pt x="64" y="0"/>
                  <a:pt x="71" y="3"/>
                  <a:pt x="76" y="8"/>
                </a:cubicBezTo>
                <a:cubicBezTo>
                  <a:pt x="82" y="3"/>
                  <a:pt x="89" y="0"/>
                  <a:pt x="97" y="0"/>
                </a:cubicBezTo>
                <a:cubicBezTo>
                  <a:pt x="113" y="0"/>
                  <a:pt x="126" y="13"/>
                  <a:pt x="126" y="29"/>
                </a:cubicBezTo>
                <a:cubicBezTo>
                  <a:pt x="126" y="30"/>
                  <a:pt x="126" y="31"/>
                  <a:pt x="125" y="32"/>
                </a:cubicBezTo>
                <a:cubicBezTo>
                  <a:pt x="126" y="32"/>
                  <a:pt x="127" y="32"/>
                  <a:pt x="127" y="32"/>
                </a:cubicBezTo>
                <a:cubicBezTo>
                  <a:pt x="143" y="32"/>
                  <a:pt x="156" y="45"/>
                  <a:pt x="156" y="61"/>
                </a:cubicBezTo>
                <a:lnTo>
                  <a:pt x="0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13" name="TextBox 495"/>
          <p:cNvSpPr txBox="1"/>
          <p:nvPr/>
        </p:nvSpPr>
        <p:spPr>
          <a:xfrm>
            <a:off x="1493902" y="4868288"/>
            <a:ext cx="4642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WORLDWIDE TRAVEL</a:t>
            </a:r>
            <a:endParaRPr kumimoji="0" lang="en-ID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45212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4. </a:t>
            </a:r>
            <a:r>
              <a:rPr lang="zh-CN" altLang="en-US" sz="2800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热门但是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评分不高的景点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295734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51" name="TextBox 1650"/>
          <p:cNvSpPr txBox="1"/>
          <p:nvPr/>
        </p:nvSpPr>
        <p:spPr>
          <a:xfrm>
            <a:off x="492981" y="160289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对景点评分的分析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r="6004" b="4165"/>
          <a:stretch>
            <a:fillRect/>
          </a:stretch>
        </p:blipFill>
        <p:spPr>
          <a:xfrm>
            <a:off x="566667" y="2286152"/>
            <a:ext cx="5851764" cy="3220431"/>
          </a:xfrm>
          <a:prstGeom prst="rect">
            <a:avLst/>
          </a:prstGeom>
        </p:spPr>
      </p:pic>
      <p:sp>
        <p:nvSpPr>
          <p:cNvPr id="84" name="TextBox 83"/>
          <p:cNvSpPr txBox="1"/>
          <p:nvPr/>
        </p:nvSpPr>
        <p:spPr>
          <a:xfrm>
            <a:off x="7458672" y="2697479"/>
            <a:ext cx="4223385" cy="2327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结果显示，在总数据中，存在左侧十条数据月销量在</a:t>
            </a:r>
            <a:r>
              <a:rPr lang="en-US" altLang="zh-CN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</a:t>
            </a: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以上，景区评分小于</a:t>
            </a:r>
            <a:r>
              <a:rPr lang="en-US" altLang="zh-CN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4.5</a:t>
            </a: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457200"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结合网上资料分析数据，此类景点存在部分单一性，如其中观赏类景点互动性较差，园馆类景点存在时间限制，地理位置等原因，致使其评分略低。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457200"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若部分游客对热门景点较为好奇，建议参考第三条好评热门景点或仔细浏览各景点相关信息，避免踩雷。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877" name="Group 876"/>
          <p:cNvGrpSpPr/>
          <p:nvPr/>
        </p:nvGrpSpPr>
        <p:grpSpPr>
          <a:xfrm>
            <a:off x="11243310" y="5033010"/>
            <a:ext cx="582295" cy="1623695"/>
            <a:chOff x="9858382" y="2152650"/>
            <a:chExt cx="798513" cy="2171701"/>
          </a:xfrm>
        </p:grpSpPr>
        <p:sp>
          <p:nvSpPr>
            <p:cNvPr id="864" name="Freeform 110"/>
            <p:cNvSpPr/>
            <p:nvPr/>
          </p:nvSpPr>
          <p:spPr bwMode="auto">
            <a:xfrm>
              <a:off x="10350507" y="2755900"/>
              <a:ext cx="98425" cy="30163"/>
            </a:xfrm>
            <a:custGeom>
              <a:avLst/>
              <a:gdLst>
                <a:gd name="T0" fmla="*/ 0 w 19"/>
                <a:gd name="T1" fmla="*/ 6 h 6"/>
                <a:gd name="T2" fmla="*/ 18 w 19"/>
                <a:gd name="T3" fmla="*/ 3 h 6"/>
                <a:gd name="T4" fmla="*/ 0 w 19"/>
                <a:gd name="T5" fmla="*/ 0 h 6"/>
                <a:gd name="T6" fmla="*/ 0 w 19"/>
                <a:gd name="T7" fmla="*/ 6 h 6"/>
                <a:gd name="T8" fmla="*/ 0 w 1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6">
                  <a:moveTo>
                    <a:pt x="0" y="6"/>
                  </a:moveTo>
                  <a:cubicBezTo>
                    <a:pt x="6" y="6"/>
                    <a:pt x="19" y="4"/>
                    <a:pt x="18" y="3"/>
                  </a:cubicBezTo>
                  <a:cubicBezTo>
                    <a:pt x="18" y="3"/>
                    <a:pt x="6" y="1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E2AA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65" name="Freeform 111"/>
            <p:cNvSpPr/>
            <p:nvPr/>
          </p:nvSpPr>
          <p:spPr bwMode="auto">
            <a:xfrm>
              <a:off x="10298120" y="2627313"/>
              <a:ext cx="84138" cy="82550"/>
            </a:xfrm>
            <a:custGeom>
              <a:avLst/>
              <a:gdLst>
                <a:gd name="T0" fmla="*/ 6 w 16"/>
                <a:gd name="T1" fmla="*/ 16 h 16"/>
                <a:gd name="T2" fmla="*/ 15 w 16"/>
                <a:gd name="T3" fmla="*/ 1 h 16"/>
                <a:gd name="T4" fmla="*/ 0 w 16"/>
                <a:gd name="T5" fmla="*/ 13 h 16"/>
                <a:gd name="T6" fmla="*/ 0 w 16"/>
                <a:gd name="T7" fmla="*/ 13 h 16"/>
                <a:gd name="T8" fmla="*/ 6 w 1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6" y="16"/>
                  </a:moveTo>
                  <a:cubicBezTo>
                    <a:pt x="8" y="14"/>
                    <a:pt x="16" y="0"/>
                    <a:pt x="15" y="1"/>
                  </a:cubicBezTo>
                  <a:cubicBezTo>
                    <a:pt x="12" y="3"/>
                    <a:pt x="2" y="12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lnTo>
                    <a:pt x="6" y="16"/>
                  </a:lnTo>
                  <a:close/>
                </a:path>
              </a:pathLst>
            </a:custGeom>
            <a:solidFill>
              <a:srgbClr val="E2AA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66" name="Freeform 112"/>
            <p:cNvSpPr/>
            <p:nvPr/>
          </p:nvSpPr>
          <p:spPr bwMode="auto">
            <a:xfrm>
              <a:off x="10334632" y="2705100"/>
              <a:ext cx="104775" cy="39688"/>
            </a:xfrm>
            <a:custGeom>
              <a:avLst/>
              <a:gdLst>
                <a:gd name="T0" fmla="*/ 10 w 66"/>
                <a:gd name="T1" fmla="*/ 25 h 25"/>
                <a:gd name="T2" fmla="*/ 66 w 66"/>
                <a:gd name="T3" fmla="*/ 0 h 25"/>
                <a:gd name="T4" fmla="*/ 0 w 66"/>
                <a:gd name="T5" fmla="*/ 9 h 25"/>
                <a:gd name="T6" fmla="*/ 0 w 66"/>
                <a:gd name="T7" fmla="*/ 12 h 25"/>
                <a:gd name="T8" fmla="*/ 10 w 66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25">
                  <a:moveTo>
                    <a:pt x="10" y="25"/>
                  </a:moveTo>
                  <a:lnTo>
                    <a:pt x="66" y="0"/>
                  </a:lnTo>
                  <a:lnTo>
                    <a:pt x="0" y="9"/>
                  </a:lnTo>
                  <a:lnTo>
                    <a:pt x="0" y="12"/>
                  </a:lnTo>
                  <a:lnTo>
                    <a:pt x="10" y="25"/>
                  </a:lnTo>
                  <a:close/>
                </a:path>
              </a:pathLst>
            </a:custGeom>
            <a:solidFill>
              <a:srgbClr val="E2AA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67" name="Freeform 113"/>
            <p:cNvSpPr/>
            <p:nvPr/>
          </p:nvSpPr>
          <p:spPr bwMode="auto">
            <a:xfrm>
              <a:off x="10340982" y="2719388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0 h 3"/>
                <a:gd name="T4" fmla="*/ 3 w 3"/>
                <a:gd name="T5" fmla="*/ 3 h 3"/>
                <a:gd name="T6" fmla="*/ 0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0"/>
                  </a:lnTo>
                  <a:lnTo>
                    <a:pt x="3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4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68" name="Freeform 114"/>
            <p:cNvSpPr/>
            <p:nvPr/>
          </p:nvSpPr>
          <p:spPr bwMode="auto">
            <a:xfrm>
              <a:off x="10231445" y="4135438"/>
              <a:ext cx="400050" cy="188913"/>
            </a:xfrm>
            <a:custGeom>
              <a:avLst/>
              <a:gdLst>
                <a:gd name="T0" fmla="*/ 77 w 77"/>
                <a:gd name="T1" fmla="*/ 1 h 37"/>
                <a:gd name="T2" fmla="*/ 31 w 77"/>
                <a:gd name="T3" fmla="*/ 0 h 37"/>
                <a:gd name="T4" fmla="*/ 0 w 77"/>
                <a:gd name="T5" fmla="*/ 0 h 37"/>
                <a:gd name="T6" fmla="*/ 0 w 77"/>
                <a:gd name="T7" fmla="*/ 37 h 37"/>
                <a:gd name="T8" fmla="*/ 76 w 77"/>
                <a:gd name="T9" fmla="*/ 37 h 37"/>
                <a:gd name="T10" fmla="*/ 77 w 77"/>
                <a:gd name="T11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" h="37">
                  <a:moveTo>
                    <a:pt x="77" y="1"/>
                  </a:moveTo>
                  <a:cubicBezTo>
                    <a:pt x="77" y="1"/>
                    <a:pt x="31" y="1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76" y="37"/>
                    <a:pt x="76" y="37"/>
                    <a:pt x="76" y="37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E2AA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69" name="Freeform 115"/>
            <p:cNvSpPr>
              <a:spLocks noEditPoints="1"/>
            </p:cNvSpPr>
            <p:nvPr/>
          </p:nvSpPr>
          <p:spPr bwMode="auto">
            <a:xfrm>
              <a:off x="10263195" y="2689225"/>
              <a:ext cx="393700" cy="1450975"/>
            </a:xfrm>
            <a:custGeom>
              <a:avLst/>
              <a:gdLst>
                <a:gd name="T0" fmla="*/ 0 w 76"/>
                <a:gd name="T1" fmla="*/ 283 h 284"/>
                <a:gd name="T2" fmla="*/ 31 w 76"/>
                <a:gd name="T3" fmla="*/ 284 h 284"/>
                <a:gd name="T4" fmla="*/ 34 w 76"/>
                <a:gd name="T5" fmla="*/ 276 h 284"/>
                <a:gd name="T6" fmla="*/ 35 w 76"/>
                <a:gd name="T7" fmla="*/ 207 h 284"/>
                <a:gd name="T8" fmla="*/ 39 w 76"/>
                <a:gd name="T9" fmla="*/ 199 h 284"/>
                <a:gd name="T10" fmla="*/ 37 w 76"/>
                <a:gd name="T11" fmla="*/ 154 h 284"/>
                <a:gd name="T12" fmla="*/ 48 w 76"/>
                <a:gd name="T13" fmla="*/ 149 h 284"/>
                <a:gd name="T14" fmla="*/ 59 w 76"/>
                <a:gd name="T15" fmla="*/ 127 h 284"/>
                <a:gd name="T16" fmla="*/ 64 w 76"/>
                <a:gd name="T17" fmla="*/ 123 h 284"/>
                <a:gd name="T18" fmla="*/ 72 w 76"/>
                <a:gd name="T19" fmla="*/ 111 h 284"/>
                <a:gd name="T20" fmla="*/ 71 w 76"/>
                <a:gd name="T21" fmla="*/ 104 h 284"/>
                <a:gd name="T22" fmla="*/ 76 w 76"/>
                <a:gd name="T23" fmla="*/ 93 h 284"/>
                <a:gd name="T24" fmla="*/ 74 w 76"/>
                <a:gd name="T25" fmla="*/ 90 h 284"/>
                <a:gd name="T26" fmla="*/ 55 w 76"/>
                <a:gd name="T27" fmla="*/ 81 h 284"/>
                <a:gd name="T28" fmla="*/ 47 w 76"/>
                <a:gd name="T29" fmla="*/ 92 h 284"/>
                <a:gd name="T30" fmla="*/ 36 w 76"/>
                <a:gd name="T31" fmla="*/ 83 h 284"/>
                <a:gd name="T32" fmla="*/ 29 w 76"/>
                <a:gd name="T33" fmla="*/ 61 h 284"/>
                <a:gd name="T34" fmla="*/ 20 w 76"/>
                <a:gd name="T35" fmla="*/ 54 h 284"/>
                <a:gd name="T36" fmla="*/ 16 w 76"/>
                <a:gd name="T37" fmla="*/ 41 h 284"/>
                <a:gd name="T38" fmla="*/ 17 w 76"/>
                <a:gd name="T39" fmla="*/ 28 h 284"/>
                <a:gd name="T40" fmla="*/ 16 w 76"/>
                <a:gd name="T41" fmla="*/ 20 h 284"/>
                <a:gd name="T42" fmla="*/ 17 w 76"/>
                <a:gd name="T43" fmla="*/ 18 h 284"/>
                <a:gd name="T44" fmla="*/ 17 w 76"/>
                <a:gd name="T45" fmla="*/ 10 h 284"/>
                <a:gd name="T46" fmla="*/ 12 w 76"/>
                <a:gd name="T47" fmla="*/ 3 h 284"/>
                <a:gd name="T48" fmla="*/ 6 w 76"/>
                <a:gd name="T49" fmla="*/ 0 h 284"/>
                <a:gd name="T50" fmla="*/ 4 w 76"/>
                <a:gd name="T51" fmla="*/ 0 h 284"/>
                <a:gd name="T52" fmla="*/ 4 w 76"/>
                <a:gd name="T53" fmla="*/ 8 h 284"/>
                <a:gd name="T54" fmla="*/ 10 w 76"/>
                <a:gd name="T55" fmla="*/ 10 h 284"/>
                <a:gd name="T56" fmla="*/ 13 w 76"/>
                <a:gd name="T57" fmla="*/ 16 h 284"/>
                <a:gd name="T58" fmla="*/ 4 w 76"/>
                <a:gd name="T59" fmla="*/ 11 h 284"/>
                <a:gd name="T60" fmla="*/ 4 w 76"/>
                <a:gd name="T61" fmla="*/ 11 h 284"/>
                <a:gd name="T62" fmla="*/ 4 w 76"/>
                <a:gd name="T63" fmla="*/ 15 h 284"/>
                <a:gd name="T64" fmla="*/ 7 w 76"/>
                <a:gd name="T65" fmla="*/ 18 h 284"/>
                <a:gd name="T66" fmla="*/ 4 w 76"/>
                <a:gd name="T67" fmla="*/ 18 h 284"/>
                <a:gd name="T68" fmla="*/ 4 w 76"/>
                <a:gd name="T69" fmla="*/ 24 h 284"/>
                <a:gd name="T70" fmla="*/ 4 w 76"/>
                <a:gd name="T71" fmla="*/ 24 h 284"/>
                <a:gd name="T72" fmla="*/ 8 w 76"/>
                <a:gd name="T73" fmla="*/ 26 h 284"/>
                <a:gd name="T74" fmla="*/ 6 w 76"/>
                <a:gd name="T75" fmla="*/ 30 h 284"/>
                <a:gd name="T76" fmla="*/ 4 w 76"/>
                <a:gd name="T77" fmla="*/ 27 h 284"/>
                <a:gd name="T78" fmla="*/ 0 w 76"/>
                <a:gd name="T79" fmla="*/ 283 h 284"/>
                <a:gd name="T80" fmla="*/ 56 w 76"/>
                <a:gd name="T81" fmla="*/ 84 h 284"/>
                <a:gd name="T82" fmla="*/ 72 w 76"/>
                <a:gd name="T83" fmla="*/ 92 h 284"/>
                <a:gd name="T84" fmla="*/ 68 w 76"/>
                <a:gd name="T85" fmla="*/ 100 h 284"/>
                <a:gd name="T86" fmla="*/ 62 w 76"/>
                <a:gd name="T87" fmla="*/ 101 h 284"/>
                <a:gd name="T88" fmla="*/ 57 w 76"/>
                <a:gd name="T89" fmla="*/ 110 h 284"/>
                <a:gd name="T90" fmla="*/ 57 w 76"/>
                <a:gd name="T91" fmla="*/ 116 h 284"/>
                <a:gd name="T92" fmla="*/ 45 w 76"/>
                <a:gd name="T93" fmla="*/ 137 h 284"/>
                <a:gd name="T94" fmla="*/ 42 w 76"/>
                <a:gd name="T95" fmla="*/ 135 h 284"/>
                <a:gd name="T96" fmla="*/ 41 w 76"/>
                <a:gd name="T97" fmla="*/ 105 h 284"/>
                <a:gd name="T98" fmla="*/ 56 w 76"/>
                <a:gd name="T99" fmla="*/ 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6" h="284">
                  <a:moveTo>
                    <a:pt x="0" y="283"/>
                  </a:moveTo>
                  <a:cubicBezTo>
                    <a:pt x="31" y="284"/>
                    <a:pt x="31" y="284"/>
                    <a:pt x="31" y="284"/>
                  </a:cubicBezTo>
                  <a:cubicBezTo>
                    <a:pt x="31" y="282"/>
                    <a:pt x="32" y="279"/>
                    <a:pt x="34" y="276"/>
                  </a:cubicBezTo>
                  <a:cubicBezTo>
                    <a:pt x="37" y="273"/>
                    <a:pt x="35" y="207"/>
                    <a:pt x="35" y="207"/>
                  </a:cubicBezTo>
                  <a:cubicBezTo>
                    <a:pt x="35" y="207"/>
                    <a:pt x="37" y="200"/>
                    <a:pt x="39" y="199"/>
                  </a:cubicBezTo>
                  <a:cubicBezTo>
                    <a:pt x="41" y="198"/>
                    <a:pt x="37" y="155"/>
                    <a:pt x="37" y="154"/>
                  </a:cubicBezTo>
                  <a:cubicBezTo>
                    <a:pt x="38" y="154"/>
                    <a:pt x="45" y="150"/>
                    <a:pt x="48" y="149"/>
                  </a:cubicBezTo>
                  <a:cubicBezTo>
                    <a:pt x="52" y="147"/>
                    <a:pt x="59" y="127"/>
                    <a:pt x="59" y="127"/>
                  </a:cubicBezTo>
                  <a:cubicBezTo>
                    <a:pt x="59" y="127"/>
                    <a:pt x="61" y="125"/>
                    <a:pt x="64" y="123"/>
                  </a:cubicBezTo>
                  <a:cubicBezTo>
                    <a:pt x="68" y="120"/>
                    <a:pt x="71" y="114"/>
                    <a:pt x="72" y="111"/>
                  </a:cubicBezTo>
                  <a:cubicBezTo>
                    <a:pt x="74" y="107"/>
                    <a:pt x="71" y="104"/>
                    <a:pt x="71" y="104"/>
                  </a:cubicBezTo>
                  <a:cubicBezTo>
                    <a:pt x="76" y="93"/>
                    <a:pt x="76" y="93"/>
                    <a:pt x="76" y="93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47" y="92"/>
                    <a:pt x="47" y="92"/>
                    <a:pt x="47" y="92"/>
                  </a:cubicBezTo>
                  <a:cubicBezTo>
                    <a:pt x="47" y="92"/>
                    <a:pt x="40" y="88"/>
                    <a:pt x="36" y="83"/>
                  </a:cubicBezTo>
                  <a:cubicBezTo>
                    <a:pt x="32" y="79"/>
                    <a:pt x="33" y="68"/>
                    <a:pt x="29" y="61"/>
                  </a:cubicBezTo>
                  <a:cubicBezTo>
                    <a:pt x="28" y="58"/>
                    <a:pt x="24" y="55"/>
                    <a:pt x="20" y="54"/>
                  </a:cubicBezTo>
                  <a:cubicBezTo>
                    <a:pt x="19" y="50"/>
                    <a:pt x="17" y="44"/>
                    <a:pt x="16" y="41"/>
                  </a:cubicBezTo>
                  <a:cubicBezTo>
                    <a:pt x="15" y="37"/>
                    <a:pt x="16" y="30"/>
                    <a:pt x="17" y="28"/>
                  </a:cubicBezTo>
                  <a:cubicBezTo>
                    <a:pt x="17" y="26"/>
                    <a:pt x="17" y="22"/>
                    <a:pt x="16" y="20"/>
                  </a:cubicBezTo>
                  <a:cubicBezTo>
                    <a:pt x="17" y="19"/>
                    <a:pt x="17" y="19"/>
                    <a:pt x="17" y="18"/>
                  </a:cubicBezTo>
                  <a:cubicBezTo>
                    <a:pt x="17" y="18"/>
                    <a:pt x="17" y="12"/>
                    <a:pt x="17" y="10"/>
                  </a:cubicBezTo>
                  <a:cubicBezTo>
                    <a:pt x="16" y="7"/>
                    <a:pt x="13" y="4"/>
                    <a:pt x="12" y="3"/>
                  </a:cubicBezTo>
                  <a:cubicBezTo>
                    <a:pt x="12" y="3"/>
                    <a:pt x="6" y="0"/>
                    <a:pt x="6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8"/>
                    <a:pt x="8" y="8"/>
                    <a:pt x="10" y="10"/>
                  </a:cubicBezTo>
                  <a:cubicBezTo>
                    <a:pt x="12" y="11"/>
                    <a:pt x="13" y="15"/>
                    <a:pt x="13" y="16"/>
                  </a:cubicBezTo>
                  <a:cubicBezTo>
                    <a:pt x="12" y="17"/>
                    <a:pt x="5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6"/>
                    <a:pt x="7" y="18"/>
                    <a:pt x="7" y="18"/>
                  </a:cubicBezTo>
                  <a:cubicBezTo>
                    <a:pt x="7" y="18"/>
                    <a:pt x="5" y="18"/>
                    <a:pt x="4" y="18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8" y="25"/>
                    <a:pt x="8" y="26"/>
                  </a:cubicBezTo>
                  <a:cubicBezTo>
                    <a:pt x="8" y="27"/>
                    <a:pt x="7" y="30"/>
                    <a:pt x="6" y="30"/>
                  </a:cubicBezTo>
                  <a:cubicBezTo>
                    <a:pt x="5" y="31"/>
                    <a:pt x="4" y="29"/>
                    <a:pt x="4" y="27"/>
                  </a:cubicBezTo>
                  <a:lnTo>
                    <a:pt x="0" y="283"/>
                  </a:lnTo>
                  <a:close/>
                  <a:moveTo>
                    <a:pt x="56" y="84"/>
                  </a:moveTo>
                  <a:cubicBezTo>
                    <a:pt x="72" y="92"/>
                    <a:pt x="72" y="92"/>
                    <a:pt x="72" y="92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68" y="100"/>
                    <a:pt x="65" y="99"/>
                    <a:pt x="62" y="101"/>
                  </a:cubicBezTo>
                  <a:cubicBezTo>
                    <a:pt x="60" y="103"/>
                    <a:pt x="57" y="109"/>
                    <a:pt x="57" y="110"/>
                  </a:cubicBezTo>
                  <a:cubicBezTo>
                    <a:pt x="57" y="112"/>
                    <a:pt x="57" y="116"/>
                    <a:pt x="57" y="116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1" y="105"/>
                    <a:pt x="41" y="105"/>
                    <a:pt x="41" y="105"/>
                  </a:cubicBezTo>
                  <a:lnTo>
                    <a:pt x="56" y="84"/>
                  </a:lnTo>
                  <a:close/>
                </a:path>
              </a:pathLst>
            </a:custGeom>
            <a:solidFill>
              <a:srgbClr val="DA64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70" name="Freeform 116"/>
            <p:cNvSpPr/>
            <p:nvPr/>
          </p:nvSpPr>
          <p:spPr bwMode="auto">
            <a:xfrm>
              <a:off x="9982207" y="2152650"/>
              <a:ext cx="114300" cy="127000"/>
            </a:xfrm>
            <a:custGeom>
              <a:avLst/>
              <a:gdLst>
                <a:gd name="T0" fmla="*/ 13 w 22"/>
                <a:gd name="T1" fmla="*/ 25 h 25"/>
                <a:gd name="T2" fmla="*/ 14 w 22"/>
                <a:gd name="T3" fmla="*/ 21 h 25"/>
                <a:gd name="T4" fmla="*/ 18 w 22"/>
                <a:gd name="T5" fmla="*/ 16 h 25"/>
                <a:gd name="T6" fmla="*/ 19 w 22"/>
                <a:gd name="T7" fmla="*/ 9 h 25"/>
                <a:gd name="T8" fmla="*/ 22 w 22"/>
                <a:gd name="T9" fmla="*/ 7 h 25"/>
                <a:gd name="T10" fmla="*/ 15 w 22"/>
                <a:gd name="T11" fmla="*/ 9 h 25"/>
                <a:gd name="T12" fmla="*/ 22 w 22"/>
                <a:gd name="T13" fmla="*/ 0 h 25"/>
                <a:gd name="T14" fmla="*/ 5 w 22"/>
                <a:gd name="T15" fmla="*/ 6 h 25"/>
                <a:gd name="T16" fmla="*/ 2 w 22"/>
                <a:gd name="T17" fmla="*/ 17 h 25"/>
                <a:gd name="T18" fmla="*/ 5 w 22"/>
                <a:gd name="T19" fmla="*/ 24 h 25"/>
                <a:gd name="T20" fmla="*/ 4 w 22"/>
                <a:gd name="T21" fmla="*/ 24 h 25"/>
                <a:gd name="T22" fmla="*/ 14 w 22"/>
                <a:gd name="T23" fmla="*/ 25 h 25"/>
                <a:gd name="T24" fmla="*/ 13 w 22"/>
                <a:gd name="T2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5">
                  <a:moveTo>
                    <a:pt x="13" y="25"/>
                  </a:moveTo>
                  <a:cubicBezTo>
                    <a:pt x="13" y="24"/>
                    <a:pt x="13" y="22"/>
                    <a:pt x="14" y="21"/>
                  </a:cubicBezTo>
                  <a:cubicBezTo>
                    <a:pt x="15" y="21"/>
                    <a:pt x="18" y="19"/>
                    <a:pt x="18" y="16"/>
                  </a:cubicBezTo>
                  <a:cubicBezTo>
                    <a:pt x="18" y="12"/>
                    <a:pt x="18" y="10"/>
                    <a:pt x="19" y="9"/>
                  </a:cubicBezTo>
                  <a:cubicBezTo>
                    <a:pt x="20" y="8"/>
                    <a:pt x="22" y="7"/>
                    <a:pt x="22" y="7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10" y="2"/>
                    <a:pt x="5" y="6"/>
                  </a:cubicBezTo>
                  <a:cubicBezTo>
                    <a:pt x="2" y="8"/>
                    <a:pt x="0" y="11"/>
                    <a:pt x="2" y="17"/>
                  </a:cubicBezTo>
                  <a:cubicBezTo>
                    <a:pt x="2" y="20"/>
                    <a:pt x="3" y="23"/>
                    <a:pt x="5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3" y="25"/>
                    <a:pt x="13" y="25"/>
                  </a:cubicBezTo>
                  <a:close/>
                </a:path>
              </a:pathLst>
            </a:custGeom>
            <a:solidFill>
              <a:srgbClr val="F9BB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71" name="Freeform 117"/>
            <p:cNvSpPr/>
            <p:nvPr/>
          </p:nvSpPr>
          <p:spPr bwMode="auto">
            <a:xfrm>
              <a:off x="10247320" y="2571750"/>
              <a:ext cx="36513" cy="117475"/>
            </a:xfrm>
            <a:custGeom>
              <a:avLst/>
              <a:gdLst>
                <a:gd name="T0" fmla="*/ 7 w 7"/>
                <a:gd name="T1" fmla="*/ 23 h 23"/>
                <a:gd name="T2" fmla="*/ 5 w 7"/>
                <a:gd name="T3" fmla="*/ 0 h 23"/>
                <a:gd name="T4" fmla="*/ 1 w 7"/>
                <a:gd name="T5" fmla="*/ 22 h 23"/>
                <a:gd name="T6" fmla="*/ 0 w 7"/>
                <a:gd name="T7" fmla="*/ 22 h 23"/>
                <a:gd name="T8" fmla="*/ 7 w 7"/>
                <a:gd name="T9" fmla="*/ 23 h 23"/>
                <a:gd name="T10" fmla="*/ 7 w 7"/>
                <a:gd name="T11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3">
                  <a:moveTo>
                    <a:pt x="7" y="23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0" y="22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lose/>
                </a:path>
              </a:pathLst>
            </a:custGeom>
            <a:solidFill>
              <a:srgbClr val="F9BB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72" name="Freeform 118"/>
            <p:cNvSpPr/>
            <p:nvPr/>
          </p:nvSpPr>
          <p:spPr bwMode="auto">
            <a:xfrm>
              <a:off x="10121907" y="2735263"/>
              <a:ext cx="47625" cy="34925"/>
            </a:xfrm>
            <a:custGeom>
              <a:avLst/>
              <a:gdLst>
                <a:gd name="T0" fmla="*/ 0 w 9"/>
                <a:gd name="T1" fmla="*/ 0 h 7"/>
                <a:gd name="T2" fmla="*/ 1 w 9"/>
                <a:gd name="T3" fmla="*/ 5 h 7"/>
                <a:gd name="T4" fmla="*/ 8 w 9"/>
                <a:gd name="T5" fmla="*/ 6 h 7"/>
                <a:gd name="T6" fmla="*/ 8 w 9"/>
                <a:gd name="T7" fmla="*/ 7 h 7"/>
                <a:gd name="T8" fmla="*/ 9 w 9"/>
                <a:gd name="T9" fmla="*/ 1 h 7"/>
                <a:gd name="T10" fmla="*/ 0 w 9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0" y="2"/>
                    <a:pt x="1" y="3"/>
                    <a:pt x="1" y="5"/>
                  </a:cubicBezTo>
                  <a:cubicBezTo>
                    <a:pt x="4" y="5"/>
                    <a:pt x="8" y="6"/>
                    <a:pt x="8" y="6"/>
                  </a:cubicBezTo>
                  <a:cubicBezTo>
                    <a:pt x="8" y="6"/>
                    <a:pt x="8" y="6"/>
                    <a:pt x="8" y="7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4" y="0"/>
                    <a:pt x="0" y="0"/>
                  </a:cubicBezTo>
                  <a:close/>
                </a:path>
              </a:pathLst>
            </a:custGeom>
            <a:solidFill>
              <a:srgbClr val="F9BB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73" name="Freeform 119"/>
            <p:cNvSpPr/>
            <p:nvPr/>
          </p:nvSpPr>
          <p:spPr bwMode="auto">
            <a:xfrm>
              <a:off x="10148895" y="2606675"/>
              <a:ext cx="77788" cy="92075"/>
            </a:xfrm>
            <a:custGeom>
              <a:avLst/>
              <a:gdLst>
                <a:gd name="T0" fmla="*/ 1 w 15"/>
                <a:gd name="T1" fmla="*/ 0 h 18"/>
                <a:gd name="T2" fmla="*/ 9 w 15"/>
                <a:gd name="T3" fmla="*/ 18 h 18"/>
                <a:gd name="T4" fmla="*/ 9 w 15"/>
                <a:gd name="T5" fmla="*/ 18 h 18"/>
                <a:gd name="T6" fmla="*/ 9 w 15"/>
                <a:gd name="T7" fmla="*/ 18 h 18"/>
                <a:gd name="T8" fmla="*/ 15 w 15"/>
                <a:gd name="T9" fmla="*/ 16 h 18"/>
                <a:gd name="T10" fmla="*/ 1 w 15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1" y="0"/>
                  </a:moveTo>
                  <a:cubicBezTo>
                    <a:pt x="0" y="0"/>
                    <a:pt x="9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F9BB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74" name="Freeform 120"/>
            <p:cNvSpPr/>
            <p:nvPr/>
          </p:nvSpPr>
          <p:spPr bwMode="auto">
            <a:xfrm>
              <a:off x="10117145" y="2689225"/>
              <a:ext cx="68263" cy="41275"/>
            </a:xfrm>
            <a:custGeom>
              <a:avLst/>
              <a:gdLst>
                <a:gd name="T0" fmla="*/ 1 w 13"/>
                <a:gd name="T1" fmla="*/ 0 h 8"/>
                <a:gd name="T2" fmla="*/ 0 w 13"/>
                <a:gd name="T3" fmla="*/ 3 h 8"/>
                <a:gd name="T4" fmla="*/ 10 w 13"/>
                <a:gd name="T5" fmla="*/ 8 h 8"/>
                <a:gd name="T6" fmla="*/ 13 w 13"/>
                <a:gd name="T7" fmla="*/ 4 h 8"/>
                <a:gd name="T8" fmla="*/ 1 w 13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8">
                  <a:moveTo>
                    <a:pt x="1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3" y="4"/>
                    <a:pt x="13" y="4"/>
                    <a:pt x="13" y="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9BB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75" name="Freeform 121"/>
            <p:cNvSpPr/>
            <p:nvPr/>
          </p:nvSpPr>
          <p:spPr bwMode="auto">
            <a:xfrm>
              <a:off x="9945695" y="2270125"/>
              <a:ext cx="338138" cy="1865313"/>
            </a:xfrm>
            <a:custGeom>
              <a:avLst/>
              <a:gdLst>
                <a:gd name="T0" fmla="*/ 65 w 65"/>
                <a:gd name="T1" fmla="*/ 106 h 365"/>
                <a:gd name="T2" fmla="*/ 63 w 65"/>
                <a:gd name="T3" fmla="*/ 101 h 365"/>
                <a:gd name="T4" fmla="*/ 61 w 65"/>
                <a:gd name="T5" fmla="*/ 109 h 365"/>
                <a:gd name="T6" fmla="*/ 60 w 65"/>
                <a:gd name="T7" fmla="*/ 111 h 365"/>
                <a:gd name="T8" fmla="*/ 59 w 65"/>
                <a:gd name="T9" fmla="*/ 112 h 365"/>
                <a:gd name="T10" fmla="*/ 60 w 65"/>
                <a:gd name="T11" fmla="*/ 114 h 365"/>
                <a:gd name="T12" fmla="*/ 61 w 65"/>
                <a:gd name="T13" fmla="*/ 118 h 365"/>
                <a:gd name="T14" fmla="*/ 53 w 65"/>
                <a:gd name="T15" fmla="*/ 117 h 365"/>
                <a:gd name="T16" fmla="*/ 58 w 65"/>
                <a:gd name="T17" fmla="*/ 105 h 365"/>
                <a:gd name="T18" fmla="*/ 55 w 65"/>
                <a:gd name="T19" fmla="*/ 100 h 365"/>
                <a:gd name="T20" fmla="*/ 65 w 65"/>
                <a:gd name="T21" fmla="*/ 97 h 365"/>
                <a:gd name="T22" fmla="*/ 59 w 65"/>
                <a:gd name="T23" fmla="*/ 93 h 365"/>
                <a:gd name="T24" fmla="*/ 48 w 65"/>
                <a:gd name="T25" fmla="*/ 95 h 365"/>
                <a:gd name="T26" fmla="*/ 65 w 65"/>
                <a:gd name="T27" fmla="*/ 90 h 365"/>
                <a:gd name="T28" fmla="*/ 65 w 65"/>
                <a:gd name="T29" fmla="*/ 82 h 365"/>
                <a:gd name="T30" fmla="*/ 42 w 65"/>
                <a:gd name="T31" fmla="*/ 98 h 365"/>
                <a:gd name="T32" fmla="*/ 44 w 65"/>
                <a:gd name="T33" fmla="*/ 102 h 365"/>
                <a:gd name="T34" fmla="*/ 45 w 65"/>
                <a:gd name="T35" fmla="*/ 120 h 365"/>
                <a:gd name="T36" fmla="*/ 35 w 65"/>
                <a:gd name="T37" fmla="*/ 107 h 365"/>
                <a:gd name="T38" fmla="*/ 30 w 65"/>
                <a:gd name="T39" fmla="*/ 87 h 365"/>
                <a:gd name="T40" fmla="*/ 30 w 65"/>
                <a:gd name="T41" fmla="*/ 82 h 365"/>
                <a:gd name="T42" fmla="*/ 30 w 65"/>
                <a:gd name="T43" fmla="*/ 81 h 365"/>
                <a:gd name="T44" fmla="*/ 23 w 65"/>
                <a:gd name="T45" fmla="*/ 33 h 365"/>
                <a:gd name="T46" fmla="*/ 21 w 65"/>
                <a:gd name="T47" fmla="*/ 19 h 365"/>
                <a:gd name="T48" fmla="*/ 29 w 65"/>
                <a:gd name="T49" fmla="*/ 12 h 365"/>
                <a:gd name="T50" fmla="*/ 29 w 65"/>
                <a:gd name="T51" fmla="*/ 7 h 365"/>
                <a:gd name="T52" fmla="*/ 21 w 65"/>
                <a:gd name="T53" fmla="*/ 0 h 365"/>
                <a:gd name="T54" fmla="*/ 1 w 65"/>
                <a:gd name="T55" fmla="*/ 4 h 365"/>
                <a:gd name="T56" fmla="*/ 1 w 65"/>
                <a:gd name="T57" fmla="*/ 10 h 365"/>
                <a:gd name="T58" fmla="*/ 6 w 65"/>
                <a:gd name="T59" fmla="*/ 16 h 365"/>
                <a:gd name="T60" fmla="*/ 8 w 65"/>
                <a:gd name="T61" fmla="*/ 21 h 365"/>
                <a:gd name="T62" fmla="*/ 9 w 65"/>
                <a:gd name="T63" fmla="*/ 39 h 365"/>
                <a:gd name="T64" fmla="*/ 12 w 65"/>
                <a:gd name="T65" fmla="*/ 54 h 365"/>
                <a:gd name="T66" fmla="*/ 16 w 65"/>
                <a:gd name="T67" fmla="*/ 97 h 365"/>
                <a:gd name="T68" fmla="*/ 14 w 65"/>
                <a:gd name="T69" fmla="*/ 133 h 365"/>
                <a:gd name="T70" fmla="*/ 21 w 65"/>
                <a:gd name="T71" fmla="*/ 240 h 365"/>
                <a:gd name="T72" fmla="*/ 18 w 65"/>
                <a:gd name="T73" fmla="*/ 342 h 365"/>
                <a:gd name="T74" fmla="*/ 61 w 65"/>
                <a:gd name="T75" fmla="*/ 36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5" h="365">
                  <a:moveTo>
                    <a:pt x="65" y="109"/>
                  </a:moveTo>
                  <a:cubicBezTo>
                    <a:pt x="64" y="108"/>
                    <a:pt x="64" y="107"/>
                    <a:pt x="65" y="106"/>
                  </a:cubicBezTo>
                  <a:cubicBezTo>
                    <a:pt x="65" y="100"/>
                    <a:pt x="65" y="100"/>
                    <a:pt x="65" y="100"/>
                  </a:cubicBezTo>
                  <a:cubicBezTo>
                    <a:pt x="64" y="101"/>
                    <a:pt x="63" y="101"/>
                    <a:pt x="63" y="101"/>
                  </a:cubicBezTo>
                  <a:cubicBezTo>
                    <a:pt x="62" y="102"/>
                    <a:pt x="63" y="107"/>
                    <a:pt x="63" y="107"/>
                  </a:cubicBezTo>
                  <a:cubicBezTo>
                    <a:pt x="62" y="108"/>
                    <a:pt x="62" y="109"/>
                    <a:pt x="61" y="109"/>
                  </a:cubicBezTo>
                  <a:cubicBezTo>
                    <a:pt x="60" y="109"/>
                    <a:pt x="59" y="109"/>
                    <a:pt x="59" y="109"/>
                  </a:cubicBezTo>
                  <a:cubicBezTo>
                    <a:pt x="60" y="111"/>
                    <a:pt x="60" y="111"/>
                    <a:pt x="60" y="111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0" y="112"/>
                    <a:pt x="60" y="112"/>
                    <a:pt x="59" y="112"/>
                  </a:cubicBezTo>
                  <a:cubicBezTo>
                    <a:pt x="58" y="112"/>
                    <a:pt x="58" y="113"/>
                    <a:pt x="57" y="114"/>
                  </a:cubicBezTo>
                  <a:cubicBezTo>
                    <a:pt x="57" y="114"/>
                    <a:pt x="59" y="114"/>
                    <a:pt x="60" y="114"/>
                  </a:cubicBezTo>
                  <a:cubicBezTo>
                    <a:pt x="60" y="114"/>
                    <a:pt x="61" y="115"/>
                    <a:pt x="61" y="115"/>
                  </a:cubicBezTo>
                  <a:cubicBezTo>
                    <a:pt x="61" y="115"/>
                    <a:pt x="61" y="117"/>
                    <a:pt x="61" y="118"/>
                  </a:cubicBezTo>
                  <a:cubicBezTo>
                    <a:pt x="61" y="119"/>
                    <a:pt x="60" y="119"/>
                    <a:pt x="59" y="119"/>
                  </a:cubicBezTo>
                  <a:cubicBezTo>
                    <a:pt x="58" y="119"/>
                    <a:pt x="54" y="119"/>
                    <a:pt x="53" y="117"/>
                  </a:cubicBezTo>
                  <a:cubicBezTo>
                    <a:pt x="52" y="114"/>
                    <a:pt x="52" y="109"/>
                    <a:pt x="52" y="108"/>
                  </a:cubicBezTo>
                  <a:cubicBezTo>
                    <a:pt x="53" y="107"/>
                    <a:pt x="57" y="106"/>
                    <a:pt x="58" y="105"/>
                  </a:cubicBezTo>
                  <a:cubicBezTo>
                    <a:pt x="59" y="105"/>
                    <a:pt x="59" y="103"/>
                    <a:pt x="59" y="102"/>
                  </a:cubicBezTo>
                  <a:cubicBezTo>
                    <a:pt x="58" y="101"/>
                    <a:pt x="55" y="100"/>
                    <a:pt x="55" y="100"/>
                  </a:cubicBezTo>
                  <a:cubicBezTo>
                    <a:pt x="53" y="98"/>
                    <a:pt x="61" y="95"/>
                    <a:pt x="62" y="95"/>
                  </a:cubicBezTo>
                  <a:cubicBezTo>
                    <a:pt x="63" y="95"/>
                    <a:pt x="64" y="96"/>
                    <a:pt x="65" y="97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4" y="93"/>
                    <a:pt x="61" y="92"/>
                    <a:pt x="59" y="93"/>
                  </a:cubicBezTo>
                  <a:cubicBezTo>
                    <a:pt x="57" y="94"/>
                    <a:pt x="52" y="98"/>
                    <a:pt x="50" y="99"/>
                  </a:cubicBezTo>
                  <a:cubicBezTo>
                    <a:pt x="48" y="100"/>
                    <a:pt x="48" y="95"/>
                    <a:pt x="48" y="95"/>
                  </a:cubicBezTo>
                  <a:cubicBezTo>
                    <a:pt x="50" y="92"/>
                    <a:pt x="55" y="89"/>
                    <a:pt x="58" y="89"/>
                  </a:cubicBezTo>
                  <a:cubicBezTo>
                    <a:pt x="60" y="89"/>
                    <a:pt x="64" y="89"/>
                    <a:pt x="65" y="90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5" y="82"/>
                    <a:pt x="53" y="80"/>
                    <a:pt x="48" y="84"/>
                  </a:cubicBezTo>
                  <a:cubicBezTo>
                    <a:pt x="45" y="86"/>
                    <a:pt x="40" y="93"/>
                    <a:pt x="42" y="98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3" y="100"/>
                    <a:pt x="44" y="101"/>
                    <a:pt x="44" y="102"/>
                  </a:cubicBezTo>
                  <a:cubicBezTo>
                    <a:pt x="44" y="109"/>
                    <a:pt x="46" y="111"/>
                    <a:pt x="46" y="111"/>
                  </a:cubicBezTo>
                  <a:cubicBezTo>
                    <a:pt x="45" y="120"/>
                    <a:pt x="45" y="120"/>
                    <a:pt x="45" y="120"/>
                  </a:cubicBezTo>
                  <a:cubicBezTo>
                    <a:pt x="45" y="120"/>
                    <a:pt x="42" y="120"/>
                    <a:pt x="40" y="118"/>
                  </a:cubicBezTo>
                  <a:cubicBezTo>
                    <a:pt x="39" y="116"/>
                    <a:pt x="35" y="112"/>
                    <a:pt x="35" y="107"/>
                  </a:cubicBezTo>
                  <a:cubicBezTo>
                    <a:pt x="34" y="103"/>
                    <a:pt x="34" y="98"/>
                    <a:pt x="32" y="97"/>
                  </a:cubicBezTo>
                  <a:cubicBezTo>
                    <a:pt x="32" y="96"/>
                    <a:pt x="30" y="90"/>
                    <a:pt x="30" y="87"/>
                  </a:cubicBezTo>
                  <a:cubicBezTo>
                    <a:pt x="30" y="86"/>
                    <a:pt x="30" y="85"/>
                    <a:pt x="30" y="84"/>
                  </a:cubicBezTo>
                  <a:cubicBezTo>
                    <a:pt x="30" y="83"/>
                    <a:pt x="30" y="83"/>
                    <a:pt x="30" y="82"/>
                  </a:cubicBezTo>
                  <a:cubicBezTo>
                    <a:pt x="30" y="82"/>
                    <a:pt x="30" y="82"/>
                    <a:pt x="30" y="82"/>
                  </a:cubicBezTo>
                  <a:cubicBezTo>
                    <a:pt x="30" y="82"/>
                    <a:pt x="30" y="81"/>
                    <a:pt x="30" y="81"/>
                  </a:cubicBezTo>
                  <a:cubicBezTo>
                    <a:pt x="29" y="71"/>
                    <a:pt x="23" y="54"/>
                    <a:pt x="23" y="50"/>
                  </a:cubicBezTo>
                  <a:cubicBezTo>
                    <a:pt x="23" y="47"/>
                    <a:pt x="23" y="39"/>
                    <a:pt x="23" y="33"/>
                  </a:cubicBezTo>
                  <a:cubicBezTo>
                    <a:pt x="24" y="27"/>
                    <a:pt x="19" y="22"/>
                    <a:pt x="19" y="22"/>
                  </a:cubicBezTo>
                  <a:cubicBezTo>
                    <a:pt x="19" y="22"/>
                    <a:pt x="20" y="21"/>
                    <a:pt x="21" y="19"/>
                  </a:cubicBezTo>
                  <a:cubicBezTo>
                    <a:pt x="22" y="18"/>
                    <a:pt x="22" y="17"/>
                    <a:pt x="22" y="16"/>
                  </a:cubicBezTo>
                  <a:cubicBezTo>
                    <a:pt x="26" y="15"/>
                    <a:pt x="29" y="14"/>
                    <a:pt x="29" y="12"/>
                  </a:cubicBezTo>
                  <a:cubicBezTo>
                    <a:pt x="29" y="12"/>
                    <a:pt x="29" y="11"/>
                    <a:pt x="29" y="11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6"/>
                    <a:pt x="29" y="6"/>
                    <a:pt x="29" y="5"/>
                  </a:cubicBezTo>
                  <a:cubicBezTo>
                    <a:pt x="30" y="3"/>
                    <a:pt x="26" y="1"/>
                    <a:pt x="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1" y="2"/>
                    <a:pt x="1" y="4"/>
                  </a:cubicBezTo>
                  <a:cubicBezTo>
                    <a:pt x="1" y="5"/>
                    <a:pt x="1" y="5"/>
                    <a:pt x="1" y="6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1"/>
                    <a:pt x="0" y="12"/>
                  </a:cubicBezTo>
                  <a:cubicBezTo>
                    <a:pt x="0" y="13"/>
                    <a:pt x="3" y="15"/>
                    <a:pt x="6" y="16"/>
                  </a:cubicBezTo>
                  <a:cubicBezTo>
                    <a:pt x="6" y="18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6" y="23"/>
                    <a:pt x="6" y="29"/>
                  </a:cubicBezTo>
                  <a:cubicBezTo>
                    <a:pt x="5" y="34"/>
                    <a:pt x="9" y="39"/>
                    <a:pt x="9" y="39"/>
                  </a:cubicBezTo>
                  <a:cubicBezTo>
                    <a:pt x="9" y="39"/>
                    <a:pt x="9" y="41"/>
                    <a:pt x="9" y="44"/>
                  </a:cubicBezTo>
                  <a:cubicBezTo>
                    <a:pt x="9" y="48"/>
                    <a:pt x="12" y="54"/>
                    <a:pt x="12" y="54"/>
                  </a:cubicBezTo>
                  <a:cubicBezTo>
                    <a:pt x="12" y="54"/>
                    <a:pt x="13" y="60"/>
                    <a:pt x="12" y="70"/>
                  </a:cubicBezTo>
                  <a:cubicBezTo>
                    <a:pt x="11" y="79"/>
                    <a:pt x="16" y="97"/>
                    <a:pt x="16" y="97"/>
                  </a:cubicBezTo>
                  <a:cubicBezTo>
                    <a:pt x="16" y="97"/>
                    <a:pt x="11" y="104"/>
                    <a:pt x="8" y="113"/>
                  </a:cubicBezTo>
                  <a:cubicBezTo>
                    <a:pt x="4" y="121"/>
                    <a:pt x="14" y="133"/>
                    <a:pt x="14" y="133"/>
                  </a:cubicBezTo>
                  <a:cubicBezTo>
                    <a:pt x="14" y="133"/>
                    <a:pt x="21" y="152"/>
                    <a:pt x="21" y="160"/>
                  </a:cubicBezTo>
                  <a:cubicBezTo>
                    <a:pt x="21" y="167"/>
                    <a:pt x="23" y="227"/>
                    <a:pt x="21" y="240"/>
                  </a:cubicBezTo>
                  <a:cubicBezTo>
                    <a:pt x="19" y="253"/>
                    <a:pt x="16" y="294"/>
                    <a:pt x="17" y="299"/>
                  </a:cubicBezTo>
                  <a:cubicBezTo>
                    <a:pt x="17" y="304"/>
                    <a:pt x="20" y="325"/>
                    <a:pt x="18" y="342"/>
                  </a:cubicBezTo>
                  <a:cubicBezTo>
                    <a:pt x="17" y="349"/>
                    <a:pt x="17" y="357"/>
                    <a:pt x="16" y="365"/>
                  </a:cubicBezTo>
                  <a:cubicBezTo>
                    <a:pt x="61" y="365"/>
                    <a:pt x="61" y="365"/>
                    <a:pt x="61" y="365"/>
                  </a:cubicBezTo>
                  <a:lnTo>
                    <a:pt x="65" y="109"/>
                  </a:lnTo>
                  <a:close/>
                </a:path>
              </a:pathLst>
            </a:custGeom>
            <a:solidFill>
              <a:srgbClr val="F26E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76" name="Freeform 122"/>
            <p:cNvSpPr/>
            <p:nvPr/>
          </p:nvSpPr>
          <p:spPr bwMode="auto">
            <a:xfrm>
              <a:off x="9858382" y="4129088"/>
              <a:ext cx="404813" cy="195263"/>
            </a:xfrm>
            <a:custGeom>
              <a:avLst/>
              <a:gdLst>
                <a:gd name="T0" fmla="*/ 255 w 255"/>
                <a:gd name="T1" fmla="*/ 4 h 123"/>
                <a:gd name="T2" fmla="*/ 0 w 255"/>
                <a:gd name="T3" fmla="*/ 0 h 123"/>
                <a:gd name="T4" fmla="*/ 3 w 255"/>
                <a:gd name="T5" fmla="*/ 123 h 123"/>
                <a:gd name="T6" fmla="*/ 255 w 255"/>
                <a:gd name="T7" fmla="*/ 123 h 123"/>
                <a:gd name="T8" fmla="*/ 255 w 255"/>
                <a:gd name="T9" fmla="*/ 4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123">
                  <a:moveTo>
                    <a:pt x="255" y="4"/>
                  </a:moveTo>
                  <a:lnTo>
                    <a:pt x="0" y="0"/>
                  </a:lnTo>
                  <a:lnTo>
                    <a:pt x="3" y="123"/>
                  </a:lnTo>
                  <a:lnTo>
                    <a:pt x="255" y="123"/>
                  </a:lnTo>
                  <a:lnTo>
                    <a:pt x="255" y="4"/>
                  </a:lnTo>
                  <a:close/>
                </a:path>
              </a:pathLst>
            </a:custGeom>
            <a:solidFill>
              <a:srgbClr val="F9BB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5" name="TextBox 1650"/>
          <p:cNvSpPr txBox="1"/>
          <p:nvPr/>
        </p:nvSpPr>
        <p:spPr>
          <a:xfrm>
            <a:off x="7235607" y="2264951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分析：</a:t>
            </a:r>
            <a:endParaRPr lang="zh-CN" altLang="en-US" b="1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3" name="Straight Connector 47"/>
          <p:cNvCxnSpPr/>
          <p:nvPr/>
        </p:nvCxnSpPr>
        <p:spPr>
          <a:xfrm flipV="1">
            <a:off x="6850303" y="1436792"/>
            <a:ext cx="0" cy="4849283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screen"/>
          <a:srcRect/>
          <a:stretch>
            <a:fillRect/>
          </a:stretch>
        </p:blipFill>
        <p:spPr/>
      </p:pic>
      <p:sp>
        <p:nvSpPr>
          <p:cNvPr id="824" name="TextBox 823"/>
          <p:cNvSpPr txBox="1"/>
          <p:nvPr/>
        </p:nvSpPr>
        <p:spPr>
          <a:xfrm>
            <a:off x="893860" y="587093"/>
            <a:ext cx="38100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5.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优惠力度最大的景点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295734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93860" y="1637036"/>
            <a:ext cx="6643689" cy="889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  <a:defRPr/>
            </a:pPr>
            <a:r>
              <a:rPr lang="zh-CN" altLang="en-US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关于旅游，一部分旅客亦将景点的优惠力度做为目标景点的重要考虑因素。</a:t>
            </a:r>
            <a:endParaRPr lang="zh-CN" altLang="en-US" sz="1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200000"/>
              </a:lnSpc>
              <a:defRPr/>
            </a:pPr>
            <a:r>
              <a:rPr lang="zh-CN" altLang="en-US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此处，我们统计了优惠力度最大的十个景点及对应城市信息以供参考。</a:t>
            </a:r>
            <a:endParaRPr lang="zh-CN" altLang="en-US" sz="1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259781" y="5010154"/>
            <a:ext cx="4384964" cy="657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Droid Serif" panose="02020600060500020200" pitchFamily="18" charset="0"/>
                <a:sym typeface="微软雅黑" panose="020B0503020204020204" pitchFamily="34" charset="-122"/>
              </a:rPr>
              <a:t>What you </a:t>
            </a:r>
            <a:r>
              <a:rPr kumimoji="0" lang="en-US" sz="1300" b="0" i="1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Droid Serif" panose="02020600060500020200" pitchFamily="18" charset="0"/>
                <a:sym typeface="微软雅黑" panose="020B0503020204020204" pitchFamily="34" charset="-122"/>
              </a:rPr>
              <a:t>dream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Droid Serif" panose="02020600060500020200" pitchFamily="18" charset="0"/>
                <a:sym typeface="微软雅黑" panose="020B0503020204020204" pitchFamily="34" charset="-122"/>
              </a:rPr>
              <a:t> 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Droid Serif" panose="02020600060500020200" pitchFamily="18" charset="0"/>
                <a:sym typeface="微软雅黑" panose="020B0503020204020204" pitchFamily="34" charset="-122"/>
              </a:rPr>
              <a:t>is what you get, so we make your dream come true.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Droid Serif" panose="02020600060500020200" pitchFamily="18" charset="0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Oval 828"/>
          <p:cNvSpPr/>
          <p:nvPr/>
        </p:nvSpPr>
        <p:spPr>
          <a:xfrm rot="5400000" flipV="1">
            <a:off x="5999226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6291109" y="1186299"/>
            <a:ext cx="125233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7" name="Straight Connector 836"/>
          <p:cNvCxnSpPr/>
          <p:nvPr/>
        </p:nvCxnSpPr>
        <p:spPr>
          <a:xfrm>
            <a:off x="4648557" y="1186299"/>
            <a:ext cx="125233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3" name="TextBox 822"/>
          <p:cNvSpPr txBox="1"/>
          <p:nvPr/>
        </p:nvSpPr>
        <p:spPr>
          <a:xfrm>
            <a:off x="2584406" y="2110707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zh-CN" sz="16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01.</a:t>
            </a:r>
            <a:r>
              <a:rPr lang="zh-CN" altLang="en-US" sz="16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背景调查</a:t>
            </a:r>
            <a:endParaRPr lang="zh-CN" altLang="en-US" sz="16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867097" y="2050679"/>
            <a:ext cx="1087375" cy="10873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141" name="Straight Connector 140"/>
          <p:cNvCxnSpPr/>
          <p:nvPr/>
        </p:nvCxnSpPr>
        <p:spPr>
          <a:xfrm>
            <a:off x="2211139" y="2470836"/>
            <a:ext cx="678516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8118273" y="2104122"/>
            <a:ext cx="130365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02.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数据</a:t>
            </a:r>
            <a:r>
              <a:rPr kumimoji="0" 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分析</a:t>
            </a:r>
            <a:endParaRPr kumimoji="0" lang="zh-CN" sz="16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7778140" y="2551838"/>
            <a:ext cx="3546764" cy="509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爬取飞猪网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54675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条全国景点门票数据，通过分析找答案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6" name="Oval 145"/>
          <p:cNvSpPr/>
          <p:nvPr/>
        </p:nvSpPr>
        <p:spPr>
          <a:xfrm>
            <a:off x="6538365" y="2050679"/>
            <a:ext cx="1087375" cy="10873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147" name="Straight Connector 146"/>
          <p:cNvCxnSpPr/>
          <p:nvPr/>
        </p:nvCxnSpPr>
        <p:spPr>
          <a:xfrm>
            <a:off x="7882407" y="2470836"/>
            <a:ext cx="678516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2584408" y="4132286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zh-CN" sz="16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03.</a:t>
            </a:r>
            <a:r>
              <a:rPr lang="zh-CN" altLang="en-US" sz="16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总体分析</a:t>
            </a:r>
            <a:endParaRPr lang="zh-CN" altLang="en-US" sz="16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2106872" y="4592086"/>
            <a:ext cx="3546764" cy="511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在节假日景点中各个方面数据分析，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根据统计信息生成相应图形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2" name="Oval 151"/>
          <p:cNvSpPr/>
          <p:nvPr/>
        </p:nvSpPr>
        <p:spPr>
          <a:xfrm>
            <a:off x="867097" y="4090927"/>
            <a:ext cx="1087375" cy="10873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153" name="Straight Connector 152"/>
          <p:cNvCxnSpPr/>
          <p:nvPr/>
        </p:nvCxnSpPr>
        <p:spPr>
          <a:xfrm>
            <a:off x="2211139" y="4511084"/>
            <a:ext cx="678516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TextBox 153"/>
          <p:cNvSpPr txBox="1"/>
          <p:nvPr/>
        </p:nvSpPr>
        <p:spPr>
          <a:xfrm>
            <a:off x="8331471" y="4132286"/>
            <a:ext cx="9076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zh-CN" sz="16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04.</a:t>
            </a:r>
            <a:r>
              <a:rPr lang="zh-CN" altLang="en-US" sz="16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总结</a:t>
            </a:r>
            <a:endParaRPr lang="zh-CN" altLang="en-US" sz="16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7778140" y="4592086"/>
            <a:ext cx="3546764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每个人负责的部分进行总结，并对以后学习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Python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的展望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7" name="Oval 156"/>
          <p:cNvSpPr/>
          <p:nvPr/>
        </p:nvSpPr>
        <p:spPr>
          <a:xfrm>
            <a:off x="6538365" y="4090927"/>
            <a:ext cx="1087375" cy="10873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158" name="Straight Connector 157"/>
          <p:cNvCxnSpPr/>
          <p:nvPr/>
        </p:nvCxnSpPr>
        <p:spPr>
          <a:xfrm>
            <a:off x="7882407" y="4511084"/>
            <a:ext cx="678516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Freeform 10"/>
          <p:cNvSpPr>
            <a:spLocks noEditPoints="1"/>
          </p:cNvSpPr>
          <p:nvPr/>
        </p:nvSpPr>
        <p:spPr bwMode="auto">
          <a:xfrm>
            <a:off x="6849849" y="2353615"/>
            <a:ext cx="464407" cy="481502"/>
          </a:xfrm>
          <a:custGeom>
            <a:avLst/>
            <a:gdLst>
              <a:gd name="T0" fmla="*/ 68 w 69"/>
              <a:gd name="T1" fmla="*/ 0 h 69"/>
              <a:gd name="T2" fmla="*/ 37 w 69"/>
              <a:gd name="T3" fmla="*/ 3 h 69"/>
              <a:gd name="T4" fmla="*/ 7 w 69"/>
              <a:gd name="T5" fmla="*/ 1 h 69"/>
              <a:gd name="T6" fmla="*/ 0 w 69"/>
              <a:gd name="T7" fmla="*/ 7 h 69"/>
              <a:gd name="T8" fmla="*/ 1 w 69"/>
              <a:gd name="T9" fmla="*/ 35 h 69"/>
              <a:gd name="T10" fmla="*/ 0 w 69"/>
              <a:gd name="T11" fmla="*/ 63 h 69"/>
              <a:gd name="T12" fmla="*/ 7 w 69"/>
              <a:gd name="T13" fmla="*/ 68 h 69"/>
              <a:gd name="T14" fmla="*/ 37 w 69"/>
              <a:gd name="T15" fmla="*/ 67 h 69"/>
              <a:gd name="T16" fmla="*/ 68 w 69"/>
              <a:gd name="T17" fmla="*/ 69 h 69"/>
              <a:gd name="T18" fmla="*/ 66 w 69"/>
              <a:gd name="T19" fmla="*/ 62 h 69"/>
              <a:gd name="T20" fmla="*/ 66 w 69"/>
              <a:gd name="T21" fmla="*/ 8 h 69"/>
              <a:gd name="T22" fmla="*/ 67 w 69"/>
              <a:gd name="T23" fmla="*/ 6 h 69"/>
              <a:gd name="T24" fmla="*/ 63 w 69"/>
              <a:gd name="T25" fmla="*/ 3 h 69"/>
              <a:gd name="T26" fmla="*/ 63 w 69"/>
              <a:gd name="T27" fmla="*/ 6 h 69"/>
              <a:gd name="T28" fmla="*/ 5 w 69"/>
              <a:gd name="T29" fmla="*/ 2 h 69"/>
              <a:gd name="T30" fmla="*/ 2 w 69"/>
              <a:gd name="T31" fmla="*/ 6 h 69"/>
              <a:gd name="T32" fmla="*/ 5 w 69"/>
              <a:gd name="T33" fmla="*/ 6 h 69"/>
              <a:gd name="T34" fmla="*/ 2 w 69"/>
              <a:gd name="T35" fmla="*/ 64 h 69"/>
              <a:gd name="T36" fmla="*/ 5 w 69"/>
              <a:gd name="T37" fmla="*/ 64 h 69"/>
              <a:gd name="T38" fmla="*/ 67 w 69"/>
              <a:gd name="T39" fmla="*/ 64 h 69"/>
              <a:gd name="T40" fmla="*/ 65 w 69"/>
              <a:gd name="T41" fmla="*/ 67 h 69"/>
              <a:gd name="T42" fmla="*/ 63 w 69"/>
              <a:gd name="T43" fmla="*/ 64 h 69"/>
              <a:gd name="T44" fmla="*/ 63 w 69"/>
              <a:gd name="T45" fmla="*/ 32 h 69"/>
              <a:gd name="T46" fmla="*/ 60 w 69"/>
              <a:gd name="T47" fmla="*/ 36 h 69"/>
              <a:gd name="T48" fmla="*/ 62 w 69"/>
              <a:gd name="T49" fmla="*/ 62 h 69"/>
              <a:gd name="T50" fmla="*/ 35 w 69"/>
              <a:gd name="T51" fmla="*/ 63 h 69"/>
              <a:gd name="T52" fmla="*/ 33 w 69"/>
              <a:gd name="T53" fmla="*/ 63 h 69"/>
              <a:gd name="T54" fmla="*/ 6 w 69"/>
              <a:gd name="T55" fmla="*/ 62 h 69"/>
              <a:gd name="T56" fmla="*/ 8 w 69"/>
              <a:gd name="T57" fmla="*/ 36 h 69"/>
              <a:gd name="T58" fmla="*/ 5 w 69"/>
              <a:gd name="T59" fmla="*/ 32 h 69"/>
              <a:gd name="T60" fmla="*/ 7 w 69"/>
              <a:gd name="T61" fmla="*/ 6 h 69"/>
              <a:gd name="T62" fmla="*/ 34 w 69"/>
              <a:gd name="T63" fmla="*/ 11 h 69"/>
              <a:gd name="T64" fmla="*/ 61 w 69"/>
              <a:gd name="T65" fmla="*/ 6 h 69"/>
              <a:gd name="T66" fmla="*/ 63 w 69"/>
              <a:gd name="T67" fmla="*/ 32 h 69"/>
              <a:gd name="T68" fmla="*/ 33 w 69"/>
              <a:gd name="T69" fmla="*/ 58 h 69"/>
              <a:gd name="T70" fmla="*/ 35 w 69"/>
              <a:gd name="T71" fmla="*/ 46 h 69"/>
              <a:gd name="T72" fmla="*/ 33 w 69"/>
              <a:gd name="T73" fmla="*/ 46 h 69"/>
              <a:gd name="T74" fmla="*/ 33 w 69"/>
              <a:gd name="T75" fmla="*/ 14 h 69"/>
              <a:gd name="T76" fmla="*/ 34 w 69"/>
              <a:gd name="T77" fmla="*/ 19 h 69"/>
              <a:gd name="T78" fmla="*/ 34 w 69"/>
              <a:gd name="T79" fmla="*/ 43 h 69"/>
              <a:gd name="T80" fmla="*/ 35 w 69"/>
              <a:gd name="T81" fmla="*/ 38 h 69"/>
              <a:gd name="T82" fmla="*/ 35 w 69"/>
              <a:gd name="T83" fmla="*/ 22 h 69"/>
              <a:gd name="T84" fmla="*/ 17 w 69"/>
              <a:gd name="T85" fmla="*/ 35 h 69"/>
              <a:gd name="T86" fmla="*/ 12 w 69"/>
              <a:gd name="T87" fmla="*/ 34 h 69"/>
              <a:gd name="T88" fmla="*/ 48 w 69"/>
              <a:gd name="T89" fmla="*/ 36 h 69"/>
              <a:gd name="T90" fmla="*/ 48 w 69"/>
              <a:gd name="T91" fmla="*/ 34 h 69"/>
              <a:gd name="T92" fmla="*/ 20 w 69"/>
              <a:gd name="T93" fmla="*/ 36 h 69"/>
              <a:gd name="T94" fmla="*/ 25 w 69"/>
              <a:gd name="T95" fmla="*/ 35 h 69"/>
              <a:gd name="T96" fmla="*/ 51 w 69"/>
              <a:gd name="T97" fmla="*/ 35 h 69"/>
              <a:gd name="T98" fmla="*/ 41 w 69"/>
              <a:gd name="T99" fmla="*/ 35 h 69"/>
              <a:gd name="T100" fmla="*/ 34 w 69"/>
              <a:gd name="T101" fmla="*/ 35 h 69"/>
              <a:gd name="T102" fmla="*/ 35 w 69"/>
              <a:gd name="T103" fmla="*/ 30 h 69"/>
              <a:gd name="T104" fmla="*/ 41 w 69"/>
              <a:gd name="T105" fmla="*/ 35 h 69"/>
              <a:gd name="T106" fmla="*/ 27 w 69"/>
              <a:gd name="T107" fmla="*/ 35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9" h="69">
                <a:moveTo>
                  <a:pt x="68" y="8"/>
                </a:moveTo>
                <a:cubicBezTo>
                  <a:pt x="68" y="8"/>
                  <a:pt x="69" y="8"/>
                  <a:pt x="69" y="7"/>
                </a:cubicBezTo>
                <a:cubicBezTo>
                  <a:pt x="69" y="1"/>
                  <a:pt x="69" y="1"/>
                  <a:pt x="69" y="1"/>
                </a:cubicBezTo>
                <a:cubicBezTo>
                  <a:pt x="69" y="1"/>
                  <a:pt x="68" y="0"/>
                  <a:pt x="68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1" y="0"/>
                  <a:pt x="61" y="1"/>
                  <a:pt x="61" y="1"/>
                </a:cubicBezTo>
                <a:cubicBezTo>
                  <a:pt x="61" y="3"/>
                  <a:pt x="61" y="3"/>
                  <a:pt x="61" y="3"/>
                </a:cubicBezTo>
                <a:cubicBezTo>
                  <a:pt x="37" y="3"/>
                  <a:pt x="37" y="3"/>
                  <a:pt x="37" y="3"/>
                </a:cubicBezTo>
                <a:cubicBezTo>
                  <a:pt x="36" y="2"/>
                  <a:pt x="35" y="1"/>
                  <a:pt x="34" y="1"/>
                </a:cubicBezTo>
                <a:cubicBezTo>
                  <a:pt x="33" y="1"/>
                  <a:pt x="32" y="2"/>
                  <a:pt x="32" y="3"/>
                </a:cubicBezTo>
                <a:cubicBezTo>
                  <a:pt x="7" y="3"/>
                  <a:pt x="7" y="3"/>
                  <a:pt x="7" y="3"/>
                </a:cubicBezTo>
                <a:cubicBezTo>
                  <a:pt x="7" y="1"/>
                  <a:pt x="7" y="1"/>
                  <a:pt x="7" y="1"/>
                </a:cubicBezTo>
                <a:cubicBezTo>
                  <a:pt x="7" y="1"/>
                  <a:pt x="7" y="0"/>
                  <a:pt x="6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1"/>
                  <a:pt x="0" y="1"/>
                </a:cubicBezTo>
                <a:cubicBezTo>
                  <a:pt x="0" y="7"/>
                  <a:pt x="0" y="7"/>
                  <a:pt x="0" y="7"/>
                </a:cubicBezTo>
                <a:cubicBezTo>
                  <a:pt x="0" y="8"/>
                  <a:pt x="0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32"/>
                  <a:pt x="2" y="32"/>
                  <a:pt x="2" y="32"/>
                </a:cubicBezTo>
                <a:cubicBezTo>
                  <a:pt x="1" y="33"/>
                  <a:pt x="1" y="34"/>
                  <a:pt x="1" y="35"/>
                </a:cubicBezTo>
                <a:cubicBezTo>
                  <a:pt x="1" y="36"/>
                  <a:pt x="1" y="37"/>
                  <a:pt x="2" y="3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2"/>
                  <a:pt x="1" y="62"/>
                  <a:pt x="1" y="62"/>
                </a:cubicBezTo>
                <a:cubicBezTo>
                  <a:pt x="0" y="62"/>
                  <a:pt x="0" y="62"/>
                  <a:pt x="0" y="63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9"/>
                  <a:pt x="0" y="69"/>
                  <a:pt x="1" y="69"/>
                </a:cubicBezTo>
                <a:cubicBezTo>
                  <a:pt x="6" y="69"/>
                  <a:pt x="6" y="69"/>
                  <a:pt x="6" y="69"/>
                </a:cubicBezTo>
                <a:cubicBezTo>
                  <a:pt x="7" y="69"/>
                  <a:pt x="7" y="69"/>
                  <a:pt x="7" y="68"/>
                </a:cubicBezTo>
                <a:cubicBezTo>
                  <a:pt x="7" y="67"/>
                  <a:pt x="7" y="67"/>
                  <a:pt x="7" y="67"/>
                </a:cubicBezTo>
                <a:cubicBezTo>
                  <a:pt x="32" y="67"/>
                  <a:pt x="32" y="67"/>
                  <a:pt x="32" y="67"/>
                </a:cubicBezTo>
                <a:cubicBezTo>
                  <a:pt x="32" y="68"/>
                  <a:pt x="33" y="68"/>
                  <a:pt x="34" y="68"/>
                </a:cubicBezTo>
                <a:cubicBezTo>
                  <a:pt x="35" y="68"/>
                  <a:pt x="36" y="68"/>
                  <a:pt x="37" y="67"/>
                </a:cubicBezTo>
                <a:cubicBezTo>
                  <a:pt x="61" y="67"/>
                  <a:pt x="61" y="67"/>
                  <a:pt x="61" y="67"/>
                </a:cubicBezTo>
                <a:cubicBezTo>
                  <a:pt x="61" y="68"/>
                  <a:pt x="61" y="68"/>
                  <a:pt x="61" y="68"/>
                </a:cubicBezTo>
                <a:cubicBezTo>
                  <a:pt x="61" y="69"/>
                  <a:pt x="61" y="69"/>
                  <a:pt x="62" y="69"/>
                </a:cubicBezTo>
                <a:cubicBezTo>
                  <a:pt x="68" y="69"/>
                  <a:pt x="68" y="69"/>
                  <a:pt x="68" y="69"/>
                </a:cubicBezTo>
                <a:cubicBezTo>
                  <a:pt x="68" y="69"/>
                  <a:pt x="69" y="69"/>
                  <a:pt x="69" y="68"/>
                </a:cubicBezTo>
                <a:cubicBezTo>
                  <a:pt x="69" y="63"/>
                  <a:pt x="69" y="63"/>
                  <a:pt x="69" y="63"/>
                </a:cubicBezTo>
                <a:cubicBezTo>
                  <a:pt x="69" y="62"/>
                  <a:pt x="68" y="62"/>
                  <a:pt x="68" y="62"/>
                </a:cubicBezTo>
                <a:cubicBezTo>
                  <a:pt x="66" y="62"/>
                  <a:pt x="66" y="62"/>
                  <a:pt x="66" y="62"/>
                </a:cubicBezTo>
                <a:cubicBezTo>
                  <a:pt x="66" y="37"/>
                  <a:pt x="66" y="37"/>
                  <a:pt x="66" y="37"/>
                </a:cubicBezTo>
                <a:cubicBezTo>
                  <a:pt x="67" y="37"/>
                  <a:pt x="68" y="36"/>
                  <a:pt x="68" y="35"/>
                </a:cubicBezTo>
                <a:cubicBezTo>
                  <a:pt x="68" y="34"/>
                  <a:pt x="67" y="33"/>
                  <a:pt x="66" y="32"/>
                </a:cubicBezTo>
                <a:cubicBezTo>
                  <a:pt x="66" y="8"/>
                  <a:pt x="66" y="8"/>
                  <a:pt x="66" y="8"/>
                </a:cubicBezTo>
                <a:lnTo>
                  <a:pt x="68" y="8"/>
                </a:lnTo>
                <a:close/>
                <a:moveTo>
                  <a:pt x="63" y="2"/>
                </a:moveTo>
                <a:cubicBezTo>
                  <a:pt x="67" y="2"/>
                  <a:pt x="67" y="2"/>
                  <a:pt x="67" y="2"/>
                </a:cubicBezTo>
                <a:cubicBezTo>
                  <a:pt x="67" y="6"/>
                  <a:pt x="67" y="6"/>
                  <a:pt x="67" y="6"/>
                </a:cubicBezTo>
                <a:cubicBezTo>
                  <a:pt x="66" y="6"/>
                  <a:pt x="66" y="6"/>
                  <a:pt x="66" y="6"/>
                </a:cubicBezTo>
                <a:cubicBezTo>
                  <a:pt x="66" y="4"/>
                  <a:pt x="66" y="4"/>
                  <a:pt x="66" y="4"/>
                </a:cubicBezTo>
                <a:cubicBezTo>
                  <a:pt x="66" y="3"/>
                  <a:pt x="66" y="3"/>
                  <a:pt x="65" y="3"/>
                </a:cubicBezTo>
                <a:cubicBezTo>
                  <a:pt x="63" y="3"/>
                  <a:pt x="63" y="3"/>
                  <a:pt x="63" y="3"/>
                </a:cubicBezTo>
                <a:lnTo>
                  <a:pt x="63" y="2"/>
                </a:lnTo>
                <a:close/>
                <a:moveTo>
                  <a:pt x="63" y="6"/>
                </a:moveTo>
                <a:cubicBezTo>
                  <a:pt x="63" y="6"/>
                  <a:pt x="63" y="6"/>
                  <a:pt x="63" y="6"/>
                </a:cubicBezTo>
                <a:cubicBezTo>
                  <a:pt x="63" y="6"/>
                  <a:pt x="63" y="6"/>
                  <a:pt x="63" y="6"/>
                </a:cubicBezTo>
                <a:cubicBezTo>
                  <a:pt x="63" y="6"/>
                  <a:pt x="63" y="6"/>
                  <a:pt x="63" y="6"/>
                </a:cubicBezTo>
                <a:close/>
                <a:moveTo>
                  <a:pt x="2" y="6"/>
                </a:moveTo>
                <a:cubicBezTo>
                  <a:pt x="2" y="2"/>
                  <a:pt x="2" y="2"/>
                  <a:pt x="2" y="2"/>
                </a:cubicBezTo>
                <a:cubicBezTo>
                  <a:pt x="5" y="2"/>
                  <a:pt x="5" y="2"/>
                  <a:pt x="5" y="2"/>
                </a:cubicBezTo>
                <a:cubicBezTo>
                  <a:pt x="5" y="3"/>
                  <a:pt x="5" y="3"/>
                  <a:pt x="5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3"/>
                  <a:pt x="2" y="3"/>
                  <a:pt x="2" y="4"/>
                </a:cubicBezTo>
                <a:cubicBezTo>
                  <a:pt x="2" y="6"/>
                  <a:pt x="2" y="6"/>
                  <a:pt x="2" y="6"/>
                </a:cubicBezTo>
                <a:close/>
                <a:moveTo>
                  <a:pt x="5" y="6"/>
                </a:moveTo>
                <a:cubicBezTo>
                  <a:pt x="5" y="6"/>
                  <a:pt x="5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5" y="6"/>
                  <a:pt x="5" y="6"/>
                  <a:pt x="5" y="6"/>
                </a:cubicBezTo>
                <a:close/>
                <a:moveTo>
                  <a:pt x="5" y="67"/>
                </a:moveTo>
                <a:cubicBezTo>
                  <a:pt x="2" y="67"/>
                  <a:pt x="2" y="67"/>
                  <a:pt x="2" y="67"/>
                </a:cubicBezTo>
                <a:cubicBezTo>
                  <a:pt x="2" y="64"/>
                  <a:pt x="2" y="64"/>
                  <a:pt x="2" y="64"/>
                </a:cubicBezTo>
                <a:cubicBezTo>
                  <a:pt x="2" y="64"/>
                  <a:pt x="2" y="64"/>
                  <a:pt x="2" y="64"/>
                </a:cubicBezTo>
                <a:cubicBezTo>
                  <a:pt x="2" y="66"/>
                  <a:pt x="2" y="66"/>
                  <a:pt x="2" y="66"/>
                </a:cubicBezTo>
                <a:cubicBezTo>
                  <a:pt x="2" y="66"/>
                  <a:pt x="3" y="67"/>
                  <a:pt x="3" y="67"/>
                </a:cubicBezTo>
                <a:cubicBezTo>
                  <a:pt x="5" y="67"/>
                  <a:pt x="5" y="67"/>
                  <a:pt x="5" y="67"/>
                </a:cubicBezTo>
                <a:close/>
                <a:moveTo>
                  <a:pt x="5" y="64"/>
                </a:moveTo>
                <a:cubicBezTo>
                  <a:pt x="5" y="64"/>
                  <a:pt x="5" y="64"/>
                  <a:pt x="5" y="64"/>
                </a:cubicBezTo>
                <a:cubicBezTo>
                  <a:pt x="5" y="64"/>
                  <a:pt x="5" y="64"/>
                  <a:pt x="5" y="64"/>
                </a:cubicBezTo>
                <a:cubicBezTo>
                  <a:pt x="5" y="64"/>
                  <a:pt x="5" y="64"/>
                  <a:pt x="5" y="64"/>
                </a:cubicBezTo>
                <a:close/>
                <a:moveTo>
                  <a:pt x="67" y="64"/>
                </a:moveTo>
                <a:cubicBezTo>
                  <a:pt x="67" y="67"/>
                  <a:pt x="67" y="67"/>
                  <a:pt x="67" y="67"/>
                </a:cubicBezTo>
                <a:cubicBezTo>
                  <a:pt x="63" y="67"/>
                  <a:pt x="63" y="67"/>
                  <a:pt x="63" y="67"/>
                </a:cubicBezTo>
                <a:cubicBezTo>
                  <a:pt x="63" y="67"/>
                  <a:pt x="63" y="67"/>
                  <a:pt x="63" y="67"/>
                </a:cubicBezTo>
                <a:cubicBezTo>
                  <a:pt x="65" y="67"/>
                  <a:pt x="65" y="67"/>
                  <a:pt x="65" y="67"/>
                </a:cubicBezTo>
                <a:cubicBezTo>
                  <a:pt x="66" y="67"/>
                  <a:pt x="66" y="66"/>
                  <a:pt x="66" y="66"/>
                </a:cubicBezTo>
                <a:cubicBezTo>
                  <a:pt x="66" y="64"/>
                  <a:pt x="66" y="64"/>
                  <a:pt x="66" y="64"/>
                </a:cubicBezTo>
                <a:lnTo>
                  <a:pt x="67" y="64"/>
                </a:lnTo>
                <a:close/>
                <a:moveTo>
                  <a:pt x="63" y="64"/>
                </a:moveTo>
                <a:cubicBezTo>
                  <a:pt x="63" y="64"/>
                  <a:pt x="63" y="64"/>
                  <a:pt x="63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64"/>
                  <a:pt x="63" y="64"/>
                  <a:pt x="63" y="64"/>
                </a:cubicBezTo>
                <a:close/>
                <a:moveTo>
                  <a:pt x="63" y="32"/>
                </a:moveTo>
                <a:cubicBezTo>
                  <a:pt x="63" y="33"/>
                  <a:pt x="62" y="33"/>
                  <a:pt x="62" y="34"/>
                </a:cubicBezTo>
                <a:cubicBezTo>
                  <a:pt x="60" y="34"/>
                  <a:pt x="60" y="34"/>
                  <a:pt x="60" y="34"/>
                </a:cubicBezTo>
                <a:cubicBezTo>
                  <a:pt x="59" y="34"/>
                  <a:pt x="59" y="34"/>
                  <a:pt x="59" y="35"/>
                </a:cubicBezTo>
                <a:cubicBezTo>
                  <a:pt x="59" y="35"/>
                  <a:pt x="59" y="36"/>
                  <a:pt x="60" y="36"/>
                </a:cubicBezTo>
                <a:cubicBezTo>
                  <a:pt x="62" y="36"/>
                  <a:pt x="62" y="36"/>
                  <a:pt x="62" y="36"/>
                </a:cubicBezTo>
                <a:cubicBezTo>
                  <a:pt x="62" y="37"/>
                  <a:pt x="63" y="37"/>
                  <a:pt x="63" y="37"/>
                </a:cubicBezTo>
                <a:cubicBezTo>
                  <a:pt x="63" y="62"/>
                  <a:pt x="63" y="62"/>
                  <a:pt x="63" y="62"/>
                </a:cubicBezTo>
                <a:cubicBezTo>
                  <a:pt x="62" y="62"/>
                  <a:pt x="62" y="62"/>
                  <a:pt x="62" y="62"/>
                </a:cubicBezTo>
                <a:cubicBezTo>
                  <a:pt x="61" y="62"/>
                  <a:pt x="61" y="62"/>
                  <a:pt x="61" y="63"/>
                </a:cubicBezTo>
                <a:cubicBezTo>
                  <a:pt x="61" y="64"/>
                  <a:pt x="61" y="64"/>
                  <a:pt x="61" y="64"/>
                </a:cubicBezTo>
                <a:cubicBezTo>
                  <a:pt x="37" y="64"/>
                  <a:pt x="37" y="64"/>
                  <a:pt x="37" y="64"/>
                </a:cubicBezTo>
                <a:cubicBezTo>
                  <a:pt x="36" y="63"/>
                  <a:pt x="36" y="63"/>
                  <a:pt x="35" y="63"/>
                </a:cubicBezTo>
                <a:cubicBezTo>
                  <a:pt x="35" y="62"/>
                  <a:pt x="35" y="62"/>
                  <a:pt x="35" y="62"/>
                </a:cubicBezTo>
                <a:cubicBezTo>
                  <a:pt x="35" y="62"/>
                  <a:pt x="35" y="61"/>
                  <a:pt x="34" y="61"/>
                </a:cubicBezTo>
                <a:cubicBezTo>
                  <a:pt x="34" y="61"/>
                  <a:pt x="33" y="62"/>
                  <a:pt x="33" y="62"/>
                </a:cubicBezTo>
                <a:cubicBezTo>
                  <a:pt x="33" y="63"/>
                  <a:pt x="33" y="63"/>
                  <a:pt x="33" y="63"/>
                </a:cubicBezTo>
                <a:cubicBezTo>
                  <a:pt x="32" y="63"/>
                  <a:pt x="32" y="63"/>
                  <a:pt x="32" y="64"/>
                </a:cubicBezTo>
                <a:cubicBezTo>
                  <a:pt x="7" y="64"/>
                  <a:pt x="7" y="64"/>
                  <a:pt x="7" y="64"/>
                </a:cubicBezTo>
                <a:cubicBezTo>
                  <a:pt x="7" y="63"/>
                  <a:pt x="7" y="63"/>
                  <a:pt x="7" y="63"/>
                </a:cubicBezTo>
                <a:cubicBezTo>
                  <a:pt x="7" y="62"/>
                  <a:pt x="7" y="62"/>
                  <a:pt x="6" y="62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37"/>
                  <a:pt x="5" y="37"/>
                  <a:pt x="5" y="37"/>
                </a:cubicBezTo>
                <a:cubicBezTo>
                  <a:pt x="6" y="37"/>
                  <a:pt x="6" y="37"/>
                  <a:pt x="6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6"/>
                  <a:pt x="9" y="35"/>
                  <a:pt x="9" y="35"/>
                </a:cubicBezTo>
                <a:cubicBezTo>
                  <a:pt x="9" y="34"/>
                  <a:pt x="8" y="34"/>
                  <a:pt x="8" y="34"/>
                </a:cubicBezTo>
                <a:cubicBezTo>
                  <a:pt x="6" y="34"/>
                  <a:pt x="6" y="34"/>
                  <a:pt x="6" y="34"/>
                </a:cubicBezTo>
                <a:cubicBezTo>
                  <a:pt x="6" y="33"/>
                  <a:pt x="6" y="33"/>
                  <a:pt x="5" y="32"/>
                </a:cubicBezTo>
                <a:cubicBezTo>
                  <a:pt x="5" y="8"/>
                  <a:pt x="5" y="8"/>
                  <a:pt x="5" y="8"/>
                </a:cubicBezTo>
                <a:cubicBezTo>
                  <a:pt x="6" y="8"/>
                  <a:pt x="6" y="8"/>
                  <a:pt x="6" y="8"/>
                </a:cubicBezTo>
                <a:cubicBezTo>
                  <a:pt x="7" y="8"/>
                  <a:pt x="7" y="8"/>
                  <a:pt x="7" y="7"/>
                </a:cubicBezTo>
                <a:cubicBezTo>
                  <a:pt x="7" y="6"/>
                  <a:pt x="7" y="6"/>
                  <a:pt x="7" y="6"/>
                </a:cubicBezTo>
                <a:cubicBezTo>
                  <a:pt x="32" y="6"/>
                  <a:pt x="32" y="6"/>
                  <a:pt x="32" y="6"/>
                </a:cubicBezTo>
                <a:cubicBezTo>
                  <a:pt x="32" y="6"/>
                  <a:pt x="32" y="7"/>
                  <a:pt x="33" y="7"/>
                </a:cubicBezTo>
                <a:cubicBezTo>
                  <a:pt x="33" y="10"/>
                  <a:pt x="33" y="10"/>
                  <a:pt x="33" y="10"/>
                </a:cubicBezTo>
                <a:cubicBezTo>
                  <a:pt x="33" y="11"/>
                  <a:pt x="34" y="11"/>
                  <a:pt x="34" y="11"/>
                </a:cubicBezTo>
                <a:cubicBezTo>
                  <a:pt x="35" y="11"/>
                  <a:pt x="35" y="11"/>
                  <a:pt x="35" y="10"/>
                </a:cubicBezTo>
                <a:cubicBezTo>
                  <a:pt x="35" y="7"/>
                  <a:pt x="35" y="7"/>
                  <a:pt x="35" y="7"/>
                </a:cubicBezTo>
                <a:cubicBezTo>
                  <a:pt x="36" y="7"/>
                  <a:pt x="36" y="6"/>
                  <a:pt x="37" y="6"/>
                </a:cubicBezTo>
                <a:cubicBezTo>
                  <a:pt x="61" y="6"/>
                  <a:pt x="61" y="6"/>
                  <a:pt x="61" y="6"/>
                </a:cubicBezTo>
                <a:cubicBezTo>
                  <a:pt x="61" y="7"/>
                  <a:pt x="61" y="7"/>
                  <a:pt x="61" y="7"/>
                </a:cubicBezTo>
                <a:cubicBezTo>
                  <a:pt x="61" y="8"/>
                  <a:pt x="61" y="8"/>
                  <a:pt x="62" y="8"/>
                </a:cubicBezTo>
                <a:cubicBezTo>
                  <a:pt x="63" y="8"/>
                  <a:pt x="63" y="8"/>
                  <a:pt x="63" y="8"/>
                </a:cubicBezTo>
                <a:lnTo>
                  <a:pt x="63" y="32"/>
                </a:lnTo>
                <a:close/>
                <a:moveTo>
                  <a:pt x="35" y="54"/>
                </a:moveTo>
                <a:cubicBezTo>
                  <a:pt x="35" y="58"/>
                  <a:pt x="35" y="58"/>
                  <a:pt x="35" y="58"/>
                </a:cubicBezTo>
                <a:cubicBezTo>
                  <a:pt x="35" y="59"/>
                  <a:pt x="35" y="59"/>
                  <a:pt x="34" y="59"/>
                </a:cubicBezTo>
                <a:cubicBezTo>
                  <a:pt x="34" y="59"/>
                  <a:pt x="33" y="59"/>
                  <a:pt x="33" y="58"/>
                </a:cubicBezTo>
                <a:cubicBezTo>
                  <a:pt x="33" y="54"/>
                  <a:pt x="33" y="54"/>
                  <a:pt x="33" y="54"/>
                </a:cubicBezTo>
                <a:cubicBezTo>
                  <a:pt x="33" y="54"/>
                  <a:pt x="34" y="53"/>
                  <a:pt x="34" y="53"/>
                </a:cubicBezTo>
                <a:cubicBezTo>
                  <a:pt x="35" y="53"/>
                  <a:pt x="35" y="54"/>
                  <a:pt x="35" y="54"/>
                </a:cubicBezTo>
                <a:close/>
                <a:moveTo>
                  <a:pt x="35" y="46"/>
                </a:moveTo>
                <a:cubicBezTo>
                  <a:pt x="35" y="50"/>
                  <a:pt x="35" y="50"/>
                  <a:pt x="35" y="50"/>
                </a:cubicBezTo>
                <a:cubicBezTo>
                  <a:pt x="35" y="51"/>
                  <a:pt x="35" y="51"/>
                  <a:pt x="34" y="51"/>
                </a:cubicBezTo>
                <a:cubicBezTo>
                  <a:pt x="34" y="51"/>
                  <a:pt x="33" y="51"/>
                  <a:pt x="33" y="50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46"/>
                  <a:pt x="34" y="45"/>
                  <a:pt x="34" y="45"/>
                </a:cubicBezTo>
                <a:cubicBezTo>
                  <a:pt x="35" y="45"/>
                  <a:pt x="35" y="46"/>
                  <a:pt x="35" y="46"/>
                </a:cubicBezTo>
                <a:close/>
                <a:moveTo>
                  <a:pt x="33" y="18"/>
                </a:moveTo>
                <a:cubicBezTo>
                  <a:pt x="33" y="14"/>
                  <a:pt x="33" y="14"/>
                  <a:pt x="33" y="14"/>
                </a:cubicBezTo>
                <a:cubicBezTo>
                  <a:pt x="33" y="14"/>
                  <a:pt x="34" y="13"/>
                  <a:pt x="34" y="13"/>
                </a:cubicBezTo>
                <a:cubicBezTo>
                  <a:pt x="35" y="13"/>
                  <a:pt x="35" y="14"/>
                  <a:pt x="35" y="14"/>
                </a:cubicBezTo>
                <a:cubicBezTo>
                  <a:pt x="35" y="18"/>
                  <a:pt x="35" y="18"/>
                  <a:pt x="35" y="18"/>
                </a:cubicBezTo>
                <a:cubicBezTo>
                  <a:pt x="35" y="19"/>
                  <a:pt x="35" y="19"/>
                  <a:pt x="34" y="19"/>
                </a:cubicBezTo>
                <a:cubicBezTo>
                  <a:pt x="34" y="19"/>
                  <a:pt x="33" y="19"/>
                  <a:pt x="33" y="18"/>
                </a:cubicBezTo>
                <a:close/>
                <a:moveTo>
                  <a:pt x="35" y="38"/>
                </a:moveTo>
                <a:cubicBezTo>
                  <a:pt x="35" y="42"/>
                  <a:pt x="35" y="42"/>
                  <a:pt x="35" y="42"/>
                </a:cubicBezTo>
                <a:cubicBezTo>
                  <a:pt x="35" y="43"/>
                  <a:pt x="35" y="43"/>
                  <a:pt x="34" y="43"/>
                </a:cubicBezTo>
                <a:cubicBezTo>
                  <a:pt x="34" y="43"/>
                  <a:pt x="33" y="43"/>
                  <a:pt x="33" y="42"/>
                </a:cubicBezTo>
                <a:cubicBezTo>
                  <a:pt x="33" y="38"/>
                  <a:pt x="33" y="38"/>
                  <a:pt x="33" y="38"/>
                </a:cubicBezTo>
                <a:cubicBezTo>
                  <a:pt x="33" y="38"/>
                  <a:pt x="34" y="37"/>
                  <a:pt x="34" y="37"/>
                </a:cubicBezTo>
                <a:cubicBezTo>
                  <a:pt x="35" y="37"/>
                  <a:pt x="35" y="38"/>
                  <a:pt x="35" y="38"/>
                </a:cubicBezTo>
                <a:close/>
                <a:moveTo>
                  <a:pt x="33" y="26"/>
                </a:moveTo>
                <a:cubicBezTo>
                  <a:pt x="33" y="22"/>
                  <a:pt x="33" y="22"/>
                  <a:pt x="33" y="22"/>
                </a:cubicBezTo>
                <a:cubicBezTo>
                  <a:pt x="33" y="22"/>
                  <a:pt x="34" y="21"/>
                  <a:pt x="34" y="21"/>
                </a:cubicBezTo>
                <a:cubicBezTo>
                  <a:pt x="35" y="21"/>
                  <a:pt x="35" y="22"/>
                  <a:pt x="35" y="22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7"/>
                  <a:pt x="34" y="27"/>
                </a:cubicBezTo>
                <a:cubicBezTo>
                  <a:pt x="34" y="27"/>
                  <a:pt x="33" y="27"/>
                  <a:pt x="33" y="26"/>
                </a:cubicBezTo>
                <a:close/>
                <a:moveTo>
                  <a:pt x="17" y="35"/>
                </a:moveTo>
                <a:cubicBezTo>
                  <a:pt x="17" y="35"/>
                  <a:pt x="16" y="36"/>
                  <a:pt x="16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11" y="36"/>
                  <a:pt x="11" y="35"/>
                  <a:pt x="11" y="35"/>
                </a:cubicBezTo>
                <a:cubicBezTo>
                  <a:pt x="11" y="34"/>
                  <a:pt x="11" y="34"/>
                  <a:pt x="12" y="34"/>
                </a:cubicBezTo>
                <a:cubicBezTo>
                  <a:pt x="16" y="34"/>
                  <a:pt x="16" y="34"/>
                  <a:pt x="16" y="34"/>
                </a:cubicBezTo>
                <a:cubicBezTo>
                  <a:pt x="16" y="34"/>
                  <a:pt x="17" y="34"/>
                  <a:pt x="17" y="35"/>
                </a:cubicBezTo>
                <a:close/>
                <a:moveTo>
                  <a:pt x="49" y="35"/>
                </a:moveTo>
                <a:cubicBezTo>
                  <a:pt x="49" y="35"/>
                  <a:pt x="48" y="36"/>
                  <a:pt x="48" y="36"/>
                </a:cubicBezTo>
                <a:cubicBezTo>
                  <a:pt x="44" y="36"/>
                  <a:pt x="44" y="36"/>
                  <a:pt x="44" y="36"/>
                </a:cubicBezTo>
                <a:cubicBezTo>
                  <a:pt x="43" y="36"/>
                  <a:pt x="43" y="35"/>
                  <a:pt x="43" y="35"/>
                </a:cubicBezTo>
                <a:cubicBezTo>
                  <a:pt x="43" y="34"/>
                  <a:pt x="43" y="34"/>
                  <a:pt x="44" y="34"/>
                </a:cubicBezTo>
                <a:cubicBezTo>
                  <a:pt x="48" y="34"/>
                  <a:pt x="48" y="34"/>
                  <a:pt x="48" y="34"/>
                </a:cubicBezTo>
                <a:cubicBezTo>
                  <a:pt x="48" y="34"/>
                  <a:pt x="49" y="34"/>
                  <a:pt x="49" y="35"/>
                </a:cubicBezTo>
                <a:close/>
                <a:moveTo>
                  <a:pt x="25" y="35"/>
                </a:moveTo>
                <a:cubicBezTo>
                  <a:pt x="25" y="35"/>
                  <a:pt x="24" y="36"/>
                  <a:pt x="24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19" y="36"/>
                  <a:pt x="19" y="35"/>
                  <a:pt x="19" y="35"/>
                </a:cubicBezTo>
                <a:cubicBezTo>
                  <a:pt x="19" y="34"/>
                  <a:pt x="19" y="34"/>
                  <a:pt x="20" y="34"/>
                </a:cubicBezTo>
                <a:cubicBezTo>
                  <a:pt x="24" y="34"/>
                  <a:pt x="24" y="34"/>
                  <a:pt x="24" y="34"/>
                </a:cubicBezTo>
                <a:cubicBezTo>
                  <a:pt x="24" y="34"/>
                  <a:pt x="25" y="34"/>
                  <a:pt x="25" y="35"/>
                </a:cubicBezTo>
                <a:close/>
                <a:moveTo>
                  <a:pt x="57" y="35"/>
                </a:moveTo>
                <a:cubicBezTo>
                  <a:pt x="57" y="35"/>
                  <a:pt x="56" y="36"/>
                  <a:pt x="56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1" y="36"/>
                  <a:pt x="51" y="35"/>
                  <a:pt x="51" y="35"/>
                </a:cubicBezTo>
                <a:cubicBezTo>
                  <a:pt x="51" y="34"/>
                  <a:pt x="51" y="34"/>
                  <a:pt x="52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56" y="34"/>
                  <a:pt x="57" y="34"/>
                  <a:pt x="57" y="35"/>
                </a:cubicBezTo>
                <a:close/>
                <a:moveTo>
                  <a:pt x="41" y="35"/>
                </a:moveTo>
                <a:cubicBezTo>
                  <a:pt x="41" y="35"/>
                  <a:pt x="40" y="36"/>
                  <a:pt x="40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35" y="36"/>
                  <a:pt x="35" y="35"/>
                  <a:pt x="35" y="35"/>
                </a:cubicBezTo>
                <a:cubicBezTo>
                  <a:pt x="35" y="35"/>
                  <a:pt x="34" y="35"/>
                  <a:pt x="34" y="35"/>
                </a:cubicBezTo>
                <a:cubicBezTo>
                  <a:pt x="34" y="35"/>
                  <a:pt x="33" y="35"/>
                  <a:pt x="33" y="34"/>
                </a:cubicBezTo>
                <a:cubicBezTo>
                  <a:pt x="33" y="30"/>
                  <a:pt x="33" y="30"/>
                  <a:pt x="33" y="30"/>
                </a:cubicBezTo>
                <a:cubicBezTo>
                  <a:pt x="33" y="30"/>
                  <a:pt x="34" y="29"/>
                  <a:pt x="34" y="29"/>
                </a:cubicBezTo>
                <a:cubicBezTo>
                  <a:pt x="35" y="29"/>
                  <a:pt x="35" y="30"/>
                  <a:pt x="35" y="30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4"/>
                  <a:pt x="36" y="34"/>
                  <a:pt x="36" y="34"/>
                </a:cubicBezTo>
                <a:cubicBezTo>
                  <a:pt x="40" y="34"/>
                  <a:pt x="40" y="34"/>
                  <a:pt x="40" y="34"/>
                </a:cubicBezTo>
                <a:cubicBezTo>
                  <a:pt x="40" y="34"/>
                  <a:pt x="41" y="34"/>
                  <a:pt x="41" y="35"/>
                </a:cubicBezTo>
                <a:close/>
                <a:moveTo>
                  <a:pt x="33" y="35"/>
                </a:moveTo>
                <a:cubicBezTo>
                  <a:pt x="33" y="35"/>
                  <a:pt x="32" y="36"/>
                  <a:pt x="32" y="36"/>
                </a:cubicBezTo>
                <a:cubicBezTo>
                  <a:pt x="28" y="36"/>
                  <a:pt x="28" y="36"/>
                  <a:pt x="28" y="36"/>
                </a:cubicBezTo>
                <a:cubicBezTo>
                  <a:pt x="27" y="36"/>
                  <a:pt x="27" y="35"/>
                  <a:pt x="27" y="35"/>
                </a:cubicBezTo>
                <a:cubicBezTo>
                  <a:pt x="27" y="34"/>
                  <a:pt x="27" y="34"/>
                  <a:pt x="28" y="34"/>
                </a:cubicBezTo>
                <a:cubicBezTo>
                  <a:pt x="32" y="34"/>
                  <a:pt x="32" y="34"/>
                  <a:pt x="32" y="34"/>
                </a:cubicBezTo>
                <a:cubicBezTo>
                  <a:pt x="32" y="34"/>
                  <a:pt x="33" y="34"/>
                  <a:pt x="33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7" name="Freeform 166"/>
          <p:cNvSpPr>
            <a:spLocks noEditPoints="1"/>
          </p:cNvSpPr>
          <p:nvPr/>
        </p:nvSpPr>
        <p:spPr bwMode="auto">
          <a:xfrm>
            <a:off x="1154514" y="2341091"/>
            <a:ext cx="512541" cy="506550"/>
          </a:xfrm>
          <a:custGeom>
            <a:avLst/>
            <a:gdLst>
              <a:gd name="T0" fmla="*/ 61 w 72"/>
              <a:gd name="T1" fmla="*/ 52 h 69"/>
              <a:gd name="T2" fmla="*/ 55 w 72"/>
              <a:gd name="T3" fmla="*/ 60 h 69"/>
              <a:gd name="T4" fmla="*/ 54 w 72"/>
              <a:gd name="T5" fmla="*/ 67 h 69"/>
              <a:gd name="T6" fmla="*/ 15 w 72"/>
              <a:gd name="T7" fmla="*/ 66 h 69"/>
              <a:gd name="T8" fmla="*/ 66 w 72"/>
              <a:gd name="T9" fmla="*/ 19 h 69"/>
              <a:gd name="T10" fmla="*/ 66 w 72"/>
              <a:gd name="T11" fmla="*/ 7 h 69"/>
              <a:gd name="T12" fmla="*/ 50 w 72"/>
              <a:gd name="T13" fmla="*/ 3 h 69"/>
              <a:gd name="T14" fmla="*/ 3 w 72"/>
              <a:gd name="T15" fmla="*/ 54 h 69"/>
              <a:gd name="T16" fmla="*/ 1 w 72"/>
              <a:gd name="T17" fmla="*/ 67 h 69"/>
              <a:gd name="T18" fmla="*/ 6 w 72"/>
              <a:gd name="T19" fmla="*/ 69 h 69"/>
              <a:gd name="T20" fmla="*/ 60 w 72"/>
              <a:gd name="T21" fmla="*/ 67 h 69"/>
              <a:gd name="T22" fmla="*/ 55 w 72"/>
              <a:gd name="T23" fmla="*/ 55 h 69"/>
              <a:gd name="T24" fmla="*/ 71 w 72"/>
              <a:gd name="T25" fmla="*/ 54 h 69"/>
              <a:gd name="T26" fmla="*/ 71 w 72"/>
              <a:gd name="T27" fmla="*/ 52 h 69"/>
              <a:gd name="T28" fmla="*/ 23 w 72"/>
              <a:gd name="T29" fmla="*/ 58 h 69"/>
              <a:gd name="T30" fmla="*/ 58 w 72"/>
              <a:gd name="T31" fmla="*/ 18 h 69"/>
              <a:gd name="T32" fmla="*/ 25 w 72"/>
              <a:gd name="T33" fmla="*/ 56 h 69"/>
              <a:gd name="T34" fmla="*/ 53 w 72"/>
              <a:gd name="T35" fmla="*/ 13 h 69"/>
              <a:gd name="T36" fmla="*/ 19 w 72"/>
              <a:gd name="T37" fmla="*/ 54 h 69"/>
              <a:gd name="T38" fmla="*/ 56 w 72"/>
              <a:gd name="T39" fmla="*/ 4 h 69"/>
              <a:gd name="T40" fmla="*/ 64 w 72"/>
              <a:gd name="T41" fmla="*/ 9 h 69"/>
              <a:gd name="T42" fmla="*/ 64 w 72"/>
              <a:gd name="T43" fmla="*/ 17 h 69"/>
              <a:gd name="T44" fmla="*/ 53 w 72"/>
              <a:gd name="T45" fmla="*/ 11 h 69"/>
              <a:gd name="T46" fmla="*/ 53 w 72"/>
              <a:gd name="T47" fmla="*/ 11 h 69"/>
              <a:gd name="T48" fmla="*/ 52 w 72"/>
              <a:gd name="T49" fmla="*/ 5 h 69"/>
              <a:gd name="T50" fmla="*/ 48 w 72"/>
              <a:gd name="T51" fmla="*/ 9 h 69"/>
              <a:gd name="T52" fmla="*/ 14 w 72"/>
              <a:gd name="T53" fmla="*/ 49 h 69"/>
              <a:gd name="T54" fmla="*/ 13 w 72"/>
              <a:gd name="T55" fmla="*/ 44 h 69"/>
              <a:gd name="T56" fmla="*/ 10 w 72"/>
              <a:gd name="T57" fmla="*/ 48 h 69"/>
              <a:gd name="T58" fmla="*/ 18 w 72"/>
              <a:gd name="T59" fmla="*/ 56 h 69"/>
              <a:gd name="T60" fmla="*/ 21 w 72"/>
              <a:gd name="T61" fmla="*/ 59 h 69"/>
              <a:gd name="T62" fmla="*/ 7 w 72"/>
              <a:gd name="T63" fmla="*/ 65 h 69"/>
              <a:gd name="T64" fmla="*/ 6 w 72"/>
              <a:gd name="T65" fmla="*/ 55 h 69"/>
              <a:gd name="T66" fmla="*/ 3 w 72"/>
              <a:gd name="T67" fmla="*/ 64 h 69"/>
              <a:gd name="T68" fmla="*/ 4 w 72"/>
              <a:gd name="T69" fmla="*/ 65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2" h="69">
                <a:moveTo>
                  <a:pt x="71" y="52"/>
                </a:moveTo>
                <a:cubicBezTo>
                  <a:pt x="61" y="52"/>
                  <a:pt x="61" y="52"/>
                  <a:pt x="61" y="52"/>
                </a:cubicBezTo>
                <a:cubicBezTo>
                  <a:pt x="57" y="52"/>
                  <a:pt x="54" y="52"/>
                  <a:pt x="53" y="54"/>
                </a:cubicBezTo>
                <a:cubicBezTo>
                  <a:pt x="52" y="56"/>
                  <a:pt x="53" y="57"/>
                  <a:pt x="55" y="60"/>
                </a:cubicBezTo>
                <a:cubicBezTo>
                  <a:pt x="58" y="64"/>
                  <a:pt x="58" y="65"/>
                  <a:pt x="58" y="66"/>
                </a:cubicBezTo>
                <a:cubicBezTo>
                  <a:pt x="58" y="66"/>
                  <a:pt x="56" y="67"/>
                  <a:pt x="54" y="67"/>
                </a:cubicBezTo>
                <a:cubicBezTo>
                  <a:pt x="12" y="67"/>
                  <a:pt x="12" y="67"/>
                  <a:pt x="12" y="67"/>
                </a:cubicBezTo>
                <a:cubicBezTo>
                  <a:pt x="15" y="66"/>
                  <a:pt x="15" y="66"/>
                  <a:pt x="15" y="66"/>
                </a:cubicBezTo>
                <a:cubicBezTo>
                  <a:pt x="19" y="65"/>
                  <a:pt x="24" y="61"/>
                  <a:pt x="27" y="58"/>
                </a:cubicBezTo>
                <a:cubicBezTo>
                  <a:pt x="66" y="19"/>
                  <a:pt x="66" y="19"/>
                  <a:pt x="66" y="19"/>
                </a:cubicBezTo>
                <a:cubicBezTo>
                  <a:pt x="68" y="18"/>
                  <a:pt x="69" y="16"/>
                  <a:pt x="69" y="13"/>
                </a:cubicBezTo>
                <a:cubicBezTo>
                  <a:pt x="69" y="11"/>
                  <a:pt x="68" y="9"/>
                  <a:pt x="66" y="7"/>
                </a:cubicBezTo>
                <a:cubicBezTo>
                  <a:pt x="62" y="3"/>
                  <a:pt x="62" y="3"/>
                  <a:pt x="62" y="3"/>
                </a:cubicBezTo>
                <a:cubicBezTo>
                  <a:pt x="59" y="0"/>
                  <a:pt x="53" y="0"/>
                  <a:pt x="50" y="3"/>
                </a:cubicBezTo>
                <a:cubicBezTo>
                  <a:pt x="11" y="42"/>
                  <a:pt x="11" y="42"/>
                  <a:pt x="11" y="42"/>
                </a:cubicBezTo>
                <a:cubicBezTo>
                  <a:pt x="8" y="45"/>
                  <a:pt x="5" y="50"/>
                  <a:pt x="3" y="54"/>
                </a:cubicBezTo>
                <a:cubicBezTo>
                  <a:pt x="1" y="62"/>
                  <a:pt x="1" y="62"/>
                  <a:pt x="1" y="62"/>
                </a:cubicBezTo>
                <a:cubicBezTo>
                  <a:pt x="0" y="64"/>
                  <a:pt x="0" y="66"/>
                  <a:pt x="1" y="67"/>
                </a:cubicBezTo>
                <a:cubicBezTo>
                  <a:pt x="2" y="68"/>
                  <a:pt x="3" y="69"/>
                  <a:pt x="5" y="69"/>
                </a:cubicBezTo>
                <a:cubicBezTo>
                  <a:pt x="5" y="69"/>
                  <a:pt x="5" y="69"/>
                  <a:pt x="6" y="69"/>
                </a:cubicBezTo>
                <a:cubicBezTo>
                  <a:pt x="54" y="69"/>
                  <a:pt x="54" y="69"/>
                  <a:pt x="54" y="69"/>
                </a:cubicBezTo>
                <a:cubicBezTo>
                  <a:pt x="56" y="69"/>
                  <a:pt x="59" y="69"/>
                  <a:pt x="60" y="67"/>
                </a:cubicBezTo>
                <a:cubicBezTo>
                  <a:pt x="61" y="65"/>
                  <a:pt x="60" y="62"/>
                  <a:pt x="56" y="59"/>
                </a:cubicBezTo>
                <a:cubicBezTo>
                  <a:pt x="55" y="56"/>
                  <a:pt x="55" y="55"/>
                  <a:pt x="55" y="55"/>
                </a:cubicBezTo>
                <a:cubicBezTo>
                  <a:pt x="55" y="54"/>
                  <a:pt x="57" y="54"/>
                  <a:pt x="61" y="54"/>
                </a:cubicBezTo>
                <a:cubicBezTo>
                  <a:pt x="71" y="54"/>
                  <a:pt x="71" y="54"/>
                  <a:pt x="71" y="54"/>
                </a:cubicBezTo>
                <a:cubicBezTo>
                  <a:pt x="71" y="54"/>
                  <a:pt x="72" y="53"/>
                  <a:pt x="72" y="53"/>
                </a:cubicBezTo>
                <a:cubicBezTo>
                  <a:pt x="72" y="52"/>
                  <a:pt x="71" y="52"/>
                  <a:pt x="71" y="52"/>
                </a:cubicBezTo>
                <a:close/>
                <a:moveTo>
                  <a:pt x="25" y="56"/>
                </a:moveTo>
                <a:cubicBezTo>
                  <a:pt x="24" y="57"/>
                  <a:pt x="24" y="58"/>
                  <a:pt x="23" y="58"/>
                </a:cubicBezTo>
                <a:cubicBezTo>
                  <a:pt x="20" y="56"/>
                  <a:pt x="20" y="56"/>
                  <a:pt x="20" y="56"/>
                </a:cubicBezTo>
                <a:cubicBezTo>
                  <a:pt x="58" y="18"/>
                  <a:pt x="58" y="18"/>
                  <a:pt x="58" y="18"/>
                </a:cubicBezTo>
                <a:cubicBezTo>
                  <a:pt x="61" y="21"/>
                  <a:pt x="61" y="21"/>
                  <a:pt x="61" y="21"/>
                </a:cubicBezTo>
                <a:lnTo>
                  <a:pt x="25" y="56"/>
                </a:lnTo>
                <a:close/>
                <a:moveTo>
                  <a:pt x="15" y="51"/>
                </a:moveTo>
                <a:cubicBezTo>
                  <a:pt x="53" y="13"/>
                  <a:pt x="53" y="13"/>
                  <a:pt x="53" y="13"/>
                </a:cubicBezTo>
                <a:cubicBezTo>
                  <a:pt x="56" y="16"/>
                  <a:pt x="56" y="16"/>
                  <a:pt x="56" y="16"/>
                </a:cubicBezTo>
                <a:cubicBezTo>
                  <a:pt x="19" y="54"/>
                  <a:pt x="19" y="54"/>
                  <a:pt x="19" y="54"/>
                </a:cubicBezTo>
                <a:lnTo>
                  <a:pt x="15" y="51"/>
                </a:lnTo>
                <a:close/>
                <a:moveTo>
                  <a:pt x="56" y="4"/>
                </a:moveTo>
                <a:cubicBezTo>
                  <a:pt x="57" y="4"/>
                  <a:pt x="59" y="4"/>
                  <a:pt x="60" y="5"/>
                </a:cubicBezTo>
                <a:cubicBezTo>
                  <a:pt x="64" y="9"/>
                  <a:pt x="64" y="9"/>
                  <a:pt x="64" y="9"/>
                </a:cubicBezTo>
                <a:cubicBezTo>
                  <a:pt x="65" y="10"/>
                  <a:pt x="66" y="12"/>
                  <a:pt x="66" y="13"/>
                </a:cubicBezTo>
                <a:cubicBezTo>
                  <a:pt x="66" y="15"/>
                  <a:pt x="65" y="16"/>
                  <a:pt x="64" y="17"/>
                </a:cubicBezTo>
                <a:cubicBezTo>
                  <a:pt x="62" y="19"/>
                  <a:pt x="62" y="19"/>
                  <a:pt x="62" y="19"/>
                </a:cubicBezTo>
                <a:cubicBezTo>
                  <a:pt x="53" y="11"/>
                  <a:pt x="53" y="11"/>
                  <a:pt x="53" y="11"/>
                </a:cubicBezTo>
                <a:cubicBezTo>
                  <a:pt x="53" y="11"/>
                  <a:pt x="53" y="11"/>
                  <a:pt x="53" y="11"/>
                </a:cubicBezTo>
                <a:cubicBezTo>
                  <a:pt x="53" y="11"/>
                  <a:pt x="53" y="11"/>
                  <a:pt x="53" y="11"/>
                </a:cubicBezTo>
                <a:cubicBezTo>
                  <a:pt x="50" y="7"/>
                  <a:pt x="50" y="7"/>
                  <a:pt x="50" y="7"/>
                </a:cubicBezTo>
                <a:cubicBezTo>
                  <a:pt x="52" y="5"/>
                  <a:pt x="52" y="5"/>
                  <a:pt x="52" y="5"/>
                </a:cubicBezTo>
                <a:cubicBezTo>
                  <a:pt x="53" y="4"/>
                  <a:pt x="54" y="4"/>
                  <a:pt x="56" y="4"/>
                </a:cubicBezTo>
                <a:close/>
                <a:moveTo>
                  <a:pt x="48" y="9"/>
                </a:moveTo>
                <a:cubicBezTo>
                  <a:pt x="51" y="11"/>
                  <a:pt x="51" y="11"/>
                  <a:pt x="51" y="11"/>
                </a:cubicBezTo>
                <a:cubicBezTo>
                  <a:pt x="14" y="49"/>
                  <a:pt x="14" y="49"/>
                  <a:pt x="14" y="49"/>
                </a:cubicBezTo>
                <a:cubicBezTo>
                  <a:pt x="11" y="47"/>
                  <a:pt x="11" y="47"/>
                  <a:pt x="11" y="47"/>
                </a:cubicBezTo>
                <a:cubicBezTo>
                  <a:pt x="12" y="46"/>
                  <a:pt x="12" y="45"/>
                  <a:pt x="13" y="44"/>
                </a:cubicBezTo>
                <a:lnTo>
                  <a:pt x="48" y="9"/>
                </a:lnTo>
                <a:close/>
                <a:moveTo>
                  <a:pt x="10" y="48"/>
                </a:moveTo>
                <a:cubicBezTo>
                  <a:pt x="18" y="56"/>
                  <a:pt x="18" y="56"/>
                  <a:pt x="18" y="56"/>
                </a:cubicBezTo>
                <a:cubicBezTo>
                  <a:pt x="18" y="56"/>
                  <a:pt x="18" y="56"/>
                  <a:pt x="18" y="56"/>
                </a:cubicBezTo>
                <a:cubicBezTo>
                  <a:pt x="18" y="56"/>
                  <a:pt x="18" y="56"/>
                  <a:pt x="18" y="56"/>
                </a:cubicBezTo>
                <a:cubicBezTo>
                  <a:pt x="21" y="59"/>
                  <a:pt x="21" y="59"/>
                  <a:pt x="21" y="59"/>
                </a:cubicBezTo>
                <a:cubicBezTo>
                  <a:pt x="19" y="61"/>
                  <a:pt x="16" y="62"/>
                  <a:pt x="14" y="63"/>
                </a:cubicBezTo>
                <a:cubicBezTo>
                  <a:pt x="7" y="65"/>
                  <a:pt x="7" y="65"/>
                  <a:pt x="7" y="65"/>
                </a:cubicBezTo>
                <a:cubicBezTo>
                  <a:pt x="4" y="62"/>
                  <a:pt x="4" y="62"/>
                  <a:pt x="4" y="62"/>
                </a:cubicBezTo>
                <a:cubicBezTo>
                  <a:pt x="6" y="55"/>
                  <a:pt x="6" y="55"/>
                  <a:pt x="6" y="55"/>
                </a:cubicBezTo>
                <a:cubicBezTo>
                  <a:pt x="7" y="53"/>
                  <a:pt x="8" y="51"/>
                  <a:pt x="10" y="48"/>
                </a:cubicBezTo>
                <a:close/>
                <a:moveTo>
                  <a:pt x="3" y="64"/>
                </a:moveTo>
                <a:cubicBezTo>
                  <a:pt x="5" y="66"/>
                  <a:pt x="5" y="66"/>
                  <a:pt x="5" y="66"/>
                </a:cubicBezTo>
                <a:cubicBezTo>
                  <a:pt x="4" y="66"/>
                  <a:pt x="4" y="66"/>
                  <a:pt x="4" y="65"/>
                </a:cubicBezTo>
                <a:cubicBezTo>
                  <a:pt x="3" y="65"/>
                  <a:pt x="3" y="65"/>
                  <a:pt x="3" y="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1" name="Freeform 90"/>
          <p:cNvSpPr>
            <a:spLocks noEditPoints="1"/>
          </p:cNvSpPr>
          <p:nvPr/>
        </p:nvSpPr>
        <p:spPr bwMode="auto">
          <a:xfrm>
            <a:off x="1212375" y="4429457"/>
            <a:ext cx="396818" cy="410314"/>
          </a:xfrm>
          <a:custGeom>
            <a:avLst/>
            <a:gdLst>
              <a:gd name="T0" fmla="*/ 28 w 62"/>
              <a:gd name="T1" fmla="*/ 25 h 62"/>
              <a:gd name="T2" fmla="*/ 28 w 62"/>
              <a:gd name="T3" fmla="*/ 28 h 62"/>
              <a:gd name="T4" fmla="*/ 27 w 62"/>
              <a:gd name="T5" fmla="*/ 29 h 62"/>
              <a:gd name="T6" fmla="*/ 25 w 62"/>
              <a:gd name="T7" fmla="*/ 28 h 62"/>
              <a:gd name="T8" fmla="*/ 4 w 62"/>
              <a:gd name="T9" fmla="*/ 7 h 62"/>
              <a:gd name="T10" fmla="*/ 4 w 62"/>
              <a:gd name="T11" fmla="*/ 15 h 62"/>
              <a:gd name="T12" fmla="*/ 2 w 62"/>
              <a:gd name="T13" fmla="*/ 17 h 62"/>
              <a:gd name="T14" fmla="*/ 0 w 62"/>
              <a:gd name="T15" fmla="*/ 15 h 62"/>
              <a:gd name="T16" fmla="*/ 0 w 62"/>
              <a:gd name="T17" fmla="*/ 2 h 62"/>
              <a:gd name="T18" fmla="*/ 2 w 62"/>
              <a:gd name="T19" fmla="*/ 0 h 62"/>
              <a:gd name="T20" fmla="*/ 15 w 62"/>
              <a:gd name="T21" fmla="*/ 0 h 62"/>
              <a:gd name="T22" fmla="*/ 17 w 62"/>
              <a:gd name="T23" fmla="*/ 2 h 62"/>
              <a:gd name="T24" fmla="*/ 15 w 62"/>
              <a:gd name="T25" fmla="*/ 4 h 62"/>
              <a:gd name="T26" fmla="*/ 7 w 62"/>
              <a:gd name="T27" fmla="*/ 4 h 62"/>
              <a:gd name="T28" fmla="*/ 28 w 62"/>
              <a:gd name="T29" fmla="*/ 25 h 62"/>
              <a:gd name="T30" fmla="*/ 60 w 62"/>
              <a:gd name="T31" fmla="*/ 46 h 62"/>
              <a:gd name="T32" fmla="*/ 58 w 62"/>
              <a:gd name="T33" fmla="*/ 48 h 62"/>
              <a:gd name="T34" fmla="*/ 58 w 62"/>
              <a:gd name="T35" fmla="*/ 55 h 62"/>
              <a:gd name="T36" fmla="*/ 37 w 62"/>
              <a:gd name="T37" fmla="*/ 34 h 62"/>
              <a:gd name="T38" fmla="*/ 34 w 62"/>
              <a:gd name="T39" fmla="*/ 34 h 62"/>
              <a:gd name="T40" fmla="*/ 34 w 62"/>
              <a:gd name="T41" fmla="*/ 37 h 62"/>
              <a:gd name="T42" fmla="*/ 55 w 62"/>
              <a:gd name="T43" fmla="*/ 58 h 62"/>
              <a:gd name="T44" fmla="*/ 47 w 62"/>
              <a:gd name="T45" fmla="*/ 58 h 62"/>
              <a:gd name="T46" fmla="*/ 45 w 62"/>
              <a:gd name="T47" fmla="*/ 60 h 62"/>
              <a:gd name="T48" fmla="*/ 47 w 62"/>
              <a:gd name="T49" fmla="*/ 62 h 62"/>
              <a:gd name="T50" fmla="*/ 60 w 62"/>
              <a:gd name="T51" fmla="*/ 62 h 62"/>
              <a:gd name="T52" fmla="*/ 62 w 62"/>
              <a:gd name="T53" fmla="*/ 60 h 62"/>
              <a:gd name="T54" fmla="*/ 62 w 62"/>
              <a:gd name="T55" fmla="*/ 48 h 62"/>
              <a:gd name="T56" fmla="*/ 60 w 62"/>
              <a:gd name="T57" fmla="*/ 46 h 62"/>
              <a:gd name="T58" fmla="*/ 60 w 62"/>
              <a:gd name="T59" fmla="*/ 0 h 62"/>
              <a:gd name="T60" fmla="*/ 47 w 62"/>
              <a:gd name="T61" fmla="*/ 0 h 62"/>
              <a:gd name="T62" fmla="*/ 45 w 62"/>
              <a:gd name="T63" fmla="*/ 2 h 62"/>
              <a:gd name="T64" fmla="*/ 47 w 62"/>
              <a:gd name="T65" fmla="*/ 4 h 62"/>
              <a:gd name="T66" fmla="*/ 55 w 62"/>
              <a:gd name="T67" fmla="*/ 4 h 62"/>
              <a:gd name="T68" fmla="*/ 34 w 62"/>
              <a:gd name="T69" fmla="*/ 25 h 62"/>
              <a:gd name="T70" fmla="*/ 34 w 62"/>
              <a:gd name="T71" fmla="*/ 28 h 62"/>
              <a:gd name="T72" fmla="*/ 36 w 62"/>
              <a:gd name="T73" fmla="*/ 29 h 62"/>
              <a:gd name="T74" fmla="*/ 37 w 62"/>
              <a:gd name="T75" fmla="*/ 28 h 62"/>
              <a:gd name="T76" fmla="*/ 58 w 62"/>
              <a:gd name="T77" fmla="*/ 7 h 62"/>
              <a:gd name="T78" fmla="*/ 58 w 62"/>
              <a:gd name="T79" fmla="*/ 15 h 62"/>
              <a:gd name="T80" fmla="*/ 60 w 62"/>
              <a:gd name="T81" fmla="*/ 17 h 62"/>
              <a:gd name="T82" fmla="*/ 62 w 62"/>
              <a:gd name="T83" fmla="*/ 15 h 62"/>
              <a:gd name="T84" fmla="*/ 62 w 62"/>
              <a:gd name="T85" fmla="*/ 2 h 62"/>
              <a:gd name="T86" fmla="*/ 60 w 62"/>
              <a:gd name="T87" fmla="*/ 0 h 62"/>
              <a:gd name="T88" fmla="*/ 25 w 62"/>
              <a:gd name="T89" fmla="*/ 34 h 62"/>
              <a:gd name="T90" fmla="*/ 4 w 62"/>
              <a:gd name="T91" fmla="*/ 55 h 62"/>
              <a:gd name="T92" fmla="*/ 4 w 62"/>
              <a:gd name="T93" fmla="*/ 48 h 62"/>
              <a:gd name="T94" fmla="*/ 2 w 62"/>
              <a:gd name="T95" fmla="*/ 46 h 62"/>
              <a:gd name="T96" fmla="*/ 0 w 62"/>
              <a:gd name="T97" fmla="*/ 48 h 62"/>
              <a:gd name="T98" fmla="*/ 0 w 62"/>
              <a:gd name="T99" fmla="*/ 60 h 62"/>
              <a:gd name="T100" fmla="*/ 2 w 62"/>
              <a:gd name="T101" fmla="*/ 62 h 62"/>
              <a:gd name="T102" fmla="*/ 15 w 62"/>
              <a:gd name="T103" fmla="*/ 62 h 62"/>
              <a:gd name="T104" fmla="*/ 17 w 62"/>
              <a:gd name="T105" fmla="*/ 60 h 62"/>
              <a:gd name="T106" fmla="*/ 15 w 62"/>
              <a:gd name="T107" fmla="*/ 58 h 62"/>
              <a:gd name="T108" fmla="*/ 7 w 62"/>
              <a:gd name="T109" fmla="*/ 58 h 62"/>
              <a:gd name="T110" fmla="*/ 28 w 62"/>
              <a:gd name="T111" fmla="*/ 37 h 62"/>
              <a:gd name="T112" fmla="*/ 28 w 62"/>
              <a:gd name="T113" fmla="*/ 34 h 62"/>
              <a:gd name="T114" fmla="*/ 25 w 62"/>
              <a:gd name="T115" fmla="*/ 34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2" h="62">
                <a:moveTo>
                  <a:pt x="28" y="25"/>
                </a:moveTo>
                <a:cubicBezTo>
                  <a:pt x="29" y="26"/>
                  <a:pt x="29" y="27"/>
                  <a:pt x="28" y="28"/>
                </a:cubicBezTo>
                <a:cubicBezTo>
                  <a:pt x="28" y="28"/>
                  <a:pt x="27" y="29"/>
                  <a:pt x="27" y="29"/>
                </a:cubicBezTo>
                <a:cubicBezTo>
                  <a:pt x="26" y="29"/>
                  <a:pt x="25" y="28"/>
                  <a:pt x="25" y="28"/>
                </a:cubicBezTo>
                <a:cubicBezTo>
                  <a:pt x="4" y="7"/>
                  <a:pt x="4" y="7"/>
                  <a:pt x="4" y="7"/>
                </a:cubicBezTo>
                <a:cubicBezTo>
                  <a:pt x="4" y="15"/>
                  <a:pt x="4" y="15"/>
                  <a:pt x="4" y="15"/>
                </a:cubicBezTo>
                <a:cubicBezTo>
                  <a:pt x="4" y="16"/>
                  <a:pt x="3" y="17"/>
                  <a:pt x="2" y="17"/>
                </a:cubicBezTo>
                <a:cubicBezTo>
                  <a:pt x="1" y="17"/>
                  <a:pt x="0" y="16"/>
                  <a:pt x="0" y="1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6" y="0"/>
                  <a:pt x="17" y="1"/>
                  <a:pt x="17" y="2"/>
                </a:cubicBezTo>
                <a:cubicBezTo>
                  <a:pt x="17" y="4"/>
                  <a:pt x="16" y="4"/>
                  <a:pt x="15" y="4"/>
                </a:cubicBezTo>
                <a:cubicBezTo>
                  <a:pt x="7" y="4"/>
                  <a:pt x="7" y="4"/>
                  <a:pt x="7" y="4"/>
                </a:cubicBezTo>
                <a:lnTo>
                  <a:pt x="28" y="25"/>
                </a:lnTo>
                <a:close/>
                <a:moveTo>
                  <a:pt x="60" y="46"/>
                </a:moveTo>
                <a:cubicBezTo>
                  <a:pt x="59" y="46"/>
                  <a:pt x="58" y="46"/>
                  <a:pt x="58" y="48"/>
                </a:cubicBezTo>
                <a:cubicBezTo>
                  <a:pt x="58" y="55"/>
                  <a:pt x="58" y="55"/>
                  <a:pt x="58" y="55"/>
                </a:cubicBezTo>
                <a:cubicBezTo>
                  <a:pt x="37" y="34"/>
                  <a:pt x="37" y="34"/>
                  <a:pt x="37" y="34"/>
                </a:cubicBezTo>
                <a:cubicBezTo>
                  <a:pt x="36" y="34"/>
                  <a:pt x="35" y="34"/>
                  <a:pt x="34" y="34"/>
                </a:cubicBezTo>
                <a:cubicBezTo>
                  <a:pt x="34" y="35"/>
                  <a:pt x="34" y="36"/>
                  <a:pt x="34" y="37"/>
                </a:cubicBezTo>
                <a:cubicBezTo>
                  <a:pt x="55" y="58"/>
                  <a:pt x="55" y="58"/>
                  <a:pt x="55" y="58"/>
                </a:cubicBezTo>
                <a:cubicBezTo>
                  <a:pt x="47" y="58"/>
                  <a:pt x="47" y="58"/>
                  <a:pt x="47" y="58"/>
                </a:cubicBezTo>
                <a:cubicBezTo>
                  <a:pt x="46" y="58"/>
                  <a:pt x="45" y="59"/>
                  <a:pt x="45" y="60"/>
                </a:cubicBezTo>
                <a:cubicBezTo>
                  <a:pt x="45" y="61"/>
                  <a:pt x="46" y="62"/>
                  <a:pt x="47" y="62"/>
                </a:cubicBezTo>
                <a:cubicBezTo>
                  <a:pt x="60" y="62"/>
                  <a:pt x="60" y="62"/>
                  <a:pt x="60" y="62"/>
                </a:cubicBezTo>
                <a:cubicBezTo>
                  <a:pt x="61" y="62"/>
                  <a:pt x="62" y="61"/>
                  <a:pt x="62" y="60"/>
                </a:cubicBezTo>
                <a:cubicBezTo>
                  <a:pt x="62" y="48"/>
                  <a:pt x="62" y="48"/>
                  <a:pt x="62" y="48"/>
                </a:cubicBezTo>
                <a:cubicBezTo>
                  <a:pt x="62" y="46"/>
                  <a:pt x="61" y="46"/>
                  <a:pt x="60" y="46"/>
                </a:cubicBezTo>
                <a:close/>
                <a:moveTo>
                  <a:pt x="60" y="0"/>
                </a:moveTo>
                <a:cubicBezTo>
                  <a:pt x="47" y="0"/>
                  <a:pt x="47" y="0"/>
                  <a:pt x="47" y="0"/>
                </a:cubicBezTo>
                <a:cubicBezTo>
                  <a:pt x="46" y="0"/>
                  <a:pt x="45" y="1"/>
                  <a:pt x="45" y="2"/>
                </a:cubicBezTo>
                <a:cubicBezTo>
                  <a:pt x="45" y="4"/>
                  <a:pt x="46" y="4"/>
                  <a:pt x="47" y="4"/>
                </a:cubicBezTo>
                <a:cubicBezTo>
                  <a:pt x="55" y="4"/>
                  <a:pt x="55" y="4"/>
                  <a:pt x="55" y="4"/>
                </a:cubicBezTo>
                <a:cubicBezTo>
                  <a:pt x="34" y="25"/>
                  <a:pt x="34" y="25"/>
                  <a:pt x="34" y="25"/>
                </a:cubicBezTo>
                <a:cubicBezTo>
                  <a:pt x="34" y="26"/>
                  <a:pt x="34" y="27"/>
                  <a:pt x="34" y="28"/>
                </a:cubicBezTo>
                <a:cubicBezTo>
                  <a:pt x="35" y="28"/>
                  <a:pt x="35" y="29"/>
                  <a:pt x="36" y="29"/>
                </a:cubicBezTo>
                <a:cubicBezTo>
                  <a:pt x="36" y="29"/>
                  <a:pt x="37" y="28"/>
                  <a:pt x="37" y="28"/>
                </a:cubicBezTo>
                <a:cubicBezTo>
                  <a:pt x="58" y="7"/>
                  <a:pt x="58" y="7"/>
                  <a:pt x="58" y="7"/>
                </a:cubicBezTo>
                <a:cubicBezTo>
                  <a:pt x="58" y="15"/>
                  <a:pt x="58" y="15"/>
                  <a:pt x="58" y="15"/>
                </a:cubicBezTo>
                <a:cubicBezTo>
                  <a:pt x="58" y="16"/>
                  <a:pt x="59" y="17"/>
                  <a:pt x="60" y="17"/>
                </a:cubicBezTo>
                <a:cubicBezTo>
                  <a:pt x="61" y="17"/>
                  <a:pt x="62" y="16"/>
                  <a:pt x="62" y="15"/>
                </a:cubicBezTo>
                <a:cubicBezTo>
                  <a:pt x="62" y="2"/>
                  <a:pt x="62" y="2"/>
                  <a:pt x="62" y="2"/>
                </a:cubicBezTo>
                <a:cubicBezTo>
                  <a:pt x="62" y="1"/>
                  <a:pt x="61" y="0"/>
                  <a:pt x="60" y="0"/>
                </a:cubicBezTo>
                <a:close/>
                <a:moveTo>
                  <a:pt x="25" y="34"/>
                </a:moveTo>
                <a:cubicBezTo>
                  <a:pt x="4" y="55"/>
                  <a:pt x="4" y="55"/>
                  <a:pt x="4" y="55"/>
                </a:cubicBezTo>
                <a:cubicBezTo>
                  <a:pt x="4" y="48"/>
                  <a:pt x="4" y="48"/>
                  <a:pt x="4" y="48"/>
                </a:cubicBezTo>
                <a:cubicBezTo>
                  <a:pt x="4" y="46"/>
                  <a:pt x="3" y="46"/>
                  <a:pt x="2" y="46"/>
                </a:cubicBezTo>
                <a:cubicBezTo>
                  <a:pt x="1" y="46"/>
                  <a:pt x="0" y="46"/>
                  <a:pt x="0" y="48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61"/>
                  <a:pt x="1" y="62"/>
                  <a:pt x="2" y="62"/>
                </a:cubicBezTo>
                <a:cubicBezTo>
                  <a:pt x="15" y="62"/>
                  <a:pt x="15" y="62"/>
                  <a:pt x="15" y="62"/>
                </a:cubicBezTo>
                <a:cubicBezTo>
                  <a:pt x="16" y="62"/>
                  <a:pt x="17" y="61"/>
                  <a:pt x="17" y="60"/>
                </a:cubicBezTo>
                <a:cubicBezTo>
                  <a:pt x="17" y="59"/>
                  <a:pt x="16" y="58"/>
                  <a:pt x="15" y="58"/>
                </a:cubicBezTo>
                <a:cubicBezTo>
                  <a:pt x="7" y="58"/>
                  <a:pt x="7" y="58"/>
                  <a:pt x="7" y="58"/>
                </a:cubicBezTo>
                <a:cubicBezTo>
                  <a:pt x="28" y="37"/>
                  <a:pt x="28" y="37"/>
                  <a:pt x="28" y="37"/>
                </a:cubicBezTo>
                <a:cubicBezTo>
                  <a:pt x="29" y="36"/>
                  <a:pt x="29" y="35"/>
                  <a:pt x="28" y="34"/>
                </a:cubicBezTo>
                <a:cubicBezTo>
                  <a:pt x="27" y="34"/>
                  <a:pt x="26" y="34"/>
                  <a:pt x="25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2" name="Freeform 147"/>
          <p:cNvSpPr>
            <a:spLocks noEditPoints="1"/>
          </p:cNvSpPr>
          <p:nvPr/>
        </p:nvSpPr>
        <p:spPr bwMode="auto">
          <a:xfrm>
            <a:off x="6845961" y="4434434"/>
            <a:ext cx="402910" cy="400360"/>
          </a:xfrm>
          <a:custGeom>
            <a:avLst/>
            <a:gdLst>
              <a:gd name="T0" fmla="*/ 66 w 67"/>
              <a:gd name="T1" fmla="*/ 0 h 64"/>
              <a:gd name="T2" fmla="*/ 65 w 67"/>
              <a:gd name="T3" fmla="*/ 0 h 64"/>
              <a:gd name="T4" fmla="*/ 1 w 67"/>
              <a:gd name="T5" fmla="*/ 42 h 64"/>
              <a:gd name="T6" fmla="*/ 1 w 67"/>
              <a:gd name="T7" fmla="*/ 44 h 64"/>
              <a:gd name="T8" fmla="*/ 2 w 67"/>
              <a:gd name="T9" fmla="*/ 45 h 64"/>
              <a:gd name="T10" fmla="*/ 26 w 67"/>
              <a:gd name="T11" fmla="*/ 45 h 64"/>
              <a:gd name="T12" fmla="*/ 25 w 67"/>
              <a:gd name="T13" fmla="*/ 62 h 64"/>
              <a:gd name="T14" fmla="*/ 26 w 67"/>
              <a:gd name="T15" fmla="*/ 64 h 64"/>
              <a:gd name="T16" fmla="*/ 27 w 67"/>
              <a:gd name="T17" fmla="*/ 64 h 64"/>
              <a:gd name="T18" fmla="*/ 28 w 67"/>
              <a:gd name="T19" fmla="*/ 63 h 64"/>
              <a:gd name="T20" fmla="*/ 37 w 67"/>
              <a:gd name="T21" fmla="*/ 52 h 64"/>
              <a:gd name="T22" fmla="*/ 59 w 67"/>
              <a:gd name="T23" fmla="*/ 64 h 64"/>
              <a:gd name="T24" fmla="*/ 61 w 67"/>
              <a:gd name="T25" fmla="*/ 64 h 64"/>
              <a:gd name="T26" fmla="*/ 61 w 67"/>
              <a:gd name="T27" fmla="*/ 62 h 64"/>
              <a:gd name="T28" fmla="*/ 67 w 67"/>
              <a:gd name="T29" fmla="*/ 1 h 64"/>
              <a:gd name="T30" fmla="*/ 66 w 67"/>
              <a:gd name="T31" fmla="*/ 0 h 64"/>
              <a:gd name="T32" fmla="*/ 27 w 67"/>
              <a:gd name="T33" fmla="*/ 42 h 64"/>
              <a:gd name="T34" fmla="*/ 27 w 67"/>
              <a:gd name="T35" fmla="*/ 42 h 64"/>
              <a:gd name="T36" fmla="*/ 7 w 67"/>
              <a:gd name="T37" fmla="*/ 42 h 64"/>
              <a:gd name="T38" fmla="*/ 58 w 67"/>
              <a:gd name="T39" fmla="*/ 8 h 64"/>
              <a:gd name="T40" fmla="*/ 27 w 67"/>
              <a:gd name="T41" fmla="*/ 42 h 64"/>
              <a:gd name="T42" fmla="*/ 38 w 67"/>
              <a:gd name="T43" fmla="*/ 49 h 64"/>
              <a:gd name="T44" fmla="*/ 63 w 67"/>
              <a:gd name="T45" fmla="*/ 7 h 64"/>
              <a:gd name="T46" fmla="*/ 59 w 67"/>
              <a:gd name="T47" fmla="*/ 60 h 64"/>
              <a:gd name="T48" fmla="*/ 38 w 67"/>
              <a:gd name="T49" fmla="*/ 49 h 64"/>
              <a:gd name="T50" fmla="*/ 29 w 67"/>
              <a:gd name="T51" fmla="*/ 58 h 64"/>
              <a:gd name="T52" fmla="*/ 29 w 67"/>
              <a:gd name="T53" fmla="*/ 44 h 64"/>
              <a:gd name="T54" fmla="*/ 29 w 67"/>
              <a:gd name="T55" fmla="*/ 43 h 64"/>
              <a:gd name="T56" fmla="*/ 60 w 67"/>
              <a:gd name="T57" fmla="*/ 9 h 64"/>
              <a:gd name="T58" fmla="*/ 36 w 67"/>
              <a:gd name="T59" fmla="*/ 49 h 64"/>
              <a:gd name="T60" fmla="*/ 36 w 67"/>
              <a:gd name="T61" fmla="*/ 49 h 64"/>
              <a:gd name="T62" fmla="*/ 29 w 67"/>
              <a:gd name="T63" fmla="*/ 5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7" h="64">
                <a:moveTo>
                  <a:pt x="66" y="0"/>
                </a:moveTo>
                <a:cubicBezTo>
                  <a:pt x="66" y="0"/>
                  <a:pt x="65" y="0"/>
                  <a:pt x="65" y="0"/>
                </a:cubicBezTo>
                <a:cubicBezTo>
                  <a:pt x="1" y="42"/>
                  <a:pt x="1" y="42"/>
                  <a:pt x="1" y="42"/>
                </a:cubicBezTo>
                <a:cubicBezTo>
                  <a:pt x="1" y="43"/>
                  <a:pt x="0" y="43"/>
                  <a:pt x="1" y="44"/>
                </a:cubicBezTo>
                <a:cubicBezTo>
                  <a:pt x="1" y="45"/>
                  <a:pt x="1" y="45"/>
                  <a:pt x="2" y="45"/>
                </a:cubicBezTo>
                <a:cubicBezTo>
                  <a:pt x="26" y="45"/>
                  <a:pt x="26" y="45"/>
                  <a:pt x="26" y="45"/>
                </a:cubicBezTo>
                <a:cubicBezTo>
                  <a:pt x="25" y="62"/>
                  <a:pt x="25" y="62"/>
                  <a:pt x="25" y="62"/>
                </a:cubicBezTo>
                <a:cubicBezTo>
                  <a:pt x="25" y="63"/>
                  <a:pt x="26" y="63"/>
                  <a:pt x="26" y="64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64"/>
                  <a:pt x="28" y="63"/>
                  <a:pt x="28" y="63"/>
                </a:cubicBezTo>
                <a:cubicBezTo>
                  <a:pt x="37" y="52"/>
                  <a:pt x="37" y="52"/>
                  <a:pt x="37" y="52"/>
                </a:cubicBezTo>
                <a:cubicBezTo>
                  <a:pt x="59" y="64"/>
                  <a:pt x="59" y="64"/>
                  <a:pt x="59" y="64"/>
                </a:cubicBezTo>
                <a:cubicBezTo>
                  <a:pt x="60" y="64"/>
                  <a:pt x="60" y="64"/>
                  <a:pt x="61" y="64"/>
                </a:cubicBezTo>
                <a:cubicBezTo>
                  <a:pt x="61" y="63"/>
                  <a:pt x="61" y="63"/>
                  <a:pt x="61" y="62"/>
                </a:cubicBezTo>
                <a:cubicBezTo>
                  <a:pt x="67" y="1"/>
                  <a:pt x="67" y="1"/>
                  <a:pt x="67" y="1"/>
                </a:cubicBezTo>
                <a:cubicBezTo>
                  <a:pt x="67" y="1"/>
                  <a:pt x="67" y="0"/>
                  <a:pt x="66" y="0"/>
                </a:cubicBezTo>
                <a:close/>
                <a:moveTo>
                  <a:pt x="27" y="42"/>
                </a:moveTo>
                <a:cubicBezTo>
                  <a:pt x="27" y="42"/>
                  <a:pt x="27" y="42"/>
                  <a:pt x="27" y="42"/>
                </a:cubicBezTo>
                <a:cubicBezTo>
                  <a:pt x="7" y="42"/>
                  <a:pt x="7" y="42"/>
                  <a:pt x="7" y="42"/>
                </a:cubicBezTo>
                <a:cubicBezTo>
                  <a:pt x="58" y="8"/>
                  <a:pt x="58" y="8"/>
                  <a:pt x="58" y="8"/>
                </a:cubicBezTo>
                <a:lnTo>
                  <a:pt x="27" y="42"/>
                </a:lnTo>
                <a:close/>
                <a:moveTo>
                  <a:pt x="38" y="49"/>
                </a:moveTo>
                <a:cubicBezTo>
                  <a:pt x="63" y="7"/>
                  <a:pt x="63" y="7"/>
                  <a:pt x="63" y="7"/>
                </a:cubicBezTo>
                <a:cubicBezTo>
                  <a:pt x="59" y="60"/>
                  <a:pt x="59" y="60"/>
                  <a:pt x="59" y="60"/>
                </a:cubicBezTo>
                <a:lnTo>
                  <a:pt x="38" y="49"/>
                </a:lnTo>
                <a:close/>
                <a:moveTo>
                  <a:pt x="29" y="58"/>
                </a:moveTo>
                <a:cubicBezTo>
                  <a:pt x="29" y="44"/>
                  <a:pt x="29" y="44"/>
                  <a:pt x="29" y="44"/>
                </a:cubicBezTo>
                <a:cubicBezTo>
                  <a:pt x="29" y="44"/>
                  <a:pt x="29" y="44"/>
                  <a:pt x="29" y="43"/>
                </a:cubicBezTo>
                <a:cubicBezTo>
                  <a:pt x="60" y="9"/>
                  <a:pt x="60" y="9"/>
                  <a:pt x="60" y="9"/>
                </a:cubicBezTo>
                <a:cubicBezTo>
                  <a:pt x="36" y="49"/>
                  <a:pt x="36" y="49"/>
                  <a:pt x="36" y="49"/>
                </a:cubicBezTo>
                <a:cubicBezTo>
                  <a:pt x="36" y="49"/>
                  <a:pt x="36" y="49"/>
                  <a:pt x="36" y="49"/>
                </a:cubicBezTo>
                <a:lnTo>
                  <a:pt x="29" y="5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" name="TextBox 149"/>
          <p:cNvSpPr txBox="1"/>
          <p:nvPr/>
        </p:nvSpPr>
        <p:spPr>
          <a:xfrm>
            <a:off x="1954472" y="2626126"/>
            <a:ext cx="3546764" cy="530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30000"/>
              </a:lnSpc>
              <a:defRPr/>
            </a:pP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工作日太繁忙，节假日景点又人满为患，想要出去玩，选择去哪数人头，太难！！！</a:t>
            </a:r>
            <a:endParaRPr lang="zh-CN" altLang="en-US" sz="11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10893"/>
            <a:ext cx="38100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5. </a:t>
            </a:r>
            <a:r>
              <a:rPr lang="zh-CN" altLang="en-US" sz="2800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优惠力度最大的景点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326849" y="101357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51" name="TextBox 1650"/>
          <p:cNvSpPr txBox="1"/>
          <p:nvPr/>
        </p:nvSpPr>
        <p:spPr>
          <a:xfrm>
            <a:off x="544416" y="1378737"/>
            <a:ext cx="23082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优惠力度最大的景点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/>
          <a:srcRect l="1638"/>
          <a:stretch>
            <a:fillRect/>
          </a:stretch>
        </p:blipFill>
        <p:spPr>
          <a:xfrm>
            <a:off x="5395978" y="1702435"/>
            <a:ext cx="6251606" cy="32708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l="2176"/>
          <a:stretch>
            <a:fillRect/>
          </a:stretch>
        </p:blipFill>
        <p:spPr>
          <a:xfrm>
            <a:off x="889000" y="1884680"/>
            <a:ext cx="4080714" cy="3226284"/>
          </a:xfrm>
          <a:prstGeom prst="rect">
            <a:avLst/>
          </a:prstGeom>
        </p:spPr>
      </p:pic>
      <p:sp>
        <p:nvSpPr>
          <p:cNvPr id="84" name="TextBox 83"/>
          <p:cNvSpPr txBox="1"/>
          <p:nvPr/>
        </p:nvSpPr>
        <p:spPr>
          <a:xfrm>
            <a:off x="1246505" y="5505863"/>
            <a:ext cx="10408920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分析结果显示，在总数据中，存在上图所示等部分景点存在较大的优惠力度。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结合相关资料分析数据可以发现，部分景点由于天气或旅游淡季或一些突发状况等现象，对不同时段的售票价格及优惠力度采取不同形式。此处建议游客提前浏览目标景点及其城市的相关信息，在能确保拥有良好的旅行体验的情况下，选择目标城市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98374" y="5213483"/>
            <a:ext cx="79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lvl="0" algn="ctr">
              <a:defRPr/>
            </a:pPr>
            <a:r>
              <a:rPr lang="zh-CN" altLang="en-US" sz="16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分析：</a:t>
            </a:r>
            <a:endParaRPr lang="zh-CN" altLang="en-US" sz="16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1" cstate="screen">
            <a:grayscl/>
          </a:blip>
          <a:stretch>
            <a:fillRect/>
          </a:stretch>
        </p:blipFill>
        <p:spPr>
          <a:xfrm>
            <a:off x="1281335" y="2664253"/>
            <a:ext cx="12192000" cy="4517880"/>
          </a:xfrm>
          <a:prstGeom prst="rect">
            <a:avLst/>
          </a:prstGeom>
        </p:spPr>
      </p:pic>
      <p:sp>
        <p:nvSpPr>
          <p:cNvPr id="824" name="TextBox 823"/>
          <p:cNvSpPr txBox="1"/>
          <p:nvPr/>
        </p:nvSpPr>
        <p:spPr>
          <a:xfrm>
            <a:off x="893860" y="587093"/>
            <a:ext cx="59436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6.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各级别景区的门票价格的数据分析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998441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 flipH="1" flipV="1">
            <a:off x="2806668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1263921" y="2675852"/>
            <a:ext cx="4320129" cy="971959"/>
            <a:chOff x="1418151" y="1559938"/>
            <a:chExt cx="2766248" cy="373000"/>
          </a:xfrm>
        </p:grpSpPr>
        <p:sp>
          <p:nvSpPr>
            <p:cNvPr id="56" name="TextBox 55"/>
            <p:cNvSpPr txBox="1"/>
            <p:nvPr/>
          </p:nvSpPr>
          <p:spPr>
            <a:xfrm>
              <a:off x="1418151" y="1559938"/>
              <a:ext cx="446276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>
                <a:defRPr/>
              </a:pPr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杭州</a:t>
              </a:r>
              <a:endPara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1431441" y="1736822"/>
              <a:ext cx="2752958" cy="1961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  <a:defRPr/>
              </a:pP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City  </a:t>
              </a:r>
              <a:r>
                <a:rPr lang="zh-CN" altLang="en-US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评论量  折扣价  评分   原价   年销量  月销量   省份     折扣</a:t>
              </a:r>
              <a:endPara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  <a:defRPr/>
              </a:pPr>
              <a:r>
                <a:rPr lang="zh-CN" altLang="en-US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杭州    </a:t>
              </a: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0        100.0   0.0   100.0  </a:t>
              </a:r>
              <a:r>
                <a:rPr lang="zh-CN" altLang="en-US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</a:t>
              </a:r>
              <a:r>
                <a:rPr lang="en-US" altLang="zh-CN" sz="1100" dirty="0" err="1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NaN</a:t>
              </a: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 0     </a:t>
              </a:r>
              <a:r>
                <a:rPr lang="zh-CN" altLang="en-US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浙江省   </a:t>
              </a: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10.0</a:t>
              </a:r>
              <a:endPara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1316477" y="4606844"/>
            <a:ext cx="4711351" cy="936805"/>
            <a:chOff x="1431441" y="2574174"/>
            <a:chExt cx="2752958" cy="389191"/>
          </a:xfrm>
        </p:grpSpPr>
        <p:sp>
          <p:nvSpPr>
            <p:cNvPr id="109" name="TextBox 108"/>
            <p:cNvSpPr txBox="1"/>
            <p:nvPr/>
          </p:nvSpPr>
          <p:spPr>
            <a:xfrm>
              <a:off x="1431441" y="2574174"/>
              <a:ext cx="407804" cy="2308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>
                <a:defRPr/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沈阳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1431441" y="2751057"/>
              <a:ext cx="2752958" cy="212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  <a:defRPr/>
              </a:pP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City  </a:t>
              </a:r>
              <a:r>
                <a:rPr lang="zh-CN" altLang="en-US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评论量  折扣价  评分   原价   年销量  月销量   省份     折扣</a:t>
              </a:r>
              <a:endPara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  <a:defRPr/>
              </a:pPr>
              <a:r>
                <a:rPr lang="zh-CN" altLang="en-US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沈阳    </a:t>
              </a: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0        33.0     0.0    33.0    1.0        1       </a:t>
              </a:r>
              <a:r>
                <a:rPr lang="zh-CN" altLang="en-US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辽宁省    </a:t>
              </a: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10.0</a:t>
              </a:r>
              <a:endPara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6487109" y="2676037"/>
            <a:ext cx="4977891" cy="970313"/>
            <a:chOff x="5298172" y="1559938"/>
            <a:chExt cx="2755736" cy="515631"/>
          </a:xfrm>
        </p:grpSpPr>
        <p:sp>
          <p:nvSpPr>
            <p:cNvPr id="112" name="TextBox 111"/>
            <p:cNvSpPr txBox="1"/>
            <p:nvPr/>
          </p:nvSpPr>
          <p:spPr>
            <a:xfrm>
              <a:off x="5298172" y="1559938"/>
              <a:ext cx="407804" cy="2308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>
                <a:defRPr/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南阳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300950" y="1804000"/>
              <a:ext cx="2752958" cy="271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  <a:defRPr/>
              </a:pP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City  </a:t>
              </a:r>
              <a:r>
                <a:rPr lang="zh-CN" altLang="en-US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评论量  折扣价  评分   原价   年销量  月销量   省份     折扣</a:t>
              </a:r>
              <a:endPara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  <a:defRPr/>
              </a:pPr>
              <a:r>
                <a:rPr lang="zh-CN" altLang="en-US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南阳    </a:t>
              </a: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24      70.0     4.9    70.0 </a:t>
              </a:r>
              <a:r>
                <a:rPr lang="zh-CN" altLang="en-US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</a:t>
              </a: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236      0       </a:t>
              </a:r>
              <a:r>
                <a:rPr lang="zh-CN" altLang="en-US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河南省   </a:t>
              </a:r>
              <a:r>
                <a:rPr lang="en-US" altLang="zh-CN" sz="11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10.0</a:t>
              </a:r>
              <a:endPara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6397170" y="4606846"/>
            <a:ext cx="4629235" cy="926534"/>
            <a:chOff x="5298172" y="2574174"/>
            <a:chExt cx="2762583" cy="429323"/>
          </a:xfrm>
        </p:grpSpPr>
        <p:sp>
          <p:nvSpPr>
            <p:cNvPr id="115" name="TextBox 114"/>
            <p:cNvSpPr txBox="1"/>
            <p:nvPr/>
          </p:nvSpPr>
          <p:spPr>
            <a:xfrm>
              <a:off x="5298172" y="2574174"/>
              <a:ext cx="407804" cy="2308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>
                <a:defRPr/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成都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307797" y="2775524"/>
              <a:ext cx="2752958" cy="227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  <a:defRPr/>
              </a:pP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City  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评论量  折扣价  评分   原价   年销量  月销量   省份     折扣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  <a:defRPr/>
              </a:pP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成都     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9        66.0     5.0     66.0     58         0      </a:t>
              </a:r>
              <a:r>
                <a:rPr lang="zh-CN" altLang="en-US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四川省   </a:t>
              </a:r>
              <a:r>
                <a:rPr lang="en-US" altLang="zh-CN" sz="105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10.0</a:t>
              </a:r>
              <a:endPara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22" name="Freeform 62"/>
          <p:cNvSpPr>
            <a:spLocks noEditPoints="1"/>
          </p:cNvSpPr>
          <p:nvPr/>
        </p:nvSpPr>
        <p:spPr bwMode="auto">
          <a:xfrm>
            <a:off x="6008225" y="2676037"/>
            <a:ext cx="448260" cy="381661"/>
          </a:xfrm>
          <a:custGeom>
            <a:avLst/>
            <a:gdLst>
              <a:gd name="T0" fmla="*/ 68 w 74"/>
              <a:gd name="T1" fmla="*/ 11 h 61"/>
              <a:gd name="T2" fmla="*/ 61 w 74"/>
              <a:gd name="T3" fmla="*/ 7 h 61"/>
              <a:gd name="T4" fmla="*/ 53 w 74"/>
              <a:gd name="T5" fmla="*/ 11 h 61"/>
              <a:gd name="T6" fmla="*/ 44 w 74"/>
              <a:gd name="T7" fmla="*/ 0 h 61"/>
              <a:gd name="T8" fmla="*/ 24 w 74"/>
              <a:gd name="T9" fmla="*/ 4 h 61"/>
              <a:gd name="T10" fmla="*/ 6 w 74"/>
              <a:gd name="T11" fmla="*/ 11 h 61"/>
              <a:gd name="T12" fmla="*/ 0 w 74"/>
              <a:gd name="T13" fmla="*/ 55 h 61"/>
              <a:gd name="T14" fmla="*/ 69 w 74"/>
              <a:gd name="T15" fmla="*/ 61 h 61"/>
              <a:gd name="T16" fmla="*/ 74 w 74"/>
              <a:gd name="T17" fmla="*/ 17 h 61"/>
              <a:gd name="T18" fmla="*/ 61 w 74"/>
              <a:gd name="T19" fmla="*/ 10 h 61"/>
              <a:gd name="T20" fmla="*/ 65 w 74"/>
              <a:gd name="T21" fmla="*/ 11 h 61"/>
              <a:gd name="T22" fmla="*/ 61 w 74"/>
              <a:gd name="T23" fmla="*/ 10 h 61"/>
              <a:gd name="T24" fmla="*/ 31 w 74"/>
              <a:gd name="T25" fmla="*/ 3 h 61"/>
              <a:gd name="T26" fmla="*/ 48 w 74"/>
              <a:gd name="T27" fmla="*/ 5 h 61"/>
              <a:gd name="T28" fmla="*/ 25 w 74"/>
              <a:gd name="T29" fmla="*/ 11 h 61"/>
              <a:gd name="T30" fmla="*/ 71 w 74"/>
              <a:gd name="T31" fmla="*/ 55 h 61"/>
              <a:gd name="T32" fmla="*/ 6 w 74"/>
              <a:gd name="T33" fmla="*/ 58 h 61"/>
              <a:gd name="T34" fmla="*/ 3 w 74"/>
              <a:gd name="T35" fmla="*/ 17 h 61"/>
              <a:gd name="T36" fmla="*/ 69 w 74"/>
              <a:gd name="T37" fmla="*/ 14 h 61"/>
              <a:gd name="T38" fmla="*/ 71 w 74"/>
              <a:gd name="T39" fmla="*/ 55 h 61"/>
              <a:gd name="T40" fmla="*/ 17 w 74"/>
              <a:gd name="T41" fmla="*/ 54 h 61"/>
              <a:gd name="T42" fmla="*/ 7 w 74"/>
              <a:gd name="T43" fmla="*/ 49 h 61"/>
              <a:gd name="T44" fmla="*/ 8 w 74"/>
              <a:gd name="T45" fmla="*/ 34 h 61"/>
              <a:gd name="T46" fmla="*/ 9 w 74"/>
              <a:gd name="T47" fmla="*/ 49 h 61"/>
              <a:gd name="T48" fmla="*/ 17 w 74"/>
              <a:gd name="T49" fmla="*/ 52 h 61"/>
              <a:gd name="T50" fmla="*/ 25 w 74"/>
              <a:gd name="T51" fmla="*/ 53 h 61"/>
              <a:gd name="T52" fmla="*/ 21 w 74"/>
              <a:gd name="T53" fmla="*/ 54 h 61"/>
              <a:gd name="T54" fmla="*/ 21 w 74"/>
              <a:gd name="T55" fmla="*/ 52 h 61"/>
              <a:gd name="T56" fmla="*/ 25 w 74"/>
              <a:gd name="T57" fmla="*/ 53 h 61"/>
              <a:gd name="T58" fmla="*/ 21 w 74"/>
              <a:gd name="T59" fmla="*/ 33 h 61"/>
              <a:gd name="T60" fmla="*/ 53 w 74"/>
              <a:gd name="T61" fmla="*/ 33 h 61"/>
              <a:gd name="T62" fmla="*/ 37 w 74"/>
              <a:gd name="T63" fmla="*/ 45 h 61"/>
              <a:gd name="T64" fmla="*/ 37 w 74"/>
              <a:gd name="T65" fmla="*/ 21 h 61"/>
              <a:gd name="T66" fmla="*/ 37 w 74"/>
              <a:gd name="T67" fmla="*/ 45 h 61"/>
              <a:gd name="T68" fmla="*/ 37 w 74"/>
              <a:gd name="T69" fmla="*/ 24 h 61"/>
              <a:gd name="T70" fmla="*/ 28 w 74"/>
              <a:gd name="T71" fmla="*/ 34 h 61"/>
              <a:gd name="T72" fmla="*/ 37 w 74"/>
              <a:gd name="T73" fmla="*/ 22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4" h="61">
                <a:moveTo>
                  <a:pt x="69" y="11"/>
                </a:moveTo>
                <a:cubicBezTo>
                  <a:pt x="68" y="11"/>
                  <a:pt x="68" y="11"/>
                  <a:pt x="68" y="11"/>
                </a:cubicBezTo>
                <a:cubicBezTo>
                  <a:pt x="68" y="9"/>
                  <a:pt x="66" y="7"/>
                  <a:pt x="63" y="7"/>
                </a:cubicBezTo>
                <a:cubicBezTo>
                  <a:pt x="61" y="7"/>
                  <a:pt x="61" y="7"/>
                  <a:pt x="61" y="7"/>
                </a:cubicBezTo>
                <a:cubicBezTo>
                  <a:pt x="58" y="7"/>
                  <a:pt x="56" y="9"/>
                  <a:pt x="56" y="11"/>
                </a:cubicBezTo>
                <a:cubicBezTo>
                  <a:pt x="53" y="11"/>
                  <a:pt x="53" y="11"/>
                  <a:pt x="53" y="11"/>
                </a:cubicBezTo>
                <a:cubicBezTo>
                  <a:pt x="50" y="4"/>
                  <a:pt x="50" y="4"/>
                  <a:pt x="50" y="4"/>
                </a:cubicBezTo>
                <a:cubicBezTo>
                  <a:pt x="49" y="2"/>
                  <a:pt x="46" y="0"/>
                  <a:pt x="44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28" y="0"/>
                  <a:pt x="25" y="2"/>
                  <a:pt x="24" y="4"/>
                </a:cubicBezTo>
                <a:cubicBezTo>
                  <a:pt x="21" y="11"/>
                  <a:pt x="21" y="11"/>
                  <a:pt x="21" y="11"/>
                </a:cubicBezTo>
                <a:cubicBezTo>
                  <a:pt x="6" y="11"/>
                  <a:pt x="6" y="11"/>
                  <a:pt x="6" y="11"/>
                </a:cubicBezTo>
                <a:cubicBezTo>
                  <a:pt x="3" y="11"/>
                  <a:pt x="0" y="13"/>
                  <a:pt x="0" y="17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8"/>
                  <a:pt x="3" y="61"/>
                  <a:pt x="6" y="61"/>
                </a:cubicBezTo>
                <a:cubicBezTo>
                  <a:pt x="69" y="61"/>
                  <a:pt x="69" y="61"/>
                  <a:pt x="69" y="61"/>
                </a:cubicBezTo>
                <a:cubicBezTo>
                  <a:pt x="72" y="61"/>
                  <a:pt x="74" y="58"/>
                  <a:pt x="74" y="55"/>
                </a:cubicBezTo>
                <a:cubicBezTo>
                  <a:pt x="74" y="17"/>
                  <a:pt x="74" y="17"/>
                  <a:pt x="74" y="17"/>
                </a:cubicBezTo>
                <a:cubicBezTo>
                  <a:pt x="74" y="13"/>
                  <a:pt x="72" y="11"/>
                  <a:pt x="69" y="11"/>
                </a:cubicBezTo>
                <a:close/>
                <a:moveTo>
                  <a:pt x="61" y="10"/>
                </a:moveTo>
                <a:cubicBezTo>
                  <a:pt x="63" y="10"/>
                  <a:pt x="63" y="10"/>
                  <a:pt x="63" y="10"/>
                </a:cubicBezTo>
                <a:cubicBezTo>
                  <a:pt x="64" y="10"/>
                  <a:pt x="64" y="11"/>
                  <a:pt x="65" y="11"/>
                </a:cubicBezTo>
                <a:cubicBezTo>
                  <a:pt x="59" y="11"/>
                  <a:pt x="59" y="11"/>
                  <a:pt x="59" y="11"/>
                </a:cubicBezTo>
                <a:cubicBezTo>
                  <a:pt x="60" y="11"/>
                  <a:pt x="60" y="10"/>
                  <a:pt x="61" y="10"/>
                </a:cubicBezTo>
                <a:close/>
                <a:moveTo>
                  <a:pt x="27" y="5"/>
                </a:moveTo>
                <a:cubicBezTo>
                  <a:pt x="27" y="4"/>
                  <a:pt x="29" y="3"/>
                  <a:pt x="31" y="3"/>
                </a:cubicBezTo>
                <a:cubicBezTo>
                  <a:pt x="44" y="3"/>
                  <a:pt x="44" y="3"/>
                  <a:pt x="44" y="3"/>
                </a:cubicBezTo>
                <a:cubicBezTo>
                  <a:pt x="45" y="3"/>
                  <a:pt x="47" y="4"/>
                  <a:pt x="48" y="5"/>
                </a:cubicBezTo>
                <a:cubicBezTo>
                  <a:pt x="50" y="11"/>
                  <a:pt x="50" y="11"/>
                  <a:pt x="50" y="11"/>
                </a:cubicBezTo>
                <a:cubicBezTo>
                  <a:pt x="25" y="11"/>
                  <a:pt x="25" y="11"/>
                  <a:pt x="25" y="11"/>
                </a:cubicBezTo>
                <a:lnTo>
                  <a:pt x="27" y="5"/>
                </a:lnTo>
                <a:close/>
                <a:moveTo>
                  <a:pt x="71" y="55"/>
                </a:moveTo>
                <a:cubicBezTo>
                  <a:pt x="71" y="57"/>
                  <a:pt x="70" y="58"/>
                  <a:pt x="69" y="58"/>
                </a:cubicBezTo>
                <a:cubicBezTo>
                  <a:pt x="6" y="58"/>
                  <a:pt x="6" y="58"/>
                  <a:pt x="6" y="58"/>
                </a:cubicBezTo>
                <a:cubicBezTo>
                  <a:pt x="4" y="58"/>
                  <a:pt x="3" y="57"/>
                  <a:pt x="3" y="55"/>
                </a:cubicBezTo>
                <a:cubicBezTo>
                  <a:pt x="3" y="17"/>
                  <a:pt x="3" y="17"/>
                  <a:pt x="3" y="17"/>
                </a:cubicBezTo>
                <a:cubicBezTo>
                  <a:pt x="3" y="15"/>
                  <a:pt x="4" y="14"/>
                  <a:pt x="6" y="14"/>
                </a:cubicBezTo>
                <a:cubicBezTo>
                  <a:pt x="69" y="14"/>
                  <a:pt x="69" y="14"/>
                  <a:pt x="69" y="14"/>
                </a:cubicBezTo>
                <a:cubicBezTo>
                  <a:pt x="70" y="14"/>
                  <a:pt x="71" y="15"/>
                  <a:pt x="71" y="17"/>
                </a:cubicBezTo>
                <a:lnTo>
                  <a:pt x="71" y="55"/>
                </a:lnTo>
                <a:close/>
                <a:moveTo>
                  <a:pt x="18" y="53"/>
                </a:moveTo>
                <a:cubicBezTo>
                  <a:pt x="18" y="53"/>
                  <a:pt x="18" y="54"/>
                  <a:pt x="17" y="54"/>
                </a:cubicBezTo>
                <a:cubicBezTo>
                  <a:pt x="11" y="54"/>
                  <a:pt x="11" y="54"/>
                  <a:pt x="11" y="54"/>
                </a:cubicBezTo>
                <a:cubicBezTo>
                  <a:pt x="9" y="54"/>
                  <a:pt x="7" y="52"/>
                  <a:pt x="7" y="49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34"/>
                  <a:pt x="7" y="34"/>
                  <a:pt x="8" y="34"/>
                </a:cubicBezTo>
                <a:cubicBezTo>
                  <a:pt x="8" y="34"/>
                  <a:pt x="9" y="34"/>
                  <a:pt x="9" y="35"/>
                </a:cubicBezTo>
                <a:cubicBezTo>
                  <a:pt x="9" y="49"/>
                  <a:pt x="9" y="49"/>
                  <a:pt x="9" y="49"/>
                </a:cubicBezTo>
                <a:cubicBezTo>
                  <a:pt x="9" y="51"/>
                  <a:pt x="10" y="52"/>
                  <a:pt x="11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8" y="52"/>
                  <a:pt x="18" y="52"/>
                  <a:pt x="18" y="53"/>
                </a:cubicBezTo>
                <a:close/>
                <a:moveTo>
                  <a:pt x="25" y="53"/>
                </a:moveTo>
                <a:cubicBezTo>
                  <a:pt x="25" y="53"/>
                  <a:pt x="25" y="54"/>
                  <a:pt x="24" y="54"/>
                </a:cubicBezTo>
                <a:cubicBezTo>
                  <a:pt x="21" y="54"/>
                  <a:pt x="21" y="54"/>
                  <a:pt x="21" y="54"/>
                </a:cubicBezTo>
                <a:cubicBezTo>
                  <a:pt x="21" y="54"/>
                  <a:pt x="20" y="53"/>
                  <a:pt x="20" y="53"/>
                </a:cubicBezTo>
                <a:cubicBezTo>
                  <a:pt x="20" y="52"/>
                  <a:pt x="21" y="52"/>
                  <a:pt x="21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5" y="52"/>
                  <a:pt x="25" y="52"/>
                  <a:pt x="25" y="53"/>
                </a:cubicBezTo>
                <a:close/>
                <a:moveTo>
                  <a:pt x="37" y="17"/>
                </a:moveTo>
                <a:cubicBezTo>
                  <a:pt x="28" y="17"/>
                  <a:pt x="21" y="24"/>
                  <a:pt x="21" y="33"/>
                </a:cubicBezTo>
                <a:cubicBezTo>
                  <a:pt x="21" y="42"/>
                  <a:pt x="28" y="49"/>
                  <a:pt x="37" y="49"/>
                </a:cubicBezTo>
                <a:cubicBezTo>
                  <a:pt x="46" y="49"/>
                  <a:pt x="53" y="42"/>
                  <a:pt x="53" y="33"/>
                </a:cubicBezTo>
                <a:cubicBezTo>
                  <a:pt x="53" y="24"/>
                  <a:pt x="46" y="17"/>
                  <a:pt x="37" y="17"/>
                </a:cubicBezTo>
                <a:close/>
                <a:moveTo>
                  <a:pt x="37" y="45"/>
                </a:moveTo>
                <a:cubicBezTo>
                  <a:pt x="31" y="45"/>
                  <a:pt x="25" y="39"/>
                  <a:pt x="25" y="33"/>
                </a:cubicBezTo>
                <a:cubicBezTo>
                  <a:pt x="25" y="26"/>
                  <a:pt x="31" y="21"/>
                  <a:pt x="37" y="21"/>
                </a:cubicBezTo>
                <a:cubicBezTo>
                  <a:pt x="44" y="21"/>
                  <a:pt x="49" y="26"/>
                  <a:pt x="49" y="33"/>
                </a:cubicBezTo>
                <a:cubicBezTo>
                  <a:pt x="49" y="39"/>
                  <a:pt x="44" y="45"/>
                  <a:pt x="37" y="45"/>
                </a:cubicBezTo>
                <a:close/>
                <a:moveTo>
                  <a:pt x="38" y="23"/>
                </a:moveTo>
                <a:cubicBezTo>
                  <a:pt x="38" y="24"/>
                  <a:pt x="38" y="24"/>
                  <a:pt x="37" y="24"/>
                </a:cubicBezTo>
                <a:cubicBezTo>
                  <a:pt x="32" y="24"/>
                  <a:pt x="29" y="28"/>
                  <a:pt x="29" y="33"/>
                </a:cubicBezTo>
                <a:cubicBezTo>
                  <a:pt x="29" y="33"/>
                  <a:pt x="28" y="34"/>
                  <a:pt x="28" y="34"/>
                </a:cubicBezTo>
                <a:cubicBezTo>
                  <a:pt x="27" y="34"/>
                  <a:pt x="27" y="33"/>
                  <a:pt x="27" y="33"/>
                </a:cubicBezTo>
                <a:cubicBezTo>
                  <a:pt x="27" y="27"/>
                  <a:pt x="31" y="22"/>
                  <a:pt x="37" y="22"/>
                </a:cubicBezTo>
                <a:cubicBezTo>
                  <a:pt x="38" y="22"/>
                  <a:pt x="38" y="23"/>
                  <a:pt x="38" y="2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3" name="Freeform 233"/>
          <p:cNvSpPr>
            <a:spLocks noEditPoints="1"/>
          </p:cNvSpPr>
          <p:nvPr/>
        </p:nvSpPr>
        <p:spPr bwMode="auto">
          <a:xfrm>
            <a:off x="895866" y="4657442"/>
            <a:ext cx="427966" cy="383946"/>
          </a:xfrm>
          <a:custGeom>
            <a:avLst/>
            <a:gdLst>
              <a:gd name="T0" fmla="*/ 13 w 74"/>
              <a:gd name="T1" fmla="*/ 5 h 64"/>
              <a:gd name="T2" fmla="*/ 13 w 74"/>
              <a:gd name="T3" fmla="*/ 9 h 64"/>
              <a:gd name="T4" fmla="*/ 19 w 74"/>
              <a:gd name="T5" fmla="*/ 9 h 64"/>
              <a:gd name="T6" fmla="*/ 19 w 74"/>
              <a:gd name="T7" fmla="*/ 5 h 64"/>
              <a:gd name="T8" fmla="*/ 19 w 74"/>
              <a:gd name="T9" fmla="*/ 9 h 64"/>
              <a:gd name="T10" fmla="*/ 10 w 74"/>
              <a:gd name="T11" fmla="*/ 7 h 64"/>
              <a:gd name="T12" fmla="*/ 6 w 74"/>
              <a:gd name="T13" fmla="*/ 7 h 64"/>
              <a:gd name="T14" fmla="*/ 68 w 74"/>
              <a:gd name="T15" fmla="*/ 12 h 64"/>
              <a:gd name="T16" fmla="*/ 67 w 74"/>
              <a:gd name="T17" fmla="*/ 45 h 64"/>
              <a:gd name="T18" fmla="*/ 6 w 74"/>
              <a:gd name="T19" fmla="*/ 44 h 64"/>
              <a:gd name="T20" fmla="*/ 7 w 74"/>
              <a:gd name="T21" fmla="*/ 11 h 64"/>
              <a:gd name="T22" fmla="*/ 68 w 74"/>
              <a:gd name="T23" fmla="*/ 12 h 64"/>
              <a:gd name="T24" fmla="*/ 8 w 74"/>
              <a:gd name="T25" fmla="*/ 13 h 64"/>
              <a:gd name="T26" fmla="*/ 66 w 74"/>
              <a:gd name="T27" fmla="*/ 43 h 64"/>
              <a:gd name="T28" fmla="*/ 74 w 74"/>
              <a:gd name="T29" fmla="*/ 8 h 64"/>
              <a:gd name="T30" fmla="*/ 66 w 74"/>
              <a:gd name="T31" fmla="*/ 51 h 64"/>
              <a:gd name="T32" fmla="*/ 46 w 74"/>
              <a:gd name="T33" fmla="*/ 53 h 64"/>
              <a:gd name="T34" fmla="*/ 54 w 74"/>
              <a:gd name="T35" fmla="*/ 59 h 64"/>
              <a:gd name="T36" fmla="*/ 52 w 74"/>
              <a:gd name="T37" fmla="*/ 64 h 64"/>
              <a:gd name="T38" fmla="*/ 20 w 74"/>
              <a:gd name="T39" fmla="*/ 62 h 64"/>
              <a:gd name="T40" fmla="*/ 22 w 74"/>
              <a:gd name="T41" fmla="*/ 57 h 64"/>
              <a:gd name="T42" fmla="*/ 28 w 74"/>
              <a:gd name="T43" fmla="*/ 51 h 64"/>
              <a:gd name="T44" fmla="*/ 0 w 74"/>
              <a:gd name="T45" fmla="*/ 43 h 64"/>
              <a:gd name="T46" fmla="*/ 8 w 74"/>
              <a:gd name="T47" fmla="*/ 0 h 64"/>
              <a:gd name="T48" fmla="*/ 74 w 74"/>
              <a:gd name="T49" fmla="*/ 8 h 64"/>
              <a:gd name="T50" fmla="*/ 43 w 74"/>
              <a:gd name="T51" fmla="*/ 51 h 64"/>
              <a:gd name="T52" fmla="*/ 31 w 74"/>
              <a:gd name="T53" fmla="*/ 53 h 64"/>
              <a:gd name="T54" fmla="*/ 23 w 74"/>
              <a:gd name="T55" fmla="*/ 61 h 64"/>
              <a:gd name="T56" fmla="*/ 51 w 74"/>
              <a:gd name="T57" fmla="*/ 60 h 64"/>
              <a:gd name="T58" fmla="*/ 71 w 74"/>
              <a:gd name="T59" fmla="*/ 8 h 64"/>
              <a:gd name="T60" fmla="*/ 8 w 74"/>
              <a:gd name="T61" fmla="*/ 3 h 64"/>
              <a:gd name="T62" fmla="*/ 3 w 74"/>
              <a:gd name="T63" fmla="*/ 43 h 64"/>
              <a:gd name="T64" fmla="*/ 30 w 74"/>
              <a:gd name="T65" fmla="*/ 48 h 64"/>
              <a:gd name="T66" fmla="*/ 66 w 74"/>
              <a:gd name="T67" fmla="*/ 48 h 64"/>
              <a:gd name="T68" fmla="*/ 71 w 74"/>
              <a:gd name="T69" fmla="*/ 8 h 64"/>
              <a:gd name="T70" fmla="*/ 41 w 74"/>
              <a:gd name="T71" fmla="*/ 37 h 64"/>
              <a:gd name="T72" fmla="*/ 50 w 74"/>
              <a:gd name="T73" fmla="*/ 29 h 64"/>
              <a:gd name="T74" fmla="*/ 50 w 74"/>
              <a:gd name="T75" fmla="*/ 27 h 64"/>
              <a:gd name="T76" fmla="*/ 40 w 74"/>
              <a:gd name="T77" fmla="*/ 19 h 64"/>
              <a:gd name="T78" fmla="*/ 48 w 74"/>
              <a:gd name="T79" fmla="*/ 28 h 64"/>
              <a:gd name="T80" fmla="*/ 40 w 74"/>
              <a:gd name="T81" fmla="*/ 37 h 64"/>
              <a:gd name="T82" fmla="*/ 33 w 74"/>
              <a:gd name="T83" fmla="*/ 37 h 64"/>
              <a:gd name="T84" fmla="*/ 34 w 74"/>
              <a:gd name="T85" fmla="*/ 35 h 64"/>
              <a:gd name="T86" fmla="*/ 34 w 74"/>
              <a:gd name="T87" fmla="*/ 20 h 64"/>
              <a:gd name="T88" fmla="*/ 32 w 74"/>
              <a:gd name="T89" fmla="*/ 19 h 64"/>
              <a:gd name="T90" fmla="*/ 24 w 74"/>
              <a:gd name="T91" fmla="*/ 29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4" h="64">
                <a:moveTo>
                  <a:pt x="11" y="7"/>
                </a:moveTo>
                <a:cubicBezTo>
                  <a:pt x="11" y="6"/>
                  <a:pt x="12" y="5"/>
                  <a:pt x="13" y="5"/>
                </a:cubicBezTo>
                <a:cubicBezTo>
                  <a:pt x="14" y="5"/>
                  <a:pt x="15" y="6"/>
                  <a:pt x="15" y="7"/>
                </a:cubicBezTo>
                <a:cubicBezTo>
                  <a:pt x="15" y="8"/>
                  <a:pt x="14" y="9"/>
                  <a:pt x="13" y="9"/>
                </a:cubicBezTo>
                <a:cubicBezTo>
                  <a:pt x="12" y="9"/>
                  <a:pt x="11" y="8"/>
                  <a:pt x="11" y="7"/>
                </a:cubicBezTo>
                <a:close/>
                <a:moveTo>
                  <a:pt x="19" y="9"/>
                </a:moveTo>
                <a:cubicBezTo>
                  <a:pt x="20" y="9"/>
                  <a:pt x="21" y="8"/>
                  <a:pt x="21" y="7"/>
                </a:cubicBezTo>
                <a:cubicBezTo>
                  <a:pt x="21" y="6"/>
                  <a:pt x="20" y="5"/>
                  <a:pt x="19" y="5"/>
                </a:cubicBezTo>
                <a:cubicBezTo>
                  <a:pt x="18" y="5"/>
                  <a:pt x="17" y="6"/>
                  <a:pt x="17" y="7"/>
                </a:cubicBezTo>
                <a:cubicBezTo>
                  <a:pt x="17" y="8"/>
                  <a:pt x="18" y="9"/>
                  <a:pt x="19" y="9"/>
                </a:cubicBezTo>
                <a:close/>
                <a:moveTo>
                  <a:pt x="8" y="9"/>
                </a:moveTo>
                <a:cubicBezTo>
                  <a:pt x="9" y="9"/>
                  <a:pt x="10" y="8"/>
                  <a:pt x="10" y="7"/>
                </a:cubicBezTo>
                <a:cubicBezTo>
                  <a:pt x="10" y="6"/>
                  <a:pt x="9" y="5"/>
                  <a:pt x="8" y="5"/>
                </a:cubicBezTo>
                <a:cubicBezTo>
                  <a:pt x="7" y="5"/>
                  <a:pt x="6" y="6"/>
                  <a:pt x="6" y="7"/>
                </a:cubicBezTo>
                <a:cubicBezTo>
                  <a:pt x="6" y="8"/>
                  <a:pt x="7" y="9"/>
                  <a:pt x="8" y="9"/>
                </a:cubicBezTo>
                <a:close/>
                <a:moveTo>
                  <a:pt x="68" y="12"/>
                </a:moveTo>
                <a:cubicBezTo>
                  <a:pt x="68" y="44"/>
                  <a:pt x="68" y="44"/>
                  <a:pt x="68" y="44"/>
                </a:cubicBezTo>
                <a:cubicBezTo>
                  <a:pt x="68" y="44"/>
                  <a:pt x="68" y="45"/>
                  <a:pt x="67" y="45"/>
                </a:cubicBezTo>
                <a:cubicBezTo>
                  <a:pt x="7" y="45"/>
                  <a:pt x="7" y="45"/>
                  <a:pt x="7" y="45"/>
                </a:cubicBezTo>
                <a:cubicBezTo>
                  <a:pt x="6" y="45"/>
                  <a:pt x="6" y="44"/>
                  <a:pt x="6" y="44"/>
                </a:cubicBezTo>
                <a:cubicBezTo>
                  <a:pt x="6" y="12"/>
                  <a:pt x="6" y="12"/>
                  <a:pt x="6" y="12"/>
                </a:cubicBezTo>
                <a:cubicBezTo>
                  <a:pt x="6" y="11"/>
                  <a:pt x="6" y="11"/>
                  <a:pt x="7" y="11"/>
                </a:cubicBezTo>
                <a:cubicBezTo>
                  <a:pt x="67" y="11"/>
                  <a:pt x="67" y="11"/>
                  <a:pt x="67" y="11"/>
                </a:cubicBezTo>
                <a:cubicBezTo>
                  <a:pt x="68" y="11"/>
                  <a:pt x="68" y="11"/>
                  <a:pt x="68" y="12"/>
                </a:cubicBezTo>
                <a:close/>
                <a:moveTo>
                  <a:pt x="66" y="13"/>
                </a:moveTo>
                <a:cubicBezTo>
                  <a:pt x="8" y="13"/>
                  <a:pt x="8" y="13"/>
                  <a:pt x="8" y="13"/>
                </a:cubicBezTo>
                <a:cubicBezTo>
                  <a:pt x="8" y="43"/>
                  <a:pt x="8" y="43"/>
                  <a:pt x="8" y="43"/>
                </a:cubicBezTo>
                <a:cubicBezTo>
                  <a:pt x="66" y="43"/>
                  <a:pt x="66" y="43"/>
                  <a:pt x="66" y="43"/>
                </a:cubicBezTo>
                <a:lnTo>
                  <a:pt x="66" y="13"/>
                </a:lnTo>
                <a:close/>
                <a:moveTo>
                  <a:pt x="74" y="8"/>
                </a:moveTo>
                <a:cubicBezTo>
                  <a:pt x="74" y="43"/>
                  <a:pt x="74" y="43"/>
                  <a:pt x="74" y="43"/>
                </a:cubicBezTo>
                <a:cubicBezTo>
                  <a:pt x="74" y="47"/>
                  <a:pt x="71" y="51"/>
                  <a:pt x="66" y="51"/>
                </a:cubicBezTo>
                <a:cubicBezTo>
                  <a:pt x="46" y="51"/>
                  <a:pt x="46" y="51"/>
                  <a:pt x="46" y="51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7"/>
                  <a:pt x="52" y="57"/>
                  <a:pt x="52" y="57"/>
                </a:cubicBezTo>
                <a:cubicBezTo>
                  <a:pt x="53" y="57"/>
                  <a:pt x="54" y="58"/>
                  <a:pt x="54" y="59"/>
                </a:cubicBezTo>
                <a:cubicBezTo>
                  <a:pt x="54" y="62"/>
                  <a:pt x="54" y="62"/>
                  <a:pt x="54" y="62"/>
                </a:cubicBezTo>
                <a:cubicBezTo>
                  <a:pt x="54" y="63"/>
                  <a:pt x="53" y="64"/>
                  <a:pt x="52" y="64"/>
                </a:cubicBezTo>
                <a:cubicBezTo>
                  <a:pt x="22" y="64"/>
                  <a:pt x="22" y="64"/>
                  <a:pt x="22" y="64"/>
                </a:cubicBezTo>
                <a:cubicBezTo>
                  <a:pt x="21" y="64"/>
                  <a:pt x="20" y="63"/>
                  <a:pt x="20" y="62"/>
                </a:cubicBezTo>
                <a:cubicBezTo>
                  <a:pt x="20" y="59"/>
                  <a:pt x="20" y="59"/>
                  <a:pt x="20" y="59"/>
                </a:cubicBezTo>
                <a:cubicBezTo>
                  <a:pt x="20" y="58"/>
                  <a:pt x="21" y="57"/>
                  <a:pt x="22" y="57"/>
                </a:cubicBezTo>
                <a:cubicBezTo>
                  <a:pt x="22" y="57"/>
                  <a:pt x="28" y="57"/>
                  <a:pt x="28" y="53"/>
                </a:cubicBezTo>
                <a:cubicBezTo>
                  <a:pt x="28" y="51"/>
                  <a:pt x="28" y="51"/>
                  <a:pt x="28" y="51"/>
                </a:cubicBezTo>
                <a:cubicBezTo>
                  <a:pt x="8" y="51"/>
                  <a:pt x="8" y="51"/>
                  <a:pt x="8" y="51"/>
                </a:cubicBezTo>
                <a:cubicBezTo>
                  <a:pt x="3" y="51"/>
                  <a:pt x="0" y="47"/>
                  <a:pt x="0" y="43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8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71" y="0"/>
                  <a:pt x="74" y="4"/>
                  <a:pt x="74" y="8"/>
                </a:cubicBezTo>
                <a:close/>
                <a:moveTo>
                  <a:pt x="43" y="53"/>
                </a:moveTo>
                <a:cubicBezTo>
                  <a:pt x="43" y="51"/>
                  <a:pt x="43" y="51"/>
                  <a:pt x="43" y="51"/>
                </a:cubicBezTo>
                <a:cubicBezTo>
                  <a:pt x="31" y="51"/>
                  <a:pt x="31" y="51"/>
                  <a:pt x="31" y="51"/>
                </a:cubicBezTo>
                <a:cubicBezTo>
                  <a:pt x="31" y="53"/>
                  <a:pt x="31" y="53"/>
                  <a:pt x="31" y="53"/>
                </a:cubicBezTo>
                <a:cubicBezTo>
                  <a:pt x="31" y="58"/>
                  <a:pt x="26" y="60"/>
                  <a:pt x="23" y="60"/>
                </a:cubicBezTo>
                <a:cubicBezTo>
                  <a:pt x="23" y="61"/>
                  <a:pt x="23" y="61"/>
                  <a:pt x="23" y="61"/>
                </a:cubicBezTo>
                <a:cubicBezTo>
                  <a:pt x="51" y="61"/>
                  <a:pt x="51" y="61"/>
                  <a:pt x="51" y="61"/>
                </a:cubicBezTo>
                <a:cubicBezTo>
                  <a:pt x="51" y="60"/>
                  <a:pt x="51" y="60"/>
                  <a:pt x="51" y="60"/>
                </a:cubicBezTo>
                <a:cubicBezTo>
                  <a:pt x="48" y="60"/>
                  <a:pt x="43" y="58"/>
                  <a:pt x="43" y="53"/>
                </a:cubicBezTo>
                <a:close/>
                <a:moveTo>
                  <a:pt x="71" y="8"/>
                </a:moveTo>
                <a:cubicBezTo>
                  <a:pt x="71" y="5"/>
                  <a:pt x="69" y="3"/>
                  <a:pt x="66" y="3"/>
                </a:cubicBezTo>
                <a:cubicBezTo>
                  <a:pt x="8" y="3"/>
                  <a:pt x="8" y="3"/>
                  <a:pt x="8" y="3"/>
                </a:cubicBezTo>
                <a:cubicBezTo>
                  <a:pt x="5" y="3"/>
                  <a:pt x="3" y="5"/>
                  <a:pt x="3" y="8"/>
                </a:cubicBezTo>
                <a:cubicBezTo>
                  <a:pt x="3" y="43"/>
                  <a:pt x="3" y="43"/>
                  <a:pt x="3" y="43"/>
                </a:cubicBezTo>
                <a:cubicBezTo>
                  <a:pt x="3" y="46"/>
                  <a:pt x="5" y="48"/>
                  <a:pt x="8" y="48"/>
                </a:cubicBezTo>
                <a:cubicBezTo>
                  <a:pt x="30" y="48"/>
                  <a:pt x="30" y="48"/>
                  <a:pt x="30" y="48"/>
                </a:cubicBezTo>
                <a:cubicBezTo>
                  <a:pt x="44" y="48"/>
                  <a:pt x="44" y="48"/>
                  <a:pt x="44" y="48"/>
                </a:cubicBezTo>
                <a:cubicBezTo>
                  <a:pt x="66" y="48"/>
                  <a:pt x="66" y="48"/>
                  <a:pt x="66" y="48"/>
                </a:cubicBezTo>
                <a:cubicBezTo>
                  <a:pt x="69" y="48"/>
                  <a:pt x="71" y="46"/>
                  <a:pt x="71" y="43"/>
                </a:cubicBezTo>
                <a:lnTo>
                  <a:pt x="71" y="8"/>
                </a:lnTo>
                <a:close/>
                <a:moveTo>
                  <a:pt x="40" y="37"/>
                </a:moveTo>
                <a:cubicBezTo>
                  <a:pt x="40" y="37"/>
                  <a:pt x="41" y="37"/>
                  <a:pt x="41" y="37"/>
                </a:cubicBezTo>
                <a:cubicBezTo>
                  <a:pt x="41" y="37"/>
                  <a:pt x="41" y="37"/>
                  <a:pt x="42" y="37"/>
                </a:cubicBezTo>
                <a:cubicBezTo>
                  <a:pt x="50" y="29"/>
                  <a:pt x="50" y="29"/>
                  <a:pt x="50" y="29"/>
                </a:cubicBezTo>
                <a:cubicBezTo>
                  <a:pt x="50" y="28"/>
                  <a:pt x="50" y="28"/>
                  <a:pt x="50" y="28"/>
                </a:cubicBezTo>
                <a:cubicBezTo>
                  <a:pt x="50" y="28"/>
                  <a:pt x="50" y="27"/>
                  <a:pt x="50" y="27"/>
                </a:cubicBezTo>
                <a:cubicBezTo>
                  <a:pt x="42" y="19"/>
                  <a:pt x="42" y="19"/>
                  <a:pt x="42" y="19"/>
                </a:cubicBezTo>
                <a:cubicBezTo>
                  <a:pt x="41" y="18"/>
                  <a:pt x="41" y="18"/>
                  <a:pt x="40" y="19"/>
                </a:cubicBezTo>
                <a:cubicBezTo>
                  <a:pt x="40" y="19"/>
                  <a:pt x="40" y="20"/>
                  <a:pt x="40" y="20"/>
                </a:cubicBezTo>
                <a:cubicBezTo>
                  <a:pt x="48" y="28"/>
                  <a:pt x="48" y="28"/>
                  <a:pt x="48" y="28"/>
                </a:cubicBezTo>
                <a:cubicBezTo>
                  <a:pt x="40" y="35"/>
                  <a:pt x="40" y="35"/>
                  <a:pt x="40" y="35"/>
                </a:cubicBezTo>
                <a:cubicBezTo>
                  <a:pt x="40" y="36"/>
                  <a:pt x="40" y="36"/>
                  <a:pt x="40" y="37"/>
                </a:cubicBezTo>
                <a:close/>
                <a:moveTo>
                  <a:pt x="32" y="37"/>
                </a:moveTo>
                <a:cubicBezTo>
                  <a:pt x="32" y="37"/>
                  <a:pt x="33" y="37"/>
                  <a:pt x="33" y="37"/>
                </a:cubicBezTo>
                <a:cubicBezTo>
                  <a:pt x="33" y="37"/>
                  <a:pt x="33" y="37"/>
                  <a:pt x="34" y="37"/>
                </a:cubicBezTo>
                <a:cubicBezTo>
                  <a:pt x="34" y="36"/>
                  <a:pt x="34" y="36"/>
                  <a:pt x="34" y="35"/>
                </a:cubicBezTo>
                <a:cubicBezTo>
                  <a:pt x="26" y="28"/>
                  <a:pt x="26" y="28"/>
                  <a:pt x="26" y="28"/>
                </a:cubicBezTo>
                <a:cubicBezTo>
                  <a:pt x="34" y="20"/>
                  <a:pt x="34" y="20"/>
                  <a:pt x="34" y="20"/>
                </a:cubicBezTo>
                <a:cubicBezTo>
                  <a:pt x="34" y="20"/>
                  <a:pt x="34" y="19"/>
                  <a:pt x="34" y="19"/>
                </a:cubicBezTo>
                <a:cubicBezTo>
                  <a:pt x="33" y="18"/>
                  <a:pt x="33" y="19"/>
                  <a:pt x="32" y="19"/>
                </a:cubicBezTo>
                <a:cubicBezTo>
                  <a:pt x="24" y="27"/>
                  <a:pt x="24" y="27"/>
                  <a:pt x="24" y="27"/>
                </a:cubicBezTo>
                <a:cubicBezTo>
                  <a:pt x="24" y="28"/>
                  <a:pt x="24" y="28"/>
                  <a:pt x="24" y="29"/>
                </a:cubicBezTo>
                <a:lnTo>
                  <a:pt x="32" y="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4" name="Freeform 267"/>
          <p:cNvSpPr>
            <a:spLocks noEditPoints="1"/>
          </p:cNvSpPr>
          <p:nvPr/>
        </p:nvSpPr>
        <p:spPr bwMode="auto">
          <a:xfrm>
            <a:off x="6027829" y="4657442"/>
            <a:ext cx="409051" cy="454219"/>
          </a:xfrm>
          <a:custGeom>
            <a:avLst/>
            <a:gdLst>
              <a:gd name="T0" fmla="*/ 48 w 69"/>
              <a:gd name="T1" fmla="*/ 43 h 73"/>
              <a:gd name="T2" fmla="*/ 55 w 69"/>
              <a:gd name="T3" fmla="*/ 42 h 73"/>
              <a:gd name="T4" fmla="*/ 46 w 69"/>
              <a:gd name="T5" fmla="*/ 27 h 73"/>
              <a:gd name="T6" fmla="*/ 48 w 69"/>
              <a:gd name="T7" fmla="*/ 20 h 73"/>
              <a:gd name="T8" fmla="*/ 42 w 69"/>
              <a:gd name="T9" fmla="*/ 11 h 73"/>
              <a:gd name="T10" fmla="*/ 27 w 69"/>
              <a:gd name="T11" fmla="*/ 11 h 73"/>
              <a:gd name="T12" fmla="*/ 20 w 69"/>
              <a:gd name="T13" fmla="*/ 20 h 73"/>
              <a:gd name="T14" fmla="*/ 23 w 69"/>
              <a:gd name="T15" fmla="*/ 27 h 73"/>
              <a:gd name="T16" fmla="*/ 13 w 69"/>
              <a:gd name="T17" fmla="*/ 42 h 73"/>
              <a:gd name="T18" fmla="*/ 19 w 69"/>
              <a:gd name="T19" fmla="*/ 43 h 73"/>
              <a:gd name="T20" fmla="*/ 20 w 69"/>
              <a:gd name="T21" fmla="*/ 49 h 73"/>
              <a:gd name="T22" fmla="*/ 47 w 69"/>
              <a:gd name="T23" fmla="*/ 29 h 73"/>
              <a:gd name="T24" fmla="*/ 48 w 69"/>
              <a:gd name="T25" fmla="*/ 41 h 73"/>
              <a:gd name="T26" fmla="*/ 38 w 69"/>
              <a:gd name="T27" fmla="*/ 31 h 73"/>
              <a:gd name="T28" fmla="*/ 44 w 69"/>
              <a:gd name="T29" fmla="*/ 27 h 73"/>
              <a:gd name="T30" fmla="*/ 42 w 69"/>
              <a:gd name="T31" fmla="*/ 13 h 73"/>
              <a:gd name="T32" fmla="*/ 46 w 69"/>
              <a:gd name="T33" fmla="*/ 19 h 73"/>
              <a:gd name="T34" fmla="*/ 45 w 69"/>
              <a:gd name="T35" fmla="*/ 21 h 73"/>
              <a:gd name="T36" fmla="*/ 40 w 69"/>
              <a:gd name="T37" fmla="*/ 21 h 73"/>
              <a:gd name="T38" fmla="*/ 42 w 69"/>
              <a:gd name="T39" fmla="*/ 13 h 73"/>
              <a:gd name="T40" fmla="*/ 38 w 69"/>
              <a:gd name="T41" fmla="*/ 22 h 73"/>
              <a:gd name="T42" fmla="*/ 38 w 69"/>
              <a:gd name="T43" fmla="*/ 24 h 73"/>
              <a:gd name="T44" fmla="*/ 30 w 69"/>
              <a:gd name="T45" fmla="*/ 25 h 73"/>
              <a:gd name="T46" fmla="*/ 29 w 69"/>
              <a:gd name="T47" fmla="*/ 23 h 73"/>
              <a:gd name="T48" fmla="*/ 34 w 69"/>
              <a:gd name="T49" fmla="*/ 16 h 73"/>
              <a:gd name="T50" fmla="*/ 23 w 69"/>
              <a:gd name="T51" fmla="*/ 18 h 73"/>
              <a:gd name="T52" fmla="*/ 30 w 69"/>
              <a:gd name="T53" fmla="*/ 15 h 73"/>
              <a:gd name="T54" fmla="*/ 26 w 69"/>
              <a:gd name="T55" fmla="*/ 24 h 73"/>
              <a:gd name="T56" fmla="*/ 23 w 69"/>
              <a:gd name="T57" fmla="*/ 20 h 73"/>
              <a:gd name="T58" fmla="*/ 16 w 69"/>
              <a:gd name="T59" fmla="*/ 41 h 73"/>
              <a:gd name="T60" fmla="*/ 24 w 69"/>
              <a:gd name="T61" fmla="*/ 28 h 73"/>
              <a:gd name="T62" fmla="*/ 29 w 69"/>
              <a:gd name="T63" fmla="*/ 29 h 73"/>
              <a:gd name="T64" fmla="*/ 27 w 69"/>
              <a:gd name="T65" fmla="*/ 32 h 73"/>
              <a:gd name="T66" fmla="*/ 21 w 69"/>
              <a:gd name="T67" fmla="*/ 47 h 73"/>
              <a:gd name="T68" fmla="*/ 31 w 69"/>
              <a:gd name="T69" fmla="*/ 33 h 73"/>
              <a:gd name="T70" fmla="*/ 37 w 69"/>
              <a:gd name="T71" fmla="*/ 33 h 73"/>
              <a:gd name="T72" fmla="*/ 46 w 69"/>
              <a:gd name="T73" fmla="*/ 47 h 73"/>
              <a:gd name="T74" fmla="*/ 7 w 69"/>
              <a:gd name="T75" fmla="*/ 0 h 73"/>
              <a:gd name="T76" fmla="*/ 7 w 69"/>
              <a:gd name="T77" fmla="*/ 59 h 73"/>
              <a:gd name="T78" fmla="*/ 7 w 69"/>
              <a:gd name="T79" fmla="*/ 73 h 73"/>
              <a:gd name="T80" fmla="*/ 25 w 69"/>
              <a:gd name="T81" fmla="*/ 59 h 73"/>
              <a:gd name="T82" fmla="*/ 69 w 69"/>
              <a:gd name="T83" fmla="*/ 7 h 73"/>
              <a:gd name="T84" fmla="*/ 15 w 69"/>
              <a:gd name="T85" fmla="*/ 56 h 73"/>
              <a:gd name="T86" fmla="*/ 3 w 69"/>
              <a:gd name="T87" fmla="*/ 52 h 73"/>
              <a:gd name="T88" fmla="*/ 62 w 69"/>
              <a:gd name="T89" fmla="*/ 4 h 73"/>
              <a:gd name="T90" fmla="*/ 62 w 69"/>
              <a:gd name="T91" fmla="*/ 56 h 73"/>
              <a:gd name="T92" fmla="*/ 11 w 69"/>
              <a:gd name="T93" fmla="*/ 67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69" h="73">
                <a:moveTo>
                  <a:pt x="49" y="49"/>
                </a:moveTo>
                <a:cubicBezTo>
                  <a:pt x="49" y="48"/>
                  <a:pt x="49" y="48"/>
                  <a:pt x="49" y="48"/>
                </a:cubicBezTo>
                <a:cubicBezTo>
                  <a:pt x="49" y="47"/>
                  <a:pt x="49" y="45"/>
                  <a:pt x="48" y="43"/>
                </a:cubicBezTo>
                <a:cubicBezTo>
                  <a:pt x="54" y="43"/>
                  <a:pt x="54" y="43"/>
                  <a:pt x="54" y="43"/>
                </a:cubicBezTo>
                <a:cubicBezTo>
                  <a:pt x="54" y="43"/>
                  <a:pt x="55" y="43"/>
                  <a:pt x="55" y="43"/>
                </a:cubicBezTo>
                <a:cubicBezTo>
                  <a:pt x="55" y="43"/>
                  <a:pt x="55" y="42"/>
                  <a:pt x="55" y="42"/>
                </a:cubicBezTo>
                <a:cubicBezTo>
                  <a:pt x="55" y="39"/>
                  <a:pt x="54" y="31"/>
                  <a:pt x="53" y="30"/>
                </a:cubicBezTo>
                <a:cubicBezTo>
                  <a:pt x="52" y="28"/>
                  <a:pt x="50" y="28"/>
                  <a:pt x="48" y="27"/>
                </a:cubicBezTo>
                <a:cubicBezTo>
                  <a:pt x="47" y="27"/>
                  <a:pt x="46" y="27"/>
                  <a:pt x="46" y="27"/>
                </a:cubicBezTo>
                <a:cubicBezTo>
                  <a:pt x="46" y="26"/>
                  <a:pt x="46" y="26"/>
                  <a:pt x="46" y="25"/>
                </a:cubicBezTo>
                <a:cubicBezTo>
                  <a:pt x="46" y="24"/>
                  <a:pt x="47" y="23"/>
                  <a:pt x="47" y="22"/>
                </a:cubicBezTo>
                <a:cubicBezTo>
                  <a:pt x="48" y="22"/>
                  <a:pt x="48" y="21"/>
                  <a:pt x="48" y="20"/>
                </a:cubicBezTo>
                <a:cubicBezTo>
                  <a:pt x="48" y="19"/>
                  <a:pt x="48" y="18"/>
                  <a:pt x="48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14"/>
                  <a:pt x="45" y="11"/>
                  <a:pt x="42" y="11"/>
                </a:cubicBezTo>
                <a:cubicBezTo>
                  <a:pt x="39" y="11"/>
                  <a:pt x="38" y="12"/>
                  <a:pt x="36" y="14"/>
                </a:cubicBezTo>
                <a:cubicBezTo>
                  <a:pt x="35" y="13"/>
                  <a:pt x="34" y="13"/>
                  <a:pt x="32" y="14"/>
                </a:cubicBezTo>
                <a:cubicBezTo>
                  <a:pt x="31" y="12"/>
                  <a:pt x="29" y="11"/>
                  <a:pt x="27" y="11"/>
                </a:cubicBezTo>
                <a:cubicBezTo>
                  <a:pt x="23" y="11"/>
                  <a:pt x="21" y="14"/>
                  <a:pt x="21" y="18"/>
                </a:cubicBezTo>
                <a:cubicBezTo>
                  <a:pt x="21" y="18"/>
                  <a:pt x="21" y="18"/>
                  <a:pt x="21" y="18"/>
                </a:cubicBezTo>
                <a:cubicBezTo>
                  <a:pt x="21" y="18"/>
                  <a:pt x="20" y="19"/>
                  <a:pt x="20" y="20"/>
                </a:cubicBezTo>
                <a:cubicBezTo>
                  <a:pt x="21" y="21"/>
                  <a:pt x="21" y="22"/>
                  <a:pt x="22" y="22"/>
                </a:cubicBezTo>
                <a:cubicBezTo>
                  <a:pt x="22" y="23"/>
                  <a:pt x="22" y="24"/>
                  <a:pt x="23" y="25"/>
                </a:cubicBezTo>
                <a:cubicBezTo>
                  <a:pt x="23" y="26"/>
                  <a:pt x="23" y="26"/>
                  <a:pt x="23" y="27"/>
                </a:cubicBezTo>
                <a:cubicBezTo>
                  <a:pt x="22" y="27"/>
                  <a:pt x="21" y="27"/>
                  <a:pt x="21" y="27"/>
                </a:cubicBezTo>
                <a:cubicBezTo>
                  <a:pt x="19" y="28"/>
                  <a:pt x="17" y="28"/>
                  <a:pt x="16" y="30"/>
                </a:cubicBezTo>
                <a:cubicBezTo>
                  <a:pt x="14" y="31"/>
                  <a:pt x="14" y="39"/>
                  <a:pt x="13" y="42"/>
                </a:cubicBezTo>
                <a:cubicBezTo>
                  <a:pt x="13" y="42"/>
                  <a:pt x="14" y="43"/>
                  <a:pt x="14" y="43"/>
                </a:cubicBezTo>
                <a:cubicBezTo>
                  <a:pt x="14" y="43"/>
                  <a:pt x="14" y="43"/>
                  <a:pt x="15" y="43"/>
                </a:cubicBezTo>
                <a:cubicBezTo>
                  <a:pt x="19" y="43"/>
                  <a:pt x="19" y="43"/>
                  <a:pt x="19" y="43"/>
                </a:cubicBezTo>
                <a:cubicBezTo>
                  <a:pt x="19" y="45"/>
                  <a:pt x="19" y="47"/>
                  <a:pt x="18" y="48"/>
                </a:cubicBezTo>
                <a:cubicBezTo>
                  <a:pt x="18" y="48"/>
                  <a:pt x="19" y="48"/>
                  <a:pt x="19" y="49"/>
                </a:cubicBezTo>
                <a:cubicBezTo>
                  <a:pt x="19" y="49"/>
                  <a:pt x="19" y="49"/>
                  <a:pt x="20" y="49"/>
                </a:cubicBezTo>
                <a:cubicBezTo>
                  <a:pt x="48" y="49"/>
                  <a:pt x="48" y="49"/>
                  <a:pt x="48" y="49"/>
                </a:cubicBezTo>
                <a:cubicBezTo>
                  <a:pt x="48" y="49"/>
                  <a:pt x="48" y="49"/>
                  <a:pt x="49" y="49"/>
                </a:cubicBezTo>
                <a:close/>
                <a:moveTo>
                  <a:pt x="47" y="29"/>
                </a:moveTo>
                <a:cubicBezTo>
                  <a:pt x="48" y="30"/>
                  <a:pt x="51" y="30"/>
                  <a:pt x="51" y="31"/>
                </a:cubicBezTo>
                <a:cubicBezTo>
                  <a:pt x="52" y="32"/>
                  <a:pt x="52" y="36"/>
                  <a:pt x="53" y="41"/>
                </a:cubicBezTo>
                <a:cubicBezTo>
                  <a:pt x="48" y="41"/>
                  <a:pt x="48" y="41"/>
                  <a:pt x="48" y="41"/>
                </a:cubicBezTo>
                <a:cubicBezTo>
                  <a:pt x="47" y="36"/>
                  <a:pt x="47" y="35"/>
                  <a:pt x="46" y="35"/>
                </a:cubicBezTo>
                <a:cubicBezTo>
                  <a:pt x="45" y="33"/>
                  <a:pt x="43" y="33"/>
                  <a:pt x="41" y="32"/>
                </a:cubicBezTo>
                <a:cubicBezTo>
                  <a:pt x="40" y="32"/>
                  <a:pt x="39" y="31"/>
                  <a:pt x="38" y="31"/>
                </a:cubicBezTo>
                <a:cubicBezTo>
                  <a:pt x="38" y="31"/>
                  <a:pt x="38" y="30"/>
                  <a:pt x="38" y="29"/>
                </a:cubicBezTo>
                <a:cubicBezTo>
                  <a:pt x="39" y="28"/>
                  <a:pt x="39" y="27"/>
                  <a:pt x="39" y="26"/>
                </a:cubicBezTo>
                <a:cubicBezTo>
                  <a:pt x="41" y="27"/>
                  <a:pt x="42" y="27"/>
                  <a:pt x="44" y="27"/>
                </a:cubicBezTo>
                <a:cubicBezTo>
                  <a:pt x="44" y="27"/>
                  <a:pt x="44" y="28"/>
                  <a:pt x="44" y="28"/>
                </a:cubicBezTo>
                <a:cubicBezTo>
                  <a:pt x="45" y="29"/>
                  <a:pt x="46" y="29"/>
                  <a:pt x="47" y="29"/>
                </a:cubicBezTo>
                <a:close/>
                <a:moveTo>
                  <a:pt x="42" y="13"/>
                </a:moveTo>
                <a:cubicBezTo>
                  <a:pt x="44" y="13"/>
                  <a:pt x="46" y="15"/>
                  <a:pt x="46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9"/>
                  <a:pt x="46" y="20"/>
                  <a:pt x="46" y="20"/>
                </a:cubicBezTo>
                <a:cubicBezTo>
                  <a:pt x="46" y="20"/>
                  <a:pt x="46" y="20"/>
                  <a:pt x="46" y="20"/>
                </a:cubicBezTo>
                <a:cubicBezTo>
                  <a:pt x="45" y="20"/>
                  <a:pt x="45" y="21"/>
                  <a:pt x="45" y="21"/>
                </a:cubicBezTo>
                <a:cubicBezTo>
                  <a:pt x="44" y="23"/>
                  <a:pt x="43" y="26"/>
                  <a:pt x="41" y="24"/>
                </a:cubicBezTo>
                <a:cubicBezTo>
                  <a:pt x="41" y="24"/>
                  <a:pt x="41" y="24"/>
                  <a:pt x="41" y="24"/>
                </a:cubicBezTo>
                <a:cubicBezTo>
                  <a:pt x="41" y="23"/>
                  <a:pt x="41" y="22"/>
                  <a:pt x="40" y="21"/>
                </a:cubicBezTo>
                <a:cubicBezTo>
                  <a:pt x="40" y="21"/>
                  <a:pt x="41" y="21"/>
                  <a:pt x="41" y="21"/>
                </a:cubicBezTo>
                <a:cubicBezTo>
                  <a:pt x="41" y="19"/>
                  <a:pt x="40" y="17"/>
                  <a:pt x="38" y="15"/>
                </a:cubicBezTo>
                <a:cubicBezTo>
                  <a:pt x="39" y="14"/>
                  <a:pt x="40" y="13"/>
                  <a:pt x="42" y="13"/>
                </a:cubicBezTo>
                <a:close/>
                <a:moveTo>
                  <a:pt x="34" y="16"/>
                </a:moveTo>
                <a:cubicBezTo>
                  <a:pt x="36" y="16"/>
                  <a:pt x="38" y="18"/>
                  <a:pt x="38" y="21"/>
                </a:cubicBezTo>
                <a:cubicBezTo>
                  <a:pt x="38" y="21"/>
                  <a:pt x="38" y="22"/>
                  <a:pt x="38" y="22"/>
                </a:cubicBezTo>
                <a:cubicBezTo>
                  <a:pt x="38" y="22"/>
                  <a:pt x="38" y="23"/>
                  <a:pt x="39" y="23"/>
                </a:cubicBezTo>
                <a:cubicBezTo>
                  <a:pt x="39" y="23"/>
                  <a:pt x="39" y="23"/>
                  <a:pt x="39" y="23"/>
                </a:cubicBezTo>
                <a:cubicBezTo>
                  <a:pt x="39" y="24"/>
                  <a:pt x="38" y="24"/>
                  <a:pt x="38" y="24"/>
                </a:cubicBezTo>
                <a:cubicBezTo>
                  <a:pt x="38" y="24"/>
                  <a:pt x="38" y="25"/>
                  <a:pt x="38" y="25"/>
                </a:cubicBezTo>
                <a:cubicBezTo>
                  <a:pt x="37" y="27"/>
                  <a:pt x="35" y="29"/>
                  <a:pt x="34" y="29"/>
                </a:cubicBezTo>
                <a:cubicBezTo>
                  <a:pt x="32" y="29"/>
                  <a:pt x="30" y="27"/>
                  <a:pt x="30" y="25"/>
                </a:cubicBezTo>
                <a:cubicBezTo>
                  <a:pt x="30" y="25"/>
                  <a:pt x="29" y="24"/>
                  <a:pt x="29" y="24"/>
                </a:cubicBezTo>
                <a:cubicBezTo>
                  <a:pt x="29" y="24"/>
                  <a:pt x="29" y="24"/>
                  <a:pt x="29" y="23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3"/>
                  <a:pt x="29" y="22"/>
                  <a:pt x="29" y="22"/>
                </a:cubicBezTo>
                <a:cubicBezTo>
                  <a:pt x="29" y="22"/>
                  <a:pt x="29" y="21"/>
                  <a:pt x="29" y="21"/>
                </a:cubicBezTo>
                <a:cubicBezTo>
                  <a:pt x="29" y="18"/>
                  <a:pt x="31" y="16"/>
                  <a:pt x="34" y="16"/>
                </a:cubicBezTo>
                <a:close/>
                <a:moveTo>
                  <a:pt x="23" y="20"/>
                </a:moveTo>
                <a:cubicBezTo>
                  <a:pt x="23" y="20"/>
                  <a:pt x="23" y="19"/>
                  <a:pt x="23" y="19"/>
                </a:cubicBezTo>
                <a:cubicBezTo>
                  <a:pt x="23" y="19"/>
                  <a:pt x="23" y="19"/>
                  <a:pt x="23" y="18"/>
                </a:cubicBezTo>
                <a:cubicBezTo>
                  <a:pt x="23" y="18"/>
                  <a:pt x="23" y="18"/>
                  <a:pt x="23" y="18"/>
                </a:cubicBezTo>
                <a:cubicBezTo>
                  <a:pt x="23" y="15"/>
                  <a:pt x="25" y="13"/>
                  <a:pt x="27" y="13"/>
                </a:cubicBezTo>
                <a:cubicBezTo>
                  <a:pt x="28" y="13"/>
                  <a:pt x="29" y="14"/>
                  <a:pt x="30" y="15"/>
                </a:cubicBezTo>
                <a:cubicBezTo>
                  <a:pt x="28" y="16"/>
                  <a:pt x="27" y="18"/>
                  <a:pt x="27" y="21"/>
                </a:cubicBezTo>
                <a:cubicBezTo>
                  <a:pt x="27" y="21"/>
                  <a:pt x="27" y="21"/>
                  <a:pt x="27" y="21"/>
                </a:cubicBezTo>
                <a:cubicBezTo>
                  <a:pt x="27" y="22"/>
                  <a:pt x="26" y="23"/>
                  <a:pt x="26" y="24"/>
                </a:cubicBezTo>
                <a:cubicBezTo>
                  <a:pt x="26" y="24"/>
                  <a:pt x="27" y="24"/>
                  <a:pt x="27" y="25"/>
                </a:cubicBezTo>
                <a:cubicBezTo>
                  <a:pt x="25" y="25"/>
                  <a:pt x="24" y="23"/>
                  <a:pt x="24" y="21"/>
                </a:cubicBezTo>
                <a:cubicBezTo>
                  <a:pt x="23" y="21"/>
                  <a:pt x="23" y="20"/>
                  <a:pt x="23" y="20"/>
                </a:cubicBezTo>
                <a:cubicBezTo>
                  <a:pt x="23" y="20"/>
                  <a:pt x="23" y="20"/>
                  <a:pt x="23" y="20"/>
                </a:cubicBezTo>
                <a:close/>
                <a:moveTo>
                  <a:pt x="19" y="41"/>
                </a:moveTo>
                <a:cubicBezTo>
                  <a:pt x="16" y="41"/>
                  <a:pt x="16" y="41"/>
                  <a:pt x="16" y="41"/>
                </a:cubicBezTo>
                <a:cubicBezTo>
                  <a:pt x="16" y="36"/>
                  <a:pt x="17" y="32"/>
                  <a:pt x="17" y="31"/>
                </a:cubicBezTo>
                <a:cubicBezTo>
                  <a:pt x="18" y="30"/>
                  <a:pt x="20" y="30"/>
                  <a:pt x="21" y="29"/>
                </a:cubicBezTo>
                <a:cubicBezTo>
                  <a:pt x="23" y="29"/>
                  <a:pt x="24" y="29"/>
                  <a:pt x="24" y="28"/>
                </a:cubicBezTo>
                <a:cubicBezTo>
                  <a:pt x="25" y="28"/>
                  <a:pt x="25" y="27"/>
                  <a:pt x="25" y="27"/>
                </a:cubicBezTo>
                <a:cubicBezTo>
                  <a:pt x="26" y="27"/>
                  <a:pt x="27" y="27"/>
                  <a:pt x="28" y="27"/>
                </a:cubicBezTo>
                <a:cubicBezTo>
                  <a:pt x="28" y="28"/>
                  <a:pt x="29" y="28"/>
                  <a:pt x="29" y="29"/>
                </a:cubicBezTo>
                <a:cubicBezTo>
                  <a:pt x="29" y="30"/>
                  <a:pt x="29" y="31"/>
                  <a:pt x="29" y="31"/>
                </a:cubicBezTo>
                <a:cubicBezTo>
                  <a:pt x="29" y="31"/>
                  <a:pt x="27" y="32"/>
                  <a:pt x="27" y="32"/>
                </a:cubicBezTo>
                <a:cubicBezTo>
                  <a:pt x="27" y="32"/>
                  <a:pt x="27" y="32"/>
                  <a:pt x="27" y="32"/>
                </a:cubicBezTo>
                <a:cubicBezTo>
                  <a:pt x="24" y="33"/>
                  <a:pt x="22" y="33"/>
                  <a:pt x="21" y="35"/>
                </a:cubicBezTo>
                <a:cubicBezTo>
                  <a:pt x="21" y="35"/>
                  <a:pt x="20" y="36"/>
                  <a:pt x="19" y="41"/>
                </a:cubicBezTo>
                <a:close/>
                <a:moveTo>
                  <a:pt x="21" y="47"/>
                </a:moveTo>
                <a:cubicBezTo>
                  <a:pt x="21" y="41"/>
                  <a:pt x="22" y="37"/>
                  <a:pt x="23" y="36"/>
                </a:cubicBezTo>
                <a:cubicBezTo>
                  <a:pt x="23" y="35"/>
                  <a:pt x="26" y="35"/>
                  <a:pt x="27" y="34"/>
                </a:cubicBezTo>
                <a:cubicBezTo>
                  <a:pt x="29" y="34"/>
                  <a:pt x="30" y="33"/>
                  <a:pt x="31" y="33"/>
                </a:cubicBezTo>
                <a:cubicBezTo>
                  <a:pt x="31" y="32"/>
                  <a:pt x="31" y="32"/>
                  <a:pt x="31" y="31"/>
                </a:cubicBezTo>
                <a:cubicBezTo>
                  <a:pt x="33" y="32"/>
                  <a:pt x="34" y="32"/>
                  <a:pt x="36" y="31"/>
                </a:cubicBezTo>
                <a:cubicBezTo>
                  <a:pt x="36" y="32"/>
                  <a:pt x="36" y="32"/>
                  <a:pt x="37" y="33"/>
                </a:cubicBezTo>
                <a:cubicBezTo>
                  <a:pt x="37" y="33"/>
                  <a:pt x="38" y="34"/>
                  <a:pt x="40" y="34"/>
                </a:cubicBezTo>
                <a:cubicBezTo>
                  <a:pt x="42" y="35"/>
                  <a:pt x="44" y="35"/>
                  <a:pt x="45" y="36"/>
                </a:cubicBezTo>
                <a:cubicBezTo>
                  <a:pt x="45" y="37"/>
                  <a:pt x="46" y="41"/>
                  <a:pt x="46" y="47"/>
                </a:cubicBezTo>
                <a:lnTo>
                  <a:pt x="21" y="47"/>
                </a:lnTo>
                <a:close/>
                <a:moveTo>
                  <a:pt x="62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56"/>
                  <a:pt x="3" y="59"/>
                  <a:pt x="7" y="59"/>
                </a:cubicBezTo>
                <a:cubicBezTo>
                  <a:pt x="11" y="59"/>
                  <a:pt x="11" y="59"/>
                  <a:pt x="11" y="59"/>
                </a:cubicBezTo>
                <a:cubicBezTo>
                  <a:pt x="6" y="70"/>
                  <a:pt x="6" y="70"/>
                  <a:pt x="6" y="70"/>
                </a:cubicBezTo>
                <a:cubicBezTo>
                  <a:pt x="6" y="71"/>
                  <a:pt x="6" y="72"/>
                  <a:pt x="7" y="73"/>
                </a:cubicBezTo>
                <a:cubicBezTo>
                  <a:pt x="7" y="73"/>
                  <a:pt x="8" y="73"/>
                  <a:pt x="8" y="73"/>
                </a:cubicBezTo>
                <a:cubicBezTo>
                  <a:pt x="9" y="73"/>
                  <a:pt x="9" y="73"/>
                  <a:pt x="10" y="73"/>
                </a:cubicBezTo>
                <a:cubicBezTo>
                  <a:pt x="25" y="59"/>
                  <a:pt x="25" y="59"/>
                  <a:pt x="25" y="59"/>
                </a:cubicBezTo>
                <a:cubicBezTo>
                  <a:pt x="62" y="59"/>
                  <a:pt x="62" y="59"/>
                  <a:pt x="62" y="59"/>
                </a:cubicBezTo>
                <a:cubicBezTo>
                  <a:pt x="65" y="59"/>
                  <a:pt x="69" y="56"/>
                  <a:pt x="69" y="52"/>
                </a:cubicBezTo>
                <a:cubicBezTo>
                  <a:pt x="69" y="7"/>
                  <a:pt x="69" y="7"/>
                  <a:pt x="69" y="7"/>
                </a:cubicBezTo>
                <a:cubicBezTo>
                  <a:pt x="69" y="3"/>
                  <a:pt x="65" y="0"/>
                  <a:pt x="62" y="0"/>
                </a:cubicBezTo>
                <a:close/>
                <a:moveTo>
                  <a:pt x="15" y="57"/>
                </a:moveTo>
                <a:cubicBezTo>
                  <a:pt x="15" y="57"/>
                  <a:pt x="15" y="56"/>
                  <a:pt x="15" y="56"/>
                </a:cubicBezTo>
                <a:cubicBezTo>
                  <a:pt x="15" y="56"/>
                  <a:pt x="14" y="56"/>
                  <a:pt x="14" y="56"/>
                </a:cubicBezTo>
                <a:cubicBezTo>
                  <a:pt x="7" y="56"/>
                  <a:pt x="7" y="56"/>
                  <a:pt x="7" y="56"/>
                </a:cubicBezTo>
                <a:cubicBezTo>
                  <a:pt x="5" y="56"/>
                  <a:pt x="3" y="54"/>
                  <a:pt x="3" y="52"/>
                </a:cubicBezTo>
                <a:cubicBezTo>
                  <a:pt x="3" y="7"/>
                  <a:pt x="3" y="7"/>
                  <a:pt x="3" y="7"/>
                </a:cubicBezTo>
                <a:cubicBezTo>
                  <a:pt x="3" y="5"/>
                  <a:pt x="5" y="4"/>
                  <a:pt x="7" y="4"/>
                </a:cubicBezTo>
                <a:cubicBezTo>
                  <a:pt x="62" y="4"/>
                  <a:pt x="62" y="4"/>
                  <a:pt x="62" y="4"/>
                </a:cubicBezTo>
                <a:cubicBezTo>
                  <a:pt x="64" y="4"/>
                  <a:pt x="65" y="5"/>
                  <a:pt x="65" y="7"/>
                </a:cubicBezTo>
                <a:cubicBezTo>
                  <a:pt x="65" y="52"/>
                  <a:pt x="65" y="52"/>
                  <a:pt x="65" y="52"/>
                </a:cubicBezTo>
                <a:cubicBezTo>
                  <a:pt x="65" y="54"/>
                  <a:pt x="64" y="56"/>
                  <a:pt x="62" y="56"/>
                </a:cubicBezTo>
                <a:cubicBezTo>
                  <a:pt x="24" y="56"/>
                  <a:pt x="24" y="56"/>
                  <a:pt x="24" y="56"/>
                </a:cubicBezTo>
                <a:cubicBezTo>
                  <a:pt x="24" y="56"/>
                  <a:pt x="24" y="56"/>
                  <a:pt x="24" y="56"/>
                </a:cubicBezTo>
                <a:cubicBezTo>
                  <a:pt x="11" y="67"/>
                  <a:pt x="11" y="67"/>
                  <a:pt x="11" y="67"/>
                </a:cubicBezTo>
                <a:lnTo>
                  <a:pt x="15" y="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5" name="Freeform 166"/>
          <p:cNvSpPr>
            <a:spLocks noEditPoints="1"/>
          </p:cNvSpPr>
          <p:nvPr/>
        </p:nvSpPr>
        <p:spPr bwMode="auto">
          <a:xfrm>
            <a:off x="919161" y="2693405"/>
            <a:ext cx="304583" cy="342497"/>
          </a:xfrm>
          <a:custGeom>
            <a:avLst/>
            <a:gdLst>
              <a:gd name="T0" fmla="*/ 61 w 72"/>
              <a:gd name="T1" fmla="*/ 52 h 69"/>
              <a:gd name="T2" fmla="*/ 55 w 72"/>
              <a:gd name="T3" fmla="*/ 60 h 69"/>
              <a:gd name="T4" fmla="*/ 54 w 72"/>
              <a:gd name="T5" fmla="*/ 67 h 69"/>
              <a:gd name="T6" fmla="*/ 15 w 72"/>
              <a:gd name="T7" fmla="*/ 66 h 69"/>
              <a:gd name="T8" fmla="*/ 66 w 72"/>
              <a:gd name="T9" fmla="*/ 19 h 69"/>
              <a:gd name="T10" fmla="*/ 66 w 72"/>
              <a:gd name="T11" fmla="*/ 7 h 69"/>
              <a:gd name="T12" fmla="*/ 50 w 72"/>
              <a:gd name="T13" fmla="*/ 3 h 69"/>
              <a:gd name="T14" fmla="*/ 3 w 72"/>
              <a:gd name="T15" fmla="*/ 54 h 69"/>
              <a:gd name="T16" fmla="*/ 1 w 72"/>
              <a:gd name="T17" fmla="*/ 67 h 69"/>
              <a:gd name="T18" fmla="*/ 6 w 72"/>
              <a:gd name="T19" fmla="*/ 69 h 69"/>
              <a:gd name="T20" fmla="*/ 60 w 72"/>
              <a:gd name="T21" fmla="*/ 67 h 69"/>
              <a:gd name="T22" fmla="*/ 55 w 72"/>
              <a:gd name="T23" fmla="*/ 55 h 69"/>
              <a:gd name="T24" fmla="*/ 71 w 72"/>
              <a:gd name="T25" fmla="*/ 54 h 69"/>
              <a:gd name="T26" fmla="*/ 71 w 72"/>
              <a:gd name="T27" fmla="*/ 52 h 69"/>
              <a:gd name="T28" fmla="*/ 23 w 72"/>
              <a:gd name="T29" fmla="*/ 58 h 69"/>
              <a:gd name="T30" fmla="*/ 58 w 72"/>
              <a:gd name="T31" fmla="*/ 18 h 69"/>
              <a:gd name="T32" fmla="*/ 25 w 72"/>
              <a:gd name="T33" fmla="*/ 56 h 69"/>
              <a:gd name="T34" fmla="*/ 53 w 72"/>
              <a:gd name="T35" fmla="*/ 13 h 69"/>
              <a:gd name="T36" fmla="*/ 19 w 72"/>
              <a:gd name="T37" fmla="*/ 54 h 69"/>
              <a:gd name="T38" fmla="*/ 56 w 72"/>
              <a:gd name="T39" fmla="*/ 4 h 69"/>
              <a:gd name="T40" fmla="*/ 64 w 72"/>
              <a:gd name="T41" fmla="*/ 9 h 69"/>
              <a:gd name="T42" fmla="*/ 64 w 72"/>
              <a:gd name="T43" fmla="*/ 17 h 69"/>
              <a:gd name="T44" fmla="*/ 53 w 72"/>
              <a:gd name="T45" fmla="*/ 11 h 69"/>
              <a:gd name="T46" fmla="*/ 53 w 72"/>
              <a:gd name="T47" fmla="*/ 11 h 69"/>
              <a:gd name="T48" fmla="*/ 52 w 72"/>
              <a:gd name="T49" fmla="*/ 5 h 69"/>
              <a:gd name="T50" fmla="*/ 48 w 72"/>
              <a:gd name="T51" fmla="*/ 9 h 69"/>
              <a:gd name="T52" fmla="*/ 14 w 72"/>
              <a:gd name="T53" fmla="*/ 49 h 69"/>
              <a:gd name="T54" fmla="*/ 13 w 72"/>
              <a:gd name="T55" fmla="*/ 44 h 69"/>
              <a:gd name="T56" fmla="*/ 10 w 72"/>
              <a:gd name="T57" fmla="*/ 48 h 69"/>
              <a:gd name="T58" fmla="*/ 18 w 72"/>
              <a:gd name="T59" fmla="*/ 56 h 69"/>
              <a:gd name="T60" fmla="*/ 21 w 72"/>
              <a:gd name="T61" fmla="*/ 59 h 69"/>
              <a:gd name="T62" fmla="*/ 7 w 72"/>
              <a:gd name="T63" fmla="*/ 65 h 69"/>
              <a:gd name="T64" fmla="*/ 6 w 72"/>
              <a:gd name="T65" fmla="*/ 55 h 69"/>
              <a:gd name="T66" fmla="*/ 3 w 72"/>
              <a:gd name="T67" fmla="*/ 64 h 69"/>
              <a:gd name="T68" fmla="*/ 4 w 72"/>
              <a:gd name="T69" fmla="*/ 65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2" h="69">
                <a:moveTo>
                  <a:pt x="71" y="52"/>
                </a:moveTo>
                <a:cubicBezTo>
                  <a:pt x="61" y="52"/>
                  <a:pt x="61" y="52"/>
                  <a:pt x="61" y="52"/>
                </a:cubicBezTo>
                <a:cubicBezTo>
                  <a:pt x="57" y="52"/>
                  <a:pt x="54" y="52"/>
                  <a:pt x="53" y="54"/>
                </a:cubicBezTo>
                <a:cubicBezTo>
                  <a:pt x="52" y="56"/>
                  <a:pt x="53" y="57"/>
                  <a:pt x="55" y="60"/>
                </a:cubicBezTo>
                <a:cubicBezTo>
                  <a:pt x="58" y="64"/>
                  <a:pt x="58" y="65"/>
                  <a:pt x="58" y="66"/>
                </a:cubicBezTo>
                <a:cubicBezTo>
                  <a:pt x="58" y="66"/>
                  <a:pt x="56" y="67"/>
                  <a:pt x="54" y="67"/>
                </a:cubicBezTo>
                <a:cubicBezTo>
                  <a:pt x="12" y="67"/>
                  <a:pt x="12" y="67"/>
                  <a:pt x="12" y="67"/>
                </a:cubicBezTo>
                <a:cubicBezTo>
                  <a:pt x="15" y="66"/>
                  <a:pt x="15" y="66"/>
                  <a:pt x="15" y="66"/>
                </a:cubicBezTo>
                <a:cubicBezTo>
                  <a:pt x="19" y="65"/>
                  <a:pt x="24" y="61"/>
                  <a:pt x="27" y="58"/>
                </a:cubicBezTo>
                <a:cubicBezTo>
                  <a:pt x="66" y="19"/>
                  <a:pt x="66" y="19"/>
                  <a:pt x="66" y="19"/>
                </a:cubicBezTo>
                <a:cubicBezTo>
                  <a:pt x="68" y="18"/>
                  <a:pt x="69" y="16"/>
                  <a:pt x="69" y="13"/>
                </a:cubicBezTo>
                <a:cubicBezTo>
                  <a:pt x="69" y="11"/>
                  <a:pt x="68" y="9"/>
                  <a:pt x="66" y="7"/>
                </a:cubicBezTo>
                <a:cubicBezTo>
                  <a:pt x="62" y="3"/>
                  <a:pt x="62" y="3"/>
                  <a:pt x="62" y="3"/>
                </a:cubicBezTo>
                <a:cubicBezTo>
                  <a:pt x="59" y="0"/>
                  <a:pt x="53" y="0"/>
                  <a:pt x="50" y="3"/>
                </a:cubicBezTo>
                <a:cubicBezTo>
                  <a:pt x="11" y="42"/>
                  <a:pt x="11" y="42"/>
                  <a:pt x="11" y="42"/>
                </a:cubicBezTo>
                <a:cubicBezTo>
                  <a:pt x="8" y="45"/>
                  <a:pt x="5" y="50"/>
                  <a:pt x="3" y="54"/>
                </a:cubicBezTo>
                <a:cubicBezTo>
                  <a:pt x="1" y="62"/>
                  <a:pt x="1" y="62"/>
                  <a:pt x="1" y="62"/>
                </a:cubicBezTo>
                <a:cubicBezTo>
                  <a:pt x="0" y="64"/>
                  <a:pt x="0" y="66"/>
                  <a:pt x="1" y="67"/>
                </a:cubicBezTo>
                <a:cubicBezTo>
                  <a:pt x="2" y="68"/>
                  <a:pt x="3" y="69"/>
                  <a:pt x="5" y="69"/>
                </a:cubicBezTo>
                <a:cubicBezTo>
                  <a:pt x="5" y="69"/>
                  <a:pt x="5" y="69"/>
                  <a:pt x="6" y="69"/>
                </a:cubicBezTo>
                <a:cubicBezTo>
                  <a:pt x="54" y="69"/>
                  <a:pt x="54" y="69"/>
                  <a:pt x="54" y="69"/>
                </a:cubicBezTo>
                <a:cubicBezTo>
                  <a:pt x="56" y="69"/>
                  <a:pt x="59" y="69"/>
                  <a:pt x="60" y="67"/>
                </a:cubicBezTo>
                <a:cubicBezTo>
                  <a:pt x="61" y="65"/>
                  <a:pt x="60" y="62"/>
                  <a:pt x="56" y="59"/>
                </a:cubicBezTo>
                <a:cubicBezTo>
                  <a:pt x="55" y="56"/>
                  <a:pt x="55" y="55"/>
                  <a:pt x="55" y="55"/>
                </a:cubicBezTo>
                <a:cubicBezTo>
                  <a:pt x="55" y="54"/>
                  <a:pt x="57" y="54"/>
                  <a:pt x="61" y="54"/>
                </a:cubicBezTo>
                <a:cubicBezTo>
                  <a:pt x="71" y="54"/>
                  <a:pt x="71" y="54"/>
                  <a:pt x="71" y="54"/>
                </a:cubicBezTo>
                <a:cubicBezTo>
                  <a:pt x="71" y="54"/>
                  <a:pt x="72" y="53"/>
                  <a:pt x="72" y="53"/>
                </a:cubicBezTo>
                <a:cubicBezTo>
                  <a:pt x="72" y="52"/>
                  <a:pt x="71" y="52"/>
                  <a:pt x="71" y="52"/>
                </a:cubicBezTo>
                <a:close/>
                <a:moveTo>
                  <a:pt x="25" y="56"/>
                </a:moveTo>
                <a:cubicBezTo>
                  <a:pt x="24" y="57"/>
                  <a:pt x="24" y="58"/>
                  <a:pt x="23" y="58"/>
                </a:cubicBezTo>
                <a:cubicBezTo>
                  <a:pt x="20" y="56"/>
                  <a:pt x="20" y="56"/>
                  <a:pt x="20" y="56"/>
                </a:cubicBezTo>
                <a:cubicBezTo>
                  <a:pt x="58" y="18"/>
                  <a:pt x="58" y="18"/>
                  <a:pt x="58" y="18"/>
                </a:cubicBezTo>
                <a:cubicBezTo>
                  <a:pt x="61" y="21"/>
                  <a:pt x="61" y="21"/>
                  <a:pt x="61" y="21"/>
                </a:cubicBezTo>
                <a:lnTo>
                  <a:pt x="25" y="56"/>
                </a:lnTo>
                <a:close/>
                <a:moveTo>
                  <a:pt x="15" y="51"/>
                </a:moveTo>
                <a:cubicBezTo>
                  <a:pt x="53" y="13"/>
                  <a:pt x="53" y="13"/>
                  <a:pt x="53" y="13"/>
                </a:cubicBezTo>
                <a:cubicBezTo>
                  <a:pt x="56" y="16"/>
                  <a:pt x="56" y="16"/>
                  <a:pt x="56" y="16"/>
                </a:cubicBezTo>
                <a:cubicBezTo>
                  <a:pt x="19" y="54"/>
                  <a:pt x="19" y="54"/>
                  <a:pt x="19" y="54"/>
                </a:cubicBezTo>
                <a:lnTo>
                  <a:pt x="15" y="51"/>
                </a:lnTo>
                <a:close/>
                <a:moveTo>
                  <a:pt x="56" y="4"/>
                </a:moveTo>
                <a:cubicBezTo>
                  <a:pt x="57" y="4"/>
                  <a:pt x="59" y="4"/>
                  <a:pt x="60" y="5"/>
                </a:cubicBezTo>
                <a:cubicBezTo>
                  <a:pt x="64" y="9"/>
                  <a:pt x="64" y="9"/>
                  <a:pt x="64" y="9"/>
                </a:cubicBezTo>
                <a:cubicBezTo>
                  <a:pt x="65" y="10"/>
                  <a:pt x="66" y="12"/>
                  <a:pt x="66" y="13"/>
                </a:cubicBezTo>
                <a:cubicBezTo>
                  <a:pt x="66" y="15"/>
                  <a:pt x="65" y="16"/>
                  <a:pt x="64" y="17"/>
                </a:cubicBezTo>
                <a:cubicBezTo>
                  <a:pt x="62" y="19"/>
                  <a:pt x="62" y="19"/>
                  <a:pt x="62" y="19"/>
                </a:cubicBezTo>
                <a:cubicBezTo>
                  <a:pt x="53" y="11"/>
                  <a:pt x="53" y="11"/>
                  <a:pt x="53" y="11"/>
                </a:cubicBezTo>
                <a:cubicBezTo>
                  <a:pt x="53" y="11"/>
                  <a:pt x="53" y="11"/>
                  <a:pt x="53" y="11"/>
                </a:cubicBezTo>
                <a:cubicBezTo>
                  <a:pt x="53" y="11"/>
                  <a:pt x="53" y="11"/>
                  <a:pt x="53" y="11"/>
                </a:cubicBezTo>
                <a:cubicBezTo>
                  <a:pt x="50" y="7"/>
                  <a:pt x="50" y="7"/>
                  <a:pt x="50" y="7"/>
                </a:cubicBezTo>
                <a:cubicBezTo>
                  <a:pt x="52" y="5"/>
                  <a:pt x="52" y="5"/>
                  <a:pt x="52" y="5"/>
                </a:cubicBezTo>
                <a:cubicBezTo>
                  <a:pt x="53" y="4"/>
                  <a:pt x="54" y="4"/>
                  <a:pt x="56" y="4"/>
                </a:cubicBezTo>
                <a:close/>
                <a:moveTo>
                  <a:pt x="48" y="9"/>
                </a:moveTo>
                <a:cubicBezTo>
                  <a:pt x="51" y="11"/>
                  <a:pt x="51" y="11"/>
                  <a:pt x="51" y="11"/>
                </a:cubicBezTo>
                <a:cubicBezTo>
                  <a:pt x="14" y="49"/>
                  <a:pt x="14" y="49"/>
                  <a:pt x="14" y="49"/>
                </a:cubicBezTo>
                <a:cubicBezTo>
                  <a:pt x="11" y="47"/>
                  <a:pt x="11" y="47"/>
                  <a:pt x="11" y="47"/>
                </a:cubicBezTo>
                <a:cubicBezTo>
                  <a:pt x="12" y="46"/>
                  <a:pt x="12" y="45"/>
                  <a:pt x="13" y="44"/>
                </a:cubicBezTo>
                <a:lnTo>
                  <a:pt x="48" y="9"/>
                </a:lnTo>
                <a:close/>
                <a:moveTo>
                  <a:pt x="10" y="48"/>
                </a:moveTo>
                <a:cubicBezTo>
                  <a:pt x="18" y="56"/>
                  <a:pt x="18" y="56"/>
                  <a:pt x="18" y="56"/>
                </a:cubicBezTo>
                <a:cubicBezTo>
                  <a:pt x="18" y="56"/>
                  <a:pt x="18" y="56"/>
                  <a:pt x="18" y="56"/>
                </a:cubicBezTo>
                <a:cubicBezTo>
                  <a:pt x="18" y="56"/>
                  <a:pt x="18" y="56"/>
                  <a:pt x="18" y="56"/>
                </a:cubicBezTo>
                <a:cubicBezTo>
                  <a:pt x="21" y="59"/>
                  <a:pt x="21" y="59"/>
                  <a:pt x="21" y="59"/>
                </a:cubicBezTo>
                <a:cubicBezTo>
                  <a:pt x="19" y="61"/>
                  <a:pt x="16" y="62"/>
                  <a:pt x="14" y="63"/>
                </a:cubicBezTo>
                <a:cubicBezTo>
                  <a:pt x="7" y="65"/>
                  <a:pt x="7" y="65"/>
                  <a:pt x="7" y="65"/>
                </a:cubicBezTo>
                <a:cubicBezTo>
                  <a:pt x="4" y="62"/>
                  <a:pt x="4" y="62"/>
                  <a:pt x="4" y="62"/>
                </a:cubicBezTo>
                <a:cubicBezTo>
                  <a:pt x="6" y="55"/>
                  <a:pt x="6" y="55"/>
                  <a:pt x="6" y="55"/>
                </a:cubicBezTo>
                <a:cubicBezTo>
                  <a:pt x="7" y="53"/>
                  <a:pt x="8" y="51"/>
                  <a:pt x="10" y="48"/>
                </a:cubicBezTo>
                <a:close/>
                <a:moveTo>
                  <a:pt x="3" y="64"/>
                </a:moveTo>
                <a:cubicBezTo>
                  <a:pt x="5" y="66"/>
                  <a:pt x="5" y="66"/>
                  <a:pt x="5" y="66"/>
                </a:cubicBezTo>
                <a:cubicBezTo>
                  <a:pt x="4" y="66"/>
                  <a:pt x="4" y="66"/>
                  <a:pt x="4" y="65"/>
                </a:cubicBezTo>
                <a:cubicBezTo>
                  <a:pt x="3" y="65"/>
                  <a:pt x="3" y="65"/>
                  <a:pt x="3" y="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" name="TextBox 112"/>
          <p:cNvSpPr txBox="1"/>
          <p:nvPr/>
        </p:nvSpPr>
        <p:spPr>
          <a:xfrm>
            <a:off x="1424940" y="1511300"/>
            <a:ext cx="9121775" cy="78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谁都想拥有一场说走就走的旅行，但由于时间，资金等因素，我们又仿佛被生活套上了枷锁。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那么，是否每一场旅行都需我们耗费巨资呢？是否存在一种能让每月</a:t>
            </a:r>
            <a:r>
              <a:rPr lang="en-US" altLang="zh-CN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“</a:t>
            </a: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吃土</a:t>
            </a:r>
            <a:r>
              <a:rPr lang="en-US" altLang="zh-CN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”</a:t>
            </a: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的我们也能拥有物美价廉的旅行呢？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此处，我们景点的门票价格及其景区级别进行了分析。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418183"/>
            <a:ext cx="59436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6. </a:t>
            </a:r>
            <a:r>
              <a:rPr lang="zh-CN" altLang="en-US" sz="2800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各级别景区的门票价格的数据分析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295734" y="101738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92061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51" name="TextBox 1650"/>
          <p:cNvSpPr txBox="1"/>
          <p:nvPr/>
        </p:nvSpPr>
        <p:spPr>
          <a:xfrm>
            <a:off x="7390351" y="1114577"/>
            <a:ext cx="36798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b="1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各级别景区的门票价格的数据分析</a:t>
            </a:r>
            <a:endParaRPr lang="zh-CN" altLang="en-US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27340" y="3540125"/>
            <a:ext cx="3413760" cy="213169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l="20527"/>
          <a:stretch>
            <a:fillRect/>
          </a:stretch>
        </p:blipFill>
        <p:spPr>
          <a:xfrm>
            <a:off x="237490" y="1553845"/>
            <a:ext cx="6478270" cy="5196840"/>
          </a:xfrm>
          <a:prstGeom prst="rect">
            <a:avLst/>
          </a:prstGeom>
        </p:spPr>
      </p:pic>
      <p:sp>
        <p:nvSpPr>
          <p:cNvPr id="113" name="TextBox 112"/>
          <p:cNvSpPr txBox="1"/>
          <p:nvPr/>
        </p:nvSpPr>
        <p:spPr>
          <a:xfrm>
            <a:off x="7522210" y="1647190"/>
            <a:ext cx="4191000" cy="1630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如左图所示，在总数据中，各级别景区的平均售价分别如下所示。</a:t>
            </a:r>
            <a:endParaRPr lang="zh-CN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结合相关资料分析数据可以发现，由于历史，人文情怀，景区地理位置，互动性等方面，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5A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景区确实可能拥有较好的旅行体验。但是部分宣传力度较弱的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4A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3A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景区确实存在其性价比高于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5A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景区的现象。</a:t>
            </a:r>
            <a:endParaRPr lang="zh-CN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此处建议游客在选择目标景点时，可参考同等力度的景区性价比，不一定非要执着于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星级。</a:t>
            </a:r>
            <a:endParaRPr lang="zh-CN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screen"/>
          <a:srcRect/>
          <a:stretch>
            <a:fillRect/>
          </a:stretch>
        </p:blipFill>
        <p:spPr>
          <a:xfrm>
            <a:off x="0" y="-19050"/>
            <a:ext cx="12192000" cy="6858000"/>
          </a:xfrm>
        </p:spPr>
      </p:pic>
      <p:sp>
        <p:nvSpPr>
          <p:cNvPr id="5" name="Rectangle 3"/>
          <p:cNvSpPr/>
          <p:nvPr/>
        </p:nvSpPr>
        <p:spPr>
          <a:xfrm>
            <a:off x="0" y="1800225"/>
            <a:ext cx="7772400" cy="321945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784547" y="2115175"/>
            <a:ext cx="262763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03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lvl="0" algn="ctr"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总体分析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Box 4"/>
          <p:cNvSpPr txBox="1"/>
          <p:nvPr/>
        </p:nvSpPr>
        <p:spPr>
          <a:xfrm>
            <a:off x="784547" y="3561725"/>
            <a:ext cx="6263953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id-ID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end time:2021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年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1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月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20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日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" name="Straight Connector 16"/>
          <p:cNvCxnSpPr/>
          <p:nvPr/>
        </p:nvCxnSpPr>
        <p:spPr>
          <a:xfrm>
            <a:off x="888292" y="4494497"/>
            <a:ext cx="1704482" cy="0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17"/>
          <p:cNvSpPr/>
          <p:nvPr/>
        </p:nvSpPr>
        <p:spPr>
          <a:xfrm flipV="1">
            <a:off x="2692612" y="4397723"/>
            <a:ext cx="193548" cy="193548"/>
          </a:xfrm>
          <a:prstGeom prst="ellipse">
            <a:avLst/>
          </a:prstGeom>
          <a:noFill/>
          <a:ln w="539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5293366" y="587093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基于选择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9" name="Oval 828"/>
          <p:cNvSpPr/>
          <p:nvPr/>
        </p:nvSpPr>
        <p:spPr>
          <a:xfrm rot="16380000" flipV="1">
            <a:off x="393446" y="11530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6291109" y="1186299"/>
            <a:ext cx="125233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7" name="Straight Connector 836"/>
          <p:cNvCxnSpPr/>
          <p:nvPr/>
        </p:nvCxnSpPr>
        <p:spPr>
          <a:xfrm>
            <a:off x="4648557" y="1186299"/>
            <a:ext cx="125233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 rot="12960000" flipV="1">
            <a:off x="427101" y="5939592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581025" y="1235710"/>
            <a:ext cx="991870" cy="9525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 flipH="1">
            <a:off x="9591103" y="1031314"/>
            <a:ext cx="1696718" cy="418322"/>
          </a:xfrm>
          <a:prstGeom prst="roundRect">
            <a:avLst>
              <a:gd name="adj" fmla="val 6731"/>
            </a:avLst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776460" y="1109345"/>
            <a:ext cx="1254125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100" b="1" noProof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基于选择</a:t>
            </a:r>
            <a:endParaRPr kumimoji="0" lang="zh-CN" altLang="en-US" sz="1100" b="1" i="0" u="none" strike="noStrike" kern="1200" cap="none" spc="0" normalizeH="0" baseline="0" noProof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Droid Serif" panose="02020600060500020200" pitchFamily="18" charset="0"/>
              <a:sym typeface="微软雅黑" panose="020B0503020204020204" pitchFamily="34" charset="-122"/>
            </a:endParaRPr>
          </a:p>
        </p:txBody>
      </p:sp>
      <p:sp>
        <p:nvSpPr>
          <p:cNvPr id="7" name="Isosceles Triangle 6"/>
          <p:cNvSpPr/>
          <p:nvPr/>
        </p:nvSpPr>
        <p:spPr>
          <a:xfrm rot="16200000">
            <a:off x="9429207" y="869391"/>
            <a:ext cx="180000" cy="14400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70965" y="5064760"/>
            <a:ext cx="9654540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对于旅行，部分旅客希望能在较短的时间内游玩到更多的景点。对于各城市及省份的景区选择数量，我们分别进行了统计。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如上图所示，三亚为选择最多的城市，杭州其次。在省份中，澳门，香港，广东等选择最多。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此处建议游客选择目标景区时，可考虑上述城市或省份。注意，疫情期间，减少出国，关注疫情，避免前往高风险地区。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89229" y="4673098"/>
            <a:ext cx="792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6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分析：</a:t>
            </a:r>
            <a:endParaRPr lang="zh-CN" altLang="en-US" sz="16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247668" y="3344927"/>
            <a:ext cx="10214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Droid Serif" panose="02020600060500020200" pitchFamily="18" charset="0"/>
                <a:sym typeface="微软雅黑" panose="020B0503020204020204" pitchFamily="34" charset="-122"/>
              </a:rPr>
              <a:t>2000 - 2004</a:t>
            </a:r>
            <a:endParaRPr kumimoji="0" lang="en-ID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Droid Serif" panose="02020600060500020200" pitchFamily="18" charset="0"/>
              <a:sym typeface="微软雅黑" panose="020B0503020204020204" pitchFamily="34" charset="-122"/>
            </a:endParaRPr>
          </a:p>
        </p:txBody>
      </p:sp>
      <p:sp>
        <p:nvSpPr>
          <p:cNvPr id="38" name="Oval 37"/>
          <p:cNvSpPr/>
          <p:nvPr/>
        </p:nvSpPr>
        <p:spPr>
          <a:xfrm rot="5400000" flipV="1">
            <a:off x="11270996" y="6176008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40" name="Straight Connector 39"/>
          <p:cNvCxnSpPr>
            <a:stCxn id="38" idx="0"/>
          </p:cNvCxnSpPr>
          <p:nvPr/>
        </p:nvCxnSpPr>
        <p:spPr>
          <a:xfrm flipH="1" flipV="1">
            <a:off x="9916160" y="6252210"/>
            <a:ext cx="1355090" cy="20955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5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595" y="1897380"/>
            <a:ext cx="4493895" cy="2605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" name="Straight Connector 13"/>
          <p:cNvCxnSpPr>
            <a:stCxn id="8" idx="7"/>
          </p:cNvCxnSpPr>
          <p:nvPr/>
        </p:nvCxnSpPr>
        <p:spPr>
          <a:xfrm flipV="1">
            <a:off x="508635" y="4883150"/>
            <a:ext cx="5080" cy="1057275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9480" y="1748155"/>
            <a:ext cx="5908040" cy="3015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5293366" y="587093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基于热点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9" name="Oval 828"/>
          <p:cNvSpPr/>
          <p:nvPr/>
        </p:nvSpPr>
        <p:spPr>
          <a:xfrm rot="16380000" flipV="1">
            <a:off x="233426" y="101078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6291109" y="1186299"/>
            <a:ext cx="125233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7" name="Straight Connector 836"/>
          <p:cNvCxnSpPr/>
          <p:nvPr/>
        </p:nvCxnSpPr>
        <p:spPr>
          <a:xfrm>
            <a:off x="4648557" y="1186299"/>
            <a:ext cx="125233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 rot="12960000" flipV="1">
            <a:off x="244221" y="6413302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15745" y="5219065"/>
            <a:ext cx="8422579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根据上述数据分析结果图，我们可以看出，在总数据中，武汉，澳门，海口等城市较为热门，灵隐飞来峰，上海迪士尼，香港迪士尼等景区较为热门。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游客可根据其景区整体销售量，参考评论及其景区互动性等特点决定具体目标景点。</a:t>
            </a:r>
            <a:endParaRPr lang="zh-CN" altLang="en-US" sz="14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35559" y="4911223"/>
            <a:ext cx="7162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4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分析：</a:t>
            </a:r>
            <a:endParaRPr lang="zh-CN" altLang="en-US" sz="14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247668" y="3344927"/>
            <a:ext cx="10214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Droid Serif" panose="02020600060500020200" pitchFamily="18" charset="0"/>
                <a:sym typeface="微软雅黑" panose="020B0503020204020204" pitchFamily="34" charset="-122"/>
              </a:rPr>
              <a:t>2000 - 2004</a:t>
            </a:r>
            <a:endParaRPr kumimoji="0" lang="en-ID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Droid Serif" panose="02020600060500020200" pitchFamily="18" charset="0"/>
              <a:sym typeface="微软雅黑" panose="020B0503020204020204" pitchFamily="34" charset="-122"/>
            </a:endParaRPr>
          </a:p>
        </p:txBody>
      </p:sp>
      <p:sp>
        <p:nvSpPr>
          <p:cNvPr id="38" name="Oval 37"/>
          <p:cNvSpPr/>
          <p:nvPr/>
        </p:nvSpPr>
        <p:spPr>
          <a:xfrm rot="5400000" flipV="1">
            <a:off x="11353546" y="1089023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4" name="Straight Connector 836"/>
          <p:cNvCxnSpPr>
            <a:stCxn id="8" idx="1"/>
          </p:cNvCxnSpPr>
          <p:nvPr/>
        </p:nvCxnSpPr>
        <p:spPr>
          <a:xfrm>
            <a:off x="436245" y="6484620"/>
            <a:ext cx="1349375" cy="635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836"/>
          <p:cNvCxnSpPr>
            <a:stCxn id="829" idx="2"/>
          </p:cNvCxnSpPr>
          <p:nvPr/>
        </p:nvCxnSpPr>
        <p:spPr>
          <a:xfrm>
            <a:off x="324485" y="1195070"/>
            <a:ext cx="0" cy="81788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36"/>
          <p:cNvCxnSpPr/>
          <p:nvPr/>
        </p:nvCxnSpPr>
        <p:spPr>
          <a:xfrm flipV="1">
            <a:off x="10387330" y="1186815"/>
            <a:ext cx="990600" cy="5715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rcRect l="38098" t="20114" b="5785"/>
          <a:stretch>
            <a:fillRect/>
          </a:stretch>
        </p:blipFill>
        <p:spPr>
          <a:xfrm>
            <a:off x="623570" y="1737360"/>
            <a:ext cx="4785360" cy="311531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rcRect l="10384" r="21970" b="91224"/>
          <a:stretch>
            <a:fillRect/>
          </a:stretch>
        </p:blipFill>
        <p:spPr>
          <a:xfrm>
            <a:off x="1195070" y="1398270"/>
            <a:ext cx="3453765" cy="24320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6155" y="1419225"/>
            <a:ext cx="5311775" cy="37680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5293366" y="587093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基于价格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9" name="Oval 828"/>
          <p:cNvSpPr/>
          <p:nvPr/>
        </p:nvSpPr>
        <p:spPr>
          <a:xfrm rot="5400000" flipV="1">
            <a:off x="11464671" y="1129530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6291109" y="1186299"/>
            <a:ext cx="125233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7" name="Straight Connector 836"/>
          <p:cNvCxnSpPr/>
          <p:nvPr/>
        </p:nvCxnSpPr>
        <p:spPr>
          <a:xfrm>
            <a:off x="4648557" y="1186299"/>
            <a:ext cx="125233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 rot="12960000" flipV="1">
            <a:off x="188976" y="6292017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1559540" y="1311275"/>
            <a:ext cx="6350" cy="68707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 flipH="1">
            <a:off x="283273" y="1111959"/>
            <a:ext cx="1696718" cy="418322"/>
          </a:xfrm>
          <a:prstGeom prst="roundRect">
            <a:avLst>
              <a:gd name="adj" fmla="val 6731"/>
            </a:avLst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68630" y="1189990"/>
            <a:ext cx="1254125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100" b="1" noProof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基于价格</a:t>
            </a:r>
            <a:endParaRPr lang="zh-CN" altLang="en-US" sz="1100" b="1" noProof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Isosceles Triangle 6"/>
          <p:cNvSpPr/>
          <p:nvPr/>
        </p:nvSpPr>
        <p:spPr>
          <a:xfrm rot="5400000">
            <a:off x="1960972" y="969086"/>
            <a:ext cx="180000" cy="14400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368415" y="4836764"/>
            <a:ext cx="5049520" cy="1769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2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根据数据分析，各星级平均票价与城市优惠力度如上所示。</a:t>
            </a:r>
            <a:endParaRPr lang="zh-CN" altLang="en-US" sz="12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2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由上图可得，于总数据中</a:t>
            </a:r>
            <a:r>
              <a:rPr lang="en-US" altLang="zh-CN" sz="12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3A</a:t>
            </a:r>
            <a:r>
              <a:rPr lang="zh-CN" altLang="en-US" sz="12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景区平均售价最为划算，东莞，武汉等地区景点优惠力度最大。</a:t>
            </a:r>
            <a:endParaRPr lang="zh-CN" altLang="en-US" sz="12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2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确定目标景区时，游客可参考具体景点及整体售价特点决定目标景点。</a:t>
            </a:r>
            <a:endParaRPr lang="zh-CN" altLang="en-US" sz="12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2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疫情期间，请减少或拒绝无必要的旅行。前往景区或人流量较大的场所时，请佩戴做好防护，注意消毒。</a:t>
            </a:r>
            <a:endParaRPr lang="zh-CN" altLang="en-US" sz="12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endParaRPr lang="zh-CN" altLang="en-US" sz="12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247668" y="3344927"/>
            <a:ext cx="10214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Droid Serif" panose="02020600060500020200" pitchFamily="18" charset="0"/>
                <a:sym typeface="微软雅黑" panose="020B0503020204020204" pitchFamily="34" charset="-122"/>
              </a:rPr>
              <a:t>2000 - 2004</a:t>
            </a:r>
            <a:endParaRPr kumimoji="0" lang="en-ID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Droid Serif" panose="02020600060500020200" pitchFamily="18" charset="0"/>
              <a:sym typeface="微软雅黑" panose="020B0503020204020204" pitchFamily="34" charset="-122"/>
            </a:endParaRPr>
          </a:p>
        </p:txBody>
      </p:sp>
      <p:sp>
        <p:nvSpPr>
          <p:cNvPr id="38" name="Oval 37"/>
          <p:cNvSpPr/>
          <p:nvPr/>
        </p:nvSpPr>
        <p:spPr>
          <a:xfrm rot="5400000" flipV="1">
            <a:off x="11509121" y="6385558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40" name="Straight Connector 39"/>
          <p:cNvCxnSpPr>
            <a:stCxn id="38" idx="0"/>
          </p:cNvCxnSpPr>
          <p:nvPr/>
        </p:nvCxnSpPr>
        <p:spPr>
          <a:xfrm flipH="1" flipV="1">
            <a:off x="10119995" y="6478905"/>
            <a:ext cx="1389380" cy="381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3"/>
          <p:cNvCxnSpPr/>
          <p:nvPr/>
        </p:nvCxnSpPr>
        <p:spPr>
          <a:xfrm flipV="1">
            <a:off x="283210" y="5235575"/>
            <a:ext cx="5080" cy="1057275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1448" r="7966"/>
          <a:stretch>
            <a:fillRect/>
          </a:stretch>
        </p:blipFill>
        <p:spPr>
          <a:xfrm>
            <a:off x="5967730" y="1554480"/>
            <a:ext cx="4909820" cy="27895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20527"/>
          <a:stretch>
            <a:fillRect/>
          </a:stretch>
        </p:blipFill>
        <p:spPr>
          <a:xfrm>
            <a:off x="451485" y="1725930"/>
            <a:ext cx="5753735" cy="462153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096509" y="4532763"/>
            <a:ext cx="64008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lvl="0" algn="ctr">
              <a:defRPr/>
            </a:pPr>
            <a:r>
              <a:rPr lang="zh-CN" altLang="en-US" sz="12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分析：</a:t>
            </a:r>
            <a:endParaRPr lang="zh-CN" altLang="en-US" sz="12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/>
          <a:stretch>
            <a:fillRect/>
          </a:stretch>
        </p:blipFill>
        <p:spPr/>
      </p:pic>
      <p:sp>
        <p:nvSpPr>
          <p:cNvPr id="5" name="Rectangle 3"/>
          <p:cNvSpPr/>
          <p:nvPr/>
        </p:nvSpPr>
        <p:spPr>
          <a:xfrm>
            <a:off x="0" y="1800225"/>
            <a:ext cx="7772400" cy="321945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784547" y="2115175"/>
            <a:ext cx="184785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04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lvl="0" algn="ctr"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总结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Box 4"/>
          <p:cNvSpPr txBox="1"/>
          <p:nvPr/>
        </p:nvSpPr>
        <p:spPr>
          <a:xfrm>
            <a:off x="784547" y="3561725"/>
            <a:ext cx="6263953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id-ID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2021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年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1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月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21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日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" name="Straight Connector 16"/>
          <p:cNvCxnSpPr/>
          <p:nvPr/>
        </p:nvCxnSpPr>
        <p:spPr>
          <a:xfrm>
            <a:off x="888292" y="4494497"/>
            <a:ext cx="1704482" cy="0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17"/>
          <p:cNvSpPr/>
          <p:nvPr/>
        </p:nvSpPr>
        <p:spPr>
          <a:xfrm flipV="1">
            <a:off x="2692612" y="4397723"/>
            <a:ext cx="193548" cy="193548"/>
          </a:xfrm>
          <a:prstGeom prst="ellipse">
            <a:avLst/>
          </a:prstGeom>
          <a:noFill/>
          <a:ln w="539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总结与体会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998441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 flipH="1" flipV="1">
            <a:off x="2806668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17" name="직선 연결선 49"/>
          <p:cNvCxnSpPr>
            <a:stCxn id="33" idx="2"/>
          </p:cNvCxnSpPr>
          <p:nvPr/>
        </p:nvCxnSpPr>
        <p:spPr>
          <a:xfrm>
            <a:off x="7675183" y="5150998"/>
            <a:ext cx="3805617" cy="0"/>
          </a:xfrm>
          <a:prstGeom prst="line">
            <a:avLst/>
          </a:prstGeom>
          <a:ln w="25400" cap="rnd">
            <a:solidFill>
              <a:schemeClr val="tx1">
                <a:lumMod val="50000"/>
                <a:lumOff val="50000"/>
                <a:alpha val="2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타원 34"/>
          <p:cNvSpPr/>
          <p:nvPr/>
        </p:nvSpPr>
        <p:spPr>
          <a:xfrm>
            <a:off x="7675183" y="5099046"/>
            <a:ext cx="103904" cy="103904"/>
          </a:xfrm>
          <a:prstGeom prst="ellipse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425924" y="5279831"/>
            <a:ext cx="60242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nb-NO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2014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" name="타원 37"/>
          <p:cNvSpPr/>
          <p:nvPr/>
        </p:nvSpPr>
        <p:spPr>
          <a:xfrm>
            <a:off x="8614496" y="5099046"/>
            <a:ext cx="103904" cy="103904"/>
          </a:xfrm>
          <a:prstGeom prst="ellipse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365237" y="5279831"/>
            <a:ext cx="60242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nb-NO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2015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" name="타원 40"/>
          <p:cNvSpPr/>
          <p:nvPr/>
        </p:nvSpPr>
        <p:spPr>
          <a:xfrm>
            <a:off x="9553810" y="5099046"/>
            <a:ext cx="103904" cy="103904"/>
          </a:xfrm>
          <a:prstGeom prst="ellipse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304551" y="5279831"/>
            <a:ext cx="60242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nb-NO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2016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7" name="타원 43"/>
          <p:cNvSpPr/>
          <p:nvPr/>
        </p:nvSpPr>
        <p:spPr>
          <a:xfrm>
            <a:off x="10493123" y="5099046"/>
            <a:ext cx="103904" cy="103904"/>
          </a:xfrm>
          <a:prstGeom prst="ellipse">
            <a:avLst/>
          </a:prstGeom>
          <a:solidFill>
            <a:schemeClr val="accent1"/>
          </a:solidFill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243864" y="5279831"/>
            <a:ext cx="60242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nb-NO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2019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5" name="타원 46"/>
          <p:cNvSpPr/>
          <p:nvPr/>
        </p:nvSpPr>
        <p:spPr>
          <a:xfrm>
            <a:off x="11432439" y="5099046"/>
            <a:ext cx="103904" cy="103904"/>
          </a:xfrm>
          <a:prstGeom prst="ellipse">
            <a:avLst/>
          </a:prstGeom>
          <a:solidFill>
            <a:schemeClr val="accent1"/>
          </a:solidFill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183180" y="5279831"/>
            <a:ext cx="60242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nb-NO" altLang="ko-KR" sz="12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6C6BA"/>
                    </a:gs>
                    <a:gs pos="100000">
                      <a:srgbClr val="46C6BA"/>
                    </a:gs>
                  </a:gsLst>
                  <a:lin ang="5400000" scaled="0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20XX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46C6BA"/>
                  </a:gs>
                  <a:gs pos="100000">
                    <a:srgbClr val="46C6BA"/>
                  </a:gs>
                </a:gsLst>
                <a:lin ang="5400000" scaled="0"/>
              </a:gra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" name="모서리가 둥근 직사각형 151"/>
          <p:cNvSpPr/>
          <p:nvPr/>
        </p:nvSpPr>
        <p:spPr>
          <a:xfrm rot="10800000">
            <a:off x="7478425" y="1968394"/>
            <a:ext cx="497417" cy="3000000"/>
          </a:xfrm>
          <a:prstGeom prst="roundRect">
            <a:avLst>
              <a:gd name="adj" fmla="val 50000"/>
            </a:avLst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" name="모서리가 둥근 직사각형 160"/>
          <p:cNvSpPr/>
          <p:nvPr/>
        </p:nvSpPr>
        <p:spPr>
          <a:xfrm rot="10800000">
            <a:off x="8417739" y="1968394"/>
            <a:ext cx="497417" cy="3000000"/>
          </a:xfrm>
          <a:prstGeom prst="roundRect">
            <a:avLst>
              <a:gd name="adj" fmla="val 50000"/>
            </a:avLst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" name="모서리가 둥근 직사각형 169"/>
          <p:cNvSpPr/>
          <p:nvPr/>
        </p:nvSpPr>
        <p:spPr>
          <a:xfrm rot="10800000">
            <a:off x="9357052" y="1968394"/>
            <a:ext cx="497417" cy="3000000"/>
          </a:xfrm>
          <a:prstGeom prst="roundRect">
            <a:avLst>
              <a:gd name="adj" fmla="val 50000"/>
            </a:avLst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모서리가 둥근 직사각형 178"/>
          <p:cNvSpPr/>
          <p:nvPr/>
        </p:nvSpPr>
        <p:spPr>
          <a:xfrm rot="10800000">
            <a:off x="10296365" y="1968394"/>
            <a:ext cx="497417" cy="3000000"/>
          </a:xfrm>
          <a:prstGeom prst="roundRect">
            <a:avLst>
              <a:gd name="adj" fmla="val 50000"/>
            </a:avLst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" name="모서리가 둥근 직사각형 187"/>
          <p:cNvSpPr/>
          <p:nvPr/>
        </p:nvSpPr>
        <p:spPr>
          <a:xfrm rot="10800000">
            <a:off x="11235680" y="1968394"/>
            <a:ext cx="497417" cy="3000000"/>
          </a:xfrm>
          <a:prstGeom prst="roundRect">
            <a:avLst>
              <a:gd name="adj" fmla="val 50000"/>
            </a:avLst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3" name="모서리가 둥근 직사각형 152"/>
          <p:cNvSpPr/>
          <p:nvPr/>
        </p:nvSpPr>
        <p:spPr>
          <a:xfrm rot="10800000">
            <a:off x="7478395" y="2176780"/>
            <a:ext cx="497205" cy="279146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360986" y="2353207"/>
            <a:ext cx="739917" cy="184150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nb-NO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95</a:t>
            </a:r>
            <a:r>
              <a:rPr kumimoji="0" lang="nb-NO" altLang="ko-KR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%</a:t>
            </a:r>
            <a:endParaRPr kumimoji="0" lang="nb-NO" altLang="ko-KR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6" name="모서리가 둥근 직사각형 161"/>
          <p:cNvSpPr/>
          <p:nvPr/>
        </p:nvSpPr>
        <p:spPr>
          <a:xfrm rot="10800000">
            <a:off x="8418195" y="3232150"/>
            <a:ext cx="497205" cy="173609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297125" y="3404898"/>
            <a:ext cx="739917" cy="184150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nb-NO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45</a:t>
            </a:r>
            <a:r>
              <a:rPr kumimoji="0" lang="nb-NO" altLang="ko-KR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%</a:t>
            </a:r>
            <a:endParaRPr kumimoji="0" lang="nb-NO" altLang="ko-KR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2" name="모서리가 둥근 직사각형 179"/>
          <p:cNvSpPr/>
          <p:nvPr/>
        </p:nvSpPr>
        <p:spPr>
          <a:xfrm rot="10800000">
            <a:off x="10296365" y="3108360"/>
            <a:ext cx="497417" cy="186003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0175116" y="3259254"/>
            <a:ext cx="739917" cy="18466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nb-NO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64%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Roboto Light" pitchFamily="2" charset="0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5" name="모서리가 둥근 직사각형 188"/>
          <p:cNvSpPr/>
          <p:nvPr/>
        </p:nvSpPr>
        <p:spPr>
          <a:xfrm rot="10800000">
            <a:off x="11235680" y="2177564"/>
            <a:ext cx="497417" cy="279083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1114431" y="2340840"/>
            <a:ext cx="739917" cy="18466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nb-NO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93%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67" name="그룹 196"/>
          <p:cNvGrpSpPr/>
          <p:nvPr/>
        </p:nvGrpSpPr>
        <p:grpSpPr>
          <a:xfrm>
            <a:off x="7295515" y="1414780"/>
            <a:ext cx="805180" cy="760730"/>
            <a:chOff x="2822876" y="2690563"/>
            <a:chExt cx="555308" cy="577850"/>
          </a:xfrm>
        </p:grpSpPr>
        <p:grpSp>
          <p:nvGrpSpPr>
            <p:cNvPr id="68" name="그룹 195"/>
            <p:cNvGrpSpPr/>
            <p:nvPr/>
          </p:nvGrpSpPr>
          <p:grpSpPr>
            <a:xfrm>
              <a:off x="2822876" y="2690563"/>
              <a:ext cx="555308" cy="258700"/>
              <a:chOff x="2822876" y="2690563"/>
              <a:chExt cx="555308" cy="258700"/>
            </a:xfrm>
            <a:effectLst>
              <a:outerShdw dist="19050" dir="5400000" algn="ctr" rotWithShape="0">
                <a:prstClr val="black">
                  <a:alpha val="10000"/>
                </a:prstClr>
              </a:outerShdw>
            </a:effectLst>
          </p:grpSpPr>
          <p:sp>
            <p:nvSpPr>
              <p:cNvPr id="70" name="모서리가 둥근 직사각형 64"/>
              <p:cNvSpPr/>
              <p:nvPr/>
            </p:nvSpPr>
            <p:spPr>
              <a:xfrm>
                <a:off x="2822876" y="2690563"/>
                <a:ext cx="555308" cy="209550"/>
              </a:xfrm>
              <a:prstGeom prst="roundRect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anchor="ctr" anchorCtr="0" compatLnSpc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nb-NO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rPr>
                  <a:t>迷茫</a:t>
                </a:r>
                <a:endParaRPr kumimoji="0" lang="zh-CN" altLang="nb-NO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1" name="이등변 삼각형 65"/>
              <p:cNvSpPr/>
              <p:nvPr/>
            </p:nvSpPr>
            <p:spPr>
              <a:xfrm rot="10800000">
                <a:off x="3038906" y="2900113"/>
                <a:ext cx="142980" cy="49150"/>
              </a:xfrm>
              <a:prstGeom prst="triangle">
                <a:avLst/>
              </a:prstGeom>
              <a:solidFill>
                <a:schemeClr val="tx1"/>
              </a:solidFill>
              <a:ln w="3175"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+mn-ea"/>
                  <a:cs typeface="+mn-cs"/>
                  <a:sym typeface="微软雅黑" panose="020B0503020204020204" pitchFamily="34" charset="-122"/>
                </a:endParaRPr>
              </a:p>
            </p:txBody>
          </p:sp>
        </p:grpSp>
        <p:cxnSp>
          <p:nvCxnSpPr>
            <p:cNvPr id="69" name="직선 연결선 66"/>
            <p:cNvCxnSpPr/>
            <p:nvPr/>
          </p:nvCxnSpPr>
          <p:spPr>
            <a:xfrm flipV="1">
              <a:off x="3110396" y="2931863"/>
              <a:ext cx="0" cy="336550"/>
            </a:xfrm>
            <a:prstGeom prst="line">
              <a:avLst/>
            </a:prstGeom>
            <a:ln w="12700" cap="rnd">
              <a:solidFill>
                <a:schemeClr val="accent3">
                  <a:lumMod val="65000"/>
                </a:schemeClr>
              </a:solidFill>
              <a:prstDash val="sysDot"/>
              <a:headEnd type="triangle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그룹 227"/>
          <p:cNvGrpSpPr/>
          <p:nvPr/>
        </p:nvGrpSpPr>
        <p:grpSpPr>
          <a:xfrm>
            <a:off x="11101462" y="1349386"/>
            <a:ext cx="766720" cy="770467"/>
            <a:chOff x="2822876" y="2690563"/>
            <a:chExt cx="575040" cy="577850"/>
          </a:xfrm>
        </p:grpSpPr>
        <p:grpSp>
          <p:nvGrpSpPr>
            <p:cNvPr id="73" name="그룹 228"/>
            <p:cNvGrpSpPr/>
            <p:nvPr/>
          </p:nvGrpSpPr>
          <p:grpSpPr>
            <a:xfrm>
              <a:off x="2822876" y="2690563"/>
              <a:ext cx="575040" cy="258700"/>
              <a:chOff x="2822876" y="2690563"/>
              <a:chExt cx="575040" cy="258700"/>
            </a:xfrm>
            <a:effectLst>
              <a:outerShdw dist="19050" dir="5400000" algn="ctr" rotWithShape="0">
                <a:prstClr val="black">
                  <a:alpha val="10000"/>
                </a:prstClr>
              </a:outerShdw>
            </a:effectLst>
          </p:grpSpPr>
          <p:sp>
            <p:nvSpPr>
              <p:cNvPr id="75" name="모서리가 둥근 직사각형 230"/>
              <p:cNvSpPr/>
              <p:nvPr/>
            </p:nvSpPr>
            <p:spPr>
              <a:xfrm>
                <a:off x="2822876" y="2690563"/>
                <a:ext cx="575040" cy="209550"/>
              </a:xfrm>
              <a:prstGeom prst="roundRect">
                <a:avLst/>
              </a:prstGeom>
              <a:solidFill>
                <a:schemeClr val="accent1"/>
              </a:solidFill>
              <a:ln w="3175">
                <a:noFill/>
              </a:ln>
            </p:spPr>
            <p:txBody>
              <a:bodyPr vert="horz" wrap="square" lIns="0" tIns="0" rIns="0" bIns="0" numCol="1" anchor="ctr" anchorCtr="0" compatLnSpc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nb-NO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rPr>
                  <a:t>分析</a:t>
                </a:r>
                <a:endParaRPr kumimoji="0" lang="zh-CN" altLang="nb-NO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6" name="이등변 삼각형 231"/>
              <p:cNvSpPr/>
              <p:nvPr/>
            </p:nvSpPr>
            <p:spPr>
              <a:xfrm rot="10800000">
                <a:off x="3038906" y="2900113"/>
                <a:ext cx="142980" cy="49150"/>
              </a:xfrm>
              <a:prstGeom prst="triangle">
                <a:avLst/>
              </a:prstGeom>
              <a:solidFill>
                <a:schemeClr val="accent1"/>
              </a:solidFill>
              <a:ln w="3175"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+mn-ea"/>
                  <a:cs typeface="+mn-cs"/>
                  <a:sym typeface="微软雅黑" panose="020B0503020204020204" pitchFamily="34" charset="-122"/>
                </a:endParaRPr>
              </a:p>
            </p:txBody>
          </p:sp>
        </p:grpSp>
        <p:cxnSp>
          <p:nvCxnSpPr>
            <p:cNvPr id="74" name="직선 연결선 229"/>
            <p:cNvCxnSpPr/>
            <p:nvPr/>
          </p:nvCxnSpPr>
          <p:spPr>
            <a:xfrm flipV="1">
              <a:off x="3110396" y="2931863"/>
              <a:ext cx="0" cy="336550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ysDot"/>
              <a:headEnd type="triangle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TextBox 77"/>
          <p:cNvSpPr txBox="1"/>
          <p:nvPr/>
        </p:nvSpPr>
        <p:spPr>
          <a:xfrm>
            <a:off x="9077725" y="5775934"/>
            <a:ext cx="1960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marR="0" lvl="0" indent="-1714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11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Data by: Your Company</a:t>
            </a:r>
            <a:endParaRPr kumimoji="0" lang="en-US" sz="11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601345" y="4933315"/>
            <a:ext cx="6212205" cy="1564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薛文：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lvl="0" algn="just">
              <a:lnSpc>
                <a:spcPct val="130000"/>
              </a:lnSpc>
              <a:defRPr/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经过这两周的学习，让我对之前学的知识有了一个回顾，一开始弄数据信息分析的数据清洗有问题，便向组员们寻找帮助解决，然后对照书上的一步步来，对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GitHub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的基本使用以及怎么创建分支等，还有</a:t>
            </a:r>
            <a:r>
              <a:rPr lang="en-US" altLang="zh-CN" sz="1050" dirty="0" err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jupyter</a:t>
            </a: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1050" dirty="0" err="1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noteboook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的使用，明白了团队作用性，大家一起讨论研究更加有效率。</a:t>
            </a: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0" algn="just">
              <a:lnSpc>
                <a:spcPct val="130000"/>
              </a:lnSpc>
              <a:defRPr/>
            </a:pP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endParaRPr lang="en-US" altLang="zh-CN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0"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601345" y="3715385"/>
            <a:ext cx="6212205" cy="1355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李文娟：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这两周的学习中，我觉得我们小组的整体情况如右图所示，从最开始的迷茫，懵懂，到试探，再到探索，分析。类似于一名幼童学习走路，我们最开始也很迷茫，始终不知如何踏出第一步。幸而有老师同学的不断鼓励及课本的示例，我们开始学着课本的思路，从导入模块，数据清洗，处理问题，问题分析，一句句了解，分析，改错到最后的熟练使用。此次学习给我最大的思考就是，一切实践始于行动。</a:t>
            </a:r>
            <a:endParaRPr lang="zh-CN" altLang="en-US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endParaRPr lang="zh-CN" altLang="en-US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587375" y="1306830"/>
            <a:ext cx="5854065" cy="650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经过长达两周的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python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学习与应用，我们小组中的每个成员都有各自的收获。</a:t>
            </a:r>
            <a:endParaRPr lang="zh-CN" altLang="en-US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Rectangle 80"/>
          <p:cNvSpPr/>
          <p:nvPr/>
        </p:nvSpPr>
        <p:spPr>
          <a:xfrm>
            <a:off x="601345" y="2094865"/>
            <a:ext cx="6212205" cy="1564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胡佳（组长）：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刚开始的时候很懵，通过各种途径慢慢去了解jupyter notebook、git、github的过程中，发现没有我想象中那么复杂，只是需要多花些心思，所有恐惧都来源于未知嘛。后来发现老师给的资料里面有已经爬下来的数据以及写好的代码时，突然觉得事情变得好简单，但在实践过程中又发现没有那么简单，各种错误随之而来，我们又只好一条条修复bug。终于最后还是被我们整体运行出来，又想着创新，却发现没有多少时间了，最后只能换几个图形类型。整个过程是对知识的探索，每天都会有些不同的收获，但由于路上走的太慢，以至于走不了太远，但没关系，只要持之以恒，总有走到终点的一天不是。</a:t>
            </a:r>
            <a:endParaRPr lang="zh-CN" altLang="en-US" sz="105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모서리가 둥근 직사각형 179"/>
          <p:cNvSpPr/>
          <p:nvPr/>
        </p:nvSpPr>
        <p:spPr>
          <a:xfrm rot="10800000">
            <a:off x="9357360" y="4173220"/>
            <a:ext cx="497205" cy="81343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9226913" y="4320701"/>
            <a:ext cx="739917" cy="184150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nb-NO" altLang="ko-KR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42%</a:t>
            </a:r>
            <a:endParaRPr kumimoji="0" lang="nb-NO" altLang="ko-KR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20" name="그룹 196"/>
          <p:cNvGrpSpPr/>
          <p:nvPr/>
        </p:nvGrpSpPr>
        <p:grpSpPr>
          <a:xfrm>
            <a:off x="8244205" y="2454275"/>
            <a:ext cx="792480" cy="777875"/>
            <a:chOff x="2822876" y="2690563"/>
            <a:chExt cx="555308" cy="577850"/>
          </a:xfrm>
        </p:grpSpPr>
        <p:grpSp>
          <p:nvGrpSpPr>
            <p:cNvPr id="21" name="그룹 195"/>
            <p:cNvGrpSpPr/>
            <p:nvPr/>
          </p:nvGrpSpPr>
          <p:grpSpPr>
            <a:xfrm>
              <a:off x="2822876" y="2690563"/>
              <a:ext cx="555308" cy="258700"/>
              <a:chOff x="2822876" y="2690563"/>
              <a:chExt cx="555308" cy="258700"/>
            </a:xfrm>
            <a:effectLst>
              <a:outerShdw dist="19050" dir="5400000" algn="ctr" rotWithShape="0">
                <a:prstClr val="black">
                  <a:alpha val="10000"/>
                </a:prstClr>
              </a:outerShdw>
            </a:effectLst>
          </p:grpSpPr>
          <p:sp>
            <p:nvSpPr>
              <p:cNvPr id="22" name="모서리가 둥근 직사각형 64"/>
              <p:cNvSpPr/>
              <p:nvPr/>
            </p:nvSpPr>
            <p:spPr>
              <a:xfrm>
                <a:off x="2822876" y="2690563"/>
                <a:ext cx="555308" cy="209550"/>
              </a:xfrm>
              <a:prstGeom prst="roundRect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0" tIns="0" rIns="0" bIns="0" numCol="1" anchor="ctr" anchorCtr="0" compatLnSpc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nb-NO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rPr>
                  <a:t>懵懂</a:t>
                </a:r>
                <a:endParaRPr kumimoji="0" lang="zh-CN" altLang="nb-NO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3" name="이등변 삼각형 65"/>
              <p:cNvSpPr/>
              <p:nvPr/>
            </p:nvSpPr>
            <p:spPr>
              <a:xfrm rot="10800000">
                <a:off x="3038906" y="2900113"/>
                <a:ext cx="142980" cy="49150"/>
              </a:xfrm>
              <a:prstGeom prst="triangle">
                <a:avLst/>
              </a:prstGeom>
              <a:solidFill>
                <a:schemeClr val="tx1"/>
              </a:solidFill>
              <a:ln w="3175"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+mn-ea"/>
                  <a:cs typeface="+mn-cs"/>
                  <a:sym typeface="微软雅黑" panose="020B0503020204020204" pitchFamily="34" charset="-122"/>
                </a:endParaRPr>
              </a:p>
            </p:txBody>
          </p:sp>
        </p:grpSp>
        <p:cxnSp>
          <p:nvCxnSpPr>
            <p:cNvPr id="24" name="직선 연결선 66"/>
            <p:cNvCxnSpPr/>
            <p:nvPr/>
          </p:nvCxnSpPr>
          <p:spPr>
            <a:xfrm flipV="1">
              <a:off x="3110396" y="2931863"/>
              <a:ext cx="0" cy="336550"/>
            </a:xfrm>
            <a:prstGeom prst="line">
              <a:avLst/>
            </a:prstGeom>
            <a:ln w="12700" cap="rnd">
              <a:solidFill>
                <a:schemeClr val="accent3">
                  <a:lumMod val="65000"/>
                </a:schemeClr>
              </a:solidFill>
              <a:prstDash val="sysDot"/>
              <a:headEnd type="triangle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227"/>
          <p:cNvGrpSpPr/>
          <p:nvPr/>
        </p:nvGrpSpPr>
        <p:grpSpPr>
          <a:xfrm>
            <a:off x="9194557" y="3444251"/>
            <a:ext cx="766720" cy="770467"/>
            <a:chOff x="2822876" y="2690563"/>
            <a:chExt cx="575040" cy="577850"/>
          </a:xfrm>
        </p:grpSpPr>
        <p:grpSp>
          <p:nvGrpSpPr>
            <p:cNvPr id="36" name="그룹 228"/>
            <p:cNvGrpSpPr/>
            <p:nvPr/>
          </p:nvGrpSpPr>
          <p:grpSpPr>
            <a:xfrm>
              <a:off x="2822876" y="2690563"/>
              <a:ext cx="575040" cy="258700"/>
              <a:chOff x="2822876" y="2690563"/>
              <a:chExt cx="575040" cy="258700"/>
            </a:xfrm>
            <a:effectLst>
              <a:outerShdw dist="19050" dir="5400000" algn="ctr" rotWithShape="0">
                <a:prstClr val="black">
                  <a:alpha val="10000"/>
                </a:prstClr>
              </a:outerShdw>
            </a:effectLst>
          </p:grpSpPr>
          <p:sp>
            <p:nvSpPr>
              <p:cNvPr id="37" name="모서리가 둥근 직사각형 230"/>
              <p:cNvSpPr/>
              <p:nvPr/>
            </p:nvSpPr>
            <p:spPr>
              <a:xfrm>
                <a:off x="2822876" y="2690563"/>
                <a:ext cx="575040" cy="209550"/>
              </a:xfrm>
              <a:prstGeom prst="roundRect">
                <a:avLst/>
              </a:prstGeom>
              <a:solidFill>
                <a:schemeClr val="accent1"/>
              </a:solidFill>
              <a:ln w="3175">
                <a:noFill/>
              </a:ln>
            </p:spPr>
            <p:txBody>
              <a:bodyPr vert="horz" wrap="square" lIns="0" tIns="0" rIns="0" bIns="0" numCol="1" anchor="ctr" anchorCtr="0" compatLnSpc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nb-NO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rPr>
                  <a:t>试探</a:t>
                </a:r>
                <a:endParaRPr kumimoji="0" lang="zh-CN" altLang="nb-NO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8" name="이등변 삼각형 231"/>
              <p:cNvSpPr/>
              <p:nvPr/>
            </p:nvSpPr>
            <p:spPr>
              <a:xfrm rot="10800000">
                <a:off x="3038906" y="2900113"/>
                <a:ext cx="142980" cy="49150"/>
              </a:xfrm>
              <a:prstGeom prst="triangle">
                <a:avLst/>
              </a:prstGeom>
              <a:solidFill>
                <a:schemeClr val="accent1"/>
              </a:solidFill>
              <a:ln w="3175"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+mn-ea"/>
                  <a:cs typeface="+mn-cs"/>
                  <a:sym typeface="微软雅黑" panose="020B0503020204020204" pitchFamily="34" charset="-122"/>
                </a:endParaRPr>
              </a:p>
            </p:txBody>
          </p:sp>
        </p:grpSp>
        <p:cxnSp>
          <p:nvCxnSpPr>
            <p:cNvPr id="39" name="직선 연결선 229"/>
            <p:cNvCxnSpPr/>
            <p:nvPr/>
          </p:nvCxnSpPr>
          <p:spPr>
            <a:xfrm flipV="1">
              <a:off x="3110396" y="2931863"/>
              <a:ext cx="0" cy="336550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ysDot"/>
              <a:headEnd type="triangle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227"/>
          <p:cNvGrpSpPr/>
          <p:nvPr/>
        </p:nvGrpSpPr>
        <p:grpSpPr>
          <a:xfrm>
            <a:off x="10148327" y="2313951"/>
            <a:ext cx="766720" cy="770467"/>
            <a:chOff x="2822876" y="2690563"/>
            <a:chExt cx="575040" cy="577850"/>
          </a:xfrm>
        </p:grpSpPr>
        <p:grpSp>
          <p:nvGrpSpPr>
            <p:cNvPr id="41" name="그룹 228"/>
            <p:cNvGrpSpPr/>
            <p:nvPr/>
          </p:nvGrpSpPr>
          <p:grpSpPr>
            <a:xfrm>
              <a:off x="2822876" y="2690563"/>
              <a:ext cx="575040" cy="258700"/>
              <a:chOff x="2822876" y="2690563"/>
              <a:chExt cx="575040" cy="258700"/>
            </a:xfrm>
            <a:effectLst>
              <a:outerShdw dist="19050" dir="5400000" algn="ctr" rotWithShape="0">
                <a:prstClr val="black">
                  <a:alpha val="10000"/>
                </a:prstClr>
              </a:outerShdw>
            </a:effectLst>
          </p:grpSpPr>
          <p:sp>
            <p:nvSpPr>
              <p:cNvPr id="42" name="모서리가 둥근 직사각형 230"/>
              <p:cNvSpPr/>
              <p:nvPr/>
            </p:nvSpPr>
            <p:spPr>
              <a:xfrm>
                <a:off x="2822876" y="2690563"/>
                <a:ext cx="575040" cy="209550"/>
              </a:xfrm>
              <a:prstGeom prst="roundRect">
                <a:avLst/>
              </a:prstGeom>
              <a:solidFill>
                <a:schemeClr val="accent1"/>
              </a:solidFill>
              <a:ln w="3175">
                <a:noFill/>
              </a:ln>
            </p:spPr>
            <p:txBody>
              <a:bodyPr vert="horz" wrap="square" lIns="0" tIns="0" rIns="0" bIns="0" numCol="1" anchor="ctr" anchorCtr="0" compatLnSpc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nb-NO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rPr>
                  <a:t>探索</a:t>
                </a:r>
                <a:endParaRPr kumimoji="0" lang="zh-CN" altLang="nb-NO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3" name="이등변 삼각형 231"/>
              <p:cNvSpPr/>
              <p:nvPr/>
            </p:nvSpPr>
            <p:spPr>
              <a:xfrm rot="10800000">
                <a:off x="3038906" y="2900113"/>
                <a:ext cx="142980" cy="49150"/>
              </a:xfrm>
              <a:prstGeom prst="triangle">
                <a:avLst/>
              </a:prstGeom>
              <a:solidFill>
                <a:schemeClr val="accent1"/>
              </a:solidFill>
              <a:ln w="3175"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+mn-ea"/>
                  <a:cs typeface="+mn-cs"/>
                  <a:sym typeface="微软雅黑" panose="020B0503020204020204" pitchFamily="34" charset="-122"/>
                </a:endParaRPr>
              </a:p>
            </p:txBody>
          </p:sp>
        </p:grpSp>
        <p:cxnSp>
          <p:nvCxnSpPr>
            <p:cNvPr id="44" name="직선 연결선 229"/>
            <p:cNvCxnSpPr/>
            <p:nvPr/>
          </p:nvCxnSpPr>
          <p:spPr>
            <a:xfrm flipV="1">
              <a:off x="3110396" y="2931863"/>
              <a:ext cx="0" cy="336550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ysDot"/>
              <a:headEnd type="triangle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Placeholder 4"/>
          <p:cNvSpPr txBox="1"/>
          <p:nvPr/>
        </p:nvSpPr>
        <p:spPr>
          <a:xfrm>
            <a:off x="841530" y="1543477"/>
            <a:ext cx="2737149" cy="2975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小组展望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0" name="Shape 500"/>
          <p:cNvSpPr/>
          <p:nvPr/>
        </p:nvSpPr>
        <p:spPr>
          <a:xfrm flipH="1" flipV="1">
            <a:off x="4683053" y="2893467"/>
            <a:ext cx="2659279" cy="0"/>
          </a:xfrm>
          <a:prstGeom prst="line">
            <a:avLst/>
          </a:prstGeom>
          <a:ln w="12700">
            <a:solidFill>
              <a:srgbClr val="DCDEE0"/>
            </a:solidFill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1" name="Shape 501"/>
          <p:cNvSpPr/>
          <p:nvPr/>
        </p:nvSpPr>
        <p:spPr>
          <a:xfrm flipH="1">
            <a:off x="4683053" y="2893467"/>
            <a:ext cx="1385511" cy="0"/>
          </a:xfrm>
          <a:prstGeom prst="line">
            <a:avLst/>
          </a:prstGeom>
          <a:ln w="22225">
            <a:solidFill>
              <a:schemeClr val="accent1"/>
            </a:solidFill>
            <a:miter lim="400000"/>
            <a:headEnd type="diamond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2" name="Shape 504"/>
          <p:cNvSpPr/>
          <p:nvPr/>
        </p:nvSpPr>
        <p:spPr>
          <a:xfrm flipH="1">
            <a:off x="4683053" y="3666350"/>
            <a:ext cx="2659279" cy="0"/>
          </a:xfrm>
          <a:prstGeom prst="line">
            <a:avLst/>
          </a:prstGeom>
          <a:ln w="12700">
            <a:solidFill>
              <a:srgbClr val="DCDEE0"/>
            </a:solidFill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3" name="Shape 505"/>
          <p:cNvSpPr/>
          <p:nvPr/>
        </p:nvSpPr>
        <p:spPr>
          <a:xfrm flipH="1">
            <a:off x="4683053" y="3666350"/>
            <a:ext cx="2183552" cy="0"/>
          </a:xfrm>
          <a:prstGeom prst="line">
            <a:avLst/>
          </a:prstGeom>
          <a:ln w="22225">
            <a:solidFill>
              <a:schemeClr val="accent1"/>
            </a:solidFill>
            <a:miter lim="400000"/>
            <a:headEnd type="diamond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4" name="Shape 508"/>
          <p:cNvSpPr/>
          <p:nvPr/>
        </p:nvSpPr>
        <p:spPr>
          <a:xfrm flipH="1">
            <a:off x="4683053" y="4431691"/>
            <a:ext cx="2659279" cy="0"/>
          </a:xfrm>
          <a:prstGeom prst="line">
            <a:avLst/>
          </a:prstGeom>
          <a:ln w="12700">
            <a:solidFill>
              <a:srgbClr val="DCDEE0"/>
            </a:solidFill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5" name="Shape 509"/>
          <p:cNvSpPr/>
          <p:nvPr/>
        </p:nvSpPr>
        <p:spPr>
          <a:xfrm flipH="1">
            <a:off x="4683053" y="4431691"/>
            <a:ext cx="978769" cy="0"/>
          </a:xfrm>
          <a:prstGeom prst="line">
            <a:avLst/>
          </a:prstGeom>
          <a:ln w="22225">
            <a:solidFill>
              <a:schemeClr val="accent1"/>
            </a:solidFill>
            <a:miter lim="400000"/>
            <a:headEnd type="diamond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6" name="Shape 512"/>
          <p:cNvSpPr/>
          <p:nvPr/>
        </p:nvSpPr>
        <p:spPr>
          <a:xfrm flipH="1">
            <a:off x="4683053" y="5204574"/>
            <a:ext cx="2659279" cy="0"/>
          </a:xfrm>
          <a:prstGeom prst="line">
            <a:avLst/>
          </a:prstGeom>
          <a:ln w="12700">
            <a:solidFill>
              <a:srgbClr val="DCDEE0"/>
            </a:solidFill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7" name="Shape 513"/>
          <p:cNvSpPr/>
          <p:nvPr/>
        </p:nvSpPr>
        <p:spPr>
          <a:xfrm flipH="1">
            <a:off x="4683053" y="5204574"/>
            <a:ext cx="1510864" cy="0"/>
          </a:xfrm>
          <a:prstGeom prst="line">
            <a:avLst/>
          </a:prstGeom>
          <a:ln w="22225">
            <a:solidFill>
              <a:schemeClr val="accent1"/>
            </a:solidFill>
            <a:miter lim="400000"/>
            <a:headEnd type="diamond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8" name="Text Placeholder 5"/>
          <p:cNvSpPr txBox="1"/>
          <p:nvPr/>
        </p:nvSpPr>
        <p:spPr>
          <a:xfrm>
            <a:off x="4683053" y="2656929"/>
            <a:ext cx="2183552" cy="19705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ADOBE PHOTOSHOP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9" name="Text Placeholder 5"/>
          <p:cNvSpPr txBox="1"/>
          <p:nvPr/>
        </p:nvSpPr>
        <p:spPr>
          <a:xfrm>
            <a:off x="5884170" y="3028089"/>
            <a:ext cx="425366" cy="16553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50%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0" name="Text Placeholder 5"/>
          <p:cNvSpPr txBox="1"/>
          <p:nvPr/>
        </p:nvSpPr>
        <p:spPr>
          <a:xfrm>
            <a:off x="4683053" y="3429889"/>
            <a:ext cx="2183552" cy="19705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ADOBE ILLUSTRATOR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1" name="Text Placeholder 5"/>
          <p:cNvSpPr txBox="1"/>
          <p:nvPr/>
        </p:nvSpPr>
        <p:spPr>
          <a:xfrm>
            <a:off x="6657251" y="3809603"/>
            <a:ext cx="425366" cy="16553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80%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2" name="Text Placeholder 5"/>
          <p:cNvSpPr txBox="1"/>
          <p:nvPr/>
        </p:nvSpPr>
        <p:spPr>
          <a:xfrm>
            <a:off x="4683053" y="4202771"/>
            <a:ext cx="2183552" cy="19705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ADOBE INDESIGN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3" name="Text Placeholder 5"/>
          <p:cNvSpPr txBox="1"/>
          <p:nvPr/>
        </p:nvSpPr>
        <p:spPr>
          <a:xfrm>
            <a:off x="5445671" y="4574865"/>
            <a:ext cx="425366" cy="16553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30%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4" name="Text Placeholder 5"/>
          <p:cNvSpPr txBox="1"/>
          <p:nvPr/>
        </p:nvSpPr>
        <p:spPr>
          <a:xfrm>
            <a:off x="4683053" y="4967102"/>
            <a:ext cx="2183552" cy="19705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LAYOUTING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5" name="Text Placeholder 5"/>
          <p:cNvSpPr txBox="1"/>
          <p:nvPr/>
        </p:nvSpPr>
        <p:spPr>
          <a:xfrm>
            <a:off x="5986691" y="5339196"/>
            <a:ext cx="425366" cy="16553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60%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819150" y="1991360"/>
            <a:ext cx="3080385" cy="34486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30000"/>
              </a:lnSpc>
              <a:defRPr/>
            </a:pP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设计的过程中我们也遇到了较多的问题，，但可喜的是，小组中的每一个成员都没有产生过放弃的念头，而这些问题最终也都得到了解决。此次课程设计也对我们团队精神进行了考察，让我们更加的配合默契，沟通也得到了提升，在成功后一起体会喜悦的心情。</a:t>
            </a:r>
            <a:endParaRPr lang="zh-CN" altLang="en-US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457200" algn="just">
              <a:lnSpc>
                <a:spcPct val="130000"/>
              </a:lnSpc>
              <a:defRPr/>
            </a:pP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次课程设计中，我们也存在部分不足，如前期准备时间过长，导致后期时间不足，无法尝试更多的内容，如将数据转为数据库文件等。在往后的此类课设中，我们希望自己能继续尝试这方面的内容，在此次的基础上，学习到更多的知识，得到更多的尝试。</a:t>
            </a:r>
            <a:endParaRPr lang="zh-CN" altLang="en-US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2" name="Text Placeholder 4"/>
          <p:cNvSpPr txBox="1"/>
          <p:nvPr/>
        </p:nvSpPr>
        <p:spPr>
          <a:xfrm>
            <a:off x="4641298" y="2210227"/>
            <a:ext cx="2285935" cy="2975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SKILLS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4" name="图片占位符 3"/>
          <p:cNvPicPr>
            <a:picLocks noGrp="1" noChangeAspect="1"/>
          </p:cNvPicPr>
          <p:nvPr>
            <p:ph type="pic" sz="quarter" idx="13"/>
          </p:nvPr>
        </p:nvPicPr>
        <p:blipFill>
          <a:blip r:embed="rId1" cstate="screen"/>
          <a:srcRect/>
          <a:stretch>
            <a:fillRect/>
          </a:stretch>
        </p:blipFill>
        <p:spPr/>
      </p:pic>
      <p:sp>
        <p:nvSpPr>
          <p:cNvPr id="2" name="TextBox 823"/>
          <p:cNvSpPr txBox="1"/>
          <p:nvPr/>
        </p:nvSpPr>
        <p:spPr>
          <a:xfrm>
            <a:off x="5648966" y="587093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展望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3" name="Straight Connector 827"/>
          <p:cNvCxnSpPr/>
          <p:nvPr/>
        </p:nvCxnSpPr>
        <p:spPr>
          <a:xfrm>
            <a:off x="6291109" y="1186299"/>
            <a:ext cx="125233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7" name="Straight Connector 836"/>
          <p:cNvCxnSpPr/>
          <p:nvPr/>
        </p:nvCxnSpPr>
        <p:spPr>
          <a:xfrm>
            <a:off x="4648557" y="1186299"/>
            <a:ext cx="125233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screen"/>
          <a:srcRect/>
          <a:stretch>
            <a:fillRect/>
          </a:stretch>
        </p:blipFill>
        <p:spPr/>
      </p:pic>
      <p:sp>
        <p:nvSpPr>
          <p:cNvPr id="10" name="Rectangle 3"/>
          <p:cNvSpPr/>
          <p:nvPr/>
        </p:nvSpPr>
        <p:spPr>
          <a:xfrm>
            <a:off x="0" y="1800225"/>
            <a:ext cx="7772400" cy="321945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" name="TextBox 2"/>
          <p:cNvSpPr txBox="1"/>
          <p:nvPr/>
        </p:nvSpPr>
        <p:spPr>
          <a:xfrm>
            <a:off x="784547" y="2115175"/>
            <a:ext cx="24416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01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lvl="0" algn="ctr">
              <a:defRPr/>
            </a:pPr>
            <a:r>
              <a:rPr lang="zh-CN" altLang="en-US" sz="44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背景调查</a:t>
            </a:r>
            <a:endParaRPr lang="zh-CN" altLang="en-US" sz="44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TextBox 4"/>
          <p:cNvSpPr txBox="1"/>
          <p:nvPr/>
        </p:nvSpPr>
        <p:spPr>
          <a:xfrm>
            <a:off x="784547" y="3561725"/>
            <a:ext cx="6263953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id-ID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end time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2021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年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1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月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13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日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13" name="Straight Connector 16"/>
          <p:cNvCxnSpPr/>
          <p:nvPr/>
        </p:nvCxnSpPr>
        <p:spPr>
          <a:xfrm>
            <a:off x="888292" y="4494497"/>
            <a:ext cx="1704482" cy="0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7"/>
          <p:cNvSpPr/>
          <p:nvPr/>
        </p:nvSpPr>
        <p:spPr>
          <a:xfrm flipV="1">
            <a:off x="2692612" y="4397723"/>
            <a:ext cx="193548" cy="193548"/>
          </a:xfrm>
          <a:prstGeom prst="ellipse">
            <a:avLst/>
          </a:prstGeom>
          <a:noFill/>
          <a:ln w="539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5"/>
          <p:cNvSpPr/>
          <p:nvPr/>
        </p:nvSpPr>
        <p:spPr bwMode="auto">
          <a:xfrm>
            <a:off x="1136575" y="5827670"/>
            <a:ext cx="858998" cy="706498"/>
          </a:xfrm>
          <a:custGeom>
            <a:avLst/>
            <a:gdLst>
              <a:gd name="T0" fmla="*/ 510 w 531"/>
              <a:gd name="T1" fmla="*/ 194 h 437"/>
              <a:gd name="T2" fmla="*/ 438 w 531"/>
              <a:gd name="T3" fmla="*/ 148 h 437"/>
              <a:gd name="T4" fmla="*/ 429 w 531"/>
              <a:gd name="T5" fmla="*/ 148 h 437"/>
              <a:gd name="T6" fmla="*/ 361 w 531"/>
              <a:gd name="T7" fmla="*/ 98 h 437"/>
              <a:gd name="T8" fmla="*/ 340 w 531"/>
              <a:gd name="T9" fmla="*/ 100 h 437"/>
              <a:gd name="T10" fmla="*/ 221 w 531"/>
              <a:gd name="T11" fmla="*/ 0 h 437"/>
              <a:gd name="T12" fmla="*/ 214 w 531"/>
              <a:gd name="T13" fmla="*/ 0 h 437"/>
              <a:gd name="T14" fmla="*/ 99 w 531"/>
              <a:gd name="T15" fmla="*/ 60 h 437"/>
              <a:gd name="T16" fmla="*/ 45 w 531"/>
              <a:gd name="T17" fmla="*/ 50 h 437"/>
              <a:gd name="T18" fmla="*/ 0 w 531"/>
              <a:gd name="T19" fmla="*/ 60 h 437"/>
              <a:gd name="T20" fmla="*/ 0 w 531"/>
              <a:gd name="T21" fmla="*/ 391 h 437"/>
              <a:gd name="T22" fmla="*/ 93 w 531"/>
              <a:gd name="T23" fmla="*/ 437 h 437"/>
              <a:gd name="T24" fmla="*/ 116 w 531"/>
              <a:gd name="T25" fmla="*/ 435 h 437"/>
              <a:gd name="T26" fmla="*/ 213 w 531"/>
              <a:gd name="T27" fmla="*/ 380 h 437"/>
              <a:gd name="T28" fmla="*/ 290 w 531"/>
              <a:gd name="T29" fmla="*/ 417 h 437"/>
              <a:gd name="T30" fmla="*/ 307 w 531"/>
              <a:gd name="T31" fmla="*/ 415 h 437"/>
              <a:gd name="T32" fmla="*/ 374 w 531"/>
              <a:gd name="T33" fmla="*/ 351 h 437"/>
              <a:gd name="T34" fmla="*/ 412 w 531"/>
              <a:gd name="T35" fmla="*/ 356 h 437"/>
              <a:gd name="T36" fmla="*/ 512 w 531"/>
              <a:gd name="T37" fmla="*/ 301 h 437"/>
              <a:gd name="T38" fmla="*/ 510 w 531"/>
              <a:gd name="T39" fmla="*/ 194 h 4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31" h="437">
                <a:moveTo>
                  <a:pt x="510" y="194"/>
                </a:moveTo>
                <a:cubicBezTo>
                  <a:pt x="493" y="165"/>
                  <a:pt x="465" y="148"/>
                  <a:pt x="438" y="148"/>
                </a:cubicBezTo>
                <a:cubicBezTo>
                  <a:pt x="435" y="148"/>
                  <a:pt x="432" y="148"/>
                  <a:pt x="429" y="148"/>
                </a:cubicBezTo>
                <a:cubicBezTo>
                  <a:pt x="425" y="135"/>
                  <a:pt x="409" y="98"/>
                  <a:pt x="361" y="98"/>
                </a:cubicBezTo>
                <a:cubicBezTo>
                  <a:pt x="355" y="98"/>
                  <a:pt x="347" y="98"/>
                  <a:pt x="340" y="100"/>
                </a:cubicBezTo>
                <a:cubicBezTo>
                  <a:pt x="336" y="78"/>
                  <a:pt x="315" y="3"/>
                  <a:pt x="221" y="0"/>
                </a:cubicBezTo>
                <a:cubicBezTo>
                  <a:pt x="219" y="0"/>
                  <a:pt x="217" y="0"/>
                  <a:pt x="214" y="0"/>
                </a:cubicBezTo>
                <a:cubicBezTo>
                  <a:pt x="137" y="0"/>
                  <a:pt x="107" y="45"/>
                  <a:pt x="99" y="60"/>
                </a:cubicBezTo>
                <a:cubicBezTo>
                  <a:pt x="90" y="57"/>
                  <a:pt x="69" y="50"/>
                  <a:pt x="45" y="50"/>
                </a:cubicBezTo>
                <a:cubicBezTo>
                  <a:pt x="29" y="50"/>
                  <a:pt x="13" y="53"/>
                  <a:pt x="0" y="60"/>
                </a:cubicBezTo>
                <a:cubicBezTo>
                  <a:pt x="0" y="391"/>
                  <a:pt x="0" y="391"/>
                  <a:pt x="0" y="391"/>
                </a:cubicBezTo>
                <a:cubicBezTo>
                  <a:pt x="15" y="411"/>
                  <a:pt x="44" y="437"/>
                  <a:pt x="93" y="437"/>
                </a:cubicBezTo>
                <a:cubicBezTo>
                  <a:pt x="101" y="437"/>
                  <a:pt x="108" y="436"/>
                  <a:pt x="116" y="435"/>
                </a:cubicBezTo>
                <a:cubicBezTo>
                  <a:pt x="186" y="425"/>
                  <a:pt x="207" y="396"/>
                  <a:pt x="213" y="380"/>
                </a:cubicBezTo>
                <a:cubicBezTo>
                  <a:pt x="224" y="393"/>
                  <a:pt x="250" y="417"/>
                  <a:pt x="290" y="417"/>
                </a:cubicBezTo>
                <a:cubicBezTo>
                  <a:pt x="295" y="417"/>
                  <a:pt x="301" y="416"/>
                  <a:pt x="307" y="415"/>
                </a:cubicBezTo>
                <a:cubicBezTo>
                  <a:pt x="360" y="406"/>
                  <a:pt x="372" y="367"/>
                  <a:pt x="374" y="351"/>
                </a:cubicBezTo>
                <a:cubicBezTo>
                  <a:pt x="382" y="353"/>
                  <a:pt x="396" y="356"/>
                  <a:pt x="412" y="356"/>
                </a:cubicBezTo>
                <a:cubicBezTo>
                  <a:pt x="444" y="356"/>
                  <a:pt x="487" y="346"/>
                  <a:pt x="512" y="301"/>
                </a:cubicBezTo>
                <a:cubicBezTo>
                  <a:pt x="531" y="268"/>
                  <a:pt x="530" y="228"/>
                  <a:pt x="510" y="194"/>
                </a:cubicBezTo>
                <a:close/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6350" y="4470398"/>
            <a:ext cx="12192000" cy="2395538"/>
            <a:chOff x="1588" y="2212975"/>
            <a:chExt cx="12192000" cy="2395538"/>
          </a:xfrm>
          <a:solidFill>
            <a:schemeClr val="accent1">
              <a:lumMod val="75000"/>
            </a:schemeClr>
          </a:solidFill>
        </p:grpSpPr>
        <p:sp>
          <p:nvSpPr>
            <p:cNvPr id="19" name="Freeform 5"/>
            <p:cNvSpPr>
              <a:spLocks noEditPoints="1"/>
            </p:cNvSpPr>
            <p:nvPr userDrawn="1"/>
          </p:nvSpPr>
          <p:spPr bwMode="auto">
            <a:xfrm>
              <a:off x="1588" y="2212975"/>
              <a:ext cx="12192000" cy="2395538"/>
            </a:xfrm>
            <a:custGeom>
              <a:avLst/>
              <a:gdLst>
                <a:gd name="T0" fmla="*/ 5707 w 6378"/>
                <a:gd name="T1" fmla="*/ 420 h 1254"/>
                <a:gd name="T2" fmla="*/ 4811 w 6378"/>
                <a:gd name="T3" fmla="*/ 357 h 1254"/>
                <a:gd name="T4" fmla="*/ 3952 w 6378"/>
                <a:gd name="T5" fmla="*/ 251 h 1254"/>
                <a:gd name="T6" fmla="*/ 2831 w 6378"/>
                <a:gd name="T7" fmla="*/ 595 h 1254"/>
                <a:gd name="T8" fmla="*/ 2004 w 6378"/>
                <a:gd name="T9" fmla="*/ 731 h 1254"/>
                <a:gd name="T10" fmla="*/ 1585 w 6378"/>
                <a:gd name="T11" fmla="*/ 945 h 1254"/>
                <a:gd name="T12" fmla="*/ 1464 w 6378"/>
                <a:gd name="T13" fmla="*/ 328 h 1254"/>
                <a:gd name="T14" fmla="*/ 1406 w 6378"/>
                <a:gd name="T15" fmla="*/ 269 h 1254"/>
                <a:gd name="T16" fmla="*/ 1318 w 6378"/>
                <a:gd name="T17" fmla="*/ 872 h 1254"/>
                <a:gd name="T18" fmla="*/ 897 w 6378"/>
                <a:gd name="T19" fmla="*/ 547 h 1254"/>
                <a:gd name="T20" fmla="*/ 806 w 6378"/>
                <a:gd name="T21" fmla="*/ 513 h 1254"/>
                <a:gd name="T22" fmla="*/ 504 w 6378"/>
                <a:gd name="T23" fmla="*/ 381 h 1254"/>
                <a:gd name="T24" fmla="*/ 337 w 6378"/>
                <a:gd name="T25" fmla="*/ 525 h 1254"/>
                <a:gd name="T26" fmla="*/ 87 w 6378"/>
                <a:gd name="T27" fmla="*/ 403 h 1254"/>
                <a:gd name="T28" fmla="*/ 898 w 6378"/>
                <a:gd name="T29" fmla="*/ 550 h 1254"/>
                <a:gd name="T30" fmla="*/ 1434 w 6378"/>
                <a:gd name="T31" fmla="*/ 1035 h 1254"/>
                <a:gd name="T32" fmla="*/ 1422 w 6378"/>
                <a:gd name="T33" fmla="*/ 922 h 1254"/>
                <a:gd name="T34" fmla="*/ 1311 w 6378"/>
                <a:gd name="T35" fmla="*/ 994 h 1254"/>
                <a:gd name="T36" fmla="*/ 1430 w 6378"/>
                <a:gd name="T37" fmla="*/ 207 h 1254"/>
                <a:gd name="T38" fmla="*/ 1447 w 6378"/>
                <a:gd name="T39" fmla="*/ 733 h 1254"/>
                <a:gd name="T40" fmla="*/ 1438 w 6378"/>
                <a:gd name="T41" fmla="*/ 645 h 1254"/>
                <a:gd name="T42" fmla="*/ 1449 w 6378"/>
                <a:gd name="T43" fmla="*/ 343 h 1254"/>
                <a:gd name="T44" fmla="*/ 1421 w 6378"/>
                <a:gd name="T45" fmla="*/ 156 h 1254"/>
                <a:gd name="T46" fmla="*/ 1419 w 6378"/>
                <a:gd name="T47" fmla="*/ 500 h 1254"/>
                <a:gd name="T48" fmla="*/ 1461 w 6378"/>
                <a:gd name="T49" fmla="*/ 584 h 1254"/>
                <a:gd name="T50" fmla="*/ 1450 w 6378"/>
                <a:gd name="T51" fmla="*/ 290 h 1254"/>
                <a:gd name="T52" fmla="*/ 1434 w 6378"/>
                <a:gd name="T53" fmla="*/ 155 h 1254"/>
                <a:gd name="T54" fmla="*/ 1413 w 6378"/>
                <a:gd name="T55" fmla="*/ 276 h 1254"/>
                <a:gd name="T56" fmla="*/ 1412 w 6378"/>
                <a:gd name="T57" fmla="*/ 625 h 1254"/>
                <a:gd name="T58" fmla="*/ 1550 w 6378"/>
                <a:gd name="T59" fmla="*/ 985 h 1254"/>
                <a:gd name="T60" fmla="*/ 1478 w 6378"/>
                <a:gd name="T61" fmla="*/ 894 h 1254"/>
                <a:gd name="T62" fmla="*/ 1499 w 6378"/>
                <a:gd name="T63" fmla="*/ 968 h 1254"/>
                <a:gd name="T64" fmla="*/ 1525 w 6378"/>
                <a:gd name="T65" fmla="*/ 944 h 1254"/>
                <a:gd name="T66" fmla="*/ 1468 w 6378"/>
                <a:gd name="T67" fmla="*/ 928 h 1254"/>
                <a:gd name="T68" fmla="*/ 1532 w 6378"/>
                <a:gd name="T69" fmla="*/ 1022 h 1254"/>
                <a:gd name="T70" fmla="*/ 1488 w 6378"/>
                <a:gd name="T71" fmla="*/ 796 h 1254"/>
                <a:gd name="T72" fmla="*/ 1395 w 6378"/>
                <a:gd name="T73" fmla="*/ 939 h 1254"/>
                <a:gd name="T74" fmla="*/ 1347 w 6378"/>
                <a:gd name="T75" fmla="*/ 951 h 1254"/>
                <a:gd name="T76" fmla="*/ 1346 w 6378"/>
                <a:gd name="T77" fmla="*/ 943 h 1254"/>
                <a:gd name="T78" fmla="*/ 1393 w 6378"/>
                <a:gd name="T79" fmla="*/ 980 h 1254"/>
                <a:gd name="T80" fmla="*/ 1398 w 6378"/>
                <a:gd name="T81" fmla="*/ 824 h 1254"/>
                <a:gd name="T82" fmla="*/ 1349 w 6378"/>
                <a:gd name="T83" fmla="*/ 874 h 1254"/>
                <a:gd name="T84" fmla="*/ 1376 w 6378"/>
                <a:gd name="T85" fmla="*/ 1041 h 1254"/>
                <a:gd name="T86" fmla="*/ 1419 w 6378"/>
                <a:gd name="T87" fmla="*/ 970 h 1254"/>
                <a:gd name="T88" fmla="*/ 1474 w 6378"/>
                <a:gd name="T89" fmla="*/ 1045 h 1254"/>
                <a:gd name="T90" fmla="*/ 1545 w 6378"/>
                <a:gd name="T91" fmla="*/ 1063 h 1254"/>
                <a:gd name="T92" fmla="*/ 1563 w 6378"/>
                <a:gd name="T93" fmla="*/ 1009 h 1254"/>
                <a:gd name="T94" fmla="*/ 1501 w 6378"/>
                <a:gd name="T95" fmla="*/ 714 h 1254"/>
                <a:gd name="T96" fmla="*/ 1421 w 6378"/>
                <a:gd name="T97" fmla="*/ 106 h 1254"/>
                <a:gd name="T98" fmla="*/ 1403 w 6378"/>
                <a:gd name="T99" fmla="*/ 82 h 1254"/>
                <a:gd name="T100" fmla="*/ 1397 w 6378"/>
                <a:gd name="T101" fmla="*/ 714 h 1254"/>
                <a:gd name="T102" fmla="*/ 1301 w 6378"/>
                <a:gd name="T103" fmla="*/ 922 h 1254"/>
                <a:gd name="T104" fmla="*/ 1305 w 6378"/>
                <a:gd name="T105" fmla="*/ 1033 h 1254"/>
                <a:gd name="T106" fmla="*/ 1586 w 6378"/>
                <a:gd name="T107" fmla="*/ 1078 h 1254"/>
                <a:gd name="T108" fmla="*/ 2474 w 6378"/>
                <a:gd name="T109" fmla="*/ 342 h 1254"/>
                <a:gd name="T110" fmla="*/ 2329 w 6378"/>
                <a:gd name="T111" fmla="*/ 264 h 1254"/>
                <a:gd name="T112" fmla="*/ 2272 w 6378"/>
                <a:gd name="T113" fmla="*/ 339 h 1254"/>
                <a:gd name="T114" fmla="*/ 2325 w 6378"/>
                <a:gd name="T115" fmla="*/ 366 h 1254"/>
                <a:gd name="T116" fmla="*/ 2475 w 6378"/>
                <a:gd name="T117" fmla="*/ 505 h 1254"/>
                <a:gd name="T118" fmla="*/ 2449 w 6378"/>
                <a:gd name="T119" fmla="*/ 279 h 1254"/>
                <a:gd name="T120" fmla="*/ 2220 w 6378"/>
                <a:gd name="T121" fmla="*/ 491 h 1254"/>
                <a:gd name="T122" fmla="*/ 2442 w 6378"/>
                <a:gd name="T123" fmla="*/ 661 h 1254"/>
                <a:gd name="T124" fmla="*/ 5342 w 6378"/>
                <a:gd name="T125" fmla="*/ 876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78" h="1254">
                  <a:moveTo>
                    <a:pt x="6378" y="663"/>
                  </a:moveTo>
                  <a:cubicBezTo>
                    <a:pt x="6373" y="663"/>
                    <a:pt x="6373" y="663"/>
                    <a:pt x="6373" y="663"/>
                  </a:cubicBezTo>
                  <a:cubicBezTo>
                    <a:pt x="6346" y="643"/>
                    <a:pt x="6346" y="643"/>
                    <a:pt x="6346" y="643"/>
                  </a:cubicBezTo>
                  <a:cubicBezTo>
                    <a:pt x="6029" y="642"/>
                    <a:pt x="6029" y="642"/>
                    <a:pt x="6029" y="642"/>
                  </a:cubicBezTo>
                  <a:cubicBezTo>
                    <a:pt x="6012" y="655"/>
                    <a:pt x="6012" y="655"/>
                    <a:pt x="6012" y="655"/>
                  </a:cubicBezTo>
                  <a:cubicBezTo>
                    <a:pt x="6012" y="648"/>
                    <a:pt x="6007" y="647"/>
                    <a:pt x="6007" y="647"/>
                  </a:cubicBezTo>
                  <a:cubicBezTo>
                    <a:pt x="6008" y="645"/>
                    <a:pt x="5997" y="644"/>
                    <a:pt x="5997" y="644"/>
                  </a:cubicBezTo>
                  <a:cubicBezTo>
                    <a:pt x="5996" y="642"/>
                    <a:pt x="5989" y="633"/>
                    <a:pt x="5989" y="633"/>
                  </a:cubicBezTo>
                  <a:cubicBezTo>
                    <a:pt x="5987" y="630"/>
                    <a:pt x="5984" y="630"/>
                    <a:pt x="5984" y="630"/>
                  </a:cubicBezTo>
                  <a:cubicBezTo>
                    <a:pt x="5986" y="627"/>
                    <a:pt x="5986" y="627"/>
                    <a:pt x="5986" y="627"/>
                  </a:cubicBezTo>
                  <a:cubicBezTo>
                    <a:pt x="5987" y="625"/>
                    <a:pt x="5987" y="625"/>
                    <a:pt x="5987" y="625"/>
                  </a:cubicBezTo>
                  <a:cubicBezTo>
                    <a:pt x="5987" y="624"/>
                    <a:pt x="5987" y="624"/>
                    <a:pt x="5987" y="624"/>
                  </a:cubicBezTo>
                  <a:cubicBezTo>
                    <a:pt x="5988" y="623"/>
                    <a:pt x="5988" y="623"/>
                    <a:pt x="5988" y="623"/>
                  </a:cubicBezTo>
                  <a:cubicBezTo>
                    <a:pt x="5987" y="622"/>
                    <a:pt x="5987" y="622"/>
                    <a:pt x="5987" y="622"/>
                  </a:cubicBezTo>
                  <a:cubicBezTo>
                    <a:pt x="5986" y="620"/>
                    <a:pt x="5983" y="622"/>
                    <a:pt x="5983" y="622"/>
                  </a:cubicBezTo>
                  <a:cubicBezTo>
                    <a:pt x="5979" y="622"/>
                    <a:pt x="5979" y="622"/>
                    <a:pt x="5979" y="622"/>
                  </a:cubicBezTo>
                  <a:cubicBezTo>
                    <a:pt x="5976" y="623"/>
                    <a:pt x="5976" y="623"/>
                    <a:pt x="5976" y="623"/>
                  </a:cubicBezTo>
                  <a:cubicBezTo>
                    <a:pt x="5974" y="622"/>
                    <a:pt x="5974" y="622"/>
                    <a:pt x="5974" y="622"/>
                  </a:cubicBezTo>
                  <a:cubicBezTo>
                    <a:pt x="5971" y="621"/>
                    <a:pt x="5971" y="621"/>
                    <a:pt x="5971" y="621"/>
                  </a:cubicBezTo>
                  <a:cubicBezTo>
                    <a:pt x="5969" y="620"/>
                    <a:pt x="5969" y="620"/>
                    <a:pt x="5969" y="620"/>
                  </a:cubicBezTo>
                  <a:cubicBezTo>
                    <a:pt x="5967" y="619"/>
                    <a:pt x="5965" y="617"/>
                    <a:pt x="5965" y="617"/>
                  </a:cubicBezTo>
                  <a:cubicBezTo>
                    <a:pt x="5963" y="614"/>
                    <a:pt x="5957" y="613"/>
                    <a:pt x="5957" y="613"/>
                  </a:cubicBezTo>
                  <a:cubicBezTo>
                    <a:pt x="5955" y="612"/>
                    <a:pt x="5955" y="612"/>
                    <a:pt x="5955" y="612"/>
                  </a:cubicBezTo>
                  <a:cubicBezTo>
                    <a:pt x="5955" y="610"/>
                    <a:pt x="5955" y="610"/>
                    <a:pt x="5955" y="610"/>
                  </a:cubicBezTo>
                  <a:cubicBezTo>
                    <a:pt x="5955" y="609"/>
                    <a:pt x="5955" y="609"/>
                    <a:pt x="5955" y="609"/>
                  </a:cubicBezTo>
                  <a:cubicBezTo>
                    <a:pt x="5956" y="607"/>
                    <a:pt x="5956" y="607"/>
                    <a:pt x="5956" y="607"/>
                  </a:cubicBezTo>
                  <a:cubicBezTo>
                    <a:pt x="5956" y="606"/>
                    <a:pt x="5956" y="606"/>
                    <a:pt x="5956" y="606"/>
                  </a:cubicBezTo>
                  <a:cubicBezTo>
                    <a:pt x="5954" y="604"/>
                    <a:pt x="5954" y="604"/>
                    <a:pt x="5954" y="604"/>
                  </a:cubicBezTo>
                  <a:cubicBezTo>
                    <a:pt x="5952" y="603"/>
                    <a:pt x="5952" y="603"/>
                    <a:pt x="5952" y="603"/>
                  </a:cubicBezTo>
                  <a:cubicBezTo>
                    <a:pt x="5949" y="602"/>
                    <a:pt x="5949" y="602"/>
                    <a:pt x="5949" y="602"/>
                  </a:cubicBezTo>
                  <a:cubicBezTo>
                    <a:pt x="5947" y="603"/>
                    <a:pt x="5947" y="603"/>
                    <a:pt x="5947" y="603"/>
                  </a:cubicBezTo>
                  <a:cubicBezTo>
                    <a:pt x="5947" y="604"/>
                    <a:pt x="5947" y="604"/>
                    <a:pt x="5947" y="604"/>
                  </a:cubicBezTo>
                  <a:cubicBezTo>
                    <a:pt x="5946" y="606"/>
                    <a:pt x="5946" y="606"/>
                    <a:pt x="5946" y="606"/>
                  </a:cubicBezTo>
                  <a:cubicBezTo>
                    <a:pt x="5945" y="607"/>
                    <a:pt x="5945" y="607"/>
                    <a:pt x="5945" y="607"/>
                  </a:cubicBezTo>
                  <a:cubicBezTo>
                    <a:pt x="5945" y="608"/>
                    <a:pt x="5945" y="608"/>
                    <a:pt x="5945" y="608"/>
                  </a:cubicBezTo>
                  <a:cubicBezTo>
                    <a:pt x="5944" y="609"/>
                    <a:pt x="5944" y="609"/>
                    <a:pt x="5944" y="609"/>
                  </a:cubicBezTo>
                  <a:cubicBezTo>
                    <a:pt x="5944" y="610"/>
                    <a:pt x="5944" y="610"/>
                    <a:pt x="5944" y="610"/>
                  </a:cubicBezTo>
                  <a:cubicBezTo>
                    <a:pt x="5944" y="612"/>
                    <a:pt x="5944" y="612"/>
                    <a:pt x="5944" y="612"/>
                  </a:cubicBezTo>
                  <a:cubicBezTo>
                    <a:pt x="5944" y="613"/>
                    <a:pt x="5944" y="613"/>
                    <a:pt x="5944" y="613"/>
                  </a:cubicBezTo>
                  <a:cubicBezTo>
                    <a:pt x="5943" y="614"/>
                    <a:pt x="5943" y="614"/>
                    <a:pt x="5943" y="614"/>
                  </a:cubicBezTo>
                  <a:cubicBezTo>
                    <a:pt x="5941" y="614"/>
                    <a:pt x="5941" y="614"/>
                    <a:pt x="5941" y="614"/>
                  </a:cubicBezTo>
                  <a:cubicBezTo>
                    <a:pt x="5939" y="616"/>
                    <a:pt x="5939" y="616"/>
                    <a:pt x="5939" y="616"/>
                  </a:cubicBezTo>
                  <a:cubicBezTo>
                    <a:pt x="5937" y="617"/>
                    <a:pt x="5935" y="619"/>
                    <a:pt x="5935" y="622"/>
                  </a:cubicBezTo>
                  <a:cubicBezTo>
                    <a:pt x="5934" y="626"/>
                    <a:pt x="5934" y="629"/>
                    <a:pt x="5934" y="630"/>
                  </a:cubicBezTo>
                  <a:cubicBezTo>
                    <a:pt x="5934" y="542"/>
                    <a:pt x="5934" y="542"/>
                    <a:pt x="5934" y="542"/>
                  </a:cubicBezTo>
                  <a:cubicBezTo>
                    <a:pt x="5948" y="532"/>
                    <a:pt x="5948" y="532"/>
                    <a:pt x="5948" y="532"/>
                  </a:cubicBezTo>
                  <a:cubicBezTo>
                    <a:pt x="5948" y="524"/>
                    <a:pt x="5948" y="524"/>
                    <a:pt x="5948" y="524"/>
                  </a:cubicBezTo>
                  <a:cubicBezTo>
                    <a:pt x="5931" y="524"/>
                    <a:pt x="5931" y="524"/>
                    <a:pt x="5931" y="524"/>
                  </a:cubicBezTo>
                  <a:cubicBezTo>
                    <a:pt x="5931" y="501"/>
                    <a:pt x="5931" y="501"/>
                    <a:pt x="5931" y="501"/>
                  </a:cubicBezTo>
                  <a:cubicBezTo>
                    <a:pt x="5934" y="501"/>
                    <a:pt x="5934" y="501"/>
                    <a:pt x="5934" y="501"/>
                  </a:cubicBezTo>
                  <a:cubicBezTo>
                    <a:pt x="5934" y="498"/>
                    <a:pt x="5934" y="498"/>
                    <a:pt x="5934" y="498"/>
                  </a:cubicBezTo>
                  <a:cubicBezTo>
                    <a:pt x="5920" y="498"/>
                    <a:pt x="5920" y="498"/>
                    <a:pt x="5920" y="498"/>
                  </a:cubicBezTo>
                  <a:cubicBezTo>
                    <a:pt x="5929" y="494"/>
                    <a:pt x="5929" y="494"/>
                    <a:pt x="5929" y="494"/>
                  </a:cubicBezTo>
                  <a:cubicBezTo>
                    <a:pt x="5901" y="494"/>
                    <a:pt x="5901" y="494"/>
                    <a:pt x="5901" y="494"/>
                  </a:cubicBezTo>
                  <a:cubicBezTo>
                    <a:pt x="5901" y="491"/>
                    <a:pt x="5901" y="491"/>
                    <a:pt x="5901" y="491"/>
                  </a:cubicBezTo>
                  <a:cubicBezTo>
                    <a:pt x="5850" y="491"/>
                    <a:pt x="5850" y="491"/>
                    <a:pt x="5850" y="491"/>
                  </a:cubicBezTo>
                  <a:cubicBezTo>
                    <a:pt x="5850" y="494"/>
                    <a:pt x="5850" y="494"/>
                    <a:pt x="5850" y="494"/>
                  </a:cubicBezTo>
                  <a:cubicBezTo>
                    <a:pt x="5833" y="494"/>
                    <a:pt x="5833" y="494"/>
                    <a:pt x="5833" y="494"/>
                  </a:cubicBezTo>
                  <a:cubicBezTo>
                    <a:pt x="5834" y="493"/>
                    <a:pt x="5834" y="493"/>
                    <a:pt x="5834" y="493"/>
                  </a:cubicBezTo>
                  <a:cubicBezTo>
                    <a:pt x="5834" y="492"/>
                    <a:pt x="5834" y="492"/>
                    <a:pt x="5834" y="492"/>
                  </a:cubicBezTo>
                  <a:cubicBezTo>
                    <a:pt x="5835" y="491"/>
                    <a:pt x="5835" y="491"/>
                    <a:pt x="5835" y="491"/>
                  </a:cubicBezTo>
                  <a:cubicBezTo>
                    <a:pt x="5835" y="490"/>
                    <a:pt x="5835" y="490"/>
                    <a:pt x="5835" y="490"/>
                  </a:cubicBezTo>
                  <a:cubicBezTo>
                    <a:pt x="5832" y="489"/>
                    <a:pt x="5832" y="489"/>
                    <a:pt x="5832" y="489"/>
                  </a:cubicBezTo>
                  <a:cubicBezTo>
                    <a:pt x="5830" y="489"/>
                    <a:pt x="5829" y="489"/>
                    <a:pt x="5829" y="489"/>
                  </a:cubicBezTo>
                  <a:cubicBezTo>
                    <a:pt x="5829" y="487"/>
                    <a:pt x="5829" y="487"/>
                    <a:pt x="5829" y="487"/>
                  </a:cubicBezTo>
                  <a:cubicBezTo>
                    <a:pt x="5829" y="485"/>
                    <a:pt x="5829" y="485"/>
                    <a:pt x="5829" y="485"/>
                  </a:cubicBezTo>
                  <a:cubicBezTo>
                    <a:pt x="5831" y="485"/>
                    <a:pt x="5831" y="485"/>
                    <a:pt x="5831" y="485"/>
                  </a:cubicBezTo>
                  <a:cubicBezTo>
                    <a:pt x="5831" y="480"/>
                    <a:pt x="5831" y="480"/>
                    <a:pt x="5831" y="480"/>
                  </a:cubicBezTo>
                  <a:cubicBezTo>
                    <a:pt x="5829" y="480"/>
                    <a:pt x="5829" y="480"/>
                    <a:pt x="5829" y="480"/>
                  </a:cubicBezTo>
                  <a:cubicBezTo>
                    <a:pt x="5829" y="474"/>
                    <a:pt x="5829" y="474"/>
                    <a:pt x="5829" y="474"/>
                  </a:cubicBezTo>
                  <a:cubicBezTo>
                    <a:pt x="5830" y="471"/>
                    <a:pt x="5828" y="470"/>
                    <a:pt x="5828" y="470"/>
                  </a:cubicBezTo>
                  <a:cubicBezTo>
                    <a:pt x="5824" y="470"/>
                    <a:pt x="5824" y="470"/>
                    <a:pt x="5824" y="470"/>
                  </a:cubicBezTo>
                  <a:cubicBezTo>
                    <a:pt x="5824" y="469"/>
                    <a:pt x="5824" y="469"/>
                    <a:pt x="5824" y="469"/>
                  </a:cubicBezTo>
                  <a:cubicBezTo>
                    <a:pt x="5825" y="467"/>
                    <a:pt x="5825" y="467"/>
                    <a:pt x="5825" y="467"/>
                  </a:cubicBezTo>
                  <a:cubicBezTo>
                    <a:pt x="5828" y="464"/>
                    <a:pt x="5824" y="458"/>
                    <a:pt x="5824" y="458"/>
                  </a:cubicBezTo>
                  <a:cubicBezTo>
                    <a:pt x="5824" y="454"/>
                    <a:pt x="5824" y="454"/>
                    <a:pt x="5824" y="454"/>
                  </a:cubicBezTo>
                  <a:cubicBezTo>
                    <a:pt x="5826" y="454"/>
                    <a:pt x="5826" y="454"/>
                    <a:pt x="5826" y="454"/>
                  </a:cubicBezTo>
                  <a:cubicBezTo>
                    <a:pt x="5826" y="452"/>
                    <a:pt x="5826" y="452"/>
                    <a:pt x="5826" y="452"/>
                  </a:cubicBezTo>
                  <a:cubicBezTo>
                    <a:pt x="5825" y="451"/>
                    <a:pt x="5825" y="451"/>
                    <a:pt x="5825" y="451"/>
                  </a:cubicBezTo>
                  <a:cubicBezTo>
                    <a:pt x="5825" y="450"/>
                    <a:pt x="5825" y="450"/>
                    <a:pt x="5825" y="450"/>
                  </a:cubicBezTo>
                  <a:cubicBezTo>
                    <a:pt x="5825" y="448"/>
                    <a:pt x="5821" y="450"/>
                    <a:pt x="5821" y="450"/>
                  </a:cubicBezTo>
                  <a:cubicBezTo>
                    <a:pt x="5820" y="448"/>
                    <a:pt x="5816" y="450"/>
                    <a:pt x="5816" y="448"/>
                  </a:cubicBezTo>
                  <a:cubicBezTo>
                    <a:pt x="5816" y="445"/>
                    <a:pt x="5813" y="437"/>
                    <a:pt x="5813" y="437"/>
                  </a:cubicBezTo>
                  <a:cubicBezTo>
                    <a:pt x="5813" y="435"/>
                    <a:pt x="5813" y="435"/>
                    <a:pt x="5813" y="435"/>
                  </a:cubicBezTo>
                  <a:cubicBezTo>
                    <a:pt x="5813" y="433"/>
                    <a:pt x="5813" y="433"/>
                    <a:pt x="5813" y="433"/>
                  </a:cubicBezTo>
                  <a:cubicBezTo>
                    <a:pt x="5812" y="430"/>
                    <a:pt x="5812" y="430"/>
                    <a:pt x="5812" y="430"/>
                  </a:cubicBezTo>
                  <a:cubicBezTo>
                    <a:pt x="5810" y="430"/>
                    <a:pt x="5810" y="430"/>
                    <a:pt x="5810" y="430"/>
                  </a:cubicBezTo>
                  <a:cubicBezTo>
                    <a:pt x="5808" y="429"/>
                    <a:pt x="5808" y="429"/>
                    <a:pt x="5808" y="429"/>
                  </a:cubicBezTo>
                  <a:cubicBezTo>
                    <a:pt x="5806" y="424"/>
                    <a:pt x="5800" y="425"/>
                    <a:pt x="5800" y="425"/>
                  </a:cubicBezTo>
                  <a:cubicBezTo>
                    <a:pt x="5790" y="427"/>
                    <a:pt x="5795" y="435"/>
                    <a:pt x="5795" y="435"/>
                  </a:cubicBezTo>
                  <a:cubicBezTo>
                    <a:pt x="5796" y="436"/>
                    <a:pt x="5796" y="436"/>
                    <a:pt x="5796" y="436"/>
                  </a:cubicBezTo>
                  <a:cubicBezTo>
                    <a:pt x="5794" y="437"/>
                    <a:pt x="5794" y="437"/>
                    <a:pt x="5794" y="437"/>
                  </a:cubicBezTo>
                  <a:cubicBezTo>
                    <a:pt x="5791" y="437"/>
                    <a:pt x="5784" y="440"/>
                    <a:pt x="5784" y="440"/>
                  </a:cubicBezTo>
                  <a:cubicBezTo>
                    <a:pt x="5784" y="430"/>
                    <a:pt x="5781" y="429"/>
                    <a:pt x="5781" y="429"/>
                  </a:cubicBezTo>
                  <a:cubicBezTo>
                    <a:pt x="5779" y="426"/>
                    <a:pt x="5774" y="426"/>
                    <a:pt x="5774" y="426"/>
                  </a:cubicBezTo>
                  <a:cubicBezTo>
                    <a:pt x="5774" y="415"/>
                    <a:pt x="5774" y="415"/>
                    <a:pt x="5774" y="415"/>
                  </a:cubicBezTo>
                  <a:cubicBezTo>
                    <a:pt x="5777" y="413"/>
                    <a:pt x="5776" y="410"/>
                    <a:pt x="5776" y="410"/>
                  </a:cubicBezTo>
                  <a:cubicBezTo>
                    <a:pt x="5783" y="412"/>
                    <a:pt x="5783" y="412"/>
                    <a:pt x="5783" y="412"/>
                  </a:cubicBezTo>
                  <a:cubicBezTo>
                    <a:pt x="5787" y="413"/>
                    <a:pt x="5787" y="413"/>
                    <a:pt x="5787" y="413"/>
                  </a:cubicBezTo>
                  <a:cubicBezTo>
                    <a:pt x="5790" y="413"/>
                    <a:pt x="5790" y="413"/>
                    <a:pt x="5790" y="413"/>
                  </a:cubicBezTo>
                  <a:cubicBezTo>
                    <a:pt x="5791" y="414"/>
                    <a:pt x="5791" y="414"/>
                    <a:pt x="5791" y="414"/>
                  </a:cubicBezTo>
                  <a:cubicBezTo>
                    <a:pt x="5793" y="416"/>
                    <a:pt x="5798" y="416"/>
                    <a:pt x="5798" y="416"/>
                  </a:cubicBezTo>
                  <a:cubicBezTo>
                    <a:pt x="5803" y="416"/>
                    <a:pt x="5807" y="413"/>
                    <a:pt x="5807" y="413"/>
                  </a:cubicBezTo>
                  <a:cubicBezTo>
                    <a:pt x="5807" y="411"/>
                    <a:pt x="5800" y="410"/>
                    <a:pt x="5800" y="410"/>
                  </a:cubicBezTo>
                  <a:cubicBezTo>
                    <a:pt x="5798" y="410"/>
                    <a:pt x="5792" y="410"/>
                    <a:pt x="5792" y="410"/>
                  </a:cubicBezTo>
                  <a:cubicBezTo>
                    <a:pt x="5786" y="410"/>
                    <a:pt x="5786" y="409"/>
                    <a:pt x="5786" y="409"/>
                  </a:cubicBezTo>
                  <a:cubicBezTo>
                    <a:pt x="5785" y="407"/>
                    <a:pt x="5776" y="402"/>
                    <a:pt x="5776" y="402"/>
                  </a:cubicBezTo>
                  <a:cubicBezTo>
                    <a:pt x="5774" y="402"/>
                    <a:pt x="5771" y="396"/>
                    <a:pt x="5771" y="396"/>
                  </a:cubicBezTo>
                  <a:cubicBezTo>
                    <a:pt x="5768" y="389"/>
                    <a:pt x="5759" y="387"/>
                    <a:pt x="5759" y="387"/>
                  </a:cubicBezTo>
                  <a:cubicBezTo>
                    <a:pt x="5757" y="387"/>
                    <a:pt x="5759" y="384"/>
                    <a:pt x="5759" y="384"/>
                  </a:cubicBezTo>
                  <a:cubicBezTo>
                    <a:pt x="5760" y="382"/>
                    <a:pt x="5760" y="382"/>
                    <a:pt x="5760" y="382"/>
                  </a:cubicBezTo>
                  <a:cubicBezTo>
                    <a:pt x="5761" y="381"/>
                    <a:pt x="5761" y="381"/>
                    <a:pt x="5761" y="381"/>
                  </a:cubicBezTo>
                  <a:cubicBezTo>
                    <a:pt x="5764" y="378"/>
                    <a:pt x="5761" y="375"/>
                    <a:pt x="5761" y="375"/>
                  </a:cubicBezTo>
                  <a:cubicBezTo>
                    <a:pt x="5759" y="374"/>
                    <a:pt x="5756" y="374"/>
                    <a:pt x="5754" y="374"/>
                  </a:cubicBezTo>
                  <a:cubicBezTo>
                    <a:pt x="5751" y="374"/>
                    <a:pt x="5749" y="376"/>
                    <a:pt x="5749" y="376"/>
                  </a:cubicBezTo>
                  <a:cubicBezTo>
                    <a:pt x="5746" y="378"/>
                    <a:pt x="5749" y="380"/>
                    <a:pt x="5749" y="380"/>
                  </a:cubicBezTo>
                  <a:cubicBezTo>
                    <a:pt x="5750" y="381"/>
                    <a:pt x="5750" y="381"/>
                    <a:pt x="5750" y="381"/>
                  </a:cubicBezTo>
                  <a:cubicBezTo>
                    <a:pt x="5752" y="384"/>
                    <a:pt x="5752" y="384"/>
                    <a:pt x="5752" y="384"/>
                  </a:cubicBezTo>
                  <a:cubicBezTo>
                    <a:pt x="5752" y="385"/>
                    <a:pt x="5752" y="386"/>
                    <a:pt x="5752" y="386"/>
                  </a:cubicBezTo>
                  <a:cubicBezTo>
                    <a:pt x="5749" y="387"/>
                    <a:pt x="5749" y="387"/>
                    <a:pt x="5749" y="387"/>
                  </a:cubicBezTo>
                  <a:cubicBezTo>
                    <a:pt x="5747" y="388"/>
                    <a:pt x="5747" y="388"/>
                    <a:pt x="5747" y="388"/>
                  </a:cubicBezTo>
                  <a:cubicBezTo>
                    <a:pt x="5745" y="388"/>
                    <a:pt x="5745" y="388"/>
                    <a:pt x="5745" y="388"/>
                  </a:cubicBezTo>
                  <a:cubicBezTo>
                    <a:pt x="5741" y="389"/>
                    <a:pt x="5736" y="398"/>
                    <a:pt x="5736" y="398"/>
                  </a:cubicBezTo>
                  <a:cubicBezTo>
                    <a:pt x="5735" y="400"/>
                    <a:pt x="5733" y="402"/>
                    <a:pt x="5733" y="402"/>
                  </a:cubicBezTo>
                  <a:cubicBezTo>
                    <a:pt x="5730" y="403"/>
                    <a:pt x="5725" y="407"/>
                    <a:pt x="5725" y="407"/>
                  </a:cubicBezTo>
                  <a:cubicBezTo>
                    <a:pt x="5722" y="409"/>
                    <a:pt x="5719" y="408"/>
                    <a:pt x="5719" y="408"/>
                  </a:cubicBezTo>
                  <a:cubicBezTo>
                    <a:pt x="5717" y="408"/>
                    <a:pt x="5714" y="408"/>
                    <a:pt x="5714" y="408"/>
                  </a:cubicBezTo>
                  <a:cubicBezTo>
                    <a:pt x="5707" y="407"/>
                    <a:pt x="5704" y="410"/>
                    <a:pt x="5704" y="410"/>
                  </a:cubicBezTo>
                  <a:cubicBezTo>
                    <a:pt x="5699" y="413"/>
                    <a:pt x="5709" y="415"/>
                    <a:pt x="5709" y="415"/>
                  </a:cubicBezTo>
                  <a:cubicBezTo>
                    <a:pt x="5716" y="416"/>
                    <a:pt x="5718" y="413"/>
                    <a:pt x="5718" y="413"/>
                  </a:cubicBezTo>
                  <a:cubicBezTo>
                    <a:pt x="5720" y="413"/>
                    <a:pt x="5720" y="413"/>
                    <a:pt x="5720" y="413"/>
                  </a:cubicBezTo>
                  <a:cubicBezTo>
                    <a:pt x="5729" y="412"/>
                    <a:pt x="5735" y="407"/>
                    <a:pt x="5735" y="407"/>
                  </a:cubicBezTo>
                  <a:cubicBezTo>
                    <a:pt x="5735" y="408"/>
                    <a:pt x="5735" y="408"/>
                    <a:pt x="5735" y="408"/>
                  </a:cubicBezTo>
                  <a:cubicBezTo>
                    <a:pt x="5736" y="410"/>
                    <a:pt x="5736" y="410"/>
                    <a:pt x="5736" y="410"/>
                  </a:cubicBezTo>
                  <a:cubicBezTo>
                    <a:pt x="5736" y="413"/>
                    <a:pt x="5741" y="409"/>
                    <a:pt x="5741" y="409"/>
                  </a:cubicBezTo>
                  <a:cubicBezTo>
                    <a:pt x="5743" y="408"/>
                    <a:pt x="5743" y="409"/>
                    <a:pt x="5743" y="409"/>
                  </a:cubicBezTo>
                  <a:cubicBezTo>
                    <a:pt x="5743" y="419"/>
                    <a:pt x="5743" y="419"/>
                    <a:pt x="5743" y="419"/>
                  </a:cubicBezTo>
                  <a:cubicBezTo>
                    <a:pt x="5740" y="418"/>
                    <a:pt x="5740" y="418"/>
                    <a:pt x="5740" y="418"/>
                  </a:cubicBezTo>
                  <a:cubicBezTo>
                    <a:pt x="5738" y="418"/>
                    <a:pt x="5738" y="418"/>
                    <a:pt x="5738" y="418"/>
                  </a:cubicBezTo>
                  <a:cubicBezTo>
                    <a:pt x="5736" y="419"/>
                    <a:pt x="5736" y="419"/>
                    <a:pt x="5736" y="419"/>
                  </a:cubicBezTo>
                  <a:cubicBezTo>
                    <a:pt x="5735" y="419"/>
                    <a:pt x="5735" y="419"/>
                    <a:pt x="5735" y="419"/>
                  </a:cubicBezTo>
                  <a:cubicBezTo>
                    <a:pt x="5735" y="420"/>
                    <a:pt x="5735" y="420"/>
                    <a:pt x="5735" y="420"/>
                  </a:cubicBezTo>
                  <a:cubicBezTo>
                    <a:pt x="5735" y="421"/>
                    <a:pt x="5735" y="421"/>
                    <a:pt x="5735" y="421"/>
                  </a:cubicBezTo>
                  <a:cubicBezTo>
                    <a:pt x="5735" y="422"/>
                    <a:pt x="5735" y="422"/>
                    <a:pt x="5735" y="422"/>
                  </a:cubicBezTo>
                  <a:cubicBezTo>
                    <a:pt x="5734" y="423"/>
                    <a:pt x="5734" y="423"/>
                    <a:pt x="5734" y="423"/>
                  </a:cubicBezTo>
                  <a:cubicBezTo>
                    <a:pt x="5733" y="423"/>
                    <a:pt x="5733" y="423"/>
                    <a:pt x="5733" y="423"/>
                  </a:cubicBezTo>
                  <a:cubicBezTo>
                    <a:pt x="5731" y="425"/>
                    <a:pt x="5731" y="427"/>
                    <a:pt x="5731" y="427"/>
                  </a:cubicBezTo>
                  <a:cubicBezTo>
                    <a:pt x="5725" y="436"/>
                    <a:pt x="5725" y="436"/>
                    <a:pt x="5725" y="436"/>
                  </a:cubicBezTo>
                  <a:cubicBezTo>
                    <a:pt x="5724" y="422"/>
                    <a:pt x="5724" y="422"/>
                    <a:pt x="5724" y="422"/>
                  </a:cubicBezTo>
                  <a:cubicBezTo>
                    <a:pt x="5725" y="422"/>
                    <a:pt x="5725" y="422"/>
                    <a:pt x="5725" y="422"/>
                  </a:cubicBezTo>
                  <a:cubicBezTo>
                    <a:pt x="5726" y="421"/>
                    <a:pt x="5726" y="421"/>
                    <a:pt x="5726" y="421"/>
                  </a:cubicBezTo>
                  <a:cubicBezTo>
                    <a:pt x="5726" y="419"/>
                    <a:pt x="5726" y="419"/>
                    <a:pt x="5726" y="419"/>
                  </a:cubicBezTo>
                  <a:cubicBezTo>
                    <a:pt x="5726" y="418"/>
                    <a:pt x="5726" y="418"/>
                    <a:pt x="5726" y="418"/>
                  </a:cubicBezTo>
                  <a:cubicBezTo>
                    <a:pt x="5725" y="418"/>
                    <a:pt x="5725" y="418"/>
                    <a:pt x="5725" y="418"/>
                  </a:cubicBezTo>
                  <a:cubicBezTo>
                    <a:pt x="5723" y="420"/>
                    <a:pt x="5723" y="420"/>
                    <a:pt x="5723" y="420"/>
                  </a:cubicBezTo>
                  <a:cubicBezTo>
                    <a:pt x="5722" y="421"/>
                    <a:pt x="5722" y="421"/>
                    <a:pt x="5722" y="421"/>
                  </a:cubicBezTo>
                  <a:cubicBezTo>
                    <a:pt x="5722" y="423"/>
                    <a:pt x="5722" y="423"/>
                    <a:pt x="5722" y="423"/>
                  </a:cubicBezTo>
                  <a:cubicBezTo>
                    <a:pt x="5720" y="425"/>
                    <a:pt x="5716" y="434"/>
                    <a:pt x="5716" y="434"/>
                  </a:cubicBezTo>
                  <a:cubicBezTo>
                    <a:pt x="5715" y="435"/>
                    <a:pt x="5715" y="435"/>
                    <a:pt x="5715" y="435"/>
                  </a:cubicBezTo>
                  <a:cubicBezTo>
                    <a:pt x="5715" y="435"/>
                    <a:pt x="5715" y="435"/>
                    <a:pt x="5715" y="435"/>
                  </a:cubicBezTo>
                  <a:cubicBezTo>
                    <a:pt x="5714" y="435"/>
                    <a:pt x="5714" y="435"/>
                    <a:pt x="5714" y="435"/>
                  </a:cubicBezTo>
                  <a:cubicBezTo>
                    <a:pt x="5714" y="432"/>
                    <a:pt x="5714" y="431"/>
                    <a:pt x="5714" y="431"/>
                  </a:cubicBezTo>
                  <a:cubicBezTo>
                    <a:pt x="5714" y="429"/>
                    <a:pt x="5714" y="429"/>
                    <a:pt x="5714" y="429"/>
                  </a:cubicBezTo>
                  <a:cubicBezTo>
                    <a:pt x="5714" y="427"/>
                    <a:pt x="5714" y="427"/>
                    <a:pt x="5714" y="427"/>
                  </a:cubicBezTo>
                  <a:cubicBezTo>
                    <a:pt x="5715" y="425"/>
                    <a:pt x="5715" y="425"/>
                    <a:pt x="5715" y="425"/>
                  </a:cubicBezTo>
                  <a:cubicBezTo>
                    <a:pt x="5715" y="423"/>
                    <a:pt x="5715" y="423"/>
                    <a:pt x="5715" y="423"/>
                  </a:cubicBezTo>
                  <a:cubicBezTo>
                    <a:pt x="5714" y="424"/>
                    <a:pt x="5714" y="424"/>
                    <a:pt x="5714" y="424"/>
                  </a:cubicBezTo>
                  <a:cubicBezTo>
                    <a:pt x="5713" y="424"/>
                    <a:pt x="5713" y="424"/>
                    <a:pt x="5713" y="424"/>
                  </a:cubicBezTo>
                  <a:cubicBezTo>
                    <a:pt x="5712" y="425"/>
                    <a:pt x="5712" y="425"/>
                    <a:pt x="5712" y="425"/>
                  </a:cubicBezTo>
                  <a:cubicBezTo>
                    <a:pt x="5711" y="424"/>
                    <a:pt x="5711" y="424"/>
                    <a:pt x="5711" y="424"/>
                  </a:cubicBezTo>
                  <a:cubicBezTo>
                    <a:pt x="5712" y="422"/>
                    <a:pt x="5712" y="422"/>
                    <a:pt x="5712" y="422"/>
                  </a:cubicBezTo>
                  <a:cubicBezTo>
                    <a:pt x="5711" y="421"/>
                    <a:pt x="5711" y="421"/>
                    <a:pt x="5711" y="421"/>
                  </a:cubicBezTo>
                  <a:cubicBezTo>
                    <a:pt x="5709" y="420"/>
                    <a:pt x="5709" y="420"/>
                    <a:pt x="5709" y="420"/>
                  </a:cubicBezTo>
                  <a:cubicBezTo>
                    <a:pt x="5707" y="420"/>
                    <a:pt x="5707" y="420"/>
                    <a:pt x="5707" y="420"/>
                  </a:cubicBezTo>
                  <a:cubicBezTo>
                    <a:pt x="5705" y="420"/>
                    <a:pt x="5705" y="420"/>
                    <a:pt x="5705" y="420"/>
                  </a:cubicBezTo>
                  <a:cubicBezTo>
                    <a:pt x="5704" y="420"/>
                    <a:pt x="5704" y="420"/>
                    <a:pt x="5704" y="420"/>
                  </a:cubicBezTo>
                  <a:cubicBezTo>
                    <a:pt x="5704" y="418"/>
                    <a:pt x="5701" y="416"/>
                    <a:pt x="5701" y="416"/>
                  </a:cubicBezTo>
                  <a:cubicBezTo>
                    <a:pt x="5700" y="415"/>
                    <a:pt x="5700" y="416"/>
                    <a:pt x="5700" y="416"/>
                  </a:cubicBezTo>
                  <a:cubicBezTo>
                    <a:pt x="5699" y="418"/>
                    <a:pt x="5699" y="418"/>
                    <a:pt x="5699" y="418"/>
                  </a:cubicBezTo>
                  <a:cubicBezTo>
                    <a:pt x="5700" y="419"/>
                    <a:pt x="5700" y="419"/>
                    <a:pt x="5700" y="419"/>
                  </a:cubicBezTo>
                  <a:cubicBezTo>
                    <a:pt x="5700" y="421"/>
                    <a:pt x="5700" y="421"/>
                    <a:pt x="5700" y="421"/>
                  </a:cubicBezTo>
                  <a:cubicBezTo>
                    <a:pt x="5701" y="423"/>
                    <a:pt x="5701" y="423"/>
                    <a:pt x="5701" y="423"/>
                  </a:cubicBezTo>
                  <a:cubicBezTo>
                    <a:pt x="5701" y="424"/>
                    <a:pt x="5701" y="424"/>
                    <a:pt x="5701" y="424"/>
                  </a:cubicBezTo>
                  <a:cubicBezTo>
                    <a:pt x="5700" y="425"/>
                    <a:pt x="5700" y="425"/>
                    <a:pt x="5700" y="425"/>
                  </a:cubicBezTo>
                  <a:cubicBezTo>
                    <a:pt x="5700" y="427"/>
                    <a:pt x="5700" y="427"/>
                    <a:pt x="5700" y="427"/>
                  </a:cubicBezTo>
                  <a:cubicBezTo>
                    <a:pt x="5699" y="428"/>
                    <a:pt x="5699" y="428"/>
                    <a:pt x="5699" y="428"/>
                  </a:cubicBezTo>
                  <a:cubicBezTo>
                    <a:pt x="5699" y="430"/>
                    <a:pt x="5699" y="430"/>
                    <a:pt x="5699" y="430"/>
                  </a:cubicBezTo>
                  <a:cubicBezTo>
                    <a:pt x="5699" y="432"/>
                    <a:pt x="5699" y="432"/>
                    <a:pt x="5699" y="432"/>
                  </a:cubicBezTo>
                  <a:cubicBezTo>
                    <a:pt x="5699" y="434"/>
                    <a:pt x="5699" y="434"/>
                    <a:pt x="5699" y="434"/>
                  </a:cubicBezTo>
                  <a:cubicBezTo>
                    <a:pt x="5699" y="435"/>
                    <a:pt x="5699" y="435"/>
                    <a:pt x="5699" y="435"/>
                  </a:cubicBezTo>
                  <a:cubicBezTo>
                    <a:pt x="5698" y="436"/>
                    <a:pt x="5698" y="436"/>
                    <a:pt x="5698" y="436"/>
                  </a:cubicBezTo>
                  <a:cubicBezTo>
                    <a:pt x="5690" y="426"/>
                    <a:pt x="5690" y="426"/>
                    <a:pt x="5690" y="426"/>
                  </a:cubicBezTo>
                  <a:cubicBezTo>
                    <a:pt x="5690" y="424"/>
                    <a:pt x="5690" y="424"/>
                    <a:pt x="5690" y="424"/>
                  </a:cubicBezTo>
                  <a:cubicBezTo>
                    <a:pt x="5688" y="422"/>
                    <a:pt x="5688" y="422"/>
                    <a:pt x="5688" y="422"/>
                  </a:cubicBezTo>
                  <a:cubicBezTo>
                    <a:pt x="5686" y="422"/>
                    <a:pt x="5686" y="422"/>
                    <a:pt x="5686" y="422"/>
                  </a:cubicBezTo>
                  <a:cubicBezTo>
                    <a:pt x="5686" y="423"/>
                    <a:pt x="5686" y="423"/>
                    <a:pt x="5686" y="423"/>
                  </a:cubicBezTo>
                  <a:cubicBezTo>
                    <a:pt x="5687" y="424"/>
                    <a:pt x="5687" y="424"/>
                    <a:pt x="5687" y="424"/>
                  </a:cubicBezTo>
                  <a:cubicBezTo>
                    <a:pt x="5689" y="428"/>
                    <a:pt x="5689" y="428"/>
                    <a:pt x="5689" y="428"/>
                  </a:cubicBezTo>
                  <a:cubicBezTo>
                    <a:pt x="5688" y="432"/>
                    <a:pt x="5687" y="453"/>
                    <a:pt x="5687" y="453"/>
                  </a:cubicBezTo>
                  <a:cubicBezTo>
                    <a:pt x="5683" y="456"/>
                    <a:pt x="5683" y="456"/>
                    <a:pt x="5683" y="456"/>
                  </a:cubicBezTo>
                  <a:cubicBezTo>
                    <a:pt x="5679" y="457"/>
                    <a:pt x="5674" y="464"/>
                    <a:pt x="5674" y="464"/>
                  </a:cubicBezTo>
                  <a:cubicBezTo>
                    <a:pt x="5672" y="465"/>
                    <a:pt x="5672" y="465"/>
                    <a:pt x="5672" y="465"/>
                  </a:cubicBezTo>
                  <a:cubicBezTo>
                    <a:pt x="5670" y="465"/>
                    <a:pt x="5670" y="465"/>
                    <a:pt x="5670" y="465"/>
                  </a:cubicBezTo>
                  <a:cubicBezTo>
                    <a:pt x="5668" y="466"/>
                    <a:pt x="5668" y="466"/>
                    <a:pt x="5668" y="466"/>
                  </a:cubicBezTo>
                  <a:cubicBezTo>
                    <a:pt x="5667" y="468"/>
                    <a:pt x="5667" y="468"/>
                    <a:pt x="5667" y="468"/>
                  </a:cubicBezTo>
                  <a:cubicBezTo>
                    <a:pt x="5669" y="470"/>
                    <a:pt x="5669" y="470"/>
                    <a:pt x="5669" y="470"/>
                  </a:cubicBezTo>
                  <a:cubicBezTo>
                    <a:pt x="5669" y="471"/>
                    <a:pt x="5669" y="471"/>
                    <a:pt x="5669" y="471"/>
                  </a:cubicBezTo>
                  <a:cubicBezTo>
                    <a:pt x="5669" y="473"/>
                    <a:pt x="5669" y="473"/>
                    <a:pt x="5669" y="473"/>
                  </a:cubicBezTo>
                  <a:cubicBezTo>
                    <a:pt x="5669" y="475"/>
                    <a:pt x="5669" y="475"/>
                    <a:pt x="5669" y="475"/>
                  </a:cubicBezTo>
                  <a:cubicBezTo>
                    <a:pt x="5669" y="476"/>
                    <a:pt x="5669" y="476"/>
                    <a:pt x="5669" y="476"/>
                  </a:cubicBezTo>
                  <a:cubicBezTo>
                    <a:pt x="5670" y="477"/>
                    <a:pt x="5670" y="477"/>
                    <a:pt x="5670" y="477"/>
                  </a:cubicBezTo>
                  <a:cubicBezTo>
                    <a:pt x="5671" y="479"/>
                    <a:pt x="5671" y="479"/>
                    <a:pt x="5671" y="479"/>
                  </a:cubicBezTo>
                  <a:cubicBezTo>
                    <a:pt x="5671" y="481"/>
                    <a:pt x="5671" y="481"/>
                    <a:pt x="5671" y="481"/>
                  </a:cubicBezTo>
                  <a:cubicBezTo>
                    <a:pt x="5673" y="482"/>
                    <a:pt x="5673" y="482"/>
                    <a:pt x="5673" y="482"/>
                  </a:cubicBezTo>
                  <a:cubicBezTo>
                    <a:pt x="5675" y="482"/>
                    <a:pt x="5675" y="482"/>
                    <a:pt x="5675" y="482"/>
                  </a:cubicBezTo>
                  <a:cubicBezTo>
                    <a:pt x="5675" y="484"/>
                    <a:pt x="5675" y="484"/>
                    <a:pt x="5675" y="484"/>
                  </a:cubicBezTo>
                  <a:cubicBezTo>
                    <a:pt x="5676" y="486"/>
                    <a:pt x="5676" y="486"/>
                    <a:pt x="5676" y="486"/>
                  </a:cubicBezTo>
                  <a:cubicBezTo>
                    <a:pt x="5677" y="487"/>
                    <a:pt x="5677" y="487"/>
                    <a:pt x="5677" y="487"/>
                  </a:cubicBezTo>
                  <a:cubicBezTo>
                    <a:pt x="5678" y="487"/>
                    <a:pt x="5678" y="487"/>
                    <a:pt x="5678" y="487"/>
                  </a:cubicBezTo>
                  <a:cubicBezTo>
                    <a:pt x="5677" y="488"/>
                    <a:pt x="5677" y="488"/>
                    <a:pt x="5677" y="488"/>
                  </a:cubicBezTo>
                  <a:cubicBezTo>
                    <a:pt x="5676" y="489"/>
                    <a:pt x="5676" y="489"/>
                    <a:pt x="5676" y="489"/>
                  </a:cubicBezTo>
                  <a:cubicBezTo>
                    <a:pt x="5674" y="490"/>
                    <a:pt x="5674" y="490"/>
                    <a:pt x="5674" y="490"/>
                  </a:cubicBezTo>
                  <a:cubicBezTo>
                    <a:pt x="5672" y="490"/>
                    <a:pt x="5672" y="490"/>
                    <a:pt x="5672" y="490"/>
                  </a:cubicBezTo>
                  <a:cubicBezTo>
                    <a:pt x="5672" y="491"/>
                    <a:pt x="5672" y="491"/>
                    <a:pt x="5672" y="491"/>
                  </a:cubicBezTo>
                  <a:cubicBezTo>
                    <a:pt x="5601" y="491"/>
                    <a:pt x="5601" y="491"/>
                    <a:pt x="5601" y="491"/>
                  </a:cubicBezTo>
                  <a:cubicBezTo>
                    <a:pt x="5601" y="497"/>
                    <a:pt x="5601" y="497"/>
                    <a:pt x="5601" y="497"/>
                  </a:cubicBezTo>
                  <a:cubicBezTo>
                    <a:pt x="5568" y="497"/>
                    <a:pt x="5568" y="497"/>
                    <a:pt x="5568" y="497"/>
                  </a:cubicBezTo>
                  <a:cubicBezTo>
                    <a:pt x="5568" y="500"/>
                    <a:pt x="5568" y="500"/>
                    <a:pt x="5568" y="500"/>
                  </a:cubicBezTo>
                  <a:cubicBezTo>
                    <a:pt x="5571" y="500"/>
                    <a:pt x="5571" y="500"/>
                    <a:pt x="5571" y="500"/>
                  </a:cubicBezTo>
                  <a:cubicBezTo>
                    <a:pt x="5571" y="523"/>
                    <a:pt x="5571" y="523"/>
                    <a:pt x="5571" y="523"/>
                  </a:cubicBezTo>
                  <a:cubicBezTo>
                    <a:pt x="5555" y="523"/>
                    <a:pt x="5555" y="523"/>
                    <a:pt x="5555" y="523"/>
                  </a:cubicBezTo>
                  <a:cubicBezTo>
                    <a:pt x="5555" y="531"/>
                    <a:pt x="5555" y="531"/>
                    <a:pt x="5555" y="531"/>
                  </a:cubicBezTo>
                  <a:cubicBezTo>
                    <a:pt x="5569" y="542"/>
                    <a:pt x="5569" y="542"/>
                    <a:pt x="5569" y="542"/>
                  </a:cubicBezTo>
                  <a:cubicBezTo>
                    <a:pt x="5569" y="630"/>
                    <a:pt x="5569" y="630"/>
                    <a:pt x="5569" y="630"/>
                  </a:cubicBezTo>
                  <a:cubicBezTo>
                    <a:pt x="5569" y="629"/>
                    <a:pt x="5569" y="622"/>
                    <a:pt x="5566" y="618"/>
                  </a:cubicBezTo>
                  <a:cubicBezTo>
                    <a:pt x="5565" y="617"/>
                    <a:pt x="5564" y="616"/>
                    <a:pt x="5563" y="615"/>
                  </a:cubicBezTo>
                  <a:cubicBezTo>
                    <a:pt x="5561" y="614"/>
                    <a:pt x="5561" y="614"/>
                    <a:pt x="5561" y="614"/>
                  </a:cubicBezTo>
                  <a:cubicBezTo>
                    <a:pt x="5559" y="613"/>
                    <a:pt x="5559" y="613"/>
                    <a:pt x="5559" y="613"/>
                  </a:cubicBezTo>
                  <a:cubicBezTo>
                    <a:pt x="5558" y="613"/>
                    <a:pt x="5558" y="613"/>
                    <a:pt x="5558" y="613"/>
                  </a:cubicBezTo>
                  <a:cubicBezTo>
                    <a:pt x="5558" y="611"/>
                    <a:pt x="5558" y="611"/>
                    <a:pt x="5558" y="611"/>
                  </a:cubicBezTo>
                  <a:cubicBezTo>
                    <a:pt x="5558" y="610"/>
                    <a:pt x="5558" y="610"/>
                    <a:pt x="5558" y="610"/>
                  </a:cubicBezTo>
                  <a:cubicBezTo>
                    <a:pt x="5559" y="609"/>
                    <a:pt x="5559" y="609"/>
                    <a:pt x="5559" y="609"/>
                  </a:cubicBezTo>
                  <a:cubicBezTo>
                    <a:pt x="5558" y="608"/>
                    <a:pt x="5558" y="608"/>
                    <a:pt x="5558" y="608"/>
                  </a:cubicBezTo>
                  <a:cubicBezTo>
                    <a:pt x="5557" y="607"/>
                    <a:pt x="5557" y="607"/>
                    <a:pt x="5557" y="607"/>
                  </a:cubicBezTo>
                  <a:cubicBezTo>
                    <a:pt x="5557" y="605"/>
                    <a:pt x="5557" y="605"/>
                    <a:pt x="5557" y="605"/>
                  </a:cubicBezTo>
                  <a:cubicBezTo>
                    <a:pt x="5556" y="604"/>
                    <a:pt x="5556" y="604"/>
                    <a:pt x="5556" y="604"/>
                  </a:cubicBezTo>
                  <a:cubicBezTo>
                    <a:pt x="5555" y="603"/>
                    <a:pt x="5555" y="603"/>
                    <a:pt x="5555" y="603"/>
                  </a:cubicBezTo>
                  <a:cubicBezTo>
                    <a:pt x="5553" y="602"/>
                    <a:pt x="5553" y="602"/>
                    <a:pt x="5553" y="602"/>
                  </a:cubicBezTo>
                  <a:cubicBezTo>
                    <a:pt x="5550" y="602"/>
                    <a:pt x="5550" y="602"/>
                    <a:pt x="5550" y="602"/>
                  </a:cubicBezTo>
                  <a:cubicBezTo>
                    <a:pt x="5548" y="604"/>
                    <a:pt x="5548" y="604"/>
                    <a:pt x="5548" y="604"/>
                  </a:cubicBezTo>
                  <a:cubicBezTo>
                    <a:pt x="5547" y="605"/>
                    <a:pt x="5547" y="605"/>
                    <a:pt x="5547" y="605"/>
                  </a:cubicBezTo>
                  <a:cubicBezTo>
                    <a:pt x="5546" y="607"/>
                    <a:pt x="5546" y="607"/>
                    <a:pt x="5546" y="607"/>
                  </a:cubicBezTo>
                  <a:cubicBezTo>
                    <a:pt x="5547" y="608"/>
                    <a:pt x="5547" y="608"/>
                    <a:pt x="5547" y="608"/>
                  </a:cubicBezTo>
                  <a:cubicBezTo>
                    <a:pt x="5548" y="610"/>
                    <a:pt x="5548" y="610"/>
                    <a:pt x="5548" y="610"/>
                  </a:cubicBezTo>
                  <a:cubicBezTo>
                    <a:pt x="5547" y="611"/>
                    <a:pt x="5547" y="611"/>
                    <a:pt x="5547" y="611"/>
                  </a:cubicBezTo>
                  <a:cubicBezTo>
                    <a:pt x="5545" y="613"/>
                    <a:pt x="5545" y="613"/>
                    <a:pt x="5545" y="613"/>
                  </a:cubicBezTo>
                  <a:cubicBezTo>
                    <a:pt x="5545" y="613"/>
                    <a:pt x="5539" y="613"/>
                    <a:pt x="5538" y="616"/>
                  </a:cubicBezTo>
                  <a:cubicBezTo>
                    <a:pt x="5538" y="616"/>
                    <a:pt x="5536" y="618"/>
                    <a:pt x="5533" y="619"/>
                  </a:cubicBezTo>
                  <a:cubicBezTo>
                    <a:pt x="5531" y="620"/>
                    <a:pt x="5531" y="620"/>
                    <a:pt x="5531" y="620"/>
                  </a:cubicBezTo>
                  <a:cubicBezTo>
                    <a:pt x="5529" y="621"/>
                    <a:pt x="5529" y="621"/>
                    <a:pt x="5529" y="621"/>
                  </a:cubicBezTo>
                  <a:cubicBezTo>
                    <a:pt x="5526" y="622"/>
                    <a:pt x="5526" y="622"/>
                    <a:pt x="5526" y="622"/>
                  </a:cubicBezTo>
                  <a:cubicBezTo>
                    <a:pt x="5523" y="622"/>
                    <a:pt x="5523" y="622"/>
                    <a:pt x="5523" y="622"/>
                  </a:cubicBezTo>
                  <a:cubicBezTo>
                    <a:pt x="5520" y="622"/>
                    <a:pt x="5520" y="622"/>
                    <a:pt x="5520" y="622"/>
                  </a:cubicBezTo>
                  <a:cubicBezTo>
                    <a:pt x="5520" y="622"/>
                    <a:pt x="5516" y="620"/>
                    <a:pt x="5515" y="622"/>
                  </a:cubicBezTo>
                  <a:cubicBezTo>
                    <a:pt x="5514" y="623"/>
                    <a:pt x="5514" y="623"/>
                    <a:pt x="5514" y="623"/>
                  </a:cubicBezTo>
                  <a:cubicBezTo>
                    <a:pt x="5515" y="624"/>
                    <a:pt x="5515" y="624"/>
                    <a:pt x="5515" y="624"/>
                  </a:cubicBezTo>
                  <a:cubicBezTo>
                    <a:pt x="5516" y="625"/>
                    <a:pt x="5516" y="625"/>
                    <a:pt x="5516" y="625"/>
                  </a:cubicBezTo>
                  <a:cubicBezTo>
                    <a:pt x="5517" y="626"/>
                    <a:pt x="5517" y="626"/>
                    <a:pt x="5517" y="626"/>
                  </a:cubicBezTo>
                  <a:cubicBezTo>
                    <a:pt x="5519" y="630"/>
                    <a:pt x="5519" y="630"/>
                    <a:pt x="5519" y="630"/>
                  </a:cubicBezTo>
                  <a:cubicBezTo>
                    <a:pt x="5519" y="630"/>
                    <a:pt x="5516" y="629"/>
                    <a:pt x="5513" y="632"/>
                  </a:cubicBezTo>
                  <a:cubicBezTo>
                    <a:pt x="5513" y="632"/>
                    <a:pt x="5507" y="641"/>
                    <a:pt x="5505" y="643"/>
                  </a:cubicBezTo>
                  <a:cubicBezTo>
                    <a:pt x="5505" y="643"/>
                    <a:pt x="5495" y="644"/>
                    <a:pt x="5495" y="646"/>
                  </a:cubicBezTo>
                  <a:cubicBezTo>
                    <a:pt x="5495" y="646"/>
                    <a:pt x="5491" y="647"/>
                    <a:pt x="5490" y="652"/>
                  </a:cubicBezTo>
                  <a:cubicBezTo>
                    <a:pt x="5476" y="642"/>
                    <a:pt x="5476" y="642"/>
                    <a:pt x="5476" y="642"/>
                  </a:cubicBezTo>
                  <a:cubicBezTo>
                    <a:pt x="5160" y="641"/>
                    <a:pt x="5160" y="641"/>
                    <a:pt x="5160" y="641"/>
                  </a:cubicBezTo>
                  <a:cubicBezTo>
                    <a:pt x="5133" y="661"/>
                    <a:pt x="5133" y="661"/>
                    <a:pt x="5133" y="661"/>
                  </a:cubicBezTo>
                  <a:cubicBezTo>
                    <a:pt x="5126" y="661"/>
                    <a:pt x="5126" y="661"/>
                    <a:pt x="5126" y="661"/>
                  </a:cubicBezTo>
                  <a:cubicBezTo>
                    <a:pt x="5126" y="666"/>
                    <a:pt x="5126" y="666"/>
                    <a:pt x="5126" y="666"/>
                  </a:cubicBezTo>
                  <a:cubicBezTo>
                    <a:pt x="5124" y="667"/>
                    <a:pt x="5124" y="667"/>
                    <a:pt x="5124" y="667"/>
                  </a:cubicBezTo>
                  <a:cubicBezTo>
                    <a:pt x="5126" y="668"/>
                    <a:pt x="5126" y="668"/>
                    <a:pt x="5126" y="668"/>
                  </a:cubicBezTo>
                  <a:cubicBezTo>
                    <a:pt x="5132" y="997"/>
                    <a:pt x="5132" y="997"/>
                    <a:pt x="5132" y="997"/>
                  </a:cubicBezTo>
                  <a:cubicBezTo>
                    <a:pt x="5073" y="1044"/>
                    <a:pt x="5023" y="1102"/>
                    <a:pt x="4986" y="1169"/>
                  </a:cubicBezTo>
                  <a:cubicBezTo>
                    <a:pt x="4955" y="1146"/>
                    <a:pt x="4921" y="1127"/>
                    <a:pt x="4884" y="1114"/>
                  </a:cubicBezTo>
                  <a:cubicBezTo>
                    <a:pt x="4884" y="1113"/>
                    <a:pt x="4884" y="1113"/>
                    <a:pt x="4884" y="1113"/>
                  </a:cubicBezTo>
                  <a:cubicBezTo>
                    <a:pt x="4884" y="1105"/>
                    <a:pt x="4884" y="1105"/>
                    <a:pt x="4884" y="1105"/>
                  </a:cubicBezTo>
                  <a:cubicBezTo>
                    <a:pt x="4884" y="1105"/>
                    <a:pt x="4884" y="1105"/>
                    <a:pt x="4884" y="1105"/>
                  </a:cubicBezTo>
                  <a:cubicBezTo>
                    <a:pt x="4882" y="988"/>
                    <a:pt x="4882" y="988"/>
                    <a:pt x="4882" y="988"/>
                  </a:cubicBezTo>
                  <a:cubicBezTo>
                    <a:pt x="4882" y="988"/>
                    <a:pt x="4882" y="988"/>
                    <a:pt x="4882" y="988"/>
                  </a:cubicBezTo>
                  <a:cubicBezTo>
                    <a:pt x="4882" y="984"/>
                    <a:pt x="4882" y="984"/>
                    <a:pt x="4882" y="984"/>
                  </a:cubicBezTo>
                  <a:cubicBezTo>
                    <a:pt x="4882" y="981"/>
                    <a:pt x="4882" y="981"/>
                    <a:pt x="4882" y="981"/>
                  </a:cubicBezTo>
                  <a:cubicBezTo>
                    <a:pt x="4882" y="974"/>
                    <a:pt x="4882" y="974"/>
                    <a:pt x="4882" y="974"/>
                  </a:cubicBezTo>
                  <a:cubicBezTo>
                    <a:pt x="4882" y="974"/>
                    <a:pt x="4882" y="974"/>
                    <a:pt x="4882" y="974"/>
                  </a:cubicBezTo>
                  <a:cubicBezTo>
                    <a:pt x="4880" y="856"/>
                    <a:pt x="4880" y="856"/>
                    <a:pt x="4880" y="856"/>
                  </a:cubicBezTo>
                  <a:cubicBezTo>
                    <a:pt x="4880" y="856"/>
                    <a:pt x="4880" y="856"/>
                    <a:pt x="4880" y="856"/>
                  </a:cubicBezTo>
                  <a:cubicBezTo>
                    <a:pt x="4880" y="852"/>
                    <a:pt x="4880" y="852"/>
                    <a:pt x="4880" y="852"/>
                  </a:cubicBezTo>
                  <a:cubicBezTo>
                    <a:pt x="4880" y="852"/>
                    <a:pt x="4880" y="852"/>
                    <a:pt x="4880" y="852"/>
                  </a:cubicBezTo>
                  <a:cubicBezTo>
                    <a:pt x="4880" y="850"/>
                    <a:pt x="4880" y="850"/>
                    <a:pt x="4880" y="850"/>
                  </a:cubicBezTo>
                  <a:cubicBezTo>
                    <a:pt x="4880" y="842"/>
                    <a:pt x="4880" y="842"/>
                    <a:pt x="4880" y="842"/>
                  </a:cubicBezTo>
                  <a:cubicBezTo>
                    <a:pt x="4878" y="725"/>
                    <a:pt x="4878" y="725"/>
                    <a:pt x="4878" y="725"/>
                  </a:cubicBezTo>
                  <a:cubicBezTo>
                    <a:pt x="4878" y="725"/>
                    <a:pt x="4878" y="725"/>
                    <a:pt x="4878" y="725"/>
                  </a:cubicBezTo>
                  <a:cubicBezTo>
                    <a:pt x="4878" y="721"/>
                    <a:pt x="4878" y="721"/>
                    <a:pt x="4878" y="721"/>
                  </a:cubicBezTo>
                  <a:cubicBezTo>
                    <a:pt x="4878" y="718"/>
                    <a:pt x="4878" y="718"/>
                    <a:pt x="4878" y="718"/>
                  </a:cubicBezTo>
                  <a:cubicBezTo>
                    <a:pt x="4878" y="718"/>
                    <a:pt x="4878" y="718"/>
                    <a:pt x="4878" y="718"/>
                  </a:cubicBezTo>
                  <a:cubicBezTo>
                    <a:pt x="4878" y="710"/>
                    <a:pt x="4878" y="710"/>
                    <a:pt x="4878" y="710"/>
                  </a:cubicBezTo>
                  <a:cubicBezTo>
                    <a:pt x="4877" y="689"/>
                    <a:pt x="4877" y="689"/>
                    <a:pt x="4877" y="689"/>
                  </a:cubicBezTo>
                  <a:cubicBezTo>
                    <a:pt x="4897" y="689"/>
                    <a:pt x="4897" y="689"/>
                    <a:pt x="4897" y="689"/>
                  </a:cubicBezTo>
                  <a:cubicBezTo>
                    <a:pt x="4897" y="674"/>
                    <a:pt x="4897" y="674"/>
                    <a:pt x="4897" y="674"/>
                  </a:cubicBezTo>
                  <a:cubicBezTo>
                    <a:pt x="4897" y="657"/>
                    <a:pt x="4897" y="657"/>
                    <a:pt x="4897" y="657"/>
                  </a:cubicBezTo>
                  <a:cubicBezTo>
                    <a:pt x="4897" y="649"/>
                    <a:pt x="4897" y="649"/>
                    <a:pt x="4897" y="649"/>
                  </a:cubicBezTo>
                  <a:cubicBezTo>
                    <a:pt x="4896" y="649"/>
                    <a:pt x="4896" y="649"/>
                    <a:pt x="4896" y="649"/>
                  </a:cubicBezTo>
                  <a:cubicBezTo>
                    <a:pt x="4893" y="503"/>
                    <a:pt x="4893" y="503"/>
                    <a:pt x="4893" y="503"/>
                  </a:cubicBezTo>
                  <a:cubicBezTo>
                    <a:pt x="4893" y="503"/>
                    <a:pt x="4893" y="503"/>
                    <a:pt x="4893" y="503"/>
                  </a:cubicBezTo>
                  <a:cubicBezTo>
                    <a:pt x="4893" y="485"/>
                    <a:pt x="4893" y="485"/>
                    <a:pt x="4893" y="485"/>
                  </a:cubicBezTo>
                  <a:cubicBezTo>
                    <a:pt x="4895" y="485"/>
                    <a:pt x="4895" y="485"/>
                    <a:pt x="4895" y="485"/>
                  </a:cubicBezTo>
                  <a:cubicBezTo>
                    <a:pt x="4895" y="484"/>
                    <a:pt x="4895" y="484"/>
                    <a:pt x="4895" y="484"/>
                  </a:cubicBezTo>
                  <a:cubicBezTo>
                    <a:pt x="4893" y="484"/>
                    <a:pt x="4893" y="484"/>
                    <a:pt x="4893" y="484"/>
                  </a:cubicBezTo>
                  <a:cubicBezTo>
                    <a:pt x="4893" y="482"/>
                    <a:pt x="4893" y="482"/>
                    <a:pt x="4893" y="482"/>
                  </a:cubicBezTo>
                  <a:cubicBezTo>
                    <a:pt x="4893" y="482"/>
                    <a:pt x="4893" y="481"/>
                    <a:pt x="4893" y="481"/>
                  </a:cubicBezTo>
                  <a:cubicBezTo>
                    <a:pt x="4893" y="480"/>
                    <a:pt x="4893" y="479"/>
                    <a:pt x="4892" y="479"/>
                  </a:cubicBezTo>
                  <a:cubicBezTo>
                    <a:pt x="4891" y="479"/>
                    <a:pt x="4890" y="480"/>
                    <a:pt x="4890" y="481"/>
                  </a:cubicBezTo>
                  <a:cubicBezTo>
                    <a:pt x="4890" y="481"/>
                    <a:pt x="4891" y="482"/>
                    <a:pt x="4891" y="482"/>
                  </a:cubicBezTo>
                  <a:cubicBezTo>
                    <a:pt x="4891" y="484"/>
                    <a:pt x="4891" y="484"/>
                    <a:pt x="4891" y="484"/>
                  </a:cubicBezTo>
                  <a:cubicBezTo>
                    <a:pt x="4889" y="484"/>
                    <a:pt x="4889" y="484"/>
                    <a:pt x="4889" y="484"/>
                  </a:cubicBezTo>
                  <a:cubicBezTo>
                    <a:pt x="4889" y="485"/>
                    <a:pt x="4889" y="485"/>
                    <a:pt x="4889" y="485"/>
                  </a:cubicBezTo>
                  <a:cubicBezTo>
                    <a:pt x="4891" y="485"/>
                    <a:pt x="4891" y="485"/>
                    <a:pt x="4891" y="485"/>
                  </a:cubicBezTo>
                  <a:cubicBezTo>
                    <a:pt x="4891" y="503"/>
                    <a:pt x="4891" y="503"/>
                    <a:pt x="4891" y="503"/>
                  </a:cubicBezTo>
                  <a:cubicBezTo>
                    <a:pt x="4879" y="504"/>
                    <a:pt x="4879" y="504"/>
                    <a:pt x="4879" y="504"/>
                  </a:cubicBezTo>
                  <a:cubicBezTo>
                    <a:pt x="4879" y="445"/>
                    <a:pt x="4879" y="445"/>
                    <a:pt x="4879" y="445"/>
                  </a:cubicBezTo>
                  <a:cubicBezTo>
                    <a:pt x="4877" y="445"/>
                    <a:pt x="4877" y="445"/>
                    <a:pt x="4877" y="445"/>
                  </a:cubicBezTo>
                  <a:cubicBezTo>
                    <a:pt x="4877" y="443"/>
                    <a:pt x="4877" y="443"/>
                    <a:pt x="4877" y="443"/>
                  </a:cubicBezTo>
                  <a:cubicBezTo>
                    <a:pt x="4876" y="442"/>
                    <a:pt x="4876" y="441"/>
                    <a:pt x="4875" y="440"/>
                  </a:cubicBezTo>
                  <a:cubicBezTo>
                    <a:pt x="4874" y="439"/>
                    <a:pt x="4873" y="438"/>
                    <a:pt x="4872" y="436"/>
                  </a:cubicBezTo>
                  <a:cubicBezTo>
                    <a:pt x="4872" y="437"/>
                    <a:pt x="4872" y="437"/>
                    <a:pt x="4872" y="437"/>
                  </a:cubicBezTo>
                  <a:cubicBezTo>
                    <a:pt x="4872" y="442"/>
                    <a:pt x="4872" y="442"/>
                    <a:pt x="4872" y="442"/>
                  </a:cubicBezTo>
                  <a:cubicBezTo>
                    <a:pt x="4868" y="442"/>
                    <a:pt x="4868" y="442"/>
                    <a:pt x="4868" y="442"/>
                  </a:cubicBezTo>
                  <a:cubicBezTo>
                    <a:pt x="4867" y="431"/>
                    <a:pt x="4867" y="431"/>
                    <a:pt x="4867" y="431"/>
                  </a:cubicBezTo>
                  <a:cubicBezTo>
                    <a:pt x="4867" y="430"/>
                    <a:pt x="4867" y="430"/>
                    <a:pt x="4867" y="430"/>
                  </a:cubicBezTo>
                  <a:cubicBezTo>
                    <a:pt x="4866" y="428"/>
                    <a:pt x="4864" y="426"/>
                    <a:pt x="4863" y="424"/>
                  </a:cubicBezTo>
                  <a:cubicBezTo>
                    <a:pt x="4863" y="424"/>
                    <a:pt x="4863" y="424"/>
                    <a:pt x="4863" y="424"/>
                  </a:cubicBezTo>
                  <a:cubicBezTo>
                    <a:pt x="4863" y="442"/>
                    <a:pt x="4863" y="442"/>
                    <a:pt x="4863" y="442"/>
                  </a:cubicBezTo>
                  <a:cubicBezTo>
                    <a:pt x="4858" y="442"/>
                    <a:pt x="4858" y="442"/>
                    <a:pt x="4858" y="442"/>
                  </a:cubicBezTo>
                  <a:cubicBezTo>
                    <a:pt x="4858" y="422"/>
                    <a:pt x="4858" y="422"/>
                    <a:pt x="4858" y="422"/>
                  </a:cubicBezTo>
                  <a:cubicBezTo>
                    <a:pt x="4861" y="422"/>
                    <a:pt x="4861" y="422"/>
                    <a:pt x="4861" y="422"/>
                  </a:cubicBezTo>
                  <a:cubicBezTo>
                    <a:pt x="4861" y="422"/>
                    <a:pt x="4861" y="422"/>
                    <a:pt x="4861" y="422"/>
                  </a:cubicBezTo>
                  <a:cubicBezTo>
                    <a:pt x="4860" y="421"/>
                    <a:pt x="4860" y="420"/>
                    <a:pt x="4859" y="419"/>
                  </a:cubicBezTo>
                  <a:cubicBezTo>
                    <a:pt x="4859" y="419"/>
                    <a:pt x="4859" y="419"/>
                    <a:pt x="4859" y="419"/>
                  </a:cubicBezTo>
                  <a:cubicBezTo>
                    <a:pt x="4852" y="411"/>
                    <a:pt x="4845" y="402"/>
                    <a:pt x="4839" y="395"/>
                  </a:cubicBezTo>
                  <a:cubicBezTo>
                    <a:pt x="4823" y="374"/>
                    <a:pt x="4811" y="357"/>
                    <a:pt x="4811" y="357"/>
                  </a:cubicBezTo>
                  <a:cubicBezTo>
                    <a:pt x="4811" y="357"/>
                    <a:pt x="4811" y="357"/>
                    <a:pt x="4811" y="357"/>
                  </a:cubicBezTo>
                  <a:cubicBezTo>
                    <a:pt x="4816" y="357"/>
                    <a:pt x="4816" y="357"/>
                    <a:pt x="4816" y="357"/>
                  </a:cubicBezTo>
                  <a:cubicBezTo>
                    <a:pt x="4816" y="349"/>
                    <a:pt x="4816" y="349"/>
                    <a:pt x="4816" y="349"/>
                  </a:cubicBezTo>
                  <a:cubicBezTo>
                    <a:pt x="4816" y="311"/>
                    <a:pt x="4816" y="311"/>
                    <a:pt x="4816" y="311"/>
                  </a:cubicBezTo>
                  <a:cubicBezTo>
                    <a:pt x="4815" y="311"/>
                    <a:pt x="4815" y="311"/>
                    <a:pt x="4815" y="311"/>
                  </a:cubicBezTo>
                  <a:cubicBezTo>
                    <a:pt x="4815" y="311"/>
                    <a:pt x="4800" y="293"/>
                    <a:pt x="4791" y="264"/>
                  </a:cubicBezTo>
                  <a:cubicBezTo>
                    <a:pt x="4785" y="244"/>
                    <a:pt x="4779" y="219"/>
                    <a:pt x="4775" y="205"/>
                  </a:cubicBezTo>
                  <a:cubicBezTo>
                    <a:pt x="4775" y="202"/>
                    <a:pt x="4775" y="202"/>
                    <a:pt x="4775" y="202"/>
                  </a:cubicBezTo>
                  <a:cubicBezTo>
                    <a:pt x="4776" y="202"/>
                    <a:pt x="4777" y="201"/>
                    <a:pt x="4777" y="201"/>
                  </a:cubicBezTo>
                  <a:cubicBezTo>
                    <a:pt x="4777" y="200"/>
                    <a:pt x="4776" y="200"/>
                    <a:pt x="4775" y="199"/>
                  </a:cubicBezTo>
                  <a:cubicBezTo>
                    <a:pt x="4775" y="185"/>
                    <a:pt x="4775" y="185"/>
                    <a:pt x="4775" y="185"/>
                  </a:cubicBezTo>
                  <a:cubicBezTo>
                    <a:pt x="4780" y="185"/>
                    <a:pt x="4780" y="185"/>
                    <a:pt x="4780" y="185"/>
                  </a:cubicBezTo>
                  <a:cubicBezTo>
                    <a:pt x="4780" y="181"/>
                    <a:pt x="4780" y="181"/>
                    <a:pt x="4780" y="181"/>
                  </a:cubicBezTo>
                  <a:cubicBezTo>
                    <a:pt x="4775" y="182"/>
                    <a:pt x="4775" y="182"/>
                    <a:pt x="4775" y="182"/>
                  </a:cubicBezTo>
                  <a:cubicBezTo>
                    <a:pt x="4775" y="178"/>
                    <a:pt x="4775" y="178"/>
                    <a:pt x="4775" y="178"/>
                  </a:cubicBezTo>
                  <a:cubicBezTo>
                    <a:pt x="4775" y="178"/>
                    <a:pt x="4776" y="177"/>
                    <a:pt x="4776" y="176"/>
                  </a:cubicBezTo>
                  <a:cubicBezTo>
                    <a:pt x="4776" y="174"/>
                    <a:pt x="4775" y="172"/>
                    <a:pt x="4773" y="172"/>
                  </a:cubicBezTo>
                  <a:cubicBezTo>
                    <a:pt x="4771" y="173"/>
                    <a:pt x="4770" y="174"/>
                    <a:pt x="4770" y="176"/>
                  </a:cubicBezTo>
                  <a:cubicBezTo>
                    <a:pt x="4770" y="177"/>
                    <a:pt x="4770" y="178"/>
                    <a:pt x="4771" y="178"/>
                  </a:cubicBezTo>
                  <a:cubicBezTo>
                    <a:pt x="4771" y="182"/>
                    <a:pt x="4771" y="182"/>
                    <a:pt x="4771" y="182"/>
                  </a:cubicBezTo>
                  <a:cubicBezTo>
                    <a:pt x="4766" y="182"/>
                    <a:pt x="4766" y="182"/>
                    <a:pt x="4766" y="182"/>
                  </a:cubicBezTo>
                  <a:cubicBezTo>
                    <a:pt x="4766" y="185"/>
                    <a:pt x="4766" y="185"/>
                    <a:pt x="4766" y="185"/>
                  </a:cubicBezTo>
                  <a:cubicBezTo>
                    <a:pt x="4771" y="185"/>
                    <a:pt x="4771" y="185"/>
                    <a:pt x="4771" y="185"/>
                  </a:cubicBezTo>
                  <a:cubicBezTo>
                    <a:pt x="4772" y="200"/>
                    <a:pt x="4772" y="200"/>
                    <a:pt x="4772" y="200"/>
                  </a:cubicBezTo>
                  <a:cubicBezTo>
                    <a:pt x="4770" y="200"/>
                    <a:pt x="4769" y="200"/>
                    <a:pt x="4769" y="201"/>
                  </a:cubicBezTo>
                  <a:cubicBezTo>
                    <a:pt x="4769" y="201"/>
                    <a:pt x="4770" y="202"/>
                    <a:pt x="4772" y="202"/>
                  </a:cubicBezTo>
                  <a:cubicBezTo>
                    <a:pt x="4772" y="205"/>
                    <a:pt x="4772" y="205"/>
                    <a:pt x="4772" y="205"/>
                  </a:cubicBezTo>
                  <a:cubicBezTo>
                    <a:pt x="4768" y="219"/>
                    <a:pt x="4762" y="245"/>
                    <a:pt x="4757" y="265"/>
                  </a:cubicBezTo>
                  <a:cubicBezTo>
                    <a:pt x="4749" y="293"/>
                    <a:pt x="4735" y="312"/>
                    <a:pt x="4734" y="313"/>
                  </a:cubicBezTo>
                  <a:cubicBezTo>
                    <a:pt x="4735" y="351"/>
                    <a:pt x="4735" y="351"/>
                    <a:pt x="4735" y="351"/>
                  </a:cubicBezTo>
                  <a:cubicBezTo>
                    <a:pt x="4735" y="359"/>
                    <a:pt x="4735" y="359"/>
                    <a:pt x="4735" y="359"/>
                  </a:cubicBezTo>
                  <a:cubicBezTo>
                    <a:pt x="4741" y="358"/>
                    <a:pt x="4741" y="358"/>
                    <a:pt x="4741" y="358"/>
                  </a:cubicBezTo>
                  <a:cubicBezTo>
                    <a:pt x="4741" y="359"/>
                    <a:pt x="4741" y="359"/>
                    <a:pt x="4741" y="359"/>
                  </a:cubicBezTo>
                  <a:cubicBezTo>
                    <a:pt x="4741" y="359"/>
                    <a:pt x="4729" y="376"/>
                    <a:pt x="4713" y="397"/>
                  </a:cubicBezTo>
                  <a:cubicBezTo>
                    <a:pt x="4707" y="404"/>
                    <a:pt x="4701" y="413"/>
                    <a:pt x="4695" y="422"/>
                  </a:cubicBezTo>
                  <a:cubicBezTo>
                    <a:pt x="4694" y="423"/>
                    <a:pt x="4693" y="424"/>
                    <a:pt x="4692" y="425"/>
                  </a:cubicBezTo>
                  <a:cubicBezTo>
                    <a:pt x="4692" y="425"/>
                    <a:pt x="4692" y="425"/>
                    <a:pt x="4692" y="425"/>
                  </a:cubicBezTo>
                  <a:cubicBezTo>
                    <a:pt x="4692" y="426"/>
                    <a:pt x="4691" y="427"/>
                    <a:pt x="4691" y="427"/>
                  </a:cubicBezTo>
                  <a:cubicBezTo>
                    <a:pt x="4691" y="427"/>
                    <a:pt x="4691" y="427"/>
                    <a:pt x="4691" y="427"/>
                  </a:cubicBezTo>
                  <a:cubicBezTo>
                    <a:pt x="4689" y="430"/>
                    <a:pt x="4687" y="432"/>
                    <a:pt x="4686" y="434"/>
                  </a:cubicBezTo>
                  <a:cubicBezTo>
                    <a:pt x="4684" y="436"/>
                    <a:pt x="4683" y="438"/>
                    <a:pt x="4681" y="440"/>
                  </a:cubicBezTo>
                  <a:cubicBezTo>
                    <a:pt x="4679" y="442"/>
                    <a:pt x="4678" y="445"/>
                    <a:pt x="4677" y="446"/>
                  </a:cubicBezTo>
                  <a:cubicBezTo>
                    <a:pt x="4677" y="435"/>
                    <a:pt x="4677" y="435"/>
                    <a:pt x="4677" y="435"/>
                  </a:cubicBezTo>
                  <a:cubicBezTo>
                    <a:pt x="4679" y="435"/>
                    <a:pt x="4679" y="435"/>
                    <a:pt x="4679" y="435"/>
                  </a:cubicBezTo>
                  <a:cubicBezTo>
                    <a:pt x="4679" y="433"/>
                    <a:pt x="4679" y="433"/>
                    <a:pt x="4679" y="433"/>
                  </a:cubicBezTo>
                  <a:cubicBezTo>
                    <a:pt x="4677" y="433"/>
                    <a:pt x="4677" y="433"/>
                    <a:pt x="4677" y="433"/>
                  </a:cubicBezTo>
                  <a:cubicBezTo>
                    <a:pt x="4677" y="431"/>
                    <a:pt x="4677" y="431"/>
                    <a:pt x="4677" y="431"/>
                  </a:cubicBezTo>
                  <a:cubicBezTo>
                    <a:pt x="4677" y="431"/>
                    <a:pt x="4677" y="431"/>
                    <a:pt x="4677" y="430"/>
                  </a:cubicBezTo>
                  <a:cubicBezTo>
                    <a:pt x="4677" y="429"/>
                    <a:pt x="4677" y="428"/>
                    <a:pt x="4676" y="428"/>
                  </a:cubicBezTo>
                  <a:cubicBezTo>
                    <a:pt x="4675" y="428"/>
                    <a:pt x="4674" y="429"/>
                    <a:pt x="4674" y="430"/>
                  </a:cubicBezTo>
                  <a:cubicBezTo>
                    <a:pt x="4674" y="431"/>
                    <a:pt x="4675" y="431"/>
                    <a:pt x="4675" y="431"/>
                  </a:cubicBezTo>
                  <a:cubicBezTo>
                    <a:pt x="4675" y="433"/>
                    <a:pt x="4675" y="433"/>
                    <a:pt x="4675" y="433"/>
                  </a:cubicBezTo>
                  <a:cubicBezTo>
                    <a:pt x="4672" y="433"/>
                    <a:pt x="4672" y="433"/>
                    <a:pt x="4672" y="433"/>
                  </a:cubicBezTo>
                  <a:cubicBezTo>
                    <a:pt x="4672" y="435"/>
                    <a:pt x="4672" y="435"/>
                    <a:pt x="4672" y="435"/>
                  </a:cubicBezTo>
                  <a:cubicBezTo>
                    <a:pt x="4675" y="435"/>
                    <a:pt x="4675" y="435"/>
                    <a:pt x="4675" y="435"/>
                  </a:cubicBezTo>
                  <a:cubicBezTo>
                    <a:pt x="4675" y="448"/>
                    <a:pt x="4675" y="448"/>
                    <a:pt x="4675" y="448"/>
                  </a:cubicBezTo>
                  <a:cubicBezTo>
                    <a:pt x="4675" y="448"/>
                    <a:pt x="4675" y="448"/>
                    <a:pt x="4675" y="448"/>
                  </a:cubicBezTo>
                  <a:cubicBezTo>
                    <a:pt x="4675" y="448"/>
                    <a:pt x="4675" y="448"/>
                    <a:pt x="4675" y="448"/>
                  </a:cubicBezTo>
                  <a:cubicBezTo>
                    <a:pt x="4676" y="507"/>
                    <a:pt x="4676" y="507"/>
                    <a:pt x="4676" y="507"/>
                  </a:cubicBezTo>
                  <a:cubicBezTo>
                    <a:pt x="4664" y="507"/>
                    <a:pt x="4664" y="507"/>
                    <a:pt x="4664" y="507"/>
                  </a:cubicBezTo>
                  <a:cubicBezTo>
                    <a:pt x="4664" y="489"/>
                    <a:pt x="4664" y="489"/>
                    <a:pt x="4664" y="489"/>
                  </a:cubicBezTo>
                  <a:cubicBezTo>
                    <a:pt x="4666" y="489"/>
                    <a:pt x="4666" y="489"/>
                    <a:pt x="4666" y="489"/>
                  </a:cubicBezTo>
                  <a:cubicBezTo>
                    <a:pt x="4666" y="487"/>
                    <a:pt x="4666" y="487"/>
                    <a:pt x="4666" y="487"/>
                  </a:cubicBezTo>
                  <a:cubicBezTo>
                    <a:pt x="4664" y="487"/>
                    <a:pt x="4664" y="487"/>
                    <a:pt x="4664" y="487"/>
                  </a:cubicBezTo>
                  <a:cubicBezTo>
                    <a:pt x="4664" y="485"/>
                    <a:pt x="4664" y="485"/>
                    <a:pt x="4664" y="485"/>
                  </a:cubicBezTo>
                  <a:cubicBezTo>
                    <a:pt x="4664" y="485"/>
                    <a:pt x="4664" y="485"/>
                    <a:pt x="4664" y="484"/>
                  </a:cubicBezTo>
                  <a:cubicBezTo>
                    <a:pt x="4664" y="483"/>
                    <a:pt x="4664" y="483"/>
                    <a:pt x="4663" y="483"/>
                  </a:cubicBezTo>
                  <a:cubicBezTo>
                    <a:pt x="4662" y="483"/>
                    <a:pt x="4661" y="483"/>
                    <a:pt x="4661" y="484"/>
                  </a:cubicBezTo>
                  <a:cubicBezTo>
                    <a:pt x="4661" y="485"/>
                    <a:pt x="4662" y="485"/>
                    <a:pt x="4662" y="485"/>
                  </a:cubicBezTo>
                  <a:cubicBezTo>
                    <a:pt x="4662" y="487"/>
                    <a:pt x="4662" y="487"/>
                    <a:pt x="4662" y="487"/>
                  </a:cubicBezTo>
                  <a:cubicBezTo>
                    <a:pt x="4659" y="487"/>
                    <a:pt x="4659" y="487"/>
                    <a:pt x="4659" y="487"/>
                  </a:cubicBezTo>
                  <a:cubicBezTo>
                    <a:pt x="4659" y="489"/>
                    <a:pt x="4659" y="489"/>
                    <a:pt x="4659" y="489"/>
                  </a:cubicBezTo>
                  <a:cubicBezTo>
                    <a:pt x="4662" y="489"/>
                    <a:pt x="4662" y="489"/>
                    <a:pt x="4662" y="489"/>
                  </a:cubicBezTo>
                  <a:cubicBezTo>
                    <a:pt x="4662" y="507"/>
                    <a:pt x="4662" y="507"/>
                    <a:pt x="4662" y="507"/>
                  </a:cubicBezTo>
                  <a:cubicBezTo>
                    <a:pt x="4662" y="507"/>
                    <a:pt x="4662" y="507"/>
                    <a:pt x="4662" y="507"/>
                  </a:cubicBezTo>
                  <a:cubicBezTo>
                    <a:pt x="4664" y="653"/>
                    <a:pt x="4664" y="653"/>
                    <a:pt x="4664" y="653"/>
                  </a:cubicBezTo>
                  <a:cubicBezTo>
                    <a:pt x="4661" y="653"/>
                    <a:pt x="4661" y="653"/>
                    <a:pt x="4661" y="653"/>
                  </a:cubicBezTo>
                  <a:cubicBezTo>
                    <a:pt x="4661" y="661"/>
                    <a:pt x="4661" y="661"/>
                    <a:pt x="4661" y="661"/>
                  </a:cubicBezTo>
                  <a:cubicBezTo>
                    <a:pt x="4661" y="678"/>
                    <a:pt x="4661" y="678"/>
                    <a:pt x="4661" y="678"/>
                  </a:cubicBezTo>
                  <a:cubicBezTo>
                    <a:pt x="4662" y="692"/>
                    <a:pt x="4662" y="692"/>
                    <a:pt x="4662" y="692"/>
                  </a:cubicBezTo>
                  <a:cubicBezTo>
                    <a:pt x="4684" y="692"/>
                    <a:pt x="4684" y="692"/>
                    <a:pt x="4684" y="692"/>
                  </a:cubicBezTo>
                  <a:cubicBezTo>
                    <a:pt x="4684" y="713"/>
                    <a:pt x="4684" y="713"/>
                    <a:pt x="4684" y="713"/>
                  </a:cubicBezTo>
                  <a:cubicBezTo>
                    <a:pt x="4684" y="721"/>
                    <a:pt x="4684" y="721"/>
                    <a:pt x="4684" y="721"/>
                  </a:cubicBezTo>
                  <a:cubicBezTo>
                    <a:pt x="4684" y="721"/>
                    <a:pt x="4684" y="721"/>
                    <a:pt x="4684" y="721"/>
                  </a:cubicBezTo>
                  <a:cubicBezTo>
                    <a:pt x="4684" y="724"/>
                    <a:pt x="4684" y="724"/>
                    <a:pt x="4684" y="724"/>
                  </a:cubicBezTo>
                  <a:cubicBezTo>
                    <a:pt x="4684" y="724"/>
                    <a:pt x="4684" y="724"/>
                    <a:pt x="4684" y="724"/>
                  </a:cubicBezTo>
                  <a:cubicBezTo>
                    <a:pt x="4684" y="728"/>
                    <a:pt x="4684" y="728"/>
                    <a:pt x="4684" y="728"/>
                  </a:cubicBezTo>
                  <a:cubicBezTo>
                    <a:pt x="4684" y="728"/>
                    <a:pt x="4684" y="728"/>
                    <a:pt x="4684" y="728"/>
                  </a:cubicBezTo>
                  <a:cubicBezTo>
                    <a:pt x="4686" y="845"/>
                    <a:pt x="4686" y="845"/>
                    <a:pt x="4686" y="845"/>
                  </a:cubicBezTo>
                  <a:cubicBezTo>
                    <a:pt x="4686" y="845"/>
                    <a:pt x="4686" y="845"/>
                    <a:pt x="4686" y="845"/>
                  </a:cubicBezTo>
                  <a:cubicBezTo>
                    <a:pt x="4686" y="853"/>
                    <a:pt x="4686" y="853"/>
                    <a:pt x="4686" y="853"/>
                  </a:cubicBezTo>
                  <a:cubicBezTo>
                    <a:pt x="4686" y="853"/>
                    <a:pt x="4686" y="853"/>
                    <a:pt x="4686" y="853"/>
                  </a:cubicBezTo>
                  <a:cubicBezTo>
                    <a:pt x="4686" y="855"/>
                    <a:pt x="4686" y="855"/>
                    <a:pt x="4686" y="855"/>
                  </a:cubicBezTo>
                  <a:cubicBezTo>
                    <a:pt x="4686" y="855"/>
                    <a:pt x="4686" y="855"/>
                    <a:pt x="4686" y="855"/>
                  </a:cubicBezTo>
                  <a:cubicBezTo>
                    <a:pt x="4686" y="859"/>
                    <a:pt x="4686" y="859"/>
                    <a:pt x="4686" y="859"/>
                  </a:cubicBezTo>
                  <a:cubicBezTo>
                    <a:pt x="4686" y="859"/>
                    <a:pt x="4686" y="859"/>
                    <a:pt x="4686" y="859"/>
                  </a:cubicBezTo>
                  <a:cubicBezTo>
                    <a:pt x="4688" y="977"/>
                    <a:pt x="4688" y="977"/>
                    <a:pt x="4688" y="977"/>
                  </a:cubicBezTo>
                  <a:cubicBezTo>
                    <a:pt x="4688" y="977"/>
                    <a:pt x="4688" y="977"/>
                    <a:pt x="4688" y="977"/>
                  </a:cubicBezTo>
                  <a:cubicBezTo>
                    <a:pt x="4688" y="984"/>
                    <a:pt x="4688" y="984"/>
                    <a:pt x="4688" y="984"/>
                  </a:cubicBezTo>
                  <a:cubicBezTo>
                    <a:pt x="4688" y="984"/>
                    <a:pt x="4688" y="984"/>
                    <a:pt x="4688" y="984"/>
                  </a:cubicBezTo>
                  <a:cubicBezTo>
                    <a:pt x="4688" y="987"/>
                    <a:pt x="4688" y="987"/>
                    <a:pt x="4688" y="987"/>
                  </a:cubicBezTo>
                  <a:cubicBezTo>
                    <a:pt x="4688" y="987"/>
                    <a:pt x="4688" y="987"/>
                    <a:pt x="4688" y="987"/>
                  </a:cubicBezTo>
                  <a:cubicBezTo>
                    <a:pt x="4688" y="991"/>
                    <a:pt x="4688" y="991"/>
                    <a:pt x="4688" y="991"/>
                  </a:cubicBezTo>
                  <a:cubicBezTo>
                    <a:pt x="4688" y="991"/>
                    <a:pt x="4688" y="991"/>
                    <a:pt x="4688" y="991"/>
                  </a:cubicBezTo>
                  <a:cubicBezTo>
                    <a:pt x="4690" y="1094"/>
                    <a:pt x="4690" y="1094"/>
                    <a:pt x="4690" y="1094"/>
                  </a:cubicBezTo>
                  <a:cubicBezTo>
                    <a:pt x="4612" y="1105"/>
                    <a:pt x="4542" y="1139"/>
                    <a:pt x="4485" y="1188"/>
                  </a:cubicBezTo>
                  <a:cubicBezTo>
                    <a:pt x="4408" y="1030"/>
                    <a:pt x="4246" y="921"/>
                    <a:pt x="4058" y="921"/>
                  </a:cubicBezTo>
                  <a:cubicBezTo>
                    <a:pt x="4056" y="921"/>
                    <a:pt x="4054" y="921"/>
                    <a:pt x="4051" y="921"/>
                  </a:cubicBezTo>
                  <a:cubicBezTo>
                    <a:pt x="4051" y="919"/>
                    <a:pt x="4051" y="919"/>
                    <a:pt x="4051" y="919"/>
                  </a:cubicBezTo>
                  <a:cubicBezTo>
                    <a:pt x="4024" y="916"/>
                    <a:pt x="3997" y="912"/>
                    <a:pt x="3967" y="909"/>
                  </a:cubicBezTo>
                  <a:cubicBezTo>
                    <a:pt x="3968" y="903"/>
                    <a:pt x="3968" y="897"/>
                    <a:pt x="3969" y="891"/>
                  </a:cubicBezTo>
                  <a:cubicBezTo>
                    <a:pt x="3998" y="894"/>
                    <a:pt x="4025" y="898"/>
                    <a:pt x="4052" y="901"/>
                  </a:cubicBezTo>
                  <a:cubicBezTo>
                    <a:pt x="4053" y="886"/>
                    <a:pt x="4053" y="886"/>
                    <a:pt x="4053" y="886"/>
                  </a:cubicBezTo>
                  <a:cubicBezTo>
                    <a:pt x="4028" y="883"/>
                    <a:pt x="4001" y="878"/>
                    <a:pt x="3971" y="874"/>
                  </a:cubicBezTo>
                  <a:cubicBezTo>
                    <a:pt x="3971" y="868"/>
                    <a:pt x="3972" y="863"/>
                    <a:pt x="3972" y="857"/>
                  </a:cubicBezTo>
                  <a:cubicBezTo>
                    <a:pt x="4001" y="860"/>
                    <a:pt x="4028" y="865"/>
                    <a:pt x="4054" y="869"/>
                  </a:cubicBezTo>
                  <a:cubicBezTo>
                    <a:pt x="4055" y="854"/>
                    <a:pt x="4055" y="854"/>
                    <a:pt x="4055" y="854"/>
                  </a:cubicBezTo>
                  <a:cubicBezTo>
                    <a:pt x="4031" y="850"/>
                    <a:pt x="4005" y="845"/>
                    <a:pt x="3974" y="840"/>
                  </a:cubicBezTo>
                  <a:cubicBezTo>
                    <a:pt x="3975" y="835"/>
                    <a:pt x="3975" y="829"/>
                    <a:pt x="3976" y="823"/>
                  </a:cubicBezTo>
                  <a:cubicBezTo>
                    <a:pt x="4005" y="827"/>
                    <a:pt x="4031" y="832"/>
                    <a:pt x="4056" y="837"/>
                  </a:cubicBezTo>
                  <a:cubicBezTo>
                    <a:pt x="4057" y="823"/>
                    <a:pt x="4057" y="823"/>
                    <a:pt x="4057" y="823"/>
                  </a:cubicBezTo>
                  <a:cubicBezTo>
                    <a:pt x="4034" y="818"/>
                    <a:pt x="4009" y="812"/>
                    <a:pt x="3977" y="807"/>
                  </a:cubicBezTo>
                  <a:cubicBezTo>
                    <a:pt x="3978" y="802"/>
                    <a:pt x="3978" y="796"/>
                    <a:pt x="3979" y="791"/>
                  </a:cubicBezTo>
                  <a:cubicBezTo>
                    <a:pt x="4008" y="795"/>
                    <a:pt x="4034" y="801"/>
                    <a:pt x="4058" y="806"/>
                  </a:cubicBezTo>
                  <a:cubicBezTo>
                    <a:pt x="4058" y="802"/>
                    <a:pt x="4058" y="797"/>
                    <a:pt x="4059" y="792"/>
                  </a:cubicBezTo>
                  <a:cubicBezTo>
                    <a:pt x="4037" y="787"/>
                    <a:pt x="4013" y="780"/>
                    <a:pt x="3981" y="775"/>
                  </a:cubicBezTo>
                  <a:cubicBezTo>
                    <a:pt x="3981" y="769"/>
                    <a:pt x="3982" y="764"/>
                    <a:pt x="3982" y="759"/>
                  </a:cubicBezTo>
                  <a:cubicBezTo>
                    <a:pt x="4012" y="763"/>
                    <a:pt x="4036" y="770"/>
                    <a:pt x="4059" y="776"/>
                  </a:cubicBezTo>
                  <a:cubicBezTo>
                    <a:pt x="4060" y="771"/>
                    <a:pt x="4060" y="767"/>
                    <a:pt x="4060" y="762"/>
                  </a:cubicBezTo>
                  <a:cubicBezTo>
                    <a:pt x="4040" y="757"/>
                    <a:pt x="4017" y="748"/>
                    <a:pt x="3984" y="743"/>
                  </a:cubicBezTo>
                  <a:cubicBezTo>
                    <a:pt x="3984" y="737"/>
                    <a:pt x="3985" y="732"/>
                    <a:pt x="3985" y="727"/>
                  </a:cubicBezTo>
                  <a:cubicBezTo>
                    <a:pt x="4015" y="732"/>
                    <a:pt x="4039" y="740"/>
                    <a:pt x="4061" y="746"/>
                  </a:cubicBezTo>
                  <a:cubicBezTo>
                    <a:pt x="4061" y="742"/>
                    <a:pt x="4061" y="737"/>
                    <a:pt x="4061" y="732"/>
                  </a:cubicBezTo>
                  <a:cubicBezTo>
                    <a:pt x="4043" y="727"/>
                    <a:pt x="4021" y="718"/>
                    <a:pt x="3987" y="711"/>
                  </a:cubicBezTo>
                  <a:cubicBezTo>
                    <a:pt x="3987" y="706"/>
                    <a:pt x="3988" y="701"/>
                    <a:pt x="3988" y="696"/>
                  </a:cubicBezTo>
                  <a:cubicBezTo>
                    <a:pt x="4018" y="701"/>
                    <a:pt x="4041" y="710"/>
                    <a:pt x="4062" y="717"/>
                  </a:cubicBezTo>
                  <a:cubicBezTo>
                    <a:pt x="4062" y="713"/>
                    <a:pt x="4062" y="708"/>
                    <a:pt x="4063" y="703"/>
                  </a:cubicBezTo>
                  <a:cubicBezTo>
                    <a:pt x="4045" y="697"/>
                    <a:pt x="4024" y="687"/>
                    <a:pt x="3990" y="681"/>
                  </a:cubicBezTo>
                  <a:cubicBezTo>
                    <a:pt x="3991" y="676"/>
                    <a:pt x="3991" y="671"/>
                    <a:pt x="3992" y="666"/>
                  </a:cubicBezTo>
                  <a:cubicBezTo>
                    <a:pt x="4022" y="672"/>
                    <a:pt x="4044" y="680"/>
                    <a:pt x="4063" y="688"/>
                  </a:cubicBezTo>
                  <a:cubicBezTo>
                    <a:pt x="4063" y="684"/>
                    <a:pt x="4063" y="679"/>
                    <a:pt x="4063" y="675"/>
                  </a:cubicBezTo>
                  <a:cubicBezTo>
                    <a:pt x="4048" y="668"/>
                    <a:pt x="4027" y="658"/>
                    <a:pt x="3993" y="651"/>
                  </a:cubicBezTo>
                  <a:cubicBezTo>
                    <a:pt x="3994" y="646"/>
                    <a:pt x="3994" y="641"/>
                    <a:pt x="3995" y="637"/>
                  </a:cubicBezTo>
                  <a:cubicBezTo>
                    <a:pt x="4024" y="642"/>
                    <a:pt x="4045" y="652"/>
                    <a:pt x="4064" y="660"/>
                  </a:cubicBezTo>
                  <a:cubicBezTo>
                    <a:pt x="4064" y="655"/>
                    <a:pt x="4064" y="651"/>
                    <a:pt x="4064" y="646"/>
                  </a:cubicBezTo>
                  <a:cubicBezTo>
                    <a:pt x="4049" y="639"/>
                    <a:pt x="4030" y="628"/>
                    <a:pt x="3996" y="621"/>
                  </a:cubicBezTo>
                  <a:cubicBezTo>
                    <a:pt x="3997" y="616"/>
                    <a:pt x="3997" y="612"/>
                    <a:pt x="3998" y="607"/>
                  </a:cubicBezTo>
                  <a:cubicBezTo>
                    <a:pt x="4027" y="613"/>
                    <a:pt x="4047" y="623"/>
                    <a:pt x="4064" y="632"/>
                  </a:cubicBezTo>
                  <a:cubicBezTo>
                    <a:pt x="4064" y="627"/>
                    <a:pt x="4064" y="623"/>
                    <a:pt x="4064" y="618"/>
                  </a:cubicBezTo>
                  <a:cubicBezTo>
                    <a:pt x="4051" y="610"/>
                    <a:pt x="4032" y="599"/>
                    <a:pt x="3999" y="592"/>
                  </a:cubicBezTo>
                  <a:cubicBezTo>
                    <a:pt x="4000" y="588"/>
                    <a:pt x="4000" y="583"/>
                    <a:pt x="4000" y="579"/>
                  </a:cubicBezTo>
                  <a:cubicBezTo>
                    <a:pt x="4029" y="585"/>
                    <a:pt x="4048" y="595"/>
                    <a:pt x="4064" y="604"/>
                  </a:cubicBezTo>
                  <a:cubicBezTo>
                    <a:pt x="4064" y="599"/>
                    <a:pt x="4064" y="594"/>
                    <a:pt x="4064" y="590"/>
                  </a:cubicBezTo>
                  <a:cubicBezTo>
                    <a:pt x="4052" y="582"/>
                    <a:pt x="4034" y="571"/>
                    <a:pt x="4002" y="563"/>
                  </a:cubicBezTo>
                  <a:cubicBezTo>
                    <a:pt x="4003" y="559"/>
                    <a:pt x="4003" y="555"/>
                    <a:pt x="4003" y="551"/>
                  </a:cubicBezTo>
                  <a:cubicBezTo>
                    <a:pt x="4031" y="557"/>
                    <a:pt x="4049" y="567"/>
                    <a:pt x="4064" y="576"/>
                  </a:cubicBezTo>
                  <a:cubicBezTo>
                    <a:pt x="4064" y="571"/>
                    <a:pt x="4064" y="566"/>
                    <a:pt x="4064" y="561"/>
                  </a:cubicBezTo>
                  <a:cubicBezTo>
                    <a:pt x="4052" y="553"/>
                    <a:pt x="4035" y="543"/>
                    <a:pt x="4005" y="535"/>
                  </a:cubicBezTo>
                  <a:cubicBezTo>
                    <a:pt x="4006" y="523"/>
                    <a:pt x="4006" y="523"/>
                    <a:pt x="4006" y="523"/>
                  </a:cubicBezTo>
                  <a:cubicBezTo>
                    <a:pt x="4032" y="529"/>
                    <a:pt x="4050" y="539"/>
                    <a:pt x="4063" y="548"/>
                  </a:cubicBezTo>
                  <a:cubicBezTo>
                    <a:pt x="4063" y="535"/>
                    <a:pt x="4062" y="521"/>
                    <a:pt x="4062" y="508"/>
                  </a:cubicBezTo>
                  <a:cubicBezTo>
                    <a:pt x="4025" y="477"/>
                    <a:pt x="4021" y="473"/>
                    <a:pt x="3972" y="468"/>
                  </a:cubicBezTo>
                  <a:cubicBezTo>
                    <a:pt x="3963" y="555"/>
                    <a:pt x="3963" y="555"/>
                    <a:pt x="3963" y="555"/>
                  </a:cubicBezTo>
                  <a:cubicBezTo>
                    <a:pt x="3961" y="555"/>
                    <a:pt x="3961" y="555"/>
                    <a:pt x="3961" y="555"/>
                  </a:cubicBezTo>
                  <a:cubicBezTo>
                    <a:pt x="3936" y="552"/>
                    <a:pt x="3936" y="552"/>
                    <a:pt x="3936" y="552"/>
                  </a:cubicBezTo>
                  <a:cubicBezTo>
                    <a:pt x="3936" y="552"/>
                    <a:pt x="3936" y="552"/>
                    <a:pt x="3936" y="552"/>
                  </a:cubicBezTo>
                  <a:cubicBezTo>
                    <a:pt x="3931" y="552"/>
                    <a:pt x="3931" y="552"/>
                    <a:pt x="3931" y="552"/>
                  </a:cubicBezTo>
                  <a:cubicBezTo>
                    <a:pt x="3930" y="551"/>
                    <a:pt x="3930" y="551"/>
                    <a:pt x="3930" y="551"/>
                  </a:cubicBezTo>
                  <a:cubicBezTo>
                    <a:pt x="3945" y="368"/>
                    <a:pt x="3945" y="368"/>
                    <a:pt x="3945" y="368"/>
                  </a:cubicBezTo>
                  <a:cubicBezTo>
                    <a:pt x="3948" y="369"/>
                    <a:pt x="3948" y="369"/>
                    <a:pt x="3948" y="369"/>
                  </a:cubicBezTo>
                  <a:cubicBezTo>
                    <a:pt x="3970" y="371"/>
                    <a:pt x="3970" y="371"/>
                    <a:pt x="3970" y="371"/>
                  </a:cubicBezTo>
                  <a:cubicBezTo>
                    <a:pt x="3975" y="318"/>
                    <a:pt x="3975" y="318"/>
                    <a:pt x="3975" y="318"/>
                  </a:cubicBezTo>
                  <a:cubicBezTo>
                    <a:pt x="3949" y="315"/>
                    <a:pt x="3949" y="315"/>
                    <a:pt x="3949" y="315"/>
                  </a:cubicBezTo>
                  <a:cubicBezTo>
                    <a:pt x="3952" y="251"/>
                    <a:pt x="3952" y="251"/>
                    <a:pt x="3952" y="251"/>
                  </a:cubicBezTo>
                  <a:cubicBezTo>
                    <a:pt x="3962" y="248"/>
                    <a:pt x="3969" y="240"/>
                    <a:pt x="3970" y="230"/>
                  </a:cubicBezTo>
                  <a:cubicBezTo>
                    <a:pt x="3971" y="220"/>
                    <a:pt x="3966" y="211"/>
                    <a:pt x="3957" y="207"/>
                  </a:cubicBezTo>
                  <a:cubicBezTo>
                    <a:pt x="3962" y="123"/>
                    <a:pt x="3962" y="123"/>
                    <a:pt x="3962" y="123"/>
                  </a:cubicBezTo>
                  <a:cubicBezTo>
                    <a:pt x="3968" y="22"/>
                    <a:pt x="3968" y="22"/>
                    <a:pt x="3968" y="22"/>
                  </a:cubicBezTo>
                  <a:cubicBezTo>
                    <a:pt x="3964" y="52"/>
                    <a:pt x="3964" y="52"/>
                    <a:pt x="3964" y="52"/>
                  </a:cubicBezTo>
                  <a:cubicBezTo>
                    <a:pt x="3953" y="122"/>
                    <a:pt x="3953" y="122"/>
                    <a:pt x="3953" y="122"/>
                  </a:cubicBezTo>
                  <a:cubicBezTo>
                    <a:pt x="3941" y="205"/>
                    <a:pt x="3941" y="205"/>
                    <a:pt x="3941" y="205"/>
                  </a:cubicBezTo>
                  <a:cubicBezTo>
                    <a:pt x="3932" y="207"/>
                    <a:pt x="3925" y="215"/>
                    <a:pt x="3924" y="225"/>
                  </a:cubicBezTo>
                  <a:cubicBezTo>
                    <a:pt x="3923" y="236"/>
                    <a:pt x="3929" y="245"/>
                    <a:pt x="3937" y="249"/>
                  </a:cubicBezTo>
                  <a:cubicBezTo>
                    <a:pt x="3928" y="313"/>
                    <a:pt x="3928" y="313"/>
                    <a:pt x="3928" y="313"/>
                  </a:cubicBezTo>
                  <a:cubicBezTo>
                    <a:pt x="3926" y="313"/>
                    <a:pt x="3926" y="313"/>
                    <a:pt x="3926" y="313"/>
                  </a:cubicBezTo>
                  <a:cubicBezTo>
                    <a:pt x="3926" y="313"/>
                    <a:pt x="3926" y="313"/>
                    <a:pt x="3926" y="313"/>
                  </a:cubicBezTo>
                  <a:cubicBezTo>
                    <a:pt x="3891" y="309"/>
                    <a:pt x="3891" y="309"/>
                    <a:pt x="3891" y="309"/>
                  </a:cubicBezTo>
                  <a:cubicBezTo>
                    <a:pt x="3890" y="309"/>
                    <a:pt x="3890" y="309"/>
                    <a:pt x="3890" y="309"/>
                  </a:cubicBezTo>
                  <a:cubicBezTo>
                    <a:pt x="3903" y="180"/>
                    <a:pt x="3903" y="180"/>
                    <a:pt x="3903" y="180"/>
                  </a:cubicBezTo>
                  <a:cubicBezTo>
                    <a:pt x="3841" y="173"/>
                    <a:pt x="3825" y="169"/>
                    <a:pt x="3766" y="217"/>
                  </a:cubicBezTo>
                  <a:cubicBezTo>
                    <a:pt x="3762" y="234"/>
                    <a:pt x="3759" y="251"/>
                    <a:pt x="3755" y="268"/>
                  </a:cubicBezTo>
                  <a:cubicBezTo>
                    <a:pt x="3782" y="253"/>
                    <a:pt x="3823" y="239"/>
                    <a:pt x="3870" y="244"/>
                  </a:cubicBezTo>
                  <a:cubicBezTo>
                    <a:pt x="3870" y="249"/>
                    <a:pt x="3868" y="251"/>
                    <a:pt x="3867" y="257"/>
                  </a:cubicBezTo>
                  <a:cubicBezTo>
                    <a:pt x="3822" y="251"/>
                    <a:pt x="3781" y="265"/>
                    <a:pt x="3753" y="278"/>
                  </a:cubicBezTo>
                  <a:cubicBezTo>
                    <a:pt x="3752" y="285"/>
                    <a:pt x="3751" y="292"/>
                    <a:pt x="3750" y="298"/>
                  </a:cubicBezTo>
                  <a:cubicBezTo>
                    <a:pt x="3776" y="284"/>
                    <a:pt x="3818" y="268"/>
                    <a:pt x="3867" y="273"/>
                  </a:cubicBezTo>
                  <a:cubicBezTo>
                    <a:pt x="3866" y="279"/>
                    <a:pt x="3864" y="281"/>
                    <a:pt x="3864" y="287"/>
                  </a:cubicBezTo>
                  <a:cubicBezTo>
                    <a:pt x="3818" y="281"/>
                    <a:pt x="3775" y="295"/>
                    <a:pt x="3748" y="309"/>
                  </a:cubicBezTo>
                  <a:cubicBezTo>
                    <a:pt x="3746" y="315"/>
                    <a:pt x="3745" y="322"/>
                    <a:pt x="3744" y="329"/>
                  </a:cubicBezTo>
                  <a:cubicBezTo>
                    <a:pt x="3770" y="315"/>
                    <a:pt x="3813" y="298"/>
                    <a:pt x="3863" y="303"/>
                  </a:cubicBezTo>
                  <a:cubicBezTo>
                    <a:pt x="3862" y="309"/>
                    <a:pt x="3861" y="311"/>
                    <a:pt x="3860" y="317"/>
                  </a:cubicBezTo>
                  <a:cubicBezTo>
                    <a:pt x="3813" y="311"/>
                    <a:pt x="3769" y="326"/>
                    <a:pt x="3742" y="339"/>
                  </a:cubicBezTo>
                  <a:cubicBezTo>
                    <a:pt x="3741" y="346"/>
                    <a:pt x="3740" y="352"/>
                    <a:pt x="3739" y="359"/>
                  </a:cubicBezTo>
                  <a:cubicBezTo>
                    <a:pt x="3764" y="346"/>
                    <a:pt x="3808" y="328"/>
                    <a:pt x="3859" y="333"/>
                  </a:cubicBezTo>
                  <a:cubicBezTo>
                    <a:pt x="3859" y="339"/>
                    <a:pt x="3857" y="341"/>
                    <a:pt x="3856" y="347"/>
                  </a:cubicBezTo>
                  <a:cubicBezTo>
                    <a:pt x="3808" y="341"/>
                    <a:pt x="3763" y="357"/>
                    <a:pt x="3737" y="369"/>
                  </a:cubicBezTo>
                  <a:cubicBezTo>
                    <a:pt x="3736" y="376"/>
                    <a:pt x="3734" y="383"/>
                    <a:pt x="3733" y="389"/>
                  </a:cubicBezTo>
                  <a:cubicBezTo>
                    <a:pt x="3759" y="377"/>
                    <a:pt x="3803" y="358"/>
                    <a:pt x="3856" y="363"/>
                  </a:cubicBezTo>
                  <a:cubicBezTo>
                    <a:pt x="3855" y="369"/>
                    <a:pt x="3853" y="372"/>
                    <a:pt x="3853" y="377"/>
                  </a:cubicBezTo>
                  <a:cubicBezTo>
                    <a:pt x="3804" y="371"/>
                    <a:pt x="3758" y="387"/>
                    <a:pt x="3732" y="399"/>
                  </a:cubicBezTo>
                  <a:cubicBezTo>
                    <a:pt x="3730" y="406"/>
                    <a:pt x="3729" y="413"/>
                    <a:pt x="3728" y="420"/>
                  </a:cubicBezTo>
                  <a:cubicBezTo>
                    <a:pt x="3753" y="408"/>
                    <a:pt x="3799" y="388"/>
                    <a:pt x="3852" y="394"/>
                  </a:cubicBezTo>
                  <a:cubicBezTo>
                    <a:pt x="3851" y="399"/>
                    <a:pt x="3850" y="402"/>
                    <a:pt x="3849" y="408"/>
                  </a:cubicBezTo>
                  <a:cubicBezTo>
                    <a:pt x="3799" y="402"/>
                    <a:pt x="3753" y="418"/>
                    <a:pt x="3727" y="429"/>
                  </a:cubicBezTo>
                  <a:cubicBezTo>
                    <a:pt x="3726" y="436"/>
                    <a:pt x="3724" y="443"/>
                    <a:pt x="3723" y="449"/>
                  </a:cubicBezTo>
                  <a:cubicBezTo>
                    <a:pt x="3748" y="439"/>
                    <a:pt x="3794" y="419"/>
                    <a:pt x="3848" y="424"/>
                  </a:cubicBezTo>
                  <a:cubicBezTo>
                    <a:pt x="3848" y="430"/>
                    <a:pt x="3846" y="433"/>
                    <a:pt x="3846" y="439"/>
                  </a:cubicBezTo>
                  <a:cubicBezTo>
                    <a:pt x="3795" y="433"/>
                    <a:pt x="3748" y="449"/>
                    <a:pt x="3722" y="459"/>
                  </a:cubicBezTo>
                  <a:cubicBezTo>
                    <a:pt x="3721" y="466"/>
                    <a:pt x="3720" y="472"/>
                    <a:pt x="3719" y="479"/>
                  </a:cubicBezTo>
                  <a:cubicBezTo>
                    <a:pt x="3742" y="470"/>
                    <a:pt x="3789" y="449"/>
                    <a:pt x="3844" y="455"/>
                  </a:cubicBezTo>
                  <a:cubicBezTo>
                    <a:pt x="3844" y="460"/>
                    <a:pt x="3842" y="464"/>
                    <a:pt x="3842" y="470"/>
                  </a:cubicBezTo>
                  <a:cubicBezTo>
                    <a:pt x="3791" y="463"/>
                    <a:pt x="3743" y="480"/>
                    <a:pt x="3717" y="489"/>
                  </a:cubicBezTo>
                  <a:cubicBezTo>
                    <a:pt x="3716" y="495"/>
                    <a:pt x="3715" y="502"/>
                    <a:pt x="3714" y="509"/>
                  </a:cubicBezTo>
                  <a:cubicBezTo>
                    <a:pt x="3737" y="501"/>
                    <a:pt x="3785" y="480"/>
                    <a:pt x="3841" y="486"/>
                  </a:cubicBezTo>
                  <a:cubicBezTo>
                    <a:pt x="3840" y="491"/>
                    <a:pt x="3839" y="495"/>
                    <a:pt x="3838" y="501"/>
                  </a:cubicBezTo>
                  <a:cubicBezTo>
                    <a:pt x="3787" y="495"/>
                    <a:pt x="3739" y="511"/>
                    <a:pt x="3713" y="518"/>
                  </a:cubicBezTo>
                  <a:cubicBezTo>
                    <a:pt x="3712" y="525"/>
                    <a:pt x="3711" y="531"/>
                    <a:pt x="3710" y="538"/>
                  </a:cubicBezTo>
                  <a:cubicBezTo>
                    <a:pt x="3733" y="532"/>
                    <a:pt x="3781" y="511"/>
                    <a:pt x="3837" y="517"/>
                  </a:cubicBezTo>
                  <a:cubicBezTo>
                    <a:pt x="3836" y="522"/>
                    <a:pt x="3835" y="526"/>
                    <a:pt x="3834" y="532"/>
                  </a:cubicBezTo>
                  <a:cubicBezTo>
                    <a:pt x="3783" y="526"/>
                    <a:pt x="3735" y="541"/>
                    <a:pt x="3708" y="548"/>
                  </a:cubicBezTo>
                  <a:cubicBezTo>
                    <a:pt x="3707" y="554"/>
                    <a:pt x="3706" y="561"/>
                    <a:pt x="3705" y="567"/>
                  </a:cubicBezTo>
                  <a:cubicBezTo>
                    <a:pt x="3729" y="562"/>
                    <a:pt x="3777" y="542"/>
                    <a:pt x="3833" y="548"/>
                  </a:cubicBezTo>
                  <a:cubicBezTo>
                    <a:pt x="3833" y="554"/>
                    <a:pt x="3831" y="558"/>
                    <a:pt x="3831" y="564"/>
                  </a:cubicBezTo>
                  <a:cubicBezTo>
                    <a:pt x="3779" y="558"/>
                    <a:pt x="3731" y="572"/>
                    <a:pt x="3704" y="578"/>
                  </a:cubicBezTo>
                  <a:cubicBezTo>
                    <a:pt x="3703" y="584"/>
                    <a:pt x="3702" y="590"/>
                    <a:pt x="3701" y="596"/>
                  </a:cubicBezTo>
                  <a:cubicBezTo>
                    <a:pt x="3725" y="593"/>
                    <a:pt x="3773" y="574"/>
                    <a:pt x="3829" y="579"/>
                  </a:cubicBezTo>
                  <a:cubicBezTo>
                    <a:pt x="3829" y="585"/>
                    <a:pt x="3828" y="589"/>
                    <a:pt x="3827" y="595"/>
                  </a:cubicBezTo>
                  <a:cubicBezTo>
                    <a:pt x="3776" y="589"/>
                    <a:pt x="3727" y="603"/>
                    <a:pt x="3700" y="607"/>
                  </a:cubicBezTo>
                  <a:cubicBezTo>
                    <a:pt x="3699" y="613"/>
                    <a:pt x="3698" y="619"/>
                    <a:pt x="3697" y="625"/>
                  </a:cubicBezTo>
                  <a:cubicBezTo>
                    <a:pt x="3721" y="623"/>
                    <a:pt x="3770" y="605"/>
                    <a:pt x="3826" y="611"/>
                  </a:cubicBezTo>
                  <a:cubicBezTo>
                    <a:pt x="3825" y="617"/>
                    <a:pt x="3824" y="621"/>
                    <a:pt x="3823" y="627"/>
                  </a:cubicBezTo>
                  <a:cubicBezTo>
                    <a:pt x="3772" y="621"/>
                    <a:pt x="3724" y="634"/>
                    <a:pt x="3695" y="637"/>
                  </a:cubicBezTo>
                  <a:cubicBezTo>
                    <a:pt x="3695" y="643"/>
                    <a:pt x="3694" y="648"/>
                    <a:pt x="3693" y="654"/>
                  </a:cubicBezTo>
                  <a:cubicBezTo>
                    <a:pt x="3718" y="654"/>
                    <a:pt x="3767" y="637"/>
                    <a:pt x="3822" y="643"/>
                  </a:cubicBezTo>
                  <a:cubicBezTo>
                    <a:pt x="3821" y="649"/>
                    <a:pt x="3820" y="653"/>
                    <a:pt x="3819" y="659"/>
                  </a:cubicBezTo>
                  <a:cubicBezTo>
                    <a:pt x="3769" y="653"/>
                    <a:pt x="3721" y="665"/>
                    <a:pt x="3691" y="667"/>
                  </a:cubicBezTo>
                  <a:cubicBezTo>
                    <a:pt x="3689" y="683"/>
                    <a:pt x="3689" y="683"/>
                    <a:pt x="3689" y="683"/>
                  </a:cubicBezTo>
                  <a:cubicBezTo>
                    <a:pt x="3716" y="684"/>
                    <a:pt x="3764" y="669"/>
                    <a:pt x="3818" y="675"/>
                  </a:cubicBezTo>
                  <a:cubicBezTo>
                    <a:pt x="3817" y="681"/>
                    <a:pt x="3816" y="685"/>
                    <a:pt x="3816" y="691"/>
                  </a:cubicBezTo>
                  <a:cubicBezTo>
                    <a:pt x="3766" y="686"/>
                    <a:pt x="3718" y="695"/>
                    <a:pt x="3687" y="697"/>
                  </a:cubicBezTo>
                  <a:cubicBezTo>
                    <a:pt x="3685" y="712"/>
                    <a:pt x="3685" y="712"/>
                    <a:pt x="3685" y="712"/>
                  </a:cubicBezTo>
                  <a:cubicBezTo>
                    <a:pt x="3714" y="714"/>
                    <a:pt x="3761" y="702"/>
                    <a:pt x="3814" y="707"/>
                  </a:cubicBezTo>
                  <a:cubicBezTo>
                    <a:pt x="3813" y="713"/>
                    <a:pt x="3812" y="718"/>
                    <a:pt x="3812" y="724"/>
                  </a:cubicBezTo>
                  <a:cubicBezTo>
                    <a:pt x="3763" y="718"/>
                    <a:pt x="3716" y="726"/>
                    <a:pt x="3683" y="727"/>
                  </a:cubicBezTo>
                  <a:cubicBezTo>
                    <a:pt x="3681" y="742"/>
                    <a:pt x="3681" y="742"/>
                    <a:pt x="3681" y="742"/>
                  </a:cubicBezTo>
                  <a:cubicBezTo>
                    <a:pt x="3712" y="744"/>
                    <a:pt x="3758" y="734"/>
                    <a:pt x="3810" y="739"/>
                  </a:cubicBezTo>
                  <a:cubicBezTo>
                    <a:pt x="3809" y="745"/>
                    <a:pt x="3808" y="751"/>
                    <a:pt x="3808" y="757"/>
                  </a:cubicBezTo>
                  <a:cubicBezTo>
                    <a:pt x="3760" y="751"/>
                    <a:pt x="3713" y="757"/>
                    <a:pt x="3679" y="757"/>
                  </a:cubicBezTo>
                  <a:cubicBezTo>
                    <a:pt x="3677" y="771"/>
                    <a:pt x="3677" y="771"/>
                    <a:pt x="3677" y="771"/>
                  </a:cubicBezTo>
                  <a:cubicBezTo>
                    <a:pt x="3710" y="775"/>
                    <a:pt x="3756" y="767"/>
                    <a:pt x="3806" y="772"/>
                  </a:cubicBezTo>
                  <a:cubicBezTo>
                    <a:pt x="3805" y="778"/>
                    <a:pt x="3805" y="783"/>
                    <a:pt x="3804" y="789"/>
                  </a:cubicBezTo>
                  <a:cubicBezTo>
                    <a:pt x="3757" y="784"/>
                    <a:pt x="3711" y="788"/>
                    <a:pt x="3675" y="787"/>
                  </a:cubicBezTo>
                  <a:cubicBezTo>
                    <a:pt x="3674" y="801"/>
                    <a:pt x="3674" y="801"/>
                    <a:pt x="3674" y="801"/>
                  </a:cubicBezTo>
                  <a:cubicBezTo>
                    <a:pt x="3708" y="805"/>
                    <a:pt x="3754" y="800"/>
                    <a:pt x="3802" y="805"/>
                  </a:cubicBezTo>
                  <a:cubicBezTo>
                    <a:pt x="3801" y="811"/>
                    <a:pt x="3801" y="816"/>
                    <a:pt x="3800" y="822"/>
                  </a:cubicBezTo>
                  <a:cubicBezTo>
                    <a:pt x="3758" y="818"/>
                    <a:pt x="3716" y="819"/>
                    <a:pt x="3681" y="818"/>
                  </a:cubicBezTo>
                  <a:cubicBezTo>
                    <a:pt x="3594" y="751"/>
                    <a:pt x="3485" y="711"/>
                    <a:pt x="3367" y="711"/>
                  </a:cubicBezTo>
                  <a:cubicBezTo>
                    <a:pt x="3304" y="711"/>
                    <a:pt x="3244" y="722"/>
                    <a:pt x="3189" y="743"/>
                  </a:cubicBezTo>
                  <a:cubicBezTo>
                    <a:pt x="3143" y="726"/>
                    <a:pt x="3093" y="715"/>
                    <a:pt x="3042" y="712"/>
                  </a:cubicBezTo>
                  <a:cubicBezTo>
                    <a:pt x="3032" y="619"/>
                    <a:pt x="3032" y="619"/>
                    <a:pt x="3032" y="619"/>
                  </a:cubicBezTo>
                  <a:cubicBezTo>
                    <a:pt x="3019" y="616"/>
                    <a:pt x="3019" y="616"/>
                    <a:pt x="3019" y="616"/>
                  </a:cubicBezTo>
                  <a:cubicBezTo>
                    <a:pt x="3018" y="600"/>
                    <a:pt x="3018" y="600"/>
                    <a:pt x="3018" y="600"/>
                  </a:cubicBezTo>
                  <a:cubicBezTo>
                    <a:pt x="2989" y="592"/>
                    <a:pt x="2989" y="592"/>
                    <a:pt x="2989" y="592"/>
                  </a:cubicBezTo>
                  <a:cubicBezTo>
                    <a:pt x="2987" y="578"/>
                    <a:pt x="2981" y="540"/>
                    <a:pt x="2981" y="528"/>
                  </a:cubicBezTo>
                  <a:cubicBezTo>
                    <a:pt x="2981" y="513"/>
                    <a:pt x="2979" y="476"/>
                    <a:pt x="2979" y="476"/>
                  </a:cubicBezTo>
                  <a:cubicBezTo>
                    <a:pt x="2979" y="476"/>
                    <a:pt x="2985" y="470"/>
                    <a:pt x="2985" y="465"/>
                  </a:cubicBezTo>
                  <a:cubicBezTo>
                    <a:pt x="2985" y="460"/>
                    <a:pt x="2982" y="425"/>
                    <a:pt x="2981" y="418"/>
                  </a:cubicBezTo>
                  <a:cubicBezTo>
                    <a:pt x="2981" y="410"/>
                    <a:pt x="2987" y="404"/>
                    <a:pt x="2987" y="399"/>
                  </a:cubicBezTo>
                  <a:cubicBezTo>
                    <a:pt x="2987" y="394"/>
                    <a:pt x="2983" y="346"/>
                    <a:pt x="2981" y="321"/>
                  </a:cubicBezTo>
                  <a:cubicBezTo>
                    <a:pt x="2979" y="295"/>
                    <a:pt x="2975" y="248"/>
                    <a:pt x="2975" y="248"/>
                  </a:cubicBezTo>
                  <a:cubicBezTo>
                    <a:pt x="2975" y="248"/>
                    <a:pt x="2992" y="244"/>
                    <a:pt x="3008" y="239"/>
                  </a:cubicBezTo>
                  <a:cubicBezTo>
                    <a:pt x="3024" y="235"/>
                    <a:pt x="3071" y="229"/>
                    <a:pt x="3078" y="228"/>
                  </a:cubicBezTo>
                  <a:cubicBezTo>
                    <a:pt x="3085" y="228"/>
                    <a:pt x="3093" y="216"/>
                    <a:pt x="3097" y="206"/>
                  </a:cubicBezTo>
                  <a:cubicBezTo>
                    <a:pt x="3102" y="197"/>
                    <a:pt x="3101" y="189"/>
                    <a:pt x="3103" y="185"/>
                  </a:cubicBezTo>
                  <a:cubicBezTo>
                    <a:pt x="3106" y="181"/>
                    <a:pt x="3116" y="182"/>
                    <a:pt x="3124" y="182"/>
                  </a:cubicBezTo>
                  <a:cubicBezTo>
                    <a:pt x="3132" y="182"/>
                    <a:pt x="3160" y="172"/>
                    <a:pt x="3164" y="171"/>
                  </a:cubicBezTo>
                  <a:cubicBezTo>
                    <a:pt x="3168" y="169"/>
                    <a:pt x="3169" y="168"/>
                    <a:pt x="3169" y="168"/>
                  </a:cubicBezTo>
                  <a:cubicBezTo>
                    <a:pt x="3169" y="168"/>
                    <a:pt x="3173" y="167"/>
                    <a:pt x="3175" y="166"/>
                  </a:cubicBezTo>
                  <a:cubicBezTo>
                    <a:pt x="3177" y="165"/>
                    <a:pt x="3176" y="162"/>
                    <a:pt x="3176" y="162"/>
                  </a:cubicBezTo>
                  <a:cubicBezTo>
                    <a:pt x="3176" y="162"/>
                    <a:pt x="3179" y="162"/>
                    <a:pt x="3178" y="158"/>
                  </a:cubicBezTo>
                  <a:cubicBezTo>
                    <a:pt x="3178" y="155"/>
                    <a:pt x="3174" y="156"/>
                    <a:pt x="3174" y="156"/>
                  </a:cubicBezTo>
                  <a:cubicBezTo>
                    <a:pt x="3174" y="156"/>
                    <a:pt x="3173" y="153"/>
                    <a:pt x="3170" y="154"/>
                  </a:cubicBezTo>
                  <a:cubicBezTo>
                    <a:pt x="3166" y="154"/>
                    <a:pt x="3152" y="156"/>
                    <a:pt x="3152" y="156"/>
                  </a:cubicBezTo>
                  <a:cubicBezTo>
                    <a:pt x="3152" y="156"/>
                    <a:pt x="3152" y="156"/>
                    <a:pt x="3154" y="153"/>
                  </a:cubicBezTo>
                  <a:cubicBezTo>
                    <a:pt x="3156" y="151"/>
                    <a:pt x="3154" y="150"/>
                    <a:pt x="3147" y="150"/>
                  </a:cubicBezTo>
                  <a:cubicBezTo>
                    <a:pt x="3141" y="151"/>
                    <a:pt x="3133" y="154"/>
                    <a:pt x="3126" y="154"/>
                  </a:cubicBezTo>
                  <a:cubicBezTo>
                    <a:pt x="3119" y="154"/>
                    <a:pt x="3112" y="161"/>
                    <a:pt x="3109" y="163"/>
                  </a:cubicBezTo>
                  <a:cubicBezTo>
                    <a:pt x="3105" y="165"/>
                    <a:pt x="3103" y="166"/>
                    <a:pt x="3103" y="163"/>
                  </a:cubicBezTo>
                  <a:cubicBezTo>
                    <a:pt x="3103" y="160"/>
                    <a:pt x="3098" y="166"/>
                    <a:pt x="3084" y="169"/>
                  </a:cubicBezTo>
                  <a:cubicBezTo>
                    <a:pt x="3069" y="172"/>
                    <a:pt x="3061" y="169"/>
                    <a:pt x="3044" y="169"/>
                  </a:cubicBezTo>
                  <a:cubicBezTo>
                    <a:pt x="3027" y="169"/>
                    <a:pt x="3029" y="173"/>
                    <a:pt x="3023" y="173"/>
                  </a:cubicBezTo>
                  <a:cubicBezTo>
                    <a:pt x="3016" y="173"/>
                    <a:pt x="3004" y="169"/>
                    <a:pt x="2981" y="163"/>
                  </a:cubicBezTo>
                  <a:cubicBezTo>
                    <a:pt x="2958" y="156"/>
                    <a:pt x="2929" y="151"/>
                    <a:pt x="2929" y="151"/>
                  </a:cubicBezTo>
                  <a:cubicBezTo>
                    <a:pt x="2929" y="151"/>
                    <a:pt x="2929" y="141"/>
                    <a:pt x="2929" y="133"/>
                  </a:cubicBezTo>
                  <a:cubicBezTo>
                    <a:pt x="2928" y="126"/>
                    <a:pt x="2926" y="99"/>
                    <a:pt x="2924" y="87"/>
                  </a:cubicBezTo>
                  <a:cubicBezTo>
                    <a:pt x="2922" y="75"/>
                    <a:pt x="2914" y="68"/>
                    <a:pt x="2902" y="68"/>
                  </a:cubicBezTo>
                  <a:cubicBezTo>
                    <a:pt x="2876" y="69"/>
                    <a:pt x="2877" y="99"/>
                    <a:pt x="2876" y="116"/>
                  </a:cubicBezTo>
                  <a:cubicBezTo>
                    <a:pt x="2875" y="133"/>
                    <a:pt x="2873" y="151"/>
                    <a:pt x="2873" y="151"/>
                  </a:cubicBezTo>
                  <a:cubicBezTo>
                    <a:pt x="2873" y="151"/>
                    <a:pt x="2871" y="149"/>
                    <a:pt x="2869" y="150"/>
                  </a:cubicBezTo>
                  <a:cubicBezTo>
                    <a:pt x="2868" y="151"/>
                    <a:pt x="2860" y="153"/>
                    <a:pt x="2860" y="153"/>
                  </a:cubicBezTo>
                  <a:cubicBezTo>
                    <a:pt x="2860" y="153"/>
                    <a:pt x="2859" y="151"/>
                    <a:pt x="2855" y="153"/>
                  </a:cubicBezTo>
                  <a:cubicBezTo>
                    <a:pt x="2850" y="154"/>
                    <a:pt x="2844" y="154"/>
                    <a:pt x="2844" y="154"/>
                  </a:cubicBezTo>
                  <a:cubicBezTo>
                    <a:pt x="2844" y="154"/>
                    <a:pt x="2843" y="154"/>
                    <a:pt x="2836" y="154"/>
                  </a:cubicBezTo>
                  <a:cubicBezTo>
                    <a:pt x="2830" y="155"/>
                    <a:pt x="2816" y="159"/>
                    <a:pt x="2807" y="159"/>
                  </a:cubicBezTo>
                  <a:cubicBezTo>
                    <a:pt x="2798" y="159"/>
                    <a:pt x="2788" y="160"/>
                    <a:pt x="2785" y="162"/>
                  </a:cubicBezTo>
                  <a:cubicBezTo>
                    <a:pt x="2782" y="164"/>
                    <a:pt x="2773" y="166"/>
                    <a:pt x="2773" y="166"/>
                  </a:cubicBezTo>
                  <a:cubicBezTo>
                    <a:pt x="2773" y="166"/>
                    <a:pt x="2762" y="167"/>
                    <a:pt x="2750" y="167"/>
                  </a:cubicBezTo>
                  <a:cubicBezTo>
                    <a:pt x="2739" y="167"/>
                    <a:pt x="2723" y="169"/>
                    <a:pt x="2714" y="169"/>
                  </a:cubicBezTo>
                  <a:cubicBezTo>
                    <a:pt x="2705" y="169"/>
                    <a:pt x="2697" y="167"/>
                    <a:pt x="2692" y="166"/>
                  </a:cubicBezTo>
                  <a:cubicBezTo>
                    <a:pt x="2688" y="165"/>
                    <a:pt x="2689" y="168"/>
                    <a:pt x="2689" y="168"/>
                  </a:cubicBezTo>
                  <a:cubicBezTo>
                    <a:pt x="2689" y="168"/>
                    <a:pt x="2687" y="168"/>
                    <a:pt x="2685" y="168"/>
                  </a:cubicBezTo>
                  <a:cubicBezTo>
                    <a:pt x="2682" y="168"/>
                    <a:pt x="2680" y="165"/>
                    <a:pt x="2678" y="163"/>
                  </a:cubicBezTo>
                  <a:cubicBezTo>
                    <a:pt x="2675" y="160"/>
                    <a:pt x="2667" y="158"/>
                    <a:pt x="2665" y="157"/>
                  </a:cubicBezTo>
                  <a:cubicBezTo>
                    <a:pt x="2662" y="157"/>
                    <a:pt x="2655" y="158"/>
                    <a:pt x="2650" y="157"/>
                  </a:cubicBezTo>
                  <a:cubicBezTo>
                    <a:pt x="2646" y="157"/>
                    <a:pt x="2640" y="156"/>
                    <a:pt x="2638" y="158"/>
                  </a:cubicBezTo>
                  <a:cubicBezTo>
                    <a:pt x="2637" y="160"/>
                    <a:pt x="2642" y="164"/>
                    <a:pt x="2642" y="164"/>
                  </a:cubicBezTo>
                  <a:cubicBezTo>
                    <a:pt x="2642" y="164"/>
                    <a:pt x="2637" y="164"/>
                    <a:pt x="2634" y="164"/>
                  </a:cubicBezTo>
                  <a:cubicBezTo>
                    <a:pt x="2631" y="164"/>
                    <a:pt x="2625" y="164"/>
                    <a:pt x="2622" y="164"/>
                  </a:cubicBezTo>
                  <a:cubicBezTo>
                    <a:pt x="2618" y="165"/>
                    <a:pt x="2618" y="166"/>
                    <a:pt x="2618" y="166"/>
                  </a:cubicBezTo>
                  <a:cubicBezTo>
                    <a:pt x="2618" y="166"/>
                    <a:pt x="2616" y="165"/>
                    <a:pt x="2614" y="168"/>
                  </a:cubicBezTo>
                  <a:cubicBezTo>
                    <a:pt x="2612" y="170"/>
                    <a:pt x="2617" y="173"/>
                    <a:pt x="2617" y="173"/>
                  </a:cubicBezTo>
                  <a:cubicBezTo>
                    <a:pt x="2617" y="173"/>
                    <a:pt x="2616" y="174"/>
                    <a:pt x="2618" y="175"/>
                  </a:cubicBezTo>
                  <a:cubicBezTo>
                    <a:pt x="2620" y="177"/>
                    <a:pt x="2624" y="177"/>
                    <a:pt x="2624" y="177"/>
                  </a:cubicBezTo>
                  <a:cubicBezTo>
                    <a:pt x="2624" y="177"/>
                    <a:pt x="2624" y="179"/>
                    <a:pt x="2628" y="180"/>
                  </a:cubicBezTo>
                  <a:cubicBezTo>
                    <a:pt x="2631" y="181"/>
                    <a:pt x="2652" y="185"/>
                    <a:pt x="2662" y="186"/>
                  </a:cubicBezTo>
                  <a:cubicBezTo>
                    <a:pt x="2672" y="187"/>
                    <a:pt x="2691" y="186"/>
                    <a:pt x="2693" y="188"/>
                  </a:cubicBezTo>
                  <a:cubicBezTo>
                    <a:pt x="2696" y="189"/>
                    <a:pt x="2714" y="222"/>
                    <a:pt x="2723" y="229"/>
                  </a:cubicBezTo>
                  <a:cubicBezTo>
                    <a:pt x="2731" y="236"/>
                    <a:pt x="2759" y="232"/>
                    <a:pt x="2772" y="232"/>
                  </a:cubicBezTo>
                  <a:cubicBezTo>
                    <a:pt x="2785" y="232"/>
                    <a:pt x="2825" y="249"/>
                    <a:pt x="2825" y="249"/>
                  </a:cubicBezTo>
                  <a:cubicBezTo>
                    <a:pt x="2825" y="249"/>
                    <a:pt x="2827" y="253"/>
                    <a:pt x="2825" y="268"/>
                  </a:cubicBezTo>
                  <a:cubicBezTo>
                    <a:pt x="2822" y="283"/>
                    <a:pt x="2823" y="315"/>
                    <a:pt x="2823" y="322"/>
                  </a:cubicBezTo>
                  <a:cubicBezTo>
                    <a:pt x="2823" y="328"/>
                    <a:pt x="2830" y="328"/>
                    <a:pt x="2830" y="328"/>
                  </a:cubicBezTo>
                  <a:cubicBezTo>
                    <a:pt x="2830" y="328"/>
                    <a:pt x="2831" y="331"/>
                    <a:pt x="2831" y="337"/>
                  </a:cubicBezTo>
                  <a:cubicBezTo>
                    <a:pt x="2831" y="343"/>
                    <a:pt x="2835" y="343"/>
                    <a:pt x="2835" y="343"/>
                  </a:cubicBezTo>
                  <a:cubicBezTo>
                    <a:pt x="2835" y="343"/>
                    <a:pt x="2835" y="370"/>
                    <a:pt x="2835" y="381"/>
                  </a:cubicBezTo>
                  <a:cubicBezTo>
                    <a:pt x="2835" y="392"/>
                    <a:pt x="2841" y="398"/>
                    <a:pt x="2841" y="398"/>
                  </a:cubicBezTo>
                  <a:cubicBezTo>
                    <a:pt x="2841" y="398"/>
                    <a:pt x="2840" y="480"/>
                    <a:pt x="2839" y="509"/>
                  </a:cubicBezTo>
                  <a:cubicBezTo>
                    <a:pt x="2838" y="531"/>
                    <a:pt x="2832" y="578"/>
                    <a:pt x="2831" y="595"/>
                  </a:cubicBezTo>
                  <a:cubicBezTo>
                    <a:pt x="2805" y="603"/>
                    <a:pt x="2805" y="603"/>
                    <a:pt x="2805" y="603"/>
                  </a:cubicBezTo>
                  <a:cubicBezTo>
                    <a:pt x="2805" y="619"/>
                    <a:pt x="2805" y="619"/>
                    <a:pt x="2805" y="619"/>
                  </a:cubicBezTo>
                  <a:cubicBezTo>
                    <a:pt x="2792" y="622"/>
                    <a:pt x="2792" y="622"/>
                    <a:pt x="2792" y="622"/>
                  </a:cubicBezTo>
                  <a:cubicBezTo>
                    <a:pt x="2781" y="765"/>
                    <a:pt x="2781" y="765"/>
                    <a:pt x="2781" y="765"/>
                  </a:cubicBezTo>
                  <a:cubicBezTo>
                    <a:pt x="2685" y="813"/>
                    <a:pt x="2606" y="890"/>
                    <a:pt x="2556" y="984"/>
                  </a:cubicBezTo>
                  <a:cubicBezTo>
                    <a:pt x="2535" y="972"/>
                    <a:pt x="2514" y="962"/>
                    <a:pt x="2492" y="953"/>
                  </a:cubicBezTo>
                  <a:cubicBezTo>
                    <a:pt x="2502" y="851"/>
                    <a:pt x="2502" y="851"/>
                    <a:pt x="2502" y="851"/>
                  </a:cubicBezTo>
                  <a:cubicBezTo>
                    <a:pt x="2503" y="835"/>
                    <a:pt x="2503" y="835"/>
                    <a:pt x="2503" y="835"/>
                  </a:cubicBezTo>
                  <a:cubicBezTo>
                    <a:pt x="2503" y="798"/>
                    <a:pt x="2503" y="798"/>
                    <a:pt x="2503" y="798"/>
                  </a:cubicBezTo>
                  <a:cubicBezTo>
                    <a:pt x="2504" y="779"/>
                    <a:pt x="2504" y="779"/>
                    <a:pt x="2504" y="779"/>
                  </a:cubicBezTo>
                  <a:cubicBezTo>
                    <a:pt x="2503" y="779"/>
                    <a:pt x="2503" y="779"/>
                    <a:pt x="2503" y="779"/>
                  </a:cubicBezTo>
                  <a:cubicBezTo>
                    <a:pt x="2506" y="779"/>
                    <a:pt x="2509" y="776"/>
                    <a:pt x="2509" y="773"/>
                  </a:cubicBezTo>
                  <a:cubicBezTo>
                    <a:pt x="2509" y="770"/>
                    <a:pt x="2507" y="767"/>
                    <a:pt x="2504" y="767"/>
                  </a:cubicBezTo>
                  <a:cubicBezTo>
                    <a:pt x="2504" y="767"/>
                    <a:pt x="2504" y="767"/>
                    <a:pt x="2504" y="767"/>
                  </a:cubicBezTo>
                  <a:cubicBezTo>
                    <a:pt x="2505" y="726"/>
                    <a:pt x="2505" y="726"/>
                    <a:pt x="2505" y="726"/>
                  </a:cubicBezTo>
                  <a:cubicBezTo>
                    <a:pt x="2507" y="663"/>
                    <a:pt x="2507" y="663"/>
                    <a:pt x="2507" y="663"/>
                  </a:cubicBezTo>
                  <a:cubicBezTo>
                    <a:pt x="2507" y="659"/>
                    <a:pt x="2507" y="659"/>
                    <a:pt x="2507" y="659"/>
                  </a:cubicBezTo>
                  <a:cubicBezTo>
                    <a:pt x="2510" y="659"/>
                    <a:pt x="2513" y="658"/>
                    <a:pt x="2515" y="654"/>
                  </a:cubicBezTo>
                  <a:cubicBezTo>
                    <a:pt x="2516" y="651"/>
                    <a:pt x="2515" y="647"/>
                    <a:pt x="2513" y="645"/>
                  </a:cubicBezTo>
                  <a:cubicBezTo>
                    <a:pt x="2512" y="645"/>
                    <a:pt x="2512" y="644"/>
                    <a:pt x="2511" y="644"/>
                  </a:cubicBezTo>
                  <a:cubicBezTo>
                    <a:pt x="2510" y="643"/>
                    <a:pt x="2508" y="643"/>
                    <a:pt x="2507" y="642"/>
                  </a:cubicBezTo>
                  <a:cubicBezTo>
                    <a:pt x="2507" y="638"/>
                    <a:pt x="2507" y="638"/>
                    <a:pt x="2507" y="638"/>
                  </a:cubicBezTo>
                  <a:cubicBezTo>
                    <a:pt x="2508" y="605"/>
                    <a:pt x="2508" y="605"/>
                    <a:pt x="2508" y="605"/>
                  </a:cubicBezTo>
                  <a:cubicBezTo>
                    <a:pt x="2509" y="563"/>
                    <a:pt x="2509" y="563"/>
                    <a:pt x="2509" y="563"/>
                  </a:cubicBezTo>
                  <a:cubicBezTo>
                    <a:pt x="2510" y="545"/>
                    <a:pt x="2510" y="545"/>
                    <a:pt x="2510" y="545"/>
                  </a:cubicBezTo>
                  <a:cubicBezTo>
                    <a:pt x="2510" y="543"/>
                    <a:pt x="2510" y="543"/>
                    <a:pt x="2510" y="543"/>
                  </a:cubicBezTo>
                  <a:cubicBezTo>
                    <a:pt x="2511" y="543"/>
                    <a:pt x="2512" y="543"/>
                    <a:pt x="2514" y="542"/>
                  </a:cubicBezTo>
                  <a:cubicBezTo>
                    <a:pt x="2514" y="542"/>
                    <a:pt x="2515" y="541"/>
                    <a:pt x="2515" y="541"/>
                  </a:cubicBezTo>
                  <a:cubicBezTo>
                    <a:pt x="2515" y="540"/>
                    <a:pt x="2516" y="540"/>
                    <a:pt x="2516" y="539"/>
                  </a:cubicBezTo>
                  <a:cubicBezTo>
                    <a:pt x="2518" y="535"/>
                    <a:pt x="2517" y="531"/>
                    <a:pt x="2513" y="529"/>
                  </a:cubicBezTo>
                  <a:cubicBezTo>
                    <a:pt x="2511" y="527"/>
                    <a:pt x="2511" y="527"/>
                    <a:pt x="2511" y="527"/>
                  </a:cubicBezTo>
                  <a:cubicBezTo>
                    <a:pt x="2510" y="527"/>
                    <a:pt x="2510" y="527"/>
                    <a:pt x="2510" y="527"/>
                  </a:cubicBezTo>
                  <a:cubicBezTo>
                    <a:pt x="2511" y="505"/>
                    <a:pt x="2511" y="505"/>
                    <a:pt x="2511" y="505"/>
                  </a:cubicBezTo>
                  <a:cubicBezTo>
                    <a:pt x="2511" y="474"/>
                    <a:pt x="2511" y="474"/>
                    <a:pt x="2511" y="474"/>
                  </a:cubicBezTo>
                  <a:cubicBezTo>
                    <a:pt x="2512" y="462"/>
                    <a:pt x="2512" y="462"/>
                    <a:pt x="2512" y="462"/>
                  </a:cubicBezTo>
                  <a:cubicBezTo>
                    <a:pt x="2512" y="451"/>
                    <a:pt x="2512" y="451"/>
                    <a:pt x="2512" y="451"/>
                  </a:cubicBezTo>
                  <a:cubicBezTo>
                    <a:pt x="2512" y="432"/>
                    <a:pt x="2512" y="432"/>
                    <a:pt x="2512" y="432"/>
                  </a:cubicBezTo>
                  <a:cubicBezTo>
                    <a:pt x="2515" y="432"/>
                    <a:pt x="2517" y="431"/>
                    <a:pt x="2518" y="429"/>
                  </a:cubicBezTo>
                  <a:cubicBezTo>
                    <a:pt x="2519" y="428"/>
                    <a:pt x="2519" y="427"/>
                    <a:pt x="2520" y="426"/>
                  </a:cubicBezTo>
                  <a:cubicBezTo>
                    <a:pt x="2520" y="423"/>
                    <a:pt x="2519" y="420"/>
                    <a:pt x="2516" y="418"/>
                  </a:cubicBezTo>
                  <a:cubicBezTo>
                    <a:pt x="2515" y="417"/>
                    <a:pt x="2514" y="417"/>
                    <a:pt x="2513" y="416"/>
                  </a:cubicBezTo>
                  <a:cubicBezTo>
                    <a:pt x="2513" y="395"/>
                    <a:pt x="2513" y="395"/>
                    <a:pt x="2513" y="395"/>
                  </a:cubicBezTo>
                  <a:cubicBezTo>
                    <a:pt x="2514" y="386"/>
                    <a:pt x="2514" y="386"/>
                    <a:pt x="2514" y="386"/>
                  </a:cubicBezTo>
                  <a:cubicBezTo>
                    <a:pt x="2514" y="374"/>
                    <a:pt x="2514" y="374"/>
                    <a:pt x="2514" y="374"/>
                  </a:cubicBezTo>
                  <a:cubicBezTo>
                    <a:pt x="2514" y="361"/>
                    <a:pt x="2514" y="361"/>
                    <a:pt x="2514" y="361"/>
                  </a:cubicBezTo>
                  <a:cubicBezTo>
                    <a:pt x="2514" y="355"/>
                    <a:pt x="2514" y="355"/>
                    <a:pt x="2514" y="355"/>
                  </a:cubicBezTo>
                  <a:cubicBezTo>
                    <a:pt x="2515" y="333"/>
                    <a:pt x="2515" y="333"/>
                    <a:pt x="2515" y="333"/>
                  </a:cubicBezTo>
                  <a:cubicBezTo>
                    <a:pt x="2517" y="332"/>
                    <a:pt x="2519" y="332"/>
                    <a:pt x="2520" y="330"/>
                  </a:cubicBezTo>
                  <a:cubicBezTo>
                    <a:pt x="2523" y="327"/>
                    <a:pt x="2522" y="322"/>
                    <a:pt x="2519" y="319"/>
                  </a:cubicBezTo>
                  <a:cubicBezTo>
                    <a:pt x="2518" y="318"/>
                    <a:pt x="2518" y="318"/>
                    <a:pt x="2518" y="318"/>
                  </a:cubicBezTo>
                  <a:cubicBezTo>
                    <a:pt x="2515" y="316"/>
                    <a:pt x="2515" y="316"/>
                    <a:pt x="2515" y="316"/>
                  </a:cubicBezTo>
                  <a:cubicBezTo>
                    <a:pt x="2516" y="307"/>
                    <a:pt x="2516" y="307"/>
                    <a:pt x="2516" y="307"/>
                  </a:cubicBezTo>
                  <a:cubicBezTo>
                    <a:pt x="2516" y="294"/>
                    <a:pt x="2516" y="294"/>
                    <a:pt x="2516" y="294"/>
                  </a:cubicBezTo>
                  <a:cubicBezTo>
                    <a:pt x="2516" y="275"/>
                    <a:pt x="2516" y="275"/>
                    <a:pt x="2516" y="275"/>
                  </a:cubicBezTo>
                  <a:cubicBezTo>
                    <a:pt x="2517" y="257"/>
                    <a:pt x="2517" y="257"/>
                    <a:pt x="2517" y="257"/>
                  </a:cubicBezTo>
                  <a:cubicBezTo>
                    <a:pt x="2517" y="255"/>
                    <a:pt x="2517" y="255"/>
                    <a:pt x="2517" y="255"/>
                  </a:cubicBezTo>
                  <a:cubicBezTo>
                    <a:pt x="2517" y="248"/>
                    <a:pt x="2517" y="248"/>
                    <a:pt x="2517" y="248"/>
                  </a:cubicBezTo>
                  <a:cubicBezTo>
                    <a:pt x="2517" y="238"/>
                    <a:pt x="2517" y="238"/>
                    <a:pt x="2517" y="238"/>
                  </a:cubicBezTo>
                  <a:cubicBezTo>
                    <a:pt x="2519" y="238"/>
                    <a:pt x="2521" y="237"/>
                    <a:pt x="2523" y="236"/>
                  </a:cubicBezTo>
                  <a:cubicBezTo>
                    <a:pt x="2525" y="233"/>
                    <a:pt x="2525" y="228"/>
                    <a:pt x="2522" y="225"/>
                  </a:cubicBezTo>
                  <a:cubicBezTo>
                    <a:pt x="2521" y="223"/>
                    <a:pt x="2519" y="222"/>
                    <a:pt x="2518" y="221"/>
                  </a:cubicBezTo>
                  <a:cubicBezTo>
                    <a:pt x="2518" y="221"/>
                    <a:pt x="2518" y="221"/>
                    <a:pt x="2518" y="221"/>
                  </a:cubicBezTo>
                  <a:cubicBezTo>
                    <a:pt x="2518" y="205"/>
                    <a:pt x="2518" y="205"/>
                    <a:pt x="2518" y="205"/>
                  </a:cubicBezTo>
                  <a:cubicBezTo>
                    <a:pt x="2518" y="194"/>
                    <a:pt x="2518" y="194"/>
                    <a:pt x="2518" y="194"/>
                  </a:cubicBezTo>
                  <a:cubicBezTo>
                    <a:pt x="2519" y="176"/>
                    <a:pt x="2519" y="176"/>
                    <a:pt x="2519" y="176"/>
                  </a:cubicBezTo>
                  <a:cubicBezTo>
                    <a:pt x="2519" y="161"/>
                    <a:pt x="2519" y="161"/>
                    <a:pt x="2519" y="161"/>
                  </a:cubicBezTo>
                  <a:cubicBezTo>
                    <a:pt x="2519" y="158"/>
                    <a:pt x="2519" y="158"/>
                    <a:pt x="2519" y="158"/>
                  </a:cubicBezTo>
                  <a:cubicBezTo>
                    <a:pt x="2519" y="152"/>
                    <a:pt x="2519" y="152"/>
                    <a:pt x="2519" y="152"/>
                  </a:cubicBezTo>
                  <a:cubicBezTo>
                    <a:pt x="2520" y="147"/>
                    <a:pt x="2520" y="147"/>
                    <a:pt x="2520" y="147"/>
                  </a:cubicBezTo>
                  <a:cubicBezTo>
                    <a:pt x="2521" y="147"/>
                    <a:pt x="2523" y="146"/>
                    <a:pt x="2525" y="144"/>
                  </a:cubicBezTo>
                  <a:cubicBezTo>
                    <a:pt x="2527" y="141"/>
                    <a:pt x="2527" y="136"/>
                    <a:pt x="2524" y="133"/>
                  </a:cubicBezTo>
                  <a:cubicBezTo>
                    <a:pt x="2523" y="132"/>
                    <a:pt x="2521" y="131"/>
                    <a:pt x="2520" y="130"/>
                  </a:cubicBezTo>
                  <a:cubicBezTo>
                    <a:pt x="2518" y="128"/>
                    <a:pt x="2518" y="128"/>
                    <a:pt x="2518" y="128"/>
                  </a:cubicBezTo>
                  <a:cubicBezTo>
                    <a:pt x="2513" y="124"/>
                    <a:pt x="2508" y="120"/>
                    <a:pt x="2504" y="116"/>
                  </a:cubicBezTo>
                  <a:cubicBezTo>
                    <a:pt x="2500" y="114"/>
                    <a:pt x="2496" y="111"/>
                    <a:pt x="2493" y="109"/>
                  </a:cubicBezTo>
                  <a:cubicBezTo>
                    <a:pt x="2491" y="107"/>
                    <a:pt x="2491" y="107"/>
                    <a:pt x="2491" y="107"/>
                  </a:cubicBezTo>
                  <a:cubicBezTo>
                    <a:pt x="2492" y="105"/>
                    <a:pt x="2493" y="102"/>
                    <a:pt x="2493" y="99"/>
                  </a:cubicBezTo>
                  <a:cubicBezTo>
                    <a:pt x="2494" y="90"/>
                    <a:pt x="2494" y="90"/>
                    <a:pt x="2494" y="90"/>
                  </a:cubicBezTo>
                  <a:cubicBezTo>
                    <a:pt x="2495" y="84"/>
                    <a:pt x="2495" y="84"/>
                    <a:pt x="2495" y="84"/>
                  </a:cubicBezTo>
                  <a:cubicBezTo>
                    <a:pt x="2495" y="82"/>
                    <a:pt x="2495" y="82"/>
                    <a:pt x="2495" y="82"/>
                  </a:cubicBezTo>
                  <a:cubicBezTo>
                    <a:pt x="2496" y="75"/>
                    <a:pt x="2495" y="68"/>
                    <a:pt x="2493" y="62"/>
                  </a:cubicBezTo>
                  <a:cubicBezTo>
                    <a:pt x="2492" y="59"/>
                    <a:pt x="2491" y="56"/>
                    <a:pt x="2489" y="53"/>
                  </a:cubicBezTo>
                  <a:cubicBezTo>
                    <a:pt x="2485" y="45"/>
                    <a:pt x="2480" y="38"/>
                    <a:pt x="2472" y="32"/>
                  </a:cubicBezTo>
                  <a:cubicBezTo>
                    <a:pt x="2467" y="27"/>
                    <a:pt x="2461" y="23"/>
                    <a:pt x="2455" y="19"/>
                  </a:cubicBezTo>
                  <a:cubicBezTo>
                    <a:pt x="2446" y="14"/>
                    <a:pt x="2435" y="10"/>
                    <a:pt x="2424" y="8"/>
                  </a:cubicBezTo>
                  <a:cubicBezTo>
                    <a:pt x="2419" y="6"/>
                    <a:pt x="2413" y="5"/>
                    <a:pt x="2407" y="5"/>
                  </a:cubicBezTo>
                  <a:cubicBezTo>
                    <a:pt x="2355" y="0"/>
                    <a:pt x="2310" y="27"/>
                    <a:pt x="2306" y="65"/>
                  </a:cubicBezTo>
                  <a:cubicBezTo>
                    <a:pt x="2305" y="82"/>
                    <a:pt x="2305" y="82"/>
                    <a:pt x="2305" y="82"/>
                  </a:cubicBezTo>
                  <a:cubicBezTo>
                    <a:pt x="2304" y="86"/>
                    <a:pt x="2305" y="90"/>
                    <a:pt x="2308" y="93"/>
                  </a:cubicBezTo>
                  <a:cubicBezTo>
                    <a:pt x="2296" y="97"/>
                    <a:pt x="2286" y="102"/>
                    <a:pt x="2278" y="105"/>
                  </a:cubicBezTo>
                  <a:cubicBezTo>
                    <a:pt x="2275" y="106"/>
                    <a:pt x="2273" y="107"/>
                    <a:pt x="2270" y="108"/>
                  </a:cubicBezTo>
                  <a:cubicBezTo>
                    <a:pt x="2266" y="110"/>
                    <a:pt x="2264" y="115"/>
                    <a:pt x="2266" y="119"/>
                  </a:cubicBezTo>
                  <a:cubicBezTo>
                    <a:pt x="2267" y="121"/>
                    <a:pt x="2269" y="123"/>
                    <a:pt x="2272" y="124"/>
                  </a:cubicBezTo>
                  <a:cubicBezTo>
                    <a:pt x="2269" y="138"/>
                    <a:pt x="2269" y="138"/>
                    <a:pt x="2269" y="138"/>
                  </a:cubicBezTo>
                  <a:cubicBezTo>
                    <a:pt x="2262" y="182"/>
                    <a:pt x="2262" y="182"/>
                    <a:pt x="2262" y="182"/>
                  </a:cubicBezTo>
                  <a:cubicBezTo>
                    <a:pt x="2260" y="197"/>
                    <a:pt x="2260" y="197"/>
                    <a:pt x="2260" y="197"/>
                  </a:cubicBezTo>
                  <a:cubicBezTo>
                    <a:pt x="2258" y="197"/>
                    <a:pt x="2257" y="198"/>
                    <a:pt x="2255" y="199"/>
                  </a:cubicBezTo>
                  <a:cubicBezTo>
                    <a:pt x="2251" y="200"/>
                    <a:pt x="2249" y="205"/>
                    <a:pt x="2251" y="209"/>
                  </a:cubicBezTo>
                  <a:cubicBezTo>
                    <a:pt x="2252" y="211"/>
                    <a:pt x="2254" y="213"/>
                    <a:pt x="2256" y="214"/>
                  </a:cubicBezTo>
                  <a:cubicBezTo>
                    <a:pt x="2257" y="214"/>
                    <a:pt x="2257" y="214"/>
                    <a:pt x="2257" y="214"/>
                  </a:cubicBezTo>
                  <a:cubicBezTo>
                    <a:pt x="2251" y="254"/>
                    <a:pt x="2251" y="254"/>
                    <a:pt x="2251" y="254"/>
                  </a:cubicBezTo>
                  <a:cubicBezTo>
                    <a:pt x="2248" y="268"/>
                    <a:pt x="2248" y="268"/>
                    <a:pt x="2248" y="268"/>
                  </a:cubicBezTo>
                  <a:cubicBezTo>
                    <a:pt x="2245" y="290"/>
                    <a:pt x="2245" y="290"/>
                    <a:pt x="2245" y="290"/>
                  </a:cubicBezTo>
                  <a:cubicBezTo>
                    <a:pt x="2243" y="291"/>
                    <a:pt x="2242" y="291"/>
                    <a:pt x="2241" y="292"/>
                  </a:cubicBezTo>
                  <a:cubicBezTo>
                    <a:pt x="2237" y="293"/>
                    <a:pt x="2234" y="298"/>
                    <a:pt x="2236" y="302"/>
                  </a:cubicBezTo>
                  <a:cubicBezTo>
                    <a:pt x="2236" y="302"/>
                    <a:pt x="2236" y="302"/>
                    <a:pt x="2236" y="303"/>
                  </a:cubicBezTo>
                  <a:cubicBezTo>
                    <a:pt x="2237" y="304"/>
                    <a:pt x="2238" y="305"/>
                    <a:pt x="2239" y="306"/>
                  </a:cubicBezTo>
                  <a:cubicBezTo>
                    <a:pt x="2240" y="306"/>
                    <a:pt x="2241" y="307"/>
                    <a:pt x="2242" y="307"/>
                  </a:cubicBezTo>
                  <a:cubicBezTo>
                    <a:pt x="2240" y="322"/>
                    <a:pt x="2240" y="322"/>
                    <a:pt x="2240" y="322"/>
                  </a:cubicBezTo>
                  <a:cubicBezTo>
                    <a:pt x="2236" y="342"/>
                    <a:pt x="2236" y="342"/>
                    <a:pt x="2236" y="342"/>
                  </a:cubicBezTo>
                  <a:cubicBezTo>
                    <a:pt x="2232" y="369"/>
                    <a:pt x="2232" y="369"/>
                    <a:pt x="2232" y="369"/>
                  </a:cubicBezTo>
                  <a:cubicBezTo>
                    <a:pt x="2231" y="373"/>
                    <a:pt x="2231" y="373"/>
                    <a:pt x="2231" y="373"/>
                  </a:cubicBezTo>
                  <a:cubicBezTo>
                    <a:pt x="2229" y="389"/>
                    <a:pt x="2229" y="389"/>
                    <a:pt x="2229" y="389"/>
                  </a:cubicBezTo>
                  <a:cubicBezTo>
                    <a:pt x="2227" y="389"/>
                    <a:pt x="2226" y="390"/>
                    <a:pt x="2225" y="390"/>
                  </a:cubicBezTo>
                  <a:cubicBezTo>
                    <a:pt x="2221" y="391"/>
                    <a:pt x="2218" y="396"/>
                    <a:pt x="2220" y="400"/>
                  </a:cubicBezTo>
                  <a:cubicBezTo>
                    <a:pt x="2220" y="401"/>
                    <a:pt x="2221" y="402"/>
                    <a:pt x="2221" y="403"/>
                  </a:cubicBezTo>
                  <a:cubicBezTo>
                    <a:pt x="2223" y="404"/>
                    <a:pt x="2224" y="405"/>
                    <a:pt x="2226" y="405"/>
                  </a:cubicBezTo>
                  <a:cubicBezTo>
                    <a:pt x="2226" y="405"/>
                    <a:pt x="2226" y="405"/>
                    <a:pt x="2226" y="405"/>
                  </a:cubicBezTo>
                  <a:cubicBezTo>
                    <a:pt x="2226" y="409"/>
                    <a:pt x="2226" y="409"/>
                    <a:pt x="2226" y="409"/>
                  </a:cubicBezTo>
                  <a:cubicBezTo>
                    <a:pt x="2223" y="425"/>
                    <a:pt x="2223" y="425"/>
                    <a:pt x="2223" y="425"/>
                  </a:cubicBezTo>
                  <a:cubicBezTo>
                    <a:pt x="2220" y="446"/>
                    <a:pt x="2220" y="446"/>
                    <a:pt x="2220" y="446"/>
                  </a:cubicBezTo>
                  <a:cubicBezTo>
                    <a:pt x="2218" y="459"/>
                    <a:pt x="2218" y="459"/>
                    <a:pt x="2218" y="459"/>
                  </a:cubicBezTo>
                  <a:cubicBezTo>
                    <a:pt x="2215" y="476"/>
                    <a:pt x="2215" y="476"/>
                    <a:pt x="2215" y="476"/>
                  </a:cubicBezTo>
                  <a:cubicBezTo>
                    <a:pt x="2211" y="499"/>
                    <a:pt x="2211" y="499"/>
                    <a:pt x="2211" y="499"/>
                  </a:cubicBezTo>
                  <a:cubicBezTo>
                    <a:pt x="2210" y="499"/>
                    <a:pt x="2208" y="499"/>
                    <a:pt x="2208" y="500"/>
                  </a:cubicBezTo>
                  <a:cubicBezTo>
                    <a:pt x="2203" y="500"/>
                    <a:pt x="2201" y="504"/>
                    <a:pt x="2201" y="509"/>
                  </a:cubicBezTo>
                  <a:cubicBezTo>
                    <a:pt x="2202" y="510"/>
                    <a:pt x="2202" y="511"/>
                    <a:pt x="2203" y="512"/>
                  </a:cubicBezTo>
                  <a:cubicBezTo>
                    <a:pt x="2205" y="514"/>
                    <a:pt x="2206" y="515"/>
                    <a:pt x="2208" y="515"/>
                  </a:cubicBezTo>
                  <a:cubicBezTo>
                    <a:pt x="2208" y="516"/>
                    <a:pt x="2208" y="516"/>
                    <a:pt x="2208" y="516"/>
                  </a:cubicBezTo>
                  <a:cubicBezTo>
                    <a:pt x="2208" y="517"/>
                    <a:pt x="2208" y="517"/>
                    <a:pt x="2208" y="517"/>
                  </a:cubicBezTo>
                  <a:cubicBezTo>
                    <a:pt x="2205" y="537"/>
                    <a:pt x="2205" y="537"/>
                    <a:pt x="2205" y="537"/>
                  </a:cubicBezTo>
                  <a:cubicBezTo>
                    <a:pt x="2201" y="559"/>
                    <a:pt x="2201" y="559"/>
                    <a:pt x="2201" y="559"/>
                  </a:cubicBezTo>
                  <a:cubicBezTo>
                    <a:pt x="2199" y="574"/>
                    <a:pt x="2199" y="574"/>
                    <a:pt x="2199" y="574"/>
                  </a:cubicBezTo>
                  <a:cubicBezTo>
                    <a:pt x="2197" y="589"/>
                    <a:pt x="2197" y="589"/>
                    <a:pt x="2197" y="589"/>
                  </a:cubicBezTo>
                  <a:cubicBezTo>
                    <a:pt x="2192" y="614"/>
                    <a:pt x="2192" y="614"/>
                    <a:pt x="2192" y="614"/>
                  </a:cubicBezTo>
                  <a:cubicBezTo>
                    <a:pt x="2192" y="614"/>
                    <a:pt x="2192" y="614"/>
                    <a:pt x="2192" y="614"/>
                  </a:cubicBezTo>
                  <a:cubicBezTo>
                    <a:pt x="2187" y="614"/>
                    <a:pt x="2184" y="618"/>
                    <a:pt x="2185" y="623"/>
                  </a:cubicBezTo>
                  <a:cubicBezTo>
                    <a:pt x="2185" y="626"/>
                    <a:pt x="2187" y="628"/>
                    <a:pt x="2190" y="629"/>
                  </a:cubicBezTo>
                  <a:cubicBezTo>
                    <a:pt x="2190" y="629"/>
                    <a:pt x="2190" y="629"/>
                    <a:pt x="2190" y="629"/>
                  </a:cubicBezTo>
                  <a:cubicBezTo>
                    <a:pt x="2189" y="636"/>
                    <a:pt x="2189" y="636"/>
                    <a:pt x="2189" y="636"/>
                  </a:cubicBezTo>
                  <a:cubicBezTo>
                    <a:pt x="2187" y="650"/>
                    <a:pt x="2187" y="650"/>
                    <a:pt x="2187" y="650"/>
                  </a:cubicBezTo>
                  <a:cubicBezTo>
                    <a:pt x="2184" y="664"/>
                    <a:pt x="2184" y="664"/>
                    <a:pt x="2184" y="664"/>
                  </a:cubicBezTo>
                  <a:cubicBezTo>
                    <a:pt x="2183" y="674"/>
                    <a:pt x="2183" y="674"/>
                    <a:pt x="2183" y="674"/>
                  </a:cubicBezTo>
                  <a:cubicBezTo>
                    <a:pt x="2176" y="715"/>
                    <a:pt x="2176" y="715"/>
                    <a:pt x="2176" y="715"/>
                  </a:cubicBezTo>
                  <a:cubicBezTo>
                    <a:pt x="2173" y="736"/>
                    <a:pt x="2173" y="736"/>
                    <a:pt x="2173" y="736"/>
                  </a:cubicBezTo>
                  <a:cubicBezTo>
                    <a:pt x="2174" y="736"/>
                    <a:pt x="2174" y="736"/>
                    <a:pt x="2174" y="736"/>
                  </a:cubicBezTo>
                  <a:cubicBezTo>
                    <a:pt x="2171" y="736"/>
                    <a:pt x="2168" y="738"/>
                    <a:pt x="2167" y="741"/>
                  </a:cubicBezTo>
                  <a:cubicBezTo>
                    <a:pt x="2167" y="741"/>
                    <a:pt x="2167" y="741"/>
                    <a:pt x="2167" y="741"/>
                  </a:cubicBezTo>
                  <a:cubicBezTo>
                    <a:pt x="2167" y="745"/>
                    <a:pt x="2169" y="747"/>
                    <a:pt x="2172" y="748"/>
                  </a:cubicBezTo>
                  <a:cubicBezTo>
                    <a:pt x="2172" y="748"/>
                    <a:pt x="2173" y="748"/>
                    <a:pt x="2173" y="748"/>
                  </a:cubicBezTo>
                  <a:cubicBezTo>
                    <a:pt x="2170" y="762"/>
                    <a:pt x="2170" y="762"/>
                    <a:pt x="2170" y="762"/>
                  </a:cubicBezTo>
                  <a:cubicBezTo>
                    <a:pt x="2164" y="798"/>
                    <a:pt x="2164" y="798"/>
                    <a:pt x="2164" y="798"/>
                  </a:cubicBezTo>
                  <a:cubicBezTo>
                    <a:pt x="2164" y="799"/>
                    <a:pt x="2164" y="799"/>
                    <a:pt x="2164" y="799"/>
                  </a:cubicBezTo>
                  <a:cubicBezTo>
                    <a:pt x="2164" y="800"/>
                    <a:pt x="2164" y="801"/>
                    <a:pt x="2164" y="802"/>
                  </a:cubicBezTo>
                  <a:cubicBezTo>
                    <a:pt x="2162" y="822"/>
                    <a:pt x="2162" y="822"/>
                    <a:pt x="2162" y="822"/>
                  </a:cubicBezTo>
                  <a:cubicBezTo>
                    <a:pt x="2160" y="840"/>
                    <a:pt x="2160" y="840"/>
                    <a:pt x="2160" y="840"/>
                  </a:cubicBezTo>
                  <a:cubicBezTo>
                    <a:pt x="2158" y="859"/>
                    <a:pt x="2158" y="859"/>
                    <a:pt x="2158" y="859"/>
                  </a:cubicBezTo>
                  <a:cubicBezTo>
                    <a:pt x="2154" y="904"/>
                    <a:pt x="2154" y="904"/>
                    <a:pt x="2154" y="904"/>
                  </a:cubicBezTo>
                  <a:cubicBezTo>
                    <a:pt x="2151" y="938"/>
                    <a:pt x="2151" y="938"/>
                    <a:pt x="2151" y="938"/>
                  </a:cubicBezTo>
                  <a:cubicBezTo>
                    <a:pt x="2150" y="952"/>
                    <a:pt x="2150" y="952"/>
                    <a:pt x="2150" y="952"/>
                  </a:cubicBezTo>
                  <a:cubicBezTo>
                    <a:pt x="2150" y="953"/>
                    <a:pt x="2150" y="953"/>
                    <a:pt x="2150" y="953"/>
                  </a:cubicBezTo>
                  <a:cubicBezTo>
                    <a:pt x="2077" y="981"/>
                    <a:pt x="2012" y="1026"/>
                    <a:pt x="1962" y="1084"/>
                  </a:cubicBezTo>
                  <a:cubicBezTo>
                    <a:pt x="1957" y="1071"/>
                    <a:pt x="1955" y="1060"/>
                    <a:pt x="1955" y="1060"/>
                  </a:cubicBezTo>
                  <a:cubicBezTo>
                    <a:pt x="1955" y="1060"/>
                    <a:pt x="1959" y="1064"/>
                    <a:pt x="1958" y="1048"/>
                  </a:cubicBezTo>
                  <a:cubicBezTo>
                    <a:pt x="1957" y="1032"/>
                    <a:pt x="1953" y="1015"/>
                    <a:pt x="1953" y="1005"/>
                  </a:cubicBezTo>
                  <a:cubicBezTo>
                    <a:pt x="1952" y="996"/>
                    <a:pt x="1954" y="984"/>
                    <a:pt x="1954" y="984"/>
                  </a:cubicBezTo>
                  <a:cubicBezTo>
                    <a:pt x="1954" y="984"/>
                    <a:pt x="1962" y="980"/>
                    <a:pt x="1960" y="972"/>
                  </a:cubicBezTo>
                  <a:cubicBezTo>
                    <a:pt x="1958" y="963"/>
                    <a:pt x="1956" y="943"/>
                    <a:pt x="1956" y="943"/>
                  </a:cubicBezTo>
                  <a:cubicBezTo>
                    <a:pt x="1956" y="943"/>
                    <a:pt x="1960" y="944"/>
                    <a:pt x="1959" y="932"/>
                  </a:cubicBezTo>
                  <a:cubicBezTo>
                    <a:pt x="1958" y="920"/>
                    <a:pt x="1949" y="793"/>
                    <a:pt x="1949" y="793"/>
                  </a:cubicBezTo>
                  <a:cubicBezTo>
                    <a:pt x="1949" y="793"/>
                    <a:pt x="1956" y="795"/>
                    <a:pt x="1960" y="798"/>
                  </a:cubicBezTo>
                  <a:cubicBezTo>
                    <a:pt x="1963" y="801"/>
                    <a:pt x="1979" y="801"/>
                    <a:pt x="1987" y="787"/>
                  </a:cubicBezTo>
                  <a:cubicBezTo>
                    <a:pt x="1994" y="773"/>
                    <a:pt x="1997" y="763"/>
                    <a:pt x="1998" y="756"/>
                  </a:cubicBezTo>
                  <a:cubicBezTo>
                    <a:pt x="1998" y="749"/>
                    <a:pt x="2005" y="738"/>
                    <a:pt x="2004" y="731"/>
                  </a:cubicBezTo>
                  <a:cubicBezTo>
                    <a:pt x="2004" y="724"/>
                    <a:pt x="2006" y="709"/>
                    <a:pt x="2002" y="704"/>
                  </a:cubicBezTo>
                  <a:cubicBezTo>
                    <a:pt x="1998" y="699"/>
                    <a:pt x="1998" y="692"/>
                    <a:pt x="1997" y="687"/>
                  </a:cubicBezTo>
                  <a:cubicBezTo>
                    <a:pt x="1996" y="682"/>
                    <a:pt x="1996" y="681"/>
                    <a:pt x="1994" y="678"/>
                  </a:cubicBezTo>
                  <a:cubicBezTo>
                    <a:pt x="1993" y="676"/>
                    <a:pt x="1990" y="671"/>
                    <a:pt x="1990" y="671"/>
                  </a:cubicBezTo>
                  <a:cubicBezTo>
                    <a:pt x="2002" y="643"/>
                    <a:pt x="2002" y="643"/>
                    <a:pt x="2002" y="643"/>
                  </a:cubicBezTo>
                  <a:cubicBezTo>
                    <a:pt x="1991" y="624"/>
                    <a:pt x="1991" y="624"/>
                    <a:pt x="1991" y="624"/>
                  </a:cubicBezTo>
                  <a:cubicBezTo>
                    <a:pt x="1979" y="622"/>
                    <a:pt x="1979" y="622"/>
                    <a:pt x="1979" y="622"/>
                  </a:cubicBezTo>
                  <a:cubicBezTo>
                    <a:pt x="1969" y="644"/>
                    <a:pt x="1969" y="644"/>
                    <a:pt x="1969" y="644"/>
                  </a:cubicBezTo>
                  <a:cubicBezTo>
                    <a:pt x="1969" y="644"/>
                    <a:pt x="1965" y="642"/>
                    <a:pt x="1963" y="640"/>
                  </a:cubicBezTo>
                  <a:cubicBezTo>
                    <a:pt x="1961" y="639"/>
                    <a:pt x="1948" y="613"/>
                    <a:pt x="1944" y="605"/>
                  </a:cubicBezTo>
                  <a:cubicBezTo>
                    <a:pt x="1940" y="597"/>
                    <a:pt x="1935" y="591"/>
                    <a:pt x="1931" y="586"/>
                  </a:cubicBezTo>
                  <a:cubicBezTo>
                    <a:pt x="1926" y="581"/>
                    <a:pt x="1925" y="579"/>
                    <a:pt x="1920" y="577"/>
                  </a:cubicBezTo>
                  <a:cubicBezTo>
                    <a:pt x="1916" y="575"/>
                    <a:pt x="1922" y="573"/>
                    <a:pt x="1914" y="570"/>
                  </a:cubicBezTo>
                  <a:cubicBezTo>
                    <a:pt x="1906" y="566"/>
                    <a:pt x="1900" y="560"/>
                    <a:pt x="1897" y="554"/>
                  </a:cubicBezTo>
                  <a:cubicBezTo>
                    <a:pt x="1896" y="551"/>
                    <a:pt x="1895" y="549"/>
                    <a:pt x="1895" y="549"/>
                  </a:cubicBezTo>
                  <a:cubicBezTo>
                    <a:pt x="1895" y="549"/>
                    <a:pt x="1895" y="549"/>
                    <a:pt x="1895" y="549"/>
                  </a:cubicBezTo>
                  <a:cubicBezTo>
                    <a:pt x="1895" y="549"/>
                    <a:pt x="1895" y="549"/>
                    <a:pt x="1895" y="549"/>
                  </a:cubicBezTo>
                  <a:cubicBezTo>
                    <a:pt x="1895" y="549"/>
                    <a:pt x="1899" y="550"/>
                    <a:pt x="1900" y="546"/>
                  </a:cubicBezTo>
                  <a:cubicBezTo>
                    <a:pt x="1901" y="542"/>
                    <a:pt x="1896" y="535"/>
                    <a:pt x="1896" y="535"/>
                  </a:cubicBezTo>
                  <a:cubicBezTo>
                    <a:pt x="1896" y="535"/>
                    <a:pt x="1899" y="525"/>
                    <a:pt x="1898" y="520"/>
                  </a:cubicBezTo>
                  <a:cubicBezTo>
                    <a:pt x="1897" y="516"/>
                    <a:pt x="1893" y="513"/>
                    <a:pt x="1893" y="513"/>
                  </a:cubicBezTo>
                  <a:cubicBezTo>
                    <a:pt x="1891" y="505"/>
                    <a:pt x="1891" y="505"/>
                    <a:pt x="1891" y="505"/>
                  </a:cubicBezTo>
                  <a:cubicBezTo>
                    <a:pt x="1891" y="505"/>
                    <a:pt x="1893" y="508"/>
                    <a:pt x="1895" y="505"/>
                  </a:cubicBezTo>
                  <a:cubicBezTo>
                    <a:pt x="1898" y="501"/>
                    <a:pt x="1897" y="499"/>
                    <a:pt x="1895" y="491"/>
                  </a:cubicBezTo>
                  <a:cubicBezTo>
                    <a:pt x="1895" y="489"/>
                    <a:pt x="1894" y="488"/>
                    <a:pt x="1893" y="485"/>
                  </a:cubicBezTo>
                  <a:cubicBezTo>
                    <a:pt x="1934" y="475"/>
                    <a:pt x="1934" y="475"/>
                    <a:pt x="1934" y="475"/>
                  </a:cubicBezTo>
                  <a:cubicBezTo>
                    <a:pt x="1888" y="476"/>
                    <a:pt x="1888" y="476"/>
                    <a:pt x="1888" y="476"/>
                  </a:cubicBezTo>
                  <a:cubicBezTo>
                    <a:pt x="1886" y="474"/>
                    <a:pt x="1885" y="471"/>
                    <a:pt x="1883" y="469"/>
                  </a:cubicBezTo>
                  <a:cubicBezTo>
                    <a:pt x="1913" y="445"/>
                    <a:pt x="1913" y="445"/>
                    <a:pt x="1913" y="445"/>
                  </a:cubicBezTo>
                  <a:cubicBezTo>
                    <a:pt x="1875" y="462"/>
                    <a:pt x="1875" y="462"/>
                    <a:pt x="1875" y="462"/>
                  </a:cubicBezTo>
                  <a:cubicBezTo>
                    <a:pt x="1874" y="461"/>
                    <a:pt x="1873" y="460"/>
                    <a:pt x="1871" y="459"/>
                  </a:cubicBezTo>
                  <a:cubicBezTo>
                    <a:pt x="1869" y="458"/>
                    <a:pt x="1867" y="457"/>
                    <a:pt x="1864" y="455"/>
                  </a:cubicBezTo>
                  <a:cubicBezTo>
                    <a:pt x="1869" y="429"/>
                    <a:pt x="1869" y="429"/>
                    <a:pt x="1869" y="429"/>
                  </a:cubicBezTo>
                  <a:cubicBezTo>
                    <a:pt x="1871" y="419"/>
                    <a:pt x="1871" y="419"/>
                    <a:pt x="1871" y="419"/>
                  </a:cubicBezTo>
                  <a:cubicBezTo>
                    <a:pt x="1860" y="442"/>
                    <a:pt x="1860" y="442"/>
                    <a:pt x="1860" y="442"/>
                  </a:cubicBezTo>
                  <a:cubicBezTo>
                    <a:pt x="1855" y="452"/>
                    <a:pt x="1855" y="452"/>
                    <a:pt x="1855" y="452"/>
                  </a:cubicBezTo>
                  <a:cubicBezTo>
                    <a:pt x="1854" y="452"/>
                    <a:pt x="1853" y="452"/>
                    <a:pt x="1853" y="452"/>
                  </a:cubicBezTo>
                  <a:cubicBezTo>
                    <a:pt x="1849" y="451"/>
                    <a:pt x="1846" y="451"/>
                    <a:pt x="1843" y="451"/>
                  </a:cubicBezTo>
                  <a:cubicBezTo>
                    <a:pt x="1839" y="445"/>
                    <a:pt x="1839" y="445"/>
                    <a:pt x="1839" y="445"/>
                  </a:cubicBezTo>
                  <a:cubicBezTo>
                    <a:pt x="1832" y="435"/>
                    <a:pt x="1832" y="435"/>
                    <a:pt x="1832" y="435"/>
                  </a:cubicBezTo>
                  <a:cubicBezTo>
                    <a:pt x="1815" y="409"/>
                    <a:pt x="1815" y="409"/>
                    <a:pt x="1815" y="409"/>
                  </a:cubicBezTo>
                  <a:cubicBezTo>
                    <a:pt x="1828" y="441"/>
                    <a:pt x="1828" y="441"/>
                    <a:pt x="1828" y="441"/>
                  </a:cubicBezTo>
                  <a:cubicBezTo>
                    <a:pt x="1833" y="452"/>
                    <a:pt x="1833" y="452"/>
                    <a:pt x="1833" y="452"/>
                  </a:cubicBezTo>
                  <a:cubicBezTo>
                    <a:pt x="1829" y="453"/>
                    <a:pt x="1825" y="454"/>
                    <a:pt x="1822" y="457"/>
                  </a:cubicBezTo>
                  <a:cubicBezTo>
                    <a:pt x="1818" y="455"/>
                    <a:pt x="1818" y="455"/>
                    <a:pt x="1818" y="455"/>
                  </a:cubicBezTo>
                  <a:cubicBezTo>
                    <a:pt x="1776" y="434"/>
                    <a:pt x="1776" y="434"/>
                    <a:pt x="1776" y="434"/>
                  </a:cubicBezTo>
                  <a:cubicBezTo>
                    <a:pt x="1813" y="461"/>
                    <a:pt x="1813" y="461"/>
                    <a:pt x="1813" y="461"/>
                  </a:cubicBezTo>
                  <a:cubicBezTo>
                    <a:pt x="1817" y="463"/>
                    <a:pt x="1817" y="463"/>
                    <a:pt x="1817" y="463"/>
                  </a:cubicBezTo>
                  <a:cubicBezTo>
                    <a:pt x="1814" y="467"/>
                    <a:pt x="1813" y="470"/>
                    <a:pt x="1812" y="473"/>
                  </a:cubicBezTo>
                  <a:cubicBezTo>
                    <a:pt x="1804" y="474"/>
                    <a:pt x="1804" y="474"/>
                    <a:pt x="1804" y="474"/>
                  </a:cubicBezTo>
                  <a:cubicBezTo>
                    <a:pt x="1778" y="477"/>
                    <a:pt x="1778" y="477"/>
                    <a:pt x="1778" y="477"/>
                  </a:cubicBezTo>
                  <a:cubicBezTo>
                    <a:pt x="1778" y="477"/>
                    <a:pt x="1778" y="477"/>
                    <a:pt x="1778" y="476"/>
                  </a:cubicBezTo>
                  <a:cubicBezTo>
                    <a:pt x="1778" y="469"/>
                    <a:pt x="1770" y="443"/>
                    <a:pt x="1762" y="424"/>
                  </a:cubicBezTo>
                  <a:cubicBezTo>
                    <a:pt x="1753" y="405"/>
                    <a:pt x="1755" y="407"/>
                    <a:pt x="1751" y="393"/>
                  </a:cubicBezTo>
                  <a:cubicBezTo>
                    <a:pt x="1747" y="379"/>
                    <a:pt x="1748" y="375"/>
                    <a:pt x="1745" y="366"/>
                  </a:cubicBezTo>
                  <a:cubicBezTo>
                    <a:pt x="1742" y="357"/>
                    <a:pt x="1739" y="350"/>
                    <a:pt x="1735" y="344"/>
                  </a:cubicBezTo>
                  <a:cubicBezTo>
                    <a:pt x="1731" y="339"/>
                    <a:pt x="1730" y="339"/>
                    <a:pt x="1730" y="339"/>
                  </a:cubicBezTo>
                  <a:cubicBezTo>
                    <a:pt x="1731" y="329"/>
                    <a:pt x="1731" y="329"/>
                    <a:pt x="1731" y="329"/>
                  </a:cubicBezTo>
                  <a:cubicBezTo>
                    <a:pt x="1731" y="329"/>
                    <a:pt x="1734" y="327"/>
                    <a:pt x="1735" y="325"/>
                  </a:cubicBezTo>
                  <a:cubicBezTo>
                    <a:pt x="1735" y="323"/>
                    <a:pt x="1733" y="321"/>
                    <a:pt x="1733" y="321"/>
                  </a:cubicBezTo>
                  <a:cubicBezTo>
                    <a:pt x="1733" y="321"/>
                    <a:pt x="1748" y="318"/>
                    <a:pt x="1748" y="315"/>
                  </a:cubicBezTo>
                  <a:cubicBezTo>
                    <a:pt x="1748" y="313"/>
                    <a:pt x="1753" y="311"/>
                    <a:pt x="1751" y="307"/>
                  </a:cubicBezTo>
                  <a:cubicBezTo>
                    <a:pt x="1749" y="303"/>
                    <a:pt x="1746" y="300"/>
                    <a:pt x="1748" y="297"/>
                  </a:cubicBezTo>
                  <a:cubicBezTo>
                    <a:pt x="1749" y="294"/>
                    <a:pt x="1752" y="291"/>
                    <a:pt x="1752" y="291"/>
                  </a:cubicBezTo>
                  <a:cubicBezTo>
                    <a:pt x="1748" y="291"/>
                    <a:pt x="1748" y="291"/>
                    <a:pt x="1748" y="291"/>
                  </a:cubicBezTo>
                  <a:cubicBezTo>
                    <a:pt x="1749" y="287"/>
                    <a:pt x="1749" y="287"/>
                    <a:pt x="1749" y="287"/>
                  </a:cubicBezTo>
                  <a:cubicBezTo>
                    <a:pt x="1742" y="288"/>
                    <a:pt x="1742" y="288"/>
                    <a:pt x="1742" y="288"/>
                  </a:cubicBezTo>
                  <a:cubicBezTo>
                    <a:pt x="1741" y="284"/>
                    <a:pt x="1741" y="284"/>
                    <a:pt x="1741" y="284"/>
                  </a:cubicBezTo>
                  <a:cubicBezTo>
                    <a:pt x="1731" y="286"/>
                    <a:pt x="1731" y="286"/>
                    <a:pt x="1731" y="286"/>
                  </a:cubicBezTo>
                  <a:cubicBezTo>
                    <a:pt x="1731" y="284"/>
                    <a:pt x="1731" y="283"/>
                    <a:pt x="1731" y="281"/>
                  </a:cubicBezTo>
                  <a:cubicBezTo>
                    <a:pt x="1731" y="281"/>
                    <a:pt x="1731" y="281"/>
                    <a:pt x="1731" y="281"/>
                  </a:cubicBezTo>
                  <a:cubicBezTo>
                    <a:pt x="1730" y="279"/>
                    <a:pt x="1730" y="277"/>
                    <a:pt x="1731" y="277"/>
                  </a:cubicBezTo>
                  <a:cubicBezTo>
                    <a:pt x="1733" y="276"/>
                    <a:pt x="1734" y="274"/>
                    <a:pt x="1736" y="269"/>
                  </a:cubicBezTo>
                  <a:cubicBezTo>
                    <a:pt x="1738" y="265"/>
                    <a:pt x="1750" y="256"/>
                    <a:pt x="1750" y="252"/>
                  </a:cubicBezTo>
                  <a:cubicBezTo>
                    <a:pt x="1751" y="248"/>
                    <a:pt x="1752" y="244"/>
                    <a:pt x="1751" y="242"/>
                  </a:cubicBezTo>
                  <a:cubicBezTo>
                    <a:pt x="1749" y="240"/>
                    <a:pt x="1746" y="247"/>
                    <a:pt x="1742" y="250"/>
                  </a:cubicBezTo>
                  <a:cubicBezTo>
                    <a:pt x="1738" y="252"/>
                    <a:pt x="1736" y="249"/>
                    <a:pt x="1732" y="251"/>
                  </a:cubicBezTo>
                  <a:cubicBezTo>
                    <a:pt x="1728" y="254"/>
                    <a:pt x="1732" y="242"/>
                    <a:pt x="1728" y="241"/>
                  </a:cubicBezTo>
                  <a:cubicBezTo>
                    <a:pt x="1724" y="239"/>
                    <a:pt x="1720" y="244"/>
                    <a:pt x="1716" y="248"/>
                  </a:cubicBezTo>
                  <a:cubicBezTo>
                    <a:pt x="1712" y="253"/>
                    <a:pt x="1710" y="249"/>
                    <a:pt x="1705" y="256"/>
                  </a:cubicBezTo>
                  <a:cubicBezTo>
                    <a:pt x="1700" y="262"/>
                    <a:pt x="1704" y="271"/>
                    <a:pt x="1708" y="276"/>
                  </a:cubicBezTo>
                  <a:cubicBezTo>
                    <a:pt x="1709" y="279"/>
                    <a:pt x="1710" y="281"/>
                    <a:pt x="1710" y="283"/>
                  </a:cubicBezTo>
                  <a:cubicBezTo>
                    <a:pt x="1705" y="281"/>
                    <a:pt x="1705" y="281"/>
                    <a:pt x="1705" y="281"/>
                  </a:cubicBezTo>
                  <a:cubicBezTo>
                    <a:pt x="1702" y="286"/>
                    <a:pt x="1702" y="286"/>
                    <a:pt x="1702" y="286"/>
                  </a:cubicBezTo>
                  <a:cubicBezTo>
                    <a:pt x="1694" y="285"/>
                    <a:pt x="1694" y="285"/>
                    <a:pt x="1694" y="285"/>
                  </a:cubicBezTo>
                  <a:cubicBezTo>
                    <a:pt x="1693" y="288"/>
                    <a:pt x="1693" y="288"/>
                    <a:pt x="1693" y="288"/>
                  </a:cubicBezTo>
                  <a:cubicBezTo>
                    <a:pt x="1688" y="288"/>
                    <a:pt x="1688" y="288"/>
                    <a:pt x="1688" y="288"/>
                  </a:cubicBezTo>
                  <a:cubicBezTo>
                    <a:pt x="1689" y="291"/>
                    <a:pt x="1689" y="291"/>
                    <a:pt x="1689" y="291"/>
                  </a:cubicBezTo>
                  <a:cubicBezTo>
                    <a:pt x="1685" y="291"/>
                    <a:pt x="1685" y="291"/>
                    <a:pt x="1685" y="291"/>
                  </a:cubicBezTo>
                  <a:cubicBezTo>
                    <a:pt x="1685" y="291"/>
                    <a:pt x="1690" y="294"/>
                    <a:pt x="1691" y="298"/>
                  </a:cubicBezTo>
                  <a:cubicBezTo>
                    <a:pt x="1690" y="300"/>
                    <a:pt x="1689" y="305"/>
                    <a:pt x="1688" y="306"/>
                  </a:cubicBezTo>
                  <a:cubicBezTo>
                    <a:pt x="1686" y="308"/>
                    <a:pt x="1686" y="309"/>
                    <a:pt x="1688" y="311"/>
                  </a:cubicBezTo>
                  <a:cubicBezTo>
                    <a:pt x="1690" y="313"/>
                    <a:pt x="1691" y="316"/>
                    <a:pt x="1695" y="317"/>
                  </a:cubicBezTo>
                  <a:cubicBezTo>
                    <a:pt x="1697" y="318"/>
                    <a:pt x="1698" y="318"/>
                    <a:pt x="1700" y="319"/>
                  </a:cubicBezTo>
                  <a:cubicBezTo>
                    <a:pt x="1697" y="321"/>
                    <a:pt x="1700" y="324"/>
                    <a:pt x="1705" y="326"/>
                  </a:cubicBezTo>
                  <a:cubicBezTo>
                    <a:pt x="1706" y="328"/>
                    <a:pt x="1707" y="331"/>
                    <a:pt x="1707" y="331"/>
                  </a:cubicBezTo>
                  <a:cubicBezTo>
                    <a:pt x="1706" y="335"/>
                    <a:pt x="1706" y="335"/>
                    <a:pt x="1706" y="335"/>
                  </a:cubicBezTo>
                  <a:cubicBezTo>
                    <a:pt x="1706" y="335"/>
                    <a:pt x="1703" y="335"/>
                    <a:pt x="1702" y="338"/>
                  </a:cubicBezTo>
                  <a:cubicBezTo>
                    <a:pt x="1701" y="342"/>
                    <a:pt x="1705" y="345"/>
                    <a:pt x="1705" y="345"/>
                  </a:cubicBezTo>
                  <a:cubicBezTo>
                    <a:pt x="1705" y="345"/>
                    <a:pt x="1703" y="345"/>
                    <a:pt x="1703" y="348"/>
                  </a:cubicBezTo>
                  <a:cubicBezTo>
                    <a:pt x="1702" y="352"/>
                    <a:pt x="1706" y="354"/>
                    <a:pt x="1706" y="354"/>
                  </a:cubicBezTo>
                  <a:cubicBezTo>
                    <a:pt x="1706" y="354"/>
                    <a:pt x="1702" y="356"/>
                    <a:pt x="1704" y="360"/>
                  </a:cubicBezTo>
                  <a:cubicBezTo>
                    <a:pt x="1706" y="364"/>
                    <a:pt x="1709" y="365"/>
                    <a:pt x="1709" y="365"/>
                  </a:cubicBezTo>
                  <a:cubicBezTo>
                    <a:pt x="1709" y="365"/>
                    <a:pt x="1711" y="376"/>
                    <a:pt x="1710" y="379"/>
                  </a:cubicBezTo>
                  <a:cubicBezTo>
                    <a:pt x="1708" y="382"/>
                    <a:pt x="1709" y="385"/>
                    <a:pt x="1709" y="385"/>
                  </a:cubicBezTo>
                  <a:cubicBezTo>
                    <a:pt x="1709" y="385"/>
                    <a:pt x="1706" y="387"/>
                    <a:pt x="1707" y="389"/>
                  </a:cubicBezTo>
                  <a:cubicBezTo>
                    <a:pt x="1709" y="392"/>
                    <a:pt x="1711" y="392"/>
                    <a:pt x="1711" y="398"/>
                  </a:cubicBezTo>
                  <a:cubicBezTo>
                    <a:pt x="1711" y="403"/>
                    <a:pt x="1712" y="403"/>
                    <a:pt x="1712" y="403"/>
                  </a:cubicBezTo>
                  <a:cubicBezTo>
                    <a:pt x="1712" y="403"/>
                    <a:pt x="1716" y="411"/>
                    <a:pt x="1719" y="411"/>
                  </a:cubicBezTo>
                  <a:cubicBezTo>
                    <a:pt x="1721" y="411"/>
                    <a:pt x="1724" y="408"/>
                    <a:pt x="1724" y="406"/>
                  </a:cubicBezTo>
                  <a:cubicBezTo>
                    <a:pt x="1724" y="404"/>
                    <a:pt x="1726" y="417"/>
                    <a:pt x="1727" y="426"/>
                  </a:cubicBezTo>
                  <a:cubicBezTo>
                    <a:pt x="1729" y="434"/>
                    <a:pt x="1733" y="462"/>
                    <a:pt x="1739" y="477"/>
                  </a:cubicBezTo>
                  <a:cubicBezTo>
                    <a:pt x="1745" y="491"/>
                    <a:pt x="1747" y="500"/>
                    <a:pt x="1749" y="507"/>
                  </a:cubicBezTo>
                  <a:cubicBezTo>
                    <a:pt x="1751" y="514"/>
                    <a:pt x="1753" y="521"/>
                    <a:pt x="1751" y="525"/>
                  </a:cubicBezTo>
                  <a:cubicBezTo>
                    <a:pt x="1749" y="529"/>
                    <a:pt x="1741" y="547"/>
                    <a:pt x="1741" y="560"/>
                  </a:cubicBezTo>
                  <a:cubicBezTo>
                    <a:pt x="1741" y="560"/>
                    <a:pt x="1741" y="560"/>
                    <a:pt x="1741" y="560"/>
                  </a:cubicBezTo>
                  <a:cubicBezTo>
                    <a:pt x="1741" y="569"/>
                    <a:pt x="1740" y="575"/>
                    <a:pt x="1741" y="579"/>
                  </a:cubicBezTo>
                  <a:cubicBezTo>
                    <a:pt x="1742" y="581"/>
                    <a:pt x="1743" y="582"/>
                    <a:pt x="1745" y="582"/>
                  </a:cubicBezTo>
                  <a:cubicBezTo>
                    <a:pt x="1752" y="581"/>
                    <a:pt x="1753" y="585"/>
                    <a:pt x="1755" y="584"/>
                  </a:cubicBezTo>
                  <a:cubicBezTo>
                    <a:pt x="1755" y="583"/>
                    <a:pt x="1756" y="584"/>
                    <a:pt x="1756" y="585"/>
                  </a:cubicBezTo>
                  <a:cubicBezTo>
                    <a:pt x="1756" y="587"/>
                    <a:pt x="1756" y="593"/>
                    <a:pt x="1759" y="596"/>
                  </a:cubicBezTo>
                  <a:cubicBezTo>
                    <a:pt x="1763" y="601"/>
                    <a:pt x="1764" y="598"/>
                    <a:pt x="1766" y="612"/>
                  </a:cubicBezTo>
                  <a:cubicBezTo>
                    <a:pt x="1768" y="626"/>
                    <a:pt x="1767" y="627"/>
                    <a:pt x="1771" y="637"/>
                  </a:cubicBezTo>
                  <a:cubicBezTo>
                    <a:pt x="1775" y="647"/>
                    <a:pt x="1777" y="650"/>
                    <a:pt x="1777" y="650"/>
                  </a:cubicBezTo>
                  <a:cubicBezTo>
                    <a:pt x="1777" y="650"/>
                    <a:pt x="1763" y="667"/>
                    <a:pt x="1757" y="690"/>
                  </a:cubicBezTo>
                  <a:cubicBezTo>
                    <a:pt x="1752" y="713"/>
                    <a:pt x="1753" y="734"/>
                    <a:pt x="1756" y="739"/>
                  </a:cubicBezTo>
                  <a:cubicBezTo>
                    <a:pt x="1759" y="744"/>
                    <a:pt x="1762" y="748"/>
                    <a:pt x="1762" y="748"/>
                  </a:cubicBezTo>
                  <a:cubicBezTo>
                    <a:pt x="1762" y="748"/>
                    <a:pt x="1757" y="768"/>
                    <a:pt x="1758" y="784"/>
                  </a:cubicBezTo>
                  <a:cubicBezTo>
                    <a:pt x="1758" y="800"/>
                    <a:pt x="1759" y="811"/>
                    <a:pt x="1761" y="819"/>
                  </a:cubicBezTo>
                  <a:cubicBezTo>
                    <a:pt x="1763" y="826"/>
                    <a:pt x="1765" y="831"/>
                    <a:pt x="1765" y="831"/>
                  </a:cubicBezTo>
                  <a:cubicBezTo>
                    <a:pt x="1765" y="831"/>
                    <a:pt x="1765" y="838"/>
                    <a:pt x="1767" y="844"/>
                  </a:cubicBezTo>
                  <a:cubicBezTo>
                    <a:pt x="1768" y="849"/>
                    <a:pt x="1769" y="855"/>
                    <a:pt x="1769" y="855"/>
                  </a:cubicBezTo>
                  <a:cubicBezTo>
                    <a:pt x="1769" y="855"/>
                    <a:pt x="1769" y="890"/>
                    <a:pt x="1771" y="902"/>
                  </a:cubicBezTo>
                  <a:cubicBezTo>
                    <a:pt x="1773" y="915"/>
                    <a:pt x="1774" y="921"/>
                    <a:pt x="1775" y="929"/>
                  </a:cubicBezTo>
                  <a:cubicBezTo>
                    <a:pt x="1777" y="937"/>
                    <a:pt x="1780" y="948"/>
                    <a:pt x="1783" y="959"/>
                  </a:cubicBezTo>
                  <a:cubicBezTo>
                    <a:pt x="1786" y="969"/>
                    <a:pt x="1791" y="982"/>
                    <a:pt x="1791" y="982"/>
                  </a:cubicBezTo>
                  <a:cubicBezTo>
                    <a:pt x="1791" y="982"/>
                    <a:pt x="1792" y="988"/>
                    <a:pt x="1790" y="1003"/>
                  </a:cubicBezTo>
                  <a:cubicBezTo>
                    <a:pt x="1789" y="1019"/>
                    <a:pt x="1785" y="1064"/>
                    <a:pt x="1778" y="1074"/>
                  </a:cubicBezTo>
                  <a:cubicBezTo>
                    <a:pt x="1771" y="1085"/>
                    <a:pt x="1758" y="1092"/>
                    <a:pt x="1749" y="1100"/>
                  </a:cubicBezTo>
                  <a:cubicBezTo>
                    <a:pt x="1748" y="1100"/>
                    <a:pt x="1747" y="1101"/>
                    <a:pt x="1747" y="1102"/>
                  </a:cubicBezTo>
                  <a:cubicBezTo>
                    <a:pt x="1733" y="1103"/>
                    <a:pt x="1733" y="1103"/>
                    <a:pt x="1733" y="1103"/>
                  </a:cubicBezTo>
                  <a:cubicBezTo>
                    <a:pt x="1706" y="1096"/>
                    <a:pt x="1678" y="1091"/>
                    <a:pt x="1650" y="1090"/>
                  </a:cubicBezTo>
                  <a:cubicBezTo>
                    <a:pt x="1645" y="1082"/>
                    <a:pt x="1645" y="1082"/>
                    <a:pt x="1645" y="1082"/>
                  </a:cubicBezTo>
                  <a:cubicBezTo>
                    <a:pt x="1639" y="1073"/>
                    <a:pt x="1639" y="1073"/>
                    <a:pt x="1639" y="1073"/>
                  </a:cubicBezTo>
                  <a:cubicBezTo>
                    <a:pt x="1639" y="1073"/>
                    <a:pt x="1639" y="1073"/>
                    <a:pt x="1639" y="1073"/>
                  </a:cubicBezTo>
                  <a:cubicBezTo>
                    <a:pt x="1637" y="1069"/>
                    <a:pt x="1637" y="1069"/>
                    <a:pt x="1637" y="1069"/>
                  </a:cubicBezTo>
                  <a:cubicBezTo>
                    <a:pt x="1634" y="1065"/>
                    <a:pt x="1634" y="1065"/>
                    <a:pt x="1634" y="1065"/>
                  </a:cubicBezTo>
                  <a:cubicBezTo>
                    <a:pt x="1631" y="1059"/>
                    <a:pt x="1631" y="1059"/>
                    <a:pt x="1631" y="1059"/>
                  </a:cubicBezTo>
                  <a:cubicBezTo>
                    <a:pt x="1627" y="1053"/>
                    <a:pt x="1627" y="1053"/>
                    <a:pt x="1627" y="1053"/>
                  </a:cubicBezTo>
                  <a:cubicBezTo>
                    <a:pt x="1626" y="1050"/>
                    <a:pt x="1626" y="1050"/>
                    <a:pt x="1626" y="1050"/>
                  </a:cubicBezTo>
                  <a:cubicBezTo>
                    <a:pt x="1618" y="1037"/>
                    <a:pt x="1618" y="1037"/>
                    <a:pt x="1618" y="1037"/>
                  </a:cubicBezTo>
                  <a:cubicBezTo>
                    <a:pt x="1615" y="1031"/>
                    <a:pt x="1615" y="1031"/>
                    <a:pt x="1615" y="1031"/>
                  </a:cubicBezTo>
                  <a:cubicBezTo>
                    <a:pt x="1609" y="1023"/>
                    <a:pt x="1609" y="1023"/>
                    <a:pt x="1609" y="1023"/>
                  </a:cubicBezTo>
                  <a:cubicBezTo>
                    <a:pt x="1609" y="1022"/>
                    <a:pt x="1609" y="1022"/>
                    <a:pt x="1609" y="1022"/>
                  </a:cubicBezTo>
                  <a:cubicBezTo>
                    <a:pt x="1609" y="1022"/>
                    <a:pt x="1609" y="1022"/>
                    <a:pt x="1609" y="1022"/>
                  </a:cubicBezTo>
                  <a:cubicBezTo>
                    <a:pt x="1609" y="1021"/>
                    <a:pt x="1608" y="1020"/>
                    <a:pt x="1607" y="1019"/>
                  </a:cubicBezTo>
                  <a:cubicBezTo>
                    <a:pt x="1606" y="1018"/>
                    <a:pt x="1606" y="1018"/>
                    <a:pt x="1606" y="1018"/>
                  </a:cubicBezTo>
                  <a:cubicBezTo>
                    <a:pt x="1602" y="1011"/>
                    <a:pt x="1602" y="1011"/>
                    <a:pt x="1602" y="1011"/>
                  </a:cubicBezTo>
                  <a:cubicBezTo>
                    <a:pt x="1602" y="1010"/>
                    <a:pt x="1602" y="1010"/>
                    <a:pt x="1602" y="1010"/>
                  </a:cubicBezTo>
                  <a:cubicBezTo>
                    <a:pt x="1598" y="1004"/>
                    <a:pt x="1598" y="1004"/>
                    <a:pt x="1598" y="1004"/>
                  </a:cubicBezTo>
                  <a:cubicBezTo>
                    <a:pt x="1591" y="991"/>
                    <a:pt x="1591" y="991"/>
                    <a:pt x="1591" y="991"/>
                  </a:cubicBezTo>
                  <a:cubicBezTo>
                    <a:pt x="1585" y="982"/>
                    <a:pt x="1585" y="982"/>
                    <a:pt x="1585" y="982"/>
                  </a:cubicBezTo>
                  <a:cubicBezTo>
                    <a:pt x="1585" y="981"/>
                    <a:pt x="1585" y="981"/>
                    <a:pt x="1585" y="981"/>
                  </a:cubicBezTo>
                  <a:cubicBezTo>
                    <a:pt x="1585" y="976"/>
                    <a:pt x="1585" y="976"/>
                    <a:pt x="1585" y="976"/>
                  </a:cubicBezTo>
                  <a:cubicBezTo>
                    <a:pt x="1585" y="971"/>
                    <a:pt x="1585" y="971"/>
                    <a:pt x="1585" y="971"/>
                  </a:cubicBezTo>
                  <a:cubicBezTo>
                    <a:pt x="1585" y="967"/>
                    <a:pt x="1585" y="967"/>
                    <a:pt x="1585" y="967"/>
                  </a:cubicBezTo>
                  <a:cubicBezTo>
                    <a:pt x="1585" y="961"/>
                    <a:pt x="1585" y="961"/>
                    <a:pt x="1585" y="961"/>
                  </a:cubicBezTo>
                  <a:cubicBezTo>
                    <a:pt x="1585" y="958"/>
                    <a:pt x="1585" y="958"/>
                    <a:pt x="1585" y="958"/>
                  </a:cubicBezTo>
                  <a:cubicBezTo>
                    <a:pt x="1585" y="956"/>
                    <a:pt x="1585" y="956"/>
                    <a:pt x="1585" y="956"/>
                  </a:cubicBezTo>
                  <a:cubicBezTo>
                    <a:pt x="1585" y="954"/>
                    <a:pt x="1585" y="954"/>
                    <a:pt x="1585" y="954"/>
                  </a:cubicBezTo>
                  <a:cubicBezTo>
                    <a:pt x="1585" y="954"/>
                    <a:pt x="1585" y="954"/>
                    <a:pt x="1585" y="954"/>
                  </a:cubicBezTo>
                  <a:cubicBezTo>
                    <a:pt x="1585" y="954"/>
                    <a:pt x="1585" y="954"/>
                    <a:pt x="1585" y="954"/>
                  </a:cubicBezTo>
                  <a:cubicBezTo>
                    <a:pt x="1585" y="953"/>
                    <a:pt x="1585" y="953"/>
                    <a:pt x="1585" y="953"/>
                  </a:cubicBezTo>
                  <a:cubicBezTo>
                    <a:pt x="1585" y="945"/>
                    <a:pt x="1585" y="945"/>
                    <a:pt x="1585" y="945"/>
                  </a:cubicBezTo>
                  <a:cubicBezTo>
                    <a:pt x="1585" y="939"/>
                    <a:pt x="1585" y="939"/>
                    <a:pt x="1585" y="939"/>
                  </a:cubicBezTo>
                  <a:cubicBezTo>
                    <a:pt x="1585" y="929"/>
                    <a:pt x="1585" y="929"/>
                    <a:pt x="1585" y="929"/>
                  </a:cubicBezTo>
                  <a:cubicBezTo>
                    <a:pt x="1585" y="927"/>
                    <a:pt x="1585" y="927"/>
                    <a:pt x="1585" y="927"/>
                  </a:cubicBezTo>
                  <a:cubicBezTo>
                    <a:pt x="1585" y="925"/>
                    <a:pt x="1585" y="925"/>
                    <a:pt x="1585" y="925"/>
                  </a:cubicBezTo>
                  <a:cubicBezTo>
                    <a:pt x="1585" y="925"/>
                    <a:pt x="1585" y="925"/>
                    <a:pt x="1585" y="925"/>
                  </a:cubicBezTo>
                  <a:cubicBezTo>
                    <a:pt x="1585" y="924"/>
                    <a:pt x="1584" y="923"/>
                    <a:pt x="1583" y="923"/>
                  </a:cubicBezTo>
                  <a:cubicBezTo>
                    <a:pt x="1583" y="923"/>
                    <a:pt x="1583" y="923"/>
                    <a:pt x="1583" y="923"/>
                  </a:cubicBezTo>
                  <a:cubicBezTo>
                    <a:pt x="1581" y="923"/>
                    <a:pt x="1581" y="923"/>
                    <a:pt x="1581" y="923"/>
                  </a:cubicBezTo>
                  <a:cubicBezTo>
                    <a:pt x="1579" y="923"/>
                    <a:pt x="1579" y="923"/>
                    <a:pt x="1579" y="923"/>
                  </a:cubicBezTo>
                  <a:cubicBezTo>
                    <a:pt x="1569" y="923"/>
                    <a:pt x="1569" y="923"/>
                    <a:pt x="1569" y="923"/>
                  </a:cubicBezTo>
                  <a:cubicBezTo>
                    <a:pt x="1566" y="917"/>
                    <a:pt x="1564" y="911"/>
                    <a:pt x="1561" y="906"/>
                  </a:cubicBezTo>
                  <a:cubicBezTo>
                    <a:pt x="1560" y="904"/>
                    <a:pt x="1559" y="902"/>
                    <a:pt x="1558" y="901"/>
                  </a:cubicBezTo>
                  <a:cubicBezTo>
                    <a:pt x="1557" y="898"/>
                    <a:pt x="1555" y="894"/>
                    <a:pt x="1554" y="891"/>
                  </a:cubicBezTo>
                  <a:cubicBezTo>
                    <a:pt x="1553" y="888"/>
                    <a:pt x="1551" y="885"/>
                    <a:pt x="1550" y="881"/>
                  </a:cubicBezTo>
                  <a:cubicBezTo>
                    <a:pt x="1548" y="878"/>
                    <a:pt x="1547" y="875"/>
                    <a:pt x="1546" y="872"/>
                  </a:cubicBezTo>
                  <a:cubicBezTo>
                    <a:pt x="1544" y="868"/>
                    <a:pt x="1542" y="864"/>
                    <a:pt x="1540" y="859"/>
                  </a:cubicBezTo>
                  <a:cubicBezTo>
                    <a:pt x="1539" y="856"/>
                    <a:pt x="1538" y="852"/>
                    <a:pt x="1536" y="848"/>
                  </a:cubicBezTo>
                  <a:cubicBezTo>
                    <a:pt x="1535" y="846"/>
                    <a:pt x="1535" y="844"/>
                    <a:pt x="1534" y="842"/>
                  </a:cubicBezTo>
                  <a:cubicBezTo>
                    <a:pt x="1534" y="841"/>
                    <a:pt x="1534" y="841"/>
                    <a:pt x="1534" y="841"/>
                  </a:cubicBezTo>
                  <a:cubicBezTo>
                    <a:pt x="1533" y="840"/>
                    <a:pt x="1533" y="840"/>
                    <a:pt x="1533" y="840"/>
                  </a:cubicBezTo>
                  <a:cubicBezTo>
                    <a:pt x="1533" y="838"/>
                    <a:pt x="1532" y="837"/>
                    <a:pt x="1532" y="835"/>
                  </a:cubicBezTo>
                  <a:cubicBezTo>
                    <a:pt x="1531" y="833"/>
                    <a:pt x="1530" y="830"/>
                    <a:pt x="1529" y="827"/>
                  </a:cubicBezTo>
                  <a:cubicBezTo>
                    <a:pt x="1527" y="820"/>
                    <a:pt x="1524" y="813"/>
                    <a:pt x="1522" y="806"/>
                  </a:cubicBezTo>
                  <a:cubicBezTo>
                    <a:pt x="1520" y="798"/>
                    <a:pt x="1518" y="790"/>
                    <a:pt x="1515" y="781"/>
                  </a:cubicBezTo>
                  <a:cubicBezTo>
                    <a:pt x="1513" y="772"/>
                    <a:pt x="1511" y="762"/>
                    <a:pt x="1509" y="752"/>
                  </a:cubicBezTo>
                  <a:cubicBezTo>
                    <a:pt x="1509" y="750"/>
                    <a:pt x="1509" y="750"/>
                    <a:pt x="1509" y="750"/>
                  </a:cubicBezTo>
                  <a:cubicBezTo>
                    <a:pt x="1511" y="745"/>
                    <a:pt x="1511" y="745"/>
                    <a:pt x="1511" y="745"/>
                  </a:cubicBezTo>
                  <a:cubicBezTo>
                    <a:pt x="1515" y="732"/>
                    <a:pt x="1515" y="732"/>
                    <a:pt x="1515" y="732"/>
                  </a:cubicBezTo>
                  <a:cubicBezTo>
                    <a:pt x="1518" y="721"/>
                    <a:pt x="1518" y="721"/>
                    <a:pt x="1518" y="721"/>
                  </a:cubicBezTo>
                  <a:cubicBezTo>
                    <a:pt x="1519" y="718"/>
                    <a:pt x="1519" y="718"/>
                    <a:pt x="1519" y="718"/>
                  </a:cubicBezTo>
                  <a:cubicBezTo>
                    <a:pt x="1520" y="713"/>
                    <a:pt x="1520" y="713"/>
                    <a:pt x="1520" y="713"/>
                  </a:cubicBezTo>
                  <a:cubicBezTo>
                    <a:pt x="1520" y="713"/>
                    <a:pt x="1520" y="713"/>
                    <a:pt x="1520" y="713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0" y="712"/>
                    <a:pt x="1520" y="712"/>
                    <a:pt x="1520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12"/>
                    <a:pt x="1521" y="712"/>
                    <a:pt x="1521" y="712"/>
                  </a:cubicBezTo>
                  <a:cubicBezTo>
                    <a:pt x="1521" y="706"/>
                    <a:pt x="1521" y="706"/>
                    <a:pt x="1521" y="706"/>
                  </a:cubicBezTo>
                  <a:cubicBezTo>
                    <a:pt x="1521" y="706"/>
                    <a:pt x="1521" y="706"/>
                    <a:pt x="1521" y="706"/>
                  </a:cubicBezTo>
                  <a:cubicBezTo>
                    <a:pt x="1521" y="705"/>
                    <a:pt x="1519" y="704"/>
                    <a:pt x="1518" y="704"/>
                  </a:cubicBezTo>
                  <a:cubicBezTo>
                    <a:pt x="1518" y="704"/>
                    <a:pt x="1518" y="704"/>
                    <a:pt x="1518" y="704"/>
                  </a:cubicBezTo>
                  <a:cubicBezTo>
                    <a:pt x="1504" y="704"/>
                    <a:pt x="1504" y="704"/>
                    <a:pt x="1504" y="704"/>
                  </a:cubicBezTo>
                  <a:cubicBezTo>
                    <a:pt x="1500" y="704"/>
                    <a:pt x="1500" y="704"/>
                    <a:pt x="1500" y="704"/>
                  </a:cubicBezTo>
                  <a:cubicBezTo>
                    <a:pt x="1499" y="698"/>
                    <a:pt x="1499" y="698"/>
                    <a:pt x="1499" y="698"/>
                  </a:cubicBezTo>
                  <a:cubicBezTo>
                    <a:pt x="1497" y="690"/>
                    <a:pt x="1496" y="681"/>
                    <a:pt x="1494" y="672"/>
                  </a:cubicBezTo>
                  <a:cubicBezTo>
                    <a:pt x="1494" y="672"/>
                    <a:pt x="1494" y="672"/>
                    <a:pt x="1494" y="672"/>
                  </a:cubicBezTo>
                  <a:cubicBezTo>
                    <a:pt x="1494" y="672"/>
                    <a:pt x="1494" y="672"/>
                    <a:pt x="1494" y="671"/>
                  </a:cubicBezTo>
                  <a:cubicBezTo>
                    <a:pt x="1494" y="671"/>
                    <a:pt x="1494" y="671"/>
                    <a:pt x="1494" y="671"/>
                  </a:cubicBezTo>
                  <a:cubicBezTo>
                    <a:pt x="1494" y="668"/>
                    <a:pt x="1494" y="668"/>
                    <a:pt x="1494" y="668"/>
                  </a:cubicBezTo>
                  <a:cubicBezTo>
                    <a:pt x="1493" y="663"/>
                    <a:pt x="1492" y="657"/>
                    <a:pt x="1492" y="651"/>
                  </a:cubicBezTo>
                  <a:cubicBezTo>
                    <a:pt x="1491" y="648"/>
                    <a:pt x="1491" y="645"/>
                    <a:pt x="1490" y="642"/>
                  </a:cubicBezTo>
                  <a:cubicBezTo>
                    <a:pt x="1490" y="637"/>
                    <a:pt x="1489" y="632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9" y="627"/>
                    <a:pt x="1489" y="627"/>
                    <a:pt x="1489" y="627"/>
                  </a:cubicBezTo>
                  <a:cubicBezTo>
                    <a:pt x="1488" y="625"/>
                    <a:pt x="1488" y="625"/>
                    <a:pt x="1488" y="625"/>
                  </a:cubicBezTo>
                  <a:cubicBezTo>
                    <a:pt x="1488" y="620"/>
                    <a:pt x="1487" y="614"/>
                    <a:pt x="1486" y="608"/>
                  </a:cubicBezTo>
                  <a:cubicBezTo>
                    <a:pt x="1486" y="604"/>
                    <a:pt x="1486" y="601"/>
                    <a:pt x="1485" y="598"/>
                  </a:cubicBezTo>
                  <a:cubicBezTo>
                    <a:pt x="1485" y="595"/>
                    <a:pt x="1485" y="593"/>
                    <a:pt x="1484" y="590"/>
                  </a:cubicBezTo>
                  <a:cubicBezTo>
                    <a:pt x="1484" y="586"/>
                    <a:pt x="1484" y="586"/>
                    <a:pt x="1484" y="586"/>
                  </a:cubicBezTo>
                  <a:cubicBezTo>
                    <a:pt x="1484" y="586"/>
                    <a:pt x="1484" y="586"/>
                    <a:pt x="1484" y="586"/>
                  </a:cubicBezTo>
                  <a:cubicBezTo>
                    <a:pt x="1484" y="586"/>
                    <a:pt x="1484" y="586"/>
                    <a:pt x="1484" y="586"/>
                  </a:cubicBezTo>
                  <a:cubicBezTo>
                    <a:pt x="1484" y="586"/>
                    <a:pt x="1484" y="586"/>
                    <a:pt x="1484" y="586"/>
                  </a:cubicBezTo>
                  <a:cubicBezTo>
                    <a:pt x="1484" y="586"/>
                    <a:pt x="1484" y="586"/>
                    <a:pt x="1484" y="586"/>
                  </a:cubicBezTo>
                  <a:cubicBezTo>
                    <a:pt x="1483" y="581"/>
                    <a:pt x="1483" y="577"/>
                    <a:pt x="1482" y="572"/>
                  </a:cubicBezTo>
                  <a:cubicBezTo>
                    <a:pt x="1482" y="568"/>
                    <a:pt x="1482" y="565"/>
                    <a:pt x="1481" y="561"/>
                  </a:cubicBezTo>
                  <a:cubicBezTo>
                    <a:pt x="1481" y="554"/>
                    <a:pt x="1481" y="554"/>
                    <a:pt x="1481" y="554"/>
                  </a:cubicBezTo>
                  <a:cubicBezTo>
                    <a:pt x="1480" y="548"/>
                    <a:pt x="1480" y="548"/>
                    <a:pt x="1480" y="548"/>
                  </a:cubicBezTo>
                  <a:cubicBezTo>
                    <a:pt x="1480" y="547"/>
                    <a:pt x="1480" y="547"/>
                    <a:pt x="1480" y="547"/>
                  </a:cubicBezTo>
                  <a:cubicBezTo>
                    <a:pt x="1480" y="547"/>
                    <a:pt x="1480" y="547"/>
                    <a:pt x="1480" y="547"/>
                  </a:cubicBezTo>
                  <a:cubicBezTo>
                    <a:pt x="1479" y="538"/>
                    <a:pt x="1479" y="538"/>
                    <a:pt x="1479" y="538"/>
                  </a:cubicBezTo>
                  <a:cubicBezTo>
                    <a:pt x="1479" y="534"/>
                    <a:pt x="1479" y="534"/>
                    <a:pt x="1479" y="534"/>
                  </a:cubicBezTo>
                  <a:cubicBezTo>
                    <a:pt x="1478" y="527"/>
                    <a:pt x="1478" y="527"/>
                    <a:pt x="1478" y="527"/>
                  </a:cubicBezTo>
                  <a:cubicBezTo>
                    <a:pt x="1478" y="519"/>
                    <a:pt x="1478" y="519"/>
                    <a:pt x="1478" y="519"/>
                  </a:cubicBezTo>
                  <a:cubicBezTo>
                    <a:pt x="1478" y="519"/>
                    <a:pt x="1478" y="518"/>
                    <a:pt x="1478" y="518"/>
                  </a:cubicBezTo>
                  <a:cubicBezTo>
                    <a:pt x="1478" y="518"/>
                    <a:pt x="1478" y="517"/>
                    <a:pt x="1478" y="517"/>
                  </a:cubicBezTo>
                  <a:cubicBezTo>
                    <a:pt x="1478" y="517"/>
                    <a:pt x="1478" y="516"/>
                    <a:pt x="1477" y="516"/>
                  </a:cubicBezTo>
                  <a:cubicBezTo>
                    <a:pt x="1477" y="507"/>
                    <a:pt x="1477" y="507"/>
                    <a:pt x="1477" y="507"/>
                  </a:cubicBezTo>
                  <a:cubicBezTo>
                    <a:pt x="1476" y="499"/>
                    <a:pt x="1476" y="499"/>
                    <a:pt x="1476" y="499"/>
                  </a:cubicBezTo>
                  <a:cubicBezTo>
                    <a:pt x="1475" y="495"/>
                    <a:pt x="1475" y="495"/>
                    <a:pt x="1475" y="495"/>
                  </a:cubicBezTo>
                  <a:cubicBezTo>
                    <a:pt x="1475" y="490"/>
                    <a:pt x="1475" y="490"/>
                    <a:pt x="1475" y="490"/>
                  </a:cubicBezTo>
                  <a:cubicBezTo>
                    <a:pt x="1475" y="489"/>
                    <a:pt x="1475" y="489"/>
                    <a:pt x="1475" y="489"/>
                  </a:cubicBezTo>
                  <a:cubicBezTo>
                    <a:pt x="1475" y="489"/>
                    <a:pt x="1475" y="489"/>
                    <a:pt x="1475" y="489"/>
                  </a:cubicBezTo>
                  <a:cubicBezTo>
                    <a:pt x="1475" y="489"/>
                    <a:pt x="1475" y="489"/>
                    <a:pt x="1475" y="489"/>
                  </a:cubicBezTo>
                  <a:cubicBezTo>
                    <a:pt x="1475" y="489"/>
                    <a:pt x="1475" y="489"/>
                    <a:pt x="1475" y="489"/>
                  </a:cubicBezTo>
                  <a:cubicBezTo>
                    <a:pt x="1475" y="489"/>
                    <a:pt x="1475" y="489"/>
                    <a:pt x="1475" y="489"/>
                  </a:cubicBezTo>
                  <a:cubicBezTo>
                    <a:pt x="1475" y="485"/>
                    <a:pt x="1475" y="485"/>
                    <a:pt x="1475" y="485"/>
                  </a:cubicBezTo>
                  <a:cubicBezTo>
                    <a:pt x="1474" y="474"/>
                    <a:pt x="1474" y="474"/>
                    <a:pt x="1474" y="474"/>
                  </a:cubicBezTo>
                  <a:cubicBezTo>
                    <a:pt x="1473" y="464"/>
                    <a:pt x="1473" y="464"/>
                    <a:pt x="1473" y="464"/>
                  </a:cubicBezTo>
                  <a:cubicBezTo>
                    <a:pt x="1473" y="458"/>
                    <a:pt x="1473" y="458"/>
                    <a:pt x="1473" y="458"/>
                  </a:cubicBezTo>
                  <a:cubicBezTo>
                    <a:pt x="1473" y="457"/>
                    <a:pt x="1473" y="457"/>
                    <a:pt x="1473" y="457"/>
                  </a:cubicBezTo>
                  <a:cubicBezTo>
                    <a:pt x="1473" y="457"/>
                    <a:pt x="1473" y="457"/>
                    <a:pt x="1473" y="457"/>
                  </a:cubicBezTo>
                  <a:cubicBezTo>
                    <a:pt x="1472" y="447"/>
                    <a:pt x="1472" y="447"/>
                    <a:pt x="1472" y="447"/>
                  </a:cubicBezTo>
                  <a:cubicBezTo>
                    <a:pt x="1472" y="443"/>
                    <a:pt x="1472" y="443"/>
                    <a:pt x="1472" y="443"/>
                  </a:cubicBezTo>
                  <a:cubicBezTo>
                    <a:pt x="1471" y="440"/>
                    <a:pt x="1471" y="440"/>
                    <a:pt x="1471" y="440"/>
                  </a:cubicBezTo>
                  <a:cubicBezTo>
                    <a:pt x="1471" y="436"/>
                    <a:pt x="1471" y="436"/>
                    <a:pt x="1471" y="436"/>
                  </a:cubicBezTo>
                  <a:cubicBezTo>
                    <a:pt x="1471" y="432"/>
                    <a:pt x="1471" y="432"/>
                    <a:pt x="1471" y="432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6"/>
                    <a:pt x="1470" y="426"/>
                    <a:pt x="1470" y="426"/>
                  </a:cubicBezTo>
                  <a:cubicBezTo>
                    <a:pt x="1470" y="420"/>
                    <a:pt x="1470" y="420"/>
                    <a:pt x="1470" y="420"/>
                  </a:cubicBezTo>
                  <a:cubicBezTo>
                    <a:pt x="1470" y="416"/>
                    <a:pt x="1470" y="416"/>
                    <a:pt x="1470" y="416"/>
                  </a:cubicBezTo>
                  <a:cubicBezTo>
                    <a:pt x="1469" y="409"/>
                    <a:pt x="1469" y="409"/>
                    <a:pt x="1469" y="409"/>
                  </a:cubicBezTo>
                  <a:cubicBezTo>
                    <a:pt x="1469" y="404"/>
                    <a:pt x="1469" y="404"/>
                    <a:pt x="1469" y="404"/>
                  </a:cubicBezTo>
                  <a:cubicBezTo>
                    <a:pt x="1469" y="404"/>
                    <a:pt x="1469" y="404"/>
                    <a:pt x="1469" y="403"/>
                  </a:cubicBezTo>
                  <a:cubicBezTo>
                    <a:pt x="1469" y="403"/>
                    <a:pt x="1469" y="403"/>
                    <a:pt x="1469" y="403"/>
                  </a:cubicBezTo>
                  <a:cubicBezTo>
                    <a:pt x="1469" y="403"/>
                    <a:pt x="1469" y="403"/>
                    <a:pt x="1469" y="403"/>
                  </a:cubicBezTo>
                  <a:cubicBezTo>
                    <a:pt x="1469" y="403"/>
                    <a:pt x="1469" y="403"/>
                    <a:pt x="1469" y="403"/>
                  </a:cubicBezTo>
                  <a:cubicBezTo>
                    <a:pt x="1469" y="402"/>
                    <a:pt x="1469" y="402"/>
                    <a:pt x="1469" y="402"/>
                  </a:cubicBezTo>
                  <a:cubicBezTo>
                    <a:pt x="1468" y="397"/>
                    <a:pt x="1468" y="397"/>
                    <a:pt x="1468" y="397"/>
                  </a:cubicBezTo>
                  <a:cubicBezTo>
                    <a:pt x="1468" y="391"/>
                    <a:pt x="1468" y="391"/>
                    <a:pt x="1468" y="391"/>
                  </a:cubicBezTo>
                  <a:cubicBezTo>
                    <a:pt x="1468" y="386"/>
                    <a:pt x="1468" y="386"/>
                    <a:pt x="1468" y="386"/>
                  </a:cubicBezTo>
                  <a:cubicBezTo>
                    <a:pt x="1467" y="381"/>
                    <a:pt x="1467" y="381"/>
                    <a:pt x="1467" y="381"/>
                  </a:cubicBezTo>
                  <a:cubicBezTo>
                    <a:pt x="1467" y="381"/>
                    <a:pt x="1467" y="381"/>
                    <a:pt x="1467" y="381"/>
                  </a:cubicBezTo>
                  <a:cubicBezTo>
                    <a:pt x="1467" y="381"/>
                    <a:pt x="1467" y="381"/>
                    <a:pt x="1467" y="381"/>
                  </a:cubicBezTo>
                  <a:cubicBezTo>
                    <a:pt x="1467" y="380"/>
                    <a:pt x="1467" y="380"/>
                    <a:pt x="1467" y="380"/>
                  </a:cubicBezTo>
                  <a:cubicBezTo>
                    <a:pt x="1467" y="369"/>
                    <a:pt x="1467" y="369"/>
                    <a:pt x="1467" y="369"/>
                  </a:cubicBezTo>
                  <a:cubicBezTo>
                    <a:pt x="1466" y="364"/>
                    <a:pt x="1466" y="364"/>
                    <a:pt x="1466" y="364"/>
                  </a:cubicBezTo>
                  <a:cubicBezTo>
                    <a:pt x="1466" y="360"/>
                    <a:pt x="1466" y="360"/>
                    <a:pt x="1466" y="360"/>
                  </a:cubicBezTo>
                  <a:cubicBezTo>
                    <a:pt x="1466" y="358"/>
                    <a:pt x="1466" y="358"/>
                    <a:pt x="1466" y="358"/>
                  </a:cubicBezTo>
                  <a:cubicBezTo>
                    <a:pt x="1466" y="358"/>
                    <a:pt x="1466" y="358"/>
                    <a:pt x="1466" y="358"/>
                  </a:cubicBezTo>
                  <a:cubicBezTo>
                    <a:pt x="1466" y="357"/>
                    <a:pt x="1466" y="357"/>
                    <a:pt x="1466" y="357"/>
                  </a:cubicBezTo>
                  <a:cubicBezTo>
                    <a:pt x="1466" y="357"/>
                    <a:pt x="1466" y="357"/>
                    <a:pt x="1466" y="357"/>
                  </a:cubicBezTo>
                  <a:cubicBezTo>
                    <a:pt x="1466" y="354"/>
                    <a:pt x="1466" y="354"/>
                    <a:pt x="1466" y="354"/>
                  </a:cubicBezTo>
                  <a:cubicBezTo>
                    <a:pt x="1466" y="351"/>
                    <a:pt x="1466" y="351"/>
                    <a:pt x="1466" y="351"/>
                  </a:cubicBezTo>
                  <a:cubicBezTo>
                    <a:pt x="1465" y="348"/>
                    <a:pt x="1465" y="348"/>
                    <a:pt x="1465" y="348"/>
                  </a:cubicBezTo>
                  <a:cubicBezTo>
                    <a:pt x="1465" y="339"/>
                    <a:pt x="1465" y="339"/>
                    <a:pt x="1465" y="339"/>
                  </a:cubicBezTo>
                  <a:cubicBezTo>
                    <a:pt x="1465" y="333"/>
                    <a:pt x="1465" y="333"/>
                    <a:pt x="1465" y="333"/>
                  </a:cubicBezTo>
                  <a:cubicBezTo>
                    <a:pt x="1464" y="329"/>
                    <a:pt x="1464" y="329"/>
                    <a:pt x="1464" y="329"/>
                  </a:cubicBezTo>
                  <a:cubicBezTo>
                    <a:pt x="1464" y="328"/>
                    <a:pt x="1464" y="328"/>
                    <a:pt x="1464" y="328"/>
                  </a:cubicBezTo>
                  <a:cubicBezTo>
                    <a:pt x="1464" y="328"/>
                    <a:pt x="1464" y="328"/>
                    <a:pt x="1464" y="328"/>
                  </a:cubicBezTo>
                  <a:cubicBezTo>
                    <a:pt x="1464" y="328"/>
                    <a:pt x="1464" y="328"/>
                    <a:pt x="1464" y="328"/>
                  </a:cubicBezTo>
                  <a:cubicBezTo>
                    <a:pt x="1464" y="328"/>
                    <a:pt x="1464" y="328"/>
                    <a:pt x="1464" y="328"/>
                  </a:cubicBezTo>
                  <a:cubicBezTo>
                    <a:pt x="1464" y="328"/>
                    <a:pt x="1464" y="328"/>
                    <a:pt x="1464" y="328"/>
                  </a:cubicBezTo>
                  <a:cubicBezTo>
                    <a:pt x="1464" y="325"/>
                    <a:pt x="1464" y="325"/>
                    <a:pt x="1464" y="325"/>
                  </a:cubicBezTo>
                  <a:cubicBezTo>
                    <a:pt x="1464" y="321"/>
                    <a:pt x="1464" y="321"/>
                    <a:pt x="1464" y="321"/>
                  </a:cubicBezTo>
                  <a:cubicBezTo>
                    <a:pt x="1464" y="318"/>
                    <a:pt x="1464" y="318"/>
                    <a:pt x="1464" y="318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63" y="306"/>
                    <a:pt x="1463" y="306"/>
                    <a:pt x="1463" y="306"/>
                  </a:cubicBezTo>
                  <a:cubicBezTo>
                    <a:pt x="1463" y="302"/>
                    <a:pt x="1463" y="302"/>
                    <a:pt x="1463" y="302"/>
                  </a:cubicBezTo>
                  <a:cubicBezTo>
                    <a:pt x="1463" y="299"/>
                    <a:pt x="1463" y="299"/>
                    <a:pt x="1463" y="299"/>
                  </a:cubicBezTo>
                  <a:cubicBezTo>
                    <a:pt x="1463" y="299"/>
                    <a:pt x="1463" y="299"/>
                    <a:pt x="1463" y="299"/>
                  </a:cubicBezTo>
                  <a:cubicBezTo>
                    <a:pt x="1463" y="299"/>
                    <a:pt x="1463" y="299"/>
                    <a:pt x="1463" y="299"/>
                  </a:cubicBezTo>
                  <a:cubicBezTo>
                    <a:pt x="1463" y="299"/>
                    <a:pt x="1463" y="299"/>
                    <a:pt x="1463" y="299"/>
                  </a:cubicBezTo>
                  <a:cubicBezTo>
                    <a:pt x="1462" y="297"/>
                    <a:pt x="1462" y="297"/>
                    <a:pt x="1462" y="297"/>
                  </a:cubicBezTo>
                  <a:cubicBezTo>
                    <a:pt x="1462" y="293"/>
                    <a:pt x="1462" y="293"/>
                    <a:pt x="1462" y="293"/>
                  </a:cubicBezTo>
                  <a:cubicBezTo>
                    <a:pt x="1462" y="291"/>
                    <a:pt x="1462" y="291"/>
                    <a:pt x="1462" y="291"/>
                  </a:cubicBezTo>
                  <a:cubicBezTo>
                    <a:pt x="1462" y="290"/>
                    <a:pt x="1462" y="290"/>
                    <a:pt x="1462" y="290"/>
                  </a:cubicBezTo>
                  <a:cubicBezTo>
                    <a:pt x="1462" y="285"/>
                    <a:pt x="1462" y="285"/>
                    <a:pt x="1462" y="285"/>
                  </a:cubicBezTo>
                  <a:cubicBezTo>
                    <a:pt x="1462" y="283"/>
                    <a:pt x="1462" y="283"/>
                    <a:pt x="1462" y="283"/>
                  </a:cubicBezTo>
                  <a:cubicBezTo>
                    <a:pt x="1462" y="281"/>
                    <a:pt x="1462" y="281"/>
                    <a:pt x="1462" y="281"/>
                  </a:cubicBezTo>
                  <a:cubicBezTo>
                    <a:pt x="1461" y="274"/>
                    <a:pt x="1461" y="274"/>
                    <a:pt x="1461" y="274"/>
                  </a:cubicBezTo>
                  <a:cubicBezTo>
                    <a:pt x="1461" y="273"/>
                    <a:pt x="1461" y="273"/>
                    <a:pt x="1461" y="273"/>
                  </a:cubicBezTo>
                  <a:cubicBezTo>
                    <a:pt x="1461" y="270"/>
                    <a:pt x="1461" y="270"/>
                    <a:pt x="1461" y="270"/>
                  </a:cubicBezTo>
                  <a:cubicBezTo>
                    <a:pt x="1461" y="265"/>
                    <a:pt x="1461" y="265"/>
                    <a:pt x="1461" y="265"/>
                  </a:cubicBezTo>
                  <a:cubicBezTo>
                    <a:pt x="1461" y="260"/>
                    <a:pt x="1461" y="260"/>
                    <a:pt x="1461" y="260"/>
                  </a:cubicBezTo>
                  <a:cubicBezTo>
                    <a:pt x="1460" y="259"/>
                    <a:pt x="1460" y="259"/>
                    <a:pt x="1460" y="259"/>
                  </a:cubicBezTo>
                  <a:cubicBezTo>
                    <a:pt x="1460" y="256"/>
                    <a:pt x="1460" y="256"/>
                    <a:pt x="1460" y="256"/>
                  </a:cubicBezTo>
                  <a:cubicBezTo>
                    <a:pt x="1460" y="255"/>
                    <a:pt x="1460" y="255"/>
                    <a:pt x="1460" y="255"/>
                  </a:cubicBezTo>
                  <a:cubicBezTo>
                    <a:pt x="1460" y="251"/>
                    <a:pt x="1460" y="251"/>
                    <a:pt x="1460" y="251"/>
                  </a:cubicBezTo>
                  <a:cubicBezTo>
                    <a:pt x="1460" y="248"/>
                    <a:pt x="1460" y="248"/>
                    <a:pt x="1460" y="248"/>
                  </a:cubicBezTo>
                  <a:cubicBezTo>
                    <a:pt x="1460" y="248"/>
                    <a:pt x="1460" y="248"/>
                    <a:pt x="1460" y="248"/>
                  </a:cubicBezTo>
                  <a:cubicBezTo>
                    <a:pt x="1460" y="248"/>
                    <a:pt x="1460" y="248"/>
                    <a:pt x="1460" y="248"/>
                  </a:cubicBezTo>
                  <a:cubicBezTo>
                    <a:pt x="1460" y="247"/>
                    <a:pt x="1460" y="247"/>
                    <a:pt x="1460" y="247"/>
                  </a:cubicBezTo>
                  <a:cubicBezTo>
                    <a:pt x="1459" y="239"/>
                    <a:pt x="1459" y="239"/>
                    <a:pt x="1459" y="239"/>
                  </a:cubicBezTo>
                  <a:cubicBezTo>
                    <a:pt x="1459" y="237"/>
                    <a:pt x="1459" y="237"/>
                    <a:pt x="1459" y="237"/>
                  </a:cubicBezTo>
                  <a:cubicBezTo>
                    <a:pt x="1459" y="235"/>
                    <a:pt x="1459" y="235"/>
                    <a:pt x="1459" y="235"/>
                  </a:cubicBezTo>
                  <a:cubicBezTo>
                    <a:pt x="1459" y="232"/>
                    <a:pt x="1459" y="232"/>
                    <a:pt x="1459" y="232"/>
                  </a:cubicBezTo>
                  <a:cubicBezTo>
                    <a:pt x="1459" y="232"/>
                    <a:pt x="1459" y="232"/>
                    <a:pt x="1459" y="232"/>
                  </a:cubicBezTo>
                  <a:cubicBezTo>
                    <a:pt x="1459" y="228"/>
                    <a:pt x="1459" y="228"/>
                    <a:pt x="1459" y="228"/>
                  </a:cubicBezTo>
                  <a:cubicBezTo>
                    <a:pt x="1459" y="227"/>
                    <a:pt x="1459" y="227"/>
                    <a:pt x="1459" y="227"/>
                  </a:cubicBezTo>
                  <a:cubicBezTo>
                    <a:pt x="1459" y="227"/>
                    <a:pt x="1459" y="227"/>
                    <a:pt x="1459" y="227"/>
                  </a:cubicBezTo>
                  <a:cubicBezTo>
                    <a:pt x="1459" y="222"/>
                    <a:pt x="1459" y="222"/>
                    <a:pt x="1459" y="222"/>
                  </a:cubicBezTo>
                  <a:cubicBezTo>
                    <a:pt x="1459" y="221"/>
                    <a:pt x="1459" y="221"/>
                    <a:pt x="1459" y="221"/>
                  </a:cubicBezTo>
                  <a:cubicBezTo>
                    <a:pt x="1459" y="221"/>
                    <a:pt x="1459" y="221"/>
                    <a:pt x="1459" y="221"/>
                  </a:cubicBezTo>
                  <a:cubicBezTo>
                    <a:pt x="1459" y="221"/>
                    <a:pt x="1458" y="221"/>
                    <a:pt x="1458" y="220"/>
                  </a:cubicBezTo>
                  <a:cubicBezTo>
                    <a:pt x="1458" y="217"/>
                    <a:pt x="1458" y="217"/>
                    <a:pt x="1458" y="217"/>
                  </a:cubicBezTo>
                  <a:cubicBezTo>
                    <a:pt x="1458" y="213"/>
                    <a:pt x="1458" y="213"/>
                    <a:pt x="1458" y="213"/>
                  </a:cubicBezTo>
                  <a:cubicBezTo>
                    <a:pt x="1458" y="212"/>
                    <a:pt x="1458" y="212"/>
                    <a:pt x="1458" y="212"/>
                  </a:cubicBezTo>
                  <a:cubicBezTo>
                    <a:pt x="1458" y="205"/>
                    <a:pt x="1458" y="205"/>
                    <a:pt x="1458" y="205"/>
                  </a:cubicBezTo>
                  <a:cubicBezTo>
                    <a:pt x="1458" y="205"/>
                    <a:pt x="1458" y="205"/>
                    <a:pt x="1458" y="205"/>
                  </a:cubicBezTo>
                  <a:cubicBezTo>
                    <a:pt x="1458" y="201"/>
                    <a:pt x="1458" y="201"/>
                    <a:pt x="1458" y="201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5"/>
                    <a:pt x="1457" y="195"/>
                    <a:pt x="1457" y="195"/>
                  </a:cubicBezTo>
                  <a:cubicBezTo>
                    <a:pt x="1457" y="190"/>
                    <a:pt x="1457" y="190"/>
                    <a:pt x="1457" y="190"/>
                  </a:cubicBezTo>
                  <a:cubicBezTo>
                    <a:pt x="1457" y="187"/>
                    <a:pt x="1457" y="187"/>
                    <a:pt x="1457" y="187"/>
                  </a:cubicBezTo>
                  <a:cubicBezTo>
                    <a:pt x="1457" y="187"/>
                    <a:pt x="1457" y="187"/>
                    <a:pt x="1457" y="187"/>
                  </a:cubicBezTo>
                  <a:cubicBezTo>
                    <a:pt x="1457" y="182"/>
                    <a:pt x="1457" y="182"/>
                    <a:pt x="1457" y="182"/>
                  </a:cubicBezTo>
                  <a:cubicBezTo>
                    <a:pt x="1456" y="177"/>
                    <a:pt x="1456" y="177"/>
                    <a:pt x="1456" y="177"/>
                  </a:cubicBezTo>
                  <a:cubicBezTo>
                    <a:pt x="1456" y="176"/>
                    <a:pt x="1456" y="176"/>
                    <a:pt x="1456" y="176"/>
                  </a:cubicBezTo>
                  <a:cubicBezTo>
                    <a:pt x="1456" y="176"/>
                    <a:pt x="1456" y="176"/>
                    <a:pt x="1456" y="176"/>
                  </a:cubicBezTo>
                  <a:cubicBezTo>
                    <a:pt x="1456" y="176"/>
                    <a:pt x="1456" y="176"/>
                    <a:pt x="1456" y="176"/>
                  </a:cubicBezTo>
                  <a:cubicBezTo>
                    <a:pt x="1456" y="176"/>
                    <a:pt x="1456" y="176"/>
                    <a:pt x="1456" y="176"/>
                  </a:cubicBezTo>
                  <a:cubicBezTo>
                    <a:pt x="1456" y="176"/>
                    <a:pt x="1456" y="176"/>
                    <a:pt x="1456" y="176"/>
                  </a:cubicBezTo>
                  <a:cubicBezTo>
                    <a:pt x="1456" y="167"/>
                    <a:pt x="1456" y="167"/>
                    <a:pt x="1456" y="167"/>
                  </a:cubicBezTo>
                  <a:cubicBezTo>
                    <a:pt x="1456" y="162"/>
                    <a:pt x="1456" y="162"/>
                    <a:pt x="1456" y="162"/>
                  </a:cubicBezTo>
                  <a:cubicBezTo>
                    <a:pt x="1455" y="156"/>
                    <a:pt x="1455" y="156"/>
                    <a:pt x="1455" y="156"/>
                  </a:cubicBezTo>
                  <a:cubicBezTo>
                    <a:pt x="1455" y="152"/>
                    <a:pt x="1455" y="152"/>
                    <a:pt x="1455" y="152"/>
                  </a:cubicBezTo>
                  <a:cubicBezTo>
                    <a:pt x="1455" y="149"/>
                    <a:pt x="1455" y="149"/>
                    <a:pt x="1455" y="149"/>
                  </a:cubicBezTo>
                  <a:cubicBezTo>
                    <a:pt x="1456" y="146"/>
                    <a:pt x="1456" y="146"/>
                    <a:pt x="1456" y="146"/>
                  </a:cubicBezTo>
                  <a:cubicBezTo>
                    <a:pt x="1456" y="146"/>
                    <a:pt x="1457" y="145"/>
                    <a:pt x="1457" y="145"/>
                  </a:cubicBezTo>
                  <a:cubicBezTo>
                    <a:pt x="1458" y="144"/>
                    <a:pt x="1459" y="143"/>
                    <a:pt x="1460" y="143"/>
                  </a:cubicBezTo>
                  <a:cubicBezTo>
                    <a:pt x="1461" y="142"/>
                    <a:pt x="1462" y="141"/>
                    <a:pt x="1462" y="140"/>
                  </a:cubicBezTo>
                  <a:cubicBezTo>
                    <a:pt x="1463" y="139"/>
                    <a:pt x="1464" y="138"/>
                    <a:pt x="1465" y="136"/>
                  </a:cubicBezTo>
                  <a:cubicBezTo>
                    <a:pt x="1468" y="132"/>
                    <a:pt x="1469" y="128"/>
                    <a:pt x="1469" y="122"/>
                  </a:cubicBezTo>
                  <a:cubicBezTo>
                    <a:pt x="1469" y="122"/>
                    <a:pt x="1469" y="122"/>
                    <a:pt x="1469" y="122"/>
                  </a:cubicBezTo>
                  <a:cubicBezTo>
                    <a:pt x="1469" y="117"/>
                    <a:pt x="1469" y="117"/>
                    <a:pt x="1469" y="117"/>
                  </a:cubicBezTo>
                  <a:cubicBezTo>
                    <a:pt x="1469" y="114"/>
                    <a:pt x="1469" y="114"/>
                    <a:pt x="1469" y="114"/>
                  </a:cubicBezTo>
                  <a:cubicBezTo>
                    <a:pt x="1469" y="113"/>
                    <a:pt x="1469" y="113"/>
                    <a:pt x="1469" y="113"/>
                  </a:cubicBezTo>
                  <a:cubicBezTo>
                    <a:pt x="1469" y="113"/>
                    <a:pt x="1469" y="113"/>
                    <a:pt x="1469" y="113"/>
                  </a:cubicBezTo>
                  <a:cubicBezTo>
                    <a:pt x="1469" y="111"/>
                    <a:pt x="1469" y="111"/>
                    <a:pt x="1469" y="111"/>
                  </a:cubicBezTo>
                  <a:cubicBezTo>
                    <a:pt x="1469" y="108"/>
                    <a:pt x="1466" y="105"/>
                    <a:pt x="1460" y="104"/>
                  </a:cubicBezTo>
                  <a:cubicBezTo>
                    <a:pt x="1460" y="88"/>
                    <a:pt x="1460" y="88"/>
                    <a:pt x="1460" y="88"/>
                  </a:cubicBezTo>
                  <a:cubicBezTo>
                    <a:pt x="1469" y="88"/>
                    <a:pt x="1469" y="88"/>
                    <a:pt x="1469" y="88"/>
                  </a:cubicBezTo>
                  <a:cubicBezTo>
                    <a:pt x="1470" y="88"/>
                    <a:pt x="1471" y="87"/>
                    <a:pt x="1471" y="85"/>
                  </a:cubicBezTo>
                  <a:cubicBezTo>
                    <a:pt x="1471" y="85"/>
                    <a:pt x="1471" y="85"/>
                    <a:pt x="1471" y="85"/>
                  </a:cubicBezTo>
                  <a:cubicBezTo>
                    <a:pt x="1471" y="73"/>
                    <a:pt x="1471" y="73"/>
                    <a:pt x="1471" y="73"/>
                  </a:cubicBezTo>
                  <a:cubicBezTo>
                    <a:pt x="1471" y="73"/>
                    <a:pt x="1471" y="73"/>
                    <a:pt x="1471" y="73"/>
                  </a:cubicBezTo>
                  <a:cubicBezTo>
                    <a:pt x="1471" y="72"/>
                    <a:pt x="1470" y="71"/>
                    <a:pt x="1469" y="71"/>
                  </a:cubicBezTo>
                  <a:cubicBezTo>
                    <a:pt x="1462" y="71"/>
                    <a:pt x="1454" y="67"/>
                    <a:pt x="1449" y="56"/>
                  </a:cubicBezTo>
                  <a:cubicBezTo>
                    <a:pt x="1444" y="48"/>
                    <a:pt x="1441" y="34"/>
                    <a:pt x="1441" y="15"/>
                  </a:cubicBezTo>
                  <a:cubicBezTo>
                    <a:pt x="1441" y="15"/>
                    <a:pt x="1441" y="15"/>
                    <a:pt x="1441" y="15"/>
                  </a:cubicBezTo>
                  <a:cubicBezTo>
                    <a:pt x="1441" y="13"/>
                    <a:pt x="1440" y="10"/>
                    <a:pt x="1440" y="8"/>
                  </a:cubicBezTo>
                  <a:cubicBezTo>
                    <a:pt x="1438" y="6"/>
                    <a:pt x="1436" y="4"/>
                    <a:pt x="1434" y="4"/>
                  </a:cubicBezTo>
                  <a:cubicBezTo>
                    <a:pt x="1432" y="4"/>
                    <a:pt x="1430" y="6"/>
                    <a:pt x="1429" y="8"/>
                  </a:cubicBezTo>
                  <a:cubicBezTo>
                    <a:pt x="1428" y="10"/>
                    <a:pt x="1427" y="13"/>
                    <a:pt x="1427" y="15"/>
                  </a:cubicBezTo>
                  <a:cubicBezTo>
                    <a:pt x="1427" y="15"/>
                    <a:pt x="1427" y="15"/>
                    <a:pt x="1427" y="15"/>
                  </a:cubicBezTo>
                  <a:cubicBezTo>
                    <a:pt x="1427" y="34"/>
                    <a:pt x="1424" y="48"/>
                    <a:pt x="1420" y="56"/>
                  </a:cubicBezTo>
                  <a:cubicBezTo>
                    <a:pt x="1418" y="59"/>
                    <a:pt x="1416" y="62"/>
                    <a:pt x="1414" y="64"/>
                  </a:cubicBezTo>
                  <a:cubicBezTo>
                    <a:pt x="1413" y="65"/>
                    <a:pt x="1412" y="66"/>
                    <a:pt x="1411" y="66"/>
                  </a:cubicBezTo>
                  <a:cubicBezTo>
                    <a:pt x="1407" y="69"/>
                    <a:pt x="1403" y="71"/>
                    <a:pt x="1399" y="71"/>
                  </a:cubicBezTo>
                  <a:cubicBezTo>
                    <a:pt x="1399" y="71"/>
                    <a:pt x="1398" y="71"/>
                    <a:pt x="1398" y="71"/>
                  </a:cubicBezTo>
                  <a:cubicBezTo>
                    <a:pt x="1397" y="72"/>
                    <a:pt x="1397" y="72"/>
                    <a:pt x="1397" y="73"/>
                  </a:cubicBezTo>
                  <a:cubicBezTo>
                    <a:pt x="1397" y="73"/>
                    <a:pt x="1397" y="73"/>
                    <a:pt x="1397" y="73"/>
                  </a:cubicBezTo>
                  <a:cubicBezTo>
                    <a:pt x="1397" y="77"/>
                    <a:pt x="1397" y="77"/>
                    <a:pt x="1397" y="77"/>
                  </a:cubicBezTo>
                  <a:cubicBezTo>
                    <a:pt x="1397" y="82"/>
                    <a:pt x="1397" y="82"/>
                    <a:pt x="1397" y="82"/>
                  </a:cubicBezTo>
                  <a:cubicBezTo>
                    <a:pt x="1397" y="85"/>
                    <a:pt x="1397" y="85"/>
                    <a:pt x="1397" y="85"/>
                  </a:cubicBezTo>
                  <a:cubicBezTo>
                    <a:pt x="1397" y="86"/>
                    <a:pt x="1398" y="87"/>
                    <a:pt x="1399" y="87"/>
                  </a:cubicBezTo>
                  <a:cubicBezTo>
                    <a:pt x="1399" y="87"/>
                    <a:pt x="1399" y="87"/>
                    <a:pt x="1399" y="87"/>
                  </a:cubicBezTo>
                  <a:cubicBezTo>
                    <a:pt x="1403" y="87"/>
                    <a:pt x="1403" y="87"/>
                    <a:pt x="1403" y="87"/>
                  </a:cubicBezTo>
                  <a:cubicBezTo>
                    <a:pt x="1408" y="87"/>
                    <a:pt x="1408" y="87"/>
                    <a:pt x="1408" y="87"/>
                  </a:cubicBezTo>
                  <a:cubicBezTo>
                    <a:pt x="1408" y="92"/>
                    <a:pt x="1408" y="92"/>
                    <a:pt x="1408" y="92"/>
                  </a:cubicBezTo>
                  <a:cubicBezTo>
                    <a:pt x="1407" y="97"/>
                    <a:pt x="1407" y="97"/>
                    <a:pt x="1407" y="97"/>
                  </a:cubicBezTo>
                  <a:cubicBezTo>
                    <a:pt x="1407" y="104"/>
                    <a:pt x="1407" y="104"/>
                    <a:pt x="1407" y="104"/>
                  </a:cubicBezTo>
                  <a:cubicBezTo>
                    <a:pt x="1407" y="104"/>
                    <a:pt x="1406" y="104"/>
                    <a:pt x="1406" y="104"/>
                  </a:cubicBezTo>
                  <a:cubicBezTo>
                    <a:pt x="1405" y="105"/>
                    <a:pt x="1404" y="105"/>
                    <a:pt x="1403" y="106"/>
                  </a:cubicBezTo>
                  <a:cubicBezTo>
                    <a:pt x="1401" y="106"/>
                    <a:pt x="1400" y="107"/>
                    <a:pt x="1400" y="108"/>
                  </a:cubicBezTo>
                  <a:cubicBezTo>
                    <a:pt x="1399" y="109"/>
                    <a:pt x="1399" y="110"/>
                    <a:pt x="1399" y="111"/>
                  </a:cubicBezTo>
                  <a:cubicBezTo>
                    <a:pt x="1399" y="111"/>
                    <a:pt x="1399" y="111"/>
                    <a:pt x="1399" y="111"/>
                  </a:cubicBezTo>
                  <a:cubicBezTo>
                    <a:pt x="1399" y="113"/>
                    <a:pt x="1399" y="113"/>
                    <a:pt x="1399" y="113"/>
                  </a:cubicBezTo>
                  <a:cubicBezTo>
                    <a:pt x="1399" y="113"/>
                    <a:pt x="1399" y="113"/>
                    <a:pt x="1399" y="113"/>
                  </a:cubicBezTo>
                  <a:cubicBezTo>
                    <a:pt x="1399" y="113"/>
                    <a:pt x="1399" y="113"/>
                    <a:pt x="1399" y="113"/>
                  </a:cubicBezTo>
                  <a:cubicBezTo>
                    <a:pt x="1399" y="121"/>
                    <a:pt x="1399" y="121"/>
                    <a:pt x="1399" y="121"/>
                  </a:cubicBezTo>
                  <a:cubicBezTo>
                    <a:pt x="1399" y="122"/>
                    <a:pt x="1399" y="122"/>
                    <a:pt x="1399" y="122"/>
                  </a:cubicBezTo>
                  <a:cubicBezTo>
                    <a:pt x="1399" y="123"/>
                    <a:pt x="1399" y="124"/>
                    <a:pt x="1399" y="126"/>
                  </a:cubicBezTo>
                  <a:cubicBezTo>
                    <a:pt x="1399" y="128"/>
                    <a:pt x="1400" y="130"/>
                    <a:pt x="1401" y="132"/>
                  </a:cubicBezTo>
                  <a:cubicBezTo>
                    <a:pt x="1401" y="133"/>
                    <a:pt x="1401" y="133"/>
                    <a:pt x="1401" y="133"/>
                  </a:cubicBezTo>
                  <a:cubicBezTo>
                    <a:pt x="1403" y="139"/>
                    <a:pt x="1407" y="143"/>
                    <a:pt x="1412" y="146"/>
                  </a:cubicBezTo>
                  <a:cubicBezTo>
                    <a:pt x="1412" y="147"/>
                    <a:pt x="1412" y="147"/>
                    <a:pt x="1412" y="147"/>
                  </a:cubicBezTo>
                  <a:cubicBezTo>
                    <a:pt x="1413" y="149"/>
                    <a:pt x="1413" y="149"/>
                    <a:pt x="1413" y="149"/>
                  </a:cubicBezTo>
                  <a:cubicBezTo>
                    <a:pt x="1412" y="152"/>
                    <a:pt x="1412" y="152"/>
                    <a:pt x="1412" y="152"/>
                  </a:cubicBezTo>
                  <a:cubicBezTo>
                    <a:pt x="1412" y="158"/>
                    <a:pt x="1412" y="158"/>
                    <a:pt x="1412" y="158"/>
                  </a:cubicBezTo>
                  <a:cubicBezTo>
                    <a:pt x="1412" y="161"/>
                    <a:pt x="1412" y="161"/>
                    <a:pt x="1412" y="161"/>
                  </a:cubicBezTo>
                  <a:cubicBezTo>
                    <a:pt x="1412" y="161"/>
                    <a:pt x="1412" y="161"/>
                    <a:pt x="1412" y="161"/>
                  </a:cubicBezTo>
                  <a:cubicBezTo>
                    <a:pt x="1412" y="167"/>
                    <a:pt x="1412" y="167"/>
                    <a:pt x="1412" y="167"/>
                  </a:cubicBezTo>
                  <a:cubicBezTo>
                    <a:pt x="1412" y="168"/>
                    <a:pt x="1412" y="168"/>
                    <a:pt x="1412" y="168"/>
                  </a:cubicBezTo>
                  <a:cubicBezTo>
                    <a:pt x="1411" y="172"/>
                    <a:pt x="1411" y="172"/>
                    <a:pt x="1411" y="172"/>
                  </a:cubicBezTo>
                  <a:cubicBezTo>
                    <a:pt x="1411" y="177"/>
                    <a:pt x="1411" y="177"/>
                    <a:pt x="1411" y="177"/>
                  </a:cubicBezTo>
                  <a:cubicBezTo>
                    <a:pt x="1411" y="180"/>
                    <a:pt x="1411" y="180"/>
                    <a:pt x="1411" y="180"/>
                  </a:cubicBezTo>
                  <a:cubicBezTo>
                    <a:pt x="1411" y="181"/>
                    <a:pt x="1411" y="181"/>
                    <a:pt x="1411" y="181"/>
                  </a:cubicBezTo>
                  <a:cubicBezTo>
                    <a:pt x="1411" y="182"/>
                    <a:pt x="1411" y="182"/>
                    <a:pt x="1411" y="182"/>
                  </a:cubicBezTo>
                  <a:cubicBezTo>
                    <a:pt x="1411" y="185"/>
                    <a:pt x="1411" y="185"/>
                    <a:pt x="1411" y="185"/>
                  </a:cubicBezTo>
                  <a:cubicBezTo>
                    <a:pt x="1411" y="185"/>
                    <a:pt x="1411" y="185"/>
                    <a:pt x="1411" y="185"/>
                  </a:cubicBezTo>
                  <a:cubicBezTo>
                    <a:pt x="1411" y="188"/>
                    <a:pt x="1411" y="188"/>
                    <a:pt x="1411" y="188"/>
                  </a:cubicBezTo>
                  <a:cubicBezTo>
                    <a:pt x="1410" y="189"/>
                    <a:pt x="1410" y="189"/>
                    <a:pt x="1410" y="189"/>
                  </a:cubicBezTo>
                  <a:cubicBezTo>
                    <a:pt x="1410" y="192"/>
                    <a:pt x="1410" y="192"/>
                    <a:pt x="1410" y="192"/>
                  </a:cubicBezTo>
                  <a:cubicBezTo>
                    <a:pt x="1410" y="194"/>
                    <a:pt x="1410" y="194"/>
                    <a:pt x="1410" y="194"/>
                  </a:cubicBezTo>
                  <a:cubicBezTo>
                    <a:pt x="1410" y="194"/>
                    <a:pt x="1410" y="195"/>
                    <a:pt x="1410" y="195"/>
                  </a:cubicBezTo>
                  <a:cubicBezTo>
                    <a:pt x="1410" y="195"/>
                    <a:pt x="1410" y="195"/>
                    <a:pt x="1410" y="195"/>
                  </a:cubicBezTo>
                  <a:cubicBezTo>
                    <a:pt x="1410" y="203"/>
                    <a:pt x="1410" y="203"/>
                    <a:pt x="1410" y="203"/>
                  </a:cubicBezTo>
                  <a:cubicBezTo>
                    <a:pt x="1410" y="206"/>
                    <a:pt x="1410" y="206"/>
                    <a:pt x="1410" y="206"/>
                  </a:cubicBezTo>
                  <a:cubicBezTo>
                    <a:pt x="1410" y="207"/>
                    <a:pt x="1410" y="207"/>
                    <a:pt x="1410" y="207"/>
                  </a:cubicBezTo>
                  <a:cubicBezTo>
                    <a:pt x="1409" y="210"/>
                    <a:pt x="1409" y="210"/>
                    <a:pt x="1409" y="210"/>
                  </a:cubicBezTo>
                  <a:cubicBezTo>
                    <a:pt x="1409" y="211"/>
                    <a:pt x="1409" y="211"/>
                    <a:pt x="1409" y="211"/>
                  </a:cubicBezTo>
                  <a:cubicBezTo>
                    <a:pt x="1409" y="215"/>
                    <a:pt x="1409" y="215"/>
                    <a:pt x="1409" y="215"/>
                  </a:cubicBezTo>
                  <a:cubicBezTo>
                    <a:pt x="1409" y="220"/>
                    <a:pt x="1409" y="220"/>
                    <a:pt x="1409" y="220"/>
                  </a:cubicBezTo>
                  <a:cubicBezTo>
                    <a:pt x="1408" y="229"/>
                    <a:pt x="1408" y="229"/>
                    <a:pt x="1408" y="229"/>
                  </a:cubicBezTo>
                  <a:cubicBezTo>
                    <a:pt x="1408" y="232"/>
                    <a:pt x="1408" y="232"/>
                    <a:pt x="1408" y="232"/>
                  </a:cubicBezTo>
                  <a:cubicBezTo>
                    <a:pt x="1408" y="233"/>
                    <a:pt x="1408" y="233"/>
                    <a:pt x="1408" y="233"/>
                  </a:cubicBezTo>
                  <a:cubicBezTo>
                    <a:pt x="1408" y="237"/>
                    <a:pt x="1408" y="237"/>
                    <a:pt x="1408" y="237"/>
                  </a:cubicBezTo>
                  <a:cubicBezTo>
                    <a:pt x="1408" y="239"/>
                    <a:pt x="1408" y="239"/>
                    <a:pt x="1408" y="239"/>
                  </a:cubicBezTo>
                  <a:cubicBezTo>
                    <a:pt x="1408" y="241"/>
                    <a:pt x="1408" y="241"/>
                    <a:pt x="1408" y="241"/>
                  </a:cubicBezTo>
                  <a:cubicBezTo>
                    <a:pt x="1407" y="244"/>
                    <a:pt x="1407" y="244"/>
                    <a:pt x="1407" y="244"/>
                  </a:cubicBezTo>
                  <a:cubicBezTo>
                    <a:pt x="1407" y="248"/>
                    <a:pt x="1407" y="248"/>
                    <a:pt x="1407" y="248"/>
                  </a:cubicBezTo>
                  <a:cubicBezTo>
                    <a:pt x="1407" y="252"/>
                    <a:pt x="1407" y="252"/>
                    <a:pt x="1407" y="252"/>
                  </a:cubicBezTo>
                  <a:cubicBezTo>
                    <a:pt x="1407" y="255"/>
                    <a:pt x="1407" y="255"/>
                    <a:pt x="1407" y="255"/>
                  </a:cubicBezTo>
                  <a:cubicBezTo>
                    <a:pt x="1406" y="263"/>
                    <a:pt x="1406" y="263"/>
                    <a:pt x="1406" y="263"/>
                  </a:cubicBezTo>
                  <a:cubicBezTo>
                    <a:pt x="1406" y="266"/>
                    <a:pt x="1406" y="266"/>
                    <a:pt x="1406" y="266"/>
                  </a:cubicBezTo>
                  <a:cubicBezTo>
                    <a:pt x="1406" y="269"/>
                    <a:pt x="1406" y="269"/>
                    <a:pt x="1406" y="269"/>
                  </a:cubicBezTo>
                  <a:cubicBezTo>
                    <a:pt x="1406" y="273"/>
                    <a:pt x="1406" y="273"/>
                    <a:pt x="1406" y="273"/>
                  </a:cubicBezTo>
                  <a:cubicBezTo>
                    <a:pt x="1406" y="273"/>
                    <a:pt x="1406" y="273"/>
                    <a:pt x="1406" y="273"/>
                  </a:cubicBezTo>
                  <a:cubicBezTo>
                    <a:pt x="1406" y="273"/>
                    <a:pt x="1406" y="273"/>
                    <a:pt x="1406" y="273"/>
                  </a:cubicBezTo>
                  <a:cubicBezTo>
                    <a:pt x="1406" y="273"/>
                    <a:pt x="1406" y="273"/>
                    <a:pt x="1406" y="273"/>
                  </a:cubicBezTo>
                  <a:cubicBezTo>
                    <a:pt x="1406" y="276"/>
                    <a:pt x="1406" y="276"/>
                    <a:pt x="1406" y="276"/>
                  </a:cubicBezTo>
                  <a:cubicBezTo>
                    <a:pt x="1405" y="281"/>
                    <a:pt x="1405" y="281"/>
                    <a:pt x="1405" y="281"/>
                  </a:cubicBezTo>
                  <a:cubicBezTo>
                    <a:pt x="1405" y="289"/>
                    <a:pt x="1405" y="289"/>
                    <a:pt x="1405" y="289"/>
                  </a:cubicBezTo>
                  <a:cubicBezTo>
                    <a:pt x="1405" y="292"/>
                    <a:pt x="1405" y="292"/>
                    <a:pt x="1405" y="292"/>
                  </a:cubicBezTo>
                  <a:cubicBezTo>
                    <a:pt x="1404" y="295"/>
                    <a:pt x="1404" y="295"/>
                    <a:pt x="1404" y="295"/>
                  </a:cubicBezTo>
                  <a:cubicBezTo>
                    <a:pt x="1404" y="300"/>
                    <a:pt x="1404" y="300"/>
                    <a:pt x="1404" y="300"/>
                  </a:cubicBezTo>
                  <a:cubicBezTo>
                    <a:pt x="1404" y="304"/>
                    <a:pt x="1404" y="304"/>
                    <a:pt x="1404" y="304"/>
                  </a:cubicBezTo>
                  <a:cubicBezTo>
                    <a:pt x="1404" y="309"/>
                    <a:pt x="1404" y="309"/>
                    <a:pt x="1404" y="309"/>
                  </a:cubicBezTo>
                  <a:cubicBezTo>
                    <a:pt x="1403" y="318"/>
                    <a:pt x="1403" y="318"/>
                    <a:pt x="1403" y="318"/>
                  </a:cubicBezTo>
                  <a:cubicBezTo>
                    <a:pt x="1403" y="323"/>
                    <a:pt x="1403" y="323"/>
                    <a:pt x="1403" y="323"/>
                  </a:cubicBezTo>
                  <a:cubicBezTo>
                    <a:pt x="1402" y="328"/>
                    <a:pt x="1402" y="328"/>
                    <a:pt x="1402" y="328"/>
                  </a:cubicBezTo>
                  <a:cubicBezTo>
                    <a:pt x="1402" y="333"/>
                    <a:pt x="1402" y="333"/>
                    <a:pt x="1402" y="333"/>
                  </a:cubicBezTo>
                  <a:cubicBezTo>
                    <a:pt x="1402" y="338"/>
                    <a:pt x="1402" y="338"/>
                    <a:pt x="1402" y="338"/>
                  </a:cubicBezTo>
                  <a:cubicBezTo>
                    <a:pt x="1401" y="344"/>
                    <a:pt x="1401" y="344"/>
                    <a:pt x="1401" y="344"/>
                  </a:cubicBezTo>
                  <a:cubicBezTo>
                    <a:pt x="1401" y="350"/>
                    <a:pt x="1401" y="350"/>
                    <a:pt x="1401" y="350"/>
                  </a:cubicBezTo>
                  <a:cubicBezTo>
                    <a:pt x="1401" y="353"/>
                    <a:pt x="1401" y="353"/>
                    <a:pt x="1401" y="353"/>
                  </a:cubicBezTo>
                  <a:cubicBezTo>
                    <a:pt x="1400" y="364"/>
                    <a:pt x="1400" y="364"/>
                    <a:pt x="1400" y="364"/>
                  </a:cubicBezTo>
                  <a:cubicBezTo>
                    <a:pt x="1400" y="368"/>
                    <a:pt x="1400" y="368"/>
                    <a:pt x="1400" y="368"/>
                  </a:cubicBezTo>
                  <a:cubicBezTo>
                    <a:pt x="1400" y="371"/>
                    <a:pt x="1400" y="371"/>
                    <a:pt x="1400" y="371"/>
                  </a:cubicBezTo>
                  <a:cubicBezTo>
                    <a:pt x="1400" y="373"/>
                    <a:pt x="1400" y="373"/>
                    <a:pt x="1400" y="373"/>
                  </a:cubicBezTo>
                  <a:cubicBezTo>
                    <a:pt x="1399" y="377"/>
                    <a:pt x="1399" y="377"/>
                    <a:pt x="1399" y="377"/>
                  </a:cubicBezTo>
                  <a:cubicBezTo>
                    <a:pt x="1399" y="387"/>
                    <a:pt x="1399" y="387"/>
                    <a:pt x="1399" y="387"/>
                  </a:cubicBezTo>
                  <a:cubicBezTo>
                    <a:pt x="1398" y="392"/>
                    <a:pt x="1398" y="392"/>
                    <a:pt x="1398" y="392"/>
                  </a:cubicBezTo>
                  <a:cubicBezTo>
                    <a:pt x="1398" y="400"/>
                    <a:pt x="1398" y="400"/>
                    <a:pt x="1398" y="400"/>
                  </a:cubicBezTo>
                  <a:cubicBezTo>
                    <a:pt x="1397" y="410"/>
                    <a:pt x="1397" y="410"/>
                    <a:pt x="1397" y="410"/>
                  </a:cubicBezTo>
                  <a:cubicBezTo>
                    <a:pt x="1396" y="418"/>
                    <a:pt x="1396" y="418"/>
                    <a:pt x="1396" y="418"/>
                  </a:cubicBezTo>
                  <a:cubicBezTo>
                    <a:pt x="1396" y="422"/>
                    <a:pt x="1396" y="422"/>
                    <a:pt x="1396" y="422"/>
                  </a:cubicBezTo>
                  <a:cubicBezTo>
                    <a:pt x="1396" y="429"/>
                    <a:pt x="1396" y="429"/>
                    <a:pt x="1396" y="429"/>
                  </a:cubicBezTo>
                  <a:cubicBezTo>
                    <a:pt x="1395" y="437"/>
                    <a:pt x="1395" y="437"/>
                    <a:pt x="1395" y="437"/>
                  </a:cubicBezTo>
                  <a:cubicBezTo>
                    <a:pt x="1394" y="446"/>
                    <a:pt x="1394" y="446"/>
                    <a:pt x="1394" y="446"/>
                  </a:cubicBezTo>
                  <a:cubicBezTo>
                    <a:pt x="1394" y="452"/>
                    <a:pt x="1394" y="452"/>
                    <a:pt x="1394" y="452"/>
                  </a:cubicBezTo>
                  <a:cubicBezTo>
                    <a:pt x="1394" y="456"/>
                    <a:pt x="1394" y="456"/>
                    <a:pt x="1394" y="456"/>
                  </a:cubicBezTo>
                  <a:cubicBezTo>
                    <a:pt x="1393" y="460"/>
                    <a:pt x="1393" y="464"/>
                    <a:pt x="1393" y="468"/>
                  </a:cubicBezTo>
                  <a:cubicBezTo>
                    <a:pt x="1392" y="474"/>
                    <a:pt x="1392" y="474"/>
                    <a:pt x="1392" y="474"/>
                  </a:cubicBezTo>
                  <a:cubicBezTo>
                    <a:pt x="1391" y="484"/>
                    <a:pt x="1391" y="484"/>
                    <a:pt x="1391" y="484"/>
                  </a:cubicBezTo>
                  <a:cubicBezTo>
                    <a:pt x="1391" y="489"/>
                    <a:pt x="1390" y="494"/>
                    <a:pt x="1390" y="499"/>
                  </a:cubicBezTo>
                  <a:cubicBezTo>
                    <a:pt x="1389" y="505"/>
                    <a:pt x="1389" y="505"/>
                    <a:pt x="1389" y="505"/>
                  </a:cubicBezTo>
                  <a:cubicBezTo>
                    <a:pt x="1389" y="513"/>
                    <a:pt x="1389" y="513"/>
                    <a:pt x="1389" y="513"/>
                  </a:cubicBezTo>
                  <a:cubicBezTo>
                    <a:pt x="1388" y="517"/>
                    <a:pt x="1388" y="517"/>
                    <a:pt x="1388" y="517"/>
                  </a:cubicBezTo>
                  <a:cubicBezTo>
                    <a:pt x="1388" y="517"/>
                    <a:pt x="1388" y="517"/>
                    <a:pt x="1388" y="518"/>
                  </a:cubicBezTo>
                  <a:cubicBezTo>
                    <a:pt x="1388" y="518"/>
                    <a:pt x="1388" y="518"/>
                    <a:pt x="1388" y="518"/>
                  </a:cubicBezTo>
                  <a:cubicBezTo>
                    <a:pt x="1387" y="528"/>
                    <a:pt x="1387" y="528"/>
                    <a:pt x="1387" y="528"/>
                  </a:cubicBezTo>
                  <a:cubicBezTo>
                    <a:pt x="1387" y="532"/>
                    <a:pt x="1387" y="537"/>
                    <a:pt x="1386" y="541"/>
                  </a:cubicBezTo>
                  <a:cubicBezTo>
                    <a:pt x="1385" y="549"/>
                    <a:pt x="1385" y="549"/>
                    <a:pt x="1385" y="549"/>
                  </a:cubicBezTo>
                  <a:cubicBezTo>
                    <a:pt x="1385" y="553"/>
                    <a:pt x="1384" y="557"/>
                    <a:pt x="1384" y="562"/>
                  </a:cubicBezTo>
                  <a:cubicBezTo>
                    <a:pt x="1383" y="570"/>
                    <a:pt x="1382" y="578"/>
                    <a:pt x="1381" y="585"/>
                  </a:cubicBezTo>
                  <a:cubicBezTo>
                    <a:pt x="1381" y="589"/>
                    <a:pt x="1381" y="589"/>
                    <a:pt x="1381" y="589"/>
                  </a:cubicBezTo>
                  <a:cubicBezTo>
                    <a:pt x="1381" y="594"/>
                    <a:pt x="1380" y="598"/>
                    <a:pt x="1380" y="602"/>
                  </a:cubicBezTo>
                  <a:cubicBezTo>
                    <a:pt x="1379" y="607"/>
                    <a:pt x="1378" y="612"/>
                    <a:pt x="1378" y="617"/>
                  </a:cubicBezTo>
                  <a:cubicBezTo>
                    <a:pt x="1377" y="623"/>
                    <a:pt x="1377" y="623"/>
                    <a:pt x="1377" y="623"/>
                  </a:cubicBezTo>
                  <a:cubicBezTo>
                    <a:pt x="1376" y="630"/>
                    <a:pt x="1375" y="637"/>
                    <a:pt x="1374" y="644"/>
                  </a:cubicBezTo>
                  <a:cubicBezTo>
                    <a:pt x="1373" y="650"/>
                    <a:pt x="1373" y="655"/>
                    <a:pt x="1372" y="661"/>
                  </a:cubicBezTo>
                  <a:cubicBezTo>
                    <a:pt x="1371" y="665"/>
                    <a:pt x="1371" y="670"/>
                    <a:pt x="1370" y="674"/>
                  </a:cubicBezTo>
                  <a:cubicBezTo>
                    <a:pt x="1369" y="679"/>
                    <a:pt x="1369" y="679"/>
                    <a:pt x="1369" y="679"/>
                  </a:cubicBezTo>
                  <a:cubicBezTo>
                    <a:pt x="1369" y="681"/>
                    <a:pt x="1369" y="681"/>
                    <a:pt x="1369" y="681"/>
                  </a:cubicBezTo>
                  <a:cubicBezTo>
                    <a:pt x="1369" y="682"/>
                    <a:pt x="1369" y="682"/>
                    <a:pt x="1369" y="682"/>
                  </a:cubicBezTo>
                  <a:cubicBezTo>
                    <a:pt x="1369" y="682"/>
                    <a:pt x="1369" y="682"/>
                    <a:pt x="1369" y="682"/>
                  </a:cubicBezTo>
                  <a:cubicBezTo>
                    <a:pt x="1368" y="686"/>
                    <a:pt x="1368" y="686"/>
                    <a:pt x="1368" y="686"/>
                  </a:cubicBezTo>
                  <a:cubicBezTo>
                    <a:pt x="1367" y="692"/>
                    <a:pt x="1367" y="692"/>
                    <a:pt x="1367" y="692"/>
                  </a:cubicBezTo>
                  <a:cubicBezTo>
                    <a:pt x="1367" y="694"/>
                    <a:pt x="1366" y="696"/>
                    <a:pt x="1366" y="699"/>
                  </a:cubicBezTo>
                  <a:cubicBezTo>
                    <a:pt x="1365" y="703"/>
                    <a:pt x="1365" y="703"/>
                    <a:pt x="1365" y="703"/>
                  </a:cubicBezTo>
                  <a:cubicBezTo>
                    <a:pt x="1365" y="703"/>
                    <a:pt x="1365" y="703"/>
                    <a:pt x="1365" y="703"/>
                  </a:cubicBezTo>
                  <a:cubicBezTo>
                    <a:pt x="1360" y="703"/>
                    <a:pt x="1360" y="703"/>
                    <a:pt x="1360" y="703"/>
                  </a:cubicBezTo>
                  <a:cubicBezTo>
                    <a:pt x="1354" y="703"/>
                    <a:pt x="1354" y="703"/>
                    <a:pt x="1354" y="703"/>
                  </a:cubicBezTo>
                  <a:cubicBezTo>
                    <a:pt x="1351" y="703"/>
                    <a:pt x="1351" y="703"/>
                    <a:pt x="1351" y="703"/>
                  </a:cubicBezTo>
                  <a:cubicBezTo>
                    <a:pt x="1347" y="703"/>
                    <a:pt x="1347" y="703"/>
                    <a:pt x="1347" y="703"/>
                  </a:cubicBezTo>
                  <a:cubicBezTo>
                    <a:pt x="1347" y="703"/>
                    <a:pt x="1347" y="703"/>
                    <a:pt x="1347" y="703"/>
                  </a:cubicBezTo>
                  <a:cubicBezTo>
                    <a:pt x="1345" y="703"/>
                    <a:pt x="1344" y="704"/>
                    <a:pt x="1344" y="706"/>
                  </a:cubicBezTo>
                  <a:cubicBezTo>
                    <a:pt x="1344" y="706"/>
                    <a:pt x="1344" y="706"/>
                    <a:pt x="1344" y="706"/>
                  </a:cubicBezTo>
                  <a:cubicBezTo>
                    <a:pt x="1344" y="706"/>
                    <a:pt x="1344" y="706"/>
                    <a:pt x="1344" y="706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1"/>
                    <a:pt x="1344" y="711"/>
                    <a:pt x="1344" y="711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4" y="712"/>
                    <a:pt x="1344" y="712"/>
                    <a:pt x="1344" y="712"/>
                  </a:cubicBezTo>
                  <a:cubicBezTo>
                    <a:pt x="1348" y="723"/>
                    <a:pt x="1348" y="723"/>
                    <a:pt x="1348" y="723"/>
                  </a:cubicBezTo>
                  <a:cubicBezTo>
                    <a:pt x="1349" y="728"/>
                    <a:pt x="1349" y="728"/>
                    <a:pt x="1349" y="728"/>
                  </a:cubicBezTo>
                  <a:cubicBezTo>
                    <a:pt x="1350" y="730"/>
                    <a:pt x="1350" y="730"/>
                    <a:pt x="1350" y="730"/>
                  </a:cubicBezTo>
                  <a:cubicBezTo>
                    <a:pt x="1351" y="735"/>
                    <a:pt x="1351" y="735"/>
                    <a:pt x="1351" y="735"/>
                  </a:cubicBezTo>
                  <a:cubicBezTo>
                    <a:pt x="1353" y="743"/>
                    <a:pt x="1353" y="743"/>
                    <a:pt x="1353" y="743"/>
                  </a:cubicBezTo>
                  <a:cubicBezTo>
                    <a:pt x="1355" y="748"/>
                    <a:pt x="1355" y="748"/>
                    <a:pt x="1355" y="748"/>
                  </a:cubicBezTo>
                  <a:cubicBezTo>
                    <a:pt x="1356" y="752"/>
                    <a:pt x="1356" y="752"/>
                    <a:pt x="1356" y="752"/>
                  </a:cubicBezTo>
                  <a:cubicBezTo>
                    <a:pt x="1355" y="754"/>
                    <a:pt x="1355" y="754"/>
                    <a:pt x="1355" y="754"/>
                  </a:cubicBezTo>
                  <a:cubicBezTo>
                    <a:pt x="1354" y="758"/>
                    <a:pt x="1354" y="758"/>
                    <a:pt x="1354" y="758"/>
                  </a:cubicBezTo>
                  <a:cubicBezTo>
                    <a:pt x="1353" y="762"/>
                    <a:pt x="1353" y="762"/>
                    <a:pt x="1353" y="762"/>
                  </a:cubicBezTo>
                  <a:cubicBezTo>
                    <a:pt x="1353" y="764"/>
                    <a:pt x="1353" y="765"/>
                    <a:pt x="1352" y="767"/>
                  </a:cubicBezTo>
                  <a:cubicBezTo>
                    <a:pt x="1351" y="771"/>
                    <a:pt x="1351" y="771"/>
                    <a:pt x="1351" y="771"/>
                  </a:cubicBezTo>
                  <a:cubicBezTo>
                    <a:pt x="1351" y="773"/>
                    <a:pt x="1351" y="773"/>
                    <a:pt x="1351" y="773"/>
                  </a:cubicBezTo>
                  <a:cubicBezTo>
                    <a:pt x="1351" y="773"/>
                    <a:pt x="1351" y="773"/>
                    <a:pt x="1351" y="773"/>
                  </a:cubicBezTo>
                  <a:cubicBezTo>
                    <a:pt x="1351" y="773"/>
                    <a:pt x="1351" y="773"/>
                    <a:pt x="1351" y="773"/>
                  </a:cubicBezTo>
                  <a:cubicBezTo>
                    <a:pt x="1350" y="776"/>
                    <a:pt x="1350" y="776"/>
                    <a:pt x="1350" y="776"/>
                  </a:cubicBezTo>
                  <a:cubicBezTo>
                    <a:pt x="1350" y="778"/>
                    <a:pt x="1350" y="778"/>
                    <a:pt x="1350" y="778"/>
                  </a:cubicBezTo>
                  <a:cubicBezTo>
                    <a:pt x="1348" y="782"/>
                    <a:pt x="1348" y="782"/>
                    <a:pt x="1348" y="782"/>
                  </a:cubicBezTo>
                  <a:cubicBezTo>
                    <a:pt x="1348" y="783"/>
                    <a:pt x="1348" y="783"/>
                    <a:pt x="1348" y="783"/>
                  </a:cubicBezTo>
                  <a:cubicBezTo>
                    <a:pt x="1348" y="785"/>
                    <a:pt x="1348" y="785"/>
                    <a:pt x="1348" y="785"/>
                  </a:cubicBezTo>
                  <a:cubicBezTo>
                    <a:pt x="1347" y="787"/>
                    <a:pt x="1347" y="787"/>
                    <a:pt x="1347" y="787"/>
                  </a:cubicBezTo>
                  <a:cubicBezTo>
                    <a:pt x="1347" y="789"/>
                    <a:pt x="1347" y="789"/>
                    <a:pt x="1347" y="789"/>
                  </a:cubicBezTo>
                  <a:cubicBezTo>
                    <a:pt x="1346" y="790"/>
                    <a:pt x="1346" y="792"/>
                    <a:pt x="1346" y="793"/>
                  </a:cubicBezTo>
                  <a:cubicBezTo>
                    <a:pt x="1345" y="795"/>
                    <a:pt x="1345" y="796"/>
                    <a:pt x="1344" y="798"/>
                  </a:cubicBezTo>
                  <a:cubicBezTo>
                    <a:pt x="1344" y="798"/>
                    <a:pt x="1344" y="798"/>
                    <a:pt x="1344" y="798"/>
                  </a:cubicBezTo>
                  <a:cubicBezTo>
                    <a:pt x="1343" y="801"/>
                    <a:pt x="1343" y="801"/>
                    <a:pt x="1343" y="801"/>
                  </a:cubicBezTo>
                  <a:cubicBezTo>
                    <a:pt x="1342" y="804"/>
                    <a:pt x="1342" y="804"/>
                    <a:pt x="1342" y="804"/>
                  </a:cubicBezTo>
                  <a:cubicBezTo>
                    <a:pt x="1342" y="806"/>
                    <a:pt x="1342" y="806"/>
                    <a:pt x="1342" y="806"/>
                  </a:cubicBezTo>
                  <a:cubicBezTo>
                    <a:pt x="1341" y="808"/>
                    <a:pt x="1341" y="808"/>
                    <a:pt x="1341" y="808"/>
                  </a:cubicBezTo>
                  <a:cubicBezTo>
                    <a:pt x="1341" y="810"/>
                    <a:pt x="1341" y="810"/>
                    <a:pt x="1341" y="810"/>
                  </a:cubicBezTo>
                  <a:cubicBezTo>
                    <a:pt x="1340" y="813"/>
                    <a:pt x="1340" y="813"/>
                    <a:pt x="1340" y="813"/>
                  </a:cubicBezTo>
                  <a:cubicBezTo>
                    <a:pt x="1340" y="813"/>
                    <a:pt x="1340" y="813"/>
                    <a:pt x="1340" y="813"/>
                  </a:cubicBezTo>
                  <a:cubicBezTo>
                    <a:pt x="1339" y="816"/>
                    <a:pt x="1339" y="816"/>
                    <a:pt x="1339" y="816"/>
                  </a:cubicBezTo>
                  <a:cubicBezTo>
                    <a:pt x="1338" y="819"/>
                    <a:pt x="1338" y="819"/>
                    <a:pt x="1338" y="819"/>
                  </a:cubicBezTo>
                  <a:cubicBezTo>
                    <a:pt x="1337" y="820"/>
                    <a:pt x="1337" y="822"/>
                    <a:pt x="1336" y="823"/>
                  </a:cubicBezTo>
                  <a:cubicBezTo>
                    <a:pt x="1335" y="827"/>
                    <a:pt x="1335" y="827"/>
                    <a:pt x="1335" y="827"/>
                  </a:cubicBezTo>
                  <a:cubicBezTo>
                    <a:pt x="1334" y="829"/>
                    <a:pt x="1334" y="829"/>
                    <a:pt x="1334" y="829"/>
                  </a:cubicBezTo>
                  <a:cubicBezTo>
                    <a:pt x="1334" y="831"/>
                    <a:pt x="1334" y="831"/>
                    <a:pt x="1334" y="831"/>
                  </a:cubicBezTo>
                  <a:cubicBezTo>
                    <a:pt x="1333" y="834"/>
                    <a:pt x="1333" y="834"/>
                    <a:pt x="1333" y="834"/>
                  </a:cubicBezTo>
                  <a:cubicBezTo>
                    <a:pt x="1331" y="838"/>
                    <a:pt x="1331" y="838"/>
                    <a:pt x="1331" y="838"/>
                  </a:cubicBezTo>
                  <a:cubicBezTo>
                    <a:pt x="1331" y="839"/>
                    <a:pt x="1330" y="840"/>
                    <a:pt x="1330" y="842"/>
                  </a:cubicBezTo>
                  <a:cubicBezTo>
                    <a:pt x="1329" y="844"/>
                    <a:pt x="1329" y="844"/>
                    <a:pt x="1329" y="844"/>
                  </a:cubicBezTo>
                  <a:cubicBezTo>
                    <a:pt x="1328" y="846"/>
                    <a:pt x="1328" y="846"/>
                    <a:pt x="1328" y="846"/>
                  </a:cubicBezTo>
                  <a:cubicBezTo>
                    <a:pt x="1328" y="848"/>
                    <a:pt x="1327" y="850"/>
                    <a:pt x="1326" y="852"/>
                  </a:cubicBezTo>
                  <a:cubicBezTo>
                    <a:pt x="1326" y="853"/>
                    <a:pt x="1326" y="853"/>
                    <a:pt x="1326" y="853"/>
                  </a:cubicBezTo>
                  <a:cubicBezTo>
                    <a:pt x="1325" y="856"/>
                    <a:pt x="1325" y="856"/>
                    <a:pt x="1325" y="856"/>
                  </a:cubicBezTo>
                  <a:cubicBezTo>
                    <a:pt x="1324" y="858"/>
                    <a:pt x="1324" y="858"/>
                    <a:pt x="1324" y="858"/>
                  </a:cubicBezTo>
                  <a:cubicBezTo>
                    <a:pt x="1323" y="860"/>
                    <a:pt x="1323" y="860"/>
                    <a:pt x="1323" y="860"/>
                  </a:cubicBezTo>
                  <a:cubicBezTo>
                    <a:pt x="1321" y="864"/>
                    <a:pt x="1321" y="864"/>
                    <a:pt x="1321" y="864"/>
                  </a:cubicBezTo>
                  <a:cubicBezTo>
                    <a:pt x="1321" y="864"/>
                    <a:pt x="1321" y="864"/>
                    <a:pt x="1321" y="864"/>
                  </a:cubicBezTo>
                  <a:cubicBezTo>
                    <a:pt x="1321" y="866"/>
                    <a:pt x="1321" y="866"/>
                    <a:pt x="1321" y="866"/>
                  </a:cubicBezTo>
                  <a:cubicBezTo>
                    <a:pt x="1320" y="868"/>
                    <a:pt x="1320" y="868"/>
                    <a:pt x="1320" y="868"/>
                  </a:cubicBezTo>
                  <a:cubicBezTo>
                    <a:pt x="1319" y="870"/>
                    <a:pt x="1319" y="870"/>
                    <a:pt x="1319" y="870"/>
                  </a:cubicBezTo>
                  <a:cubicBezTo>
                    <a:pt x="1318" y="872"/>
                    <a:pt x="1318" y="872"/>
                    <a:pt x="1318" y="872"/>
                  </a:cubicBezTo>
                  <a:cubicBezTo>
                    <a:pt x="1317" y="875"/>
                    <a:pt x="1317" y="875"/>
                    <a:pt x="1317" y="875"/>
                  </a:cubicBezTo>
                  <a:cubicBezTo>
                    <a:pt x="1315" y="879"/>
                    <a:pt x="1315" y="879"/>
                    <a:pt x="1315" y="879"/>
                  </a:cubicBezTo>
                  <a:cubicBezTo>
                    <a:pt x="1314" y="882"/>
                    <a:pt x="1314" y="882"/>
                    <a:pt x="1314" y="882"/>
                  </a:cubicBezTo>
                  <a:cubicBezTo>
                    <a:pt x="1313" y="884"/>
                    <a:pt x="1313" y="884"/>
                    <a:pt x="1313" y="884"/>
                  </a:cubicBezTo>
                  <a:cubicBezTo>
                    <a:pt x="1312" y="886"/>
                    <a:pt x="1312" y="886"/>
                    <a:pt x="1312" y="886"/>
                  </a:cubicBezTo>
                  <a:cubicBezTo>
                    <a:pt x="1311" y="888"/>
                    <a:pt x="1311" y="888"/>
                    <a:pt x="1311" y="888"/>
                  </a:cubicBezTo>
                  <a:cubicBezTo>
                    <a:pt x="1310" y="889"/>
                    <a:pt x="1310" y="889"/>
                    <a:pt x="1310" y="889"/>
                  </a:cubicBezTo>
                  <a:cubicBezTo>
                    <a:pt x="1309" y="891"/>
                    <a:pt x="1308" y="894"/>
                    <a:pt x="1307" y="897"/>
                  </a:cubicBezTo>
                  <a:cubicBezTo>
                    <a:pt x="1306" y="898"/>
                    <a:pt x="1306" y="898"/>
                    <a:pt x="1306" y="898"/>
                  </a:cubicBezTo>
                  <a:cubicBezTo>
                    <a:pt x="1305" y="900"/>
                    <a:pt x="1305" y="900"/>
                    <a:pt x="1305" y="900"/>
                  </a:cubicBezTo>
                  <a:cubicBezTo>
                    <a:pt x="1304" y="903"/>
                    <a:pt x="1304" y="903"/>
                    <a:pt x="1304" y="903"/>
                  </a:cubicBezTo>
                  <a:cubicBezTo>
                    <a:pt x="1304" y="903"/>
                    <a:pt x="1304" y="903"/>
                    <a:pt x="1304" y="903"/>
                  </a:cubicBezTo>
                  <a:cubicBezTo>
                    <a:pt x="1304" y="903"/>
                    <a:pt x="1304" y="903"/>
                    <a:pt x="1304" y="903"/>
                  </a:cubicBezTo>
                  <a:cubicBezTo>
                    <a:pt x="1304" y="903"/>
                    <a:pt x="1304" y="903"/>
                    <a:pt x="1304" y="903"/>
                  </a:cubicBezTo>
                  <a:cubicBezTo>
                    <a:pt x="1302" y="906"/>
                    <a:pt x="1302" y="906"/>
                    <a:pt x="1302" y="906"/>
                  </a:cubicBezTo>
                  <a:cubicBezTo>
                    <a:pt x="1302" y="907"/>
                    <a:pt x="1302" y="907"/>
                    <a:pt x="1302" y="907"/>
                  </a:cubicBezTo>
                  <a:cubicBezTo>
                    <a:pt x="1301" y="908"/>
                    <a:pt x="1301" y="908"/>
                    <a:pt x="1301" y="908"/>
                  </a:cubicBezTo>
                  <a:cubicBezTo>
                    <a:pt x="1300" y="910"/>
                    <a:pt x="1300" y="910"/>
                    <a:pt x="1300" y="910"/>
                  </a:cubicBezTo>
                  <a:cubicBezTo>
                    <a:pt x="1299" y="913"/>
                    <a:pt x="1299" y="913"/>
                    <a:pt x="1299" y="913"/>
                  </a:cubicBezTo>
                  <a:cubicBezTo>
                    <a:pt x="1298" y="915"/>
                    <a:pt x="1298" y="915"/>
                    <a:pt x="1298" y="915"/>
                  </a:cubicBezTo>
                  <a:cubicBezTo>
                    <a:pt x="1297" y="916"/>
                    <a:pt x="1297" y="916"/>
                    <a:pt x="1297" y="916"/>
                  </a:cubicBezTo>
                  <a:cubicBezTo>
                    <a:pt x="1296" y="918"/>
                    <a:pt x="1296" y="918"/>
                    <a:pt x="1296" y="918"/>
                  </a:cubicBezTo>
                  <a:cubicBezTo>
                    <a:pt x="1296" y="919"/>
                    <a:pt x="1296" y="919"/>
                    <a:pt x="1296" y="919"/>
                  </a:cubicBezTo>
                  <a:cubicBezTo>
                    <a:pt x="1294" y="922"/>
                    <a:pt x="1294" y="922"/>
                    <a:pt x="1294" y="922"/>
                  </a:cubicBezTo>
                  <a:cubicBezTo>
                    <a:pt x="1293" y="922"/>
                    <a:pt x="1293" y="922"/>
                    <a:pt x="1293" y="922"/>
                  </a:cubicBezTo>
                  <a:cubicBezTo>
                    <a:pt x="1290" y="922"/>
                    <a:pt x="1290" y="922"/>
                    <a:pt x="1290" y="922"/>
                  </a:cubicBezTo>
                  <a:cubicBezTo>
                    <a:pt x="1288" y="922"/>
                    <a:pt x="1288" y="922"/>
                    <a:pt x="1288" y="922"/>
                  </a:cubicBezTo>
                  <a:cubicBezTo>
                    <a:pt x="1287" y="922"/>
                    <a:pt x="1287" y="922"/>
                    <a:pt x="1287" y="922"/>
                  </a:cubicBezTo>
                  <a:cubicBezTo>
                    <a:pt x="1282" y="922"/>
                    <a:pt x="1282" y="922"/>
                    <a:pt x="1282" y="922"/>
                  </a:cubicBezTo>
                  <a:cubicBezTo>
                    <a:pt x="1281" y="922"/>
                    <a:pt x="1281" y="922"/>
                    <a:pt x="1281" y="922"/>
                  </a:cubicBezTo>
                  <a:cubicBezTo>
                    <a:pt x="1281" y="922"/>
                    <a:pt x="1281" y="922"/>
                    <a:pt x="1281" y="922"/>
                  </a:cubicBezTo>
                  <a:cubicBezTo>
                    <a:pt x="1281" y="922"/>
                    <a:pt x="1280" y="922"/>
                    <a:pt x="1280" y="922"/>
                  </a:cubicBezTo>
                  <a:cubicBezTo>
                    <a:pt x="1280" y="922"/>
                    <a:pt x="1280" y="922"/>
                    <a:pt x="1279" y="922"/>
                  </a:cubicBezTo>
                  <a:cubicBezTo>
                    <a:pt x="1279" y="923"/>
                    <a:pt x="1278" y="924"/>
                    <a:pt x="1278" y="925"/>
                  </a:cubicBezTo>
                  <a:cubicBezTo>
                    <a:pt x="1278" y="925"/>
                    <a:pt x="1278" y="925"/>
                    <a:pt x="1278" y="925"/>
                  </a:cubicBezTo>
                  <a:cubicBezTo>
                    <a:pt x="1278" y="925"/>
                    <a:pt x="1278" y="925"/>
                    <a:pt x="1278" y="925"/>
                  </a:cubicBezTo>
                  <a:cubicBezTo>
                    <a:pt x="1278" y="925"/>
                    <a:pt x="1278" y="925"/>
                    <a:pt x="1278" y="925"/>
                  </a:cubicBezTo>
                  <a:cubicBezTo>
                    <a:pt x="1278" y="930"/>
                    <a:pt x="1278" y="930"/>
                    <a:pt x="1278" y="930"/>
                  </a:cubicBezTo>
                  <a:cubicBezTo>
                    <a:pt x="1278" y="933"/>
                    <a:pt x="1278" y="933"/>
                    <a:pt x="1278" y="933"/>
                  </a:cubicBezTo>
                  <a:cubicBezTo>
                    <a:pt x="1278" y="946"/>
                    <a:pt x="1278" y="946"/>
                    <a:pt x="1278" y="946"/>
                  </a:cubicBezTo>
                  <a:cubicBezTo>
                    <a:pt x="1278" y="951"/>
                    <a:pt x="1278" y="951"/>
                    <a:pt x="1278" y="951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3"/>
                    <a:pt x="1278" y="953"/>
                    <a:pt x="1278" y="953"/>
                  </a:cubicBezTo>
                  <a:cubicBezTo>
                    <a:pt x="1278" y="959"/>
                    <a:pt x="1278" y="959"/>
                    <a:pt x="1278" y="959"/>
                  </a:cubicBezTo>
                  <a:cubicBezTo>
                    <a:pt x="1278" y="963"/>
                    <a:pt x="1278" y="963"/>
                    <a:pt x="1278" y="963"/>
                  </a:cubicBezTo>
                  <a:cubicBezTo>
                    <a:pt x="1278" y="971"/>
                    <a:pt x="1278" y="971"/>
                    <a:pt x="1278" y="971"/>
                  </a:cubicBezTo>
                  <a:cubicBezTo>
                    <a:pt x="1278" y="977"/>
                    <a:pt x="1278" y="977"/>
                    <a:pt x="1278" y="977"/>
                  </a:cubicBezTo>
                  <a:cubicBezTo>
                    <a:pt x="1278" y="981"/>
                    <a:pt x="1278" y="981"/>
                    <a:pt x="1278" y="981"/>
                  </a:cubicBezTo>
                  <a:cubicBezTo>
                    <a:pt x="1276" y="985"/>
                    <a:pt x="1276" y="985"/>
                    <a:pt x="1276" y="985"/>
                  </a:cubicBezTo>
                  <a:cubicBezTo>
                    <a:pt x="1274" y="988"/>
                    <a:pt x="1274" y="988"/>
                    <a:pt x="1274" y="988"/>
                  </a:cubicBezTo>
                  <a:cubicBezTo>
                    <a:pt x="1273" y="990"/>
                    <a:pt x="1273" y="990"/>
                    <a:pt x="1273" y="990"/>
                  </a:cubicBezTo>
                  <a:cubicBezTo>
                    <a:pt x="1270" y="995"/>
                    <a:pt x="1270" y="995"/>
                    <a:pt x="1270" y="995"/>
                  </a:cubicBezTo>
                  <a:cubicBezTo>
                    <a:pt x="1268" y="998"/>
                    <a:pt x="1268" y="998"/>
                    <a:pt x="1268" y="998"/>
                  </a:cubicBezTo>
                  <a:cubicBezTo>
                    <a:pt x="1267" y="999"/>
                    <a:pt x="1267" y="999"/>
                    <a:pt x="1267" y="999"/>
                  </a:cubicBezTo>
                  <a:cubicBezTo>
                    <a:pt x="1265" y="1003"/>
                    <a:pt x="1265" y="1003"/>
                    <a:pt x="1265" y="1003"/>
                  </a:cubicBezTo>
                  <a:cubicBezTo>
                    <a:pt x="1261" y="1009"/>
                    <a:pt x="1261" y="1009"/>
                    <a:pt x="1261" y="1009"/>
                  </a:cubicBezTo>
                  <a:cubicBezTo>
                    <a:pt x="1261" y="1009"/>
                    <a:pt x="1261" y="1009"/>
                    <a:pt x="1261" y="1009"/>
                  </a:cubicBezTo>
                  <a:cubicBezTo>
                    <a:pt x="1227" y="981"/>
                    <a:pt x="1190" y="956"/>
                    <a:pt x="1151" y="936"/>
                  </a:cubicBezTo>
                  <a:cubicBezTo>
                    <a:pt x="1150" y="762"/>
                    <a:pt x="1150" y="762"/>
                    <a:pt x="1150" y="762"/>
                  </a:cubicBezTo>
                  <a:cubicBezTo>
                    <a:pt x="1136" y="762"/>
                    <a:pt x="1136" y="762"/>
                    <a:pt x="1136" y="762"/>
                  </a:cubicBezTo>
                  <a:cubicBezTo>
                    <a:pt x="1132" y="663"/>
                    <a:pt x="1132" y="663"/>
                    <a:pt x="1132" y="663"/>
                  </a:cubicBezTo>
                  <a:cubicBezTo>
                    <a:pt x="1143" y="655"/>
                    <a:pt x="1143" y="655"/>
                    <a:pt x="1143" y="655"/>
                  </a:cubicBezTo>
                  <a:cubicBezTo>
                    <a:pt x="1143" y="648"/>
                    <a:pt x="1143" y="648"/>
                    <a:pt x="1143" y="648"/>
                  </a:cubicBezTo>
                  <a:cubicBezTo>
                    <a:pt x="1143" y="645"/>
                    <a:pt x="1139" y="642"/>
                    <a:pt x="1132" y="640"/>
                  </a:cubicBezTo>
                  <a:cubicBezTo>
                    <a:pt x="1129" y="549"/>
                    <a:pt x="1129" y="549"/>
                    <a:pt x="1129" y="549"/>
                  </a:cubicBezTo>
                  <a:cubicBezTo>
                    <a:pt x="1138" y="542"/>
                    <a:pt x="1138" y="542"/>
                    <a:pt x="1138" y="542"/>
                  </a:cubicBezTo>
                  <a:cubicBezTo>
                    <a:pt x="1138" y="535"/>
                    <a:pt x="1138" y="535"/>
                    <a:pt x="1138" y="535"/>
                  </a:cubicBezTo>
                  <a:cubicBezTo>
                    <a:pt x="1138" y="532"/>
                    <a:pt x="1134" y="529"/>
                    <a:pt x="1128" y="527"/>
                  </a:cubicBezTo>
                  <a:cubicBezTo>
                    <a:pt x="1125" y="422"/>
                    <a:pt x="1125" y="422"/>
                    <a:pt x="1125" y="422"/>
                  </a:cubicBezTo>
                  <a:cubicBezTo>
                    <a:pt x="1135" y="414"/>
                    <a:pt x="1135" y="414"/>
                    <a:pt x="1135" y="414"/>
                  </a:cubicBezTo>
                  <a:cubicBezTo>
                    <a:pt x="1135" y="408"/>
                    <a:pt x="1135" y="408"/>
                    <a:pt x="1135" y="408"/>
                  </a:cubicBezTo>
                  <a:cubicBezTo>
                    <a:pt x="1135" y="404"/>
                    <a:pt x="1131" y="401"/>
                    <a:pt x="1124" y="399"/>
                  </a:cubicBezTo>
                  <a:cubicBezTo>
                    <a:pt x="1123" y="373"/>
                    <a:pt x="1123" y="373"/>
                    <a:pt x="1123" y="373"/>
                  </a:cubicBezTo>
                  <a:cubicBezTo>
                    <a:pt x="1128" y="373"/>
                    <a:pt x="1128" y="373"/>
                    <a:pt x="1128" y="373"/>
                  </a:cubicBezTo>
                  <a:cubicBezTo>
                    <a:pt x="1136" y="366"/>
                    <a:pt x="1136" y="366"/>
                    <a:pt x="1136" y="366"/>
                  </a:cubicBezTo>
                  <a:cubicBezTo>
                    <a:pt x="1125" y="361"/>
                    <a:pt x="1125" y="361"/>
                    <a:pt x="1125" y="361"/>
                  </a:cubicBezTo>
                  <a:cubicBezTo>
                    <a:pt x="1125" y="355"/>
                    <a:pt x="1125" y="355"/>
                    <a:pt x="1125" y="355"/>
                  </a:cubicBezTo>
                  <a:cubicBezTo>
                    <a:pt x="1124" y="355"/>
                    <a:pt x="1124" y="355"/>
                    <a:pt x="1124" y="355"/>
                  </a:cubicBezTo>
                  <a:cubicBezTo>
                    <a:pt x="1122" y="354"/>
                    <a:pt x="1122" y="354"/>
                    <a:pt x="1122" y="354"/>
                  </a:cubicBezTo>
                  <a:cubicBezTo>
                    <a:pt x="1122" y="353"/>
                    <a:pt x="1122" y="351"/>
                    <a:pt x="1121" y="349"/>
                  </a:cubicBezTo>
                  <a:cubicBezTo>
                    <a:pt x="1120" y="346"/>
                    <a:pt x="1118" y="343"/>
                    <a:pt x="1116" y="341"/>
                  </a:cubicBezTo>
                  <a:cubicBezTo>
                    <a:pt x="1114" y="339"/>
                    <a:pt x="1112" y="338"/>
                    <a:pt x="1110" y="337"/>
                  </a:cubicBezTo>
                  <a:cubicBezTo>
                    <a:pt x="1109" y="336"/>
                    <a:pt x="1107" y="334"/>
                    <a:pt x="1104" y="334"/>
                  </a:cubicBezTo>
                  <a:cubicBezTo>
                    <a:pt x="1104" y="334"/>
                    <a:pt x="1104" y="334"/>
                    <a:pt x="1104" y="334"/>
                  </a:cubicBezTo>
                  <a:cubicBezTo>
                    <a:pt x="1104" y="333"/>
                    <a:pt x="1103" y="332"/>
                    <a:pt x="1102" y="332"/>
                  </a:cubicBezTo>
                  <a:cubicBezTo>
                    <a:pt x="1102" y="332"/>
                    <a:pt x="1102" y="332"/>
                    <a:pt x="1102" y="332"/>
                  </a:cubicBezTo>
                  <a:cubicBezTo>
                    <a:pt x="1101" y="332"/>
                    <a:pt x="1100" y="333"/>
                    <a:pt x="1100" y="334"/>
                  </a:cubicBezTo>
                  <a:cubicBezTo>
                    <a:pt x="1100" y="334"/>
                    <a:pt x="1100" y="334"/>
                    <a:pt x="1100" y="334"/>
                  </a:cubicBezTo>
                  <a:cubicBezTo>
                    <a:pt x="1097" y="334"/>
                    <a:pt x="1095" y="336"/>
                    <a:pt x="1094" y="337"/>
                  </a:cubicBezTo>
                  <a:cubicBezTo>
                    <a:pt x="1094" y="337"/>
                    <a:pt x="1094" y="337"/>
                    <a:pt x="1094" y="337"/>
                  </a:cubicBezTo>
                  <a:cubicBezTo>
                    <a:pt x="1093" y="338"/>
                    <a:pt x="1092" y="338"/>
                    <a:pt x="1092" y="339"/>
                  </a:cubicBezTo>
                  <a:cubicBezTo>
                    <a:pt x="1086" y="342"/>
                    <a:pt x="1083" y="348"/>
                    <a:pt x="1082" y="355"/>
                  </a:cubicBezTo>
                  <a:cubicBezTo>
                    <a:pt x="1080" y="356"/>
                    <a:pt x="1080" y="356"/>
                    <a:pt x="1080" y="356"/>
                  </a:cubicBezTo>
                  <a:cubicBezTo>
                    <a:pt x="1080" y="361"/>
                    <a:pt x="1080" y="361"/>
                    <a:pt x="1080" y="361"/>
                  </a:cubicBezTo>
                  <a:cubicBezTo>
                    <a:pt x="1068" y="366"/>
                    <a:pt x="1068" y="366"/>
                    <a:pt x="1068" y="366"/>
                  </a:cubicBezTo>
                  <a:cubicBezTo>
                    <a:pt x="1077" y="373"/>
                    <a:pt x="1077" y="373"/>
                    <a:pt x="1077" y="373"/>
                  </a:cubicBezTo>
                  <a:cubicBezTo>
                    <a:pt x="1082" y="374"/>
                    <a:pt x="1082" y="374"/>
                    <a:pt x="1082" y="374"/>
                  </a:cubicBezTo>
                  <a:cubicBezTo>
                    <a:pt x="1081" y="399"/>
                    <a:pt x="1081" y="399"/>
                    <a:pt x="1081" y="399"/>
                  </a:cubicBezTo>
                  <a:cubicBezTo>
                    <a:pt x="1075" y="401"/>
                    <a:pt x="1071" y="404"/>
                    <a:pt x="1070" y="407"/>
                  </a:cubicBezTo>
                  <a:cubicBezTo>
                    <a:pt x="1070" y="407"/>
                    <a:pt x="1070" y="407"/>
                    <a:pt x="1070" y="407"/>
                  </a:cubicBezTo>
                  <a:cubicBezTo>
                    <a:pt x="1070" y="407"/>
                    <a:pt x="1070" y="408"/>
                    <a:pt x="1070" y="408"/>
                  </a:cubicBezTo>
                  <a:cubicBezTo>
                    <a:pt x="1070" y="415"/>
                    <a:pt x="1070" y="415"/>
                    <a:pt x="1070" y="415"/>
                  </a:cubicBezTo>
                  <a:cubicBezTo>
                    <a:pt x="1081" y="423"/>
                    <a:pt x="1081" y="423"/>
                    <a:pt x="1081" y="423"/>
                  </a:cubicBezTo>
                  <a:cubicBezTo>
                    <a:pt x="1081" y="427"/>
                    <a:pt x="1081" y="427"/>
                    <a:pt x="1081" y="427"/>
                  </a:cubicBezTo>
                  <a:cubicBezTo>
                    <a:pt x="1080" y="452"/>
                    <a:pt x="1080" y="452"/>
                    <a:pt x="1080" y="452"/>
                  </a:cubicBezTo>
                  <a:cubicBezTo>
                    <a:pt x="1079" y="518"/>
                    <a:pt x="1079" y="518"/>
                    <a:pt x="1079" y="518"/>
                  </a:cubicBezTo>
                  <a:cubicBezTo>
                    <a:pt x="1079" y="527"/>
                    <a:pt x="1079" y="527"/>
                    <a:pt x="1079" y="527"/>
                  </a:cubicBezTo>
                  <a:cubicBezTo>
                    <a:pt x="1078" y="527"/>
                    <a:pt x="1078" y="527"/>
                    <a:pt x="1078" y="527"/>
                  </a:cubicBezTo>
                  <a:cubicBezTo>
                    <a:pt x="1074" y="529"/>
                    <a:pt x="1072" y="530"/>
                    <a:pt x="1070" y="532"/>
                  </a:cubicBezTo>
                  <a:cubicBezTo>
                    <a:pt x="1070" y="533"/>
                    <a:pt x="1069" y="534"/>
                    <a:pt x="1069" y="534"/>
                  </a:cubicBezTo>
                  <a:cubicBezTo>
                    <a:pt x="1069" y="534"/>
                    <a:pt x="1069" y="534"/>
                    <a:pt x="1069" y="534"/>
                  </a:cubicBezTo>
                  <a:cubicBezTo>
                    <a:pt x="1069" y="535"/>
                    <a:pt x="1069" y="535"/>
                    <a:pt x="1069" y="535"/>
                  </a:cubicBezTo>
                  <a:cubicBezTo>
                    <a:pt x="1069" y="542"/>
                    <a:pt x="1069" y="542"/>
                    <a:pt x="1069" y="542"/>
                  </a:cubicBezTo>
                  <a:cubicBezTo>
                    <a:pt x="1069" y="542"/>
                    <a:pt x="1069" y="542"/>
                    <a:pt x="1069" y="542"/>
                  </a:cubicBezTo>
                  <a:cubicBezTo>
                    <a:pt x="1075" y="547"/>
                    <a:pt x="1075" y="547"/>
                    <a:pt x="1075" y="547"/>
                  </a:cubicBezTo>
                  <a:cubicBezTo>
                    <a:pt x="1078" y="549"/>
                    <a:pt x="1078" y="549"/>
                    <a:pt x="1078" y="549"/>
                  </a:cubicBezTo>
                  <a:cubicBezTo>
                    <a:pt x="1076" y="641"/>
                    <a:pt x="1076" y="641"/>
                    <a:pt x="1076" y="641"/>
                  </a:cubicBezTo>
                  <a:cubicBezTo>
                    <a:pt x="1070" y="642"/>
                    <a:pt x="1066" y="645"/>
                    <a:pt x="1065" y="648"/>
                  </a:cubicBezTo>
                  <a:cubicBezTo>
                    <a:pt x="1065" y="648"/>
                    <a:pt x="1065" y="648"/>
                    <a:pt x="1065" y="648"/>
                  </a:cubicBezTo>
                  <a:cubicBezTo>
                    <a:pt x="1065" y="648"/>
                    <a:pt x="1065" y="648"/>
                    <a:pt x="1065" y="648"/>
                  </a:cubicBezTo>
                  <a:cubicBezTo>
                    <a:pt x="1065" y="648"/>
                    <a:pt x="1065" y="649"/>
                    <a:pt x="1065" y="649"/>
                  </a:cubicBezTo>
                  <a:cubicBezTo>
                    <a:pt x="1065" y="656"/>
                    <a:pt x="1065" y="656"/>
                    <a:pt x="1065" y="656"/>
                  </a:cubicBezTo>
                  <a:cubicBezTo>
                    <a:pt x="1076" y="663"/>
                    <a:pt x="1076" y="663"/>
                    <a:pt x="1076" y="663"/>
                  </a:cubicBezTo>
                  <a:cubicBezTo>
                    <a:pt x="1076" y="663"/>
                    <a:pt x="1076" y="663"/>
                    <a:pt x="1076" y="663"/>
                  </a:cubicBezTo>
                  <a:cubicBezTo>
                    <a:pt x="1075" y="726"/>
                    <a:pt x="1075" y="726"/>
                    <a:pt x="1075" y="726"/>
                  </a:cubicBezTo>
                  <a:cubicBezTo>
                    <a:pt x="1074" y="752"/>
                    <a:pt x="1074" y="752"/>
                    <a:pt x="1074" y="752"/>
                  </a:cubicBezTo>
                  <a:cubicBezTo>
                    <a:pt x="1074" y="762"/>
                    <a:pt x="1074" y="762"/>
                    <a:pt x="1074" y="762"/>
                  </a:cubicBezTo>
                  <a:cubicBezTo>
                    <a:pt x="1073" y="762"/>
                    <a:pt x="1073" y="762"/>
                    <a:pt x="1073" y="762"/>
                  </a:cubicBezTo>
                  <a:cubicBezTo>
                    <a:pt x="1070" y="762"/>
                    <a:pt x="1070" y="762"/>
                    <a:pt x="1070" y="762"/>
                  </a:cubicBezTo>
                  <a:cubicBezTo>
                    <a:pt x="1063" y="762"/>
                    <a:pt x="1063" y="762"/>
                    <a:pt x="1063" y="762"/>
                  </a:cubicBezTo>
                  <a:cubicBezTo>
                    <a:pt x="1048" y="762"/>
                    <a:pt x="1048" y="762"/>
                    <a:pt x="1048" y="762"/>
                  </a:cubicBezTo>
                  <a:cubicBezTo>
                    <a:pt x="1042" y="762"/>
                    <a:pt x="1042" y="762"/>
                    <a:pt x="1042" y="762"/>
                  </a:cubicBezTo>
                  <a:cubicBezTo>
                    <a:pt x="1039" y="762"/>
                    <a:pt x="1039" y="762"/>
                    <a:pt x="1039" y="762"/>
                  </a:cubicBezTo>
                  <a:cubicBezTo>
                    <a:pt x="929" y="763"/>
                    <a:pt x="929" y="763"/>
                    <a:pt x="929" y="763"/>
                  </a:cubicBezTo>
                  <a:cubicBezTo>
                    <a:pt x="928" y="725"/>
                    <a:pt x="928" y="725"/>
                    <a:pt x="928" y="725"/>
                  </a:cubicBezTo>
                  <a:cubicBezTo>
                    <a:pt x="934" y="720"/>
                    <a:pt x="934" y="720"/>
                    <a:pt x="934" y="720"/>
                  </a:cubicBezTo>
                  <a:cubicBezTo>
                    <a:pt x="934" y="716"/>
                    <a:pt x="934" y="716"/>
                    <a:pt x="934" y="716"/>
                  </a:cubicBezTo>
                  <a:cubicBezTo>
                    <a:pt x="934" y="714"/>
                    <a:pt x="932" y="713"/>
                    <a:pt x="927" y="711"/>
                  </a:cubicBezTo>
                  <a:cubicBezTo>
                    <a:pt x="926" y="655"/>
                    <a:pt x="926" y="655"/>
                    <a:pt x="926" y="655"/>
                  </a:cubicBezTo>
                  <a:cubicBezTo>
                    <a:pt x="931" y="651"/>
                    <a:pt x="931" y="651"/>
                    <a:pt x="931" y="651"/>
                  </a:cubicBezTo>
                  <a:cubicBezTo>
                    <a:pt x="931" y="646"/>
                    <a:pt x="931" y="646"/>
                    <a:pt x="931" y="646"/>
                  </a:cubicBezTo>
                  <a:cubicBezTo>
                    <a:pt x="931" y="645"/>
                    <a:pt x="929" y="643"/>
                    <a:pt x="925" y="642"/>
                  </a:cubicBezTo>
                  <a:cubicBezTo>
                    <a:pt x="923" y="577"/>
                    <a:pt x="923" y="577"/>
                    <a:pt x="923" y="577"/>
                  </a:cubicBezTo>
                  <a:cubicBezTo>
                    <a:pt x="930" y="572"/>
                    <a:pt x="930" y="572"/>
                    <a:pt x="930" y="572"/>
                  </a:cubicBezTo>
                  <a:cubicBezTo>
                    <a:pt x="930" y="568"/>
                    <a:pt x="930" y="568"/>
                    <a:pt x="930" y="568"/>
                  </a:cubicBezTo>
                  <a:cubicBezTo>
                    <a:pt x="929" y="566"/>
                    <a:pt x="927" y="564"/>
                    <a:pt x="923" y="563"/>
                  </a:cubicBezTo>
                  <a:cubicBezTo>
                    <a:pt x="922" y="547"/>
                    <a:pt x="922" y="547"/>
                    <a:pt x="922" y="547"/>
                  </a:cubicBezTo>
                  <a:cubicBezTo>
                    <a:pt x="925" y="547"/>
                    <a:pt x="925" y="547"/>
                    <a:pt x="925" y="547"/>
                  </a:cubicBezTo>
                  <a:cubicBezTo>
                    <a:pt x="930" y="542"/>
                    <a:pt x="930" y="542"/>
                    <a:pt x="930" y="542"/>
                  </a:cubicBezTo>
                  <a:cubicBezTo>
                    <a:pt x="923" y="539"/>
                    <a:pt x="923" y="539"/>
                    <a:pt x="923" y="539"/>
                  </a:cubicBezTo>
                  <a:cubicBezTo>
                    <a:pt x="923" y="536"/>
                    <a:pt x="923" y="536"/>
                    <a:pt x="923" y="536"/>
                  </a:cubicBezTo>
                  <a:cubicBezTo>
                    <a:pt x="922" y="536"/>
                    <a:pt x="922" y="536"/>
                    <a:pt x="922" y="536"/>
                  </a:cubicBezTo>
                  <a:cubicBezTo>
                    <a:pt x="922" y="535"/>
                    <a:pt x="922" y="535"/>
                    <a:pt x="922" y="535"/>
                  </a:cubicBezTo>
                  <a:cubicBezTo>
                    <a:pt x="922" y="534"/>
                    <a:pt x="921" y="533"/>
                    <a:pt x="921" y="532"/>
                  </a:cubicBezTo>
                  <a:cubicBezTo>
                    <a:pt x="920" y="530"/>
                    <a:pt x="919" y="528"/>
                    <a:pt x="917" y="527"/>
                  </a:cubicBezTo>
                  <a:cubicBezTo>
                    <a:pt x="916" y="526"/>
                    <a:pt x="915" y="525"/>
                    <a:pt x="914" y="525"/>
                  </a:cubicBezTo>
                  <a:cubicBezTo>
                    <a:pt x="913" y="524"/>
                    <a:pt x="912" y="523"/>
                    <a:pt x="910" y="523"/>
                  </a:cubicBezTo>
                  <a:cubicBezTo>
                    <a:pt x="910" y="523"/>
                    <a:pt x="910" y="523"/>
                    <a:pt x="910" y="523"/>
                  </a:cubicBezTo>
                  <a:cubicBezTo>
                    <a:pt x="910" y="522"/>
                    <a:pt x="910" y="521"/>
                    <a:pt x="909" y="521"/>
                  </a:cubicBezTo>
                  <a:cubicBezTo>
                    <a:pt x="909" y="521"/>
                    <a:pt x="909" y="521"/>
                    <a:pt x="909" y="521"/>
                  </a:cubicBezTo>
                  <a:cubicBezTo>
                    <a:pt x="908" y="521"/>
                    <a:pt x="908" y="522"/>
                    <a:pt x="908" y="523"/>
                  </a:cubicBezTo>
                  <a:cubicBezTo>
                    <a:pt x="908" y="523"/>
                    <a:pt x="908" y="523"/>
                    <a:pt x="908" y="523"/>
                  </a:cubicBezTo>
                  <a:cubicBezTo>
                    <a:pt x="906" y="523"/>
                    <a:pt x="905" y="524"/>
                    <a:pt x="904" y="525"/>
                  </a:cubicBezTo>
                  <a:cubicBezTo>
                    <a:pt x="904" y="525"/>
                    <a:pt x="904" y="525"/>
                    <a:pt x="904" y="525"/>
                  </a:cubicBezTo>
                  <a:cubicBezTo>
                    <a:pt x="900" y="527"/>
                    <a:pt x="897" y="531"/>
                    <a:pt x="897" y="535"/>
                  </a:cubicBezTo>
                  <a:cubicBezTo>
                    <a:pt x="895" y="536"/>
                    <a:pt x="895" y="536"/>
                    <a:pt x="895" y="536"/>
                  </a:cubicBezTo>
                  <a:cubicBezTo>
                    <a:pt x="895" y="539"/>
                    <a:pt x="895" y="539"/>
                    <a:pt x="895" y="539"/>
                  </a:cubicBezTo>
                  <a:cubicBezTo>
                    <a:pt x="888" y="542"/>
                    <a:pt x="888" y="542"/>
                    <a:pt x="888" y="542"/>
                  </a:cubicBezTo>
                  <a:cubicBezTo>
                    <a:pt x="893" y="547"/>
                    <a:pt x="893" y="547"/>
                    <a:pt x="893" y="547"/>
                  </a:cubicBezTo>
                  <a:cubicBezTo>
                    <a:pt x="897" y="547"/>
                    <a:pt x="897" y="547"/>
                    <a:pt x="897" y="547"/>
                  </a:cubicBezTo>
                  <a:cubicBezTo>
                    <a:pt x="896" y="563"/>
                    <a:pt x="896" y="563"/>
                    <a:pt x="896" y="563"/>
                  </a:cubicBezTo>
                  <a:cubicBezTo>
                    <a:pt x="892" y="564"/>
                    <a:pt x="890" y="566"/>
                    <a:pt x="889" y="568"/>
                  </a:cubicBezTo>
                  <a:cubicBezTo>
                    <a:pt x="889" y="568"/>
                    <a:pt x="889" y="568"/>
                    <a:pt x="889" y="568"/>
                  </a:cubicBezTo>
                  <a:cubicBezTo>
                    <a:pt x="889" y="572"/>
                    <a:pt x="889" y="572"/>
                    <a:pt x="889" y="572"/>
                  </a:cubicBezTo>
                  <a:cubicBezTo>
                    <a:pt x="896" y="577"/>
                    <a:pt x="896" y="577"/>
                    <a:pt x="896" y="577"/>
                  </a:cubicBezTo>
                  <a:cubicBezTo>
                    <a:pt x="896" y="595"/>
                    <a:pt x="896" y="595"/>
                    <a:pt x="896" y="595"/>
                  </a:cubicBezTo>
                  <a:cubicBezTo>
                    <a:pt x="895" y="636"/>
                    <a:pt x="895" y="636"/>
                    <a:pt x="895" y="636"/>
                  </a:cubicBezTo>
                  <a:cubicBezTo>
                    <a:pt x="895" y="642"/>
                    <a:pt x="895" y="642"/>
                    <a:pt x="895" y="642"/>
                  </a:cubicBezTo>
                  <a:cubicBezTo>
                    <a:pt x="894" y="642"/>
                    <a:pt x="894" y="642"/>
                    <a:pt x="894" y="642"/>
                  </a:cubicBezTo>
                  <a:cubicBezTo>
                    <a:pt x="892" y="643"/>
                    <a:pt x="890" y="644"/>
                    <a:pt x="889" y="645"/>
                  </a:cubicBezTo>
                  <a:cubicBezTo>
                    <a:pt x="889" y="645"/>
                    <a:pt x="889" y="646"/>
                    <a:pt x="889" y="646"/>
                  </a:cubicBezTo>
                  <a:cubicBezTo>
                    <a:pt x="889" y="646"/>
                    <a:pt x="889" y="646"/>
                    <a:pt x="889" y="646"/>
                  </a:cubicBezTo>
                  <a:cubicBezTo>
                    <a:pt x="889" y="646"/>
                    <a:pt x="889" y="647"/>
                    <a:pt x="889" y="647"/>
                  </a:cubicBezTo>
                  <a:cubicBezTo>
                    <a:pt x="889" y="651"/>
                    <a:pt x="889" y="651"/>
                    <a:pt x="889" y="651"/>
                  </a:cubicBezTo>
                  <a:cubicBezTo>
                    <a:pt x="889" y="651"/>
                    <a:pt x="889" y="651"/>
                    <a:pt x="889" y="651"/>
                  </a:cubicBezTo>
                  <a:cubicBezTo>
                    <a:pt x="893" y="654"/>
                    <a:pt x="893" y="654"/>
                    <a:pt x="893" y="654"/>
                  </a:cubicBezTo>
                  <a:cubicBezTo>
                    <a:pt x="894" y="655"/>
                    <a:pt x="894" y="655"/>
                    <a:pt x="894" y="655"/>
                  </a:cubicBezTo>
                  <a:cubicBezTo>
                    <a:pt x="893" y="711"/>
                    <a:pt x="893" y="711"/>
                    <a:pt x="893" y="711"/>
                  </a:cubicBezTo>
                  <a:cubicBezTo>
                    <a:pt x="890" y="713"/>
                    <a:pt x="887" y="714"/>
                    <a:pt x="887" y="716"/>
                  </a:cubicBezTo>
                  <a:cubicBezTo>
                    <a:pt x="887" y="716"/>
                    <a:pt x="887" y="716"/>
                    <a:pt x="887" y="716"/>
                  </a:cubicBezTo>
                  <a:cubicBezTo>
                    <a:pt x="887" y="716"/>
                    <a:pt x="887" y="716"/>
                    <a:pt x="887" y="716"/>
                  </a:cubicBezTo>
                  <a:cubicBezTo>
                    <a:pt x="886" y="716"/>
                    <a:pt x="886" y="716"/>
                    <a:pt x="886" y="717"/>
                  </a:cubicBezTo>
                  <a:cubicBezTo>
                    <a:pt x="886" y="721"/>
                    <a:pt x="886" y="721"/>
                    <a:pt x="886" y="721"/>
                  </a:cubicBezTo>
                  <a:cubicBezTo>
                    <a:pt x="893" y="725"/>
                    <a:pt x="893" y="725"/>
                    <a:pt x="893" y="725"/>
                  </a:cubicBezTo>
                  <a:cubicBezTo>
                    <a:pt x="893" y="725"/>
                    <a:pt x="893" y="725"/>
                    <a:pt x="893" y="725"/>
                  </a:cubicBezTo>
                  <a:cubicBezTo>
                    <a:pt x="892" y="763"/>
                    <a:pt x="892" y="763"/>
                    <a:pt x="892" y="763"/>
                  </a:cubicBezTo>
                  <a:cubicBezTo>
                    <a:pt x="888" y="763"/>
                    <a:pt x="888" y="763"/>
                    <a:pt x="888" y="763"/>
                  </a:cubicBezTo>
                  <a:cubicBezTo>
                    <a:pt x="879" y="763"/>
                    <a:pt x="879" y="763"/>
                    <a:pt x="879" y="763"/>
                  </a:cubicBezTo>
                  <a:cubicBezTo>
                    <a:pt x="875" y="763"/>
                    <a:pt x="875" y="763"/>
                    <a:pt x="875" y="763"/>
                  </a:cubicBezTo>
                  <a:cubicBezTo>
                    <a:pt x="866" y="763"/>
                    <a:pt x="866" y="763"/>
                    <a:pt x="866" y="763"/>
                  </a:cubicBezTo>
                  <a:cubicBezTo>
                    <a:pt x="865" y="568"/>
                    <a:pt x="865" y="568"/>
                    <a:pt x="865" y="568"/>
                  </a:cubicBezTo>
                  <a:cubicBezTo>
                    <a:pt x="865" y="568"/>
                    <a:pt x="865" y="568"/>
                    <a:pt x="865" y="568"/>
                  </a:cubicBezTo>
                  <a:cubicBezTo>
                    <a:pt x="865" y="538"/>
                    <a:pt x="865" y="538"/>
                    <a:pt x="865" y="538"/>
                  </a:cubicBezTo>
                  <a:cubicBezTo>
                    <a:pt x="866" y="538"/>
                    <a:pt x="866" y="538"/>
                    <a:pt x="866" y="537"/>
                  </a:cubicBezTo>
                  <a:cubicBezTo>
                    <a:pt x="866" y="537"/>
                    <a:pt x="865" y="536"/>
                    <a:pt x="865" y="536"/>
                  </a:cubicBezTo>
                  <a:cubicBezTo>
                    <a:pt x="865" y="536"/>
                    <a:pt x="865" y="535"/>
                    <a:pt x="865" y="534"/>
                  </a:cubicBezTo>
                  <a:cubicBezTo>
                    <a:pt x="866" y="530"/>
                    <a:pt x="869" y="532"/>
                    <a:pt x="869" y="530"/>
                  </a:cubicBezTo>
                  <a:cubicBezTo>
                    <a:pt x="869" y="530"/>
                    <a:pt x="867" y="529"/>
                    <a:pt x="866" y="529"/>
                  </a:cubicBezTo>
                  <a:cubicBezTo>
                    <a:pt x="866" y="529"/>
                    <a:pt x="866" y="529"/>
                    <a:pt x="866" y="529"/>
                  </a:cubicBezTo>
                  <a:cubicBezTo>
                    <a:pt x="866" y="527"/>
                    <a:pt x="865" y="526"/>
                    <a:pt x="863" y="525"/>
                  </a:cubicBezTo>
                  <a:cubicBezTo>
                    <a:pt x="863" y="525"/>
                    <a:pt x="863" y="525"/>
                    <a:pt x="863" y="525"/>
                  </a:cubicBezTo>
                  <a:cubicBezTo>
                    <a:pt x="863" y="524"/>
                    <a:pt x="863" y="524"/>
                    <a:pt x="863" y="524"/>
                  </a:cubicBezTo>
                  <a:cubicBezTo>
                    <a:pt x="863" y="524"/>
                    <a:pt x="863" y="524"/>
                    <a:pt x="863" y="523"/>
                  </a:cubicBezTo>
                  <a:cubicBezTo>
                    <a:pt x="863" y="523"/>
                    <a:pt x="863" y="523"/>
                    <a:pt x="863" y="523"/>
                  </a:cubicBezTo>
                  <a:cubicBezTo>
                    <a:pt x="863" y="522"/>
                    <a:pt x="863" y="522"/>
                    <a:pt x="863" y="522"/>
                  </a:cubicBezTo>
                  <a:cubicBezTo>
                    <a:pt x="863" y="522"/>
                    <a:pt x="863" y="522"/>
                    <a:pt x="863" y="522"/>
                  </a:cubicBezTo>
                  <a:cubicBezTo>
                    <a:pt x="863" y="521"/>
                    <a:pt x="863" y="521"/>
                    <a:pt x="863" y="521"/>
                  </a:cubicBezTo>
                  <a:cubicBezTo>
                    <a:pt x="863" y="521"/>
                    <a:pt x="863" y="521"/>
                    <a:pt x="863" y="520"/>
                  </a:cubicBezTo>
                  <a:cubicBezTo>
                    <a:pt x="863" y="520"/>
                    <a:pt x="863" y="520"/>
                    <a:pt x="862" y="520"/>
                  </a:cubicBezTo>
                  <a:cubicBezTo>
                    <a:pt x="863" y="520"/>
                    <a:pt x="863" y="519"/>
                    <a:pt x="863" y="519"/>
                  </a:cubicBezTo>
                  <a:cubicBezTo>
                    <a:pt x="863" y="519"/>
                    <a:pt x="863" y="519"/>
                    <a:pt x="863" y="519"/>
                  </a:cubicBezTo>
                  <a:cubicBezTo>
                    <a:pt x="863" y="519"/>
                    <a:pt x="863" y="518"/>
                    <a:pt x="863" y="518"/>
                  </a:cubicBezTo>
                  <a:cubicBezTo>
                    <a:pt x="863" y="518"/>
                    <a:pt x="862" y="515"/>
                    <a:pt x="862" y="515"/>
                  </a:cubicBezTo>
                  <a:cubicBezTo>
                    <a:pt x="862" y="515"/>
                    <a:pt x="862" y="518"/>
                    <a:pt x="862" y="518"/>
                  </a:cubicBezTo>
                  <a:cubicBezTo>
                    <a:pt x="862" y="519"/>
                    <a:pt x="862" y="519"/>
                    <a:pt x="862" y="519"/>
                  </a:cubicBezTo>
                  <a:cubicBezTo>
                    <a:pt x="862" y="519"/>
                    <a:pt x="862" y="519"/>
                    <a:pt x="862" y="519"/>
                  </a:cubicBezTo>
                  <a:cubicBezTo>
                    <a:pt x="862" y="519"/>
                    <a:pt x="862" y="520"/>
                    <a:pt x="862" y="520"/>
                  </a:cubicBezTo>
                  <a:cubicBezTo>
                    <a:pt x="861" y="520"/>
                    <a:pt x="861" y="520"/>
                    <a:pt x="861" y="520"/>
                  </a:cubicBezTo>
                  <a:cubicBezTo>
                    <a:pt x="861" y="521"/>
                    <a:pt x="861" y="521"/>
                    <a:pt x="862" y="521"/>
                  </a:cubicBezTo>
                  <a:cubicBezTo>
                    <a:pt x="862" y="521"/>
                    <a:pt x="861" y="521"/>
                    <a:pt x="861" y="522"/>
                  </a:cubicBezTo>
                  <a:cubicBezTo>
                    <a:pt x="861" y="522"/>
                    <a:pt x="862" y="522"/>
                    <a:pt x="862" y="522"/>
                  </a:cubicBezTo>
                  <a:cubicBezTo>
                    <a:pt x="861" y="522"/>
                    <a:pt x="861" y="522"/>
                    <a:pt x="861" y="523"/>
                  </a:cubicBezTo>
                  <a:cubicBezTo>
                    <a:pt x="861" y="523"/>
                    <a:pt x="861" y="523"/>
                    <a:pt x="862" y="523"/>
                  </a:cubicBezTo>
                  <a:cubicBezTo>
                    <a:pt x="862" y="524"/>
                    <a:pt x="861" y="524"/>
                    <a:pt x="861" y="524"/>
                  </a:cubicBezTo>
                  <a:cubicBezTo>
                    <a:pt x="861" y="524"/>
                    <a:pt x="862" y="524"/>
                    <a:pt x="862" y="525"/>
                  </a:cubicBezTo>
                  <a:cubicBezTo>
                    <a:pt x="862" y="525"/>
                    <a:pt x="862" y="525"/>
                    <a:pt x="862" y="525"/>
                  </a:cubicBezTo>
                  <a:cubicBezTo>
                    <a:pt x="860" y="526"/>
                    <a:pt x="859" y="527"/>
                    <a:pt x="859" y="529"/>
                  </a:cubicBezTo>
                  <a:cubicBezTo>
                    <a:pt x="859" y="529"/>
                    <a:pt x="859" y="529"/>
                    <a:pt x="859" y="529"/>
                  </a:cubicBezTo>
                  <a:cubicBezTo>
                    <a:pt x="857" y="530"/>
                    <a:pt x="856" y="530"/>
                    <a:pt x="856" y="530"/>
                  </a:cubicBezTo>
                  <a:cubicBezTo>
                    <a:pt x="856" y="532"/>
                    <a:pt x="858" y="530"/>
                    <a:pt x="859" y="534"/>
                  </a:cubicBezTo>
                  <a:cubicBezTo>
                    <a:pt x="859" y="535"/>
                    <a:pt x="859" y="536"/>
                    <a:pt x="860" y="536"/>
                  </a:cubicBezTo>
                  <a:cubicBezTo>
                    <a:pt x="859" y="536"/>
                    <a:pt x="859" y="537"/>
                    <a:pt x="859" y="537"/>
                  </a:cubicBezTo>
                  <a:cubicBezTo>
                    <a:pt x="859" y="538"/>
                    <a:pt x="859" y="538"/>
                    <a:pt x="859" y="538"/>
                  </a:cubicBezTo>
                  <a:cubicBezTo>
                    <a:pt x="860" y="566"/>
                    <a:pt x="860" y="566"/>
                    <a:pt x="860" y="566"/>
                  </a:cubicBezTo>
                  <a:cubicBezTo>
                    <a:pt x="851" y="565"/>
                    <a:pt x="851" y="565"/>
                    <a:pt x="851" y="565"/>
                  </a:cubicBezTo>
                  <a:cubicBezTo>
                    <a:pt x="850" y="511"/>
                    <a:pt x="850" y="511"/>
                    <a:pt x="850" y="511"/>
                  </a:cubicBezTo>
                  <a:cubicBezTo>
                    <a:pt x="851" y="511"/>
                    <a:pt x="851" y="511"/>
                    <a:pt x="851" y="510"/>
                  </a:cubicBezTo>
                  <a:cubicBezTo>
                    <a:pt x="851" y="510"/>
                    <a:pt x="851" y="509"/>
                    <a:pt x="850" y="509"/>
                  </a:cubicBezTo>
                  <a:cubicBezTo>
                    <a:pt x="851" y="509"/>
                    <a:pt x="851" y="508"/>
                    <a:pt x="851" y="507"/>
                  </a:cubicBezTo>
                  <a:cubicBezTo>
                    <a:pt x="851" y="503"/>
                    <a:pt x="854" y="505"/>
                    <a:pt x="854" y="503"/>
                  </a:cubicBezTo>
                  <a:cubicBezTo>
                    <a:pt x="854" y="503"/>
                    <a:pt x="853" y="502"/>
                    <a:pt x="851" y="502"/>
                  </a:cubicBezTo>
                  <a:cubicBezTo>
                    <a:pt x="851" y="502"/>
                    <a:pt x="851" y="502"/>
                    <a:pt x="851" y="502"/>
                  </a:cubicBezTo>
                  <a:cubicBezTo>
                    <a:pt x="851" y="500"/>
                    <a:pt x="850" y="499"/>
                    <a:pt x="848" y="498"/>
                  </a:cubicBezTo>
                  <a:cubicBezTo>
                    <a:pt x="848" y="498"/>
                    <a:pt x="848" y="498"/>
                    <a:pt x="848" y="498"/>
                  </a:cubicBezTo>
                  <a:cubicBezTo>
                    <a:pt x="848" y="498"/>
                    <a:pt x="848" y="497"/>
                    <a:pt x="848" y="497"/>
                  </a:cubicBezTo>
                  <a:cubicBezTo>
                    <a:pt x="848" y="497"/>
                    <a:pt x="848" y="497"/>
                    <a:pt x="848" y="496"/>
                  </a:cubicBezTo>
                  <a:cubicBezTo>
                    <a:pt x="849" y="496"/>
                    <a:pt x="849" y="496"/>
                    <a:pt x="849" y="496"/>
                  </a:cubicBezTo>
                  <a:cubicBezTo>
                    <a:pt x="849" y="495"/>
                    <a:pt x="849" y="495"/>
                    <a:pt x="848" y="495"/>
                  </a:cubicBezTo>
                  <a:cubicBezTo>
                    <a:pt x="848" y="495"/>
                    <a:pt x="848" y="495"/>
                    <a:pt x="848" y="495"/>
                  </a:cubicBezTo>
                  <a:cubicBezTo>
                    <a:pt x="848" y="494"/>
                    <a:pt x="848" y="494"/>
                    <a:pt x="848" y="494"/>
                  </a:cubicBezTo>
                  <a:cubicBezTo>
                    <a:pt x="848" y="494"/>
                    <a:pt x="849" y="494"/>
                    <a:pt x="849" y="493"/>
                  </a:cubicBezTo>
                  <a:cubicBezTo>
                    <a:pt x="849" y="493"/>
                    <a:pt x="848" y="493"/>
                    <a:pt x="848" y="493"/>
                  </a:cubicBezTo>
                  <a:cubicBezTo>
                    <a:pt x="848" y="493"/>
                    <a:pt x="848" y="492"/>
                    <a:pt x="848" y="492"/>
                  </a:cubicBezTo>
                  <a:cubicBezTo>
                    <a:pt x="848" y="492"/>
                    <a:pt x="848" y="492"/>
                    <a:pt x="848" y="492"/>
                  </a:cubicBezTo>
                  <a:cubicBezTo>
                    <a:pt x="848" y="492"/>
                    <a:pt x="848" y="492"/>
                    <a:pt x="848" y="491"/>
                  </a:cubicBezTo>
                  <a:cubicBezTo>
                    <a:pt x="848" y="491"/>
                    <a:pt x="848" y="488"/>
                    <a:pt x="848" y="488"/>
                  </a:cubicBezTo>
                  <a:cubicBezTo>
                    <a:pt x="847" y="488"/>
                    <a:pt x="847" y="491"/>
                    <a:pt x="847" y="491"/>
                  </a:cubicBezTo>
                  <a:cubicBezTo>
                    <a:pt x="847" y="492"/>
                    <a:pt x="847" y="492"/>
                    <a:pt x="847" y="492"/>
                  </a:cubicBezTo>
                  <a:cubicBezTo>
                    <a:pt x="847" y="492"/>
                    <a:pt x="847" y="492"/>
                    <a:pt x="847" y="492"/>
                  </a:cubicBezTo>
                  <a:cubicBezTo>
                    <a:pt x="847" y="492"/>
                    <a:pt x="847" y="493"/>
                    <a:pt x="847" y="493"/>
                  </a:cubicBezTo>
                  <a:cubicBezTo>
                    <a:pt x="847" y="493"/>
                    <a:pt x="847" y="493"/>
                    <a:pt x="847" y="493"/>
                  </a:cubicBezTo>
                  <a:cubicBezTo>
                    <a:pt x="847" y="494"/>
                    <a:pt x="847" y="494"/>
                    <a:pt x="847" y="494"/>
                  </a:cubicBezTo>
                  <a:cubicBezTo>
                    <a:pt x="847" y="494"/>
                    <a:pt x="847" y="494"/>
                    <a:pt x="847" y="495"/>
                  </a:cubicBezTo>
                  <a:cubicBezTo>
                    <a:pt x="847" y="495"/>
                    <a:pt x="847" y="495"/>
                    <a:pt x="847" y="495"/>
                  </a:cubicBezTo>
                  <a:cubicBezTo>
                    <a:pt x="847" y="495"/>
                    <a:pt x="846" y="495"/>
                    <a:pt x="846" y="496"/>
                  </a:cubicBezTo>
                  <a:cubicBezTo>
                    <a:pt x="846" y="496"/>
                    <a:pt x="847" y="496"/>
                    <a:pt x="847" y="496"/>
                  </a:cubicBezTo>
                  <a:cubicBezTo>
                    <a:pt x="847" y="497"/>
                    <a:pt x="847" y="497"/>
                    <a:pt x="847" y="497"/>
                  </a:cubicBezTo>
                  <a:cubicBezTo>
                    <a:pt x="847" y="497"/>
                    <a:pt x="847" y="497"/>
                    <a:pt x="847" y="498"/>
                  </a:cubicBezTo>
                  <a:cubicBezTo>
                    <a:pt x="847" y="498"/>
                    <a:pt x="847" y="498"/>
                    <a:pt x="847" y="498"/>
                  </a:cubicBezTo>
                  <a:cubicBezTo>
                    <a:pt x="845" y="499"/>
                    <a:pt x="844" y="500"/>
                    <a:pt x="844" y="502"/>
                  </a:cubicBezTo>
                  <a:cubicBezTo>
                    <a:pt x="844" y="502"/>
                    <a:pt x="844" y="502"/>
                    <a:pt x="844" y="502"/>
                  </a:cubicBezTo>
                  <a:cubicBezTo>
                    <a:pt x="842" y="503"/>
                    <a:pt x="841" y="503"/>
                    <a:pt x="841" y="503"/>
                  </a:cubicBezTo>
                  <a:cubicBezTo>
                    <a:pt x="841" y="505"/>
                    <a:pt x="844" y="503"/>
                    <a:pt x="844" y="507"/>
                  </a:cubicBezTo>
                  <a:cubicBezTo>
                    <a:pt x="844" y="508"/>
                    <a:pt x="845" y="509"/>
                    <a:pt x="845" y="509"/>
                  </a:cubicBezTo>
                  <a:cubicBezTo>
                    <a:pt x="845" y="509"/>
                    <a:pt x="844" y="510"/>
                    <a:pt x="844" y="510"/>
                  </a:cubicBezTo>
                  <a:cubicBezTo>
                    <a:pt x="844" y="511"/>
                    <a:pt x="844" y="511"/>
                    <a:pt x="845" y="511"/>
                  </a:cubicBezTo>
                  <a:cubicBezTo>
                    <a:pt x="845" y="537"/>
                    <a:pt x="845" y="537"/>
                    <a:pt x="845" y="537"/>
                  </a:cubicBezTo>
                  <a:cubicBezTo>
                    <a:pt x="834" y="537"/>
                    <a:pt x="834" y="537"/>
                    <a:pt x="834" y="537"/>
                  </a:cubicBezTo>
                  <a:cubicBezTo>
                    <a:pt x="833" y="537"/>
                    <a:pt x="833" y="537"/>
                    <a:pt x="833" y="537"/>
                  </a:cubicBezTo>
                  <a:cubicBezTo>
                    <a:pt x="824" y="548"/>
                    <a:pt x="824" y="548"/>
                    <a:pt x="824" y="548"/>
                  </a:cubicBezTo>
                  <a:cubicBezTo>
                    <a:pt x="824" y="544"/>
                    <a:pt x="824" y="544"/>
                    <a:pt x="824" y="544"/>
                  </a:cubicBezTo>
                  <a:cubicBezTo>
                    <a:pt x="824" y="544"/>
                    <a:pt x="824" y="544"/>
                    <a:pt x="824" y="543"/>
                  </a:cubicBezTo>
                  <a:cubicBezTo>
                    <a:pt x="824" y="543"/>
                    <a:pt x="824" y="543"/>
                    <a:pt x="823" y="542"/>
                  </a:cubicBezTo>
                  <a:cubicBezTo>
                    <a:pt x="824" y="542"/>
                    <a:pt x="824" y="542"/>
                    <a:pt x="824" y="541"/>
                  </a:cubicBezTo>
                  <a:cubicBezTo>
                    <a:pt x="824" y="538"/>
                    <a:pt x="826" y="539"/>
                    <a:pt x="826" y="538"/>
                  </a:cubicBezTo>
                  <a:cubicBezTo>
                    <a:pt x="826" y="538"/>
                    <a:pt x="825" y="537"/>
                    <a:pt x="824" y="537"/>
                  </a:cubicBezTo>
                  <a:cubicBezTo>
                    <a:pt x="824" y="537"/>
                    <a:pt x="824" y="537"/>
                    <a:pt x="824" y="537"/>
                  </a:cubicBezTo>
                  <a:cubicBezTo>
                    <a:pt x="824" y="536"/>
                    <a:pt x="823" y="535"/>
                    <a:pt x="822" y="534"/>
                  </a:cubicBezTo>
                  <a:cubicBezTo>
                    <a:pt x="822" y="534"/>
                    <a:pt x="822" y="534"/>
                    <a:pt x="822" y="534"/>
                  </a:cubicBezTo>
                  <a:cubicBezTo>
                    <a:pt x="822" y="534"/>
                    <a:pt x="822" y="534"/>
                    <a:pt x="822" y="533"/>
                  </a:cubicBezTo>
                  <a:cubicBezTo>
                    <a:pt x="822" y="533"/>
                    <a:pt x="822" y="533"/>
                    <a:pt x="822" y="533"/>
                  </a:cubicBezTo>
                  <a:cubicBezTo>
                    <a:pt x="822" y="533"/>
                    <a:pt x="822" y="533"/>
                    <a:pt x="822" y="532"/>
                  </a:cubicBezTo>
                  <a:cubicBezTo>
                    <a:pt x="822" y="532"/>
                    <a:pt x="822" y="532"/>
                    <a:pt x="822" y="532"/>
                  </a:cubicBezTo>
                  <a:cubicBezTo>
                    <a:pt x="822" y="532"/>
                    <a:pt x="822" y="532"/>
                    <a:pt x="822" y="532"/>
                  </a:cubicBezTo>
                  <a:cubicBezTo>
                    <a:pt x="822" y="531"/>
                    <a:pt x="822" y="531"/>
                    <a:pt x="822" y="531"/>
                  </a:cubicBezTo>
                  <a:cubicBezTo>
                    <a:pt x="822" y="531"/>
                    <a:pt x="822" y="531"/>
                    <a:pt x="822" y="531"/>
                  </a:cubicBezTo>
                  <a:cubicBezTo>
                    <a:pt x="822" y="530"/>
                    <a:pt x="822" y="530"/>
                    <a:pt x="822" y="530"/>
                  </a:cubicBezTo>
                  <a:cubicBezTo>
                    <a:pt x="822" y="530"/>
                    <a:pt x="822" y="530"/>
                    <a:pt x="822" y="530"/>
                  </a:cubicBezTo>
                  <a:cubicBezTo>
                    <a:pt x="822" y="530"/>
                    <a:pt x="822" y="530"/>
                    <a:pt x="822" y="529"/>
                  </a:cubicBezTo>
                  <a:cubicBezTo>
                    <a:pt x="822" y="529"/>
                    <a:pt x="822" y="529"/>
                    <a:pt x="822" y="529"/>
                  </a:cubicBezTo>
                  <a:cubicBezTo>
                    <a:pt x="822" y="529"/>
                    <a:pt x="822" y="527"/>
                    <a:pt x="821" y="527"/>
                  </a:cubicBezTo>
                  <a:cubicBezTo>
                    <a:pt x="821" y="527"/>
                    <a:pt x="821" y="529"/>
                    <a:pt x="821" y="529"/>
                  </a:cubicBezTo>
                  <a:cubicBezTo>
                    <a:pt x="821" y="529"/>
                    <a:pt x="821" y="529"/>
                    <a:pt x="821" y="529"/>
                  </a:cubicBezTo>
                  <a:cubicBezTo>
                    <a:pt x="821" y="530"/>
                    <a:pt x="821" y="530"/>
                    <a:pt x="821" y="530"/>
                  </a:cubicBezTo>
                  <a:cubicBezTo>
                    <a:pt x="821" y="530"/>
                    <a:pt x="821" y="530"/>
                    <a:pt x="821" y="530"/>
                  </a:cubicBezTo>
                  <a:cubicBezTo>
                    <a:pt x="821" y="530"/>
                    <a:pt x="821" y="530"/>
                    <a:pt x="821" y="531"/>
                  </a:cubicBezTo>
                  <a:cubicBezTo>
                    <a:pt x="821" y="531"/>
                    <a:pt x="821" y="531"/>
                    <a:pt x="821" y="531"/>
                  </a:cubicBezTo>
                  <a:cubicBezTo>
                    <a:pt x="821" y="531"/>
                    <a:pt x="821" y="531"/>
                    <a:pt x="821" y="532"/>
                  </a:cubicBezTo>
                  <a:cubicBezTo>
                    <a:pt x="821" y="532"/>
                    <a:pt x="821" y="532"/>
                    <a:pt x="821" y="532"/>
                  </a:cubicBezTo>
                  <a:cubicBezTo>
                    <a:pt x="821" y="532"/>
                    <a:pt x="820" y="532"/>
                    <a:pt x="820" y="532"/>
                  </a:cubicBezTo>
                  <a:cubicBezTo>
                    <a:pt x="820" y="533"/>
                    <a:pt x="821" y="533"/>
                    <a:pt x="821" y="533"/>
                  </a:cubicBezTo>
                  <a:cubicBezTo>
                    <a:pt x="821" y="533"/>
                    <a:pt x="821" y="533"/>
                    <a:pt x="821" y="533"/>
                  </a:cubicBezTo>
                  <a:cubicBezTo>
                    <a:pt x="821" y="534"/>
                    <a:pt x="821" y="534"/>
                    <a:pt x="821" y="534"/>
                  </a:cubicBezTo>
                  <a:cubicBezTo>
                    <a:pt x="821" y="534"/>
                    <a:pt x="821" y="534"/>
                    <a:pt x="821" y="534"/>
                  </a:cubicBezTo>
                  <a:cubicBezTo>
                    <a:pt x="820" y="535"/>
                    <a:pt x="819" y="536"/>
                    <a:pt x="819" y="537"/>
                  </a:cubicBezTo>
                  <a:cubicBezTo>
                    <a:pt x="819" y="537"/>
                    <a:pt x="819" y="537"/>
                    <a:pt x="819" y="537"/>
                  </a:cubicBezTo>
                  <a:cubicBezTo>
                    <a:pt x="817" y="538"/>
                    <a:pt x="817" y="538"/>
                    <a:pt x="817" y="538"/>
                  </a:cubicBezTo>
                  <a:cubicBezTo>
                    <a:pt x="817" y="539"/>
                    <a:pt x="819" y="538"/>
                    <a:pt x="819" y="541"/>
                  </a:cubicBezTo>
                  <a:cubicBezTo>
                    <a:pt x="819" y="542"/>
                    <a:pt x="819" y="542"/>
                    <a:pt x="820" y="542"/>
                  </a:cubicBezTo>
                  <a:cubicBezTo>
                    <a:pt x="819" y="543"/>
                    <a:pt x="819" y="543"/>
                    <a:pt x="819" y="543"/>
                  </a:cubicBezTo>
                  <a:cubicBezTo>
                    <a:pt x="819" y="544"/>
                    <a:pt x="819" y="544"/>
                    <a:pt x="819" y="544"/>
                  </a:cubicBezTo>
                  <a:cubicBezTo>
                    <a:pt x="819" y="554"/>
                    <a:pt x="819" y="554"/>
                    <a:pt x="819" y="554"/>
                  </a:cubicBezTo>
                  <a:cubicBezTo>
                    <a:pt x="816" y="558"/>
                    <a:pt x="816" y="558"/>
                    <a:pt x="816" y="558"/>
                  </a:cubicBezTo>
                  <a:cubicBezTo>
                    <a:pt x="808" y="556"/>
                    <a:pt x="808" y="556"/>
                    <a:pt x="808" y="556"/>
                  </a:cubicBezTo>
                  <a:cubicBezTo>
                    <a:pt x="808" y="527"/>
                    <a:pt x="808" y="527"/>
                    <a:pt x="808" y="527"/>
                  </a:cubicBezTo>
                  <a:cubicBezTo>
                    <a:pt x="809" y="526"/>
                    <a:pt x="809" y="526"/>
                    <a:pt x="809" y="526"/>
                  </a:cubicBezTo>
                  <a:cubicBezTo>
                    <a:pt x="809" y="525"/>
                    <a:pt x="808" y="525"/>
                    <a:pt x="808" y="525"/>
                  </a:cubicBezTo>
                  <a:cubicBezTo>
                    <a:pt x="808" y="524"/>
                    <a:pt x="809" y="524"/>
                    <a:pt x="809" y="523"/>
                  </a:cubicBezTo>
                  <a:cubicBezTo>
                    <a:pt x="809" y="518"/>
                    <a:pt x="812" y="521"/>
                    <a:pt x="812" y="519"/>
                  </a:cubicBezTo>
                  <a:cubicBezTo>
                    <a:pt x="812" y="518"/>
                    <a:pt x="811" y="518"/>
                    <a:pt x="809" y="518"/>
                  </a:cubicBezTo>
                  <a:cubicBezTo>
                    <a:pt x="809" y="518"/>
                    <a:pt x="809" y="518"/>
                    <a:pt x="809" y="517"/>
                  </a:cubicBezTo>
                  <a:cubicBezTo>
                    <a:pt x="809" y="516"/>
                    <a:pt x="808" y="514"/>
                    <a:pt x="806" y="514"/>
                  </a:cubicBezTo>
                  <a:cubicBezTo>
                    <a:pt x="806" y="514"/>
                    <a:pt x="806" y="513"/>
                    <a:pt x="806" y="513"/>
                  </a:cubicBezTo>
                  <a:cubicBezTo>
                    <a:pt x="806" y="513"/>
                    <a:pt x="806" y="513"/>
                    <a:pt x="806" y="513"/>
                  </a:cubicBezTo>
                  <a:cubicBezTo>
                    <a:pt x="806" y="512"/>
                    <a:pt x="806" y="512"/>
                    <a:pt x="806" y="512"/>
                  </a:cubicBezTo>
                  <a:cubicBezTo>
                    <a:pt x="806" y="512"/>
                    <a:pt x="807" y="512"/>
                    <a:pt x="807" y="511"/>
                  </a:cubicBezTo>
                  <a:cubicBezTo>
                    <a:pt x="807" y="511"/>
                    <a:pt x="806" y="511"/>
                    <a:pt x="806" y="511"/>
                  </a:cubicBezTo>
                  <a:cubicBezTo>
                    <a:pt x="806" y="510"/>
                    <a:pt x="806" y="510"/>
                    <a:pt x="806" y="510"/>
                  </a:cubicBezTo>
                  <a:cubicBezTo>
                    <a:pt x="806" y="510"/>
                    <a:pt x="806" y="510"/>
                    <a:pt x="806" y="510"/>
                  </a:cubicBezTo>
                  <a:cubicBezTo>
                    <a:pt x="806" y="509"/>
                    <a:pt x="806" y="509"/>
                    <a:pt x="806" y="509"/>
                  </a:cubicBezTo>
                  <a:cubicBezTo>
                    <a:pt x="806" y="509"/>
                    <a:pt x="806" y="508"/>
                    <a:pt x="806" y="508"/>
                  </a:cubicBezTo>
                  <a:cubicBezTo>
                    <a:pt x="806" y="508"/>
                    <a:pt x="806" y="508"/>
                    <a:pt x="806" y="508"/>
                  </a:cubicBezTo>
                  <a:cubicBezTo>
                    <a:pt x="806" y="508"/>
                    <a:pt x="806" y="507"/>
                    <a:pt x="806" y="507"/>
                  </a:cubicBezTo>
                  <a:cubicBezTo>
                    <a:pt x="806" y="507"/>
                    <a:pt x="806" y="507"/>
                    <a:pt x="806" y="507"/>
                  </a:cubicBezTo>
                  <a:cubicBezTo>
                    <a:pt x="806" y="507"/>
                    <a:pt x="806" y="503"/>
                    <a:pt x="805" y="504"/>
                  </a:cubicBezTo>
                  <a:cubicBezTo>
                    <a:pt x="805" y="504"/>
                    <a:pt x="805" y="507"/>
                    <a:pt x="805" y="507"/>
                  </a:cubicBezTo>
                  <a:cubicBezTo>
                    <a:pt x="805" y="507"/>
                    <a:pt x="805" y="507"/>
                    <a:pt x="805" y="507"/>
                  </a:cubicBezTo>
                  <a:cubicBezTo>
                    <a:pt x="805" y="507"/>
                    <a:pt x="805" y="508"/>
                    <a:pt x="805" y="508"/>
                  </a:cubicBezTo>
                  <a:cubicBezTo>
                    <a:pt x="805" y="508"/>
                    <a:pt x="805" y="508"/>
                    <a:pt x="805" y="508"/>
                  </a:cubicBezTo>
                  <a:cubicBezTo>
                    <a:pt x="805" y="508"/>
                    <a:pt x="804" y="509"/>
                    <a:pt x="804" y="509"/>
                  </a:cubicBezTo>
                  <a:cubicBezTo>
                    <a:pt x="804" y="509"/>
                    <a:pt x="805" y="509"/>
                    <a:pt x="805" y="510"/>
                  </a:cubicBezTo>
                  <a:cubicBezTo>
                    <a:pt x="805" y="510"/>
                    <a:pt x="805" y="510"/>
                    <a:pt x="805" y="510"/>
                  </a:cubicBezTo>
                  <a:cubicBezTo>
                    <a:pt x="805" y="510"/>
                    <a:pt x="805" y="510"/>
                    <a:pt x="805" y="511"/>
                  </a:cubicBezTo>
                  <a:cubicBezTo>
                    <a:pt x="804" y="511"/>
                    <a:pt x="804" y="511"/>
                    <a:pt x="804" y="511"/>
                  </a:cubicBezTo>
                  <a:cubicBezTo>
                    <a:pt x="804" y="512"/>
                    <a:pt x="804" y="512"/>
                    <a:pt x="805" y="512"/>
                  </a:cubicBezTo>
                  <a:cubicBezTo>
                    <a:pt x="805" y="512"/>
                    <a:pt x="805" y="512"/>
                    <a:pt x="805" y="513"/>
                  </a:cubicBezTo>
                  <a:cubicBezTo>
                    <a:pt x="805" y="513"/>
                    <a:pt x="805" y="513"/>
                    <a:pt x="805" y="513"/>
                  </a:cubicBezTo>
                  <a:cubicBezTo>
                    <a:pt x="805" y="513"/>
                    <a:pt x="805" y="514"/>
                    <a:pt x="805" y="514"/>
                  </a:cubicBezTo>
                  <a:cubicBezTo>
                    <a:pt x="803" y="514"/>
                    <a:pt x="802" y="516"/>
                    <a:pt x="802" y="518"/>
                  </a:cubicBezTo>
                  <a:cubicBezTo>
                    <a:pt x="802" y="518"/>
                    <a:pt x="802" y="518"/>
                    <a:pt x="802" y="518"/>
                  </a:cubicBezTo>
                  <a:cubicBezTo>
                    <a:pt x="801" y="518"/>
                    <a:pt x="801" y="518"/>
                    <a:pt x="800" y="518"/>
                  </a:cubicBezTo>
                  <a:cubicBezTo>
                    <a:pt x="797" y="516"/>
                    <a:pt x="797" y="516"/>
                    <a:pt x="797" y="516"/>
                  </a:cubicBezTo>
                  <a:cubicBezTo>
                    <a:pt x="787" y="510"/>
                    <a:pt x="787" y="510"/>
                    <a:pt x="787" y="510"/>
                  </a:cubicBezTo>
                  <a:cubicBezTo>
                    <a:pt x="787" y="502"/>
                    <a:pt x="787" y="502"/>
                    <a:pt x="787" y="502"/>
                  </a:cubicBezTo>
                  <a:cubicBezTo>
                    <a:pt x="783" y="500"/>
                    <a:pt x="783" y="500"/>
                    <a:pt x="783" y="500"/>
                  </a:cubicBezTo>
                  <a:cubicBezTo>
                    <a:pt x="783" y="500"/>
                    <a:pt x="783" y="500"/>
                    <a:pt x="783" y="500"/>
                  </a:cubicBezTo>
                  <a:cubicBezTo>
                    <a:pt x="782" y="490"/>
                    <a:pt x="776" y="482"/>
                    <a:pt x="769" y="477"/>
                  </a:cubicBezTo>
                  <a:cubicBezTo>
                    <a:pt x="766" y="475"/>
                    <a:pt x="763" y="474"/>
                    <a:pt x="760" y="472"/>
                  </a:cubicBezTo>
                  <a:cubicBezTo>
                    <a:pt x="759" y="470"/>
                    <a:pt x="755" y="468"/>
                    <a:pt x="750" y="467"/>
                  </a:cubicBezTo>
                  <a:cubicBezTo>
                    <a:pt x="750" y="467"/>
                    <a:pt x="750" y="467"/>
                    <a:pt x="750" y="467"/>
                  </a:cubicBezTo>
                  <a:cubicBezTo>
                    <a:pt x="750" y="465"/>
                    <a:pt x="748" y="464"/>
                    <a:pt x="746" y="464"/>
                  </a:cubicBezTo>
                  <a:cubicBezTo>
                    <a:pt x="745" y="464"/>
                    <a:pt x="745" y="464"/>
                    <a:pt x="744" y="464"/>
                  </a:cubicBezTo>
                  <a:cubicBezTo>
                    <a:pt x="743" y="465"/>
                    <a:pt x="743" y="466"/>
                    <a:pt x="743" y="467"/>
                  </a:cubicBezTo>
                  <a:cubicBezTo>
                    <a:pt x="743" y="467"/>
                    <a:pt x="743" y="467"/>
                    <a:pt x="743" y="467"/>
                  </a:cubicBezTo>
                  <a:cubicBezTo>
                    <a:pt x="738" y="468"/>
                    <a:pt x="734" y="470"/>
                    <a:pt x="732" y="473"/>
                  </a:cubicBezTo>
                  <a:cubicBezTo>
                    <a:pt x="730" y="474"/>
                    <a:pt x="728" y="475"/>
                    <a:pt x="725" y="476"/>
                  </a:cubicBezTo>
                  <a:cubicBezTo>
                    <a:pt x="719" y="481"/>
                    <a:pt x="714" y="487"/>
                    <a:pt x="712" y="494"/>
                  </a:cubicBezTo>
                  <a:cubicBezTo>
                    <a:pt x="712" y="486"/>
                    <a:pt x="712" y="486"/>
                    <a:pt x="712" y="486"/>
                  </a:cubicBezTo>
                  <a:cubicBezTo>
                    <a:pt x="717" y="473"/>
                    <a:pt x="719" y="459"/>
                    <a:pt x="719" y="444"/>
                  </a:cubicBezTo>
                  <a:cubicBezTo>
                    <a:pt x="719" y="398"/>
                    <a:pt x="691" y="358"/>
                    <a:pt x="652" y="339"/>
                  </a:cubicBezTo>
                  <a:cubicBezTo>
                    <a:pt x="652" y="338"/>
                    <a:pt x="653" y="338"/>
                    <a:pt x="653" y="337"/>
                  </a:cubicBezTo>
                  <a:cubicBezTo>
                    <a:pt x="652" y="337"/>
                    <a:pt x="651" y="337"/>
                    <a:pt x="651" y="337"/>
                  </a:cubicBezTo>
                  <a:cubicBezTo>
                    <a:pt x="652" y="337"/>
                    <a:pt x="653" y="335"/>
                    <a:pt x="652" y="333"/>
                  </a:cubicBezTo>
                  <a:cubicBezTo>
                    <a:pt x="651" y="334"/>
                    <a:pt x="650" y="334"/>
                    <a:pt x="649" y="333"/>
                  </a:cubicBezTo>
                  <a:cubicBezTo>
                    <a:pt x="650" y="333"/>
                    <a:pt x="651" y="332"/>
                    <a:pt x="650" y="330"/>
                  </a:cubicBezTo>
                  <a:cubicBezTo>
                    <a:pt x="650" y="331"/>
                    <a:pt x="646" y="331"/>
                    <a:pt x="645" y="330"/>
                  </a:cubicBezTo>
                  <a:cubicBezTo>
                    <a:pt x="646" y="330"/>
                    <a:pt x="646" y="328"/>
                    <a:pt x="645" y="327"/>
                  </a:cubicBezTo>
                  <a:cubicBezTo>
                    <a:pt x="644" y="328"/>
                    <a:pt x="641" y="328"/>
                    <a:pt x="639" y="327"/>
                  </a:cubicBezTo>
                  <a:cubicBezTo>
                    <a:pt x="640" y="327"/>
                    <a:pt x="639" y="325"/>
                    <a:pt x="638" y="324"/>
                  </a:cubicBezTo>
                  <a:cubicBezTo>
                    <a:pt x="631" y="326"/>
                    <a:pt x="627" y="319"/>
                    <a:pt x="625" y="317"/>
                  </a:cubicBezTo>
                  <a:cubicBezTo>
                    <a:pt x="622" y="314"/>
                    <a:pt x="616" y="308"/>
                    <a:pt x="613" y="307"/>
                  </a:cubicBezTo>
                  <a:cubicBezTo>
                    <a:pt x="613" y="307"/>
                    <a:pt x="613" y="307"/>
                    <a:pt x="613" y="307"/>
                  </a:cubicBezTo>
                  <a:cubicBezTo>
                    <a:pt x="613" y="304"/>
                    <a:pt x="611" y="303"/>
                    <a:pt x="610" y="303"/>
                  </a:cubicBezTo>
                  <a:cubicBezTo>
                    <a:pt x="609" y="303"/>
                    <a:pt x="608" y="300"/>
                    <a:pt x="607" y="298"/>
                  </a:cubicBezTo>
                  <a:cubicBezTo>
                    <a:pt x="607" y="297"/>
                    <a:pt x="605" y="295"/>
                    <a:pt x="602" y="294"/>
                  </a:cubicBezTo>
                  <a:cubicBezTo>
                    <a:pt x="603" y="294"/>
                    <a:pt x="603" y="294"/>
                    <a:pt x="603" y="294"/>
                  </a:cubicBezTo>
                  <a:cubicBezTo>
                    <a:pt x="605" y="293"/>
                    <a:pt x="606" y="291"/>
                    <a:pt x="606" y="289"/>
                  </a:cubicBezTo>
                  <a:cubicBezTo>
                    <a:pt x="606" y="286"/>
                    <a:pt x="604" y="284"/>
                    <a:pt x="602" y="284"/>
                  </a:cubicBezTo>
                  <a:cubicBezTo>
                    <a:pt x="603" y="283"/>
                    <a:pt x="603" y="283"/>
                    <a:pt x="603" y="283"/>
                  </a:cubicBezTo>
                  <a:cubicBezTo>
                    <a:pt x="603" y="283"/>
                    <a:pt x="603" y="282"/>
                    <a:pt x="602" y="282"/>
                  </a:cubicBezTo>
                  <a:cubicBezTo>
                    <a:pt x="605" y="282"/>
                    <a:pt x="607" y="279"/>
                    <a:pt x="607" y="275"/>
                  </a:cubicBezTo>
                  <a:cubicBezTo>
                    <a:pt x="607" y="270"/>
                    <a:pt x="602" y="267"/>
                    <a:pt x="602" y="265"/>
                  </a:cubicBezTo>
                  <a:cubicBezTo>
                    <a:pt x="602" y="265"/>
                    <a:pt x="602" y="265"/>
                    <a:pt x="602" y="265"/>
                  </a:cubicBezTo>
                  <a:cubicBezTo>
                    <a:pt x="602" y="264"/>
                    <a:pt x="602" y="264"/>
                    <a:pt x="602" y="264"/>
                  </a:cubicBezTo>
                  <a:cubicBezTo>
                    <a:pt x="602" y="264"/>
                    <a:pt x="602" y="264"/>
                    <a:pt x="602" y="264"/>
                  </a:cubicBezTo>
                  <a:cubicBezTo>
                    <a:pt x="602" y="263"/>
                    <a:pt x="602" y="262"/>
                    <a:pt x="603" y="262"/>
                  </a:cubicBezTo>
                  <a:cubicBezTo>
                    <a:pt x="604" y="261"/>
                    <a:pt x="603" y="261"/>
                    <a:pt x="602" y="260"/>
                  </a:cubicBezTo>
                  <a:cubicBezTo>
                    <a:pt x="602" y="260"/>
                    <a:pt x="602" y="260"/>
                    <a:pt x="602" y="260"/>
                  </a:cubicBezTo>
                  <a:cubicBezTo>
                    <a:pt x="602" y="260"/>
                    <a:pt x="602" y="260"/>
                    <a:pt x="602" y="260"/>
                  </a:cubicBezTo>
                  <a:cubicBezTo>
                    <a:pt x="602" y="260"/>
                    <a:pt x="602" y="260"/>
                    <a:pt x="602" y="259"/>
                  </a:cubicBezTo>
                  <a:cubicBezTo>
                    <a:pt x="602" y="259"/>
                    <a:pt x="602" y="259"/>
                    <a:pt x="602" y="259"/>
                  </a:cubicBezTo>
                  <a:cubicBezTo>
                    <a:pt x="602" y="259"/>
                    <a:pt x="602" y="259"/>
                    <a:pt x="602" y="259"/>
                  </a:cubicBezTo>
                  <a:cubicBezTo>
                    <a:pt x="602" y="259"/>
                    <a:pt x="602" y="259"/>
                    <a:pt x="602" y="259"/>
                  </a:cubicBezTo>
                  <a:cubicBezTo>
                    <a:pt x="604" y="258"/>
                    <a:pt x="605" y="256"/>
                    <a:pt x="605" y="254"/>
                  </a:cubicBezTo>
                  <a:cubicBezTo>
                    <a:pt x="605" y="253"/>
                    <a:pt x="604" y="251"/>
                    <a:pt x="602" y="250"/>
                  </a:cubicBezTo>
                  <a:cubicBezTo>
                    <a:pt x="602" y="250"/>
                    <a:pt x="602" y="250"/>
                    <a:pt x="602" y="250"/>
                  </a:cubicBezTo>
                  <a:cubicBezTo>
                    <a:pt x="602" y="250"/>
                    <a:pt x="602" y="249"/>
                    <a:pt x="601" y="249"/>
                  </a:cubicBezTo>
                  <a:cubicBezTo>
                    <a:pt x="601" y="249"/>
                    <a:pt x="602" y="249"/>
                    <a:pt x="602" y="248"/>
                  </a:cubicBezTo>
                  <a:cubicBezTo>
                    <a:pt x="602" y="247"/>
                    <a:pt x="601" y="247"/>
                    <a:pt x="601" y="247"/>
                  </a:cubicBezTo>
                  <a:cubicBezTo>
                    <a:pt x="601" y="247"/>
                    <a:pt x="601" y="246"/>
                    <a:pt x="601" y="246"/>
                  </a:cubicBezTo>
                  <a:cubicBezTo>
                    <a:pt x="601" y="246"/>
                    <a:pt x="601" y="246"/>
                    <a:pt x="601" y="245"/>
                  </a:cubicBezTo>
                  <a:cubicBezTo>
                    <a:pt x="601" y="245"/>
                    <a:pt x="601" y="245"/>
                    <a:pt x="601" y="245"/>
                  </a:cubicBezTo>
                  <a:cubicBezTo>
                    <a:pt x="601" y="245"/>
                    <a:pt x="601" y="245"/>
                    <a:pt x="601" y="245"/>
                  </a:cubicBezTo>
                  <a:cubicBezTo>
                    <a:pt x="601" y="244"/>
                    <a:pt x="601" y="244"/>
                    <a:pt x="601" y="244"/>
                  </a:cubicBezTo>
                  <a:cubicBezTo>
                    <a:pt x="601" y="244"/>
                    <a:pt x="601" y="244"/>
                    <a:pt x="601" y="244"/>
                  </a:cubicBezTo>
                  <a:cubicBezTo>
                    <a:pt x="604" y="243"/>
                    <a:pt x="607" y="241"/>
                    <a:pt x="607" y="237"/>
                  </a:cubicBezTo>
                  <a:cubicBezTo>
                    <a:pt x="607" y="237"/>
                    <a:pt x="607" y="236"/>
                    <a:pt x="607" y="236"/>
                  </a:cubicBezTo>
                  <a:cubicBezTo>
                    <a:pt x="607" y="239"/>
                    <a:pt x="605" y="242"/>
                    <a:pt x="602" y="242"/>
                  </a:cubicBezTo>
                  <a:cubicBezTo>
                    <a:pt x="602" y="242"/>
                    <a:pt x="602" y="242"/>
                    <a:pt x="602" y="242"/>
                  </a:cubicBezTo>
                  <a:cubicBezTo>
                    <a:pt x="602" y="241"/>
                    <a:pt x="601" y="240"/>
                    <a:pt x="601" y="240"/>
                  </a:cubicBezTo>
                  <a:cubicBezTo>
                    <a:pt x="601" y="240"/>
                    <a:pt x="601" y="240"/>
                    <a:pt x="601" y="240"/>
                  </a:cubicBezTo>
                  <a:cubicBezTo>
                    <a:pt x="601" y="240"/>
                    <a:pt x="601" y="240"/>
                    <a:pt x="601" y="240"/>
                  </a:cubicBezTo>
                  <a:cubicBezTo>
                    <a:pt x="602" y="239"/>
                    <a:pt x="603" y="238"/>
                    <a:pt x="603" y="238"/>
                  </a:cubicBezTo>
                  <a:cubicBezTo>
                    <a:pt x="603" y="237"/>
                    <a:pt x="602" y="236"/>
                    <a:pt x="601" y="235"/>
                  </a:cubicBezTo>
                  <a:cubicBezTo>
                    <a:pt x="601" y="235"/>
                    <a:pt x="601" y="235"/>
                    <a:pt x="601" y="235"/>
                  </a:cubicBezTo>
                  <a:cubicBezTo>
                    <a:pt x="601" y="235"/>
                    <a:pt x="601" y="235"/>
                    <a:pt x="601" y="234"/>
                  </a:cubicBezTo>
                  <a:cubicBezTo>
                    <a:pt x="601" y="234"/>
                    <a:pt x="601" y="234"/>
                    <a:pt x="601" y="234"/>
                  </a:cubicBezTo>
                  <a:cubicBezTo>
                    <a:pt x="601" y="234"/>
                    <a:pt x="601" y="234"/>
                    <a:pt x="602" y="234"/>
                  </a:cubicBezTo>
                  <a:cubicBezTo>
                    <a:pt x="602" y="234"/>
                    <a:pt x="602" y="234"/>
                    <a:pt x="603" y="235"/>
                  </a:cubicBezTo>
                  <a:cubicBezTo>
                    <a:pt x="603" y="234"/>
                    <a:pt x="603" y="234"/>
                    <a:pt x="603" y="234"/>
                  </a:cubicBezTo>
                  <a:cubicBezTo>
                    <a:pt x="603" y="234"/>
                    <a:pt x="602" y="233"/>
                    <a:pt x="602" y="233"/>
                  </a:cubicBezTo>
                  <a:cubicBezTo>
                    <a:pt x="602" y="233"/>
                    <a:pt x="601" y="233"/>
                    <a:pt x="601" y="233"/>
                  </a:cubicBezTo>
                  <a:cubicBezTo>
                    <a:pt x="601" y="232"/>
                    <a:pt x="600" y="230"/>
                    <a:pt x="600" y="230"/>
                  </a:cubicBezTo>
                  <a:cubicBezTo>
                    <a:pt x="600" y="230"/>
                    <a:pt x="599" y="232"/>
                    <a:pt x="599" y="233"/>
                  </a:cubicBezTo>
                  <a:cubicBezTo>
                    <a:pt x="599" y="233"/>
                    <a:pt x="599" y="233"/>
                    <a:pt x="599" y="233"/>
                  </a:cubicBezTo>
                  <a:cubicBezTo>
                    <a:pt x="598" y="233"/>
                    <a:pt x="598" y="234"/>
                    <a:pt x="598" y="234"/>
                  </a:cubicBezTo>
                  <a:cubicBezTo>
                    <a:pt x="598" y="234"/>
                    <a:pt x="598" y="234"/>
                    <a:pt x="598" y="235"/>
                  </a:cubicBezTo>
                  <a:cubicBezTo>
                    <a:pt x="598" y="234"/>
                    <a:pt x="599" y="234"/>
                    <a:pt x="599" y="234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0" y="234"/>
                    <a:pt x="600" y="234"/>
                    <a:pt x="600" y="234"/>
                  </a:cubicBezTo>
                  <a:cubicBezTo>
                    <a:pt x="600" y="234"/>
                    <a:pt x="600" y="234"/>
                    <a:pt x="600" y="234"/>
                  </a:cubicBezTo>
                  <a:cubicBezTo>
                    <a:pt x="600" y="235"/>
                    <a:pt x="600" y="235"/>
                    <a:pt x="600" y="235"/>
                  </a:cubicBezTo>
                  <a:cubicBezTo>
                    <a:pt x="600" y="235"/>
                    <a:pt x="600" y="235"/>
                    <a:pt x="600" y="235"/>
                  </a:cubicBezTo>
                  <a:cubicBezTo>
                    <a:pt x="599" y="236"/>
                    <a:pt x="598" y="237"/>
                    <a:pt x="598" y="238"/>
                  </a:cubicBezTo>
                  <a:cubicBezTo>
                    <a:pt x="598" y="239"/>
                    <a:pt x="599" y="239"/>
                    <a:pt x="600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599" y="240"/>
                    <a:pt x="599" y="241"/>
                    <a:pt x="599" y="242"/>
                  </a:cubicBezTo>
                  <a:cubicBezTo>
                    <a:pt x="599" y="242"/>
                    <a:pt x="599" y="242"/>
                    <a:pt x="599" y="242"/>
                  </a:cubicBezTo>
                  <a:cubicBezTo>
                    <a:pt x="596" y="242"/>
                    <a:pt x="594" y="239"/>
                    <a:pt x="594" y="236"/>
                  </a:cubicBezTo>
                  <a:cubicBezTo>
                    <a:pt x="594" y="237"/>
                    <a:pt x="594" y="237"/>
                    <a:pt x="594" y="237"/>
                  </a:cubicBezTo>
                  <a:cubicBezTo>
                    <a:pt x="594" y="241"/>
                    <a:pt x="596" y="244"/>
                    <a:pt x="600" y="244"/>
                  </a:cubicBezTo>
                  <a:cubicBezTo>
                    <a:pt x="600" y="244"/>
                    <a:pt x="600" y="244"/>
                    <a:pt x="600" y="244"/>
                  </a:cubicBezTo>
                  <a:cubicBezTo>
                    <a:pt x="600" y="244"/>
                    <a:pt x="600" y="244"/>
                    <a:pt x="600" y="245"/>
                  </a:cubicBezTo>
                  <a:cubicBezTo>
                    <a:pt x="600" y="245"/>
                    <a:pt x="599" y="245"/>
                    <a:pt x="599" y="245"/>
                  </a:cubicBezTo>
                  <a:cubicBezTo>
                    <a:pt x="599" y="245"/>
                    <a:pt x="600" y="245"/>
                    <a:pt x="600" y="245"/>
                  </a:cubicBezTo>
                  <a:cubicBezTo>
                    <a:pt x="600" y="246"/>
                    <a:pt x="600" y="246"/>
                    <a:pt x="600" y="246"/>
                  </a:cubicBezTo>
                  <a:cubicBezTo>
                    <a:pt x="600" y="246"/>
                    <a:pt x="600" y="247"/>
                    <a:pt x="600" y="247"/>
                  </a:cubicBezTo>
                  <a:cubicBezTo>
                    <a:pt x="599" y="247"/>
                    <a:pt x="599" y="247"/>
                    <a:pt x="599" y="248"/>
                  </a:cubicBezTo>
                  <a:cubicBezTo>
                    <a:pt x="599" y="249"/>
                    <a:pt x="599" y="249"/>
                    <a:pt x="600" y="249"/>
                  </a:cubicBezTo>
                  <a:cubicBezTo>
                    <a:pt x="599" y="249"/>
                    <a:pt x="599" y="250"/>
                    <a:pt x="599" y="250"/>
                  </a:cubicBezTo>
                  <a:cubicBezTo>
                    <a:pt x="599" y="250"/>
                    <a:pt x="599" y="250"/>
                    <a:pt x="599" y="250"/>
                  </a:cubicBezTo>
                  <a:cubicBezTo>
                    <a:pt x="597" y="251"/>
                    <a:pt x="596" y="253"/>
                    <a:pt x="596" y="255"/>
                  </a:cubicBezTo>
                  <a:cubicBezTo>
                    <a:pt x="596" y="256"/>
                    <a:pt x="597" y="258"/>
                    <a:pt x="599" y="259"/>
                  </a:cubicBezTo>
                  <a:cubicBezTo>
                    <a:pt x="599" y="259"/>
                    <a:pt x="599" y="259"/>
                    <a:pt x="599" y="259"/>
                  </a:cubicBezTo>
                  <a:cubicBezTo>
                    <a:pt x="599" y="259"/>
                    <a:pt x="599" y="259"/>
                    <a:pt x="599" y="259"/>
                  </a:cubicBezTo>
                  <a:cubicBezTo>
                    <a:pt x="599" y="259"/>
                    <a:pt x="599" y="259"/>
                    <a:pt x="599" y="260"/>
                  </a:cubicBezTo>
                  <a:cubicBezTo>
                    <a:pt x="599" y="260"/>
                    <a:pt x="599" y="260"/>
                    <a:pt x="599" y="260"/>
                  </a:cubicBezTo>
                  <a:cubicBezTo>
                    <a:pt x="599" y="260"/>
                    <a:pt x="599" y="260"/>
                    <a:pt x="599" y="260"/>
                  </a:cubicBezTo>
                  <a:cubicBezTo>
                    <a:pt x="599" y="260"/>
                    <a:pt x="599" y="260"/>
                    <a:pt x="599" y="260"/>
                  </a:cubicBezTo>
                  <a:cubicBezTo>
                    <a:pt x="598" y="261"/>
                    <a:pt x="597" y="261"/>
                    <a:pt x="598" y="262"/>
                  </a:cubicBezTo>
                  <a:cubicBezTo>
                    <a:pt x="598" y="262"/>
                    <a:pt x="599" y="263"/>
                    <a:pt x="599" y="264"/>
                  </a:cubicBezTo>
                  <a:cubicBezTo>
                    <a:pt x="599" y="264"/>
                    <a:pt x="599" y="264"/>
                    <a:pt x="599" y="264"/>
                  </a:cubicBezTo>
                  <a:cubicBezTo>
                    <a:pt x="599" y="264"/>
                    <a:pt x="599" y="265"/>
                    <a:pt x="599" y="265"/>
                  </a:cubicBezTo>
                  <a:cubicBezTo>
                    <a:pt x="599" y="265"/>
                    <a:pt x="599" y="265"/>
                    <a:pt x="599" y="265"/>
                  </a:cubicBezTo>
                  <a:cubicBezTo>
                    <a:pt x="599" y="267"/>
                    <a:pt x="594" y="271"/>
                    <a:pt x="594" y="275"/>
                  </a:cubicBezTo>
                  <a:cubicBezTo>
                    <a:pt x="594" y="279"/>
                    <a:pt x="596" y="282"/>
                    <a:pt x="599" y="282"/>
                  </a:cubicBezTo>
                  <a:cubicBezTo>
                    <a:pt x="599" y="282"/>
                    <a:pt x="598" y="283"/>
                    <a:pt x="598" y="283"/>
                  </a:cubicBezTo>
                  <a:cubicBezTo>
                    <a:pt x="598" y="283"/>
                    <a:pt x="599" y="283"/>
                    <a:pt x="599" y="284"/>
                  </a:cubicBezTo>
                  <a:cubicBezTo>
                    <a:pt x="597" y="284"/>
                    <a:pt x="595" y="286"/>
                    <a:pt x="595" y="289"/>
                  </a:cubicBezTo>
                  <a:cubicBezTo>
                    <a:pt x="595" y="291"/>
                    <a:pt x="596" y="293"/>
                    <a:pt x="598" y="294"/>
                  </a:cubicBezTo>
                  <a:cubicBezTo>
                    <a:pt x="598" y="294"/>
                    <a:pt x="599" y="294"/>
                    <a:pt x="599" y="294"/>
                  </a:cubicBezTo>
                  <a:cubicBezTo>
                    <a:pt x="597" y="295"/>
                    <a:pt x="595" y="297"/>
                    <a:pt x="594" y="298"/>
                  </a:cubicBezTo>
                  <a:cubicBezTo>
                    <a:pt x="593" y="300"/>
                    <a:pt x="593" y="303"/>
                    <a:pt x="592" y="303"/>
                  </a:cubicBezTo>
                  <a:cubicBezTo>
                    <a:pt x="591" y="304"/>
                    <a:pt x="588" y="305"/>
                    <a:pt x="589" y="307"/>
                  </a:cubicBezTo>
                  <a:cubicBezTo>
                    <a:pt x="589" y="307"/>
                    <a:pt x="589" y="307"/>
                    <a:pt x="589" y="307"/>
                  </a:cubicBezTo>
                  <a:cubicBezTo>
                    <a:pt x="586" y="309"/>
                    <a:pt x="581" y="314"/>
                    <a:pt x="579" y="317"/>
                  </a:cubicBezTo>
                  <a:cubicBezTo>
                    <a:pt x="576" y="320"/>
                    <a:pt x="572" y="326"/>
                    <a:pt x="565" y="324"/>
                  </a:cubicBezTo>
                  <a:cubicBezTo>
                    <a:pt x="564" y="325"/>
                    <a:pt x="564" y="327"/>
                    <a:pt x="565" y="328"/>
                  </a:cubicBezTo>
                  <a:cubicBezTo>
                    <a:pt x="563" y="329"/>
                    <a:pt x="559" y="328"/>
                    <a:pt x="558" y="327"/>
                  </a:cubicBezTo>
                  <a:cubicBezTo>
                    <a:pt x="557" y="329"/>
                    <a:pt x="558" y="330"/>
                    <a:pt x="559" y="331"/>
                  </a:cubicBezTo>
                  <a:cubicBezTo>
                    <a:pt x="557" y="331"/>
                    <a:pt x="554" y="331"/>
                    <a:pt x="553" y="331"/>
                  </a:cubicBezTo>
                  <a:cubicBezTo>
                    <a:pt x="553" y="332"/>
                    <a:pt x="554" y="333"/>
                    <a:pt x="555" y="334"/>
                  </a:cubicBezTo>
                  <a:cubicBezTo>
                    <a:pt x="553" y="335"/>
                    <a:pt x="552" y="335"/>
                    <a:pt x="551" y="334"/>
                  </a:cubicBezTo>
                  <a:cubicBezTo>
                    <a:pt x="551" y="336"/>
                    <a:pt x="552" y="337"/>
                    <a:pt x="553" y="338"/>
                  </a:cubicBezTo>
                  <a:cubicBezTo>
                    <a:pt x="553" y="338"/>
                    <a:pt x="552" y="338"/>
                    <a:pt x="551" y="338"/>
                  </a:cubicBezTo>
                  <a:cubicBezTo>
                    <a:pt x="551" y="338"/>
                    <a:pt x="551" y="339"/>
                    <a:pt x="552" y="340"/>
                  </a:cubicBezTo>
                  <a:cubicBezTo>
                    <a:pt x="532" y="349"/>
                    <a:pt x="516" y="363"/>
                    <a:pt x="504" y="381"/>
                  </a:cubicBezTo>
                  <a:cubicBezTo>
                    <a:pt x="493" y="400"/>
                    <a:pt x="486" y="422"/>
                    <a:pt x="486" y="445"/>
                  </a:cubicBezTo>
                  <a:cubicBezTo>
                    <a:pt x="486" y="453"/>
                    <a:pt x="487" y="460"/>
                    <a:pt x="488" y="467"/>
                  </a:cubicBezTo>
                  <a:cubicBezTo>
                    <a:pt x="488" y="496"/>
                    <a:pt x="488" y="496"/>
                    <a:pt x="488" y="496"/>
                  </a:cubicBezTo>
                  <a:cubicBezTo>
                    <a:pt x="486" y="489"/>
                    <a:pt x="481" y="483"/>
                    <a:pt x="475" y="478"/>
                  </a:cubicBezTo>
                  <a:cubicBezTo>
                    <a:pt x="473" y="477"/>
                    <a:pt x="470" y="475"/>
                    <a:pt x="467" y="474"/>
                  </a:cubicBezTo>
                  <a:cubicBezTo>
                    <a:pt x="466" y="472"/>
                    <a:pt x="462" y="469"/>
                    <a:pt x="457" y="469"/>
                  </a:cubicBezTo>
                  <a:cubicBezTo>
                    <a:pt x="457" y="468"/>
                    <a:pt x="457" y="468"/>
                    <a:pt x="457" y="468"/>
                  </a:cubicBezTo>
                  <a:cubicBezTo>
                    <a:pt x="457" y="467"/>
                    <a:pt x="455" y="465"/>
                    <a:pt x="453" y="465"/>
                  </a:cubicBezTo>
                  <a:cubicBezTo>
                    <a:pt x="452" y="465"/>
                    <a:pt x="451" y="466"/>
                    <a:pt x="451" y="466"/>
                  </a:cubicBezTo>
                  <a:cubicBezTo>
                    <a:pt x="450" y="467"/>
                    <a:pt x="449" y="468"/>
                    <a:pt x="449" y="469"/>
                  </a:cubicBezTo>
                  <a:cubicBezTo>
                    <a:pt x="449" y="469"/>
                    <a:pt x="449" y="469"/>
                    <a:pt x="449" y="469"/>
                  </a:cubicBezTo>
                  <a:cubicBezTo>
                    <a:pt x="444" y="470"/>
                    <a:pt x="440" y="472"/>
                    <a:pt x="439" y="474"/>
                  </a:cubicBezTo>
                  <a:cubicBezTo>
                    <a:pt x="437" y="475"/>
                    <a:pt x="434" y="477"/>
                    <a:pt x="432" y="478"/>
                  </a:cubicBezTo>
                  <a:cubicBezTo>
                    <a:pt x="424" y="484"/>
                    <a:pt x="418" y="492"/>
                    <a:pt x="417" y="502"/>
                  </a:cubicBezTo>
                  <a:cubicBezTo>
                    <a:pt x="413" y="504"/>
                    <a:pt x="413" y="504"/>
                    <a:pt x="413" y="504"/>
                  </a:cubicBezTo>
                  <a:cubicBezTo>
                    <a:pt x="413" y="512"/>
                    <a:pt x="413" y="512"/>
                    <a:pt x="413" y="512"/>
                  </a:cubicBezTo>
                  <a:cubicBezTo>
                    <a:pt x="410" y="514"/>
                    <a:pt x="410" y="514"/>
                    <a:pt x="410" y="514"/>
                  </a:cubicBezTo>
                  <a:cubicBezTo>
                    <a:pt x="400" y="521"/>
                    <a:pt x="400" y="521"/>
                    <a:pt x="400" y="521"/>
                  </a:cubicBezTo>
                  <a:cubicBezTo>
                    <a:pt x="400" y="521"/>
                    <a:pt x="400" y="521"/>
                    <a:pt x="400" y="521"/>
                  </a:cubicBezTo>
                  <a:cubicBezTo>
                    <a:pt x="399" y="520"/>
                    <a:pt x="399" y="520"/>
                    <a:pt x="398" y="520"/>
                  </a:cubicBezTo>
                  <a:cubicBezTo>
                    <a:pt x="398" y="520"/>
                    <a:pt x="398" y="520"/>
                    <a:pt x="398" y="520"/>
                  </a:cubicBezTo>
                  <a:cubicBezTo>
                    <a:pt x="398" y="518"/>
                    <a:pt x="397" y="517"/>
                    <a:pt x="395" y="516"/>
                  </a:cubicBezTo>
                  <a:cubicBezTo>
                    <a:pt x="395" y="516"/>
                    <a:pt x="395" y="516"/>
                    <a:pt x="395" y="516"/>
                  </a:cubicBezTo>
                  <a:cubicBezTo>
                    <a:pt x="395" y="516"/>
                    <a:pt x="395" y="515"/>
                    <a:pt x="395" y="515"/>
                  </a:cubicBezTo>
                  <a:cubicBezTo>
                    <a:pt x="395" y="515"/>
                    <a:pt x="395" y="515"/>
                    <a:pt x="395" y="515"/>
                  </a:cubicBezTo>
                  <a:cubicBezTo>
                    <a:pt x="396" y="514"/>
                    <a:pt x="396" y="514"/>
                    <a:pt x="396" y="514"/>
                  </a:cubicBezTo>
                  <a:cubicBezTo>
                    <a:pt x="396" y="513"/>
                    <a:pt x="396" y="513"/>
                    <a:pt x="395" y="513"/>
                  </a:cubicBezTo>
                  <a:cubicBezTo>
                    <a:pt x="395" y="513"/>
                    <a:pt x="395" y="513"/>
                    <a:pt x="395" y="513"/>
                  </a:cubicBezTo>
                  <a:cubicBezTo>
                    <a:pt x="395" y="512"/>
                    <a:pt x="395" y="512"/>
                    <a:pt x="395" y="512"/>
                  </a:cubicBezTo>
                  <a:cubicBezTo>
                    <a:pt x="395" y="512"/>
                    <a:pt x="396" y="512"/>
                    <a:pt x="396" y="511"/>
                  </a:cubicBezTo>
                  <a:cubicBezTo>
                    <a:pt x="396" y="511"/>
                    <a:pt x="395" y="511"/>
                    <a:pt x="395" y="511"/>
                  </a:cubicBezTo>
                  <a:cubicBezTo>
                    <a:pt x="395" y="511"/>
                    <a:pt x="395" y="511"/>
                    <a:pt x="395" y="510"/>
                  </a:cubicBezTo>
                  <a:cubicBezTo>
                    <a:pt x="395" y="510"/>
                    <a:pt x="395" y="510"/>
                    <a:pt x="395" y="510"/>
                  </a:cubicBezTo>
                  <a:cubicBezTo>
                    <a:pt x="395" y="510"/>
                    <a:pt x="395" y="510"/>
                    <a:pt x="395" y="509"/>
                  </a:cubicBezTo>
                  <a:cubicBezTo>
                    <a:pt x="395" y="509"/>
                    <a:pt x="395" y="506"/>
                    <a:pt x="395" y="506"/>
                  </a:cubicBezTo>
                  <a:cubicBezTo>
                    <a:pt x="394" y="506"/>
                    <a:pt x="394" y="509"/>
                    <a:pt x="394" y="509"/>
                  </a:cubicBezTo>
                  <a:cubicBezTo>
                    <a:pt x="394" y="510"/>
                    <a:pt x="394" y="510"/>
                    <a:pt x="394" y="510"/>
                  </a:cubicBezTo>
                  <a:cubicBezTo>
                    <a:pt x="394" y="510"/>
                    <a:pt x="394" y="510"/>
                    <a:pt x="394" y="510"/>
                  </a:cubicBezTo>
                  <a:cubicBezTo>
                    <a:pt x="394" y="511"/>
                    <a:pt x="394" y="511"/>
                    <a:pt x="394" y="511"/>
                  </a:cubicBezTo>
                  <a:cubicBezTo>
                    <a:pt x="394" y="511"/>
                    <a:pt x="394" y="511"/>
                    <a:pt x="394" y="511"/>
                  </a:cubicBezTo>
                  <a:cubicBezTo>
                    <a:pt x="394" y="512"/>
                    <a:pt x="394" y="512"/>
                    <a:pt x="394" y="512"/>
                  </a:cubicBezTo>
                  <a:cubicBezTo>
                    <a:pt x="394" y="512"/>
                    <a:pt x="394" y="512"/>
                    <a:pt x="394" y="513"/>
                  </a:cubicBezTo>
                  <a:cubicBezTo>
                    <a:pt x="394" y="513"/>
                    <a:pt x="394" y="513"/>
                    <a:pt x="394" y="513"/>
                  </a:cubicBezTo>
                  <a:cubicBezTo>
                    <a:pt x="394" y="513"/>
                    <a:pt x="393" y="514"/>
                    <a:pt x="393" y="514"/>
                  </a:cubicBezTo>
                  <a:cubicBezTo>
                    <a:pt x="393" y="514"/>
                    <a:pt x="394" y="514"/>
                    <a:pt x="394" y="515"/>
                  </a:cubicBezTo>
                  <a:cubicBezTo>
                    <a:pt x="394" y="515"/>
                    <a:pt x="394" y="515"/>
                    <a:pt x="394" y="515"/>
                  </a:cubicBezTo>
                  <a:cubicBezTo>
                    <a:pt x="394" y="515"/>
                    <a:pt x="394" y="516"/>
                    <a:pt x="394" y="516"/>
                  </a:cubicBezTo>
                  <a:cubicBezTo>
                    <a:pt x="394" y="516"/>
                    <a:pt x="394" y="516"/>
                    <a:pt x="394" y="516"/>
                  </a:cubicBezTo>
                  <a:cubicBezTo>
                    <a:pt x="392" y="517"/>
                    <a:pt x="391" y="518"/>
                    <a:pt x="391" y="520"/>
                  </a:cubicBezTo>
                  <a:cubicBezTo>
                    <a:pt x="391" y="520"/>
                    <a:pt x="391" y="520"/>
                    <a:pt x="391" y="520"/>
                  </a:cubicBezTo>
                  <a:cubicBezTo>
                    <a:pt x="389" y="521"/>
                    <a:pt x="388" y="521"/>
                    <a:pt x="388" y="522"/>
                  </a:cubicBezTo>
                  <a:cubicBezTo>
                    <a:pt x="388" y="523"/>
                    <a:pt x="391" y="521"/>
                    <a:pt x="391" y="525"/>
                  </a:cubicBezTo>
                  <a:cubicBezTo>
                    <a:pt x="392" y="526"/>
                    <a:pt x="392" y="527"/>
                    <a:pt x="392" y="527"/>
                  </a:cubicBezTo>
                  <a:cubicBezTo>
                    <a:pt x="392" y="527"/>
                    <a:pt x="391" y="528"/>
                    <a:pt x="391" y="528"/>
                  </a:cubicBezTo>
                  <a:cubicBezTo>
                    <a:pt x="391" y="529"/>
                    <a:pt x="391" y="529"/>
                    <a:pt x="392" y="529"/>
                  </a:cubicBezTo>
                  <a:cubicBezTo>
                    <a:pt x="392" y="559"/>
                    <a:pt x="392" y="559"/>
                    <a:pt x="392" y="559"/>
                  </a:cubicBezTo>
                  <a:cubicBezTo>
                    <a:pt x="384" y="560"/>
                    <a:pt x="384" y="560"/>
                    <a:pt x="384" y="560"/>
                  </a:cubicBezTo>
                  <a:cubicBezTo>
                    <a:pt x="381" y="556"/>
                    <a:pt x="381" y="556"/>
                    <a:pt x="381" y="556"/>
                  </a:cubicBezTo>
                  <a:cubicBezTo>
                    <a:pt x="381" y="547"/>
                    <a:pt x="381" y="547"/>
                    <a:pt x="381" y="547"/>
                  </a:cubicBezTo>
                  <a:cubicBezTo>
                    <a:pt x="381" y="546"/>
                    <a:pt x="382" y="546"/>
                    <a:pt x="382" y="546"/>
                  </a:cubicBezTo>
                  <a:cubicBezTo>
                    <a:pt x="382" y="546"/>
                    <a:pt x="381" y="545"/>
                    <a:pt x="381" y="545"/>
                  </a:cubicBezTo>
                  <a:cubicBezTo>
                    <a:pt x="381" y="545"/>
                    <a:pt x="381" y="544"/>
                    <a:pt x="381" y="544"/>
                  </a:cubicBezTo>
                  <a:cubicBezTo>
                    <a:pt x="382" y="540"/>
                    <a:pt x="384" y="542"/>
                    <a:pt x="384" y="541"/>
                  </a:cubicBezTo>
                  <a:cubicBezTo>
                    <a:pt x="384" y="540"/>
                    <a:pt x="383" y="540"/>
                    <a:pt x="382" y="540"/>
                  </a:cubicBezTo>
                  <a:cubicBezTo>
                    <a:pt x="382" y="540"/>
                    <a:pt x="382" y="540"/>
                    <a:pt x="382" y="540"/>
                  </a:cubicBezTo>
                  <a:cubicBezTo>
                    <a:pt x="382" y="538"/>
                    <a:pt x="381" y="537"/>
                    <a:pt x="379" y="537"/>
                  </a:cubicBezTo>
                  <a:cubicBezTo>
                    <a:pt x="379" y="537"/>
                    <a:pt x="379" y="537"/>
                    <a:pt x="379" y="537"/>
                  </a:cubicBezTo>
                  <a:cubicBezTo>
                    <a:pt x="379" y="536"/>
                    <a:pt x="379" y="536"/>
                    <a:pt x="379" y="536"/>
                  </a:cubicBezTo>
                  <a:cubicBezTo>
                    <a:pt x="379" y="536"/>
                    <a:pt x="379" y="536"/>
                    <a:pt x="379" y="536"/>
                  </a:cubicBezTo>
                  <a:cubicBezTo>
                    <a:pt x="379" y="536"/>
                    <a:pt x="380" y="535"/>
                    <a:pt x="380" y="535"/>
                  </a:cubicBezTo>
                  <a:cubicBezTo>
                    <a:pt x="380" y="535"/>
                    <a:pt x="380" y="535"/>
                    <a:pt x="379" y="535"/>
                  </a:cubicBezTo>
                  <a:cubicBezTo>
                    <a:pt x="379" y="535"/>
                    <a:pt x="379" y="534"/>
                    <a:pt x="379" y="534"/>
                  </a:cubicBezTo>
                  <a:cubicBezTo>
                    <a:pt x="379" y="534"/>
                    <a:pt x="379" y="534"/>
                    <a:pt x="379" y="534"/>
                  </a:cubicBezTo>
                  <a:cubicBezTo>
                    <a:pt x="379" y="534"/>
                    <a:pt x="380" y="534"/>
                    <a:pt x="380" y="533"/>
                  </a:cubicBezTo>
                  <a:cubicBezTo>
                    <a:pt x="380" y="533"/>
                    <a:pt x="379" y="533"/>
                    <a:pt x="379" y="533"/>
                  </a:cubicBezTo>
                  <a:cubicBezTo>
                    <a:pt x="379" y="533"/>
                    <a:pt x="379" y="533"/>
                    <a:pt x="379" y="533"/>
                  </a:cubicBezTo>
                  <a:cubicBezTo>
                    <a:pt x="379" y="532"/>
                    <a:pt x="379" y="532"/>
                    <a:pt x="379" y="532"/>
                  </a:cubicBezTo>
                  <a:cubicBezTo>
                    <a:pt x="379" y="532"/>
                    <a:pt x="379" y="532"/>
                    <a:pt x="379" y="532"/>
                  </a:cubicBezTo>
                  <a:cubicBezTo>
                    <a:pt x="379" y="532"/>
                    <a:pt x="379" y="529"/>
                    <a:pt x="379" y="529"/>
                  </a:cubicBezTo>
                  <a:cubicBezTo>
                    <a:pt x="379" y="529"/>
                    <a:pt x="378" y="532"/>
                    <a:pt x="378" y="532"/>
                  </a:cubicBezTo>
                  <a:cubicBezTo>
                    <a:pt x="378" y="532"/>
                    <a:pt x="378" y="532"/>
                    <a:pt x="378" y="532"/>
                  </a:cubicBezTo>
                  <a:cubicBezTo>
                    <a:pt x="378" y="532"/>
                    <a:pt x="378" y="532"/>
                    <a:pt x="378" y="533"/>
                  </a:cubicBezTo>
                  <a:cubicBezTo>
                    <a:pt x="378" y="533"/>
                    <a:pt x="378" y="533"/>
                    <a:pt x="379" y="533"/>
                  </a:cubicBezTo>
                  <a:cubicBezTo>
                    <a:pt x="378" y="533"/>
                    <a:pt x="378" y="533"/>
                    <a:pt x="378" y="533"/>
                  </a:cubicBezTo>
                  <a:cubicBezTo>
                    <a:pt x="378" y="534"/>
                    <a:pt x="378" y="534"/>
                    <a:pt x="378" y="534"/>
                  </a:cubicBezTo>
                  <a:cubicBezTo>
                    <a:pt x="378" y="534"/>
                    <a:pt x="378" y="534"/>
                    <a:pt x="378" y="534"/>
                  </a:cubicBezTo>
                  <a:cubicBezTo>
                    <a:pt x="378" y="534"/>
                    <a:pt x="378" y="535"/>
                    <a:pt x="378" y="535"/>
                  </a:cubicBezTo>
                  <a:cubicBezTo>
                    <a:pt x="378" y="535"/>
                    <a:pt x="378" y="535"/>
                    <a:pt x="378" y="535"/>
                  </a:cubicBezTo>
                  <a:cubicBezTo>
                    <a:pt x="378" y="535"/>
                    <a:pt x="378" y="536"/>
                    <a:pt x="378" y="536"/>
                  </a:cubicBezTo>
                  <a:cubicBezTo>
                    <a:pt x="378" y="536"/>
                    <a:pt x="378" y="536"/>
                    <a:pt x="378" y="536"/>
                  </a:cubicBezTo>
                  <a:cubicBezTo>
                    <a:pt x="378" y="536"/>
                    <a:pt x="378" y="536"/>
                    <a:pt x="379" y="537"/>
                  </a:cubicBezTo>
                  <a:cubicBezTo>
                    <a:pt x="378" y="537"/>
                    <a:pt x="378" y="537"/>
                    <a:pt x="378" y="537"/>
                  </a:cubicBezTo>
                  <a:cubicBezTo>
                    <a:pt x="377" y="537"/>
                    <a:pt x="376" y="538"/>
                    <a:pt x="376" y="540"/>
                  </a:cubicBezTo>
                  <a:cubicBezTo>
                    <a:pt x="376" y="540"/>
                    <a:pt x="376" y="540"/>
                    <a:pt x="376" y="540"/>
                  </a:cubicBezTo>
                  <a:cubicBezTo>
                    <a:pt x="375" y="540"/>
                    <a:pt x="374" y="541"/>
                    <a:pt x="374" y="541"/>
                  </a:cubicBezTo>
                  <a:cubicBezTo>
                    <a:pt x="374" y="542"/>
                    <a:pt x="376" y="540"/>
                    <a:pt x="376" y="544"/>
                  </a:cubicBezTo>
                  <a:cubicBezTo>
                    <a:pt x="376" y="544"/>
                    <a:pt x="377" y="545"/>
                    <a:pt x="377" y="545"/>
                  </a:cubicBezTo>
                  <a:cubicBezTo>
                    <a:pt x="377" y="545"/>
                    <a:pt x="376" y="546"/>
                    <a:pt x="376" y="546"/>
                  </a:cubicBezTo>
                  <a:cubicBezTo>
                    <a:pt x="376" y="546"/>
                    <a:pt x="376" y="547"/>
                    <a:pt x="377" y="547"/>
                  </a:cubicBezTo>
                  <a:cubicBezTo>
                    <a:pt x="377" y="551"/>
                    <a:pt x="377" y="551"/>
                    <a:pt x="377" y="551"/>
                  </a:cubicBezTo>
                  <a:cubicBezTo>
                    <a:pt x="371" y="545"/>
                    <a:pt x="371" y="545"/>
                    <a:pt x="371" y="545"/>
                  </a:cubicBezTo>
                  <a:cubicBezTo>
                    <a:pt x="368" y="540"/>
                    <a:pt x="368" y="540"/>
                    <a:pt x="368" y="540"/>
                  </a:cubicBezTo>
                  <a:cubicBezTo>
                    <a:pt x="355" y="540"/>
                    <a:pt x="355" y="540"/>
                    <a:pt x="355" y="540"/>
                  </a:cubicBezTo>
                  <a:cubicBezTo>
                    <a:pt x="355" y="514"/>
                    <a:pt x="355" y="514"/>
                    <a:pt x="355" y="514"/>
                  </a:cubicBezTo>
                  <a:cubicBezTo>
                    <a:pt x="355" y="514"/>
                    <a:pt x="356" y="514"/>
                    <a:pt x="356" y="513"/>
                  </a:cubicBezTo>
                  <a:cubicBezTo>
                    <a:pt x="356" y="513"/>
                    <a:pt x="355" y="512"/>
                    <a:pt x="355" y="512"/>
                  </a:cubicBezTo>
                  <a:cubicBezTo>
                    <a:pt x="355" y="512"/>
                    <a:pt x="355" y="511"/>
                    <a:pt x="356" y="510"/>
                  </a:cubicBezTo>
                  <a:cubicBezTo>
                    <a:pt x="356" y="506"/>
                    <a:pt x="359" y="508"/>
                    <a:pt x="359" y="506"/>
                  </a:cubicBezTo>
                  <a:cubicBezTo>
                    <a:pt x="359" y="506"/>
                    <a:pt x="357" y="506"/>
                    <a:pt x="356" y="505"/>
                  </a:cubicBezTo>
                  <a:cubicBezTo>
                    <a:pt x="356" y="505"/>
                    <a:pt x="356" y="505"/>
                    <a:pt x="356" y="505"/>
                  </a:cubicBezTo>
                  <a:cubicBezTo>
                    <a:pt x="356" y="503"/>
                    <a:pt x="355" y="502"/>
                    <a:pt x="353" y="501"/>
                  </a:cubicBezTo>
                  <a:cubicBezTo>
                    <a:pt x="353" y="501"/>
                    <a:pt x="353" y="501"/>
                    <a:pt x="353" y="501"/>
                  </a:cubicBezTo>
                  <a:cubicBezTo>
                    <a:pt x="353" y="501"/>
                    <a:pt x="353" y="500"/>
                    <a:pt x="353" y="500"/>
                  </a:cubicBezTo>
                  <a:cubicBezTo>
                    <a:pt x="353" y="500"/>
                    <a:pt x="353" y="500"/>
                    <a:pt x="353" y="500"/>
                  </a:cubicBezTo>
                  <a:cubicBezTo>
                    <a:pt x="353" y="499"/>
                    <a:pt x="353" y="499"/>
                    <a:pt x="353" y="499"/>
                  </a:cubicBezTo>
                  <a:cubicBezTo>
                    <a:pt x="353" y="498"/>
                    <a:pt x="353" y="498"/>
                    <a:pt x="353" y="498"/>
                  </a:cubicBezTo>
                  <a:cubicBezTo>
                    <a:pt x="353" y="498"/>
                    <a:pt x="353" y="498"/>
                    <a:pt x="353" y="498"/>
                  </a:cubicBezTo>
                  <a:cubicBezTo>
                    <a:pt x="353" y="497"/>
                    <a:pt x="353" y="497"/>
                    <a:pt x="353" y="497"/>
                  </a:cubicBezTo>
                  <a:cubicBezTo>
                    <a:pt x="353" y="497"/>
                    <a:pt x="353" y="497"/>
                    <a:pt x="353" y="496"/>
                  </a:cubicBezTo>
                  <a:cubicBezTo>
                    <a:pt x="353" y="496"/>
                    <a:pt x="353" y="496"/>
                    <a:pt x="352" y="496"/>
                  </a:cubicBezTo>
                  <a:cubicBezTo>
                    <a:pt x="353" y="496"/>
                    <a:pt x="353" y="496"/>
                    <a:pt x="353" y="495"/>
                  </a:cubicBezTo>
                  <a:cubicBezTo>
                    <a:pt x="353" y="495"/>
                    <a:pt x="353" y="495"/>
                    <a:pt x="353" y="495"/>
                  </a:cubicBezTo>
                  <a:cubicBezTo>
                    <a:pt x="353" y="495"/>
                    <a:pt x="353" y="495"/>
                    <a:pt x="353" y="494"/>
                  </a:cubicBezTo>
                  <a:cubicBezTo>
                    <a:pt x="353" y="494"/>
                    <a:pt x="352" y="491"/>
                    <a:pt x="352" y="491"/>
                  </a:cubicBezTo>
                  <a:cubicBezTo>
                    <a:pt x="352" y="491"/>
                    <a:pt x="351" y="494"/>
                    <a:pt x="351" y="494"/>
                  </a:cubicBezTo>
                  <a:cubicBezTo>
                    <a:pt x="351" y="495"/>
                    <a:pt x="352" y="495"/>
                    <a:pt x="352" y="495"/>
                  </a:cubicBezTo>
                  <a:cubicBezTo>
                    <a:pt x="352" y="495"/>
                    <a:pt x="351" y="495"/>
                    <a:pt x="351" y="495"/>
                  </a:cubicBezTo>
                  <a:cubicBezTo>
                    <a:pt x="351" y="496"/>
                    <a:pt x="352" y="496"/>
                    <a:pt x="352" y="496"/>
                  </a:cubicBezTo>
                  <a:cubicBezTo>
                    <a:pt x="351" y="496"/>
                    <a:pt x="351" y="496"/>
                    <a:pt x="351" y="496"/>
                  </a:cubicBezTo>
                  <a:cubicBezTo>
                    <a:pt x="351" y="497"/>
                    <a:pt x="351" y="497"/>
                    <a:pt x="352" y="497"/>
                  </a:cubicBezTo>
                  <a:cubicBezTo>
                    <a:pt x="351" y="497"/>
                    <a:pt x="351" y="497"/>
                    <a:pt x="351" y="498"/>
                  </a:cubicBezTo>
                  <a:cubicBezTo>
                    <a:pt x="351" y="498"/>
                    <a:pt x="351" y="498"/>
                    <a:pt x="352" y="498"/>
                  </a:cubicBezTo>
                  <a:cubicBezTo>
                    <a:pt x="351" y="498"/>
                    <a:pt x="351" y="498"/>
                    <a:pt x="351" y="499"/>
                  </a:cubicBezTo>
                  <a:cubicBezTo>
                    <a:pt x="351" y="499"/>
                    <a:pt x="351" y="499"/>
                    <a:pt x="352" y="500"/>
                  </a:cubicBezTo>
                  <a:cubicBezTo>
                    <a:pt x="351" y="500"/>
                    <a:pt x="351" y="500"/>
                    <a:pt x="351" y="500"/>
                  </a:cubicBezTo>
                  <a:cubicBezTo>
                    <a:pt x="351" y="500"/>
                    <a:pt x="352" y="501"/>
                    <a:pt x="352" y="501"/>
                  </a:cubicBezTo>
                  <a:cubicBezTo>
                    <a:pt x="352" y="501"/>
                    <a:pt x="351" y="501"/>
                    <a:pt x="351" y="501"/>
                  </a:cubicBezTo>
                  <a:cubicBezTo>
                    <a:pt x="350" y="502"/>
                    <a:pt x="349" y="503"/>
                    <a:pt x="349" y="505"/>
                  </a:cubicBezTo>
                  <a:cubicBezTo>
                    <a:pt x="349" y="505"/>
                    <a:pt x="349" y="505"/>
                    <a:pt x="349" y="505"/>
                  </a:cubicBezTo>
                  <a:cubicBezTo>
                    <a:pt x="347" y="506"/>
                    <a:pt x="346" y="506"/>
                    <a:pt x="346" y="507"/>
                  </a:cubicBezTo>
                  <a:cubicBezTo>
                    <a:pt x="346" y="508"/>
                    <a:pt x="349" y="506"/>
                    <a:pt x="349" y="510"/>
                  </a:cubicBezTo>
                  <a:cubicBezTo>
                    <a:pt x="349" y="511"/>
                    <a:pt x="349" y="512"/>
                    <a:pt x="350" y="512"/>
                  </a:cubicBezTo>
                  <a:cubicBezTo>
                    <a:pt x="349" y="512"/>
                    <a:pt x="349" y="513"/>
                    <a:pt x="349" y="513"/>
                  </a:cubicBezTo>
                  <a:cubicBezTo>
                    <a:pt x="349" y="514"/>
                    <a:pt x="349" y="514"/>
                    <a:pt x="349" y="514"/>
                  </a:cubicBezTo>
                  <a:cubicBezTo>
                    <a:pt x="350" y="568"/>
                    <a:pt x="350" y="568"/>
                    <a:pt x="350" y="568"/>
                  </a:cubicBezTo>
                  <a:cubicBezTo>
                    <a:pt x="341" y="569"/>
                    <a:pt x="341" y="569"/>
                    <a:pt x="341" y="569"/>
                  </a:cubicBezTo>
                  <a:cubicBezTo>
                    <a:pt x="341" y="541"/>
                    <a:pt x="341" y="541"/>
                    <a:pt x="341" y="541"/>
                  </a:cubicBezTo>
                  <a:cubicBezTo>
                    <a:pt x="341" y="541"/>
                    <a:pt x="342" y="541"/>
                    <a:pt x="342" y="540"/>
                  </a:cubicBezTo>
                  <a:cubicBezTo>
                    <a:pt x="342" y="540"/>
                    <a:pt x="341" y="540"/>
                    <a:pt x="340" y="539"/>
                  </a:cubicBezTo>
                  <a:cubicBezTo>
                    <a:pt x="341" y="539"/>
                    <a:pt x="341" y="538"/>
                    <a:pt x="341" y="537"/>
                  </a:cubicBezTo>
                  <a:cubicBezTo>
                    <a:pt x="342" y="533"/>
                    <a:pt x="344" y="535"/>
                    <a:pt x="344" y="534"/>
                  </a:cubicBezTo>
                  <a:cubicBezTo>
                    <a:pt x="344" y="533"/>
                    <a:pt x="343" y="533"/>
                    <a:pt x="342" y="532"/>
                  </a:cubicBezTo>
                  <a:cubicBezTo>
                    <a:pt x="342" y="532"/>
                    <a:pt x="342" y="532"/>
                    <a:pt x="342" y="532"/>
                  </a:cubicBezTo>
                  <a:cubicBezTo>
                    <a:pt x="342" y="530"/>
                    <a:pt x="340" y="529"/>
                    <a:pt x="339" y="529"/>
                  </a:cubicBezTo>
                  <a:cubicBezTo>
                    <a:pt x="339" y="528"/>
                    <a:pt x="338" y="528"/>
                    <a:pt x="338" y="528"/>
                  </a:cubicBezTo>
                  <a:cubicBezTo>
                    <a:pt x="339" y="528"/>
                    <a:pt x="339" y="527"/>
                    <a:pt x="339" y="527"/>
                  </a:cubicBezTo>
                  <a:cubicBezTo>
                    <a:pt x="339" y="527"/>
                    <a:pt x="339" y="527"/>
                    <a:pt x="338" y="527"/>
                  </a:cubicBezTo>
                  <a:cubicBezTo>
                    <a:pt x="339" y="527"/>
                    <a:pt x="339" y="526"/>
                    <a:pt x="339" y="526"/>
                  </a:cubicBezTo>
                  <a:cubicBezTo>
                    <a:pt x="339" y="526"/>
                    <a:pt x="339" y="525"/>
                    <a:pt x="338" y="525"/>
                  </a:cubicBezTo>
                  <a:cubicBezTo>
                    <a:pt x="339" y="525"/>
                    <a:pt x="339" y="525"/>
                    <a:pt x="339" y="525"/>
                  </a:cubicBezTo>
                  <a:cubicBezTo>
                    <a:pt x="339" y="525"/>
                    <a:pt x="339" y="524"/>
                    <a:pt x="338" y="524"/>
                  </a:cubicBezTo>
                  <a:cubicBezTo>
                    <a:pt x="339" y="524"/>
                    <a:pt x="339" y="524"/>
                    <a:pt x="339" y="524"/>
                  </a:cubicBezTo>
                  <a:cubicBezTo>
                    <a:pt x="339" y="523"/>
                    <a:pt x="339" y="523"/>
                    <a:pt x="338" y="523"/>
                  </a:cubicBezTo>
                  <a:cubicBezTo>
                    <a:pt x="338" y="523"/>
                    <a:pt x="339" y="523"/>
                    <a:pt x="339" y="522"/>
                  </a:cubicBezTo>
                  <a:cubicBezTo>
                    <a:pt x="339" y="522"/>
                    <a:pt x="338" y="522"/>
                    <a:pt x="338" y="522"/>
                  </a:cubicBezTo>
                  <a:cubicBezTo>
                    <a:pt x="338" y="522"/>
                    <a:pt x="339" y="522"/>
                    <a:pt x="339" y="522"/>
                  </a:cubicBezTo>
                  <a:cubicBezTo>
                    <a:pt x="338" y="521"/>
                    <a:pt x="338" y="518"/>
                    <a:pt x="338" y="518"/>
                  </a:cubicBezTo>
                  <a:cubicBezTo>
                    <a:pt x="338" y="518"/>
                    <a:pt x="337" y="521"/>
                    <a:pt x="337" y="522"/>
                  </a:cubicBezTo>
                  <a:cubicBezTo>
                    <a:pt x="337" y="522"/>
                    <a:pt x="337" y="522"/>
                    <a:pt x="337" y="522"/>
                  </a:cubicBezTo>
                  <a:cubicBezTo>
                    <a:pt x="337" y="522"/>
                    <a:pt x="337" y="522"/>
                    <a:pt x="337" y="522"/>
                  </a:cubicBezTo>
                  <a:cubicBezTo>
                    <a:pt x="337" y="523"/>
                    <a:pt x="337" y="523"/>
                    <a:pt x="338" y="523"/>
                  </a:cubicBezTo>
                  <a:cubicBezTo>
                    <a:pt x="337" y="523"/>
                    <a:pt x="337" y="523"/>
                    <a:pt x="337" y="524"/>
                  </a:cubicBezTo>
                  <a:cubicBezTo>
                    <a:pt x="337" y="524"/>
                    <a:pt x="337" y="524"/>
                    <a:pt x="337" y="524"/>
                  </a:cubicBezTo>
                  <a:cubicBezTo>
                    <a:pt x="337" y="524"/>
                    <a:pt x="337" y="525"/>
                    <a:pt x="337" y="525"/>
                  </a:cubicBezTo>
                  <a:cubicBezTo>
                    <a:pt x="337" y="525"/>
                    <a:pt x="337" y="525"/>
                    <a:pt x="337" y="525"/>
                  </a:cubicBezTo>
                  <a:cubicBezTo>
                    <a:pt x="337" y="525"/>
                    <a:pt x="337" y="526"/>
                    <a:pt x="337" y="526"/>
                  </a:cubicBezTo>
                  <a:cubicBezTo>
                    <a:pt x="337" y="526"/>
                    <a:pt x="337" y="527"/>
                    <a:pt x="337" y="527"/>
                  </a:cubicBezTo>
                  <a:cubicBezTo>
                    <a:pt x="337" y="527"/>
                    <a:pt x="337" y="527"/>
                    <a:pt x="337" y="527"/>
                  </a:cubicBezTo>
                  <a:cubicBezTo>
                    <a:pt x="337" y="527"/>
                    <a:pt x="337" y="528"/>
                    <a:pt x="338" y="528"/>
                  </a:cubicBezTo>
                  <a:cubicBezTo>
                    <a:pt x="337" y="528"/>
                    <a:pt x="337" y="528"/>
                    <a:pt x="337" y="529"/>
                  </a:cubicBezTo>
                  <a:cubicBezTo>
                    <a:pt x="336" y="529"/>
                    <a:pt x="334" y="530"/>
                    <a:pt x="334" y="532"/>
                  </a:cubicBezTo>
                  <a:cubicBezTo>
                    <a:pt x="334" y="532"/>
                    <a:pt x="334" y="532"/>
                    <a:pt x="334" y="532"/>
                  </a:cubicBezTo>
                  <a:cubicBezTo>
                    <a:pt x="333" y="533"/>
                    <a:pt x="332" y="533"/>
                    <a:pt x="332" y="534"/>
                  </a:cubicBezTo>
                  <a:cubicBezTo>
                    <a:pt x="332" y="535"/>
                    <a:pt x="334" y="533"/>
                    <a:pt x="335" y="537"/>
                  </a:cubicBezTo>
                  <a:cubicBezTo>
                    <a:pt x="335" y="538"/>
                    <a:pt x="335" y="539"/>
                    <a:pt x="336" y="539"/>
                  </a:cubicBezTo>
                  <a:cubicBezTo>
                    <a:pt x="335" y="540"/>
                    <a:pt x="334" y="540"/>
                    <a:pt x="334" y="540"/>
                  </a:cubicBezTo>
                  <a:cubicBezTo>
                    <a:pt x="334" y="541"/>
                    <a:pt x="335" y="541"/>
                    <a:pt x="335" y="541"/>
                  </a:cubicBezTo>
                  <a:cubicBezTo>
                    <a:pt x="335" y="571"/>
                    <a:pt x="335" y="571"/>
                    <a:pt x="335" y="571"/>
                  </a:cubicBezTo>
                  <a:cubicBezTo>
                    <a:pt x="335" y="571"/>
                    <a:pt x="335" y="571"/>
                    <a:pt x="335" y="571"/>
                  </a:cubicBezTo>
                  <a:cubicBezTo>
                    <a:pt x="337" y="767"/>
                    <a:pt x="337" y="767"/>
                    <a:pt x="337" y="767"/>
                  </a:cubicBezTo>
                  <a:cubicBezTo>
                    <a:pt x="311" y="767"/>
                    <a:pt x="311" y="767"/>
                    <a:pt x="311" y="767"/>
                  </a:cubicBezTo>
                  <a:cubicBezTo>
                    <a:pt x="310" y="729"/>
                    <a:pt x="310" y="729"/>
                    <a:pt x="310" y="729"/>
                  </a:cubicBezTo>
                  <a:cubicBezTo>
                    <a:pt x="316" y="724"/>
                    <a:pt x="316" y="724"/>
                    <a:pt x="316" y="724"/>
                  </a:cubicBezTo>
                  <a:cubicBezTo>
                    <a:pt x="316" y="720"/>
                    <a:pt x="316" y="720"/>
                    <a:pt x="316" y="720"/>
                  </a:cubicBezTo>
                  <a:cubicBezTo>
                    <a:pt x="316" y="720"/>
                    <a:pt x="316" y="720"/>
                    <a:pt x="316" y="719"/>
                  </a:cubicBezTo>
                  <a:cubicBezTo>
                    <a:pt x="316" y="719"/>
                    <a:pt x="316" y="719"/>
                    <a:pt x="316" y="719"/>
                  </a:cubicBezTo>
                  <a:cubicBezTo>
                    <a:pt x="315" y="718"/>
                    <a:pt x="313" y="716"/>
                    <a:pt x="309" y="715"/>
                  </a:cubicBezTo>
                  <a:cubicBezTo>
                    <a:pt x="307" y="659"/>
                    <a:pt x="307" y="659"/>
                    <a:pt x="307" y="659"/>
                  </a:cubicBezTo>
                  <a:cubicBezTo>
                    <a:pt x="313" y="654"/>
                    <a:pt x="313" y="654"/>
                    <a:pt x="313" y="654"/>
                  </a:cubicBezTo>
                  <a:cubicBezTo>
                    <a:pt x="313" y="650"/>
                    <a:pt x="313" y="650"/>
                    <a:pt x="313" y="650"/>
                  </a:cubicBezTo>
                  <a:cubicBezTo>
                    <a:pt x="313" y="650"/>
                    <a:pt x="313" y="650"/>
                    <a:pt x="313" y="650"/>
                  </a:cubicBezTo>
                  <a:cubicBezTo>
                    <a:pt x="312" y="648"/>
                    <a:pt x="310" y="646"/>
                    <a:pt x="307" y="645"/>
                  </a:cubicBezTo>
                  <a:cubicBezTo>
                    <a:pt x="305" y="581"/>
                    <a:pt x="305" y="581"/>
                    <a:pt x="305" y="581"/>
                  </a:cubicBezTo>
                  <a:cubicBezTo>
                    <a:pt x="311" y="576"/>
                    <a:pt x="311" y="576"/>
                    <a:pt x="311" y="576"/>
                  </a:cubicBezTo>
                  <a:cubicBezTo>
                    <a:pt x="311" y="572"/>
                    <a:pt x="311" y="572"/>
                    <a:pt x="311" y="572"/>
                  </a:cubicBezTo>
                  <a:cubicBezTo>
                    <a:pt x="311" y="572"/>
                    <a:pt x="311" y="571"/>
                    <a:pt x="311" y="571"/>
                  </a:cubicBezTo>
                  <a:cubicBezTo>
                    <a:pt x="311" y="571"/>
                    <a:pt x="311" y="571"/>
                    <a:pt x="311" y="571"/>
                  </a:cubicBezTo>
                  <a:cubicBezTo>
                    <a:pt x="311" y="569"/>
                    <a:pt x="308" y="568"/>
                    <a:pt x="304" y="566"/>
                  </a:cubicBezTo>
                  <a:cubicBezTo>
                    <a:pt x="304" y="551"/>
                    <a:pt x="304" y="551"/>
                    <a:pt x="304" y="551"/>
                  </a:cubicBezTo>
                  <a:cubicBezTo>
                    <a:pt x="307" y="550"/>
                    <a:pt x="307" y="550"/>
                    <a:pt x="307" y="550"/>
                  </a:cubicBezTo>
                  <a:cubicBezTo>
                    <a:pt x="312" y="546"/>
                    <a:pt x="312" y="546"/>
                    <a:pt x="312" y="546"/>
                  </a:cubicBezTo>
                  <a:cubicBezTo>
                    <a:pt x="305" y="543"/>
                    <a:pt x="305" y="543"/>
                    <a:pt x="305" y="543"/>
                  </a:cubicBezTo>
                  <a:cubicBezTo>
                    <a:pt x="305" y="540"/>
                    <a:pt x="305" y="540"/>
                    <a:pt x="305" y="540"/>
                  </a:cubicBezTo>
                  <a:cubicBezTo>
                    <a:pt x="304" y="539"/>
                    <a:pt x="304" y="539"/>
                    <a:pt x="304" y="539"/>
                  </a:cubicBezTo>
                  <a:cubicBezTo>
                    <a:pt x="303" y="539"/>
                    <a:pt x="303" y="539"/>
                    <a:pt x="303" y="539"/>
                  </a:cubicBezTo>
                  <a:cubicBezTo>
                    <a:pt x="303" y="538"/>
                    <a:pt x="303" y="537"/>
                    <a:pt x="303" y="536"/>
                  </a:cubicBezTo>
                  <a:cubicBezTo>
                    <a:pt x="302" y="534"/>
                    <a:pt x="301" y="532"/>
                    <a:pt x="299" y="531"/>
                  </a:cubicBezTo>
                  <a:cubicBezTo>
                    <a:pt x="298" y="530"/>
                    <a:pt x="297" y="529"/>
                    <a:pt x="296" y="529"/>
                  </a:cubicBezTo>
                  <a:cubicBezTo>
                    <a:pt x="295" y="528"/>
                    <a:pt x="294" y="527"/>
                    <a:pt x="292" y="526"/>
                  </a:cubicBezTo>
                  <a:cubicBezTo>
                    <a:pt x="292" y="526"/>
                    <a:pt x="292" y="526"/>
                    <a:pt x="292" y="526"/>
                  </a:cubicBezTo>
                  <a:cubicBezTo>
                    <a:pt x="292" y="526"/>
                    <a:pt x="292" y="525"/>
                    <a:pt x="291" y="525"/>
                  </a:cubicBezTo>
                  <a:cubicBezTo>
                    <a:pt x="291" y="525"/>
                    <a:pt x="291" y="525"/>
                    <a:pt x="291" y="525"/>
                  </a:cubicBezTo>
                  <a:cubicBezTo>
                    <a:pt x="290" y="525"/>
                    <a:pt x="290" y="526"/>
                    <a:pt x="290" y="526"/>
                  </a:cubicBezTo>
                  <a:cubicBezTo>
                    <a:pt x="290" y="527"/>
                    <a:pt x="290" y="527"/>
                    <a:pt x="290" y="527"/>
                  </a:cubicBezTo>
                  <a:cubicBezTo>
                    <a:pt x="288" y="527"/>
                    <a:pt x="287" y="528"/>
                    <a:pt x="286" y="529"/>
                  </a:cubicBezTo>
                  <a:cubicBezTo>
                    <a:pt x="286" y="529"/>
                    <a:pt x="286" y="529"/>
                    <a:pt x="286" y="529"/>
                  </a:cubicBezTo>
                  <a:cubicBezTo>
                    <a:pt x="286" y="529"/>
                    <a:pt x="285" y="529"/>
                    <a:pt x="284" y="530"/>
                  </a:cubicBezTo>
                  <a:cubicBezTo>
                    <a:pt x="281" y="532"/>
                    <a:pt x="279" y="535"/>
                    <a:pt x="279" y="539"/>
                  </a:cubicBezTo>
                  <a:cubicBezTo>
                    <a:pt x="277" y="540"/>
                    <a:pt x="277" y="540"/>
                    <a:pt x="277" y="540"/>
                  </a:cubicBezTo>
                  <a:cubicBezTo>
                    <a:pt x="277" y="543"/>
                    <a:pt x="277" y="543"/>
                    <a:pt x="277" y="543"/>
                  </a:cubicBezTo>
                  <a:cubicBezTo>
                    <a:pt x="270" y="546"/>
                    <a:pt x="270" y="546"/>
                    <a:pt x="270" y="546"/>
                  </a:cubicBezTo>
                  <a:cubicBezTo>
                    <a:pt x="275" y="551"/>
                    <a:pt x="275" y="551"/>
                    <a:pt x="275" y="551"/>
                  </a:cubicBezTo>
                  <a:cubicBezTo>
                    <a:pt x="278" y="551"/>
                    <a:pt x="278" y="551"/>
                    <a:pt x="278" y="551"/>
                  </a:cubicBezTo>
                  <a:cubicBezTo>
                    <a:pt x="278" y="567"/>
                    <a:pt x="278" y="567"/>
                    <a:pt x="278" y="567"/>
                  </a:cubicBezTo>
                  <a:cubicBezTo>
                    <a:pt x="274" y="568"/>
                    <a:pt x="271" y="570"/>
                    <a:pt x="271" y="572"/>
                  </a:cubicBezTo>
                  <a:cubicBezTo>
                    <a:pt x="271" y="576"/>
                    <a:pt x="271" y="576"/>
                    <a:pt x="271" y="576"/>
                  </a:cubicBezTo>
                  <a:cubicBezTo>
                    <a:pt x="278" y="581"/>
                    <a:pt x="278" y="581"/>
                    <a:pt x="278" y="581"/>
                  </a:cubicBezTo>
                  <a:cubicBezTo>
                    <a:pt x="278" y="584"/>
                    <a:pt x="278" y="584"/>
                    <a:pt x="278" y="584"/>
                  </a:cubicBezTo>
                  <a:cubicBezTo>
                    <a:pt x="277" y="599"/>
                    <a:pt x="277" y="599"/>
                    <a:pt x="277" y="599"/>
                  </a:cubicBezTo>
                  <a:cubicBezTo>
                    <a:pt x="277" y="640"/>
                    <a:pt x="277" y="640"/>
                    <a:pt x="277" y="640"/>
                  </a:cubicBezTo>
                  <a:cubicBezTo>
                    <a:pt x="276" y="645"/>
                    <a:pt x="276" y="645"/>
                    <a:pt x="276" y="645"/>
                  </a:cubicBezTo>
                  <a:cubicBezTo>
                    <a:pt x="276" y="646"/>
                    <a:pt x="276" y="646"/>
                    <a:pt x="276" y="646"/>
                  </a:cubicBezTo>
                  <a:cubicBezTo>
                    <a:pt x="274" y="647"/>
                    <a:pt x="272" y="648"/>
                    <a:pt x="271" y="649"/>
                  </a:cubicBezTo>
                  <a:cubicBezTo>
                    <a:pt x="271" y="649"/>
                    <a:pt x="270" y="650"/>
                    <a:pt x="270" y="651"/>
                  </a:cubicBezTo>
                  <a:cubicBezTo>
                    <a:pt x="271" y="654"/>
                    <a:pt x="271" y="654"/>
                    <a:pt x="271" y="654"/>
                  </a:cubicBezTo>
                  <a:cubicBezTo>
                    <a:pt x="271" y="655"/>
                    <a:pt x="271" y="655"/>
                    <a:pt x="271" y="655"/>
                  </a:cubicBezTo>
                  <a:cubicBezTo>
                    <a:pt x="274" y="658"/>
                    <a:pt x="274" y="658"/>
                    <a:pt x="274" y="658"/>
                  </a:cubicBezTo>
                  <a:cubicBezTo>
                    <a:pt x="276" y="659"/>
                    <a:pt x="276" y="659"/>
                    <a:pt x="276" y="659"/>
                  </a:cubicBezTo>
                  <a:cubicBezTo>
                    <a:pt x="275" y="715"/>
                    <a:pt x="275" y="715"/>
                    <a:pt x="275" y="715"/>
                  </a:cubicBezTo>
                  <a:cubicBezTo>
                    <a:pt x="271" y="717"/>
                    <a:pt x="268" y="718"/>
                    <a:pt x="268" y="720"/>
                  </a:cubicBezTo>
                  <a:cubicBezTo>
                    <a:pt x="268" y="725"/>
                    <a:pt x="268" y="725"/>
                    <a:pt x="268" y="725"/>
                  </a:cubicBezTo>
                  <a:cubicBezTo>
                    <a:pt x="275" y="729"/>
                    <a:pt x="275" y="729"/>
                    <a:pt x="275" y="729"/>
                  </a:cubicBezTo>
                  <a:cubicBezTo>
                    <a:pt x="275" y="729"/>
                    <a:pt x="275" y="729"/>
                    <a:pt x="275" y="729"/>
                  </a:cubicBezTo>
                  <a:cubicBezTo>
                    <a:pt x="274" y="767"/>
                    <a:pt x="274" y="767"/>
                    <a:pt x="274" y="767"/>
                  </a:cubicBezTo>
                  <a:cubicBezTo>
                    <a:pt x="270" y="767"/>
                    <a:pt x="270" y="767"/>
                    <a:pt x="270" y="767"/>
                  </a:cubicBezTo>
                  <a:cubicBezTo>
                    <a:pt x="261" y="767"/>
                    <a:pt x="261" y="767"/>
                    <a:pt x="261" y="767"/>
                  </a:cubicBezTo>
                  <a:cubicBezTo>
                    <a:pt x="257" y="767"/>
                    <a:pt x="257" y="767"/>
                    <a:pt x="257" y="767"/>
                  </a:cubicBezTo>
                  <a:cubicBezTo>
                    <a:pt x="255" y="767"/>
                    <a:pt x="255" y="767"/>
                    <a:pt x="255" y="767"/>
                  </a:cubicBezTo>
                  <a:cubicBezTo>
                    <a:pt x="129" y="768"/>
                    <a:pt x="129" y="768"/>
                    <a:pt x="129" y="768"/>
                  </a:cubicBezTo>
                  <a:cubicBezTo>
                    <a:pt x="126" y="669"/>
                    <a:pt x="126" y="669"/>
                    <a:pt x="126" y="669"/>
                  </a:cubicBezTo>
                  <a:cubicBezTo>
                    <a:pt x="136" y="661"/>
                    <a:pt x="136" y="661"/>
                    <a:pt x="136" y="661"/>
                  </a:cubicBezTo>
                  <a:cubicBezTo>
                    <a:pt x="136" y="655"/>
                    <a:pt x="136" y="655"/>
                    <a:pt x="136" y="655"/>
                  </a:cubicBezTo>
                  <a:cubicBezTo>
                    <a:pt x="136" y="654"/>
                    <a:pt x="136" y="654"/>
                    <a:pt x="136" y="653"/>
                  </a:cubicBezTo>
                  <a:cubicBezTo>
                    <a:pt x="136" y="653"/>
                    <a:pt x="136" y="653"/>
                    <a:pt x="136" y="653"/>
                  </a:cubicBezTo>
                  <a:cubicBezTo>
                    <a:pt x="136" y="653"/>
                    <a:pt x="136" y="653"/>
                    <a:pt x="136" y="653"/>
                  </a:cubicBezTo>
                  <a:cubicBezTo>
                    <a:pt x="135" y="651"/>
                    <a:pt x="131" y="648"/>
                    <a:pt x="125" y="646"/>
                  </a:cubicBezTo>
                  <a:cubicBezTo>
                    <a:pt x="122" y="555"/>
                    <a:pt x="122" y="555"/>
                    <a:pt x="122" y="555"/>
                  </a:cubicBezTo>
                  <a:cubicBezTo>
                    <a:pt x="131" y="548"/>
                    <a:pt x="131" y="548"/>
                    <a:pt x="131" y="548"/>
                  </a:cubicBezTo>
                  <a:cubicBezTo>
                    <a:pt x="131" y="541"/>
                    <a:pt x="131" y="541"/>
                    <a:pt x="131" y="541"/>
                  </a:cubicBezTo>
                  <a:cubicBezTo>
                    <a:pt x="131" y="541"/>
                    <a:pt x="131" y="540"/>
                    <a:pt x="131" y="540"/>
                  </a:cubicBezTo>
                  <a:cubicBezTo>
                    <a:pt x="130" y="537"/>
                    <a:pt x="127" y="535"/>
                    <a:pt x="121" y="533"/>
                  </a:cubicBezTo>
                  <a:cubicBezTo>
                    <a:pt x="118" y="429"/>
                    <a:pt x="118" y="429"/>
                    <a:pt x="118" y="429"/>
                  </a:cubicBezTo>
                  <a:cubicBezTo>
                    <a:pt x="129" y="421"/>
                    <a:pt x="129" y="421"/>
                    <a:pt x="129" y="421"/>
                  </a:cubicBezTo>
                  <a:cubicBezTo>
                    <a:pt x="129" y="414"/>
                    <a:pt x="129" y="414"/>
                    <a:pt x="129" y="414"/>
                  </a:cubicBezTo>
                  <a:cubicBezTo>
                    <a:pt x="129" y="413"/>
                    <a:pt x="129" y="413"/>
                    <a:pt x="128" y="413"/>
                  </a:cubicBezTo>
                  <a:cubicBezTo>
                    <a:pt x="128" y="413"/>
                    <a:pt x="128" y="413"/>
                    <a:pt x="128" y="413"/>
                  </a:cubicBezTo>
                  <a:cubicBezTo>
                    <a:pt x="128" y="410"/>
                    <a:pt x="123" y="407"/>
                    <a:pt x="117" y="405"/>
                  </a:cubicBezTo>
                  <a:cubicBezTo>
                    <a:pt x="117" y="380"/>
                    <a:pt x="117" y="380"/>
                    <a:pt x="117" y="380"/>
                  </a:cubicBezTo>
                  <a:cubicBezTo>
                    <a:pt x="122" y="379"/>
                    <a:pt x="122" y="379"/>
                    <a:pt x="122" y="379"/>
                  </a:cubicBezTo>
                  <a:cubicBezTo>
                    <a:pt x="130" y="372"/>
                    <a:pt x="130" y="372"/>
                    <a:pt x="130" y="372"/>
                  </a:cubicBezTo>
                  <a:cubicBezTo>
                    <a:pt x="118" y="367"/>
                    <a:pt x="118" y="367"/>
                    <a:pt x="118" y="367"/>
                  </a:cubicBezTo>
                  <a:cubicBezTo>
                    <a:pt x="118" y="362"/>
                    <a:pt x="118" y="362"/>
                    <a:pt x="118" y="362"/>
                  </a:cubicBezTo>
                  <a:cubicBezTo>
                    <a:pt x="117" y="361"/>
                    <a:pt x="117" y="361"/>
                    <a:pt x="117" y="361"/>
                  </a:cubicBezTo>
                  <a:cubicBezTo>
                    <a:pt x="116" y="361"/>
                    <a:pt x="116" y="361"/>
                    <a:pt x="116" y="361"/>
                  </a:cubicBezTo>
                  <a:cubicBezTo>
                    <a:pt x="116" y="359"/>
                    <a:pt x="115" y="357"/>
                    <a:pt x="115" y="356"/>
                  </a:cubicBezTo>
                  <a:cubicBezTo>
                    <a:pt x="114" y="352"/>
                    <a:pt x="112" y="349"/>
                    <a:pt x="109" y="347"/>
                  </a:cubicBezTo>
                  <a:cubicBezTo>
                    <a:pt x="107" y="345"/>
                    <a:pt x="105" y="344"/>
                    <a:pt x="103" y="343"/>
                  </a:cubicBezTo>
                  <a:cubicBezTo>
                    <a:pt x="103" y="342"/>
                    <a:pt x="100" y="340"/>
                    <a:pt x="98" y="340"/>
                  </a:cubicBezTo>
                  <a:cubicBezTo>
                    <a:pt x="98" y="340"/>
                    <a:pt x="98" y="340"/>
                    <a:pt x="98" y="340"/>
                  </a:cubicBezTo>
                  <a:cubicBezTo>
                    <a:pt x="98" y="339"/>
                    <a:pt x="97" y="338"/>
                    <a:pt x="96" y="338"/>
                  </a:cubicBezTo>
                  <a:cubicBezTo>
                    <a:pt x="95" y="338"/>
                    <a:pt x="95" y="338"/>
                    <a:pt x="95" y="338"/>
                  </a:cubicBezTo>
                  <a:cubicBezTo>
                    <a:pt x="94" y="338"/>
                    <a:pt x="94" y="339"/>
                    <a:pt x="94" y="340"/>
                  </a:cubicBezTo>
                  <a:cubicBezTo>
                    <a:pt x="94" y="340"/>
                    <a:pt x="94" y="340"/>
                    <a:pt x="94" y="340"/>
                  </a:cubicBezTo>
                  <a:cubicBezTo>
                    <a:pt x="91" y="341"/>
                    <a:pt x="89" y="342"/>
                    <a:pt x="88" y="343"/>
                  </a:cubicBezTo>
                  <a:cubicBezTo>
                    <a:pt x="88" y="344"/>
                    <a:pt x="88" y="344"/>
                    <a:pt x="88" y="344"/>
                  </a:cubicBezTo>
                  <a:cubicBezTo>
                    <a:pt x="87" y="344"/>
                    <a:pt x="86" y="344"/>
                    <a:pt x="85" y="345"/>
                  </a:cubicBezTo>
                  <a:cubicBezTo>
                    <a:pt x="80" y="348"/>
                    <a:pt x="76" y="354"/>
                    <a:pt x="76" y="361"/>
                  </a:cubicBezTo>
                  <a:cubicBezTo>
                    <a:pt x="73" y="362"/>
                    <a:pt x="73" y="362"/>
                    <a:pt x="73" y="362"/>
                  </a:cubicBezTo>
                  <a:cubicBezTo>
                    <a:pt x="73" y="367"/>
                    <a:pt x="73" y="367"/>
                    <a:pt x="73" y="367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70" y="379"/>
                    <a:pt x="70" y="379"/>
                    <a:pt x="70" y="379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75" y="405"/>
                    <a:pt x="75" y="405"/>
                    <a:pt x="75" y="405"/>
                  </a:cubicBezTo>
                  <a:cubicBezTo>
                    <a:pt x="68" y="407"/>
                    <a:pt x="63" y="411"/>
                    <a:pt x="63" y="414"/>
                  </a:cubicBezTo>
                  <a:cubicBezTo>
                    <a:pt x="63" y="421"/>
                    <a:pt x="63" y="421"/>
                    <a:pt x="63" y="421"/>
                  </a:cubicBezTo>
                  <a:cubicBezTo>
                    <a:pt x="74" y="429"/>
                    <a:pt x="74" y="429"/>
                    <a:pt x="74" y="429"/>
                  </a:cubicBezTo>
                  <a:cubicBezTo>
                    <a:pt x="74" y="433"/>
                    <a:pt x="74" y="433"/>
                    <a:pt x="74" y="433"/>
                  </a:cubicBezTo>
                  <a:cubicBezTo>
                    <a:pt x="74" y="458"/>
                    <a:pt x="74" y="458"/>
                    <a:pt x="74" y="458"/>
                  </a:cubicBezTo>
                  <a:cubicBezTo>
                    <a:pt x="72" y="524"/>
                    <a:pt x="72" y="524"/>
                    <a:pt x="72" y="524"/>
                  </a:cubicBezTo>
                  <a:cubicBezTo>
                    <a:pt x="72" y="533"/>
                    <a:pt x="72" y="533"/>
                    <a:pt x="72" y="533"/>
                  </a:cubicBezTo>
                  <a:cubicBezTo>
                    <a:pt x="72" y="534"/>
                    <a:pt x="71" y="534"/>
                    <a:pt x="71" y="534"/>
                  </a:cubicBezTo>
                  <a:cubicBezTo>
                    <a:pt x="68" y="535"/>
                    <a:pt x="65" y="537"/>
                    <a:pt x="64" y="539"/>
                  </a:cubicBezTo>
                  <a:cubicBezTo>
                    <a:pt x="63" y="540"/>
                    <a:pt x="62" y="541"/>
                    <a:pt x="62" y="542"/>
                  </a:cubicBezTo>
                  <a:cubicBezTo>
                    <a:pt x="62" y="548"/>
                    <a:pt x="62" y="548"/>
                    <a:pt x="62" y="548"/>
                  </a:cubicBezTo>
                  <a:cubicBezTo>
                    <a:pt x="62" y="548"/>
                    <a:pt x="62" y="548"/>
                    <a:pt x="62" y="548"/>
                  </a:cubicBezTo>
                  <a:cubicBezTo>
                    <a:pt x="69" y="553"/>
                    <a:pt x="69" y="553"/>
                    <a:pt x="69" y="553"/>
                  </a:cubicBezTo>
                  <a:cubicBezTo>
                    <a:pt x="72" y="556"/>
                    <a:pt x="72" y="556"/>
                    <a:pt x="72" y="556"/>
                  </a:cubicBezTo>
                  <a:cubicBezTo>
                    <a:pt x="70" y="647"/>
                    <a:pt x="70" y="647"/>
                    <a:pt x="70" y="647"/>
                  </a:cubicBezTo>
                  <a:cubicBezTo>
                    <a:pt x="63" y="649"/>
                    <a:pt x="59" y="652"/>
                    <a:pt x="59" y="655"/>
                  </a:cubicBezTo>
                  <a:cubicBezTo>
                    <a:pt x="59" y="662"/>
                    <a:pt x="59" y="662"/>
                    <a:pt x="59" y="662"/>
                  </a:cubicBezTo>
                  <a:cubicBezTo>
                    <a:pt x="69" y="669"/>
                    <a:pt x="69" y="669"/>
                    <a:pt x="69" y="669"/>
                  </a:cubicBezTo>
                  <a:cubicBezTo>
                    <a:pt x="69" y="670"/>
                    <a:pt x="69" y="670"/>
                    <a:pt x="69" y="670"/>
                  </a:cubicBezTo>
                  <a:cubicBezTo>
                    <a:pt x="68" y="732"/>
                    <a:pt x="68" y="732"/>
                    <a:pt x="68" y="732"/>
                  </a:cubicBezTo>
                  <a:cubicBezTo>
                    <a:pt x="68" y="758"/>
                    <a:pt x="68" y="758"/>
                    <a:pt x="68" y="758"/>
                  </a:cubicBezTo>
                  <a:cubicBezTo>
                    <a:pt x="67" y="768"/>
                    <a:pt x="67" y="768"/>
                    <a:pt x="67" y="768"/>
                  </a:cubicBezTo>
                  <a:cubicBezTo>
                    <a:pt x="66" y="768"/>
                    <a:pt x="66" y="768"/>
                    <a:pt x="66" y="768"/>
                  </a:cubicBezTo>
                  <a:cubicBezTo>
                    <a:pt x="64" y="768"/>
                    <a:pt x="64" y="768"/>
                    <a:pt x="64" y="768"/>
                  </a:cubicBezTo>
                  <a:cubicBezTo>
                    <a:pt x="58" y="768"/>
                    <a:pt x="58" y="768"/>
                    <a:pt x="58" y="768"/>
                  </a:cubicBezTo>
                  <a:cubicBezTo>
                    <a:pt x="58" y="812"/>
                    <a:pt x="58" y="812"/>
                    <a:pt x="58" y="812"/>
                  </a:cubicBezTo>
                  <a:cubicBezTo>
                    <a:pt x="58" y="833"/>
                    <a:pt x="58" y="833"/>
                    <a:pt x="58" y="833"/>
                  </a:cubicBezTo>
                  <a:cubicBezTo>
                    <a:pt x="59" y="948"/>
                    <a:pt x="59" y="948"/>
                    <a:pt x="59" y="948"/>
                  </a:cubicBezTo>
                  <a:cubicBezTo>
                    <a:pt x="39" y="955"/>
                    <a:pt x="19" y="963"/>
                    <a:pt x="0" y="972"/>
                  </a:cubicBezTo>
                  <a:cubicBezTo>
                    <a:pt x="0" y="1254"/>
                    <a:pt x="0" y="1254"/>
                    <a:pt x="0" y="1254"/>
                  </a:cubicBezTo>
                  <a:cubicBezTo>
                    <a:pt x="6378" y="1254"/>
                    <a:pt x="6378" y="1254"/>
                    <a:pt x="6378" y="1254"/>
                  </a:cubicBezTo>
                  <a:cubicBezTo>
                    <a:pt x="6378" y="972"/>
                    <a:pt x="6378" y="972"/>
                    <a:pt x="6378" y="972"/>
                  </a:cubicBezTo>
                  <a:cubicBezTo>
                    <a:pt x="6378" y="971"/>
                    <a:pt x="6377" y="971"/>
                    <a:pt x="6377" y="971"/>
                  </a:cubicBezTo>
                  <a:lnTo>
                    <a:pt x="6378" y="663"/>
                  </a:lnTo>
                  <a:close/>
                  <a:moveTo>
                    <a:pt x="80" y="404"/>
                  </a:moveTo>
                  <a:cubicBezTo>
                    <a:pt x="79" y="404"/>
                    <a:pt x="78" y="404"/>
                    <a:pt x="78" y="404"/>
                  </a:cubicBezTo>
                  <a:cubicBezTo>
                    <a:pt x="77" y="404"/>
                    <a:pt x="77" y="404"/>
                    <a:pt x="77" y="404"/>
                  </a:cubicBezTo>
                  <a:cubicBezTo>
                    <a:pt x="77" y="385"/>
                    <a:pt x="77" y="385"/>
                    <a:pt x="77" y="385"/>
                  </a:cubicBezTo>
                  <a:cubicBezTo>
                    <a:pt x="77" y="382"/>
                    <a:pt x="78" y="379"/>
                    <a:pt x="79" y="379"/>
                  </a:cubicBezTo>
                  <a:cubicBezTo>
                    <a:pt x="79" y="379"/>
                    <a:pt x="80" y="381"/>
                    <a:pt x="80" y="383"/>
                  </a:cubicBezTo>
                  <a:cubicBezTo>
                    <a:pt x="80" y="383"/>
                    <a:pt x="81" y="384"/>
                    <a:pt x="81" y="385"/>
                  </a:cubicBezTo>
                  <a:cubicBezTo>
                    <a:pt x="81" y="401"/>
                    <a:pt x="81" y="401"/>
                    <a:pt x="81" y="401"/>
                  </a:cubicBezTo>
                  <a:cubicBezTo>
                    <a:pt x="81" y="404"/>
                    <a:pt x="81" y="404"/>
                    <a:pt x="81" y="404"/>
                  </a:cubicBezTo>
                  <a:lnTo>
                    <a:pt x="80" y="404"/>
                  </a:lnTo>
                  <a:close/>
                  <a:moveTo>
                    <a:pt x="87" y="403"/>
                  </a:moveTo>
                  <a:cubicBezTo>
                    <a:pt x="86" y="403"/>
                    <a:pt x="84" y="403"/>
                    <a:pt x="83" y="403"/>
                  </a:cubicBezTo>
                  <a:cubicBezTo>
                    <a:pt x="83" y="385"/>
                    <a:pt x="83" y="385"/>
                    <a:pt x="83" y="385"/>
                  </a:cubicBezTo>
                  <a:cubicBezTo>
                    <a:pt x="83" y="383"/>
                    <a:pt x="83" y="383"/>
                    <a:pt x="83" y="383"/>
                  </a:cubicBezTo>
                  <a:cubicBezTo>
                    <a:pt x="83" y="382"/>
                    <a:pt x="83" y="381"/>
                    <a:pt x="83" y="381"/>
                  </a:cubicBezTo>
                  <a:cubicBezTo>
                    <a:pt x="84" y="379"/>
                    <a:pt x="86" y="377"/>
                    <a:pt x="88" y="377"/>
                  </a:cubicBezTo>
                  <a:cubicBezTo>
                    <a:pt x="88" y="377"/>
                    <a:pt x="88" y="377"/>
                    <a:pt x="88" y="377"/>
                  </a:cubicBezTo>
                  <a:cubicBezTo>
                    <a:pt x="89" y="377"/>
                    <a:pt x="90" y="377"/>
                    <a:pt x="90" y="378"/>
                  </a:cubicBezTo>
                  <a:cubicBezTo>
                    <a:pt x="93" y="378"/>
                    <a:pt x="94" y="381"/>
                    <a:pt x="94" y="383"/>
                  </a:cubicBezTo>
                  <a:cubicBezTo>
                    <a:pt x="94" y="402"/>
                    <a:pt x="94" y="402"/>
                    <a:pt x="94" y="402"/>
                  </a:cubicBezTo>
                  <a:cubicBezTo>
                    <a:pt x="92" y="402"/>
                    <a:pt x="90" y="402"/>
                    <a:pt x="87" y="403"/>
                  </a:cubicBezTo>
                  <a:close/>
                  <a:moveTo>
                    <a:pt x="109" y="403"/>
                  </a:moveTo>
                  <a:cubicBezTo>
                    <a:pt x="107" y="403"/>
                    <a:pt x="104" y="403"/>
                    <a:pt x="102" y="402"/>
                  </a:cubicBezTo>
                  <a:cubicBezTo>
                    <a:pt x="101" y="402"/>
                    <a:pt x="99" y="402"/>
                    <a:pt x="97" y="402"/>
                  </a:cubicBezTo>
                  <a:cubicBezTo>
                    <a:pt x="97" y="383"/>
                    <a:pt x="97" y="383"/>
                    <a:pt x="97" y="383"/>
                  </a:cubicBezTo>
                  <a:cubicBezTo>
                    <a:pt x="97" y="380"/>
                    <a:pt x="100" y="377"/>
                    <a:pt x="103" y="377"/>
                  </a:cubicBezTo>
                  <a:cubicBezTo>
                    <a:pt x="104" y="377"/>
                    <a:pt x="105" y="377"/>
                    <a:pt x="105" y="378"/>
                  </a:cubicBezTo>
                  <a:cubicBezTo>
                    <a:pt x="107" y="378"/>
                    <a:pt x="109" y="381"/>
                    <a:pt x="109" y="383"/>
                  </a:cubicBezTo>
                  <a:cubicBezTo>
                    <a:pt x="109" y="402"/>
                    <a:pt x="109" y="402"/>
                    <a:pt x="109" y="402"/>
                  </a:cubicBezTo>
                  <a:cubicBezTo>
                    <a:pt x="109" y="403"/>
                    <a:pt x="109" y="403"/>
                    <a:pt x="109" y="403"/>
                  </a:cubicBezTo>
                  <a:close/>
                  <a:moveTo>
                    <a:pt x="112" y="404"/>
                  </a:moveTo>
                  <a:cubicBezTo>
                    <a:pt x="111" y="404"/>
                    <a:pt x="111" y="404"/>
                    <a:pt x="111" y="404"/>
                  </a:cubicBezTo>
                  <a:cubicBezTo>
                    <a:pt x="111" y="385"/>
                    <a:pt x="111" y="385"/>
                    <a:pt x="111" y="385"/>
                  </a:cubicBezTo>
                  <a:cubicBezTo>
                    <a:pt x="111" y="385"/>
                    <a:pt x="111" y="385"/>
                    <a:pt x="111" y="385"/>
                  </a:cubicBezTo>
                  <a:cubicBezTo>
                    <a:pt x="111" y="383"/>
                    <a:pt x="111" y="381"/>
                    <a:pt x="112" y="380"/>
                  </a:cubicBezTo>
                  <a:cubicBezTo>
                    <a:pt x="112" y="379"/>
                    <a:pt x="112" y="379"/>
                    <a:pt x="113" y="379"/>
                  </a:cubicBezTo>
                  <a:cubicBezTo>
                    <a:pt x="113" y="379"/>
                    <a:pt x="114" y="380"/>
                    <a:pt x="114" y="382"/>
                  </a:cubicBezTo>
                  <a:cubicBezTo>
                    <a:pt x="114" y="383"/>
                    <a:pt x="114" y="384"/>
                    <a:pt x="114" y="385"/>
                  </a:cubicBezTo>
                  <a:cubicBezTo>
                    <a:pt x="115" y="404"/>
                    <a:pt x="115" y="404"/>
                    <a:pt x="115" y="404"/>
                  </a:cubicBezTo>
                  <a:cubicBezTo>
                    <a:pt x="114" y="404"/>
                    <a:pt x="113" y="404"/>
                    <a:pt x="112" y="404"/>
                  </a:cubicBezTo>
                  <a:close/>
                  <a:moveTo>
                    <a:pt x="282" y="566"/>
                  </a:moveTo>
                  <a:cubicBezTo>
                    <a:pt x="281" y="566"/>
                    <a:pt x="280" y="566"/>
                    <a:pt x="280" y="566"/>
                  </a:cubicBezTo>
                  <a:cubicBezTo>
                    <a:pt x="280" y="566"/>
                    <a:pt x="280" y="566"/>
                    <a:pt x="280" y="566"/>
                  </a:cubicBezTo>
                  <a:cubicBezTo>
                    <a:pt x="280" y="554"/>
                    <a:pt x="280" y="554"/>
                    <a:pt x="280" y="554"/>
                  </a:cubicBezTo>
                  <a:cubicBezTo>
                    <a:pt x="280" y="552"/>
                    <a:pt x="280" y="551"/>
                    <a:pt x="281" y="551"/>
                  </a:cubicBezTo>
                  <a:cubicBezTo>
                    <a:pt x="281" y="551"/>
                    <a:pt x="281" y="551"/>
                    <a:pt x="282" y="553"/>
                  </a:cubicBezTo>
                  <a:cubicBezTo>
                    <a:pt x="282" y="553"/>
                    <a:pt x="282" y="554"/>
                    <a:pt x="282" y="554"/>
                  </a:cubicBezTo>
                  <a:cubicBezTo>
                    <a:pt x="282" y="564"/>
                    <a:pt x="282" y="564"/>
                    <a:pt x="282" y="564"/>
                  </a:cubicBezTo>
                  <a:cubicBezTo>
                    <a:pt x="282" y="566"/>
                    <a:pt x="282" y="566"/>
                    <a:pt x="282" y="566"/>
                  </a:cubicBezTo>
                  <a:close/>
                  <a:moveTo>
                    <a:pt x="286" y="565"/>
                  </a:moveTo>
                  <a:cubicBezTo>
                    <a:pt x="285" y="565"/>
                    <a:pt x="284" y="565"/>
                    <a:pt x="283" y="565"/>
                  </a:cubicBezTo>
                  <a:cubicBezTo>
                    <a:pt x="283" y="554"/>
                    <a:pt x="283" y="554"/>
                    <a:pt x="283" y="554"/>
                  </a:cubicBezTo>
                  <a:cubicBezTo>
                    <a:pt x="283" y="553"/>
                    <a:pt x="283" y="553"/>
                    <a:pt x="283" y="553"/>
                  </a:cubicBezTo>
                  <a:cubicBezTo>
                    <a:pt x="283" y="553"/>
                    <a:pt x="283" y="552"/>
                    <a:pt x="283" y="552"/>
                  </a:cubicBezTo>
                  <a:cubicBezTo>
                    <a:pt x="284" y="550"/>
                    <a:pt x="285" y="549"/>
                    <a:pt x="287" y="549"/>
                  </a:cubicBezTo>
                  <a:cubicBezTo>
                    <a:pt x="287" y="549"/>
                    <a:pt x="287" y="549"/>
                    <a:pt x="287" y="549"/>
                  </a:cubicBezTo>
                  <a:cubicBezTo>
                    <a:pt x="287" y="549"/>
                    <a:pt x="287" y="550"/>
                    <a:pt x="288" y="550"/>
                  </a:cubicBezTo>
                  <a:cubicBezTo>
                    <a:pt x="289" y="550"/>
                    <a:pt x="290" y="551"/>
                    <a:pt x="290" y="553"/>
                  </a:cubicBezTo>
                  <a:cubicBezTo>
                    <a:pt x="290" y="565"/>
                    <a:pt x="290" y="565"/>
                    <a:pt x="290" y="565"/>
                  </a:cubicBezTo>
                  <a:cubicBezTo>
                    <a:pt x="289" y="565"/>
                    <a:pt x="287" y="565"/>
                    <a:pt x="286" y="565"/>
                  </a:cubicBezTo>
                  <a:close/>
                  <a:moveTo>
                    <a:pt x="299" y="565"/>
                  </a:moveTo>
                  <a:cubicBezTo>
                    <a:pt x="298" y="565"/>
                    <a:pt x="296" y="565"/>
                    <a:pt x="295" y="565"/>
                  </a:cubicBezTo>
                  <a:cubicBezTo>
                    <a:pt x="294" y="565"/>
                    <a:pt x="293" y="565"/>
                    <a:pt x="292" y="565"/>
                  </a:cubicBezTo>
                  <a:cubicBezTo>
                    <a:pt x="292" y="553"/>
                    <a:pt x="292" y="553"/>
                    <a:pt x="292" y="553"/>
                  </a:cubicBezTo>
                  <a:cubicBezTo>
                    <a:pt x="292" y="551"/>
                    <a:pt x="294" y="549"/>
                    <a:pt x="296" y="549"/>
                  </a:cubicBezTo>
                  <a:cubicBezTo>
                    <a:pt x="296" y="549"/>
                    <a:pt x="296" y="549"/>
                    <a:pt x="297" y="550"/>
                  </a:cubicBezTo>
                  <a:cubicBezTo>
                    <a:pt x="298" y="550"/>
                    <a:pt x="299" y="551"/>
                    <a:pt x="299" y="553"/>
                  </a:cubicBezTo>
                  <a:cubicBezTo>
                    <a:pt x="299" y="564"/>
                    <a:pt x="299" y="564"/>
                    <a:pt x="299" y="564"/>
                  </a:cubicBezTo>
                  <a:cubicBezTo>
                    <a:pt x="299" y="565"/>
                    <a:pt x="299" y="565"/>
                    <a:pt x="299" y="565"/>
                  </a:cubicBezTo>
                  <a:close/>
                  <a:moveTo>
                    <a:pt x="301" y="566"/>
                  </a:moveTo>
                  <a:cubicBezTo>
                    <a:pt x="301" y="566"/>
                    <a:pt x="301" y="566"/>
                    <a:pt x="301" y="566"/>
                  </a:cubicBezTo>
                  <a:cubicBezTo>
                    <a:pt x="301" y="554"/>
                    <a:pt x="301" y="554"/>
                    <a:pt x="301" y="554"/>
                  </a:cubicBezTo>
                  <a:cubicBezTo>
                    <a:pt x="301" y="554"/>
                    <a:pt x="301" y="554"/>
                    <a:pt x="301" y="554"/>
                  </a:cubicBezTo>
                  <a:cubicBezTo>
                    <a:pt x="301" y="553"/>
                    <a:pt x="301" y="552"/>
                    <a:pt x="301" y="551"/>
                  </a:cubicBezTo>
                  <a:cubicBezTo>
                    <a:pt x="301" y="551"/>
                    <a:pt x="301" y="550"/>
                    <a:pt x="302" y="550"/>
                  </a:cubicBezTo>
                  <a:cubicBezTo>
                    <a:pt x="302" y="550"/>
                    <a:pt x="302" y="551"/>
                    <a:pt x="302" y="553"/>
                  </a:cubicBezTo>
                  <a:cubicBezTo>
                    <a:pt x="302" y="553"/>
                    <a:pt x="303" y="554"/>
                    <a:pt x="303" y="554"/>
                  </a:cubicBezTo>
                  <a:cubicBezTo>
                    <a:pt x="303" y="566"/>
                    <a:pt x="303" y="566"/>
                    <a:pt x="303" y="566"/>
                  </a:cubicBezTo>
                  <a:cubicBezTo>
                    <a:pt x="302" y="566"/>
                    <a:pt x="301" y="566"/>
                    <a:pt x="301" y="566"/>
                  </a:cubicBezTo>
                  <a:close/>
                  <a:moveTo>
                    <a:pt x="369" y="564"/>
                  </a:moveTo>
                  <a:cubicBezTo>
                    <a:pt x="368" y="564"/>
                    <a:pt x="368" y="564"/>
                    <a:pt x="368" y="564"/>
                  </a:cubicBezTo>
                  <a:cubicBezTo>
                    <a:pt x="368" y="561"/>
                    <a:pt x="368" y="561"/>
                    <a:pt x="368" y="561"/>
                  </a:cubicBezTo>
                  <a:cubicBezTo>
                    <a:pt x="369" y="562"/>
                    <a:pt x="369" y="562"/>
                    <a:pt x="369" y="562"/>
                  </a:cubicBezTo>
                  <a:cubicBezTo>
                    <a:pt x="370" y="563"/>
                    <a:pt x="370" y="563"/>
                    <a:pt x="370" y="563"/>
                  </a:cubicBezTo>
                  <a:lnTo>
                    <a:pt x="369" y="564"/>
                  </a:lnTo>
                  <a:close/>
                  <a:moveTo>
                    <a:pt x="415" y="558"/>
                  </a:moveTo>
                  <a:cubicBezTo>
                    <a:pt x="404" y="558"/>
                    <a:pt x="404" y="558"/>
                    <a:pt x="404" y="558"/>
                  </a:cubicBezTo>
                  <a:cubicBezTo>
                    <a:pt x="398" y="558"/>
                    <a:pt x="398" y="558"/>
                    <a:pt x="398" y="558"/>
                  </a:cubicBezTo>
                  <a:cubicBezTo>
                    <a:pt x="397" y="529"/>
                    <a:pt x="397" y="529"/>
                    <a:pt x="397" y="529"/>
                  </a:cubicBezTo>
                  <a:cubicBezTo>
                    <a:pt x="398" y="529"/>
                    <a:pt x="398" y="529"/>
                    <a:pt x="398" y="528"/>
                  </a:cubicBezTo>
                  <a:cubicBezTo>
                    <a:pt x="398" y="528"/>
                    <a:pt x="398" y="527"/>
                    <a:pt x="397" y="527"/>
                  </a:cubicBezTo>
                  <a:cubicBezTo>
                    <a:pt x="398" y="527"/>
                    <a:pt x="398" y="526"/>
                    <a:pt x="398" y="525"/>
                  </a:cubicBezTo>
                  <a:cubicBezTo>
                    <a:pt x="398" y="522"/>
                    <a:pt x="400" y="522"/>
                    <a:pt x="401" y="522"/>
                  </a:cubicBezTo>
                  <a:cubicBezTo>
                    <a:pt x="408" y="532"/>
                    <a:pt x="408" y="532"/>
                    <a:pt x="408" y="532"/>
                  </a:cubicBezTo>
                  <a:cubicBezTo>
                    <a:pt x="408" y="532"/>
                    <a:pt x="408" y="532"/>
                    <a:pt x="408" y="532"/>
                  </a:cubicBezTo>
                  <a:cubicBezTo>
                    <a:pt x="416" y="533"/>
                    <a:pt x="416" y="533"/>
                    <a:pt x="416" y="533"/>
                  </a:cubicBezTo>
                  <a:lnTo>
                    <a:pt x="415" y="558"/>
                  </a:lnTo>
                  <a:close/>
                  <a:moveTo>
                    <a:pt x="422" y="558"/>
                  </a:moveTo>
                  <a:cubicBezTo>
                    <a:pt x="420" y="558"/>
                    <a:pt x="420" y="558"/>
                    <a:pt x="420" y="558"/>
                  </a:cubicBezTo>
                  <a:cubicBezTo>
                    <a:pt x="420" y="541"/>
                    <a:pt x="420" y="541"/>
                    <a:pt x="420" y="541"/>
                  </a:cubicBezTo>
                  <a:cubicBezTo>
                    <a:pt x="420" y="536"/>
                    <a:pt x="422" y="532"/>
                    <a:pt x="423" y="532"/>
                  </a:cubicBezTo>
                  <a:cubicBezTo>
                    <a:pt x="424" y="532"/>
                    <a:pt x="425" y="533"/>
                    <a:pt x="425" y="534"/>
                  </a:cubicBezTo>
                  <a:cubicBezTo>
                    <a:pt x="426" y="536"/>
                    <a:pt x="426" y="538"/>
                    <a:pt x="426" y="541"/>
                  </a:cubicBezTo>
                  <a:cubicBezTo>
                    <a:pt x="426" y="558"/>
                    <a:pt x="426" y="558"/>
                    <a:pt x="426" y="558"/>
                  </a:cubicBezTo>
                  <a:lnTo>
                    <a:pt x="422" y="558"/>
                  </a:lnTo>
                  <a:close/>
                  <a:moveTo>
                    <a:pt x="439" y="558"/>
                  </a:moveTo>
                  <a:cubicBezTo>
                    <a:pt x="430" y="558"/>
                    <a:pt x="430" y="558"/>
                    <a:pt x="430" y="558"/>
                  </a:cubicBezTo>
                  <a:cubicBezTo>
                    <a:pt x="430" y="538"/>
                    <a:pt x="430" y="538"/>
                    <a:pt x="430" y="538"/>
                  </a:cubicBezTo>
                  <a:cubicBezTo>
                    <a:pt x="430" y="533"/>
                    <a:pt x="435" y="529"/>
                    <a:pt x="440" y="529"/>
                  </a:cubicBezTo>
                  <a:cubicBezTo>
                    <a:pt x="440" y="529"/>
                    <a:pt x="440" y="529"/>
                    <a:pt x="440" y="529"/>
                  </a:cubicBezTo>
                  <a:cubicBezTo>
                    <a:pt x="441" y="529"/>
                    <a:pt x="442" y="529"/>
                    <a:pt x="443" y="529"/>
                  </a:cubicBezTo>
                  <a:cubicBezTo>
                    <a:pt x="447" y="530"/>
                    <a:pt x="451" y="534"/>
                    <a:pt x="451" y="538"/>
                  </a:cubicBezTo>
                  <a:cubicBezTo>
                    <a:pt x="451" y="558"/>
                    <a:pt x="451" y="558"/>
                    <a:pt x="451" y="558"/>
                  </a:cubicBezTo>
                  <a:lnTo>
                    <a:pt x="439" y="558"/>
                  </a:lnTo>
                  <a:close/>
                  <a:moveTo>
                    <a:pt x="465" y="558"/>
                  </a:moveTo>
                  <a:cubicBezTo>
                    <a:pt x="456" y="558"/>
                    <a:pt x="456" y="558"/>
                    <a:pt x="456" y="558"/>
                  </a:cubicBezTo>
                  <a:cubicBezTo>
                    <a:pt x="456" y="538"/>
                    <a:pt x="456" y="538"/>
                    <a:pt x="456" y="538"/>
                  </a:cubicBezTo>
                  <a:cubicBezTo>
                    <a:pt x="456" y="533"/>
                    <a:pt x="461" y="529"/>
                    <a:pt x="466" y="529"/>
                  </a:cubicBezTo>
                  <a:cubicBezTo>
                    <a:pt x="466" y="529"/>
                    <a:pt x="466" y="529"/>
                    <a:pt x="466" y="529"/>
                  </a:cubicBezTo>
                  <a:cubicBezTo>
                    <a:pt x="467" y="529"/>
                    <a:pt x="468" y="529"/>
                    <a:pt x="469" y="529"/>
                  </a:cubicBezTo>
                  <a:cubicBezTo>
                    <a:pt x="473" y="530"/>
                    <a:pt x="477" y="534"/>
                    <a:pt x="477" y="538"/>
                  </a:cubicBezTo>
                  <a:cubicBezTo>
                    <a:pt x="477" y="558"/>
                    <a:pt x="477" y="558"/>
                    <a:pt x="477" y="558"/>
                  </a:cubicBezTo>
                  <a:lnTo>
                    <a:pt x="465" y="558"/>
                  </a:lnTo>
                  <a:close/>
                  <a:moveTo>
                    <a:pt x="483" y="558"/>
                  </a:moveTo>
                  <a:cubicBezTo>
                    <a:pt x="481" y="558"/>
                    <a:pt x="481" y="558"/>
                    <a:pt x="481" y="558"/>
                  </a:cubicBezTo>
                  <a:cubicBezTo>
                    <a:pt x="481" y="541"/>
                    <a:pt x="481" y="541"/>
                    <a:pt x="481" y="541"/>
                  </a:cubicBezTo>
                  <a:cubicBezTo>
                    <a:pt x="481" y="536"/>
                    <a:pt x="482" y="531"/>
                    <a:pt x="484" y="531"/>
                  </a:cubicBezTo>
                  <a:cubicBezTo>
                    <a:pt x="484" y="531"/>
                    <a:pt x="485" y="532"/>
                    <a:pt x="486" y="534"/>
                  </a:cubicBezTo>
                  <a:cubicBezTo>
                    <a:pt x="486" y="535"/>
                    <a:pt x="487" y="538"/>
                    <a:pt x="487" y="541"/>
                  </a:cubicBezTo>
                  <a:cubicBezTo>
                    <a:pt x="487" y="558"/>
                    <a:pt x="487" y="558"/>
                    <a:pt x="487" y="558"/>
                  </a:cubicBezTo>
                  <a:lnTo>
                    <a:pt x="483" y="558"/>
                  </a:lnTo>
                  <a:close/>
                  <a:moveTo>
                    <a:pt x="715" y="556"/>
                  </a:moveTo>
                  <a:cubicBezTo>
                    <a:pt x="714" y="556"/>
                    <a:pt x="714" y="556"/>
                    <a:pt x="714" y="556"/>
                  </a:cubicBezTo>
                  <a:cubicBezTo>
                    <a:pt x="714" y="539"/>
                    <a:pt x="714" y="539"/>
                    <a:pt x="714" y="539"/>
                  </a:cubicBezTo>
                  <a:cubicBezTo>
                    <a:pt x="714" y="534"/>
                    <a:pt x="715" y="530"/>
                    <a:pt x="717" y="530"/>
                  </a:cubicBezTo>
                  <a:cubicBezTo>
                    <a:pt x="717" y="530"/>
                    <a:pt x="718" y="531"/>
                    <a:pt x="718" y="532"/>
                  </a:cubicBezTo>
                  <a:cubicBezTo>
                    <a:pt x="719" y="534"/>
                    <a:pt x="719" y="537"/>
                    <a:pt x="719" y="539"/>
                  </a:cubicBezTo>
                  <a:cubicBezTo>
                    <a:pt x="720" y="556"/>
                    <a:pt x="720" y="556"/>
                    <a:pt x="720" y="556"/>
                  </a:cubicBezTo>
                  <a:lnTo>
                    <a:pt x="715" y="556"/>
                  </a:lnTo>
                  <a:close/>
                  <a:moveTo>
                    <a:pt x="733" y="556"/>
                  </a:moveTo>
                  <a:cubicBezTo>
                    <a:pt x="723" y="556"/>
                    <a:pt x="723" y="556"/>
                    <a:pt x="723" y="556"/>
                  </a:cubicBezTo>
                  <a:cubicBezTo>
                    <a:pt x="723" y="537"/>
                    <a:pt x="723" y="537"/>
                    <a:pt x="723" y="537"/>
                  </a:cubicBezTo>
                  <a:cubicBezTo>
                    <a:pt x="723" y="531"/>
                    <a:pt x="728" y="527"/>
                    <a:pt x="734" y="527"/>
                  </a:cubicBezTo>
                  <a:cubicBezTo>
                    <a:pt x="735" y="527"/>
                    <a:pt x="735" y="527"/>
                    <a:pt x="736" y="527"/>
                  </a:cubicBezTo>
                  <a:cubicBezTo>
                    <a:pt x="741" y="528"/>
                    <a:pt x="744" y="532"/>
                    <a:pt x="744" y="536"/>
                  </a:cubicBezTo>
                  <a:cubicBezTo>
                    <a:pt x="744" y="556"/>
                    <a:pt x="744" y="556"/>
                    <a:pt x="744" y="556"/>
                  </a:cubicBezTo>
                  <a:lnTo>
                    <a:pt x="733" y="556"/>
                  </a:lnTo>
                  <a:close/>
                  <a:moveTo>
                    <a:pt x="759" y="556"/>
                  </a:moveTo>
                  <a:cubicBezTo>
                    <a:pt x="750" y="556"/>
                    <a:pt x="750" y="556"/>
                    <a:pt x="750" y="556"/>
                  </a:cubicBezTo>
                  <a:cubicBezTo>
                    <a:pt x="749" y="536"/>
                    <a:pt x="749" y="536"/>
                    <a:pt x="749" y="536"/>
                  </a:cubicBezTo>
                  <a:cubicBezTo>
                    <a:pt x="749" y="531"/>
                    <a:pt x="754" y="527"/>
                    <a:pt x="760" y="527"/>
                  </a:cubicBezTo>
                  <a:cubicBezTo>
                    <a:pt x="760" y="527"/>
                    <a:pt x="760" y="527"/>
                    <a:pt x="760" y="527"/>
                  </a:cubicBezTo>
                  <a:cubicBezTo>
                    <a:pt x="761" y="527"/>
                    <a:pt x="761" y="527"/>
                    <a:pt x="762" y="527"/>
                  </a:cubicBezTo>
                  <a:cubicBezTo>
                    <a:pt x="767" y="528"/>
                    <a:pt x="770" y="532"/>
                    <a:pt x="770" y="536"/>
                  </a:cubicBezTo>
                  <a:cubicBezTo>
                    <a:pt x="770" y="556"/>
                    <a:pt x="770" y="556"/>
                    <a:pt x="770" y="556"/>
                  </a:cubicBezTo>
                  <a:lnTo>
                    <a:pt x="759" y="556"/>
                  </a:lnTo>
                  <a:close/>
                  <a:moveTo>
                    <a:pt x="776" y="556"/>
                  </a:moveTo>
                  <a:cubicBezTo>
                    <a:pt x="774" y="556"/>
                    <a:pt x="774" y="556"/>
                    <a:pt x="774" y="556"/>
                  </a:cubicBezTo>
                  <a:cubicBezTo>
                    <a:pt x="774" y="539"/>
                    <a:pt x="774" y="539"/>
                    <a:pt x="774" y="539"/>
                  </a:cubicBezTo>
                  <a:cubicBezTo>
                    <a:pt x="774" y="534"/>
                    <a:pt x="775" y="530"/>
                    <a:pt x="777" y="530"/>
                  </a:cubicBezTo>
                  <a:cubicBezTo>
                    <a:pt x="778" y="530"/>
                    <a:pt x="778" y="531"/>
                    <a:pt x="779" y="532"/>
                  </a:cubicBezTo>
                  <a:cubicBezTo>
                    <a:pt x="780" y="534"/>
                    <a:pt x="780" y="536"/>
                    <a:pt x="780" y="539"/>
                  </a:cubicBezTo>
                  <a:cubicBezTo>
                    <a:pt x="780" y="556"/>
                    <a:pt x="780" y="556"/>
                    <a:pt x="780" y="556"/>
                  </a:cubicBezTo>
                  <a:lnTo>
                    <a:pt x="776" y="556"/>
                  </a:lnTo>
                  <a:close/>
                  <a:moveTo>
                    <a:pt x="803" y="527"/>
                  </a:moveTo>
                  <a:cubicBezTo>
                    <a:pt x="803" y="556"/>
                    <a:pt x="803" y="556"/>
                    <a:pt x="803" y="556"/>
                  </a:cubicBezTo>
                  <a:cubicBezTo>
                    <a:pt x="792" y="556"/>
                    <a:pt x="792" y="556"/>
                    <a:pt x="792" y="556"/>
                  </a:cubicBezTo>
                  <a:cubicBezTo>
                    <a:pt x="785" y="556"/>
                    <a:pt x="785" y="556"/>
                    <a:pt x="785" y="556"/>
                  </a:cubicBezTo>
                  <a:cubicBezTo>
                    <a:pt x="784" y="531"/>
                    <a:pt x="784" y="531"/>
                    <a:pt x="784" y="531"/>
                  </a:cubicBezTo>
                  <a:cubicBezTo>
                    <a:pt x="793" y="530"/>
                    <a:pt x="793" y="530"/>
                    <a:pt x="793" y="530"/>
                  </a:cubicBezTo>
                  <a:cubicBezTo>
                    <a:pt x="795" y="525"/>
                    <a:pt x="795" y="525"/>
                    <a:pt x="795" y="525"/>
                  </a:cubicBezTo>
                  <a:cubicBezTo>
                    <a:pt x="799" y="520"/>
                    <a:pt x="799" y="520"/>
                    <a:pt x="799" y="520"/>
                  </a:cubicBezTo>
                  <a:cubicBezTo>
                    <a:pt x="800" y="520"/>
                    <a:pt x="802" y="519"/>
                    <a:pt x="802" y="523"/>
                  </a:cubicBezTo>
                  <a:cubicBezTo>
                    <a:pt x="802" y="524"/>
                    <a:pt x="802" y="524"/>
                    <a:pt x="803" y="525"/>
                  </a:cubicBezTo>
                  <a:cubicBezTo>
                    <a:pt x="802" y="525"/>
                    <a:pt x="802" y="525"/>
                    <a:pt x="802" y="526"/>
                  </a:cubicBezTo>
                  <a:cubicBezTo>
                    <a:pt x="802" y="526"/>
                    <a:pt x="802" y="526"/>
                    <a:pt x="803" y="527"/>
                  </a:cubicBezTo>
                  <a:close/>
                  <a:moveTo>
                    <a:pt x="831" y="561"/>
                  </a:moveTo>
                  <a:cubicBezTo>
                    <a:pt x="830" y="560"/>
                    <a:pt x="830" y="560"/>
                    <a:pt x="830" y="560"/>
                  </a:cubicBezTo>
                  <a:cubicBezTo>
                    <a:pt x="831" y="559"/>
                    <a:pt x="831" y="559"/>
                    <a:pt x="831" y="559"/>
                  </a:cubicBezTo>
                  <a:cubicBezTo>
                    <a:pt x="832" y="558"/>
                    <a:pt x="832" y="558"/>
                    <a:pt x="832" y="558"/>
                  </a:cubicBezTo>
                  <a:cubicBezTo>
                    <a:pt x="832" y="561"/>
                    <a:pt x="832" y="561"/>
                    <a:pt x="832" y="561"/>
                  </a:cubicBezTo>
                  <a:lnTo>
                    <a:pt x="831" y="561"/>
                  </a:lnTo>
                  <a:close/>
                  <a:moveTo>
                    <a:pt x="900" y="562"/>
                  </a:moveTo>
                  <a:cubicBezTo>
                    <a:pt x="899" y="562"/>
                    <a:pt x="899" y="562"/>
                    <a:pt x="898" y="562"/>
                  </a:cubicBezTo>
                  <a:cubicBezTo>
                    <a:pt x="898" y="550"/>
                    <a:pt x="898" y="550"/>
                    <a:pt x="898" y="550"/>
                  </a:cubicBezTo>
                  <a:cubicBezTo>
                    <a:pt x="898" y="548"/>
                    <a:pt x="898" y="547"/>
                    <a:pt x="899" y="547"/>
                  </a:cubicBezTo>
                  <a:cubicBezTo>
                    <a:pt x="899" y="547"/>
                    <a:pt x="900" y="548"/>
                    <a:pt x="900" y="550"/>
                  </a:cubicBezTo>
                  <a:cubicBezTo>
                    <a:pt x="900" y="561"/>
                    <a:pt x="900" y="561"/>
                    <a:pt x="900" y="561"/>
                  </a:cubicBezTo>
                  <a:cubicBezTo>
                    <a:pt x="900" y="562"/>
                    <a:pt x="900" y="562"/>
                    <a:pt x="900" y="562"/>
                  </a:cubicBezTo>
                  <a:close/>
                  <a:moveTo>
                    <a:pt x="904" y="561"/>
                  </a:moveTo>
                  <a:cubicBezTo>
                    <a:pt x="903" y="561"/>
                    <a:pt x="902" y="562"/>
                    <a:pt x="901" y="562"/>
                  </a:cubicBezTo>
                  <a:cubicBezTo>
                    <a:pt x="901" y="550"/>
                    <a:pt x="901" y="550"/>
                    <a:pt x="901" y="550"/>
                  </a:cubicBezTo>
                  <a:cubicBezTo>
                    <a:pt x="901" y="549"/>
                    <a:pt x="901" y="549"/>
                    <a:pt x="901" y="549"/>
                  </a:cubicBezTo>
                  <a:cubicBezTo>
                    <a:pt x="901" y="549"/>
                    <a:pt x="901" y="548"/>
                    <a:pt x="902" y="548"/>
                  </a:cubicBezTo>
                  <a:cubicBezTo>
                    <a:pt x="902" y="547"/>
                    <a:pt x="903" y="546"/>
                    <a:pt x="905" y="546"/>
                  </a:cubicBezTo>
                  <a:cubicBezTo>
                    <a:pt x="905" y="546"/>
                    <a:pt x="906" y="546"/>
                    <a:pt x="906" y="546"/>
                  </a:cubicBezTo>
                  <a:cubicBezTo>
                    <a:pt x="907" y="546"/>
                    <a:pt x="908" y="548"/>
                    <a:pt x="908" y="549"/>
                  </a:cubicBezTo>
                  <a:cubicBezTo>
                    <a:pt x="908" y="561"/>
                    <a:pt x="908" y="561"/>
                    <a:pt x="908" y="561"/>
                  </a:cubicBezTo>
                  <a:cubicBezTo>
                    <a:pt x="907" y="561"/>
                    <a:pt x="905" y="561"/>
                    <a:pt x="904" y="561"/>
                  </a:cubicBezTo>
                  <a:close/>
                  <a:moveTo>
                    <a:pt x="917" y="562"/>
                  </a:moveTo>
                  <a:cubicBezTo>
                    <a:pt x="916" y="561"/>
                    <a:pt x="915" y="561"/>
                    <a:pt x="913" y="561"/>
                  </a:cubicBezTo>
                  <a:cubicBezTo>
                    <a:pt x="912" y="561"/>
                    <a:pt x="911" y="561"/>
                    <a:pt x="910" y="561"/>
                  </a:cubicBezTo>
                  <a:cubicBezTo>
                    <a:pt x="910" y="549"/>
                    <a:pt x="910" y="549"/>
                    <a:pt x="910" y="549"/>
                  </a:cubicBezTo>
                  <a:cubicBezTo>
                    <a:pt x="910" y="547"/>
                    <a:pt x="912" y="546"/>
                    <a:pt x="914" y="546"/>
                  </a:cubicBezTo>
                  <a:cubicBezTo>
                    <a:pt x="914" y="546"/>
                    <a:pt x="915" y="546"/>
                    <a:pt x="915" y="546"/>
                  </a:cubicBezTo>
                  <a:cubicBezTo>
                    <a:pt x="916" y="546"/>
                    <a:pt x="917" y="548"/>
                    <a:pt x="917" y="549"/>
                  </a:cubicBezTo>
                  <a:cubicBezTo>
                    <a:pt x="918" y="561"/>
                    <a:pt x="918" y="561"/>
                    <a:pt x="918" y="561"/>
                  </a:cubicBezTo>
                  <a:cubicBezTo>
                    <a:pt x="918" y="562"/>
                    <a:pt x="918" y="562"/>
                    <a:pt x="918" y="562"/>
                  </a:cubicBezTo>
                  <a:lnTo>
                    <a:pt x="917" y="562"/>
                  </a:lnTo>
                  <a:close/>
                  <a:moveTo>
                    <a:pt x="919" y="562"/>
                  </a:moveTo>
                  <a:cubicBezTo>
                    <a:pt x="919" y="562"/>
                    <a:pt x="919" y="562"/>
                    <a:pt x="919" y="562"/>
                  </a:cubicBezTo>
                  <a:cubicBezTo>
                    <a:pt x="919" y="550"/>
                    <a:pt x="919" y="550"/>
                    <a:pt x="919" y="550"/>
                  </a:cubicBezTo>
                  <a:cubicBezTo>
                    <a:pt x="919" y="550"/>
                    <a:pt x="919" y="550"/>
                    <a:pt x="919" y="550"/>
                  </a:cubicBezTo>
                  <a:cubicBezTo>
                    <a:pt x="919" y="549"/>
                    <a:pt x="919" y="548"/>
                    <a:pt x="919" y="547"/>
                  </a:cubicBezTo>
                  <a:cubicBezTo>
                    <a:pt x="919" y="547"/>
                    <a:pt x="920" y="547"/>
                    <a:pt x="920" y="547"/>
                  </a:cubicBezTo>
                  <a:cubicBezTo>
                    <a:pt x="920" y="547"/>
                    <a:pt x="921" y="548"/>
                    <a:pt x="921" y="549"/>
                  </a:cubicBezTo>
                  <a:cubicBezTo>
                    <a:pt x="921" y="549"/>
                    <a:pt x="921" y="550"/>
                    <a:pt x="921" y="550"/>
                  </a:cubicBezTo>
                  <a:cubicBezTo>
                    <a:pt x="921" y="562"/>
                    <a:pt x="921" y="562"/>
                    <a:pt x="921" y="562"/>
                  </a:cubicBezTo>
                  <a:cubicBezTo>
                    <a:pt x="920" y="562"/>
                    <a:pt x="920" y="562"/>
                    <a:pt x="919" y="562"/>
                  </a:cubicBezTo>
                  <a:close/>
                  <a:moveTo>
                    <a:pt x="1087" y="398"/>
                  </a:moveTo>
                  <a:cubicBezTo>
                    <a:pt x="1086" y="398"/>
                    <a:pt x="1085" y="398"/>
                    <a:pt x="1084" y="398"/>
                  </a:cubicBezTo>
                  <a:cubicBezTo>
                    <a:pt x="1084" y="398"/>
                    <a:pt x="1084" y="398"/>
                    <a:pt x="1084" y="398"/>
                  </a:cubicBezTo>
                  <a:cubicBezTo>
                    <a:pt x="1084" y="379"/>
                    <a:pt x="1084" y="379"/>
                    <a:pt x="1084" y="379"/>
                  </a:cubicBezTo>
                  <a:cubicBezTo>
                    <a:pt x="1084" y="376"/>
                    <a:pt x="1085" y="373"/>
                    <a:pt x="1085" y="373"/>
                  </a:cubicBezTo>
                  <a:cubicBezTo>
                    <a:pt x="1086" y="373"/>
                    <a:pt x="1087" y="374"/>
                    <a:pt x="1087" y="376"/>
                  </a:cubicBezTo>
                  <a:cubicBezTo>
                    <a:pt x="1087" y="377"/>
                    <a:pt x="1087" y="378"/>
                    <a:pt x="1087" y="379"/>
                  </a:cubicBezTo>
                  <a:cubicBezTo>
                    <a:pt x="1087" y="395"/>
                    <a:pt x="1087" y="395"/>
                    <a:pt x="1087" y="395"/>
                  </a:cubicBezTo>
                  <a:cubicBezTo>
                    <a:pt x="1087" y="398"/>
                    <a:pt x="1087" y="398"/>
                    <a:pt x="1087" y="398"/>
                  </a:cubicBezTo>
                  <a:close/>
                  <a:moveTo>
                    <a:pt x="1094" y="397"/>
                  </a:moveTo>
                  <a:cubicBezTo>
                    <a:pt x="1092" y="397"/>
                    <a:pt x="1091" y="397"/>
                    <a:pt x="1089" y="397"/>
                  </a:cubicBezTo>
                  <a:cubicBezTo>
                    <a:pt x="1089" y="379"/>
                    <a:pt x="1089" y="379"/>
                    <a:pt x="1089" y="379"/>
                  </a:cubicBezTo>
                  <a:cubicBezTo>
                    <a:pt x="1089" y="377"/>
                    <a:pt x="1089" y="377"/>
                    <a:pt x="1089" y="377"/>
                  </a:cubicBezTo>
                  <a:cubicBezTo>
                    <a:pt x="1089" y="376"/>
                    <a:pt x="1089" y="375"/>
                    <a:pt x="1090" y="375"/>
                  </a:cubicBezTo>
                  <a:cubicBezTo>
                    <a:pt x="1091" y="373"/>
                    <a:pt x="1093" y="371"/>
                    <a:pt x="1095" y="371"/>
                  </a:cubicBezTo>
                  <a:cubicBezTo>
                    <a:pt x="1096" y="371"/>
                    <a:pt x="1096" y="371"/>
                    <a:pt x="1097" y="371"/>
                  </a:cubicBezTo>
                  <a:cubicBezTo>
                    <a:pt x="1099" y="372"/>
                    <a:pt x="1101" y="374"/>
                    <a:pt x="1101" y="377"/>
                  </a:cubicBezTo>
                  <a:cubicBezTo>
                    <a:pt x="1101" y="396"/>
                    <a:pt x="1101" y="396"/>
                    <a:pt x="1101" y="396"/>
                  </a:cubicBezTo>
                  <a:cubicBezTo>
                    <a:pt x="1099" y="396"/>
                    <a:pt x="1096" y="396"/>
                    <a:pt x="1094" y="397"/>
                  </a:cubicBezTo>
                  <a:close/>
                  <a:moveTo>
                    <a:pt x="1116" y="397"/>
                  </a:moveTo>
                  <a:cubicBezTo>
                    <a:pt x="1113" y="397"/>
                    <a:pt x="1111" y="396"/>
                    <a:pt x="1109" y="396"/>
                  </a:cubicBezTo>
                  <a:cubicBezTo>
                    <a:pt x="1107" y="396"/>
                    <a:pt x="1106" y="396"/>
                    <a:pt x="1104" y="396"/>
                  </a:cubicBezTo>
                  <a:cubicBezTo>
                    <a:pt x="1104" y="377"/>
                    <a:pt x="1104" y="377"/>
                    <a:pt x="1104" y="377"/>
                  </a:cubicBezTo>
                  <a:cubicBezTo>
                    <a:pt x="1104" y="374"/>
                    <a:pt x="1107" y="371"/>
                    <a:pt x="1110" y="371"/>
                  </a:cubicBezTo>
                  <a:cubicBezTo>
                    <a:pt x="1110" y="371"/>
                    <a:pt x="1111" y="371"/>
                    <a:pt x="1112" y="371"/>
                  </a:cubicBezTo>
                  <a:cubicBezTo>
                    <a:pt x="1114" y="372"/>
                    <a:pt x="1116" y="374"/>
                    <a:pt x="1116" y="377"/>
                  </a:cubicBezTo>
                  <a:cubicBezTo>
                    <a:pt x="1116" y="395"/>
                    <a:pt x="1116" y="395"/>
                    <a:pt x="1116" y="395"/>
                  </a:cubicBezTo>
                  <a:cubicBezTo>
                    <a:pt x="1116" y="397"/>
                    <a:pt x="1116" y="397"/>
                    <a:pt x="1116" y="397"/>
                  </a:cubicBezTo>
                  <a:close/>
                  <a:moveTo>
                    <a:pt x="1118" y="397"/>
                  </a:moveTo>
                  <a:cubicBezTo>
                    <a:pt x="1118" y="397"/>
                    <a:pt x="1118" y="397"/>
                    <a:pt x="1118" y="397"/>
                  </a:cubicBezTo>
                  <a:cubicBezTo>
                    <a:pt x="1118" y="379"/>
                    <a:pt x="1118" y="379"/>
                    <a:pt x="1118" y="379"/>
                  </a:cubicBezTo>
                  <a:cubicBezTo>
                    <a:pt x="1118" y="379"/>
                    <a:pt x="1118" y="379"/>
                    <a:pt x="1118" y="379"/>
                  </a:cubicBezTo>
                  <a:cubicBezTo>
                    <a:pt x="1118" y="377"/>
                    <a:pt x="1118" y="375"/>
                    <a:pt x="1118" y="374"/>
                  </a:cubicBezTo>
                  <a:cubicBezTo>
                    <a:pt x="1119" y="373"/>
                    <a:pt x="1119" y="373"/>
                    <a:pt x="1119" y="373"/>
                  </a:cubicBezTo>
                  <a:cubicBezTo>
                    <a:pt x="1120" y="373"/>
                    <a:pt x="1121" y="374"/>
                    <a:pt x="1121" y="376"/>
                  </a:cubicBezTo>
                  <a:cubicBezTo>
                    <a:pt x="1121" y="377"/>
                    <a:pt x="1121" y="378"/>
                    <a:pt x="1121" y="379"/>
                  </a:cubicBezTo>
                  <a:cubicBezTo>
                    <a:pt x="1121" y="398"/>
                    <a:pt x="1121" y="398"/>
                    <a:pt x="1121" y="398"/>
                  </a:cubicBezTo>
                  <a:cubicBezTo>
                    <a:pt x="1120" y="398"/>
                    <a:pt x="1119" y="398"/>
                    <a:pt x="1118" y="397"/>
                  </a:cubicBezTo>
                  <a:close/>
                  <a:moveTo>
                    <a:pt x="1602" y="1032"/>
                  </a:moveTo>
                  <a:cubicBezTo>
                    <a:pt x="1604" y="1030"/>
                    <a:pt x="1604" y="1030"/>
                    <a:pt x="1604" y="1030"/>
                  </a:cubicBezTo>
                  <a:cubicBezTo>
                    <a:pt x="1604" y="1029"/>
                    <a:pt x="1604" y="1029"/>
                    <a:pt x="1604" y="1029"/>
                  </a:cubicBezTo>
                  <a:cubicBezTo>
                    <a:pt x="1606" y="1027"/>
                    <a:pt x="1606" y="1027"/>
                    <a:pt x="1606" y="1027"/>
                  </a:cubicBezTo>
                  <a:cubicBezTo>
                    <a:pt x="1612" y="1037"/>
                    <a:pt x="1612" y="1037"/>
                    <a:pt x="1612" y="1037"/>
                  </a:cubicBezTo>
                  <a:cubicBezTo>
                    <a:pt x="1613" y="1039"/>
                    <a:pt x="1613" y="1039"/>
                    <a:pt x="1613" y="1039"/>
                  </a:cubicBezTo>
                  <a:cubicBezTo>
                    <a:pt x="1617" y="1046"/>
                    <a:pt x="1617" y="1046"/>
                    <a:pt x="1617" y="1046"/>
                  </a:cubicBezTo>
                  <a:cubicBezTo>
                    <a:pt x="1621" y="1051"/>
                    <a:pt x="1621" y="1051"/>
                    <a:pt x="1621" y="1051"/>
                  </a:cubicBezTo>
                  <a:cubicBezTo>
                    <a:pt x="1623" y="1056"/>
                    <a:pt x="1623" y="1056"/>
                    <a:pt x="1623" y="1056"/>
                  </a:cubicBezTo>
                  <a:cubicBezTo>
                    <a:pt x="1630" y="1067"/>
                    <a:pt x="1630" y="1067"/>
                    <a:pt x="1630" y="1067"/>
                  </a:cubicBezTo>
                  <a:cubicBezTo>
                    <a:pt x="1629" y="1067"/>
                    <a:pt x="1629" y="1067"/>
                    <a:pt x="1629" y="1067"/>
                  </a:cubicBezTo>
                  <a:cubicBezTo>
                    <a:pt x="1615" y="1059"/>
                    <a:pt x="1615" y="1059"/>
                    <a:pt x="1615" y="1059"/>
                  </a:cubicBezTo>
                  <a:cubicBezTo>
                    <a:pt x="1612" y="1057"/>
                    <a:pt x="1612" y="1057"/>
                    <a:pt x="1612" y="1057"/>
                  </a:cubicBezTo>
                  <a:cubicBezTo>
                    <a:pt x="1605" y="1053"/>
                    <a:pt x="1605" y="1053"/>
                    <a:pt x="1605" y="1053"/>
                  </a:cubicBezTo>
                  <a:cubicBezTo>
                    <a:pt x="1595" y="1048"/>
                    <a:pt x="1595" y="1048"/>
                    <a:pt x="1595" y="1048"/>
                  </a:cubicBezTo>
                  <a:cubicBezTo>
                    <a:pt x="1592" y="1046"/>
                    <a:pt x="1592" y="1046"/>
                    <a:pt x="1592" y="1046"/>
                  </a:cubicBezTo>
                  <a:cubicBezTo>
                    <a:pt x="1593" y="1045"/>
                    <a:pt x="1593" y="1045"/>
                    <a:pt x="1593" y="1045"/>
                  </a:cubicBezTo>
                  <a:cubicBezTo>
                    <a:pt x="1594" y="1043"/>
                    <a:pt x="1594" y="1043"/>
                    <a:pt x="1594" y="1043"/>
                  </a:cubicBezTo>
                  <a:cubicBezTo>
                    <a:pt x="1596" y="1041"/>
                    <a:pt x="1596" y="1041"/>
                    <a:pt x="1596" y="1041"/>
                  </a:cubicBezTo>
                  <a:cubicBezTo>
                    <a:pt x="1596" y="1041"/>
                    <a:pt x="1596" y="1041"/>
                    <a:pt x="1596" y="1041"/>
                  </a:cubicBezTo>
                  <a:cubicBezTo>
                    <a:pt x="1598" y="1037"/>
                    <a:pt x="1598" y="1037"/>
                    <a:pt x="1598" y="1037"/>
                  </a:cubicBezTo>
                  <a:cubicBezTo>
                    <a:pt x="1601" y="1034"/>
                    <a:pt x="1601" y="1034"/>
                    <a:pt x="1601" y="1034"/>
                  </a:cubicBezTo>
                  <a:cubicBezTo>
                    <a:pt x="1602" y="1033"/>
                    <a:pt x="1602" y="1033"/>
                    <a:pt x="1602" y="1033"/>
                  </a:cubicBezTo>
                  <a:lnTo>
                    <a:pt x="1602" y="1032"/>
                  </a:lnTo>
                  <a:close/>
                  <a:moveTo>
                    <a:pt x="1457" y="1027"/>
                  </a:moveTo>
                  <a:cubicBezTo>
                    <a:pt x="1457" y="1027"/>
                    <a:pt x="1456" y="1027"/>
                    <a:pt x="1455" y="1026"/>
                  </a:cubicBezTo>
                  <a:cubicBezTo>
                    <a:pt x="1454" y="1026"/>
                    <a:pt x="1453" y="1026"/>
                    <a:pt x="1453" y="1026"/>
                  </a:cubicBezTo>
                  <a:cubicBezTo>
                    <a:pt x="1450" y="1026"/>
                    <a:pt x="1448" y="1026"/>
                    <a:pt x="1445" y="1025"/>
                  </a:cubicBezTo>
                  <a:cubicBezTo>
                    <a:pt x="1445" y="1019"/>
                    <a:pt x="1445" y="1019"/>
                    <a:pt x="1445" y="1019"/>
                  </a:cubicBezTo>
                  <a:cubicBezTo>
                    <a:pt x="1446" y="1017"/>
                    <a:pt x="1446" y="1017"/>
                    <a:pt x="1446" y="1017"/>
                  </a:cubicBezTo>
                  <a:cubicBezTo>
                    <a:pt x="1446" y="1015"/>
                    <a:pt x="1446" y="1015"/>
                    <a:pt x="1446" y="1015"/>
                  </a:cubicBezTo>
                  <a:cubicBezTo>
                    <a:pt x="1446" y="1014"/>
                    <a:pt x="1446" y="1014"/>
                    <a:pt x="1446" y="1014"/>
                  </a:cubicBezTo>
                  <a:cubicBezTo>
                    <a:pt x="1447" y="1014"/>
                    <a:pt x="1448" y="1014"/>
                    <a:pt x="1448" y="1014"/>
                  </a:cubicBezTo>
                  <a:cubicBezTo>
                    <a:pt x="1451" y="1015"/>
                    <a:pt x="1451" y="1015"/>
                    <a:pt x="1451" y="1015"/>
                  </a:cubicBezTo>
                  <a:cubicBezTo>
                    <a:pt x="1453" y="1015"/>
                    <a:pt x="1455" y="1015"/>
                    <a:pt x="1457" y="1015"/>
                  </a:cubicBezTo>
                  <a:cubicBezTo>
                    <a:pt x="1459" y="1016"/>
                    <a:pt x="1461" y="1016"/>
                    <a:pt x="1463" y="1016"/>
                  </a:cubicBezTo>
                  <a:cubicBezTo>
                    <a:pt x="1463" y="1016"/>
                    <a:pt x="1463" y="1016"/>
                    <a:pt x="1463" y="1016"/>
                  </a:cubicBezTo>
                  <a:cubicBezTo>
                    <a:pt x="1463" y="1016"/>
                    <a:pt x="1463" y="1016"/>
                    <a:pt x="1463" y="1016"/>
                  </a:cubicBezTo>
                  <a:cubicBezTo>
                    <a:pt x="1462" y="1021"/>
                    <a:pt x="1462" y="1021"/>
                    <a:pt x="1462" y="1021"/>
                  </a:cubicBezTo>
                  <a:cubicBezTo>
                    <a:pt x="1462" y="1025"/>
                    <a:pt x="1462" y="1025"/>
                    <a:pt x="1462" y="1025"/>
                  </a:cubicBezTo>
                  <a:cubicBezTo>
                    <a:pt x="1461" y="1027"/>
                    <a:pt x="1461" y="1027"/>
                    <a:pt x="1461" y="1027"/>
                  </a:cubicBezTo>
                  <a:cubicBezTo>
                    <a:pt x="1461" y="1027"/>
                    <a:pt x="1461" y="1027"/>
                    <a:pt x="1461" y="1027"/>
                  </a:cubicBezTo>
                  <a:cubicBezTo>
                    <a:pt x="1460" y="1027"/>
                    <a:pt x="1459" y="1027"/>
                    <a:pt x="1457" y="1027"/>
                  </a:cubicBezTo>
                  <a:close/>
                  <a:moveTo>
                    <a:pt x="1461" y="1033"/>
                  </a:moveTo>
                  <a:cubicBezTo>
                    <a:pt x="1461" y="1034"/>
                    <a:pt x="1461" y="1034"/>
                    <a:pt x="1461" y="1034"/>
                  </a:cubicBezTo>
                  <a:cubicBezTo>
                    <a:pt x="1458" y="1043"/>
                    <a:pt x="1458" y="1043"/>
                    <a:pt x="1458" y="1043"/>
                  </a:cubicBezTo>
                  <a:cubicBezTo>
                    <a:pt x="1458" y="1045"/>
                    <a:pt x="1458" y="1045"/>
                    <a:pt x="1458" y="1045"/>
                  </a:cubicBezTo>
                  <a:cubicBezTo>
                    <a:pt x="1458" y="1047"/>
                    <a:pt x="1458" y="1047"/>
                    <a:pt x="1458" y="1047"/>
                  </a:cubicBezTo>
                  <a:cubicBezTo>
                    <a:pt x="1457" y="1049"/>
                    <a:pt x="1457" y="1049"/>
                    <a:pt x="1457" y="1049"/>
                  </a:cubicBezTo>
                  <a:cubicBezTo>
                    <a:pt x="1455" y="1049"/>
                    <a:pt x="1455" y="1049"/>
                    <a:pt x="1455" y="1049"/>
                  </a:cubicBezTo>
                  <a:cubicBezTo>
                    <a:pt x="1454" y="1049"/>
                    <a:pt x="1453" y="1048"/>
                    <a:pt x="1453" y="1048"/>
                  </a:cubicBezTo>
                  <a:cubicBezTo>
                    <a:pt x="1453" y="1047"/>
                    <a:pt x="1453" y="1047"/>
                    <a:pt x="1453" y="1047"/>
                  </a:cubicBezTo>
                  <a:cubicBezTo>
                    <a:pt x="1454" y="1043"/>
                    <a:pt x="1454" y="1043"/>
                    <a:pt x="1454" y="1043"/>
                  </a:cubicBezTo>
                  <a:cubicBezTo>
                    <a:pt x="1454" y="1041"/>
                    <a:pt x="1454" y="1041"/>
                    <a:pt x="1454" y="1041"/>
                  </a:cubicBezTo>
                  <a:cubicBezTo>
                    <a:pt x="1454" y="1039"/>
                    <a:pt x="1454" y="1039"/>
                    <a:pt x="1454" y="1039"/>
                  </a:cubicBezTo>
                  <a:cubicBezTo>
                    <a:pt x="1455" y="1032"/>
                    <a:pt x="1455" y="1032"/>
                    <a:pt x="1455" y="1032"/>
                  </a:cubicBezTo>
                  <a:cubicBezTo>
                    <a:pt x="1457" y="1032"/>
                    <a:pt x="1458" y="1032"/>
                    <a:pt x="1459" y="1032"/>
                  </a:cubicBezTo>
                  <a:cubicBezTo>
                    <a:pt x="1460" y="1032"/>
                    <a:pt x="1460" y="1032"/>
                    <a:pt x="1461" y="1033"/>
                  </a:cubicBezTo>
                  <a:close/>
                  <a:moveTo>
                    <a:pt x="1437" y="1025"/>
                  </a:moveTo>
                  <a:cubicBezTo>
                    <a:pt x="1435" y="1025"/>
                    <a:pt x="1435" y="1025"/>
                    <a:pt x="1435" y="1025"/>
                  </a:cubicBezTo>
                  <a:cubicBezTo>
                    <a:pt x="1434" y="1025"/>
                    <a:pt x="1432" y="1025"/>
                    <a:pt x="1431" y="1025"/>
                  </a:cubicBezTo>
                  <a:cubicBezTo>
                    <a:pt x="1430" y="1025"/>
                    <a:pt x="1430" y="1025"/>
                    <a:pt x="1430" y="1025"/>
                  </a:cubicBezTo>
                  <a:cubicBezTo>
                    <a:pt x="1429" y="1025"/>
                    <a:pt x="1427" y="1025"/>
                    <a:pt x="1426" y="1025"/>
                  </a:cubicBezTo>
                  <a:cubicBezTo>
                    <a:pt x="1423" y="1025"/>
                    <a:pt x="1423" y="1025"/>
                    <a:pt x="1423" y="1025"/>
                  </a:cubicBezTo>
                  <a:cubicBezTo>
                    <a:pt x="1423" y="1025"/>
                    <a:pt x="1423" y="1025"/>
                    <a:pt x="1423" y="1025"/>
                  </a:cubicBezTo>
                  <a:cubicBezTo>
                    <a:pt x="1423" y="1025"/>
                    <a:pt x="1423" y="1025"/>
                    <a:pt x="1423" y="1025"/>
                  </a:cubicBezTo>
                  <a:cubicBezTo>
                    <a:pt x="1423" y="1022"/>
                    <a:pt x="1423" y="1022"/>
                    <a:pt x="1423" y="1022"/>
                  </a:cubicBezTo>
                  <a:cubicBezTo>
                    <a:pt x="1423" y="1017"/>
                    <a:pt x="1423" y="1017"/>
                    <a:pt x="1423" y="1017"/>
                  </a:cubicBezTo>
                  <a:cubicBezTo>
                    <a:pt x="1422" y="1014"/>
                    <a:pt x="1422" y="1014"/>
                    <a:pt x="1422" y="1014"/>
                  </a:cubicBezTo>
                  <a:cubicBezTo>
                    <a:pt x="1424" y="1014"/>
                    <a:pt x="1424" y="1014"/>
                    <a:pt x="1424" y="1014"/>
                  </a:cubicBezTo>
                  <a:cubicBezTo>
                    <a:pt x="1426" y="1014"/>
                    <a:pt x="1426" y="1014"/>
                    <a:pt x="1426" y="1014"/>
                  </a:cubicBezTo>
                  <a:cubicBezTo>
                    <a:pt x="1428" y="1014"/>
                    <a:pt x="1428" y="1014"/>
                    <a:pt x="1428" y="1014"/>
                  </a:cubicBezTo>
                  <a:cubicBezTo>
                    <a:pt x="1430" y="1014"/>
                    <a:pt x="1430" y="1014"/>
                    <a:pt x="1430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1" y="1014"/>
                    <a:pt x="1431" y="1014"/>
                    <a:pt x="1431" y="1014"/>
                  </a:cubicBezTo>
                  <a:cubicBezTo>
                    <a:pt x="1432" y="1014"/>
                    <a:pt x="1432" y="1014"/>
                    <a:pt x="1432" y="1014"/>
                  </a:cubicBezTo>
                  <a:cubicBezTo>
                    <a:pt x="1434" y="1014"/>
                    <a:pt x="1437" y="1014"/>
                    <a:pt x="1440" y="1014"/>
                  </a:cubicBezTo>
                  <a:cubicBezTo>
                    <a:pt x="1441" y="1014"/>
                    <a:pt x="1441" y="1014"/>
                    <a:pt x="1441" y="1014"/>
                  </a:cubicBezTo>
                  <a:cubicBezTo>
                    <a:pt x="1441" y="1015"/>
                    <a:pt x="1441" y="1015"/>
                    <a:pt x="1441" y="1015"/>
                  </a:cubicBezTo>
                  <a:cubicBezTo>
                    <a:pt x="1440" y="1025"/>
                    <a:pt x="1440" y="1025"/>
                    <a:pt x="1440" y="1025"/>
                  </a:cubicBezTo>
                  <a:cubicBezTo>
                    <a:pt x="1440" y="1025"/>
                    <a:pt x="1440" y="1025"/>
                    <a:pt x="1440" y="1025"/>
                  </a:cubicBezTo>
                  <a:cubicBezTo>
                    <a:pt x="1439" y="1025"/>
                    <a:pt x="1438" y="1025"/>
                    <a:pt x="1437" y="1025"/>
                  </a:cubicBezTo>
                  <a:close/>
                  <a:moveTo>
                    <a:pt x="1440" y="1030"/>
                  </a:moveTo>
                  <a:cubicBezTo>
                    <a:pt x="1439" y="1034"/>
                    <a:pt x="1439" y="1034"/>
                    <a:pt x="1439" y="1034"/>
                  </a:cubicBezTo>
                  <a:cubicBezTo>
                    <a:pt x="1439" y="1038"/>
                    <a:pt x="1439" y="1038"/>
                    <a:pt x="1439" y="1038"/>
                  </a:cubicBezTo>
                  <a:cubicBezTo>
                    <a:pt x="1439" y="1040"/>
                    <a:pt x="1439" y="1040"/>
                    <a:pt x="1439" y="1040"/>
                  </a:cubicBezTo>
                  <a:cubicBezTo>
                    <a:pt x="1439" y="1041"/>
                    <a:pt x="1439" y="1041"/>
                    <a:pt x="1439" y="1041"/>
                  </a:cubicBezTo>
                  <a:cubicBezTo>
                    <a:pt x="1439" y="1043"/>
                    <a:pt x="1439" y="1043"/>
                    <a:pt x="1439" y="1043"/>
                  </a:cubicBezTo>
                  <a:cubicBezTo>
                    <a:pt x="1438" y="1047"/>
                    <a:pt x="1438" y="1047"/>
                    <a:pt x="1438" y="1047"/>
                  </a:cubicBezTo>
                  <a:cubicBezTo>
                    <a:pt x="1438" y="1047"/>
                    <a:pt x="1438" y="1047"/>
                    <a:pt x="1438" y="1047"/>
                  </a:cubicBezTo>
                  <a:cubicBezTo>
                    <a:pt x="1437" y="1047"/>
                    <a:pt x="1436" y="1047"/>
                    <a:pt x="1434" y="1047"/>
                  </a:cubicBezTo>
                  <a:cubicBezTo>
                    <a:pt x="1434" y="1047"/>
                    <a:pt x="1434" y="1047"/>
                    <a:pt x="1434" y="1047"/>
                  </a:cubicBezTo>
                  <a:cubicBezTo>
                    <a:pt x="1434" y="1047"/>
                    <a:pt x="1434" y="1047"/>
                    <a:pt x="1434" y="1047"/>
                  </a:cubicBezTo>
                  <a:cubicBezTo>
                    <a:pt x="1434" y="1043"/>
                    <a:pt x="1434" y="1043"/>
                    <a:pt x="1434" y="1043"/>
                  </a:cubicBezTo>
                  <a:cubicBezTo>
                    <a:pt x="1434" y="1039"/>
                    <a:pt x="1434" y="1039"/>
                    <a:pt x="1434" y="1039"/>
                  </a:cubicBezTo>
                  <a:cubicBezTo>
                    <a:pt x="1434" y="1037"/>
                    <a:pt x="1434" y="1037"/>
                    <a:pt x="1434" y="1037"/>
                  </a:cubicBezTo>
                  <a:cubicBezTo>
                    <a:pt x="1434" y="1035"/>
                    <a:pt x="1434" y="1035"/>
                    <a:pt x="1434" y="1035"/>
                  </a:cubicBezTo>
                  <a:cubicBezTo>
                    <a:pt x="1434" y="1033"/>
                    <a:pt x="1434" y="1033"/>
                    <a:pt x="1434" y="1033"/>
                  </a:cubicBezTo>
                  <a:cubicBezTo>
                    <a:pt x="1434" y="1030"/>
                    <a:pt x="1434" y="1030"/>
                    <a:pt x="1434" y="1030"/>
                  </a:cubicBezTo>
                  <a:cubicBezTo>
                    <a:pt x="1436" y="1030"/>
                    <a:pt x="1436" y="1030"/>
                    <a:pt x="1436" y="1030"/>
                  </a:cubicBezTo>
                  <a:cubicBezTo>
                    <a:pt x="1437" y="1030"/>
                    <a:pt x="1438" y="1030"/>
                    <a:pt x="1440" y="1030"/>
                  </a:cubicBezTo>
                  <a:close/>
                  <a:moveTo>
                    <a:pt x="1429" y="1047"/>
                  </a:moveTo>
                  <a:cubicBezTo>
                    <a:pt x="1428" y="1047"/>
                    <a:pt x="1428" y="1047"/>
                    <a:pt x="1428" y="1047"/>
                  </a:cubicBezTo>
                  <a:cubicBezTo>
                    <a:pt x="1427" y="1047"/>
                    <a:pt x="1425" y="1047"/>
                    <a:pt x="1424" y="1047"/>
                  </a:cubicBezTo>
                  <a:cubicBezTo>
                    <a:pt x="1423" y="1042"/>
                    <a:pt x="1423" y="1042"/>
                    <a:pt x="1423" y="1042"/>
                  </a:cubicBezTo>
                  <a:cubicBezTo>
                    <a:pt x="1423" y="1040"/>
                    <a:pt x="1423" y="1040"/>
                    <a:pt x="1423" y="1040"/>
                  </a:cubicBezTo>
                  <a:cubicBezTo>
                    <a:pt x="1423" y="1038"/>
                    <a:pt x="1423" y="1038"/>
                    <a:pt x="1423" y="1038"/>
                  </a:cubicBezTo>
                  <a:cubicBezTo>
                    <a:pt x="1423" y="1036"/>
                    <a:pt x="1423" y="1036"/>
                    <a:pt x="1423" y="1036"/>
                  </a:cubicBezTo>
                  <a:cubicBezTo>
                    <a:pt x="1423" y="1033"/>
                    <a:pt x="1423" y="1033"/>
                    <a:pt x="1423" y="1033"/>
                  </a:cubicBezTo>
                  <a:cubicBezTo>
                    <a:pt x="1423" y="1030"/>
                    <a:pt x="1423" y="1030"/>
                    <a:pt x="1423" y="1030"/>
                  </a:cubicBezTo>
                  <a:cubicBezTo>
                    <a:pt x="1423" y="1030"/>
                    <a:pt x="1424" y="1030"/>
                    <a:pt x="1425" y="1030"/>
                  </a:cubicBezTo>
                  <a:cubicBezTo>
                    <a:pt x="1427" y="1030"/>
                    <a:pt x="1427" y="1030"/>
                    <a:pt x="1427" y="1030"/>
                  </a:cubicBezTo>
                  <a:cubicBezTo>
                    <a:pt x="1428" y="1030"/>
                    <a:pt x="1428" y="1030"/>
                    <a:pt x="1428" y="1030"/>
                  </a:cubicBezTo>
                  <a:cubicBezTo>
                    <a:pt x="1429" y="1030"/>
                    <a:pt x="1429" y="1030"/>
                    <a:pt x="1429" y="1030"/>
                  </a:cubicBezTo>
                  <a:cubicBezTo>
                    <a:pt x="1429" y="1030"/>
                    <a:pt x="1429" y="1030"/>
                    <a:pt x="1429" y="1030"/>
                  </a:cubicBezTo>
                  <a:cubicBezTo>
                    <a:pt x="1429" y="1032"/>
                    <a:pt x="1429" y="1032"/>
                    <a:pt x="1429" y="1032"/>
                  </a:cubicBezTo>
                  <a:cubicBezTo>
                    <a:pt x="1429" y="1034"/>
                    <a:pt x="1429" y="1034"/>
                    <a:pt x="1429" y="1034"/>
                  </a:cubicBezTo>
                  <a:cubicBezTo>
                    <a:pt x="1429" y="1038"/>
                    <a:pt x="1429" y="1038"/>
                    <a:pt x="1429" y="1038"/>
                  </a:cubicBezTo>
                  <a:cubicBezTo>
                    <a:pt x="1429" y="1042"/>
                    <a:pt x="1429" y="1042"/>
                    <a:pt x="1429" y="1042"/>
                  </a:cubicBezTo>
                  <a:cubicBezTo>
                    <a:pt x="1429" y="1044"/>
                    <a:pt x="1429" y="1044"/>
                    <a:pt x="1429" y="1044"/>
                  </a:cubicBezTo>
                  <a:cubicBezTo>
                    <a:pt x="1429" y="1046"/>
                    <a:pt x="1429" y="1046"/>
                    <a:pt x="1429" y="1046"/>
                  </a:cubicBezTo>
                  <a:lnTo>
                    <a:pt x="1429" y="1047"/>
                  </a:lnTo>
                  <a:close/>
                  <a:moveTo>
                    <a:pt x="1424" y="962"/>
                  </a:moveTo>
                  <a:cubicBezTo>
                    <a:pt x="1427" y="965"/>
                    <a:pt x="1427" y="965"/>
                    <a:pt x="1427" y="965"/>
                  </a:cubicBezTo>
                  <a:cubicBezTo>
                    <a:pt x="1427" y="966"/>
                    <a:pt x="1427" y="966"/>
                    <a:pt x="1427" y="966"/>
                  </a:cubicBezTo>
                  <a:cubicBezTo>
                    <a:pt x="1429" y="968"/>
                    <a:pt x="1429" y="968"/>
                    <a:pt x="1429" y="968"/>
                  </a:cubicBezTo>
                  <a:cubicBezTo>
                    <a:pt x="1428" y="969"/>
                    <a:pt x="1428" y="969"/>
                    <a:pt x="1428" y="969"/>
                  </a:cubicBezTo>
                  <a:cubicBezTo>
                    <a:pt x="1426" y="971"/>
                    <a:pt x="1426" y="971"/>
                    <a:pt x="1426" y="971"/>
                  </a:cubicBezTo>
                  <a:cubicBezTo>
                    <a:pt x="1425" y="972"/>
                    <a:pt x="1425" y="972"/>
                    <a:pt x="1425" y="972"/>
                  </a:cubicBezTo>
                  <a:cubicBezTo>
                    <a:pt x="1424" y="974"/>
                    <a:pt x="1424" y="974"/>
                    <a:pt x="1424" y="974"/>
                  </a:cubicBezTo>
                  <a:cubicBezTo>
                    <a:pt x="1424" y="971"/>
                    <a:pt x="1424" y="971"/>
                    <a:pt x="1424" y="971"/>
                  </a:cubicBezTo>
                  <a:cubicBezTo>
                    <a:pt x="1424" y="969"/>
                    <a:pt x="1424" y="969"/>
                    <a:pt x="1424" y="969"/>
                  </a:cubicBezTo>
                  <a:cubicBezTo>
                    <a:pt x="1424" y="966"/>
                    <a:pt x="1424" y="966"/>
                    <a:pt x="1424" y="966"/>
                  </a:cubicBezTo>
                  <a:cubicBezTo>
                    <a:pt x="1424" y="963"/>
                    <a:pt x="1424" y="963"/>
                    <a:pt x="1424" y="963"/>
                  </a:cubicBezTo>
                  <a:cubicBezTo>
                    <a:pt x="1424" y="963"/>
                    <a:pt x="1424" y="963"/>
                    <a:pt x="1424" y="963"/>
                  </a:cubicBezTo>
                  <a:lnTo>
                    <a:pt x="1424" y="962"/>
                  </a:lnTo>
                  <a:close/>
                  <a:moveTo>
                    <a:pt x="1428" y="956"/>
                  </a:moveTo>
                  <a:cubicBezTo>
                    <a:pt x="1432" y="956"/>
                    <a:pt x="1432" y="956"/>
                    <a:pt x="1432" y="956"/>
                  </a:cubicBezTo>
                  <a:cubicBezTo>
                    <a:pt x="1434" y="956"/>
                    <a:pt x="1434" y="956"/>
                    <a:pt x="1434" y="956"/>
                  </a:cubicBezTo>
                  <a:cubicBezTo>
                    <a:pt x="1437" y="956"/>
                    <a:pt x="1437" y="956"/>
                    <a:pt x="1437" y="956"/>
                  </a:cubicBezTo>
                  <a:cubicBezTo>
                    <a:pt x="1436" y="958"/>
                    <a:pt x="1436" y="958"/>
                    <a:pt x="1436" y="958"/>
                  </a:cubicBezTo>
                  <a:cubicBezTo>
                    <a:pt x="1435" y="959"/>
                    <a:pt x="1435" y="959"/>
                    <a:pt x="1435" y="959"/>
                  </a:cubicBezTo>
                  <a:cubicBezTo>
                    <a:pt x="1433" y="961"/>
                    <a:pt x="1433" y="961"/>
                    <a:pt x="1433" y="961"/>
                  </a:cubicBezTo>
                  <a:cubicBezTo>
                    <a:pt x="1432" y="963"/>
                    <a:pt x="1432" y="963"/>
                    <a:pt x="1432" y="963"/>
                  </a:cubicBezTo>
                  <a:cubicBezTo>
                    <a:pt x="1432" y="964"/>
                    <a:pt x="1432" y="964"/>
                    <a:pt x="1432" y="964"/>
                  </a:cubicBezTo>
                  <a:cubicBezTo>
                    <a:pt x="1430" y="961"/>
                    <a:pt x="1430" y="961"/>
                    <a:pt x="1430" y="961"/>
                  </a:cubicBezTo>
                  <a:cubicBezTo>
                    <a:pt x="1426" y="956"/>
                    <a:pt x="1426" y="956"/>
                    <a:pt x="1426" y="956"/>
                  </a:cubicBezTo>
                  <a:lnTo>
                    <a:pt x="1428" y="956"/>
                  </a:lnTo>
                  <a:close/>
                  <a:moveTo>
                    <a:pt x="1426" y="951"/>
                  </a:moveTo>
                  <a:cubicBezTo>
                    <a:pt x="1427" y="951"/>
                    <a:pt x="1427" y="951"/>
                    <a:pt x="1427" y="951"/>
                  </a:cubicBezTo>
                  <a:cubicBezTo>
                    <a:pt x="1428" y="950"/>
                    <a:pt x="1428" y="950"/>
                    <a:pt x="1428" y="950"/>
                  </a:cubicBezTo>
                  <a:cubicBezTo>
                    <a:pt x="1431" y="945"/>
                    <a:pt x="1431" y="945"/>
                    <a:pt x="1431" y="945"/>
                  </a:cubicBezTo>
                  <a:cubicBezTo>
                    <a:pt x="1432" y="944"/>
                    <a:pt x="1432" y="944"/>
                    <a:pt x="1432" y="944"/>
                  </a:cubicBezTo>
                  <a:cubicBezTo>
                    <a:pt x="1437" y="951"/>
                    <a:pt x="1437" y="951"/>
                    <a:pt x="1437" y="951"/>
                  </a:cubicBezTo>
                  <a:cubicBezTo>
                    <a:pt x="1437" y="951"/>
                    <a:pt x="1437" y="951"/>
                    <a:pt x="1437" y="951"/>
                  </a:cubicBezTo>
                  <a:cubicBezTo>
                    <a:pt x="1429" y="951"/>
                    <a:pt x="1429" y="951"/>
                    <a:pt x="1429" y="951"/>
                  </a:cubicBezTo>
                  <a:cubicBezTo>
                    <a:pt x="1427" y="951"/>
                    <a:pt x="1427" y="951"/>
                    <a:pt x="1427" y="951"/>
                  </a:cubicBezTo>
                  <a:lnTo>
                    <a:pt x="1426" y="951"/>
                  </a:lnTo>
                  <a:close/>
                  <a:moveTo>
                    <a:pt x="1437" y="965"/>
                  </a:moveTo>
                  <a:cubicBezTo>
                    <a:pt x="1439" y="962"/>
                    <a:pt x="1439" y="962"/>
                    <a:pt x="1439" y="962"/>
                  </a:cubicBezTo>
                  <a:cubicBezTo>
                    <a:pt x="1439" y="962"/>
                    <a:pt x="1439" y="962"/>
                    <a:pt x="1439" y="962"/>
                  </a:cubicBezTo>
                  <a:cubicBezTo>
                    <a:pt x="1439" y="963"/>
                    <a:pt x="1439" y="963"/>
                    <a:pt x="1439" y="963"/>
                  </a:cubicBezTo>
                  <a:cubicBezTo>
                    <a:pt x="1439" y="966"/>
                    <a:pt x="1439" y="966"/>
                    <a:pt x="1439" y="966"/>
                  </a:cubicBezTo>
                  <a:cubicBezTo>
                    <a:pt x="1439" y="970"/>
                    <a:pt x="1439" y="970"/>
                    <a:pt x="1439" y="970"/>
                  </a:cubicBezTo>
                  <a:cubicBezTo>
                    <a:pt x="1439" y="973"/>
                    <a:pt x="1439" y="973"/>
                    <a:pt x="1439" y="973"/>
                  </a:cubicBezTo>
                  <a:cubicBezTo>
                    <a:pt x="1439" y="974"/>
                    <a:pt x="1439" y="974"/>
                    <a:pt x="1439" y="974"/>
                  </a:cubicBezTo>
                  <a:cubicBezTo>
                    <a:pt x="1436" y="970"/>
                    <a:pt x="1436" y="970"/>
                    <a:pt x="1436" y="970"/>
                  </a:cubicBezTo>
                  <a:cubicBezTo>
                    <a:pt x="1435" y="968"/>
                    <a:pt x="1435" y="968"/>
                    <a:pt x="1435" y="968"/>
                  </a:cubicBezTo>
                  <a:cubicBezTo>
                    <a:pt x="1436" y="967"/>
                    <a:pt x="1436" y="967"/>
                    <a:pt x="1436" y="967"/>
                  </a:cubicBezTo>
                  <a:lnTo>
                    <a:pt x="1437" y="965"/>
                  </a:lnTo>
                  <a:close/>
                  <a:moveTo>
                    <a:pt x="1430" y="974"/>
                  </a:moveTo>
                  <a:cubicBezTo>
                    <a:pt x="1431" y="973"/>
                    <a:pt x="1431" y="973"/>
                    <a:pt x="1431" y="973"/>
                  </a:cubicBezTo>
                  <a:cubicBezTo>
                    <a:pt x="1432" y="972"/>
                    <a:pt x="1432" y="972"/>
                    <a:pt x="1432" y="972"/>
                  </a:cubicBezTo>
                  <a:cubicBezTo>
                    <a:pt x="1433" y="974"/>
                    <a:pt x="1433" y="974"/>
                    <a:pt x="1433" y="974"/>
                  </a:cubicBezTo>
                  <a:cubicBezTo>
                    <a:pt x="1437" y="980"/>
                    <a:pt x="1437" y="980"/>
                    <a:pt x="1437" y="980"/>
                  </a:cubicBezTo>
                  <a:cubicBezTo>
                    <a:pt x="1436" y="980"/>
                    <a:pt x="1436" y="980"/>
                    <a:pt x="1436" y="980"/>
                  </a:cubicBezTo>
                  <a:cubicBezTo>
                    <a:pt x="1433" y="980"/>
                    <a:pt x="1433" y="980"/>
                    <a:pt x="1433" y="980"/>
                  </a:cubicBezTo>
                  <a:cubicBezTo>
                    <a:pt x="1429" y="980"/>
                    <a:pt x="1429" y="980"/>
                    <a:pt x="1429" y="980"/>
                  </a:cubicBezTo>
                  <a:cubicBezTo>
                    <a:pt x="1426" y="980"/>
                    <a:pt x="1426" y="980"/>
                    <a:pt x="1426" y="980"/>
                  </a:cubicBezTo>
                  <a:cubicBezTo>
                    <a:pt x="1427" y="978"/>
                    <a:pt x="1427" y="978"/>
                    <a:pt x="1427" y="978"/>
                  </a:cubicBezTo>
                  <a:cubicBezTo>
                    <a:pt x="1429" y="976"/>
                    <a:pt x="1429" y="976"/>
                    <a:pt x="1429" y="976"/>
                  </a:cubicBezTo>
                  <a:lnTo>
                    <a:pt x="1430" y="974"/>
                  </a:lnTo>
                  <a:close/>
                  <a:moveTo>
                    <a:pt x="1431" y="985"/>
                  </a:moveTo>
                  <a:cubicBezTo>
                    <a:pt x="1434" y="985"/>
                    <a:pt x="1434" y="985"/>
                    <a:pt x="1434" y="985"/>
                  </a:cubicBezTo>
                  <a:cubicBezTo>
                    <a:pt x="1437" y="985"/>
                    <a:pt x="1437" y="985"/>
                    <a:pt x="1437" y="985"/>
                  </a:cubicBezTo>
                  <a:cubicBezTo>
                    <a:pt x="1436" y="986"/>
                    <a:pt x="1436" y="986"/>
                    <a:pt x="1436" y="986"/>
                  </a:cubicBezTo>
                  <a:cubicBezTo>
                    <a:pt x="1434" y="988"/>
                    <a:pt x="1434" y="988"/>
                    <a:pt x="1434" y="988"/>
                  </a:cubicBezTo>
                  <a:cubicBezTo>
                    <a:pt x="1432" y="991"/>
                    <a:pt x="1432" y="991"/>
                    <a:pt x="1432" y="991"/>
                  </a:cubicBezTo>
                  <a:cubicBezTo>
                    <a:pt x="1432" y="991"/>
                    <a:pt x="1432" y="991"/>
                    <a:pt x="1432" y="991"/>
                  </a:cubicBezTo>
                  <a:cubicBezTo>
                    <a:pt x="1431" y="991"/>
                    <a:pt x="1431" y="991"/>
                    <a:pt x="1431" y="991"/>
                  </a:cubicBezTo>
                  <a:cubicBezTo>
                    <a:pt x="1427" y="985"/>
                    <a:pt x="1427" y="985"/>
                    <a:pt x="1427" y="985"/>
                  </a:cubicBezTo>
                  <a:lnTo>
                    <a:pt x="1431" y="985"/>
                  </a:lnTo>
                  <a:close/>
                  <a:moveTo>
                    <a:pt x="1430" y="1002"/>
                  </a:moveTo>
                  <a:cubicBezTo>
                    <a:pt x="1431" y="1001"/>
                    <a:pt x="1431" y="1001"/>
                    <a:pt x="1431" y="1001"/>
                  </a:cubicBezTo>
                  <a:cubicBezTo>
                    <a:pt x="1432" y="1000"/>
                    <a:pt x="1432" y="1000"/>
                    <a:pt x="1432" y="1000"/>
                  </a:cubicBezTo>
                  <a:cubicBezTo>
                    <a:pt x="1438" y="1008"/>
                    <a:pt x="1438" y="1008"/>
                    <a:pt x="1438" y="1008"/>
                  </a:cubicBezTo>
                  <a:cubicBezTo>
                    <a:pt x="1438" y="1009"/>
                    <a:pt x="1438" y="1009"/>
                    <a:pt x="1438" y="1009"/>
                  </a:cubicBezTo>
                  <a:cubicBezTo>
                    <a:pt x="1436" y="1009"/>
                    <a:pt x="1436" y="1009"/>
                    <a:pt x="1436" y="1009"/>
                  </a:cubicBezTo>
                  <a:cubicBezTo>
                    <a:pt x="1434" y="1009"/>
                    <a:pt x="1434" y="1009"/>
                    <a:pt x="1434" y="1009"/>
                  </a:cubicBezTo>
                  <a:cubicBezTo>
                    <a:pt x="1432" y="1009"/>
                    <a:pt x="1432" y="1009"/>
                    <a:pt x="1432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1" y="1009"/>
                    <a:pt x="1431" y="1009"/>
                    <a:pt x="1431" y="1009"/>
                  </a:cubicBezTo>
                  <a:cubicBezTo>
                    <a:pt x="1430" y="1009"/>
                    <a:pt x="1430" y="1009"/>
                    <a:pt x="1430" y="1009"/>
                  </a:cubicBezTo>
                  <a:cubicBezTo>
                    <a:pt x="1425" y="1009"/>
                    <a:pt x="1425" y="1009"/>
                    <a:pt x="1425" y="1009"/>
                  </a:cubicBezTo>
                  <a:cubicBezTo>
                    <a:pt x="1429" y="1003"/>
                    <a:pt x="1429" y="1003"/>
                    <a:pt x="1429" y="1003"/>
                  </a:cubicBezTo>
                  <a:lnTo>
                    <a:pt x="1430" y="1002"/>
                  </a:lnTo>
                  <a:close/>
                  <a:moveTo>
                    <a:pt x="1435" y="996"/>
                  </a:moveTo>
                  <a:cubicBezTo>
                    <a:pt x="1435" y="995"/>
                    <a:pt x="1435" y="995"/>
                    <a:pt x="1435" y="995"/>
                  </a:cubicBezTo>
                  <a:cubicBezTo>
                    <a:pt x="1438" y="992"/>
                    <a:pt x="1438" y="992"/>
                    <a:pt x="1438" y="992"/>
                  </a:cubicBezTo>
                  <a:cubicBezTo>
                    <a:pt x="1439" y="990"/>
                    <a:pt x="1439" y="990"/>
                    <a:pt x="1439" y="990"/>
                  </a:cubicBezTo>
                  <a:cubicBezTo>
                    <a:pt x="1440" y="989"/>
                    <a:pt x="1440" y="989"/>
                    <a:pt x="1440" y="989"/>
                  </a:cubicBezTo>
                  <a:cubicBezTo>
                    <a:pt x="1440" y="990"/>
                    <a:pt x="1440" y="990"/>
                    <a:pt x="1440" y="990"/>
                  </a:cubicBezTo>
                  <a:cubicBezTo>
                    <a:pt x="1440" y="994"/>
                    <a:pt x="1440" y="994"/>
                    <a:pt x="1440" y="994"/>
                  </a:cubicBezTo>
                  <a:cubicBezTo>
                    <a:pt x="1440" y="999"/>
                    <a:pt x="1440" y="999"/>
                    <a:pt x="1440" y="999"/>
                  </a:cubicBezTo>
                  <a:cubicBezTo>
                    <a:pt x="1440" y="1003"/>
                    <a:pt x="1440" y="1003"/>
                    <a:pt x="1440" y="1003"/>
                  </a:cubicBezTo>
                  <a:lnTo>
                    <a:pt x="1435" y="996"/>
                  </a:lnTo>
                  <a:close/>
                  <a:moveTo>
                    <a:pt x="1439" y="937"/>
                  </a:moveTo>
                  <a:cubicBezTo>
                    <a:pt x="1439" y="942"/>
                    <a:pt x="1439" y="942"/>
                    <a:pt x="1439" y="942"/>
                  </a:cubicBezTo>
                  <a:cubicBezTo>
                    <a:pt x="1439" y="946"/>
                    <a:pt x="1439" y="946"/>
                    <a:pt x="1439" y="946"/>
                  </a:cubicBezTo>
                  <a:cubicBezTo>
                    <a:pt x="1435" y="939"/>
                    <a:pt x="1435" y="939"/>
                    <a:pt x="1435" y="939"/>
                  </a:cubicBezTo>
                  <a:cubicBezTo>
                    <a:pt x="1436" y="938"/>
                    <a:pt x="1436" y="938"/>
                    <a:pt x="1436" y="938"/>
                  </a:cubicBezTo>
                  <a:cubicBezTo>
                    <a:pt x="1438" y="935"/>
                    <a:pt x="1438" y="935"/>
                    <a:pt x="1438" y="935"/>
                  </a:cubicBezTo>
                  <a:cubicBezTo>
                    <a:pt x="1439" y="933"/>
                    <a:pt x="1439" y="933"/>
                    <a:pt x="1439" y="933"/>
                  </a:cubicBezTo>
                  <a:lnTo>
                    <a:pt x="1439" y="937"/>
                  </a:lnTo>
                  <a:close/>
                  <a:moveTo>
                    <a:pt x="1437" y="928"/>
                  </a:moveTo>
                  <a:cubicBezTo>
                    <a:pt x="1436" y="929"/>
                    <a:pt x="1436" y="929"/>
                    <a:pt x="1436" y="929"/>
                  </a:cubicBezTo>
                  <a:cubicBezTo>
                    <a:pt x="1434" y="932"/>
                    <a:pt x="1434" y="932"/>
                    <a:pt x="1434" y="932"/>
                  </a:cubicBezTo>
                  <a:cubicBezTo>
                    <a:pt x="1432" y="935"/>
                    <a:pt x="1432" y="935"/>
                    <a:pt x="1432" y="935"/>
                  </a:cubicBezTo>
                  <a:cubicBezTo>
                    <a:pt x="1432" y="935"/>
                    <a:pt x="1432" y="935"/>
                    <a:pt x="1432" y="935"/>
                  </a:cubicBezTo>
                  <a:cubicBezTo>
                    <a:pt x="1431" y="933"/>
                    <a:pt x="1431" y="933"/>
                    <a:pt x="1431" y="933"/>
                  </a:cubicBezTo>
                  <a:cubicBezTo>
                    <a:pt x="1427" y="928"/>
                    <a:pt x="1427" y="928"/>
                    <a:pt x="1427" y="928"/>
                  </a:cubicBezTo>
                  <a:cubicBezTo>
                    <a:pt x="1430" y="928"/>
                    <a:pt x="1430" y="928"/>
                    <a:pt x="1430" y="928"/>
                  </a:cubicBezTo>
                  <a:cubicBezTo>
                    <a:pt x="1434" y="928"/>
                    <a:pt x="1434" y="928"/>
                    <a:pt x="1434" y="928"/>
                  </a:cubicBezTo>
                  <a:cubicBezTo>
                    <a:pt x="1437" y="928"/>
                    <a:pt x="1437" y="928"/>
                    <a:pt x="1437" y="928"/>
                  </a:cubicBezTo>
                  <a:cubicBezTo>
                    <a:pt x="1437" y="928"/>
                    <a:pt x="1437" y="928"/>
                    <a:pt x="1437" y="928"/>
                  </a:cubicBezTo>
                  <a:close/>
                  <a:moveTo>
                    <a:pt x="1429" y="939"/>
                  </a:moveTo>
                  <a:cubicBezTo>
                    <a:pt x="1428" y="940"/>
                    <a:pt x="1428" y="940"/>
                    <a:pt x="1428" y="940"/>
                  </a:cubicBezTo>
                  <a:cubicBezTo>
                    <a:pt x="1427" y="942"/>
                    <a:pt x="1427" y="942"/>
                    <a:pt x="1427" y="942"/>
                  </a:cubicBezTo>
                  <a:cubicBezTo>
                    <a:pt x="1424" y="946"/>
                    <a:pt x="1424" y="946"/>
                    <a:pt x="1424" y="946"/>
                  </a:cubicBezTo>
                  <a:cubicBezTo>
                    <a:pt x="1424" y="939"/>
                    <a:pt x="1424" y="939"/>
                    <a:pt x="1424" y="939"/>
                  </a:cubicBezTo>
                  <a:cubicBezTo>
                    <a:pt x="1424" y="936"/>
                    <a:pt x="1424" y="936"/>
                    <a:pt x="1424" y="936"/>
                  </a:cubicBezTo>
                  <a:cubicBezTo>
                    <a:pt x="1424" y="933"/>
                    <a:pt x="1424" y="933"/>
                    <a:pt x="1424" y="933"/>
                  </a:cubicBezTo>
                  <a:lnTo>
                    <a:pt x="1429" y="939"/>
                  </a:lnTo>
                  <a:close/>
                  <a:moveTo>
                    <a:pt x="1427" y="994"/>
                  </a:moveTo>
                  <a:cubicBezTo>
                    <a:pt x="1428" y="996"/>
                    <a:pt x="1428" y="996"/>
                    <a:pt x="1428" y="996"/>
                  </a:cubicBezTo>
                  <a:cubicBezTo>
                    <a:pt x="1427" y="997"/>
                    <a:pt x="1427" y="997"/>
                    <a:pt x="1427" y="997"/>
                  </a:cubicBezTo>
                  <a:cubicBezTo>
                    <a:pt x="1426" y="999"/>
                    <a:pt x="1426" y="999"/>
                    <a:pt x="1426" y="999"/>
                  </a:cubicBezTo>
                  <a:cubicBezTo>
                    <a:pt x="1425" y="1000"/>
                    <a:pt x="1425" y="1000"/>
                    <a:pt x="1425" y="1000"/>
                  </a:cubicBezTo>
                  <a:cubicBezTo>
                    <a:pt x="1423" y="1003"/>
                    <a:pt x="1423" y="1003"/>
                    <a:pt x="1423" y="1003"/>
                  </a:cubicBezTo>
                  <a:cubicBezTo>
                    <a:pt x="1423" y="998"/>
                    <a:pt x="1423" y="998"/>
                    <a:pt x="1423" y="998"/>
                  </a:cubicBezTo>
                  <a:cubicBezTo>
                    <a:pt x="1423" y="996"/>
                    <a:pt x="1423" y="996"/>
                    <a:pt x="1423" y="996"/>
                  </a:cubicBezTo>
                  <a:cubicBezTo>
                    <a:pt x="1423" y="994"/>
                    <a:pt x="1423" y="994"/>
                    <a:pt x="1423" y="994"/>
                  </a:cubicBezTo>
                  <a:cubicBezTo>
                    <a:pt x="1424" y="990"/>
                    <a:pt x="1424" y="990"/>
                    <a:pt x="1424" y="990"/>
                  </a:cubicBezTo>
                  <a:cubicBezTo>
                    <a:pt x="1424" y="989"/>
                    <a:pt x="1424" y="989"/>
                    <a:pt x="1424" y="989"/>
                  </a:cubicBezTo>
                  <a:lnTo>
                    <a:pt x="1427" y="994"/>
                  </a:lnTo>
                  <a:close/>
                  <a:moveTo>
                    <a:pt x="1439" y="922"/>
                  </a:moveTo>
                  <a:cubicBezTo>
                    <a:pt x="1434" y="922"/>
                    <a:pt x="1434" y="922"/>
                    <a:pt x="1434" y="922"/>
                  </a:cubicBezTo>
                  <a:cubicBezTo>
                    <a:pt x="1431" y="922"/>
                    <a:pt x="1431" y="922"/>
                    <a:pt x="1431" y="922"/>
                  </a:cubicBezTo>
                  <a:cubicBezTo>
                    <a:pt x="1429" y="922"/>
                    <a:pt x="1429" y="922"/>
                    <a:pt x="1429" y="922"/>
                  </a:cubicBezTo>
                  <a:cubicBezTo>
                    <a:pt x="1424" y="922"/>
                    <a:pt x="1424" y="922"/>
                    <a:pt x="1424" y="922"/>
                  </a:cubicBezTo>
                  <a:cubicBezTo>
                    <a:pt x="1422" y="922"/>
                    <a:pt x="1422" y="922"/>
                    <a:pt x="1422" y="922"/>
                  </a:cubicBezTo>
                  <a:cubicBezTo>
                    <a:pt x="1422" y="922"/>
                    <a:pt x="1422" y="922"/>
                    <a:pt x="1422" y="922"/>
                  </a:cubicBezTo>
                  <a:cubicBezTo>
                    <a:pt x="1422" y="922"/>
                    <a:pt x="1422" y="922"/>
                    <a:pt x="1422" y="922"/>
                  </a:cubicBezTo>
                  <a:cubicBezTo>
                    <a:pt x="1419" y="922"/>
                    <a:pt x="1419" y="922"/>
                    <a:pt x="1419" y="922"/>
                  </a:cubicBezTo>
                  <a:cubicBezTo>
                    <a:pt x="1414" y="922"/>
                    <a:pt x="1414" y="922"/>
                    <a:pt x="1414" y="922"/>
                  </a:cubicBezTo>
                  <a:cubicBezTo>
                    <a:pt x="1410" y="922"/>
                    <a:pt x="1410" y="922"/>
                    <a:pt x="1410" y="922"/>
                  </a:cubicBezTo>
                  <a:cubicBezTo>
                    <a:pt x="1407" y="922"/>
                    <a:pt x="1407" y="922"/>
                    <a:pt x="1407" y="922"/>
                  </a:cubicBezTo>
                  <a:cubicBezTo>
                    <a:pt x="1402" y="922"/>
                    <a:pt x="1402" y="922"/>
                    <a:pt x="1402" y="922"/>
                  </a:cubicBezTo>
                  <a:cubicBezTo>
                    <a:pt x="1402" y="922"/>
                    <a:pt x="1402" y="922"/>
                    <a:pt x="1402" y="922"/>
                  </a:cubicBezTo>
                  <a:cubicBezTo>
                    <a:pt x="1402" y="922"/>
                    <a:pt x="1402" y="922"/>
                    <a:pt x="1402" y="922"/>
                  </a:cubicBezTo>
                  <a:cubicBezTo>
                    <a:pt x="1399" y="922"/>
                    <a:pt x="1399" y="922"/>
                    <a:pt x="1399" y="922"/>
                  </a:cubicBezTo>
                  <a:cubicBezTo>
                    <a:pt x="1397" y="922"/>
                    <a:pt x="1397" y="922"/>
                    <a:pt x="1397" y="922"/>
                  </a:cubicBezTo>
                  <a:cubicBezTo>
                    <a:pt x="1393" y="922"/>
                    <a:pt x="1393" y="922"/>
                    <a:pt x="1393" y="922"/>
                  </a:cubicBezTo>
                  <a:cubicBezTo>
                    <a:pt x="1390" y="922"/>
                    <a:pt x="1390" y="922"/>
                    <a:pt x="1390" y="922"/>
                  </a:cubicBezTo>
                  <a:cubicBezTo>
                    <a:pt x="1387" y="922"/>
                    <a:pt x="1387" y="922"/>
                    <a:pt x="1387" y="922"/>
                  </a:cubicBezTo>
                  <a:cubicBezTo>
                    <a:pt x="1384" y="922"/>
                    <a:pt x="1384" y="922"/>
                    <a:pt x="1384" y="922"/>
                  </a:cubicBezTo>
                  <a:cubicBezTo>
                    <a:pt x="1384" y="920"/>
                    <a:pt x="1384" y="920"/>
                    <a:pt x="1384" y="920"/>
                  </a:cubicBezTo>
                  <a:cubicBezTo>
                    <a:pt x="1385" y="918"/>
                    <a:pt x="1385" y="918"/>
                    <a:pt x="1385" y="918"/>
                  </a:cubicBezTo>
                  <a:cubicBezTo>
                    <a:pt x="1386" y="915"/>
                    <a:pt x="1386" y="915"/>
                    <a:pt x="1386" y="915"/>
                  </a:cubicBezTo>
                  <a:cubicBezTo>
                    <a:pt x="1386" y="912"/>
                    <a:pt x="1386" y="912"/>
                    <a:pt x="1386" y="912"/>
                  </a:cubicBezTo>
                  <a:cubicBezTo>
                    <a:pt x="1387" y="910"/>
                    <a:pt x="1387" y="910"/>
                    <a:pt x="1387" y="910"/>
                  </a:cubicBezTo>
                  <a:cubicBezTo>
                    <a:pt x="1388" y="905"/>
                    <a:pt x="1388" y="905"/>
                    <a:pt x="1388" y="905"/>
                  </a:cubicBezTo>
                  <a:cubicBezTo>
                    <a:pt x="1388" y="905"/>
                    <a:pt x="1388" y="905"/>
                    <a:pt x="1388" y="905"/>
                  </a:cubicBezTo>
                  <a:cubicBezTo>
                    <a:pt x="1388" y="905"/>
                    <a:pt x="1388" y="905"/>
                    <a:pt x="1388" y="905"/>
                  </a:cubicBezTo>
                  <a:cubicBezTo>
                    <a:pt x="1388" y="904"/>
                    <a:pt x="1388" y="904"/>
                    <a:pt x="1388" y="904"/>
                  </a:cubicBezTo>
                  <a:cubicBezTo>
                    <a:pt x="1389" y="902"/>
                    <a:pt x="1389" y="902"/>
                    <a:pt x="1389" y="902"/>
                  </a:cubicBezTo>
                  <a:cubicBezTo>
                    <a:pt x="1389" y="899"/>
                    <a:pt x="1389" y="899"/>
                    <a:pt x="1389" y="899"/>
                  </a:cubicBezTo>
                  <a:cubicBezTo>
                    <a:pt x="1390" y="894"/>
                    <a:pt x="1390" y="894"/>
                    <a:pt x="1390" y="894"/>
                  </a:cubicBezTo>
                  <a:cubicBezTo>
                    <a:pt x="1391" y="891"/>
                    <a:pt x="1391" y="891"/>
                    <a:pt x="1391" y="891"/>
                  </a:cubicBezTo>
                  <a:cubicBezTo>
                    <a:pt x="1392" y="887"/>
                    <a:pt x="1392" y="887"/>
                    <a:pt x="1392" y="887"/>
                  </a:cubicBezTo>
                  <a:cubicBezTo>
                    <a:pt x="1392" y="885"/>
                    <a:pt x="1392" y="885"/>
                    <a:pt x="1392" y="885"/>
                  </a:cubicBezTo>
                  <a:cubicBezTo>
                    <a:pt x="1393" y="883"/>
                    <a:pt x="1393" y="883"/>
                    <a:pt x="1393" y="883"/>
                  </a:cubicBezTo>
                  <a:cubicBezTo>
                    <a:pt x="1394" y="878"/>
                    <a:pt x="1394" y="878"/>
                    <a:pt x="1394" y="878"/>
                  </a:cubicBezTo>
                  <a:cubicBezTo>
                    <a:pt x="1395" y="874"/>
                    <a:pt x="1395" y="874"/>
                    <a:pt x="1395" y="874"/>
                  </a:cubicBezTo>
                  <a:cubicBezTo>
                    <a:pt x="1395" y="870"/>
                    <a:pt x="1395" y="870"/>
                    <a:pt x="1395" y="870"/>
                  </a:cubicBezTo>
                  <a:cubicBezTo>
                    <a:pt x="1396" y="868"/>
                    <a:pt x="1396" y="868"/>
                    <a:pt x="1396" y="868"/>
                  </a:cubicBezTo>
                  <a:cubicBezTo>
                    <a:pt x="1396" y="867"/>
                    <a:pt x="1396" y="867"/>
                    <a:pt x="1396" y="867"/>
                  </a:cubicBezTo>
                  <a:cubicBezTo>
                    <a:pt x="1397" y="864"/>
                    <a:pt x="1397" y="864"/>
                    <a:pt x="1397" y="864"/>
                  </a:cubicBezTo>
                  <a:cubicBezTo>
                    <a:pt x="1397" y="862"/>
                    <a:pt x="1397" y="862"/>
                    <a:pt x="1397" y="862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7" y="860"/>
                    <a:pt x="1397" y="860"/>
                    <a:pt x="1397" y="860"/>
                  </a:cubicBezTo>
                  <a:cubicBezTo>
                    <a:pt x="1398" y="857"/>
                    <a:pt x="1398" y="857"/>
                    <a:pt x="1398" y="857"/>
                  </a:cubicBezTo>
                  <a:cubicBezTo>
                    <a:pt x="1398" y="854"/>
                    <a:pt x="1398" y="854"/>
                    <a:pt x="1398" y="854"/>
                  </a:cubicBezTo>
                  <a:cubicBezTo>
                    <a:pt x="1399" y="851"/>
                    <a:pt x="1399" y="851"/>
                    <a:pt x="1399" y="851"/>
                  </a:cubicBezTo>
                  <a:cubicBezTo>
                    <a:pt x="1399" y="850"/>
                    <a:pt x="1399" y="850"/>
                    <a:pt x="1399" y="850"/>
                  </a:cubicBezTo>
                  <a:cubicBezTo>
                    <a:pt x="1399" y="849"/>
                    <a:pt x="1400" y="847"/>
                    <a:pt x="1400" y="846"/>
                  </a:cubicBezTo>
                  <a:cubicBezTo>
                    <a:pt x="1401" y="841"/>
                    <a:pt x="1401" y="841"/>
                    <a:pt x="1401" y="841"/>
                  </a:cubicBezTo>
                  <a:cubicBezTo>
                    <a:pt x="1401" y="839"/>
                    <a:pt x="1401" y="839"/>
                    <a:pt x="1401" y="839"/>
                  </a:cubicBezTo>
                  <a:cubicBezTo>
                    <a:pt x="1401" y="837"/>
                    <a:pt x="1401" y="837"/>
                    <a:pt x="1401" y="837"/>
                  </a:cubicBezTo>
                  <a:cubicBezTo>
                    <a:pt x="1402" y="835"/>
                    <a:pt x="1402" y="835"/>
                    <a:pt x="1402" y="835"/>
                  </a:cubicBezTo>
                  <a:cubicBezTo>
                    <a:pt x="1402" y="834"/>
                    <a:pt x="1402" y="834"/>
                    <a:pt x="1402" y="834"/>
                  </a:cubicBezTo>
                  <a:cubicBezTo>
                    <a:pt x="1402" y="829"/>
                    <a:pt x="1402" y="829"/>
                    <a:pt x="1402" y="829"/>
                  </a:cubicBezTo>
                  <a:cubicBezTo>
                    <a:pt x="1403" y="827"/>
                    <a:pt x="1403" y="827"/>
                    <a:pt x="1403" y="827"/>
                  </a:cubicBezTo>
                  <a:cubicBezTo>
                    <a:pt x="1403" y="823"/>
                    <a:pt x="1403" y="823"/>
                    <a:pt x="1403" y="823"/>
                  </a:cubicBezTo>
                  <a:cubicBezTo>
                    <a:pt x="1403" y="822"/>
                    <a:pt x="1403" y="822"/>
                    <a:pt x="1403" y="822"/>
                  </a:cubicBezTo>
                  <a:cubicBezTo>
                    <a:pt x="1404" y="817"/>
                    <a:pt x="1404" y="817"/>
                    <a:pt x="1404" y="817"/>
                  </a:cubicBezTo>
                  <a:cubicBezTo>
                    <a:pt x="1404" y="814"/>
                    <a:pt x="1404" y="814"/>
                    <a:pt x="1404" y="814"/>
                  </a:cubicBezTo>
                  <a:cubicBezTo>
                    <a:pt x="1404" y="814"/>
                    <a:pt x="1404" y="814"/>
                    <a:pt x="1404" y="814"/>
                  </a:cubicBezTo>
                  <a:cubicBezTo>
                    <a:pt x="1405" y="814"/>
                    <a:pt x="1405" y="814"/>
                    <a:pt x="1405" y="814"/>
                  </a:cubicBezTo>
                  <a:cubicBezTo>
                    <a:pt x="1405" y="812"/>
                    <a:pt x="1405" y="812"/>
                    <a:pt x="1405" y="812"/>
                  </a:cubicBezTo>
                  <a:cubicBezTo>
                    <a:pt x="1405" y="807"/>
                    <a:pt x="1405" y="807"/>
                    <a:pt x="1405" y="807"/>
                  </a:cubicBezTo>
                  <a:cubicBezTo>
                    <a:pt x="1406" y="804"/>
                    <a:pt x="1406" y="804"/>
                    <a:pt x="1406" y="804"/>
                  </a:cubicBezTo>
                  <a:cubicBezTo>
                    <a:pt x="1407" y="804"/>
                    <a:pt x="1407" y="804"/>
                    <a:pt x="1407" y="804"/>
                  </a:cubicBezTo>
                  <a:cubicBezTo>
                    <a:pt x="1412" y="804"/>
                    <a:pt x="1412" y="804"/>
                    <a:pt x="1412" y="804"/>
                  </a:cubicBezTo>
                  <a:cubicBezTo>
                    <a:pt x="1416" y="804"/>
                    <a:pt x="1416" y="804"/>
                    <a:pt x="1416" y="804"/>
                  </a:cubicBezTo>
                  <a:cubicBezTo>
                    <a:pt x="1422" y="804"/>
                    <a:pt x="1422" y="804"/>
                    <a:pt x="1422" y="804"/>
                  </a:cubicBezTo>
                  <a:cubicBezTo>
                    <a:pt x="1426" y="804"/>
                    <a:pt x="1426" y="804"/>
                    <a:pt x="1426" y="804"/>
                  </a:cubicBezTo>
                  <a:cubicBezTo>
                    <a:pt x="1427" y="804"/>
                    <a:pt x="1427" y="804"/>
                    <a:pt x="1427" y="804"/>
                  </a:cubicBezTo>
                  <a:cubicBezTo>
                    <a:pt x="1431" y="804"/>
                    <a:pt x="1431" y="804"/>
                    <a:pt x="1431" y="804"/>
                  </a:cubicBezTo>
                  <a:cubicBezTo>
                    <a:pt x="1439" y="804"/>
                    <a:pt x="1439" y="804"/>
                    <a:pt x="1439" y="804"/>
                  </a:cubicBezTo>
                  <a:cubicBezTo>
                    <a:pt x="1445" y="804"/>
                    <a:pt x="1445" y="804"/>
                    <a:pt x="1445" y="804"/>
                  </a:cubicBezTo>
                  <a:cubicBezTo>
                    <a:pt x="1455" y="804"/>
                    <a:pt x="1455" y="804"/>
                    <a:pt x="1455" y="804"/>
                  </a:cubicBezTo>
                  <a:cubicBezTo>
                    <a:pt x="1458" y="804"/>
                    <a:pt x="1458" y="804"/>
                    <a:pt x="1458" y="804"/>
                  </a:cubicBezTo>
                  <a:cubicBezTo>
                    <a:pt x="1458" y="804"/>
                    <a:pt x="1458" y="804"/>
                    <a:pt x="1458" y="804"/>
                  </a:cubicBezTo>
                  <a:cubicBezTo>
                    <a:pt x="1458" y="804"/>
                    <a:pt x="1458" y="804"/>
                    <a:pt x="1458" y="804"/>
                  </a:cubicBezTo>
                  <a:cubicBezTo>
                    <a:pt x="1459" y="807"/>
                    <a:pt x="1459" y="807"/>
                    <a:pt x="1459" y="807"/>
                  </a:cubicBezTo>
                  <a:cubicBezTo>
                    <a:pt x="1459" y="809"/>
                    <a:pt x="1459" y="812"/>
                    <a:pt x="1460" y="814"/>
                  </a:cubicBezTo>
                  <a:cubicBezTo>
                    <a:pt x="1460" y="814"/>
                    <a:pt x="1460" y="814"/>
                    <a:pt x="1460" y="814"/>
                  </a:cubicBezTo>
                  <a:cubicBezTo>
                    <a:pt x="1460" y="818"/>
                    <a:pt x="1460" y="818"/>
                    <a:pt x="1460" y="818"/>
                  </a:cubicBezTo>
                  <a:cubicBezTo>
                    <a:pt x="1460" y="821"/>
                    <a:pt x="1461" y="823"/>
                    <a:pt x="1461" y="825"/>
                  </a:cubicBezTo>
                  <a:cubicBezTo>
                    <a:pt x="1461" y="828"/>
                    <a:pt x="1462" y="831"/>
                    <a:pt x="1462" y="834"/>
                  </a:cubicBezTo>
                  <a:cubicBezTo>
                    <a:pt x="1463" y="838"/>
                    <a:pt x="1463" y="838"/>
                    <a:pt x="1463" y="838"/>
                  </a:cubicBezTo>
                  <a:cubicBezTo>
                    <a:pt x="1463" y="840"/>
                    <a:pt x="1463" y="840"/>
                    <a:pt x="1463" y="840"/>
                  </a:cubicBezTo>
                  <a:cubicBezTo>
                    <a:pt x="1464" y="844"/>
                    <a:pt x="1464" y="844"/>
                    <a:pt x="1464" y="844"/>
                  </a:cubicBezTo>
                  <a:cubicBezTo>
                    <a:pt x="1464" y="846"/>
                    <a:pt x="1465" y="849"/>
                    <a:pt x="1465" y="851"/>
                  </a:cubicBezTo>
                  <a:cubicBezTo>
                    <a:pt x="1466" y="855"/>
                    <a:pt x="1466" y="855"/>
                    <a:pt x="1466" y="855"/>
                  </a:cubicBezTo>
                  <a:cubicBezTo>
                    <a:pt x="1467" y="860"/>
                    <a:pt x="1467" y="860"/>
                    <a:pt x="1467" y="860"/>
                  </a:cubicBezTo>
                  <a:cubicBezTo>
                    <a:pt x="1467" y="860"/>
                    <a:pt x="1467" y="860"/>
                    <a:pt x="1467" y="860"/>
                  </a:cubicBezTo>
                  <a:cubicBezTo>
                    <a:pt x="1467" y="860"/>
                    <a:pt x="1467" y="861"/>
                    <a:pt x="1467" y="861"/>
                  </a:cubicBezTo>
                  <a:cubicBezTo>
                    <a:pt x="1467" y="862"/>
                    <a:pt x="1467" y="862"/>
                    <a:pt x="1467" y="862"/>
                  </a:cubicBezTo>
                  <a:cubicBezTo>
                    <a:pt x="1467" y="864"/>
                    <a:pt x="1468" y="866"/>
                    <a:pt x="1468" y="867"/>
                  </a:cubicBezTo>
                  <a:cubicBezTo>
                    <a:pt x="1468" y="870"/>
                    <a:pt x="1469" y="872"/>
                    <a:pt x="1469" y="874"/>
                  </a:cubicBezTo>
                  <a:cubicBezTo>
                    <a:pt x="1470" y="876"/>
                    <a:pt x="1470" y="878"/>
                    <a:pt x="1470" y="881"/>
                  </a:cubicBezTo>
                  <a:cubicBezTo>
                    <a:pt x="1471" y="883"/>
                    <a:pt x="1471" y="885"/>
                    <a:pt x="1472" y="888"/>
                  </a:cubicBezTo>
                  <a:cubicBezTo>
                    <a:pt x="1472" y="890"/>
                    <a:pt x="1472" y="890"/>
                    <a:pt x="1472" y="890"/>
                  </a:cubicBezTo>
                  <a:cubicBezTo>
                    <a:pt x="1473" y="895"/>
                    <a:pt x="1473" y="895"/>
                    <a:pt x="1473" y="895"/>
                  </a:cubicBezTo>
                  <a:cubicBezTo>
                    <a:pt x="1474" y="898"/>
                    <a:pt x="1474" y="898"/>
                    <a:pt x="1474" y="898"/>
                  </a:cubicBezTo>
                  <a:cubicBezTo>
                    <a:pt x="1475" y="900"/>
                    <a:pt x="1475" y="902"/>
                    <a:pt x="1476" y="905"/>
                  </a:cubicBezTo>
                  <a:cubicBezTo>
                    <a:pt x="1476" y="905"/>
                    <a:pt x="1476" y="905"/>
                    <a:pt x="1476" y="905"/>
                  </a:cubicBezTo>
                  <a:cubicBezTo>
                    <a:pt x="1476" y="905"/>
                    <a:pt x="1476" y="905"/>
                    <a:pt x="1476" y="905"/>
                  </a:cubicBezTo>
                  <a:cubicBezTo>
                    <a:pt x="1476" y="906"/>
                    <a:pt x="1476" y="906"/>
                    <a:pt x="1476" y="906"/>
                  </a:cubicBezTo>
                  <a:cubicBezTo>
                    <a:pt x="1477" y="910"/>
                    <a:pt x="1477" y="910"/>
                    <a:pt x="1477" y="910"/>
                  </a:cubicBezTo>
                  <a:cubicBezTo>
                    <a:pt x="1477" y="913"/>
                    <a:pt x="1477" y="913"/>
                    <a:pt x="1477" y="913"/>
                  </a:cubicBezTo>
                  <a:cubicBezTo>
                    <a:pt x="1478" y="915"/>
                    <a:pt x="1478" y="915"/>
                    <a:pt x="1478" y="915"/>
                  </a:cubicBezTo>
                  <a:cubicBezTo>
                    <a:pt x="1479" y="918"/>
                    <a:pt x="1479" y="920"/>
                    <a:pt x="1480" y="923"/>
                  </a:cubicBezTo>
                  <a:cubicBezTo>
                    <a:pt x="1480" y="923"/>
                    <a:pt x="1480" y="923"/>
                    <a:pt x="1480" y="923"/>
                  </a:cubicBezTo>
                  <a:cubicBezTo>
                    <a:pt x="1474" y="923"/>
                    <a:pt x="1474" y="923"/>
                    <a:pt x="1474" y="923"/>
                  </a:cubicBezTo>
                  <a:cubicBezTo>
                    <a:pt x="1473" y="923"/>
                    <a:pt x="1473" y="923"/>
                    <a:pt x="1473" y="923"/>
                  </a:cubicBezTo>
                  <a:cubicBezTo>
                    <a:pt x="1470" y="923"/>
                    <a:pt x="1470" y="923"/>
                    <a:pt x="1470" y="923"/>
                  </a:cubicBezTo>
                  <a:cubicBezTo>
                    <a:pt x="1465" y="923"/>
                    <a:pt x="1465" y="923"/>
                    <a:pt x="1465" y="923"/>
                  </a:cubicBezTo>
                  <a:cubicBezTo>
                    <a:pt x="1462" y="923"/>
                    <a:pt x="1462" y="923"/>
                    <a:pt x="1462" y="923"/>
                  </a:cubicBezTo>
                  <a:cubicBezTo>
                    <a:pt x="1462" y="923"/>
                    <a:pt x="1462" y="923"/>
                    <a:pt x="1462" y="923"/>
                  </a:cubicBezTo>
                  <a:cubicBezTo>
                    <a:pt x="1462" y="923"/>
                    <a:pt x="1462" y="923"/>
                    <a:pt x="1462" y="923"/>
                  </a:cubicBezTo>
                  <a:cubicBezTo>
                    <a:pt x="1462" y="923"/>
                    <a:pt x="1462" y="923"/>
                    <a:pt x="1462" y="923"/>
                  </a:cubicBezTo>
                  <a:cubicBezTo>
                    <a:pt x="1459" y="923"/>
                    <a:pt x="1459" y="923"/>
                    <a:pt x="1459" y="923"/>
                  </a:cubicBezTo>
                  <a:cubicBezTo>
                    <a:pt x="1457" y="923"/>
                    <a:pt x="1457" y="923"/>
                    <a:pt x="1457" y="923"/>
                  </a:cubicBezTo>
                  <a:cubicBezTo>
                    <a:pt x="1454" y="923"/>
                    <a:pt x="1454" y="923"/>
                    <a:pt x="1454" y="923"/>
                  </a:cubicBezTo>
                  <a:cubicBezTo>
                    <a:pt x="1452" y="923"/>
                    <a:pt x="1452" y="923"/>
                    <a:pt x="1452" y="923"/>
                  </a:cubicBezTo>
                  <a:cubicBezTo>
                    <a:pt x="1450" y="923"/>
                    <a:pt x="1450" y="923"/>
                    <a:pt x="1450" y="923"/>
                  </a:cubicBezTo>
                  <a:cubicBezTo>
                    <a:pt x="1445" y="923"/>
                    <a:pt x="1445" y="923"/>
                    <a:pt x="1445" y="923"/>
                  </a:cubicBezTo>
                  <a:cubicBezTo>
                    <a:pt x="1442" y="922"/>
                    <a:pt x="1442" y="922"/>
                    <a:pt x="1442" y="922"/>
                  </a:cubicBezTo>
                  <a:cubicBezTo>
                    <a:pt x="1442" y="923"/>
                    <a:pt x="1442" y="923"/>
                    <a:pt x="1442" y="923"/>
                  </a:cubicBezTo>
                  <a:cubicBezTo>
                    <a:pt x="1442" y="922"/>
                    <a:pt x="1442" y="922"/>
                    <a:pt x="1442" y="922"/>
                  </a:cubicBezTo>
                  <a:lnTo>
                    <a:pt x="1439" y="922"/>
                  </a:lnTo>
                  <a:close/>
                  <a:moveTo>
                    <a:pt x="1409" y="1026"/>
                  </a:moveTo>
                  <a:cubicBezTo>
                    <a:pt x="1407" y="1026"/>
                    <a:pt x="1407" y="1026"/>
                    <a:pt x="1407" y="1026"/>
                  </a:cubicBezTo>
                  <a:cubicBezTo>
                    <a:pt x="1405" y="1027"/>
                    <a:pt x="1404" y="1027"/>
                    <a:pt x="1402" y="1027"/>
                  </a:cubicBezTo>
                  <a:cubicBezTo>
                    <a:pt x="1402" y="1027"/>
                    <a:pt x="1402" y="1027"/>
                    <a:pt x="1402" y="1027"/>
                  </a:cubicBezTo>
                  <a:cubicBezTo>
                    <a:pt x="1402" y="1027"/>
                    <a:pt x="1402" y="1027"/>
                    <a:pt x="1402" y="1027"/>
                  </a:cubicBezTo>
                  <a:cubicBezTo>
                    <a:pt x="1400" y="1020"/>
                    <a:pt x="1400" y="1020"/>
                    <a:pt x="1400" y="1020"/>
                  </a:cubicBezTo>
                  <a:cubicBezTo>
                    <a:pt x="1400" y="1018"/>
                    <a:pt x="1400" y="1018"/>
                    <a:pt x="1400" y="1018"/>
                  </a:cubicBezTo>
                  <a:cubicBezTo>
                    <a:pt x="1400" y="1016"/>
                    <a:pt x="1400" y="1016"/>
                    <a:pt x="1400" y="1016"/>
                  </a:cubicBezTo>
                  <a:cubicBezTo>
                    <a:pt x="1400" y="1016"/>
                    <a:pt x="1400" y="1016"/>
                    <a:pt x="1400" y="1016"/>
                  </a:cubicBezTo>
                  <a:cubicBezTo>
                    <a:pt x="1402" y="1016"/>
                    <a:pt x="1402" y="1016"/>
                    <a:pt x="1402" y="1016"/>
                  </a:cubicBezTo>
                  <a:cubicBezTo>
                    <a:pt x="1403" y="1016"/>
                    <a:pt x="1404" y="1015"/>
                    <a:pt x="1405" y="1015"/>
                  </a:cubicBezTo>
                  <a:cubicBezTo>
                    <a:pt x="1406" y="1015"/>
                    <a:pt x="1408" y="1015"/>
                    <a:pt x="1409" y="1015"/>
                  </a:cubicBezTo>
                  <a:cubicBezTo>
                    <a:pt x="1411" y="1015"/>
                    <a:pt x="1411" y="1015"/>
                    <a:pt x="1411" y="1015"/>
                  </a:cubicBezTo>
                  <a:cubicBezTo>
                    <a:pt x="1412" y="1014"/>
                    <a:pt x="1412" y="1014"/>
                    <a:pt x="1412" y="1014"/>
                  </a:cubicBezTo>
                  <a:cubicBezTo>
                    <a:pt x="1414" y="1014"/>
                    <a:pt x="1414" y="1014"/>
                    <a:pt x="1414" y="1014"/>
                  </a:cubicBezTo>
                  <a:cubicBezTo>
                    <a:pt x="1415" y="1014"/>
                    <a:pt x="1416" y="1014"/>
                    <a:pt x="1417" y="1014"/>
                  </a:cubicBezTo>
                  <a:cubicBezTo>
                    <a:pt x="1418" y="1017"/>
                    <a:pt x="1418" y="1017"/>
                    <a:pt x="1418" y="1017"/>
                  </a:cubicBezTo>
                  <a:cubicBezTo>
                    <a:pt x="1418" y="1020"/>
                    <a:pt x="1418" y="1020"/>
                    <a:pt x="1418" y="1020"/>
                  </a:cubicBezTo>
                  <a:cubicBezTo>
                    <a:pt x="1418" y="1021"/>
                    <a:pt x="1418" y="1021"/>
                    <a:pt x="1418" y="1021"/>
                  </a:cubicBezTo>
                  <a:cubicBezTo>
                    <a:pt x="1418" y="1023"/>
                    <a:pt x="1418" y="1023"/>
                    <a:pt x="1418" y="1023"/>
                  </a:cubicBezTo>
                  <a:cubicBezTo>
                    <a:pt x="1418" y="1025"/>
                    <a:pt x="1418" y="1025"/>
                    <a:pt x="1418" y="1025"/>
                  </a:cubicBezTo>
                  <a:cubicBezTo>
                    <a:pt x="1417" y="1025"/>
                    <a:pt x="1416" y="1025"/>
                    <a:pt x="1415" y="1025"/>
                  </a:cubicBezTo>
                  <a:cubicBezTo>
                    <a:pt x="1414" y="1026"/>
                    <a:pt x="1413" y="1026"/>
                    <a:pt x="1412" y="1026"/>
                  </a:cubicBezTo>
                  <a:cubicBezTo>
                    <a:pt x="1411" y="1026"/>
                    <a:pt x="1411" y="1026"/>
                    <a:pt x="1411" y="1026"/>
                  </a:cubicBezTo>
                  <a:lnTo>
                    <a:pt x="1409" y="1026"/>
                  </a:lnTo>
                  <a:close/>
                  <a:moveTo>
                    <a:pt x="1409" y="1048"/>
                  </a:moveTo>
                  <a:cubicBezTo>
                    <a:pt x="1408" y="1048"/>
                    <a:pt x="1407" y="1048"/>
                    <a:pt x="1406" y="1049"/>
                  </a:cubicBezTo>
                  <a:cubicBezTo>
                    <a:pt x="1405" y="1049"/>
                    <a:pt x="1405" y="1049"/>
                    <a:pt x="1405" y="1049"/>
                  </a:cubicBezTo>
                  <a:cubicBezTo>
                    <a:pt x="1405" y="1047"/>
                    <a:pt x="1405" y="1047"/>
                    <a:pt x="1405" y="1047"/>
                  </a:cubicBezTo>
                  <a:cubicBezTo>
                    <a:pt x="1403" y="1042"/>
                    <a:pt x="1403" y="1042"/>
                    <a:pt x="1403" y="1042"/>
                  </a:cubicBezTo>
                  <a:cubicBezTo>
                    <a:pt x="1403" y="1041"/>
                    <a:pt x="1403" y="1041"/>
                    <a:pt x="1403" y="1041"/>
                  </a:cubicBezTo>
                  <a:cubicBezTo>
                    <a:pt x="1403" y="1038"/>
                    <a:pt x="1403" y="1038"/>
                    <a:pt x="1403" y="1038"/>
                  </a:cubicBezTo>
                  <a:cubicBezTo>
                    <a:pt x="1401" y="1032"/>
                    <a:pt x="1401" y="1032"/>
                    <a:pt x="1401" y="1032"/>
                  </a:cubicBezTo>
                  <a:cubicBezTo>
                    <a:pt x="1401" y="1032"/>
                    <a:pt x="1401" y="1032"/>
                    <a:pt x="1401" y="1032"/>
                  </a:cubicBezTo>
                  <a:cubicBezTo>
                    <a:pt x="1402" y="1032"/>
                    <a:pt x="1402" y="1032"/>
                    <a:pt x="1402" y="1032"/>
                  </a:cubicBezTo>
                  <a:cubicBezTo>
                    <a:pt x="1404" y="1032"/>
                    <a:pt x="1404" y="1032"/>
                    <a:pt x="1404" y="1032"/>
                  </a:cubicBezTo>
                  <a:cubicBezTo>
                    <a:pt x="1405" y="1032"/>
                    <a:pt x="1405" y="1032"/>
                    <a:pt x="1406" y="1032"/>
                  </a:cubicBezTo>
                  <a:cubicBezTo>
                    <a:pt x="1407" y="1031"/>
                    <a:pt x="1407" y="1031"/>
                    <a:pt x="1407" y="1031"/>
                  </a:cubicBezTo>
                  <a:cubicBezTo>
                    <a:pt x="1407" y="1032"/>
                    <a:pt x="1407" y="1032"/>
                    <a:pt x="1407" y="1032"/>
                  </a:cubicBezTo>
                  <a:cubicBezTo>
                    <a:pt x="1407" y="1036"/>
                    <a:pt x="1407" y="1036"/>
                    <a:pt x="1407" y="1036"/>
                  </a:cubicBezTo>
                  <a:cubicBezTo>
                    <a:pt x="1408" y="1037"/>
                    <a:pt x="1408" y="1037"/>
                    <a:pt x="1408" y="1037"/>
                  </a:cubicBezTo>
                  <a:cubicBezTo>
                    <a:pt x="1408" y="1039"/>
                    <a:pt x="1408" y="1039"/>
                    <a:pt x="1408" y="1039"/>
                  </a:cubicBezTo>
                  <a:cubicBezTo>
                    <a:pt x="1409" y="1044"/>
                    <a:pt x="1409" y="1044"/>
                    <a:pt x="1409" y="1044"/>
                  </a:cubicBezTo>
                  <a:cubicBezTo>
                    <a:pt x="1409" y="1047"/>
                    <a:pt x="1409" y="1047"/>
                    <a:pt x="1409" y="1047"/>
                  </a:cubicBezTo>
                  <a:cubicBezTo>
                    <a:pt x="1409" y="1048"/>
                    <a:pt x="1409" y="1048"/>
                    <a:pt x="1409" y="1048"/>
                  </a:cubicBezTo>
                  <a:close/>
                  <a:moveTo>
                    <a:pt x="1307" y="1003"/>
                  </a:moveTo>
                  <a:cubicBezTo>
                    <a:pt x="1307" y="998"/>
                    <a:pt x="1307" y="998"/>
                    <a:pt x="1307" y="998"/>
                  </a:cubicBezTo>
                  <a:cubicBezTo>
                    <a:pt x="1306" y="997"/>
                    <a:pt x="1306" y="997"/>
                    <a:pt x="1306" y="997"/>
                  </a:cubicBezTo>
                  <a:cubicBezTo>
                    <a:pt x="1311" y="994"/>
                    <a:pt x="1311" y="994"/>
                    <a:pt x="1311" y="994"/>
                  </a:cubicBezTo>
                  <a:cubicBezTo>
                    <a:pt x="1313" y="992"/>
                    <a:pt x="1313" y="992"/>
                    <a:pt x="1313" y="992"/>
                  </a:cubicBezTo>
                  <a:cubicBezTo>
                    <a:pt x="1313" y="992"/>
                    <a:pt x="1313" y="992"/>
                    <a:pt x="1313" y="992"/>
                  </a:cubicBezTo>
                  <a:cubicBezTo>
                    <a:pt x="1313" y="992"/>
                    <a:pt x="1313" y="992"/>
                    <a:pt x="1313" y="992"/>
                  </a:cubicBezTo>
                  <a:cubicBezTo>
                    <a:pt x="1312" y="995"/>
                    <a:pt x="1312" y="995"/>
                    <a:pt x="1312" y="995"/>
                  </a:cubicBezTo>
                  <a:cubicBezTo>
                    <a:pt x="1309" y="1000"/>
                    <a:pt x="1309" y="1000"/>
                    <a:pt x="1309" y="1000"/>
                  </a:cubicBezTo>
                  <a:lnTo>
                    <a:pt x="1307" y="1003"/>
                  </a:lnTo>
                  <a:close/>
                  <a:moveTo>
                    <a:pt x="1308" y="1015"/>
                  </a:moveTo>
                  <a:cubicBezTo>
                    <a:pt x="1307" y="1016"/>
                    <a:pt x="1307" y="1016"/>
                    <a:pt x="1307" y="1016"/>
                  </a:cubicBezTo>
                  <a:cubicBezTo>
                    <a:pt x="1306" y="1016"/>
                    <a:pt x="1306" y="1016"/>
                    <a:pt x="1306" y="1016"/>
                  </a:cubicBezTo>
                  <a:cubicBezTo>
                    <a:pt x="1306" y="1015"/>
                    <a:pt x="1306" y="1015"/>
                    <a:pt x="1306" y="1015"/>
                  </a:cubicBezTo>
                  <a:cubicBezTo>
                    <a:pt x="1307" y="1014"/>
                    <a:pt x="1307" y="1014"/>
                    <a:pt x="1307" y="1014"/>
                  </a:cubicBezTo>
                  <a:lnTo>
                    <a:pt x="1308" y="1015"/>
                  </a:lnTo>
                  <a:close/>
                  <a:moveTo>
                    <a:pt x="1309" y="989"/>
                  </a:moveTo>
                  <a:cubicBezTo>
                    <a:pt x="1307" y="990"/>
                    <a:pt x="1307" y="990"/>
                    <a:pt x="1307" y="990"/>
                  </a:cubicBezTo>
                  <a:cubicBezTo>
                    <a:pt x="1305" y="992"/>
                    <a:pt x="1305" y="992"/>
                    <a:pt x="1305" y="992"/>
                  </a:cubicBezTo>
                  <a:cubicBezTo>
                    <a:pt x="1305" y="989"/>
                    <a:pt x="1305" y="989"/>
                    <a:pt x="1305" y="989"/>
                  </a:cubicBezTo>
                  <a:cubicBezTo>
                    <a:pt x="1304" y="984"/>
                    <a:pt x="1304" y="984"/>
                    <a:pt x="1304" y="984"/>
                  </a:cubicBezTo>
                  <a:cubicBezTo>
                    <a:pt x="1305" y="984"/>
                    <a:pt x="1305" y="984"/>
                    <a:pt x="1305" y="984"/>
                  </a:cubicBezTo>
                  <a:cubicBezTo>
                    <a:pt x="1313" y="984"/>
                    <a:pt x="1313" y="984"/>
                    <a:pt x="1313" y="984"/>
                  </a:cubicBezTo>
                  <a:cubicBezTo>
                    <a:pt x="1314" y="984"/>
                    <a:pt x="1314" y="984"/>
                    <a:pt x="1314" y="984"/>
                  </a:cubicBezTo>
                  <a:cubicBezTo>
                    <a:pt x="1313" y="985"/>
                    <a:pt x="1313" y="985"/>
                    <a:pt x="1313" y="985"/>
                  </a:cubicBezTo>
                  <a:lnTo>
                    <a:pt x="1309" y="989"/>
                  </a:lnTo>
                  <a:close/>
                  <a:moveTo>
                    <a:pt x="1310" y="956"/>
                  </a:moveTo>
                  <a:cubicBezTo>
                    <a:pt x="1314" y="956"/>
                    <a:pt x="1314" y="956"/>
                    <a:pt x="1314" y="956"/>
                  </a:cubicBezTo>
                  <a:cubicBezTo>
                    <a:pt x="1315" y="956"/>
                    <a:pt x="1315" y="956"/>
                    <a:pt x="1315" y="956"/>
                  </a:cubicBezTo>
                  <a:cubicBezTo>
                    <a:pt x="1317" y="956"/>
                    <a:pt x="1317" y="956"/>
                    <a:pt x="1317" y="956"/>
                  </a:cubicBezTo>
                  <a:cubicBezTo>
                    <a:pt x="1316" y="957"/>
                    <a:pt x="1316" y="957"/>
                    <a:pt x="1316" y="957"/>
                  </a:cubicBezTo>
                  <a:cubicBezTo>
                    <a:pt x="1315" y="957"/>
                    <a:pt x="1315" y="957"/>
                    <a:pt x="1315" y="957"/>
                  </a:cubicBezTo>
                  <a:cubicBezTo>
                    <a:pt x="1314" y="960"/>
                    <a:pt x="1314" y="960"/>
                    <a:pt x="1314" y="960"/>
                  </a:cubicBezTo>
                  <a:cubicBezTo>
                    <a:pt x="1312" y="963"/>
                    <a:pt x="1312" y="963"/>
                    <a:pt x="1312" y="963"/>
                  </a:cubicBezTo>
                  <a:cubicBezTo>
                    <a:pt x="1311" y="963"/>
                    <a:pt x="1311" y="963"/>
                    <a:pt x="1311" y="963"/>
                  </a:cubicBezTo>
                  <a:cubicBezTo>
                    <a:pt x="1310" y="961"/>
                    <a:pt x="1310" y="961"/>
                    <a:pt x="1310" y="961"/>
                  </a:cubicBezTo>
                  <a:cubicBezTo>
                    <a:pt x="1306" y="956"/>
                    <a:pt x="1306" y="956"/>
                    <a:pt x="1306" y="956"/>
                  </a:cubicBezTo>
                  <a:lnTo>
                    <a:pt x="1310" y="956"/>
                  </a:lnTo>
                  <a:close/>
                  <a:moveTo>
                    <a:pt x="1306" y="951"/>
                  </a:moveTo>
                  <a:cubicBezTo>
                    <a:pt x="1307" y="949"/>
                    <a:pt x="1307" y="949"/>
                    <a:pt x="1307" y="949"/>
                  </a:cubicBezTo>
                  <a:cubicBezTo>
                    <a:pt x="1308" y="949"/>
                    <a:pt x="1308" y="949"/>
                    <a:pt x="1308" y="949"/>
                  </a:cubicBezTo>
                  <a:cubicBezTo>
                    <a:pt x="1308" y="947"/>
                    <a:pt x="1308" y="947"/>
                    <a:pt x="1308" y="947"/>
                  </a:cubicBezTo>
                  <a:cubicBezTo>
                    <a:pt x="1310" y="945"/>
                    <a:pt x="1310" y="945"/>
                    <a:pt x="1310" y="945"/>
                  </a:cubicBezTo>
                  <a:cubicBezTo>
                    <a:pt x="1311" y="944"/>
                    <a:pt x="1311" y="944"/>
                    <a:pt x="1311" y="944"/>
                  </a:cubicBezTo>
                  <a:cubicBezTo>
                    <a:pt x="1311" y="943"/>
                    <a:pt x="1311" y="943"/>
                    <a:pt x="1311" y="943"/>
                  </a:cubicBezTo>
                  <a:cubicBezTo>
                    <a:pt x="1314" y="947"/>
                    <a:pt x="1314" y="947"/>
                    <a:pt x="1314" y="947"/>
                  </a:cubicBezTo>
                  <a:cubicBezTo>
                    <a:pt x="1316" y="950"/>
                    <a:pt x="1316" y="950"/>
                    <a:pt x="1316" y="950"/>
                  </a:cubicBezTo>
                  <a:cubicBezTo>
                    <a:pt x="1317" y="951"/>
                    <a:pt x="1317" y="951"/>
                    <a:pt x="1317" y="951"/>
                  </a:cubicBezTo>
                  <a:cubicBezTo>
                    <a:pt x="1312" y="951"/>
                    <a:pt x="1312" y="951"/>
                    <a:pt x="1312" y="951"/>
                  </a:cubicBezTo>
                  <a:cubicBezTo>
                    <a:pt x="1310" y="951"/>
                    <a:pt x="1310" y="951"/>
                    <a:pt x="1310" y="951"/>
                  </a:cubicBezTo>
                  <a:cubicBezTo>
                    <a:pt x="1309" y="951"/>
                    <a:pt x="1309" y="951"/>
                    <a:pt x="1309" y="951"/>
                  </a:cubicBezTo>
                  <a:lnTo>
                    <a:pt x="1306" y="951"/>
                  </a:lnTo>
                  <a:close/>
                  <a:moveTo>
                    <a:pt x="1318" y="963"/>
                  </a:moveTo>
                  <a:cubicBezTo>
                    <a:pt x="1319" y="961"/>
                    <a:pt x="1319" y="961"/>
                    <a:pt x="1319" y="961"/>
                  </a:cubicBezTo>
                  <a:cubicBezTo>
                    <a:pt x="1319" y="964"/>
                    <a:pt x="1319" y="964"/>
                    <a:pt x="1319" y="964"/>
                  </a:cubicBezTo>
                  <a:cubicBezTo>
                    <a:pt x="1319" y="970"/>
                    <a:pt x="1319" y="970"/>
                    <a:pt x="1319" y="970"/>
                  </a:cubicBezTo>
                  <a:cubicBezTo>
                    <a:pt x="1319" y="972"/>
                    <a:pt x="1319" y="972"/>
                    <a:pt x="1319" y="972"/>
                  </a:cubicBezTo>
                  <a:cubicBezTo>
                    <a:pt x="1319" y="974"/>
                    <a:pt x="1319" y="974"/>
                    <a:pt x="1319" y="974"/>
                  </a:cubicBezTo>
                  <a:cubicBezTo>
                    <a:pt x="1315" y="968"/>
                    <a:pt x="1315" y="968"/>
                    <a:pt x="1315" y="968"/>
                  </a:cubicBezTo>
                  <a:cubicBezTo>
                    <a:pt x="1314" y="968"/>
                    <a:pt x="1314" y="968"/>
                    <a:pt x="1314" y="968"/>
                  </a:cubicBezTo>
                  <a:cubicBezTo>
                    <a:pt x="1315" y="966"/>
                    <a:pt x="1315" y="966"/>
                    <a:pt x="1315" y="966"/>
                  </a:cubicBezTo>
                  <a:lnTo>
                    <a:pt x="1318" y="963"/>
                  </a:lnTo>
                  <a:close/>
                  <a:moveTo>
                    <a:pt x="1311" y="972"/>
                  </a:moveTo>
                  <a:cubicBezTo>
                    <a:pt x="1316" y="979"/>
                    <a:pt x="1316" y="979"/>
                    <a:pt x="1316" y="979"/>
                  </a:cubicBezTo>
                  <a:cubicBezTo>
                    <a:pt x="1313" y="979"/>
                    <a:pt x="1313" y="979"/>
                    <a:pt x="1313" y="979"/>
                  </a:cubicBezTo>
                  <a:cubicBezTo>
                    <a:pt x="1308" y="979"/>
                    <a:pt x="1308" y="979"/>
                    <a:pt x="1308" y="979"/>
                  </a:cubicBezTo>
                  <a:cubicBezTo>
                    <a:pt x="1306" y="979"/>
                    <a:pt x="1306" y="979"/>
                    <a:pt x="1306" y="979"/>
                  </a:cubicBezTo>
                  <a:cubicBezTo>
                    <a:pt x="1307" y="979"/>
                    <a:pt x="1307" y="979"/>
                    <a:pt x="1307" y="979"/>
                  </a:cubicBezTo>
                  <a:cubicBezTo>
                    <a:pt x="1309" y="976"/>
                    <a:pt x="1309" y="976"/>
                    <a:pt x="1309" y="976"/>
                  </a:cubicBezTo>
                  <a:lnTo>
                    <a:pt x="1311" y="972"/>
                  </a:lnTo>
                  <a:close/>
                  <a:moveTo>
                    <a:pt x="1317" y="996"/>
                  </a:moveTo>
                  <a:cubicBezTo>
                    <a:pt x="1319" y="991"/>
                    <a:pt x="1319" y="991"/>
                    <a:pt x="1319" y="991"/>
                  </a:cubicBezTo>
                  <a:cubicBezTo>
                    <a:pt x="1320" y="990"/>
                    <a:pt x="1320" y="990"/>
                    <a:pt x="1320" y="990"/>
                  </a:cubicBezTo>
                  <a:cubicBezTo>
                    <a:pt x="1320" y="992"/>
                    <a:pt x="1320" y="992"/>
                    <a:pt x="1320" y="992"/>
                  </a:cubicBezTo>
                  <a:cubicBezTo>
                    <a:pt x="1321" y="995"/>
                    <a:pt x="1321" y="995"/>
                    <a:pt x="1321" y="995"/>
                  </a:cubicBezTo>
                  <a:cubicBezTo>
                    <a:pt x="1319" y="997"/>
                    <a:pt x="1319" y="997"/>
                    <a:pt x="1319" y="997"/>
                  </a:cubicBezTo>
                  <a:cubicBezTo>
                    <a:pt x="1316" y="999"/>
                    <a:pt x="1316" y="999"/>
                    <a:pt x="1316" y="999"/>
                  </a:cubicBezTo>
                  <a:cubicBezTo>
                    <a:pt x="1314" y="1001"/>
                    <a:pt x="1314" y="1001"/>
                    <a:pt x="1314" y="1001"/>
                  </a:cubicBezTo>
                  <a:cubicBezTo>
                    <a:pt x="1315" y="999"/>
                    <a:pt x="1315" y="999"/>
                    <a:pt x="1315" y="999"/>
                  </a:cubicBezTo>
                  <a:lnTo>
                    <a:pt x="1317" y="996"/>
                  </a:lnTo>
                  <a:close/>
                  <a:moveTo>
                    <a:pt x="1319" y="941"/>
                  </a:moveTo>
                  <a:cubicBezTo>
                    <a:pt x="1319" y="945"/>
                    <a:pt x="1319" y="945"/>
                    <a:pt x="1319" y="945"/>
                  </a:cubicBezTo>
                  <a:cubicBezTo>
                    <a:pt x="1315" y="940"/>
                    <a:pt x="1315" y="940"/>
                    <a:pt x="1315" y="940"/>
                  </a:cubicBezTo>
                  <a:cubicBezTo>
                    <a:pt x="1317" y="939"/>
                    <a:pt x="1317" y="939"/>
                    <a:pt x="1317" y="939"/>
                  </a:cubicBezTo>
                  <a:cubicBezTo>
                    <a:pt x="1318" y="939"/>
                    <a:pt x="1318" y="939"/>
                    <a:pt x="1318" y="939"/>
                  </a:cubicBezTo>
                  <a:cubicBezTo>
                    <a:pt x="1319" y="938"/>
                    <a:pt x="1319" y="938"/>
                    <a:pt x="1319" y="938"/>
                  </a:cubicBezTo>
                  <a:cubicBezTo>
                    <a:pt x="1319" y="939"/>
                    <a:pt x="1319" y="939"/>
                    <a:pt x="1319" y="939"/>
                  </a:cubicBezTo>
                  <a:lnTo>
                    <a:pt x="1319" y="941"/>
                  </a:lnTo>
                  <a:close/>
                  <a:moveTo>
                    <a:pt x="1315" y="929"/>
                  </a:moveTo>
                  <a:cubicBezTo>
                    <a:pt x="1314" y="931"/>
                    <a:pt x="1314" y="931"/>
                    <a:pt x="1314" y="931"/>
                  </a:cubicBezTo>
                  <a:cubicBezTo>
                    <a:pt x="1313" y="932"/>
                    <a:pt x="1313" y="932"/>
                    <a:pt x="1313" y="932"/>
                  </a:cubicBezTo>
                  <a:cubicBezTo>
                    <a:pt x="1312" y="933"/>
                    <a:pt x="1312" y="933"/>
                    <a:pt x="1312" y="933"/>
                  </a:cubicBezTo>
                  <a:cubicBezTo>
                    <a:pt x="1312" y="934"/>
                    <a:pt x="1312" y="934"/>
                    <a:pt x="1312" y="934"/>
                  </a:cubicBezTo>
                  <a:cubicBezTo>
                    <a:pt x="1311" y="935"/>
                    <a:pt x="1311" y="935"/>
                    <a:pt x="1311" y="935"/>
                  </a:cubicBezTo>
                  <a:cubicBezTo>
                    <a:pt x="1310" y="933"/>
                    <a:pt x="1310" y="933"/>
                    <a:pt x="1310" y="933"/>
                  </a:cubicBezTo>
                  <a:cubicBezTo>
                    <a:pt x="1306" y="927"/>
                    <a:pt x="1306" y="927"/>
                    <a:pt x="1306" y="927"/>
                  </a:cubicBezTo>
                  <a:cubicBezTo>
                    <a:pt x="1306" y="927"/>
                    <a:pt x="1306" y="927"/>
                    <a:pt x="1306" y="927"/>
                  </a:cubicBezTo>
                  <a:cubicBezTo>
                    <a:pt x="1308" y="927"/>
                    <a:pt x="1308" y="927"/>
                    <a:pt x="1308" y="927"/>
                  </a:cubicBezTo>
                  <a:cubicBezTo>
                    <a:pt x="1310" y="927"/>
                    <a:pt x="1310" y="927"/>
                    <a:pt x="1310" y="927"/>
                  </a:cubicBezTo>
                  <a:cubicBezTo>
                    <a:pt x="1314" y="927"/>
                    <a:pt x="1314" y="927"/>
                    <a:pt x="1314" y="927"/>
                  </a:cubicBezTo>
                  <a:cubicBezTo>
                    <a:pt x="1317" y="927"/>
                    <a:pt x="1317" y="927"/>
                    <a:pt x="1317" y="927"/>
                  </a:cubicBezTo>
                  <a:lnTo>
                    <a:pt x="1315" y="929"/>
                  </a:lnTo>
                  <a:close/>
                  <a:moveTo>
                    <a:pt x="1308" y="938"/>
                  </a:moveTo>
                  <a:cubicBezTo>
                    <a:pt x="1307" y="938"/>
                    <a:pt x="1307" y="938"/>
                    <a:pt x="1307" y="938"/>
                  </a:cubicBezTo>
                  <a:cubicBezTo>
                    <a:pt x="1306" y="939"/>
                    <a:pt x="1306" y="939"/>
                    <a:pt x="1306" y="939"/>
                  </a:cubicBezTo>
                  <a:cubicBezTo>
                    <a:pt x="1305" y="939"/>
                    <a:pt x="1305" y="939"/>
                    <a:pt x="1305" y="939"/>
                  </a:cubicBezTo>
                  <a:cubicBezTo>
                    <a:pt x="1304" y="940"/>
                    <a:pt x="1304" y="940"/>
                    <a:pt x="1304" y="940"/>
                  </a:cubicBezTo>
                  <a:cubicBezTo>
                    <a:pt x="1304" y="938"/>
                    <a:pt x="1304" y="938"/>
                    <a:pt x="1304" y="938"/>
                  </a:cubicBezTo>
                  <a:cubicBezTo>
                    <a:pt x="1304" y="937"/>
                    <a:pt x="1304" y="937"/>
                    <a:pt x="1304" y="937"/>
                  </a:cubicBezTo>
                  <a:cubicBezTo>
                    <a:pt x="1304" y="936"/>
                    <a:pt x="1304" y="936"/>
                    <a:pt x="1304" y="936"/>
                  </a:cubicBezTo>
                  <a:cubicBezTo>
                    <a:pt x="1304" y="933"/>
                    <a:pt x="1304" y="933"/>
                    <a:pt x="1304" y="933"/>
                  </a:cubicBezTo>
                  <a:lnTo>
                    <a:pt x="1308" y="938"/>
                  </a:lnTo>
                  <a:close/>
                  <a:moveTo>
                    <a:pt x="1304" y="945"/>
                  </a:moveTo>
                  <a:cubicBezTo>
                    <a:pt x="1304" y="945"/>
                    <a:pt x="1304" y="945"/>
                    <a:pt x="1304" y="945"/>
                  </a:cubicBezTo>
                  <a:cubicBezTo>
                    <a:pt x="1304" y="945"/>
                    <a:pt x="1304" y="945"/>
                    <a:pt x="1304" y="945"/>
                  </a:cubicBezTo>
                  <a:cubicBezTo>
                    <a:pt x="1304" y="945"/>
                    <a:pt x="1304" y="945"/>
                    <a:pt x="1304" y="945"/>
                  </a:cubicBezTo>
                  <a:cubicBezTo>
                    <a:pt x="1304" y="945"/>
                    <a:pt x="1304" y="945"/>
                    <a:pt x="1304" y="945"/>
                  </a:cubicBezTo>
                  <a:close/>
                  <a:moveTo>
                    <a:pt x="1308" y="968"/>
                  </a:moveTo>
                  <a:cubicBezTo>
                    <a:pt x="1305" y="972"/>
                    <a:pt x="1305" y="972"/>
                    <a:pt x="1305" y="972"/>
                  </a:cubicBezTo>
                  <a:cubicBezTo>
                    <a:pt x="1304" y="974"/>
                    <a:pt x="1304" y="974"/>
                    <a:pt x="1304" y="974"/>
                  </a:cubicBezTo>
                  <a:cubicBezTo>
                    <a:pt x="1304" y="971"/>
                    <a:pt x="1304" y="971"/>
                    <a:pt x="1304" y="971"/>
                  </a:cubicBezTo>
                  <a:cubicBezTo>
                    <a:pt x="1304" y="961"/>
                    <a:pt x="1304" y="961"/>
                    <a:pt x="1304" y="961"/>
                  </a:cubicBezTo>
                  <a:lnTo>
                    <a:pt x="1308" y="968"/>
                  </a:lnTo>
                  <a:close/>
                  <a:moveTo>
                    <a:pt x="1315" y="1007"/>
                  </a:moveTo>
                  <a:cubicBezTo>
                    <a:pt x="1320" y="1003"/>
                    <a:pt x="1320" y="1003"/>
                    <a:pt x="1320" y="1003"/>
                  </a:cubicBezTo>
                  <a:cubicBezTo>
                    <a:pt x="1322" y="1001"/>
                    <a:pt x="1322" y="1001"/>
                    <a:pt x="1322" y="1001"/>
                  </a:cubicBezTo>
                  <a:cubicBezTo>
                    <a:pt x="1323" y="1006"/>
                    <a:pt x="1323" y="1006"/>
                    <a:pt x="1323" y="1006"/>
                  </a:cubicBezTo>
                  <a:cubicBezTo>
                    <a:pt x="1323" y="1008"/>
                    <a:pt x="1323" y="1008"/>
                    <a:pt x="1323" y="1008"/>
                  </a:cubicBezTo>
                  <a:cubicBezTo>
                    <a:pt x="1317" y="1008"/>
                    <a:pt x="1317" y="1008"/>
                    <a:pt x="1317" y="1008"/>
                  </a:cubicBezTo>
                  <a:cubicBezTo>
                    <a:pt x="1313" y="1008"/>
                    <a:pt x="1313" y="1008"/>
                    <a:pt x="1313" y="1008"/>
                  </a:cubicBezTo>
                  <a:lnTo>
                    <a:pt x="1315" y="1007"/>
                  </a:lnTo>
                  <a:close/>
                  <a:moveTo>
                    <a:pt x="1321" y="1016"/>
                  </a:moveTo>
                  <a:cubicBezTo>
                    <a:pt x="1320" y="1017"/>
                    <a:pt x="1320" y="1017"/>
                    <a:pt x="1320" y="1017"/>
                  </a:cubicBezTo>
                  <a:cubicBezTo>
                    <a:pt x="1319" y="1017"/>
                    <a:pt x="1319" y="1017"/>
                    <a:pt x="1319" y="1017"/>
                  </a:cubicBezTo>
                  <a:cubicBezTo>
                    <a:pt x="1319" y="1016"/>
                    <a:pt x="1319" y="1016"/>
                    <a:pt x="1319" y="1016"/>
                  </a:cubicBezTo>
                  <a:cubicBezTo>
                    <a:pt x="1319" y="1016"/>
                    <a:pt x="1319" y="1016"/>
                    <a:pt x="1319" y="1016"/>
                  </a:cubicBezTo>
                  <a:lnTo>
                    <a:pt x="1321" y="1016"/>
                  </a:lnTo>
                  <a:close/>
                  <a:moveTo>
                    <a:pt x="1320" y="1028"/>
                  </a:moveTo>
                  <a:cubicBezTo>
                    <a:pt x="1323" y="1022"/>
                    <a:pt x="1323" y="1022"/>
                    <a:pt x="1323" y="1022"/>
                  </a:cubicBezTo>
                  <a:cubicBezTo>
                    <a:pt x="1323" y="1022"/>
                    <a:pt x="1323" y="1022"/>
                    <a:pt x="1323" y="1022"/>
                  </a:cubicBezTo>
                  <a:cubicBezTo>
                    <a:pt x="1323" y="1022"/>
                    <a:pt x="1323" y="1022"/>
                    <a:pt x="1323" y="1022"/>
                  </a:cubicBezTo>
                  <a:cubicBezTo>
                    <a:pt x="1323" y="1022"/>
                    <a:pt x="1323" y="1022"/>
                    <a:pt x="1323" y="1022"/>
                  </a:cubicBezTo>
                  <a:cubicBezTo>
                    <a:pt x="1323" y="1022"/>
                    <a:pt x="1323" y="1022"/>
                    <a:pt x="1323" y="1022"/>
                  </a:cubicBezTo>
                  <a:cubicBezTo>
                    <a:pt x="1323" y="1022"/>
                    <a:pt x="1323" y="1022"/>
                    <a:pt x="1323" y="1022"/>
                  </a:cubicBezTo>
                  <a:cubicBezTo>
                    <a:pt x="1324" y="1021"/>
                    <a:pt x="1324" y="1021"/>
                    <a:pt x="1324" y="1021"/>
                  </a:cubicBezTo>
                  <a:cubicBezTo>
                    <a:pt x="1326" y="1017"/>
                    <a:pt x="1326" y="1017"/>
                    <a:pt x="1326" y="1017"/>
                  </a:cubicBezTo>
                  <a:cubicBezTo>
                    <a:pt x="1327" y="1016"/>
                    <a:pt x="1327" y="1016"/>
                    <a:pt x="1327" y="1016"/>
                  </a:cubicBezTo>
                  <a:cubicBezTo>
                    <a:pt x="1331" y="1022"/>
                    <a:pt x="1331" y="1022"/>
                    <a:pt x="1331" y="1022"/>
                  </a:cubicBezTo>
                  <a:cubicBezTo>
                    <a:pt x="1338" y="1031"/>
                    <a:pt x="1338" y="1031"/>
                    <a:pt x="1338" y="1031"/>
                  </a:cubicBezTo>
                  <a:cubicBezTo>
                    <a:pt x="1337" y="1031"/>
                    <a:pt x="1336" y="1032"/>
                    <a:pt x="1335" y="1032"/>
                  </a:cubicBezTo>
                  <a:cubicBezTo>
                    <a:pt x="1333" y="1034"/>
                    <a:pt x="1331" y="1035"/>
                    <a:pt x="1328" y="1036"/>
                  </a:cubicBezTo>
                  <a:cubicBezTo>
                    <a:pt x="1328" y="1037"/>
                    <a:pt x="1327" y="1037"/>
                    <a:pt x="1326" y="1038"/>
                  </a:cubicBezTo>
                  <a:cubicBezTo>
                    <a:pt x="1326" y="1038"/>
                    <a:pt x="1326" y="1038"/>
                    <a:pt x="1326" y="1038"/>
                  </a:cubicBezTo>
                  <a:cubicBezTo>
                    <a:pt x="1325" y="1037"/>
                    <a:pt x="1325" y="1037"/>
                    <a:pt x="1325" y="1037"/>
                  </a:cubicBezTo>
                  <a:cubicBezTo>
                    <a:pt x="1319" y="1031"/>
                    <a:pt x="1319" y="1031"/>
                    <a:pt x="1319" y="1031"/>
                  </a:cubicBezTo>
                  <a:lnTo>
                    <a:pt x="1320" y="1028"/>
                  </a:lnTo>
                  <a:close/>
                  <a:moveTo>
                    <a:pt x="1413" y="234"/>
                  </a:moveTo>
                  <a:cubicBezTo>
                    <a:pt x="1413" y="229"/>
                    <a:pt x="1413" y="229"/>
                    <a:pt x="1413" y="229"/>
                  </a:cubicBezTo>
                  <a:cubicBezTo>
                    <a:pt x="1416" y="234"/>
                    <a:pt x="1416" y="234"/>
                    <a:pt x="1416" y="234"/>
                  </a:cubicBezTo>
                  <a:cubicBezTo>
                    <a:pt x="1415" y="235"/>
                    <a:pt x="1415" y="235"/>
                    <a:pt x="1415" y="235"/>
                  </a:cubicBezTo>
                  <a:cubicBezTo>
                    <a:pt x="1414" y="237"/>
                    <a:pt x="1414" y="237"/>
                    <a:pt x="1414" y="237"/>
                  </a:cubicBezTo>
                  <a:cubicBezTo>
                    <a:pt x="1413" y="238"/>
                    <a:pt x="1413" y="238"/>
                    <a:pt x="1413" y="238"/>
                  </a:cubicBezTo>
                  <a:cubicBezTo>
                    <a:pt x="1413" y="238"/>
                    <a:pt x="1413" y="238"/>
                    <a:pt x="1413" y="238"/>
                  </a:cubicBezTo>
                  <a:cubicBezTo>
                    <a:pt x="1413" y="238"/>
                    <a:pt x="1413" y="238"/>
                    <a:pt x="1413" y="238"/>
                  </a:cubicBezTo>
                  <a:cubicBezTo>
                    <a:pt x="1413" y="236"/>
                    <a:pt x="1413" y="236"/>
                    <a:pt x="1413" y="236"/>
                  </a:cubicBezTo>
                  <a:lnTo>
                    <a:pt x="1413" y="234"/>
                  </a:lnTo>
                  <a:close/>
                  <a:moveTo>
                    <a:pt x="1413" y="124"/>
                  </a:moveTo>
                  <a:cubicBezTo>
                    <a:pt x="1414" y="124"/>
                    <a:pt x="1414" y="124"/>
                    <a:pt x="1414" y="124"/>
                  </a:cubicBezTo>
                  <a:cubicBezTo>
                    <a:pt x="1414" y="126"/>
                    <a:pt x="1414" y="126"/>
                    <a:pt x="1414" y="126"/>
                  </a:cubicBezTo>
                  <a:cubicBezTo>
                    <a:pt x="1414" y="128"/>
                    <a:pt x="1414" y="128"/>
                    <a:pt x="1414" y="128"/>
                  </a:cubicBezTo>
                  <a:cubicBezTo>
                    <a:pt x="1413" y="125"/>
                    <a:pt x="1413" y="125"/>
                    <a:pt x="1413" y="125"/>
                  </a:cubicBezTo>
                  <a:lnTo>
                    <a:pt x="1413" y="124"/>
                  </a:lnTo>
                  <a:close/>
                  <a:moveTo>
                    <a:pt x="1431" y="207"/>
                  </a:moveTo>
                  <a:cubicBezTo>
                    <a:pt x="1431" y="208"/>
                    <a:pt x="1431" y="208"/>
                    <a:pt x="1431" y="208"/>
                  </a:cubicBezTo>
                  <a:cubicBezTo>
                    <a:pt x="1430" y="209"/>
                    <a:pt x="1430" y="209"/>
                    <a:pt x="1430" y="209"/>
                  </a:cubicBezTo>
                  <a:cubicBezTo>
                    <a:pt x="1430" y="209"/>
                    <a:pt x="1430" y="209"/>
                    <a:pt x="1430" y="209"/>
                  </a:cubicBezTo>
                  <a:cubicBezTo>
                    <a:pt x="1430" y="209"/>
                    <a:pt x="1430" y="209"/>
                    <a:pt x="1430" y="209"/>
                  </a:cubicBezTo>
                  <a:cubicBezTo>
                    <a:pt x="1430" y="207"/>
                    <a:pt x="1430" y="207"/>
                    <a:pt x="1430" y="207"/>
                  </a:cubicBezTo>
                  <a:cubicBezTo>
                    <a:pt x="1430" y="206"/>
                    <a:pt x="1430" y="206"/>
                    <a:pt x="1430" y="206"/>
                  </a:cubicBezTo>
                  <a:lnTo>
                    <a:pt x="1431" y="207"/>
                  </a:lnTo>
                  <a:close/>
                  <a:moveTo>
                    <a:pt x="1431" y="185"/>
                  </a:moveTo>
                  <a:cubicBezTo>
                    <a:pt x="1431" y="185"/>
                    <a:pt x="1431" y="185"/>
                    <a:pt x="1431" y="185"/>
                  </a:cubicBezTo>
                  <a:cubicBezTo>
                    <a:pt x="1431" y="185"/>
                    <a:pt x="1431" y="185"/>
                    <a:pt x="1431" y="185"/>
                  </a:cubicBezTo>
                  <a:cubicBezTo>
                    <a:pt x="1431" y="185"/>
                    <a:pt x="1431" y="185"/>
                    <a:pt x="1431" y="185"/>
                  </a:cubicBezTo>
                  <a:cubicBezTo>
                    <a:pt x="1431" y="186"/>
                    <a:pt x="1431" y="186"/>
                    <a:pt x="1431" y="186"/>
                  </a:cubicBezTo>
                  <a:lnTo>
                    <a:pt x="1431" y="185"/>
                  </a:lnTo>
                  <a:close/>
                  <a:moveTo>
                    <a:pt x="1437" y="207"/>
                  </a:moveTo>
                  <a:cubicBezTo>
                    <a:pt x="1437" y="206"/>
                    <a:pt x="1437" y="206"/>
                    <a:pt x="1437" y="206"/>
                  </a:cubicBezTo>
                  <a:cubicBezTo>
                    <a:pt x="1437" y="206"/>
                    <a:pt x="1437" y="206"/>
                    <a:pt x="1437" y="206"/>
                  </a:cubicBezTo>
                  <a:cubicBezTo>
                    <a:pt x="1437" y="206"/>
                    <a:pt x="1437" y="206"/>
                    <a:pt x="1437" y="206"/>
                  </a:cubicBezTo>
                  <a:cubicBezTo>
                    <a:pt x="1437" y="207"/>
                    <a:pt x="1437" y="207"/>
                    <a:pt x="1437" y="207"/>
                  </a:cubicBezTo>
                  <a:cubicBezTo>
                    <a:pt x="1437" y="209"/>
                    <a:pt x="1437" y="209"/>
                    <a:pt x="1437" y="209"/>
                  </a:cubicBezTo>
                  <a:cubicBezTo>
                    <a:pt x="1436" y="207"/>
                    <a:pt x="1436" y="207"/>
                    <a:pt x="1436" y="207"/>
                  </a:cubicBezTo>
                  <a:lnTo>
                    <a:pt x="1437" y="207"/>
                  </a:lnTo>
                  <a:close/>
                  <a:moveTo>
                    <a:pt x="1436" y="162"/>
                  </a:moveTo>
                  <a:cubicBezTo>
                    <a:pt x="1437" y="162"/>
                    <a:pt x="1437" y="162"/>
                    <a:pt x="1437" y="162"/>
                  </a:cubicBezTo>
                  <a:cubicBezTo>
                    <a:pt x="1437" y="162"/>
                    <a:pt x="1437" y="162"/>
                    <a:pt x="1437" y="162"/>
                  </a:cubicBezTo>
                  <a:cubicBezTo>
                    <a:pt x="1437" y="162"/>
                    <a:pt x="1437" y="162"/>
                    <a:pt x="1437" y="162"/>
                  </a:cubicBezTo>
                  <a:cubicBezTo>
                    <a:pt x="1437" y="162"/>
                    <a:pt x="1437" y="162"/>
                    <a:pt x="1437" y="162"/>
                  </a:cubicBezTo>
                  <a:lnTo>
                    <a:pt x="1436" y="162"/>
                  </a:lnTo>
                  <a:close/>
                  <a:moveTo>
                    <a:pt x="1437" y="185"/>
                  </a:moveTo>
                  <a:cubicBezTo>
                    <a:pt x="1437" y="185"/>
                    <a:pt x="1437" y="185"/>
                    <a:pt x="1437" y="185"/>
                  </a:cubicBezTo>
                  <a:cubicBezTo>
                    <a:pt x="1437" y="185"/>
                    <a:pt x="1437" y="185"/>
                    <a:pt x="1437" y="185"/>
                  </a:cubicBezTo>
                  <a:cubicBezTo>
                    <a:pt x="1437" y="185"/>
                    <a:pt x="1437" y="185"/>
                    <a:pt x="1437" y="185"/>
                  </a:cubicBezTo>
                  <a:cubicBezTo>
                    <a:pt x="1437" y="186"/>
                    <a:pt x="1437" y="186"/>
                    <a:pt x="1437" y="186"/>
                  </a:cubicBezTo>
                  <a:lnTo>
                    <a:pt x="1437" y="185"/>
                  </a:lnTo>
                  <a:close/>
                  <a:moveTo>
                    <a:pt x="1454" y="232"/>
                  </a:moveTo>
                  <a:cubicBezTo>
                    <a:pt x="1454" y="234"/>
                    <a:pt x="1454" y="234"/>
                    <a:pt x="1454" y="234"/>
                  </a:cubicBezTo>
                  <a:cubicBezTo>
                    <a:pt x="1454" y="238"/>
                    <a:pt x="1454" y="238"/>
                    <a:pt x="1454" y="238"/>
                  </a:cubicBezTo>
                  <a:cubicBezTo>
                    <a:pt x="1451" y="234"/>
                    <a:pt x="1451" y="234"/>
                    <a:pt x="1451" y="234"/>
                  </a:cubicBezTo>
                  <a:cubicBezTo>
                    <a:pt x="1452" y="232"/>
                    <a:pt x="1452" y="232"/>
                    <a:pt x="1452" y="232"/>
                  </a:cubicBezTo>
                  <a:cubicBezTo>
                    <a:pt x="1453" y="231"/>
                    <a:pt x="1453" y="231"/>
                    <a:pt x="1453" y="231"/>
                  </a:cubicBezTo>
                  <a:cubicBezTo>
                    <a:pt x="1454" y="230"/>
                    <a:pt x="1454" y="230"/>
                    <a:pt x="1454" y="230"/>
                  </a:cubicBezTo>
                  <a:cubicBezTo>
                    <a:pt x="1454" y="229"/>
                    <a:pt x="1454" y="229"/>
                    <a:pt x="1454" y="229"/>
                  </a:cubicBezTo>
                  <a:cubicBezTo>
                    <a:pt x="1454" y="230"/>
                    <a:pt x="1454" y="230"/>
                    <a:pt x="1454" y="230"/>
                  </a:cubicBezTo>
                  <a:lnTo>
                    <a:pt x="1454" y="232"/>
                  </a:lnTo>
                  <a:close/>
                  <a:moveTo>
                    <a:pt x="1454" y="124"/>
                  </a:moveTo>
                  <a:cubicBezTo>
                    <a:pt x="1455" y="124"/>
                    <a:pt x="1455" y="124"/>
                    <a:pt x="1455" y="124"/>
                  </a:cubicBezTo>
                  <a:cubicBezTo>
                    <a:pt x="1454" y="126"/>
                    <a:pt x="1454" y="126"/>
                    <a:pt x="1454" y="126"/>
                  </a:cubicBezTo>
                  <a:cubicBezTo>
                    <a:pt x="1454" y="128"/>
                    <a:pt x="1454" y="128"/>
                    <a:pt x="1454" y="128"/>
                  </a:cubicBezTo>
                  <a:cubicBezTo>
                    <a:pt x="1454" y="126"/>
                    <a:pt x="1454" y="126"/>
                    <a:pt x="1454" y="126"/>
                  </a:cubicBezTo>
                  <a:lnTo>
                    <a:pt x="1454" y="124"/>
                  </a:lnTo>
                  <a:close/>
                  <a:moveTo>
                    <a:pt x="1432" y="294"/>
                  </a:moveTo>
                  <a:cubicBezTo>
                    <a:pt x="1433" y="292"/>
                    <a:pt x="1433" y="292"/>
                    <a:pt x="1433" y="292"/>
                  </a:cubicBezTo>
                  <a:cubicBezTo>
                    <a:pt x="1433" y="291"/>
                    <a:pt x="1433" y="291"/>
                    <a:pt x="1433" y="291"/>
                  </a:cubicBezTo>
                  <a:cubicBezTo>
                    <a:pt x="1434" y="293"/>
                    <a:pt x="1434" y="293"/>
                    <a:pt x="1434" y="293"/>
                  </a:cubicBezTo>
                  <a:cubicBezTo>
                    <a:pt x="1437" y="297"/>
                    <a:pt x="1437" y="297"/>
                    <a:pt x="1437" y="297"/>
                  </a:cubicBezTo>
                  <a:cubicBezTo>
                    <a:pt x="1435" y="297"/>
                    <a:pt x="1435" y="297"/>
                    <a:pt x="1435" y="297"/>
                  </a:cubicBezTo>
                  <a:cubicBezTo>
                    <a:pt x="1431" y="297"/>
                    <a:pt x="1431" y="297"/>
                    <a:pt x="1431" y="297"/>
                  </a:cubicBezTo>
                  <a:cubicBezTo>
                    <a:pt x="1430" y="297"/>
                    <a:pt x="1430" y="297"/>
                    <a:pt x="1430" y="297"/>
                  </a:cubicBezTo>
                  <a:cubicBezTo>
                    <a:pt x="1431" y="296"/>
                    <a:pt x="1431" y="296"/>
                    <a:pt x="1431" y="296"/>
                  </a:cubicBezTo>
                  <a:lnTo>
                    <a:pt x="1432" y="294"/>
                  </a:lnTo>
                  <a:close/>
                  <a:moveTo>
                    <a:pt x="1431" y="276"/>
                  </a:moveTo>
                  <a:cubicBezTo>
                    <a:pt x="1432" y="276"/>
                    <a:pt x="1432" y="276"/>
                    <a:pt x="1432" y="276"/>
                  </a:cubicBezTo>
                  <a:cubicBezTo>
                    <a:pt x="1436" y="276"/>
                    <a:pt x="1436" y="276"/>
                    <a:pt x="1436" y="276"/>
                  </a:cubicBezTo>
                  <a:cubicBezTo>
                    <a:pt x="1436" y="276"/>
                    <a:pt x="1436" y="276"/>
                    <a:pt x="1436" y="276"/>
                  </a:cubicBezTo>
                  <a:cubicBezTo>
                    <a:pt x="1436" y="276"/>
                    <a:pt x="1436" y="276"/>
                    <a:pt x="1436" y="276"/>
                  </a:cubicBezTo>
                  <a:cubicBezTo>
                    <a:pt x="1435" y="278"/>
                    <a:pt x="1435" y="278"/>
                    <a:pt x="1435" y="278"/>
                  </a:cubicBezTo>
                  <a:cubicBezTo>
                    <a:pt x="1433" y="281"/>
                    <a:pt x="1433" y="281"/>
                    <a:pt x="1433" y="281"/>
                  </a:cubicBezTo>
                  <a:lnTo>
                    <a:pt x="1431" y="276"/>
                  </a:lnTo>
                  <a:close/>
                  <a:moveTo>
                    <a:pt x="1432" y="302"/>
                  </a:moveTo>
                  <a:cubicBezTo>
                    <a:pt x="1436" y="302"/>
                    <a:pt x="1436" y="302"/>
                    <a:pt x="1436" y="302"/>
                  </a:cubicBezTo>
                  <a:cubicBezTo>
                    <a:pt x="1437" y="302"/>
                    <a:pt x="1437" y="302"/>
                    <a:pt x="1437" y="302"/>
                  </a:cubicBezTo>
                  <a:cubicBezTo>
                    <a:pt x="1436" y="302"/>
                    <a:pt x="1436" y="302"/>
                    <a:pt x="1436" y="302"/>
                  </a:cubicBezTo>
                  <a:cubicBezTo>
                    <a:pt x="1435" y="305"/>
                    <a:pt x="1435" y="305"/>
                    <a:pt x="1435" y="305"/>
                  </a:cubicBezTo>
                  <a:cubicBezTo>
                    <a:pt x="1433" y="308"/>
                    <a:pt x="1433" y="308"/>
                    <a:pt x="1433" y="308"/>
                  </a:cubicBezTo>
                  <a:cubicBezTo>
                    <a:pt x="1430" y="302"/>
                    <a:pt x="1430" y="302"/>
                    <a:pt x="1430" y="302"/>
                  </a:cubicBezTo>
                  <a:lnTo>
                    <a:pt x="1432" y="302"/>
                  </a:lnTo>
                  <a:close/>
                  <a:moveTo>
                    <a:pt x="1433" y="319"/>
                  </a:moveTo>
                  <a:cubicBezTo>
                    <a:pt x="1433" y="319"/>
                    <a:pt x="1433" y="319"/>
                    <a:pt x="1433" y="319"/>
                  </a:cubicBezTo>
                  <a:cubicBezTo>
                    <a:pt x="1434" y="321"/>
                    <a:pt x="1434" y="321"/>
                    <a:pt x="1434" y="321"/>
                  </a:cubicBezTo>
                  <a:cubicBezTo>
                    <a:pt x="1437" y="325"/>
                    <a:pt x="1437" y="325"/>
                    <a:pt x="1437" y="325"/>
                  </a:cubicBezTo>
                  <a:cubicBezTo>
                    <a:pt x="1436" y="325"/>
                    <a:pt x="1436" y="325"/>
                    <a:pt x="1436" y="325"/>
                  </a:cubicBezTo>
                  <a:cubicBezTo>
                    <a:pt x="1431" y="325"/>
                    <a:pt x="1431" y="325"/>
                    <a:pt x="1431" y="325"/>
                  </a:cubicBezTo>
                  <a:cubicBezTo>
                    <a:pt x="1430" y="325"/>
                    <a:pt x="1430" y="325"/>
                    <a:pt x="1430" y="325"/>
                  </a:cubicBezTo>
                  <a:cubicBezTo>
                    <a:pt x="1430" y="325"/>
                    <a:pt x="1430" y="325"/>
                    <a:pt x="1430" y="325"/>
                  </a:cubicBezTo>
                  <a:cubicBezTo>
                    <a:pt x="1432" y="322"/>
                    <a:pt x="1432" y="322"/>
                    <a:pt x="1432" y="322"/>
                  </a:cubicBezTo>
                  <a:lnTo>
                    <a:pt x="1433" y="319"/>
                  </a:lnTo>
                  <a:close/>
                  <a:moveTo>
                    <a:pt x="1432" y="330"/>
                  </a:moveTo>
                  <a:cubicBezTo>
                    <a:pt x="1436" y="330"/>
                    <a:pt x="1436" y="330"/>
                    <a:pt x="1436" y="330"/>
                  </a:cubicBezTo>
                  <a:cubicBezTo>
                    <a:pt x="1437" y="330"/>
                    <a:pt x="1437" y="330"/>
                    <a:pt x="1437" y="330"/>
                  </a:cubicBezTo>
                  <a:cubicBezTo>
                    <a:pt x="1437" y="331"/>
                    <a:pt x="1437" y="331"/>
                    <a:pt x="1437" y="331"/>
                  </a:cubicBezTo>
                  <a:cubicBezTo>
                    <a:pt x="1435" y="334"/>
                    <a:pt x="1435" y="334"/>
                    <a:pt x="1435" y="334"/>
                  </a:cubicBezTo>
                  <a:cubicBezTo>
                    <a:pt x="1433" y="337"/>
                    <a:pt x="1433" y="337"/>
                    <a:pt x="1433" y="337"/>
                  </a:cubicBezTo>
                  <a:cubicBezTo>
                    <a:pt x="1430" y="330"/>
                    <a:pt x="1430" y="330"/>
                    <a:pt x="1430" y="330"/>
                  </a:cubicBezTo>
                  <a:lnTo>
                    <a:pt x="1432" y="330"/>
                  </a:lnTo>
                  <a:close/>
                  <a:moveTo>
                    <a:pt x="1433" y="348"/>
                  </a:moveTo>
                  <a:cubicBezTo>
                    <a:pt x="1433" y="347"/>
                    <a:pt x="1433" y="347"/>
                    <a:pt x="1433" y="347"/>
                  </a:cubicBezTo>
                  <a:cubicBezTo>
                    <a:pt x="1434" y="348"/>
                    <a:pt x="1434" y="348"/>
                    <a:pt x="1434" y="348"/>
                  </a:cubicBezTo>
                  <a:cubicBezTo>
                    <a:pt x="1437" y="355"/>
                    <a:pt x="1437" y="355"/>
                    <a:pt x="1437" y="355"/>
                  </a:cubicBezTo>
                  <a:cubicBezTo>
                    <a:pt x="1436" y="355"/>
                    <a:pt x="1436" y="355"/>
                    <a:pt x="1436" y="355"/>
                  </a:cubicBezTo>
                  <a:cubicBezTo>
                    <a:pt x="1430" y="355"/>
                    <a:pt x="1430" y="355"/>
                    <a:pt x="1430" y="355"/>
                  </a:cubicBezTo>
                  <a:cubicBezTo>
                    <a:pt x="1429" y="355"/>
                    <a:pt x="1429" y="355"/>
                    <a:pt x="1429" y="355"/>
                  </a:cubicBezTo>
                  <a:cubicBezTo>
                    <a:pt x="1430" y="354"/>
                    <a:pt x="1430" y="354"/>
                    <a:pt x="1430" y="354"/>
                  </a:cubicBezTo>
                  <a:cubicBezTo>
                    <a:pt x="1431" y="351"/>
                    <a:pt x="1431" y="351"/>
                    <a:pt x="1431" y="351"/>
                  </a:cubicBezTo>
                  <a:lnTo>
                    <a:pt x="1433" y="348"/>
                  </a:lnTo>
                  <a:close/>
                  <a:moveTo>
                    <a:pt x="1430" y="360"/>
                  </a:moveTo>
                  <a:cubicBezTo>
                    <a:pt x="1436" y="360"/>
                    <a:pt x="1436" y="360"/>
                    <a:pt x="1436" y="360"/>
                  </a:cubicBezTo>
                  <a:cubicBezTo>
                    <a:pt x="1437" y="360"/>
                    <a:pt x="1437" y="360"/>
                    <a:pt x="1437" y="360"/>
                  </a:cubicBezTo>
                  <a:cubicBezTo>
                    <a:pt x="1436" y="361"/>
                    <a:pt x="1436" y="361"/>
                    <a:pt x="1436" y="361"/>
                  </a:cubicBezTo>
                  <a:cubicBezTo>
                    <a:pt x="1434" y="364"/>
                    <a:pt x="1434" y="364"/>
                    <a:pt x="1434" y="364"/>
                  </a:cubicBezTo>
                  <a:cubicBezTo>
                    <a:pt x="1433" y="365"/>
                    <a:pt x="1433" y="365"/>
                    <a:pt x="1433" y="365"/>
                  </a:cubicBezTo>
                  <a:cubicBezTo>
                    <a:pt x="1430" y="360"/>
                    <a:pt x="1430" y="360"/>
                    <a:pt x="1430" y="360"/>
                  </a:cubicBezTo>
                  <a:close/>
                  <a:moveTo>
                    <a:pt x="1433" y="373"/>
                  </a:moveTo>
                  <a:cubicBezTo>
                    <a:pt x="1437" y="378"/>
                    <a:pt x="1437" y="378"/>
                    <a:pt x="1437" y="378"/>
                  </a:cubicBezTo>
                  <a:cubicBezTo>
                    <a:pt x="1437" y="378"/>
                    <a:pt x="1437" y="378"/>
                    <a:pt x="1437" y="378"/>
                  </a:cubicBezTo>
                  <a:cubicBezTo>
                    <a:pt x="1430" y="378"/>
                    <a:pt x="1430" y="378"/>
                    <a:pt x="1430" y="378"/>
                  </a:cubicBezTo>
                  <a:cubicBezTo>
                    <a:pt x="1429" y="378"/>
                    <a:pt x="1429" y="378"/>
                    <a:pt x="1429" y="378"/>
                  </a:cubicBezTo>
                  <a:cubicBezTo>
                    <a:pt x="1430" y="378"/>
                    <a:pt x="1430" y="378"/>
                    <a:pt x="1430" y="378"/>
                  </a:cubicBezTo>
                  <a:cubicBezTo>
                    <a:pt x="1433" y="374"/>
                    <a:pt x="1433" y="374"/>
                    <a:pt x="1433" y="374"/>
                  </a:cubicBezTo>
                  <a:lnTo>
                    <a:pt x="1433" y="373"/>
                  </a:lnTo>
                  <a:close/>
                  <a:moveTo>
                    <a:pt x="1432" y="383"/>
                  </a:moveTo>
                  <a:cubicBezTo>
                    <a:pt x="1436" y="383"/>
                    <a:pt x="1436" y="383"/>
                    <a:pt x="1436" y="383"/>
                  </a:cubicBezTo>
                  <a:cubicBezTo>
                    <a:pt x="1437" y="383"/>
                    <a:pt x="1437" y="383"/>
                    <a:pt x="1437" y="383"/>
                  </a:cubicBezTo>
                  <a:cubicBezTo>
                    <a:pt x="1436" y="384"/>
                    <a:pt x="1436" y="384"/>
                    <a:pt x="1436" y="384"/>
                  </a:cubicBezTo>
                  <a:cubicBezTo>
                    <a:pt x="1435" y="386"/>
                    <a:pt x="1435" y="386"/>
                    <a:pt x="1435" y="386"/>
                  </a:cubicBezTo>
                  <a:cubicBezTo>
                    <a:pt x="1433" y="388"/>
                    <a:pt x="1433" y="388"/>
                    <a:pt x="1433" y="388"/>
                  </a:cubicBezTo>
                  <a:cubicBezTo>
                    <a:pt x="1430" y="383"/>
                    <a:pt x="1430" y="383"/>
                    <a:pt x="1430" y="383"/>
                  </a:cubicBezTo>
                  <a:lnTo>
                    <a:pt x="1432" y="383"/>
                  </a:lnTo>
                  <a:close/>
                  <a:moveTo>
                    <a:pt x="1433" y="396"/>
                  </a:moveTo>
                  <a:cubicBezTo>
                    <a:pt x="1433" y="396"/>
                    <a:pt x="1433" y="396"/>
                    <a:pt x="1433" y="396"/>
                  </a:cubicBezTo>
                  <a:cubicBezTo>
                    <a:pt x="1435" y="398"/>
                    <a:pt x="1435" y="398"/>
                    <a:pt x="1435" y="398"/>
                  </a:cubicBezTo>
                  <a:cubicBezTo>
                    <a:pt x="1437" y="400"/>
                    <a:pt x="1437" y="400"/>
                    <a:pt x="1437" y="400"/>
                  </a:cubicBezTo>
                  <a:cubicBezTo>
                    <a:pt x="1434" y="400"/>
                    <a:pt x="1434" y="400"/>
                    <a:pt x="1434" y="400"/>
                  </a:cubicBezTo>
                  <a:cubicBezTo>
                    <a:pt x="1431" y="400"/>
                    <a:pt x="1431" y="400"/>
                    <a:pt x="1431" y="400"/>
                  </a:cubicBezTo>
                  <a:cubicBezTo>
                    <a:pt x="1429" y="400"/>
                    <a:pt x="1429" y="400"/>
                    <a:pt x="1429" y="400"/>
                  </a:cubicBezTo>
                  <a:cubicBezTo>
                    <a:pt x="1430" y="400"/>
                    <a:pt x="1430" y="400"/>
                    <a:pt x="1430" y="400"/>
                  </a:cubicBezTo>
                  <a:cubicBezTo>
                    <a:pt x="1431" y="398"/>
                    <a:pt x="1431" y="398"/>
                    <a:pt x="1431" y="398"/>
                  </a:cubicBezTo>
                  <a:lnTo>
                    <a:pt x="1433" y="396"/>
                  </a:lnTo>
                  <a:close/>
                  <a:moveTo>
                    <a:pt x="1433" y="405"/>
                  </a:moveTo>
                  <a:cubicBezTo>
                    <a:pt x="1436" y="405"/>
                    <a:pt x="1436" y="405"/>
                    <a:pt x="1436" y="405"/>
                  </a:cubicBezTo>
                  <a:cubicBezTo>
                    <a:pt x="1437" y="405"/>
                    <a:pt x="1437" y="405"/>
                    <a:pt x="1437" y="405"/>
                  </a:cubicBezTo>
                  <a:cubicBezTo>
                    <a:pt x="1437" y="406"/>
                    <a:pt x="1437" y="406"/>
                    <a:pt x="1437" y="406"/>
                  </a:cubicBezTo>
                  <a:cubicBezTo>
                    <a:pt x="1435" y="408"/>
                    <a:pt x="1435" y="408"/>
                    <a:pt x="1435" y="408"/>
                  </a:cubicBezTo>
                  <a:cubicBezTo>
                    <a:pt x="1434" y="410"/>
                    <a:pt x="1434" y="410"/>
                    <a:pt x="1434" y="410"/>
                  </a:cubicBezTo>
                  <a:cubicBezTo>
                    <a:pt x="1433" y="410"/>
                    <a:pt x="1433" y="410"/>
                    <a:pt x="1433" y="410"/>
                  </a:cubicBezTo>
                  <a:cubicBezTo>
                    <a:pt x="1430" y="406"/>
                    <a:pt x="1430" y="406"/>
                    <a:pt x="1430" y="406"/>
                  </a:cubicBezTo>
                  <a:cubicBezTo>
                    <a:pt x="1429" y="405"/>
                    <a:pt x="1429" y="405"/>
                    <a:pt x="1429" y="405"/>
                  </a:cubicBezTo>
                  <a:lnTo>
                    <a:pt x="1433" y="405"/>
                  </a:lnTo>
                  <a:close/>
                  <a:moveTo>
                    <a:pt x="1432" y="419"/>
                  </a:moveTo>
                  <a:cubicBezTo>
                    <a:pt x="1433" y="418"/>
                    <a:pt x="1433" y="418"/>
                    <a:pt x="1433" y="418"/>
                  </a:cubicBezTo>
                  <a:cubicBezTo>
                    <a:pt x="1438" y="424"/>
                    <a:pt x="1438" y="424"/>
                    <a:pt x="1438" y="424"/>
                  </a:cubicBezTo>
                  <a:cubicBezTo>
                    <a:pt x="1437" y="424"/>
                    <a:pt x="1437" y="424"/>
                    <a:pt x="1437" y="424"/>
                  </a:cubicBezTo>
                  <a:cubicBezTo>
                    <a:pt x="1431" y="424"/>
                    <a:pt x="1431" y="424"/>
                    <a:pt x="1431" y="424"/>
                  </a:cubicBezTo>
                  <a:cubicBezTo>
                    <a:pt x="1429" y="424"/>
                    <a:pt x="1429" y="424"/>
                    <a:pt x="1429" y="424"/>
                  </a:cubicBezTo>
                  <a:cubicBezTo>
                    <a:pt x="1430" y="422"/>
                    <a:pt x="1430" y="422"/>
                    <a:pt x="1430" y="422"/>
                  </a:cubicBezTo>
                  <a:lnTo>
                    <a:pt x="1432" y="419"/>
                  </a:lnTo>
                  <a:close/>
                  <a:moveTo>
                    <a:pt x="1436" y="429"/>
                  </a:moveTo>
                  <a:cubicBezTo>
                    <a:pt x="1438" y="429"/>
                    <a:pt x="1438" y="429"/>
                    <a:pt x="1438" y="429"/>
                  </a:cubicBezTo>
                  <a:cubicBezTo>
                    <a:pt x="1437" y="430"/>
                    <a:pt x="1437" y="430"/>
                    <a:pt x="1437" y="430"/>
                  </a:cubicBezTo>
                  <a:cubicBezTo>
                    <a:pt x="1434" y="435"/>
                    <a:pt x="1434" y="435"/>
                    <a:pt x="1434" y="435"/>
                  </a:cubicBezTo>
                  <a:cubicBezTo>
                    <a:pt x="1433" y="437"/>
                    <a:pt x="1433" y="437"/>
                    <a:pt x="1433" y="437"/>
                  </a:cubicBezTo>
                  <a:cubicBezTo>
                    <a:pt x="1429" y="430"/>
                    <a:pt x="1429" y="430"/>
                    <a:pt x="1429" y="430"/>
                  </a:cubicBezTo>
                  <a:cubicBezTo>
                    <a:pt x="1428" y="429"/>
                    <a:pt x="1428" y="429"/>
                    <a:pt x="1428" y="429"/>
                  </a:cubicBezTo>
                  <a:lnTo>
                    <a:pt x="1436" y="429"/>
                  </a:lnTo>
                  <a:close/>
                  <a:moveTo>
                    <a:pt x="1438" y="725"/>
                  </a:moveTo>
                  <a:cubicBezTo>
                    <a:pt x="1423" y="725"/>
                    <a:pt x="1423" y="725"/>
                    <a:pt x="1423" y="725"/>
                  </a:cubicBezTo>
                  <a:cubicBezTo>
                    <a:pt x="1417" y="725"/>
                    <a:pt x="1417" y="725"/>
                    <a:pt x="1417" y="725"/>
                  </a:cubicBezTo>
                  <a:cubicBezTo>
                    <a:pt x="1414" y="725"/>
                    <a:pt x="1414" y="725"/>
                    <a:pt x="1414" y="725"/>
                  </a:cubicBezTo>
                  <a:cubicBezTo>
                    <a:pt x="1414" y="725"/>
                    <a:pt x="1414" y="725"/>
                    <a:pt x="1414" y="725"/>
                  </a:cubicBezTo>
                  <a:cubicBezTo>
                    <a:pt x="1414" y="724"/>
                    <a:pt x="1414" y="724"/>
                    <a:pt x="1414" y="724"/>
                  </a:cubicBezTo>
                  <a:cubicBezTo>
                    <a:pt x="1414" y="721"/>
                    <a:pt x="1414" y="721"/>
                    <a:pt x="1414" y="721"/>
                  </a:cubicBezTo>
                  <a:cubicBezTo>
                    <a:pt x="1414" y="716"/>
                    <a:pt x="1414" y="716"/>
                    <a:pt x="1414" y="716"/>
                  </a:cubicBezTo>
                  <a:cubicBezTo>
                    <a:pt x="1414" y="714"/>
                    <a:pt x="1414" y="714"/>
                    <a:pt x="1414" y="714"/>
                  </a:cubicBezTo>
                  <a:cubicBezTo>
                    <a:pt x="1427" y="714"/>
                    <a:pt x="1427" y="714"/>
                    <a:pt x="1427" y="714"/>
                  </a:cubicBezTo>
                  <a:cubicBezTo>
                    <a:pt x="1446" y="714"/>
                    <a:pt x="1446" y="714"/>
                    <a:pt x="1446" y="714"/>
                  </a:cubicBezTo>
                  <a:cubicBezTo>
                    <a:pt x="1450" y="714"/>
                    <a:pt x="1450" y="714"/>
                    <a:pt x="1450" y="714"/>
                  </a:cubicBezTo>
                  <a:cubicBezTo>
                    <a:pt x="1451" y="718"/>
                    <a:pt x="1451" y="718"/>
                    <a:pt x="1451" y="718"/>
                  </a:cubicBezTo>
                  <a:cubicBezTo>
                    <a:pt x="1451" y="725"/>
                    <a:pt x="1451" y="725"/>
                    <a:pt x="1451" y="725"/>
                  </a:cubicBezTo>
                  <a:lnTo>
                    <a:pt x="1438" y="725"/>
                  </a:lnTo>
                  <a:close/>
                  <a:moveTo>
                    <a:pt x="1449" y="730"/>
                  </a:moveTo>
                  <a:cubicBezTo>
                    <a:pt x="1447" y="733"/>
                    <a:pt x="1447" y="733"/>
                    <a:pt x="1447" y="733"/>
                  </a:cubicBezTo>
                  <a:cubicBezTo>
                    <a:pt x="1444" y="738"/>
                    <a:pt x="1444" y="738"/>
                    <a:pt x="1444" y="738"/>
                  </a:cubicBezTo>
                  <a:cubicBezTo>
                    <a:pt x="1437" y="730"/>
                    <a:pt x="1437" y="730"/>
                    <a:pt x="1437" y="730"/>
                  </a:cubicBezTo>
                  <a:cubicBezTo>
                    <a:pt x="1443" y="730"/>
                    <a:pt x="1443" y="730"/>
                    <a:pt x="1443" y="730"/>
                  </a:cubicBezTo>
                  <a:lnTo>
                    <a:pt x="1449" y="730"/>
                  </a:lnTo>
                  <a:close/>
                  <a:moveTo>
                    <a:pt x="1427" y="730"/>
                  </a:moveTo>
                  <a:cubicBezTo>
                    <a:pt x="1425" y="733"/>
                    <a:pt x="1425" y="733"/>
                    <a:pt x="1425" y="733"/>
                  </a:cubicBezTo>
                  <a:cubicBezTo>
                    <a:pt x="1424" y="734"/>
                    <a:pt x="1424" y="734"/>
                    <a:pt x="1424" y="734"/>
                  </a:cubicBezTo>
                  <a:cubicBezTo>
                    <a:pt x="1424" y="735"/>
                    <a:pt x="1424" y="735"/>
                    <a:pt x="1424" y="735"/>
                  </a:cubicBezTo>
                  <a:cubicBezTo>
                    <a:pt x="1423" y="735"/>
                    <a:pt x="1423" y="735"/>
                    <a:pt x="1423" y="735"/>
                  </a:cubicBezTo>
                  <a:cubicBezTo>
                    <a:pt x="1422" y="738"/>
                    <a:pt x="1422" y="738"/>
                    <a:pt x="1422" y="738"/>
                  </a:cubicBezTo>
                  <a:cubicBezTo>
                    <a:pt x="1421" y="738"/>
                    <a:pt x="1421" y="738"/>
                    <a:pt x="1421" y="738"/>
                  </a:cubicBezTo>
                  <a:cubicBezTo>
                    <a:pt x="1419" y="735"/>
                    <a:pt x="1419" y="735"/>
                    <a:pt x="1419" y="735"/>
                  </a:cubicBezTo>
                  <a:cubicBezTo>
                    <a:pt x="1415" y="730"/>
                    <a:pt x="1415" y="730"/>
                    <a:pt x="1415" y="730"/>
                  </a:cubicBezTo>
                  <a:cubicBezTo>
                    <a:pt x="1417" y="730"/>
                    <a:pt x="1417" y="730"/>
                    <a:pt x="1417" y="730"/>
                  </a:cubicBezTo>
                  <a:cubicBezTo>
                    <a:pt x="1418" y="730"/>
                    <a:pt x="1418" y="730"/>
                    <a:pt x="1418" y="730"/>
                  </a:cubicBezTo>
                  <a:cubicBezTo>
                    <a:pt x="1419" y="730"/>
                    <a:pt x="1419" y="730"/>
                    <a:pt x="1419" y="730"/>
                  </a:cubicBezTo>
                  <a:cubicBezTo>
                    <a:pt x="1422" y="730"/>
                    <a:pt x="1422" y="730"/>
                    <a:pt x="1422" y="730"/>
                  </a:cubicBezTo>
                  <a:lnTo>
                    <a:pt x="1427" y="730"/>
                  </a:lnTo>
                  <a:close/>
                  <a:moveTo>
                    <a:pt x="1424" y="205"/>
                  </a:moveTo>
                  <a:cubicBezTo>
                    <a:pt x="1425" y="204"/>
                    <a:pt x="1425" y="204"/>
                    <a:pt x="1425" y="204"/>
                  </a:cubicBezTo>
                  <a:cubicBezTo>
                    <a:pt x="1425" y="204"/>
                    <a:pt x="1425" y="204"/>
                    <a:pt x="1425" y="204"/>
                  </a:cubicBezTo>
                  <a:cubicBezTo>
                    <a:pt x="1425" y="204"/>
                    <a:pt x="1425" y="204"/>
                    <a:pt x="1425" y="204"/>
                  </a:cubicBezTo>
                  <a:cubicBezTo>
                    <a:pt x="1425" y="206"/>
                    <a:pt x="1425" y="206"/>
                    <a:pt x="1425" y="206"/>
                  </a:cubicBezTo>
                  <a:cubicBezTo>
                    <a:pt x="1425" y="211"/>
                    <a:pt x="1425" y="211"/>
                    <a:pt x="1425" y="211"/>
                  </a:cubicBezTo>
                  <a:cubicBezTo>
                    <a:pt x="1423" y="207"/>
                    <a:pt x="1423" y="207"/>
                    <a:pt x="1423" y="207"/>
                  </a:cubicBezTo>
                  <a:lnTo>
                    <a:pt x="1424" y="205"/>
                  </a:lnTo>
                  <a:close/>
                  <a:moveTo>
                    <a:pt x="1424" y="185"/>
                  </a:moveTo>
                  <a:cubicBezTo>
                    <a:pt x="1425" y="184"/>
                    <a:pt x="1425" y="184"/>
                    <a:pt x="1425" y="184"/>
                  </a:cubicBezTo>
                  <a:cubicBezTo>
                    <a:pt x="1426" y="183"/>
                    <a:pt x="1426" y="183"/>
                    <a:pt x="1426" y="183"/>
                  </a:cubicBezTo>
                  <a:cubicBezTo>
                    <a:pt x="1426" y="185"/>
                    <a:pt x="1426" y="185"/>
                    <a:pt x="1426" y="185"/>
                  </a:cubicBezTo>
                  <a:cubicBezTo>
                    <a:pt x="1426" y="187"/>
                    <a:pt x="1426" y="187"/>
                    <a:pt x="1426" y="187"/>
                  </a:cubicBezTo>
                  <a:lnTo>
                    <a:pt x="1424" y="185"/>
                  </a:lnTo>
                  <a:close/>
                  <a:moveTo>
                    <a:pt x="1425" y="229"/>
                  </a:moveTo>
                  <a:cubicBezTo>
                    <a:pt x="1425" y="231"/>
                    <a:pt x="1425" y="231"/>
                    <a:pt x="1425" y="231"/>
                  </a:cubicBezTo>
                  <a:cubicBezTo>
                    <a:pt x="1425" y="235"/>
                    <a:pt x="1425" y="235"/>
                    <a:pt x="1425" y="235"/>
                  </a:cubicBezTo>
                  <a:cubicBezTo>
                    <a:pt x="1425" y="238"/>
                    <a:pt x="1425" y="238"/>
                    <a:pt x="1425" y="238"/>
                  </a:cubicBezTo>
                  <a:cubicBezTo>
                    <a:pt x="1422" y="234"/>
                    <a:pt x="1422" y="234"/>
                    <a:pt x="1422" y="234"/>
                  </a:cubicBezTo>
                  <a:cubicBezTo>
                    <a:pt x="1422" y="233"/>
                    <a:pt x="1422" y="233"/>
                    <a:pt x="1422" y="233"/>
                  </a:cubicBezTo>
                  <a:cubicBezTo>
                    <a:pt x="1424" y="230"/>
                    <a:pt x="1424" y="230"/>
                    <a:pt x="1424" y="230"/>
                  </a:cubicBezTo>
                  <a:lnTo>
                    <a:pt x="1425" y="229"/>
                  </a:lnTo>
                  <a:close/>
                  <a:moveTo>
                    <a:pt x="1425" y="475"/>
                  </a:moveTo>
                  <a:cubicBezTo>
                    <a:pt x="1425" y="466"/>
                    <a:pt x="1425" y="466"/>
                    <a:pt x="1425" y="466"/>
                  </a:cubicBezTo>
                  <a:cubicBezTo>
                    <a:pt x="1425" y="465"/>
                    <a:pt x="1425" y="465"/>
                    <a:pt x="1425" y="465"/>
                  </a:cubicBezTo>
                  <a:cubicBezTo>
                    <a:pt x="1426" y="466"/>
                    <a:pt x="1426" y="466"/>
                    <a:pt x="1426" y="466"/>
                  </a:cubicBezTo>
                  <a:cubicBezTo>
                    <a:pt x="1430" y="473"/>
                    <a:pt x="1430" y="473"/>
                    <a:pt x="1430" y="473"/>
                  </a:cubicBezTo>
                  <a:cubicBezTo>
                    <a:pt x="1427" y="477"/>
                    <a:pt x="1427" y="477"/>
                    <a:pt x="1427" y="477"/>
                  </a:cubicBezTo>
                  <a:cubicBezTo>
                    <a:pt x="1424" y="481"/>
                    <a:pt x="1424" y="481"/>
                    <a:pt x="1424" y="481"/>
                  </a:cubicBezTo>
                  <a:lnTo>
                    <a:pt x="1425" y="475"/>
                  </a:lnTo>
                  <a:close/>
                  <a:moveTo>
                    <a:pt x="1445" y="207"/>
                  </a:moveTo>
                  <a:cubicBezTo>
                    <a:pt x="1444" y="208"/>
                    <a:pt x="1444" y="208"/>
                    <a:pt x="1444" y="208"/>
                  </a:cubicBezTo>
                  <a:cubicBezTo>
                    <a:pt x="1442" y="211"/>
                    <a:pt x="1442" y="211"/>
                    <a:pt x="1442" y="211"/>
                  </a:cubicBezTo>
                  <a:cubicBezTo>
                    <a:pt x="1442" y="211"/>
                    <a:pt x="1442" y="211"/>
                    <a:pt x="1442" y="211"/>
                  </a:cubicBezTo>
                  <a:cubicBezTo>
                    <a:pt x="1442" y="212"/>
                    <a:pt x="1442" y="212"/>
                    <a:pt x="1442" y="212"/>
                  </a:cubicBezTo>
                  <a:cubicBezTo>
                    <a:pt x="1442" y="211"/>
                    <a:pt x="1442" y="211"/>
                    <a:pt x="1442" y="211"/>
                  </a:cubicBezTo>
                  <a:cubicBezTo>
                    <a:pt x="1442" y="211"/>
                    <a:pt x="1442" y="211"/>
                    <a:pt x="1442" y="211"/>
                  </a:cubicBezTo>
                  <a:cubicBezTo>
                    <a:pt x="1442" y="207"/>
                    <a:pt x="1442" y="207"/>
                    <a:pt x="1442" y="207"/>
                  </a:cubicBezTo>
                  <a:cubicBezTo>
                    <a:pt x="1442" y="204"/>
                    <a:pt x="1442" y="204"/>
                    <a:pt x="1442" y="204"/>
                  </a:cubicBezTo>
                  <a:lnTo>
                    <a:pt x="1445" y="207"/>
                  </a:lnTo>
                  <a:close/>
                  <a:moveTo>
                    <a:pt x="1442" y="187"/>
                  </a:moveTo>
                  <a:cubicBezTo>
                    <a:pt x="1442" y="186"/>
                    <a:pt x="1442" y="186"/>
                    <a:pt x="1442" y="186"/>
                  </a:cubicBezTo>
                  <a:cubicBezTo>
                    <a:pt x="1442" y="183"/>
                    <a:pt x="1442" y="183"/>
                    <a:pt x="1442" y="183"/>
                  </a:cubicBezTo>
                  <a:cubicBezTo>
                    <a:pt x="1444" y="185"/>
                    <a:pt x="1444" y="185"/>
                    <a:pt x="1444" y="185"/>
                  </a:cubicBezTo>
                  <a:cubicBezTo>
                    <a:pt x="1442" y="187"/>
                    <a:pt x="1442" y="187"/>
                    <a:pt x="1442" y="187"/>
                  </a:cubicBezTo>
                  <a:close/>
                  <a:moveTo>
                    <a:pt x="1445" y="234"/>
                  </a:moveTo>
                  <a:cubicBezTo>
                    <a:pt x="1444" y="236"/>
                    <a:pt x="1444" y="236"/>
                    <a:pt x="1444" y="236"/>
                  </a:cubicBezTo>
                  <a:cubicBezTo>
                    <a:pt x="1443" y="238"/>
                    <a:pt x="1443" y="238"/>
                    <a:pt x="1443" y="238"/>
                  </a:cubicBezTo>
                  <a:cubicBezTo>
                    <a:pt x="1443" y="239"/>
                    <a:pt x="1443" y="239"/>
                    <a:pt x="1443" y="239"/>
                  </a:cubicBezTo>
                  <a:cubicBezTo>
                    <a:pt x="1442" y="238"/>
                    <a:pt x="1442" y="238"/>
                    <a:pt x="1442" y="238"/>
                  </a:cubicBezTo>
                  <a:cubicBezTo>
                    <a:pt x="1442" y="234"/>
                    <a:pt x="1442" y="234"/>
                    <a:pt x="1442" y="234"/>
                  </a:cubicBezTo>
                  <a:cubicBezTo>
                    <a:pt x="1442" y="229"/>
                    <a:pt x="1442" y="229"/>
                    <a:pt x="1442" y="229"/>
                  </a:cubicBezTo>
                  <a:lnTo>
                    <a:pt x="1445" y="234"/>
                  </a:lnTo>
                  <a:close/>
                  <a:moveTo>
                    <a:pt x="1442" y="524"/>
                  </a:moveTo>
                  <a:cubicBezTo>
                    <a:pt x="1443" y="534"/>
                    <a:pt x="1443" y="534"/>
                    <a:pt x="1443" y="534"/>
                  </a:cubicBezTo>
                  <a:cubicBezTo>
                    <a:pt x="1443" y="540"/>
                    <a:pt x="1443" y="540"/>
                    <a:pt x="1443" y="540"/>
                  </a:cubicBezTo>
                  <a:cubicBezTo>
                    <a:pt x="1436" y="532"/>
                    <a:pt x="1436" y="532"/>
                    <a:pt x="1436" y="532"/>
                  </a:cubicBezTo>
                  <a:cubicBezTo>
                    <a:pt x="1438" y="529"/>
                    <a:pt x="1438" y="529"/>
                    <a:pt x="1438" y="529"/>
                  </a:cubicBezTo>
                  <a:lnTo>
                    <a:pt x="1442" y="524"/>
                  </a:lnTo>
                  <a:close/>
                  <a:moveTo>
                    <a:pt x="1433" y="536"/>
                  </a:moveTo>
                  <a:cubicBezTo>
                    <a:pt x="1440" y="545"/>
                    <a:pt x="1440" y="545"/>
                    <a:pt x="1440" y="545"/>
                  </a:cubicBezTo>
                  <a:cubicBezTo>
                    <a:pt x="1438" y="545"/>
                    <a:pt x="1438" y="545"/>
                    <a:pt x="1438" y="545"/>
                  </a:cubicBezTo>
                  <a:cubicBezTo>
                    <a:pt x="1430" y="545"/>
                    <a:pt x="1430" y="545"/>
                    <a:pt x="1430" y="545"/>
                  </a:cubicBezTo>
                  <a:cubicBezTo>
                    <a:pt x="1425" y="545"/>
                    <a:pt x="1425" y="545"/>
                    <a:pt x="1425" y="545"/>
                  </a:cubicBezTo>
                  <a:cubicBezTo>
                    <a:pt x="1428" y="542"/>
                    <a:pt x="1428" y="542"/>
                    <a:pt x="1428" y="542"/>
                  </a:cubicBezTo>
                  <a:cubicBezTo>
                    <a:pt x="1431" y="538"/>
                    <a:pt x="1431" y="538"/>
                    <a:pt x="1431" y="538"/>
                  </a:cubicBezTo>
                  <a:lnTo>
                    <a:pt x="1433" y="536"/>
                  </a:lnTo>
                  <a:close/>
                  <a:moveTo>
                    <a:pt x="1426" y="520"/>
                  </a:moveTo>
                  <a:cubicBezTo>
                    <a:pt x="1429" y="520"/>
                    <a:pt x="1429" y="520"/>
                    <a:pt x="1429" y="520"/>
                  </a:cubicBezTo>
                  <a:cubicBezTo>
                    <a:pt x="1439" y="520"/>
                    <a:pt x="1439" y="520"/>
                    <a:pt x="1439" y="520"/>
                  </a:cubicBezTo>
                  <a:cubicBezTo>
                    <a:pt x="1439" y="520"/>
                    <a:pt x="1439" y="520"/>
                    <a:pt x="1439" y="520"/>
                  </a:cubicBezTo>
                  <a:cubicBezTo>
                    <a:pt x="1439" y="520"/>
                    <a:pt x="1439" y="520"/>
                    <a:pt x="1439" y="520"/>
                  </a:cubicBezTo>
                  <a:cubicBezTo>
                    <a:pt x="1435" y="526"/>
                    <a:pt x="1435" y="526"/>
                    <a:pt x="1435" y="526"/>
                  </a:cubicBezTo>
                  <a:cubicBezTo>
                    <a:pt x="1433" y="528"/>
                    <a:pt x="1433" y="528"/>
                    <a:pt x="1433" y="528"/>
                  </a:cubicBezTo>
                  <a:lnTo>
                    <a:pt x="1426" y="520"/>
                  </a:lnTo>
                  <a:close/>
                  <a:moveTo>
                    <a:pt x="1427" y="550"/>
                  </a:moveTo>
                  <a:cubicBezTo>
                    <a:pt x="1436" y="550"/>
                    <a:pt x="1436" y="550"/>
                    <a:pt x="1436" y="550"/>
                  </a:cubicBezTo>
                  <a:cubicBezTo>
                    <a:pt x="1441" y="550"/>
                    <a:pt x="1441" y="550"/>
                    <a:pt x="1441" y="550"/>
                  </a:cubicBezTo>
                  <a:cubicBezTo>
                    <a:pt x="1439" y="553"/>
                    <a:pt x="1439" y="553"/>
                    <a:pt x="1439" y="553"/>
                  </a:cubicBezTo>
                  <a:cubicBezTo>
                    <a:pt x="1435" y="558"/>
                    <a:pt x="1435" y="558"/>
                    <a:pt x="1435" y="558"/>
                  </a:cubicBezTo>
                  <a:cubicBezTo>
                    <a:pt x="1433" y="562"/>
                    <a:pt x="1433" y="562"/>
                    <a:pt x="1433" y="562"/>
                  </a:cubicBezTo>
                  <a:cubicBezTo>
                    <a:pt x="1425" y="550"/>
                    <a:pt x="1425" y="550"/>
                    <a:pt x="1425" y="550"/>
                  </a:cubicBezTo>
                  <a:lnTo>
                    <a:pt x="1427" y="550"/>
                  </a:lnTo>
                  <a:close/>
                  <a:moveTo>
                    <a:pt x="1433" y="570"/>
                  </a:moveTo>
                  <a:cubicBezTo>
                    <a:pt x="1435" y="574"/>
                    <a:pt x="1435" y="574"/>
                    <a:pt x="1435" y="574"/>
                  </a:cubicBezTo>
                  <a:cubicBezTo>
                    <a:pt x="1442" y="584"/>
                    <a:pt x="1442" y="584"/>
                    <a:pt x="1442" y="584"/>
                  </a:cubicBezTo>
                  <a:cubicBezTo>
                    <a:pt x="1430" y="583"/>
                    <a:pt x="1430" y="583"/>
                    <a:pt x="1430" y="583"/>
                  </a:cubicBezTo>
                  <a:cubicBezTo>
                    <a:pt x="1423" y="583"/>
                    <a:pt x="1423" y="583"/>
                    <a:pt x="1423" y="583"/>
                  </a:cubicBezTo>
                  <a:cubicBezTo>
                    <a:pt x="1426" y="580"/>
                    <a:pt x="1426" y="580"/>
                    <a:pt x="1426" y="580"/>
                  </a:cubicBezTo>
                  <a:cubicBezTo>
                    <a:pt x="1432" y="571"/>
                    <a:pt x="1432" y="571"/>
                    <a:pt x="1432" y="571"/>
                  </a:cubicBezTo>
                  <a:lnTo>
                    <a:pt x="1433" y="570"/>
                  </a:lnTo>
                  <a:close/>
                  <a:moveTo>
                    <a:pt x="1427" y="589"/>
                  </a:moveTo>
                  <a:cubicBezTo>
                    <a:pt x="1435" y="589"/>
                    <a:pt x="1435" y="589"/>
                    <a:pt x="1435" y="589"/>
                  </a:cubicBezTo>
                  <a:cubicBezTo>
                    <a:pt x="1442" y="589"/>
                    <a:pt x="1442" y="589"/>
                    <a:pt x="1442" y="589"/>
                  </a:cubicBezTo>
                  <a:cubicBezTo>
                    <a:pt x="1439" y="592"/>
                    <a:pt x="1439" y="592"/>
                    <a:pt x="1439" y="592"/>
                  </a:cubicBezTo>
                  <a:cubicBezTo>
                    <a:pt x="1436" y="597"/>
                    <a:pt x="1436" y="597"/>
                    <a:pt x="1436" y="597"/>
                  </a:cubicBezTo>
                  <a:cubicBezTo>
                    <a:pt x="1433" y="601"/>
                    <a:pt x="1433" y="601"/>
                    <a:pt x="1433" y="601"/>
                  </a:cubicBezTo>
                  <a:cubicBezTo>
                    <a:pt x="1423" y="589"/>
                    <a:pt x="1423" y="589"/>
                    <a:pt x="1423" y="589"/>
                  </a:cubicBezTo>
                  <a:lnTo>
                    <a:pt x="1427" y="589"/>
                  </a:lnTo>
                  <a:close/>
                  <a:moveTo>
                    <a:pt x="1443" y="625"/>
                  </a:moveTo>
                  <a:cubicBezTo>
                    <a:pt x="1422" y="625"/>
                    <a:pt x="1422" y="625"/>
                    <a:pt x="1422" y="625"/>
                  </a:cubicBezTo>
                  <a:cubicBezTo>
                    <a:pt x="1422" y="625"/>
                    <a:pt x="1422" y="625"/>
                    <a:pt x="1422" y="625"/>
                  </a:cubicBezTo>
                  <a:cubicBezTo>
                    <a:pt x="1422" y="624"/>
                    <a:pt x="1422" y="624"/>
                    <a:pt x="1422" y="624"/>
                  </a:cubicBezTo>
                  <a:cubicBezTo>
                    <a:pt x="1433" y="610"/>
                    <a:pt x="1433" y="610"/>
                    <a:pt x="1433" y="610"/>
                  </a:cubicBezTo>
                  <a:lnTo>
                    <a:pt x="1443" y="625"/>
                  </a:lnTo>
                  <a:close/>
                  <a:moveTo>
                    <a:pt x="1423" y="630"/>
                  </a:moveTo>
                  <a:cubicBezTo>
                    <a:pt x="1427" y="630"/>
                    <a:pt x="1427" y="630"/>
                    <a:pt x="1427" y="630"/>
                  </a:cubicBezTo>
                  <a:cubicBezTo>
                    <a:pt x="1443" y="630"/>
                    <a:pt x="1443" y="630"/>
                    <a:pt x="1443" y="630"/>
                  </a:cubicBezTo>
                  <a:cubicBezTo>
                    <a:pt x="1437" y="638"/>
                    <a:pt x="1437" y="638"/>
                    <a:pt x="1437" y="638"/>
                  </a:cubicBezTo>
                  <a:cubicBezTo>
                    <a:pt x="1435" y="641"/>
                    <a:pt x="1435" y="641"/>
                    <a:pt x="1435" y="641"/>
                  </a:cubicBezTo>
                  <a:cubicBezTo>
                    <a:pt x="1433" y="644"/>
                    <a:pt x="1433" y="644"/>
                    <a:pt x="1433" y="644"/>
                  </a:cubicBezTo>
                  <a:cubicBezTo>
                    <a:pt x="1422" y="630"/>
                    <a:pt x="1422" y="630"/>
                    <a:pt x="1422" y="630"/>
                  </a:cubicBezTo>
                  <a:lnTo>
                    <a:pt x="1423" y="630"/>
                  </a:lnTo>
                  <a:close/>
                  <a:moveTo>
                    <a:pt x="1432" y="652"/>
                  </a:moveTo>
                  <a:cubicBezTo>
                    <a:pt x="1434" y="654"/>
                    <a:pt x="1434" y="654"/>
                    <a:pt x="1434" y="654"/>
                  </a:cubicBezTo>
                  <a:cubicBezTo>
                    <a:pt x="1445" y="669"/>
                    <a:pt x="1445" y="669"/>
                    <a:pt x="1445" y="669"/>
                  </a:cubicBezTo>
                  <a:cubicBezTo>
                    <a:pt x="1432" y="669"/>
                    <a:pt x="1432" y="669"/>
                    <a:pt x="1432" y="669"/>
                  </a:cubicBezTo>
                  <a:cubicBezTo>
                    <a:pt x="1425" y="669"/>
                    <a:pt x="1425" y="669"/>
                    <a:pt x="1425" y="669"/>
                  </a:cubicBezTo>
                  <a:cubicBezTo>
                    <a:pt x="1420" y="669"/>
                    <a:pt x="1420" y="669"/>
                    <a:pt x="1420" y="669"/>
                  </a:cubicBezTo>
                  <a:cubicBezTo>
                    <a:pt x="1422" y="666"/>
                    <a:pt x="1422" y="666"/>
                    <a:pt x="1422" y="666"/>
                  </a:cubicBezTo>
                  <a:cubicBezTo>
                    <a:pt x="1425" y="662"/>
                    <a:pt x="1425" y="662"/>
                    <a:pt x="1425" y="662"/>
                  </a:cubicBezTo>
                  <a:cubicBezTo>
                    <a:pt x="1432" y="652"/>
                    <a:pt x="1432" y="652"/>
                    <a:pt x="1432" y="652"/>
                  </a:cubicBezTo>
                  <a:close/>
                  <a:moveTo>
                    <a:pt x="1430" y="674"/>
                  </a:moveTo>
                  <a:cubicBezTo>
                    <a:pt x="1437" y="674"/>
                    <a:pt x="1437" y="674"/>
                    <a:pt x="1437" y="674"/>
                  </a:cubicBezTo>
                  <a:cubicBezTo>
                    <a:pt x="1444" y="674"/>
                    <a:pt x="1444" y="674"/>
                    <a:pt x="1444" y="674"/>
                  </a:cubicBezTo>
                  <a:cubicBezTo>
                    <a:pt x="1441" y="678"/>
                    <a:pt x="1441" y="678"/>
                    <a:pt x="1441" y="678"/>
                  </a:cubicBezTo>
                  <a:cubicBezTo>
                    <a:pt x="1438" y="681"/>
                    <a:pt x="1438" y="681"/>
                    <a:pt x="1438" y="681"/>
                  </a:cubicBezTo>
                  <a:cubicBezTo>
                    <a:pt x="1432" y="687"/>
                    <a:pt x="1432" y="687"/>
                    <a:pt x="1432" y="687"/>
                  </a:cubicBezTo>
                  <a:cubicBezTo>
                    <a:pt x="1420" y="674"/>
                    <a:pt x="1420" y="674"/>
                    <a:pt x="1420" y="674"/>
                  </a:cubicBezTo>
                  <a:lnTo>
                    <a:pt x="1430" y="674"/>
                  </a:lnTo>
                  <a:close/>
                  <a:moveTo>
                    <a:pt x="1432" y="694"/>
                  </a:moveTo>
                  <a:cubicBezTo>
                    <a:pt x="1442" y="704"/>
                    <a:pt x="1442" y="704"/>
                    <a:pt x="1442" y="704"/>
                  </a:cubicBezTo>
                  <a:cubicBezTo>
                    <a:pt x="1435" y="704"/>
                    <a:pt x="1435" y="704"/>
                    <a:pt x="1435" y="704"/>
                  </a:cubicBezTo>
                  <a:cubicBezTo>
                    <a:pt x="1423" y="704"/>
                    <a:pt x="1423" y="704"/>
                    <a:pt x="1423" y="704"/>
                  </a:cubicBezTo>
                  <a:cubicBezTo>
                    <a:pt x="1429" y="697"/>
                    <a:pt x="1429" y="697"/>
                    <a:pt x="1429" y="697"/>
                  </a:cubicBezTo>
                  <a:lnTo>
                    <a:pt x="1432" y="694"/>
                  </a:lnTo>
                  <a:close/>
                  <a:moveTo>
                    <a:pt x="1441" y="709"/>
                  </a:moveTo>
                  <a:cubicBezTo>
                    <a:pt x="1447" y="709"/>
                    <a:pt x="1447" y="709"/>
                    <a:pt x="1447" y="709"/>
                  </a:cubicBezTo>
                  <a:cubicBezTo>
                    <a:pt x="1447" y="709"/>
                    <a:pt x="1447" y="709"/>
                    <a:pt x="1447" y="709"/>
                  </a:cubicBezTo>
                  <a:cubicBezTo>
                    <a:pt x="1441" y="709"/>
                    <a:pt x="1441" y="709"/>
                    <a:pt x="1441" y="709"/>
                  </a:cubicBezTo>
                  <a:cubicBezTo>
                    <a:pt x="1422" y="709"/>
                    <a:pt x="1422" y="709"/>
                    <a:pt x="1422" y="709"/>
                  </a:cubicBezTo>
                  <a:cubicBezTo>
                    <a:pt x="1418" y="709"/>
                    <a:pt x="1418" y="709"/>
                    <a:pt x="1418" y="709"/>
                  </a:cubicBezTo>
                  <a:cubicBezTo>
                    <a:pt x="1418" y="709"/>
                    <a:pt x="1418" y="709"/>
                    <a:pt x="1418" y="709"/>
                  </a:cubicBezTo>
                  <a:cubicBezTo>
                    <a:pt x="1421" y="709"/>
                    <a:pt x="1421" y="709"/>
                    <a:pt x="1421" y="709"/>
                  </a:cubicBezTo>
                  <a:lnTo>
                    <a:pt x="1441" y="709"/>
                  </a:lnTo>
                  <a:close/>
                  <a:moveTo>
                    <a:pt x="1436" y="690"/>
                  </a:moveTo>
                  <a:cubicBezTo>
                    <a:pt x="1441" y="685"/>
                    <a:pt x="1441" y="685"/>
                    <a:pt x="1441" y="685"/>
                  </a:cubicBezTo>
                  <a:cubicBezTo>
                    <a:pt x="1444" y="681"/>
                    <a:pt x="1444" y="681"/>
                    <a:pt x="1444" y="681"/>
                  </a:cubicBezTo>
                  <a:cubicBezTo>
                    <a:pt x="1448" y="678"/>
                    <a:pt x="1448" y="678"/>
                    <a:pt x="1448" y="678"/>
                  </a:cubicBezTo>
                  <a:cubicBezTo>
                    <a:pt x="1449" y="685"/>
                    <a:pt x="1449" y="685"/>
                    <a:pt x="1449" y="685"/>
                  </a:cubicBezTo>
                  <a:cubicBezTo>
                    <a:pt x="1449" y="692"/>
                    <a:pt x="1449" y="692"/>
                    <a:pt x="1449" y="692"/>
                  </a:cubicBezTo>
                  <a:cubicBezTo>
                    <a:pt x="1449" y="696"/>
                    <a:pt x="1449" y="700"/>
                    <a:pt x="1450" y="704"/>
                  </a:cubicBezTo>
                  <a:cubicBezTo>
                    <a:pt x="1449" y="704"/>
                    <a:pt x="1449" y="704"/>
                    <a:pt x="1449" y="704"/>
                  </a:cubicBezTo>
                  <a:lnTo>
                    <a:pt x="1436" y="690"/>
                  </a:lnTo>
                  <a:close/>
                  <a:moveTo>
                    <a:pt x="1436" y="648"/>
                  </a:moveTo>
                  <a:cubicBezTo>
                    <a:pt x="1438" y="645"/>
                    <a:pt x="1438" y="645"/>
                    <a:pt x="1438" y="645"/>
                  </a:cubicBezTo>
                  <a:cubicBezTo>
                    <a:pt x="1440" y="642"/>
                    <a:pt x="1440" y="642"/>
                    <a:pt x="1440" y="642"/>
                  </a:cubicBezTo>
                  <a:cubicBezTo>
                    <a:pt x="1446" y="634"/>
                    <a:pt x="1446" y="634"/>
                    <a:pt x="1446" y="634"/>
                  </a:cubicBezTo>
                  <a:cubicBezTo>
                    <a:pt x="1446" y="639"/>
                    <a:pt x="1447" y="644"/>
                    <a:pt x="1447" y="648"/>
                  </a:cubicBezTo>
                  <a:cubicBezTo>
                    <a:pt x="1447" y="653"/>
                    <a:pt x="1447" y="653"/>
                    <a:pt x="1447" y="653"/>
                  </a:cubicBezTo>
                  <a:cubicBezTo>
                    <a:pt x="1447" y="664"/>
                    <a:pt x="1447" y="664"/>
                    <a:pt x="1447" y="664"/>
                  </a:cubicBezTo>
                  <a:lnTo>
                    <a:pt x="1436" y="648"/>
                  </a:lnTo>
                  <a:close/>
                  <a:moveTo>
                    <a:pt x="1436" y="605"/>
                  </a:moveTo>
                  <a:cubicBezTo>
                    <a:pt x="1439" y="601"/>
                    <a:pt x="1439" y="601"/>
                    <a:pt x="1439" y="601"/>
                  </a:cubicBezTo>
                  <a:cubicBezTo>
                    <a:pt x="1443" y="596"/>
                    <a:pt x="1443" y="596"/>
                    <a:pt x="1443" y="596"/>
                  </a:cubicBezTo>
                  <a:cubicBezTo>
                    <a:pt x="1445" y="593"/>
                    <a:pt x="1445" y="593"/>
                    <a:pt x="1445" y="593"/>
                  </a:cubicBezTo>
                  <a:cubicBezTo>
                    <a:pt x="1445" y="598"/>
                    <a:pt x="1445" y="598"/>
                    <a:pt x="1445" y="598"/>
                  </a:cubicBezTo>
                  <a:cubicBezTo>
                    <a:pt x="1445" y="606"/>
                    <a:pt x="1445" y="606"/>
                    <a:pt x="1445" y="606"/>
                  </a:cubicBezTo>
                  <a:cubicBezTo>
                    <a:pt x="1445" y="610"/>
                    <a:pt x="1445" y="615"/>
                    <a:pt x="1445" y="619"/>
                  </a:cubicBezTo>
                  <a:lnTo>
                    <a:pt x="1436" y="605"/>
                  </a:lnTo>
                  <a:close/>
                  <a:moveTo>
                    <a:pt x="1436" y="566"/>
                  </a:moveTo>
                  <a:cubicBezTo>
                    <a:pt x="1439" y="562"/>
                    <a:pt x="1439" y="562"/>
                    <a:pt x="1439" y="562"/>
                  </a:cubicBezTo>
                  <a:cubicBezTo>
                    <a:pt x="1442" y="557"/>
                    <a:pt x="1442" y="557"/>
                    <a:pt x="1442" y="557"/>
                  </a:cubicBezTo>
                  <a:cubicBezTo>
                    <a:pt x="1443" y="555"/>
                    <a:pt x="1443" y="555"/>
                    <a:pt x="1443" y="555"/>
                  </a:cubicBezTo>
                  <a:cubicBezTo>
                    <a:pt x="1443" y="558"/>
                    <a:pt x="1443" y="558"/>
                    <a:pt x="1443" y="558"/>
                  </a:cubicBezTo>
                  <a:cubicBezTo>
                    <a:pt x="1444" y="566"/>
                    <a:pt x="1444" y="566"/>
                    <a:pt x="1444" y="566"/>
                  </a:cubicBezTo>
                  <a:cubicBezTo>
                    <a:pt x="1444" y="578"/>
                    <a:pt x="1444" y="578"/>
                    <a:pt x="1444" y="578"/>
                  </a:cubicBezTo>
                  <a:lnTo>
                    <a:pt x="1436" y="566"/>
                  </a:lnTo>
                  <a:close/>
                  <a:moveTo>
                    <a:pt x="1434" y="515"/>
                  </a:moveTo>
                  <a:cubicBezTo>
                    <a:pt x="1426" y="515"/>
                    <a:pt x="1426" y="515"/>
                    <a:pt x="1426" y="515"/>
                  </a:cubicBezTo>
                  <a:cubicBezTo>
                    <a:pt x="1430" y="511"/>
                    <a:pt x="1430" y="511"/>
                    <a:pt x="1430" y="511"/>
                  </a:cubicBezTo>
                  <a:cubicBezTo>
                    <a:pt x="1433" y="507"/>
                    <a:pt x="1433" y="507"/>
                    <a:pt x="1433" y="507"/>
                  </a:cubicBezTo>
                  <a:cubicBezTo>
                    <a:pt x="1433" y="507"/>
                    <a:pt x="1433" y="507"/>
                    <a:pt x="1433" y="507"/>
                  </a:cubicBezTo>
                  <a:cubicBezTo>
                    <a:pt x="1435" y="509"/>
                    <a:pt x="1435" y="509"/>
                    <a:pt x="1435" y="509"/>
                  </a:cubicBezTo>
                  <a:cubicBezTo>
                    <a:pt x="1439" y="515"/>
                    <a:pt x="1439" y="515"/>
                    <a:pt x="1439" y="515"/>
                  </a:cubicBezTo>
                  <a:lnTo>
                    <a:pt x="1434" y="515"/>
                  </a:lnTo>
                  <a:close/>
                  <a:moveTo>
                    <a:pt x="1433" y="499"/>
                  </a:moveTo>
                  <a:cubicBezTo>
                    <a:pt x="1427" y="492"/>
                    <a:pt x="1427" y="492"/>
                    <a:pt x="1427" y="492"/>
                  </a:cubicBezTo>
                  <a:cubicBezTo>
                    <a:pt x="1431" y="492"/>
                    <a:pt x="1431" y="492"/>
                    <a:pt x="1431" y="492"/>
                  </a:cubicBezTo>
                  <a:cubicBezTo>
                    <a:pt x="1435" y="492"/>
                    <a:pt x="1435" y="492"/>
                    <a:pt x="1435" y="492"/>
                  </a:cubicBezTo>
                  <a:cubicBezTo>
                    <a:pt x="1439" y="492"/>
                    <a:pt x="1439" y="492"/>
                    <a:pt x="1439" y="492"/>
                  </a:cubicBezTo>
                  <a:cubicBezTo>
                    <a:pt x="1437" y="494"/>
                    <a:pt x="1437" y="494"/>
                    <a:pt x="1437" y="494"/>
                  </a:cubicBezTo>
                  <a:cubicBezTo>
                    <a:pt x="1435" y="496"/>
                    <a:pt x="1435" y="496"/>
                    <a:pt x="1435" y="496"/>
                  </a:cubicBezTo>
                  <a:lnTo>
                    <a:pt x="1433" y="499"/>
                  </a:lnTo>
                  <a:close/>
                  <a:moveTo>
                    <a:pt x="1430" y="503"/>
                  </a:moveTo>
                  <a:cubicBezTo>
                    <a:pt x="1429" y="504"/>
                    <a:pt x="1429" y="504"/>
                    <a:pt x="1429" y="504"/>
                  </a:cubicBezTo>
                  <a:cubicBezTo>
                    <a:pt x="1426" y="507"/>
                    <a:pt x="1426" y="507"/>
                    <a:pt x="1426" y="507"/>
                  </a:cubicBezTo>
                  <a:cubicBezTo>
                    <a:pt x="1424" y="510"/>
                    <a:pt x="1424" y="510"/>
                    <a:pt x="1424" y="510"/>
                  </a:cubicBezTo>
                  <a:cubicBezTo>
                    <a:pt x="1424" y="505"/>
                    <a:pt x="1424" y="505"/>
                    <a:pt x="1424" y="505"/>
                  </a:cubicBezTo>
                  <a:cubicBezTo>
                    <a:pt x="1424" y="499"/>
                    <a:pt x="1424" y="499"/>
                    <a:pt x="1424" y="499"/>
                  </a:cubicBezTo>
                  <a:cubicBezTo>
                    <a:pt x="1424" y="496"/>
                    <a:pt x="1424" y="496"/>
                    <a:pt x="1424" y="496"/>
                  </a:cubicBezTo>
                  <a:lnTo>
                    <a:pt x="1430" y="503"/>
                  </a:lnTo>
                  <a:close/>
                  <a:moveTo>
                    <a:pt x="1430" y="532"/>
                  </a:moveTo>
                  <a:cubicBezTo>
                    <a:pt x="1427" y="535"/>
                    <a:pt x="1427" y="535"/>
                    <a:pt x="1427" y="535"/>
                  </a:cubicBezTo>
                  <a:cubicBezTo>
                    <a:pt x="1424" y="539"/>
                    <a:pt x="1424" y="539"/>
                    <a:pt x="1424" y="539"/>
                  </a:cubicBezTo>
                  <a:cubicBezTo>
                    <a:pt x="1423" y="540"/>
                    <a:pt x="1423" y="540"/>
                    <a:pt x="1423" y="540"/>
                  </a:cubicBezTo>
                  <a:cubicBezTo>
                    <a:pt x="1423" y="538"/>
                    <a:pt x="1423" y="538"/>
                    <a:pt x="1423" y="538"/>
                  </a:cubicBezTo>
                  <a:cubicBezTo>
                    <a:pt x="1423" y="531"/>
                    <a:pt x="1423" y="531"/>
                    <a:pt x="1423" y="531"/>
                  </a:cubicBezTo>
                  <a:cubicBezTo>
                    <a:pt x="1423" y="524"/>
                    <a:pt x="1423" y="524"/>
                    <a:pt x="1423" y="524"/>
                  </a:cubicBezTo>
                  <a:lnTo>
                    <a:pt x="1430" y="532"/>
                  </a:lnTo>
                  <a:close/>
                  <a:moveTo>
                    <a:pt x="1430" y="566"/>
                  </a:moveTo>
                  <a:cubicBezTo>
                    <a:pt x="1428" y="567"/>
                    <a:pt x="1428" y="567"/>
                    <a:pt x="1428" y="567"/>
                  </a:cubicBezTo>
                  <a:cubicBezTo>
                    <a:pt x="1422" y="576"/>
                    <a:pt x="1422" y="576"/>
                    <a:pt x="1422" y="576"/>
                  </a:cubicBezTo>
                  <a:cubicBezTo>
                    <a:pt x="1421" y="578"/>
                    <a:pt x="1421" y="578"/>
                    <a:pt x="1421" y="578"/>
                  </a:cubicBezTo>
                  <a:cubicBezTo>
                    <a:pt x="1421" y="575"/>
                    <a:pt x="1421" y="575"/>
                    <a:pt x="1421" y="575"/>
                  </a:cubicBezTo>
                  <a:cubicBezTo>
                    <a:pt x="1422" y="561"/>
                    <a:pt x="1422" y="561"/>
                    <a:pt x="1422" y="561"/>
                  </a:cubicBezTo>
                  <a:cubicBezTo>
                    <a:pt x="1422" y="555"/>
                    <a:pt x="1422" y="555"/>
                    <a:pt x="1422" y="555"/>
                  </a:cubicBezTo>
                  <a:lnTo>
                    <a:pt x="1430" y="566"/>
                  </a:lnTo>
                  <a:close/>
                  <a:moveTo>
                    <a:pt x="1429" y="605"/>
                  </a:moveTo>
                  <a:cubicBezTo>
                    <a:pt x="1429" y="606"/>
                    <a:pt x="1429" y="606"/>
                    <a:pt x="1429" y="606"/>
                  </a:cubicBezTo>
                  <a:cubicBezTo>
                    <a:pt x="1420" y="619"/>
                    <a:pt x="1420" y="619"/>
                    <a:pt x="1420" y="619"/>
                  </a:cubicBezTo>
                  <a:cubicBezTo>
                    <a:pt x="1420" y="612"/>
                    <a:pt x="1420" y="605"/>
                    <a:pt x="1421" y="597"/>
                  </a:cubicBezTo>
                  <a:cubicBezTo>
                    <a:pt x="1421" y="593"/>
                    <a:pt x="1421" y="593"/>
                    <a:pt x="1421" y="593"/>
                  </a:cubicBezTo>
                  <a:lnTo>
                    <a:pt x="1429" y="605"/>
                  </a:lnTo>
                  <a:close/>
                  <a:moveTo>
                    <a:pt x="1429" y="648"/>
                  </a:moveTo>
                  <a:cubicBezTo>
                    <a:pt x="1429" y="649"/>
                    <a:pt x="1429" y="649"/>
                    <a:pt x="1429" y="649"/>
                  </a:cubicBezTo>
                  <a:cubicBezTo>
                    <a:pt x="1421" y="659"/>
                    <a:pt x="1421" y="659"/>
                    <a:pt x="1421" y="659"/>
                  </a:cubicBezTo>
                  <a:cubicBezTo>
                    <a:pt x="1418" y="663"/>
                    <a:pt x="1418" y="663"/>
                    <a:pt x="1418" y="663"/>
                  </a:cubicBezTo>
                  <a:cubicBezTo>
                    <a:pt x="1417" y="664"/>
                    <a:pt x="1417" y="664"/>
                    <a:pt x="1417" y="664"/>
                  </a:cubicBezTo>
                  <a:cubicBezTo>
                    <a:pt x="1418" y="662"/>
                    <a:pt x="1418" y="662"/>
                    <a:pt x="1418" y="662"/>
                  </a:cubicBezTo>
                  <a:cubicBezTo>
                    <a:pt x="1418" y="656"/>
                    <a:pt x="1418" y="656"/>
                    <a:pt x="1418" y="656"/>
                  </a:cubicBezTo>
                  <a:cubicBezTo>
                    <a:pt x="1418" y="650"/>
                    <a:pt x="1418" y="645"/>
                    <a:pt x="1419" y="639"/>
                  </a:cubicBezTo>
                  <a:cubicBezTo>
                    <a:pt x="1419" y="634"/>
                    <a:pt x="1419" y="634"/>
                    <a:pt x="1419" y="634"/>
                  </a:cubicBezTo>
                  <a:lnTo>
                    <a:pt x="1429" y="648"/>
                  </a:lnTo>
                  <a:close/>
                  <a:moveTo>
                    <a:pt x="1429" y="690"/>
                  </a:moveTo>
                  <a:cubicBezTo>
                    <a:pt x="1425" y="694"/>
                    <a:pt x="1425" y="694"/>
                    <a:pt x="1425" y="694"/>
                  </a:cubicBezTo>
                  <a:cubicBezTo>
                    <a:pt x="1416" y="703"/>
                    <a:pt x="1416" y="703"/>
                    <a:pt x="1416" y="703"/>
                  </a:cubicBezTo>
                  <a:cubicBezTo>
                    <a:pt x="1416" y="704"/>
                    <a:pt x="1416" y="704"/>
                    <a:pt x="1416" y="704"/>
                  </a:cubicBezTo>
                  <a:cubicBezTo>
                    <a:pt x="1415" y="704"/>
                    <a:pt x="1415" y="704"/>
                    <a:pt x="1415" y="704"/>
                  </a:cubicBezTo>
                  <a:cubicBezTo>
                    <a:pt x="1415" y="702"/>
                    <a:pt x="1415" y="702"/>
                    <a:pt x="1415" y="702"/>
                  </a:cubicBezTo>
                  <a:cubicBezTo>
                    <a:pt x="1416" y="697"/>
                    <a:pt x="1416" y="691"/>
                    <a:pt x="1416" y="685"/>
                  </a:cubicBezTo>
                  <a:cubicBezTo>
                    <a:pt x="1417" y="678"/>
                    <a:pt x="1417" y="678"/>
                    <a:pt x="1417" y="678"/>
                  </a:cubicBezTo>
                  <a:lnTo>
                    <a:pt x="1429" y="690"/>
                  </a:lnTo>
                  <a:close/>
                  <a:moveTo>
                    <a:pt x="1451" y="620"/>
                  </a:moveTo>
                  <a:cubicBezTo>
                    <a:pt x="1450" y="611"/>
                    <a:pt x="1450" y="611"/>
                    <a:pt x="1450" y="611"/>
                  </a:cubicBezTo>
                  <a:cubicBezTo>
                    <a:pt x="1450" y="603"/>
                    <a:pt x="1450" y="603"/>
                    <a:pt x="1450" y="603"/>
                  </a:cubicBezTo>
                  <a:cubicBezTo>
                    <a:pt x="1450" y="593"/>
                    <a:pt x="1450" y="593"/>
                    <a:pt x="1450" y="593"/>
                  </a:cubicBezTo>
                  <a:cubicBezTo>
                    <a:pt x="1462" y="606"/>
                    <a:pt x="1462" y="606"/>
                    <a:pt x="1462" y="606"/>
                  </a:cubicBezTo>
                  <a:cubicBezTo>
                    <a:pt x="1458" y="611"/>
                    <a:pt x="1458" y="611"/>
                    <a:pt x="1458" y="611"/>
                  </a:cubicBezTo>
                  <a:cubicBezTo>
                    <a:pt x="1455" y="615"/>
                    <a:pt x="1455" y="615"/>
                    <a:pt x="1455" y="615"/>
                  </a:cubicBezTo>
                  <a:lnTo>
                    <a:pt x="1451" y="620"/>
                  </a:lnTo>
                  <a:close/>
                  <a:moveTo>
                    <a:pt x="1449" y="579"/>
                  </a:moveTo>
                  <a:cubicBezTo>
                    <a:pt x="1449" y="571"/>
                    <a:pt x="1449" y="571"/>
                    <a:pt x="1449" y="571"/>
                  </a:cubicBezTo>
                  <a:cubicBezTo>
                    <a:pt x="1449" y="563"/>
                    <a:pt x="1449" y="563"/>
                    <a:pt x="1449" y="563"/>
                  </a:cubicBezTo>
                  <a:cubicBezTo>
                    <a:pt x="1448" y="555"/>
                    <a:pt x="1448" y="555"/>
                    <a:pt x="1448" y="555"/>
                  </a:cubicBezTo>
                  <a:cubicBezTo>
                    <a:pt x="1448" y="554"/>
                    <a:pt x="1448" y="554"/>
                    <a:pt x="1448" y="554"/>
                  </a:cubicBezTo>
                  <a:cubicBezTo>
                    <a:pt x="1455" y="562"/>
                    <a:pt x="1455" y="562"/>
                    <a:pt x="1455" y="562"/>
                  </a:cubicBezTo>
                  <a:cubicBezTo>
                    <a:pt x="1459" y="566"/>
                    <a:pt x="1459" y="566"/>
                    <a:pt x="1459" y="566"/>
                  </a:cubicBezTo>
                  <a:cubicBezTo>
                    <a:pt x="1456" y="570"/>
                    <a:pt x="1456" y="570"/>
                    <a:pt x="1456" y="570"/>
                  </a:cubicBezTo>
                  <a:cubicBezTo>
                    <a:pt x="1452" y="575"/>
                    <a:pt x="1452" y="575"/>
                    <a:pt x="1452" y="575"/>
                  </a:cubicBezTo>
                  <a:lnTo>
                    <a:pt x="1449" y="579"/>
                  </a:lnTo>
                  <a:close/>
                  <a:moveTo>
                    <a:pt x="1448" y="542"/>
                  </a:moveTo>
                  <a:cubicBezTo>
                    <a:pt x="1448" y="539"/>
                    <a:pt x="1448" y="539"/>
                    <a:pt x="1448" y="539"/>
                  </a:cubicBezTo>
                  <a:cubicBezTo>
                    <a:pt x="1448" y="528"/>
                    <a:pt x="1448" y="528"/>
                    <a:pt x="1448" y="528"/>
                  </a:cubicBezTo>
                  <a:cubicBezTo>
                    <a:pt x="1447" y="524"/>
                    <a:pt x="1447" y="524"/>
                    <a:pt x="1447" y="524"/>
                  </a:cubicBezTo>
                  <a:cubicBezTo>
                    <a:pt x="1457" y="533"/>
                    <a:pt x="1457" y="533"/>
                    <a:pt x="1457" y="533"/>
                  </a:cubicBezTo>
                  <a:cubicBezTo>
                    <a:pt x="1455" y="535"/>
                    <a:pt x="1455" y="535"/>
                    <a:pt x="1455" y="535"/>
                  </a:cubicBezTo>
                  <a:cubicBezTo>
                    <a:pt x="1450" y="540"/>
                    <a:pt x="1450" y="540"/>
                    <a:pt x="1450" y="540"/>
                  </a:cubicBezTo>
                  <a:lnTo>
                    <a:pt x="1448" y="542"/>
                  </a:lnTo>
                  <a:close/>
                  <a:moveTo>
                    <a:pt x="1447" y="512"/>
                  </a:moveTo>
                  <a:cubicBezTo>
                    <a:pt x="1447" y="507"/>
                    <a:pt x="1447" y="507"/>
                    <a:pt x="1447" y="507"/>
                  </a:cubicBezTo>
                  <a:cubicBezTo>
                    <a:pt x="1447" y="503"/>
                    <a:pt x="1447" y="503"/>
                    <a:pt x="1447" y="503"/>
                  </a:cubicBezTo>
                  <a:cubicBezTo>
                    <a:pt x="1447" y="496"/>
                    <a:pt x="1447" y="496"/>
                    <a:pt x="1447" y="496"/>
                  </a:cubicBezTo>
                  <a:cubicBezTo>
                    <a:pt x="1447" y="495"/>
                    <a:pt x="1447" y="495"/>
                    <a:pt x="1447" y="495"/>
                  </a:cubicBezTo>
                  <a:cubicBezTo>
                    <a:pt x="1455" y="503"/>
                    <a:pt x="1455" y="503"/>
                    <a:pt x="1455" y="503"/>
                  </a:cubicBezTo>
                  <a:cubicBezTo>
                    <a:pt x="1455" y="504"/>
                    <a:pt x="1455" y="504"/>
                    <a:pt x="1455" y="504"/>
                  </a:cubicBezTo>
                  <a:cubicBezTo>
                    <a:pt x="1451" y="507"/>
                    <a:pt x="1451" y="507"/>
                    <a:pt x="1451" y="507"/>
                  </a:cubicBezTo>
                  <a:cubicBezTo>
                    <a:pt x="1449" y="509"/>
                    <a:pt x="1449" y="509"/>
                    <a:pt x="1449" y="509"/>
                  </a:cubicBezTo>
                  <a:lnTo>
                    <a:pt x="1447" y="512"/>
                  </a:lnTo>
                  <a:close/>
                  <a:moveTo>
                    <a:pt x="1446" y="483"/>
                  </a:moveTo>
                  <a:cubicBezTo>
                    <a:pt x="1446" y="478"/>
                    <a:pt x="1446" y="478"/>
                    <a:pt x="1446" y="478"/>
                  </a:cubicBezTo>
                  <a:cubicBezTo>
                    <a:pt x="1446" y="470"/>
                    <a:pt x="1446" y="470"/>
                    <a:pt x="1446" y="470"/>
                  </a:cubicBezTo>
                  <a:cubicBezTo>
                    <a:pt x="1446" y="466"/>
                    <a:pt x="1446" y="466"/>
                    <a:pt x="1446" y="466"/>
                  </a:cubicBezTo>
                  <a:cubicBezTo>
                    <a:pt x="1446" y="464"/>
                    <a:pt x="1446" y="464"/>
                    <a:pt x="1446" y="464"/>
                  </a:cubicBezTo>
                  <a:cubicBezTo>
                    <a:pt x="1454" y="473"/>
                    <a:pt x="1454" y="473"/>
                    <a:pt x="1454" y="473"/>
                  </a:cubicBezTo>
                  <a:cubicBezTo>
                    <a:pt x="1454" y="474"/>
                    <a:pt x="1454" y="474"/>
                    <a:pt x="1454" y="474"/>
                  </a:cubicBezTo>
                  <a:cubicBezTo>
                    <a:pt x="1452" y="476"/>
                    <a:pt x="1452" y="476"/>
                    <a:pt x="1452" y="476"/>
                  </a:cubicBezTo>
                  <a:cubicBezTo>
                    <a:pt x="1448" y="480"/>
                    <a:pt x="1448" y="480"/>
                    <a:pt x="1448" y="480"/>
                  </a:cubicBezTo>
                  <a:lnTo>
                    <a:pt x="1446" y="483"/>
                  </a:lnTo>
                  <a:close/>
                  <a:moveTo>
                    <a:pt x="1446" y="450"/>
                  </a:moveTo>
                  <a:cubicBezTo>
                    <a:pt x="1446" y="446"/>
                    <a:pt x="1446" y="446"/>
                    <a:pt x="1446" y="446"/>
                  </a:cubicBezTo>
                  <a:cubicBezTo>
                    <a:pt x="1446" y="438"/>
                    <a:pt x="1446" y="438"/>
                    <a:pt x="1446" y="438"/>
                  </a:cubicBezTo>
                  <a:cubicBezTo>
                    <a:pt x="1445" y="433"/>
                    <a:pt x="1445" y="433"/>
                    <a:pt x="1445" y="433"/>
                  </a:cubicBezTo>
                  <a:cubicBezTo>
                    <a:pt x="1453" y="441"/>
                    <a:pt x="1453" y="441"/>
                    <a:pt x="1453" y="441"/>
                  </a:cubicBezTo>
                  <a:cubicBezTo>
                    <a:pt x="1451" y="443"/>
                    <a:pt x="1451" y="443"/>
                    <a:pt x="1451" y="443"/>
                  </a:cubicBezTo>
                  <a:cubicBezTo>
                    <a:pt x="1447" y="448"/>
                    <a:pt x="1447" y="448"/>
                    <a:pt x="1447" y="448"/>
                  </a:cubicBezTo>
                  <a:lnTo>
                    <a:pt x="1446" y="450"/>
                  </a:lnTo>
                  <a:close/>
                  <a:moveTo>
                    <a:pt x="1447" y="419"/>
                  </a:moveTo>
                  <a:cubicBezTo>
                    <a:pt x="1445" y="420"/>
                    <a:pt x="1445" y="420"/>
                    <a:pt x="1445" y="420"/>
                  </a:cubicBezTo>
                  <a:cubicBezTo>
                    <a:pt x="1445" y="418"/>
                    <a:pt x="1445" y="418"/>
                    <a:pt x="1445" y="418"/>
                  </a:cubicBezTo>
                  <a:cubicBezTo>
                    <a:pt x="1445" y="414"/>
                    <a:pt x="1445" y="414"/>
                    <a:pt x="1445" y="414"/>
                  </a:cubicBezTo>
                  <a:cubicBezTo>
                    <a:pt x="1445" y="411"/>
                    <a:pt x="1445" y="411"/>
                    <a:pt x="1445" y="411"/>
                  </a:cubicBezTo>
                  <a:cubicBezTo>
                    <a:pt x="1445" y="409"/>
                    <a:pt x="1445" y="409"/>
                    <a:pt x="1445" y="409"/>
                  </a:cubicBezTo>
                  <a:cubicBezTo>
                    <a:pt x="1451" y="414"/>
                    <a:pt x="1451" y="414"/>
                    <a:pt x="1451" y="414"/>
                  </a:cubicBezTo>
                  <a:cubicBezTo>
                    <a:pt x="1450" y="416"/>
                    <a:pt x="1450" y="416"/>
                    <a:pt x="1450" y="416"/>
                  </a:cubicBezTo>
                  <a:cubicBezTo>
                    <a:pt x="1448" y="417"/>
                    <a:pt x="1448" y="417"/>
                    <a:pt x="1448" y="417"/>
                  </a:cubicBezTo>
                  <a:lnTo>
                    <a:pt x="1447" y="419"/>
                  </a:lnTo>
                  <a:close/>
                  <a:moveTo>
                    <a:pt x="1446" y="396"/>
                  </a:moveTo>
                  <a:cubicBezTo>
                    <a:pt x="1445" y="397"/>
                    <a:pt x="1445" y="397"/>
                    <a:pt x="1445" y="397"/>
                  </a:cubicBezTo>
                  <a:cubicBezTo>
                    <a:pt x="1445" y="395"/>
                    <a:pt x="1445" y="395"/>
                    <a:pt x="1445" y="395"/>
                  </a:cubicBezTo>
                  <a:cubicBezTo>
                    <a:pt x="1445" y="392"/>
                    <a:pt x="1445" y="392"/>
                    <a:pt x="1445" y="392"/>
                  </a:cubicBezTo>
                  <a:cubicBezTo>
                    <a:pt x="1445" y="387"/>
                    <a:pt x="1445" y="387"/>
                    <a:pt x="1445" y="387"/>
                  </a:cubicBezTo>
                  <a:cubicBezTo>
                    <a:pt x="1450" y="392"/>
                    <a:pt x="1450" y="392"/>
                    <a:pt x="1450" y="392"/>
                  </a:cubicBezTo>
                  <a:cubicBezTo>
                    <a:pt x="1447" y="394"/>
                    <a:pt x="1447" y="394"/>
                    <a:pt x="1447" y="394"/>
                  </a:cubicBezTo>
                  <a:lnTo>
                    <a:pt x="1446" y="396"/>
                  </a:lnTo>
                  <a:close/>
                  <a:moveTo>
                    <a:pt x="1445" y="374"/>
                  </a:moveTo>
                  <a:cubicBezTo>
                    <a:pt x="1444" y="374"/>
                    <a:pt x="1444" y="374"/>
                    <a:pt x="1444" y="374"/>
                  </a:cubicBezTo>
                  <a:cubicBezTo>
                    <a:pt x="1444" y="374"/>
                    <a:pt x="1444" y="374"/>
                    <a:pt x="1444" y="374"/>
                  </a:cubicBezTo>
                  <a:cubicBezTo>
                    <a:pt x="1444" y="368"/>
                    <a:pt x="1444" y="368"/>
                    <a:pt x="1444" y="368"/>
                  </a:cubicBezTo>
                  <a:cubicBezTo>
                    <a:pt x="1444" y="364"/>
                    <a:pt x="1444" y="364"/>
                    <a:pt x="1444" y="364"/>
                  </a:cubicBezTo>
                  <a:cubicBezTo>
                    <a:pt x="1449" y="369"/>
                    <a:pt x="1449" y="369"/>
                    <a:pt x="1449" y="369"/>
                  </a:cubicBezTo>
                  <a:cubicBezTo>
                    <a:pt x="1447" y="371"/>
                    <a:pt x="1447" y="371"/>
                    <a:pt x="1447" y="371"/>
                  </a:cubicBezTo>
                  <a:lnTo>
                    <a:pt x="1445" y="374"/>
                  </a:lnTo>
                  <a:close/>
                  <a:moveTo>
                    <a:pt x="1444" y="349"/>
                  </a:moveTo>
                  <a:cubicBezTo>
                    <a:pt x="1444" y="348"/>
                    <a:pt x="1444" y="348"/>
                    <a:pt x="1444" y="348"/>
                  </a:cubicBezTo>
                  <a:cubicBezTo>
                    <a:pt x="1444" y="342"/>
                    <a:pt x="1444" y="342"/>
                    <a:pt x="1444" y="342"/>
                  </a:cubicBezTo>
                  <a:cubicBezTo>
                    <a:pt x="1444" y="338"/>
                    <a:pt x="1444" y="338"/>
                    <a:pt x="1444" y="338"/>
                  </a:cubicBezTo>
                  <a:cubicBezTo>
                    <a:pt x="1444" y="336"/>
                    <a:pt x="1444" y="336"/>
                    <a:pt x="1444" y="336"/>
                  </a:cubicBezTo>
                  <a:cubicBezTo>
                    <a:pt x="1449" y="342"/>
                    <a:pt x="1449" y="342"/>
                    <a:pt x="1449" y="342"/>
                  </a:cubicBezTo>
                  <a:cubicBezTo>
                    <a:pt x="1449" y="343"/>
                    <a:pt x="1449" y="343"/>
                    <a:pt x="1449" y="343"/>
                  </a:cubicBezTo>
                  <a:cubicBezTo>
                    <a:pt x="1447" y="345"/>
                    <a:pt x="1447" y="345"/>
                    <a:pt x="1447" y="345"/>
                  </a:cubicBezTo>
                  <a:cubicBezTo>
                    <a:pt x="1445" y="348"/>
                    <a:pt x="1445" y="348"/>
                    <a:pt x="1445" y="348"/>
                  </a:cubicBezTo>
                  <a:lnTo>
                    <a:pt x="1444" y="349"/>
                  </a:lnTo>
                  <a:close/>
                  <a:moveTo>
                    <a:pt x="1444" y="320"/>
                  </a:moveTo>
                  <a:cubicBezTo>
                    <a:pt x="1444" y="318"/>
                    <a:pt x="1444" y="318"/>
                    <a:pt x="1444" y="318"/>
                  </a:cubicBezTo>
                  <a:cubicBezTo>
                    <a:pt x="1443" y="313"/>
                    <a:pt x="1443" y="313"/>
                    <a:pt x="1443" y="313"/>
                  </a:cubicBezTo>
                  <a:cubicBezTo>
                    <a:pt x="1443" y="309"/>
                    <a:pt x="1443" y="309"/>
                    <a:pt x="1443" y="309"/>
                  </a:cubicBezTo>
                  <a:cubicBezTo>
                    <a:pt x="1443" y="307"/>
                    <a:pt x="1443" y="307"/>
                    <a:pt x="1443" y="307"/>
                  </a:cubicBezTo>
                  <a:cubicBezTo>
                    <a:pt x="1448" y="313"/>
                    <a:pt x="1448" y="313"/>
                    <a:pt x="1448" y="313"/>
                  </a:cubicBezTo>
                  <a:cubicBezTo>
                    <a:pt x="1448" y="313"/>
                    <a:pt x="1448" y="313"/>
                    <a:pt x="1448" y="313"/>
                  </a:cubicBezTo>
                  <a:cubicBezTo>
                    <a:pt x="1446" y="316"/>
                    <a:pt x="1446" y="316"/>
                    <a:pt x="1446" y="316"/>
                  </a:cubicBezTo>
                  <a:cubicBezTo>
                    <a:pt x="1444" y="319"/>
                    <a:pt x="1444" y="319"/>
                    <a:pt x="1444" y="319"/>
                  </a:cubicBezTo>
                  <a:lnTo>
                    <a:pt x="1444" y="320"/>
                  </a:lnTo>
                  <a:close/>
                  <a:moveTo>
                    <a:pt x="1444" y="291"/>
                  </a:moveTo>
                  <a:cubicBezTo>
                    <a:pt x="1443" y="291"/>
                    <a:pt x="1443" y="291"/>
                    <a:pt x="1443" y="291"/>
                  </a:cubicBezTo>
                  <a:cubicBezTo>
                    <a:pt x="1443" y="291"/>
                    <a:pt x="1443" y="291"/>
                    <a:pt x="1443" y="291"/>
                  </a:cubicBezTo>
                  <a:cubicBezTo>
                    <a:pt x="1443" y="286"/>
                    <a:pt x="1443" y="286"/>
                    <a:pt x="1443" y="286"/>
                  </a:cubicBezTo>
                  <a:cubicBezTo>
                    <a:pt x="1443" y="283"/>
                    <a:pt x="1443" y="283"/>
                    <a:pt x="1443" y="283"/>
                  </a:cubicBezTo>
                  <a:cubicBezTo>
                    <a:pt x="1443" y="281"/>
                    <a:pt x="1443" y="281"/>
                    <a:pt x="1443" y="281"/>
                  </a:cubicBezTo>
                  <a:cubicBezTo>
                    <a:pt x="1447" y="286"/>
                    <a:pt x="1447" y="286"/>
                    <a:pt x="1447" y="286"/>
                  </a:cubicBezTo>
                  <a:cubicBezTo>
                    <a:pt x="1447" y="286"/>
                    <a:pt x="1447" y="286"/>
                    <a:pt x="1447" y="286"/>
                  </a:cubicBezTo>
                  <a:cubicBezTo>
                    <a:pt x="1445" y="288"/>
                    <a:pt x="1445" y="288"/>
                    <a:pt x="1445" y="288"/>
                  </a:cubicBezTo>
                  <a:lnTo>
                    <a:pt x="1444" y="291"/>
                  </a:lnTo>
                  <a:close/>
                  <a:moveTo>
                    <a:pt x="1443" y="265"/>
                  </a:moveTo>
                  <a:cubicBezTo>
                    <a:pt x="1443" y="265"/>
                    <a:pt x="1443" y="265"/>
                    <a:pt x="1443" y="265"/>
                  </a:cubicBezTo>
                  <a:cubicBezTo>
                    <a:pt x="1443" y="265"/>
                    <a:pt x="1443" y="265"/>
                    <a:pt x="1443" y="265"/>
                  </a:cubicBezTo>
                  <a:cubicBezTo>
                    <a:pt x="1443" y="262"/>
                    <a:pt x="1443" y="262"/>
                    <a:pt x="1443" y="262"/>
                  </a:cubicBezTo>
                  <a:cubicBezTo>
                    <a:pt x="1443" y="255"/>
                    <a:pt x="1443" y="255"/>
                    <a:pt x="1443" y="255"/>
                  </a:cubicBezTo>
                  <a:cubicBezTo>
                    <a:pt x="1446" y="260"/>
                    <a:pt x="1446" y="260"/>
                    <a:pt x="1446" y="260"/>
                  </a:cubicBezTo>
                  <a:cubicBezTo>
                    <a:pt x="1444" y="263"/>
                    <a:pt x="1444" y="263"/>
                    <a:pt x="1444" y="263"/>
                  </a:cubicBezTo>
                  <a:lnTo>
                    <a:pt x="1443" y="265"/>
                  </a:lnTo>
                  <a:close/>
                  <a:moveTo>
                    <a:pt x="1445" y="245"/>
                  </a:moveTo>
                  <a:cubicBezTo>
                    <a:pt x="1445" y="245"/>
                    <a:pt x="1445" y="245"/>
                    <a:pt x="1445" y="245"/>
                  </a:cubicBezTo>
                  <a:cubicBezTo>
                    <a:pt x="1445" y="244"/>
                    <a:pt x="1445" y="244"/>
                    <a:pt x="1445" y="244"/>
                  </a:cubicBezTo>
                  <a:cubicBezTo>
                    <a:pt x="1446" y="242"/>
                    <a:pt x="1446" y="242"/>
                    <a:pt x="1446" y="242"/>
                  </a:cubicBezTo>
                  <a:cubicBezTo>
                    <a:pt x="1447" y="241"/>
                    <a:pt x="1447" y="241"/>
                    <a:pt x="1447" y="241"/>
                  </a:cubicBezTo>
                  <a:cubicBezTo>
                    <a:pt x="1448" y="239"/>
                    <a:pt x="1448" y="239"/>
                    <a:pt x="1448" y="239"/>
                  </a:cubicBezTo>
                  <a:cubicBezTo>
                    <a:pt x="1448" y="238"/>
                    <a:pt x="1448" y="238"/>
                    <a:pt x="1448" y="238"/>
                  </a:cubicBezTo>
                  <a:cubicBezTo>
                    <a:pt x="1451" y="243"/>
                    <a:pt x="1451" y="243"/>
                    <a:pt x="1451" y="243"/>
                  </a:cubicBezTo>
                  <a:cubicBezTo>
                    <a:pt x="1453" y="245"/>
                    <a:pt x="1453" y="245"/>
                    <a:pt x="1453" y="245"/>
                  </a:cubicBezTo>
                  <a:cubicBezTo>
                    <a:pt x="1450" y="245"/>
                    <a:pt x="1450" y="245"/>
                    <a:pt x="1450" y="245"/>
                  </a:cubicBezTo>
                  <a:cubicBezTo>
                    <a:pt x="1449" y="245"/>
                    <a:pt x="1449" y="245"/>
                    <a:pt x="1449" y="245"/>
                  </a:cubicBezTo>
                  <a:cubicBezTo>
                    <a:pt x="1446" y="245"/>
                    <a:pt x="1446" y="245"/>
                    <a:pt x="1446" y="245"/>
                  </a:cubicBezTo>
                  <a:cubicBezTo>
                    <a:pt x="1445" y="245"/>
                    <a:pt x="1445" y="245"/>
                    <a:pt x="1445" y="245"/>
                  </a:cubicBezTo>
                  <a:close/>
                  <a:moveTo>
                    <a:pt x="1451" y="224"/>
                  </a:moveTo>
                  <a:cubicBezTo>
                    <a:pt x="1451" y="224"/>
                    <a:pt x="1451" y="224"/>
                    <a:pt x="1451" y="224"/>
                  </a:cubicBezTo>
                  <a:cubicBezTo>
                    <a:pt x="1450" y="226"/>
                    <a:pt x="1450" y="226"/>
                    <a:pt x="1450" y="226"/>
                  </a:cubicBezTo>
                  <a:cubicBezTo>
                    <a:pt x="1449" y="227"/>
                    <a:pt x="1449" y="227"/>
                    <a:pt x="1449" y="227"/>
                  </a:cubicBezTo>
                  <a:cubicBezTo>
                    <a:pt x="1449" y="228"/>
                    <a:pt x="1449" y="228"/>
                    <a:pt x="1449" y="228"/>
                  </a:cubicBezTo>
                  <a:cubicBezTo>
                    <a:pt x="1448" y="229"/>
                    <a:pt x="1448" y="229"/>
                    <a:pt x="1448" y="229"/>
                  </a:cubicBezTo>
                  <a:cubicBezTo>
                    <a:pt x="1447" y="227"/>
                    <a:pt x="1447" y="227"/>
                    <a:pt x="1447" y="227"/>
                  </a:cubicBezTo>
                  <a:cubicBezTo>
                    <a:pt x="1444" y="223"/>
                    <a:pt x="1444" y="223"/>
                    <a:pt x="1444" y="223"/>
                  </a:cubicBezTo>
                  <a:cubicBezTo>
                    <a:pt x="1445" y="223"/>
                    <a:pt x="1445" y="223"/>
                    <a:pt x="1445" y="223"/>
                  </a:cubicBezTo>
                  <a:cubicBezTo>
                    <a:pt x="1447" y="223"/>
                    <a:pt x="1447" y="223"/>
                    <a:pt x="1447" y="223"/>
                  </a:cubicBezTo>
                  <a:cubicBezTo>
                    <a:pt x="1450" y="223"/>
                    <a:pt x="1450" y="223"/>
                    <a:pt x="1450" y="223"/>
                  </a:cubicBezTo>
                  <a:cubicBezTo>
                    <a:pt x="1450" y="223"/>
                    <a:pt x="1450" y="223"/>
                    <a:pt x="1450" y="223"/>
                  </a:cubicBezTo>
                  <a:cubicBezTo>
                    <a:pt x="1452" y="223"/>
                    <a:pt x="1452" y="223"/>
                    <a:pt x="1452" y="223"/>
                  </a:cubicBezTo>
                  <a:lnTo>
                    <a:pt x="1451" y="224"/>
                  </a:lnTo>
                  <a:close/>
                  <a:moveTo>
                    <a:pt x="1450" y="218"/>
                  </a:moveTo>
                  <a:cubicBezTo>
                    <a:pt x="1449" y="218"/>
                    <a:pt x="1449" y="218"/>
                    <a:pt x="1449" y="218"/>
                  </a:cubicBezTo>
                  <a:cubicBezTo>
                    <a:pt x="1448" y="218"/>
                    <a:pt x="1448" y="218"/>
                    <a:pt x="1448" y="218"/>
                  </a:cubicBezTo>
                  <a:cubicBezTo>
                    <a:pt x="1445" y="218"/>
                    <a:pt x="1445" y="218"/>
                    <a:pt x="1445" y="218"/>
                  </a:cubicBezTo>
                  <a:cubicBezTo>
                    <a:pt x="1445" y="218"/>
                    <a:pt x="1445" y="218"/>
                    <a:pt x="1445" y="218"/>
                  </a:cubicBezTo>
                  <a:cubicBezTo>
                    <a:pt x="1444" y="218"/>
                    <a:pt x="1444" y="218"/>
                    <a:pt x="1444" y="218"/>
                  </a:cubicBezTo>
                  <a:cubicBezTo>
                    <a:pt x="1444" y="218"/>
                    <a:pt x="1444" y="218"/>
                    <a:pt x="1444" y="218"/>
                  </a:cubicBezTo>
                  <a:cubicBezTo>
                    <a:pt x="1445" y="218"/>
                    <a:pt x="1445" y="218"/>
                    <a:pt x="1445" y="218"/>
                  </a:cubicBezTo>
                  <a:cubicBezTo>
                    <a:pt x="1446" y="216"/>
                    <a:pt x="1446" y="216"/>
                    <a:pt x="1446" y="216"/>
                  </a:cubicBezTo>
                  <a:cubicBezTo>
                    <a:pt x="1446" y="215"/>
                    <a:pt x="1446" y="215"/>
                    <a:pt x="1446" y="215"/>
                  </a:cubicBezTo>
                  <a:cubicBezTo>
                    <a:pt x="1446" y="215"/>
                    <a:pt x="1446" y="215"/>
                    <a:pt x="1446" y="215"/>
                  </a:cubicBezTo>
                  <a:cubicBezTo>
                    <a:pt x="1448" y="212"/>
                    <a:pt x="1448" y="212"/>
                    <a:pt x="1448" y="212"/>
                  </a:cubicBezTo>
                  <a:cubicBezTo>
                    <a:pt x="1451" y="218"/>
                    <a:pt x="1451" y="218"/>
                    <a:pt x="1451" y="218"/>
                  </a:cubicBezTo>
                  <a:lnTo>
                    <a:pt x="1450" y="218"/>
                  </a:lnTo>
                  <a:close/>
                  <a:moveTo>
                    <a:pt x="1450" y="198"/>
                  </a:moveTo>
                  <a:cubicBezTo>
                    <a:pt x="1450" y="198"/>
                    <a:pt x="1450" y="198"/>
                    <a:pt x="1450" y="198"/>
                  </a:cubicBezTo>
                  <a:cubicBezTo>
                    <a:pt x="1448" y="202"/>
                    <a:pt x="1448" y="202"/>
                    <a:pt x="1448" y="202"/>
                  </a:cubicBezTo>
                  <a:cubicBezTo>
                    <a:pt x="1447" y="202"/>
                    <a:pt x="1447" y="202"/>
                    <a:pt x="1447" y="202"/>
                  </a:cubicBezTo>
                  <a:cubicBezTo>
                    <a:pt x="1447" y="203"/>
                    <a:pt x="1447" y="203"/>
                    <a:pt x="1447" y="203"/>
                  </a:cubicBezTo>
                  <a:cubicBezTo>
                    <a:pt x="1447" y="202"/>
                    <a:pt x="1447" y="202"/>
                    <a:pt x="1447" y="202"/>
                  </a:cubicBezTo>
                  <a:cubicBezTo>
                    <a:pt x="1445" y="200"/>
                    <a:pt x="1445" y="200"/>
                    <a:pt x="1445" y="200"/>
                  </a:cubicBezTo>
                  <a:cubicBezTo>
                    <a:pt x="1444" y="197"/>
                    <a:pt x="1444" y="197"/>
                    <a:pt x="1444" y="197"/>
                  </a:cubicBezTo>
                  <a:cubicBezTo>
                    <a:pt x="1449" y="197"/>
                    <a:pt x="1449" y="197"/>
                    <a:pt x="1449" y="197"/>
                  </a:cubicBezTo>
                  <a:cubicBezTo>
                    <a:pt x="1450" y="197"/>
                    <a:pt x="1450" y="197"/>
                    <a:pt x="1450" y="197"/>
                  </a:cubicBezTo>
                  <a:cubicBezTo>
                    <a:pt x="1450" y="197"/>
                    <a:pt x="1450" y="197"/>
                    <a:pt x="1450" y="197"/>
                  </a:cubicBezTo>
                  <a:lnTo>
                    <a:pt x="1450" y="198"/>
                  </a:lnTo>
                  <a:close/>
                  <a:moveTo>
                    <a:pt x="1445" y="192"/>
                  </a:moveTo>
                  <a:cubicBezTo>
                    <a:pt x="1446" y="190"/>
                    <a:pt x="1446" y="190"/>
                    <a:pt x="1446" y="190"/>
                  </a:cubicBezTo>
                  <a:cubicBezTo>
                    <a:pt x="1447" y="189"/>
                    <a:pt x="1447" y="189"/>
                    <a:pt x="1447" y="189"/>
                  </a:cubicBezTo>
                  <a:cubicBezTo>
                    <a:pt x="1449" y="192"/>
                    <a:pt x="1449" y="192"/>
                    <a:pt x="1449" y="192"/>
                  </a:cubicBezTo>
                  <a:cubicBezTo>
                    <a:pt x="1448" y="192"/>
                    <a:pt x="1448" y="192"/>
                    <a:pt x="1448" y="192"/>
                  </a:cubicBezTo>
                  <a:cubicBezTo>
                    <a:pt x="1445" y="192"/>
                    <a:pt x="1445" y="192"/>
                    <a:pt x="1445" y="192"/>
                  </a:cubicBezTo>
                  <a:cubicBezTo>
                    <a:pt x="1445" y="192"/>
                    <a:pt x="1445" y="192"/>
                    <a:pt x="1445" y="192"/>
                  </a:cubicBezTo>
                  <a:close/>
                  <a:moveTo>
                    <a:pt x="1445" y="179"/>
                  </a:moveTo>
                  <a:cubicBezTo>
                    <a:pt x="1445" y="179"/>
                    <a:pt x="1445" y="179"/>
                    <a:pt x="1445" y="179"/>
                  </a:cubicBezTo>
                  <a:cubicBezTo>
                    <a:pt x="1448" y="179"/>
                    <a:pt x="1448" y="179"/>
                    <a:pt x="1448" y="179"/>
                  </a:cubicBezTo>
                  <a:cubicBezTo>
                    <a:pt x="1449" y="179"/>
                    <a:pt x="1449" y="179"/>
                    <a:pt x="1449" y="179"/>
                  </a:cubicBezTo>
                  <a:cubicBezTo>
                    <a:pt x="1449" y="179"/>
                    <a:pt x="1449" y="179"/>
                    <a:pt x="1449" y="179"/>
                  </a:cubicBezTo>
                  <a:cubicBezTo>
                    <a:pt x="1449" y="179"/>
                    <a:pt x="1449" y="179"/>
                    <a:pt x="1449" y="179"/>
                  </a:cubicBezTo>
                  <a:cubicBezTo>
                    <a:pt x="1448" y="179"/>
                    <a:pt x="1448" y="179"/>
                    <a:pt x="1448" y="179"/>
                  </a:cubicBezTo>
                  <a:cubicBezTo>
                    <a:pt x="1447" y="181"/>
                    <a:pt x="1447" y="181"/>
                    <a:pt x="1447" y="181"/>
                  </a:cubicBezTo>
                  <a:cubicBezTo>
                    <a:pt x="1447" y="181"/>
                    <a:pt x="1447" y="181"/>
                    <a:pt x="1447" y="181"/>
                  </a:cubicBezTo>
                  <a:lnTo>
                    <a:pt x="1445" y="179"/>
                  </a:lnTo>
                  <a:close/>
                  <a:moveTo>
                    <a:pt x="1448" y="174"/>
                  </a:moveTo>
                  <a:cubicBezTo>
                    <a:pt x="1443" y="174"/>
                    <a:pt x="1443" y="174"/>
                    <a:pt x="1443" y="174"/>
                  </a:cubicBezTo>
                  <a:cubicBezTo>
                    <a:pt x="1443" y="174"/>
                    <a:pt x="1443" y="174"/>
                    <a:pt x="1443" y="174"/>
                  </a:cubicBezTo>
                  <a:cubicBezTo>
                    <a:pt x="1443" y="173"/>
                    <a:pt x="1443" y="173"/>
                    <a:pt x="1443" y="173"/>
                  </a:cubicBezTo>
                  <a:cubicBezTo>
                    <a:pt x="1445" y="170"/>
                    <a:pt x="1445" y="170"/>
                    <a:pt x="1445" y="170"/>
                  </a:cubicBezTo>
                  <a:cubicBezTo>
                    <a:pt x="1446" y="168"/>
                    <a:pt x="1446" y="168"/>
                    <a:pt x="1446" y="168"/>
                  </a:cubicBezTo>
                  <a:cubicBezTo>
                    <a:pt x="1450" y="174"/>
                    <a:pt x="1450" y="174"/>
                    <a:pt x="1450" y="174"/>
                  </a:cubicBezTo>
                  <a:lnTo>
                    <a:pt x="1448" y="174"/>
                  </a:lnTo>
                  <a:close/>
                  <a:moveTo>
                    <a:pt x="1447" y="154"/>
                  </a:moveTo>
                  <a:cubicBezTo>
                    <a:pt x="1446" y="157"/>
                    <a:pt x="1446" y="157"/>
                    <a:pt x="1446" y="157"/>
                  </a:cubicBezTo>
                  <a:cubicBezTo>
                    <a:pt x="1443" y="152"/>
                    <a:pt x="1443" y="152"/>
                    <a:pt x="1443" y="152"/>
                  </a:cubicBezTo>
                  <a:cubicBezTo>
                    <a:pt x="1445" y="152"/>
                    <a:pt x="1445" y="152"/>
                    <a:pt x="1445" y="152"/>
                  </a:cubicBezTo>
                  <a:cubicBezTo>
                    <a:pt x="1449" y="152"/>
                    <a:pt x="1449" y="152"/>
                    <a:pt x="1449" y="152"/>
                  </a:cubicBezTo>
                  <a:lnTo>
                    <a:pt x="1447" y="154"/>
                  </a:lnTo>
                  <a:close/>
                  <a:moveTo>
                    <a:pt x="1443" y="162"/>
                  </a:moveTo>
                  <a:cubicBezTo>
                    <a:pt x="1443" y="163"/>
                    <a:pt x="1443" y="163"/>
                    <a:pt x="1443" y="163"/>
                  </a:cubicBezTo>
                  <a:cubicBezTo>
                    <a:pt x="1442" y="166"/>
                    <a:pt x="1442" y="166"/>
                    <a:pt x="1442" y="166"/>
                  </a:cubicBezTo>
                  <a:cubicBezTo>
                    <a:pt x="1442" y="162"/>
                    <a:pt x="1442" y="162"/>
                    <a:pt x="1442" y="162"/>
                  </a:cubicBezTo>
                  <a:cubicBezTo>
                    <a:pt x="1442" y="159"/>
                    <a:pt x="1442" y="159"/>
                    <a:pt x="1442" y="159"/>
                  </a:cubicBezTo>
                  <a:lnTo>
                    <a:pt x="1443" y="162"/>
                  </a:lnTo>
                  <a:close/>
                  <a:moveTo>
                    <a:pt x="1442" y="496"/>
                  </a:moveTo>
                  <a:cubicBezTo>
                    <a:pt x="1442" y="498"/>
                    <a:pt x="1442" y="498"/>
                    <a:pt x="1442" y="498"/>
                  </a:cubicBezTo>
                  <a:cubicBezTo>
                    <a:pt x="1442" y="502"/>
                    <a:pt x="1442" y="502"/>
                    <a:pt x="1442" y="502"/>
                  </a:cubicBezTo>
                  <a:cubicBezTo>
                    <a:pt x="1442" y="510"/>
                    <a:pt x="1442" y="510"/>
                    <a:pt x="1442" y="510"/>
                  </a:cubicBezTo>
                  <a:cubicBezTo>
                    <a:pt x="1436" y="503"/>
                    <a:pt x="1436" y="503"/>
                    <a:pt x="1436" y="503"/>
                  </a:cubicBezTo>
                  <a:cubicBezTo>
                    <a:pt x="1439" y="500"/>
                    <a:pt x="1439" y="500"/>
                    <a:pt x="1439" y="500"/>
                  </a:cubicBezTo>
                  <a:cubicBezTo>
                    <a:pt x="1441" y="497"/>
                    <a:pt x="1441" y="497"/>
                    <a:pt x="1441" y="497"/>
                  </a:cubicBezTo>
                  <a:lnTo>
                    <a:pt x="1442" y="496"/>
                  </a:lnTo>
                  <a:close/>
                  <a:moveTo>
                    <a:pt x="1437" y="487"/>
                  </a:moveTo>
                  <a:cubicBezTo>
                    <a:pt x="1430" y="487"/>
                    <a:pt x="1430" y="487"/>
                    <a:pt x="1430" y="487"/>
                  </a:cubicBezTo>
                  <a:cubicBezTo>
                    <a:pt x="1426" y="487"/>
                    <a:pt x="1426" y="487"/>
                    <a:pt x="1426" y="487"/>
                  </a:cubicBezTo>
                  <a:cubicBezTo>
                    <a:pt x="1428" y="485"/>
                    <a:pt x="1428" y="485"/>
                    <a:pt x="1428" y="485"/>
                  </a:cubicBezTo>
                  <a:cubicBezTo>
                    <a:pt x="1431" y="481"/>
                    <a:pt x="1431" y="481"/>
                    <a:pt x="1431" y="481"/>
                  </a:cubicBezTo>
                  <a:cubicBezTo>
                    <a:pt x="1433" y="477"/>
                    <a:pt x="1433" y="477"/>
                    <a:pt x="1433" y="477"/>
                  </a:cubicBezTo>
                  <a:cubicBezTo>
                    <a:pt x="1439" y="487"/>
                    <a:pt x="1439" y="487"/>
                    <a:pt x="1439" y="487"/>
                  </a:cubicBezTo>
                  <a:lnTo>
                    <a:pt x="1437" y="487"/>
                  </a:lnTo>
                  <a:close/>
                  <a:moveTo>
                    <a:pt x="1433" y="468"/>
                  </a:moveTo>
                  <a:cubicBezTo>
                    <a:pt x="1427" y="460"/>
                    <a:pt x="1427" y="460"/>
                    <a:pt x="1427" y="460"/>
                  </a:cubicBezTo>
                  <a:cubicBezTo>
                    <a:pt x="1428" y="460"/>
                    <a:pt x="1428" y="460"/>
                    <a:pt x="1428" y="460"/>
                  </a:cubicBezTo>
                  <a:cubicBezTo>
                    <a:pt x="1436" y="460"/>
                    <a:pt x="1436" y="460"/>
                    <a:pt x="1436" y="460"/>
                  </a:cubicBezTo>
                  <a:cubicBezTo>
                    <a:pt x="1439" y="460"/>
                    <a:pt x="1439" y="460"/>
                    <a:pt x="1439" y="460"/>
                  </a:cubicBezTo>
                  <a:cubicBezTo>
                    <a:pt x="1437" y="462"/>
                    <a:pt x="1437" y="462"/>
                    <a:pt x="1437" y="462"/>
                  </a:cubicBezTo>
                  <a:cubicBezTo>
                    <a:pt x="1434" y="466"/>
                    <a:pt x="1434" y="466"/>
                    <a:pt x="1434" y="466"/>
                  </a:cubicBezTo>
                  <a:lnTo>
                    <a:pt x="1433" y="468"/>
                  </a:lnTo>
                  <a:close/>
                  <a:moveTo>
                    <a:pt x="1434" y="455"/>
                  </a:moveTo>
                  <a:cubicBezTo>
                    <a:pt x="1430" y="455"/>
                    <a:pt x="1430" y="455"/>
                    <a:pt x="1430" y="455"/>
                  </a:cubicBezTo>
                  <a:cubicBezTo>
                    <a:pt x="1427" y="455"/>
                    <a:pt x="1427" y="455"/>
                    <a:pt x="1427" y="455"/>
                  </a:cubicBezTo>
                  <a:cubicBezTo>
                    <a:pt x="1428" y="453"/>
                    <a:pt x="1428" y="453"/>
                    <a:pt x="1428" y="453"/>
                  </a:cubicBezTo>
                  <a:cubicBezTo>
                    <a:pt x="1430" y="451"/>
                    <a:pt x="1430" y="451"/>
                    <a:pt x="1430" y="451"/>
                  </a:cubicBezTo>
                  <a:cubicBezTo>
                    <a:pt x="1433" y="446"/>
                    <a:pt x="1433" y="446"/>
                    <a:pt x="1433" y="446"/>
                  </a:cubicBezTo>
                  <a:cubicBezTo>
                    <a:pt x="1439" y="455"/>
                    <a:pt x="1439" y="455"/>
                    <a:pt x="1439" y="455"/>
                  </a:cubicBezTo>
                  <a:lnTo>
                    <a:pt x="1434" y="455"/>
                  </a:lnTo>
                  <a:close/>
                  <a:moveTo>
                    <a:pt x="1430" y="441"/>
                  </a:moveTo>
                  <a:cubicBezTo>
                    <a:pt x="1430" y="441"/>
                    <a:pt x="1430" y="441"/>
                    <a:pt x="1430" y="441"/>
                  </a:cubicBezTo>
                  <a:cubicBezTo>
                    <a:pt x="1426" y="447"/>
                    <a:pt x="1426" y="447"/>
                    <a:pt x="1426" y="447"/>
                  </a:cubicBezTo>
                  <a:cubicBezTo>
                    <a:pt x="1425" y="448"/>
                    <a:pt x="1425" y="448"/>
                    <a:pt x="1425" y="448"/>
                  </a:cubicBezTo>
                  <a:cubicBezTo>
                    <a:pt x="1425" y="446"/>
                    <a:pt x="1425" y="446"/>
                    <a:pt x="1425" y="446"/>
                  </a:cubicBezTo>
                  <a:cubicBezTo>
                    <a:pt x="1426" y="437"/>
                    <a:pt x="1426" y="437"/>
                    <a:pt x="1426" y="437"/>
                  </a:cubicBezTo>
                  <a:cubicBezTo>
                    <a:pt x="1426" y="434"/>
                    <a:pt x="1426" y="434"/>
                    <a:pt x="1426" y="434"/>
                  </a:cubicBezTo>
                  <a:lnTo>
                    <a:pt x="1430" y="441"/>
                  </a:lnTo>
                  <a:close/>
                  <a:moveTo>
                    <a:pt x="1426" y="160"/>
                  </a:moveTo>
                  <a:cubicBezTo>
                    <a:pt x="1426" y="165"/>
                    <a:pt x="1426" y="165"/>
                    <a:pt x="1426" y="165"/>
                  </a:cubicBezTo>
                  <a:cubicBezTo>
                    <a:pt x="1426" y="166"/>
                    <a:pt x="1426" y="166"/>
                    <a:pt x="1426" y="166"/>
                  </a:cubicBezTo>
                  <a:cubicBezTo>
                    <a:pt x="1425" y="164"/>
                    <a:pt x="1425" y="164"/>
                    <a:pt x="1425" y="164"/>
                  </a:cubicBezTo>
                  <a:cubicBezTo>
                    <a:pt x="1424" y="162"/>
                    <a:pt x="1424" y="162"/>
                    <a:pt x="1424" y="162"/>
                  </a:cubicBezTo>
                  <a:cubicBezTo>
                    <a:pt x="1426" y="160"/>
                    <a:pt x="1426" y="160"/>
                    <a:pt x="1426" y="160"/>
                  </a:cubicBezTo>
                  <a:cubicBezTo>
                    <a:pt x="1426" y="159"/>
                    <a:pt x="1426" y="159"/>
                    <a:pt x="1426" y="159"/>
                  </a:cubicBezTo>
                  <a:lnTo>
                    <a:pt x="1426" y="160"/>
                  </a:lnTo>
                  <a:close/>
                  <a:moveTo>
                    <a:pt x="1423" y="154"/>
                  </a:moveTo>
                  <a:cubicBezTo>
                    <a:pt x="1423" y="154"/>
                    <a:pt x="1423" y="154"/>
                    <a:pt x="1423" y="154"/>
                  </a:cubicBezTo>
                  <a:cubicBezTo>
                    <a:pt x="1422" y="156"/>
                    <a:pt x="1422" y="156"/>
                    <a:pt x="1422" y="156"/>
                  </a:cubicBezTo>
                  <a:cubicBezTo>
                    <a:pt x="1422" y="157"/>
                    <a:pt x="1422" y="157"/>
                    <a:pt x="1422" y="157"/>
                  </a:cubicBezTo>
                  <a:cubicBezTo>
                    <a:pt x="1421" y="156"/>
                    <a:pt x="1421" y="156"/>
                    <a:pt x="1421" y="156"/>
                  </a:cubicBezTo>
                  <a:cubicBezTo>
                    <a:pt x="1419" y="152"/>
                    <a:pt x="1419" y="152"/>
                    <a:pt x="1419" y="152"/>
                  </a:cubicBezTo>
                  <a:cubicBezTo>
                    <a:pt x="1420" y="152"/>
                    <a:pt x="1420" y="152"/>
                    <a:pt x="1420" y="152"/>
                  </a:cubicBezTo>
                  <a:cubicBezTo>
                    <a:pt x="1421" y="152"/>
                    <a:pt x="1421" y="152"/>
                    <a:pt x="1421" y="152"/>
                  </a:cubicBezTo>
                  <a:cubicBezTo>
                    <a:pt x="1424" y="152"/>
                    <a:pt x="1424" y="152"/>
                    <a:pt x="1424" y="152"/>
                  </a:cubicBezTo>
                  <a:lnTo>
                    <a:pt x="1423" y="154"/>
                  </a:lnTo>
                  <a:close/>
                  <a:moveTo>
                    <a:pt x="1420" y="169"/>
                  </a:moveTo>
                  <a:cubicBezTo>
                    <a:pt x="1421" y="169"/>
                    <a:pt x="1421" y="169"/>
                    <a:pt x="1421" y="169"/>
                  </a:cubicBezTo>
                  <a:cubicBezTo>
                    <a:pt x="1421" y="168"/>
                    <a:pt x="1421" y="168"/>
                    <a:pt x="1421" y="168"/>
                  </a:cubicBezTo>
                  <a:cubicBezTo>
                    <a:pt x="1423" y="171"/>
                    <a:pt x="1423" y="171"/>
                    <a:pt x="1423" y="171"/>
                  </a:cubicBezTo>
                  <a:cubicBezTo>
                    <a:pt x="1424" y="173"/>
                    <a:pt x="1424" y="173"/>
                    <a:pt x="1424" y="173"/>
                  </a:cubicBezTo>
                  <a:cubicBezTo>
                    <a:pt x="1424" y="173"/>
                    <a:pt x="1424" y="173"/>
                    <a:pt x="1424" y="173"/>
                  </a:cubicBezTo>
                  <a:cubicBezTo>
                    <a:pt x="1418" y="173"/>
                    <a:pt x="1418" y="173"/>
                    <a:pt x="1418" y="173"/>
                  </a:cubicBezTo>
                  <a:cubicBezTo>
                    <a:pt x="1418" y="173"/>
                    <a:pt x="1418" y="173"/>
                    <a:pt x="1418" y="173"/>
                  </a:cubicBezTo>
                  <a:cubicBezTo>
                    <a:pt x="1418" y="173"/>
                    <a:pt x="1418" y="173"/>
                    <a:pt x="1418" y="173"/>
                  </a:cubicBezTo>
                  <a:lnTo>
                    <a:pt x="1420" y="169"/>
                  </a:lnTo>
                  <a:close/>
                  <a:moveTo>
                    <a:pt x="1421" y="181"/>
                  </a:moveTo>
                  <a:cubicBezTo>
                    <a:pt x="1421" y="181"/>
                    <a:pt x="1421" y="181"/>
                    <a:pt x="1421" y="181"/>
                  </a:cubicBezTo>
                  <a:cubicBezTo>
                    <a:pt x="1419" y="179"/>
                    <a:pt x="1419" y="179"/>
                    <a:pt x="1419" y="179"/>
                  </a:cubicBezTo>
                  <a:cubicBezTo>
                    <a:pt x="1419" y="179"/>
                    <a:pt x="1419" y="179"/>
                    <a:pt x="1419" y="179"/>
                  </a:cubicBezTo>
                  <a:cubicBezTo>
                    <a:pt x="1423" y="179"/>
                    <a:pt x="1423" y="179"/>
                    <a:pt x="1423" y="179"/>
                  </a:cubicBezTo>
                  <a:lnTo>
                    <a:pt x="1421" y="181"/>
                  </a:lnTo>
                  <a:close/>
                  <a:moveTo>
                    <a:pt x="1423" y="192"/>
                  </a:moveTo>
                  <a:cubicBezTo>
                    <a:pt x="1423" y="192"/>
                    <a:pt x="1423" y="192"/>
                    <a:pt x="1423" y="192"/>
                  </a:cubicBezTo>
                  <a:cubicBezTo>
                    <a:pt x="1421" y="192"/>
                    <a:pt x="1421" y="192"/>
                    <a:pt x="1421" y="192"/>
                  </a:cubicBezTo>
                  <a:cubicBezTo>
                    <a:pt x="1418" y="192"/>
                    <a:pt x="1418" y="192"/>
                    <a:pt x="1418" y="192"/>
                  </a:cubicBezTo>
                  <a:cubicBezTo>
                    <a:pt x="1418" y="192"/>
                    <a:pt x="1418" y="192"/>
                    <a:pt x="1418" y="192"/>
                  </a:cubicBezTo>
                  <a:cubicBezTo>
                    <a:pt x="1418" y="192"/>
                    <a:pt x="1418" y="192"/>
                    <a:pt x="1418" y="192"/>
                  </a:cubicBezTo>
                  <a:cubicBezTo>
                    <a:pt x="1418" y="192"/>
                    <a:pt x="1418" y="192"/>
                    <a:pt x="1418" y="192"/>
                  </a:cubicBezTo>
                  <a:cubicBezTo>
                    <a:pt x="1418" y="192"/>
                    <a:pt x="1418" y="192"/>
                    <a:pt x="1418" y="192"/>
                  </a:cubicBezTo>
                  <a:cubicBezTo>
                    <a:pt x="1420" y="190"/>
                    <a:pt x="1420" y="190"/>
                    <a:pt x="1420" y="190"/>
                  </a:cubicBezTo>
                  <a:cubicBezTo>
                    <a:pt x="1420" y="190"/>
                    <a:pt x="1420" y="190"/>
                    <a:pt x="1420" y="190"/>
                  </a:cubicBezTo>
                  <a:cubicBezTo>
                    <a:pt x="1420" y="190"/>
                    <a:pt x="1420" y="190"/>
                    <a:pt x="1420" y="190"/>
                  </a:cubicBezTo>
                  <a:cubicBezTo>
                    <a:pt x="1421" y="189"/>
                    <a:pt x="1421" y="189"/>
                    <a:pt x="1421" y="189"/>
                  </a:cubicBezTo>
                  <a:cubicBezTo>
                    <a:pt x="1422" y="191"/>
                    <a:pt x="1422" y="191"/>
                    <a:pt x="1422" y="191"/>
                  </a:cubicBezTo>
                  <a:lnTo>
                    <a:pt x="1423" y="192"/>
                  </a:lnTo>
                  <a:close/>
                  <a:moveTo>
                    <a:pt x="1419" y="197"/>
                  </a:moveTo>
                  <a:cubicBezTo>
                    <a:pt x="1420" y="197"/>
                    <a:pt x="1420" y="197"/>
                    <a:pt x="1420" y="197"/>
                  </a:cubicBezTo>
                  <a:cubicBezTo>
                    <a:pt x="1423" y="197"/>
                    <a:pt x="1423" y="197"/>
                    <a:pt x="1423" y="197"/>
                  </a:cubicBezTo>
                  <a:cubicBezTo>
                    <a:pt x="1423" y="197"/>
                    <a:pt x="1423" y="197"/>
                    <a:pt x="1423" y="197"/>
                  </a:cubicBezTo>
                  <a:cubicBezTo>
                    <a:pt x="1423" y="197"/>
                    <a:pt x="1423" y="197"/>
                    <a:pt x="1423" y="197"/>
                  </a:cubicBezTo>
                  <a:cubicBezTo>
                    <a:pt x="1422" y="199"/>
                    <a:pt x="1422" y="199"/>
                    <a:pt x="1422" y="199"/>
                  </a:cubicBezTo>
                  <a:cubicBezTo>
                    <a:pt x="1421" y="200"/>
                    <a:pt x="1421" y="200"/>
                    <a:pt x="1421" y="200"/>
                  </a:cubicBezTo>
                  <a:cubicBezTo>
                    <a:pt x="1421" y="201"/>
                    <a:pt x="1421" y="201"/>
                    <a:pt x="1421" y="201"/>
                  </a:cubicBezTo>
                  <a:cubicBezTo>
                    <a:pt x="1420" y="202"/>
                    <a:pt x="1420" y="202"/>
                    <a:pt x="1420" y="202"/>
                  </a:cubicBezTo>
                  <a:cubicBezTo>
                    <a:pt x="1418" y="199"/>
                    <a:pt x="1418" y="199"/>
                    <a:pt x="1418" y="199"/>
                  </a:cubicBezTo>
                  <a:cubicBezTo>
                    <a:pt x="1417" y="197"/>
                    <a:pt x="1417" y="197"/>
                    <a:pt x="1417" y="197"/>
                  </a:cubicBezTo>
                  <a:lnTo>
                    <a:pt x="1419" y="197"/>
                  </a:lnTo>
                  <a:close/>
                  <a:moveTo>
                    <a:pt x="1418" y="215"/>
                  </a:moveTo>
                  <a:cubicBezTo>
                    <a:pt x="1418" y="214"/>
                    <a:pt x="1418" y="214"/>
                    <a:pt x="1418" y="214"/>
                  </a:cubicBezTo>
                  <a:cubicBezTo>
                    <a:pt x="1420" y="212"/>
                    <a:pt x="1420" y="212"/>
                    <a:pt x="1420" y="212"/>
                  </a:cubicBezTo>
                  <a:cubicBezTo>
                    <a:pt x="1420" y="212"/>
                    <a:pt x="1420" y="212"/>
                    <a:pt x="1420" y="212"/>
                  </a:cubicBezTo>
                  <a:cubicBezTo>
                    <a:pt x="1420" y="213"/>
                    <a:pt x="1420" y="213"/>
                    <a:pt x="1420" y="213"/>
                  </a:cubicBezTo>
                  <a:cubicBezTo>
                    <a:pt x="1423" y="218"/>
                    <a:pt x="1423" y="218"/>
                    <a:pt x="1423" y="218"/>
                  </a:cubicBezTo>
                  <a:cubicBezTo>
                    <a:pt x="1422" y="218"/>
                    <a:pt x="1422" y="218"/>
                    <a:pt x="1422" y="218"/>
                  </a:cubicBezTo>
                  <a:cubicBezTo>
                    <a:pt x="1421" y="218"/>
                    <a:pt x="1421" y="218"/>
                    <a:pt x="1421" y="218"/>
                  </a:cubicBezTo>
                  <a:cubicBezTo>
                    <a:pt x="1418" y="218"/>
                    <a:pt x="1418" y="218"/>
                    <a:pt x="1418" y="218"/>
                  </a:cubicBezTo>
                  <a:cubicBezTo>
                    <a:pt x="1417" y="218"/>
                    <a:pt x="1417" y="218"/>
                    <a:pt x="1417" y="218"/>
                  </a:cubicBezTo>
                  <a:cubicBezTo>
                    <a:pt x="1416" y="218"/>
                    <a:pt x="1416" y="218"/>
                    <a:pt x="1416" y="218"/>
                  </a:cubicBezTo>
                  <a:cubicBezTo>
                    <a:pt x="1416" y="218"/>
                    <a:pt x="1416" y="218"/>
                    <a:pt x="1416" y="218"/>
                  </a:cubicBezTo>
                  <a:cubicBezTo>
                    <a:pt x="1417" y="217"/>
                    <a:pt x="1417" y="217"/>
                    <a:pt x="1417" y="217"/>
                  </a:cubicBezTo>
                  <a:lnTo>
                    <a:pt x="1418" y="215"/>
                  </a:lnTo>
                  <a:close/>
                  <a:moveTo>
                    <a:pt x="1417" y="223"/>
                  </a:moveTo>
                  <a:cubicBezTo>
                    <a:pt x="1422" y="223"/>
                    <a:pt x="1422" y="223"/>
                    <a:pt x="1422" y="223"/>
                  </a:cubicBezTo>
                  <a:cubicBezTo>
                    <a:pt x="1423" y="223"/>
                    <a:pt x="1423" y="223"/>
                    <a:pt x="1423" y="223"/>
                  </a:cubicBezTo>
                  <a:cubicBezTo>
                    <a:pt x="1422" y="224"/>
                    <a:pt x="1422" y="224"/>
                    <a:pt x="1422" y="224"/>
                  </a:cubicBezTo>
                  <a:cubicBezTo>
                    <a:pt x="1421" y="227"/>
                    <a:pt x="1421" y="227"/>
                    <a:pt x="1421" y="227"/>
                  </a:cubicBezTo>
                  <a:cubicBezTo>
                    <a:pt x="1419" y="229"/>
                    <a:pt x="1419" y="229"/>
                    <a:pt x="1419" y="229"/>
                  </a:cubicBezTo>
                  <a:cubicBezTo>
                    <a:pt x="1416" y="223"/>
                    <a:pt x="1416" y="223"/>
                    <a:pt x="1416" y="223"/>
                  </a:cubicBezTo>
                  <a:lnTo>
                    <a:pt x="1417" y="223"/>
                  </a:lnTo>
                  <a:close/>
                  <a:moveTo>
                    <a:pt x="1417" y="241"/>
                  </a:moveTo>
                  <a:cubicBezTo>
                    <a:pt x="1418" y="239"/>
                    <a:pt x="1418" y="239"/>
                    <a:pt x="1418" y="239"/>
                  </a:cubicBezTo>
                  <a:cubicBezTo>
                    <a:pt x="1419" y="238"/>
                    <a:pt x="1419" y="238"/>
                    <a:pt x="1419" y="238"/>
                  </a:cubicBezTo>
                  <a:cubicBezTo>
                    <a:pt x="1420" y="240"/>
                    <a:pt x="1420" y="240"/>
                    <a:pt x="1420" y="240"/>
                  </a:cubicBezTo>
                  <a:cubicBezTo>
                    <a:pt x="1423" y="245"/>
                    <a:pt x="1423" y="245"/>
                    <a:pt x="1423" y="245"/>
                  </a:cubicBezTo>
                  <a:cubicBezTo>
                    <a:pt x="1422" y="245"/>
                    <a:pt x="1422" y="245"/>
                    <a:pt x="1422" y="245"/>
                  </a:cubicBezTo>
                  <a:cubicBezTo>
                    <a:pt x="1420" y="245"/>
                    <a:pt x="1420" y="245"/>
                    <a:pt x="1420" y="245"/>
                  </a:cubicBezTo>
                  <a:cubicBezTo>
                    <a:pt x="1416" y="245"/>
                    <a:pt x="1416" y="245"/>
                    <a:pt x="1416" y="245"/>
                  </a:cubicBezTo>
                  <a:cubicBezTo>
                    <a:pt x="1414" y="245"/>
                    <a:pt x="1414" y="245"/>
                    <a:pt x="1414" y="245"/>
                  </a:cubicBezTo>
                  <a:cubicBezTo>
                    <a:pt x="1415" y="244"/>
                    <a:pt x="1415" y="244"/>
                    <a:pt x="1415" y="244"/>
                  </a:cubicBezTo>
                  <a:cubicBezTo>
                    <a:pt x="1417" y="242"/>
                    <a:pt x="1417" y="242"/>
                    <a:pt x="1417" y="242"/>
                  </a:cubicBezTo>
                  <a:lnTo>
                    <a:pt x="1417" y="241"/>
                  </a:lnTo>
                  <a:close/>
                  <a:moveTo>
                    <a:pt x="1424" y="256"/>
                  </a:moveTo>
                  <a:cubicBezTo>
                    <a:pt x="1424" y="255"/>
                    <a:pt x="1424" y="255"/>
                    <a:pt x="1424" y="255"/>
                  </a:cubicBezTo>
                  <a:cubicBezTo>
                    <a:pt x="1424" y="257"/>
                    <a:pt x="1424" y="257"/>
                    <a:pt x="1424" y="257"/>
                  </a:cubicBezTo>
                  <a:cubicBezTo>
                    <a:pt x="1424" y="260"/>
                    <a:pt x="1424" y="260"/>
                    <a:pt x="1424" y="260"/>
                  </a:cubicBezTo>
                  <a:cubicBezTo>
                    <a:pt x="1424" y="264"/>
                    <a:pt x="1424" y="264"/>
                    <a:pt x="1424" y="264"/>
                  </a:cubicBezTo>
                  <a:cubicBezTo>
                    <a:pt x="1424" y="265"/>
                    <a:pt x="1424" y="265"/>
                    <a:pt x="1424" y="265"/>
                  </a:cubicBezTo>
                  <a:cubicBezTo>
                    <a:pt x="1423" y="263"/>
                    <a:pt x="1423" y="263"/>
                    <a:pt x="1423" y="263"/>
                  </a:cubicBezTo>
                  <a:cubicBezTo>
                    <a:pt x="1421" y="260"/>
                    <a:pt x="1421" y="260"/>
                    <a:pt x="1421" y="260"/>
                  </a:cubicBezTo>
                  <a:cubicBezTo>
                    <a:pt x="1422" y="258"/>
                    <a:pt x="1422" y="258"/>
                    <a:pt x="1422" y="258"/>
                  </a:cubicBezTo>
                  <a:lnTo>
                    <a:pt x="1424" y="256"/>
                  </a:lnTo>
                  <a:close/>
                  <a:moveTo>
                    <a:pt x="1424" y="281"/>
                  </a:moveTo>
                  <a:cubicBezTo>
                    <a:pt x="1424" y="283"/>
                    <a:pt x="1424" y="283"/>
                    <a:pt x="1424" y="283"/>
                  </a:cubicBezTo>
                  <a:cubicBezTo>
                    <a:pt x="1424" y="286"/>
                    <a:pt x="1424" y="286"/>
                    <a:pt x="1424" y="286"/>
                  </a:cubicBezTo>
                  <a:cubicBezTo>
                    <a:pt x="1424" y="290"/>
                    <a:pt x="1424" y="290"/>
                    <a:pt x="1424" y="290"/>
                  </a:cubicBezTo>
                  <a:cubicBezTo>
                    <a:pt x="1424" y="291"/>
                    <a:pt x="1424" y="291"/>
                    <a:pt x="1424" y="291"/>
                  </a:cubicBezTo>
                  <a:cubicBezTo>
                    <a:pt x="1421" y="287"/>
                    <a:pt x="1421" y="287"/>
                    <a:pt x="1421" y="287"/>
                  </a:cubicBezTo>
                  <a:cubicBezTo>
                    <a:pt x="1420" y="286"/>
                    <a:pt x="1420" y="286"/>
                    <a:pt x="1420" y="286"/>
                  </a:cubicBezTo>
                  <a:cubicBezTo>
                    <a:pt x="1422" y="284"/>
                    <a:pt x="1422" y="284"/>
                    <a:pt x="1422" y="284"/>
                  </a:cubicBezTo>
                  <a:cubicBezTo>
                    <a:pt x="1423" y="282"/>
                    <a:pt x="1423" y="282"/>
                    <a:pt x="1423" y="282"/>
                  </a:cubicBezTo>
                  <a:lnTo>
                    <a:pt x="1424" y="281"/>
                  </a:lnTo>
                  <a:close/>
                  <a:moveTo>
                    <a:pt x="1423" y="307"/>
                  </a:moveTo>
                  <a:cubicBezTo>
                    <a:pt x="1423" y="310"/>
                    <a:pt x="1423" y="310"/>
                    <a:pt x="1423" y="310"/>
                  </a:cubicBezTo>
                  <a:cubicBezTo>
                    <a:pt x="1423" y="313"/>
                    <a:pt x="1423" y="313"/>
                    <a:pt x="1423" y="313"/>
                  </a:cubicBezTo>
                  <a:cubicBezTo>
                    <a:pt x="1423" y="318"/>
                    <a:pt x="1423" y="318"/>
                    <a:pt x="1423" y="318"/>
                  </a:cubicBezTo>
                  <a:cubicBezTo>
                    <a:pt x="1423" y="320"/>
                    <a:pt x="1423" y="320"/>
                    <a:pt x="1423" y="320"/>
                  </a:cubicBezTo>
                  <a:cubicBezTo>
                    <a:pt x="1420" y="315"/>
                    <a:pt x="1420" y="315"/>
                    <a:pt x="1420" y="315"/>
                  </a:cubicBezTo>
                  <a:cubicBezTo>
                    <a:pt x="1419" y="313"/>
                    <a:pt x="1419" y="313"/>
                    <a:pt x="1419" y="313"/>
                  </a:cubicBezTo>
                  <a:cubicBezTo>
                    <a:pt x="1421" y="311"/>
                    <a:pt x="1421" y="311"/>
                    <a:pt x="1421" y="311"/>
                  </a:cubicBezTo>
                  <a:cubicBezTo>
                    <a:pt x="1422" y="309"/>
                    <a:pt x="1422" y="309"/>
                    <a:pt x="1422" y="309"/>
                  </a:cubicBezTo>
                  <a:lnTo>
                    <a:pt x="1423" y="307"/>
                  </a:lnTo>
                  <a:close/>
                  <a:moveTo>
                    <a:pt x="1423" y="336"/>
                  </a:moveTo>
                  <a:cubicBezTo>
                    <a:pt x="1423" y="338"/>
                    <a:pt x="1423" y="338"/>
                    <a:pt x="1423" y="338"/>
                  </a:cubicBezTo>
                  <a:cubicBezTo>
                    <a:pt x="1423" y="342"/>
                    <a:pt x="1423" y="342"/>
                    <a:pt x="1423" y="342"/>
                  </a:cubicBezTo>
                  <a:cubicBezTo>
                    <a:pt x="1423" y="347"/>
                    <a:pt x="1423" y="347"/>
                    <a:pt x="1423" y="347"/>
                  </a:cubicBezTo>
                  <a:cubicBezTo>
                    <a:pt x="1423" y="349"/>
                    <a:pt x="1423" y="349"/>
                    <a:pt x="1423" y="349"/>
                  </a:cubicBezTo>
                  <a:cubicBezTo>
                    <a:pt x="1419" y="344"/>
                    <a:pt x="1419" y="344"/>
                    <a:pt x="1419" y="344"/>
                  </a:cubicBezTo>
                  <a:cubicBezTo>
                    <a:pt x="1418" y="342"/>
                    <a:pt x="1418" y="342"/>
                    <a:pt x="1418" y="342"/>
                  </a:cubicBezTo>
                  <a:cubicBezTo>
                    <a:pt x="1420" y="340"/>
                    <a:pt x="1420" y="340"/>
                    <a:pt x="1420" y="340"/>
                  </a:cubicBezTo>
                  <a:cubicBezTo>
                    <a:pt x="1422" y="337"/>
                    <a:pt x="1422" y="337"/>
                    <a:pt x="1422" y="337"/>
                  </a:cubicBezTo>
                  <a:lnTo>
                    <a:pt x="1423" y="336"/>
                  </a:lnTo>
                  <a:close/>
                  <a:moveTo>
                    <a:pt x="1422" y="364"/>
                  </a:moveTo>
                  <a:cubicBezTo>
                    <a:pt x="1422" y="364"/>
                    <a:pt x="1422" y="364"/>
                    <a:pt x="1422" y="364"/>
                  </a:cubicBezTo>
                  <a:cubicBezTo>
                    <a:pt x="1422" y="370"/>
                    <a:pt x="1422" y="370"/>
                    <a:pt x="1422" y="370"/>
                  </a:cubicBezTo>
                  <a:cubicBezTo>
                    <a:pt x="1422" y="374"/>
                    <a:pt x="1422" y="374"/>
                    <a:pt x="1422" y="374"/>
                  </a:cubicBezTo>
                  <a:cubicBezTo>
                    <a:pt x="1422" y="374"/>
                    <a:pt x="1422" y="374"/>
                    <a:pt x="1422" y="374"/>
                  </a:cubicBezTo>
                  <a:cubicBezTo>
                    <a:pt x="1417" y="369"/>
                    <a:pt x="1417" y="369"/>
                    <a:pt x="1417" y="369"/>
                  </a:cubicBezTo>
                  <a:cubicBezTo>
                    <a:pt x="1417" y="369"/>
                    <a:pt x="1417" y="369"/>
                    <a:pt x="1417" y="369"/>
                  </a:cubicBezTo>
                  <a:cubicBezTo>
                    <a:pt x="1419" y="367"/>
                    <a:pt x="1419" y="367"/>
                    <a:pt x="1419" y="367"/>
                  </a:cubicBezTo>
                  <a:cubicBezTo>
                    <a:pt x="1422" y="364"/>
                    <a:pt x="1422" y="364"/>
                    <a:pt x="1422" y="364"/>
                  </a:cubicBezTo>
                  <a:close/>
                  <a:moveTo>
                    <a:pt x="1421" y="388"/>
                  </a:moveTo>
                  <a:cubicBezTo>
                    <a:pt x="1422" y="386"/>
                    <a:pt x="1422" y="386"/>
                    <a:pt x="1422" y="386"/>
                  </a:cubicBezTo>
                  <a:cubicBezTo>
                    <a:pt x="1422" y="389"/>
                    <a:pt x="1422" y="389"/>
                    <a:pt x="1422" y="389"/>
                  </a:cubicBezTo>
                  <a:cubicBezTo>
                    <a:pt x="1422" y="392"/>
                    <a:pt x="1422" y="392"/>
                    <a:pt x="1422" y="392"/>
                  </a:cubicBezTo>
                  <a:cubicBezTo>
                    <a:pt x="1422" y="395"/>
                    <a:pt x="1422" y="395"/>
                    <a:pt x="1422" y="395"/>
                  </a:cubicBezTo>
                  <a:cubicBezTo>
                    <a:pt x="1422" y="397"/>
                    <a:pt x="1422" y="397"/>
                    <a:pt x="1422" y="397"/>
                  </a:cubicBezTo>
                  <a:cubicBezTo>
                    <a:pt x="1416" y="392"/>
                    <a:pt x="1416" y="392"/>
                    <a:pt x="1416" y="392"/>
                  </a:cubicBezTo>
                  <a:cubicBezTo>
                    <a:pt x="1417" y="391"/>
                    <a:pt x="1417" y="391"/>
                    <a:pt x="1417" y="391"/>
                  </a:cubicBezTo>
                  <a:cubicBezTo>
                    <a:pt x="1419" y="389"/>
                    <a:pt x="1419" y="389"/>
                    <a:pt x="1419" y="389"/>
                  </a:cubicBezTo>
                  <a:lnTo>
                    <a:pt x="1421" y="388"/>
                  </a:lnTo>
                  <a:close/>
                  <a:moveTo>
                    <a:pt x="1421" y="409"/>
                  </a:moveTo>
                  <a:cubicBezTo>
                    <a:pt x="1421" y="409"/>
                    <a:pt x="1421" y="409"/>
                    <a:pt x="1421" y="409"/>
                  </a:cubicBezTo>
                  <a:cubicBezTo>
                    <a:pt x="1421" y="409"/>
                    <a:pt x="1421" y="409"/>
                    <a:pt x="1421" y="409"/>
                  </a:cubicBezTo>
                  <a:cubicBezTo>
                    <a:pt x="1421" y="414"/>
                    <a:pt x="1421" y="414"/>
                    <a:pt x="1421" y="414"/>
                  </a:cubicBezTo>
                  <a:cubicBezTo>
                    <a:pt x="1421" y="420"/>
                    <a:pt x="1421" y="420"/>
                    <a:pt x="1421" y="420"/>
                  </a:cubicBezTo>
                  <a:cubicBezTo>
                    <a:pt x="1415" y="414"/>
                    <a:pt x="1415" y="414"/>
                    <a:pt x="1415" y="414"/>
                  </a:cubicBezTo>
                  <a:cubicBezTo>
                    <a:pt x="1418" y="411"/>
                    <a:pt x="1418" y="411"/>
                    <a:pt x="1418" y="411"/>
                  </a:cubicBezTo>
                  <a:lnTo>
                    <a:pt x="1421" y="409"/>
                  </a:lnTo>
                  <a:close/>
                  <a:moveTo>
                    <a:pt x="1420" y="442"/>
                  </a:moveTo>
                  <a:cubicBezTo>
                    <a:pt x="1420" y="445"/>
                    <a:pt x="1420" y="445"/>
                    <a:pt x="1420" y="445"/>
                  </a:cubicBezTo>
                  <a:cubicBezTo>
                    <a:pt x="1420" y="450"/>
                    <a:pt x="1420" y="450"/>
                    <a:pt x="1420" y="450"/>
                  </a:cubicBezTo>
                  <a:cubicBezTo>
                    <a:pt x="1413" y="441"/>
                    <a:pt x="1413" y="441"/>
                    <a:pt x="1413" y="441"/>
                  </a:cubicBezTo>
                  <a:cubicBezTo>
                    <a:pt x="1415" y="440"/>
                    <a:pt x="1415" y="440"/>
                    <a:pt x="1415" y="440"/>
                  </a:cubicBezTo>
                  <a:cubicBezTo>
                    <a:pt x="1416" y="438"/>
                    <a:pt x="1416" y="438"/>
                    <a:pt x="1416" y="438"/>
                  </a:cubicBezTo>
                  <a:cubicBezTo>
                    <a:pt x="1421" y="433"/>
                    <a:pt x="1421" y="433"/>
                    <a:pt x="1421" y="433"/>
                  </a:cubicBezTo>
                  <a:lnTo>
                    <a:pt x="1420" y="442"/>
                  </a:lnTo>
                  <a:close/>
                  <a:moveTo>
                    <a:pt x="1420" y="470"/>
                  </a:moveTo>
                  <a:cubicBezTo>
                    <a:pt x="1420" y="477"/>
                    <a:pt x="1420" y="477"/>
                    <a:pt x="1420" y="477"/>
                  </a:cubicBezTo>
                  <a:cubicBezTo>
                    <a:pt x="1419" y="481"/>
                    <a:pt x="1419" y="481"/>
                    <a:pt x="1419" y="481"/>
                  </a:cubicBezTo>
                  <a:cubicBezTo>
                    <a:pt x="1419" y="482"/>
                    <a:pt x="1419" y="482"/>
                    <a:pt x="1419" y="482"/>
                  </a:cubicBezTo>
                  <a:cubicBezTo>
                    <a:pt x="1412" y="474"/>
                    <a:pt x="1412" y="474"/>
                    <a:pt x="1412" y="474"/>
                  </a:cubicBezTo>
                  <a:cubicBezTo>
                    <a:pt x="1412" y="473"/>
                    <a:pt x="1412" y="473"/>
                    <a:pt x="1412" y="473"/>
                  </a:cubicBezTo>
                  <a:cubicBezTo>
                    <a:pt x="1414" y="471"/>
                    <a:pt x="1414" y="471"/>
                    <a:pt x="1414" y="471"/>
                  </a:cubicBezTo>
                  <a:cubicBezTo>
                    <a:pt x="1417" y="467"/>
                    <a:pt x="1417" y="467"/>
                    <a:pt x="1417" y="467"/>
                  </a:cubicBezTo>
                  <a:cubicBezTo>
                    <a:pt x="1420" y="464"/>
                    <a:pt x="1420" y="464"/>
                    <a:pt x="1420" y="464"/>
                  </a:cubicBezTo>
                  <a:lnTo>
                    <a:pt x="1420" y="470"/>
                  </a:lnTo>
                  <a:close/>
                  <a:moveTo>
                    <a:pt x="1419" y="500"/>
                  </a:moveTo>
                  <a:cubicBezTo>
                    <a:pt x="1419" y="510"/>
                    <a:pt x="1419" y="510"/>
                    <a:pt x="1419" y="510"/>
                  </a:cubicBezTo>
                  <a:cubicBezTo>
                    <a:pt x="1419" y="512"/>
                    <a:pt x="1419" y="512"/>
                    <a:pt x="1419" y="512"/>
                  </a:cubicBezTo>
                  <a:cubicBezTo>
                    <a:pt x="1410" y="503"/>
                    <a:pt x="1410" y="503"/>
                    <a:pt x="1410" y="503"/>
                  </a:cubicBezTo>
                  <a:cubicBezTo>
                    <a:pt x="1411" y="503"/>
                    <a:pt x="1411" y="503"/>
                    <a:pt x="1411" y="503"/>
                  </a:cubicBezTo>
                  <a:cubicBezTo>
                    <a:pt x="1416" y="498"/>
                    <a:pt x="1416" y="498"/>
                    <a:pt x="1416" y="498"/>
                  </a:cubicBezTo>
                  <a:cubicBezTo>
                    <a:pt x="1419" y="495"/>
                    <a:pt x="1419" y="495"/>
                    <a:pt x="1419" y="495"/>
                  </a:cubicBezTo>
                  <a:lnTo>
                    <a:pt x="1419" y="500"/>
                  </a:lnTo>
                  <a:close/>
                  <a:moveTo>
                    <a:pt x="1418" y="523"/>
                  </a:moveTo>
                  <a:cubicBezTo>
                    <a:pt x="1418" y="526"/>
                    <a:pt x="1418" y="526"/>
                    <a:pt x="1418" y="526"/>
                  </a:cubicBezTo>
                  <a:cubicBezTo>
                    <a:pt x="1418" y="533"/>
                    <a:pt x="1418" y="533"/>
                    <a:pt x="1418" y="533"/>
                  </a:cubicBezTo>
                  <a:cubicBezTo>
                    <a:pt x="1418" y="541"/>
                    <a:pt x="1418" y="541"/>
                    <a:pt x="1418" y="541"/>
                  </a:cubicBezTo>
                  <a:cubicBezTo>
                    <a:pt x="1418" y="542"/>
                    <a:pt x="1418" y="542"/>
                    <a:pt x="1418" y="542"/>
                  </a:cubicBezTo>
                  <a:cubicBezTo>
                    <a:pt x="1414" y="537"/>
                    <a:pt x="1414" y="537"/>
                    <a:pt x="1414" y="537"/>
                  </a:cubicBezTo>
                  <a:cubicBezTo>
                    <a:pt x="1409" y="532"/>
                    <a:pt x="1409" y="532"/>
                    <a:pt x="1409" y="532"/>
                  </a:cubicBezTo>
                  <a:cubicBezTo>
                    <a:pt x="1413" y="528"/>
                    <a:pt x="1413" y="528"/>
                    <a:pt x="1413" y="528"/>
                  </a:cubicBezTo>
                  <a:cubicBezTo>
                    <a:pt x="1417" y="525"/>
                    <a:pt x="1417" y="525"/>
                    <a:pt x="1417" y="525"/>
                  </a:cubicBezTo>
                  <a:lnTo>
                    <a:pt x="1418" y="523"/>
                  </a:lnTo>
                  <a:close/>
                  <a:moveTo>
                    <a:pt x="1417" y="554"/>
                  </a:moveTo>
                  <a:cubicBezTo>
                    <a:pt x="1417" y="557"/>
                    <a:pt x="1417" y="557"/>
                    <a:pt x="1417" y="557"/>
                  </a:cubicBezTo>
                  <a:cubicBezTo>
                    <a:pt x="1417" y="561"/>
                    <a:pt x="1417" y="566"/>
                    <a:pt x="1417" y="571"/>
                  </a:cubicBezTo>
                  <a:cubicBezTo>
                    <a:pt x="1416" y="578"/>
                    <a:pt x="1416" y="578"/>
                    <a:pt x="1416" y="578"/>
                  </a:cubicBezTo>
                  <a:cubicBezTo>
                    <a:pt x="1416" y="579"/>
                    <a:pt x="1416" y="579"/>
                    <a:pt x="1416" y="579"/>
                  </a:cubicBezTo>
                  <a:cubicBezTo>
                    <a:pt x="1414" y="576"/>
                    <a:pt x="1414" y="576"/>
                    <a:pt x="1414" y="576"/>
                  </a:cubicBezTo>
                  <a:cubicBezTo>
                    <a:pt x="1406" y="566"/>
                    <a:pt x="1406" y="566"/>
                    <a:pt x="1406" y="566"/>
                  </a:cubicBezTo>
                  <a:cubicBezTo>
                    <a:pt x="1409" y="563"/>
                    <a:pt x="1409" y="563"/>
                    <a:pt x="1409" y="563"/>
                  </a:cubicBezTo>
                  <a:cubicBezTo>
                    <a:pt x="1416" y="555"/>
                    <a:pt x="1416" y="555"/>
                    <a:pt x="1416" y="555"/>
                  </a:cubicBezTo>
                  <a:lnTo>
                    <a:pt x="1417" y="554"/>
                  </a:lnTo>
                  <a:close/>
                  <a:moveTo>
                    <a:pt x="1416" y="593"/>
                  </a:moveTo>
                  <a:cubicBezTo>
                    <a:pt x="1416" y="592"/>
                    <a:pt x="1416" y="592"/>
                    <a:pt x="1416" y="592"/>
                  </a:cubicBezTo>
                  <a:cubicBezTo>
                    <a:pt x="1416" y="593"/>
                    <a:pt x="1416" y="593"/>
                    <a:pt x="1416" y="593"/>
                  </a:cubicBezTo>
                  <a:cubicBezTo>
                    <a:pt x="1415" y="601"/>
                    <a:pt x="1415" y="609"/>
                    <a:pt x="1415" y="617"/>
                  </a:cubicBezTo>
                  <a:cubicBezTo>
                    <a:pt x="1415" y="620"/>
                    <a:pt x="1415" y="620"/>
                    <a:pt x="1415" y="620"/>
                  </a:cubicBezTo>
                  <a:cubicBezTo>
                    <a:pt x="1404" y="607"/>
                    <a:pt x="1404" y="607"/>
                    <a:pt x="1404" y="607"/>
                  </a:cubicBezTo>
                  <a:cubicBezTo>
                    <a:pt x="1403" y="606"/>
                    <a:pt x="1403" y="606"/>
                    <a:pt x="1403" y="606"/>
                  </a:cubicBezTo>
                  <a:lnTo>
                    <a:pt x="1416" y="593"/>
                  </a:lnTo>
                  <a:close/>
                  <a:moveTo>
                    <a:pt x="1414" y="634"/>
                  </a:moveTo>
                  <a:cubicBezTo>
                    <a:pt x="1414" y="635"/>
                    <a:pt x="1414" y="635"/>
                    <a:pt x="1414" y="635"/>
                  </a:cubicBezTo>
                  <a:cubicBezTo>
                    <a:pt x="1414" y="640"/>
                    <a:pt x="1413" y="646"/>
                    <a:pt x="1413" y="651"/>
                  </a:cubicBezTo>
                  <a:cubicBezTo>
                    <a:pt x="1413" y="657"/>
                    <a:pt x="1413" y="657"/>
                    <a:pt x="1413" y="657"/>
                  </a:cubicBezTo>
                  <a:cubicBezTo>
                    <a:pt x="1412" y="665"/>
                    <a:pt x="1412" y="665"/>
                    <a:pt x="1412" y="665"/>
                  </a:cubicBezTo>
                  <a:cubicBezTo>
                    <a:pt x="1399" y="648"/>
                    <a:pt x="1399" y="648"/>
                    <a:pt x="1399" y="648"/>
                  </a:cubicBezTo>
                  <a:cubicBezTo>
                    <a:pt x="1401" y="646"/>
                    <a:pt x="1401" y="646"/>
                    <a:pt x="1401" y="646"/>
                  </a:cubicBezTo>
                  <a:cubicBezTo>
                    <a:pt x="1405" y="643"/>
                    <a:pt x="1405" y="643"/>
                    <a:pt x="1405" y="643"/>
                  </a:cubicBezTo>
                  <a:cubicBezTo>
                    <a:pt x="1413" y="634"/>
                    <a:pt x="1413" y="634"/>
                    <a:pt x="1413" y="634"/>
                  </a:cubicBezTo>
                  <a:lnTo>
                    <a:pt x="1414" y="634"/>
                  </a:lnTo>
                  <a:close/>
                  <a:moveTo>
                    <a:pt x="1412" y="743"/>
                  </a:moveTo>
                  <a:cubicBezTo>
                    <a:pt x="1413" y="736"/>
                    <a:pt x="1413" y="736"/>
                    <a:pt x="1413" y="736"/>
                  </a:cubicBezTo>
                  <a:cubicBezTo>
                    <a:pt x="1413" y="735"/>
                    <a:pt x="1413" y="735"/>
                    <a:pt x="1413" y="735"/>
                  </a:cubicBezTo>
                  <a:cubicBezTo>
                    <a:pt x="1415" y="738"/>
                    <a:pt x="1415" y="738"/>
                    <a:pt x="1415" y="738"/>
                  </a:cubicBezTo>
                  <a:cubicBezTo>
                    <a:pt x="1418" y="743"/>
                    <a:pt x="1418" y="743"/>
                    <a:pt x="1418" y="743"/>
                  </a:cubicBezTo>
                  <a:cubicBezTo>
                    <a:pt x="1415" y="746"/>
                    <a:pt x="1415" y="746"/>
                    <a:pt x="1415" y="746"/>
                  </a:cubicBezTo>
                  <a:cubicBezTo>
                    <a:pt x="1413" y="749"/>
                    <a:pt x="1413" y="749"/>
                    <a:pt x="1413" y="749"/>
                  </a:cubicBezTo>
                  <a:cubicBezTo>
                    <a:pt x="1411" y="751"/>
                    <a:pt x="1411" y="751"/>
                    <a:pt x="1411" y="751"/>
                  </a:cubicBezTo>
                  <a:cubicBezTo>
                    <a:pt x="1412" y="748"/>
                    <a:pt x="1412" y="748"/>
                    <a:pt x="1412" y="748"/>
                  </a:cubicBezTo>
                  <a:lnTo>
                    <a:pt x="1412" y="743"/>
                  </a:lnTo>
                  <a:close/>
                  <a:moveTo>
                    <a:pt x="1414" y="756"/>
                  </a:moveTo>
                  <a:cubicBezTo>
                    <a:pt x="1417" y="753"/>
                    <a:pt x="1417" y="753"/>
                    <a:pt x="1417" y="753"/>
                  </a:cubicBezTo>
                  <a:cubicBezTo>
                    <a:pt x="1419" y="750"/>
                    <a:pt x="1419" y="750"/>
                    <a:pt x="1419" y="750"/>
                  </a:cubicBezTo>
                  <a:cubicBezTo>
                    <a:pt x="1421" y="747"/>
                    <a:pt x="1421" y="747"/>
                    <a:pt x="1421" y="747"/>
                  </a:cubicBezTo>
                  <a:cubicBezTo>
                    <a:pt x="1428" y="758"/>
                    <a:pt x="1428" y="758"/>
                    <a:pt x="1428" y="758"/>
                  </a:cubicBezTo>
                  <a:cubicBezTo>
                    <a:pt x="1427" y="758"/>
                    <a:pt x="1427" y="758"/>
                    <a:pt x="1427" y="758"/>
                  </a:cubicBezTo>
                  <a:cubicBezTo>
                    <a:pt x="1422" y="758"/>
                    <a:pt x="1422" y="758"/>
                    <a:pt x="1422" y="758"/>
                  </a:cubicBezTo>
                  <a:cubicBezTo>
                    <a:pt x="1416" y="758"/>
                    <a:pt x="1416" y="758"/>
                    <a:pt x="1416" y="758"/>
                  </a:cubicBezTo>
                  <a:cubicBezTo>
                    <a:pt x="1413" y="758"/>
                    <a:pt x="1413" y="758"/>
                    <a:pt x="1413" y="758"/>
                  </a:cubicBezTo>
                  <a:lnTo>
                    <a:pt x="1414" y="756"/>
                  </a:lnTo>
                  <a:close/>
                  <a:moveTo>
                    <a:pt x="1424" y="743"/>
                  </a:moveTo>
                  <a:cubicBezTo>
                    <a:pt x="1425" y="741"/>
                    <a:pt x="1425" y="741"/>
                    <a:pt x="1425" y="741"/>
                  </a:cubicBezTo>
                  <a:cubicBezTo>
                    <a:pt x="1427" y="739"/>
                    <a:pt x="1427" y="739"/>
                    <a:pt x="1427" y="739"/>
                  </a:cubicBezTo>
                  <a:cubicBezTo>
                    <a:pt x="1427" y="738"/>
                    <a:pt x="1427" y="738"/>
                    <a:pt x="1427" y="738"/>
                  </a:cubicBezTo>
                  <a:cubicBezTo>
                    <a:pt x="1428" y="738"/>
                    <a:pt x="1428" y="738"/>
                    <a:pt x="1428" y="738"/>
                  </a:cubicBezTo>
                  <a:cubicBezTo>
                    <a:pt x="1429" y="736"/>
                    <a:pt x="1429" y="736"/>
                    <a:pt x="1429" y="736"/>
                  </a:cubicBezTo>
                  <a:cubicBezTo>
                    <a:pt x="1431" y="733"/>
                    <a:pt x="1431" y="733"/>
                    <a:pt x="1431" y="733"/>
                  </a:cubicBezTo>
                  <a:cubicBezTo>
                    <a:pt x="1432" y="731"/>
                    <a:pt x="1432" y="731"/>
                    <a:pt x="1432" y="731"/>
                  </a:cubicBezTo>
                  <a:cubicBezTo>
                    <a:pt x="1438" y="740"/>
                    <a:pt x="1438" y="740"/>
                    <a:pt x="1438" y="740"/>
                  </a:cubicBezTo>
                  <a:cubicBezTo>
                    <a:pt x="1441" y="743"/>
                    <a:pt x="1441" y="743"/>
                    <a:pt x="1441" y="743"/>
                  </a:cubicBezTo>
                  <a:cubicBezTo>
                    <a:pt x="1439" y="746"/>
                    <a:pt x="1439" y="746"/>
                    <a:pt x="1439" y="746"/>
                  </a:cubicBezTo>
                  <a:cubicBezTo>
                    <a:pt x="1438" y="747"/>
                    <a:pt x="1438" y="747"/>
                    <a:pt x="1438" y="747"/>
                  </a:cubicBezTo>
                  <a:cubicBezTo>
                    <a:pt x="1437" y="748"/>
                    <a:pt x="1437" y="748"/>
                    <a:pt x="1437" y="748"/>
                  </a:cubicBezTo>
                  <a:cubicBezTo>
                    <a:pt x="1437" y="748"/>
                    <a:pt x="1437" y="748"/>
                    <a:pt x="1437" y="748"/>
                  </a:cubicBezTo>
                  <a:cubicBezTo>
                    <a:pt x="1435" y="751"/>
                    <a:pt x="1435" y="751"/>
                    <a:pt x="1435" y="751"/>
                  </a:cubicBezTo>
                  <a:cubicBezTo>
                    <a:pt x="1433" y="755"/>
                    <a:pt x="1433" y="755"/>
                    <a:pt x="1433" y="755"/>
                  </a:cubicBezTo>
                  <a:cubicBezTo>
                    <a:pt x="1432" y="756"/>
                    <a:pt x="1432" y="756"/>
                    <a:pt x="1432" y="756"/>
                  </a:cubicBezTo>
                  <a:cubicBezTo>
                    <a:pt x="1431" y="753"/>
                    <a:pt x="1431" y="753"/>
                    <a:pt x="1431" y="753"/>
                  </a:cubicBezTo>
                  <a:lnTo>
                    <a:pt x="1424" y="743"/>
                  </a:lnTo>
                  <a:close/>
                  <a:moveTo>
                    <a:pt x="1439" y="754"/>
                  </a:moveTo>
                  <a:cubicBezTo>
                    <a:pt x="1441" y="752"/>
                    <a:pt x="1441" y="752"/>
                    <a:pt x="1441" y="752"/>
                  </a:cubicBezTo>
                  <a:cubicBezTo>
                    <a:pt x="1441" y="751"/>
                    <a:pt x="1441" y="751"/>
                    <a:pt x="1441" y="751"/>
                  </a:cubicBezTo>
                  <a:cubicBezTo>
                    <a:pt x="1441" y="751"/>
                    <a:pt x="1441" y="751"/>
                    <a:pt x="1441" y="751"/>
                  </a:cubicBezTo>
                  <a:cubicBezTo>
                    <a:pt x="1442" y="749"/>
                    <a:pt x="1442" y="749"/>
                    <a:pt x="1442" y="749"/>
                  </a:cubicBezTo>
                  <a:cubicBezTo>
                    <a:pt x="1444" y="747"/>
                    <a:pt x="1444" y="747"/>
                    <a:pt x="1444" y="747"/>
                  </a:cubicBezTo>
                  <a:cubicBezTo>
                    <a:pt x="1451" y="758"/>
                    <a:pt x="1451" y="758"/>
                    <a:pt x="1451" y="758"/>
                  </a:cubicBezTo>
                  <a:cubicBezTo>
                    <a:pt x="1451" y="758"/>
                    <a:pt x="1451" y="758"/>
                    <a:pt x="1451" y="758"/>
                  </a:cubicBezTo>
                  <a:cubicBezTo>
                    <a:pt x="1448" y="758"/>
                    <a:pt x="1448" y="758"/>
                    <a:pt x="1448" y="758"/>
                  </a:cubicBezTo>
                  <a:cubicBezTo>
                    <a:pt x="1447" y="758"/>
                    <a:pt x="1447" y="758"/>
                    <a:pt x="1447" y="758"/>
                  </a:cubicBezTo>
                  <a:cubicBezTo>
                    <a:pt x="1447" y="758"/>
                    <a:pt x="1447" y="758"/>
                    <a:pt x="1447" y="758"/>
                  </a:cubicBezTo>
                  <a:cubicBezTo>
                    <a:pt x="1442" y="758"/>
                    <a:pt x="1442" y="758"/>
                    <a:pt x="1442" y="758"/>
                  </a:cubicBezTo>
                  <a:cubicBezTo>
                    <a:pt x="1437" y="758"/>
                    <a:pt x="1437" y="758"/>
                    <a:pt x="1437" y="758"/>
                  </a:cubicBezTo>
                  <a:lnTo>
                    <a:pt x="1439" y="754"/>
                  </a:lnTo>
                  <a:close/>
                  <a:moveTo>
                    <a:pt x="1447" y="743"/>
                  </a:moveTo>
                  <a:cubicBezTo>
                    <a:pt x="1451" y="737"/>
                    <a:pt x="1451" y="737"/>
                    <a:pt x="1451" y="737"/>
                  </a:cubicBezTo>
                  <a:cubicBezTo>
                    <a:pt x="1452" y="735"/>
                    <a:pt x="1452" y="735"/>
                    <a:pt x="1452" y="735"/>
                  </a:cubicBezTo>
                  <a:cubicBezTo>
                    <a:pt x="1452" y="738"/>
                    <a:pt x="1452" y="738"/>
                    <a:pt x="1452" y="738"/>
                  </a:cubicBezTo>
                  <a:cubicBezTo>
                    <a:pt x="1452" y="743"/>
                    <a:pt x="1453" y="747"/>
                    <a:pt x="1453" y="751"/>
                  </a:cubicBezTo>
                  <a:lnTo>
                    <a:pt x="1447" y="743"/>
                  </a:lnTo>
                  <a:close/>
                  <a:moveTo>
                    <a:pt x="1453" y="665"/>
                  </a:moveTo>
                  <a:cubicBezTo>
                    <a:pt x="1452" y="658"/>
                    <a:pt x="1452" y="658"/>
                    <a:pt x="1452" y="658"/>
                  </a:cubicBezTo>
                  <a:cubicBezTo>
                    <a:pt x="1452" y="653"/>
                    <a:pt x="1452" y="653"/>
                    <a:pt x="1452" y="653"/>
                  </a:cubicBezTo>
                  <a:cubicBezTo>
                    <a:pt x="1452" y="647"/>
                    <a:pt x="1451" y="640"/>
                    <a:pt x="1451" y="634"/>
                  </a:cubicBezTo>
                  <a:cubicBezTo>
                    <a:pt x="1466" y="649"/>
                    <a:pt x="1466" y="649"/>
                    <a:pt x="1466" y="649"/>
                  </a:cubicBezTo>
                  <a:cubicBezTo>
                    <a:pt x="1458" y="659"/>
                    <a:pt x="1458" y="659"/>
                    <a:pt x="1458" y="659"/>
                  </a:cubicBezTo>
                  <a:cubicBezTo>
                    <a:pt x="1456" y="661"/>
                    <a:pt x="1456" y="661"/>
                    <a:pt x="1456" y="661"/>
                  </a:cubicBezTo>
                  <a:lnTo>
                    <a:pt x="1453" y="665"/>
                  </a:lnTo>
                  <a:close/>
                  <a:moveTo>
                    <a:pt x="1469" y="691"/>
                  </a:moveTo>
                  <a:cubicBezTo>
                    <a:pt x="1462" y="698"/>
                    <a:pt x="1462" y="698"/>
                    <a:pt x="1462" y="698"/>
                  </a:cubicBezTo>
                  <a:cubicBezTo>
                    <a:pt x="1459" y="702"/>
                    <a:pt x="1459" y="702"/>
                    <a:pt x="1459" y="702"/>
                  </a:cubicBezTo>
                  <a:cubicBezTo>
                    <a:pt x="1457" y="704"/>
                    <a:pt x="1457" y="704"/>
                    <a:pt x="1457" y="704"/>
                  </a:cubicBezTo>
                  <a:cubicBezTo>
                    <a:pt x="1455" y="704"/>
                    <a:pt x="1455" y="704"/>
                    <a:pt x="1455" y="704"/>
                  </a:cubicBezTo>
                  <a:cubicBezTo>
                    <a:pt x="1454" y="697"/>
                    <a:pt x="1454" y="697"/>
                    <a:pt x="1454" y="697"/>
                  </a:cubicBezTo>
                  <a:cubicBezTo>
                    <a:pt x="1454" y="691"/>
                    <a:pt x="1454" y="691"/>
                    <a:pt x="1454" y="691"/>
                  </a:cubicBezTo>
                  <a:cubicBezTo>
                    <a:pt x="1454" y="686"/>
                    <a:pt x="1453" y="682"/>
                    <a:pt x="1453" y="677"/>
                  </a:cubicBezTo>
                  <a:lnTo>
                    <a:pt x="1469" y="691"/>
                  </a:lnTo>
                  <a:close/>
                  <a:moveTo>
                    <a:pt x="1459" y="709"/>
                  </a:moveTo>
                  <a:cubicBezTo>
                    <a:pt x="1466" y="709"/>
                    <a:pt x="1466" y="709"/>
                    <a:pt x="1466" y="709"/>
                  </a:cubicBezTo>
                  <a:cubicBezTo>
                    <a:pt x="1473" y="709"/>
                    <a:pt x="1473" y="709"/>
                    <a:pt x="1473" y="709"/>
                  </a:cubicBezTo>
                  <a:cubicBezTo>
                    <a:pt x="1491" y="709"/>
                    <a:pt x="1491" y="709"/>
                    <a:pt x="1491" y="709"/>
                  </a:cubicBezTo>
                  <a:cubicBezTo>
                    <a:pt x="1491" y="709"/>
                    <a:pt x="1491" y="709"/>
                    <a:pt x="1491" y="709"/>
                  </a:cubicBezTo>
                  <a:cubicBezTo>
                    <a:pt x="1491" y="709"/>
                    <a:pt x="1491" y="709"/>
                    <a:pt x="1491" y="709"/>
                  </a:cubicBezTo>
                  <a:cubicBezTo>
                    <a:pt x="1491" y="709"/>
                    <a:pt x="1491" y="709"/>
                    <a:pt x="1491" y="709"/>
                  </a:cubicBezTo>
                  <a:cubicBezTo>
                    <a:pt x="1473" y="709"/>
                    <a:pt x="1473" y="709"/>
                    <a:pt x="1473" y="709"/>
                  </a:cubicBezTo>
                  <a:cubicBezTo>
                    <a:pt x="1466" y="709"/>
                    <a:pt x="1466" y="709"/>
                    <a:pt x="1466" y="709"/>
                  </a:cubicBezTo>
                  <a:cubicBezTo>
                    <a:pt x="1459" y="709"/>
                    <a:pt x="1459" y="709"/>
                    <a:pt x="1459" y="709"/>
                  </a:cubicBezTo>
                  <a:close/>
                  <a:moveTo>
                    <a:pt x="1467" y="704"/>
                  </a:moveTo>
                  <a:cubicBezTo>
                    <a:pt x="1464" y="704"/>
                    <a:pt x="1464" y="704"/>
                    <a:pt x="1464" y="704"/>
                  </a:cubicBezTo>
                  <a:cubicBezTo>
                    <a:pt x="1466" y="702"/>
                    <a:pt x="1466" y="702"/>
                    <a:pt x="1466" y="702"/>
                  </a:cubicBezTo>
                  <a:cubicBezTo>
                    <a:pt x="1473" y="694"/>
                    <a:pt x="1473" y="694"/>
                    <a:pt x="1473" y="694"/>
                  </a:cubicBezTo>
                  <a:cubicBezTo>
                    <a:pt x="1485" y="704"/>
                    <a:pt x="1485" y="704"/>
                    <a:pt x="1485" y="704"/>
                  </a:cubicBezTo>
                  <a:lnTo>
                    <a:pt x="1467" y="704"/>
                  </a:lnTo>
                  <a:close/>
                  <a:moveTo>
                    <a:pt x="1473" y="687"/>
                  </a:moveTo>
                  <a:cubicBezTo>
                    <a:pt x="1457" y="674"/>
                    <a:pt x="1457" y="674"/>
                    <a:pt x="1457" y="674"/>
                  </a:cubicBezTo>
                  <a:cubicBezTo>
                    <a:pt x="1469" y="674"/>
                    <a:pt x="1469" y="674"/>
                    <a:pt x="1469" y="674"/>
                  </a:cubicBezTo>
                  <a:cubicBezTo>
                    <a:pt x="1474" y="674"/>
                    <a:pt x="1474" y="674"/>
                    <a:pt x="1474" y="674"/>
                  </a:cubicBezTo>
                  <a:cubicBezTo>
                    <a:pt x="1486" y="674"/>
                    <a:pt x="1486" y="674"/>
                    <a:pt x="1486" y="674"/>
                  </a:cubicBezTo>
                  <a:cubicBezTo>
                    <a:pt x="1480" y="680"/>
                    <a:pt x="1480" y="680"/>
                    <a:pt x="1480" y="680"/>
                  </a:cubicBezTo>
                  <a:cubicBezTo>
                    <a:pt x="1478" y="683"/>
                    <a:pt x="1478" y="683"/>
                    <a:pt x="1478" y="683"/>
                  </a:cubicBezTo>
                  <a:lnTo>
                    <a:pt x="1473" y="687"/>
                  </a:lnTo>
                  <a:close/>
                  <a:moveTo>
                    <a:pt x="1468" y="669"/>
                  </a:moveTo>
                  <a:cubicBezTo>
                    <a:pt x="1464" y="669"/>
                    <a:pt x="1464" y="669"/>
                    <a:pt x="1464" y="669"/>
                  </a:cubicBezTo>
                  <a:cubicBezTo>
                    <a:pt x="1456" y="669"/>
                    <a:pt x="1456" y="669"/>
                    <a:pt x="1456" y="669"/>
                  </a:cubicBezTo>
                  <a:cubicBezTo>
                    <a:pt x="1459" y="665"/>
                    <a:pt x="1459" y="665"/>
                    <a:pt x="1459" y="665"/>
                  </a:cubicBezTo>
                  <a:cubicBezTo>
                    <a:pt x="1461" y="662"/>
                    <a:pt x="1461" y="662"/>
                    <a:pt x="1461" y="662"/>
                  </a:cubicBezTo>
                  <a:cubicBezTo>
                    <a:pt x="1469" y="652"/>
                    <a:pt x="1469" y="652"/>
                    <a:pt x="1469" y="652"/>
                  </a:cubicBezTo>
                  <a:cubicBezTo>
                    <a:pt x="1486" y="669"/>
                    <a:pt x="1486" y="669"/>
                    <a:pt x="1486" y="669"/>
                  </a:cubicBezTo>
                  <a:lnTo>
                    <a:pt x="1468" y="669"/>
                  </a:lnTo>
                  <a:close/>
                  <a:moveTo>
                    <a:pt x="1469" y="644"/>
                  </a:moveTo>
                  <a:cubicBezTo>
                    <a:pt x="1469" y="645"/>
                    <a:pt x="1469" y="645"/>
                    <a:pt x="1469" y="645"/>
                  </a:cubicBezTo>
                  <a:cubicBezTo>
                    <a:pt x="1456" y="631"/>
                    <a:pt x="1456" y="631"/>
                    <a:pt x="1456" y="631"/>
                  </a:cubicBezTo>
                  <a:cubicBezTo>
                    <a:pt x="1454" y="630"/>
                    <a:pt x="1454" y="630"/>
                    <a:pt x="1454" y="630"/>
                  </a:cubicBezTo>
                  <a:cubicBezTo>
                    <a:pt x="1469" y="630"/>
                    <a:pt x="1469" y="630"/>
                    <a:pt x="1469" y="630"/>
                  </a:cubicBezTo>
                  <a:cubicBezTo>
                    <a:pt x="1478" y="630"/>
                    <a:pt x="1478" y="630"/>
                    <a:pt x="1478" y="630"/>
                  </a:cubicBezTo>
                  <a:cubicBezTo>
                    <a:pt x="1481" y="630"/>
                    <a:pt x="1481" y="630"/>
                    <a:pt x="1481" y="630"/>
                  </a:cubicBezTo>
                  <a:cubicBezTo>
                    <a:pt x="1480" y="631"/>
                    <a:pt x="1480" y="631"/>
                    <a:pt x="1480" y="631"/>
                  </a:cubicBezTo>
                  <a:cubicBezTo>
                    <a:pt x="1476" y="636"/>
                    <a:pt x="1476" y="636"/>
                    <a:pt x="1476" y="636"/>
                  </a:cubicBezTo>
                  <a:lnTo>
                    <a:pt x="1469" y="644"/>
                  </a:lnTo>
                  <a:close/>
                  <a:moveTo>
                    <a:pt x="1473" y="625"/>
                  </a:moveTo>
                  <a:cubicBezTo>
                    <a:pt x="1464" y="625"/>
                    <a:pt x="1464" y="625"/>
                    <a:pt x="1464" y="625"/>
                  </a:cubicBezTo>
                  <a:cubicBezTo>
                    <a:pt x="1454" y="625"/>
                    <a:pt x="1454" y="625"/>
                    <a:pt x="1454" y="625"/>
                  </a:cubicBezTo>
                  <a:cubicBezTo>
                    <a:pt x="1458" y="619"/>
                    <a:pt x="1458" y="619"/>
                    <a:pt x="1458" y="619"/>
                  </a:cubicBezTo>
                  <a:cubicBezTo>
                    <a:pt x="1462" y="614"/>
                    <a:pt x="1462" y="614"/>
                    <a:pt x="1462" y="614"/>
                  </a:cubicBezTo>
                  <a:cubicBezTo>
                    <a:pt x="1466" y="610"/>
                    <a:pt x="1466" y="610"/>
                    <a:pt x="1466" y="610"/>
                  </a:cubicBezTo>
                  <a:cubicBezTo>
                    <a:pt x="1480" y="625"/>
                    <a:pt x="1480" y="625"/>
                    <a:pt x="1480" y="625"/>
                  </a:cubicBezTo>
                  <a:lnTo>
                    <a:pt x="1473" y="625"/>
                  </a:lnTo>
                  <a:close/>
                  <a:moveTo>
                    <a:pt x="1465" y="602"/>
                  </a:moveTo>
                  <a:cubicBezTo>
                    <a:pt x="1453" y="589"/>
                    <a:pt x="1453" y="589"/>
                    <a:pt x="1453" y="589"/>
                  </a:cubicBezTo>
                  <a:cubicBezTo>
                    <a:pt x="1467" y="589"/>
                    <a:pt x="1467" y="589"/>
                    <a:pt x="1467" y="589"/>
                  </a:cubicBezTo>
                  <a:cubicBezTo>
                    <a:pt x="1476" y="589"/>
                    <a:pt x="1476" y="589"/>
                    <a:pt x="1476" y="589"/>
                  </a:cubicBezTo>
                  <a:cubicBezTo>
                    <a:pt x="1476" y="589"/>
                    <a:pt x="1476" y="589"/>
                    <a:pt x="1476" y="589"/>
                  </a:cubicBezTo>
                  <a:cubicBezTo>
                    <a:pt x="1476" y="589"/>
                    <a:pt x="1476" y="589"/>
                    <a:pt x="1476" y="589"/>
                  </a:cubicBezTo>
                  <a:cubicBezTo>
                    <a:pt x="1472" y="594"/>
                    <a:pt x="1472" y="594"/>
                    <a:pt x="1472" y="594"/>
                  </a:cubicBezTo>
                  <a:lnTo>
                    <a:pt x="1465" y="602"/>
                  </a:lnTo>
                  <a:close/>
                  <a:moveTo>
                    <a:pt x="1470" y="584"/>
                  </a:moveTo>
                  <a:cubicBezTo>
                    <a:pt x="1461" y="584"/>
                    <a:pt x="1461" y="584"/>
                    <a:pt x="1461" y="584"/>
                  </a:cubicBezTo>
                  <a:cubicBezTo>
                    <a:pt x="1452" y="584"/>
                    <a:pt x="1452" y="584"/>
                    <a:pt x="1452" y="584"/>
                  </a:cubicBezTo>
                  <a:cubicBezTo>
                    <a:pt x="1456" y="578"/>
                    <a:pt x="1456" y="578"/>
                    <a:pt x="1456" y="578"/>
                  </a:cubicBezTo>
                  <a:cubicBezTo>
                    <a:pt x="1460" y="574"/>
                    <a:pt x="1460" y="574"/>
                    <a:pt x="1460" y="574"/>
                  </a:cubicBezTo>
                  <a:cubicBezTo>
                    <a:pt x="1463" y="570"/>
                    <a:pt x="1463" y="570"/>
                    <a:pt x="1463" y="570"/>
                  </a:cubicBezTo>
                  <a:cubicBezTo>
                    <a:pt x="1476" y="584"/>
                    <a:pt x="1476" y="584"/>
                    <a:pt x="1476" y="584"/>
                  </a:cubicBezTo>
                  <a:lnTo>
                    <a:pt x="1470" y="584"/>
                  </a:lnTo>
                  <a:close/>
                  <a:moveTo>
                    <a:pt x="1463" y="562"/>
                  </a:moveTo>
                  <a:cubicBezTo>
                    <a:pt x="1451" y="550"/>
                    <a:pt x="1451" y="550"/>
                    <a:pt x="1451" y="550"/>
                  </a:cubicBezTo>
                  <a:cubicBezTo>
                    <a:pt x="1460" y="550"/>
                    <a:pt x="1460" y="550"/>
                    <a:pt x="1460" y="550"/>
                  </a:cubicBezTo>
                  <a:cubicBezTo>
                    <a:pt x="1470" y="550"/>
                    <a:pt x="1470" y="550"/>
                    <a:pt x="1470" y="550"/>
                  </a:cubicBezTo>
                  <a:cubicBezTo>
                    <a:pt x="1472" y="550"/>
                    <a:pt x="1472" y="550"/>
                    <a:pt x="1472" y="550"/>
                  </a:cubicBezTo>
                  <a:cubicBezTo>
                    <a:pt x="1472" y="551"/>
                    <a:pt x="1472" y="551"/>
                    <a:pt x="1472" y="551"/>
                  </a:cubicBezTo>
                  <a:cubicBezTo>
                    <a:pt x="1467" y="557"/>
                    <a:pt x="1467" y="557"/>
                    <a:pt x="1467" y="557"/>
                  </a:cubicBezTo>
                  <a:lnTo>
                    <a:pt x="1463" y="562"/>
                  </a:lnTo>
                  <a:close/>
                  <a:moveTo>
                    <a:pt x="1465" y="545"/>
                  </a:moveTo>
                  <a:cubicBezTo>
                    <a:pt x="1455" y="545"/>
                    <a:pt x="1455" y="545"/>
                    <a:pt x="1455" y="545"/>
                  </a:cubicBezTo>
                  <a:cubicBezTo>
                    <a:pt x="1452" y="545"/>
                    <a:pt x="1452" y="545"/>
                    <a:pt x="1452" y="545"/>
                  </a:cubicBezTo>
                  <a:cubicBezTo>
                    <a:pt x="1453" y="544"/>
                    <a:pt x="1453" y="544"/>
                    <a:pt x="1453" y="544"/>
                  </a:cubicBezTo>
                  <a:cubicBezTo>
                    <a:pt x="1458" y="539"/>
                    <a:pt x="1458" y="539"/>
                    <a:pt x="1458" y="539"/>
                  </a:cubicBezTo>
                  <a:cubicBezTo>
                    <a:pt x="1461" y="536"/>
                    <a:pt x="1461" y="536"/>
                    <a:pt x="1461" y="536"/>
                  </a:cubicBezTo>
                  <a:cubicBezTo>
                    <a:pt x="1471" y="545"/>
                    <a:pt x="1471" y="545"/>
                    <a:pt x="1471" y="545"/>
                  </a:cubicBezTo>
                  <a:lnTo>
                    <a:pt x="1465" y="545"/>
                  </a:lnTo>
                  <a:close/>
                  <a:moveTo>
                    <a:pt x="1461" y="529"/>
                  </a:moveTo>
                  <a:cubicBezTo>
                    <a:pt x="1451" y="520"/>
                    <a:pt x="1451" y="520"/>
                    <a:pt x="1451" y="520"/>
                  </a:cubicBezTo>
                  <a:cubicBezTo>
                    <a:pt x="1460" y="520"/>
                    <a:pt x="1460" y="520"/>
                    <a:pt x="1460" y="520"/>
                  </a:cubicBezTo>
                  <a:cubicBezTo>
                    <a:pt x="1465" y="520"/>
                    <a:pt x="1465" y="520"/>
                    <a:pt x="1465" y="520"/>
                  </a:cubicBezTo>
                  <a:cubicBezTo>
                    <a:pt x="1470" y="520"/>
                    <a:pt x="1470" y="520"/>
                    <a:pt x="1470" y="520"/>
                  </a:cubicBezTo>
                  <a:cubicBezTo>
                    <a:pt x="1467" y="523"/>
                    <a:pt x="1467" y="523"/>
                    <a:pt x="1467" y="523"/>
                  </a:cubicBezTo>
                  <a:cubicBezTo>
                    <a:pt x="1465" y="525"/>
                    <a:pt x="1465" y="525"/>
                    <a:pt x="1465" y="525"/>
                  </a:cubicBezTo>
                  <a:lnTo>
                    <a:pt x="1461" y="529"/>
                  </a:lnTo>
                  <a:close/>
                  <a:moveTo>
                    <a:pt x="1466" y="515"/>
                  </a:moveTo>
                  <a:cubicBezTo>
                    <a:pt x="1459" y="515"/>
                    <a:pt x="1459" y="515"/>
                    <a:pt x="1459" y="515"/>
                  </a:cubicBezTo>
                  <a:cubicBezTo>
                    <a:pt x="1455" y="515"/>
                    <a:pt x="1455" y="515"/>
                    <a:pt x="1455" y="515"/>
                  </a:cubicBezTo>
                  <a:cubicBezTo>
                    <a:pt x="1451" y="515"/>
                    <a:pt x="1451" y="515"/>
                    <a:pt x="1451" y="515"/>
                  </a:cubicBezTo>
                  <a:cubicBezTo>
                    <a:pt x="1453" y="513"/>
                    <a:pt x="1453" y="513"/>
                    <a:pt x="1453" y="513"/>
                  </a:cubicBezTo>
                  <a:cubicBezTo>
                    <a:pt x="1455" y="511"/>
                    <a:pt x="1455" y="511"/>
                    <a:pt x="1455" y="511"/>
                  </a:cubicBezTo>
                  <a:cubicBezTo>
                    <a:pt x="1458" y="507"/>
                    <a:pt x="1458" y="507"/>
                    <a:pt x="1458" y="507"/>
                  </a:cubicBezTo>
                  <a:cubicBezTo>
                    <a:pt x="1459" y="507"/>
                    <a:pt x="1459" y="507"/>
                    <a:pt x="1459" y="507"/>
                  </a:cubicBezTo>
                  <a:cubicBezTo>
                    <a:pt x="1468" y="515"/>
                    <a:pt x="1468" y="515"/>
                    <a:pt x="1468" y="515"/>
                  </a:cubicBezTo>
                  <a:lnTo>
                    <a:pt x="1466" y="515"/>
                  </a:lnTo>
                  <a:close/>
                  <a:moveTo>
                    <a:pt x="1459" y="500"/>
                  </a:moveTo>
                  <a:cubicBezTo>
                    <a:pt x="1451" y="492"/>
                    <a:pt x="1451" y="492"/>
                    <a:pt x="1451" y="492"/>
                  </a:cubicBezTo>
                  <a:cubicBezTo>
                    <a:pt x="1452" y="492"/>
                    <a:pt x="1452" y="492"/>
                    <a:pt x="1452" y="492"/>
                  </a:cubicBezTo>
                  <a:cubicBezTo>
                    <a:pt x="1461" y="492"/>
                    <a:pt x="1461" y="492"/>
                    <a:pt x="1461" y="492"/>
                  </a:cubicBezTo>
                  <a:cubicBezTo>
                    <a:pt x="1467" y="492"/>
                    <a:pt x="1467" y="492"/>
                    <a:pt x="1467" y="492"/>
                  </a:cubicBezTo>
                  <a:cubicBezTo>
                    <a:pt x="1464" y="495"/>
                    <a:pt x="1464" y="495"/>
                    <a:pt x="1464" y="495"/>
                  </a:cubicBezTo>
                  <a:cubicBezTo>
                    <a:pt x="1460" y="499"/>
                    <a:pt x="1460" y="499"/>
                    <a:pt x="1460" y="499"/>
                  </a:cubicBezTo>
                  <a:lnTo>
                    <a:pt x="1459" y="500"/>
                  </a:lnTo>
                  <a:close/>
                  <a:moveTo>
                    <a:pt x="1464" y="487"/>
                  </a:moveTo>
                  <a:cubicBezTo>
                    <a:pt x="1456" y="487"/>
                    <a:pt x="1456" y="487"/>
                    <a:pt x="1456" y="487"/>
                  </a:cubicBezTo>
                  <a:cubicBezTo>
                    <a:pt x="1449" y="487"/>
                    <a:pt x="1449" y="487"/>
                    <a:pt x="1449" y="487"/>
                  </a:cubicBezTo>
                  <a:cubicBezTo>
                    <a:pt x="1452" y="484"/>
                    <a:pt x="1452" y="484"/>
                    <a:pt x="1452" y="484"/>
                  </a:cubicBezTo>
                  <a:cubicBezTo>
                    <a:pt x="1456" y="479"/>
                    <a:pt x="1456" y="479"/>
                    <a:pt x="1456" y="479"/>
                  </a:cubicBezTo>
                  <a:cubicBezTo>
                    <a:pt x="1457" y="477"/>
                    <a:pt x="1457" y="477"/>
                    <a:pt x="1457" y="477"/>
                  </a:cubicBezTo>
                  <a:cubicBezTo>
                    <a:pt x="1458" y="477"/>
                    <a:pt x="1458" y="477"/>
                    <a:pt x="1458" y="477"/>
                  </a:cubicBezTo>
                  <a:cubicBezTo>
                    <a:pt x="1462" y="482"/>
                    <a:pt x="1462" y="482"/>
                    <a:pt x="1462" y="482"/>
                  </a:cubicBezTo>
                  <a:cubicBezTo>
                    <a:pt x="1467" y="487"/>
                    <a:pt x="1467" y="487"/>
                    <a:pt x="1467" y="487"/>
                  </a:cubicBezTo>
                  <a:lnTo>
                    <a:pt x="1464" y="487"/>
                  </a:lnTo>
                  <a:close/>
                  <a:moveTo>
                    <a:pt x="1457" y="469"/>
                  </a:moveTo>
                  <a:cubicBezTo>
                    <a:pt x="1450" y="460"/>
                    <a:pt x="1450" y="460"/>
                    <a:pt x="1450" y="460"/>
                  </a:cubicBezTo>
                  <a:cubicBezTo>
                    <a:pt x="1449" y="460"/>
                    <a:pt x="1449" y="460"/>
                    <a:pt x="1449" y="460"/>
                  </a:cubicBezTo>
                  <a:cubicBezTo>
                    <a:pt x="1460" y="460"/>
                    <a:pt x="1460" y="460"/>
                    <a:pt x="1460" y="460"/>
                  </a:cubicBezTo>
                  <a:cubicBezTo>
                    <a:pt x="1465" y="460"/>
                    <a:pt x="1465" y="460"/>
                    <a:pt x="1465" y="460"/>
                  </a:cubicBezTo>
                  <a:cubicBezTo>
                    <a:pt x="1463" y="463"/>
                    <a:pt x="1463" y="463"/>
                    <a:pt x="1463" y="463"/>
                  </a:cubicBezTo>
                  <a:cubicBezTo>
                    <a:pt x="1458" y="468"/>
                    <a:pt x="1458" y="468"/>
                    <a:pt x="1458" y="468"/>
                  </a:cubicBezTo>
                  <a:lnTo>
                    <a:pt x="1457" y="469"/>
                  </a:lnTo>
                  <a:close/>
                  <a:moveTo>
                    <a:pt x="1463" y="455"/>
                  </a:moveTo>
                  <a:cubicBezTo>
                    <a:pt x="1454" y="455"/>
                    <a:pt x="1454" y="455"/>
                    <a:pt x="1454" y="455"/>
                  </a:cubicBezTo>
                  <a:cubicBezTo>
                    <a:pt x="1449" y="455"/>
                    <a:pt x="1449" y="455"/>
                    <a:pt x="1449" y="455"/>
                  </a:cubicBezTo>
                  <a:cubicBezTo>
                    <a:pt x="1451" y="452"/>
                    <a:pt x="1451" y="452"/>
                    <a:pt x="1451" y="452"/>
                  </a:cubicBezTo>
                  <a:cubicBezTo>
                    <a:pt x="1455" y="447"/>
                    <a:pt x="1455" y="447"/>
                    <a:pt x="1455" y="447"/>
                  </a:cubicBezTo>
                  <a:cubicBezTo>
                    <a:pt x="1456" y="445"/>
                    <a:pt x="1456" y="445"/>
                    <a:pt x="1456" y="445"/>
                  </a:cubicBezTo>
                  <a:cubicBezTo>
                    <a:pt x="1465" y="455"/>
                    <a:pt x="1465" y="455"/>
                    <a:pt x="1465" y="455"/>
                  </a:cubicBezTo>
                  <a:lnTo>
                    <a:pt x="1463" y="455"/>
                  </a:lnTo>
                  <a:close/>
                  <a:moveTo>
                    <a:pt x="1456" y="437"/>
                  </a:moveTo>
                  <a:cubicBezTo>
                    <a:pt x="1448" y="429"/>
                    <a:pt x="1448" y="429"/>
                    <a:pt x="1448" y="429"/>
                  </a:cubicBezTo>
                  <a:cubicBezTo>
                    <a:pt x="1453" y="429"/>
                    <a:pt x="1453" y="429"/>
                    <a:pt x="1453" y="429"/>
                  </a:cubicBezTo>
                  <a:cubicBezTo>
                    <a:pt x="1457" y="429"/>
                    <a:pt x="1457" y="429"/>
                    <a:pt x="1457" y="429"/>
                  </a:cubicBezTo>
                  <a:cubicBezTo>
                    <a:pt x="1460" y="429"/>
                    <a:pt x="1460" y="429"/>
                    <a:pt x="1460" y="429"/>
                  </a:cubicBezTo>
                  <a:cubicBezTo>
                    <a:pt x="1463" y="429"/>
                    <a:pt x="1463" y="429"/>
                    <a:pt x="1463" y="429"/>
                  </a:cubicBezTo>
                  <a:cubicBezTo>
                    <a:pt x="1462" y="430"/>
                    <a:pt x="1462" y="430"/>
                    <a:pt x="1462" y="430"/>
                  </a:cubicBezTo>
                  <a:cubicBezTo>
                    <a:pt x="1460" y="432"/>
                    <a:pt x="1460" y="432"/>
                    <a:pt x="1460" y="432"/>
                  </a:cubicBezTo>
                  <a:cubicBezTo>
                    <a:pt x="1459" y="434"/>
                    <a:pt x="1459" y="434"/>
                    <a:pt x="1459" y="434"/>
                  </a:cubicBezTo>
                  <a:lnTo>
                    <a:pt x="1456" y="437"/>
                  </a:lnTo>
                  <a:close/>
                  <a:moveTo>
                    <a:pt x="1458" y="424"/>
                  </a:moveTo>
                  <a:cubicBezTo>
                    <a:pt x="1455" y="424"/>
                    <a:pt x="1455" y="424"/>
                    <a:pt x="1455" y="424"/>
                  </a:cubicBezTo>
                  <a:cubicBezTo>
                    <a:pt x="1452" y="424"/>
                    <a:pt x="1452" y="424"/>
                    <a:pt x="1452" y="424"/>
                  </a:cubicBezTo>
                  <a:cubicBezTo>
                    <a:pt x="1449" y="424"/>
                    <a:pt x="1449" y="424"/>
                    <a:pt x="1449" y="424"/>
                  </a:cubicBezTo>
                  <a:cubicBezTo>
                    <a:pt x="1450" y="422"/>
                    <a:pt x="1450" y="422"/>
                    <a:pt x="1450" y="422"/>
                  </a:cubicBezTo>
                  <a:cubicBezTo>
                    <a:pt x="1452" y="421"/>
                    <a:pt x="1452" y="421"/>
                    <a:pt x="1452" y="421"/>
                  </a:cubicBezTo>
                  <a:cubicBezTo>
                    <a:pt x="1453" y="419"/>
                    <a:pt x="1453" y="419"/>
                    <a:pt x="1453" y="419"/>
                  </a:cubicBezTo>
                  <a:cubicBezTo>
                    <a:pt x="1455" y="418"/>
                    <a:pt x="1455" y="418"/>
                    <a:pt x="1455" y="418"/>
                  </a:cubicBezTo>
                  <a:cubicBezTo>
                    <a:pt x="1461" y="424"/>
                    <a:pt x="1461" y="424"/>
                    <a:pt x="1461" y="424"/>
                  </a:cubicBezTo>
                  <a:lnTo>
                    <a:pt x="1458" y="424"/>
                  </a:lnTo>
                  <a:close/>
                  <a:moveTo>
                    <a:pt x="1455" y="411"/>
                  </a:moveTo>
                  <a:cubicBezTo>
                    <a:pt x="1449" y="405"/>
                    <a:pt x="1449" y="405"/>
                    <a:pt x="1449" y="405"/>
                  </a:cubicBezTo>
                  <a:cubicBezTo>
                    <a:pt x="1455" y="406"/>
                    <a:pt x="1455" y="406"/>
                    <a:pt x="1455" y="406"/>
                  </a:cubicBezTo>
                  <a:cubicBezTo>
                    <a:pt x="1459" y="406"/>
                    <a:pt x="1459" y="406"/>
                    <a:pt x="1459" y="406"/>
                  </a:cubicBezTo>
                  <a:cubicBezTo>
                    <a:pt x="1460" y="406"/>
                    <a:pt x="1460" y="406"/>
                    <a:pt x="1460" y="406"/>
                  </a:cubicBezTo>
                  <a:cubicBezTo>
                    <a:pt x="1460" y="406"/>
                    <a:pt x="1460" y="406"/>
                    <a:pt x="1460" y="406"/>
                  </a:cubicBezTo>
                  <a:cubicBezTo>
                    <a:pt x="1458" y="408"/>
                    <a:pt x="1458" y="408"/>
                    <a:pt x="1458" y="408"/>
                  </a:cubicBezTo>
                  <a:lnTo>
                    <a:pt x="1455" y="411"/>
                  </a:lnTo>
                  <a:close/>
                  <a:moveTo>
                    <a:pt x="1454" y="400"/>
                  </a:moveTo>
                  <a:cubicBezTo>
                    <a:pt x="1450" y="400"/>
                    <a:pt x="1450" y="400"/>
                    <a:pt x="1450" y="400"/>
                  </a:cubicBezTo>
                  <a:cubicBezTo>
                    <a:pt x="1448" y="400"/>
                    <a:pt x="1448" y="400"/>
                    <a:pt x="1448" y="400"/>
                  </a:cubicBezTo>
                  <a:cubicBezTo>
                    <a:pt x="1449" y="400"/>
                    <a:pt x="1449" y="400"/>
                    <a:pt x="1449" y="400"/>
                  </a:cubicBezTo>
                  <a:cubicBezTo>
                    <a:pt x="1451" y="398"/>
                    <a:pt x="1451" y="398"/>
                    <a:pt x="1451" y="398"/>
                  </a:cubicBezTo>
                  <a:cubicBezTo>
                    <a:pt x="1454" y="395"/>
                    <a:pt x="1454" y="395"/>
                    <a:pt x="1454" y="395"/>
                  </a:cubicBezTo>
                  <a:cubicBezTo>
                    <a:pt x="1459" y="400"/>
                    <a:pt x="1459" y="400"/>
                    <a:pt x="1459" y="400"/>
                  </a:cubicBezTo>
                  <a:lnTo>
                    <a:pt x="1454" y="400"/>
                  </a:lnTo>
                  <a:close/>
                  <a:moveTo>
                    <a:pt x="1454" y="388"/>
                  </a:moveTo>
                  <a:cubicBezTo>
                    <a:pt x="1454" y="388"/>
                    <a:pt x="1454" y="388"/>
                    <a:pt x="1454" y="388"/>
                  </a:cubicBezTo>
                  <a:cubicBezTo>
                    <a:pt x="1448" y="383"/>
                    <a:pt x="1448" y="383"/>
                    <a:pt x="1448" y="383"/>
                  </a:cubicBezTo>
                  <a:cubicBezTo>
                    <a:pt x="1449" y="383"/>
                    <a:pt x="1449" y="383"/>
                    <a:pt x="1449" y="383"/>
                  </a:cubicBezTo>
                  <a:cubicBezTo>
                    <a:pt x="1454" y="383"/>
                    <a:pt x="1454" y="383"/>
                    <a:pt x="1454" y="383"/>
                  </a:cubicBezTo>
                  <a:cubicBezTo>
                    <a:pt x="1459" y="383"/>
                    <a:pt x="1459" y="383"/>
                    <a:pt x="1459" y="383"/>
                  </a:cubicBezTo>
                  <a:cubicBezTo>
                    <a:pt x="1456" y="385"/>
                    <a:pt x="1456" y="385"/>
                    <a:pt x="1456" y="385"/>
                  </a:cubicBezTo>
                  <a:lnTo>
                    <a:pt x="1454" y="388"/>
                  </a:lnTo>
                  <a:close/>
                  <a:moveTo>
                    <a:pt x="1454" y="378"/>
                  </a:moveTo>
                  <a:cubicBezTo>
                    <a:pt x="1449" y="378"/>
                    <a:pt x="1449" y="378"/>
                    <a:pt x="1449" y="378"/>
                  </a:cubicBezTo>
                  <a:cubicBezTo>
                    <a:pt x="1448" y="378"/>
                    <a:pt x="1448" y="378"/>
                    <a:pt x="1448" y="378"/>
                  </a:cubicBezTo>
                  <a:cubicBezTo>
                    <a:pt x="1448" y="378"/>
                    <a:pt x="1448" y="378"/>
                    <a:pt x="1448" y="378"/>
                  </a:cubicBezTo>
                  <a:cubicBezTo>
                    <a:pt x="1451" y="375"/>
                    <a:pt x="1451" y="375"/>
                    <a:pt x="1451" y="375"/>
                  </a:cubicBezTo>
                  <a:cubicBezTo>
                    <a:pt x="1453" y="372"/>
                    <a:pt x="1453" y="372"/>
                    <a:pt x="1453" y="372"/>
                  </a:cubicBezTo>
                  <a:cubicBezTo>
                    <a:pt x="1459" y="378"/>
                    <a:pt x="1459" y="378"/>
                    <a:pt x="1459" y="378"/>
                  </a:cubicBezTo>
                  <a:lnTo>
                    <a:pt x="1454" y="378"/>
                  </a:lnTo>
                  <a:close/>
                  <a:moveTo>
                    <a:pt x="1453" y="365"/>
                  </a:moveTo>
                  <a:cubicBezTo>
                    <a:pt x="1448" y="360"/>
                    <a:pt x="1448" y="360"/>
                    <a:pt x="1448" y="360"/>
                  </a:cubicBezTo>
                  <a:cubicBezTo>
                    <a:pt x="1457" y="360"/>
                    <a:pt x="1457" y="360"/>
                    <a:pt x="1457" y="360"/>
                  </a:cubicBezTo>
                  <a:cubicBezTo>
                    <a:pt x="1458" y="360"/>
                    <a:pt x="1458" y="360"/>
                    <a:pt x="1458" y="360"/>
                  </a:cubicBezTo>
                  <a:cubicBezTo>
                    <a:pt x="1457" y="360"/>
                    <a:pt x="1457" y="360"/>
                    <a:pt x="1457" y="360"/>
                  </a:cubicBezTo>
                  <a:lnTo>
                    <a:pt x="1453" y="365"/>
                  </a:lnTo>
                  <a:close/>
                  <a:moveTo>
                    <a:pt x="1457" y="355"/>
                  </a:moveTo>
                  <a:cubicBezTo>
                    <a:pt x="1452" y="355"/>
                    <a:pt x="1452" y="355"/>
                    <a:pt x="1452" y="355"/>
                  </a:cubicBezTo>
                  <a:cubicBezTo>
                    <a:pt x="1446" y="355"/>
                    <a:pt x="1446" y="355"/>
                    <a:pt x="1446" y="355"/>
                  </a:cubicBezTo>
                  <a:cubicBezTo>
                    <a:pt x="1448" y="352"/>
                    <a:pt x="1448" y="352"/>
                    <a:pt x="1448" y="352"/>
                  </a:cubicBezTo>
                  <a:cubicBezTo>
                    <a:pt x="1451" y="349"/>
                    <a:pt x="1451" y="349"/>
                    <a:pt x="1451" y="349"/>
                  </a:cubicBezTo>
                  <a:cubicBezTo>
                    <a:pt x="1452" y="347"/>
                    <a:pt x="1452" y="347"/>
                    <a:pt x="1452" y="347"/>
                  </a:cubicBezTo>
                  <a:cubicBezTo>
                    <a:pt x="1458" y="355"/>
                    <a:pt x="1458" y="355"/>
                    <a:pt x="1458" y="355"/>
                  </a:cubicBezTo>
                  <a:lnTo>
                    <a:pt x="1457" y="355"/>
                  </a:lnTo>
                  <a:close/>
                  <a:moveTo>
                    <a:pt x="1452" y="338"/>
                  </a:moveTo>
                  <a:cubicBezTo>
                    <a:pt x="1452" y="338"/>
                    <a:pt x="1452" y="338"/>
                    <a:pt x="1452" y="338"/>
                  </a:cubicBezTo>
                  <a:cubicBezTo>
                    <a:pt x="1450" y="336"/>
                    <a:pt x="1450" y="336"/>
                    <a:pt x="1450" y="336"/>
                  </a:cubicBezTo>
                  <a:cubicBezTo>
                    <a:pt x="1446" y="330"/>
                    <a:pt x="1446" y="330"/>
                    <a:pt x="1446" y="330"/>
                  </a:cubicBezTo>
                  <a:cubicBezTo>
                    <a:pt x="1448" y="330"/>
                    <a:pt x="1448" y="330"/>
                    <a:pt x="1448" y="330"/>
                  </a:cubicBezTo>
                  <a:cubicBezTo>
                    <a:pt x="1456" y="330"/>
                    <a:pt x="1456" y="330"/>
                    <a:pt x="1456" y="330"/>
                  </a:cubicBezTo>
                  <a:cubicBezTo>
                    <a:pt x="1457" y="330"/>
                    <a:pt x="1457" y="330"/>
                    <a:pt x="1457" y="330"/>
                  </a:cubicBezTo>
                  <a:cubicBezTo>
                    <a:pt x="1457" y="331"/>
                    <a:pt x="1457" y="331"/>
                    <a:pt x="1457" y="331"/>
                  </a:cubicBezTo>
                  <a:cubicBezTo>
                    <a:pt x="1453" y="336"/>
                    <a:pt x="1453" y="336"/>
                    <a:pt x="1453" y="336"/>
                  </a:cubicBezTo>
                  <a:lnTo>
                    <a:pt x="1452" y="338"/>
                  </a:lnTo>
                  <a:close/>
                  <a:moveTo>
                    <a:pt x="1456" y="325"/>
                  </a:moveTo>
                  <a:cubicBezTo>
                    <a:pt x="1451" y="325"/>
                    <a:pt x="1451" y="325"/>
                    <a:pt x="1451" y="325"/>
                  </a:cubicBezTo>
                  <a:cubicBezTo>
                    <a:pt x="1446" y="325"/>
                    <a:pt x="1446" y="325"/>
                    <a:pt x="1446" y="325"/>
                  </a:cubicBezTo>
                  <a:cubicBezTo>
                    <a:pt x="1448" y="322"/>
                    <a:pt x="1448" y="322"/>
                    <a:pt x="1448" y="322"/>
                  </a:cubicBezTo>
                  <a:cubicBezTo>
                    <a:pt x="1450" y="319"/>
                    <a:pt x="1450" y="319"/>
                    <a:pt x="1450" y="319"/>
                  </a:cubicBezTo>
                  <a:cubicBezTo>
                    <a:pt x="1451" y="318"/>
                    <a:pt x="1451" y="318"/>
                    <a:pt x="1451" y="318"/>
                  </a:cubicBezTo>
                  <a:cubicBezTo>
                    <a:pt x="1457" y="325"/>
                    <a:pt x="1457" y="325"/>
                    <a:pt x="1457" y="325"/>
                  </a:cubicBezTo>
                  <a:lnTo>
                    <a:pt x="1456" y="325"/>
                  </a:lnTo>
                  <a:close/>
                  <a:moveTo>
                    <a:pt x="1451" y="309"/>
                  </a:moveTo>
                  <a:cubicBezTo>
                    <a:pt x="1451" y="309"/>
                    <a:pt x="1451" y="309"/>
                    <a:pt x="1451" y="309"/>
                  </a:cubicBezTo>
                  <a:cubicBezTo>
                    <a:pt x="1451" y="309"/>
                    <a:pt x="1451" y="309"/>
                    <a:pt x="1451" y="309"/>
                  </a:cubicBezTo>
                  <a:cubicBezTo>
                    <a:pt x="1446" y="302"/>
                    <a:pt x="1446" y="302"/>
                    <a:pt x="1446" y="302"/>
                  </a:cubicBezTo>
                  <a:cubicBezTo>
                    <a:pt x="1446" y="302"/>
                    <a:pt x="1446" y="302"/>
                    <a:pt x="1446" y="302"/>
                  </a:cubicBezTo>
                  <a:cubicBezTo>
                    <a:pt x="1455" y="302"/>
                    <a:pt x="1455" y="302"/>
                    <a:pt x="1455" y="302"/>
                  </a:cubicBezTo>
                  <a:cubicBezTo>
                    <a:pt x="1455" y="302"/>
                    <a:pt x="1455" y="302"/>
                    <a:pt x="1455" y="302"/>
                  </a:cubicBezTo>
                  <a:cubicBezTo>
                    <a:pt x="1455" y="302"/>
                    <a:pt x="1455" y="302"/>
                    <a:pt x="1455" y="302"/>
                  </a:cubicBezTo>
                  <a:cubicBezTo>
                    <a:pt x="1452" y="307"/>
                    <a:pt x="1452" y="307"/>
                    <a:pt x="1452" y="307"/>
                  </a:cubicBezTo>
                  <a:lnTo>
                    <a:pt x="1451" y="309"/>
                  </a:lnTo>
                  <a:close/>
                  <a:moveTo>
                    <a:pt x="1454" y="297"/>
                  </a:moveTo>
                  <a:cubicBezTo>
                    <a:pt x="1450" y="297"/>
                    <a:pt x="1450" y="297"/>
                    <a:pt x="1450" y="297"/>
                  </a:cubicBezTo>
                  <a:cubicBezTo>
                    <a:pt x="1446" y="297"/>
                    <a:pt x="1446" y="297"/>
                    <a:pt x="1446" y="297"/>
                  </a:cubicBezTo>
                  <a:cubicBezTo>
                    <a:pt x="1447" y="294"/>
                    <a:pt x="1447" y="294"/>
                    <a:pt x="1447" y="294"/>
                  </a:cubicBezTo>
                  <a:cubicBezTo>
                    <a:pt x="1449" y="292"/>
                    <a:pt x="1449" y="292"/>
                    <a:pt x="1449" y="292"/>
                  </a:cubicBezTo>
                  <a:cubicBezTo>
                    <a:pt x="1450" y="290"/>
                    <a:pt x="1450" y="290"/>
                    <a:pt x="1450" y="290"/>
                  </a:cubicBezTo>
                  <a:cubicBezTo>
                    <a:pt x="1455" y="297"/>
                    <a:pt x="1455" y="297"/>
                    <a:pt x="1455" y="297"/>
                  </a:cubicBezTo>
                  <a:lnTo>
                    <a:pt x="1454" y="297"/>
                  </a:lnTo>
                  <a:close/>
                  <a:moveTo>
                    <a:pt x="1451" y="280"/>
                  </a:moveTo>
                  <a:cubicBezTo>
                    <a:pt x="1450" y="282"/>
                    <a:pt x="1450" y="282"/>
                    <a:pt x="1450" y="282"/>
                  </a:cubicBezTo>
                  <a:cubicBezTo>
                    <a:pt x="1450" y="282"/>
                    <a:pt x="1450" y="282"/>
                    <a:pt x="1450" y="282"/>
                  </a:cubicBezTo>
                  <a:cubicBezTo>
                    <a:pt x="1449" y="280"/>
                    <a:pt x="1449" y="280"/>
                    <a:pt x="1449" y="280"/>
                  </a:cubicBezTo>
                  <a:cubicBezTo>
                    <a:pt x="1446" y="276"/>
                    <a:pt x="1446" y="276"/>
                    <a:pt x="1446" y="276"/>
                  </a:cubicBezTo>
                  <a:cubicBezTo>
                    <a:pt x="1446" y="276"/>
                    <a:pt x="1446" y="276"/>
                    <a:pt x="1446" y="276"/>
                  </a:cubicBezTo>
                  <a:cubicBezTo>
                    <a:pt x="1448" y="276"/>
                    <a:pt x="1448" y="276"/>
                    <a:pt x="1448" y="276"/>
                  </a:cubicBezTo>
                  <a:cubicBezTo>
                    <a:pt x="1452" y="276"/>
                    <a:pt x="1452" y="276"/>
                    <a:pt x="1452" y="276"/>
                  </a:cubicBezTo>
                  <a:cubicBezTo>
                    <a:pt x="1454" y="276"/>
                    <a:pt x="1454" y="276"/>
                    <a:pt x="1454" y="276"/>
                  </a:cubicBezTo>
                  <a:cubicBezTo>
                    <a:pt x="1453" y="277"/>
                    <a:pt x="1453" y="277"/>
                    <a:pt x="1453" y="277"/>
                  </a:cubicBezTo>
                  <a:cubicBezTo>
                    <a:pt x="1451" y="279"/>
                    <a:pt x="1451" y="279"/>
                    <a:pt x="1451" y="279"/>
                  </a:cubicBezTo>
                  <a:lnTo>
                    <a:pt x="1451" y="280"/>
                  </a:lnTo>
                  <a:close/>
                  <a:moveTo>
                    <a:pt x="1452" y="271"/>
                  </a:moveTo>
                  <a:cubicBezTo>
                    <a:pt x="1449" y="271"/>
                    <a:pt x="1449" y="271"/>
                    <a:pt x="1449" y="271"/>
                  </a:cubicBezTo>
                  <a:cubicBezTo>
                    <a:pt x="1447" y="271"/>
                    <a:pt x="1447" y="271"/>
                    <a:pt x="1447" y="271"/>
                  </a:cubicBezTo>
                  <a:cubicBezTo>
                    <a:pt x="1445" y="271"/>
                    <a:pt x="1445" y="271"/>
                    <a:pt x="1445" y="271"/>
                  </a:cubicBezTo>
                  <a:cubicBezTo>
                    <a:pt x="1446" y="270"/>
                    <a:pt x="1446" y="270"/>
                    <a:pt x="1446" y="270"/>
                  </a:cubicBezTo>
                  <a:cubicBezTo>
                    <a:pt x="1447" y="269"/>
                    <a:pt x="1447" y="269"/>
                    <a:pt x="1447" y="269"/>
                  </a:cubicBezTo>
                  <a:cubicBezTo>
                    <a:pt x="1448" y="267"/>
                    <a:pt x="1448" y="267"/>
                    <a:pt x="1448" y="267"/>
                  </a:cubicBezTo>
                  <a:cubicBezTo>
                    <a:pt x="1449" y="265"/>
                    <a:pt x="1449" y="265"/>
                    <a:pt x="1449" y="265"/>
                  </a:cubicBezTo>
                  <a:cubicBezTo>
                    <a:pt x="1454" y="271"/>
                    <a:pt x="1454" y="271"/>
                    <a:pt x="1454" y="271"/>
                  </a:cubicBezTo>
                  <a:lnTo>
                    <a:pt x="1452" y="271"/>
                  </a:lnTo>
                  <a:close/>
                  <a:moveTo>
                    <a:pt x="1452" y="252"/>
                  </a:moveTo>
                  <a:cubicBezTo>
                    <a:pt x="1450" y="255"/>
                    <a:pt x="1450" y="255"/>
                    <a:pt x="1450" y="255"/>
                  </a:cubicBezTo>
                  <a:cubicBezTo>
                    <a:pt x="1449" y="256"/>
                    <a:pt x="1449" y="256"/>
                    <a:pt x="1449" y="256"/>
                  </a:cubicBezTo>
                  <a:cubicBezTo>
                    <a:pt x="1445" y="250"/>
                    <a:pt x="1445" y="250"/>
                    <a:pt x="1445" y="250"/>
                  </a:cubicBezTo>
                  <a:cubicBezTo>
                    <a:pt x="1445" y="250"/>
                    <a:pt x="1445" y="250"/>
                    <a:pt x="1445" y="250"/>
                  </a:cubicBezTo>
                  <a:cubicBezTo>
                    <a:pt x="1450" y="250"/>
                    <a:pt x="1450" y="250"/>
                    <a:pt x="1450" y="250"/>
                  </a:cubicBezTo>
                  <a:cubicBezTo>
                    <a:pt x="1451" y="250"/>
                    <a:pt x="1451" y="250"/>
                    <a:pt x="1451" y="250"/>
                  </a:cubicBezTo>
                  <a:cubicBezTo>
                    <a:pt x="1453" y="250"/>
                    <a:pt x="1453" y="250"/>
                    <a:pt x="1453" y="250"/>
                  </a:cubicBezTo>
                  <a:cubicBezTo>
                    <a:pt x="1452" y="251"/>
                    <a:pt x="1452" y="251"/>
                    <a:pt x="1452" y="251"/>
                  </a:cubicBezTo>
                  <a:lnTo>
                    <a:pt x="1452" y="252"/>
                  </a:lnTo>
                  <a:close/>
                  <a:moveTo>
                    <a:pt x="1450" y="207"/>
                  </a:moveTo>
                  <a:cubicBezTo>
                    <a:pt x="1451" y="206"/>
                    <a:pt x="1451" y="206"/>
                    <a:pt x="1451" y="206"/>
                  </a:cubicBezTo>
                  <a:cubicBezTo>
                    <a:pt x="1452" y="205"/>
                    <a:pt x="1452" y="205"/>
                    <a:pt x="1452" y="205"/>
                  </a:cubicBezTo>
                  <a:cubicBezTo>
                    <a:pt x="1453" y="204"/>
                    <a:pt x="1453" y="204"/>
                    <a:pt x="1453" y="204"/>
                  </a:cubicBezTo>
                  <a:cubicBezTo>
                    <a:pt x="1453" y="207"/>
                    <a:pt x="1453" y="207"/>
                    <a:pt x="1453" y="207"/>
                  </a:cubicBezTo>
                  <a:cubicBezTo>
                    <a:pt x="1453" y="207"/>
                    <a:pt x="1453" y="207"/>
                    <a:pt x="1453" y="207"/>
                  </a:cubicBezTo>
                  <a:cubicBezTo>
                    <a:pt x="1453" y="211"/>
                    <a:pt x="1453" y="211"/>
                    <a:pt x="1453" y="211"/>
                  </a:cubicBezTo>
                  <a:lnTo>
                    <a:pt x="1450" y="207"/>
                  </a:lnTo>
                  <a:close/>
                  <a:moveTo>
                    <a:pt x="1450" y="185"/>
                  </a:moveTo>
                  <a:cubicBezTo>
                    <a:pt x="1451" y="184"/>
                    <a:pt x="1451" y="184"/>
                    <a:pt x="1451" y="184"/>
                  </a:cubicBezTo>
                  <a:cubicBezTo>
                    <a:pt x="1452" y="183"/>
                    <a:pt x="1452" y="183"/>
                    <a:pt x="1452" y="183"/>
                  </a:cubicBezTo>
                  <a:cubicBezTo>
                    <a:pt x="1452" y="185"/>
                    <a:pt x="1452" y="185"/>
                    <a:pt x="1452" y="185"/>
                  </a:cubicBezTo>
                  <a:cubicBezTo>
                    <a:pt x="1452" y="187"/>
                    <a:pt x="1452" y="187"/>
                    <a:pt x="1452" y="187"/>
                  </a:cubicBezTo>
                  <a:lnTo>
                    <a:pt x="1450" y="185"/>
                  </a:lnTo>
                  <a:close/>
                  <a:moveTo>
                    <a:pt x="1449" y="162"/>
                  </a:moveTo>
                  <a:cubicBezTo>
                    <a:pt x="1450" y="161"/>
                    <a:pt x="1450" y="161"/>
                    <a:pt x="1450" y="161"/>
                  </a:cubicBezTo>
                  <a:cubicBezTo>
                    <a:pt x="1451" y="159"/>
                    <a:pt x="1451" y="159"/>
                    <a:pt x="1451" y="159"/>
                  </a:cubicBezTo>
                  <a:cubicBezTo>
                    <a:pt x="1451" y="161"/>
                    <a:pt x="1451" y="161"/>
                    <a:pt x="1451" y="161"/>
                  </a:cubicBezTo>
                  <a:cubicBezTo>
                    <a:pt x="1451" y="165"/>
                    <a:pt x="1451" y="165"/>
                    <a:pt x="1451" y="165"/>
                  </a:cubicBezTo>
                  <a:lnTo>
                    <a:pt x="1449" y="162"/>
                  </a:lnTo>
                  <a:close/>
                  <a:moveTo>
                    <a:pt x="1447" y="144"/>
                  </a:moveTo>
                  <a:cubicBezTo>
                    <a:pt x="1447" y="145"/>
                    <a:pt x="1447" y="145"/>
                    <a:pt x="1446" y="145"/>
                  </a:cubicBezTo>
                  <a:cubicBezTo>
                    <a:pt x="1446" y="145"/>
                    <a:pt x="1445" y="145"/>
                    <a:pt x="1444" y="145"/>
                  </a:cubicBezTo>
                  <a:cubicBezTo>
                    <a:pt x="1443" y="146"/>
                    <a:pt x="1442" y="146"/>
                    <a:pt x="1441" y="146"/>
                  </a:cubicBezTo>
                  <a:cubicBezTo>
                    <a:pt x="1441" y="143"/>
                    <a:pt x="1441" y="143"/>
                    <a:pt x="1441" y="143"/>
                  </a:cubicBezTo>
                  <a:cubicBezTo>
                    <a:pt x="1441" y="139"/>
                    <a:pt x="1441" y="139"/>
                    <a:pt x="1441" y="139"/>
                  </a:cubicBezTo>
                  <a:cubicBezTo>
                    <a:pt x="1441" y="130"/>
                    <a:pt x="1441" y="130"/>
                    <a:pt x="1441" y="130"/>
                  </a:cubicBezTo>
                  <a:cubicBezTo>
                    <a:pt x="1441" y="125"/>
                    <a:pt x="1441" y="125"/>
                    <a:pt x="1441" y="125"/>
                  </a:cubicBezTo>
                  <a:cubicBezTo>
                    <a:pt x="1441" y="124"/>
                    <a:pt x="1441" y="124"/>
                    <a:pt x="1441" y="124"/>
                  </a:cubicBezTo>
                  <a:cubicBezTo>
                    <a:pt x="1446" y="124"/>
                    <a:pt x="1446" y="124"/>
                    <a:pt x="1446" y="124"/>
                  </a:cubicBezTo>
                  <a:cubicBezTo>
                    <a:pt x="1449" y="124"/>
                    <a:pt x="1449" y="124"/>
                    <a:pt x="1449" y="124"/>
                  </a:cubicBezTo>
                  <a:cubicBezTo>
                    <a:pt x="1449" y="127"/>
                    <a:pt x="1449" y="127"/>
                    <a:pt x="1449" y="127"/>
                  </a:cubicBezTo>
                  <a:cubicBezTo>
                    <a:pt x="1449" y="132"/>
                    <a:pt x="1449" y="132"/>
                    <a:pt x="1449" y="132"/>
                  </a:cubicBezTo>
                  <a:cubicBezTo>
                    <a:pt x="1450" y="138"/>
                    <a:pt x="1450" y="138"/>
                    <a:pt x="1450" y="138"/>
                  </a:cubicBezTo>
                  <a:cubicBezTo>
                    <a:pt x="1450" y="143"/>
                    <a:pt x="1450" y="143"/>
                    <a:pt x="1450" y="143"/>
                  </a:cubicBezTo>
                  <a:cubicBezTo>
                    <a:pt x="1449" y="144"/>
                    <a:pt x="1448" y="144"/>
                    <a:pt x="1447" y="144"/>
                  </a:cubicBezTo>
                  <a:close/>
                  <a:moveTo>
                    <a:pt x="1441" y="473"/>
                  </a:moveTo>
                  <a:cubicBezTo>
                    <a:pt x="1441" y="481"/>
                    <a:pt x="1441" y="481"/>
                    <a:pt x="1441" y="481"/>
                  </a:cubicBezTo>
                  <a:cubicBezTo>
                    <a:pt x="1436" y="473"/>
                    <a:pt x="1436" y="473"/>
                    <a:pt x="1436" y="473"/>
                  </a:cubicBezTo>
                  <a:cubicBezTo>
                    <a:pt x="1438" y="470"/>
                    <a:pt x="1438" y="470"/>
                    <a:pt x="1438" y="470"/>
                  </a:cubicBezTo>
                  <a:cubicBezTo>
                    <a:pt x="1441" y="465"/>
                    <a:pt x="1441" y="465"/>
                    <a:pt x="1441" y="465"/>
                  </a:cubicBezTo>
                  <a:lnTo>
                    <a:pt x="1441" y="473"/>
                  </a:lnTo>
                  <a:close/>
                  <a:moveTo>
                    <a:pt x="1436" y="441"/>
                  </a:moveTo>
                  <a:cubicBezTo>
                    <a:pt x="1438" y="439"/>
                    <a:pt x="1438" y="439"/>
                    <a:pt x="1438" y="439"/>
                  </a:cubicBezTo>
                  <a:cubicBezTo>
                    <a:pt x="1440" y="434"/>
                    <a:pt x="1440" y="434"/>
                    <a:pt x="1440" y="434"/>
                  </a:cubicBezTo>
                  <a:cubicBezTo>
                    <a:pt x="1441" y="441"/>
                    <a:pt x="1441" y="441"/>
                    <a:pt x="1441" y="441"/>
                  </a:cubicBezTo>
                  <a:cubicBezTo>
                    <a:pt x="1441" y="449"/>
                    <a:pt x="1441" y="449"/>
                    <a:pt x="1441" y="449"/>
                  </a:cubicBezTo>
                  <a:lnTo>
                    <a:pt x="1436" y="441"/>
                  </a:lnTo>
                  <a:close/>
                  <a:moveTo>
                    <a:pt x="1436" y="414"/>
                  </a:moveTo>
                  <a:cubicBezTo>
                    <a:pt x="1437" y="413"/>
                    <a:pt x="1437" y="413"/>
                    <a:pt x="1437" y="413"/>
                  </a:cubicBezTo>
                  <a:cubicBezTo>
                    <a:pt x="1439" y="411"/>
                    <a:pt x="1439" y="411"/>
                    <a:pt x="1439" y="411"/>
                  </a:cubicBezTo>
                  <a:cubicBezTo>
                    <a:pt x="1440" y="410"/>
                    <a:pt x="1440" y="410"/>
                    <a:pt x="1440" y="410"/>
                  </a:cubicBezTo>
                  <a:cubicBezTo>
                    <a:pt x="1440" y="413"/>
                    <a:pt x="1440" y="413"/>
                    <a:pt x="1440" y="413"/>
                  </a:cubicBezTo>
                  <a:cubicBezTo>
                    <a:pt x="1440" y="416"/>
                    <a:pt x="1440" y="416"/>
                    <a:pt x="1440" y="416"/>
                  </a:cubicBezTo>
                  <a:cubicBezTo>
                    <a:pt x="1440" y="419"/>
                    <a:pt x="1440" y="419"/>
                    <a:pt x="1440" y="419"/>
                  </a:cubicBezTo>
                  <a:lnTo>
                    <a:pt x="1436" y="414"/>
                  </a:lnTo>
                  <a:close/>
                  <a:moveTo>
                    <a:pt x="1436" y="392"/>
                  </a:moveTo>
                  <a:cubicBezTo>
                    <a:pt x="1438" y="389"/>
                    <a:pt x="1438" y="389"/>
                    <a:pt x="1438" y="389"/>
                  </a:cubicBezTo>
                  <a:cubicBezTo>
                    <a:pt x="1440" y="388"/>
                    <a:pt x="1440" y="388"/>
                    <a:pt x="1440" y="388"/>
                  </a:cubicBezTo>
                  <a:cubicBezTo>
                    <a:pt x="1440" y="391"/>
                    <a:pt x="1440" y="391"/>
                    <a:pt x="1440" y="391"/>
                  </a:cubicBezTo>
                  <a:cubicBezTo>
                    <a:pt x="1440" y="396"/>
                    <a:pt x="1440" y="396"/>
                    <a:pt x="1440" y="396"/>
                  </a:cubicBezTo>
                  <a:lnTo>
                    <a:pt x="1436" y="392"/>
                  </a:lnTo>
                  <a:close/>
                  <a:moveTo>
                    <a:pt x="1436" y="369"/>
                  </a:moveTo>
                  <a:cubicBezTo>
                    <a:pt x="1438" y="367"/>
                    <a:pt x="1438" y="367"/>
                    <a:pt x="1438" y="367"/>
                  </a:cubicBezTo>
                  <a:cubicBezTo>
                    <a:pt x="1439" y="365"/>
                    <a:pt x="1439" y="365"/>
                    <a:pt x="1439" y="365"/>
                  </a:cubicBezTo>
                  <a:cubicBezTo>
                    <a:pt x="1439" y="369"/>
                    <a:pt x="1439" y="369"/>
                    <a:pt x="1439" y="369"/>
                  </a:cubicBezTo>
                  <a:cubicBezTo>
                    <a:pt x="1439" y="373"/>
                    <a:pt x="1439" y="373"/>
                    <a:pt x="1439" y="373"/>
                  </a:cubicBezTo>
                  <a:lnTo>
                    <a:pt x="1436" y="369"/>
                  </a:lnTo>
                  <a:close/>
                  <a:moveTo>
                    <a:pt x="1436" y="342"/>
                  </a:moveTo>
                  <a:cubicBezTo>
                    <a:pt x="1437" y="341"/>
                    <a:pt x="1437" y="341"/>
                    <a:pt x="1437" y="341"/>
                  </a:cubicBezTo>
                  <a:cubicBezTo>
                    <a:pt x="1439" y="337"/>
                    <a:pt x="1439" y="337"/>
                    <a:pt x="1439" y="337"/>
                  </a:cubicBezTo>
                  <a:cubicBezTo>
                    <a:pt x="1439" y="343"/>
                    <a:pt x="1439" y="343"/>
                    <a:pt x="1439" y="343"/>
                  </a:cubicBezTo>
                  <a:cubicBezTo>
                    <a:pt x="1439" y="347"/>
                    <a:pt x="1439" y="347"/>
                    <a:pt x="1439" y="347"/>
                  </a:cubicBezTo>
                  <a:lnTo>
                    <a:pt x="1436" y="342"/>
                  </a:lnTo>
                  <a:close/>
                  <a:moveTo>
                    <a:pt x="1436" y="313"/>
                  </a:moveTo>
                  <a:cubicBezTo>
                    <a:pt x="1437" y="312"/>
                    <a:pt x="1437" y="312"/>
                    <a:pt x="1437" y="312"/>
                  </a:cubicBezTo>
                  <a:cubicBezTo>
                    <a:pt x="1438" y="309"/>
                    <a:pt x="1438" y="309"/>
                    <a:pt x="1438" y="309"/>
                  </a:cubicBezTo>
                  <a:cubicBezTo>
                    <a:pt x="1438" y="313"/>
                    <a:pt x="1438" y="313"/>
                    <a:pt x="1438" y="313"/>
                  </a:cubicBezTo>
                  <a:cubicBezTo>
                    <a:pt x="1439" y="317"/>
                    <a:pt x="1439" y="317"/>
                    <a:pt x="1439" y="317"/>
                  </a:cubicBezTo>
                  <a:lnTo>
                    <a:pt x="1436" y="313"/>
                  </a:lnTo>
                  <a:close/>
                  <a:moveTo>
                    <a:pt x="1436" y="286"/>
                  </a:moveTo>
                  <a:cubicBezTo>
                    <a:pt x="1437" y="285"/>
                    <a:pt x="1437" y="285"/>
                    <a:pt x="1437" y="285"/>
                  </a:cubicBezTo>
                  <a:cubicBezTo>
                    <a:pt x="1438" y="283"/>
                    <a:pt x="1438" y="283"/>
                    <a:pt x="1438" y="283"/>
                  </a:cubicBezTo>
                  <a:cubicBezTo>
                    <a:pt x="1438" y="286"/>
                    <a:pt x="1438" y="286"/>
                    <a:pt x="1438" y="286"/>
                  </a:cubicBezTo>
                  <a:cubicBezTo>
                    <a:pt x="1438" y="289"/>
                    <a:pt x="1438" y="289"/>
                    <a:pt x="1438" y="289"/>
                  </a:cubicBezTo>
                  <a:lnTo>
                    <a:pt x="1436" y="286"/>
                  </a:lnTo>
                  <a:close/>
                  <a:moveTo>
                    <a:pt x="1437" y="262"/>
                  </a:moveTo>
                  <a:cubicBezTo>
                    <a:pt x="1436" y="260"/>
                    <a:pt x="1436" y="260"/>
                    <a:pt x="1436" y="260"/>
                  </a:cubicBezTo>
                  <a:cubicBezTo>
                    <a:pt x="1437" y="259"/>
                    <a:pt x="1437" y="259"/>
                    <a:pt x="1437" y="259"/>
                  </a:cubicBezTo>
                  <a:cubicBezTo>
                    <a:pt x="1438" y="258"/>
                    <a:pt x="1438" y="258"/>
                    <a:pt x="1438" y="258"/>
                  </a:cubicBezTo>
                  <a:cubicBezTo>
                    <a:pt x="1438" y="260"/>
                    <a:pt x="1438" y="260"/>
                    <a:pt x="1438" y="260"/>
                  </a:cubicBezTo>
                  <a:cubicBezTo>
                    <a:pt x="1438" y="262"/>
                    <a:pt x="1438" y="262"/>
                    <a:pt x="1438" y="262"/>
                  </a:cubicBezTo>
                  <a:cubicBezTo>
                    <a:pt x="1438" y="263"/>
                    <a:pt x="1438" y="263"/>
                    <a:pt x="1438" y="263"/>
                  </a:cubicBezTo>
                  <a:lnTo>
                    <a:pt x="1437" y="262"/>
                  </a:lnTo>
                  <a:close/>
                  <a:moveTo>
                    <a:pt x="1436" y="234"/>
                  </a:moveTo>
                  <a:cubicBezTo>
                    <a:pt x="1437" y="233"/>
                    <a:pt x="1437" y="233"/>
                    <a:pt x="1437" y="233"/>
                  </a:cubicBezTo>
                  <a:cubicBezTo>
                    <a:pt x="1437" y="232"/>
                    <a:pt x="1437" y="232"/>
                    <a:pt x="1437" y="232"/>
                  </a:cubicBezTo>
                  <a:cubicBezTo>
                    <a:pt x="1437" y="232"/>
                    <a:pt x="1437" y="232"/>
                    <a:pt x="1437" y="232"/>
                  </a:cubicBezTo>
                  <a:cubicBezTo>
                    <a:pt x="1437" y="233"/>
                    <a:pt x="1437" y="233"/>
                    <a:pt x="1437" y="233"/>
                  </a:cubicBezTo>
                  <a:cubicBezTo>
                    <a:pt x="1437" y="234"/>
                    <a:pt x="1437" y="234"/>
                    <a:pt x="1437" y="234"/>
                  </a:cubicBezTo>
                  <a:cubicBezTo>
                    <a:pt x="1437" y="236"/>
                    <a:pt x="1437" y="236"/>
                    <a:pt x="1437" y="236"/>
                  </a:cubicBezTo>
                  <a:lnTo>
                    <a:pt x="1436" y="234"/>
                  </a:lnTo>
                  <a:close/>
                  <a:moveTo>
                    <a:pt x="1435" y="147"/>
                  </a:moveTo>
                  <a:cubicBezTo>
                    <a:pt x="1431" y="147"/>
                    <a:pt x="1431" y="147"/>
                    <a:pt x="1431" y="147"/>
                  </a:cubicBezTo>
                  <a:cubicBezTo>
                    <a:pt x="1431" y="143"/>
                    <a:pt x="1431" y="143"/>
                    <a:pt x="1431" y="143"/>
                  </a:cubicBezTo>
                  <a:cubicBezTo>
                    <a:pt x="1431" y="139"/>
                    <a:pt x="1431" y="139"/>
                    <a:pt x="1431" y="139"/>
                  </a:cubicBezTo>
                  <a:cubicBezTo>
                    <a:pt x="1431" y="133"/>
                    <a:pt x="1431" y="133"/>
                    <a:pt x="1431" y="133"/>
                  </a:cubicBezTo>
                  <a:cubicBezTo>
                    <a:pt x="1432" y="129"/>
                    <a:pt x="1432" y="129"/>
                    <a:pt x="1432" y="129"/>
                  </a:cubicBezTo>
                  <a:cubicBezTo>
                    <a:pt x="1432" y="124"/>
                    <a:pt x="1432" y="124"/>
                    <a:pt x="1432" y="124"/>
                  </a:cubicBezTo>
                  <a:cubicBezTo>
                    <a:pt x="1436" y="124"/>
                    <a:pt x="1436" y="124"/>
                    <a:pt x="1436" y="124"/>
                  </a:cubicBezTo>
                  <a:cubicBezTo>
                    <a:pt x="1436" y="124"/>
                    <a:pt x="1436" y="124"/>
                    <a:pt x="1436" y="124"/>
                  </a:cubicBezTo>
                  <a:cubicBezTo>
                    <a:pt x="1436" y="125"/>
                    <a:pt x="1436" y="125"/>
                    <a:pt x="1436" y="125"/>
                  </a:cubicBezTo>
                  <a:cubicBezTo>
                    <a:pt x="1436" y="134"/>
                    <a:pt x="1436" y="134"/>
                    <a:pt x="1436" y="134"/>
                  </a:cubicBezTo>
                  <a:cubicBezTo>
                    <a:pt x="1436" y="138"/>
                    <a:pt x="1436" y="138"/>
                    <a:pt x="1436" y="138"/>
                  </a:cubicBezTo>
                  <a:cubicBezTo>
                    <a:pt x="1436" y="144"/>
                    <a:pt x="1436" y="144"/>
                    <a:pt x="1436" y="144"/>
                  </a:cubicBezTo>
                  <a:cubicBezTo>
                    <a:pt x="1436" y="147"/>
                    <a:pt x="1436" y="147"/>
                    <a:pt x="1436" y="147"/>
                  </a:cubicBezTo>
                  <a:lnTo>
                    <a:pt x="1435" y="147"/>
                  </a:lnTo>
                  <a:close/>
                  <a:moveTo>
                    <a:pt x="1431" y="218"/>
                  </a:moveTo>
                  <a:cubicBezTo>
                    <a:pt x="1433" y="214"/>
                    <a:pt x="1433" y="214"/>
                    <a:pt x="1433" y="214"/>
                  </a:cubicBezTo>
                  <a:cubicBezTo>
                    <a:pt x="1434" y="213"/>
                    <a:pt x="1434" y="213"/>
                    <a:pt x="1434" y="213"/>
                  </a:cubicBezTo>
                  <a:cubicBezTo>
                    <a:pt x="1434" y="215"/>
                    <a:pt x="1434" y="215"/>
                    <a:pt x="1434" y="215"/>
                  </a:cubicBezTo>
                  <a:cubicBezTo>
                    <a:pt x="1436" y="218"/>
                    <a:pt x="1436" y="218"/>
                    <a:pt x="1436" y="218"/>
                  </a:cubicBezTo>
                  <a:lnTo>
                    <a:pt x="1431" y="218"/>
                  </a:lnTo>
                  <a:close/>
                  <a:moveTo>
                    <a:pt x="1436" y="223"/>
                  </a:moveTo>
                  <a:cubicBezTo>
                    <a:pt x="1434" y="226"/>
                    <a:pt x="1434" y="226"/>
                    <a:pt x="1434" y="226"/>
                  </a:cubicBezTo>
                  <a:cubicBezTo>
                    <a:pt x="1434" y="228"/>
                    <a:pt x="1434" y="228"/>
                    <a:pt x="1434" y="228"/>
                  </a:cubicBezTo>
                  <a:cubicBezTo>
                    <a:pt x="1432" y="224"/>
                    <a:pt x="1432" y="224"/>
                    <a:pt x="1432" y="224"/>
                  </a:cubicBezTo>
                  <a:cubicBezTo>
                    <a:pt x="1431" y="223"/>
                    <a:pt x="1431" y="223"/>
                    <a:pt x="1431" y="223"/>
                  </a:cubicBezTo>
                  <a:lnTo>
                    <a:pt x="1436" y="223"/>
                  </a:lnTo>
                  <a:close/>
                  <a:moveTo>
                    <a:pt x="1433" y="171"/>
                  </a:moveTo>
                  <a:cubicBezTo>
                    <a:pt x="1434" y="169"/>
                    <a:pt x="1434" y="169"/>
                    <a:pt x="1434" y="169"/>
                  </a:cubicBezTo>
                  <a:cubicBezTo>
                    <a:pt x="1436" y="174"/>
                    <a:pt x="1436" y="174"/>
                    <a:pt x="1436" y="174"/>
                  </a:cubicBezTo>
                  <a:cubicBezTo>
                    <a:pt x="1435" y="174"/>
                    <a:pt x="1435" y="174"/>
                    <a:pt x="1435" y="174"/>
                  </a:cubicBezTo>
                  <a:cubicBezTo>
                    <a:pt x="1432" y="174"/>
                    <a:pt x="1432" y="174"/>
                    <a:pt x="1432" y="174"/>
                  </a:cubicBezTo>
                  <a:lnTo>
                    <a:pt x="1433" y="171"/>
                  </a:lnTo>
                  <a:close/>
                  <a:moveTo>
                    <a:pt x="1432" y="152"/>
                  </a:moveTo>
                  <a:cubicBezTo>
                    <a:pt x="1433" y="152"/>
                    <a:pt x="1433" y="152"/>
                    <a:pt x="1434" y="152"/>
                  </a:cubicBezTo>
                  <a:cubicBezTo>
                    <a:pt x="1434" y="152"/>
                    <a:pt x="1435" y="152"/>
                    <a:pt x="1435" y="152"/>
                  </a:cubicBezTo>
                  <a:cubicBezTo>
                    <a:pt x="1434" y="155"/>
                    <a:pt x="1434" y="155"/>
                    <a:pt x="1434" y="155"/>
                  </a:cubicBezTo>
                  <a:cubicBezTo>
                    <a:pt x="1434" y="155"/>
                    <a:pt x="1434" y="155"/>
                    <a:pt x="1434" y="155"/>
                  </a:cubicBezTo>
                  <a:cubicBezTo>
                    <a:pt x="1433" y="154"/>
                    <a:pt x="1433" y="154"/>
                    <a:pt x="1433" y="154"/>
                  </a:cubicBezTo>
                  <a:lnTo>
                    <a:pt x="1432" y="152"/>
                  </a:lnTo>
                  <a:close/>
                  <a:moveTo>
                    <a:pt x="1434" y="190"/>
                  </a:moveTo>
                  <a:cubicBezTo>
                    <a:pt x="1435" y="192"/>
                    <a:pt x="1435" y="192"/>
                    <a:pt x="1435" y="192"/>
                  </a:cubicBezTo>
                  <a:cubicBezTo>
                    <a:pt x="1433" y="192"/>
                    <a:pt x="1433" y="192"/>
                    <a:pt x="1433" y="192"/>
                  </a:cubicBezTo>
                  <a:cubicBezTo>
                    <a:pt x="1432" y="192"/>
                    <a:pt x="1432" y="192"/>
                    <a:pt x="1432" y="192"/>
                  </a:cubicBezTo>
                  <a:cubicBezTo>
                    <a:pt x="1433" y="192"/>
                    <a:pt x="1433" y="192"/>
                    <a:pt x="1433" y="192"/>
                  </a:cubicBezTo>
                  <a:lnTo>
                    <a:pt x="1434" y="190"/>
                  </a:lnTo>
                  <a:close/>
                  <a:moveTo>
                    <a:pt x="1433" y="179"/>
                  </a:moveTo>
                  <a:cubicBezTo>
                    <a:pt x="1434" y="179"/>
                    <a:pt x="1434" y="179"/>
                    <a:pt x="1434" y="179"/>
                  </a:cubicBezTo>
                  <a:cubicBezTo>
                    <a:pt x="1435" y="179"/>
                    <a:pt x="1435" y="179"/>
                    <a:pt x="1435" y="179"/>
                  </a:cubicBezTo>
                  <a:cubicBezTo>
                    <a:pt x="1434" y="179"/>
                    <a:pt x="1434" y="179"/>
                    <a:pt x="1434" y="179"/>
                  </a:cubicBezTo>
                  <a:cubicBezTo>
                    <a:pt x="1434" y="180"/>
                    <a:pt x="1434" y="180"/>
                    <a:pt x="1434" y="180"/>
                  </a:cubicBezTo>
                  <a:lnTo>
                    <a:pt x="1433" y="179"/>
                  </a:lnTo>
                  <a:close/>
                  <a:moveTo>
                    <a:pt x="1433" y="197"/>
                  </a:moveTo>
                  <a:cubicBezTo>
                    <a:pt x="1436" y="197"/>
                    <a:pt x="1436" y="197"/>
                    <a:pt x="1436" y="197"/>
                  </a:cubicBezTo>
                  <a:cubicBezTo>
                    <a:pt x="1435" y="199"/>
                    <a:pt x="1435" y="199"/>
                    <a:pt x="1435" y="199"/>
                  </a:cubicBezTo>
                  <a:cubicBezTo>
                    <a:pt x="1434" y="201"/>
                    <a:pt x="1434" y="201"/>
                    <a:pt x="1434" y="201"/>
                  </a:cubicBezTo>
                  <a:cubicBezTo>
                    <a:pt x="1432" y="197"/>
                    <a:pt x="1432" y="197"/>
                    <a:pt x="1432" y="197"/>
                  </a:cubicBezTo>
                  <a:lnTo>
                    <a:pt x="1433" y="197"/>
                  </a:lnTo>
                  <a:close/>
                  <a:moveTo>
                    <a:pt x="1432" y="242"/>
                  </a:moveTo>
                  <a:cubicBezTo>
                    <a:pt x="1434" y="240"/>
                    <a:pt x="1434" y="240"/>
                    <a:pt x="1434" y="240"/>
                  </a:cubicBezTo>
                  <a:cubicBezTo>
                    <a:pt x="1436" y="245"/>
                    <a:pt x="1436" y="245"/>
                    <a:pt x="1436" y="245"/>
                  </a:cubicBezTo>
                  <a:cubicBezTo>
                    <a:pt x="1435" y="245"/>
                    <a:pt x="1435" y="245"/>
                    <a:pt x="1435" y="245"/>
                  </a:cubicBezTo>
                  <a:cubicBezTo>
                    <a:pt x="1431" y="245"/>
                    <a:pt x="1431" y="245"/>
                    <a:pt x="1431" y="245"/>
                  </a:cubicBezTo>
                  <a:lnTo>
                    <a:pt x="1432" y="242"/>
                  </a:lnTo>
                  <a:close/>
                  <a:moveTo>
                    <a:pt x="1436" y="250"/>
                  </a:moveTo>
                  <a:cubicBezTo>
                    <a:pt x="1434" y="254"/>
                    <a:pt x="1434" y="254"/>
                    <a:pt x="1434" y="254"/>
                  </a:cubicBezTo>
                  <a:cubicBezTo>
                    <a:pt x="1434" y="255"/>
                    <a:pt x="1434" y="255"/>
                    <a:pt x="1434" y="255"/>
                  </a:cubicBezTo>
                  <a:cubicBezTo>
                    <a:pt x="1432" y="252"/>
                    <a:pt x="1432" y="252"/>
                    <a:pt x="1432" y="252"/>
                  </a:cubicBezTo>
                  <a:cubicBezTo>
                    <a:pt x="1431" y="250"/>
                    <a:pt x="1431" y="250"/>
                    <a:pt x="1431" y="250"/>
                  </a:cubicBezTo>
                  <a:lnTo>
                    <a:pt x="1436" y="250"/>
                  </a:lnTo>
                  <a:close/>
                  <a:moveTo>
                    <a:pt x="1431" y="162"/>
                  </a:moveTo>
                  <a:cubicBezTo>
                    <a:pt x="1431" y="162"/>
                    <a:pt x="1431" y="162"/>
                    <a:pt x="1431" y="162"/>
                  </a:cubicBezTo>
                  <a:cubicBezTo>
                    <a:pt x="1431" y="162"/>
                    <a:pt x="1431" y="162"/>
                    <a:pt x="1431" y="162"/>
                  </a:cubicBezTo>
                  <a:cubicBezTo>
                    <a:pt x="1431" y="162"/>
                    <a:pt x="1431" y="162"/>
                    <a:pt x="1431" y="162"/>
                  </a:cubicBezTo>
                  <a:cubicBezTo>
                    <a:pt x="1431" y="162"/>
                    <a:pt x="1431" y="162"/>
                    <a:pt x="1431" y="162"/>
                  </a:cubicBezTo>
                  <a:close/>
                  <a:moveTo>
                    <a:pt x="1432" y="268"/>
                  </a:moveTo>
                  <a:cubicBezTo>
                    <a:pt x="1434" y="266"/>
                    <a:pt x="1434" y="266"/>
                    <a:pt x="1434" y="266"/>
                  </a:cubicBezTo>
                  <a:cubicBezTo>
                    <a:pt x="1434" y="266"/>
                    <a:pt x="1434" y="266"/>
                    <a:pt x="1434" y="266"/>
                  </a:cubicBezTo>
                  <a:cubicBezTo>
                    <a:pt x="1434" y="266"/>
                    <a:pt x="1434" y="266"/>
                    <a:pt x="1434" y="266"/>
                  </a:cubicBezTo>
                  <a:cubicBezTo>
                    <a:pt x="1436" y="271"/>
                    <a:pt x="1436" y="271"/>
                    <a:pt x="1436" y="271"/>
                  </a:cubicBezTo>
                  <a:cubicBezTo>
                    <a:pt x="1435" y="271"/>
                    <a:pt x="1435" y="271"/>
                    <a:pt x="1435" y="271"/>
                  </a:cubicBezTo>
                  <a:cubicBezTo>
                    <a:pt x="1431" y="271"/>
                    <a:pt x="1431" y="271"/>
                    <a:pt x="1431" y="271"/>
                  </a:cubicBezTo>
                  <a:cubicBezTo>
                    <a:pt x="1431" y="271"/>
                    <a:pt x="1431" y="271"/>
                    <a:pt x="1431" y="271"/>
                  </a:cubicBezTo>
                  <a:cubicBezTo>
                    <a:pt x="1431" y="271"/>
                    <a:pt x="1431" y="271"/>
                    <a:pt x="1431" y="271"/>
                  </a:cubicBezTo>
                  <a:lnTo>
                    <a:pt x="1432" y="268"/>
                  </a:lnTo>
                  <a:close/>
                  <a:moveTo>
                    <a:pt x="1431" y="234"/>
                  </a:moveTo>
                  <a:cubicBezTo>
                    <a:pt x="1430" y="236"/>
                    <a:pt x="1430" y="236"/>
                    <a:pt x="1430" y="236"/>
                  </a:cubicBezTo>
                  <a:cubicBezTo>
                    <a:pt x="1430" y="236"/>
                    <a:pt x="1430" y="236"/>
                    <a:pt x="1430" y="236"/>
                  </a:cubicBezTo>
                  <a:cubicBezTo>
                    <a:pt x="1430" y="235"/>
                    <a:pt x="1430" y="235"/>
                    <a:pt x="1430" y="235"/>
                  </a:cubicBezTo>
                  <a:cubicBezTo>
                    <a:pt x="1430" y="232"/>
                    <a:pt x="1430" y="232"/>
                    <a:pt x="1430" y="232"/>
                  </a:cubicBezTo>
                  <a:lnTo>
                    <a:pt x="1431" y="234"/>
                  </a:lnTo>
                  <a:close/>
                  <a:moveTo>
                    <a:pt x="1430" y="259"/>
                  </a:moveTo>
                  <a:cubicBezTo>
                    <a:pt x="1431" y="260"/>
                    <a:pt x="1431" y="260"/>
                    <a:pt x="1431" y="260"/>
                  </a:cubicBezTo>
                  <a:cubicBezTo>
                    <a:pt x="1430" y="261"/>
                    <a:pt x="1430" y="261"/>
                    <a:pt x="1430" y="261"/>
                  </a:cubicBezTo>
                  <a:cubicBezTo>
                    <a:pt x="1430" y="262"/>
                    <a:pt x="1430" y="262"/>
                    <a:pt x="1430" y="262"/>
                  </a:cubicBezTo>
                  <a:cubicBezTo>
                    <a:pt x="1429" y="263"/>
                    <a:pt x="1429" y="263"/>
                    <a:pt x="1429" y="263"/>
                  </a:cubicBezTo>
                  <a:cubicBezTo>
                    <a:pt x="1429" y="261"/>
                    <a:pt x="1429" y="261"/>
                    <a:pt x="1429" y="261"/>
                  </a:cubicBezTo>
                  <a:cubicBezTo>
                    <a:pt x="1429" y="260"/>
                    <a:pt x="1429" y="260"/>
                    <a:pt x="1429" y="260"/>
                  </a:cubicBezTo>
                  <a:cubicBezTo>
                    <a:pt x="1429" y="258"/>
                    <a:pt x="1429" y="258"/>
                    <a:pt x="1429" y="258"/>
                  </a:cubicBezTo>
                  <a:cubicBezTo>
                    <a:pt x="1429" y="258"/>
                    <a:pt x="1429" y="258"/>
                    <a:pt x="1429" y="258"/>
                  </a:cubicBezTo>
                  <a:lnTo>
                    <a:pt x="1430" y="259"/>
                  </a:lnTo>
                  <a:close/>
                  <a:moveTo>
                    <a:pt x="1431" y="286"/>
                  </a:moveTo>
                  <a:cubicBezTo>
                    <a:pt x="1430" y="286"/>
                    <a:pt x="1430" y="286"/>
                    <a:pt x="1430" y="286"/>
                  </a:cubicBezTo>
                  <a:cubicBezTo>
                    <a:pt x="1429" y="288"/>
                    <a:pt x="1429" y="288"/>
                    <a:pt x="1429" y="288"/>
                  </a:cubicBezTo>
                  <a:cubicBezTo>
                    <a:pt x="1429" y="289"/>
                    <a:pt x="1429" y="289"/>
                    <a:pt x="1429" y="289"/>
                  </a:cubicBezTo>
                  <a:cubicBezTo>
                    <a:pt x="1429" y="287"/>
                    <a:pt x="1429" y="287"/>
                    <a:pt x="1429" y="287"/>
                  </a:cubicBezTo>
                  <a:cubicBezTo>
                    <a:pt x="1429" y="285"/>
                    <a:pt x="1429" y="285"/>
                    <a:pt x="1429" y="285"/>
                  </a:cubicBezTo>
                  <a:cubicBezTo>
                    <a:pt x="1429" y="283"/>
                    <a:pt x="1429" y="283"/>
                    <a:pt x="1429" y="283"/>
                  </a:cubicBezTo>
                  <a:lnTo>
                    <a:pt x="1431" y="286"/>
                  </a:lnTo>
                  <a:close/>
                  <a:moveTo>
                    <a:pt x="1431" y="313"/>
                  </a:moveTo>
                  <a:cubicBezTo>
                    <a:pt x="1430" y="314"/>
                    <a:pt x="1430" y="314"/>
                    <a:pt x="1430" y="314"/>
                  </a:cubicBezTo>
                  <a:cubicBezTo>
                    <a:pt x="1429" y="316"/>
                    <a:pt x="1429" y="316"/>
                    <a:pt x="1429" y="316"/>
                  </a:cubicBezTo>
                  <a:cubicBezTo>
                    <a:pt x="1428" y="317"/>
                    <a:pt x="1428" y="317"/>
                    <a:pt x="1428" y="317"/>
                  </a:cubicBezTo>
                  <a:cubicBezTo>
                    <a:pt x="1428" y="315"/>
                    <a:pt x="1428" y="315"/>
                    <a:pt x="1428" y="315"/>
                  </a:cubicBezTo>
                  <a:cubicBezTo>
                    <a:pt x="1428" y="312"/>
                    <a:pt x="1428" y="312"/>
                    <a:pt x="1428" y="312"/>
                  </a:cubicBezTo>
                  <a:cubicBezTo>
                    <a:pt x="1428" y="309"/>
                    <a:pt x="1428" y="309"/>
                    <a:pt x="1428" y="309"/>
                  </a:cubicBezTo>
                  <a:lnTo>
                    <a:pt x="1431" y="313"/>
                  </a:lnTo>
                  <a:close/>
                  <a:moveTo>
                    <a:pt x="1430" y="342"/>
                  </a:moveTo>
                  <a:cubicBezTo>
                    <a:pt x="1429" y="344"/>
                    <a:pt x="1429" y="344"/>
                    <a:pt x="1429" y="344"/>
                  </a:cubicBezTo>
                  <a:cubicBezTo>
                    <a:pt x="1428" y="347"/>
                    <a:pt x="1428" y="347"/>
                    <a:pt x="1428" y="347"/>
                  </a:cubicBezTo>
                  <a:cubicBezTo>
                    <a:pt x="1428" y="342"/>
                    <a:pt x="1428" y="342"/>
                    <a:pt x="1428" y="342"/>
                  </a:cubicBezTo>
                  <a:cubicBezTo>
                    <a:pt x="1428" y="337"/>
                    <a:pt x="1428" y="337"/>
                    <a:pt x="1428" y="337"/>
                  </a:cubicBezTo>
                  <a:lnTo>
                    <a:pt x="1430" y="342"/>
                  </a:lnTo>
                  <a:close/>
                  <a:moveTo>
                    <a:pt x="1430" y="369"/>
                  </a:moveTo>
                  <a:cubicBezTo>
                    <a:pt x="1429" y="370"/>
                    <a:pt x="1429" y="370"/>
                    <a:pt x="1429" y="370"/>
                  </a:cubicBezTo>
                  <a:cubicBezTo>
                    <a:pt x="1427" y="373"/>
                    <a:pt x="1427" y="373"/>
                    <a:pt x="1427" y="373"/>
                  </a:cubicBezTo>
                  <a:cubicBezTo>
                    <a:pt x="1427" y="369"/>
                    <a:pt x="1427" y="369"/>
                    <a:pt x="1427" y="369"/>
                  </a:cubicBezTo>
                  <a:cubicBezTo>
                    <a:pt x="1427" y="365"/>
                    <a:pt x="1427" y="365"/>
                    <a:pt x="1427" y="365"/>
                  </a:cubicBezTo>
                  <a:lnTo>
                    <a:pt x="1430" y="369"/>
                  </a:lnTo>
                  <a:close/>
                  <a:moveTo>
                    <a:pt x="1430" y="392"/>
                  </a:moveTo>
                  <a:cubicBezTo>
                    <a:pt x="1429" y="392"/>
                    <a:pt x="1429" y="392"/>
                    <a:pt x="1429" y="392"/>
                  </a:cubicBezTo>
                  <a:cubicBezTo>
                    <a:pt x="1428" y="394"/>
                    <a:pt x="1428" y="394"/>
                    <a:pt x="1428" y="394"/>
                  </a:cubicBezTo>
                  <a:cubicBezTo>
                    <a:pt x="1427" y="396"/>
                    <a:pt x="1427" y="396"/>
                    <a:pt x="1427" y="396"/>
                  </a:cubicBezTo>
                  <a:cubicBezTo>
                    <a:pt x="1427" y="393"/>
                    <a:pt x="1427" y="393"/>
                    <a:pt x="1427" y="393"/>
                  </a:cubicBezTo>
                  <a:cubicBezTo>
                    <a:pt x="1427" y="390"/>
                    <a:pt x="1427" y="390"/>
                    <a:pt x="1427" y="390"/>
                  </a:cubicBezTo>
                  <a:cubicBezTo>
                    <a:pt x="1427" y="388"/>
                    <a:pt x="1427" y="388"/>
                    <a:pt x="1427" y="388"/>
                  </a:cubicBezTo>
                  <a:lnTo>
                    <a:pt x="1430" y="392"/>
                  </a:lnTo>
                  <a:close/>
                  <a:moveTo>
                    <a:pt x="1430" y="414"/>
                  </a:moveTo>
                  <a:cubicBezTo>
                    <a:pt x="1429" y="416"/>
                    <a:pt x="1429" y="416"/>
                    <a:pt x="1429" y="416"/>
                  </a:cubicBezTo>
                  <a:cubicBezTo>
                    <a:pt x="1426" y="419"/>
                    <a:pt x="1426" y="419"/>
                    <a:pt x="1426" y="419"/>
                  </a:cubicBezTo>
                  <a:cubicBezTo>
                    <a:pt x="1426" y="414"/>
                    <a:pt x="1426" y="414"/>
                    <a:pt x="1426" y="414"/>
                  </a:cubicBezTo>
                  <a:cubicBezTo>
                    <a:pt x="1426" y="410"/>
                    <a:pt x="1426" y="410"/>
                    <a:pt x="1426" y="410"/>
                  </a:cubicBezTo>
                  <a:lnTo>
                    <a:pt x="1430" y="414"/>
                  </a:lnTo>
                  <a:close/>
                  <a:moveTo>
                    <a:pt x="1427" y="124"/>
                  </a:moveTo>
                  <a:cubicBezTo>
                    <a:pt x="1426" y="128"/>
                    <a:pt x="1426" y="128"/>
                    <a:pt x="1426" y="128"/>
                  </a:cubicBezTo>
                  <a:cubicBezTo>
                    <a:pt x="1426" y="134"/>
                    <a:pt x="1426" y="134"/>
                    <a:pt x="1426" y="134"/>
                  </a:cubicBezTo>
                  <a:cubicBezTo>
                    <a:pt x="1426" y="138"/>
                    <a:pt x="1426" y="138"/>
                    <a:pt x="1426" y="138"/>
                  </a:cubicBezTo>
                  <a:cubicBezTo>
                    <a:pt x="1426" y="146"/>
                    <a:pt x="1426" y="146"/>
                    <a:pt x="1426" y="146"/>
                  </a:cubicBezTo>
                  <a:cubicBezTo>
                    <a:pt x="1426" y="146"/>
                    <a:pt x="1425" y="146"/>
                    <a:pt x="1424" y="146"/>
                  </a:cubicBezTo>
                  <a:cubicBezTo>
                    <a:pt x="1423" y="145"/>
                    <a:pt x="1422" y="145"/>
                    <a:pt x="1421" y="145"/>
                  </a:cubicBezTo>
                  <a:cubicBezTo>
                    <a:pt x="1420" y="144"/>
                    <a:pt x="1419" y="144"/>
                    <a:pt x="1418" y="143"/>
                  </a:cubicBezTo>
                  <a:cubicBezTo>
                    <a:pt x="1418" y="140"/>
                    <a:pt x="1418" y="140"/>
                    <a:pt x="1418" y="140"/>
                  </a:cubicBezTo>
                  <a:cubicBezTo>
                    <a:pt x="1419" y="130"/>
                    <a:pt x="1419" y="130"/>
                    <a:pt x="1419" y="130"/>
                  </a:cubicBezTo>
                  <a:cubicBezTo>
                    <a:pt x="1419" y="127"/>
                    <a:pt x="1419" y="127"/>
                    <a:pt x="1419" y="127"/>
                  </a:cubicBezTo>
                  <a:cubicBezTo>
                    <a:pt x="1419" y="124"/>
                    <a:pt x="1419" y="124"/>
                    <a:pt x="1419" y="124"/>
                  </a:cubicBezTo>
                  <a:cubicBezTo>
                    <a:pt x="1422" y="124"/>
                    <a:pt x="1422" y="124"/>
                    <a:pt x="1422" y="124"/>
                  </a:cubicBezTo>
                  <a:cubicBezTo>
                    <a:pt x="1426" y="124"/>
                    <a:pt x="1426" y="124"/>
                    <a:pt x="1426" y="124"/>
                  </a:cubicBezTo>
                  <a:cubicBezTo>
                    <a:pt x="1427" y="124"/>
                    <a:pt x="1427" y="124"/>
                    <a:pt x="1427" y="124"/>
                  </a:cubicBezTo>
                  <a:close/>
                  <a:moveTo>
                    <a:pt x="1419" y="162"/>
                  </a:moveTo>
                  <a:cubicBezTo>
                    <a:pt x="1418" y="163"/>
                    <a:pt x="1418" y="163"/>
                    <a:pt x="1418" y="163"/>
                  </a:cubicBezTo>
                  <a:cubicBezTo>
                    <a:pt x="1417" y="165"/>
                    <a:pt x="1417" y="165"/>
                    <a:pt x="1417" y="165"/>
                  </a:cubicBezTo>
                  <a:cubicBezTo>
                    <a:pt x="1417" y="165"/>
                    <a:pt x="1417" y="165"/>
                    <a:pt x="1417" y="165"/>
                  </a:cubicBezTo>
                  <a:cubicBezTo>
                    <a:pt x="1417" y="165"/>
                    <a:pt x="1417" y="165"/>
                    <a:pt x="1417" y="165"/>
                  </a:cubicBezTo>
                  <a:cubicBezTo>
                    <a:pt x="1417" y="162"/>
                    <a:pt x="1417" y="162"/>
                    <a:pt x="1417" y="162"/>
                  </a:cubicBezTo>
                  <a:cubicBezTo>
                    <a:pt x="1417" y="159"/>
                    <a:pt x="1417" y="159"/>
                    <a:pt x="1417" y="159"/>
                  </a:cubicBezTo>
                  <a:lnTo>
                    <a:pt x="1419" y="162"/>
                  </a:lnTo>
                  <a:close/>
                  <a:moveTo>
                    <a:pt x="1417" y="185"/>
                  </a:moveTo>
                  <a:cubicBezTo>
                    <a:pt x="1417" y="186"/>
                    <a:pt x="1417" y="186"/>
                    <a:pt x="1417" y="186"/>
                  </a:cubicBezTo>
                  <a:cubicBezTo>
                    <a:pt x="1416" y="186"/>
                    <a:pt x="1416" y="186"/>
                    <a:pt x="1416" y="186"/>
                  </a:cubicBezTo>
                  <a:cubicBezTo>
                    <a:pt x="1416" y="187"/>
                    <a:pt x="1416" y="187"/>
                    <a:pt x="1416" y="187"/>
                  </a:cubicBezTo>
                  <a:cubicBezTo>
                    <a:pt x="1416" y="187"/>
                    <a:pt x="1416" y="187"/>
                    <a:pt x="1416" y="187"/>
                  </a:cubicBezTo>
                  <a:cubicBezTo>
                    <a:pt x="1416" y="187"/>
                    <a:pt x="1416" y="187"/>
                    <a:pt x="1416" y="187"/>
                  </a:cubicBezTo>
                  <a:cubicBezTo>
                    <a:pt x="1416" y="186"/>
                    <a:pt x="1416" y="186"/>
                    <a:pt x="1416" y="186"/>
                  </a:cubicBezTo>
                  <a:cubicBezTo>
                    <a:pt x="1416" y="185"/>
                    <a:pt x="1416" y="185"/>
                    <a:pt x="1416" y="185"/>
                  </a:cubicBezTo>
                  <a:cubicBezTo>
                    <a:pt x="1416" y="183"/>
                    <a:pt x="1416" y="183"/>
                    <a:pt x="1416" y="183"/>
                  </a:cubicBezTo>
                  <a:lnTo>
                    <a:pt x="1417" y="185"/>
                  </a:lnTo>
                  <a:close/>
                  <a:moveTo>
                    <a:pt x="1417" y="207"/>
                  </a:moveTo>
                  <a:cubicBezTo>
                    <a:pt x="1416" y="209"/>
                    <a:pt x="1416" y="209"/>
                    <a:pt x="1416" y="209"/>
                  </a:cubicBezTo>
                  <a:cubicBezTo>
                    <a:pt x="1415" y="211"/>
                    <a:pt x="1415" y="211"/>
                    <a:pt x="1415" y="211"/>
                  </a:cubicBezTo>
                  <a:cubicBezTo>
                    <a:pt x="1414" y="211"/>
                    <a:pt x="1414" y="211"/>
                    <a:pt x="1414" y="211"/>
                  </a:cubicBezTo>
                  <a:cubicBezTo>
                    <a:pt x="1414" y="210"/>
                    <a:pt x="1414" y="210"/>
                    <a:pt x="1414" y="210"/>
                  </a:cubicBezTo>
                  <a:cubicBezTo>
                    <a:pt x="1415" y="207"/>
                    <a:pt x="1415" y="207"/>
                    <a:pt x="1415" y="207"/>
                  </a:cubicBezTo>
                  <a:cubicBezTo>
                    <a:pt x="1415" y="203"/>
                    <a:pt x="1415" y="203"/>
                    <a:pt x="1415" y="203"/>
                  </a:cubicBezTo>
                  <a:lnTo>
                    <a:pt x="1417" y="207"/>
                  </a:lnTo>
                  <a:close/>
                  <a:moveTo>
                    <a:pt x="1417" y="250"/>
                  </a:moveTo>
                  <a:cubicBezTo>
                    <a:pt x="1419" y="250"/>
                    <a:pt x="1419" y="250"/>
                    <a:pt x="1419" y="250"/>
                  </a:cubicBezTo>
                  <a:cubicBezTo>
                    <a:pt x="1421" y="250"/>
                    <a:pt x="1421" y="250"/>
                    <a:pt x="1421" y="250"/>
                  </a:cubicBezTo>
                  <a:cubicBezTo>
                    <a:pt x="1422" y="250"/>
                    <a:pt x="1422" y="250"/>
                    <a:pt x="1422" y="250"/>
                  </a:cubicBezTo>
                  <a:cubicBezTo>
                    <a:pt x="1422" y="251"/>
                    <a:pt x="1422" y="251"/>
                    <a:pt x="1422" y="251"/>
                  </a:cubicBezTo>
                  <a:cubicBezTo>
                    <a:pt x="1421" y="252"/>
                    <a:pt x="1421" y="252"/>
                    <a:pt x="1421" y="252"/>
                  </a:cubicBezTo>
                  <a:cubicBezTo>
                    <a:pt x="1420" y="253"/>
                    <a:pt x="1420" y="253"/>
                    <a:pt x="1420" y="253"/>
                  </a:cubicBezTo>
                  <a:cubicBezTo>
                    <a:pt x="1419" y="255"/>
                    <a:pt x="1419" y="255"/>
                    <a:pt x="1419" y="255"/>
                  </a:cubicBezTo>
                  <a:cubicBezTo>
                    <a:pt x="1418" y="256"/>
                    <a:pt x="1418" y="256"/>
                    <a:pt x="1418" y="256"/>
                  </a:cubicBezTo>
                  <a:cubicBezTo>
                    <a:pt x="1416" y="252"/>
                    <a:pt x="1416" y="252"/>
                    <a:pt x="1416" y="252"/>
                  </a:cubicBezTo>
                  <a:cubicBezTo>
                    <a:pt x="1414" y="250"/>
                    <a:pt x="1414" y="250"/>
                    <a:pt x="1414" y="250"/>
                  </a:cubicBezTo>
                  <a:lnTo>
                    <a:pt x="1417" y="250"/>
                  </a:lnTo>
                  <a:close/>
                  <a:moveTo>
                    <a:pt x="1417" y="265"/>
                  </a:moveTo>
                  <a:cubicBezTo>
                    <a:pt x="1418" y="264"/>
                    <a:pt x="1418" y="264"/>
                    <a:pt x="1418" y="264"/>
                  </a:cubicBezTo>
                  <a:cubicBezTo>
                    <a:pt x="1421" y="269"/>
                    <a:pt x="1421" y="269"/>
                    <a:pt x="1421" y="269"/>
                  </a:cubicBezTo>
                  <a:cubicBezTo>
                    <a:pt x="1422" y="271"/>
                    <a:pt x="1422" y="271"/>
                    <a:pt x="1422" y="271"/>
                  </a:cubicBezTo>
                  <a:cubicBezTo>
                    <a:pt x="1414" y="271"/>
                    <a:pt x="1414" y="271"/>
                    <a:pt x="1414" y="271"/>
                  </a:cubicBezTo>
                  <a:cubicBezTo>
                    <a:pt x="1413" y="271"/>
                    <a:pt x="1413" y="271"/>
                    <a:pt x="1413" y="271"/>
                  </a:cubicBezTo>
                  <a:cubicBezTo>
                    <a:pt x="1414" y="270"/>
                    <a:pt x="1414" y="270"/>
                    <a:pt x="1414" y="270"/>
                  </a:cubicBezTo>
                  <a:lnTo>
                    <a:pt x="1417" y="265"/>
                  </a:lnTo>
                  <a:close/>
                  <a:moveTo>
                    <a:pt x="1417" y="276"/>
                  </a:moveTo>
                  <a:cubicBezTo>
                    <a:pt x="1420" y="276"/>
                    <a:pt x="1420" y="276"/>
                    <a:pt x="1420" y="276"/>
                  </a:cubicBezTo>
                  <a:cubicBezTo>
                    <a:pt x="1421" y="276"/>
                    <a:pt x="1421" y="276"/>
                    <a:pt x="1421" y="276"/>
                  </a:cubicBezTo>
                  <a:cubicBezTo>
                    <a:pt x="1421" y="277"/>
                    <a:pt x="1421" y="277"/>
                    <a:pt x="1421" y="277"/>
                  </a:cubicBezTo>
                  <a:cubicBezTo>
                    <a:pt x="1419" y="278"/>
                    <a:pt x="1419" y="278"/>
                    <a:pt x="1419" y="278"/>
                  </a:cubicBezTo>
                  <a:cubicBezTo>
                    <a:pt x="1418" y="281"/>
                    <a:pt x="1418" y="281"/>
                    <a:pt x="1418" y="281"/>
                  </a:cubicBezTo>
                  <a:cubicBezTo>
                    <a:pt x="1417" y="282"/>
                    <a:pt x="1417" y="282"/>
                    <a:pt x="1417" y="282"/>
                  </a:cubicBezTo>
                  <a:cubicBezTo>
                    <a:pt x="1413" y="276"/>
                    <a:pt x="1413" y="276"/>
                    <a:pt x="1413" y="276"/>
                  </a:cubicBezTo>
                  <a:cubicBezTo>
                    <a:pt x="1413" y="276"/>
                    <a:pt x="1413" y="276"/>
                    <a:pt x="1413" y="276"/>
                  </a:cubicBezTo>
                  <a:lnTo>
                    <a:pt x="1417" y="276"/>
                  </a:lnTo>
                  <a:close/>
                  <a:moveTo>
                    <a:pt x="1417" y="290"/>
                  </a:moveTo>
                  <a:cubicBezTo>
                    <a:pt x="1421" y="297"/>
                    <a:pt x="1421" y="297"/>
                    <a:pt x="1421" y="297"/>
                  </a:cubicBezTo>
                  <a:cubicBezTo>
                    <a:pt x="1421" y="297"/>
                    <a:pt x="1421" y="297"/>
                    <a:pt x="1421" y="297"/>
                  </a:cubicBezTo>
                  <a:cubicBezTo>
                    <a:pt x="1413" y="297"/>
                    <a:pt x="1413" y="297"/>
                    <a:pt x="1413" y="297"/>
                  </a:cubicBezTo>
                  <a:cubicBezTo>
                    <a:pt x="1412" y="297"/>
                    <a:pt x="1412" y="297"/>
                    <a:pt x="1412" y="297"/>
                  </a:cubicBezTo>
                  <a:cubicBezTo>
                    <a:pt x="1412" y="296"/>
                    <a:pt x="1412" y="296"/>
                    <a:pt x="1412" y="296"/>
                  </a:cubicBezTo>
                  <a:cubicBezTo>
                    <a:pt x="1416" y="292"/>
                    <a:pt x="1416" y="292"/>
                    <a:pt x="1416" y="292"/>
                  </a:cubicBezTo>
                  <a:lnTo>
                    <a:pt x="1417" y="290"/>
                  </a:lnTo>
                  <a:close/>
                  <a:moveTo>
                    <a:pt x="1415" y="302"/>
                  </a:moveTo>
                  <a:cubicBezTo>
                    <a:pt x="1418" y="302"/>
                    <a:pt x="1418" y="302"/>
                    <a:pt x="1418" y="302"/>
                  </a:cubicBezTo>
                  <a:cubicBezTo>
                    <a:pt x="1421" y="302"/>
                    <a:pt x="1421" y="302"/>
                    <a:pt x="1421" y="302"/>
                  </a:cubicBezTo>
                  <a:cubicBezTo>
                    <a:pt x="1420" y="304"/>
                    <a:pt x="1420" y="304"/>
                    <a:pt x="1420" y="304"/>
                  </a:cubicBezTo>
                  <a:cubicBezTo>
                    <a:pt x="1419" y="305"/>
                    <a:pt x="1419" y="305"/>
                    <a:pt x="1419" y="305"/>
                  </a:cubicBezTo>
                  <a:cubicBezTo>
                    <a:pt x="1417" y="307"/>
                    <a:pt x="1417" y="307"/>
                    <a:pt x="1417" y="307"/>
                  </a:cubicBezTo>
                  <a:cubicBezTo>
                    <a:pt x="1416" y="309"/>
                    <a:pt x="1416" y="309"/>
                    <a:pt x="1416" y="309"/>
                  </a:cubicBezTo>
                  <a:cubicBezTo>
                    <a:pt x="1412" y="302"/>
                    <a:pt x="1412" y="302"/>
                    <a:pt x="1412" y="302"/>
                  </a:cubicBezTo>
                  <a:cubicBezTo>
                    <a:pt x="1411" y="302"/>
                    <a:pt x="1411" y="302"/>
                    <a:pt x="1411" y="302"/>
                  </a:cubicBezTo>
                  <a:lnTo>
                    <a:pt x="1415" y="302"/>
                  </a:lnTo>
                  <a:close/>
                  <a:moveTo>
                    <a:pt x="1416" y="318"/>
                  </a:moveTo>
                  <a:cubicBezTo>
                    <a:pt x="1421" y="325"/>
                    <a:pt x="1421" y="325"/>
                    <a:pt x="1421" y="325"/>
                  </a:cubicBezTo>
                  <a:cubicBezTo>
                    <a:pt x="1421" y="325"/>
                    <a:pt x="1421" y="325"/>
                    <a:pt x="1421" y="325"/>
                  </a:cubicBezTo>
                  <a:cubicBezTo>
                    <a:pt x="1410" y="325"/>
                    <a:pt x="1410" y="325"/>
                    <a:pt x="1410" y="325"/>
                  </a:cubicBezTo>
                  <a:cubicBezTo>
                    <a:pt x="1410" y="325"/>
                    <a:pt x="1410" y="325"/>
                    <a:pt x="1410" y="325"/>
                  </a:cubicBezTo>
                  <a:cubicBezTo>
                    <a:pt x="1410" y="325"/>
                    <a:pt x="1410" y="325"/>
                    <a:pt x="1410" y="325"/>
                  </a:cubicBezTo>
                  <a:cubicBezTo>
                    <a:pt x="1415" y="319"/>
                    <a:pt x="1415" y="319"/>
                    <a:pt x="1415" y="319"/>
                  </a:cubicBezTo>
                  <a:lnTo>
                    <a:pt x="1416" y="318"/>
                  </a:lnTo>
                  <a:close/>
                  <a:moveTo>
                    <a:pt x="1410" y="330"/>
                  </a:moveTo>
                  <a:cubicBezTo>
                    <a:pt x="1415" y="330"/>
                    <a:pt x="1415" y="330"/>
                    <a:pt x="1415" y="330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18" y="333"/>
                    <a:pt x="1418" y="333"/>
                    <a:pt x="1418" y="333"/>
                  </a:cubicBezTo>
                  <a:cubicBezTo>
                    <a:pt x="1416" y="336"/>
                    <a:pt x="1416" y="336"/>
                    <a:pt x="1416" y="336"/>
                  </a:cubicBezTo>
                  <a:cubicBezTo>
                    <a:pt x="1415" y="338"/>
                    <a:pt x="1415" y="338"/>
                    <a:pt x="1415" y="338"/>
                  </a:cubicBezTo>
                  <a:cubicBezTo>
                    <a:pt x="1410" y="330"/>
                    <a:pt x="1410" y="330"/>
                    <a:pt x="1410" y="330"/>
                  </a:cubicBezTo>
                  <a:close/>
                  <a:moveTo>
                    <a:pt x="1415" y="346"/>
                  </a:moveTo>
                  <a:cubicBezTo>
                    <a:pt x="1420" y="355"/>
                    <a:pt x="1420" y="355"/>
                    <a:pt x="1420" y="355"/>
                  </a:cubicBezTo>
                  <a:cubicBezTo>
                    <a:pt x="1420" y="355"/>
                    <a:pt x="1420" y="355"/>
                    <a:pt x="1420" y="355"/>
                  </a:cubicBezTo>
                  <a:cubicBezTo>
                    <a:pt x="1413" y="355"/>
                    <a:pt x="1413" y="355"/>
                    <a:pt x="1413" y="355"/>
                  </a:cubicBezTo>
                  <a:cubicBezTo>
                    <a:pt x="1408" y="355"/>
                    <a:pt x="1408" y="355"/>
                    <a:pt x="1408" y="355"/>
                  </a:cubicBezTo>
                  <a:cubicBezTo>
                    <a:pt x="1410" y="352"/>
                    <a:pt x="1410" y="352"/>
                    <a:pt x="1410" y="352"/>
                  </a:cubicBezTo>
                  <a:cubicBezTo>
                    <a:pt x="1413" y="348"/>
                    <a:pt x="1413" y="348"/>
                    <a:pt x="1413" y="348"/>
                  </a:cubicBezTo>
                  <a:lnTo>
                    <a:pt x="1415" y="346"/>
                  </a:lnTo>
                  <a:close/>
                  <a:moveTo>
                    <a:pt x="1412" y="360"/>
                  </a:moveTo>
                  <a:cubicBezTo>
                    <a:pt x="1418" y="360"/>
                    <a:pt x="1418" y="360"/>
                    <a:pt x="1418" y="360"/>
                  </a:cubicBezTo>
                  <a:cubicBezTo>
                    <a:pt x="1419" y="360"/>
                    <a:pt x="1419" y="360"/>
                    <a:pt x="1419" y="360"/>
                  </a:cubicBezTo>
                  <a:cubicBezTo>
                    <a:pt x="1418" y="360"/>
                    <a:pt x="1418" y="360"/>
                    <a:pt x="1418" y="360"/>
                  </a:cubicBezTo>
                  <a:cubicBezTo>
                    <a:pt x="1415" y="363"/>
                    <a:pt x="1415" y="363"/>
                    <a:pt x="1415" y="363"/>
                  </a:cubicBezTo>
                  <a:cubicBezTo>
                    <a:pt x="1414" y="365"/>
                    <a:pt x="1414" y="365"/>
                    <a:pt x="1414" y="365"/>
                  </a:cubicBezTo>
                  <a:cubicBezTo>
                    <a:pt x="1409" y="360"/>
                    <a:pt x="1409" y="360"/>
                    <a:pt x="1409" y="360"/>
                  </a:cubicBezTo>
                  <a:lnTo>
                    <a:pt x="1412" y="360"/>
                  </a:lnTo>
                  <a:close/>
                  <a:moveTo>
                    <a:pt x="1413" y="372"/>
                  </a:moveTo>
                  <a:cubicBezTo>
                    <a:pt x="1419" y="378"/>
                    <a:pt x="1419" y="378"/>
                    <a:pt x="1419" y="378"/>
                  </a:cubicBezTo>
                  <a:cubicBezTo>
                    <a:pt x="1415" y="378"/>
                    <a:pt x="1415" y="378"/>
                    <a:pt x="1415" y="378"/>
                  </a:cubicBezTo>
                  <a:cubicBezTo>
                    <a:pt x="1411" y="378"/>
                    <a:pt x="1411" y="378"/>
                    <a:pt x="1411" y="378"/>
                  </a:cubicBezTo>
                  <a:cubicBezTo>
                    <a:pt x="1408" y="378"/>
                    <a:pt x="1408" y="378"/>
                    <a:pt x="1408" y="378"/>
                  </a:cubicBezTo>
                  <a:cubicBezTo>
                    <a:pt x="1409" y="377"/>
                    <a:pt x="1409" y="377"/>
                    <a:pt x="1409" y="377"/>
                  </a:cubicBezTo>
                  <a:cubicBezTo>
                    <a:pt x="1411" y="375"/>
                    <a:pt x="1411" y="375"/>
                    <a:pt x="1411" y="375"/>
                  </a:cubicBezTo>
                  <a:lnTo>
                    <a:pt x="1413" y="372"/>
                  </a:lnTo>
                  <a:close/>
                  <a:moveTo>
                    <a:pt x="1410" y="383"/>
                  </a:moveTo>
                  <a:cubicBezTo>
                    <a:pt x="1413" y="383"/>
                    <a:pt x="1413" y="383"/>
                    <a:pt x="1413" y="383"/>
                  </a:cubicBezTo>
                  <a:cubicBezTo>
                    <a:pt x="1416" y="383"/>
                    <a:pt x="1416" y="383"/>
                    <a:pt x="1416" y="383"/>
                  </a:cubicBezTo>
                  <a:cubicBezTo>
                    <a:pt x="1418" y="383"/>
                    <a:pt x="1418" y="383"/>
                    <a:pt x="1418" y="383"/>
                  </a:cubicBezTo>
                  <a:cubicBezTo>
                    <a:pt x="1417" y="384"/>
                    <a:pt x="1417" y="384"/>
                    <a:pt x="1417" y="384"/>
                  </a:cubicBezTo>
                  <a:cubicBezTo>
                    <a:pt x="1415" y="386"/>
                    <a:pt x="1415" y="386"/>
                    <a:pt x="1415" y="386"/>
                  </a:cubicBezTo>
                  <a:cubicBezTo>
                    <a:pt x="1414" y="387"/>
                    <a:pt x="1414" y="387"/>
                    <a:pt x="1414" y="387"/>
                  </a:cubicBezTo>
                  <a:cubicBezTo>
                    <a:pt x="1413" y="388"/>
                    <a:pt x="1413" y="388"/>
                    <a:pt x="1413" y="388"/>
                  </a:cubicBezTo>
                  <a:cubicBezTo>
                    <a:pt x="1408" y="383"/>
                    <a:pt x="1408" y="383"/>
                    <a:pt x="1408" y="383"/>
                  </a:cubicBezTo>
                  <a:lnTo>
                    <a:pt x="1410" y="383"/>
                  </a:lnTo>
                  <a:close/>
                  <a:moveTo>
                    <a:pt x="1412" y="395"/>
                  </a:moveTo>
                  <a:cubicBezTo>
                    <a:pt x="1418" y="400"/>
                    <a:pt x="1418" y="400"/>
                    <a:pt x="1418" y="400"/>
                  </a:cubicBezTo>
                  <a:cubicBezTo>
                    <a:pt x="1412" y="400"/>
                    <a:pt x="1412" y="400"/>
                    <a:pt x="1412" y="400"/>
                  </a:cubicBezTo>
                  <a:cubicBezTo>
                    <a:pt x="1407" y="400"/>
                    <a:pt x="1407" y="400"/>
                    <a:pt x="1407" y="400"/>
                  </a:cubicBezTo>
                  <a:cubicBezTo>
                    <a:pt x="1407" y="400"/>
                    <a:pt x="1407" y="400"/>
                    <a:pt x="1407" y="400"/>
                  </a:cubicBezTo>
                  <a:cubicBezTo>
                    <a:pt x="1407" y="400"/>
                    <a:pt x="1407" y="400"/>
                    <a:pt x="1407" y="400"/>
                  </a:cubicBezTo>
                  <a:cubicBezTo>
                    <a:pt x="1410" y="398"/>
                    <a:pt x="1410" y="398"/>
                    <a:pt x="1410" y="398"/>
                  </a:cubicBezTo>
                  <a:lnTo>
                    <a:pt x="1412" y="395"/>
                  </a:lnTo>
                  <a:close/>
                  <a:moveTo>
                    <a:pt x="1412" y="405"/>
                  </a:moveTo>
                  <a:cubicBezTo>
                    <a:pt x="1417" y="405"/>
                    <a:pt x="1417" y="405"/>
                    <a:pt x="1417" y="405"/>
                  </a:cubicBezTo>
                  <a:cubicBezTo>
                    <a:pt x="1415" y="408"/>
                    <a:pt x="1415" y="408"/>
                    <a:pt x="1415" y="408"/>
                  </a:cubicBezTo>
                  <a:cubicBezTo>
                    <a:pt x="1412" y="411"/>
                    <a:pt x="1412" y="411"/>
                    <a:pt x="1412" y="411"/>
                  </a:cubicBezTo>
                  <a:cubicBezTo>
                    <a:pt x="1406" y="405"/>
                    <a:pt x="1406" y="405"/>
                    <a:pt x="1406" y="405"/>
                  </a:cubicBezTo>
                  <a:lnTo>
                    <a:pt x="1412" y="405"/>
                  </a:lnTo>
                  <a:close/>
                  <a:moveTo>
                    <a:pt x="1411" y="418"/>
                  </a:moveTo>
                  <a:cubicBezTo>
                    <a:pt x="1417" y="424"/>
                    <a:pt x="1417" y="424"/>
                    <a:pt x="1417" y="424"/>
                  </a:cubicBezTo>
                  <a:cubicBezTo>
                    <a:pt x="1411" y="424"/>
                    <a:pt x="1411" y="424"/>
                    <a:pt x="1411" y="424"/>
                  </a:cubicBezTo>
                  <a:cubicBezTo>
                    <a:pt x="1405" y="424"/>
                    <a:pt x="1405" y="424"/>
                    <a:pt x="1405" y="424"/>
                  </a:cubicBezTo>
                  <a:cubicBezTo>
                    <a:pt x="1408" y="421"/>
                    <a:pt x="1408" y="421"/>
                    <a:pt x="1408" y="421"/>
                  </a:cubicBezTo>
                  <a:lnTo>
                    <a:pt x="1411" y="418"/>
                  </a:lnTo>
                  <a:close/>
                  <a:moveTo>
                    <a:pt x="1407" y="429"/>
                  </a:moveTo>
                  <a:cubicBezTo>
                    <a:pt x="1417" y="429"/>
                    <a:pt x="1417" y="429"/>
                    <a:pt x="1417" y="429"/>
                  </a:cubicBezTo>
                  <a:cubicBezTo>
                    <a:pt x="1418" y="429"/>
                    <a:pt x="1418" y="429"/>
                    <a:pt x="1418" y="429"/>
                  </a:cubicBezTo>
                  <a:cubicBezTo>
                    <a:pt x="1417" y="429"/>
                    <a:pt x="1417" y="429"/>
                    <a:pt x="1417" y="429"/>
                  </a:cubicBezTo>
                  <a:cubicBezTo>
                    <a:pt x="1413" y="434"/>
                    <a:pt x="1413" y="434"/>
                    <a:pt x="1413" y="434"/>
                  </a:cubicBezTo>
                  <a:cubicBezTo>
                    <a:pt x="1411" y="436"/>
                    <a:pt x="1411" y="436"/>
                    <a:pt x="1411" y="436"/>
                  </a:cubicBezTo>
                  <a:cubicBezTo>
                    <a:pt x="1410" y="437"/>
                    <a:pt x="1410" y="437"/>
                    <a:pt x="1410" y="437"/>
                  </a:cubicBezTo>
                  <a:cubicBezTo>
                    <a:pt x="1405" y="430"/>
                    <a:pt x="1405" y="430"/>
                    <a:pt x="1405" y="430"/>
                  </a:cubicBezTo>
                  <a:cubicBezTo>
                    <a:pt x="1403" y="429"/>
                    <a:pt x="1403" y="429"/>
                    <a:pt x="1403" y="429"/>
                  </a:cubicBezTo>
                  <a:lnTo>
                    <a:pt x="1407" y="429"/>
                  </a:lnTo>
                  <a:close/>
                  <a:moveTo>
                    <a:pt x="1410" y="445"/>
                  </a:moveTo>
                  <a:cubicBezTo>
                    <a:pt x="1417" y="455"/>
                    <a:pt x="1417" y="455"/>
                    <a:pt x="1417" y="455"/>
                  </a:cubicBezTo>
                  <a:cubicBezTo>
                    <a:pt x="1414" y="455"/>
                    <a:pt x="1414" y="455"/>
                    <a:pt x="1414" y="455"/>
                  </a:cubicBezTo>
                  <a:cubicBezTo>
                    <a:pt x="1404" y="455"/>
                    <a:pt x="1404" y="455"/>
                    <a:pt x="1404" y="455"/>
                  </a:cubicBezTo>
                  <a:cubicBezTo>
                    <a:pt x="1402" y="455"/>
                    <a:pt x="1402" y="455"/>
                    <a:pt x="1402" y="455"/>
                  </a:cubicBezTo>
                  <a:cubicBezTo>
                    <a:pt x="1403" y="454"/>
                    <a:pt x="1403" y="454"/>
                    <a:pt x="1403" y="454"/>
                  </a:cubicBezTo>
                  <a:cubicBezTo>
                    <a:pt x="1407" y="448"/>
                    <a:pt x="1407" y="448"/>
                    <a:pt x="1407" y="448"/>
                  </a:cubicBezTo>
                  <a:lnTo>
                    <a:pt x="1410" y="445"/>
                  </a:lnTo>
                  <a:close/>
                  <a:moveTo>
                    <a:pt x="1402" y="460"/>
                  </a:moveTo>
                  <a:cubicBezTo>
                    <a:pt x="1409" y="460"/>
                    <a:pt x="1409" y="460"/>
                    <a:pt x="1409" y="460"/>
                  </a:cubicBezTo>
                  <a:cubicBezTo>
                    <a:pt x="1417" y="460"/>
                    <a:pt x="1417" y="460"/>
                    <a:pt x="1417" y="460"/>
                  </a:cubicBezTo>
                  <a:cubicBezTo>
                    <a:pt x="1413" y="464"/>
                    <a:pt x="1413" y="464"/>
                    <a:pt x="1413" y="464"/>
                  </a:cubicBezTo>
                  <a:cubicBezTo>
                    <a:pt x="1410" y="467"/>
                    <a:pt x="1410" y="467"/>
                    <a:pt x="1410" y="467"/>
                  </a:cubicBezTo>
                  <a:cubicBezTo>
                    <a:pt x="1409" y="469"/>
                    <a:pt x="1409" y="469"/>
                    <a:pt x="1409" y="469"/>
                  </a:cubicBezTo>
                  <a:cubicBezTo>
                    <a:pt x="1401" y="460"/>
                    <a:pt x="1401" y="460"/>
                    <a:pt x="1401" y="460"/>
                  </a:cubicBezTo>
                  <a:lnTo>
                    <a:pt x="1402" y="460"/>
                  </a:lnTo>
                  <a:close/>
                  <a:moveTo>
                    <a:pt x="1416" y="487"/>
                  </a:moveTo>
                  <a:cubicBezTo>
                    <a:pt x="1412" y="487"/>
                    <a:pt x="1412" y="487"/>
                    <a:pt x="1412" y="487"/>
                  </a:cubicBezTo>
                  <a:cubicBezTo>
                    <a:pt x="1405" y="487"/>
                    <a:pt x="1405" y="487"/>
                    <a:pt x="1405" y="487"/>
                  </a:cubicBezTo>
                  <a:cubicBezTo>
                    <a:pt x="1399" y="487"/>
                    <a:pt x="1399" y="487"/>
                    <a:pt x="1399" y="487"/>
                  </a:cubicBezTo>
                  <a:cubicBezTo>
                    <a:pt x="1402" y="484"/>
                    <a:pt x="1402" y="484"/>
                    <a:pt x="1402" y="484"/>
                  </a:cubicBezTo>
                  <a:cubicBezTo>
                    <a:pt x="1405" y="480"/>
                    <a:pt x="1405" y="480"/>
                    <a:pt x="1405" y="480"/>
                  </a:cubicBezTo>
                  <a:cubicBezTo>
                    <a:pt x="1408" y="477"/>
                    <a:pt x="1408" y="477"/>
                    <a:pt x="1408" y="477"/>
                  </a:cubicBezTo>
                  <a:lnTo>
                    <a:pt x="1416" y="487"/>
                  </a:lnTo>
                  <a:close/>
                  <a:moveTo>
                    <a:pt x="1400" y="492"/>
                  </a:moveTo>
                  <a:cubicBezTo>
                    <a:pt x="1410" y="492"/>
                    <a:pt x="1410" y="492"/>
                    <a:pt x="1410" y="492"/>
                  </a:cubicBezTo>
                  <a:cubicBezTo>
                    <a:pt x="1415" y="492"/>
                    <a:pt x="1415" y="492"/>
                    <a:pt x="1415" y="492"/>
                  </a:cubicBezTo>
                  <a:cubicBezTo>
                    <a:pt x="1413" y="494"/>
                    <a:pt x="1413" y="494"/>
                    <a:pt x="1413" y="494"/>
                  </a:cubicBezTo>
                  <a:cubicBezTo>
                    <a:pt x="1407" y="499"/>
                    <a:pt x="1407" y="499"/>
                    <a:pt x="1407" y="499"/>
                  </a:cubicBezTo>
                  <a:cubicBezTo>
                    <a:pt x="1407" y="500"/>
                    <a:pt x="1407" y="500"/>
                    <a:pt x="1407" y="500"/>
                  </a:cubicBezTo>
                  <a:cubicBezTo>
                    <a:pt x="1399" y="492"/>
                    <a:pt x="1399" y="492"/>
                    <a:pt x="1399" y="492"/>
                  </a:cubicBezTo>
                  <a:lnTo>
                    <a:pt x="1400" y="492"/>
                  </a:lnTo>
                  <a:close/>
                  <a:moveTo>
                    <a:pt x="1415" y="515"/>
                  </a:moveTo>
                  <a:cubicBezTo>
                    <a:pt x="1407" y="515"/>
                    <a:pt x="1407" y="515"/>
                    <a:pt x="1407" y="515"/>
                  </a:cubicBezTo>
                  <a:cubicBezTo>
                    <a:pt x="1399" y="515"/>
                    <a:pt x="1399" y="515"/>
                    <a:pt x="1399" y="515"/>
                  </a:cubicBezTo>
                  <a:cubicBezTo>
                    <a:pt x="1397" y="515"/>
                    <a:pt x="1397" y="515"/>
                    <a:pt x="1397" y="515"/>
                  </a:cubicBezTo>
                  <a:cubicBezTo>
                    <a:pt x="1398" y="514"/>
                    <a:pt x="1398" y="514"/>
                    <a:pt x="1398" y="514"/>
                  </a:cubicBezTo>
                  <a:cubicBezTo>
                    <a:pt x="1402" y="511"/>
                    <a:pt x="1402" y="511"/>
                    <a:pt x="1402" y="511"/>
                  </a:cubicBezTo>
                  <a:cubicBezTo>
                    <a:pt x="1407" y="507"/>
                    <a:pt x="1407" y="507"/>
                    <a:pt x="1407" y="507"/>
                  </a:cubicBezTo>
                  <a:lnTo>
                    <a:pt x="1415" y="515"/>
                  </a:lnTo>
                  <a:close/>
                  <a:moveTo>
                    <a:pt x="1405" y="520"/>
                  </a:moveTo>
                  <a:cubicBezTo>
                    <a:pt x="1412" y="520"/>
                    <a:pt x="1412" y="520"/>
                    <a:pt x="1412" y="520"/>
                  </a:cubicBezTo>
                  <a:cubicBezTo>
                    <a:pt x="1414" y="520"/>
                    <a:pt x="1414" y="520"/>
                    <a:pt x="1414" y="520"/>
                  </a:cubicBezTo>
                  <a:cubicBezTo>
                    <a:pt x="1413" y="521"/>
                    <a:pt x="1413" y="521"/>
                    <a:pt x="1413" y="521"/>
                  </a:cubicBezTo>
                  <a:cubicBezTo>
                    <a:pt x="1409" y="525"/>
                    <a:pt x="1409" y="525"/>
                    <a:pt x="1409" y="525"/>
                  </a:cubicBezTo>
                  <a:cubicBezTo>
                    <a:pt x="1405" y="529"/>
                    <a:pt x="1405" y="529"/>
                    <a:pt x="1405" y="529"/>
                  </a:cubicBezTo>
                  <a:cubicBezTo>
                    <a:pt x="1397" y="520"/>
                    <a:pt x="1397" y="520"/>
                    <a:pt x="1397" y="520"/>
                  </a:cubicBezTo>
                  <a:lnTo>
                    <a:pt x="1405" y="520"/>
                  </a:lnTo>
                  <a:close/>
                  <a:moveTo>
                    <a:pt x="1414" y="545"/>
                  </a:moveTo>
                  <a:cubicBezTo>
                    <a:pt x="1405" y="545"/>
                    <a:pt x="1405" y="545"/>
                    <a:pt x="1405" y="545"/>
                  </a:cubicBezTo>
                  <a:cubicBezTo>
                    <a:pt x="1395" y="545"/>
                    <a:pt x="1395" y="545"/>
                    <a:pt x="1395" y="545"/>
                  </a:cubicBezTo>
                  <a:cubicBezTo>
                    <a:pt x="1400" y="540"/>
                    <a:pt x="1400" y="540"/>
                    <a:pt x="1400" y="540"/>
                  </a:cubicBezTo>
                  <a:cubicBezTo>
                    <a:pt x="1405" y="536"/>
                    <a:pt x="1405" y="536"/>
                    <a:pt x="1405" y="536"/>
                  </a:cubicBezTo>
                  <a:lnTo>
                    <a:pt x="1414" y="545"/>
                  </a:lnTo>
                  <a:close/>
                  <a:moveTo>
                    <a:pt x="1395" y="550"/>
                  </a:moveTo>
                  <a:cubicBezTo>
                    <a:pt x="1410" y="550"/>
                    <a:pt x="1410" y="550"/>
                    <a:pt x="1410" y="550"/>
                  </a:cubicBezTo>
                  <a:cubicBezTo>
                    <a:pt x="1414" y="550"/>
                    <a:pt x="1414" y="550"/>
                    <a:pt x="1414" y="550"/>
                  </a:cubicBezTo>
                  <a:cubicBezTo>
                    <a:pt x="1412" y="552"/>
                    <a:pt x="1412" y="552"/>
                    <a:pt x="1412" y="552"/>
                  </a:cubicBezTo>
                  <a:cubicBezTo>
                    <a:pt x="1405" y="560"/>
                    <a:pt x="1405" y="560"/>
                    <a:pt x="1405" y="560"/>
                  </a:cubicBezTo>
                  <a:cubicBezTo>
                    <a:pt x="1403" y="562"/>
                    <a:pt x="1403" y="562"/>
                    <a:pt x="1403" y="562"/>
                  </a:cubicBezTo>
                  <a:cubicBezTo>
                    <a:pt x="1393" y="550"/>
                    <a:pt x="1393" y="550"/>
                    <a:pt x="1393" y="550"/>
                  </a:cubicBezTo>
                  <a:lnTo>
                    <a:pt x="1395" y="550"/>
                  </a:lnTo>
                  <a:close/>
                  <a:moveTo>
                    <a:pt x="1413" y="583"/>
                  </a:moveTo>
                  <a:cubicBezTo>
                    <a:pt x="1406" y="583"/>
                    <a:pt x="1406" y="583"/>
                    <a:pt x="1406" y="583"/>
                  </a:cubicBezTo>
                  <a:cubicBezTo>
                    <a:pt x="1390" y="583"/>
                    <a:pt x="1390" y="583"/>
                    <a:pt x="1390" y="583"/>
                  </a:cubicBezTo>
                  <a:cubicBezTo>
                    <a:pt x="1398" y="575"/>
                    <a:pt x="1398" y="575"/>
                    <a:pt x="1398" y="575"/>
                  </a:cubicBezTo>
                  <a:cubicBezTo>
                    <a:pt x="1402" y="570"/>
                    <a:pt x="1402" y="570"/>
                    <a:pt x="1402" y="570"/>
                  </a:cubicBezTo>
                  <a:lnTo>
                    <a:pt x="1413" y="583"/>
                  </a:lnTo>
                  <a:close/>
                  <a:moveTo>
                    <a:pt x="1412" y="588"/>
                  </a:moveTo>
                  <a:cubicBezTo>
                    <a:pt x="1413" y="588"/>
                    <a:pt x="1413" y="588"/>
                    <a:pt x="1413" y="588"/>
                  </a:cubicBezTo>
                  <a:cubicBezTo>
                    <a:pt x="1412" y="589"/>
                    <a:pt x="1412" y="589"/>
                    <a:pt x="1412" y="589"/>
                  </a:cubicBezTo>
                  <a:cubicBezTo>
                    <a:pt x="1400" y="602"/>
                    <a:pt x="1400" y="602"/>
                    <a:pt x="1400" y="602"/>
                  </a:cubicBezTo>
                  <a:cubicBezTo>
                    <a:pt x="1389" y="588"/>
                    <a:pt x="1389" y="588"/>
                    <a:pt x="1389" y="588"/>
                  </a:cubicBezTo>
                  <a:lnTo>
                    <a:pt x="1412" y="588"/>
                  </a:lnTo>
                  <a:close/>
                  <a:moveTo>
                    <a:pt x="1412" y="625"/>
                  </a:moveTo>
                  <a:cubicBezTo>
                    <a:pt x="1403" y="625"/>
                    <a:pt x="1403" y="625"/>
                    <a:pt x="1403" y="625"/>
                  </a:cubicBezTo>
                  <a:cubicBezTo>
                    <a:pt x="1385" y="624"/>
                    <a:pt x="1385" y="624"/>
                    <a:pt x="1385" y="624"/>
                  </a:cubicBezTo>
                  <a:cubicBezTo>
                    <a:pt x="1385" y="624"/>
                    <a:pt x="1385" y="624"/>
                    <a:pt x="1385" y="624"/>
                  </a:cubicBezTo>
                  <a:cubicBezTo>
                    <a:pt x="1385" y="624"/>
                    <a:pt x="1385" y="624"/>
                    <a:pt x="1385" y="624"/>
                  </a:cubicBezTo>
                  <a:cubicBezTo>
                    <a:pt x="1394" y="615"/>
                    <a:pt x="1394" y="615"/>
                    <a:pt x="1394" y="615"/>
                  </a:cubicBezTo>
                  <a:cubicBezTo>
                    <a:pt x="1399" y="609"/>
                    <a:pt x="1399" y="609"/>
                    <a:pt x="1399" y="609"/>
                  </a:cubicBezTo>
                  <a:lnTo>
                    <a:pt x="1412" y="625"/>
                  </a:lnTo>
                  <a:close/>
                  <a:moveTo>
                    <a:pt x="1391" y="630"/>
                  </a:moveTo>
                  <a:cubicBezTo>
                    <a:pt x="1409" y="630"/>
                    <a:pt x="1409" y="630"/>
                    <a:pt x="1409" y="630"/>
                  </a:cubicBezTo>
                  <a:cubicBezTo>
                    <a:pt x="1411" y="630"/>
                    <a:pt x="1411" y="630"/>
                    <a:pt x="1411" y="630"/>
                  </a:cubicBezTo>
                  <a:cubicBezTo>
                    <a:pt x="1410" y="631"/>
                    <a:pt x="1410" y="631"/>
                    <a:pt x="1410" y="631"/>
                  </a:cubicBezTo>
                  <a:cubicBezTo>
                    <a:pt x="1401" y="639"/>
                    <a:pt x="1401" y="639"/>
                    <a:pt x="1401" y="639"/>
                  </a:cubicBezTo>
                  <a:cubicBezTo>
                    <a:pt x="1398" y="643"/>
                    <a:pt x="1398" y="643"/>
                    <a:pt x="1398" y="643"/>
                  </a:cubicBezTo>
                  <a:cubicBezTo>
                    <a:pt x="1396" y="644"/>
                    <a:pt x="1396" y="644"/>
                    <a:pt x="1396" y="644"/>
                  </a:cubicBezTo>
                  <a:cubicBezTo>
                    <a:pt x="1385" y="631"/>
                    <a:pt x="1385" y="631"/>
                    <a:pt x="1385" y="631"/>
                  </a:cubicBezTo>
                  <a:cubicBezTo>
                    <a:pt x="1384" y="629"/>
                    <a:pt x="1384" y="629"/>
                    <a:pt x="1384" y="629"/>
                  </a:cubicBezTo>
                  <a:lnTo>
                    <a:pt x="1391" y="630"/>
                  </a:lnTo>
                  <a:close/>
                  <a:moveTo>
                    <a:pt x="1409" y="669"/>
                  </a:moveTo>
                  <a:cubicBezTo>
                    <a:pt x="1400" y="669"/>
                    <a:pt x="1400" y="669"/>
                    <a:pt x="1400" y="669"/>
                  </a:cubicBezTo>
                  <a:cubicBezTo>
                    <a:pt x="1381" y="669"/>
                    <a:pt x="1381" y="669"/>
                    <a:pt x="1381" y="669"/>
                  </a:cubicBezTo>
                  <a:cubicBezTo>
                    <a:pt x="1379" y="669"/>
                    <a:pt x="1379" y="669"/>
                    <a:pt x="1379" y="669"/>
                  </a:cubicBezTo>
                  <a:cubicBezTo>
                    <a:pt x="1380" y="668"/>
                    <a:pt x="1380" y="668"/>
                    <a:pt x="1380" y="668"/>
                  </a:cubicBezTo>
                  <a:cubicBezTo>
                    <a:pt x="1389" y="659"/>
                    <a:pt x="1389" y="659"/>
                    <a:pt x="1389" y="659"/>
                  </a:cubicBezTo>
                  <a:cubicBezTo>
                    <a:pt x="1396" y="652"/>
                    <a:pt x="1396" y="652"/>
                    <a:pt x="1396" y="652"/>
                  </a:cubicBezTo>
                  <a:lnTo>
                    <a:pt x="1409" y="669"/>
                  </a:lnTo>
                  <a:close/>
                  <a:moveTo>
                    <a:pt x="1386" y="674"/>
                  </a:moveTo>
                  <a:cubicBezTo>
                    <a:pt x="1405" y="674"/>
                    <a:pt x="1405" y="674"/>
                    <a:pt x="1405" y="674"/>
                  </a:cubicBezTo>
                  <a:cubicBezTo>
                    <a:pt x="1407" y="674"/>
                    <a:pt x="1407" y="674"/>
                    <a:pt x="1407" y="674"/>
                  </a:cubicBezTo>
                  <a:cubicBezTo>
                    <a:pt x="1406" y="675"/>
                    <a:pt x="1406" y="675"/>
                    <a:pt x="1406" y="675"/>
                  </a:cubicBezTo>
                  <a:cubicBezTo>
                    <a:pt x="1396" y="684"/>
                    <a:pt x="1396" y="684"/>
                    <a:pt x="1396" y="684"/>
                  </a:cubicBezTo>
                  <a:cubicBezTo>
                    <a:pt x="1392" y="687"/>
                    <a:pt x="1392" y="687"/>
                    <a:pt x="1392" y="687"/>
                  </a:cubicBezTo>
                  <a:cubicBezTo>
                    <a:pt x="1379" y="674"/>
                    <a:pt x="1379" y="674"/>
                    <a:pt x="1379" y="674"/>
                  </a:cubicBezTo>
                  <a:lnTo>
                    <a:pt x="1386" y="674"/>
                  </a:lnTo>
                  <a:close/>
                  <a:moveTo>
                    <a:pt x="1391" y="694"/>
                  </a:moveTo>
                  <a:cubicBezTo>
                    <a:pt x="1391" y="694"/>
                    <a:pt x="1391" y="694"/>
                    <a:pt x="1391" y="694"/>
                  </a:cubicBezTo>
                  <a:cubicBezTo>
                    <a:pt x="1400" y="703"/>
                    <a:pt x="1400" y="703"/>
                    <a:pt x="1400" y="703"/>
                  </a:cubicBezTo>
                  <a:cubicBezTo>
                    <a:pt x="1401" y="704"/>
                    <a:pt x="1401" y="704"/>
                    <a:pt x="1401" y="704"/>
                  </a:cubicBezTo>
                  <a:cubicBezTo>
                    <a:pt x="1395" y="704"/>
                    <a:pt x="1395" y="704"/>
                    <a:pt x="1395" y="704"/>
                  </a:cubicBezTo>
                  <a:cubicBezTo>
                    <a:pt x="1392" y="703"/>
                    <a:pt x="1392" y="703"/>
                    <a:pt x="1392" y="703"/>
                  </a:cubicBezTo>
                  <a:cubicBezTo>
                    <a:pt x="1391" y="703"/>
                    <a:pt x="1391" y="703"/>
                    <a:pt x="1391" y="703"/>
                  </a:cubicBezTo>
                  <a:cubicBezTo>
                    <a:pt x="1390" y="703"/>
                    <a:pt x="1390" y="703"/>
                    <a:pt x="1390" y="703"/>
                  </a:cubicBezTo>
                  <a:cubicBezTo>
                    <a:pt x="1386" y="703"/>
                    <a:pt x="1386" y="703"/>
                    <a:pt x="1386" y="703"/>
                  </a:cubicBezTo>
                  <a:cubicBezTo>
                    <a:pt x="1380" y="703"/>
                    <a:pt x="1380" y="703"/>
                    <a:pt x="1380" y="703"/>
                  </a:cubicBezTo>
                  <a:cubicBezTo>
                    <a:pt x="1383" y="701"/>
                    <a:pt x="1383" y="701"/>
                    <a:pt x="1383" y="701"/>
                  </a:cubicBezTo>
                  <a:cubicBezTo>
                    <a:pt x="1386" y="699"/>
                    <a:pt x="1386" y="699"/>
                    <a:pt x="1386" y="699"/>
                  </a:cubicBezTo>
                  <a:cubicBezTo>
                    <a:pt x="1386" y="698"/>
                    <a:pt x="1386" y="698"/>
                    <a:pt x="1386" y="698"/>
                  </a:cubicBezTo>
                  <a:cubicBezTo>
                    <a:pt x="1386" y="698"/>
                    <a:pt x="1386" y="698"/>
                    <a:pt x="1386" y="698"/>
                  </a:cubicBezTo>
                  <a:cubicBezTo>
                    <a:pt x="1388" y="697"/>
                    <a:pt x="1388" y="697"/>
                    <a:pt x="1388" y="697"/>
                  </a:cubicBezTo>
                  <a:lnTo>
                    <a:pt x="1391" y="694"/>
                  </a:lnTo>
                  <a:close/>
                  <a:moveTo>
                    <a:pt x="1384" y="709"/>
                  </a:moveTo>
                  <a:cubicBezTo>
                    <a:pt x="1391" y="709"/>
                    <a:pt x="1391" y="709"/>
                    <a:pt x="1391" y="709"/>
                  </a:cubicBezTo>
                  <a:cubicBezTo>
                    <a:pt x="1396" y="709"/>
                    <a:pt x="1396" y="709"/>
                    <a:pt x="1396" y="709"/>
                  </a:cubicBezTo>
                  <a:cubicBezTo>
                    <a:pt x="1397" y="709"/>
                    <a:pt x="1397" y="709"/>
                    <a:pt x="1397" y="709"/>
                  </a:cubicBezTo>
                  <a:cubicBezTo>
                    <a:pt x="1397" y="709"/>
                    <a:pt x="1397" y="709"/>
                    <a:pt x="1397" y="709"/>
                  </a:cubicBezTo>
                  <a:cubicBezTo>
                    <a:pt x="1400" y="709"/>
                    <a:pt x="1400" y="709"/>
                    <a:pt x="1400" y="709"/>
                  </a:cubicBezTo>
                  <a:cubicBezTo>
                    <a:pt x="1406" y="709"/>
                    <a:pt x="1406" y="709"/>
                    <a:pt x="1406" y="709"/>
                  </a:cubicBezTo>
                  <a:cubicBezTo>
                    <a:pt x="1406" y="709"/>
                    <a:pt x="1406" y="709"/>
                    <a:pt x="1406" y="709"/>
                  </a:cubicBezTo>
                  <a:cubicBezTo>
                    <a:pt x="1401" y="709"/>
                    <a:pt x="1401" y="709"/>
                    <a:pt x="1401" y="709"/>
                  </a:cubicBezTo>
                  <a:cubicBezTo>
                    <a:pt x="1398" y="709"/>
                    <a:pt x="1398" y="709"/>
                    <a:pt x="1398" y="709"/>
                  </a:cubicBezTo>
                  <a:cubicBezTo>
                    <a:pt x="1397" y="709"/>
                    <a:pt x="1397" y="709"/>
                    <a:pt x="1397" y="709"/>
                  </a:cubicBezTo>
                  <a:cubicBezTo>
                    <a:pt x="1396" y="709"/>
                    <a:pt x="1396" y="709"/>
                    <a:pt x="1396" y="709"/>
                  </a:cubicBezTo>
                  <a:cubicBezTo>
                    <a:pt x="1392" y="709"/>
                    <a:pt x="1392" y="709"/>
                    <a:pt x="1392" y="709"/>
                  </a:cubicBezTo>
                  <a:cubicBezTo>
                    <a:pt x="1385" y="709"/>
                    <a:pt x="1385" y="709"/>
                    <a:pt x="1385" y="709"/>
                  </a:cubicBezTo>
                  <a:cubicBezTo>
                    <a:pt x="1377" y="709"/>
                    <a:pt x="1377" y="709"/>
                    <a:pt x="1377" y="709"/>
                  </a:cubicBezTo>
                  <a:cubicBezTo>
                    <a:pt x="1373" y="709"/>
                    <a:pt x="1373" y="709"/>
                    <a:pt x="1373" y="709"/>
                  </a:cubicBezTo>
                  <a:cubicBezTo>
                    <a:pt x="1374" y="709"/>
                    <a:pt x="1374" y="709"/>
                    <a:pt x="1374" y="709"/>
                  </a:cubicBezTo>
                  <a:cubicBezTo>
                    <a:pt x="1376" y="709"/>
                    <a:pt x="1376" y="709"/>
                    <a:pt x="1376" y="709"/>
                  </a:cubicBezTo>
                  <a:lnTo>
                    <a:pt x="1384" y="709"/>
                  </a:lnTo>
                  <a:close/>
                  <a:moveTo>
                    <a:pt x="1395" y="691"/>
                  </a:moveTo>
                  <a:cubicBezTo>
                    <a:pt x="1399" y="687"/>
                    <a:pt x="1399" y="687"/>
                    <a:pt x="1399" y="687"/>
                  </a:cubicBezTo>
                  <a:cubicBezTo>
                    <a:pt x="1410" y="679"/>
                    <a:pt x="1410" y="679"/>
                    <a:pt x="1410" y="679"/>
                  </a:cubicBezTo>
                  <a:cubicBezTo>
                    <a:pt x="1412" y="677"/>
                    <a:pt x="1412" y="677"/>
                    <a:pt x="1412" y="677"/>
                  </a:cubicBezTo>
                  <a:cubicBezTo>
                    <a:pt x="1411" y="680"/>
                    <a:pt x="1411" y="680"/>
                    <a:pt x="1411" y="680"/>
                  </a:cubicBezTo>
                  <a:cubicBezTo>
                    <a:pt x="1411" y="686"/>
                    <a:pt x="1411" y="692"/>
                    <a:pt x="1410" y="698"/>
                  </a:cubicBezTo>
                  <a:cubicBezTo>
                    <a:pt x="1410" y="704"/>
                    <a:pt x="1410" y="704"/>
                    <a:pt x="1410" y="704"/>
                  </a:cubicBezTo>
                  <a:cubicBezTo>
                    <a:pt x="1408" y="704"/>
                    <a:pt x="1408" y="704"/>
                    <a:pt x="1408" y="704"/>
                  </a:cubicBezTo>
                  <a:lnTo>
                    <a:pt x="1395" y="691"/>
                  </a:lnTo>
                  <a:close/>
                  <a:moveTo>
                    <a:pt x="1410" y="770"/>
                  </a:moveTo>
                  <a:cubicBezTo>
                    <a:pt x="1410" y="767"/>
                    <a:pt x="1410" y="765"/>
                    <a:pt x="1410" y="763"/>
                  </a:cubicBezTo>
                  <a:cubicBezTo>
                    <a:pt x="1413" y="763"/>
                    <a:pt x="1413" y="763"/>
                    <a:pt x="1413" y="763"/>
                  </a:cubicBezTo>
                  <a:cubicBezTo>
                    <a:pt x="1416" y="763"/>
                    <a:pt x="1416" y="763"/>
                    <a:pt x="1416" y="763"/>
                  </a:cubicBezTo>
                  <a:cubicBezTo>
                    <a:pt x="1421" y="763"/>
                    <a:pt x="1421" y="763"/>
                    <a:pt x="1421" y="763"/>
                  </a:cubicBezTo>
                  <a:cubicBezTo>
                    <a:pt x="1427" y="763"/>
                    <a:pt x="1427" y="763"/>
                    <a:pt x="1427" y="763"/>
                  </a:cubicBezTo>
                  <a:cubicBezTo>
                    <a:pt x="1432" y="763"/>
                    <a:pt x="1432" y="763"/>
                    <a:pt x="1432" y="763"/>
                  </a:cubicBezTo>
                  <a:cubicBezTo>
                    <a:pt x="1441" y="763"/>
                    <a:pt x="1441" y="763"/>
                    <a:pt x="1441" y="763"/>
                  </a:cubicBezTo>
                  <a:cubicBezTo>
                    <a:pt x="1448" y="763"/>
                    <a:pt x="1448" y="763"/>
                    <a:pt x="1448" y="763"/>
                  </a:cubicBezTo>
                  <a:cubicBezTo>
                    <a:pt x="1452" y="763"/>
                    <a:pt x="1452" y="763"/>
                    <a:pt x="1452" y="763"/>
                  </a:cubicBezTo>
                  <a:cubicBezTo>
                    <a:pt x="1453" y="763"/>
                    <a:pt x="1453" y="763"/>
                    <a:pt x="1453" y="763"/>
                  </a:cubicBezTo>
                  <a:cubicBezTo>
                    <a:pt x="1454" y="763"/>
                    <a:pt x="1454" y="763"/>
                    <a:pt x="1454" y="763"/>
                  </a:cubicBezTo>
                  <a:cubicBezTo>
                    <a:pt x="1454" y="763"/>
                    <a:pt x="1454" y="763"/>
                    <a:pt x="1454" y="763"/>
                  </a:cubicBezTo>
                  <a:cubicBezTo>
                    <a:pt x="1454" y="763"/>
                    <a:pt x="1454" y="763"/>
                    <a:pt x="1454" y="763"/>
                  </a:cubicBezTo>
                  <a:cubicBezTo>
                    <a:pt x="1454" y="764"/>
                    <a:pt x="1454" y="764"/>
                    <a:pt x="1454" y="764"/>
                  </a:cubicBezTo>
                  <a:cubicBezTo>
                    <a:pt x="1454" y="765"/>
                    <a:pt x="1454" y="765"/>
                    <a:pt x="1454" y="765"/>
                  </a:cubicBezTo>
                  <a:cubicBezTo>
                    <a:pt x="1455" y="770"/>
                    <a:pt x="1455" y="770"/>
                    <a:pt x="1455" y="770"/>
                  </a:cubicBezTo>
                  <a:cubicBezTo>
                    <a:pt x="1455" y="771"/>
                    <a:pt x="1455" y="771"/>
                    <a:pt x="1455" y="771"/>
                  </a:cubicBezTo>
                  <a:cubicBezTo>
                    <a:pt x="1449" y="771"/>
                    <a:pt x="1449" y="771"/>
                    <a:pt x="1449" y="771"/>
                  </a:cubicBezTo>
                  <a:cubicBezTo>
                    <a:pt x="1441" y="771"/>
                    <a:pt x="1441" y="771"/>
                    <a:pt x="1441" y="771"/>
                  </a:cubicBezTo>
                  <a:cubicBezTo>
                    <a:pt x="1435" y="771"/>
                    <a:pt x="1435" y="771"/>
                    <a:pt x="1435" y="771"/>
                  </a:cubicBezTo>
                  <a:cubicBezTo>
                    <a:pt x="1430" y="771"/>
                    <a:pt x="1430" y="771"/>
                    <a:pt x="1430" y="771"/>
                  </a:cubicBezTo>
                  <a:cubicBezTo>
                    <a:pt x="1424" y="771"/>
                    <a:pt x="1424" y="771"/>
                    <a:pt x="1424" y="771"/>
                  </a:cubicBezTo>
                  <a:cubicBezTo>
                    <a:pt x="1421" y="771"/>
                    <a:pt x="1421" y="771"/>
                    <a:pt x="1421" y="771"/>
                  </a:cubicBezTo>
                  <a:cubicBezTo>
                    <a:pt x="1411" y="771"/>
                    <a:pt x="1411" y="771"/>
                    <a:pt x="1411" y="771"/>
                  </a:cubicBezTo>
                  <a:cubicBezTo>
                    <a:pt x="1410" y="771"/>
                    <a:pt x="1410" y="771"/>
                    <a:pt x="1410" y="771"/>
                  </a:cubicBezTo>
                  <a:lnTo>
                    <a:pt x="1410" y="770"/>
                  </a:lnTo>
                  <a:close/>
                  <a:moveTo>
                    <a:pt x="1411" y="776"/>
                  </a:moveTo>
                  <a:cubicBezTo>
                    <a:pt x="1416" y="776"/>
                    <a:pt x="1416" y="776"/>
                    <a:pt x="1416" y="776"/>
                  </a:cubicBezTo>
                  <a:cubicBezTo>
                    <a:pt x="1427" y="776"/>
                    <a:pt x="1427" y="776"/>
                    <a:pt x="1427" y="776"/>
                  </a:cubicBezTo>
                  <a:cubicBezTo>
                    <a:pt x="1429" y="776"/>
                    <a:pt x="1429" y="776"/>
                    <a:pt x="1429" y="776"/>
                  </a:cubicBezTo>
                  <a:cubicBezTo>
                    <a:pt x="1435" y="776"/>
                    <a:pt x="1435" y="776"/>
                    <a:pt x="1435" y="776"/>
                  </a:cubicBezTo>
                  <a:cubicBezTo>
                    <a:pt x="1441" y="776"/>
                    <a:pt x="1441" y="776"/>
                    <a:pt x="1441" y="776"/>
                  </a:cubicBezTo>
                  <a:cubicBezTo>
                    <a:pt x="1446" y="776"/>
                    <a:pt x="1446" y="776"/>
                    <a:pt x="1446" y="776"/>
                  </a:cubicBezTo>
                  <a:cubicBezTo>
                    <a:pt x="1454" y="776"/>
                    <a:pt x="1454" y="776"/>
                    <a:pt x="1454" y="776"/>
                  </a:cubicBezTo>
                  <a:cubicBezTo>
                    <a:pt x="1455" y="776"/>
                    <a:pt x="1455" y="776"/>
                    <a:pt x="1455" y="776"/>
                  </a:cubicBezTo>
                  <a:cubicBezTo>
                    <a:pt x="1455" y="777"/>
                    <a:pt x="1455" y="777"/>
                    <a:pt x="1455" y="777"/>
                  </a:cubicBezTo>
                  <a:cubicBezTo>
                    <a:pt x="1456" y="780"/>
                    <a:pt x="1456" y="783"/>
                    <a:pt x="1456" y="786"/>
                  </a:cubicBezTo>
                  <a:cubicBezTo>
                    <a:pt x="1457" y="788"/>
                    <a:pt x="1457" y="788"/>
                    <a:pt x="1457" y="788"/>
                  </a:cubicBezTo>
                  <a:cubicBezTo>
                    <a:pt x="1453" y="788"/>
                    <a:pt x="1453" y="788"/>
                    <a:pt x="1453" y="788"/>
                  </a:cubicBezTo>
                  <a:cubicBezTo>
                    <a:pt x="1447" y="788"/>
                    <a:pt x="1447" y="788"/>
                    <a:pt x="1447" y="788"/>
                  </a:cubicBezTo>
                  <a:cubicBezTo>
                    <a:pt x="1441" y="788"/>
                    <a:pt x="1441" y="788"/>
                    <a:pt x="1441" y="788"/>
                  </a:cubicBezTo>
                  <a:cubicBezTo>
                    <a:pt x="1438" y="787"/>
                    <a:pt x="1438" y="787"/>
                    <a:pt x="1438" y="787"/>
                  </a:cubicBezTo>
                  <a:cubicBezTo>
                    <a:pt x="1428" y="787"/>
                    <a:pt x="1428" y="787"/>
                    <a:pt x="1428" y="787"/>
                  </a:cubicBezTo>
                  <a:cubicBezTo>
                    <a:pt x="1422" y="787"/>
                    <a:pt x="1422" y="787"/>
                    <a:pt x="1422" y="787"/>
                  </a:cubicBezTo>
                  <a:cubicBezTo>
                    <a:pt x="1414" y="787"/>
                    <a:pt x="1414" y="787"/>
                    <a:pt x="1414" y="787"/>
                  </a:cubicBezTo>
                  <a:cubicBezTo>
                    <a:pt x="1410" y="787"/>
                    <a:pt x="1410" y="787"/>
                    <a:pt x="1410" y="787"/>
                  </a:cubicBezTo>
                  <a:cubicBezTo>
                    <a:pt x="1409" y="787"/>
                    <a:pt x="1409" y="787"/>
                    <a:pt x="1409" y="787"/>
                  </a:cubicBezTo>
                  <a:cubicBezTo>
                    <a:pt x="1408" y="787"/>
                    <a:pt x="1408" y="787"/>
                    <a:pt x="1408" y="787"/>
                  </a:cubicBezTo>
                  <a:cubicBezTo>
                    <a:pt x="1408" y="787"/>
                    <a:pt x="1408" y="787"/>
                    <a:pt x="1408" y="787"/>
                  </a:cubicBezTo>
                  <a:cubicBezTo>
                    <a:pt x="1408" y="785"/>
                    <a:pt x="1408" y="785"/>
                    <a:pt x="1408" y="785"/>
                  </a:cubicBezTo>
                  <a:cubicBezTo>
                    <a:pt x="1408" y="782"/>
                    <a:pt x="1408" y="782"/>
                    <a:pt x="1408" y="782"/>
                  </a:cubicBezTo>
                  <a:cubicBezTo>
                    <a:pt x="1409" y="780"/>
                    <a:pt x="1409" y="778"/>
                    <a:pt x="1409" y="776"/>
                  </a:cubicBezTo>
                  <a:lnTo>
                    <a:pt x="1411" y="776"/>
                  </a:lnTo>
                  <a:close/>
                  <a:moveTo>
                    <a:pt x="1411" y="792"/>
                  </a:moveTo>
                  <a:cubicBezTo>
                    <a:pt x="1414" y="792"/>
                    <a:pt x="1414" y="792"/>
                    <a:pt x="1414" y="792"/>
                  </a:cubicBezTo>
                  <a:cubicBezTo>
                    <a:pt x="1416" y="792"/>
                    <a:pt x="1416" y="792"/>
                    <a:pt x="1416" y="792"/>
                  </a:cubicBezTo>
                  <a:cubicBezTo>
                    <a:pt x="1419" y="793"/>
                    <a:pt x="1419" y="793"/>
                    <a:pt x="1419" y="793"/>
                  </a:cubicBezTo>
                  <a:cubicBezTo>
                    <a:pt x="1428" y="793"/>
                    <a:pt x="1428" y="793"/>
                    <a:pt x="1428" y="793"/>
                  </a:cubicBezTo>
                  <a:cubicBezTo>
                    <a:pt x="1433" y="793"/>
                    <a:pt x="1433" y="793"/>
                    <a:pt x="1433" y="793"/>
                  </a:cubicBezTo>
                  <a:cubicBezTo>
                    <a:pt x="1444" y="793"/>
                    <a:pt x="1444" y="793"/>
                    <a:pt x="1444" y="793"/>
                  </a:cubicBezTo>
                  <a:cubicBezTo>
                    <a:pt x="1447" y="793"/>
                    <a:pt x="1447" y="793"/>
                    <a:pt x="1447" y="793"/>
                  </a:cubicBezTo>
                  <a:cubicBezTo>
                    <a:pt x="1452" y="793"/>
                    <a:pt x="1452" y="793"/>
                    <a:pt x="1452" y="793"/>
                  </a:cubicBezTo>
                  <a:cubicBezTo>
                    <a:pt x="1457" y="793"/>
                    <a:pt x="1457" y="793"/>
                    <a:pt x="1457" y="793"/>
                  </a:cubicBezTo>
                  <a:cubicBezTo>
                    <a:pt x="1458" y="798"/>
                    <a:pt x="1458" y="798"/>
                    <a:pt x="1458" y="798"/>
                  </a:cubicBezTo>
                  <a:cubicBezTo>
                    <a:pt x="1458" y="799"/>
                    <a:pt x="1458" y="799"/>
                    <a:pt x="1458" y="799"/>
                  </a:cubicBezTo>
                  <a:cubicBezTo>
                    <a:pt x="1453" y="799"/>
                    <a:pt x="1453" y="799"/>
                    <a:pt x="1453" y="799"/>
                  </a:cubicBezTo>
                  <a:cubicBezTo>
                    <a:pt x="1450" y="799"/>
                    <a:pt x="1450" y="799"/>
                    <a:pt x="1450" y="799"/>
                  </a:cubicBezTo>
                  <a:cubicBezTo>
                    <a:pt x="1440" y="799"/>
                    <a:pt x="1440" y="799"/>
                    <a:pt x="1440" y="799"/>
                  </a:cubicBezTo>
                  <a:cubicBezTo>
                    <a:pt x="1434" y="799"/>
                    <a:pt x="1434" y="799"/>
                    <a:pt x="1434" y="799"/>
                  </a:cubicBezTo>
                  <a:cubicBezTo>
                    <a:pt x="1426" y="799"/>
                    <a:pt x="1426" y="799"/>
                    <a:pt x="1426" y="799"/>
                  </a:cubicBezTo>
                  <a:cubicBezTo>
                    <a:pt x="1422" y="799"/>
                    <a:pt x="1422" y="799"/>
                    <a:pt x="1422" y="799"/>
                  </a:cubicBezTo>
                  <a:cubicBezTo>
                    <a:pt x="1420" y="799"/>
                    <a:pt x="1420" y="799"/>
                    <a:pt x="1420" y="799"/>
                  </a:cubicBezTo>
                  <a:cubicBezTo>
                    <a:pt x="1417" y="799"/>
                    <a:pt x="1417" y="799"/>
                    <a:pt x="1417" y="799"/>
                  </a:cubicBezTo>
                  <a:cubicBezTo>
                    <a:pt x="1411" y="799"/>
                    <a:pt x="1411" y="799"/>
                    <a:pt x="1411" y="799"/>
                  </a:cubicBezTo>
                  <a:cubicBezTo>
                    <a:pt x="1407" y="799"/>
                    <a:pt x="1407" y="799"/>
                    <a:pt x="1407" y="799"/>
                  </a:cubicBezTo>
                  <a:cubicBezTo>
                    <a:pt x="1406" y="799"/>
                    <a:pt x="1406" y="799"/>
                    <a:pt x="1406" y="799"/>
                  </a:cubicBezTo>
                  <a:cubicBezTo>
                    <a:pt x="1407" y="798"/>
                    <a:pt x="1407" y="798"/>
                    <a:pt x="1407" y="798"/>
                  </a:cubicBezTo>
                  <a:cubicBezTo>
                    <a:pt x="1407" y="795"/>
                    <a:pt x="1407" y="795"/>
                    <a:pt x="1407" y="795"/>
                  </a:cubicBezTo>
                  <a:cubicBezTo>
                    <a:pt x="1407" y="792"/>
                    <a:pt x="1407" y="792"/>
                    <a:pt x="1407" y="792"/>
                  </a:cubicBezTo>
                  <a:lnTo>
                    <a:pt x="1411" y="792"/>
                  </a:lnTo>
                  <a:close/>
                  <a:moveTo>
                    <a:pt x="1556" y="1015"/>
                  </a:moveTo>
                  <a:cubicBezTo>
                    <a:pt x="1556" y="1015"/>
                    <a:pt x="1556" y="1015"/>
                    <a:pt x="1556" y="1015"/>
                  </a:cubicBezTo>
                  <a:cubicBezTo>
                    <a:pt x="1557" y="1017"/>
                    <a:pt x="1557" y="1017"/>
                    <a:pt x="1557" y="1017"/>
                  </a:cubicBezTo>
                  <a:cubicBezTo>
                    <a:pt x="1557" y="1017"/>
                    <a:pt x="1557" y="1017"/>
                    <a:pt x="1557" y="1017"/>
                  </a:cubicBezTo>
                  <a:cubicBezTo>
                    <a:pt x="1555" y="1016"/>
                    <a:pt x="1555" y="1016"/>
                    <a:pt x="1555" y="1016"/>
                  </a:cubicBezTo>
                  <a:lnTo>
                    <a:pt x="1556" y="1015"/>
                  </a:lnTo>
                  <a:close/>
                  <a:moveTo>
                    <a:pt x="1554" y="1000"/>
                  </a:moveTo>
                  <a:cubicBezTo>
                    <a:pt x="1550" y="993"/>
                    <a:pt x="1550" y="993"/>
                    <a:pt x="1550" y="993"/>
                  </a:cubicBezTo>
                  <a:cubicBezTo>
                    <a:pt x="1557" y="998"/>
                    <a:pt x="1557" y="998"/>
                    <a:pt x="1557" y="998"/>
                  </a:cubicBezTo>
                  <a:cubicBezTo>
                    <a:pt x="1556" y="1002"/>
                    <a:pt x="1556" y="1002"/>
                    <a:pt x="1556" y="1002"/>
                  </a:cubicBezTo>
                  <a:cubicBezTo>
                    <a:pt x="1556" y="1003"/>
                    <a:pt x="1556" y="1003"/>
                    <a:pt x="1556" y="1003"/>
                  </a:cubicBezTo>
                  <a:cubicBezTo>
                    <a:pt x="1556" y="1003"/>
                    <a:pt x="1556" y="1003"/>
                    <a:pt x="1556" y="1003"/>
                  </a:cubicBezTo>
                  <a:cubicBezTo>
                    <a:pt x="1555" y="1002"/>
                    <a:pt x="1555" y="1002"/>
                    <a:pt x="1555" y="1002"/>
                  </a:cubicBezTo>
                  <a:lnTo>
                    <a:pt x="1554" y="1000"/>
                  </a:lnTo>
                  <a:close/>
                  <a:moveTo>
                    <a:pt x="1549" y="985"/>
                  </a:moveTo>
                  <a:cubicBezTo>
                    <a:pt x="1550" y="985"/>
                    <a:pt x="1550" y="985"/>
                    <a:pt x="1550" y="985"/>
                  </a:cubicBezTo>
                  <a:cubicBezTo>
                    <a:pt x="1552" y="985"/>
                    <a:pt x="1552" y="985"/>
                    <a:pt x="1552" y="985"/>
                  </a:cubicBezTo>
                  <a:cubicBezTo>
                    <a:pt x="1554" y="985"/>
                    <a:pt x="1554" y="985"/>
                    <a:pt x="1554" y="985"/>
                  </a:cubicBezTo>
                  <a:cubicBezTo>
                    <a:pt x="1557" y="985"/>
                    <a:pt x="1557" y="985"/>
                    <a:pt x="1557" y="985"/>
                  </a:cubicBezTo>
                  <a:cubicBezTo>
                    <a:pt x="1558" y="985"/>
                    <a:pt x="1558" y="985"/>
                    <a:pt x="1558" y="985"/>
                  </a:cubicBezTo>
                  <a:cubicBezTo>
                    <a:pt x="1559" y="985"/>
                    <a:pt x="1559" y="985"/>
                    <a:pt x="1559" y="985"/>
                  </a:cubicBezTo>
                  <a:cubicBezTo>
                    <a:pt x="1559" y="986"/>
                    <a:pt x="1559" y="986"/>
                    <a:pt x="1559" y="986"/>
                  </a:cubicBezTo>
                  <a:cubicBezTo>
                    <a:pt x="1559" y="986"/>
                    <a:pt x="1559" y="986"/>
                    <a:pt x="1559" y="986"/>
                  </a:cubicBezTo>
                  <a:cubicBezTo>
                    <a:pt x="1558" y="989"/>
                    <a:pt x="1558" y="989"/>
                    <a:pt x="1558" y="989"/>
                  </a:cubicBezTo>
                  <a:cubicBezTo>
                    <a:pt x="1558" y="991"/>
                    <a:pt x="1558" y="991"/>
                    <a:pt x="1558" y="991"/>
                  </a:cubicBezTo>
                  <a:cubicBezTo>
                    <a:pt x="1558" y="992"/>
                    <a:pt x="1558" y="992"/>
                    <a:pt x="1558" y="992"/>
                  </a:cubicBezTo>
                  <a:cubicBezTo>
                    <a:pt x="1557" y="992"/>
                    <a:pt x="1557" y="992"/>
                    <a:pt x="1557" y="992"/>
                  </a:cubicBezTo>
                  <a:lnTo>
                    <a:pt x="1549" y="985"/>
                  </a:lnTo>
                  <a:close/>
                  <a:moveTo>
                    <a:pt x="1549" y="956"/>
                  </a:moveTo>
                  <a:cubicBezTo>
                    <a:pt x="1555" y="956"/>
                    <a:pt x="1555" y="956"/>
                    <a:pt x="1555" y="956"/>
                  </a:cubicBezTo>
                  <a:cubicBezTo>
                    <a:pt x="1557" y="956"/>
                    <a:pt x="1557" y="956"/>
                    <a:pt x="1557" y="956"/>
                  </a:cubicBezTo>
                  <a:cubicBezTo>
                    <a:pt x="1556" y="958"/>
                    <a:pt x="1556" y="958"/>
                    <a:pt x="1556" y="958"/>
                  </a:cubicBezTo>
                  <a:cubicBezTo>
                    <a:pt x="1554" y="961"/>
                    <a:pt x="1554" y="961"/>
                    <a:pt x="1554" y="961"/>
                  </a:cubicBezTo>
                  <a:cubicBezTo>
                    <a:pt x="1552" y="964"/>
                    <a:pt x="1552" y="964"/>
                    <a:pt x="1552" y="964"/>
                  </a:cubicBezTo>
                  <a:cubicBezTo>
                    <a:pt x="1547" y="956"/>
                    <a:pt x="1547" y="956"/>
                    <a:pt x="1547" y="956"/>
                  </a:cubicBezTo>
                  <a:lnTo>
                    <a:pt x="1549" y="956"/>
                  </a:lnTo>
                  <a:close/>
                  <a:moveTo>
                    <a:pt x="1547" y="951"/>
                  </a:moveTo>
                  <a:cubicBezTo>
                    <a:pt x="1548" y="950"/>
                    <a:pt x="1548" y="950"/>
                    <a:pt x="1548" y="950"/>
                  </a:cubicBezTo>
                  <a:cubicBezTo>
                    <a:pt x="1550" y="947"/>
                    <a:pt x="1550" y="947"/>
                    <a:pt x="1550" y="947"/>
                  </a:cubicBezTo>
                  <a:cubicBezTo>
                    <a:pt x="1552" y="944"/>
                    <a:pt x="1552" y="944"/>
                    <a:pt x="1552" y="944"/>
                  </a:cubicBezTo>
                  <a:cubicBezTo>
                    <a:pt x="1552" y="944"/>
                    <a:pt x="1552" y="944"/>
                    <a:pt x="1552" y="944"/>
                  </a:cubicBezTo>
                  <a:cubicBezTo>
                    <a:pt x="1552" y="944"/>
                    <a:pt x="1552" y="944"/>
                    <a:pt x="1552" y="944"/>
                  </a:cubicBezTo>
                  <a:cubicBezTo>
                    <a:pt x="1557" y="951"/>
                    <a:pt x="1557" y="951"/>
                    <a:pt x="1557" y="951"/>
                  </a:cubicBezTo>
                  <a:cubicBezTo>
                    <a:pt x="1555" y="951"/>
                    <a:pt x="1555" y="951"/>
                    <a:pt x="1555" y="951"/>
                  </a:cubicBezTo>
                  <a:cubicBezTo>
                    <a:pt x="1549" y="951"/>
                    <a:pt x="1549" y="951"/>
                    <a:pt x="1549" y="951"/>
                  </a:cubicBezTo>
                  <a:lnTo>
                    <a:pt x="1547" y="951"/>
                  </a:lnTo>
                  <a:close/>
                  <a:moveTo>
                    <a:pt x="1552" y="973"/>
                  </a:moveTo>
                  <a:cubicBezTo>
                    <a:pt x="1552" y="973"/>
                    <a:pt x="1552" y="973"/>
                    <a:pt x="1552" y="973"/>
                  </a:cubicBezTo>
                  <a:cubicBezTo>
                    <a:pt x="1553" y="974"/>
                    <a:pt x="1553" y="974"/>
                    <a:pt x="1553" y="974"/>
                  </a:cubicBezTo>
                  <a:cubicBezTo>
                    <a:pt x="1557" y="980"/>
                    <a:pt x="1557" y="980"/>
                    <a:pt x="1557" y="980"/>
                  </a:cubicBezTo>
                  <a:cubicBezTo>
                    <a:pt x="1553" y="980"/>
                    <a:pt x="1553" y="980"/>
                    <a:pt x="1553" y="980"/>
                  </a:cubicBezTo>
                  <a:cubicBezTo>
                    <a:pt x="1552" y="980"/>
                    <a:pt x="1552" y="980"/>
                    <a:pt x="1552" y="980"/>
                  </a:cubicBezTo>
                  <a:cubicBezTo>
                    <a:pt x="1549" y="980"/>
                    <a:pt x="1549" y="980"/>
                    <a:pt x="1549" y="980"/>
                  </a:cubicBezTo>
                  <a:cubicBezTo>
                    <a:pt x="1547" y="980"/>
                    <a:pt x="1547" y="980"/>
                    <a:pt x="1547" y="980"/>
                  </a:cubicBezTo>
                  <a:cubicBezTo>
                    <a:pt x="1547" y="980"/>
                    <a:pt x="1547" y="980"/>
                    <a:pt x="1547" y="980"/>
                  </a:cubicBezTo>
                  <a:cubicBezTo>
                    <a:pt x="1547" y="980"/>
                    <a:pt x="1547" y="980"/>
                    <a:pt x="1547" y="980"/>
                  </a:cubicBezTo>
                  <a:cubicBezTo>
                    <a:pt x="1548" y="979"/>
                    <a:pt x="1548" y="979"/>
                    <a:pt x="1548" y="979"/>
                  </a:cubicBezTo>
                  <a:cubicBezTo>
                    <a:pt x="1549" y="977"/>
                    <a:pt x="1549" y="977"/>
                    <a:pt x="1549" y="977"/>
                  </a:cubicBezTo>
                  <a:cubicBezTo>
                    <a:pt x="1549" y="976"/>
                    <a:pt x="1549" y="976"/>
                    <a:pt x="1549" y="976"/>
                  </a:cubicBezTo>
                  <a:lnTo>
                    <a:pt x="1552" y="973"/>
                  </a:lnTo>
                  <a:close/>
                  <a:moveTo>
                    <a:pt x="1555" y="968"/>
                  </a:moveTo>
                  <a:cubicBezTo>
                    <a:pt x="1555" y="968"/>
                    <a:pt x="1555" y="968"/>
                    <a:pt x="1555" y="968"/>
                  </a:cubicBezTo>
                  <a:cubicBezTo>
                    <a:pt x="1558" y="965"/>
                    <a:pt x="1558" y="965"/>
                    <a:pt x="1558" y="965"/>
                  </a:cubicBezTo>
                  <a:cubicBezTo>
                    <a:pt x="1560" y="962"/>
                    <a:pt x="1560" y="962"/>
                    <a:pt x="1560" y="962"/>
                  </a:cubicBezTo>
                  <a:cubicBezTo>
                    <a:pt x="1560" y="967"/>
                    <a:pt x="1560" y="967"/>
                    <a:pt x="1560" y="967"/>
                  </a:cubicBezTo>
                  <a:cubicBezTo>
                    <a:pt x="1559" y="972"/>
                    <a:pt x="1559" y="972"/>
                    <a:pt x="1559" y="972"/>
                  </a:cubicBezTo>
                  <a:cubicBezTo>
                    <a:pt x="1559" y="974"/>
                    <a:pt x="1559" y="974"/>
                    <a:pt x="1559" y="974"/>
                  </a:cubicBezTo>
                  <a:cubicBezTo>
                    <a:pt x="1559" y="975"/>
                    <a:pt x="1559" y="975"/>
                    <a:pt x="1559" y="975"/>
                  </a:cubicBezTo>
                  <a:cubicBezTo>
                    <a:pt x="1559" y="974"/>
                    <a:pt x="1559" y="974"/>
                    <a:pt x="1559" y="974"/>
                  </a:cubicBezTo>
                  <a:lnTo>
                    <a:pt x="1555" y="968"/>
                  </a:lnTo>
                  <a:close/>
                  <a:moveTo>
                    <a:pt x="1559" y="946"/>
                  </a:moveTo>
                  <a:cubicBezTo>
                    <a:pt x="1559" y="946"/>
                    <a:pt x="1559" y="946"/>
                    <a:pt x="1559" y="946"/>
                  </a:cubicBezTo>
                  <a:cubicBezTo>
                    <a:pt x="1560" y="946"/>
                    <a:pt x="1560" y="946"/>
                    <a:pt x="1560" y="946"/>
                  </a:cubicBezTo>
                  <a:cubicBezTo>
                    <a:pt x="1560" y="946"/>
                    <a:pt x="1560" y="946"/>
                    <a:pt x="1560" y="946"/>
                  </a:cubicBezTo>
                  <a:cubicBezTo>
                    <a:pt x="1560" y="946"/>
                    <a:pt x="1560" y="946"/>
                    <a:pt x="1560" y="946"/>
                  </a:cubicBezTo>
                  <a:lnTo>
                    <a:pt x="1559" y="946"/>
                  </a:lnTo>
                  <a:close/>
                  <a:moveTo>
                    <a:pt x="1556" y="939"/>
                  </a:moveTo>
                  <a:cubicBezTo>
                    <a:pt x="1558" y="935"/>
                    <a:pt x="1558" y="935"/>
                    <a:pt x="1558" y="935"/>
                  </a:cubicBezTo>
                  <a:cubicBezTo>
                    <a:pt x="1560" y="933"/>
                    <a:pt x="1560" y="933"/>
                    <a:pt x="1560" y="933"/>
                  </a:cubicBezTo>
                  <a:cubicBezTo>
                    <a:pt x="1560" y="936"/>
                    <a:pt x="1560" y="936"/>
                    <a:pt x="1560" y="936"/>
                  </a:cubicBezTo>
                  <a:cubicBezTo>
                    <a:pt x="1560" y="940"/>
                    <a:pt x="1560" y="940"/>
                    <a:pt x="1560" y="940"/>
                  </a:cubicBezTo>
                  <a:lnTo>
                    <a:pt x="1556" y="939"/>
                  </a:lnTo>
                  <a:close/>
                  <a:moveTo>
                    <a:pt x="1557" y="929"/>
                  </a:moveTo>
                  <a:cubicBezTo>
                    <a:pt x="1556" y="930"/>
                    <a:pt x="1556" y="930"/>
                    <a:pt x="1556" y="930"/>
                  </a:cubicBezTo>
                  <a:cubicBezTo>
                    <a:pt x="1555" y="932"/>
                    <a:pt x="1555" y="932"/>
                    <a:pt x="1555" y="932"/>
                  </a:cubicBezTo>
                  <a:cubicBezTo>
                    <a:pt x="1552" y="935"/>
                    <a:pt x="1552" y="935"/>
                    <a:pt x="1552" y="935"/>
                  </a:cubicBezTo>
                  <a:cubicBezTo>
                    <a:pt x="1552" y="935"/>
                    <a:pt x="1552" y="935"/>
                    <a:pt x="1552" y="935"/>
                  </a:cubicBezTo>
                  <a:cubicBezTo>
                    <a:pt x="1551" y="934"/>
                    <a:pt x="1551" y="934"/>
                    <a:pt x="1551" y="934"/>
                  </a:cubicBezTo>
                  <a:cubicBezTo>
                    <a:pt x="1547" y="928"/>
                    <a:pt x="1547" y="928"/>
                    <a:pt x="1547" y="928"/>
                  </a:cubicBezTo>
                  <a:cubicBezTo>
                    <a:pt x="1551" y="928"/>
                    <a:pt x="1551" y="928"/>
                    <a:pt x="1551" y="928"/>
                  </a:cubicBezTo>
                  <a:cubicBezTo>
                    <a:pt x="1554" y="928"/>
                    <a:pt x="1554" y="928"/>
                    <a:pt x="1554" y="928"/>
                  </a:cubicBezTo>
                  <a:cubicBezTo>
                    <a:pt x="1556" y="928"/>
                    <a:pt x="1556" y="928"/>
                    <a:pt x="1556" y="928"/>
                  </a:cubicBezTo>
                  <a:cubicBezTo>
                    <a:pt x="1557" y="928"/>
                    <a:pt x="1557" y="928"/>
                    <a:pt x="1557" y="928"/>
                  </a:cubicBezTo>
                  <a:lnTo>
                    <a:pt x="1557" y="929"/>
                  </a:lnTo>
                  <a:close/>
                  <a:moveTo>
                    <a:pt x="1548" y="941"/>
                  </a:moveTo>
                  <a:cubicBezTo>
                    <a:pt x="1546" y="943"/>
                    <a:pt x="1546" y="943"/>
                    <a:pt x="1546" y="943"/>
                  </a:cubicBezTo>
                  <a:cubicBezTo>
                    <a:pt x="1545" y="946"/>
                    <a:pt x="1545" y="946"/>
                    <a:pt x="1545" y="946"/>
                  </a:cubicBezTo>
                  <a:cubicBezTo>
                    <a:pt x="1545" y="941"/>
                    <a:pt x="1545" y="941"/>
                    <a:pt x="1545" y="941"/>
                  </a:cubicBezTo>
                  <a:cubicBezTo>
                    <a:pt x="1545" y="939"/>
                    <a:pt x="1545" y="939"/>
                    <a:pt x="1545" y="939"/>
                  </a:cubicBezTo>
                  <a:lnTo>
                    <a:pt x="1548" y="941"/>
                  </a:lnTo>
                  <a:close/>
                  <a:moveTo>
                    <a:pt x="1548" y="967"/>
                  </a:moveTo>
                  <a:cubicBezTo>
                    <a:pt x="1549" y="968"/>
                    <a:pt x="1549" y="968"/>
                    <a:pt x="1549" y="968"/>
                  </a:cubicBezTo>
                  <a:cubicBezTo>
                    <a:pt x="1548" y="969"/>
                    <a:pt x="1548" y="969"/>
                    <a:pt x="1548" y="969"/>
                  </a:cubicBezTo>
                  <a:cubicBezTo>
                    <a:pt x="1546" y="973"/>
                    <a:pt x="1546" y="973"/>
                    <a:pt x="1546" y="973"/>
                  </a:cubicBezTo>
                  <a:cubicBezTo>
                    <a:pt x="1545" y="973"/>
                    <a:pt x="1545" y="973"/>
                    <a:pt x="1545" y="973"/>
                  </a:cubicBezTo>
                  <a:cubicBezTo>
                    <a:pt x="1544" y="975"/>
                    <a:pt x="1544" y="975"/>
                    <a:pt x="1544" y="975"/>
                  </a:cubicBezTo>
                  <a:cubicBezTo>
                    <a:pt x="1544" y="973"/>
                    <a:pt x="1544" y="973"/>
                    <a:pt x="1544" y="973"/>
                  </a:cubicBezTo>
                  <a:cubicBezTo>
                    <a:pt x="1544" y="972"/>
                    <a:pt x="1544" y="972"/>
                    <a:pt x="1544" y="972"/>
                  </a:cubicBezTo>
                  <a:cubicBezTo>
                    <a:pt x="1544" y="966"/>
                    <a:pt x="1544" y="966"/>
                    <a:pt x="1544" y="966"/>
                  </a:cubicBezTo>
                  <a:cubicBezTo>
                    <a:pt x="1545" y="964"/>
                    <a:pt x="1545" y="964"/>
                    <a:pt x="1545" y="964"/>
                  </a:cubicBezTo>
                  <a:cubicBezTo>
                    <a:pt x="1545" y="962"/>
                    <a:pt x="1545" y="962"/>
                    <a:pt x="1545" y="962"/>
                  </a:cubicBezTo>
                  <a:lnTo>
                    <a:pt x="1548" y="967"/>
                  </a:lnTo>
                  <a:close/>
                  <a:moveTo>
                    <a:pt x="1547" y="997"/>
                  </a:moveTo>
                  <a:cubicBezTo>
                    <a:pt x="1549" y="1002"/>
                    <a:pt x="1549" y="1002"/>
                    <a:pt x="1549" y="1002"/>
                  </a:cubicBezTo>
                  <a:cubicBezTo>
                    <a:pt x="1542" y="996"/>
                    <a:pt x="1542" y="996"/>
                    <a:pt x="1542" y="996"/>
                  </a:cubicBezTo>
                  <a:cubicBezTo>
                    <a:pt x="1543" y="993"/>
                    <a:pt x="1543" y="993"/>
                    <a:pt x="1543" y="993"/>
                  </a:cubicBezTo>
                  <a:cubicBezTo>
                    <a:pt x="1543" y="991"/>
                    <a:pt x="1543" y="991"/>
                    <a:pt x="1543" y="991"/>
                  </a:cubicBezTo>
                  <a:cubicBezTo>
                    <a:pt x="1543" y="990"/>
                    <a:pt x="1543" y="990"/>
                    <a:pt x="1543" y="990"/>
                  </a:cubicBezTo>
                  <a:cubicBezTo>
                    <a:pt x="1544" y="991"/>
                    <a:pt x="1544" y="991"/>
                    <a:pt x="1544" y="991"/>
                  </a:cubicBezTo>
                  <a:lnTo>
                    <a:pt x="1547" y="997"/>
                  </a:lnTo>
                  <a:close/>
                  <a:moveTo>
                    <a:pt x="1543" y="1003"/>
                  </a:moveTo>
                  <a:cubicBezTo>
                    <a:pt x="1550" y="1009"/>
                    <a:pt x="1550" y="1009"/>
                    <a:pt x="1550" y="1009"/>
                  </a:cubicBezTo>
                  <a:cubicBezTo>
                    <a:pt x="1549" y="1009"/>
                    <a:pt x="1549" y="1009"/>
                    <a:pt x="1549" y="1009"/>
                  </a:cubicBezTo>
                  <a:cubicBezTo>
                    <a:pt x="1547" y="1009"/>
                    <a:pt x="1547" y="1009"/>
                    <a:pt x="1547" y="1009"/>
                  </a:cubicBezTo>
                  <a:cubicBezTo>
                    <a:pt x="1543" y="1009"/>
                    <a:pt x="1543" y="1009"/>
                    <a:pt x="1543" y="1009"/>
                  </a:cubicBezTo>
                  <a:cubicBezTo>
                    <a:pt x="1542" y="1009"/>
                    <a:pt x="1542" y="1009"/>
                    <a:pt x="1542" y="1009"/>
                  </a:cubicBezTo>
                  <a:cubicBezTo>
                    <a:pt x="1540" y="1009"/>
                    <a:pt x="1540" y="1009"/>
                    <a:pt x="1540" y="1009"/>
                  </a:cubicBezTo>
                  <a:cubicBezTo>
                    <a:pt x="1540" y="1007"/>
                    <a:pt x="1540" y="1007"/>
                    <a:pt x="1540" y="1007"/>
                  </a:cubicBezTo>
                  <a:cubicBezTo>
                    <a:pt x="1540" y="1006"/>
                    <a:pt x="1540" y="1006"/>
                    <a:pt x="1540" y="1006"/>
                  </a:cubicBezTo>
                  <a:cubicBezTo>
                    <a:pt x="1541" y="1003"/>
                    <a:pt x="1541" y="1003"/>
                    <a:pt x="1541" y="1003"/>
                  </a:cubicBezTo>
                  <a:cubicBezTo>
                    <a:pt x="1541" y="1002"/>
                    <a:pt x="1541" y="1002"/>
                    <a:pt x="1541" y="1002"/>
                  </a:cubicBezTo>
                  <a:lnTo>
                    <a:pt x="1543" y="1003"/>
                  </a:lnTo>
                  <a:close/>
                  <a:moveTo>
                    <a:pt x="1463" y="801"/>
                  </a:moveTo>
                  <a:cubicBezTo>
                    <a:pt x="1463" y="797"/>
                    <a:pt x="1463" y="797"/>
                    <a:pt x="1463" y="797"/>
                  </a:cubicBezTo>
                  <a:cubicBezTo>
                    <a:pt x="1462" y="791"/>
                    <a:pt x="1462" y="791"/>
                    <a:pt x="1462" y="791"/>
                  </a:cubicBezTo>
                  <a:cubicBezTo>
                    <a:pt x="1462" y="791"/>
                    <a:pt x="1462" y="791"/>
                    <a:pt x="1462" y="791"/>
                  </a:cubicBezTo>
                  <a:cubicBezTo>
                    <a:pt x="1462" y="791"/>
                    <a:pt x="1462" y="790"/>
                    <a:pt x="1462" y="790"/>
                  </a:cubicBezTo>
                  <a:cubicBezTo>
                    <a:pt x="1462" y="790"/>
                    <a:pt x="1462" y="789"/>
                    <a:pt x="1462" y="789"/>
                  </a:cubicBezTo>
                  <a:cubicBezTo>
                    <a:pt x="1461" y="787"/>
                    <a:pt x="1461" y="785"/>
                    <a:pt x="1461" y="783"/>
                  </a:cubicBezTo>
                  <a:cubicBezTo>
                    <a:pt x="1461" y="779"/>
                    <a:pt x="1461" y="779"/>
                    <a:pt x="1461" y="779"/>
                  </a:cubicBezTo>
                  <a:cubicBezTo>
                    <a:pt x="1470" y="784"/>
                    <a:pt x="1470" y="784"/>
                    <a:pt x="1470" y="784"/>
                  </a:cubicBezTo>
                  <a:cubicBezTo>
                    <a:pt x="1482" y="792"/>
                    <a:pt x="1482" y="792"/>
                    <a:pt x="1482" y="792"/>
                  </a:cubicBezTo>
                  <a:cubicBezTo>
                    <a:pt x="1484" y="793"/>
                    <a:pt x="1484" y="793"/>
                    <a:pt x="1484" y="793"/>
                  </a:cubicBezTo>
                  <a:cubicBezTo>
                    <a:pt x="1483" y="793"/>
                    <a:pt x="1483" y="793"/>
                    <a:pt x="1483" y="793"/>
                  </a:cubicBezTo>
                  <a:cubicBezTo>
                    <a:pt x="1481" y="795"/>
                    <a:pt x="1481" y="795"/>
                    <a:pt x="1481" y="795"/>
                  </a:cubicBezTo>
                  <a:cubicBezTo>
                    <a:pt x="1477" y="798"/>
                    <a:pt x="1477" y="798"/>
                    <a:pt x="1477" y="798"/>
                  </a:cubicBezTo>
                  <a:cubicBezTo>
                    <a:pt x="1473" y="802"/>
                    <a:pt x="1473" y="802"/>
                    <a:pt x="1473" y="802"/>
                  </a:cubicBezTo>
                  <a:cubicBezTo>
                    <a:pt x="1470" y="804"/>
                    <a:pt x="1470" y="804"/>
                    <a:pt x="1470" y="804"/>
                  </a:cubicBezTo>
                  <a:cubicBezTo>
                    <a:pt x="1467" y="807"/>
                    <a:pt x="1467" y="807"/>
                    <a:pt x="1467" y="807"/>
                  </a:cubicBezTo>
                  <a:cubicBezTo>
                    <a:pt x="1464" y="809"/>
                    <a:pt x="1464" y="809"/>
                    <a:pt x="1464" y="809"/>
                  </a:cubicBezTo>
                  <a:cubicBezTo>
                    <a:pt x="1464" y="807"/>
                    <a:pt x="1464" y="805"/>
                    <a:pt x="1463" y="804"/>
                  </a:cubicBezTo>
                  <a:cubicBezTo>
                    <a:pt x="1463" y="801"/>
                    <a:pt x="1463" y="801"/>
                    <a:pt x="1463" y="801"/>
                  </a:cubicBezTo>
                  <a:cubicBezTo>
                    <a:pt x="1463" y="801"/>
                    <a:pt x="1463" y="801"/>
                    <a:pt x="1463" y="801"/>
                  </a:cubicBezTo>
                  <a:cubicBezTo>
                    <a:pt x="1463" y="801"/>
                    <a:pt x="1463" y="801"/>
                    <a:pt x="1463" y="801"/>
                  </a:cubicBezTo>
                  <a:close/>
                  <a:moveTo>
                    <a:pt x="1480" y="828"/>
                  </a:moveTo>
                  <a:cubicBezTo>
                    <a:pt x="1488" y="833"/>
                    <a:pt x="1488" y="833"/>
                    <a:pt x="1488" y="833"/>
                  </a:cubicBezTo>
                  <a:cubicBezTo>
                    <a:pt x="1493" y="836"/>
                    <a:pt x="1493" y="836"/>
                    <a:pt x="1493" y="836"/>
                  </a:cubicBezTo>
                  <a:cubicBezTo>
                    <a:pt x="1492" y="837"/>
                    <a:pt x="1492" y="837"/>
                    <a:pt x="1492" y="837"/>
                  </a:cubicBezTo>
                  <a:cubicBezTo>
                    <a:pt x="1491" y="838"/>
                    <a:pt x="1491" y="838"/>
                    <a:pt x="1491" y="838"/>
                  </a:cubicBezTo>
                  <a:cubicBezTo>
                    <a:pt x="1485" y="843"/>
                    <a:pt x="1485" y="843"/>
                    <a:pt x="1485" y="843"/>
                  </a:cubicBezTo>
                  <a:cubicBezTo>
                    <a:pt x="1482" y="845"/>
                    <a:pt x="1482" y="845"/>
                    <a:pt x="1482" y="845"/>
                  </a:cubicBezTo>
                  <a:cubicBezTo>
                    <a:pt x="1478" y="849"/>
                    <a:pt x="1478" y="849"/>
                    <a:pt x="1478" y="849"/>
                  </a:cubicBezTo>
                  <a:cubicBezTo>
                    <a:pt x="1476" y="851"/>
                    <a:pt x="1476" y="851"/>
                    <a:pt x="1476" y="851"/>
                  </a:cubicBezTo>
                  <a:cubicBezTo>
                    <a:pt x="1475" y="852"/>
                    <a:pt x="1475" y="852"/>
                    <a:pt x="1475" y="852"/>
                  </a:cubicBezTo>
                  <a:cubicBezTo>
                    <a:pt x="1473" y="853"/>
                    <a:pt x="1473" y="853"/>
                    <a:pt x="1473" y="853"/>
                  </a:cubicBezTo>
                  <a:cubicBezTo>
                    <a:pt x="1471" y="855"/>
                    <a:pt x="1471" y="855"/>
                    <a:pt x="1471" y="855"/>
                  </a:cubicBezTo>
                  <a:cubicBezTo>
                    <a:pt x="1471" y="853"/>
                    <a:pt x="1470" y="852"/>
                    <a:pt x="1470" y="850"/>
                  </a:cubicBezTo>
                  <a:cubicBezTo>
                    <a:pt x="1469" y="846"/>
                    <a:pt x="1469" y="846"/>
                    <a:pt x="1469" y="846"/>
                  </a:cubicBezTo>
                  <a:cubicBezTo>
                    <a:pt x="1469" y="844"/>
                    <a:pt x="1469" y="844"/>
                    <a:pt x="1469" y="844"/>
                  </a:cubicBezTo>
                  <a:cubicBezTo>
                    <a:pt x="1468" y="840"/>
                    <a:pt x="1468" y="840"/>
                    <a:pt x="1468" y="840"/>
                  </a:cubicBezTo>
                  <a:cubicBezTo>
                    <a:pt x="1468" y="837"/>
                    <a:pt x="1467" y="834"/>
                    <a:pt x="1467" y="831"/>
                  </a:cubicBezTo>
                  <a:cubicBezTo>
                    <a:pt x="1467" y="828"/>
                    <a:pt x="1466" y="826"/>
                    <a:pt x="1466" y="824"/>
                  </a:cubicBezTo>
                  <a:cubicBezTo>
                    <a:pt x="1466" y="822"/>
                    <a:pt x="1466" y="821"/>
                    <a:pt x="1465" y="819"/>
                  </a:cubicBezTo>
                  <a:lnTo>
                    <a:pt x="1480" y="828"/>
                  </a:lnTo>
                  <a:close/>
                  <a:moveTo>
                    <a:pt x="1478" y="867"/>
                  </a:moveTo>
                  <a:cubicBezTo>
                    <a:pt x="1486" y="872"/>
                    <a:pt x="1486" y="872"/>
                    <a:pt x="1486" y="872"/>
                  </a:cubicBezTo>
                  <a:cubicBezTo>
                    <a:pt x="1499" y="878"/>
                    <a:pt x="1499" y="878"/>
                    <a:pt x="1499" y="878"/>
                  </a:cubicBezTo>
                  <a:cubicBezTo>
                    <a:pt x="1505" y="881"/>
                    <a:pt x="1505" y="881"/>
                    <a:pt x="1505" y="881"/>
                  </a:cubicBezTo>
                  <a:cubicBezTo>
                    <a:pt x="1504" y="882"/>
                    <a:pt x="1504" y="882"/>
                    <a:pt x="1504" y="882"/>
                  </a:cubicBezTo>
                  <a:cubicBezTo>
                    <a:pt x="1500" y="885"/>
                    <a:pt x="1500" y="885"/>
                    <a:pt x="1500" y="885"/>
                  </a:cubicBezTo>
                  <a:cubicBezTo>
                    <a:pt x="1498" y="887"/>
                    <a:pt x="1498" y="887"/>
                    <a:pt x="1498" y="887"/>
                  </a:cubicBezTo>
                  <a:cubicBezTo>
                    <a:pt x="1495" y="889"/>
                    <a:pt x="1495" y="889"/>
                    <a:pt x="1495" y="889"/>
                  </a:cubicBezTo>
                  <a:cubicBezTo>
                    <a:pt x="1492" y="891"/>
                    <a:pt x="1492" y="891"/>
                    <a:pt x="1492" y="891"/>
                  </a:cubicBezTo>
                  <a:cubicBezTo>
                    <a:pt x="1489" y="893"/>
                    <a:pt x="1489" y="893"/>
                    <a:pt x="1489" y="893"/>
                  </a:cubicBezTo>
                  <a:cubicBezTo>
                    <a:pt x="1486" y="896"/>
                    <a:pt x="1486" y="896"/>
                    <a:pt x="1486" y="896"/>
                  </a:cubicBezTo>
                  <a:cubicBezTo>
                    <a:pt x="1483" y="898"/>
                    <a:pt x="1483" y="898"/>
                    <a:pt x="1483" y="898"/>
                  </a:cubicBezTo>
                  <a:cubicBezTo>
                    <a:pt x="1481" y="899"/>
                    <a:pt x="1481" y="899"/>
                    <a:pt x="1481" y="899"/>
                  </a:cubicBezTo>
                  <a:cubicBezTo>
                    <a:pt x="1480" y="900"/>
                    <a:pt x="1480" y="900"/>
                    <a:pt x="1480" y="900"/>
                  </a:cubicBezTo>
                  <a:cubicBezTo>
                    <a:pt x="1479" y="897"/>
                    <a:pt x="1479" y="897"/>
                    <a:pt x="1479" y="897"/>
                  </a:cubicBezTo>
                  <a:cubicBezTo>
                    <a:pt x="1478" y="894"/>
                    <a:pt x="1478" y="894"/>
                    <a:pt x="1478" y="894"/>
                  </a:cubicBezTo>
                  <a:cubicBezTo>
                    <a:pt x="1478" y="892"/>
                    <a:pt x="1477" y="889"/>
                    <a:pt x="1477" y="887"/>
                  </a:cubicBezTo>
                  <a:cubicBezTo>
                    <a:pt x="1476" y="884"/>
                    <a:pt x="1476" y="882"/>
                    <a:pt x="1475" y="880"/>
                  </a:cubicBezTo>
                  <a:cubicBezTo>
                    <a:pt x="1475" y="878"/>
                    <a:pt x="1475" y="876"/>
                    <a:pt x="1474" y="873"/>
                  </a:cubicBezTo>
                  <a:cubicBezTo>
                    <a:pt x="1474" y="872"/>
                    <a:pt x="1473" y="870"/>
                    <a:pt x="1473" y="868"/>
                  </a:cubicBezTo>
                  <a:cubicBezTo>
                    <a:pt x="1472" y="865"/>
                    <a:pt x="1472" y="865"/>
                    <a:pt x="1472" y="865"/>
                  </a:cubicBezTo>
                  <a:lnTo>
                    <a:pt x="1478" y="867"/>
                  </a:lnTo>
                  <a:close/>
                  <a:moveTo>
                    <a:pt x="1530" y="946"/>
                  </a:moveTo>
                  <a:cubicBezTo>
                    <a:pt x="1531" y="945"/>
                    <a:pt x="1531" y="945"/>
                    <a:pt x="1531" y="945"/>
                  </a:cubicBezTo>
                  <a:cubicBezTo>
                    <a:pt x="1532" y="944"/>
                    <a:pt x="1532" y="944"/>
                    <a:pt x="1532" y="944"/>
                  </a:cubicBezTo>
                  <a:cubicBezTo>
                    <a:pt x="1536" y="949"/>
                    <a:pt x="1536" y="949"/>
                    <a:pt x="1536" y="949"/>
                  </a:cubicBezTo>
                  <a:cubicBezTo>
                    <a:pt x="1537" y="951"/>
                    <a:pt x="1537" y="951"/>
                    <a:pt x="1537" y="951"/>
                  </a:cubicBezTo>
                  <a:cubicBezTo>
                    <a:pt x="1536" y="951"/>
                    <a:pt x="1536" y="951"/>
                    <a:pt x="1536" y="951"/>
                  </a:cubicBezTo>
                  <a:cubicBezTo>
                    <a:pt x="1532" y="951"/>
                    <a:pt x="1532" y="951"/>
                    <a:pt x="1532" y="951"/>
                  </a:cubicBezTo>
                  <a:cubicBezTo>
                    <a:pt x="1529" y="951"/>
                    <a:pt x="1529" y="951"/>
                    <a:pt x="1529" y="951"/>
                  </a:cubicBezTo>
                  <a:cubicBezTo>
                    <a:pt x="1527" y="951"/>
                    <a:pt x="1527" y="951"/>
                    <a:pt x="1527" y="951"/>
                  </a:cubicBezTo>
                  <a:cubicBezTo>
                    <a:pt x="1528" y="950"/>
                    <a:pt x="1528" y="950"/>
                    <a:pt x="1528" y="950"/>
                  </a:cubicBezTo>
                  <a:cubicBezTo>
                    <a:pt x="1529" y="949"/>
                    <a:pt x="1529" y="949"/>
                    <a:pt x="1529" y="949"/>
                  </a:cubicBezTo>
                  <a:lnTo>
                    <a:pt x="1530" y="946"/>
                  </a:lnTo>
                  <a:close/>
                  <a:moveTo>
                    <a:pt x="1530" y="932"/>
                  </a:moveTo>
                  <a:cubicBezTo>
                    <a:pt x="1533" y="933"/>
                    <a:pt x="1533" y="933"/>
                    <a:pt x="1533" y="933"/>
                  </a:cubicBezTo>
                  <a:cubicBezTo>
                    <a:pt x="1532" y="935"/>
                    <a:pt x="1532" y="935"/>
                    <a:pt x="1532" y="935"/>
                  </a:cubicBezTo>
                  <a:cubicBezTo>
                    <a:pt x="1532" y="935"/>
                    <a:pt x="1532" y="935"/>
                    <a:pt x="1532" y="935"/>
                  </a:cubicBezTo>
                  <a:cubicBezTo>
                    <a:pt x="1531" y="933"/>
                    <a:pt x="1531" y="933"/>
                    <a:pt x="1531" y="933"/>
                  </a:cubicBezTo>
                  <a:lnTo>
                    <a:pt x="1530" y="932"/>
                  </a:lnTo>
                  <a:close/>
                  <a:moveTo>
                    <a:pt x="1539" y="971"/>
                  </a:moveTo>
                  <a:cubicBezTo>
                    <a:pt x="1539" y="973"/>
                    <a:pt x="1539" y="973"/>
                    <a:pt x="1539" y="973"/>
                  </a:cubicBezTo>
                  <a:cubicBezTo>
                    <a:pt x="1539" y="975"/>
                    <a:pt x="1539" y="975"/>
                    <a:pt x="1539" y="975"/>
                  </a:cubicBezTo>
                  <a:cubicBezTo>
                    <a:pt x="1536" y="969"/>
                    <a:pt x="1536" y="969"/>
                    <a:pt x="1536" y="969"/>
                  </a:cubicBezTo>
                  <a:cubicBezTo>
                    <a:pt x="1535" y="968"/>
                    <a:pt x="1535" y="968"/>
                    <a:pt x="1535" y="968"/>
                  </a:cubicBezTo>
                  <a:cubicBezTo>
                    <a:pt x="1536" y="967"/>
                    <a:pt x="1536" y="967"/>
                    <a:pt x="1536" y="967"/>
                  </a:cubicBezTo>
                  <a:cubicBezTo>
                    <a:pt x="1537" y="965"/>
                    <a:pt x="1537" y="965"/>
                    <a:pt x="1537" y="965"/>
                  </a:cubicBezTo>
                  <a:cubicBezTo>
                    <a:pt x="1537" y="965"/>
                    <a:pt x="1537" y="965"/>
                    <a:pt x="1537" y="965"/>
                  </a:cubicBezTo>
                  <a:cubicBezTo>
                    <a:pt x="1539" y="962"/>
                    <a:pt x="1539" y="962"/>
                    <a:pt x="1539" y="962"/>
                  </a:cubicBezTo>
                  <a:cubicBezTo>
                    <a:pt x="1539" y="967"/>
                    <a:pt x="1539" y="967"/>
                    <a:pt x="1539" y="967"/>
                  </a:cubicBezTo>
                  <a:cubicBezTo>
                    <a:pt x="1539" y="968"/>
                    <a:pt x="1539" y="968"/>
                    <a:pt x="1539" y="968"/>
                  </a:cubicBezTo>
                  <a:lnTo>
                    <a:pt x="1539" y="971"/>
                  </a:lnTo>
                  <a:close/>
                  <a:moveTo>
                    <a:pt x="1489" y="968"/>
                  </a:moveTo>
                  <a:cubicBezTo>
                    <a:pt x="1488" y="969"/>
                    <a:pt x="1488" y="969"/>
                    <a:pt x="1488" y="969"/>
                  </a:cubicBezTo>
                  <a:cubicBezTo>
                    <a:pt x="1486" y="973"/>
                    <a:pt x="1486" y="973"/>
                    <a:pt x="1486" y="973"/>
                  </a:cubicBezTo>
                  <a:cubicBezTo>
                    <a:pt x="1485" y="974"/>
                    <a:pt x="1485" y="974"/>
                    <a:pt x="1485" y="974"/>
                  </a:cubicBezTo>
                  <a:cubicBezTo>
                    <a:pt x="1484" y="974"/>
                    <a:pt x="1484" y="974"/>
                    <a:pt x="1484" y="974"/>
                  </a:cubicBezTo>
                  <a:cubicBezTo>
                    <a:pt x="1484" y="974"/>
                    <a:pt x="1484" y="974"/>
                    <a:pt x="1484" y="974"/>
                  </a:cubicBezTo>
                  <a:cubicBezTo>
                    <a:pt x="1484" y="971"/>
                    <a:pt x="1484" y="971"/>
                    <a:pt x="1484" y="971"/>
                  </a:cubicBezTo>
                  <a:cubicBezTo>
                    <a:pt x="1484" y="966"/>
                    <a:pt x="1484" y="966"/>
                    <a:pt x="1484" y="966"/>
                  </a:cubicBezTo>
                  <a:cubicBezTo>
                    <a:pt x="1484" y="962"/>
                    <a:pt x="1484" y="962"/>
                    <a:pt x="1484" y="962"/>
                  </a:cubicBezTo>
                  <a:lnTo>
                    <a:pt x="1489" y="968"/>
                  </a:lnTo>
                  <a:close/>
                  <a:moveTo>
                    <a:pt x="1484" y="946"/>
                  </a:moveTo>
                  <a:cubicBezTo>
                    <a:pt x="1484" y="944"/>
                    <a:pt x="1484" y="944"/>
                    <a:pt x="1484" y="944"/>
                  </a:cubicBezTo>
                  <a:cubicBezTo>
                    <a:pt x="1484" y="942"/>
                    <a:pt x="1484" y="942"/>
                    <a:pt x="1484" y="942"/>
                  </a:cubicBezTo>
                  <a:cubicBezTo>
                    <a:pt x="1485" y="944"/>
                    <a:pt x="1485" y="944"/>
                    <a:pt x="1485" y="944"/>
                  </a:cubicBezTo>
                  <a:cubicBezTo>
                    <a:pt x="1485" y="945"/>
                    <a:pt x="1485" y="945"/>
                    <a:pt x="1485" y="945"/>
                  </a:cubicBezTo>
                  <a:lnTo>
                    <a:pt x="1484" y="946"/>
                  </a:lnTo>
                  <a:close/>
                  <a:moveTo>
                    <a:pt x="1504" y="962"/>
                  </a:moveTo>
                  <a:cubicBezTo>
                    <a:pt x="1507" y="966"/>
                    <a:pt x="1507" y="966"/>
                    <a:pt x="1507" y="966"/>
                  </a:cubicBezTo>
                  <a:cubicBezTo>
                    <a:pt x="1509" y="968"/>
                    <a:pt x="1509" y="968"/>
                    <a:pt x="1509" y="968"/>
                  </a:cubicBezTo>
                  <a:cubicBezTo>
                    <a:pt x="1508" y="969"/>
                    <a:pt x="1508" y="969"/>
                    <a:pt x="1508" y="969"/>
                  </a:cubicBezTo>
                  <a:cubicBezTo>
                    <a:pt x="1507" y="971"/>
                    <a:pt x="1507" y="971"/>
                    <a:pt x="1507" y="971"/>
                  </a:cubicBezTo>
                  <a:cubicBezTo>
                    <a:pt x="1506" y="973"/>
                    <a:pt x="1506" y="973"/>
                    <a:pt x="1506" y="973"/>
                  </a:cubicBezTo>
                  <a:cubicBezTo>
                    <a:pt x="1505" y="973"/>
                    <a:pt x="1505" y="973"/>
                    <a:pt x="1505" y="973"/>
                  </a:cubicBezTo>
                  <a:cubicBezTo>
                    <a:pt x="1504" y="974"/>
                    <a:pt x="1504" y="974"/>
                    <a:pt x="1504" y="974"/>
                  </a:cubicBezTo>
                  <a:cubicBezTo>
                    <a:pt x="1504" y="973"/>
                    <a:pt x="1504" y="973"/>
                    <a:pt x="1504" y="973"/>
                  </a:cubicBezTo>
                  <a:cubicBezTo>
                    <a:pt x="1504" y="972"/>
                    <a:pt x="1504" y="972"/>
                    <a:pt x="1504" y="972"/>
                  </a:cubicBezTo>
                  <a:cubicBezTo>
                    <a:pt x="1504" y="968"/>
                    <a:pt x="1504" y="968"/>
                    <a:pt x="1504" y="968"/>
                  </a:cubicBezTo>
                  <a:cubicBezTo>
                    <a:pt x="1504" y="966"/>
                    <a:pt x="1504" y="966"/>
                    <a:pt x="1504" y="966"/>
                  </a:cubicBezTo>
                  <a:cubicBezTo>
                    <a:pt x="1504" y="963"/>
                    <a:pt x="1504" y="963"/>
                    <a:pt x="1504" y="963"/>
                  </a:cubicBezTo>
                  <a:lnTo>
                    <a:pt x="1504" y="962"/>
                  </a:lnTo>
                  <a:close/>
                  <a:moveTo>
                    <a:pt x="1511" y="974"/>
                  </a:moveTo>
                  <a:cubicBezTo>
                    <a:pt x="1512" y="973"/>
                    <a:pt x="1512" y="973"/>
                    <a:pt x="1512" y="973"/>
                  </a:cubicBezTo>
                  <a:cubicBezTo>
                    <a:pt x="1512" y="973"/>
                    <a:pt x="1512" y="973"/>
                    <a:pt x="1512" y="973"/>
                  </a:cubicBezTo>
                  <a:cubicBezTo>
                    <a:pt x="1513" y="975"/>
                    <a:pt x="1513" y="975"/>
                    <a:pt x="1513" y="975"/>
                  </a:cubicBezTo>
                  <a:cubicBezTo>
                    <a:pt x="1517" y="980"/>
                    <a:pt x="1517" y="980"/>
                    <a:pt x="1517" y="980"/>
                  </a:cubicBezTo>
                  <a:cubicBezTo>
                    <a:pt x="1516" y="980"/>
                    <a:pt x="1516" y="980"/>
                    <a:pt x="1516" y="980"/>
                  </a:cubicBezTo>
                  <a:cubicBezTo>
                    <a:pt x="1513" y="980"/>
                    <a:pt x="1513" y="980"/>
                    <a:pt x="1513" y="980"/>
                  </a:cubicBezTo>
                  <a:cubicBezTo>
                    <a:pt x="1512" y="980"/>
                    <a:pt x="1512" y="980"/>
                    <a:pt x="1512" y="980"/>
                  </a:cubicBezTo>
                  <a:cubicBezTo>
                    <a:pt x="1509" y="980"/>
                    <a:pt x="1509" y="980"/>
                    <a:pt x="1509" y="980"/>
                  </a:cubicBezTo>
                  <a:cubicBezTo>
                    <a:pt x="1507" y="980"/>
                    <a:pt x="1507" y="980"/>
                    <a:pt x="1507" y="980"/>
                  </a:cubicBezTo>
                  <a:cubicBezTo>
                    <a:pt x="1508" y="979"/>
                    <a:pt x="1508" y="979"/>
                    <a:pt x="1508" y="979"/>
                  </a:cubicBezTo>
                  <a:cubicBezTo>
                    <a:pt x="1509" y="977"/>
                    <a:pt x="1509" y="977"/>
                    <a:pt x="1509" y="977"/>
                  </a:cubicBezTo>
                  <a:cubicBezTo>
                    <a:pt x="1509" y="976"/>
                    <a:pt x="1509" y="976"/>
                    <a:pt x="1509" y="976"/>
                  </a:cubicBezTo>
                  <a:lnTo>
                    <a:pt x="1511" y="974"/>
                  </a:lnTo>
                  <a:close/>
                  <a:moveTo>
                    <a:pt x="1507" y="956"/>
                  </a:moveTo>
                  <a:cubicBezTo>
                    <a:pt x="1508" y="956"/>
                    <a:pt x="1508" y="956"/>
                    <a:pt x="1508" y="956"/>
                  </a:cubicBezTo>
                  <a:cubicBezTo>
                    <a:pt x="1509" y="956"/>
                    <a:pt x="1509" y="956"/>
                    <a:pt x="1509" y="956"/>
                  </a:cubicBezTo>
                  <a:cubicBezTo>
                    <a:pt x="1515" y="956"/>
                    <a:pt x="1515" y="956"/>
                    <a:pt x="1515" y="956"/>
                  </a:cubicBezTo>
                  <a:cubicBezTo>
                    <a:pt x="1517" y="956"/>
                    <a:pt x="1517" y="956"/>
                    <a:pt x="1517" y="956"/>
                  </a:cubicBezTo>
                  <a:cubicBezTo>
                    <a:pt x="1516" y="958"/>
                    <a:pt x="1516" y="958"/>
                    <a:pt x="1516" y="958"/>
                  </a:cubicBezTo>
                  <a:cubicBezTo>
                    <a:pt x="1514" y="961"/>
                    <a:pt x="1514" y="961"/>
                    <a:pt x="1514" y="961"/>
                  </a:cubicBezTo>
                  <a:cubicBezTo>
                    <a:pt x="1513" y="962"/>
                    <a:pt x="1513" y="962"/>
                    <a:pt x="1513" y="962"/>
                  </a:cubicBezTo>
                  <a:cubicBezTo>
                    <a:pt x="1512" y="964"/>
                    <a:pt x="1512" y="964"/>
                    <a:pt x="1512" y="964"/>
                  </a:cubicBezTo>
                  <a:cubicBezTo>
                    <a:pt x="1512" y="964"/>
                    <a:pt x="1512" y="964"/>
                    <a:pt x="1512" y="964"/>
                  </a:cubicBezTo>
                  <a:cubicBezTo>
                    <a:pt x="1511" y="963"/>
                    <a:pt x="1511" y="963"/>
                    <a:pt x="1511" y="963"/>
                  </a:cubicBezTo>
                  <a:lnTo>
                    <a:pt x="1507" y="956"/>
                  </a:lnTo>
                  <a:close/>
                  <a:moveTo>
                    <a:pt x="1509" y="985"/>
                  </a:moveTo>
                  <a:cubicBezTo>
                    <a:pt x="1510" y="985"/>
                    <a:pt x="1510" y="985"/>
                    <a:pt x="1510" y="985"/>
                  </a:cubicBezTo>
                  <a:cubicBezTo>
                    <a:pt x="1514" y="985"/>
                    <a:pt x="1514" y="985"/>
                    <a:pt x="1514" y="985"/>
                  </a:cubicBezTo>
                  <a:cubicBezTo>
                    <a:pt x="1517" y="985"/>
                    <a:pt x="1517" y="985"/>
                    <a:pt x="1517" y="985"/>
                  </a:cubicBezTo>
                  <a:cubicBezTo>
                    <a:pt x="1518" y="985"/>
                    <a:pt x="1518" y="985"/>
                    <a:pt x="1518" y="985"/>
                  </a:cubicBezTo>
                  <a:cubicBezTo>
                    <a:pt x="1519" y="985"/>
                    <a:pt x="1519" y="985"/>
                    <a:pt x="1519" y="985"/>
                  </a:cubicBezTo>
                  <a:cubicBezTo>
                    <a:pt x="1519" y="985"/>
                    <a:pt x="1519" y="985"/>
                    <a:pt x="1519" y="985"/>
                  </a:cubicBezTo>
                  <a:cubicBezTo>
                    <a:pt x="1518" y="986"/>
                    <a:pt x="1518" y="986"/>
                    <a:pt x="1518" y="986"/>
                  </a:cubicBezTo>
                  <a:cubicBezTo>
                    <a:pt x="1518" y="988"/>
                    <a:pt x="1518" y="988"/>
                    <a:pt x="1518" y="988"/>
                  </a:cubicBezTo>
                  <a:cubicBezTo>
                    <a:pt x="1517" y="992"/>
                    <a:pt x="1517" y="992"/>
                    <a:pt x="1517" y="992"/>
                  </a:cubicBezTo>
                  <a:cubicBezTo>
                    <a:pt x="1517" y="992"/>
                    <a:pt x="1517" y="992"/>
                    <a:pt x="1517" y="992"/>
                  </a:cubicBezTo>
                  <a:lnTo>
                    <a:pt x="1509" y="985"/>
                  </a:lnTo>
                  <a:close/>
                  <a:moveTo>
                    <a:pt x="1515" y="997"/>
                  </a:moveTo>
                  <a:cubicBezTo>
                    <a:pt x="1514" y="1001"/>
                    <a:pt x="1514" y="1001"/>
                    <a:pt x="1514" y="1001"/>
                  </a:cubicBezTo>
                  <a:cubicBezTo>
                    <a:pt x="1514" y="1002"/>
                    <a:pt x="1514" y="1002"/>
                    <a:pt x="1514" y="1002"/>
                  </a:cubicBezTo>
                  <a:cubicBezTo>
                    <a:pt x="1514" y="1004"/>
                    <a:pt x="1514" y="1004"/>
                    <a:pt x="1514" y="1004"/>
                  </a:cubicBezTo>
                  <a:cubicBezTo>
                    <a:pt x="1512" y="1001"/>
                    <a:pt x="1512" y="1001"/>
                    <a:pt x="1512" y="1001"/>
                  </a:cubicBezTo>
                  <a:cubicBezTo>
                    <a:pt x="1511" y="997"/>
                    <a:pt x="1511" y="997"/>
                    <a:pt x="1511" y="997"/>
                  </a:cubicBezTo>
                  <a:cubicBezTo>
                    <a:pt x="1508" y="991"/>
                    <a:pt x="1508" y="991"/>
                    <a:pt x="1508" y="991"/>
                  </a:cubicBezTo>
                  <a:lnTo>
                    <a:pt x="1515" y="997"/>
                  </a:lnTo>
                  <a:close/>
                  <a:moveTo>
                    <a:pt x="1515" y="968"/>
                  </a:moveTo>
                  <a:cubicBezTo>
                    <a:pt x="1516" y="967"/>
                    <a:pt x="1516" y="967"/>
                    <a:pt x="1516" y="967"/>
                  </a:cubicBezTo>
                  <a:cubicBezTo>
                    <a:pt x="1517" y="965"/>
                    <a:pt x="1517" y="965"/>
                    <a:pt x="1517" y="965"/>
                  </a:cubicBezTo>
                  <a:cubicBezTo>
                    <a:pt x="1517" y="965"/>
                    <a:pt x="1517" y="965"/>
                    <a:pt x="1517" y="965"/>
                  </a:cubicBezTo>
                  <a:cubicBezTo>
                    <a:pt x="1519" y="962"/>
                    <a:pt x="1519" y="962"/>
                    <a:pt x="1519" y="962"/>
                  </a:cubicBezTo>
                  <a:cubicBezTo>
                    <a:pt x="1519" y="967"/>
                    <a:pt x="1519" y="967"/>
                    <a:pt x="1519" y="967"/>
                  </a:cubicBezTo>
                  <a:cubicBezTo>
                    <a:pt x="1519" y="968"/>
                    <a:pt x="1519" y="968"/>
                    <a:pt x="1519" y="968"/>
                  </a:cubicBezTo>
                  <a:cubicBezTo>
                    <a:pt x="1519" y="971"/>
                    <a:pt x="1519" y="971"/>
                    <a:pt x="1519" y="971"/>
                  </a:cubicBezTo>
                  <a:cubicBezTo>
                    <a:pt x="1519" y="975"/>
                    <a:pt x="1519" y="975"/>
                    <a:pt x="1519" y="975"/>
                  </a:cubicBezTo>
                  <a:lnTo>
                    <a:pt x="1515" y="968"/>
                  </a:lnTo>
                  <a:close/>
                  <a:moveTo>
                    <a:pt x="1515" y="951"/>
                  </a:moveTo>
                  <a:cubicBezTo>
                    <a:pt x="1509" y="951"/>
                    <a:pt x="1509" y="951"/>
                    <a:pt x="1509" y="951"/>
                  </a:cubicBezTo>
                  <a:cubicBezTo>
                    <a:pt x="1507" y="951"/>
                    <a:pt x="1507" y="951"/>
                    <a:pt x="1507" y="951"/>
                  </a:cubicBezTo>
                  <a:cubicBezTo>
                    <a:pt x="1508" y="950"/>
                    <a:pt x="1508" y="950"/>
                    <a:pt x="1508" y="950"/>
                  </a:cubicBezTo>
                  <a:cubicBezTo>
                    <a:pt x="1510" y="946"/>
                    <a:pt x="1510" y="946"/>
                    <a:pt x="1510" y="946"/>
                  </a:cubicBezTo>
                  <a:cubicBezTo>
                    <a:pt x="1511" y="945"/>
                    <a:pt x="1511" y="945"/>
                    <a:pt x="1511" y="945"/>
                  </a:cubicBezTo>
                  <a:cubicBezTo>
                    <a:pt x="1512" y="944"/>
                    <a:pt x="1512" y="944"/>
                    <a:pt x="1512" y="944"/>
                  </a:cubicBezTo>
                  <a:cubicBezTo>
                    <a:pt x="1512" y="944"/>
                    <a:pt x="1512" y="944"/>
                    <a:pt x="1512" y="944"/>
                  </a:cubicBezTo>
                  <a:cubicBezTo>
                    <a:pt x="1512" y="945"/>
                    <a:pt x="1512" y="945"/>
                    <a:pt x="1512" y="945"/>
                  </a:cubicBezTo>
                  <a:cubicBezTo>
                    <a:pt x="1517" y="951"/>
                    <a:pt x="1517" y="951"/>
                    <a:pt x="1517" y="951"/>
                  </a:cubicBezTo>
                  <a:cubicBezTo>
                    <a:pt x="1517" y="951"/>
                    <a:pt x="1517" y="951"/>
                    <a:pt x="1517" y="951"/>
                  </a:cubicBezTo>
                  <a:lnTo>
                    <a:pt x="1515" y="951"/>
                  </a:lnTo>
                  <a:close/>
                  <a:moveTo>
                    <a:pt x="1506" y="939"/>
                  </a:moveTo>
                  <a:cubicBezTo>
                    <a:pt x="1505" y="940"/>
                    <a:pt x="1505" y="940"/>
                    <a:pt x="1505" y="940"/>
                  </a:cubicBezTo>
                  <a:cubicBezTo>
                    <a:pt x="1504" y="940"/>
                    <a:pt x="1504" y="940"/>
                    <a:pt x="1504" y="940"/>
                  </a:cubicBezTo>
                  <a:cubicBezTo>
                    <a:pt x="1504" y="939"/>
                    <a:pt x="1504" y="939"/>
                    <a:pt x="1504" y="939"/>
                  </a:cubicBezTo>
                  <a:cubicBezTo>
                    <a:pt x="1504" y="937"/>
                    <a:pt x="1504" y="937"/>
                    <a:pt x="1504" y="937"/>
                  </a:cubicBezTo>
                  <a:cubicBezTo>
                    <a:pt x="1504" y="934"/>
                    <a:pt x="1504" y="934"/>
                    <a:pt x="1504" y="934"/>
                  </a:cubicBezTo>
                  <a:cubicBezTo>
                    <a:pt x="1504" y="933"/>
                    <a:pt x="1504" y="933"/>
                    <a:pt x="1504" y="933"/>
                  </a:cubicBezTo>
                  <a:cubicBezTo>
                    <a:pt x="1506" y="936"/>
                    <a:pt x="1506" y="936"/>
                    <a:pt x="1506" y="936"/>
                  </a:cubicBezTo>
                  <a:cubicBezTo>
                    <a:pt x="1508" y="938"/>
                    <a:pt x="1508" y="938"/>
                    <a:pt x="1508" y="938"/>
                  </a:cubicBezTo>
                  <a:lnTo>
                    <a:pt x="1506" y="939"/>
                  </a:lnTo>
                  <a:close/>
                  <a:moveTo>
                    <a:pt x="1505" y="996"/>
                  </a:moveTo>
                  <a:cubicBezTo>
                    <a:pt x="1507" y="1002"/>
                    <a:pt x="1507" y="1002"/>
                    <a:pt x="1507" y="1002"/>
                  </a:cubicBezTo>
                  <a:cubicBezTo>
                    <a:pt x="1500" y="995"/>
                    <a:pt x="1500" y="995"/>
                    <a:pt x="1500" y="995"/>
                  </a:cubicBezTo>
                  <a:cubicBezTo>
                    <a:pt x="1501" y="992"/>
                    <a:pt x="1501" y="992"/>
                    <a:pt x="1501" y="992"/>
                  </a:cubicBezTo>
                  <a:cubicBezTo>
                    <a:pt x="1501" y="990"/>
                    <a:pt x="1501" y="990"/>
                    <a:pt x="1501" y="990"/>
                  </a:cubicBezTo>
                  <a:cubicBezTo>
                    <a:pt x="1502" y="989"/>
                    <a:pt x="1502" y="989"/>
                    <a:pt x="1502" y="989"/>
                  </a:cubicBezTo>
                  <a:cubicBezTo>
                    <a:pt x="1503" y="992"/>
                    <a:pt x="1503" y="992"/>
                    <a:pt x="1503" y="992"/>
                  </a:cubicBezTo>
                  <a:lnTo>
                    <a:pt x="1505" y="996"/>
                  </a:lnTo>
                  <a:close/>
                  <a:moveTo>
                    <a:pt x="1508" y="1009"/>
                  </a:moveTo>
                  <a:cubicBezTo>
                    <a:pt x="1503" y="1009"/>
                    <a:pt x="1503" y="1009"/>
                    <a:pt x="1503" y="1009"/>
                  </a:cubicBezTo>
                  <a:cubicBezTo>
                    <a:pt x="1499" y="1009"/>
                    <a:pt x="1499" y="1009"/>
                    <a:pt x="1499" y="1009"/>
                  </a:cubicBezTo>
                  <a:cubicBezTo>
                    <a:pt x="1496" y="1009"/>
                    <a:pt x="1496" y="1009"/>
                    <a:pt x="1496" y="1009"/>
                  </a:cubicBezTo>
                  <a:cubicBezTo>
                    <a:pt x="1494" y="1009"/>
                    <a:pt x="1494" y="1009"/>
                    <a:pt x="1494" y="1009"/>
                  </a:cubicBezTo>
                  <a:cubicBezTo>
                    <a:pt x="1495" y="1007"/>
                    <a:pt x="1495" y="1007"/>
                    <a:pt x="1495" y="1007"/>
                  </a:cubicBezTo>
                  <a:cubicBezTo>
                    <a:pt x="1496" y="1005"/>
                    <a:pt x="1496" y="1005"/>
                    <a:pt x="1496" y="1005"/>
                  </a:cubicBezTo>
                  <a:cubicBezTo>
                    <a:pt x="1497" y="1003"/>
                    <a:pt x="1497" y="1003"/>
                    <a:pt x="1497" y="1003"/>
                  </a:cubicBezTo>
                  <a:cubicBezTo>
                    <a:pt x="1498" y="1000"/>
                    <a:pt x="1498" y="1000"/>
                    <a:pt x="1498" y="1000"/>
                  </a:cubicBezTo>
                  <a:lnTo>
                    <a:pt x="1508" y="1009"/>
                  </a:lnTo>
                  <a:close/>
                  <a:moveTo>
                    <a:pt x="1499" y="968"/>
                  </a:moveTo>
                  <a:cubicBezTo>
                    <a:pt x="1499" y="971"/>
                    <a:pt x="1499" y="971"/>
                    <a:pt x="1499" y="971"/>
                  </a:cubicBezTo>
                  <a:cubicBezTo>
                    <a:pt x="1499" y="974"/>
                    <a:pt x="1499" y="974"/>
                    <a:pt x="1499" y="974"/>
                  </a:cubicBezTo>
                  <a:cubicBezTo>
                    <a:pt x="1495" y="968"/>
                    <a:pt x="1495" y="968"/>
                    <a:pt x="1495" y="968"/>
                  </a:cubicBezTo>
                  <a:cubicBezTo>
                    <a:pt x="1496" y="967"/>
                    <a:pt x="1496" y="967"/>
                    <a:pt x="1496" y="967"/>
                  </a:cubicBezTo>
                  <a:cubicBezTo>
                    <a:pt x="1497" y="965"/>
                    <a:pt x="1497" y="965"/>
                    <a:pt x="1497" y="965"/>
                  </a:cubicBezTo>
                  <a:cubicBezTo>
                    <a:pt x="1497" y="965"/>
                    <a:pt x="1497" y="965"/>
                    <a:pt x="1497" y="965"/>
                  </a:cubicBezTo>
                  <a:cubicBezTo>
                    <a:pt x="1499" y="963"/>
                    <a:pt x="1499" y="963"/>
                    <a:pt x="1499" y="963"/>
                  </a:cubicBezTo>
                  <a:cubicBezTo>
                    <a:pt x="1499" y="962"/>
                    <a:pt x="1499" y="962"/>
                    <a:pt x="1499" y="962"/>
                  </a:cubicBezTo>
                  <a:cubicBezTo>
                    <a:pt x="1499" y="963"/>
                    <a:pt x="1499" y="963"/>
                    <a:pt x="1499" y="963"/>
                  </a:cubicBezTo>
                  <a:cubicBezTo>
                    <a:pt x="1499" y="967"/>
                    <a:pt x="1499" y="967"/>
                    <a:pt x="1499" y="967"/>
                  </a:cubicBezTo>
                  <a:lnTo>
                    <a:pt x="1499" y="968"/>
                  </a:lnTo>
                  <a:close/>
                  <a:moveTo>
                    <a:pt x="1488" y="985"/>
                  </a:moveTo>
                  <a:cubicBezTo>
                    <a:pt x="1489" y="985"/>
                    <a:pt x="1489" y="985"/>
                    <a:pt x="1489" y="985"/>
                  </a:cubicBezTo>
                  <a:cubicBezTo>
                    <a:pt x="1493" y="985"/>
                    <a:pt x="1493" y="985"/>
                    <a:pt x="1493" y="985"/>
                  </a:cubicBezTo>
                  <a:cubicBezTo>
                    <a:pt x="1496" y="985"/>
                    <a:pt x="1496" y="985"/>
                    <a:pt x="1496" y="985"/>
                  </a:cubicBezTo>
                  <a:cubicBezTo>
                    <a:pt x="1498" y="985"/>
                    <a:pt x="1498" y="985"/>
                    <a:pt x="1498" y="985"/>
                  </a:cubicBezTo>
                  <a:cubicBezTo>
                    <a:pt x="1498" y="986"/>
                    <a:pt x="1498" y="986"/>
                    <a:pt x="1498" y="986"/>
                  </a:cubicBezTo>
                  <a:cubicBezTo>
                    <a:pt x="1497" y="988"/>
                    <a:pt x="1497" y="988"/>
                    <a:pt x="1497" y="988"/>
                  </a:cubicBezTo>
                  <a:cubicBezTo>
                    <a:pt x="1496" y="991"/>
                    <a:pt x="1496" y="991"/>
                    <a:pt x="1496" y="991"/>
                  </a:cubicBezTo>
                  <a:cubicBezTo>
                    <a:pt x="1496" y="991"/>
                    <a:pt x="1496" y="991"/>
                    <a:pt x="1496" y="991"/>
                  </a:cubicBezTo>
                  <a:lnTo>
                    <a:pt x="1488" y="985"/>
                  </a:lnTo>
                  <a:close/>
                  <a:moveTo>
                    <a:pt x="1499" y="934"/>
                  </a:moveTo>
                  <a:cubicBezTo>
                    <a:pt x="1499" y="936"/>
                    <a:pt x="1499" y="936"/>
                    <a:pt x="1499" y="936"/>
                  </a:cubicBezTo>
                  <a:cubicBezTo>
                    <a:pt x="1499" y="942"/>
                    <a:pt x="1499" y="942"/>
                    <a:pt x="1499" y="942"/>
                  </a:cubicBezTo>
                  <a:cubicBezTo>
                    <a:pt x="1499" y="944"/>
                    <a:pt x="1499" y="944"/>
                    <a:pt x="1499" y="944"/>
                  </a:cubicBezTo>
                  <a:cubicBezTo>
                    <a:pt x="1498" y="945"/>
                    <a:pt x="1498" y="945"/>
                    <a:pt x="1498" y="945"/>
                  </a:cubicBezTo>
                  <a:cubicBezTo>
                    <a:pt x="1495" y="939"/>
                    <a:pt x="1495" y="939"/>
                    <a:pt x="1495" y="939"/>
                  </a:cubicBezTo>
                  <a:cubicBezTo>
                    <a:pt x="1496" y="938"/>
                    <a:pt x="1496" y="938"/>
                    <a:pt x="1496" y="938"/>
                  </a:cubicBezTo>
                  <a:cubicBezTo>
                    <a:pt x="1498" y="935"/>
                    <a:pt x="1498" y="935"/>
                    <a:pt x="1498" y="935"/>
                  </a:cubicBezTo>
                  <a:cubicBezTo>
                    <a:pt x="1499" y="934"/>
                    <a:pt x="1499" y="934"/>
                    <a:pt x="1499" y="934"/>
                  </a:cubicBezTo>
                  <a:cubicBezTo>
                    <a:pt x="1499" y="933"/>
                    <a:pt x="1499" y="933"/>
                    <a:pt x="1499" y="933"/>
                  </a:cubicBezTo>
                  <a:lnTo>
                    <a:pt x="1499" y="934"/>
                  </a:lnTo>
                  <a:close/>
                  <a:moveTo>
                    <a:pt x="1496" y="929"/>
                  </a:moveTo>
                  <a:cubicBezTo>
                    <a:pt x="1495" y="930"/>
                    <a:pt x="1495" y="930"/>
                    <a:pt x="1495" y="930"/>
                  </a:cubicBezTo>
                  <a:cubicBezTo>
                    <a:pt x="1495" y="931"/>
                    <a:pt x="1495" y="931"/>
                    <a:pt x="1495" y="931"/>
                  </a:cubicBezTo>
                  <a:cubicBezTo>
                    <a:pt x="1492" y="935"/>
                    <a:pt x="1492" y="935"/>
                    <a:pt x="1492" y="935"/>
                  </a:cubicBezTo>
                  <a:cubicBezTo>
                    <a:pt x="1492" y="935"/>
                    <a:pt x="1492" y="935"/>
                    <a:pt x="1492" y="935"/>
                  </a:cubicBezTo>
                  <a:cubicBezTo>
                    <a:pt x="1491" y="933"/>
                    <a:pt x="1491" y="933"/>
                    <a:pt x="1491" y="933"/>
                  </a:cubicBezTo>
                  <a:cubicBezTo>
                    <a:pt x="1487" y="928"/>
                    <a:pt x="1487" y="928"/>
                    <a:pt x="1487" y="928"/>
                  </a:cubicBezTo>
                  <a:cubicBezTo>
                    <a:pt x="1491" y="928"/>
                    <a:pt x="1491" y="928"/>
                    <a:pt x="1491" y="928"/>
                  </a:cubicBezTo>
                  <a:cubicBezTo>
                    <a:pt x="1493" y="928"/>
                    <a:pt x="1493" y="928"/>
                    <a:pt x="1493" y="928"/>
                  </a:cubicBezTo>
                  <a:cubicBezTo>
                    <a:pt x="1495" y="928"/>
                    <a:pt x="1495" y="928"/>
                    <a:pt x="1495" y="928"/>
                  </a:cubicBezTo>
                  <a:cubicBezTo>
                    <a:pt x="1497" y="928"/>
                    <a:pt x="1497" y="928"/>
                    <a:pt x="1497" y="928"/>
                  </a:cubicBezTo>
                  <a:lnTo>
                    <a:pt x="1496" y="929"/>
                  </a:lnTo>
                  <a:close/>
                  <a:moveTo>
                    <a:pt x="1494" y="947"/>
                  </a:moveTo>
                  <a:cubicBezTo>
                    <a:pt x="1493" y="949"/>
                    <a:pt x="1493" y="949"/>
                    <a:pt x="1493" y="949"/>
                  </a:cubicBezTo>
                  <a:cubicBezTo>
                    <a:pt x="1492" y="950"/>
                    <a:pt x="1492" y="950"/>
                    <a:pt x="1492" y="950"/>
                  </a:cubicBezTo>
                  <a:cubicBezTo>
                    <a:pt x="1491" y="947"/>
                    <a:pt x="1491" y="947"/>
                    <a:pt x="1491" y="947"/>
                  </a:cubicBezTo>
                  <a:cubicBezTo>
                    <a:pt x="1491" y="946"/>
                    <a:pt x="1491" y="946"/>
                    <a:pt x="1491" y="946"/>
                  </a:cubicBezTo>
                  <a:cubicBezTo>
                    <a:pt x="1492" y="944"/>
                    <a:pt x="1492" y="944"/>
                    <a:pt x="1492" y="944"/>
                  </a:cubicBezTo>
                  <a:cubicBezTo>
                    <a:pt x="1492" y="944"/>
                    <a:pt x="1492" y="944"/>
                    <a:pt x="1492" y="944"/>
                  </a:cubicBezTo>
                  <a:cubicBezTo>
                    <a:pt x="1492" y="945"/>
                    <a:pt x="1492" y="945"/>
                    <a:pt x="1492" y="945"/>
                  </a:cubicBezTo>
                  <a:lnTo>
                    <a:pt x="1494" y="947"/>
                  </a:lnTo>
                  <a:close/>
                  <a:moveTo>
                    <a:pt x="1487" y="951"/>
                  </a:moveTo>
                  <a:cubicBezTo>
                    <a:pt x="1487" y="951"/>
                    <a:pt x="1487" y="951"/>
                    <a:pt x="1487" y="951"/>
                  </a:cubicBezTo>
                  <a:cubicBezTo>
                    <a:pt x="1487" y="951"/>
                    <a:pt x="1487" y="951"/>
                    <a:pt x="1487" y="951"/>
                  </a:cubicBezTo>
                  <a:cubicBezTo>
                    <a:pt x="1487" y="951"/>
                    <a:pt x="1487" y="951"/>
                    <a:pt x="1487" y="951"/>
                  </a:cubicBezTo>
                  <a:close/>
                  <a:moveTo>
                    <a:pt x="1487" y="956"/>
                  </a:moveTo>
                  <a:cubicBezTo>
                    <a:pt x="1489" y="956"/>
                    <a:pt x="1489" y="956"/>
                    <a:pt x="1489" y="956"/>
                  </a:cubicBezTo>
                  <a:cubicBezTo>
                    <a:pt x="1490" y="956"/>
                    <a:pt x="1490" y="956"/>
                    <a:pt x="1490" y="956"/>
                  </a:cubicBezTo>
                  <a:cubicBezTo>
                    <a:pt x="1490" y="956"/>
                    <a:pt x="1490" y="956"/>
                    <a:pt x="1490" y="956"/>
                  </a:cubicBezTo>
                  <a:cubicBezTo>
                    <a:pt x="1492" y="956"/>
                    <a:pt x="1492" y="956"/>
                    <a:pt x="1492" y="956"/>
                  </a:cubicBezTo>
                  <a:cubicBezTo>
                    <a:pt x="1494" y="956"/>
                    <a:pt x="1494" y="956"/>
                    <a:pt x="1494" y="956"/>
                  </a:cubicBezTo>
                  <a:cubicBezTo>
                    <a:pt x="1497" y="956"/>
                    <a:pt x="1497" y="956"/>
                    <a:pt x="1497" y="956"/>
                  </a:cubicBezTo>
                  <a:cubicBezTo>
                    <a:pt x="1496" y="958"/>
                    <a:pt x="1496" y="958"/>
                    <a:pt x="1496" y="958"/>
                  </a:cubicBezTo>
                  <a:cubicBezTo>
                    <a:pt x="1495" y="959"/>
                    <a:pt x="1495" y="959"/>
                    <a:pt x="1495" y="959"/>
                  </a:cubicBezTo>
                  <a:cubicBezTo>
                    <a:pt x="1494" y="961"/>
                    <a:pt x="1494" y="961"/>
                    <a:pt x="1494" y="961"/>
                  </a:cubicBezTo>
                  <a:cubicBezTo>
                    <a:pt x="1493" y="962"/>
                    <a:pt x="1493" y="962"/>
                    <a:pt x="1493" y="962"/>
                  </a:cubicBezTo>
                  <a:cubicBezTo>
                    <a:pt x="1492" y="963"/>
                    <a:pt x="1492" y="963"/>
                    <a:pt x="1492" y="963"/>
                  </a:cubicBezTo>
                  <a:cubicBezTo>
                    <a:pt x="1492" y="964"/>
                    <a:pt x="1492" y="964"/>
                    <a:pt x="1492" y="964"/>
                  </a:cubicBezTo>
                  <a:cubicBezTo>
                    <a:pt x="1491" y="962"/>
                    <a:pt x="1491" y="962"/>
                    <a:pt x="1491" y="962"/>
                  </a:cubicBezTo>
                  <a:cubicBezTo>
                    <a:pt x="1487" y="956"/>
                    <a:pt x="1487" y="956"/>
                    <a:pt x="1487" y="956"/>
                  </a:cubicBezTo>
                  <a:close/>
                  <a:moveTo>
                    <a:pt x="1487" y="979"/>
                  </a:moveTo>
                  <a:cubicBezTo>
                    <a:pt x="1488" y="978"/>
                    <a:pt x="1488" y="978"/>
                    <a:pt x="1488" y="978"/>
                  </a:cubicBezTo>
                  <a:cubicBezTo>
                    <a:pt x="1489" y="976"/>
                    <a:pt x="1489" y="976"/>
                    <a:pt x="1489" y="976"/>
                  </a:cubicBezTo>
                  <a:cubicBezTo>
                    <a:pt x="1492" y="973"/>
                    <a:pt x="1492" y="973"/>
                    <a:pt x="1492" y="973"/>
                  </a:cubicBezTo>
                  <a:cubicBezTo>
                    <a:pt x="1492" y="972"/>
                    <a:pt x="1492" y="972"/>
                    <a:pt x="1492" y="972"/>
                  </a:cubicBezTo>
                  <a:cubicBezTo>
                    <a:pt x="1493" y="974"/>
                    <a:pt x="1493" y="974"/>
                    <a:pt x="1493" y="974"/>
                  </a:cubicBezTo>
                  <a:cubicBezTo>
                    <a:pt x="1497" y="980"/>
                    <a:pt x="1497" y="980"/>
                    <a:pt x="1497" y="980"/>
                  </a:cubicBezTo>
                  <a:cubicBezTo>
                    <a:pt x="1493" y="980"/>
                    <a:pt x="1493" y="980"/>
                    <a:pt x="1493" y="980"/>
                  </a:cubicBezTo>
                  <a:cubicBezTo>
                    <a:pt x="1491" y="980"/>
                    <a:pt x="1491" y="980"/>
                    <a:pt x="1491" y="980"/>
                  </a:cubicBezTo>
                  <a:cubicBezTo>
                    <a:pt x="1488" y="980"/>
                    <a:pt x="1488" y="980"/>
                    <a:pt x="1488" y="980"/>
                  </a:cubicBezTo>
                  <a:cubicBezTo>
                    <a:pt x="1487" y="980"/>
                    <a:pt x="1487" y="980"/>
                    <a:pt x="1487" y="980"/>
                  </a:cubicBezTo>
                  <a:lnTo>
                    <a:pt x="1487" y="979"/>
                  </a:lnTo>
                  <a:close/>
                  <a:moveTo>
                    <a:pt x="1494" y="996"/>
                  </a:moveTo>
                  <a:cubicBezTo>
                    <a:pt x="1493" y="999"/>
                    <a:pt x="1493" y="999"/>
                    <a:pt x="1493" y="999"/>
                  </a:cubicBezTo>
                  <a:cubicBezTo>
                    <a:pt x="1492" y="1001"/>
                    <a:pt x="1492" y="1001"/>
                    <a:pt x="1492" y="1001"/>
                  </a:cubicBezTo>
                  <a:cubicBezTo>
                    <a:pt x="1491" y="1004"/>
                    <a:pt x="1491" y="1004"/>
                    <a:pt x="1491" y="1004"/>
                  </a:cubicBezTo>
                  <a:cubicBezTo>
                    <a:pt x="1491" y="1004"/>
                    <a:pt x="1491" y="1004"/>
                    <a:pt x="1491" y="1004"/>
                  </a:cubicBezTo>
                  <a:cubicBezTo>
                    <a:pt x="1491" y="1004"/>
                    <a:pt x="1491" y="1004"/>
                    <a:pt x="1491" y="1004"/>
                  </a:cubicBezTo>
                  <a:cubicBezTo>
                    <a:pt x="1490" y="999"/>
                    <a:pt x="1490" y="999"/>
                    <a:pt x="1490" y="999"/>
                  </a:cubicBezTo>
                  <a:cubicBezTo>
                    <a:pt x="1488" y="994"/>
                    <a:pt x="1488" y="994"/>
                    <a:pt x="1488" y="994"/>
                  </a:cubicBezTo>
                  <a:cubicBezTo>
                    <a:pt x="1487" y="990"/>
                    <a:pt x="1487" y="990"/>
                    <a:pt x="1487" y="990"/>
                  </a:cubicBezTo>
                  <a:lnTo>
                    <a:pt x="1494" y="996"/>
                  </a:lnTo>
                  <a:close/>
                  <a:moveTo>
                    <a:pt x="1491" y="1017"/>
                  </a:moveTo>
                  <a:cubicBezTo>
                    <a:pt x="1492" y="1014"/>
                    <a:pt x="1492" y="1014"/>
                    <a:pt x="1492" y="1014"/>
                  </a:cubicBezTo>
                  <a:cubicBezTo>
                    <a:pt x="1492" y="1014"/>
                    <a:pt x="1492" y="1014"/>
                    <a:pt x="1492" y="1014"/>
                  </a:cubicBezTo>
                  <a:cubicBezTo>
                    <a:pt x="1494" y="1014"/>
                    <a:pt x="1494" y="1014"/>
                    <a:pt x="1494" y="1014"/>
                  </a:cubicBezTo>
                  <a:cubicBezTo>
                    <a:pt x="1502" y="1014"/>
                    <a:pt x="1502" y="1014"/>
                    <a:pt x="1502" y="1014"/>
                  </a:cubicBezTo>
                  <a:cubicBezTo>
                    <a:pt x="1505" y="1014"/>
                    <a:pt x="1505" y="1014"/>
                    <a:pt x="1505" y="1014"/>
                  </a:cubicBezTo>
                  <a:cubicBezTo>
                    <a:pt x="1508" y="1014"/>
                    <a:pt x="1508" y="1014"/>
                    <a:pt x="1508" y="1014"/>
                  </a:cubicBezTo>
                  <a:cubicBezTo>
                    <a:pt x="1510" y="1014"/>
                    <a:pt x="1510" y="1014"/>
                    <a:pt x="1510" y="1014"/>
                  </a:cubicBezTo>
                  <a:cubicBezTo>
                    <a:pt x="1509" y="1015"/>
                    <a:pt x="1509" y="1015"/>
                    <a:pt x="1509" y="1015"/>
                  </a:cubicBezTo>
                  <a:cubicBezTo>
                    <a:pt x="1508" y="1017"/>
                    <a:pt x="1508" y="1017"/>
                    <a:pt x="1508" y="1017"/>
                  </a:cubicBezTo>
                  <a:cubicBezTo>
                    <a:pt x="1507" y="1019"/>
                    <a:pt x="1507" y="1019"/>
                    <a:pt x="1507" y="1019"/>
                  </a:cubicBezTo>
                  <a:cubicBezTo>
                    <a:pt x="1504" y="1022"/>
                    <a:pt x="1504" y="1022"/>
                    <a:pt x="1504" y="1022"/>
                  </a:cubicBezTo>
                  <a:cubicBezTo>
                    <a:pt x="1503" y="1022"/>
                    <a:pt x="1503" y="1022"/>
                    <a:pt x="1502" y="1021"/>
                  </a:cubicBezTo>
                  <a:cubicBezTo>
                    <a:pt x="1501" y="1021"/>
                    <a:pt x="1500" y="1020"/>
                    <a:pt x="1498" y="1020"/>
                  </a:cubicBezTo>
                  <a:cubicBezTo>
                    <a:pt x="1496" y="1019"/>
                    <a:pt x="1495" y="1019"/>
                    <a:pt x="1493" y="1018"/>
                  </a:cubicBezTo>
                  <a:cubicBezTo>
                    <a:pt x="1491" y="1018"/>
                    <a:pt x="1491" y="1018"/>
                    <a:pt x="1491" y="1018"/>
                  </a:cubicBezTo>
                  <a:lnTo>
                    <a:pt x="1491" y="1017"/>
                  </a:lnTo>
                  <a:close/>
                  <a:moveTo>
                    <a:pt x="1510" y="1022"/>
                  </a:moveTo>
                  <a:cubicBezTo>
                    <a:pt x="1511" y="1020"/>
                    <a:pt x="1511" y="1020"/>
                    <a:pt x="1511" y="1020"/>
                  </a:cubicBezTo>
                  <a:cubicBezTo>
                    <a:pt x="1513" y="1018"/>
                    <a:pt x="1513" y="1018"/>
                    <a:pt x="1513" y="1018"/>
                  </a:cubicBezTo>
                  <a:cubicBezTo>
                    <a:pt x="1515" y="1015"/>
                    <a:pt x="1515" y="1015"/>
                    <a:pt x="1515" y="1015"/>
                  </a:cubicBezTo>
                  <a:cubicBezTo>
                    <a:pt x="1516" y="1014"/>
                    <a:pt x="1516" y="1014"/>
                    <a:pt x="1516" y="1014"/>
                  </a:cubicBezTo>
                  <a:cubicBezTo>
                    <a:pt x="1519" y="1014"/>
                    <a:pt x="1519" y="1014"/>
                    <a:pt x="1519" y="1014"/>
                  </a:cubicBezTo>
                  <a:cubicBezTo>
                    <a:pt x="1523" y="1014"/>
                    <a:pt x="1523" y="1014"/>
                    <a:pt x="1523" y="1014"/>
                  </a:cubicBezTo>
                  <a:cubicBezTo>
                    <a:pt x="1526" y="1014"/>
                    <a:pt x="1526" y="1014"/>
                    <a:pt x="1526" y="1014"/>
                  </a:cubicBezTo>
                  <a:cubicBezTo>
                    <a:pt x="1528" y="1014"/>
                    <a:pt x="1528" y="1014"/>
                    <a:pt x="1528" y="1014"/>
                  </a:cubicBezTo>
                  <a:cubicBezTo>
                    <a:pt x="1532" y="1014"/>
                    <a:pt x="1532" y="1014"/>
                    <a:pt x="1532" y="1014"/>
                  </a:cubicBezTo>
                  <a:cubicBezTo>
                    <a:pt x="1530" y="1016"/>
                    <a:pt x="1530" y="1016"/>
                    <a:pt x="1530" y="1016"/>
                  </a:cubicBezTo>
                  <a:cubicBezTo>
                    <a:pt x="1529" y="1017"/>
                    <a:pt x="1529" y="1017"/>
                    <a:pt x="1529" y="1017"/>
                  </a:cubicBezTo>
                  <a:cubicBezTo>
                    <a:pt x="1528" y="1019"/>
                    <a:pt x="1528" y="1019"/>
                    <a:pt x="1528" y="1019"/>
                  </a:cubicBezTo>
                  <a:cubicBezTo>
                    <a:pt x="1527" y="1021"/>
                    <a:pt x="1527" y="1021"/>
                    <a:pt x="1527" y="1021"/>
                  </a:cubicBezTo>
                  <a:cubicBezTo>
                    <a:pt x="1524" y="1024"/>
                    <a:pt x="1524" y="1024"/>
                    <a:pt x="1524" y="1024"/>
                  </a:cubicBezTo>
                  <a:cubicBezTo>
                    <a:pt x="1522" y="1027"/>
                    <a:pt x="1522" y="1027"/>
                    <a:pt x="1522" y="1027"/>
                  </a:cubicBezTo>
                  <a:cubicBezTo>
                    <a:pt x="1521" y="1029"/>
                    <a:pt x="1521" y="1029"/>
                    <a:pt x="1521" y="1029"/>
                  </a:cubicBezTo>
                  <a:cubicBezTo>
                    <a:pt x="1520" y="1030"/>
                    <a:pt x="1520" y="1030"/>
                    <a:pt x="1520" y="1030"/>
                  </a:cubicBezTo>
                  <a:cubicBezTo>
                    <a:pt x="1519" y="1029"/>
                    <a:pt x="1517" y="1028"/>
                    <a:pt x="1515" y="1027"/>
                  </a:cubicBezTo>
                  <a:cubicBezTo>
                    <a:pt x="1513" y="1026"/>
                    <a:pt x="1511" y="1025"/>
                    <a:pt x="1509" y="1024"/>
                  </a:cubicBezTo>
                  <a:lnTo>
                    <a:pt x="1510" y="1022"/>
                  </a:lnTo>
                  <a:close/>
                  <a:moveTo>
                    <a:pt x="1530" y="993"/>
                  </a:moveTo>
                  <a:cubicBezTo>
                    <a:pt x="1530" y="992"/>
                    <a:pt x="1530" y="992"/>
                    <a:pt x="1530" y="992"/>
                  </a:cubicBezTo>
                  <a:cubicBezTo>
                    <a:pt x="1537" y="998"/>
                    <a:pt x="1537" y="998"/>
                    <a:pt x="1537" y="998"/>
                  </a:cubicBezTo>
                  <a:cubicBezTo>
                    <a:pt x="1536" y="999"/>
                    <a:pt x="1536" y="999"/>
                    <a:pt x="1536" y="999"/>
                  </a:cubicBezTo>
                  <a:cubicBezTo>
                    <a:pt x="1536" y="1002"/>
                    <a:pt x="1536" y="1002"/>
                    <a:pt x="1536" y="1002"/>
                  </a:cubicBezTo>
                  <a:cubicBezTo>
                    <a:pt x="1536" y="1003"/>
                    <a:pt x="1536" y="1003"/>
                    <a:pt x="1536" y="1003"/>
                  </a:cubicBezTo>
                  <a:cubicBezTo>
                    <a:pt x="1536" y="1004"/>
                    <a:pt x="1536" y="1004"/>
                    <a:pt x="1536" y="1004"/>
                  </a:cubicBezTo>
                  <a:cubicBezTo>
                    <a:pt x="1535" y="1002"/>
                    <a:pt x="1535" y="1002"/>
                    <a:pt x="1535" y="1002"/>
                  </a:cubicBezTo>
                  <a:cubicBezTo>
                    <a:pt x="1534" y="1000"/>
                    <a:pt x="1534" y="1000"/>
                    <a:pt x="1534" y="1000"/>
                  </a:cubicBezTo>
                  <a:lnTo>
                    <a:pt x="1530" y="993"/>
                  </a:lnTo>
                  <a:close/>
                  <a:moveTo>
                    <a:pt x="1529" y="985"/>
                  </a:moveTo>
                  <a:cubicBezTo>
                    <a:pt x="1530" y="985"/>
                    <a:pt x="1530" y="985"/>
                    <a:pt x="1530" y="985"/>
                  </a:cubicBezTo>
                  <a:cubicBezTo>
                    <a:pt x="1534" y="985"/>
                    <a:pt x="1534" y="985"/>
                    <a:pt x="1534" y="985"/>
                  </a:cubicBezTo>
                  <a:cubicBezTo>
                    <a:pt x="1537" y="985"/>
                    <a:pt x="1537" y="985"/>
                    <a:pt x="1537" y="985"/>
                  </a:cubicBezTo>
                  <a:cubicBezTo>
                    <a:pt x="1538" y="985"/>
                    <a:pt x="1538" y="985"/>
                    <a:pt x="1538" y="985"/>
                  </a:cubicBezTo>
                  <a:cubicBezTo>
                    <a:pt x="1539" y="985"/>
                    <a:pt x="1539" y="985"/>
                    <a:pt x="1539" y="985"/>
                  </a:cubicBezTo>
                  <a:cubicBezTo>
                    <a:pt x="1539" y="985"/>
                    <a:pt x="1539" y="985"/>
                    <a:pt x="1539" y="985"/>
                  </a:cubicBezTo>
                  <a:cubicBezTo>
                    <a:pt x="1539" y="986"/>
                    <a:pt x="1539" y="986"/>
                    <a:pt x="1539" y="986"/>
                  </a:cubicBezTo>
                  <a:cubicBezTo>
                    <a:pt x="1538" y="989"/>
                    <a:pt x="1538" y="989"/>
                    <a:pt x="1538" y="989"/>
                  </a:cubicBezTo>
                  <a:cubicBezTo>
                    <a:pt x="1538" y="992"/>
                    <a:pt x="1538" y="992"/>
                    <a:pt x="1538" y="992"/>
                  </a:cubicBezTo>
                  <a:cubicBezTo>
                    <a:pt x="1537" y="992"/>
                    <a:pt x="1537" y="992"/>
                    <a:pt x="1537" y="992"/>
                  </a:cubicBezTo>
                  <a:lnTo>
                    <a:pt x="1529" y="985"/>
                  </a:lnTo>
                  <a:close/>
                  <a:moveTo>
                    <a:pt x="1529" y="976"/>
                  </a:moveTo>
                  <a:cubicBezTo>
                    <a:pt x="1532" y="973"/>
                    <a:pt x="1532" y="973"/>
                    <a:pt x="1532" y="973"/>
                  </a:cubicBezTo>
                  <a:cubicBezTo>
                    <a:pt x="1532" y="973"/>
                    <a:pt x="1532" y="973"/>
                    <a:pt x="1532" y="973"/>
                  </a:cubicBezTo>
                  <a:cubicBezTo>
                    <a:pt x="1533" y="974"/>
                    <a:pt x="1533" y="974"/>
                    <a:pt x="1533" y="974"/>
                  </a:cubicBezTo>
                  <a:cubicBezTo>
                    <a:pt x="1537" y="980"/>
                    <a:pt x="1537" y="980"/>
                    <a:pt x="1537" y="980"/>
                  </a:cubicBezTo>
                  <a:cubicBezTo>
                    <a:pt x="1533" y="980"/>
                    <a:pt x="1533" y="980"/>
                    <a:pt x="1533" y="980"/>
                  </a:cubicBezTo>
                  <a:cubicBezTo>
                    <a:pt x="1532" y="980"/>
                    <a:pt x="1532" y="980"/>
                    <a:pt x="1532" y="980"/>
                  </a:cubicBezTo>
                  <a:cubicBezTo>
                    <a:pt x="1529" y="980"/>
                    <a:pt x="1529" y="980"/>
                    <a:pt x="1529" y="980"/>
                  </a:cubicBezTo>
                  <a:cubicBezTo>
                    <a:pt x="1527" y="980"/>
                    <a:pt x="1527" y="980"/>
                    <a:pt x="1527" y="980"/>
                  </a:cubicBezTo>
                  <a:cubicBezTo>
                    <a:pt x="1528" y="979"/>
                    <a:pt x="1528" y="979"/>
                    <a:pt x="1528" y="979"/>
                  </a:cubicBezTo>
                  <a:cubicBezTo>
                    <a:pt x="1529" y="977"/>
                    <a:pt x="1529" y="977"/>
                    <a:pt x="1529" y="977"/>
                  </a:cubicBezTo>
                  <a:lnTo>
                    <a:pt x="1529" y="976"/>
                  </a:lnTo>
                  <a:close/>
                  <a:moveTo>
                    <a:pt x="1527" y="956"/>
                  </a:moveTo>
                  <a:cubicBezTo>
                    <a:pt x="1528" y="956"/>
                    <a:pt x="1528" y="956"/>
                    <a:pt x="1528" y="956"/>
                  </a:cubicBezTo>
                  <a:cubicBezTo>
                    <a:pt x="1529" y="956"/>
                    <a:pt x="1529" y="956"/>
                    <a:pt x="1529" y="956"/>
                  </a:cubicBezTo>
                  <a:cubicBezTo>
                    <a:pt x="1535" y="956"/>
                    <a:pt x="1535" y="956"/>
                    <a:pt x="1535" y="956"/>
                  </a:cubicBezTo>
                  <a:cubicBezTo>
                    <a:pt x="1537" y="956"/>
                    <a:pt x="1537" y="956"/>
                    <a:pt x="1537" y="956"/>
                  </a:cubicBezTo>
                  <a:cubicBezTo>
                    <a:pt x="1537" y="956"/>
                    <a:pt x="1537" y="956"/>
                    <a:pt x="1537" y="956"/>
                  </a:cubicBezTo>
                  <a:cubicBezTo>
                    <a:pt x="1537" y="957"/>
                    <a:pt x="1537" y="957"/>
                    <a:pt x="1537" y="957"/>
                  </a:cubicBezTo>
                  <a:cubicBezTo>
                    <a:pt x="1536" y="958"/>
                    <a:pt x="1536" y="958"/>
                    <a:pt x="1536" y="958"/>
                  </a:cubicBezTo>
                  <a:cubicBezTo>
                    <a:pt x="1534" y="961"/>
                    <a:pt x="1534" y="961"/>
                    <a:pt x="1534" y="961"/>
                  </a:cubicBezTo>
                  <a:cubicBezTo>
                    <a:pt x="1533" y="962"/>
                    <a:pt x="1533" y="962"/>
                    <a:pt x="1533" y="962"/>
                  </a:cubicBezTo>
                  <a:cubicBezTo>
                    <a:pt x="1532" y="964"/>
                    <a:pt x="1532" y="964"/>
                    <a:pt x="1532" y="964"/>
                  </a:cubicBezTo>
                  <a:cubicBezTo>
                    <a:pt x="1532" y="964"/>
                    <a:pt x="1532" y="964"/>
                    <a:pt x="1532" y="964"/>
                  </a:cubicBezTo>
                  <a:cubicBezTo>
                    <a:pt x="1531" y="963"/>
                    <a:pt x="1531" y="963"/>
                    <a:pt x="1531" y="963"/>
                  </a:cubicBezTo>
                  <a:lnTo>
                    <a:pt x="1527" y="956"/>
                  </a:lnTo>
                  <a:close/>
                  <a:moveTo>
                    <a:pt x="1528" y="942"/>
                  </a:moveTo>
                  <a:cubicBezTo>
                    <a:pt x="1527" y="943"/>
                    <a:pt x="1527" y="943"/>
                    <a:pt x="1527" y="943"/>
                  </a:cubicBezTo>
                  <a:cubicBezTo>
                    <a:pt x="1525" y="945"/>
                    <a:pt x="1525" y="945"/>
                    <a:pt x="1525" y="945"/>
                  </a:cubicBezTo>
                  <a:cubicBezTo>
                    <a:pt x="1524" y="946"/>
                    <a:pt x="1524" y="946"/>
                    <a:pt x="1524" y="946"/>
                  </a:cubicBezTo>
                  <a:cubicBezTo>
                    <a:pt x="1525" y="944"/>
                    <a:pt x="1525" y="944"/>
                    <a:pt x="1525" y="944"/>
                  </a:cubicBezTo>
                  <a:cubicBezTo>
                    <a:pt x="1525" y="941"/>
                    <a:pt x="1525" y="941"/>
                    <a:pt x="1525" y="941"/>
                  </a:cubicBezTo>
                  <a:cubicBezTo>
                    <a:pt x="1525" y="939"/>
                    <a:pt x="1525" y="939"/>
                    <a:pt x="1525" y="939"/>
                  </a:cubicBezTo>
                  <a:cubicBezTo>
                    <a:pt x="1525" y="933"/>
                    <a:pt x="1525" y="933"/>
                    <a:pt x="1525" y="933"/>
                  </a:cubicBezTo>
                  <a:cubicBezTo>
                    <a:pt x="1529" y="940"/>
                    <a:pt x="1529" y="940"/>
                    <a:pt x="1529" y="940"/>
                  </a:cubicBezTo>
                  <a:lnTo>
                    <a:pt x="1528" y="942"/>
                  </a:lnTo>
                  <a:close/>
                  <a:moveTo>
                    <a:pt x="1529" y="968"/>
                  </a:moveTo>
                  <a:cubicBezTo>
                    <a:pt x="1528" y="969"/>
                    <a:pt x="1528" y="969"/>
                    <a:pt x="1528" y="969"/>
                  </a:cubicBezTo>
                  <a:cubicBezTo>
                    <a:pt x="1526" y="973"/>
                    <a:pt x="1526" y="973"/>
                    <a:pt x="1526" y="973"/>
                  </a:cubicBezTo>
                  <a:cubicBezTo>
                    <a:pt x="1525" y="973"/>
                    <a:pt x="1525" y="973"/>
                    <a:pt x="1525" y="973"/>
                  </a:cubicBezTo>
                  <a:cubicBezTo>
                    <a:pt x="1524" y="975"/>
                    <a:pt x="1524" y="975"/>
                    <a:pt x="1524" y="975"/>
                  </a:cubicBezTo>
                  <a:cubicBezTo>
                    <a:pt x="1524" y="973"/>
                    <a:pt x="1524" y="973"/>
                    <a:pt x="1524" y="973"/>
                  </a:cubicBezTo>
                  <a:cubicBezTo>
                    <a:pt x="1524" y="972"/>
                    <a:pt x="1524" y="972"/>
                    <a:pt x="1524" y="972"/>
                  </a:cubicBezTo>
                  <a:cubicBezTo>
                    <a:pt x="1524" y="966"/>
                    <a:pt x="1524" y="966"/>
                    <a:pt x="1524" y="966"/>
                  </a:cubicBezTo>
                  <a:cubicBezTo>
                    <a:pt x="1524" y="962"/>
                    <a:pt x="1524" y="962"/>
                    <a:pt x="1524" y="962"/>
                  </a:cubicBezTo>
                  <a:lnTo>
                    <a:pt x="1529" y="968"/>
                  </a:lnTo>
                  <a:close/>
                  <a:moveTo>
                    <a:pt x="1526" y="997"/>
                  </a:moveTo>
                  <a:cubicBezTo>
                    <a:pt x="1529" y="1002"/>
                    <a:pt x="1529" y="1002"/>
                    <a:pt x="1529" y="1002"/>
                  </a:cubicBezTo>
                  <a:cubicBezTo>
                    <a:pt x="1521" y="995"/>
                    <a:pt x="1521" y="995"/>
                    <a:pt x="1521" y="995"/>
                  </a:cubicBezTo>
                  <a:cubicBezTo>
                    <a:pt x="1522" y="992"/>
                    <a:pt x="1522" y="992"/>
                    <a:pt x="1522" y="992"/>
                  </a:cubicBezTo>
                  <a:cubicBezTo>
                    <a:pt x="1522" y="990"/>
                    <a:pt x="1522" y="990"/>
                    <a:pt x="1522" y="990"/>
                  </a:cubicBezTo>
                  <a:cubicBezTo>
                    <a:pt x="1523" y="989"/>
                    <a:pt x="1523" y="989"/>
                    <a:pt x="1523" y="989"/>
                  </a:cubicBezTo>
                  <a:cubicBezTo>
                    <a:pt x="1523" y="991"/>
                    <a:pt x="1523" y="991"/>
                    <a:pt x="1523" y="991"/>
                  </a:cubicBezTo>
                  <a:lnTo>
                    <a:pt x="1526" y="997"/>
                  </a:lnTo>
                  <a:close/>
                  <a:moveTo>
                    <a:pt x="1523" y="1004"/>
                  </a:moveTo>
                  <a:cubicBezTo>
                    <a:pt x="1530" y="1009"/>
                    <a:pt x="1530" y="1009"/>
                    <a:pt x="1530" y="1009"/>
                  </a:cubicBezTo>
                  <a:cubicBezTo>
                    <a:pt x="1529" y="1009"/>
                    <a:pt x="1529" y="1009"/>
                    <a:pt x="1529" y="1009"/>
                  </a:cubicBezTo>
                  <a:cubicBezTo>
                    <a:pt x="1523" y="1009"/>
                    <a:pt x="1523" y="1009"/>
                    <a:pt x="1523" y="1009"/>
                  </a:cubicBezTo>
                  <a:cubicBezTo>
                    <a:pt x="1521" y="1009"/>
                    <a:pt x="1521" y="1009"/>
                    <a:pt x="1521" y="1009"/>
                  </a:cubicBezTo>
                  <a:cubicBezTo>
                    <a:pt x="1518" y="1009"/>
                    <a:pt x="1518" y="1009"/>
                    <a:pt x="1518" y="1009"/>
                  </a:cubicBezTo>
                  <a:cubicBezTo>
                    <a:pt x="1518" y="1009"/>
                    <a:pt x="1518" y="1009"/>
                    <a:pt x="1518" y="1009"/>
                  </a:cubicBezTo>
                  <a:cubicBezTo>
                    <a:pt x="1518" y="1008"/>
                    <a:pt x="1518" y="1008"/>
                    <a:pt x="1518" y="1008"/>
                  </a:cubicBezTo>
                  <a:cubicBezTo>
                    <a:pt x="1518" y="1006"/>
                    <a:pt x="1518" y="1006"/>
                    <a:pt x="1518" y="1006"/>
                  </a:cubicBezTo>
                  <a:cubicBezTo>
                    <a:pt x="1519" y="1005"/>
                    <a:pt x="1519" y="1005"/>
                    <a:pt x="1519" y="1005"/>
                  </a:cubicBezTo>
                  <a:cubicBezTo>
                    <a:pt x="1520" y="1001"/>
                    <a:pt x="1520" y="1001"/>
                    <a:pt x="1520" y="1001"/>
                  </a:cubicBezTo>
                  <a:lnTo>
                    <a:pt x="1523" y="1004"/>
                  </a:lnTo>
                  <a:close/>
                  <a:moveTo>
                    <a:pt x="1519" y="940"/>
                  </a:moveTo>
                  <a:cubicBezTo>
                    <a:pt x="1519" y="942"/>
                    <a:pt x="1519" y="942"/>
                    <a:pt x="1519" y="942"/>
                  </a:cubicBezTo>
                  <a:cubicBezTo>
                    <a:pt x="1519" y="946"/>
                    <a:pt x="1519" y="946"/>
                    <a:pt x="1519" y="946"/>
                  </a:cubicBezTo>
                  <a:cubicBezTo>
                    <a:pt x="1515" y="940"/>
                    <a:pt x="1515" y="940"/>
                    <a:pt x="1515" y="940"/>
                  </a:cubicBezTo>
                  <a:cubicBezTo>
                    <a:pt x="1516" y="938"/>
                    <a:pt x="1516" y="938"/>
                    <a:pt x="1516" y="938"/>
                  </a:cubicBezTo>
                  <a:cubicBezTo>
                    <a:pt x="1516" y="938"/>
                    <a:pt x="1516" y="938"/>
                    <a:pt x="1516" y="938"/>
                  </a:cubicBezTo>
                  <a:cubicBezTo>
                    <a:pt x="1517" y="937"/>
                    <a:pt x="1517" y="937"/>
                    <a:pt x="1517" y="937"/>
                  </a:cubicBezTo>
                  <a:cubicBezTo>
                    <a:pt x="1519" y="936"/>
                    <a:pt x="1519" y="936"/>
                    <a:pt x="1519" y="936"/>
                  </a:cubicBezTo>
                  <a:cubicBezTo>
                    <a:pt x="1519" y="935"/>
                    <a:pt x="1519" y="935"/>
                    <a:pt x="1519" y="935"/>
                  </a:cubicBezTo>
                  <a:cubicBezTo>
                    <a:pt x="1519" y="936"/>
                    <a:pt x="1519" y="936"/>
                    <a:pt x="1519" y="936"/>
                  </a:cubicBezTo>
                  <a:lnTo>
                    <a:pt x="1519" y="940"/>
                  </a:lnTo>
                  <a:close/>
                  <a:moveTo>
                    <a:pt x="1516" y="930"/>
                  </a:moveTo>
                  <a:cubicBezTo>
                    <a:pt x="1515" y="931"/>
                    <a:pt x="1515" y="931"/>
                    <a:pt x="1515" y="931"/>
                  </a:cubicBezTo>
                  <a:cubicBezTo>
                    <a:pt x="1513" y="933"/>
                    <a:pt x="1513" y="933"/>
                    <a:pt x="1513" y="933"/>
                  </a:cubicBezTo>
                  <a:cubicBezTo>
                    <a:pt x="1513" y="934"/>
                    <a:pt x="1513" y="934"/>
                    <a:pt x="1513" y="934"/>
                  </a:cubicBezTo>
                  <a:cubicBezTo>
                    <a:pt x="1512" y="935"/>
                    <a:pt x="1512" y="935"/>
                    <a:pt x="1512" y="935"/>
                  </a:cubicBezTo>
                  <a:cubicBezTo>
                    <a:pt x="1512" y="935"/>
                    <a:pt x="1512" y="935"/>
                    <a:pt x="1512" y="935"/>
                  </a:cubicBezTo>
                  <a:cubicBezTo>
                    <a:pt x="1511" y="933"/>
                    <a:pt x="1511" y="933"/>
                    <a:pt x="1511" y="933"/>
                  </a:cubicBezTo>
                  <a:cubicBezTo>
                    <a:pt x="1507" y="928"/>
                    <a:pt x="1507" y="928"/>
                    <a:pt x="1507" y="928"/>
                  </a:cubicBezTo>
                  <a:cubicBezTo>
                    <a:pt x="1507" y="928"/>
                    <a:pt x="1507" y="928"/>
                    <a:pt x="1507" y="928"/>
                  </a:cubicBezTo>
                  <a:cubicBezTo>
                    <a:pt x="1511" y="928"/>
                    <a:pt x="1511" y="928"/>
                    <a:pt x="1511" y="928"/>
                  </a:cubicBezTo>
                  <a:cubicBezTo>
                    <a:pt x="1513" y="928"/>
                    <a:pt x="1513" y="928"/>
                    <a:pt x="1513" y="928"/>
                  </a:cubicBezTo>
                  <a:cubicBezTo>
                    <a:pt x="1517" y="928"/>
                    <a:pt x="1517" y="928"/>
                    <a:pt x="1517" y="928"/>
                  </a:cubicBezTo>
                  <a:lnTo>
                    <a:pt x="1516" y="930"/>
                  </a:lnTo>
                  <a:close/>
                  <a:moveTo>
                    <a:pt x="1508" y="923"/>
                  </a:moveTo>
                  <a:cubicBezTo>
                    <a:pt x="1506" y="923"/>
                    <a:pt x="1506" y="923"/>
                    <a:pt x="1506" y="923"/>
                  </a:cubicBezTo>
                  <a:cubicBezTo>
                    <a:pt x="1502" y="923"/>
                    <a:pt x="1502" y="923"/>
                    <a:pt x="1502" y="923"/>
                  </a:cubicBezTo>
                  <a:cubicBezTo>
                    <a:pt x="1502" y="923"/>
                    <a:pt x="1502" y="923"/>
                    <a:pt x="1502" y="923"/>
                  </a:cubicBezTo>
                  <a:cubicBezTo>
                    <a:pt x="1502" y="923"/>
                    <a:pt x="1502" y="923"/>
                    <a:pt x="1502" y="923"/>
                  </a:cubicBezTo>
                  <a:cubicBezTo>
                    <a:pt x="1502" y="923"/>
                    <a:pt x="1502" y="923"/>
                    <a:pt x="1502" y="923"/>
                  </a:cubicBezTo>
                  <a:cubicBezTo>
                    <a:pt x="1500" y="923"/>
                    <a:pt x="1500" y="923"/>
                    <a:pt x="1500" y="923"/>
                  </a:cubicBezTo>
                  <a:cubicBezTo>
                    <a:pt x="1494" y="923"/>
                    <a:pt x="1494" y="923"/>
                    <a:pt x="1494" y="923"/>
                  </a:cubicBezTo>
                  <a:cubicBezTo>
                    <a:pt x="1493" y="923"/>
                    <a:pt x="1493" y="923"/>
                    <a:pt x="1493" y="923"/>
                  </a:cubicBezTo>
                  <a:cubicBezTo>
                    <a:pt x="1490" y="923"/>
                    <a:pt x="1490" y="923"/>
                    <a:pt x="1490" y="923"/>
                  </a:cubicBezTo>
                  <a:cubicBezTo>
                    <a:pt x="1487" y="923"/>
                    <a:pt x="1487" y="923"/>
                    <a:pt x="1487" y="923"/>
                  </a:cubicBezTo>
                  <a:cubicBezTo>
                    <a:pt x="1485" y="923"/>
                    <a:pt x="1485" y="923"/>
                    <a:pt x="1485" y="923"/>
                  </a:cubicBezTo>
                  <a:cubicBezTo>
                    <a:pt x="1485" y="923"/>
                    <a:pt x="1485" y="923"/>
                    <a:pt x="1485" y="923"/>
                  </a:cubicBezTo>
                  <a:cubicBezTo>
                    <a:pt x="1485" y="922"/>
                    <a:pt x="1485" y="922"/>
                    <a:pt x="1485" y="922"/>
                  </a:cubicBezTo>
                  <a:cubicBezTo>
                    <a:pt x="1484" y="919"/>
                    <a:pt x="1484" y="919"/>
                    <a:pt x="1484" y="919"/>
                  </a:cubicBezTo>
                  <a:cubicBezTo>
                    <a:pt x="1483" y="917"/>
                    <a:pt x="1483" y="917"/>
                    <a:pt x="1483" y="917"/>
                  </a:cubicBezTo>
                  <a:cubicBezTo>
                    <a:pt x="1483" y="913"/>
                    <a:pt x="1483" y="913"/>
                    <a:pt x="1483" y="913"/>
                  </a:cubicBezTo>
                  <a:cubicBezTo>
                    <a:pt x="1482" y="911"/>
                    <a:pt x="1482" y="911"/>
                    <a:pt x="1482" y="911"/>
                  </a:cubicBezTo>
                  <a:cubicBezTo>
                    <a:pt x="1482" y="909"/>
                    <a:pt x="1482" y="909"/>
                    <a:pt x="1482" y="909"/>
                  </a:cubicBezTo>
                  <a:cubicBezTo>
                    <a:pt x="1489" y="912"/>
                    <a:pt x="1489" y="912"/>
                    <a:pt x="1489" y="912"/>
                  </a:cubicBezTo>
                  <a:cubicBezTo>
                    <a:pt x="1494" y="915"/>
                    <a:pt x="1494" y="915"/>
                    <a:pt x="1494" y="915"/>
                  </a:cubicBezTo>
                  <a:cubicBezTo>
                    <a:pt x="1501" y="918"/>
                    <a:pt x="1501" y="918"/>
                    <a:pt x="1501" y="918"/>
                  </a:cubicBezTo>
                  <a:cubicBezTo>
                    <a:pt x="1506" y="920"/>
                    <a:pt x="1506" y="920"/>
                    <a:pt x="1506" y="920"/>
                  </a:cubicBezTo>
                  <a:cubicBezTo>
                    <a:pt x="1511" y="923"/>
                    <a:pt x="1511" y="923"/>
                    <a:pt x="1511" y="923"/>
                  </a:cubicBezTo>
                  <a:lnTo>
                    <a:pt x="1508" y="923"/>
                  </a:lnTo>
                  <a:close/>
                  <a:moveTo>
                    <a:pt x="1481" y="989"/>
                  </a:moveTo>
                  <a:cubicBezTo>
                    <a:pt x="1482" y="992"/>
                    <a:pt x="1482" y="992"/>
                    <a:pt x="1482" y="992"/>
                  </a:cubicBezTo>
                  <a:cubicBezTo>
                    <a:pt x="1483" y="996"/>
                    <a:pt x="1483" y="996"/>
                    <a:pt x="1483" y="996"/>
                  </a:cubicBezTo>
                  <a:cubicBezTo>
                    <a:pt x="1485" y="1002"/>
                    <a:pt x="1485" y="1002"/>
                    <a:pt x="1485" y="1002"/>
                  </a:cubicBezTo>
                  <a:cubicBezTo>
                    <a:pt x="1478" y="995"/>
                    <a:pt x="1478" y="995"/>
                    <a:pt x="1478" y="995"/>
                  </a:cubicBezTo>
                  <a:cubicBezTo>
                    <a:pt x="1479" y="993"/>
                    <a:pt x="1479" y="993"/>
                    <a:pt x="1479" y="993"/>
                  </a:cubicBezTo>
                  <a:cubicBezTo>
                    <a:pt x="1480" y="990"/>
                    <a:pt x="1480" y="990"/>
                    <a:pt x="1480" y="990"/>
                  </a:cubicBezTo>
                  <a:lnTo>
                    <a:pt x="1481" y="989"/>
                  </a:lnTo>
                  <a:close/>
                  <a:moveTo>
                    <a:pt x="1469" y="956"/>
                  </a:moveTo>
                  <a:cubicBezTo>
                    <a:pt x="1474" y="956"/>
                    <a:pt x="1474" y="956"/>
                    <a:pt x="1474" y="956"/>
                  </a:cubicBezTo>
                  <a:cubicBezTo>
                    <a:pt x="1477" y="956"/>
                    <a:pt x="1477" y="956"/>
                    <a:pt x="1477" y="956"/>
                  </a:cubicBezTo>
                  <a:cubicBezTo>
                    <a:pt x="1476" y="958"/>
                    <a:pt x="1476" y="958"/>
                    <a:pt x="1476" y="958"/>
                  </a:cubicBezTo>
                  <a:cubicBezTo>
                    <a:pt x="1474" y="961"/>
                    <a:pt x="1474" y="961"/>
                    <a:pt x="1474" y="961"/>
                  </a:cubicBezTo>
                  <a:cubicBezTo>
                    <a:pt x="1473" y="962"/>
                    <a:pt x="1473" y="962"/>
                    <a:pt x="1473" y="962"/>
                  </a:cubicBezTo>
                  <a:cubicBezTo>
                    <a:pt x="1472" y="964"/>
                    <a:pt x="1472" y="964"/>
                    <a:pt x="1472" y="964"/>
                  </a:cubicBezTo>
                  <a:cubicBezTo>
                    <a:pt x="1467" y="957"/>
                    <a:pt x="1467" y="957"/>
                    <a:pt x="1467" y="957"/>
                  </a:cubicBezTo>
                  <a:cubicBezTo>
                    <a:pt x="1467" y="956"/>
                    <a:pt x="1467" y="956"/>
                    <a:pt x="1467" y="956"/>
                  </a:cubicBezTo>
                  <a:lnTo>
                    <a:pt x="1469" y="956"/>
                  </a:lnTo>
                  <a:close/>
                  <a:moveTo>
                    <a:pt x="1467" y="951"/>
                  </a:moveTo>
                  <a:cubicBezTo>
                    <a:pt x="1468" y="950"/>
                    <a:pt x="1468" y="950"/>
                    <a:pt x="1468" y="950"/>
                  </a:cubicBezTo>
                  <a:cubicBezTo>
                    <a:pt x="1470" y="946"/>
                    <a:pt x="1470" y="946"/>
                    <a:pt x="1470" y="946"/>
                  </a:cubicBezTo>
                  <a:cubicBezTo>
                    <a:pt x="1472" y="944"/>
                    <a:pt x="1472" y="944"/>
                    <a:pt x="1472" y="944"/>
                  </a:cubicBezTo>
                  <a:cubicBezTo>
                    <a:pt x="1472" y="944"/>
                    <a:pt x="1472" y="944"/>
                    <a:pt x="1472" y="944"/>
                  </a:cubicBezTo>
                  <a:cubicBezTo>
                    <a:pt x="1472" y="944"/>
                    <a:pt x="1472" y="944"/>
                    <a:pt x="1472" y="944"/>
                  </a:cubicBezTo>
                  <a:cubicBezTo>
                    <a:pt x="1477" y="951"/>
                    <a:pt x="1477" y="951"/>
                    <a:pt x="1477" y="951"/>
                  </a:cubicBezTo>
                  <a:cubicBezTo>
                    <a:pt x="1475" y="951"/>
                    <a:pt x="1475" y="951"/>
                    <a:pt x="1475" y="951"/>
                  </a:cubicBezTo>
                  <a:cubicBezTo>
                    <a:pt x="1469" y="951"/>
                    <a:pt x="1469" y="951"/>
                    <a:pt x="1469" y="951"/>
                  </a:cubicBezTo>
                  <a:lnTo>
                    <a:pt x="1467" y="951"/>
                  </a:lnTo>
                  <a:close/>
                  <a:moveTo>
                    <a:pt x="1477" y="965"/>
                  </a:moveTo>
                  <a:cubicBezTo>
                    <a:pt x="1479" y="962"/>
                    <a:pt x="1479" y="962"/>
                    <a:pt x="1479" y="962"/>
                  </a:cubicBezTo>
                  <a:cubicBezTo>
                    <a:pt x="1479" y="967"/>
                    <a:pt x="1479" y="967"/>
                    <a:pt x="1479" y="967"/>
                  </a:cubicBezTo>
                  <a:cubicBezTo>
                    <a:pt x="1479" y="969"/>
                    <a:pt x="1479" y="969"/>
                    <a:pt x="1479" y="969"/>
                  </a:cubicBezTo>
                  <a:cubicBezTo>
                    <a:pt x="1479" y="971"/>
                    <a:pt x="1479" y="971"/>
                    <a:pt x="1479" y="971"/>
                  </a:cubicBezTo>
                  <a:cubicBezTo>
                    <a:pt x="1479" y="974"/>
                    <a:pt x="1479" y="974"/>
                    <a:pt x="1479" y="974"/>
                  </a:cubicBezTo>
                  <a:cubicBezTo>
                    <a:pt x="1475" y="968"/>
                    <a:pt x="1475" y="968"/>
                    <a:pt x="1475" y="968"/>
                  </a:cubicBezTo>
                  <a:cubicBezTo>
                    <a:pt x="1475" y="968"/>
                    <a:pt x="1475" y="968"/>
                    <a:pt x="1475" y="968"/>
                  </a:cubicBezTo>
                  <a:cubicBezTo>
                    <a:pt x="1476" y="966"/>
                    <a:pt x="1476" y="966"/>
                    <a:pt x="1476" y="966"/>
                  </a:cubicBezTo>
                  <a:lnTo>
                    <a:pt x="1477" y="965"/>
                  </a:lnTo>
                  <a:close/>
                  <a:moveTo>
                    <a:pt x="1472" y="973"/>
                  </a:moveTo>
                  <a:cubicBezTo>
                    <a:pt x="1472" y="972"/>
                    <a:pt x="1472" y="972"/>
                    <a:pt x="1472" y="972"/>
                  </a:cubicBezTo>
                  <a:cubicBezTo>
                    <a:pt x="1473" y="974"/>
                    <a:pt x="1473" y="974"/>
                    <a:pt x="1473" y="974"/>
                  </a:cubicBezTo>
                  <a:cubicBezTo>
                    <a:pt x="1477" y="980"/>
                    <a:pt x="1477" y="980"/>
                    <a:pt x="1477" y="980"/>
                  </a:cubicBezTo>
                  <a:cubicBezTo>
                    <a:pt x="1473" y="980"/>
                    <a:pt x="1473" y="980"/>
                    <a:pt x="1473" y="980"/>
                  </a:cubicBezTo>
                  <a:cubicBezTo>
                    <a:pt x="1469" y="980"/>
                    <a:pt x="1469" y="980"/>
                    <a:pt x="1469" y="980"/>
                  </a:cubicBezTo>
                  <a:cubicBezTo>
                    <a:pt x="1467" y="980"/>
                    <a:pt x="1467" y="980"/>
                    <a:pt x="1467" y="980"/>
                  </a:cubicBezTo>
                  <a:cubicBezTo>
                    <a:pt x="1468" y="978"/>
                    <a:pt x="1468" y="978"/>
                    <a:pt x="1468" y="978"/>
                  </a:cubicBezTo>
                  <a:cubicBezTo>
                    <a:pt x="1469" y="976"/>
                    <a:pt x="1469" y="976"/>
                    <a:pt x="1469" y="976"/>
                  </a:cubicBezTo>
                  <a:lnTo>
                    <a:pt x="1472" y="973"/>
                  </a:lnTo>
                  <a:close/>
                  <a:moveTo>
                    <a:pt x="1472" y="985"/>
                  </a:moveTo>
                  <a:cubicBezTo>
                    <a:pt x="1475" y="985"/>
                    <a:pt x="1475" y="985"/>
                    <a:pt x="1475" y="985"/>
                  </a:cubicBezTo>
                  <a:cubicBezTo>
                    <a:pt x="1478" y="985"/>
                    <a:pt x="1478" y="985"/>
                    <a:pt x="1478" y="985"/>
                  </a:cubicBezTo>
                  <a:cubicBezTo>
                    <a:pt x="1477" y="987"/>
                    <a:pt x="1477" y="987"/>
                    <a:pt x="1477" y="987"/>
                  </a:cubicBezTo>
                  <a:cubicBezTo>
                    <a:pt x="1476" y="989"/>
                    <a:pt x="1476" y="989"/>
                    <a:pt x="1476" y="989"/>
                  </a:cubicBezTo>
                  <a:cubicBezTo>
                    <a:pt x="1474" y="991"/>
                    <a:pt x="1474" y="991"/>
                    <a:pt x="1474" y="991"/>
                  </a:cubicBezTo>
                  <a:cubicBezTo>
                    <a:pt x="1468" y="985"/>
                    <a:pt x="1468" y="985"/>
                    <a:pt x="1468" y="985"/>
                  </a:cubicBezTo>
                  <a:lnTo>
                    <a:pt x="1472" y="985"/>
                  </a:lnTo>
                  <a:close/>
                  <a:moveTo>
                    <a:pt x="1474" y="1004"/>
                  </a:moveTo>
                  <a:cubicBezTo>
                    <a:pt x="1475" y="1001"/>
                    <a:pt x="1475" y="1001"/>
                    <a:pt x="1475" y="1001"/>
                  </a:cubicBezTo>
                  <a:cubicBezTo>
                    <a:pt x="1476" y="1000"/>
                    <a:pt x="1476" y="1000"/>
                    <a:pt x="1476" y="1000"/>
                  </a:cubicBezTo>
                  <a:cubicBezTo>
                    <a:pt x="1485" y="1009"/>
                    <a:pt x="1485" y="1009"/>
                    <a:pt x="1485" y="1009"/>
                  </a:cubicBezTo>
                  <a:cubicBezTo>
                    <a:pt x="1483" y="1009"/>
                    <a:pt x="1483" y="1009"/>
                    <a:pt x="1483" y="1009"/>
                  </a:cubicBezTo>
                  <a:cubicBezTo>
                    <a:pt x="1479" y="1009"/>
                    <a:pt x="1479" y="1009"/>
                    <a:pt x="1479" y="1009"/>
                  </a:cubicBezTo>
                  <a:cubicBezTo>
                    <a:pt x="1476" y="1009"/>
                    <a:pt x="1476" y="1009"/>
                    <a:pt x="1476" y="1009"/>
                  </a:cubicBezTo>
                  <a:cubicBezTo>
                    <a:pt x="1472" y="1009"/>
                    <a:pt x="1472" y="1009"/>
                    <a:pt x="1472" y="1009"/>
                  </a:cubicBezTo>
                  <a:cubicBezTo>
                    <a:pt x="1472" y="1009"/>
                    <a:pt x="1472" y="1009"/>
                    <a:pt x="1472" y="1009"/>
                  </a:cubicBezTo>
                  <a:cubicBezTo>
                    <a:pt x="1471" y="1009"/>
                    <a:pt x="1471" y="1009"/>
                    <a:pt x="1471" y="1009"/>
                  </a:cubicBezTo>
                  <a:cubicBezTo>
                    <a:pt x="1471" y="1008"/>
                    <a:pt x="1471" y="1008"/>
                    <a:pt x="1471" y="1008"/>
                  </a:cubicBezTo>
                  <a:cubicBezTo>
                    <a:pt x="1471" y="1008"/>
                    <a:pt x="1471" y="1008"/>
                    <a:pt x="1471" y="1008"/>
                  </a:cubicBezTo>
                  <a:cubicBezTo>
                    <a:pt x="1473" y="1005"/>
                    <a:pt x="1473" y="1005"/>
                    <a:pt x="1473" y="1005"/>
                  </a:cubicBezTo>
                  <a:lnTo>
                    <a:pt x="1474" y="1004"/>
                  </a:lnTo>
                  <a:close/>
                  <a:moveTo>
                    <a:pt x="1479" y="936"/>
                  </a:moveTo>
                  <a:cubicBezTo>
                    <a:pt x="1479" y="939"/>
                    <a:pt x="1479" y="939"/>
                    <a:pt x="1479" y="939"/>
                  </a:cubicBezTo>
                  <a:cubicBezTo>
                    <a:pt x="1479" y="942"/>
                    <a:pt x="1479" y="942"/>
                    <a:pt x="1479" y="942"/>
                  </a:cubicBezTo>
                  <a:cubicBezTo>
                    <a:pt x="1479" y="944"/>
                    <a:pt x="1479" y="944"/>
                    <a:pt x="1479" y="944"/>
                  </a:cubicBezTo>
                  <a:cubicBezTo>
                    <a:pt x="1479" y="946"/>
                    <a:pt x="1479" y="946"/>
                    <a:pt x="1479" y="946"/>
                  </a:cubicBezTo>
                  <a:cubicBezTo>
                    <a:pt x="1476" y="941"/>
                    <a:pt x="1476" y="941"/>
                    <a:pt x="1476" y="941"/>
                  </a:cubicBezTo>
                  <a:cubicBezTo>
                    <a:pt x="1475" y="939"/>
                    <a:pt x="1475" y="939"/>
                    <a:pt x="1475" y="939"/>
                  </a:cubicBezTo>
                  <a:cubicBezTo>
                    <a:pt x="1476" y="938"/>
                    <a:pt x="1476" y="938"/>
                    <a:pt x="1476" y="938"/>
                  </a:cubicBezTo>
                  <a:cubicBezTo>
                    <a:pt x="1477" y="937"/>
                    <a:pt x="1477" y="937"/>
                    <a:pt x="1477" y="937"/>
                  </a:cubicBezTo>
                  <a:cubicBezTo>
                    <a:pt x="1478" y="935"/>
                    <a:pt x="1478" y="935"/>
                    <a:pt x="1478" y="935"/>
                  </a:cubicBezTo>
                  <a:cubicBezTo>
                    <a:pt x="1479" y="933"/>
                    <a:pt x="1479" y="933"/>
                    <a:pt x="1479" y="933"/>
                  </a:cubicBezTo>
                  <a:lnTo>
                    <a:pt x="1479" y="936"/>
                  </a:lnTo>
                  <a:close/>
                  <a:moveTo>
                    <a:pt x="1476" y="929"/>
                  </a:moveTo>
                  <a:cubicBezTo>
                    <a:pt x="1474" y="931"/>
                    <a:pt x="1474" y="931"/>
                    <a:pt x="1474" y="931"/>
                  </a:cubicBezTo>
                  <a:cubicBezTo>
                    <a:pt x="1473" y="933"/>
                    <a:pt x="1473" y="933"/>
                    <a:pt x="1473" y="933"/>
                  </a:cubicBezTo>
                  <a:cubicBezTo>
                    <a:pt x="1472" y="935"/>
                    <a:pt x="1472" y="935"/>
                    <a:pt x="1472" y="935"/>
                  </a:cubicBezTo>
                  <a:cubicBezTo>
                    <a:pt x="1472" y="935"/>
                    <a:pt x="1472" y="935"/>
                    <a:pt x="1472" y="935"/>
                  </a:cubicBezTo>
                  <a:cubicBezTo>
                    <a:pt x="1471" y="933"/>
                    <a:pt x="1471" y="933"/>
                    <a:pt x="1471" y="933"/>
                  </a:cubicBezTo>
                  <a:cubicBezTo>
                    <a:pt x="1467" y="928"/>
                    <a:pt x="1467" y="928"/>
                    <a:pt x="1467" y="928"/>
                  </a:cubicBezTo>
                  <a:cubicBezTo>
                    <a:pt x="1468" y="928"/>
                    <a:pt x="1468" y="928"/>
                    <a:pt x="1468" y="928"/>
                  </a:cubicBezTo>
                  <a:cubicBezTo>
                    <a:pt x="1471" y="928"/>
                    <a:pt x="1471" y="928"/>
                    <a:pt x="1471" y="928"/>
                  </a:cubicBezTo>
                  <a:cubicBezTo>
                    <a:pt x="1475" y="928"/>
                    <a:pt x="1475" y="928"/>
                    <a:pt x="1475" y="928"/>
                  </a:cubicBezTo>
                  <a:cubicBezTo>
                    <a:pt x="1477" y="928"/>
                    <a:pt x="1477" y="928"/>
                    <a:pt x="1477" y="928"/>
                  </a:cubicBezTo>
                  <a:lnTo>
                    <a:pt x="1476" y="929"/>
                  </a:lnTo>
                  <a:close/>
                  <a:moveTo>
                    <a:pt x="1469" y="939"/>
                  </a:moveTo>
                  <a:cubicBezTo>
                    <a:pt x="1468" y="940"/>
                    <a:pt x="1468" y="940"/>
                    <a:pt x="1468" y="940"/>
                  </a:cubicBezTo>
                  <a:cubicBezTo>
                    <a:pt x="1466" y="943"/>
                    <a:pt x="1466" y="943"/>
                    <a:pt x="1466" y="943"/>
                  </a:cubicBezTo>
                  <a:cubicBezTo>
                    <a:pt x="1464" y="946"/>
                    <a:pt x="1464" y="946"/>
                    <a:pt x="1464" y="946"/>
                  </a:cubicBezTo>
                  <a:cubicBezTo>
                    <a:pt x="1464" y="941"/>
                    <a:pt x="1464" y="941"/>
                    <a:pt x="1464" y="941"/>
                  </a:cubicBezTo>
                  <a:cubicBezTo>
                    <a:pt x="1464" y="937"/>
                    <a:pt x="1464" y="937"/>
                    <a:pt x="1464" y="937"/>
                  </a:cubicBezTo>
                  <a:cubicBezTo>
                    <a:pt x="1464" y="934"/>
                    <a:pt x="1464" y="934"/>
                    <a:pt x="1464" y="934"/>
                  </a:cubicBezTo>
                  <a:cubicBezTo>
                    <a:pt x="1464" y="933"/>
                    <a:pt x="1464" y="933"/>
                    <a:pt x="1464" y="933"/>
                  </a:cubicBezTo>
                  <a:cubicBezTo>
                    <a:pt x="1466" y="936"/>
                    <a:pt x="1466" y="936"/>
                    <a:pt x="1466" y="936"/>
                  </a:cubicBezTo>
                  <a:lnTo>
                    <a:pt x="1469" y="939"/>
                  </a:lnTo>
                  <a:close/>
                  <a:moveTo>
                    <a:pt x="1469" y="968"/>
                  </a:moveTo>
                  <a:cubicBezTo>
                    <a:pt x="1468" y="969"/>
                    <a:pt x="1468" y="969"/>
                    <a:pt x="1468" y="969"/>
                  </a:cubicBezTo>
                  <a:cubicBezTo>
                    <a:pt x="1465" y="973"/>
                    <a:pt x="1465" y="973"/>
                    <a:pt x="1465" y="973"/>
                  </a:cubicBezTo>
                  <a:cubicBezTo>
                    <a:pt x="1464" y="974"/>
                    <a:pt x="1464" y="974"/>
                    <a:pt x="1464" y="974"/>
                  </a:cubicBezTo>
                  <a:cubicBezTo>
                    <a:pt x="1464" y="971"/>
                    <a:pt x="1464" y="971"/>
                    <a:pt x="1464" y="971"/>
                  </a:cubicBezTo>
                  <a:cubicBezTo>
                    <a:pt x="1464" y="966"/>
                    <a:pt x="1464" y="966"/>
                    <a:pt x="1464" y="966"/>
                  </a:cubicBezTo>
                  <a:cubicBezTo>
                    <a:pt x="1464" y="962"/>
                    <a:pt x="1464" y="962"/>
                    <a:pt x="1464" y="962"/>
                  </a:cubicBezTo>
                  <a:lnTo>
                    <a:pt x="1469" y="968"/>
                  </a:lnTo>
                  <a:close/>
                  <a:moveTo>
                    <a:pt x="1472" y="996"/>
                  </a:moveTo>
                  <a:cubicBezTo>
                    <a:pt x="1471" y="997"/>
                    <a:pt x="1471" y="997"/>
                    <a:pt x="1471" y="997"/>
                  </a:cubicBezTo>
                  <a:cubicBezTo>
                    <a:pt x="1470" y="1000"/>
                    <a:pt x="1470" y="1000"/>
                    <a:pt x="1470" y="1000"/>
                  </a:cubicBezTo>
                  <a:cubicBezTo>
                    <a:pt x="1469" y="1002"/>
                    <a:pt x="1469" y="1002"/>
                    <a:pt x="1469" y="1002"/>
                  </a:cubicBezTo>
                  <a:cubicBezTo>
                    <a:pt x="1468" y="1004"/>
                    <a:pt x="1468" y="1004"/>
                    <a:pt x="1468" y="1004"/>
                  </a:cubicBezTo>
                  <a:cubicBezTo>
                    <a:pt x="1468" y="1000"/>
                    <a:pt x="1468" y="1000"/>
                    <a:pt x="1468" y="1000"/>
                  </a:cubicBezTo>
                  <a:cubicBezTo>
                    <a:pt x="1467" y="997"/>
                    <a:pt x="1467" y="997"/>
                    <a:pt x="1467" y="997"/>
                  </a:cubicBezTo>
                  <a:cubicBezTo>
                    <a:pt x="1466" y="993"/>
                    <a:pt x="1466" y="993"/>
                    <a:pt x="1466" y="993"/>
                  </a:cubicBezTo>
                  <a:cubicBezTo>
                    <a:pt x="1466" y="990"/>
                    <a:pt x="1466" y="990"/>
                    <a:pt x="1466" y="990"/>
                  </a:cubicBezTo>
                  <a:lnTo>
                    <a:pt x="1472" y="996"/>
                  </a:lnTo>
                  <a:close/>
                  <a:moveTo>
                    <a:pt x="1467" y="1025"/>
                  </a:moveTo>
                  <a:cubicBezTo>
                    <a:pt x="1468" y="1021"/>
                    <a:pt x="1468" y="1021"/>
                    <a:pt x="1468" y="1021"/>
                  </a:cubicBezTo>
                  <a:cubicBezTo>
                    <a:pt x="1468" y="1018"/>
                    <a:pt x="1468" y="1018"/>
                    <a:pt x="1468" y="1018"/>
                  </a:cubicBezTo>
                  <a:cubicBezTo>
                    <a:pt x="1468" y="1017"/>
                    <a:pt x="1468" y="1017"/>
                    <a:pt x="1468" y="1017"/>
                  </a:cubicBezTo>
                  <a:cubicBezTo>
                    <a:pt x="1470" y="1017"/>
                    <a:pt x="1471" y="1018"/>
                    <a:pt x="1472" y="1018"/>
                  </a:cubicBezTo>
                  <a:cubicBezTo>
                    <a:pt x="1474" y="1018"/>
                    <a:pt x="1475" y="1019"/>
                    <a:pt x="1476" y="1019"/>
                  </a:cubicBezTo>
                  <a:cubicBezTo>
                    <a:pt x="1477" y="1019"/>
                    <a:pt x="1479" y="1019"/>
                    <a:pt x="1480" y="1020"/>
                  </a:cubicBezTo>
                  <a:cubicBezTo>
                    <a:pt x="1481" y="1020"/>
                    <a:pt x="1483" y="1020"/>
                    <a:pt x="1484" y="1021"/>
                  </a:cubicBezTo>
                  <a:cubicBezTo>
                    <a:pt x="1484" y="1021"/>
                    <a:pt x="1484" y="1021"/>
                    <a:pt x="1484" y="1021"/>
                  </a:cubicBezTo>
                  <a:cubicBezTo>
                    <a:pt x="1485" y="1021"/>
                    <a:pt x="1485" y="1021"/>
                    <a:pt x="1485" y="1021"/>
                  </a:cubicBezTo>
                  <a:cubicBezTo>
                    <a:pt x="1485" y="1021"/>
                    <a:pt x="1485" y="1021"/>
                    <a:pt x="1485" y="1021"/>
                  </a:cubicBezTo>
                  <a:cubicBezTo>
                    <a:pt x="1484" y="1021"/>
                    <a:pt x="1484" y="1021"/>
                    <a:pt x="1484" y="1021"/>
                  </a:cubicBezTo>
                  <a:cubicBezTo>
                    <a:pt x="1484" y="1023"/>
                    <a:pt x="1484" y="1023"/>
                    <a:pt x="1484" y="1023"/>
                  </a:cubicBezTo>
                  <a:cubicBezTo>
                    <a:pt x="1483" y="1025"/>
                    <a:pt x="1483" y="1025"/>
                    <a:pt x="1483" y="1025"/>
                  </a:cubicBezTo>
                  <a:cubicBezTo>
                    <a:pt x="1482" y="1027"/>
                    <a:pt x="1482" y="1027"/>
                    <a:pt x="1482" y="1027"/>
                  </a:cubicBezTo>
                  <a:cubicBezTo>
                    <a:pt x="1481" y="1030"/>
                    <a:pt x="1481" y="1030"/>
                    <a:pt x="1481" y="1030"/>
                  </a:cubicBezTo>
                  <a:cubicBezTo>
                    <a:pt x="1481" y="1032"/>
                    <a:pt x="1481" y="1032"/>
                    <a:pt x="1481" y="1032"/>
                  </a:cubicBezTo>
                  <a:cubicBezTo>
                    <a:pt x="1479" y="1031"/>
                    <a:pt x="1479" y="1031"/>
                    <a:pt x="1479" y="1031"/>
                  </a:cubicBezTo>
                  <a:cubicBezTo>
                    <a:pt x="1476" y="1031"/>
                    <a:pt x="1474" y="1030"/>
                    <a:pt x="1471" y="1029"/>
                  </a:cubicBezTo>
                  <a:cubicBezTo>
                    <a:pt x="1470" y="1029"/>
                    <a:pt x="1468" y="1029"/>
                    <a:pt x="1466" y="1028"/>
                  </a:cubicBezTo>
                  <a:lnTo>
                    <a:pt x="1467" y="1025"/>
                  </a:lnTo>
                  <a:close/>
                  <a:moveTo>
                    <a:pt x="1483" y="1015"/>
                  </a:moveTo>
                  <a:cubicBezTo>
                    <a:pt x="1481" y="1015"/>
                    <a:pt x="1479" y="1014"/>
                    <a:pt x="1477" y="1014"/>
                  </a:cubicBezTo>
                  <a:cubicBezTo>
                    <a:pt x="1477" y="1014"/>
                    <a:pt x="1477" y="1014"/>
                    <a:pt x="1477" y="1014"/>
                  </a:cubicBezTo>
                  <a:cubicBezTo>
                    <a:pt x="1477" y="1014"/>
                    <a:pt x="1477" y="1014"/>
                    <a:pt x="1477" y="1014"/>
                  </a:cubicBezTo>
                  <a:cubicBezTo>
                    <a:pt x="1482" y="1014"/>
                    <a:pt x="1482" y="1014"/>
                    <a:pt x="1482" y="1014"/>
                  </a:cubicBezTo>
                  <a:cubicBezTo>
                    <a:pt x="1484" y="1014"/>
                    <a:pt x="1484" y="1014"/>
                    <a:pt x="1484" y="1014"/>
                  </a:cubicBezTo>
                  <a:cubicBezTo>
                    <a:pt x="1487" y="1014"/>
                    <a:pt x="1487" y="1014"/>
                    <a:pt x="1487" y="1014"/>
                  </a:cubicBezTo>
                  <a:cubicBezTo>
                    <a:pt x="1486" y="1016"/>
                    <a:pt x="1486" y="1016"/>
                    <a:pt x="1486" y="1016"/>
                  </a:cubicBezTo>
                  <a:cubicBezTo>
                    <a:pt x="1486" y="1016"/>
                    <a:pt x="1486" y="1016"/>
                    <a:pt x="1486" y="1016"/>
                  </a:cubicBezTo>
                  <a:cubicBezTo>
                    <a:pt x="1485" y="1016"/>
                    <a:pt x="1484" y="1016"/>
                    <a:pt x="1483" y="1015"/>
                  </a:cubicBezTo>
                  <a:close/>
                  <a:moveTo>
                    <a:pt x="1486" y="1031"/>
                  </a:moveTo>
                  <a:cubicBezTo>
                    <a:pt x="1487" y="1029"/>
                    <a:pt x="1487" y="1029"/>
                    <a:pt x="1487" y="1029"/>
                  </a:cubicBezTo>
                  <a:cubicBezTo>
                    <a:pt x="1488" y="1027"/>
                    <a:pt x="1488" y="1027"/>
                    <a:pt x="1488" y="1027"/>
                  </a:cubicBezTo>
                  <a:cubicBezTo>
                    <a:pt x="1488" y="1025"/>
                    <a:pt x="1488" y="1025"/>
                    <a:pt x="1488" y="1025"/>
                  </a:cubicBezTo>
                  <a:cubicBezTo>
                    <a:pt x="1489" y="1025"/>
                    <a:pt x="1489" y="1025"/>
                    <a:pt x="1489" y="1025"/>
                  </a:cubicBezTo>
                  <a:cubicBezTo>
                    <a:pt x="1489" y="1022"/>
                    <a:pt x="1489" y="1022"/>
                    <a:pt x="1489" y="1022"/>
                  </a:cubicBezTo>
                  <a:cubicBezTo>
                    <a:pt x="1491" y="1023"/>
                    <a:pt x="1491" y="1023"/>
                    <a:pt x="1491" y="1023"/>
                  </a:cubicBezTo>
                  <a:cubicBezTo>
                    <a:pt x="1493" y="1023"/>
                    <a:pt x="1494" y="1024"/>
                    <a:pt x="1495" y="1024"/>
                  </a:cubicBezTo>
                  <a:cubicBezTo>
                    <a:pt x="1497" y="1025"/>
                    <a:pt x="1499" y="1026"/>
                    <a:pt x="1501" y="1027"/>
                  </a:cubicBezTo>
                  <a:cubicBezTo>
                    <a:pt x="1502" y="1027"/>
                    <a:pt x="1502" y="1027"/>
                    <a:pt x="1502" y="1027"/>
                  </a:cubicBezTo>
                  <a:cubicBezTo>
                    <a:pt x="1502" y="1027"/>
                    <a:pt x="1502" y="1027"/>
                    <a:pt x="1502" y="1027"/>
                  </a:cubicBezTo>
                  <a:cubicBezTo>
                    <a:pt x="1500" y="1029"/>
                    <a:pt x="1500" y="1029"/>
                    <a:pt x="1500" y="1029"/>
                  </a:cubicBezTo>
                  <a:cubicBezTo>
                    <a:pt x="1499" y="1031"/>
                    <a:pt x="1499" y="1031"/>
                    <a:pt x="1499" y="1031"/>
                  </a:cubicBezTo>
                  <a:cubicBezTo>
                    <a:pt x="1497" y="1033"/>
                    <a:pt x="1497" y="1033"/>
                    <a:pt x="1497" y="1033"/>
                  </a:cubicBezTo>
                  <a:cubicBezTo>
                    <a:pt x="1497" y="1034"/>
                    <a:pt x="1497" y="1034"/>
                    <a:pt x="1497" y="1034"/>
                  </a:cubicBezTo>
                  <a:cubicBezTo>
                    <a:pt x="1496" y="1035"/>
                    <a:pt x="1496" y="1035"/>
                    <a:pt x="1496" y="1035"/>
                  </a:cubicBezTo>
                  <a:cubicBezTo>
                    <a:pt x="1495" y="1037"/>
                    <a:pt x="1495" y="1037"/>
                    <a:pt x="1495" y="1037"/>
                  </a:cubicBezTo>
                  <a:cubicBezTo>
                    <a:pt x="1495" y="1037"/>
                    <a:pt x="1495" y="1037"/>
                    <a:pt x="1495" y="1037"/>
                  </a:cubicBezTo>
                  <a:cubicBezTo>
                    <a:pt x="1493" y="1036"/>
                    <a:pt x="1492" y="1036"/>
                    <a:pt x="1490" y="1035"/>
                  </a:cubicBezTo>
                  <a:cubicBezTo>
                    <a:pt x="1489" y="1035"/>
                    <a:pt x="1487" y="1034"/>
                    <a:pt x="1486" y="1034"/>
                  </a:cubicBezTo>
                  <a:lnTo>
                    <a:pt x="1486" y="1031"/>
                  </a:lnTo>
                  <a:close/>
                  <a:moveTo>
                    <a:pt x="1500" y="1039"/>
                  </a:moveTo>
                  <a:cubicBezTo>
                    <a:pt x="1501" y="1037"/>
                    <a:pt x="1501" y="1037"/>
                    <a:pt x="1501" y="1037"/>
                  </a:cubicBezTo>
                  <a:cubicBezTo>
                    <a:pt x="1501" y="1037"/>
                    <a:pt x="1501" y="1037"/>
                    <a:pt x="1501" y="1037"/>
                  </a:cubicBezTo>
                  <a:cubicBezTo>
                    <a:pt x="1503" y="1034"/>
                    <a:pt x="1503" y="1034"/>
                    <a:pt x="1503" y="1034"/>
                  </a:cubicBezTo>
                  <a:cubicBezTo>
                    <a:pt x="1504" y="1033"/>
                    <a:pt x="1504" y="1033"/>
                    <a:pt x="1504" y="1033"/>
                  </a:cubicBezTo>
                  <a:cubicBezTo>
                    <a:pt x="1505" y="1030"/>
                    <a:pt x="1505" y="1030"/>
                    <a:pt x="1505" y="1030"/>
                  </a:cubicBezTo>
                  <a:cubicBezTo>
                    <a:pt x="1506" y="1029"/>
                    <a:pt x="1506" y="1029"/>
                    <a:pt x="1506" y="1029"/>
                  </a:cubicBezTo>
                  <a:cubicBezTo>
                    <a:pt x="1508" y="1029"/>
                    <a:pt x="1508" y="1029"/>
                    <a:pt x="1508" y="1029"/>
                  </a:cubicBezTo>
                  <a:cubicBezTo>
                    <a:pt x="1509" y="1030"/>
                    <a:pt x="1510" y="1030"/>
                    <a:pt x="1512" y="1031"/>
                  </a:cubicBezTo>
                  <a:cubicBezTo>
                    <a:pt x="1514" y="1032"/>
                    <a:pt x="1516" y="1033"/>
                    <a:pt x="1517" y="1034"/>
                  </a:cubicBezTo>
                  <a:cubicBezTo>
                    <a:pt x="1516" y="1035"/>
                    <a:pt x="1516" y="1035"/>
                    <a:pt x="1516" y="1035"/>
                  </a:cubicBezTo>
                  <a:cubicBezTo>
                    <a:pt x="1515" y="1036"/>
                    <a:pt x="1515" y="1036"/>
                    <a:pt x="1515" y="1036"/>
                  </a:cubicBezTo>
                  <a:cubicBezTo>
                    <a:pt x="1514" y="1039"/>
                    <a:pt x="1514" y="1039"/>
                    <a:pt x="1514" y="1039"/>
                  </a:cubicBezTo>
                  <a:cubicBezTo>
                    <a:pt x="1512" y="1041"/>
                    <a:pt x="1512" y="1041"/>
                    <a:pt x="1512" y="1041"/>
                  </a:cubicBezTo>
                  <a:cubicBezTo>
                    <a:pt x="1511" y="1042"/>
                    <a:pt x="1511" y="1042"/>
                    <a:pt x="1511" y="1042"/>
                  </a:cubicBezTo>
                  <a:cubicBezTo>
                    <a:pt x="1510" y="1044"/>
                    <a:pt x="1510" y="1044"/>
                    <a:pt x="1510" y="1044"/>
                  </a:cubicBezTo>
                  <a:cubicBezTo>
                    <a:pt x="1509" y="1043"/>
                    <a:pt x="1507" y="1042"/>
                    <a:pt x="1506" y="1042"/>
                  </a:cubicBezTo>
                  <a:cubicBezTo>
                    <a:pt x="1505" y="1041"/>
                    <a:pt x="1505" y="1041"/>
                    <a:pt x="1505" y="1041"/>
                  </a:cubicBezTo>
                  <a:cubicBezTo>
                    <a:pt x="1504" y="1041"/>
                    <a:pt x="1502" y="1040"/>
                    <a:pt x="1500" y="1039"/>
                  </a:cubicBezTo>
                  <a:cubicBezTo>
                    <a:pt x="1500" y="1039"/>
                    <a:pt x="1500" y="1039"/>
                    <a:pt x="1500" y="1039"/>
                  </a:cubicBezTo>
                  <a:close/>
                  <a:moveTo>
                    <a:pt x="1515" y="1046"/>
                  </a:moveTo>
                  <a:cubicBezTo>
                    <a:pt x="1516" y="1044"/>
                    <a:pt x="1516" y="1044"/>
                    <a:pt x="1516" y="1044"/>
                  </a:cubicBezTo>
                  <a:cubicBezTo>
                    <a:pt x="1517" y="1042"/>
                    <a:pt x="1517" y="1042"/>
                    <a:pt x="1517" y="1042"/>
                  </a:cubicBezTo>
                  <a:cubicBezTo>
                    <a:pt x="1519" y="1040"/>
                    <a:pt x="1519" y="1040"/>
                    <a:pt x="1519" y="1040"/>
                  </a:cubicBezTo>
                  <a:cubicBezTo>
                    <a:pt x="1520" y="1039"/>
                    <a:pt x="1520" y="1039"/>
                    <a:pt x="1520" y="1039"/>
                  </a:cubicBezTo>
                  <a:cubicBezTo>
                    <a:pt x="1522" y="1036"/>
                    <a:pt x="1522" y="1036"/>
                    <a:pt x="1522" y="1036"/>
                  </a:cubicBezTo>
                  <a:cubicBezTo>
                    <a:pt x="1524" y="1037"/>
                    <a:pt x="1526" y="1038"/>
                    <a:pt x="1528" y="1039"/>
                  </a:cubicBezTo>
                  <a:cubicBezTo>
                    <a:pt x="1529" y="1040"/>
                    <a:pt x="1531" y="1041"/>
                    <a:pt x="1533" y="1042"/>
                  </a:cubicBezTo>
                  <a:cubicBezTo>
                    <a:pt x="1532" y="1043"/>
                    <a:pt x="1532" y="1043"/>
                    <a:pt x="1532" y="1043"/>
                  </a:cubicBezTo>
                  <a:cubicBezTo>
                    <a:pt x="1528" y="1047"/>
                    <a:pt x="1528" y="1047"/>
                    <a:pt x="1528" y="1047"/>
                  </a:cubicBezTo>
                  <a:cubicBezTo>
                    <a:pt x="1527" y="1048"/>
                    <a:pt x="1527" y="1048"/>
                    <a:pt x="1527" y="1048"/>
                  </a:cubicBezTo>
                  <a:cubicBezTo>
                    <a:pt x="1525" y="1050"/>
                    <a:pt x="1525" y="1050"/>
                    <a:pt x="1525" y="1050"/>
                  </a:cubicBezTo>
                  <a:cubicBezTo>
                    <a:pt x="1524" y="1051"/>
                    <a:pt x="1524" y="1051"/>
                    <a:pt x="1524" y="1051"/>
                  </a:cubicBezTo>
                  <a:cubicBezTo>
                    <a:pt x="1523" y="1051"/>
                    <a:pt x="1523" y="1051"/>
                    <a:pt x="1523" y="1051"/>
                  </a:cubicBezTo>
                  <a:cubicBezTo>
                    <a:pt x="1521" y="1050"/>
                    <a:pt x="1518" y="1048"/>
                    <a:pt x="1516" y="1047"/>
                  </a:cubicBezTo>
                  <a:cubicBezTo>
                    <a:pt x="1516" y="1047"/>
                    <a:pt x="1516" y="1047"/>
                    <a:pt x="1516" y="1047"/>
                  </a:cubicBezTo>
                  <a:cubicBezTo>
                    <a:pt x="1516" y="1047"/>
                    <a:pt x="1516" y="1047"/>
                    <a:pt x="1516" y="1047"/>
                  </a:cubicBezTo>
                  <a:cubicBezTo>
                    <a:pt x="1516" y="1047"/>
                    <a:pt x="1516" y="1047"/>
                    <a:pt x="1516" y="1047"/>
                  </a:cubicBezTo>
                  <a:cubicBezTo>
                    <a:pt x="1516" y="1047"/>
                    <a:pt x="1516" y="1047"/>
                    <a:pt x="1516" y="1047"/>
                  </a:cubicBezTo>
                  <a:cubicBezTo>
                    <a:pt x="1514" y="1046"/>
                    <a:pt x="1514" y="1046"/>
                    <a:pt x="1514" y="1046"/>
                  </a:cubicBezTo>
                  <a:lnTo>
                    <a:pt x="1515" y="1046"/>
                  </a:lnTo>
                  <a:close/>
                  <a:moveTo>
                    <a:pt x="1529" y="1053"/>
                  </a:moveTo>
                  <a:cubicBezTo>
                    <a:pt x="1531" y="1051"/>
                    <a:pt x="1531" y="1051"/>
                    <a:pt x="1531" y="1051"/>
                  </a:cubicBezTo>
                  <a:cubicBezTo>
                    <a:pt x="1532" y="1050"/>
                    <a:pt x="1532" y="1050"/>
                    <a:pt x="1532" y="1050"/>
                  </a:cubicBezTo>
                  <a:cubicBezTo>
                    <a:pt x="1536" y="1047"/>
                    <a:pt x="1536" y="1047"/>
                    <a:pt x="1536" y="1047"/>
                  </a:cubicBezTo>
                  <a:cubicBezTo>
                    <a:pt x="1537" y="1045"/>
                    <a:pt x="1537" y="1045"/>
                    <a:pt x="1537" y="1045"/>
                  </a:cubicBezTo>
                  <a:cubicBezTo>
                    <a:pt x="1537" y="1045"/>
                    <a:pt x="1537" y="1045"/>
                    <a:pt x="1537" y="1045"/>
                  </a:cubicBezTo>
                  <a:cubicBezTo>
                    <a:pt x="1541" y="1048"/>
                    <a:pt x="1545" y="1050"/>
                    <a:pt x="1549" y="1053"/>
                  </a:cubicBezTo>
                  <a:cubicBezTo>
                    <a:pt x="1550" y="1054"/>
                    <a:pt x="1550" y="1054"/>
                    <a:pt x="1550" y="1054"/>
                  </a:cubicBezTo>
                  <a:cubicBezTo>
                    <a:pt x="1549" y="1054"/>
                    <a:pt x="1549" y="1054"/>
                    <a:pt x="1549" y="1054"/>
                  </a:cubicBezTo>
                  <a:cubicBezTo>
                    <a:pt x="1548" y="1055"/>
                    <a:pt x="1548" y="1055"/>
                    <a:pt x="1548" y="1055"/>
                  </a:cubicBezTo>
                  <a:cubicBezTo>
                    <a:pt x="1546" y="1057"/>
                    <a:pt x="1546" y="1057"/>
                    <a:pt x="1546" y="1057"/>
                  </a:cubicBezTo>
                  <a:cubicBezTo>
                    <a:pt x="1542" y="1060"/>
                    <a:pt x="1542" y="1060"/>
                    <a:pt x="1542" y="1060"/>
                  </a:cubicBezTo>
                  <a:cubicBezTo>
                    <a:pt x="1540" y="1061"/>
                    <a:pt x="1540" y="1061"/>
                    <a:pt x="1540" y="1061"/>
                  </a:cubicBezTo>
                  <a:cubicBezTo>
                    <a:pt x="1539" y="1062"/>
                    <a:pt x="1539" y="1062"/>
                    <a:pt x="1539" y="1062"/>
                  </a:cubicBezTo>
                  <a:cubicBezTo>
                    <a:pt x="1538" y="1061"/>
                    <a:pt x="1537" y="1060"/>
                    <a:pt x="1536" y="1060"/>
                  </a:cubicBezTo>
                  <a:cubicBezTo>
                    <a:pt x="1534" y="1058"/>
                    <a:pt x="1534" y="1058"/>
                    <a:pt x="1534" y="1058"/>
                  </a:cubicBezTo>
                  <a:cubicBezTo>
                    <a:pt x="1534" y="1058"/>
                    <a:pt x="1533" y="1058"/>
                    <a:pt x="1533" y="1058"/>
                  </a:cubicBezTo>
                  <a:cubicBezTo>
                    <a:pt x="1532" y="1057"/>
                    <a:pt x="1530" y="1055"/>
                    <a:pt x="1528" y="1054"/>
                  </a:cubicBezTo>
                  <a:lnTo>
                    <a:pt x="1529" y="1053"/>
                  </a:lnTo>
                  <a:close/>
                  <a:moveTo>
                    <a:pt x="1546" y="1045"/>
                  </a:moveTo>
                  <a:cubicBezTo>
                    <a:pt x="1545" y="1044"/>
                    <a:pt x="1543" y="1043"/>
                    <a:pt x="1541" y="1041"/>
                  </a:cubicBezTo>
                  <a:cubicBezTo>
                    <a:pt x="1542" y="1041"/>
                    <a:pt x="1542" y="1041"/>
                    <a:pt x="1542" y="1041"/>
                  </a:cubicBezTo>
                  <a:cubicBezTo>
                    <a:pt x="1544" y="1038"/>
                    <a:pt x="1544" y="1038"/>
                    <a:pt x="1544" y="1038"/>
                  </a:cubicBezTo>
                  <a:cubicBezTo>
                    <a:pt x="1546" y="1036"/>
                    <a:pt x="1546" y="1036"/>
                    <a:pt x="1546" y="1036"/>
                  </a:cubicBezTo>
                  <a:cubicBezTo>
                    <a:pt x="1547" y="1036"/>
                    <a:pt x="1547" y="1036"/>
                    <a:pt x="1547" y="1036"/>
                  </a:cubicBezTo>
                  <a:cubicBezTo>
                    <a:pt x="1547" y="1037"/>
                    <a:pt x="1547" y="1037"/>
                    <a:pt x="1547" y="1037"/>
                  </a:cubicBezTo>
                  <a:cubicBezTo>
                    <a:pt x="1552" y="1045"/>
                    <a:pt x="1552" y="1045"/>
                    <a:pt x="1552" y="1045"/>
                  </a:cubicBezTo>
                  <a:cubicBezTo>
                    <a:pt x="1554" y="1050"/>
                    <a:pt x="1554" y="1050"/>
                    <a:pt x="1554" y="1050"/>
                  </a:cubicBezTo>
                  <a:cubicBezTo>
                    <a:pt x="1554" y="1050"/>
                    <a:pt x="1554" y="1050"/>
                    <a:pt x="1554" y="1050"/>
                  </a:cubicBezTo>
                  <a:cubicBezTo>
                    <a:pt x="1551" y="1049"/>
                    <a:pt x="1549" y="1047"/>
                    <a:pt x="1546" y="1045"/>
                  </a:cubicBezTo>
                  <a:close/>
                  <a:moveTo>
                    <a:pt x="1544" y="1017"/>
                  </a:moveTo>
                  <a:cubicBezTo>
                    <a:pt x="1544" y="1017"/>
                    <a:pt x="1544" y="1017"/>
                    <a:pt x="1544" y="1017"/>
                  </a:cubicBezTo>
                  <a:cubicBezTo>
                    <a:pt x="1543" y="1018"/>
                    <a:pt x="1543" y="1018"/>
                    <a:pt x="1543" y="1018"/>
                  </a:cubicBezTo>
                  <a:cubicBezTo>
                    <a:pt x="1542" y="1016"/>
                    <a:pt x="1542" y="1016"/>
                    <a:pt x="1542" y="1016"/>
                  </a:cubicBezTo>
                  <a:cubicBezTo>
                    <a:pt x="1542" y="1016"/>
                    <a:pt x="1542" y="1016"/>
                    <a:pt x="1542" y="1016"/>
                  </a:cubicBezTo>
                  <a:lnTo>
                    <a:pt x="1544" y="1017"/>
                  </a:lnTo>
                  <a:close/>
                  <a:moveTo>
                    <a:pt x="1542" y="1027"/>
                  </a:moveTo>
                  <a:cubicBezTo>
                    <a:pt x="1544" y="1031"/>
                    <a:pt x="1544" y="1031"/>
                    <a:pt x="1544" y="1031"/>
                  </a:cubicBezTo>
                  <a:cubicBezTo>
                    <a:pt x="1544" y="1031"/>
                    <a:pt x="1544" y="1031"/>
                    <a:pt x="1544" y="1031"/>
                  </a:cubicBezTo>
                  <a:cubicBezTo>
                    <a:pt x="1543" y="1033"/>
                    <a:pt x="1543" y="1033"/>
                    <a:pt x="1543" y="1033"/>
                  </a:cubicBezTo>
                  <a:cubicBezTo>
                    <a:pt x="1541" y="1035"/>
                    <a:pt x="1541" y="1035"/>
                    <a:pt x="1541" y="1035"/>
                  </a:cubicBezTo>
                  <a:cubicBezTo>
                    <a:pt x="1538" y="1037"/>
                    <a:pt x="1538" y="1037"/>
                    <a:pt x="1538" y="1037"/>
                  </a:cubicBezTo>
                  <a:cubicBezTo>
                    <a:pt x="1537" y="1039"/>
                    <a:pt x="1537" y="1039"/>
                    <a:pt x="1537" y="1039"/>
                  </a:cubicBezTo>
                  <a:cubicBezTo>
                    <a:pt x="1534" y="1037"/>
                    <a:pt x="1532" y="1036"/>
                    <a:pt x="1529" y="1034"/>
                  </a:cubicBezTo>
                  <a:cubicBezTo>
                    <a:pt x="1528" y="1033"/>
                    <a:pt x="1526" y="1033"/>
                    <a:pt x="1525" y="1032"/>
                  </a:cubicBezTo>
                  <a:cubicBezTo>
                    <a:pt x="1526" y="1031"/>
                    <a:pt x="1526" y="1031"/>
                    <a:pt x="1526" y="1031"/>
                  </a:cubicBezTo>
                  <a:cubicBezTo>
                    <a:pt x="1528" y="1027"/>
                    <a:pt x="1528" y="1027"/>
                    <a:pt x="1528" y="1027"/>
                  </a:cubicBezTo>
                  <a:cubicBezTo>
                    <a:pt x="1530" y="1025"/>
                    <a:pt x="1530" y="1025"/>
                    <a:pt x="1530" y="1025"/>
                  </a:cubicBezTo>
                  <a:cubicBezTo>
                    <a:pt x="1532" y="1022"/>
                    <a:pt x="1532" y="1022"/>
                    <a:pt x="1532" y="1022"/>
                  </a:cubicBezTo>
                  <a:cubicBezTo>
                    <a:pt x="1533" y="1021"/>
                    <a:pt x="1533" y="1021"/>
                    <a:pt x="1533" y="1021"/>
                  </a:cubicBezTo>
                  <a:cubicBezTo>
                    <a:pt x="1534" y="1019"/>
                    <a:pt x="1534" y="1019"/>
                    <a:pt x="1534" y="1019"/>
                  </a:cubicBezTo>
                  <a:cubicBezTo>
                    <a:pt x="1536" y="1016"/>
                    <a:pt x="1536" y="1016"/>
                    <a:pt x="1536" y="1016"/>
                  </a:cubicBezTo>
                  <a:cubicBezTo>
                    <a:pt x="1540" y="1023"/>
                    <a:pt x="1540" y="1023"/>
                    <a:pt x="1540" y="1023"/>
                  </a:cubicBezTo>
                  <a:cubicBezTo>
                    <a:pt x="1540" y="1023"/>
                    <a:pt x="1540" y="1023"/>
                    <a:pt x="1540" y="1023"/>
                  </a:cubicBezTo>
                  <a:cubicBezTo>
                    <a:pt x="1540" y="1023"/>
                    <a:pt x="1540" y="1023"/>
                    <a:pt x="1540" y="1023"/>
                  </a:cubicBezTo>
                  <a:cubicBezTo>
                    <a:pt x="1540" y="1023"/>
                    <a:pt x="1540" y="1023"/>
                    <a:pt x="1540" y="1023"/>
                  </a:cubicBezTo>
                  <a:lnTo>
                    <a:pt x="1542" y="1027"/>
                  </a:lnTo>
                  <a:close/>
                  <a:moveTo>
                    <a:pt x="1540" y="937"/>
                  </a:moveTo>
                  <a:cubicBezTo>
                    <a:pt x="1540" y="942"/>
                    <a:pt x="1540" y="942"/>
                    <a:pt x="1540" y="942"/>
                  </a:cubicBezTo>
                  <a:cubicBezTo>
                    <a:pt x="1540" y="946"/>
                    <a:pt x="1540" y="946"/>
                    <a:pt x="1540" y="946"/>
                  </a:cubicBezTo>
                  <a:cubicBezTo>
                    <a:pt x="1535" y="940"/>
                    <a:pt x="1535" y="940"/>
                    <a:pt x="1535" y="940"/>
                  </a:cubicBezTo>
                  <a:cubicBezTo>
                    <a:pt x="1536" y="938"/>
                    <a:pt x="1536" y="938"/>
                    <a:pt x="1536" y="938"/>
                  </a:cubicBezTo>
                  <a:cubicBezTo>
                    <a:pt x="1538" y="936"/>
                    <a:pt x="1538" y="936"/>
                    <a:pt x="1538" y="936"/>
                  </a:cubicBezTo>
                  <a:cubicBezTo>
                    <a:pt x="1539" y="936"/>
                    <a:pt x="1539" y="936"/>
                    <a:pt x="1539" y="936"/>
                  </a:cubicBezTo>
                  <a:cubicBezTo>
                    <a:pt x="1540" y="936"/>
                    <a:pt x="1540" y="936"/>
                    <a:pt x="1540" y="936"/>
                  </a:cubicBezTo>
                  <a:lnTo>
                    <a:pt x="1540" y="937"/>
                  </a:lnTo>
                  <a:close/>
                  <a:moveTo>
                    <a:pt x="1536" y="929"/>
                  </a:moveTo>
                  <a:cubicBezTo>
                    <a:pt x="1536" y="929"/>
                    <a:pt x="1536" y="929"/>
                    <a:pt x="1536" y="929"/>
                  </a:cubicBezTo>
                  <a:cubicBezTo>
                    <a:pt x="1533" y="928"/>
                    <a:pt x="1533" y="928"/>
                    <a:pt x="1533" y="928"/>
                  </a:cubicBezTo>
                  <a:cubicBezTo>
                    <a:pt x="1535" y="928"/>
                    <a:pt x="1535" y="928"/>
                    <a:pt x="1535" y="928"/>
                  </a:cubicBezTo>
                  <a:cubicBezTo>
                    <a:pt x="1537" y="928"/>
                    <a:pt x="1537" y="928"/>
                    <a:pt x="1537" y="928"/>
                  </a:cubicBezTo>
                  <a:lnTo>
                    <a:pt x="1536" y="929"/>
                  </a:lnTo>
                  <a:close/>
                  <a:moveTo>
                    <a:pt x="1535" y="918"/>
                  </a:moveTo>
                  <a:cubicBezTo>
                    <a:pt x="1532" y="920"/>
                    <a:pt x="1532" y="920"/>
                    <a:pt x="1532" y="920"/>
                  </a:cubicBezTo>
                  <a:cubicBezTo>
                    <a:pt x="1529" y="922"/>
                    <a:pt x="1529" y="922"/>
                    <a:pt x="1529" y="922"/>
                  </a:cubicBezTo>
                  <a:cubicBezTo>
                    <a:pt x="1528" y="923"/>
                    <a:pt x="1528" y="923"/>
                    <a:pt x="1528" y="923"/>
                  </a:cubicBezTo>
                  <a:cubicBezTo>
                    <a:pt x="1525" y="923"/>
                    <a:pt x="1525" y="923"/>
                    <a:pt x="1525" y="923"/>
                  </a:cubicBezTo>
                  <a:cubicBezTo>
                    <a:pt x="1522" y="923"/>
                    <a:pt x="1522" y="923"/>
                    <a:pt x="1522" y="923"/>
                  </a:cubicBezTo>
                  <a:cubicBezTo>
                    <a:pt x="1517" y="920"/>
                    <a:pt x="1517" y="920"/>
                    <a:pt x="1517" y="920"/>
                  </a:cubicBezTo>
                  <a:cubicBezTo>
                    <a:pt x="1506" y="915"/>
                    <a:pt x="1506" y="915"/>
                    <a:pt x="1506" y="915"/>
                  </a:cubicBezTo>
                  <a:cubicBezTo>
                    <a:pt x="1494" y="909"/>
                    <a:pt x="1494" y="909"/>
                    <a:pt x="1494" y="909"/>
                  </a:cubicBezTo>
                  <a:cubicBezTo>
                    <a:pt x="1490" y="907"/>
                    <a:pt x="1490" y="907"/>
                    <a:pt x="1490" y="907"/>
                  </a:cubicBezTo>
                  <a:cubicBezTo>
                    <a:pt x="1489" y="907"/>
                    <a:pt x="1489" y="907"/>
                    <a:pt x="1489" y="907"/>
                  </a:cubicBezTo>
                  <a:cubicBezTo>
                    <a:pt x="1490" y="907"/>
                    <a:pt x="1490" y="907"/>
                    <a:pt x="1490" y="907"/>
                  </a:cubicBezTo>
                  <a:cubicBezTo>
                    <a:pt x="1492" y="907"/>
                    <a:pt x="1492" y="907"/>
                    <a:pt x="1492" y="907"/>
                  </a:cubicBezTo>
                  <a:cubicBezTo>
                    <a:pt x="1498" y="907"/>
                    <a:pt x="1498" y="907"/>
                    <a:pt x="1498" y="907"/>
                  </a:cubicBezTo>
                  <a:cubicBezTo>
                    <a:pt x="1503" y="907"/>
                    <a:pt x="1503" y="907"/>
                    <a:pt x="1503" y="907"/>
                  </a:cubicBezTo>
                  <a:cubicBezTo>
                    <a:pt x="1509" y="907"/>
                    <a:pt x="1509" y="907"/>
                    <a:pt x="1509" y="907"/>
                  </a:cubicBezTo>
                  <a:cubicBezTo>
                    <a:pt x="1514" y="907"/>
                    <a:pt x="1514" y="907"/>
                    <a:pt x="1514" y="907"/>
                  </a:cubicBezTo>
                  <a:cubicBezTo>
                    <a:pt x="1519" y="907"/>
                    <a:pt x="1519" y="907"/>
                    <a:pt x="1519" y="907"/>
                  </a:cubicBezTo>
                  <a:cubicBezTo>
                    <a:pt x="1523" y="907"/>
                    <a:pt x="1523" y="907"/>
                    <a:pt x="1523" y="907"/>
                  </a:cubicBezTo>
                  <a:cubicBezTo>
                    <a:pt x="1529" y="907"/>
                    <a:pt x="1529" y="907"/>
                    <a:pt x="1529" y="907"/>
                  </a:cubicBezTo>
                  <a:cubicBezTo>
                    <a:pt x="1533" y="907"/>
                    <a:pt x="1533" y="907"/>
                    <a:pt x="1533" y="907"/>
                  </a:cubicBezTo>
                  <a:cubicBezTo>
                    <a:pt x="1534" y="907"/>
                    <a:pt x="1534" y="907"/>
                    <a:pt x="1534" y="907"/>
                  </a:cubicBezTo>
                  <a:cubicBezTo>
                    <a:pt x="1538" y="907"/>
                    <a:pt x="1538" y="907"/>
                    <a:pt x="1538" y="907"/>
                  </a:cubicBezTo>
                  <a:cubicBezTo>
                    <a:pt x="1546" y="907"/>
                    <a:pt x="1546" y="907"/>
                    <a:pt x="1546" y="907"/>
                  </a:cubicBezTo>
                  <a:cubicBezTo>
                    <a:pt x="1550" y="907"/>
                    <a:pt x="1550" y="907"/>
                    <a:pt x="1550" y="907"/>
                  </a:cubicBezTo>
                  <a:cubicBezTo>
                    <a:pt x="1548" y="909"/>
                    <a:pt x="1548" y="909"/>
                    <a:pt x="1548" y="909"/>
                  </a:cubicBezTo>
                  <a:cubicBezTo>
                    <a:pt x="1543" y="912"/>
                    <a:pt x="1543" y="912"/>
                    <a:pt x="1543" y="912"/>
                  </a:cubicBezTo>
                  <a:cubicBezTo>
                    <a:pt x="1541" y="914"/>
                    <a:pt x="1541" y="914"/>
                    <a:pt x="1541" y="914"/>
                  </a:cubicBezTo>
                  <a:cubicBezTo>
                    <a:pt x="1540" y="914"/>
                    <a:pt x="1540" y="914"/>
                    <a:pt x="1540" y="914"/>
                  </a:cubicBezTo>
                  <a:cubicBezTo>
                    <a:pt x="1538" y="916"/>
                    <a:pt x="1538" y="916"/>
                    <a:pt x="1538" y="916"/>
                  </a:cubicBezTo>
                  <a:lnTo>
                    <a:pt x="1535" y="918"/>
                  </a:lnTo>
                  <a:close/>
                  <a:moveTo>
                    <a:pt x="1547" y="902"/>
                  </a:moveTo>
                  <a:cubicBezTo>
                    <a:pt x="1541" y="902"/>
                    <a:pt x="1541" y="902"/>
                    <a:pt x="1541" y="902"/>
                  </a:cubicBezTo>
                  <a:cubicBezTo>
                    <a:pt x="1533" y="902"/>
                    <a:pt x="1533" y="902"/>
                    <a:pt x="1533" y="902"/>
                  </a:cubicBezTo>
                  <a:cubicBezTo>
                    <a:pt x="1529" y="902"/>
                    <a:pt x="1529" y="902"/>
                    <a:pt x="1529" y="902"/>
                  </a:cubicBezTo>
                  <a:cubicBezTo>
                    <a:pt x="1527" y="902"/>
                    <a:pt x="1527" y="902"/>
                    <a:pt x="1527" y="902"/>
                  </a:cubicBezTo>
                  <a:cubicBezTo>
                    <a:pt x="1524" y="902"/>
                    <a:pt x="1524" y="902"/>
                    <a:pt x="1524" y="902"/>
                  </a:cubicBezTo>
                  <a:cubicBezTo>
                    <a:pt x="1518" y="902"/>
                    <a:pt x="1518" y="902"/>
                    <a:pt x="1518" y="902"/>
                  </a:cubicBezTo>
                  <a:cubicBezTo>
                    <a:pt x="1514" y="902"/>
                    <a:pt x="1514" y="902"/>
                    <a:pt x="1514" y="902"/>
                  </a:cubicBezTo>
                  <a:cubicBezTo>
                    <a:pt x="1508" y="902"/>
                    <a:pt x="1508" y="902"/>
                    <a:pt x="1508" y="902"/>
                  </a:cubicBezTo>
                  <a:cubicBezTo>
                    <a:pt x="1504" y="902"/>
                    <a:pt x="1504" y="902"/>
                    <a:pt x="1504" y="902"/>
                  </a:cubicBezTo>
                  <a:cubicBezTo>
                    <a:pt x="1498" y="902"/>
                    <a:pt x="1498" y="902"/>
                    <a:pt x="1498" y="902"/>
                  </a:cubicBezTo>
                  <a:cubicBezTo>
                    <a:pt x="1493" y="902"/>
                    <a:pt x="1493" y="902"/>
                    <a:pt x="1493" y="902"/>
                  </a:cubicBezTo>
                  <a:cubicBezTo>
                    <a:pt x="1487" y="902"/>
                    <a:pt x="1487" y="902"/>
                    <a:pt x="1487" y="902"/>
                  </a:cubicBezTo>
                  <a:cubicBezTo>
                    <a:pt x="1486" y="902"/>
                    <a:pt x="1486" y="902"/>
                    <a:pt x="1486" y="902"/>
                  </a:cubicBezTo>
                  <a:cubicBezTo>
                    <a:pt x="1486" y="902"/>
                    <a:pt x="1486" y="902"/>
                    <a:pt x="1486" y="902"/>
                  </a:cubicBezTo>
                  <a:cubicBezTo>
                    <a:pt x="1490" y="899"/>
                    <a:pt x="1490" y="899"/>
                    <a:pt x="1490" y="899"/>
                  </a:cubicBezTo>
                  <a:cubicBezTo>
                    <a:pt x="1493" y="897"/>
                    <a:pt x="1493" y="897"/>
                    <a:pt x="1493" y="897"/>
                  </a:cubicBezTo>
                  <a:cubicBezTo>
                    <a:pt x="1496" y="894"/>
                    <a:pt x="1496" y="894"/>
                    <a:pt x="1496" y="894"/>
                  </a:cubicBezTo>
                  <a:cubicBezTo>
                    <a:pt x="1499" y="892"/>
                    <a:pt x="1499" y="892"/>
                    <a:pt x="1499" y="892"/>
                  </a:cubicBezTo>
                  <a:cubicBezTo>
                    <a:pt x="1502" y="890"/>
                    <a:pt x="1502" y="890"/>
                    <a:pt x="1502" y="890"/>
                  </a:cubicBezTo>
                  <a:cubicBezTo>
                    <a:pt x="1504" y="888"/>
                    <a:pt x="1504" y="888"/>
                    <a:pt x="1504" y="888"/>
                  </a:cubicBezTo>
                  <a:cubicBezTo>
                    <a:pt x="1507" y="886"/>
                    <a:pt x="1507" y="886"/>
                    <a:pt x="1507" y="886"/>
                  </a:cubicBezTo>
                  <a:cubicBezTo>
                    <a:pt x="1509" y="885"/>
                    <a:pt x="1509" y="885"/>
                    <a:pt x="1509" y="885"/>
                  </a:cubicBezTo>
                  <a:cubicBezTo>
                    <a:pt x="1510" y="884"/>
                    <a:pt x="1510" y="884"/>
                    <a:pt x="1510" y="884"/>
                  </a:cubicBezTo>
                  <a:cubicBezTo>
                    <a:pt x="1510" y="884"/>
                    <a:pt x="1510" y="884"/>
                    <a:pt x="1510" y="884"/>
                  </a:cubicBezTo>
                  <a:cubicBezTo>
                    <a:pt x="1517" y="887"/>
                    <a:pt x="1517" y="887"/>
                    <a:pt x="1517" y="887"/>
                  </a:cubicBezTo>
                  <a:cubicBezTo>
                    <a:pt x="1535" y="896"/>
                    <a:pt x="1535" y="896"/>
                    <a:pt x="1535" y="896"/>
                  </a:cubicBezTo>
                  <a:cubicBezTo>
                    <a:pt x="1547" y="902"/>
                    <a:pt x="1547" y="902"/>
                    <a:pt x="1547" y="902"/>
                  </a:cubicBezTo>
                  <a:cubicBezTo>
                    <a:pt x="1547" y="902"/>
                    <a:pt x="1547" y="902"/>
                    <a:pt x="1547" y="902"/>
                  </a:cubicBezTo>
                  <a:close/>
                  <a:moveTo>
                    <a:pt x="1510" y="878"/>
                  </a:moveTo>
                  <a:cubicBezTo>
                    <a:pt x="1505" y="875"/>
                    <a:pt x="1505" y="875"/>
                    <a:pt x="1505" y="875"/>
                  </a:cubicBezTo>
                  <a:cubicBezTo>
                    <a:pt x="1497" y="871"/>
                    <a:pt x="1497" y="871"/>
                    <a:pt x="1497" y="871"/>
                  </a:cubicBezTo>
                  <a:cubicBezTo>
                    <a:pt x="1494" y="870"/>
                    <a:pt x="1494" y="870"/>
                    <a:pt x="1494" y="870"/>
                  </a:cubicBezTo>
                  <a:cubicBezTo>
                    <a:pt x="1487" y="866"/>
                    <a:pt x="1487" y="866"/>
                    <a:pt x="1487" y="866"/>
                  </a:cubicBezTo>
                  <a:cubicBezTo>
                    <a:pt x="1480" y="863"/>
                    <a:pt x="1480" y="863"/>
                    <a:pt x="1480" y="863"/>
                  </a:cubicBezTo>
                  <a:cubicBezTo>
                    <a:pt x="1483" y="863"/>
                    <a:pt x="1483" y="863"/>
                    <a:pt x="1483" y="863"/>
                  </a:cubicBezTo>
                  <a:cubicBezTo>
                    <a:pt x="1487" y="863"/>
                    <a:pt x="1487" y="863"/>
                    <a:pt x="1487" y="863"/>
                  </a:cubicBezTo>
                  <a:cubicBezTo>
                    <a:pt x="1488" y="863"/>
                    <a:pt x="1488" y="863"/>
                    <a:pt x="1488" y="863"/>
                  </a:cubicBezTo>
                  <a:cubicBezTo>
                    <a:pt x="1492" y="863"/>
                    <a:pt x="1492" y="863"/>
                    <a:pt x="1492" y="863"/>
                  </a:cubicBezTo>
                  <a:cubicBezTo>
                    <a:pt x="1500" y="863"/>
                    <a:pt x="1500" y="863"/>
                    <a:pt x="1500" y="863"/>
                  </a:cubicBezTo>
                  <a:cubicBezTo>
                    <a:pt x="1506" y="863"/>
                    <a:pt x="1506" y="863"/>
                    <a:pt x="1506" y="863"/>
                  </a:cubicBezTo>
                  <a:cubicBezTo>
                    <a:pt x="1516" y="863"/>
                    <a:pt x="1516" y="863"/>
                    <a:pt x="1516" y="863"/>
                  </a:cubicBezTo>
                  <a:cubicBezTo>
                    <a:pt x="1519" y="863"/>
                    <a:pt x="1519" y="863"/>
                    <a:pt x="1519" y="863"/>
                  </a:cubicBezTo>
                  <a:cubicBezTo>
                    <a:pt x="1525" y="863"/>
                    <a:pt x="1525" y="863"/>
                    <a:pt x="1525" y="863"/>
                  </a:cubicBezTo>
                  <a:cubicBezTo>
                    <a:pt x="1530" y="863"/>
                    <a:pt x="1530" y="863"/>
                    <a:pt x="1530" y="863"/>
                  </a:cubicBezTo>
                  <a:cubicBezTo>
                    <a:pt x="1530" y="863"/>
                    <a:pt x="1530" y="863"/>
                    <a:pt x="1530" y="863"/>
                  </a:cubicBezTo>
                  <a:cubicBezTo>
                    <a:pt x="1530" y="863"/>
                    <a:pt x="1530" y="863"/>
                    <a:pt x="1530" y="863"/>
                  </a:cubicBezTo>
                  <a:cubicBezTo>
                    <a:pt x="1527" y="865"/>
                    <a:pt x="1527" y="865"/>
                    <a:pt x="1527" y="865"/>
                  </a:cubicBezTo>
                  <a:cubicBezTo>
                    <a:pt x="1524" y="867"/>
                    <a:pt x="1524" y="867"/>
                    <a:pt x="1524" y="867"/>
                  </a:cubicBezTo>
                  <a:cubicBezTo>
                    <a:pt x="1522" y="869"/>
                    <a:pt x="1522" y="869"/>
                    <a:pt x="1522" y="869"/>
                  </a:cubicBezTo>
                  <a:cubicBezTo>
                    <a:pt x="1517" y="873"/>
                    <a:pt x="1517" y="873"/>
                    <a:pt x="1517" y="873"/>
                  </a:cubicBezTo>
                  <a:cubicBezTo>
                    <a:pt x="1513" y="875"/>
                    <a:pt x="1513" y="875"/>
                    <a:pt x="1513" y="875"/>
                  </a:cubicBezTo>
                  <a:lnTo>
                    <a:pt x="1510" y="878"/>
                  </a:lnTo>
                  <a:close/>
                  <a:moveTo>
                    <a:pt x="1525" y="858"/>
                  </a:moveTo>
                  <a:cubicBezTo>
                    <a:pt x="1519" y="858"/>
                    <a:pt x="1519" y="858"/>
                    <a:pt x="1519" y="858"/>
                  </a:cubicBezTo>
                  <a:cubicBezTo>
                    <a:pt x="1514" y="858"/>
                    <a:pt x="1514" y="858"/>
                    <a:pt x="1514" y="858"/>
                  </a:cubicBezTo>
                  <a:cubicBezTo>
                    <a:pt x="1511" y="858"/>
                    <a:pt x="1511" y="858"/>
                    <a:pt x="1511" y="858"/>
                  </a:cubicBezTo>
                  <a:cubicBezTo>
                    <a:pt x="1501" y="858"/>
                    <a:pt x="1501" y="858"/>
                    <a:pt x="1501" y="858"/>
                  </a:cubicBezTo>
                  <a:cubicBezTo>
                    <a:pt x="1495" y="858"/>
                    <a:pt x="1495" y="858"/>
                    <a:pt x="1495" y="858"/>
                  </a:cubicBezTo>
                  <a:cubicBezTo>
                    <a:pt x="1487" y="858"/>
                    <a:pt x="1487" y="858"/>
                    <a:pt x="1487" y="858"/>
                  </a:cubicBezTo>
                  <a:cubicBezTo>
                    <a:pt x="1483" y="858"/>
                    <a:pt x="1483" y="858"/>
                    <a:pt x="1483" y="858"/>
                  </a:cubicBezTo>
                  <a:cubicBezTo>
                    <a:pt x="1481" y="858"/>
                    <a:pt x="1481" y="858"/>
                    <a:pt x="1481" y="858"/>
                  </a:cubicBezTo>
                  <a:cubicBezTo>
                    <a:pt x="1478" y="858"/>
                    <a:pt x="1478" y="858"/>
                    <a:pt x="1478" y="858"/>
                  </a:cubicBezTo>
                  <a:cubicBezTo>
                    <a:pt x="1476" y="857"/>
                    <a:pt x="1476" y="857"/>
                    <a:pt x="1476" y="857"/>
                  </a:cubicBezTo>
                  <a:cubicBezTo>
                    <a:pt x="1477" y="856"/>
                    <a:pt x="1477" y="856"/>
                    <a:pt x="1477" y="856"/>
                  </a:cubicBezTo>
                  <a:cubicBezTo>
                    <a:pt x="1479" y="855"/>
                    <a:pt x="1479" y="855"/>
                    <a:pt x="1479" y="855"/>
                  </a:cubicBezTo>
                  <a:cubicBezTo>
                    <a:pt x="1480" y="854"/>
                    <a:pt x="1480" y="854"/>
                    <a:pt x="1480" y="854"/>
                  </a:cubicBezTo>
                  <a:cubicBezTo>
                    <a:pt x="1482" y="853"/>
                    <a:pt x="1482" y="853"/>
                    <a:pt x="1482" y="853"/>
                  </a:cubicBezTo>
                  <a:cubicBezTo>
                    <a:pt x="1486" y="849"/>
                    <a:pt x="1486" y="849"/>
                    <a:pt x="1486" y="849"/>
                  </a:cubicBezTo>
                  <a:cubicBezTo>
                    <a:pt x="1489" y="846"/>
                    <a:pt x="1489" y="846"/>
                    <a:pt x="1489" y="846"/>
                  </a:cubicBezTo>
                  <a:cubicBezTo>
                    <a:pt x="1494" y="841"/>
                    <a:pt x="1494" y="841"/>
                    <a:pt x="1494" y="841"/>
                  </a:cubicBezTo>
                  <a:cubicBezTo>
                    <a:pt x="1496" y="840"/>
                    <a:pt x="1496" y="840"/>
                    <a:pt x="1496" y="840"/>
                  </a:cubicBezTo>
                  <a:cubicBezTo>
                    <a:pt x="1498" y="838"/>
                    <a:pt x="1498" y="838"/>
                    <a:pt x="1498" y="838"/>
                  </a:cubicBezTo>
                  <a:cubicBezTo>
                    <a:pt x="1503" y="842"/>
                    <a:pt x="1503" y="842"/>
                    <a:pt x="1503" y="842"/>
                  </a:cubicBezTo>
                  <a:cubicBezTo>
                    <a:pt x="1518" y="851"/>
                    <a:pt x="1518" y="851"/>
                    <a:pt x="1518" y="851"/>
                  </a:cubicBezTo>
                  <a:cubicBezTo>
                    <a:pt x="1529" y="858"/>
                    <a:pt x="1529" y="858"/>
                    <a:pt x="1529" y="858"/>
                  </a:cubicBezTo>
                  <a:lnTo>
                    <a:pt x="1525" y="858"/>
                  </a:lnTo>
                  <a:close/>
                  <a:moveTo>
                    <a:pt x="1498" y="831"/>
                  </a:moveTo>
                  <a:cubicBezTo>
                    <a:pt x="1497" y="832"/>
                    <a:pt x="1497" y="832"/>
                    <a:pt x="1497" y="832"/>
                  </a:cubicBezTo>
                  <a:cubicBezTo>
                    <a:pt x="1486" y="826"/>
                    <a:pt x="1486" y="826"/>
                    <a:pt x="1486" y="826"/>
                  </a:cubicBezTo>
                  <a:cubicBezTo>
                    <a:pt x="1471" y="817"/>
                    <a:pt x="1471" y="817"/>
                    <a:pt x="1471" y="817"/>
                  </a:cubicBezTo>
                  <a:cubicBezTo>
                    <a:pt x="1471" y="816"/>
                    <a:pt x="1471" y="816"/>
                    <a:pt x="1471" y="816"/>
                  </a:cubicBezTo>
                  <a:cubicBezTo>
                    <a:pt x="1471" y="816"/>
                    <a:pt x="1471" y="816"/>
                    <a:pt x="1471" y="816"/>
                  </a:cubicBezTo>
                  <a:cubicBezTo>
                    <a:pt x="1477" y="816"/>
                    <a:pt x="1477" y="816"/>
                    <a:pt x="1477" y="816"/>
                  </a:cubicBezTo>
                  <a:cubicBezTo>
                    <a:pt x="1482" y="816"/>
                    <a:pt x="1482" y="816"/>
                    <a:pt x="1482" y="816"/>
                  </a:cubicBezTo>
                  <a:cubicBezTo>
                    <a:pt x="1488" y="816"/>
                    <a:pt x="1488" y="816"/>
                    <a:pt x="1488" y="816"/>
                  </a:cubicBezTo>
                  <a:cubicBezTo>
                    <a:pt x="1496" y="816"/>
                    <a:pt x="1496" y="816"/>
                    <a:pt x="1496" y="816"/>
                  </a:cubicBezTo>
                  <a:cubicBezTo>
                    <a:pt x="1503" y="816"/>
                    <a:pt x="1503" y="816"/>
                    <a:pt x="1503" y="816"/>
                  </a:cubicBezTo>
                  <a:cubicBezTo>
                    <a:pt x="1507" y="817"/>
                    <a:pt x="1507" y="817"/>
                    <a:pt x="1507" y="817"/>
                  </a:cubicBezTo>
                  <a:cubicBezTo>
                    <a:pt x="1508" y="817"/>
                    <a:pt x="1508" y="817"/>
                    <a:pt x="1508" y="817"/>
                  </a:cubicBezTo>
                  <a:cubicBezTo>
                    <a:pt x="1509" y="817"/>
                    <a:pt x="1509" y="817"/>
                    <a:pt x="1509" y="817"/>
                  </a:cubicBezTo>
                  <a:cubicBezTo>
                    <a:pt x="1512" y="817"/>
                    <a:pt x="1512" y="817"/>
                    <a:pt x="1512" y="817"/>
                  </a:cubicBezTo>
                  <a:cubicBezTo>
                    <a:pt x="1515" y="817"/>
                    <a:pt x="1515" y="817"/>
                    <a:pt x="1515" y="817"/>
                  </a:cubicBezTo>
                  <a:cubicBezTo>
                    <a:pt x="1514" y="818"/>
                    <a:pt x="1514" y="818"/>
                    <a:pt x="1514" y="818"/>
                  </a:cubicBezTo>
                  <a:cubicBezTo>
                    <a:pt x="1512" y="819"/>
                    <a:pt x="1512" y="819"/>
                    <a:pt x="1512" y="819"/>
                  </a:cubicBezTo>
                  <a:cubicBezTo>
                    <a:pt x="1512" y="820"/>
                    <a:pt x="1512" y="820"/>
                    <a:pt x="1512" y="820"/>
                  </a:cubicBezTo>
                  <a:cubicBezTo>
                    <a:pt x="1511" y="820"/>
                    <a:pt x="1511" y="820"/>
                    <a:pt x="1511" y="820"/>
                  </a:cubicBezTo>
                  <a:cubicBezTo>
                    <a:pt x="1509" y="822"/>
                    <a:pt x="1509" y="822"/>
                    <a:pt x="1509" y="822"/>
                  </a:cubicBezTo>
                  <a:cubicBezTo>
                    <a:pt x="1505" y="825"/>
                    <a:pt x="1505" y="825"/>
                    <a:pt x="1505" y="825"/>
                  </a:cubicBezTo>
                  <a:cubicBezTo>
                    <a:pt x="1501" y="829"/>
                    <a:pt x="1501" y="829"/>
                    <a:pt x="1501" y="829"/>
                  </a:cubicBezTo>
                  <a:lnTo>
                    <a:pt x="1498" y="831"/>
                  </a:lnTo>
                  <a:close/>
                  <a:moveTo>
                    <a:pt x="1513" y="811"/>
                  </a:moveTo>
                  <a:cubicBezTo>
                    <a:pt x="1507" y="811"/>
                    <a:pt x="1507" y="811"/>
                    <a:pt x="1507" y="811"/>
                  </a:cubicBezTo>
                  <a:cubicBezTo>
                    <a:pt x="1504" y="811"/>
                    <a:pt x="1504" y="811"/>
                    <a:pt x="1504" y="811"/>
                  </a:cubicBezTo>
                  <a:cubicBezTo>
                    <a:pt x="1503" y="811"/>
                    <a:pt x="1503" y="811"/>
                    <a:pt x="1503" y="811"/>
                  </a:cubicBezTo>
                  <a:cubicBezTo>
                    <a:pt x="1502" y="811"/>
                    <a:pt x="1502" y="811"/>
                    <a:pt x="1502" y="811"/>
                  </a:cubicBezTo>
                  <a:cubicBezTo>
                    <a:pt x="1498" y="811"/>
                    <a:pt x="1498" y="811"/>
                    <a:pt x="1498" y="811"/>
                  </a:cubicBezTo>
                  <a:cubicBezTo>
                    <a:pt x="1491" y="811"/>
                    <a:pt x="1491" y="811"/>
                    <a:pt x="1491" y="811"/>
                  </a:cubicBezTo>
                  <a:cubicBezTo>
                    <a:pt x="1483" y="811"/>
                    <a:pt x="1483" y="811"/>
                    <a:pt x="1483" y="811"/>
                  </a:cubicBezTo>
                  <a:cubicBezTo>
                    <a:pt x="1477" y="811"/>
                    <a:pt x="1477" y="811"/>
                    <a:pt x="1477" y="811"/>
                  </a:cubicBezTo>
                  <a:cubicBezTo>
                    <a:pt x="1471" y="811"/>
                    <a:pt x="1471" y="811"/>
                    <a:pt x="1471" y="811"/>
                  </a:cubicBezTo>
                  <a:cubicBezTo>
                    <a:pt x="1469" y="811"/>
                    <a:pt x="1469" y="811"/>
                    <a:pt x="1469" y="811"/>
                  </a:cubicBezTo>
                  <a:cubicBezTo>
                    <a:pt x="1470" y="810"/>
                    <a:pt x="1470" y="810"/>
                    <a:pt x="1470" y="810"/>
                  </a:cubicBezTo>
                  <a:cubicBezTo>
                    <a:pt x="1474" y="808"/>
                    <a:pt x="1474" y="808"/>
                    <a:pt x="1474" y="808"/>
                  </a:cubicBezTo>
                  <a:cubicBezTo>
                    <a:pt x="1477" y="805"/>
                    <a:pt x="1477" y="805"/>
                    <a:pt x="1477" y="805"/>
                  </a:cubicBezTo>
                  <a:cubicBezTo>
                    <a:pt x="1481" y="802"/>
                    <a:pt x="1481" y="802"/>
                    <a:pt x="1481" y="802"/>
                  </a:cubicBezTo>
                  <a:cubicBezTo>
                    <a:pt x="1485" y="799"/>
                    <a:pt x="1485" y="799"/>
                    <a:pt x="1485" y="799"/>
                  </a:cubicBezTo>
                  <a:cubicBezTo>
                    <a:pt x="1487" y="797"/>
                    <a:pt x="1487" y="797"/>
                    <a:pt x="1487" y="797"/>
                  </a:cubicBezTo>
                  <a:cubicBezTo>
                    <a:pt x="1487" y="796"/>
                    <a:pt x="1487" y="796"/>
                    <a:pt x="1487" y="796"/>
                  </a:cubicBezTo>
                  <a:cubicBezTo>
                    <a:pt x="1488" y="796"/>
                    <a:pt x="1488" y="796"/>
                    <a:pt x="1488" y="796"/>
                  </a:cubicBezTo>
                  <a:cubicBezTo>
                    <a:pt x="1488" y="796"/>
                    <a:pt x="1488" y="796"/>
                    <a:pt x="1488" y="796"/>
                  </a:cubicBezTo>
                  <a:cubicBezTo>
                    <a:pt x="1495" y="800"/>
                    <a:pt x="1495" y="800"/>
                    <a:pt x="1495" y="800"/>
                  </a:cubicBezTo>
                  <a:cubicBezTo>
                    <a:pt x="1511" y="810"/>
                    <a:pt x="1511" y="810"/>
                    <a:pt x="1511" y="810"/>
                  </a:cubicBezTo>
                  <a:cubicBezTo>
                    <a:pt x="1513" y="811"/>
                    <a:pt x="1513" y="811"/>
                    <a:pt x="1513" y="811"/>
                  </a:cubicBezTo>
                  <a:close/>
                  <a:moveTo>
                    <a:pt x="1488" y="790"/>
                  </a:moveTo>
                  <a:cubicBezTo>
                    <a:pt x="1478" y="783"/>
                    <a:pt x="1478" y="783"/>
                    <a:pt x="1478" y="783"/>
                  </a:cubicBezTo>
                  <a:cubicBezTo>
                    <a:pt x="1469" y="778"/>
                    <a:pt x="1469" y="778"/>
                    <a:pt x="1469" y="778"/>
                  </a:cubicBezTo>
                  <a:cubicBezTo>
                    <a:pt x="1467" y="776"/>
                    <a:pt x="1467" y="776"/>
                    <a:pt x="1467" y="776"/>
                  </a:cubicBezTo>
                  <a:cubicBezTo>
                    <a:pt x="1466" y="776"/>
                    <a:pt x="1466" y="776"/>
                    <a:pt x="1466" y="776"/>
                  </a:cubicBezTo>
                  <a:cubicBezTo>
                    <a:pt x="1467" y="776"/>
                    <a:pt x="1467" y="776"/>
                    <a:pt x="1467" y="776"/>
                  </a:cubicBezTo>
                  <a:cubicBezTo>
                    <a:pt x="1467" y="776"/>
                    <a:pt x="1467" y="776"/>
                    <a:pt x="1467" y="776"/>
                  </a:cubicBezTo>
                  <a:cubicBezTo>
                    <a:pt x="1470" y="776"/>
                    <a:pt x="1470" y="776"/>
                    <a:pt x="1470" y="776"/>
                  </a:cubicBezTo>
                  <a:cubicBezTo>
                    <a:pt x="1476" y="776"/>
                    <a:pt x="1476" y="776"/>
                    <a:pt x="1476" y="776"/>
                  </a:cubicBezTo>
                  <a:cubicBezTo>
                    <a:pt x="1492" y="776"/>
                    <a:pt x="1492" y="776"/>
                    <a:pt x="1492" y="776"/>
                  </a:cubicBezTo>
                  <a:cubicBezTo>
                    <a:pt x="1504" y="776"/>
                    <a:pt x="1504" y="776"/>
                    <a:pt x="1504" y="776"/>
                  </a:cubicBezTo>
                  <a:cubicBezTo>
                    <a:pt x="1497" y="782"/>
                    <a:pt x="1497" y="782"/>
                    <a:pt x="1497" y="782"/>
                  </a:cubicBezTo>
                  <a:cubicBezTo>
                    <a:pt x="1489" y="789"/>
                    <a:pt x="1489" y="789"/>
                    <a:pt x="1489" y="789"/>
                  </a:cubicBezTo>
                  <a:lnTo>
                    <a:pt x="1488" y="790"/>
                  </a:lnTo>
                  <a:close/>
                  <a:moveTo>
                    <a:pt x="1486" y="771"/>
                  </a:moveTo>
                  <a:cubicBezTo>
                    <a:pt x="1471" y="771"/>
                    <a:pt x="1471" y="771"/>
                    <a:pt x="1471" y="771"/>
                  </a:cubicBezTo>
                  <a:cubicBezTo>
                    <a:pt x="1465" y="771"/>
                    <a:pt x="1465" y="771"/>
                    <a:pt x="1465" y="771"/>
                  </a:cubicBezTo>
                  <a:cubicBezTo>
                    <a:pt x="1462" y="771"/>
                    <a:pt x="1462" y="771"/>
                    <a:pt x="1462" y="771"/>
                  </a:cubicBezTo>
                  <a:cubicBezTo>
                    <a:pt x="1461" y="771"/>
                    <a:pt x="1461" y="771"/>
                    <a:pt x="1461" y="771"/>
                  </a:cubicBezTo>
                  <a:cubicBezTo>
                    <a:pt x="1460" y="771"/>
                    <a:pt x="1460" y="771"/>
                    <a:pt x="1460" y="771"/>
                  </a:cubicBezTo>
                  <a:cubicBezTo>
                    <a:pt x="1460" y="771"/>
                    <a:pt x="1460" y="771"/>
                    <a:pt x="1460" y="771"/>
                  </a:cubicBezTo>
                  <a:cubicBezTo>
                    <a:pt x="1460" y="771"/>
                    <a:pt x="1460" y="771"/>
                    <a:pt x="1460" y="771"/>
                  </a:cubicBezTo>
                  <a:cubicBezTo>
                    <a:pt x="1460" y="770"/>
                    <a:pt x="1460" y="770"/>
                    <a:pt x="1460" y="770"/>
                  </a:cubicBezTo>
                  <a:cubicBezTo>
                    <a:pt x="1460" y="769"/>
                    <a:pt x="1460" y="769"/>
                    <a:pt x="1460" y="769"/>
                  </a:cubicBezTo>
                  <a:cubicBezTo>
                    <a:pt x="1459" y="766"/>
                    <a:pt x="1459" y="766"/>
                    <a:pt x="1459" y="766"/>
                  </a:cubicBezTo>
                  <a:cubicBezTo>
                    <a:pt x="1459" y="763"/>
                    <a:pt x="1459" y="763"/>
                    <a:pt x="1459" y="763"/>
                  </a:cubicBezTo>
                  <a:cubicBezTo>
                    <a:pt x="1462" y="763"/>
                    <a:pt x="1462" y="763"/>
                    <a:pt x="1462" y="763"/>
                  </a:cubicBezTo>
                  <a:cubicBezTo>
                    <a:pt x="1478" y="763"/>
                    <a:pt x="1478" y="763"/>
                    <a:pt x="1478" y="763"/>
                  </a:cubicBezTo>
                  <a:cubicBezTo>
                    <a:pt x="1497" y="763"/>
                    <a:pt x="1497" y="763"/>
                    <a:pt x="1497" y="763"/>
                  </a:cubicBezTo>
                  <a:cubicBezTo>
                    <a:pt x="1506" y="763"/>
                    <a:pt x="1506" y="763"/>
                    <a:pt x="1506" y="763"/>
                  </a:cubicBezTo>
                  <a:cubicBezTo>
                    <a:pt x="1507" y="766"/>
                    <a:pt x="1507" y="769"/>
                    <a:pt x="1508" y="771"/>
                  </a:cubicBezTo>
                  <a:cubicBezTo>
                    <a:pt x="1505" y="771"/>
                    <a:pt x="1505" y="771"/>
                    <a:pt x="1505" y="771"/>
                  </a:cubicBezTo>
                  <a:lnTo>
                    <a:pt x="1486" y="771"/>
                  </a:lnTo>
                  <a:close/>
                  <a:moveTo>
                    <a:pt x="1461" y="758"/>
                  </a:moveTo>
                  <a:cubicBezTo>
                    <a:pt x="1466" y="751"/>
                    <a:pt x="1466" y="751"/>
                    <a:pt x="1466" y="751"/>
                  </a:cubicBezTo>
                  <a:cubicBezTo>
                    <a:pt x="1468" y="747"/>
                    <a:pt x="1468" y="747"/>
                    <a:pt x="1468" y="747"/>
                  </a:cubicBezTo>
                  <a:cubicBezTo>
                    <a:pt x="1478" y="758"/>
                    <a:pt x="1478" y="758"/>
                    <a:pt x="1478" y="758"/>
                  </a:cubicBezTo>
                  <a:cubicBezTo>
                    <a:pt x="1472" y="758"/>
                    <a:pt x="1472" y="758"/>
                    <a:pt x="1472" y="758"/>
                  </a:cubicBezTo>
                  <a:lnTo>
                    <a:pt x="1461" y="758"/>
                  </a:lnTo>
                  <a:close/>
                  <a:moveTo>
                    <a:pt x="1492" y="758"/>
                  </a:moveTo>
                  <a:cubicBezTo>
                    <a:pt x="1488" y="758"/>
                    <a:pt x="1488" y="758"/>
                    <a:pt x="1488" y="758"/>
                  </a:cubicBezTo>
                  <a:cubicBezTo>
                    <a:pt x="1489" y="756"/>
                    <a:pt x="1489" y="756"/>
                    <a:pt x="1489" y="756"/>
                  </a:cubicBezTo>
                  <a:cubicBezTo>
                    <a:pt x="1493" y="748"/>
                    <a:pt x="1493" y="748"/>
                    <a:pt x="1493" y="748"/>
                  </a:cubicBezTo>
                  <a:cubicBezTo>
                    <a:pt x="1502" y="758"/>
                    <a:pt x="1502" y="758"/>
                    <a:pt x="1502" y="758"/>
                  </a:cubicBezTo>
                  <a:lnTo>
                    <a:pt x="1492" y="758"/>
                  </a:lnTo>
                  <a:close/>
                  <a:moveTo>
                    <a:pt x="1492" y="739"/>
                  </a:moveTo>
                  <a:cubicBezTo>
                    <a:pt x="1484" y="730"/>
                    <a:pt x="1484" y="730"/>
                    <a:pt x="1484" y="730"/>
                  </a:cubicBezTo>
                  <a:cubicBezTo>
                    <a:pt x="1488" y="730"/>
                    <a:pt x="1488" y="730"/>
                    <a:pt x="1488" y="730"/>
                  </a:cubicBezTo>
                  <a:cubicBezTo>
                    <a:pt x="1495" y="730"/>
                    <a:pt x="1495" y="730"/>
                    <a:pt x="1495" y="730"/>
                  </a:cubicBezTo>
                  <a:cubicBezTo>
                    <a:pt x="1497" y="730"/>
                    <a:pt x="1497" y="730"/>
                    <a:pt x="1497" y="730"/>
                  </a:cubicBezTo>
                  <a:cubicBezTo>
                    <a:pt x="1496" y="731"/>
                    <a:pt x="1496" y="731"/>
                    <a:pt x="1496" y="731"/>
                  </a:cubicBezTo>
                  <a:cubicBezTo>
                    <a:pt x="1494" y="736"/>
                    <a:pt x="1494" y="736"/>
                    <a:pt x="1494" y="736"/>
                  </a:cubicBezTo>
                  <a:lnTo>
                    <a:pt x="1492" y="739"/>
                  </a:lnTo>
                  <a:close/>
                  <a:moveTo>
                    <a:pt x="1490" y="744"/>
                  </a:moveTo>
                  <a:cubicBezTo>
                    <a:pt x="1486" y="752"/>
                    <a:pt x="1486" y="752"/>
                    <a:pt x="1486" y="752"/>
                  </a:cubicBezTo>
                  <a:cubicBezTo>
                    <a:pt x="1484" y="756"/>
                    <a:pt x="1484" y="756"/>
                    <a:pt x="1484" y="756"/>
                  </a:cubicBezTo>
                  <a:cubicBezTo>
                    <a:pt x="1471" y="743"/>
                    <a:pt x="1471" y="743"/>
                    <a:pt x="1471" y="743"/>
                  </a:cubicBezTo>
                  <a:cubicBezTo>
                    <a:pt x="1473" y="740"/>
                    <a:pt x="1473" y="740"/>
                    <a:pt x="1473" y="740"/>
                  </a:cubicBezTo>
                  <a:cubicBezTo>
                    <a:pt x="1479" y="731"/>
                    <a:pt x="1479" y="731"/>
                    <a:pt x="1479" y="731"/>
                  </a:cubicBezTo>
                  <a:lnTo>
                    <a:pt x="1490" y="744"/>
                  </a:lnTo>
                  <a:close/>
                  <a:moveTo>
                    <a:pt x="1469" y="736"/>
                  </a:moveTo>
                  <a:cubicBezTo>
                    <a:pt x="1468" y="739"/>
                    <a:pt x="1468" y="739"/>
                    <a:pt x="1468" y="739"/>
                  </a:cubicBezTo>
                  <a:cubicBezTo>
                    <a:pt x="1460" y="730"/>
                    <a:pt x="1460" y="730"/>
                    <a:pt x="1460" y="730"/>
                  </a:cubicBezTo>
                  <a:cubicBezTo>
                    <a:pt x="1463" y="730"/>
                    <a:pt x="1463" y="730"/>
                    <a:pt x="1463" y="730"/>
                  </a:cubicBezTo>
                  <a:cubicBezTo>
                    <a:pt x="1474" y="730"/>
                    <a:pt x="1474" y="730"/>
                    <a:pt x="1474" y="730"/>
                  </a:cubicBezTo>
                  <a:lnTo>
                    <a:pt x="1469" y="736"/>
                  </a:lnTo>
                  <a:close/>
                  <a:moveTo>
                    <a:pt x="1465" y="743"/>
                  </a:moveTo>
                  <a:cubicBezTo>
                    <a:pt x="1462" y="748"/>
                    <a:pt x="1462" y="748"/>
                    <a:pt x="1462" y="748"/>
                  </a:cubicBezTo>
                  <a:cubicBezTo>
                    <a:pt x="1458" y="753"/>
                    <a:pt x="1458" y="753"/>
                    <a:pt x="1458" y="753"/>
                  </a:cubicBezTo>
                  <a:cubicBezTo>
                    <a:pt x="1458" y="750"/>
                    <a:pt x="1458" y="747"/>
                    <a:pt x="1457" y="743"/>
                  </a:cubicBezTo>
                  <a:cubicBezTo>
                    <a:pt x="1457" y="740"/>
                    <a:pt x="1457" y="737"/>
                    <a:pt x="1457" y="734"/>
                  </a:cubicBezTo>
                  <a:lnTo>
                    <a:pt x="1465" y="743"/>
                  </a:lnTo>
                  <a:close/>
                  <a:moveTo>
                    <a:pt x="1407" y="739"/>
                  </a:moveTo>
                  <a:cubicBezTo>
                    <a:pt x="1407" y="744"/>
                    <a:pt x="1407" y="744"/>
                    <a:pt x="1407" y="744"/>
                  </a:cubicBezTo>
                  <a:cubicBezTo>
                    <a:pt x="1407" y="749"/>
                    <a:pt x="1407" y="749"/>
                    <a:pt x="1407" y="749"/>
                  </a:cubicBezTo>
                  <a:cubicBezTo>
                    <a:pt x="1406" y="753"/>
                    <a:pt x="1406" y="753"/>
                    <a:pt x="1406" y="753"/>
                  </a:cubicBezTo>
                  <a:cubicBezTo>
                    <a:pt x="1400" y="743"/>
                    <a:pt x="1400" y="743"/>
                    <a:pt x="1400" y="743"/>
                  </a:cubicBezTo>
                  <a:cubicBezTo>
                    <a:pt x="1400" y="742"/>
                    <a:pt x="1400" y="742"/>
                    <a:pt x="1400" y="742"/>
                  </a:cubicBezTo>
                  <a:cubicBezTo>
                    <a:pt x="1403" y="739"/>
                    <a:pt x="1403" y="739"/>
                    <a:pt x="1403" y="739"/>
                  </a:cubicBezTo>
                  <a:cubicBezTo>
                    <a:pt x="1405" y="737"/>
                    <a:pt x="1405" y="737"/>
                    <a:pt x="1405" y="737"/>
                  </a:cubicBezTo>
                  <a:cubicBezTo>
                    <a:pt x="1408" y="734"/>
                    <a:pt x="1408" y="734"/>
                    <a:pt x="1408" y="734"/>
                  </a:cubicBezTo>
                  <a:lnTo>
                    <a:pt x="1407" y="739"/>
                  </a:lnTo>
                  <a:close/>
                  <a:moveTo>
                    <a:pt x="1403" y="758"/>
                  </a:moveTo>
                  <a:cubicBezTo>
                    <a:pt x="1397" y="758"/>
                    <a:pt x="1397" y="758"/>
                    <a:pt x="1397" y="758"/>
                  </a:cubicBezTo>
                  <a:cubicBezTo>
                    <a:pt x="1391" y="758"/>
                    <a:pt x="1391" y="758"/>
                    <a:pt x="1391" y="758"/>
                  </a:cubicBezTo>
                  <a:cubicBezTo>
                    <a:pt x="1386" y="758"/>
                    <a:pt x="1386" y="758"/>
                    <a:pt x="1386" y="758"/>
                  </a:cubicBezTo>
                  <a:cubicBezTo>
                    <a:pt x="1389" y="755"/>
                    <a:pt x="1389" y="755"/>
                    <a:pt x="1389" y="755"/>
                  </a:cubicBezTo>
                  <a:cubicBezTo>
                    <a:pt x="1391" y="752"/>
                    <a:pt x="1391" y="752"/>
                    <a:pt x="1391" y="752"/>
                  </a:cubicBezTo>
                  <a:cubicBezTo>
                    <a:pt x="1396" y="747"/>
                    <a:pt x="1396" y="747"/>
                    <a:pt x="1396" y="747"/>
                  </a:cubicBezTo>
                  <a:lnTo>
                    <a:pt x="1403" y="758"/>
                  </a:lnTo>
                  <a:close/>
                  <a:moveTo>
                    <a:pt x="1402" y="733"/>
                  </a:moveTo>
                  <a:cubicBezTo>
                    <a:pt x="1399" y="736"/>
                    <a:pt x="1399" y="736"/>
                    <a:pt x="1399" y="736"/>
                  </a:cubicBezTo>
                  <a:cubicBezTo>
                    <a:pt x="1397" y="739"/>
                    <a:pt x="1397" y="739"/>
                    <a:pt x="1397" y="739"/>
                  </a:cubicBezTo>
                  <a:cubicBezTo>
                    <a:pt x="1391" y="730"/>
                    <a:pt x="1391" y="730"/>
                    <a:pt x="1391" y="730"/>
                  </a:cubicBezTo>
                  <a:cubicBezTo>
                    <a:pt x="1393" y="730"/>
                    <a:pt x="1393" y="730"/>
                    <a:pt x="1393" y="730"/>
                  </a:cubicBezTo>
                  <a:cubicBezTo>
                    <a:pt x="1398" y="730"/>
                    <a:pt x="1398" y="730"/>
                    <a:pt x="1398" y="730"/>
                  </a:cubicBezTo>
                  <a:cubicBezTo>
                    <a:pt x="1405" y="730"/>
                    <a:pt x="1405" y="730"/>
                    <a:pt x="1405" y="730"/>
                  </a:cubicBezTo>
                  <a:lnTo>
                    <a:pt x="1402" y="733"/>
                  </a:lnTo>
                  <a:close/>
                  <a:moveTo>
                    <a:pt x="1393" y="742"/>
                  </a:moveTo>
                  <a:cubicBezTo>
                    <a:pt x="1393" y="743"/>
                    <a:pt x="1393" y="743"/>
                    <a:pt x="1393" y="743"/>
                  </a:cubicBezTo>
                  <a:cubicBezTo>
                    <a:pt x="1388" y="748"/>
                    <a:pt x="1388" y="748"/>
                    <a:pt x="1388" y="748"/>
                  </a:cubicBezTo>
                  <a:cubicBezTo>
                    <a:pt x="1385" y="751"/>
                    <a:pt x="1385" y="751"/>
                    <a:pt x="1385" y="751"/>
                  </a:cubicBezTo>
                  <a:cubicBezTo>
                    <a:pt x="1381" y="756"/>
                    <a:pt x="1381" y="756"/>
                    <a:pt x="1381" y="756"/>
                  </a:cubicBezTo>
                  <a:cubicBezTo>
                    <a:pt x="1381" y="756"/>
                    <a:pt x="1381" y="756"/>
                    <a:pt x="1381" y="756"/>
                  </a:cubicBezTo>
                  <a:cubicBezTo>
                    <a:pt x="1381" y="755"/>
                    <a:pt x="1381" y="755"/>
                    <a:pt x="1381" y="755"/>
                  </a:cubicBezTo>
                  <a:cubicBezTo>
                    <a:pt x="1375" y="743"/>
                    <a:pt x="1375" y="743"/>
                    <a:pt x="1375" y="743"/>
                  </a:cubicBezTo>
                  <a:cubicBezTo>
                    <a:pt x="1376" y="742"/>
                    <a:pt x="1376" y="742"/>
                    <a:pt x="1376" y="742"/>
                  </a:cubicBezTo>
                  <a:cubicBezTo>
                    <a:pt x="1378" y="739"/>
                    <a:pt x="1378" y="739"/>
                    <a:pt x="1378" y="739"/>
                  </a:cubicBezTo>
                  <a:cubicBezTo>
                    <a:pt x="1383" y="734"/>
                    <a:pt x="1383" y="734"/>
                    <a:pt x="1383" y="734"/>
                  </a:cubicBezTo>
                  <a:cubicBezTo>
                    <a:pt x="1384" y="733"/>
                    <a:pt x="1384" y="733"/>
                    <a:pt x="1384" y="733"/>
                  </a:cubicBezTo>
                  <a:cubicBezTo>
                    <a:pt x="1386" y="731"/>
                    <a:pt x="1386" y="731"/>
                    <a:pt x="1386" y="731"/>
                  </a:cubicBezTo>
                  <a:cubicBezTo>
                    <a:pt x="1391" y="739"/>
                    <a:pt x="1391" y="739"/>
                    <a:pt x="1391" y="739"/>
                  </a:cubicBezTo>
                  <a:lnTo>
                    <a:pt x="1393" y="742"/>
                  </a:lnTo>
                  <a:close/>
                  <a:moveTo>
                    <a:pt x="1379" y="731"/>
                  </a:moveTo>
                  <a:cubicBezTo>
                    <a:pt x="1375" y="736"/>
                    <a:pt x="1375" y="736"/>
                    <a:pt x="1375" y="736"/>
                  </a:cubicBezTo>
                  <a:cubicBezTo>
                    <a:pt x="1372" y="739"/>
                    <a:pt x="1372" y="739"/>
                    <a:pt x="1372" y="739"/>
                  </a:cubicBezTo>
                  <a:cubicBezTo>
                    <a:pt x="1368" y="729"/>
                    <a:pt x="1368" y="729"/>
                    <a:pt x="1368" y="729"/>
                  </a:cubicBezTo>
                  <a:cubicBezTo>
                    <a:pt x="1368" y="729"/>
                    <a:pt x="1368" y="729"/>
                    <a:pt x="1368" y="729"/>
                  </a:cubicBezTo>
                  <a:cubicBezTo>
                    <a:pt x="1378" y="730"/>
                    <a:pt x="1378" y="730"/>
                    <a:pt x="1378" y="730"/>
                  </a:cubicBezTo>
                  <a:cubicBezTo>
                    <a:pt x="1380" y="730"/>
                    <a:pt x="1380" y="730"/>
                    <a:pt x="1380" y="730"/>
                  </a:cubicBezTo>
                  <a:lnTo>
                    <a:pt x="1379" y="731"/>
                  </a:lnTo>
                  <a:close/>
                  <a:moveTo>
                    <a:pt x="1370" y="749"/>
                  </a:moveTo>
                  <a:cubicBezTo>
                    <a:pt x="1371" y="747"/>
                    <a:pt x="1371" y="747"/>
                    <a:pt x="1371" y="747"/>
                  </a:cubicBezTo>
                  <a:cubicBezTo>
                    <a:pt x="1373" y="751"/>
                    <a:pt x="1373" y="751"/>
                    <a:pt x="1373" y="751"/>
                  </a:cubicBezTo>
                  <a:cubicBezTo>
                    <a:pt x="1375" y="755"/>
                    <a:pt x="1375" y="755"/>
                    <a:pt x="1375" y="755"/>
                  </a:cubicBezTo>
                  <a:cubicBezTo>
                    <a:pt x="1376" y="758"/>
                    <a:pt x="1376" y="758"/>
                    <a:pt x="1376" y="758"/>
                  </a:cubicBezTo>
                  <a:cubicBezTo>
                    <a:pt x="1374" y="758"/>
                    <a:pt x="1374" y="758"/>
                    <a:pt x="1374" y="758"/>
                  </a:cubicBezTo>
                  <a:cubicBezTo>
                    <a:pt x="1368" y="757"/>
                    <a:pt x="1368" y="757"/>
                    <a:pt x="1368" y="757"/>
                  </a:cubicBezTo>
                  <a:cubicBezTo>
                    <a:pt x="1364" y="757"/>
                    <a:pt x="1364" y="757"/>
                    <a:pt x="1364" y="757"/>
                  </a:cubicBezTo>
                  <a:cubicBezTo>
                    <a:pt x="1362" y="757"/>
                    <a:pt x="1362" y="757"/>
                    <a:pt x="1362" y="757"/>
                  </a:cubicBezTo>
                  <a:cubicBezTo>
                    <a:pt x="1363" y="756"/>
                    <a:pt x="1363" y="756"/>
                    <a:pt x="1363" y="756"/>
                  </a:cubicBezTo>
                  <a:cubicBezTo>
                    <a:pt x="1365" y="754"/>
                    <a:pt x="1365" y="754"/>
                    <a:pt x="1365" y="754"/>
                  </a:cubicBezTo>
                  <a:cubicBezTo>
                    <a:pt x="1368" y="751"/>
                    <a:pt x="1368" y="751"/>
                    <a:pt x="1368" y="751"/>
                  </a:cubicBezTo>
                  <a:cubicBezTo>
                    <a:pt x="1369" y="749"/>
                    <a:pt x="1369" y="749"/>
                    <a:pt x="1369" y="749"/>
                  </a:cubicBezTo>
                  <a:lnTo>
                    <a:pt x="1370" y="749"/>
                  </a:lnTo>
                  <a:close/>
                  <a:moveTo>
                    <a:pt x="1364" y="763"/>
                  </a:moveTo>
                  <a:cubicBezTo>
                    <a:pt x="1370" y="763"/>
                    <a:pt x="1370" y="763"/>
                    <a:pt x="1370" y="763"/>
                  </a:cubicBezTo>
                  <a:cubicBezTo>
                    <a:pt x="1374" y="763"/>
                    <a:pt x="1374" y="763"/>
                    <a:pt x="1374" y="763"/>
                  </a:cubicBezTo>
                  <a:cubicBezTo>
                    <a:pt x="1380" y="763"/>
                    <a:pt x="1380" y="763"/>
                    <a:pt x="1380" y="763"/>
                  </a:cubicBezTo>
                  <a:cubicBezTo>
                    <a:pt x="1383" y="763"/>
                    <a:pt x="1383" y="763"/>
                    <a:pt x="1383" y="763"/>
                  </a:cubicBezTo>
                  <a:cubicBezTo>
                    <a:pt x="1385" y="763"/>
                    <a:pt x="1385" y="763"/>
                    <a:pt x="1385" y="763"/>
                  </a:cubicBezTo>
                  <a:cubicBezTo>
                    <a:pt x="1388" y="763"/>
                    <a:pt x="1388" y="763"/>
                    <a:pt x="1388" y="763"/>
                  </a:cubicBezTo>
                  <a:cubicBezTo>
                    <a:pt x="1397" y="763"/>
                    <a:pt x="1397" y="763"/>
                    <a:pt x="1397" y="763"/>
                  </a:cubicBezTo>
                  <a:cubicBezTo>
                    <a:pt x="1402" y="763"/>
                    <a:pt x="1402" y="763"/>
                    <a:pt x="1402" y="763"/>
                  </a:cubicBezTo>
                  <a:cubicBezTo>
                    <a:pt x="1405" y="763"/>
                    <a:pt x="1405" y="763"/>
                    <a:pt x="1405" y="763"/>
                  </a:cubicBezTo>
                  <a:cubicBezTo>
                    <a:pt x="1405" y="765"/>
                    <a:pt x="1405" y="765"/>
                    <a:pt x="1405" y="765"/>
                  </a:cubicBezTo>
                  <a:cubicBezTo>
                    <a:pt x="1405" y="767"/>
                    <a:pt x="1405" y="769"/>
                    <a:pt x="1405" y="770"/>
                  </a:cubicBezTo>
                  <a:cubicBezTo>
                    <a:pt x="1404" y="771"/>
                    <a:pt x="1404" y="771"/>
                    <a:pt x="1404" y="771"/>
                  </a:cubicBezTo>
                  <a:cubicBezTo>
                    <a:pt x="1397" y="771"/>
                    <a:pt x="1397" y="771"/>
                    <a:pt x="1397" y="771"/>
                  </a:cubicBezTo>
                  <a:cubicBezTo>
                    <a:pt x="1393" y="771"/>
                    <a:pt x="1393" y="771"/>
                    <a:pt x="1393" y="771"/>
                  </a:cubicBezTo>
                  <a:cubicBezTo>
                    <a:pt x="1392" y="771"/>
                    <a:pt x="1392" y="771"/>
                    <a:pt x="1392" y="771"/>
                  </a:cubicBezTo>
                  <a:cubicBezTo>
                    <a:pt x="1388" y="771"/>
                    <a:pt x="1388" y="771"/>
                    <a:pt x="1388" y="771"/>
                  </a:cubicBezTo>
                  <a:cubicBezTo>
                    <a:pt x="1382" y="771"/>
                    <a:pt x="1382" y="771"/>
                    <a:pt x="1382" y="771"/>
                  </a:cubicBezTo>
                  <a:cubicBezTo>
                    <a:pt x="1378" y="771"/>
                    <a:pt x="1378" y="771"/>
                    <a:pt x="1378" y="771"/>
                  </a:cubicBezTo>
                  <a:cubicBezTo>
                    <a:pt x="1373" y="771"/>
                    <a:pt x="1373" y="771"/>
                    <a:pt x="1373" y="771"/>
                  </a:cubicBezTo>
                  <a:cubicBezTo>
                    <a:pt x="1368" y="771"/>
                    <a:pt x="1368" y="771"/>
                    <a:pt x="1368" y="771"/>
                  </a:cubicBezTo>
                  <a:cubicBezTo>
                    <a:pt x="1362" y="771"/>
                    <a:pt x="1362" y="771"/>
                    <a:pt x="1362" y="771"/>
                  </a:cubicBezTo>
                  <a:cubicBezTo>
                    <a:pt x="1357" y="771"/>
                    <a:pt x="1357" y="771"/>
                    <a:pt x="1357" y="771"/>
                  </a:cubicBezTo>
                  <a:cubicBezTo>
                    <a:pt x="1357" y="771"/>
                    <a:pt x="1357" y="771"/>
                    <a:pt x="1357" y="771"/>
                  </a:cubicBezTo>
                  <a:cubicBezTo>
                    <a:pt x="1357" y="771"/>
                    <a:pt x="1357" y="771"/>
                    <a:pt x="1357" y="771"/>
                  </a:cubicBezTo>
                  <a:cubicBezTo>
                    <a:pt x="1358" y="766"/>
                    <a:pt x="1358" y="766"/>
                    <a:pt x="1358" y="766"/>
                  </a:cubicBezTo>
                  <a:cubicBezTo>
                    <a:pt x="1358" y="763"/>
                    <a:pt x="1358" y="763"/>
                    <a:pt x="1358" y="763"/>
                  </a:cubicBezTo>
                  <a:cubicBezTo>
                    <a:pt x="1359" y="763"/>
                    <a:pt x="1359" y="763"/>
                    <a:pt x="1359" y="763"/>
                  </a:cubicBezTo>
                  <a:lnTo>
                    <a:pt x="1364" y="763"/>
                  </a:lnTo>
                  <a:close/>
                  <a:moveTo>
                    <a:pt x="1399" y="939"/>
                  </a:moveTo>
                  <a:cubicBezTo>
                    <a:pt x="1399" y="941"/>
                    <a:pt x="1399" y="941"/>
                    <a:pt x="1399" y="941"/>
                  </a:cubicBezTo>
                  <a:cubicBezTo>
                    <a:pt x="1399" y="944"/>
                    <a:pt x="1399" y="944"/>
                    <a:pt x="1399" y="944"/>
                  </a:cubicBezTo>
                  <a:cubicBezTo>
                    <a:pt x="1399" y="946"/>
                    <a:pt x="1399" y="946"/>
                    <a:pt x="1399" y="946"/>
                  </a:cubicBezTo>
                  <a:cubicBezTo>
                    <a:pt x="1397" y="942"/>
                    <a:pt x="1397" y="942"/>
                    <a:pt x="1397" y="942"/>
                  </a:cubicBezTo>
                  <a:cubicBezTo>
                    <a:pt x="1395" y="939"/>
                    <a:pt x="1395" y="939"/>
                    <a:pt x="1395" y="939"/>
                  </a:cubicBezTo>
                  <a:cubicBezTo>
                    <a:pt x="1396" y="938"/>
                    <a:pt x="1396" y="938"/>
                    <a:pt x="1396" y="938"/>
                  </a:cubicBezTo>
                  <a:cubicBezTo>
                    <a:pt x="1397" y="936"/>
                    <a:pt x="1397" y="936"/>
                    <a:pt x="1397" y="936"/>
                  </a:cubicBezTo>
                  <a:cubicBezTo>
                    <a:pt x="1397" y="936"/>
                    <a:pt x="1397" y="936"/>
                    <a:pt x="1397" y="936"/>
                  </a:cubicBezTo>
                  <a:cubicBezTo>
                    <a:pt x="1399" y="934"/>
                    <a:pt x="1399" y="934"/>
                    <a:pt x="1399" y="934"/>
                  </a:cubicBezTo>
                  <a:cubicBezTo>
                    <a:pt x="1399" y="933"/>
                    <a:pt x="1399" y="933"/>
                    <a:pt x="1399" y="933"/>
                  </a:cubicBezTo>
                  <a:cubicBezTo>
                    <a:pt x="1399" y="934"/>
                    <a:pt x="1399" y="934"/>
                    <a:pt x="1399" y="934"/>
                  </a:cubicBezTo>
                  <a:cubicBezTo>
                    <a:pt x="1399" y="939"/>
                    <a:pt x="1399" y="939"/>
                    <a:pt x="1399" y="939"/>
                  </a:cubicBezTo>
                  <a:close/>
                  <a:moveTo>
                    <a:pt x="1331" y="944"/>
                  </a:moveTo>
                  <a:cubicBezTo>
                    <a:pt x="1331" y="943"/>
                    <a:pt x="1331" y="943"/>
                    <a:pt x="1331" y="943"/>
                  </a:cubicBezTo>
                  <a:cubicBezTo>
                    <a:pt x="1333" y="946"/>
                    <a:pt x="1333" y="946"/>
                    <a:pt x="1333" y="946"/>
                  </a:cubicBezTo>
                  <a:cubicBezTo>
                    <a:pt x="1337" y="951"/>
                    <a:pt x="1337" y="951"/>
                    <a:pt x="1337" y="951"/>
                  </a:cubicBezTo>
                  <a:cubicBezTo>
                    <a:pt x="1335" y="951"/>
                    <a:pt x="1335" y="951"/>
                    <a:pt x="1335" y="951"/>
                  </a:cubicBezTo>
                  <a:cubicBezTo>
                    <a:pt x="1333" y="951"/>
                    <a:pt x="1333" y="951"/>
                    <a:pt x="1333" y="951"/>
                  </a:cubicBezTo>
                  <a:cubicBezTo>
                    <a:pt x="1331" y="951"/>
                    <a:pt x="1331" y="951"/>
                    <a:pt x="1331" y="951"/>
                  </a:cubicBezTo>
                  <a:cubicBezTo>
                    <a:pt x="1329" y="951"/>
                    <a:pt x="1329" y="951"/>
                    <a:pt x="1329" y="951"/>
                  </a:cubicBezTo>
                  <a:cubicBezTo>
                    <a:pt x="1326" y="951"/>
                    <a:pt x="1326" y="951"/>
                    <a:pt x="1326" y="951"/>
                  </a:cubicBezTo>
                  <a:cubicBezTo>
                    <a:pt x="1327" y="949"/>
                    <a:pt x="1327" y="949"/>
                    <a:pt x="1327" y="949"/>
                  </a:cubicBezTo>
                  <a:cubicBezTo>
                    <a:pt x="1328" y="948"/>
                    <a:pt x="1328" y="948"/>
                    <a:pt x="1328" y="948"/>
                  </a:cubicBezTo>
                  <a:cubicBezTo>
                    <a:pt x="1329" y="947"/>
                    <a:pt x="1329" y="947"/>
                    <a:pt x="1329" y="947"/>
                  </a:cubicBezTo>
                  <a:cubicBezTo>
                    <a:pt x="1330" y="946"/>
                    <a:pt x="1330" y="946"/>
                    <a:pt x="1330" y="946"/>
                  </a:cubicBezTo>
                  <a:lnTo>
                    <a:pt x="1331" y="944"/>
                  </a:lnTo>
                  <a:close/>
                  <a:moveTo>
                    <a:pt x="1330" y="933"/>
                  </a:moveTo>
                  <a:cubicBezTo>
                    <a:pt x="1334" y="931"/>
                    <a:pt x="1334" y="931"/>
                    <a:pt x="1334" y="931"/>
                  </a:cubicBezTo>
                  <a:cubicBezTo>
                    <a:pt x="1334" y="931"/>
                    <a:pt x="1334" y="931"/>
                    <a:pt x="1334" y="931"/>
                  </a:cubicBezTo>
                  <a:cubicBezTo>
                    <a:pt x="1334" y="932"/>
                    <a:pt x="1334" y="932"/>
                    <a:pt x="1334" y="932"/>
                  </a:cubicBezTo>
                  <a:cubicBezTo>
                    <a:pt x="1332" y="934"/>
                    <a:pt x="1332" y="934"/>
                    <a:pt x="1332" y="934"/>
                  </a:cubicBezTo>
                  <a:cubicBezTo>
                    <a:pt x="1331" y="935"/>
                    <a:pt x="1331" y="935"/>
                    <a:pt x="1331" y="935"/>
                  </a:cubicBezTo>
                  <a:cubicBezTo>
                    <a:pt x="1330" y="933"/>
                    <a:pt x="1330" y="933"/>
                    <a:pt x="1330" y="933"/>
                  </a:cubicBezTo>
                  <a:close/>
                  <a:moveTo>
                    <a:pt x="1344" y="961"/>
                  </a:moveTo>
                  <a:cubicBezTo>
                    <a:pt x="1344" y="962"/>
                    <a:pt x="1344" y="962"/>
                    <a:pt x="1344" y="962"/>
                  </a:cubicBezTo>
                  <a:cubicBezTo>
                    <a:pt x="1348" y="968"/>
                    <a:pt x="1348" y="968"/>
                    <a:pt x="1348" y="968"/>
                  </a:cubicBezTo>
                  <a:cubicBezTo>
                    <a:pt x="1348" y="968"/>
                    <a:pt x="1348" y="968"/>
                    <a:pt x="1348" y="968"/>
                  </a:cubicBezTo>
                  <a:cubicBezTo>
                    <a:pt x="1348" y="969"/>
                    <a:pt x="1348" y="969"/>
                    <a:pt x="1348" y="969"/>
                  </a:cubicBezTo>
                  <a:cubicBezTo>
                    <a:pt x="1345" y="972"/>
                    <a:pt x="1345" y="972"/>
                    <a:pt x="1345" y="972"/>
                  </a:cubicBezTo>
                  <a:cubicBezTo>
                    <a:pt x="1344" y="974"/>
                    <a:pt x="1344" y="974"/>
                    <a:pt x="1344" y="974"/>
                  </a:cubicBezTo>
                  <a:cubicBezTo>
                    <a:pt x="1344" y="971"/>
                    <a:pt x="1344" y="971"/>
                    <a:pt x="1344" y="971"/>
                  </a:cubicBezTo>
                  <a:cubicBezTo>
                    <a:pt x="1344" y="965"/>
                    <a:pt x="1344" y="965"/>
                    <a:pt x="1344" y="965"/>
                  </a:cubicBezTo>
                  <a:cubicBezTo>
                    <a:pt x="1344" y="964"/>
                    <a:pt x="1344" y="964"/>
                    <a:pt x="1344" y="964"/>
                  </a:cubicBezTo>
                  <a:cubicBezTo>
                    <a:pt x="1344" y="962"/>
                    <a:pt x="1344" y="962"/>
                    <a:pt x="1344" y="962"/>
                  </a:cubicBezTo>
                  <a:lnTo>
                    <a:pt x="1344" y="961"/>
                  </a:lnTo>
                  <a:close/>
                  <a:moveTo>
                    <a:pt x="1364" y="968"/>
                  </a:moveTo>
                  <a:cubicBezTo>
                    <a:pt x="1364" y="966"/>
                    <a:pt x="1364" y="966"/>
                    <a:pt x="1364" y="966"/>
                  </a:cubicBezTo>
                  <a:cubicBezTo>
                    <a:pt x="1364" y="961"/>
                    <a:pt x="1364" y="961"/>
                    <a:pt x="1364" y="961"/>
                  </a:cubicBezTo>
                  <a:cubicBezTo>
                    <a:pt x="1368" y="968"/>
                    <a:pt x="1368" y="968"/>
                    <a:pt x="1368" y="968"/>
                  </a:cubicBezTo>
                  <a:cubicBezTo>
                    <a:pt x="1368" y="969"/>
                    <a:pt x="1368" y="969"/>
                    <a:pt x="1368" y="969"/>
                  </a:cubicBezTo>
                  <a:cubicBezTo>
                    <a:pt x="1367" y="970"/>
                    <a:pt x="1367" y="970"/>
                    <a:pt x="1367" y="970"/>
                  </a:cubicBezTo>
                  <a:cubicBezTo>
                    <a:pt x="1366" y="971"/>
                    <a:pt x="1366" y="971"/>
                    <a:pt x="1366" y="971"/>
                  </a:cubicBezTo>
                  <a:cubicBezTo>
                    <a:pt x="1365" y="972"/>
                    <a:pt x="1365" y="972"/>
                    <a:pt x="1365" y="972"/>
                  </a:cubicBezTo>
                  <a:cubicBezTo>
                    <a:pt x="1364" y="974"/>
                    <a:pt x="1364" y="974"/>
                    <a:pt x="1364" y="974"/>
                  </a:cubicBezTo>
                  <a:cubicBezTo>
                    <a:pt x="1364" y="971"/>
                    <a:pt x="1364" y="971"/>
                    <a:pt x="1364" y="971"/>
                  </a:cubicBezTo>
                  <a:cubicBezTo>
                    <a:pt x="1364" y="969"/>
                    <a:pt x="1364" y="969"/>
                    <a:pt x="1364" y="969"/>
                  </a:cubicBezTo>
                  <a:lnTo>
                    <a:pt x="1364" y="968"/>
                  </a:lnTo>
                  <a:close/>
                  <a:moveTo>
                    <a:pt x="1364" y="933"/>
                  </a:moveTo>
                  <a:cubicBezTo>
                    <a:pt x="1364" y="933"/>
                    <a:pt x="1364" y="933"/>
                    <a:pt x="1364" y="933"/>
                  </a:cubicBezTo>
                  <a:cubicBezTo>
                    <a:pt x="1368" y="939"/>
                    <a:pt x="1368" y="939"/>
                    <a:pt x="1368" y="939"/>
                  </a:cubicBezTo>
                  <a:cubicBezTo>
                    <a:pt x="1368" y="940"/>
                    <a:pt x="1368" y="940"/>
                    <a:pt x="1368" y="940"/>
                  </a:cubicBezTo>
                  <a:cubicBezTo>
                    <a:pt x="1367" y="941"/>
                    <a:pt x="1367" y="941"/>
                    <a:pt x="1367" y="941"/>
                  </a:cubicBezTo>
                  <a:cubicBezTo>
                    <a:pt x="1366" y="943"/>
                    <a:pt x="1366" y="943"/>
                    <a:pt x="1366" y="943"/>
                  </a:cubicBezTo>
                  <a:cubicBezTo>
                    <a:pt x="1365" y="944"/>
                    <a:pt x="1365" y="944"/>
                    <a:pt x="1365" y="944"/>
                  </a:cubicBezTo>
                  <a:cubicBezTo>
                    <a:pt x="1364" y="944"/>
                    <a:pt x="1364" y="944"/>
                    <a:pt x="1364" y="944"/>
                  </a:cubicBezTo>
                  <a:cubicBezTo>
                    <a:pt x="1364" y="941"/>
                    <a:pt x="1364" y="941"/>
                    <a:pt x="1364" y="941"/>
                  </a:cubicBezTo>
                  <a:cubicBezTo>
                    <a:pt x="1364" y="939"/>
                    <a:pt x="1364" y="939"/>
                    <a:pt x="1364" y="939"/>
                  </a:cubicBezTo>
                  <a:cubicBezTo>
                    <a:pt x="1364" y="937"/>
                    <a:pt x="1364" y="937"/>
                    <a:pt x="1364" y="937"/>
                  </a:cubicBezTo>
                  <a:cubicBezTo>
                    <a:pt x="1364" y="933"/>
                    <a:pt x="1364" y="933"/>
                    <a:pt x="1364" y="933"/>
                  </a:cubicBezTo>
                  <a:close/>
                  <a:moveTo>
                    <a:pt x="1373" y="956"/>
                  </a:moveTo>
                  <a:cubicBezTo>
                    <a:pt x="1373" y="956"/>
                    <a:pt x="1373" y="956"/>
                    <a:pt x="1373" y="956"/>
                  </a:cubicBezTo>
                  <a:cubicBezTo>
                    <a:pt x="1377" y="956"/>
                    <a:pt x="1377" y="956"/>
                    <a:pt x="1377" y="956"/>
                  </a:cubicBezTo>
                  <a:cubicBezTo>
                    <a:pt x="1373" y="961"/>
                    <a:pt x="1373" y="961"/>
                    <a:pt x="1373" y="961"/>
                  </a:cubicBezTo>
                  <a:cubicBezTo>
                    <a:pt x="1372" y="962"/>
                    <a:pt x="1372" y="962"/>
                    <a:pt x="1372" y="962"/>
                  </a:cubicBezTo>
                  <a:cubicBezTo>
                    <a:pt x="1371" y="963"/>
                    <a:pt x="1371" y="963"/>
                    <a:pt x="1371" y="963"/>
                  </a:cubicBezTo>
                  <a:cubicBezTo>
                    <a:pt x="1368" y="958"/>
                    <a:pt x="1368" y="958"/>
                    <a:pt x="1368" y="958"/>
                  </a:cubicBezTo>
                  <a:cubicBezTo>
                    <a:pt x="1366" y="956"/>
                    <a:pt x="1366" y="956"/>
                    <a:pt x="1366" y="956"/>
                  </a:cubicBezTo>
                  <a:cubicBezTo>
                    <a:pt x="1368" y="956"/>
                    <a:pt x="1368" y="956"/>
                    <a:pt x="1368" y="956"/>
                  </a:cubicBezTo>
                  <a:lnTo>
                    <a:pt x="1373" y="956"/>
                  </a:lnTo>
                  <a:close/>
                  <a:moveTo>
                    <a:pt x="1369" y="947"/>
                  </a:moveTo>
                  <a:cubicBezTo>
                    <a:pt x="1370" y="946"/>
                    <a:pt x="1370" y="946"/>
                    <a:pt x="1370" y="946"/>
                  </a:cubicBezTo>
                  <a:cubicBezTo>
                    <a:pt x="1371" y="945"/>
                    <a:pt x="1371" y="945"/>
                    <a:pt x="1371" y="945"/>
                  </a:cubicBezTo>
                  <a:cubicBezTo>
                    <a:pt x="1371" y="944"/>
                    <a:pt x="1371" y="944"/>
                    <a:pt x="1371" y="944"/>
                  </a:cubicBezTo>
                  <a:cubicBezTo>
                    <a:pt x="1372" y="944"/>
                    <a:pt x="1372" y="944"/>
                    <a:pt x="1372" y="944"/>
                  </a:cubicBezTo>
                  <a:cubicBezTo>
                    <a:pt x="1372" y="945"/>
                    <a:pt x="1372" y="945"/>
                    <a:pt x="1372" y="945"/>
                  </a:cubicBezTo>
                  <a:cubicBezTo>
                    <a:pt x="1373" y="945"/>
                    <a:pt x="1373" y="945"/>
                    <a:pt x="1373" y="945"/>
                  </a:cubicBezTo>
                  <a:cubicBezTo>
                    <a:pt x="1372" y="947"/>
                    <a:pt x="1372" y="947"/>
                    <a:pt x="1372" y="947"/>
                  </a:cubicBezTo>
                  <a:cubicBezTo>
                    <a:pt x="1372" y="948"/>
                    <a:pt x="1372" y="948"/>
                    <a:pt x="1372" y="948"/>
                  </a:cubicBezTo>
                  <a:cubicBezTo>
                    <a:pt x="1372" y="949"/>
                    <a:pt x="1372" y="949"/>
                    <a:pt x="1372" y="949"/>
                  </a:cubicBezTo>
                  <a:lnTo>
                    <a:pt x="1369" y="947"/>
                  </a:lnTo>
                  <a:close/>
                  <a:moveTo>
                    <a:pt x="1377" y="951"/>
                  </a:moveTo>
                  <a:cubicBezTo>
                    <a:pt x="1377" y="951"/>
                    <a:pt x="1377" y="951"/>
                    <a:pt x="1377" y="951"/>
                  </a:cubicBezTo>
                  <a:cubicBezTo>
                    <a:pt x="1377" y="951"/>
                    <a:pt x="1377" y="951"/>
                    <a:pt x="1377" y="951"/>
                  </a:cubicBezTo>
                  <a:cubicBezTo>
                    <a:pt x="1377" y="951"/>
                    <a:pt x="1377" y="951"/>
                    <a:pt x="1377" y="951"/>
                  </a:cubicBezTo>
                  <a:cubicBezTo>
                    <a:pt x="1377" y="951"/>
                    <a:pt x="1377" y="951"/>
                    <a:pt x="1377" y="951"/>
                  </a:cubicBezTo>
                  <a:close/>
                  <a:moveTo>
                    <a:pt x="1376" y="929"/>
                  </a:moveTo>
                  <a:cubicBezTo>
                    <a:pt x="1375" y="931"/>
                    <a:pt x="1375" y="931"/>
                    <a:pt x="1375" y="931"/>
                  </a:cubicBezTo>
                  <a:cubicBezTo>
                    <a:pt x="1372" y="934"/>
                    <a:pt x="1372" y="934"/>
                    <a:pt x="1372" y="934"/>
                  </a:cubicBezTo>
                  <a:cubicBezTo>
                    <a:pt x="1372" y="935"/>
                    <a:pt x="1372" y="935"/>
                    <a:pt x="1372" y="935"/>
                  </a:cubicBezTo>
                  <a:cubicBezTo>
                    <a:pt x="1368" y="930"/>
                    <a:pt x="1368" y="930"/>
                    <a:pt x="1368" y="930"/>
                  </a:cubicBezTo>
                  <a:cubicBezTo>
                    <a:pt x="1366" y="927"/>
                    <a:pt x="1366" y="927"/>
                    <a:pt x="1366" y="927"/>
                  </a:cubicBezTo>
                  <a:cubicBezTo>
                    <a:pt x="1371" y="927"/>
                    <a:pt x="1371" y="927"/>
                    <a:pt x="1371" y="927"/>
                  </a:cubicBezTo>
                  <a:cubicBezTo>
                    <a:pt x="1375" y="927"/>
                    <a:pt x="1375" y="927"/>
                    <a:pt x="1375" y="927"/>
                  </a:cubicBezTo>
                  <a:cubicBezTo>
                    <a:pt x="1377" y="927"/>
                    <a:pt x="1377" y="927"/>
                    <a:pt x="1377" y="927"/>
                  </a:cubicBezTo>
                  <a:lnTo>
                    <a:pt x="1376" y="929"/>
                  </a:lnTo>
                  <a:close/>
                  <a:moveTo>
                    <a:pt x="1368" y="985"/>
                  </a:moveTo>
                  <a:cubicBezTo>
                    <a:pt x="1370" y="985"/>
                    <a:pt x="1370" y="985"/>
                    <a:pt x="1370" y="985"/>
                  </a:cubicBezTo>
                  <a:cubicBezTo>
                    <a:pt x="1373" y="985"/>
                    <a:pt x="1373" y="985"/>
                    <a:pt x="1373" y="985"/>
                  </a:cubicBezTo>
                  <a:cubicBezTo>
                    <a:pt x="1375" y="985"/>
                    <a:pt x="1375" y="985"/>
                    <a:pt x="1375" y="985"/>
                  </a:cubicBezTo>
                  <a:cubicBezTo>
                    <a:pt x="1374" y="985"/>
                    <a:pt x="1374" y="985"/>
                    <a:pt x="1374" y="985"/>
                  </a:cubicBezTo>
                  <a:cubicBezTo>
                    <a:pt x="1372" y="987"/>
                    <a:pt x="1372" y="987"/>
                    <a:pt x="1372" y="987"/>
                  </a:cubicBezTo>
                  <a:cubicBezTo>
                    <a:pt x="1371" y="988"/>
                    <a:pt x="1371" y="988"/>
                    <a:pt x="1371" y="988"/>
                  </a:cubicBezTo>
                  <a:cubicBezTo>
                    <a:pt x="1370" y="989"/>
                    <a:pt x="1370" y="989"/>
                    <a:pt x="1370" y="989"/>
                  </a:cubicBezTo>
                  <a:cubicBezTo>
                    <a:pt x="1369" y="990"/>
                    <a:pt x="1369" y="990"/>
                    <a:pt x="1369" y="990"/>
                  </a:cubicBezTo>
                  <a:cubicBezTo>
                    <a:pt x="1368" y="991"/>
                    <a:pt x="1368" y="991"/>
                    <a:pt x="1368" y="991"/>
                  </a:cubicBezTo>
                  <a:cubicBezTo>
                    <a:pt x="1366" y="987"/>
                    <a:pt x="1366" y="987"/>
                    <a:pt x="1366" y="987"/>
                  </a:cubicBezTo>
                  <a:cubicBezTo>
                    <a:pt x="1365" y="985"/>
                    <a:pt x="1365" y="985"/>
                    <a:pt x="1365" y="985"/>
                  </a:cubicBezTo>
                  <a:cubicBezTo>
                    <a:pt x="1366" y="985"/>
                    <a:pt x="1366" y="985"/>
                    <a:pt x="1366" y="985"/>
                  </a:cubicBezTo>
                  <a:lnTo>
                    <a:pt x="1368" y="985"/>
                  </a:lnTo>
                  <a:close/>
                  <a:moveTo>
                    <a:pt x="1365" y="1000"/>
                  </a:moveTo>
                  <a:cubicBezTo>
                    <a:pt x="1367" y="1004"/>
                    <a:pt x="1367" y="1004"/>
                    <a:pt x="1367" y="1004"/>
                  </a:cubicBezTo>
                  <a:cubicBezTo>
                    <a:pt x="1368" y="1008"/>
                    <a:pt x="1368" y="1008"/>
                    <a:pt x="1368" y="1008"/>
                  </a:cubicBezTo>
                  <a:cubicBezTo>
                    <a:pt x="1369" y="1008"/>
                    <a:pt x="1369" y="1008"/>
                    <a:pt x="1369" y="1008"/>
                  </a:cubicBezTo>
                  <a:cubicBezTo>
                    <a:pt x="1368" y="1008"/>
                    <a:pt x="1368" y="1008"/>
                    <a:pt x="1368" y="1008"/>
                  </a:cubicBezTo>
                  <a:cubicBezTo>
                    <a:pt x="1365" y="1008"/>
                    <a:pt x="1365" y="1008"/>
                    <a:pt x="1365" y="1008"/>
                  </a:cubicBezTo>
                  <a:cubicBezTo>
                    <a:pt x="1359" y="1008"/>
                    <a:pt x="1359" y="1008"/>
                    <a:pt x="1359" y="1008"/>
                  </a:cubicBezTo>
                  <a:cubicBezTo>
                    <a:pt x="1356" y="1008"/>
                    <a:pt x="1356" y="1008"/>
                    <a:pt x="1356" y="1008"/>
                  </a:cubicBezTo>
                  <a:cubicBezTo>
                    <a:pt x="1355" y="1008"/>
                    <a:pt x="1355" y="1008"/>
                    <a:pt x="1355" y="1008"/>
                  </a:cubicBezTo>
                  <a:cubicBezTo>
                    <a:pt x="1356" y="1008"/>
                    <a:pt x="1356" y="1008"/>
                    <a:pt x="1356" y="1008"/>
                  </a:cubicBezTo>
                  <a:cubicBezTo>
                    <a:pt x="1357" y="1007"/>
                    <a:pt x="1357" y="1007"/>
                    <a:pt x="1357" y="1007"/>
                  </a:cubicBezTo>
                  <a:cubicBezTo>
                    <a:pt x="1360" y="1004"/>
                    <a:pt x="1360" y="1004"/>
                    <a:pt x="1360" y="1004"/>
                  </a:cubicBezTo>
                  <a:cubicBezTo>
                    <a:pt x="1362" y="1002"/>
                    <a:pt x="1362" y="1002"/>
                    <a:pt x="1362" y="1002"/>
                  </a:cubicBezTo>
                  <a:cubicBezTo>
                    <a:pt x="1363" y="1002"/>
                    <a:pt x="1363" y="1002"/>
                    <a:pt x="1363" y="1002"/>
                  </a:cubicBezTo>
                  <a:cubicBezTo>
                    <a:pt x="1364" y="1001"/>
                    <a:pt x="1364" y="1001"/>
                    <a:pt x="1364" y="1001"/>
                  </a:cubicBezTo>
                  <a:lnTo>
                    <a:pt x="1365" y="1000"/>
                  </a:lnTo>
                  <a:close/>
                  <a:moveTo>
                    <a:pt x="1363" y="995"/>
                  </a:moveTo>
                  <a:cubicBezTo>
                    <a:pt x="1363" y="995"/>
                    <a:pt x="1363" y="995"/>
                    <a:pt x="1363" y="995"/>
                  </a:cubicBezTo>
                  <a:cubicBezTo>
                    <a:pt x="1360" y="997"/>
                    <a:pt x="1360" y="997"/>
                    <a:pt x="1360" y="997"/>
                  </a:cubicBezTo>
                  <a:cubicBezTo>
                    <a:pt x="1359" y="999"/>
                    <a:pt x="1359" y="999"/>
                    <a:pt x="1359" y="999"/>
                  </a:cubicBezTo>
                  <a:cubicBezTo>
                    <a:pt x="1359" y="999"/>
                    <a:pt x="1359" y="999"/>
                    <a:pt x="1359" y="999"/>
                  </a:cubicBezTo>
                  <a:cubicBezTo>
                    <a:pt x="1357" y="1001"/>
                    <a:pt x="1357" y="1001"/>
                    <a:pt x="1357" y="1001"/>
                  </a:cubicBezTo>
                  <a:cubicBezTo>
                    <a:pt x="1356" y="1002"/>
                    <a:pt x="1356" y="1002"/>
                    <a:pt x="1356" y="1002"/>
                  </a:cubicBezTo>
                  <a:cubicBezTo>
                    <a:pt x="1356" y="1000"/>
                    <a:pt x="1356" y="1000"/>
                    <a:pt x="1356" y="1000"/>
                  </a:cubicBezTo>
                  <a:cubicBezTo>
                    <a:pt x="1357" y="998"/>
                    <a:pt x="1357" y="998"/>
                    <a:pt x="1357" y="998"/>
                  </a:cubicBezTo>
                  <a:cubicBezTo>
                    <a:pt x="1358" y="997"/>
                    <a:pt x="1358" y="997"/>
                    <a:pt x="1358" y="997"/>
                  </a:cubicBezTo>
                  <a:cubicBezTo>
                    <a:pt x="1358" y="996"/>
                    <a:pt x="1358" y="996"/>
                    <a:pt x="1358" y="996"/>
                  </a:cubicBezTo>
                  <a:cubicBezTo>
                    <a:pt x="1360" y="992"/>
                    <a:pt x="1360" y="992"/>
                    <a:pt x="1360" y="992"/>
                  </a:cubicBezTo>
                  <a:cubicBezTo>
                    <a:pt x="1360" y="991"/>
                    <a:pt x="1360" y="991"/>
                    <a:pt x="1360" y="991"/>
                  </a:cubicBezTo>
                  <a:cubicBezTo>
                    <a:pt x="1361" y="990"/>
                    <a:pt x="1361" y="990"/>
                    <a:pt x="1361" y="990"/>
                  </a:cubicBezTo>
                  <a:cubicBezTo>
                    <a:pt x="1361" y="989"/>
                    <a:pt x="1361" y="989"/>
                    <a:pt x="1361" y="989"/>
                  </a:cubicBezTo>
                  <a:cubicBezTo>
                    <a:pt x="1363" y="993"/>
                    <a:pt x="1363" y="993"/>
                    <a:pt x="1363" y="993"/>
                  </a:cubicBezTo>
                  <a:cubicBezTo>
                    <a:pt x="1364" y="995"/>
                    <a:pt x="1364" y="995"/>
                    <a:pt x="1364" y="995"/>
                  </a:cubicBezTo>
                  <a:lnTo>
                    <a:pt x="1363" y="995"/>
                  </a:lnTo>
                  <a:close/>
                  <a:moveTo>
                    <a:pt x="1359" y="966"/>
                  </a:moveTo>
                  <a:cubicBezTo>
                    <a:pt x="1359" y="971"/>
                    <a:pt x="1359" y="971"/>
                    <a:pt x="1359" y="971"/>
                  </a:cubicBezTo>
                  <a:cubicBezTo>
                    <a:pt x="1359" y="974"/>
                    <a:pt x="1359" y="974"/>
                    <a:pt x="1359" y="974"/>
                  </a:cubicBezTo>
                  <a:cubicBezTo>
                    <a:pt x="1359" y="974"/>
                    <a:pt x="1359" y="974"/>
                    <a:pt x="1359" y="974"/>
                  </a:cubicBezTo>
                  <a:cubicBezTo>
                    <a:pt x="1359" y="974"/>
                    <a:pt x="1359" y="974"/>
                    <a:pt x="1359" y="974"/>
                  </a:cubicBezTo>
                  <a:cubicBezTo>
                    <a:pt x="1354" y="968"/>
                    <a:pt x="1354" y="968"/>
                    <a:pt x="1354" y="968"/>
                  </a:cubicBezTo>
                  <a:cubicBezTo>
                    <a:pt x="1355" y="967"/>
                    <a:pt x="1355" y="967"/>
                    <a:pt x="1355" y="967"/>
                  </a:cubicBezTo>
                  <a:cubicBezTo>
                    <a:pt x="1357" y="964"/>
                    <a:pt x="1357" y="964"/>
                    <a:pt x="1357" y="964"/>
                  </a:cubicBezTo>
                  <a:cubicBezTo>
                    <a:pt x="1358" y="963"/>
                    <a:pt x="1358" y="963"/>
                    <a:pt x="1358" y="963"/>
                  </a:cubicBezTo>
                  <a:cubicBezTo>
                    <a:pt x="1358" y="962"/>
                    <a:pt x="1358" y="962"/>
                    <a:pt x="1358" y="962"/>
                  </a:cubicBezTo>
                  <a:cubicBezTo>
                    <a:pt x="1359" y="961"/>
                    <a:pt x="1359" y="961"/>
                    <a:pt x="1359" y="961"/>
                  </a:cubicBezTo>
                  <a:cubicBezTo>
                    <a:pt x="1359" y="963"/>
                    <a:pt x="1359" y="963"/>
                    <a:pt x="1359" y="963"/>
                  </a:cubicBezTo>
                  <a:cubicBezTo>
                    <a:pt x="1359" y="964"/>
                    <a:pt x="1359" y="964"/>
                    <a:pt x="1359" y="964"/>
                  </a:cubicBezTo>
                  <a:lnTo>
                    <a:pt x="1359" y="966"/>
                  </a:lnTo>
                  <a:close/>
                  <a:moveTo>
                    <a:pt x="1359" y="934"/>
                  </a:moveTo>
                  <a:cubicBezTo>
                    <a:pt x="1359" y="936"/>
                    <a:pt x="1359" y="936"/>
                    <a:pt x="1359" y="936"/>
                  </a:cubicBezTo>
                  <a:cubicBezTo>
                    <a:pt x="1359" y="940"/>
                    <a:pt x="1359" y="940"/>
                    <a:pt x="1359" y="940"/>
                  </a:cubicBezTo>
                  <a:cubicBezTo>
                    <a:pt x="1356" y="937"/>
                    <a:pt x="1356" y="937"/>
                    <a:pt x="1356" y="937"/>
                  </a:cubicBezTo>
                  <a:cubicBezTo>
                    <a:pt x="1358" y="935"/>
                    <a:pt x="1358" y="935"/>
                    <a:pt x="1358" y="935"/>
                  </a:cubicBezTo>
                  <a:cubicBezTo>
                    <a:pt x="1359" y="933"/>
                    <a:pt x="1359" y="933"/>
                    <a:pt x="1359" y="933"/>
                  </a:cubicBezTo>
                  <a:cubicBezTo>
                    <a:pt x="1359" y="933"/>
                    <a:pt x="1359" y="933"/>
                    <a:pt x="1359" y="933"/>
                  </a:cubicBezTo>
                  <a:lnTo>
                    <a:pt x="1359" y="934"/>
                  </a:lnTo>
                  <a:close/>
                  <a:moveTo>
                    <a:pt x="1357" y="951"/>
                  </a:moveTo>
                  <a:cubicBezTo>
                    <a:pt x="1354" y="951"/>
                    <a:pt x="1354" y="951"/>
                    <a:pt x="1354" y="951"/>
                  </a:cubicBezTo>
                  <a:cubicBezTo>
                    <a:pt x="1349" y="951"/>
                    <a:pt x="1349" y="951"/>
                    <a:pt x="1349" y="951"/>
                  </a:cubicBezTo>
                  <a:cubicBezTo>
                    <a:pt x="1347" y="951"/>
                    <a:pt x="1347" y="951"/>
                    <a:pt x="1347" y="951"/>
                  </a:cubicBezTo>
                  <a:cubicBezTo>
                    <a:pt x="1346" y="951"/>
                    <a:pt x="1346" y="951"/>
                    <a:pt x="1346" y="951"/>
                  </a:cubicBezTo>
                  <a:cubicBezTo>
                    <a:pt x="1346" y="951"/>
                    <a:pt x="1346" y="951"/>
                    <a:pt x="1346" y="951"/>
                  </a:cubicBezTo>
                  <a:cubicBezTo>
                    <a:pt x="1347" y="949"/>
                    <a:pt x="1347" y="949"/>
                    <a:pt x="1347" y="949"/>
                  </a:cubicBezTo>
                  <a:cubicBezTo>
                    <a:pt x="1349" y="947"/>
                    <a:pt x="1349" y="947"/>
                    <a:pt x="1349" y="947"/>
                  </a:cubicBezTo>
                  <a:cubicBezTo>
                    <a:pt x="1351" y="944"/>
                    <a:pt x="1351" y="944"/>
                    <a:pt x="1351" y="944"/>
                  </a:cubicBezTo>
                  <a:cubicBezTo>
                    <a:pt x="1351" y="943"/>
                    <a:pt x="1351" y="943"/>
                    <a:pt x="1351" y="943"/>
                  </a:cubicBezTo>
                  <a:cubicBezTo>
                    <a:pt x="1353" y="945"/>
                    <a:pt x="1353" y="945"/>
                    <a:pt x="1353" y="945"/>
                  </a:cubicBezTo>
                  <a:lnTo>
                    <a:pt x="1357" y="951"/>
                  </a:lnTo>
                  <a:close/>
                  <a:moveTo>
                    <a:pt x="1348" y="956"/>
                  </a:moveTo>
                  <a:cubicBezTo>
                    <a:pt x="1350" y="956"/>
                    <a:pt x="1350" y="956"/>
                    <a:pt x="1350" y="956"/>
                  </a:cubicBezTo>
                  <a:cubicBezTo>
                    <a:pt x="1352" y="956"/>
                    <a:pt x="1352" y="956"/>
                    <a:pt x="1352" y="956"/>
                  </a:cubicBezTo>
                  <a:cubicBezTo>
                    <a:pt x="1354" y="956"/>
                    <a:pt x="1354" y="956"/>
                    <a:pt x="1354" y="956"/>
                  </a:cubicBezTo>
                  <a:cubicBezTo>
                    <a:pt x="1357" y="956"/>
                    <a:pt x="1357" y="956"/>
                    <a:pt x="1357" y="956"/>
                  </a:cubicBezTo>
                  <a:cubicBezTo>
                    <a:pt x="1356" y="957"/>
                    <a:pt x="1356" y="957"/>
                    <a:pt x="1356" y="957"/>
                  </a:cubicBezTo>
                  <a:cubicBezTo>
                    <a:pt x="1355" y="959"/>
                    <a:pt x="1355" y="959"/>
                    <a:pt x="1355" y="959"/>
                  </a:cubicBezTo>
                  <a:cubicBezTo>
                    <a:pt x="1354" y="960"/>
                    <a:pt x="1354" y="960"/>
                    <a:pt x="1354" y="960"/>
                  </a:cubicBezTo>
                  <a:cubicBezTo>
                    <a:pt x="1353" y="961"/>
                    <a:pt x="1353" y="961"/>
                    <a:pt x="1353" y="961"/>
                  </a:cubicBezTo>
                  <a:cubicBezTo>
                    <a:pt x="1351" y="963"/>
                    <a:pt x="1351" y="963"/>
                    <a:pt x="1351" y="963"/>
                  </a:cubicBezTo>
                  <a:cubicBezTo>
                    <a:pt x="1346" y="956"/>
                    <a:pt x="1346" y="956"/>
                    <a:pt x="1346" y="956"/>
                  </a:cubicBezTo>
                  <a:lnTo>
                    <a:pt x="1348" y="956"/>
                  </a:lnTo>
                  <a:close/>
                  <a:moveTo>
                    <a:pt x="1351" y="972"/>
                  </a:moveTo>
                  <a:cubicBezTo>
                    <a:pt x="1351" y="972"/>
                    <a:pt x="1351" y="972"/>
                    <a:pt x="1351" y="972"/>
                  </a:cubicBezTo>
                  <a:cubicBezTo>
                    <a:pt x="1353" y="974"/>
                    <a:pt x="1353" y="974"/>
                    <a:pt x="1353" y="974"/>
                  </a:cubicBezTo>
                  <a:cubicBezTo>
                    <a:pt x="1357" y="980"/>
                    <a:pt x="1357" y="980"/>
                    <a:pt x="1357" y="980"/>
                  </a:cubicBezTo>
                  <a:cubicBezTo>
                    <a:pt x="1353" y="980"/>
                    <a:pt x="1353" y="980"/>
                    <a:pt x="1353" y="980"/>
                  </a:cubicBezTo>
                  <a:cubicBezTo>
                    <a:pt x="1349" y="980"/>
                    <a:pt x="1349" y="980"/>
                    <a:pt x="1349" y="980"/>
                  </a:cubicBezTo>
                  <a:cubicBezTo>
                    <a:pt x="1348" y="980"/>
                    <a:pt x="1348" y="980"/>
                    <a:pt x="1348" y="980"/>
                  </a:cubicBezTo>
                  <a:cubicBezTo>
                    <a:pt x="1346" y="980"/>
                    <a:pt x="1346" y="980"/>
                    <a:pt x="1346" y="980"/>
                  </a:cubicBezTo>
                  <a:cubicBezTo>
                    <a:pt x="1346" y="980"/>
                    <a:pt x="1346" y="980"/>
                    <a:pt x="1346" y="980"/>
                  </a:cubicBezTo>
                  <a:cubicBezTo>
                    <a:pt x="1346" y="979"/>
                    <a:pt x="1346" y="979"/>
                    <a:pt x="1346" y="979"/>
                  </a:cubicBezTo>
                  <a:cubicBezTo>
                    <a:pt x="1347" y="979"/>
                    <a:pt x="1347" y="979"/>
                    <a:pt x="1347" y="979"/>
                  </a:cubicBezTo>
                  <a:cubicBezTo>
                    <a:pt x="1347" y="978"/>
                    <a:pt x="1347" y="978"/>
                    <a:pt x="1347" y="978"/>
                  </a:cubicBezTo>
                  <a:cubicBezTo>
                    <a:pt x="1349" y="976"/>
                    <a:pt x="1349" y="976"/>
                    <a:pt x="1349" y="976"/>
                  </a:cubicBezTo>
                  <a:lnTo>
                    <a:pt x="1351" y="972"/>
                  </a:lnTo>
                  <a:close/>
                  <a:moveTo>
                    <a:pt x="1347" y="985"/>
                  </a:moveTo>
                  <a:cubicBezTo>
                    <a:pt x="1352" y="985"/>
                    <a:pt x="1352" y="985"/>
                    <a:pt x="1352" y="985"/>
                  </a:cubicBezTo>
                  <a:cubicBezTo>
                    <a:pt x="1353" y="985"/>
                    <a:pt x="1353" y="985"/>
                    <a:pt x="1353" y="985"/>
                  </a:cubicBezTo>
                  <a:cubicBezTo>
                    <a:pt x="1354" y="985"/>
                    <a:pt x="1354" y="985"/>
                    <a:pt x="1354" y="985"/>
                  </a:cubicBezTo>
                  <a:cubicBezTo>
                    <a:pt x="1354" y="985"/>
                    <a:pt x="1354" y="985"/>
                    <a:pt x="1354" y="985"/>
                  </a:cubicBezTo>
                  <a:cubicBezTo>
                    <a:pt x="1353" y="986"/>
                    <a:pt x="1353" y="986"/>
                    <a:pt x="1353" y="986"/>
                  </a:cubicBezTo>
                  <a:cubicBezTo>
                    <a:pt x="1350" y="988"/>
                    <a:pt x="1350" y="988"/>
                    <a:pt x="1350" y="988"/>
                  </a:cubicBezTo>
                  <a:cubicBezTo>
                    <a:pt x="1349" y="989"/>
                    <a:pt x="1349" y="989"/>
                    <a:pt x="1349" y="989"/>
                  </a:cubicBezTo>
                  <a:cubicBezTo>
                    <a:pt x="1349" y="989"/>
                    <a:pt x="1349" y="989"/>
                    <a:pt x="1349" y="989"/>
                  </a:cubicBezTo>
                  <a:cubicBezTo>
                    <a:pt x="1347" y="991"/>
                    <a:pt x="1347" y="991"/>
                    <a:pt x="1347" y="991"/>
                  </a:cubicBezTo>
                  <a:cubicBezTo>
                    <a:pt x="1346" y="991"/>
                    <a:pt x="1346" y="991"/>
                    <a:pt x="1346" y="991"/>
                  </a:cubicBezTo>
                  <a:cubicBezTo>
                    <a:pt x="1346" y="991"/>
                    <a:pt x="1346" y="991"/>
                    <a:pt x="1346" y="991"/>
                  </a:cubicBezTo>
                  <a:cubicBezTo>
                    <a:pt x="1345" y="986"/>
                    <a:pt x="1345" y="986"/>
                    <a:pt x="1345" y="986"/>
                  </a:cubicBezTo>
                  <a:cubicBezTo>
                    <a:pt x="1345" y="985"/>
                    <a:pt x="1345" y="985"/>
                    <a:pt x="1345" y="985"/>
                  </a:cubicBezTo>
                  <a:cubicBezTo>
                    <a:pt x="1345" y="985"/>
                    <a:pt x="1345" y="985"/>
                    <a:pt x="1345" y="985"/>
                  </a:cubicBezTo>
                  <a:lnTo>
                    <a:pt x="1347" y="985"/>
                  </a:lnTo>
                  <a:close/>
                  <a:moveTo>
                    <a:pt x="1350" y="995"/>
                  </a:moveTo>
                  <a:cubicBezTo>
                    <a:pt x="1352" y="993"/>
                    <a:pt x="1352" y="993"/>
                    <a:pt x="1352" y="993"/>
                  </a:cubicBezTo>
                  <a:cubicBezTo>
                    <a:pt x="1353" y="992"/>
                    <a:pt x="1353" y="992"/>
                    <a:pt x="1353" y="992"/>
                  </a:cubicBezTo>
                  <a:cubicBezTo>
                    <a:pt x="1354" y="991"/>
                    <a:pt x="1354" y="991"/>
                    <a:pt x="1354" y="991"/>
                  </a:cubicBezTo>
                  <a:cubicBezTo>
                    <a:pt x="1355" y="991"/>
                    <a:pt x="1355" y="991"/>
                    <a:pt x="1355" y="991"/>
                  </a:cubicBezTo>
                  <a:cubicBezTo>
                    <a:pt x="1354" y="992"/>
                    <a:pt x="1354" y="992"/>
                    <a:pt x="1354" y="992"/>
                  </a:cubicBezTo>
                  <a:cubicBezTo>
                    <a:pt x="1354" y="993"/>
                    <a:pt x="1354" y="993"/>
                    <a:pt x="1354" y="993"/>
                  </a:cubicBezTo>
                  <a:cubicBezTo>
                    <a:pt x="1353" y="994"/>
                    <a:pt x="1353" y="994"/>
                    <a:pt x="1353" y="994"/>
                  </a:cubicBezTo>
                  <a:cubicBezTo>
                    <a:pt x="1352" y="997"/>
                    <a:pt x="1352" y="997"/>
                    <a:pt x="1352" y="997"/>
                  </a:cubicBezTo>
                  <a:cubicBezTo>
                    <a:pt x="1351" y="1000"/>
                    <a:pt x="1351" y="1000"/>
                    <a:pt x="1351" y="1000"/>
                  </a:cubicBezTo>
                  <a:cubicBezTo>
                    <a:pt x="1350" y="1002"/>
                    <a:pt x="1350" y="1002"/>
                    <a:pt x="1350" y="1002"/>
                  </a:cubicBezTo>
                  <a:cubicBezTo>
                    <a:pt x="1349" y="1003"/>
                    <a:pt x="1349" y="1003"/>
                    <a:pt x="1349" y="1003"/>
                  </a:cubicBezTo>
                  <a:cubicBezTo>
                    <a:pt x="1349" y="1001"/>
                    <a:pt x="1349" y="1001"/>
                    <a:pt x="1349" y="1001"/>
                  </a:cubicBezTo>
                  <a:cubicBezTo>
                    <a:pt x="1348" y="998"/>
                    <a:pt x="1348" y="998"/>
                    <a:pt x="1348" y="998"/>
                  </a:cubicBezTo>
                  <a:cubicBezTo>
                    <a:pt x="1348" y="997"/>
                    <a:pt x="1348" y="997"/>
                    <a:pt x="1348" y="997"/>
                  </a:cubicBezTo>
                  <a:lnTo>
                    <a:pt x="1350" y="995"/>
                  </a:lnTo>
                  <a:close/>
                  <a:moveTo>
                    <a:pt x="1362" y="1014"/>
                  </a:moveTo>
                  <a:cubicBezTo>
                    <a:pt x="1364" y="1014"/>
                    <a:pt x="1364" y="1014"/>
                    <a:pt x="1364" y="1014"/>
                  </a:cubicBezTo>
                  <a:cubicBezTo>
                    <a:pt x="1370" y="1014"/>
                    <a:pt x="1370" y="1014"/>
                    <a:pt x="1370" y="1014"/>
                  </a:cubicBezTo>
                  <a:cubicBezTo>
                    <a:pt x="1371" y="1014"/>
                    <a:pt x="1371" y="1014"/>
                    <a:pt x="1371" y="1014"/>
                  </a:cubicBezTo>
                  <a:cubicBezTo>
                    <a:pt x="1371" y="1015"/>
                    <a:pt x="1371" y="1015"/>
                    <a:pt x="1371" y="1015"/>
                  </a:cubicBezTo>
                  <a:cubicBezTo>
                    <a:pt x="1372" y="1017"/>
                    <a:pt x="1372" y="1017"/>
                    <a:pt x="1372" y="1017"/>
                  </a:cubicBezTo>
                  <a:cubicBezTo>
                    <a:pt x="1371" y="1017"/>
                    <a:pt x="1370" y="1018"/>
                    <a:pt x="1369" y="1018"/>
                  </a:cubicBezTo>
                  <a:cubicBezTo>
                    <a:pt x="1367" y="1019"/>
                    <a:pt x="1367" y="1019"/>
                    <a:pt x="1367" y="1019"/>
                  </a:cubicBezTo>
                  <a:cubicBezTo>
                    <a:pt x="1364" y="1020"/>
                    <a:pt x="1361" y="1021"/>
                    <a:pt x="1359" y="1022"/>
                  </a:cubicBezTo>
                  <a:cubicBezTo>
                    <a:pt x="1353" y="1013"/>
                    <a:pt x="1353" y="1013"/>
                    <a:pt x="1353" y="1013"/>
                  </a:cubicBezTo>
                  <a:lnTo>
                    <a:pt x="1362" y="1014"/>
                  </a:lnTo>
                  <a:close/>
                  <a:moveTo>
                    <a:pt x="1371" y="1001"/>
                  </a:moveTo>
                  <a:cubicBezTo>
                    <a:pt x="1369" y="996"/>
                    <a:pt x="1369" y="996"/>
                    <a:pt x="1369" y="996"/>
                  </a:cubicBezTo>
                  <a:cubicBezTo>
                    <a:pt x="1370" y="996"/>
                    <a:pt x="1370" y="996"/>
                    <a:pt x="1370" y="996"/>
                  </a:cubicBezTo>
                  <a:cubicBezTo>
                    <a:pt x="1373" y="993"/>
                    <a:pt x="1373" y="993"/>
                    <a:pt x="1373" y="993"/>
                  </a:cubicBezTo>
                  <a:cubicBezTo>
                    <a:pt x="1374" y="992"/>
                    <a:pt x="1374" y="992"/>
                    <a:pt x="1374" y="992"/>
                  </a:cubicBezTo>
                  <a:cubicBezTo>
                    <a:pt x="1375" y="991"/>
                    <a:pt x="1375" y="991"/>
                    <a:pt x="1375" y="991"/>
                  </a:cubicBezTo>
                  <a:cubicBezTo>
                    <a:pt x="1376" y="990"/>
                    <a:pt x="1376" y="990"/>
                    <a:pt x="1376" y="990"/>
                  </a:cubicBezTo>
                  <a:cubicBezTo>
                    <a:pt x="1376" y="990"/>
                    <a:pt x="1376" y="990"/>
                    <a:pt x="1376" y="990"/>
                  </a:cubicBezTo>
                  <a:cubicBezTo>
                    <a:pt x="1376" y="991"/>
                    <a:pt x="1376" y="991"/>
                    <a:pt x="1376" y="991"/>
                  </a:cubicBezTo>
                  <a:cubicBezTo>
                    <a:pt x="1376" y="992"/>
                    <a:pt x="1376" y="992"/>
                    <a:pt x="1376" y="992"/>
                  </a:cubicBezTo>
                  <a:cubicBezTo>
                    <a:pt x="1375" y="994"/>
                    <a:pt x="1375" y="994"/>
                    <a:pt x="1375" y="994"/>
                  </a:cubicBezTo>
                  <a:cubicBezTo>
                    <a:pt x="1375" y="995"/>
                    <a:pt x="1375" y="995"/>
                    <a:pt x="1375" y="995"/>
                  </a:cubicBezTo>
                  <a:cubicBezTo>
                    <a:pt x="1373" y="1000"/>
                    <a:pt x="1373" y="1000"/>
                    <a:pt x="1373" y="1000"/>
                  </a:cubicBezTo>
                  <a:cubicBezTo>
                    <a:pt x="1373" y="1002"/>
                    <a:pt x="1373" y="1002"/>
                    <a:pt x="1373" y="1002"/>
                  </a:cubicBezTo>
                  <a:cubicBezTo>
                    <a:pt x="1372" y="1003"/>
                    <a:pt x="1372" y="1003"/>
                    <a:pt x="1372" y="1003"/>
                  </a:cubicBezTo>
                  <a:cubicBezTo>
                    <a:pt x="1372" y="1003"/>
                    <a:pt x="1372" y="1003"/>
                    <a:pt x="1372" y="1003"/>
                  </a:cubicBezTo>
                  <a:cubicBezTo>
                    <a:pt x="1372" y="1003"/>
                    <a:pt x="1372" y="1003"/>
                    <a:pt x="1372" y="1003"/>
                  </a:cubicBezTo>
                  <a:lnTo>
                    <a:pt x="1371" y="1001"/>
                  </a:lnTo>
                  <a:close/>
                  <a:moveTo>
                    <a:pt x="1376" y="980"/>
                  </a:moveTo>
                  <a:cubicBezTo>
                    <a:pt x="1375" y="980"/>
                    <a:pt x="1375" y="980"/>
                    <a:pt x="1375" y="980"/>
                  </a:cubicBezTo>
                  <a:cubicBezTo>
                    <a:pt x="1373" y="980"/>
                    <a:pt x="1373" y="980"/>
                    <a:pt x="1373" y="980"/>
                  </a:cubicBezTo>
                  <a:cubicBezTo>
                    <a:pt x="1368" y="980"/>
                    <a:pt x="1368" y="980"/>
                    <a:pt x="1368" y="980"/>
                  </a:cubicBezTo>
                  <a:cubicBezTo>
                    <a:pt x="1366" y="980"/>
                    <a:pt x="1366" y="980"/>
                    <a:pt x="1366" y="980"/>
                  </a:cubicBezTo>
                  <a:cubicBezTo>
                    <a:pt x="1367" y="979"/>
                    <a:pt x="1367" y="979"/>
                    <a:pt x="1367" y="979"/>
                  </a:cubicBezTo>
                  <a:cubicBezTo>
                    <a:pt x="1369" y="976"/>
                    <a:pt x="1369" y="976"/>
                    <a:pt x="1369" y="976"/>
                  </a:cubicBezTo>
                  <a:cubicBezTo>
                    <a:pt x="1370" y="975"/>
                    <a:pt x="1370" y="975"/>
                    <a:pt x="1370" y="975"/>
                  </a:cubicBezTo>
                  <a:cubicBezTo>
                    <a:pt x="1370" y="974"/>
                    <a:pt x="1370" y="974"/>
                    <a:pt x="1370" y="974"/>
                  </a:cubicBezTo>
                  <a:cubicBezTo>
                    <a:pt x="1371" y="973"/>
                    <a:pt x="1371" y="973"/>
                    <a:pt x="1371" y="973"/>
                  </a:cubicBezTo>
                  <a:cubicBezTo>
                    <a:pt x="1371" y="972"/>
                    <a:pt x="1371" y="972"/>
                    <a:pt x="1371" y="972"/>
                  </a:cubicBezTo>
                  <a:cubicBezTo>
                    <a:pt x="1373" y="974"/>
                    <a:pt x="1373" y="974"/>
                    <a:pt x="1373" y="974"/>
                  </a:cubicBezTo>
                  <a:cubicBezTo>
                    <a:pt x="1377" y="980"/>
                    <a:pt x="1377" y="980"/>
                    <a:pt x="1377" y="980"/>
                  </a:cubicBezTo>
                  <a:lnTo>
                    <a:pt x="1376" y="980"/>
                  </a:lnTo>
                  <a:close/>
                  <a:moveTo>
                    <a:pt x="1375" y="968"/>
                  </a:moveTo>
                  <a:cubicBezTo>
                    <a:pt x="1375" y="967"/>
                    <a:pt x="1375" y="967"/>
                    <a:pt x="1375" y="967"/>
                  </a:cubicBezTo>
                  <a:cubicBezTo>
                    <a:pt x="1376" y="966"/>
                    <a:pt x="1376" y="966"/>
                    <a:pt x="1376" y="966"/>
                  </a:cubicBezTo>
                  <a:cubicBezTo>
                    <a:pt x="1377" y="964"/>
                    <a:pt x="1377" y="964"/>
                    <a:pt x="1377" y="964"/>
                  </a:cubicBezTo>
                  <a:cubicBezTo>
                    <a:pt x="1379" y="961"/>
                    <a:pt x="1379" y="961"/>
                    <a:pt x="1379" y="961"/>
                  </a:cubicBezTo>
                  <a:cubicBezTo>
                    <a:pt x="1379" y="966"/>
                    <a:pt x="1379" y="966"/>
                    <a:pt x="1379" y="966"/>
                  </a:cubicBezTo>
                  <a:cubicBezTo>
                    <a:pt x="1379" y="969"/>
                    <a:pt x="1379" y="969"/>
                    <a:pt x="1379" y="969"/>
                  </a:cubicBezTo>
                  <a:cubicBezTo>
                    <a:pt x="1379" y="971"/>
                    <a:pt x="1379" y="971"/>
                    <a:pt x="1379" y="971"/>
                  </a:cubicBezTo>
                  <a:cubicBezTo>
                    <a:pt x="1379" y="974"/>
                    <a:pt x="1379" y="974"/>
                    <a:pt x="1379" y="974"/>
                  </a:cubicBezTo>
                  <a:lnTo>
                    <a:pt x="1375" y="968"/>
                  </a:lnTo>
                  <a:close/>
                  <a:moveTo>
                    <a:pt x="1379" y="945"/>
                  </a:moveTo>
                  <a:cubicBezTo>
                    <a:pt x="1378" y="944"/>
                    <a:pt x="1378" y="944"/>
                    <a:pt x="1378" y="944"/>
                  </a:cubicBezTo>
                  <a:cubicBezTo>
                    <a:pt x="1379" y="942"/>
                    <a:pt x="1379" y="942"/>
                    <a:pt x="1379" y="942"/>
                  </a:cubicBezTo>
                  <a:cubicBezTo>
                    <a:pt x="1379" y="945"/>
                    <a:pt x="1379" y="945"/>
                    <a:pt x="1379" y="945"/>
                  </a:cubicBezTo>
                  <a:cubicBezTo>
                    <a:pt x="1379" y="946"/>
                    <a:pt x="1379" y="946"/>
                    <a:pt x="1379" y="946"/>
                  </a:cubicBezTo>
                  <a:lnTo>
                    <a:pt x="1379" y="945"/>
                  </a:lnTo>
                  <a:close/>
                  <a:moveTo>
                    <a:pt x="1379" y="922"/>
                  </a:moveTo>
                  <a:cubicBezTo>
                    <a:pt x="1379" y="922"/>
                    <a:pt x="1379" y="922"/>
                    <a:pt x="1379" y="922"/>
                  </a:cubicBezTo>
                  <a:cubicBezTo>
                    <a:pt x="1376" y="922"/>
                    <a:pt x="1376" y="922"/>
                    <a:pt x="1376" y="922"/>
                  </a:cubicBezTo>
                  <a:cubicBezTo>
                    <a:pt x="1373" y="922"/>
                    <a:pt x="1373" y="922"/>
                    <a:pt x="1373" y="922"/>
                  </a:cubicBezTo>
                  <a:cubicBezTo>
                    <a:pt x="1369" y="922"/>
                    <a:pt x="1369" y="922"/>
                    <a:pt x="1369" y="922"/>
                  </a:cubicBezTo>
                  <a:cubicBezTo>
                    <a:pt x="1366" y="922"/>
                    <a:pt x="1366" y="922"/>
                    <a:pt x="1366" y="922"/>
                  </a:cubicBezTo>
                  <a:cubicBezTo>
                    <a:pt x="1362" y="922"/>
                    <a:pt x="1362" y="922"/>
                    <a:pt x="1362" y="922"/>
                  </a:cubicBezTo>
                  <a:cubicBezTo>
                    <a:pt x="1362" y="922"/>
                    <a:pt x="1362" y="922"/>
                    <a:pt x="1362" y="922"/>
                  </a:cubicBezTo>
                  <a:cubicBezTo>
                    <a:pt x="1362" y="922"/>
                    <a:pt x="1362" y="922"/>
                    <a:pt x="1362" y="922"/>
                  </a:cubicBezTo>
                  <a:cubicBezTo>
                    <a:pt x="1360" y="922"/>
                    <a:pt x="1360" y="922"/>
                    <a:pt x="1360" y="922"/>
                  </a:cubicBezTo>
                  <a:cubicBezTo>
                    <a:pt x="1355" y="922"/>
                    <a:pt x="1355" y="922"/>
                    <a:pt x="1355" y="922"/>
                  </a:cubicBezTo>
                  <a:cubicBezTo>
                    <a:pt x="1353" y="922"/>
                    <a:pt x="1353" y="922"/>
                    <a:pt x="1353" y="922"/>
                  </a:cubicBezTo>
                  <a:cubicBezTo>
                    <a:pt x="1353" y="922"/>
                    <a:pt x="1353" y="922"/>
                    <a:pt x="1353" y="922"/>
                  </a:cubicBezTo>
                  <a:cubicBezTo>
                    <a:pt x="1353" y="922"/>
                    <a:pt x="1353" y="922"/>
                    <a:pt x="1353" y="922"/>
                  </a:cubicBezTo>
                  <a:cubicBezTo>
                    <a:pt x="1354" y="922"/>
                    <a:pt x="1354" y="922"/>
                    <a:pt x="1354" y="922"/>
                  </a:cubicBezTo>
                  <a:cubicBezTo>
                    <a:pt x="1358" y="920"/>
                    <a:pt x="1358" y="920"/>
                    <a:pt x="1358" y="920"/>
                  </a:cubicBezTo>
                  <a:cubicBezTo>
                    <a:pt x="1362" y="918"/>
                    <a:pt x="1362" y="918"/>
                    <a:pt x="1362" y="918"/>
                  </a:cubicBezTo>
                  <a:cubicBezTo>
                    <a:pt x="1364" y="917"/>
                    <a:pt x="1364" y="917"/>
                    <a:pt x="1364" y="917"/>
                  </a:cubicBezTo>
                  <a:cubicBezTo>
                    <a:pt x="1367" y="916"/>
                    <a:pt x="1367" y="916"/>
                    <a:pt x="1367" y="916"/>
                  </a:cubicBezTo>
                  <a:cubicBezTo>
                    <a:pt x="1369" y="915"/>
                    <a:pt x="1369" y="915"/>
                    <a:pt x="1369" y="915"/>
                  </a:cubicBezTo>
                  <a:cubicBezTo>
                    <a:pt x="1371" y="914"/>
                    <a:pt x="1371" y="914"/>
                    <a:pt x="1371" y="914"/>
                  </a:cubicBezTo>
                  <a:cubicBezTo>
                    <a:pt x="1372" y="913"/>
                    <a:pt x="1372" y="913"/>
                    <a:pt x="1372" y="913"/>
                  </a:cubicBezTo>
                  <a:cubicBezTo>
                    <a:pt x="1373" y="913"/>
                    <a:pt x="1373" y="913"/>
                    <a:pt x="1373" y="913"/>
                  </a:cubicBezTo>
                  <a:cubicBezTo>
                    <a:pt x="1376" y="912"/>
                    <a:pt x="1376" y="912"/>
                    <a:pt x="1376" y="912"/>
                  </a:cubicBezTo>
                  <a:cubicBezTo>
                    <a:pt x="1378" y="911"/>
                    <a:pt x="1378" y="911"/>
                    <a:pt x="1378" y="911"/>
                  </a:cubicBezTo>
                  <a:cubicBezTo>
                    <a:pt x="1380" y="910"/>
                    <a:pt x="1380" y="910"/>
                    <a:pt x="1380" y="910"/>
                  </a:cubicBezTo>
                  <a:cubicBezTo>
                    <a:pt x="1382" y="909"/>
                    <a:pt x="1382" y="909"/>
                    <a:pt x="1382" y="909"/>
                  </a:cubicBezTo>
                  <a:cubicBezTo>
                    <a:pt x="1381" y="911"/>
                    <a:pt x="1381" y="911"/>
                    <a:pt x="1381" y="911"/>
                  </a:cubicBezTo>
                  <a:cubicBezTo>
                    <a:pt x="1381" y="914"/>
                    <a:pt x="1381" y="914"/>
                    <a:pt x="1381" y="914"/>
                  </a:cubicBezTo>
                  <a:cubicBezTo>
                    <a:pt x="1380" y="916"/>
                    <a:pt x="1380" y="916"/>
                    <a:pt x="1380" y="916"/>
                  </a:cubicBezTo>
                  <a:cubicBezTo>
                    <a:pt x="1379" y="920"/>
                    <a:pt x="1379" y="920"/>
                    <a:pt x="1379" y="920"/>
                  </a:cubicBezTo>
                  <a:cubicBezTo>
                    <a:pt x="1379" y="920"/>
                    <a:pt x="1379" y="920"/>
                    <a:pt x="1379" y="920"/>
                  </a:cubicBezTo>
                  <a:lnTo>
                    <a:pt x="1379" y="922"/>
                  </a:lnTo>
                  <a:close/>
                  <a:moveTo>
                    <a:pt x="1354" y="927"/>
                  </a:moveTo>
                  <a:cubicBezTo>
                    <a:pt x="1357" y="927"/>
                    <a:pt x="1357" y="927"/>
                    <a:pt x="1357" y="927"/>
                  </a:cubicBezTo>
                  <a:cubicBezTo>
                    <a:pt x="1356" y="929"/>
                    <a:pt x="1356" y="929"/>
                    <a:pt x="1356" y="929"/>
                  </a:cubicBezTo>
                  <a:cubicBezTo>
                    <a:pt x="1355" y="930"/>
                    <a:pt x="1355" y="930"/>
                    <a:pt x="1355" y="930"/>
                  </a:cubicBezTo>
                  <a:cubicBezTo>
                    <a:pt x="1354" y="931"/>
                    <a:pt x="1354" y="931"/>
                    <a:pt x="1354" y="931"/>
                  </a:cubicBezTo>
                  <a:cubicBezTo>
                    <a:pt x="1352" y="934"/>
                    <a:pt x="1352" y="934"/>
                    <a:pt x="1352" y="934"/>
                  </a:cubicBezTo>
                  <a:cubicBezTo>
                    <a:pt x="1351" y="934"/>
                    <a:pt x="1351" y="934"/>
                    <a:pt x="1351" y="934"/>
                  </a:cubicBezTo>
                  <a:cubicBezTo>
                    <a:pt x="1346" y="927"/>
                    <a:pt x="1346" y="927"/>
                    <a:pt x="1346" y="927"/>
                  </a:cubicBezTo>
                  <a:cubicBezTo>
                    <a:pt x="1350" y="927"/>
                    <a:pt x="1350" y="927"/>
                    <a:pt x="1350" y="927"/>
                  </a:cubicBezTo>
                  <a:cubicBezTo>
                    <a:pt x="1352" y="927"/>
                    <a:pt x="1352" y="927"/>
                    <a:pt x="1352" y="927"/>
                  </a:cubicBezTo>
                  <a:lnTo>
                    <a:pt x="1354" y="927"/>
                  </a:lnTo>
                  <a:close/>
                  <a:moveTo>
                    <a:pt x="1347" y="937"/>
                  </a:moveTo>
                  <a:cubicBezTo>
                    <a:pt x="1348" y="939"/>
                    <a:pt x="1348" y="939"/>
                    <a:pt x="1348" y="939"/>
                  </a:cubicBezTo>
                  <a:cubicBezTo>
                    <a:pt x="1348" y="939"/>
                    <a:pt x="1348" y="939"/>
                    <a:pt x="1348" y="939"/>
                  </a:cubicBezTo>
                  <a:cubicBezTo>
                    <a:pt x="1348" y="940"/>
                    <a:pt x="1348" y="940"/>
                    <a:pt x="1348" y="940"/>
                  </a:cubicBezTo>
                  <a:cubicBezTo>
                    <a:pt x="1346" y="943"/>
                    <a:pt x="1346" y="943"/>
                    <a:pt x="1346" y="943"/>
                  </a:cubicBezTo>
                  <a:cubicBezTo>
                    <a:pt x="1344" y="945"/>
                    <a:pt x="1344" y="945"/>
                    <a:pt x="1344" y="945"/>
                  </a:cubicBezTo>
                  <a:cubicBezTo>
                    <a:pt x="1344" y="941"/>
                    <a:pt x="1344" y="941"/>
                    <a:pt x="1344" y="941"/>
                  </a:cubicBezTo>
                  <a:cubicBezTo>
                    <a:pt x="1344" y="937"/>
                    <a:pt x="1344" y="937"/>
                    <a:pt x="1344" y="937"/>
                  </a:cubicBezTo>
                  <a:cubicBezTo>
                    <a:pt x="1344" y="935"/>
                    <a:pt x="1344" y="935"/>
                    <a:pt x="1344" y="935"/>
                  </a:cubicBezTo>
                  <a:cubicBezTo>
                    <a:pt x="1344" y="935"/>
                    <a:pt x="1344" y="935"/>
                    <a:pt x="1344" y="935"/>
                  </a:cubicBezTo>
                  <a:lnTo>
                    <a:pt x="1347" y="937"/>
                  </a:lnTo>
                  <a:close/>
                  <a:moveTo>
                    <a:pt x="1346" y="1008"/>
                  </a:moveTo>
                  <a:cubicBezTo>
                    <a:pt x="1343" y="1008"/>
                    <a:pt x="1343" y="1008"/>
                    <a:pt x="1343" y="1008"/>
                  </a:cubicBezTo>
                  <a:cubicBezTo>
                    <a:pt x="1338" y="1008"/>
                    <a:pt x="1338" y="1008"/>
                    <a:pt x="1338" y="1008"/>
                  </a:cubicBezTo>
                  <a:cubicBezTo>
                    <a:pt x="1333" y="1008"/>
                    <a:pt x="1333" y="1008"/>
                    <a:pt x="1333" y="1008"/>
                  </a:cubicBezTo>
                  <a:cubicBezTo>
                    <a:pt x="1336" y="1006"/>
                    <a:pt x="1336" y="1006"/>
                    <a:pt x="1336" y="1006"/>
                  </a:cubicBezTo>
                  <a:cubicBezTo>
                    <a:pt x="1338" y="1004"/>
                    <a:pt x="1338" y="1004"/>
                    <a:pt x="1338" y="1004"/>
                  </a:cubicBezTo>
                  <a:cubicBezTo>
                    <a:pt x="1343" y="1000"/>
                    <a:pt x="1343" y="1000"/>
                    <a:pt x="1343" y="1000"/>
                  </a:cubicBezTo>
                  <a:lnTo>
                    <a:pt x="1346" y="1008"/>
                  </a:lnTo>
                  <a:close/>
                  <a:moveTo>
                    <a:pt x="1335" y="1001"/>
                  </a:moveTo>
                  <a:cubicBezTo>
                    <a:pt x="1334" y="1001"/>
                    <a:pt x="1334" y="1001"/>
                    <a:pt x="1334" y="1001"/>
                  </a:cubicBezTo>
                  <a:cubicBezTo>
                    <a:pt x="1334" y="1001"/>
                    <a:pt x="1334" y="1001"/>
                    <a:pt x="1334" y="1001"/>
                  </a:cubicBezTo>
                  <a:cubicBezTo>
                    <a:pt x="1339" y="992"/>
                    <a:pt x="1339" y="992"/>
                    <a:pt x="1339" y="992"/>
                  </a:cubicBezTo>
                  <a:cubicBezTo>
                    <a:pt x="1340" y="990"/>
                    <a:pt x="1340" y="990"/>
                    <a:pt x="1340" y="990"/>
                  </a:cubicBezTo>
                  <a:cubicBezTo>
                    <a:pt x="1341" y="989"/>
                    <a:pt x="1341" y="989"/>
                    <a:pt x="1341" y="989"/>
                  </a:cubicBezTo>
                  <a:cubicBezTo>
                    <a:pt x="1341" y="991"/>
                    <a:pt x="1341" y="991"/>
                    <a:pt x="1341" y="991"/>
                  </a:cubicBezTo>
                  <a:cubicBezTo>
                    <a:pt x="1342" y="994"/>
                    <a:pt x="1342" y="994"/>
                    <a:pt x="1342" y="994"/>
                  </a:cubicBezTo>
                  <a:cubicBezTo>
                    <a:pt x="1342" y="995"/>
                    <a:pt x="1342" y="995"/>
                    <a:pt x="1342" y="995"/>
                  </a:cubicBezTo>
                  <a:lnTo>
                    <a:pt x="1335" y="1001"/>
                  </a:lnTo>
                  <a:close/>
                  <a:moveTo>
                    <a:pt x="1339" y="972"/>
                  </a:moveTo>
                  <a:cubicBezTo>
                    <a:pt x="1339" y="974"/>
                    <a:pt x="1339" y="974"/>
                    <a:pt x="1339" y="974"/>
                  </a:cubicBezTo>
                  <a:cubicBezTo>
                    <a:pt x="1335" y="969"/>
                    <a:pt x="1335" y="969"/>
                    <a:pt x="1335" y="969"/>
                  </a:cubicBezTo>
                  <a:cubicBezTo>
                    <a:pt x="1334" y="968"/>
                    <a:pt x="1334" y="968"/>
                    <a:pt x="1334" y="968"/>
                  </a:cubicBezTo>
                  <a:cubicBezTo>
                    <a:pt x="1335" y="967"/>
                    <a:pt x="1335" y="967"/>
                    <a:pt x="1335" y="967"/>
                  </a:cubicBezTo>
                  <a:cubicBezTo>
                    <a:pt x="1335" y="966"/>
                    <a:pt x="1335" y="966"/>
                    <a:pt x="1335" y="966"/>
                  </a:cubicBezTo>
                  <a:cubicBezTo>
                    <a:pt x="1337" y="964"/>
                    <a:pt x="1337" y="964"/>
                    <a:pt x="1337" y="964"/>
                  </a:cubicBezTo>
                  <a:cubicBezTo>
                    <a:pt x="1339" y="961"/>
                    <a:pt x="1339" y="961"/>
                    <a:pt x="1339" y="961"/>
                  </a:cubicBezTo>
                  <a:cubicBezTo>
                    <a:pt x="1339" y="966"/>
                    <a:pt x="1339" y="966"/>
                    <a:pt x="1339" y="966"/>
                  </a:cubicBezTo>
                  <a:cubicBezTo>
                    <a:pt x="1339" y="970"/>
                    <a:pt x="1339" y="970"/>
                    <a:pt x="1339" y="970"/>
                  </a:cubicBezTo>
                  <a:cubicBezTo>
                    <a:pt x="1339" y="971"/>
                    <a:pt x="1339" y="971"/>
                    <a:pt x="1339" y="971"/>
                  </a:cubicBezTo>
                  <a:lnTo>
                    <a:pt x="1339" y="972"/>
                  </a:lnTo>
                  <a:close/>
                  <a:moveTo>
                    <a:pt x="1339" y="937"/>
                  </a:moveTo>
                  <a:cubicBezTo>
                    <a:pt x="1339" y="941"/>
                    <a:pt x="1339" y="941"/>
                    <a:pt x="1339" y="941"/>
                  </a:cubicBezTo>
                  <a:cubicBezTo>
                    <a:pt x="1339" y="943"/>
                    <a:pt x="1339" y="943"/>
                    <a:pt x="1339" y="943"/>
                  </a:cubicBezTo>
                  <a:cubicBezTo>
                    <a:pt x="1339" y="945"/>
                    <a:pt x="1339" y="945"/>
                    <a:pt x="1339" y="945"/>
                  </a:cubicBezTo>
                  <a:cubicBezTo>
                    <a:pt x="1339" y="945"/>
                    <a:pt x="1339" y="945"/>
                    <a:pt x="1339" y="945"/>
                  </a:cubicBezTo>
                  <a:cubicBezTo>
                    <a:pt x="1338" y="944"/>
                    <a:pt x="1338" y="944"/>
                    <a:pt x="1338" y="944"/>
                  </a:cubicBezTo>
                  <a:cubicBezTo>
                    <a:pt x="1335" y="940"/>
                    <a:pt x="1335" y="940"/>
                    <a:pt x="1335" y="940"/>
                  </a:cubicBezTo>
                  <a:cubicBezTo>
                    <a:pt x="1335" y="939"/>
                    <a:pt x="1335" y="939"/>
                    <a:pt x="1335" y="939"/>
                  </a:cubicBezTo>
                  <a:cubicBezTo>
                    <a:pt x="1335" y="938"/>
                    <a:pt x="1335" y="938"/>
                    <a:pt x="1335" y="938"/>
                  </a:cubicBezTo>
                  <a:cubicBezTo>
                    <a:pt x="1337" y="935"/>
                    <a:pt x="1337" y="935"/>
                    <a:pt x="1337" y="935"/>
                  </a:cubicBezTo>
                  <a:cubicBezTo>
                    <a:pt x="1339" y="933"/>
                    <a:pt x="1339" y="933"/>
                    <a:pt x="1339" y="933"/>
                  </a:cubicBezTo>
                  <a:lnTo>
                    <a:pt x="1339" y="937"/>
                  </a:lnTo>
                  <a:close/>
                  <a:moveTo>
                    <a:pt x="1328" y="956"/>
                  </a:moveTo>
                  <a:cubicBezTo>
                    <a:pt x="1334" y="956"/>
                    <a:pt x="1334" y="956"/>
                    <a:pt x="1334" y="956"/>
                  </a:cubicBezTo>
                  <a:cubicBezTo>
                    <a:pt x="1336" y="956"/>
                    <a:pt x="1336" y="956"/>
                    <a:pt x="1336" y="956"/>
                  </a:cubicBezTo>
                  <a:cubicBezTo>
                    <a:pt x="1337" y="956"/>
                    <a:pt x="1337" y="956"/>
                    <a:pt x="1337" y="956"/>
                  </a:cubicBezTo>
                  <a:cubicBezTo>
                    <a:pt x="1336" y="956"/>
                    <a:pt x="1336" y="956"/>
                    <a:pt x="1336" y="956"/>
                  </a:cubicBezTo>
                  <a:cubicBezTo>
                    <a:pt x="1336" y="957"/>
                    <a:pt x="1336" y="957"/>
                    <a:pt x="1336" y="957"/>
                  </a:cubicBezTo>
                  <a:cubicBezTo>
                    <a:pt x="1333" y="961"/>
                    <a:pt x="1333" y="961"/>
                    <a:pt x="1333" y="961"/>
                  </a:cubicBezTo>
                  <a:cubicBezTo>
                    <a:pt x="1332" y="963"/>
                    <a:pt x="1332" y="963"/>
                    <a:pt x="1332" y="963"/>
                  </a:cubicBezTo>
                  <a:cubicBezTo>
                    <a:pt x="1331" y="963"/>
                    <a:pt x="1331" y="963"/>
                    <a:pt x="1331" y="963"/>
                  </a:cubicBezTo>
                  <a:cubicBezTo>
                    <a:pt x="1329" y="960"/>
                    <a:pt x="1329" y="960"/>
                    <a:pt x="1329" y="960"/>
                  </a:cubicBezTo>
                  <a:cubicBezTo>
                    <a:pt x="1326" y="956"/>
                    <a:pt x="1326" y="956"/>
                    <a:pt x="1326" y="956"/>
                  </a:cubicBezTo>
                  <a:lnTo>
                    <a:pt x="1328" y="956"/>
                  </a:lnTo>
                  <a:close/>
                  <a:moveTo>
                    <a:pt x="1330" y="975"/>
                  </a:moveTo>
                  <a:cubicBezTo>
                    <a:pt x="1331" y="972"/>
                    <a:pt x="1331" y="972"/>
                    <a:pt x="1331" y="972"/>
                  </a:cubicBezTo>
                  <a:cubicBezTo>
                    <a:pt x="1331" y="972"/>
                    <a:pt x="1331" y="972"/>
                    <a:pt x="1331" y="972"/>
                  </a:cubicBezTo>
                  <a:cubicBezTo>
                    <a:pt x="1333" y="974"/>
                    <a:pt x="1333" y="974"/>
                    <a:pt x="1333" y="974"/>
                  </a:cubicBezTo>
                  <a:cubicBezTo>
                    <a:pt x="1337" y="979"/>
                    <a:pt x="1337" y="979"/>
                    <a:pt x="1337" y="979"/>
                  </a:cubicBezTo>
                  <a:cubicBezTo>
                    <a:pt x="1335" y="979"/>
                    <a:pt x="1335" y="979"/>
                    <a:pt x="1335" y="979"/>
                  </a:cubicBezTo>
                  <a:cubicBezTo>
                    <a:pt x="1329" y="979"/>
                    <a:pt x="1329" y="979"/>
                    <a:pt x="1329" y="979"/>
                  </a:cubicBezTo>
                  <a:cubicBezTo>
                    <a:pt x="1326" y="979"/>
                    <a:pt x="1326" y="979"/>
                    <a:pt x="1326" y="979"/>
                  </a:cubicBezTo>
                  <a:cubicBezTo>
                    <a:pt x="1326" y="979"/>
                    <a:pt x="1326" y="979"/>
                    <a:pt x="1326" y="979"/>
                  </a:cubicBezTo>
                  <a:cubicBezTo>
                    <a:pt x="1326" y="979"/>
                    <a:pt x="1326" y="979"/>
                    <a:pt x="1326" y="979"/>
                  </a:cubicBezTo>
                  <a:cubicBezTo>
                    <a:pt x="1327" y="978"/>
                    <a:pt x="1327" y="978"/>
                    <a:pt x="1327" y="978"/>
                  </a:cubicBezTo>
                  <a:lnTo>
                    <a:pt x="1330" y="975"/>
                  </a:lnTo>
                  <a:close/>
                  <a:moveTo>
                    <a:pt x="1332" y="985"/>
                  </a:moveTo>
                  <a:cubicBezTo>
                    <a:pt x="1334" y="985"/>
                    <a:pt x="1334" y="985"/>
                    <a:pt x="1334" y="985"/>
                  </a:cubicBezTo>
                  <a:cubicBezTo>
                    <a:pt x="1334" y="985"/>
                    <a:pt x="1334" y="985"/>
                    <a:pt x="1334" y="985"/>
                  </a:cubicBezTo>
                  <a:cubicBezTo>
                    <a:pt x="1334" y="985"/>
                    <a:pt x="1334" y="985"/>
                    <a:pt x="1334" y="985"/>
                  </a:cubicBezTo>
                  <a:cubicBezTo>
                    <a:pt x="1333" y="986"/>
                    <a:pt x="1333" y="986"/>
                    <a:pt x="1333" y="986"/>
                  </a:cubicBezTo>
                  <a:cubicBezTo>
                    <a:pt x="1326" y="992"/>
                    <a:pt x="1326" y="992"/>
                    <a:pt x="1326" y="992"/>
                  </a:cubicBezTo>
                  <a:cubicBezTo>
                    <a:pt x="1324" y="985"/>
                    <a:pt x="1324" y="985"/>
                    <a:pt x="1324" y="985"/>
                  </a:cubicBezTo>
                  <a:lnTo>
                    <a:pt x="1332" y="985"/>
                  </a:lnTo>
                  <a:close/>
                  <a:moveTo>
                    <a:pt x="1329" y="995"/>
                  </a:moveTo>
                  <a:cubicBezTo>
                    <a:pt x="1333" y="992"/>
                    <a:pt x="1333" y="992"/>
                    <a:pt x="1333" y="992"/>
                  </a:cubicBezTo>
                  <a:cubicBezTo>
                    <a:pt x="1331" y="997"/>
                    <a:pt x="1331" y="997"/>
                    <a:pt x="1331" y="997"/>
                  </a:cubicBezTo>
                  <a:cubicBezTo>
                    <a:pt x="1329" y="1000"/>
                    <a:pt x="1329" y="1000"/>
                    <a:pt x="1329" y="1000"/>
                  </a:cubicBezTo>
                  <a:cubicBezTo>
                    <a:pt x="1327" y="1003"/>
                    <a:pt x="1327" y="1003"/>
                    <a:pt x="1327" y="1003"/>
                  </a:cubicBezTo>
                  <a:cubicBezTo>
                    <a:pt x="1327" y="998"/>
                    <a:pt x="1327" y="998"/>
                    <a:pt x="1327" y="998"/>
                  </a:cubicBezTo>
                  <a:cubicBezTo>
                    <a:pt x="1326" y="997"/>
                    <a:pt x="1326" y="997"/>
                    <a:pt x="1326" y="997"/>
                  </a:cubicBezTo>
                  <a:lnTo>
                    <a:pt x="1329" y="995"/>
                  </a:lnTo>
                  <a:close/>
                  <a:moveTo>
                    <a:pt x="1335" y="1013"/>
                  </a:moveTo>
                  <a:cubicBezTo>
                    <a:pt x="1343" y="1013"/>
                    <a:pt x="1343" y="1013"/>
                    <a:pt x="1343" y="1013"/>
                  </a:cubicBezTo>
                  <a:cubicBezTo>
                    <a:pt x="1347" y="1013"/>
                    <a:pt x="1347" y="1013"/>
                    <a:pt x="1347" y="1013"/>
                  </a:cubicBezTo>
                  <a:cubicBezTo>
                    <a:pt x="1354" y="1024"/>
                    <a:pt x="1354" y="1024"/>
                    <a:pt x="1354" y="1024"/>
                  </a:cubicBezTo>
                  <a:cubicBezTo>
                    <a:pt x="1353" y="1024"/>
                    <a:pt x="1353" y="1024"/>
                    <a:pt x="1353" y="1024"/>
                  </a:cubicBezTo>
                  <a:cubicBezTo>
                    <a:pt x="1352" y="1024"/>
                    <a:pt x="1350" y="1025"/>
                    <a:pt x="1348" y="1026"/>
                  </a:cubicBezTo>
                  <a:cubicBezTo>
                    <a:pt x="1347" y="1026"/>
                    <a:pt x="1346" y="1027"/>
                    <a:pt x="1345" y="1027"/>
                  </a:cubicBezTo>
                  <a:cubicBezTo>
                    <a:pt x="1344" y="1028"/>
                    <a:pt x="1343" y="1028"/>
                    <a:pt x="1342" y="1029"/>
                  </a:cubicBezTo>
                  <a:cubicBezTo>
                    <a:pt x="1332" y="1015"/>
                    <a:pt x="1332" y="1015"/>
                    <a:pt x="1332" y="1015"/>
                  </a:cubicBezTo>
                  <a:cubicBezTo>
                    <a:pt x="1331" y="1013"/>
                    <a:pt x="1331" y="1013"/>
                    <a:pt x="1331" y="1013"/>
                  </a:cubicBezTo>
                  <a:lnTo>
                    <a:pt x="1335" y="1013"/>
                  </a:lnTo>
                  <a:close/>
                  <a:moveTo>
                    <a:pt x="1341" y="1035"/>
                  </a:moveTo>
                  <a:cubicBezTo>
                    <a:pt x="1346" y="1043"/>
                    <a:pt x="1346" y="1043"/>
                    <a:pt x="1346" y="1043"/>
                  </a:cubicBezTo>
                  <a:cubicBezTo>
                    <a:pt x="1348" y="1045"/>
                    <a:pt x="1348" y="1045"/>
                    <a:pt x="1348" y="1045"/>
                  </a:cubicBezTo>
                  <a:cubicBezTo>
                    <a:pt x="1347" y="1046"/>
                    <a:pt x="1347" y="1046"/>
                    <a:pt x="1347" y="1046"/>
                  </a:cubicBezTo>
                  <a:cubicBezTo>
                    <a:pt x="1346" y="1046"/>
                    <a:pt x="1346" y="1046"/>
                    <a:pt x="1346" y="1047"/>
                  </a:cubicBezTo>
                  <a:cubicBezTo>
                    <a:pt x="1346" y="1047"/>
                    <a:pt x="1346" y="1047"/>
                    <a:pt x="1346" y="1047"/>
                  </a:cubicBezTo>
                  <a:cubicBezTo>
                    <a:pt x="1345" y="1047"/>
                    <a:pt x="1343" y="1048"/>
                    <a:pt x="1342" y="1049"/>
                  </a:cubicBezTo>
                  <a:cubicBezTo>
                    <a:pt x="1341" y="1050"/>
                    <a:pt x="1340" y="1050"/>
                    <a:pt x="1339" y="1051"/>
                  </a:cubicBezTo>
                  <a:cubicBezTo>
                    <a:pt x="1339" y="1051"/>
                    <a:pt x="1339" y="1051"/>
                    <a:pt x="1339" y="1051"/>
                  </a:cubicBezTo>
                  <a:cubicBezTo>
                    <a:pt x="1330" y="1042"/>
                    <a:pt x="1330" y="1042"/>
                    <a:pt x="1330" y="1042"/>
                  </a:cubicBezTo>
                  <a:cubicBezTo>
                    <a:pt x="1330" y="1041"/>
                    <a:pt x="1330" y="1041"/>
                    <a:pt x="1330" y="1041"/>
                  </a:cubicBezTo>
                  <a:cubicBezTo>
                    <a:pt x="1331" y="1041"/>
                    <a:pt x="1331" y="1040"/>
                    <a:pt x="1332" y="1040"/>
                  </a:cubicBezTo>
                  <a:cubicBezTo>
                    <a:pt x="1335" y="1039"/>
                    <a:pt x="1337" y="1037"/>
                    <a:pt x="1339" y="1036"/>
                  </a:cubicBezTo>
                  <a:lnTo>
                    <a:pt x="1341" y="1035"/>
                  </a:lnTo>
                  <a:close/>
                  <a:moveTo>
                    <a:pt x="1345" y="1033"/>
                  </a:moveTo>
                  <a:cubicBezTo>
                    <a:pt x="1347" y="1032"/>
                    <a:pt x="1348" y="1032"/>
                    <a:pt x="1349" y="1031"/>
                  </a:cubicBezTo>
                  <a:cubicBezTo>
                    <a:pt x="1350" y="1031"/>
                    <a:pt x="1351" y="1030"/>
                    <a:pt x="1352" y="1030"/>
                  </a:cubicBezTo>
                  <a:cubicBezTo>
                    <a:pt x="1353" y="1029"/>
                    <a:pt x="1355" y="1029"/>
                    <a:pt x="1356" y="1028"/>
                  </a:cubicBezTo>
                  <a:cubicBezTo>
                    <a:pt x="1363" y="1038"/>
                    <a:pt x="1363" y="1038"/>
                    <a:pt x="1363" y="1038"/>
                  </a:cubicBezTo>
                  <a:cubicBezTo>
                    <a:pt x="1361" y="1039"/>
                    <a:pt x="1361" y="1039"/>
                    <a:pt x="1361" y="1039"/>
                  </a:cubicBezTo>
                  <a:cubicBezTo>
                    <a:pt x="1360" y="1039"/>
                    <a:pt x="1359" y="1040"/>
                    <a:pt x="1358" y="1040"/>
                  </a:cubicBezTo>
                  <a:cubicBezTo>
                    <a:pt x="1357" y="1041"/>
                    <a:pt x="1355" y="1042"/>
                    <a:pt x="1353" y="1043"/>
                  </a:cubicBezTo>
                  <a:cubicBezTo>
                    <a:pt x="1353" y="1043"/>
                    <a:pt x="1353" y="1043"/>
                    <a:pt x="1353" y="1043"/>
                  </a:cubicBezTo>
                  <a:cubicBezTo>
                    <a:pt x="1352" y="1042"/>
                    <a:pt x="1352" y="1042"/>
                    <a:pt x="1352" y="1042"/>
                  </a:cubicBezTo>
                  <a:lnTo>
                    <a:pt x="1345" y="1033"/>
                  </a:lnTo>
                  <a:close/>
                  <a:moveTo>
                    <a:pt x="1362" y="1027"/>
                  </a:moveTo>
                  <a:cubicBezTo>
                    <a:pt x="1361" y="1026"/>
                    <a:pt x="1361" y="1026"/>
                    <a:pt x="1361" y="1026"/>
                  </a:cubicBezTo>
                  <a:cubicBezTo>
                    <a:pt x="1364" y="1025"/>
                    <a:pt x="1368" y="1024"/>
                    <a:pt x="1371" y="1023"/>
                  </a:cubicBezTo>
                  <a:cubicBezTo>
                    <a:pt x="1373" y="1022"/>
                    <a:pt x="1373" y="1022"/>
                    <a:pt x="1373" y="1022"/>
                  </a:cubicBezTo>
                  <a:cubicBezTo>
                    <a:pt x="1374" y="1022"/>
                    <a:pt x="1374" y="1022"/>
                    <a:pt x="1374" y="1022"/>
                  </a:cubicBezTo>
                  <a:cubicBezTo>
                    <a:pt x="1374" y="1023"/>
                    <a:pt x="1374" y="1023"/>
                    <a:pt x="1374" y="1023"/>
                  </a:cubicBezTo>
                  <a:cubicBezTo>
                    <a:pt x="1375" y="1026"/>
                    <a:pt x="1375" y="1026"/>
                    <a:pt x="1375" y="1026"/>
                  </a:cubicBezTo>
                  <a:cubicBezTo>
                    <a:pt x="1377" y="1033"/>
                    <a:pt x="1377" y="1033"/>
                    <a:pt x="1377" y="1033"/>
                  </a:cubicBezTo>
                  <a:cubicBezTo>
                    <a:pt x="1375" y="1034"/>
                    <a:pt x="1373" y="1034"/>
                    <a:pt x="1370" y="1035"/>
                  </a:cubicBezTo>
                  <a:cubicBezTo>
                    <a:pt x="1370" y="1036"/>
                    <a:pt x="1369" y="1036"/>
                    <a:pt x="1368" y="1036"/>
                  </a:cubicBezTo>
                  <a:lnTo>
                    <a:pt x="1362" y="1027"/>
                  </a:lnTo>
                  <a:close/>
                  <a:moveTo>
                    <a:pt x="1377" y="1016"/>
                  </a:moveTo>
                  <a:cubicBezTo>
                    <a:pt x="1377" y="1016"/>
                    <a:pt x="1377" y="1016"/>
                    <a:pt x="1377" y="1016"/>
                  </a:cubicBezTo>
                  <a:cubicBezTo>
                    <a:pt x="1377" y="1015"/>
                    <a:pt x="1377" y="1015"/>
                    <a:pt x="1377" y="1015"/>
                  </a:cubicBezTo>
                  <a:cubicBezTo>
                    <a:pt x="1376" y="1014"/>
                    <a:pt x="1376" y="1014"/>
                    <a:pt x="1376" y="1014"/>
                  </a:cubicBezTo>
                  <a:cubicBezTo>
                    <a:pt x="1377" y="1014"/>
                    <a:pt x="1377" y="1014"/>
                    <a:pt x="1377" y="1014"/>
                  </a:cubicBezTo>
                  <a:cubicBezTo>
                    <a:pt x="1382" y="1014"/>
                    <a:pt x="1382" y="1014"/>
                    <a:pt x="1382" y="1014"/>
                  </a:cubicBezTo>
                  <a:cubicBezTo>
                    <a:pt x="1383" y="1014"/>
                    <a:pt x="1383" y="1014"/>
                    <a:pt x="1383" y="1014"/>
                  </a:cubicBezTo>
                  <a:cubicBezTo>
                    <a:pt x="1384" y="1014"/>
                    <a:pt x="1384" y="1014"/>
                    <a:pt x="1384" y="1014"/>
                  </a:cubicBezTo>
                  <a:cubicBezTo>
                    <a:pt x="1385" y="1014"/>
                    <a:pt x="1385" y="1014"/>
                    <a:pt x="1385" y="1014"/>
                  </a:cubicBezTo>
                  <a:cubicBezTo>
                    <a:pt x="1385" y="1014"/>
                    <a:pt x="1385" y="1014"/>
                    <a:pt x="1385" y="1014"/>
                  </a:cubicBezTo>
                  <a:cubicBezTo>
                    <a:pt x="1383" y="1014"/>
                    <a:pt x="1383" y="1014"/>
                    <a:pt x="1383" y="1014"/>
                  </a:cubicBezTo>
                  <a:cubicBezTo>
                    <a:pt x="1382" y="1014"/>
                    <a:pt x="1382" y="1014"/>
                    <a:pt x="1382" y="1014"/>
                  </a:cubicBezTo>
                  <a:cubicBezTo>
                    <a:pt x="1381" y="1015"/>
                    <a:pt x="1380" y="1015"/>
                    <a:pt x="1379" y="1015"/>
                  </a:cubicBezTo>
                  <a:lnTo>
                    <a:pt x="1377" y="1016"/>
                  </a:lnTo>
                  <a:close/>
                  <a:moveTo>
                    <a:pt x="1388" y="956"/>
                  </a:moveTo>
                  <a:cubicBezTo>
                    <a:pt x="1390" y="956"/>
                    <a:pt x="1390" y="956"/>
                    <a:pt x="1390" y="956"/>
                  </a:cubicBezTo>
                  <a:cubicBezTo>
                    <a:pt x="1395" y="956"/>
                    <a:pt x="1395" y="956"/>
                    <a:pt x="1395" y="956"/>
                  </a:cubicBezTo>
                  <a:cubicBezTo>
                    <a:pt x="1397" y="956"/>
                    <a:pt x="1397" y="956"/>
                    <a:pt x="1397" y="956"/>
                  </a:cubicBezTo>
                  <a:cubicBezTo>
                    <a:pt x="1396" y="957"/>
                    <a:pt x="1396" y="957"/>
                    <a:pt x="1396" y="957"/>
                  </a:cubicBezTo>
                  <a:cubicBezTo>
                    <a:pt x="1394" y="960"/>
                    <a:pt x="1394" y="960"/>
                    <a:pt x="1394" y="960"/>
                  </a:cubicBezTo>
                  <a:cubicBezTo>
                    <a:pt x="1393" y="961"/>
                    <a:pt x="1393" y="961"/>
                    <a:pt x="1393" y="961"/>
                  </a:cubicBezTo>
                  <a:cubicBezTo>
                    <a:pt x="1392" y="963"/>
                    <a:pt x="1392" y="963"/>
                    <a:pt x="1392" y="963"/>
                  </a:cubicBezTo>
                  <a:cubicBezTo>
                    <a:pt x="1392" y="963"/>
                    <a:pt x="1392" y="963"/>
                    <a:pt x="1392" y="963"/>
                  </a:cubicBezTo>
                  <a:cubicBezTo>
                    <a:pt x="1391" y="963"/>
                    <a:pt x="1391" y="963"/>
                    <a:pt x="1391" y="963"/>
                  </a:cubicBezTo>
                  <a:cubicBezTo>
                    <a:pt x="1386" y="956"/>
                    <a:pt x="1386" y="956"/>
                    <a:pt x="1386" y="956"/>
                  </a:cubicBezTo>
                  <a:lnTo>
                    <a:pt x="1388" y="956"/>
                  </a:lnTo>
                  <a:close/>
                  <a:moveTo>
                    <a:pt x="1386" y="951"/>
                  </a:moveTo>
                  <a:cubicBezTo>
                    <a:pt x="1388" y="949"/>
                    <a:pt x="1388" y="949"/>
                    <a:pt x="1388" y="949"/>
                  </a:cubicBezTo>
                  <a:cubicBezTo>
                    <a:pt x="1390" y="946"/>
                    <a:pt x="1390" y="946"/>
                    <a:pt x="1390" y="946"/>
                  </a:cubicBezTo>
                  <a:cubicBezTo>
                    <a:pt x="1392" y="944"/>
                    <a:pt x="1392" y="944"/>
                    <a:pt x="1392" y="944"/>
                  </a:cubicBezTo>
                  <a:cubicBezTo>
                    <a:pt x="1392" y="944"/>
                    <a:pt x="1392" y="944"/>
                    <a:pt x="1392" y="944"/>
                  </a:cubicBezTo>
                  <a:cubicBezTo>
                    <a:pt x="1392" y="944"/>
                    <a:pt x="1392" y="944"/>
                    <a:pt x="1392" y="944"/>
                  </a:cubicBezTo>
                  <a:cubicBezTo>
                    <a:pt x="1397" y="951"/>
                    <a:pt x="1397" y="951"/>
                    <a:pt x="1397" y="951"/>
                  </a:cubicBezTo>
                  <a:cubicBezTo>
                    <a:pt x="1396" y="951"/>
                    <a:pt x="1396" y="951"/>
                    <a:pt x="1396" y="951"/>
                  </a:cubicBezTo>
                  <a:cubicBezTo>
                    <a:pt x="1390" y="951"/>
                    <a:pt x="1390" y="951"/>
                    <a:pt x="1390" y="951"/>
                  </a:cubicBezTo>
                  <a:lnTo>
                    <a:pt x="1386" y="951"/>
                  </a:lnTo>
                  <a:close/>
                  <a:moveTo>
                    <a:pt x="1392" y="972"/>
                  </a:moveTo>
                  <a:cubicBezTo>
                    <a:pt x="1397" y="980"/>
                    <a:pt x="1397" y="980"/>
                    <a:pt x="1397" y="980"/>
                  </a:cubicBezTo>
                  <a:cubicBezTo>
                    <a:pt x="1393" y="980"/>
                    <a:pt x="1393" y="980"/>
                    <a:pt x="1393" y="980"/>
                  </a:cubicBezTo>
                  <a:cubicBezTo>
                    <a:pt x="1390" y="980"/>
                    <a:pt x="1390" y="980"/>
                    <a:pt x="1390" y="980"/>
                  </a:cubicBezTo>
                  <a:cubicBezTo>
                    <a:pt x="1388" y="980"/>
                    <a:pt x="1388" y="980"/>
                    <a:pt x="1388" y="980"/>
                  </a:cubicBezTo>
                  <a:cubicBezTo>
                    <a:pt x="1386" y="980"/>
                    <a:pt x="1386" y="980"/>
                    <a:pt x="1386" y="980"/>
                  </a:cubicBezTo>
                  <a:cubicBezTo>
                    <a:pt x="1387" y="979"/>
                    <a:pt x="1387" y="979"/>
                    <a:pt x="1387" y="979"/>
                  </a:cubicBezTo>
                  <a:cubicBezTo>
                    <a:pt x="1388" y="977"/>
                    <a:pt x="1388" y="977"/>
                    <a:pt x="1388" y="977"/>
                  </a:cubicBezTo>
                  <a:cubicBezTo>
                    <a:pt x="1389" y="976"/>
                    <a:pt x="1389" y="976"/>
                    <a:pt x="1389" y="976"/>
                  </a:cubicBezTo>
                  <a:lnTo>
                    <a:pt x="1392" y="972"/>
                  </a:lnTo>
                  <a:close/>
                  <a:moveTo>
                    <a:pt x="1389" y="985"/>
                  </a:moveTo>
                  <a:cubicBezTo>
                    <a:pt x="1393" y="985"/>
                    <a:pt x="1393" y="985"/>
                    <a:pt x="1393" y="985"/>
                  </a:cubicBezTo>
                  <a:cubicBezTo>
                    <a:pt x="1395" y="985"/>
                    <a:pt x="1395" y="985"/>
                    <a:pt x="1395" y="985"/>
                  </a:cubicBezTo>
                  <a:cubicBezTo>
                    <a:pt x="1394" y="986"/>
                    <a:pt x="1394" y="986"/>
                    <a:pt x="1394" y="986"/>
                  </a:cubicBezTo>
                  <a:cubicBezTo>
                    <a:pt x="1392" y="988"/>
                    <a:pt x="1392" y="988"/>
                    <a:pt x="1392" y="988"/>
                  </a:cubicBezTo>
                  <a:cubicBezTo>
                    <a:pt x="1390" y="990"/>
                    <a:pt x="1390" y="990"/>
                    <a:pt x="1390" y="990"/>
                  </a:cubicBezTo>
                  <a:cubicBezTo>
                    <a:pt x="1389" y="991"/>
                    <a:pt x="1389" y="991"/>
                    <a:pt x="1389" y="991"/>
                  </a:cubicBezTo>
                  <a:cubicBezTo>
                    <a:pt x="1387" y="988"/>
                    <a:pt x="1387" y="988"/>
                    <a:pt x="1387" y="988"/>
                  </a:cubicBezTo>
                  <a:cubicBezTo>
                    <a:pt x="1386" y="985"/>
                    <a:pt x="1386" y="985"/>
                    <a:pt x="1386" y="985"/>
                  </a:cubicBezTo>
                  <a:lnTo>
                    <a:pt x="1389" y="985"/>
                  </a:lnTo>
                  <a:close/>
                  <a:moveTo>
                    <a:pt x="1386" y="1001"/>
                  </a:moveTo>
                  <a:cubicBezTo>
                    <a:pt x="1387" y="1000"/>
                    <a:pt x="1387" y="1000"/>
                    <a:pt x="1387" y="1000"/>
                  </a:cubicBezTo>
                  <a:cubicBezTo>
                    <a:pt x="1389" y="1004"/>
                    <a:pt x="1389" y="1004"/>
                    <a:pt x="1389" y="1004"/>
                  </a:cubicBezTo>
                  <a:cubicBezTo>
                    <a:pt x="1391" y="1007"/>
                    <a:pt x="1391" y="1007"/>
                    <a:pt x="1391" y="1007"/>
                  </a:cubicBezTo>
                  <a:cubicBezTo>
                    <a:pt x="1392" y="1009"/>
                    <a:pt x="1392" y="1009"/>
                    <a:pt x="1392" y="1009"/>
                  </a:cubicBezTo>
                  <a:cubicBezTo>
                    <a:pt x="1391" y="1009"/>
                    <a:pt x="1391" y="1009"/>
                    <a:pt x="1391" y="1009"/>
                  </a:cubicBezTo>
                  <a:cubicBezTo>
                    <a:pt x="1389" y="1009"/>
                    <a:pt x="1389" y="1009"/>
                    <a:pt x="1389" y="1009"/>
                  </a:cubicBezTo>
                  <a:cubicBezTo>
                    <a:pt x="1383" y="1009"/>
                    <a:pt x="1383" y="1009"/>
                    <a:pt x="1383" y="1009"/>
                  </a:cubicBezTo>
                  <a:cubicBezTo>
                    <a:pt x="1379" y="1009"/>
                    <a:pt x="1379" y="1009"/>
                    <a:pt x="1379" y="1009"/>
                  </a:cubicBezTo>
                  <a:cubicBezTo>
                    <a:pt x="1379" y="1009"/>
                    <a:pt x="1379" y="1009"/>
                    <a:pt x="1379" y="1009"/>
                  </a:cubicBezTo>
                  <a:cubicBezTo>
                    <a:pt x="1379" y="1008"/>
                    <a:pt x="1379" y="1008"/>
                    <a:pt x="1379" y="1008"/>
                  </a:cubicBezTo>
                  <a:cubicBezTo>
                    <a:pt x="1381" y="1007"/>
                    <a:pt x="1381" y="1007"/>
                    <a:pt x="1381" y="1007"/>
                  </a:cubicBezTo>
                  <a:cubicBezTo>
                    <a:pt x="1383" y="1004"/>
                    <a:pt x="1383" y="1004"/>
                    <a:pt x="1383" y="1004"/>
                  </a:cubicBezTo>
                  <a:cubicBezTo>
                    <a:pt x="1384" y="1003"/>
                    <a:pt x="1384" y="1003"/>
                    <a:pt x="1384" y="1003"/>
                  </a:cubicBezTo>
                  <a:cubicBezTo>
                    <a:pt x="1385" y="1002"/>
                    <a:pt x="1385" y="1002"/>
                    <a:pt x="1385" y="1002"/>
                  </a:cubicBezTo>
                  <a:lnTo>
                    <a:pt x="1386" y="1001"/>
                  </a:lnTo>
                  <a:close/>
                  <a:moveTo>
                    <a:pt x="1380" y="1020"/>
                  </a:moveTo>
                  <a:cubicBezTo>
                    <a:pt x="1381" y="1020"/>
                    <a:pt x="1381" y="1020"/>
                    <a:pt x="1381" y="1020"/>
                  </a:cubicBezTo>
                  <a:cubicBezTo>
                    <a:pt x="1383" y="1019"/>
                    <a:pt x="1383" y="1019"/>
                    <a:pt x="1383" y="1019"/>
                  </a:cubicBezTo>
                  <a:cubicBezTo>
                    <a:pt x="1384" y="1019"/>
                    <a:pt x="1385" y="1019"/>
                    <a:pt x="1387" y="1018"/>
                  </a:cubicBezTo>
                  <a:cubicBezTo>
                    <a:pt x="1388" y="1018"/>
                    <a:pt x="1388" y="1018"/>
                    <a:pt x="1388" y="1018"/>
                  </a:cubicBezTo>
                  <a:cubicBezTo>
                    <a:pt x="1389" y="1018"/>
                    <a:pt x="1389" y="1018"/>
                    <a:pt x="1389" y="1018"/>
                  </a:cubicBezTo>
                  <a:cubicBezTo>
                    <a:pt x="1390" y="1018"/>
                    <a:pt x="1391" y="1018"/>
                    <a:pt x="1392" y="1017"/>
                  </a:cubicBezTo>
                  <a:cubicBezTo>
                    <a:pt x="1393" y="1017"/>
                    <a:pt x="1394" y="1017"/>
                    <a:pt x="1395" y="1017"/>
                  </a:cubicBezTo>
                  <a:cubicBezTo>
                    <a:pt x="1395" y="1021"/>
                    <a:pt x="1395" y="1021"/>
                    <a:pt x="1395" y="1021"/>
                  </a:cubicBezTo>
                  <a:cubicBezTo>
                    <a:pt x="1396" y="1025"/>
                    <a:pt x="1396" y="1025"/>
                    <a:pt x="1396" y="1025"/>
                  </a:cubicBezTo>
                  <a:cubicBezTo>
                    <a:pt x="1397" y="1027"/>
                    <a:pt x="1397" y="1027"/>
                    <a:pt x="1397" y="1027"/>
                  </a:cubicBezTo>
                  <a:cubicBezTo>
                    <a:pt x="1397" y="1028"/>
                    <a:pt x="1397" y="1028"/>
                    <a:pt x="1397" y="1028"/>
                  </a:cubicBezTo>
                  <a:cubicBezTo>
                    <a:pt x="1397" y="1028"/>
                    <a:pt x="1397" y="1028"/>
                    <a:pt x="1397" y="1028"/>
                  </a:cubicBezTo>
                  <a:cubicBezTo>
                    <a:pt x="1395" y="1028"/>
                    <a:pt x="1394" y="1029"/>
                    <a:pt x="1393" y="1029"/>
                  </a:cubicBezTo>
                  <a:cubicBezTo>
                    <a:pt x="1391" y="1029"/>
                    <a:pt x="1391" y="1029"/>
                    <a:pt x="1391" y="1029"/>
                  </a:cubicBezTo>
                  <a:cubicBezTo>
                    <a:pt x="1390" y="1029"/>
                    <a:pt x="1390" y="1029"/>
                    <a:pt x="1390" y="1029"/>
                  </a:cubicBezTo>
                  <a:cubicBezTo>
                    <a:pt x="1389" y="1030"/>
                    <a:pt x="1388" y="1030"/>
                    <a:pt x="1387" y="1030"/>
                  </a:cubicBezTo>
                  <a:cubicBezTo>
                    <a:pt x="1386" y="1031"/>
                    <a:pt x="1384" y="1031"/>
                    <a:pt x="1383" y="1031"/>
                  </a:cubicBezTo>
                  <a:cubicBezTo>
                    <a:pt x="1382" y="1031"/>
                    <a:pt x="1382" y="1031"/>
                    <a:pt x="1382" y="1031"/>
                  </a:cubicBezTo>
                  <a:cubicBezTo>
                    <a:pt x="1382" y="1031"/>
                    <a:pt x="1382" y="1031"/>
                    <a:pt x="1382" y="1031"/>
                  </a:cubicBezTo>
                  <a:cubicBezTo>
                    <a:pt x="1379" y="1022"/>
                    <a:pt x="1379" y="1022"/>
                    <a:pt x="1379" y="1022"/>
                  </a:cubicBezTo>
                  <a:cubicBezTo>
                    <a:pt x="1378" y="1020"/>
                    <a:pt x="1378" y="1020"/>
                    <a:pt x="1378" y="1020"/>
                  </a:cubicBezTo>
                  <a:lnTo>
                    <a:pt x="1380" y="1020"/>
                  </a:lnTo>
                  <a:close/>
                  <a:moveTo>
                    <a:pt x="1396" y="997"/>
                  </a:moveTo>
                  <a:cubicBezTo>
                    <a:pt x="1396" y="999"/>
                    <a:pt x="1396" y="999"/>
                    <a:pt x="1396" y="999"/>
                  </a:cubicBezTo>
                  <a:cubicBezTo>
                    <a:pt x="1396" y="1000"/>
                    <a:pt x="1396" y="1000"/>
                    <a:pt x="1396" y="1000"/>
                  </a:cubicBezTo>
                  <a:cubicBezTo>
                    <a:pt x="1395" y="1001"/>
                    <a:pt x="1395" y="1001"/>
                    <a:pt x="1395" y="1001"/>
                  </a:cubicBezTo>
                  <a:cubicBezTo>
                    <a:pt x="1395" y="1003"/>
                    <a:pt x="1395" y="1003"/>
                    <a:pt x="1395" y="1003"/>
                  </a:cubicBezTo>
                  <a:cubicBezTo>
                    <a:pt x="1393" y="999"/>
                    <a:pt x="1393" y="999"/>
                    <a:pt x="1393" y="999"/>
                  </a:cubicBezTo>
                  <a:cubicBezTo>
                    <a:pt x="1391" y="996"/>
                    <a:pt x="1391" y="996"/>
                    <a:pt x="1391" y="996"/>
                  </a:cubicBezTo>
                  <a:cubicBezTo>
                    <a:pt x="1392" y="996"/>
                    <a:pt x="1392" y="996"/>
                    <a:pt x="1392" y="996"/>
                  </a:cubicBezTo>
                  <a:cubicBezTo>
                    <a:pt x="1392" y="995"/>
                    <a:pt x="1392" y="995"/>
                    <a:pt x="1392" y="995"/>
                  </a:cubicBezTo>
                  <a:cubicBezTo>
                    <a:pt x="1393" y="994"/>
                    <a:pt x="1393" y="994"/>
                    <a:pt x="1393" y="994"/>
                  </a:cubicBezTo>
                  <a:cubicBezTo>
                    <a:pt x="1396" y="991"/>
                    <a:pt x="1396" y="991"/>
                    <a:pt x="1396" y="991"/>
                  </a:cubicBezTo>
                  <a:cubicBezTo>
                    <a:pt x="1398" y="990"/>
                    <a:pt x="1398" y="990"/>
                    <a:pt x="1398" y="990"/>
                  </a:cubicBezTo>
                  <a:cubicBezTo>
                    <a:pt x="1397" y="993"/>
                    <a:pt x="1397" y="993"/>
                    <a:pt x="1397" y="993"/>
                  </a:cubicBezTo>
                  <a:lnTo>
                    <a:pt x="1396" y="997"/>
                  </a:lnTo>
                  <a:close/>
                  <a:moveTo>
                    <a:pt x="1395" y="969"/>
                  </a:moveTo>
                  <a:cubicBezTo>
                    <a:pt x="1395" y="968"/>
                    <a:pt x="1395" y="968"/>
                    <a:pt x="1395" y="968"/>
                  </a:cubicBezTo>
                  <a:cubicBezTo>
                    <a:pt x="1395" y="967"/>
                    <a:pt x="1395" y="967"/>
                    <a:pt x="1395" y="967"/>
                  </a:cubicBezTo>
                  <a:cubicBezTo>
                    <a:pt x="1397" y="965"/>
                    <a:pt x="1397" y="965"/>
                    <a:pt x="1397" y="965"/>
                  </a:cubicBezTo>
                  <a:cubicBezTo>
                    <a:pt x="1398" y="963"/>
                    <a:pt x="1398" y="963"/>
                    <a:pt x="1398" y="963"/>
                  </a:cubicBezTo>
                  <a:cubicBezTo>
                    <a:pt x="1399" y="962"/>
                    <a:pt x="1399" y="962"/>
                    <a:pt x="1399" y="962"/>
                  </a:cubicBezTo>
                  <a:cubicBezTo>
                    <a:pt x="1399" y="965"/>
                    <a:pt x="1399" y="965"/>
                    <a:pt x="1399" y="965"/>
                  </a:cubicBezTo>
                  <a:cubicBezTo>
                    <a:pt x="1399" y="967"/>
                    <a:pt x="1399" y="967"/>
                    <a:pt x="1399" y="967"/>
                  </a:cubicBezTo>
                  <a:cubicBezTo>
                    <a:pt x="1399" y="970"/>
                    <a:pt x="1399" y="970"/>
                    <a:pt x="1399" y="970"/>
                  </a:cubicBezTo>
                  <a:cubicBezTo>
                    <a:pt x="1399" y="973"/>
                    <a:pt x="1399" y="973"/>
                    <a:pt x="1399" y="973"/>
                  </a:cubicBezTo>
                  <a:cubicBezTo>
                    <a:pt x="1399" y="974"/>
                    <a:pt x="1399" y="974"/>
                    <a:pt x="1399" y="974"/>
                  </a:cubicBezTo>
                  <a:lnTo>
                    <a:pt x="1395" y="969"/>
                  </a:lnTo>
                  <a:close/>
                  <a:moveTo>
                    <a:pt x="1396" y="929"/>
                  </a:moveTo>
                  <a:cubicBezTo>
                    <a:pt x="1395" y="930"/>
                    <a:pt x="1395" y="930"/>
                    <a:pt x="1395" y="930"/>
                  </a:cubicBezTo>
                  <a:cubicBezTo>
                    <a:pt x="1393" y="933"/>
                    <a:pt x="1393" y="933"/>
                    <a:pt x="1393" y="933"/>
                  </a:cubicBezTo>
                  <a:cubicBezTo>
                    <a:pt x="1393" y="933"/>
                    <a:pt x="1393" y="933"/>
                    <a:pt x="1393" y="933"/>
                  </a:cubicBezTo>
                  <a:cubicBezTo>
                    <a:pt x="1392" y="934"/>
                    <a:pt x="1392" y="934"/>
                    <a:pt x="1392" y="934"/>
                  </a:cubicBezTo>
                  <a:cubicBezTo>
                    <a:pt x="1392" y="935"/>
                    <a:pt x="1392" y="935"/>
                    <a:pt x="1392" y="935"/>
                  </a:cubicBezTo>
                  <a:cubicBezTo>
                    <a:pt x="1390" y="933"/>
                    <a:pt x="1390" y="933"/>
                    <a:pt x="1390" y="933"/>
                  </a:cubicBezTo>
                  <a:cubicBezTo>
                    <a:pt x="1386" y="927"/>
                    <a:pt x="1386" y="927"/>
                    <a:pt x="1386" y="927"/>
                  </a:cubicBezTo>
                  <a:cubicBezTo>
                    <a:pt x="1387" y="927"/>
                    <a:pt x="1387" y="927"/>
                    <a:pt x="1387" y="927"/>
                  </a:cubicBezTo>
                  <a:cubicBezTo>
                    <a:pt x="1388" y="927"/>
                    <a:pt x="1388" y="927"/>
                    <a:pt x="1388" y="927"/>
                  </a:cubicBezTo>
                  <a:cubicBezTo>
                    <a:pt x="1392" y="927"/>
                    <a:pt x="1392" y="927"/>
                    <a:pt x="1392" y="927"/>
                  </a:cubicBezTo>
                  <a:cubicBezTo>
                    <a:pt x="1395" y="927"/>
                    <a:pt x="1395" y="927"/>
                    <a:pt x="1395" y="927"/>
                  </a:cubicBezTo>
                  <a:cubicBezTo>
                    <a:pt x="1397" y="927"/>
                    <a:pt x="1397" y="927"/>
                    <a:pt x="1397" y="927"/>
                  </a:cubicBezTo>
                  <a:lnTo>
                    <a:pt x="1396" y="929"/>
                  </a:lnTo>
                  <a:close/>
                  <a:moveTo>
                    <a:pt x="1389" y="939"/>
                  </a:moveTo>
                  <a:cubicBezTo>
                    <a:pt x="1388" y="940"/>
                    <a:pt x="1388" y="940"/>
                    <a:pt x="1388" y="940"/>
                  </a:cubicBezTo>
                  <a:cubicBezTo>
                    <a:pt x="1386" y="942"/>
                    <a:pt x="1386" y="942"/>
                    <a:pt x="1386" y="942"/>
                  </a:cubicBezTo>
                  <a:cubicBezTo>
                    <a:pt x="1384" y="945"/>
                    <a:pt x="1384" y="945"/>
                    <a:pt x="1384" y="945"/>
                  </a:cubicBezTo>
                  <a:cubicBezTo>
                    <a:pt x="1384" y="946"/>
                    <a:pt x="1384" y="946"/>
                    <a:pt x="1384" y="946"/>
                  </a:cubicBezTo>
                  <a:cubicBezTo>
                    <a:pt x="1384" y="945"/>
                    <a:pt x="1384" y="945"/>
                    <a:pt x="1384" y="945"/>
                  </a:cubicBezTo>
                  <a:cubicBezTo>
                    <a:pt x="1384" y="940"/>
                    <a:pt x="1384" y="940"/>
                    <a:pt x="1384" y="940"/>
                  </a:cubicBezTo>
                  <a:cubicBezTo>
                    <a:pt x="1384" y="937"/>
                    <a:pt x="1384" y="937"/>
                    <a:pt x="1384" y="937"/>
                  </a:cubicBezTo>
                  <a:cubicBezTo>
                    <a:pt x="1384" y="933"/>
                    <a:pt x="1384" y="933"/>
                    <a:pt x="1384" y="933"/>
                  </a:cubicBezTo>
                  <a:lnTo>
                    <a:pt x="1389" y="939"/>
                  </a:lnTo>
                  <a:close/>
                  <a:moveTo>
                    <a:pt x="1388" y="968"/>
                  </a:moveTo>
                  <a:cubicBezTo>
                    <a:pt x="1385" y="972"/>
                    <a:pt x="1385" y="972"/>
                    <a:pt x="1385" y="972"/>
                  </a:cubicBezTo>
                  <a:cubicBezTo>
                    <a:pt x="1384" y="974"/>
                    <a:pt x="1384" y="974"/>
                    <a:pt x="1384" y="974"/>
                  </a:cubicBezTo>
                  <a:cubicBezTo>
                    <a:pt x="1384" y="974"/>
                    <a:pt x="1384" y="974"/>
                    <a:pt x="1384" y="974"/>
                  </a:cubicBezTo>
                  <a:cubicBezTo>
                    <a:pt x="1384" y="974"/>
                    <a:pt x="1384" y="974"/>
                    <a:pt x="1384" y="974"/>
                  </a:cubicBezTo>
                  <a:cubicBezTo>
                    <a:pt x="1384" y="971"/>
                    <a:pt x="1384" y="971"/>
                    <a:pt x="1384" y="971"/>
                  </a:cubicBezTo>
                  <a:cubicBezTo>
                    <a:pt x="1384" y="961"/>
                    <a:pt x="1384" y="961"/>
                    <a:pt x="1384" y="961"/>
                  </a:cubicBezTo>
                  <a:lnTo>
                    <a:pt x="1388" y="968"/>
                  </a:lnTo>
                  <a:close/>
                  <a:moveTo>
                    <a:pt x="1385" y="995"/>
                  </a:moveTo>
                  <a:cubicBezTo>
                    <a:pt x="1384" y="996"/>
                    <a:pt x="1384" y="996"/>
                    <a:pt x="1384" y="996"/>
                  </a:cubicBezTo>
                  <a:cubicBezTo>
                    <a:pt x="1383" y="997"/>
                    <a:pt x="1383" y="997"/>
                    <a:pt x="1383" y="997"/>
                  </a:cubicBezTo>
                  <a:cubicBezTo>
                    <a:pt x="1382" y="998"/>
                    <a:pt x="1382" y="998"/>
                    <a:pt x="1382" y="998"/>
                  </a:cubicBezTo>
                  <a:cubicBezTo>
                    <a:pt x="1381" y="999"/>
                    <a:pt x="1381" y="999"/>
                    <a:pt x="1381" y="999"/>
                  </a:cubicBezTo>
                  <a:cubicBezTo>
                    <a:pt x="1380" y="1000"/>
                    <a:pt x="1380" y="1000"/>
                    <a:pt x="1380" y="1000"/>
                  </a:cubicBezTo>
                  <a:cubicBezTo>
                    <a:pt x="1378" y="1002"/>
                    <a:pt x="1378" y="1002"/>
                    <a:pt x="1378" y="1002"/>
                  </a:cubicBezTo>
                  <a:cubicBezTo>
                    <a:pt x="1379" y="999"/>
                    <a:pt x="1379" y="999"/>
                    <a:pt x="1379" y="999"/>
                  </a:cubicBezTo>
                  <a:cubicBezTo>
                    <a:pt x="1379" y="998"/>
                    <a:pt x="1379" y="998"/>
                    <a:pt x="1379" y="998"/>
                  </a:cubicBezTo>
                  <a:cubicBezTo>
                    <a:pt x="1380" y="996"/>
                    <a:pt x="1380" y="996"/>
                    <a:pt x="1380" y="996"/>
                  </a:cubicBezTo>
                  <a:cubicBezTo>
                    <a:pt x="1380" y="995"/>
                    <a:pt x="1380" y="995"/>
                    <a:pt x="1380" y="995"/>
                  </a:cubicBezTo>
                  <a:cubicBezTo>
                    <a:pt x="1381" y="992"/>
                    <a:pt x="1381" y="992"/>
                    <a:pt x="1381" y="992"/>
                  </a:cubicBezTo>
                  <a:cubicBezTo>
                    <a:pt x="1382" y="989"/>
                    <a:pt x="1382" y="989"/>
                    <a:pt x="1382" y="989"/>
                  </a:cubicBezTo>
                  <a:lnTo>
                    <a:pt x="1385" y="995"/>
                  </a:lnTo>
                  <a:close/>
                  <a:moveTo>
                    <a:pt x="1382" y="898"/>
                  </a:moveTo>
                  <a:cubicBezTo>
                    <a:pt x="1358" y="881"/>
                    <a:pt x="1358" y="881"/>
                    <a:pt x="1358" y="881"/>
                  </a:cubicBezTo>
                  <a:cubicBezTo>
                    <a:pt x="1362" y="879"/>
                    <a:pt x="1362" y="879"/>
                    <a:pt x="1362" y="879"/>
                  </a:cubicBezTo>
                  <a:cubicBezTo>
                    <a:pt x="1364" y="878"/>
                    <a:pt x="1364" y="878"/>
                    <a:pt x="1364" y="878"/>
                  </a:cubicBezTo>
                  <a:cubicBezTo>
                    <a:pt x="1366" y="877"/>
                    <a:pt x="1366" y="877"/>
                    <a:pt x="1366" y="877"/>
                  </a:cubicBezTo>
                  <a:cubicBezTo>
                    <a:pt x="1370" y="875"/>
                    <a:pt x="1370" y="875"/>
                    <a:pt x="1370" y="875"/>
                  </a:cubicBezTo>
                  <a:cubicBezTo>
                    <a:pt x="1373" y="873"/>
                    <a:pt x="1373" y="873"/>
                    <a:pt x="1373" y="873"/>
                  </a:cubicBezTo>
                  <a:cubicBezTo>
                    <a:pt x="1376" y="872"/>
                    <a:pt x="1376" y="872"/>
                    <a:pt x="1376" y="872"/>
                  </a:cubicBezTo>
                  <a:cubicBezTo>
                    <a:pt x="1378" y="871"/>
                    <a:pt x="1378" y="871"/>
                    <a:pt x="1378" y="871"/>
                  </a:cubicBezTo>
                  <a:cubicBezTo>
                    <a:pt x="1379" y="870"/>
                    <a:pt x="1379" y="870"/>
                    <a:pt x="1379" y="870"/>
                  </a:cubicBezTo>
                  <a:cubicBezTo>
                    <a:pt x="1383" y="868"/>
                    <a:pt x="1383" y="868"/>
                    <a:pt x="1383" y="868"/>
                  </a:cubicBezTo>
                  <a:cubicBezTo>
                    <a:pt x="1387" y="866"/>
                    <a:pt x="1387" y="866"/>
                    <a:pt x="1387" y="866"/>
                  </a:cubicBezTo>
                  <a:cubicBezTo>
                    <a:pt x="1390" y="865"/>
                    <a:pt x="1390" y="865"/>
                    <a:pt x="1390" y="865"/>
                  </a:cubicBezTo>
                  <a:cubicBezTo>
                    <a:pt x="1391" y="864"/>
                    <a:pt x="1391" y="864"/>
                    <a:pt x="1391" y="864"/>
                  </a:cubicBezTo>
                  <a:cubicBezTo>
                    <a:pt x="1391" y="866"/>
                    <a:pt x="1391" y="866"/>
                    <a:pt x="1391" y="866"/>
                  </a:cubicBezTo>
                  <a:cubicBezTo>
                    <a:pt x="1390" y="869"/>
                    <a:pt x="1390" y="869"/>
                    <a:pt x="1390" y="869"/>
                  </a:cubicBezTo>
                  <a:cubicBezTo>
                    <a:pt x="1389" y="874"/>
                    <a:pt x="1389" y="874"/>
                    <a:pt x="1389" y="874"/>
                  </a:cubicBezTo>
                  <a:cubicBezTo>
                    <a:pt x="1389" y="879"/>
                    <a:pt x="1389" y="879"/>
                    <a:pt x="1389" y="879"/>
                  </a:cubicBezTo>
                  <a:cubicBezTo>
                    <a:pt x="1388" y="881"/>
                    <a:pt x="1388" y="881"/>
                    <a:pt x="1388" y="881"/>
                  </a:cubicBezTo>
                  <a:cubicBezTo>
                    <a:pt x="1388" y="883"/>
                    <a:pt x="1388" y="883"/>
                    <a:pt x="1388" y="883"/>
                  </a:cubicBezTo>
                  <a:cubicBezTo>
                    <a:pt x="1387" y="886"/>
                    <a:pt x="1387" y="886"/>
                    <a:pt x="1387" y="886"/>
                  </a:cubicBezTo>
                  <a:cubicBezTo>
                    <a:pt x="1386" y="890"/>
                    <a:pt x="1386" y="890"/>
                    <a:pt x="1386" y="890"/>
                  </a:cubicBezTo>
                  <a:cubicBezTo>
                    <a:pt x="1385" y="895"/>
                    <a:pt x="1385" y="895"/>
                    <a:pt x="1385" y="895"/>
                  </a:cubicBezTo>
                  <a:cubicBezTo>
                    <a:pt x="1384" y="898"/>
                    <a:pt x="1384" y="898"/>
                    <a:pt x="1384" y="898"/>
                  </a:cubicBezTo>
                  <a:cubicBezTo>
                    <a:pt x="1384" y="900"/>
                    <a:pt x="1384" y="900"/>
                    <a:pt x="1384" y="900"/>
                  </a:cubicBezTo>
                  <a:lnTo>
                    <a:pt x="1382" y="898"/>
                  </a:lnTo>
                  <a:close/>
                  <a:moveTo>
                    <a:pt x="1386" y="849"/>
                  </a:moveTo>
                  <a:cubicBezTo>
                    <a:pt x="1371" y="835"/>
                    <a:pt x="1371" y="835"/>
                    <a:pt x="1371" y="835"/>
                  </a:cubicBezTo>
                  <a:cubicBezTo>
                    <a:pt x="1372" y="835"/>
                    <a:pt x="1372" y="835"/>
                    <a:pt x="1372" y="835"/>
                  </a:cubicBezTo>
                  <a:cubicBezTo>
                    <a:pt x="1373" y="834"/>
                    <a:pt x="1373" y="834"/>
                    <a:pt x="1373" y="834"/>
                  </a:cubicBezTo>
                  <a:cubicBezTo>
                    <a:pt x="1376" y="832"/>
                    <a:pt x="1376" y="832"/>
                    <a:pt x="1376" y="832"/>
                  </a:cubicBezTo>
                  <a:cubicBezTo>
                    <a:pt x="1378" y="831"/>
                    <a:pt x="1378" y="831"/>
                    <a:pt x="1378" y="831"/>
                  </a:cubicBezTo>
                  <a:cubicBezTo>
                    <a:pt x="1379" y="831"/>
                    <a:pt x="1379" y="831"/>
                    <a:pt x="1379" y="831"/>
                  </a:cubicBezTo>
                  <a:cubicBezTo>
                    <a:pt x="1382" y="829"/>
                    <a:pt x="1382" y="829"/>
                    <a:pt x="1382" y="829"/>
                  </a:cubicBezTo>
                  <a:cubicBezTo>
                    <a:pt x="1386" y="826"/>
                    <a:pt x="1386" y="826"/>
                    <a:pt x="1386" y="826"/>
                  </a:cubicBezTo>
                  <a:cubicBezTo>
                    <a:pt x="1387" y="826"/>
                    <a:pt x="1387" y="826"/>
                    <a:pt x="1387" y="826"/>
                  </a:cubicBezTo>
                  <a:cubicBezTo>
                    <a:pt x="1388" y="825"/>
                    <a:pt x="1388" y="825"/>
                    <a:pt x="1388" y="825"/>
                  </a:cubicBezTo>
                  <a:cubicBezTo>
                    <a:pt x="1390" y="824"/>
                    <a:pt x="1390" y="824"/>
                    <a:pt x="1390" y="824"/>
                  </a:cubicBezTo>
                  <a:cubicBezTo>
                    <a:pt x="1391" y="823"/>
                    <a:pt x="1391" y="823"/>
                    <a:pt x="1391" y="823"/>
                  </a:cubicBezTo>
                  <a:cubicBezTo>
                    <a:pt x="1395" y="821"/>
                    <a:pt x="1395" y="821"/>
                    <a:pt x="1395" y="821"/>
                  </a:cubicBezTo>
                  <a:cubicBezTo>
                    <a:pt x="1396" y="820"/>
                    <a:pt x="1396" y="820"/>
                    <a:pt x="1396" y="820"/>
                  </a:cubicBezTo>
                  <a:cubicBezTo>
                    <a:pt x="1398" y="819"/>
                    <a:pt x="1398" y="819"/>
                    <a:pt x="1398" y="819"/>
                  </a:cubicBezTo>
                  <a:cubicBezTo>
                    <a:pt x="1399" y="819"/>
                    <a:pt x="1399" y="819"/>
                    <a:pt x="1399" y="819"/>
                  </a:cubicBezTo>
                  <a:cubicBezTo>
                    <a:pt x="1399" y="819"/>
                    <a:pt x="1399" y="819"/>
                    <a:pt x="1399" y="819"/>
                  </a:cubicBezTo>
                  <a:cubicBezTo>
                    <a:pt x="1398" y="822"/>
                    <a:pt x="1398" y="822"/>
                    <a:pt x="1398" y="822"/>
                  </a:cubicBezTo>
                  <a:cubicBezTo>
                    <a:pt x="1398" y="824"/>
                    <a:pt x="1398" y="824"/>
                    <a:pt x="1398" y="824"/>
                  </a:cubicBezTo>
                  <a:cubicBezTo>
                    <a:pt x="1397" y="829"/>
                    <a:pt x="1397" y="829"/>
                    <a:pt x="1397" y="829"/>
                  </a:cubicBezTo>
                  <a:cubicBezTo>
                    <a:pt x="1397" y="830"/>
                    <a:pt x="1397" y="830"/>
                    <a:pt x="1397" y="830"/>
                  </a:cubicBezTo>
                  <a:cubicBezTo>
                    <a:pt x="1397" y="833"/>
                    <a:pt x="1397" y="833"/>
                    <a:pt x="1397" y="833"/>
                  </a:cubicBezTo>
                  <a:cubicBezTo>
                    <a:pt x="1396" y="835"/>
                    <a:pt x="1396" y="835"/>
                    <a:pt x="1396" y="835"/>
                  </a:cubicBezTo>
                  <a:cubicBezTo>
                    <a:pt x="1396" y="836"/>
                    <a:pt x="1396" y="836"/>
                    <a:pt x="1396" y="836"/>
                  </a:cubicBezTo>
                  <a:cubicBezTo>
                    <a:pt x="1396" y="838"/>
                    <a:pt x="1396" y="840"/>
                    <a:pt x="1395" y="841"/>
                  </a:cubicBezTo>
                  <a:cubicBezTo>
                    <a:pt x="1395" y="846"/>
                    <a:pt x="1395" y="846"/>
                    <a:pt x="1395" y="846"/>
                  </a:cubicBezTo>
                  <a:cubicBezTo>
                    <a:pt x="1394" y="847"/>
                    <a:pt x="1394" y="847"/>
                    <a:pt x="1394" y="847"/>
                  </a:cubicBezTo>
                  <a:cubicBezTo>
                    <a:pt x="1394" y="850"/>
                    <a:pt x="1394" y="850"/>
                    <a:pt x="1394" y="850"/>
                  </a:cubicBezTo>
                  <a:cubicBezTo>
                    <a:pt x="1393" y="853"/>
                    <a:pt x="1393" y="853"/>
                    <a:pt x="1393" y="853"/>
                  </a:cubicBezTo>
                  <a:cubicBezTo>
                    <a:pt x="1393" y="855"/>
                    <a:pt x="1393" y="855"/>
                    <a:pt x="1393" y="855"/>
                  </a:cubicBezTo>
                  <a:lnTo>
                    <a:pt x="1386" y="849"/>
                  </a:lnTo>
                  <a:close/>
                  <a:moveTo>
                    <a:pt x="1381" y="793"/>
                  </a:moveTo>
                  <a:cubicBezTo>
                    <a:pt x="1383" y="791"/>
                    <a:pt x="1383" y="791"/>
                    <a:pt x="1383" y="791"/>
                  </a:cubicBezTo>
                  <a:cubicBezTo>
                    <a:pt x="1387" y="789"/>
                    <a:pt x="1387" y="789"/>
                    <a:pt x="1387" y="789"/>
                  </a:cubicBezTo>
                  <a:cubicBezTo>
                    <a:pt x="1390" y="787"/>
                    <a:pt x="1390" y="787"/>
                    <a:pt x="1390" y="787"/>
                  </a:cubicBezTo>
                  <a:cubicBezTo>
                    <a:pt x="1393" y="785"/>
                    <a:pt x="1393" y="785"/>
                    <a:pt x="1393" y="785"/>
                  </a:cubicBezTo>
                  <a:cubicBezTo>
                    <a:pt x="1395" y="784"/>
                    <a:pt x="1395" y="784"/>
                    <a:pt x="1395" y="784"/>
                  </a:cubicBezTo>
                  <a:cubicBezTo>
                    <a:pt x="1399" y="781"/>
                    <a:pt x="1399" y="781"/>
                    <a:pt x="1399" y="781"/>
                  </a:cubicBezTo>
                  <a:cubicBezTo>
                    <a:pt x="1401" y="780"/>
                    <a:pt x="1401" y="780"/>
                    <a:pt x="1401" y="780"/>
                  </a:cubicBezTo>
                  <a:cubicBezTo>
                    <a:pt x="1402" y="779"/>
                    <a:pt x="1402" y="779"/>
                    <a:pt x="1402" y="779"/>
                  </a:cubicBezTo>
                  <a:cubicBezTo>
                    <a:pt x="1404" y="778"/>
                    <a:pt x="1404" y="778"/>
                    <a:pt x="1404" y="778"/>
                  </a:cubicBezTo>
                  <a:cubicBezTo>
                    <a:pt x="1403" y="781"/>
                    <a:pt x="1403" y="781"/>
                    <a:pt x="1403" y="781"/>
                  </a:cubicBezTo>
                  <a:cubicBezTo>
                    <a:pt x="1403" y="782"/>
                    <a:pt x="1403" y="782"/>
                    <a:pt x="1403" y="782"/>
                  </a:cubicBezTo>
                  <a:cubicBezTo>
                    <a:pt x="1403" y="785"/>
                    <a:pt x="1403" y="785"/>
                    <a:pt x="1403" y="785"/>
                  </a:cubicBezTo>
                  <a:cubicBezTo>
                    <a:pt x="1402" y="789"/>
                    <a:pt x="1402" y="789"/>
                    <a:pt x="1402" y="789"/>
                  </a:cubicBezTo>
                  <a:cubicBezTo>
                    <a:pt x="1402" y="790"/>
                    <a:pt x="1402" y="790"/>
                    <a:pt x="1402" y="790"/>
                  </a:cubicBezTo>
                  <a:cubicBezTo>
                    <a:pt x="1402" y="790"/>
                    <a:pt x="1402" y="790"/>
                    <a:pt x="1402" y="790"/>
                  </a:cubicBezTo>
                  <a:cubicBezTo>
                    <a:pt x="1402" y="790"/>
                    <a:pt x="1402" y="790"/>
                    <a:pt x="1402" y="790"/>
                  </a:cubicBezTo>
                  <a:cubicBezTo>
                    <a:pt x="1402" y="794"/>
                    <a:pt x="1402" y="794"/>
                    <a:pt x="1402" y="794"/>
                  </a:cubicBezTo>
                  <a:cubicBezTo>
                    <a:pt x="1401" y="799"/>
                    <a:pt x="1401" y="799"/>
                    <a:pt x="1401" y="799"/>
                  </a:cubicBezTo>
                  <a:cubicBezTo>
                    <a:pt x="1401" y="801"/>
                    <a:pt x="1401" y="801"/>
                    <a:pt x="1401" y="801"/>
                  </a:cubicBezTo>
                  <a:cubicBezTo>
                    <a:pt x="1401" y="801"/>
                    <a:pt x="1401" y="801"/>
                    <a:pt x="1401" y="801"/>
                  </a:cubicBezTo>
                  <a:cubicBezTo>
                    <a:pt x="1401" y="803"/>
                    <a:pt x="1401" y="803"/>
                    <a:pt x="1401" y="803"/>
                  </a:cubicBezTo>
                  <a:cubicBezTo>
                    <a:pt x="1400" y="807"/>
                    <a:pt x="1400" y="807"/>
                    <a:pt x="1400" y="807"/>
                  </a:cubicBezTo>
                  <a:cubicBezTo>
                    <a:pt x="1400" y="809"/>
                    <a:pt x="1400" y="809"/>
                    <a:pt x="1400" y="809"/>
                  </a:cubicBezTo>
                  <a:lnTo>
                    <a:pt x="1381" y="793"/>
                  </a:lnTo>
                  <a:close/>
                  <a:moveTo>
                    <a:pt x="1362" y="776"/>
                  </a:moveTo>
                  <a:cubicBezTo>
                    <a:pt x="1368" y="776"/>
                    <a:pt x="1368" y="776"/>
                    <a:pt x="1368" y="776"/>
                  </a:cubicBezTo>
                  <a:cubicBezTo>
                    <a:pt x="1373" y="776"/>
                    <a:pt x="1373" y="776"/>
                    <a:pt x="1373" y="776"/>
                  </a:cubicBezTo>
                  <a:cubicBezTo>
                    <a:pt x="1378" y="776"/>
                    <a:pt x="1378" y="776"/>
                    <a:pt x="1378" y="776"/>
                  </a:cubicBezTo>
                  <a:cubicBezTo>
                    <a:pt x="1384" y="776"/>
                    <a:pt x="1384" y="776"/>
                    <a:pt x="1384" y="776"/>
                  </a:cubicBezTo>
                  <a:cubicBezTo>
                    <a:pt x="1388" y="776"/>
                    <a:pt x="1388" y="776"/>
                    <a:pt x="1388" y="776"/>
                  </a:cubicBezTo>
                  <a:cubicBezTo>
                    <a:pt x="1394" y="776"/>
                    <a:pt x="1394" y="776"/>
                    <a:pt x="1394" y="776"/>
                  </a:cubicBezTo>
                  <a:cubicBezTo>
                    <a:pt x="1397" y="776"/>
                    <a:pt x="1397" y="776"/>
                    <a:pt x="1397" y="776"/>
                  </a:cubicBezTo>
                  <a:cubicBezTo>
                    <a:pt x="1398" y="776"/>
                    <a:pt x="1398" y="776"/>
                    <a:pt x="1398" y="776"/>
                  </a:cubicBezTo>
                  <a:cubicBezTo>
                    <a:pt x="1397" y="776"/>
                    <a:pt x="1397" y="776"/>
                    <a:pt x="1397" y="776"/>
                  </a:cubicBezTo>
                  <a:cubicBezTo>
                    <a:pt x="1395" y="778"/>
                    <a:pt x="1395" y="778"/>
                    <a:pt x="1395" y="778"/>
                  </a:cubicBezTo>
                  <a:cubicBezTo>
                    <a:pt x="1392" y="780"/>
                    <a:pt x="1392" y="780"/>
                    <a:pt x="1392" y="780"/>
                  </a:cubicBezTo>
                  <a:cubicBezTo>
                    <a:pt x="1389" y="781"/>
                    <a:pt x="1389" y="781"/>
                    <a:pt x="1389" y="781"/>
                  </a:cubicBezTo>
                  <a:cubicBezTo>
                    <a:pt x="1386" y="784"/>
                    <a:pt x="1386" y="784"/>
                    <a:pt x="1386" y="784"/>
                  </a:cubicBezTo>
                  <a:cubicBezTo>
                    <a:pt x="1383" y="785"/>
                    <a:pt x="1383" y="785"/>
                    <a:pt x="1383" y="785"/>
                  </a:cubicBezTo>
                  <a:cubicBezTo>
                    <a:pt x="1380" y="787"/>
                    <a:pt x="1380" y="787"/>
                    <a:pt x="1380" y="787"/>
                  </a:cubicBezTo>
                  <a:cubicBezTo>
                    <a:pt x="1376" y="789"/>
                    <a:pt x="1376" y="789"/>
                    <a:pt x="1376" y="789"/>
                  </a:cubicBezTo>
                  <a:cubicBezTo>
                    <a:pt x="1373" y="786"/>
                    <a:pt x="1373" y="786"/>
                    <a:pt x="1373" y="786"/>
                  </a:cubicBezTo>
                  <a:cubicBezTo>
                    <a:pt x="1360" y="776"/>
                    <a:pt x="1360" y="776"/>
                    <a:pt x="1360" y="776"/>
                  </a:cubicBezTo>
                  <a:lnTo>
                    <a:pt x="1362" y="776"/>
                  </a:lnTo>
                  <a:close/>
                  <a:moveTo>
                    <a:pt x="1375" y="796"/>
                  </a:moveTo>
                  <a:cubicBezTo>
                    <a:pt x="1376" y="795"/>
                    <a:pt x="1376" y="795"/>
                    <a:pt x="1376" y="795"/>
                  </a:cubicBezTo>
                  <a:cubicBezTo>
                    <a:pt x="1379" y="798"/>
                    <a:pt x="1379" y="798"/>
                    <a:pt x="1379" y="798"/>
                  </a:cubicBezTo>
                  <a:cubicBezTo>
                    <a:pt x="1395" y="811"/>
                    <a:pt x="1395" y="811"/>
                    <a:pt x="1395" y="811"/>
                  </a:cubicBezTo>
                  <a:cubicBezTo>
                    <a:pt x="1393" y="811"/>
                    <a:pt x="1393" y="811"/>
                    <a:pt x="1393" y="811"/>
                  </a:cubicBezTo>
                  <a:cubicBezTo>
                    <a:pt x="1390" y="811"/>
                    <a:pt x="1390" y="811"/>
                    <a:pt x="1390" y="811"/>
                  </a:cubicBezTo>
                  <a:cubicBezTo>
                    <a:pt x="1387" y="811"/>
                    <a:pt x="1387" y="811"/>
                    <a:pt x="1387" y="811"/>
                  </a:cubicBezTo>
                  <a:cubicBezTo>
                    <a:pt x="1384" y="811"/>
                    <a:pt x="1384" y="811"/>
                    <a:pt x="1384" y="811"/>
                  </a:cubicBezTo>
                  <a:cubicBezTo>
                    <a:pt x="1378" y="811"/>
                    <a:pt x="1378" y="811"/>
                    <a:pt x="1378" y="811"/>
                  </a:cubicBezTo>
                  <a:cubicBezTo>
                    <a:pt x="1377" y="811"/>
                    <a:pt x="1377" y="811"/>
                    <a:pt x="1377" y="811"/>
                  </a:cubicBezTo>
                  <a:cubicBezTo>
                    <a:pt x="1374" y="811"/>
                    <a:pt x="1374" y="811"/>
                    <a:pt x="1374" y="811"/>
                  </a:cubicBezTo>
                  <a:cubicBezTo>
                    <a:pt x="1372" y="811"/>
                    <a:pt x="1372" y="811"/>
                    <a:pt x="1372" y="811"/>
                  </a:cubicBezTo>
                  <a:cubicBezTo>
                    <a:pt x="1370" y="811"/>
                    <a:pt x="1370" y="811"/>
                    <a:pt x="1370" y="811"/>
                  </a:cubicBezTo>
                  <a:cubicBezTo>
                    <a:pt x="1364" y="811"/>
                    <a:pt x="1364" y="811"/>
                    <a:pt x="1364" y="811"/>
                  </a:cubicBezTo>
                  <a:cubicBezTo>
                    <a:pt x="1358" y="811"/>
                    <a:pt x="1358" y="811"/>
                    <a:pt x="1358" y="811"/>
                  </a:cubicBezTo>
                  <a:cubicBezTo>
                    <a:pt x="1357" y="811"/>
                    <a:pt x="1357" y="811"/>
                    <a:pt x="1357" y="811"/>
                  </a:cubicBezTo>
                  <a:cubicBezTo>
                    <a:pt x="1354" y="811"/>
                    <a:pt x="1354" y="811"/>
                    <a:pt x="1354" y="811"/>
                  </a:cubicBezTo>
                  <a:cubicBezTo>
                    <a:pt x="1351" y="811"/>
                    <a:pt x="1351" y="811"/>
                    <a:pt x="1351" y="811"/>
                  </a:cubicBezTo>
                  <a:cubicBezTo>
                    <a:pt x="1353" y="810"/>
                    <a:pt x="1353" y="810"/>
                    <a:pt x="1353" y="810"/>
                  </a:cubicBezTo>
                  <a:cubicBezTo>
                    <a:pt x="1355" y="809"/>
                    <a:pt x="1355" y="809"/>
                    <a:pt x="1355" y="809"/>
                  </a:cubicBezTo>
                  <a:cubicBezTo>
                    <a:pt x="1355" y="808"/>
                    <a:pt x="1355" y="808"/>
                    <a:pt x="1355" y="808"/>
                  </a:cubicBezTo>
                  <a:cubicBezTo>
                    <a:pt x="1359" y="806"/>
                    <a:pt x="1359" y="806"/>
                    <a:pt x="1359" y="806"/>
                  </a:cubicBezTo>
                  <a:cubicBezTo>
                    <a:pt x="1363" y="804"/>
                    <a:pt x="1363" y="804"/>
                    <a:pt x="1363" y="804"/>
                  </a:cubicBezTo>
                  <a:cubicBezTo>
                    <a:pt x="1364" y="803"/>
                    <a:pt x="1364" y="803"/>
                    <a:pt x="1364" y="803"/>
                  </a:cubicBezTo>
                  <a:cubicBezTo>
                    <a:pt x="1365" y="802"/>
                    <a:pt x="1365" y="802"/>
                    <a:pt x="1365" y="802"/>
                  </a:cubicBezTo>
                  <a:cubicBezTo>
                    <a:pt x="1367" y="801"/>
                    <a:pt x="1367" y="801"/>
                    <a:pt x="1367" y="801"/>
                  </a:cubicBezTo>
                  <a:cubicBezTo>
                    <a:pt x="1368" y="801"/>
                    <a:pt x="1368" y="801"/>
                    <a:pt x="1368" y="801"/>
                  </a:cubicBezTo>
                  <a:cubicBezTo>
                    <a:pt x="1371" y="799"/>
                    <a:pt x="1371" y="799"/>
                    <a:pt x="1371" y="799"/>
                  </a:cubicBezTo>
                  <a:cubicBezTo>
                    <a:pt x="1373" y="798"/>
                    <a:pt x="1373" y="798"/>
                    <a:pt x="1373" y="798"/>
                  </a:cubicBezTo>
                  <a:lnTo>
                    <a:pt x="1375" y="796"/>
                  </a:lnTo>
                  <a:close/>
                  <a:moveTo>
                    <a:pt x="1352" y="816"/>
                  </a:moveTo>
                  <a:cubicBezTo>
                    <a:pt x="1355" y="816"/>
                    <a:pt x="1355" y="816"/>
                    <a:pt x="1355" y="816"/>
                  </a:cubicBezTo>
                  <a:cubicBezTo>
                    <a:pt x="1359" y="816"/>
                    <a:pt x="1359" y="816"/>
                    <a:pt x="1359" y="816"/>
                  </a:cubicBezTo>
                  <a:cubicBezTo>
                    <a:pt x="1362" y="816"/>
                    <a:pt x="1362" y="816"/>
                    <a:pt x="1362" y="816"/>
                  </a:cubicBezTo>
                  <a:cubicBezTo>
                    <a:pt x="1363" y="816"/>
                    <a:pt x="1363" y="816"/>
                    <a:pt x="1363" y="816"/>
                  </a:cubicBezTo>
                  <a:cubicBezTo>
                    <a:pt x="1369" y="816"/>
                    <a:pt x="1369" y="816"/>
                    <a:pt x="1369" y="816"/>
                  </a:cubicBezTo>
                  <a:cubicBezTo>
                    <a:pt x="1375" y="816"/>
                    <a:pt x="1375" y="816"/>
                    <a:pt x="1375" y="816"/>
                  </a:cubicBezTo>
                  <a:cubicBezTo>
                    <a:pt x="1377" y="816"/>
                    <a:pt x="1377" y="816"/>
                    <a:pt x="1377" y="816"/>
                  </a:cubicBezTo>
                  <a:cubicBezTo>
                    <a:pt x="1379" y="816"/>
                    <a:pt x="1379" y="816"/>
                    <a:pt x="1379" y="816"/>
                  </a:cubicBezTo>
                  <a:cubicBezTo>
                    <a:pt x="1382" y="816"/>
                    <a:pt x="1382" y="816"/>
                    <a:pt x="1382" y="816"/>
                  </a:cubicBezTo>
                  <a:cubicBezTo>
                    <a:pt x="1384" y="816"/>
                    <a:pt x="1384" y="816"/>
                    <a:pt x="1384" y="816"/>
                  </a:cubicBezTo>
                  <a:cubicBezTo>
                    <a:pt x="1389" y="816"/>
                    <a:pt x="1389" y="816"/>
                    <a:pt x="1389" y="816"/>
                  </a:cubicBezTo>
                  <a:cubicBezTo>
                    <a:pt x="1392" y="816"/>
                    <a:pt x="1392" y="816"/>
                    <a:pt x="1392" y="816"/>
                  </a:cubicBezTo>
                  <a:cubicBezTo>
                    <a:pt x="1393" y="816"/>
                    <a:pt x="1393" y="816"/>
                    <a:pt x="1393" y="816"/>
                  </a:cubicBezTo>
                  <a:cubicBezTo>
                    <a:pt x="1392" y="817"/>
                    <a:pt x="1392" y="817"/>
                    <a:pt x="1392" y="817"/>
                  </a:cubicBezTo>
                  <a:cubicBezTo>
                    <a:pt x="1391" y="818"/>
                    <a:pt x="1391" y="818"/>
                    <a:pt x="1391" y="818"/>
                  </a:cubicBezTo>
                  <a:cubicBezTo>
                    <a:pt x="1387" y="820"/>
                    <a:pt x="1387" y="820"/>
                    <a:pt x="1387" y="820"/>
                  </a:cubicBezTo>
                  <a:cubicBezTo>
                    <a:pt x="1386" y="820"/>
                    <a:pt x="1386" y="820"/>
                    <a:pt x="1386" y="820"/>
                  </a:cubicBezTo>
                  <a:cubicBezTo>
                    <a:pt x="1385" y="821"/>
                    <a:pt x="1385" y="821"/>
                    <a:pt x="1385" y="821"/>
                  </a:cubicBezTo>
                  <a:cubicBezTo>
                    <a:pt x="1383" y="822"/>
                    <a:pt x="1383" y="822"/>
                    <a:pt x="1383" y="822"/>
                  </a:cubicBezTo>
                  <a:cubicBezTo>
                    <a:pt x="1382" y="823"/>
                    <a:pt x="1382" y="823"/>
                    <a:pt x="1382" y="823"/>
                  </a:cubicBezTo>
                  <a:cubicBezTo>
                    <a:pt x="1378" y="825"/>
                    <a:pt x="1378" y="825"/>
                    <a:pt x="1378" y="825"/>
                  </a:cubicBezTo>
                  <a:cubicBezTo>
                    <a:pt x="1375" y="827"/>
                    <a:pt x="1375" y="827"/>
                    <a:pt x="1375" y="827"/>
                  </a:cubicBezTo>
                  <a:cubicBezTo>
                    <a:pt x="1374" y="828"/>
                    <a:pt x="1374" y="828"/>
                    <a:pt x="1374" y="828"/>
                  </a:cubicBezTo>
                  <a:cubicBezTo>
                    <a:pt x="1372" y="829"/>
                    <a:pt x="1372" y="829"/>
                    <a:pt x="1372" y="829"/>
                  </a:cubicBezTo>
                  <a:cubicBezTo>
                    <a:pt x="1370" y="830"/>
                    <a:pt x="1370" y="830"/>
                    <a:pt x="1370" y="830"/>
                  </a:cubicBezTo>
                  <a:cubicBezTo>
                    <a:pt x="1368" y="831"/>
                    <a:pt x="1368" y="831"/>
                    <a:pt x="1368" y="831"/>
                  </a:cubicBezTo>
                  <a:cubicBezTo>
                    <a:pt x="1367" y="832"/>
                    <a:pt x="1367" y="832"/>
                    <a:pt x="1367" y="832"/>
                  </a:cubicBezTo>
                  <a:cubicBezTo>
                    <a:pt x="1353" y="820"/>
                    <a:pt x="1353" y="820"/>
                    <a:pt x="1353" y="820"/>
                  </a:cubicBezTo>
                  <a:cubicBezTo>
                    <a:pt x="1349" y="816"/>
                    <a:pt x="1349" y="816"/>
                    <a:pt x="1349" y="816"/>
                  </a:cubicBezTo>
                  <a:cubicBezTo>
                    <a:pt x="1349" y="816"/>
                    <a:pt x="1349" y="816"/>
                    <a:pt x="1349" y="816"/>
                  </a:cubicBezTo>
                  <a:lnTo>
                    <a:pt x="1352" y="816"/>
                  </a:lnTo>
                  <a:close/>
                  <a:moveTo>
                    <a:pt x="1366" y="839"/>
                  </a:moveTo>
                  <a:cubicBezTo>
                    <a:pt x="1366" y="838"/>
                    <a:pt x="1366" y="838"/>
                    <a:pt x="1366" y="838"/>
                  </a:cubicBezTo>
                  <a:cubicBezTo>
                    <a:pt x="1366" y="838"/>
                    <a:pt x="1366" y="838"/>
                    <a:pt x="1366" y="838"/>
                  </a:cubicBezTo>
                  <a:cubicBezTo>
                    <a:pt x="1388" y="857"/>
                    <a:pt x="1388" y="857"/>
                    <a:pt x="1388" y="857"/>
                  </a:cubicBezTo>
                  <a:cubicBezTo>
                    <a:pt x="1386" y="857"/>
                    <a:pt x="1386" y="857"/>
                    <a:pt x="1386" y="857"/>
                  </a:cubicBezTo>
                  <a:cubicBezTo>
                    <a:pt x="1385" y="857"/>
                    <a:pt x="1385" y="857"/>
                    <a:pt x="1385" y="857"/>
                  </a:cubicBezTo>
                  <a:cubicBezTo>
                    <a:pt x="1382" y="857"/>
                    <a:pt x="1382" y="857"/>
                    <a:pt x="1382" y="857"/>
                  </a:cubicBezTo>
                  <a:cubicBezTo>
                    <a:pt x="1378" y="857"/>
                    <a:pt x="1378" y="857"/>
                    <a:pt x="1378" y="857"/>
                  </a:cubicBezTo>
                  <a:cubicBezTo>
                    <a:pt x="1372" y="857"/>
                    <a:pt x="1372" y="857"/>
                    <a:pt x="1372" y="857"/>
                  </a:cubicBezTo>
                  <a:cubicBezTo>
                    <a:pt x="1366" y="857"/>
                    <a:pt x="1366" y="857"/>
                    <a:pt x="1366" y="857"/>
                  </a:cubicBezTo>
                  <a:cubicBezTo>
                    <a:pt x="1364" y="857"/>
                    <a:pt x="1364" y="857"/>
                    <a:pt x="1364" y="857"/>
                  </a:cubicBezTo>
                  <a:cubicBezTo>
                    <a:pt x="1361" y="857"/>
                    <a:pt x="1361" y="857"/>
                    <a:pt x="1361" y="857"/>
                  </a:cubicBezTo>
                  <a:cubicBezTo>
                    <a:pt x="1357" y="857"/>
                    <a:pt x="1357" y="857"/>
                    <a:pt x="1357" y="857"/>
                  </a:cubicBezTo>
                  <a:cubicBezTo>
                    <a:pt x="1352" y="857"/>
                    <a:pt x="1352" y="857"/>
                    <a:pt x="1352" y="857"/>
                  </a:cubicBezTo>
                  <a:cubicBezTo>
                    <a:pt x="1346" y="857"/>
                    <a:pt x="1346" y="857"/>
                    <a:pt x="1346" y="857"/>
                  </a:cubicBezTo>
                  <a:cubicBezTo>
                    <a:pt x="1342" y="857"/>
                    <a:pt x="1342" y="857"/>
                    <a:pt x="1342" y="857"/>
                  </a:cubicBezTo>
                  <a:cubicBezTo>
                    <a:pt x="1339" y="857"/>
                    <a:pt x="1339" y="857"/>
                    <a:pt x="1339" y="857"/>
                  </a:cubicBezTo>
                  <a:cubicBezTo>
                    <a:pt x="1335" y="857"/>
                    <a:pt x="1335" y="857"/>
                    <a:pt x="1335" y="857"/>
                  </a:cubicBezTo>
                  <a:cubicBezTo>
                    <a:pt x="1338" y="855"/>
                    <a:pt x="1338" y="855"/>
                    <a:pt x="1338" y="855"/>
                  </a:cubicBezTo>
                  <a:cubicBezTo>
                    <a:pt x="1339" y="854"/>
                    <a:pt x="1339" y="854"/>
                    <a:pt x="1339" y="854"/>
                  </a:cubicBezTo>
                  <a:cubicBezTo>
                    <a:pt x="1342" y="853"/>
                    <a:pt x="1342" y="853"/>
                    <a:pt x="1342" y="853"/>
                  </a:cubicBezTo>
                  <a:cubicBezTo>
                    <a:pt x="1345" y="851"/>
                    <a:pt x="1345" y="851"/>
                    <a:pt x="1345" y="851"/>
                  </a:cubicBezTo>
                  <a:cubicBezTo>
                    <a:pt x="1348" y="849"/>
                    <a:pt x="1348" y="849"/>
                    <a:pt x="1348" y="849"/>
                  </a:cubicBezTo>
                  <a:cubicBezTo>
                    <a:pt x="1351" y="847"/>
                    <a:pt x="1351" y="847"/>
                    <a:pt x="1351" y="847"/>
                  </a:cubicBezTo>
                  <a:cubicBezTo>
                    <a:pt x="1353" y="846"/>
                    <a:pt x="1353" y="846"/>
                    <a:pt x="1353" y="846"/>
                  </a:cubicBezTo>
                  <a:cubicBezTo>
                    <a:pt x="1354" y="846"/>
                    <a:pt x="1354" y="846"/>
                    <a:pt x="1354" y="846"/>
                  </a:cubicBezTo>
                  <a:cubicBezTo>
                    <a:pt x="1358" y="843"/>
                    <a:pt x="1358" y="843"/>
                    <a:pt x="1358" y="843"/>
                  </a:cubicBezTo>
                  <a:cubicBezTo>
                    <a:pt x="1361" y="841"/>
                    <a:pt x="1361" y="841"/>
                    <a:pt x="1361" y="841"/>
                  </a:cubicBezTo>
                  <a:cubicBezTo>
                    <a:pt x="1364" y="840"/>
                    <a:pt x="1364" y="840"/>
                    <a:pt x="1364" y="840"/>
                  </a:cubicBezTo>
                  <a:lnTo>
                    <a:pt x="1366" y="839"/>
                  </a:lnTo>
                  <a:close/>
                  <a:moveTo>
                    <a:pt x="1335" y="862"/>
                  </a:moveTo>
                  <a:cubicBezTo>
                    <a:pt x="1337" y="862"/>
                    <a:pt x="1337" y="862"/>
                    <a:pt x="1337" y="862"/>
                  </a:cubicBezTo>
                  <a:cubicBezTo>
                    <a:pt x="1344" y="862"/>
                    <a:pt x="1344" y="862"/>
                    <a:pt x="1344" y="862"/>
                  </a:cubicBezTo>
                  <a:cubicBezTo>
                    <a:pt x="1348" y="862"/>
                    <a:pt x="1348" y="862"/>
                    <a:pt x="1348" y="862"/>
                  </a:cubicBezTo>
                  <a:cubicBezTo>
                    <a:pt x="1351" y="862"/>
                    <a:pt x="1351" y="862"/>
                    <a:pt x="1351" y="862"/>
                  </a:cubicBezTo>
                  <a:cubicBezTo>
                    <a:pt x="1357" y="862"/>
                    <a:pt x="1357" y="862"/>
                    <a:pt x="1357" y="862"/>
                  </a:cubicBezTo>
                  <a:cubicBezTo>
                    <a:pt x="1362" y="862"/>
                    <a:pt x="1362" y="862"/>
                    <a:pt x="1362" y="862"/>
                  </a:cubicBezTo>
                  <a:cubicBezTo>
                    <a:pt x="1366" y="862"/>
                    <a:pt x="1366" y="862"/>
                    <a:pt x="1366" y="862"/>
                  </a:cubicBezTo>
                  <a:cubicBezTo>
                    <a:pt x="1369" y="862"/>
                    <a:pt x="1369" y="862"/>
                    <a:pt x="1369" y="862"/>
                  </a:cubicBezTo>
                  <a:cubicBezTo>
                    <a:pt x="1371" y="862"/>
                    <a:pt x="1371" y="862"/>
                    <a:pt x="1371" y="862"/>
                  </a:cubicBezTo>
                  <a:cubicBezTo>
                    <a:pt x="1377" y="862"/>
                    <a:pt x="1377" y="862"/>
                    <a:pt x="1377" y="862"/>
                  </a:cubicBezTo>
                  <a:cubicBezTo>
                    <a:pt x="1383" y="862"/>
                    <a:pt x="1383" y="862"/>
                    <a:pt x="1383" y="862"/>
                  </a:cubicBezTo>
                  <a:cubicBezTo>
                    <a:pt x="1384" y="862"/>
                    <a:pt x="1384" y="862"/>
                    <a:pt x="1384" y="862"/>
                  </a:cubicBezTo>
                  <a:cubicBezTo>
                    <a:pt x="1383" y="863"/>
                    <a:pt x="1383" y="863"/>
                    <a:pt x="1383" y="863"/>
                  </a:cubicBezTo>
                  <a:cubicBezTo>
                    <a:pt x="1380" y="865"/>
                    <a:pt x="1380" y="865"/>
                    <a:pt x="1380" y="865"/>
                  </a:cubicBezTo>
                  <a:cubicBezTo>
                    <a:pt x="1376" y="867"/>
                    <a:pt x="1376" y="867"/>
                    <a:pt x="1376" y="867"/>
                  </a:cubicBezTo>
                  <a:cubicBezTo>
                    <a:pt x="1374" y="867"/>
                    <a:pt x="1374" y="867"/>
                    <a:pt x="1374" y="867"/>
                  </a:cubicBezTo>
                  <a:cubicBezTo>
                    <a:pt x="1372" y="868"/>
                    <a:pt x="1372" y="868"/>
                    <a:pt x="1372" y="868"/>
                  </a:cubicBezTo>
                  <a:cubicBezTo>
                    <a:pt x="1370" y="870"/>
                    <a:pt x="1370" y="870"/>
                    <a:pt x="1370" y="870"/>
                  </a:cubicBezTo>
                  <a:cubicBezTo>
                    <a:pt x="1366" y="871"/>
                    <a:pt x="1366" y="871"/>
                    <a:pt x="1366" y="871"/>
                  </a:cubicBezTo>
                  <a:cubicBezTo>
                    <a:pt x="1362" y="873"/>
                    <a:pt x="1362" y="873"/>
                    <a:pt x="1362" y="873"/>
                  </a:cubicBezTo>
                  <a:cubicBezTo>
                    <a:pt x="1360" y="874"/>
                    <a:pt x="1360" y="874"/>
                    <a:pt x="1360" y="874"/>
                  </a:cubicBezTo>
                  <a:cubicBezTo>
                    <a:pt x="1358" y="875"/>
                    <a:pt x="1358" y="875"/>
                    <a:pt x="1358" y="875"/>
                  </a:cubicBezTo>
                  <a:cubicBezTo>
                    <a:pt x="1354" y="877"/>
                    <a:pt x="1354" y="877"/>
                    <a:pt x="1354" y="877"/>
                  </a:cubicBezTo>
                  <a:cubicBezTo>
                    <a:pt x="1349" y="874"/>
                    <a:pt x="1349" y="874"/>
                    <a:pt x="1349" y="874"/>
                  </a:cubicBezTo>
                  <a:cubicBezTo>
                    <a:pt x="1340" y="867"/>
                    <a:pt x="1340" y="867"/>
                    <a:pt x="1340" y="867"/>
                  </a:cubicBezTo>
                  <a:cubicBezTo>
                    <a:pt x="1333" y="862"/>
                    <a:pt x="1333" y="862"/>
                    <a:pt x="1333" y="862"/>
                  </a:cubicBezTo>
                  <a:lnTo>
                    <a:pt x="1335" y="862"/>
                  </a:lnTo>
                  <a:close/>
                  <a:moveTo>
                    <a:pt x="1351" y="885"/>
                  </a:moveTo>
                  <a:cubicBezTo>
                    <a:pt x="1353" y="883"/>
                    <a:pt x="1353" y="883"/>
                    <a:pt x="1353" y="883"/>
                  </a:cubicBezTo>
                  <a:cubicBezTo>
                    <a:pt x="1353" y="883"/>
                    <a:pt x="1353" y="883"/>
                    <a:pt x="1353" y="883"/>
                  </a:cubicBezTo>
                  <a:cubicBezTo>
                    <a:pt x="1368" y="894"/>
                    <a:pt x="1368" y="894"/>
                    <a:pt x="1368" y="894"/>
                  </a:cubicBezTo>
                  <a:cubicBezTo>
                    <a:pt x="1377" y="901"/>
                    <a:pt x="1377" y="901"/>
                    <a:pt x="1377" y="901"/>
                  </a:cubicBezTo>
                  <a:cubicBezTo>
                    <a:pt x="1378" y="902"/>
                    <a:pt x="1378" y="902"/>
                    <a:pt x="1378" y="902"/>
                  </a:cubicBezTo>
                  <a:cubicBezTo>
                    <a:pt x="1378" y="902"/>
                    <a:pt x="1378" y="902"/>
                    <a:pt x="1378" y="902"/>
                  </a:cubicBezTo>
                  <a:cubicBezTo>
                    <a:pt x="1376" y="902"/>
                    <a:pt x="1376" y="902"/>
                    <a:pt x="1376" y="902"/>
                  </a:cubicBezTo>
                  <a:cubicBezTo>
                    <a:pt x="1372" y="902"/>
                    <a:pt x="1372" y="902"/>
                    <a:pt x="1372" y="902"/>
                  </a:cubicBezTo>
                  <a:cubicBezTo>
                    <a:pt x="1368" y="902"/>
                    <a:pt x="1368" y="902"/>
                    <a:pt x="1368" y="902"/>
                  </a:cubicBezTo>
                  <a:cubicBezTo>
                    <a:pt x="1365" y="902"/>
                    <a:pt x="1365" y="902"/>
                    <a:pt x="1365" y="902"/>
                  </a:cubicBezTo>
                  <a:cubicBezTo>
                    <a:pt x="1361" y="902"/>
                    <a:pt x="1361" y="902"/>
                    <a:pt x="1361" y="902"/>
                  </a:cubicBezTo>
                  <a:cubicBezTo>
                    <a:pt x="1361" y="902"/>
                    <a:pt x="1361" y="902"/>
                    <a:pt x="1361" y="902"/>
                  </a:cubicBezTo>
                  <a:cubicBezTo>
                    <a:pt x="1358" y="902"/>
                    <a:pt x="1358" y="902"/>
                    <a:pt x="1358" y="902"/>
                  </a:cubicBezTo>
                  <a:cubicBezTo>
                    <a:pt x="1355" y="902"/>
                    <a:pt x="1355" y="902"/>
                    <a:pt x="1355" y="902"/>
                  </a:cubicBezTo>
                  <a:cubicBezTo>
                    <a:pt x="1352" y="902"/>
                    <a:pt x="1352" y="902"/>
                    <a:pt x="1352" y="902"/>
                  </a:cubicBezTo>
                  <a:cubicBezTo>
                    <a:pt x="1348" y="902"/>
                    <a:pt x="1348" y="902"/>
                    <a:pt x="1348" y="902"/>
                  </a:cubicBezTo>
                  <a:cubicBezTo>
                    <a:pt x="1344" y="902"/>
                    <a:pt x="1344" y="902"/>
                    <a:pt x="1344" y="902"/>
                  </a:cubicBezTo>
                  <a:cubicBezTo>
                    <a:pt x="1339" y="902"/>
                    <a:pt x="1339" y="902"/>
                    <a:pt x="1339" y="902"/>
                  </a:cubicBezTo>
                  <a:cubicBezTo>
                    <a:pt x="1334" y="902"/>
                    <a:pt x="1334" y="902"/>
                    <a:pt x="1334" y="902"/>
                  </a:cubicBezTo>
                  <a:cubicBezTo>
                    <a:pt x="1332" y="902"/>
                    <a:pt x="1332" y="902"/>
                    <a:pt x="1332" y="902"/>
                  </a:cubicBezTo>
                  <a:cubicBezTo>
                    <a:pt x="1328" y="902"/>
                    <a:pt x="1328" y="902"/>
                    <a:pt x="1328" y="902"/>
                  </a:cubicBezTo>
                  <a:cubicBezTo>
                    <a:pt x="1325" y="901"/>
                    <a:pt x="1325" y="901"/>
                    <a:pt x="1325" y="901"/>
                  </a:cubicBezTo>
                  <a:cubicBezTo>
                    <a:pt x="1324" y="901"/>
                    <a:pt x="1324" y="901"/>
                    <a:pt x="1324" y="901"/>
                  </a:cubicBezTo>
                  <a:cubicBezTo>
                    <a:pt x="1317" y="901"/>
                    <a:pt x="1317" y="901"/>
                    <a:pt x="1317" y="901"/>
                  </a:cubicBezTo>
                  <a:cubicBezTo>
                    <a:pt x="1321" y="899"/>
                    <a:pt x="1321" y="899"/>
                    <a:pt x="1321" y="899"/>
                  </a:cubicBezTo>
                  <a:cubicBezTo>
                    <a:pt x="1322" y="899"/>
                    <a:pt x="1322" y="899"/>
                    <a:pt x="1322" y="899"/>
                  </a:cubicBezTo>
                  <a:cubicBezTo>
                    <a:pt x="1324" y="898"/>
                    <a:pt x="1324" y="898"/>
                    <a:pt x="1324" y="898"/>
                  </a:cubicBezTo>
                  <a:cubicBezTo>
                    <a:pt x="1326" y="897"/>
                    <a:pt x="1326" y="897"/>
                    <a:pt x="1326" y="897"/>
                  </a:cubicBezTo>
                  <a:cubicBezTo>
                    <a:pt x="1328" y="896"/>
                    <a:pt x="1328" y="896"/>
                    <a:pt x="1328" y="896"/>
                  </a:cubicBezTo>
                  <a:cubicBezTo>
                    <a:pt x="1331" y="894"/>
                    <a:pt x="1331" y="894"/>
                    <a:pt x="1331" y="894"/>
                  </a:cubicBezTo>
                  <a:cubicBezTo>
                    <a:pt x="1335" y="892"/>
                    <a:pt x="1335" y="892"/>
                    <a:pt x="1335" y="892"/>
                  </a:cubicBezTo>
                  <a:cubicBezTo>
                    <a:pt x="1337" y="891"/>
                    <a:pt x="1337" y="891"/>
                    <a:pt x="1337" y="891"/>
                  </a:cubicBezTo>
                  <a:cubicBezTo>
                    <a:pt x="1340" y="890"/>
                    <a:pt x="1340" y="890"/>
                    <a:pt x="1340" y="890"/>
                  </a:cubicBezTo>
                  <a:cubicBezTo>
                    <a:pt x="1342" y="889"/>
                    <a:pt x="1342" y="889"/>
                    <a:pt x="1342" y="889"/>
                  </a:cubicBezTo>
                  <a:cubicBezTo>
                    <a:pt x="1344" y="888"/>
                    <a:pt x="1344" y="888"/>
                    <a:pt x="1344" y="888"/>
                  </a:cubicBezTo>
                  <a:cubicBezTo>
                    <a:pt x="1346" y="887"/>
                    <a:pt x="1346" y="887"/>
                    <a:pt x="1346" y="887"/>
                  </a:cubicBezTo>
                  <a:cubicBezTo>
                    <a:pt x="1346" y="887"/>
                    <a:pt x="1346" y="887"/>
                    <a:pt x="1346" y="887"/>
                  </a:cubicBezTo>
                  <a:cubicBezTo>
                    <a:pt x="1349" y="886"/>
                    <a:pt x="1349" y="886"/>
                    <a:pt x="1349" y="886"/>
                  </a:cubicBezTo>
                  <a:lnTo>
                    <a:pt x="1351" y="885"/>
                  </a:lnTo>
                  <a:close/>
                  <a:moveTo>
                    <a:pt x="1317" y="907"/>
                  </a:moveTo>
                  <a:cubicBezTo>
                    <a:pt x="1329" y="907"/>
                    <a:pt x="1329" y="907"/>
                    <a:pt x="1329" y="907"/>
                  </a:cubicBezTo>
                  <a:cubicBezTo>
                    <a:pt x="1331" y="907"/>
                    <a:pt x="1331" y="907"/>
                    <a:pt x="1331" y="907"/>
                  </a:cubicBezTo>
                  <a:cubicBezTo>
                    <a:pt x="1333" y="907"/>
                    <a:pt x="1333" y="907"/>
                    <a:pt x="1333" y="907"/>
                  </a:cubicBezTo>
                  <a:cubicBezTo>
                    <a:pt x="1337" y="907"/>
                    <a:pt x="1337" y="907"/>
                    <a:pt x="1337" y="907"/>
                  </a:cubicBezTo>
                  <a:cubicBezTo>
                    <a:pt x="1339" y="907"/>
                    <a:pt x="1339" y="907"/>
                    <a:pt x="1339" y="907"/>
                  </a:cubicBezTo>
                  <a:cubicBezTo>
                    <a:pt x="1344" y="907"/>
                    <a:pt x="1344" y="907"/>
                    <a:pt x="1344" y="907"/>
                  </a:cubicBezTo>
                  <a:cubicBezTo>
                    <a:pt x="1350" y="907"/>
                    <a:pt x="1350" y="907"/>
                    <a:pt x="1350" y="907"/>
                  </a:cubicBezTo>
                  <a:cubicBezTo>
                    <a:pt x="1353" y="907"/>
                    <a:pt x="1353" y="907"/>
                    <a:pt x="1353" y="907"/>
                  </a:cubicBezTo>
                  <a:cubicBezTo>
                    <a:pt x="1357" y="907"/>
                    <a:pt x="1357" y="907"/>
                    <a:pt x="1357" y="907"/>
                  </a:cubicBezTo>
                  <a:cubicBezTo>
                    <a:pt x="1360" y="907"/>
                    <a:pt x="1360" y="907"/>
                    <a:pt x="1360" y="907"/>
                  </a:cubicBezTo>
                  <a:cubicBezTo>
                    <a:pt x="1363" y="907"/>
                    <a:pt x="1363" y="907"/>
                    <a:pt x="1363" y="907"/>
                  </a:cubicBezTo>
                  <a:cubicBezTo>
                    <a:pt x="1366" y="907"/>
                    <a:pt x="1366" y="907"/>
                    <a:pt x="1366" y="907"/>
                  </a:cubicBezTo>
                  <a:cubicBezTo>
                    <a:pt x="1366" y="907"/>
                    <a:pt x="1366" y="907"/>
                    <a:pt x="1366" y="907"/>
                  </a:cubicBezTo>
                  <a:cubicBezTo>
                    <a:pt x="1371" y="907"/>
                    <a:pt x="1371" y="907"/>
                    <a:pt x="1371" y="907"/>
                  </a:cubicBezTo>
                  <a:cubicBezTo>
                    <a:pt x="1373" y="907"/>
                    <a:pt x="1373" y="907"/>
                    <a:pt x="1373" y="907"/>
                  </a:cubicBezTo>
                  <a:cubicBezTo>
                    <a:pt x="1374" y="907"/>
                    <a:pt x="1374" y="907"/>
                    <a:pt x="1374" y="907"/>
                  </a:cubicBezTo>
                  <a:cubicBezTo>
                    <a:pt x="1374" y="907"/>
                    <a:pt x="1374" y="907"/>
                    <a:pt x="1374" y="907"/>
                  </a:cubicBezTo>
                  <a:cubicBezTo>
                    <a:pt x="1372" y="908"/>
                    <a:pt x="1372" y="908"/>
                    <a:pt x="1372" y="908"/>
                  </a:cubicBezTo>
                  <a:cubicBezTo>
                    <a:pt x="1369" y="909"/>
                    <a:pt x="1369" y="909"/>
                    <a:pt x="1369" y="909"/>
                  </a:cubicBezTo>
                  <a:cubicBezTo>
                    <a:pt x="1369" y="909"/>
                    <a:pt x="1369" y="909"/>
                    <a:pt x="1369" y="909"/>
                  </a:cubicBezTo>
                  <a:cubicBezTo>
                    <a:pt x="1367" y="910"/>
                    <a:pt x="1367" y="910"/>
                    <a:pt x="1367" y="910"/>
                  </a:cubicBezTo>
                  <a:cubicBezTo>
                    <a:pt x="1365" y="911"/>
                    <a:pt x="1365" y="911"/>
                    <a:pt x="1365" y="911"/>
                  </a:cubicBezTo>
                  <a:cubicBezTo>
                    <a:pt x="1363" y="912"/>
                    <a:pt x="1363" y="912"/>
                    <a:pt x="1363" y="912"/>
                  </a:cubicBezTo>
                  <a:cubicBezTo>
                    <a:pt x="1360" y="913"/>
                    <a:pt x="1360" y="913"/>
                    <a:pt x="1360" y="913"/>
                  </a:cubicBezTo>
                  <a:cubicBezTo>
                    <a:pt x="1358" y="914"/>
                    <a:pt x="1358" y="914"/>
                    <a:pt x="1358" y="914"/>
                  </a:cubicBezTo>
                  <a:cubicBezTo>
                    <a:pt x="1354" y="916"/>
                    <a:pt x="1354" y="916"/>
                    <a:pt x="1354" y="916"/>
                  </a:cubicBezTo>
                  <a:cubicBezTo>
                    <a:pt x="1351" y="918"/>
                    <a:pt x="1351" y="918"/>
                    <a:pt x="1351" y="918"/>
                  </a:cubicBezTo>
                  <a:cubicBezTo>
                    <a:pt x="1349" y="918"/>
                    <a:pt x="1349" y="918"/>
                    <a:pt x="1349" y="918"/>
                  </a:cubicBezTo>
                  <a:cubicBezTo>
                    <a:pt x="1346" y="920"/>
                    <a:pt x="1346" y="920"/>
                    <a:pt x="1346" y="920"/>
                  </a:cubicBezTo>
                  <a:cubicBezTo>
                    <a:pt x="1345" y="920"/>
                    <a:pt x="1345" y="920"/>
                    <a:pt x="1345" y="920"/>
                  </a:cubicBezTo>
                  <a:cubicBezTo>
                    <a:pt x="1344" y="921"/>
                    <a:pt x="1344" y="921"/>
                    <a:pt x="1344" y="921"/>
                  </a:cubicBezTo>
                  <a:cubicBezTo>
                    <a:pt x="1341" y="922"/>
                    <a:pt x="1341" y="922"/>
                    <a:pt x="1341" y="922"/>
                  </a:cubicBezTo>
                  <a:cubicBezTo>
                    <a:pt x="1335" y="922"/>
                    <a:pt x="1335" y="922"/>
                    <a:pt x="1335" y="922"/>
                  </a:cubicBezTo>
                  <a:cubicBezTo>
                    <a:pt x="1328" y="917"/>
                    <a:pt x="1328" y="917"/>
                    <a:pt x="1328" y="917"/>
                  </a:cubicBezTo>
                  <a:cubicBezTo>
                    <a:pt x="1317" y="909"/>
                    <a:pt x="1317" y="909"/>
                    <a:pt x="1317" y="909"/>
                  </a:cubicBezTo>
                  <a:cubicBezTo>
                    <a:pt x="1314" y="907"/>
                    <a:pt x="1314" y="907"/>
                    <a:pt x="1314" y="907"/>
                  </a:cubicBezTo>
                  <a:cubicBezTo>
                    <a:pt x="1315" y="907"/>
                    <a:pt x="1315" y="907"/>
                    <a:pt x="1315" y="907"/>
                  </a:cubicBezTo>
                  <a:lnTo>
                    <a:pt x="1317" y="907"/>
                  </a:lnTo>
                  <a:close/>
                  <a:moveTo>
                    <a:pt x="1329" y="927"/>
                  </a:moveTo>
                  <a:cubicBezTo>
                    <a:pt x="1330" y="927"/>
                    <a:pt x="1330" y="927"/>
                    <a:pt x="1330" y="927"/>
                  </a:cubicBezTo>
                  <a:cubicBezTo>
                    <a:pt x="1330" y="928"/>
                    <a:pt x="1330" y="928"/>
                    <a:pt x="1330" y="928"/>
                  </a:cubicBezTo>
                  <a:cubicBezTo>
                    <a:pt x="1327" y="929"/>
                    <a:pt x="1327" y="929"/>
                    <a:pt x="1327" y="929"/>
                  </a:cubicBezTo>
                  <a:cubicBezTo>
                    <a:pt x="1326" y="927"/>
                    <a:pt x="1326" y="927"/>
                    <a:pt x="1326" y="927"/>
                  </a:cubicBezTo>
                  <a:lnTo>
                    <a:pt x="1329" y="927"/>
                  </a:lnTo>
                  <a:close/>
                  <a:moveTo>
                    <a:pt x="1328" y="939"/>
                  </a:moveTo>
                  <a:cubicBezTo>
                    <a:pt x="1327" y="940"/>
                    <a:pt x="1327" y="940"/>
                    <a:pt x="1327" y="940"/>
                  </a:cubicBezTo>
                  <a:cubicBezTo>
                    <a:pt x="1326" y="942"/>
                    <a:pt x="1326" y="942"/>
                    <a:pt x="1326" y="942"/>
                  </a:cubicBezTo>
                  <a:cubicBezTo>
                    <a:pt x="1325" y="943"/>
                    <a:pt x="1325" y="943"/>
                    <a:pt x="1325" y="943"/>
                  </a:cubicBezTo>
                  <a:cubicBezTo>
                    <a:pt x="1324" y="945"/>
                    <a:pt x="1324" y="945"/>
                    <a:pt x="1324" y="945"/>
                  </a:cubicBezTo>
                  <a:cubicBezTo>
                    <a:pt x="1324" y="945"/>
                    <a:pt x="1324" y="945"/>
                    <a:pt x="1324" y="945"/>
                  </a:cubicBezTo>
                  <a:cubicBezTo>
                    <a:pt x="1324" y="944"/>
                    <a:pt x="1324" y="944"/>
                    <a:pt x="1324" y="944"/>
                  </a:cubicBezTo>
                  <a:cubicBezTo>
                    <a:pt x="1324" y="942"/>
                    <a:pt x="1324" y="942"/>
                    <a:pt x="1324" y="942"/>
                  </a:cubicBezTo>
                  <a:cubicBezTo>
                    <a:pt x="1324" y="940"/>
                    <a:pt x="1324" y="940"/>
                    <a:pt x="1324" y="940"/>
                  </a:cubicBezTo>
                  <a:cubicBezTo>
                    <a:pt x="1324" y="937"/>
                    <a:pt x="1324" y="937"/>
                    <a:pt x="1324" y="937"/>
                  </a:cubicBezTo>
                  <a:cubicBezTo>
                    <a:pt x="1324" y="936"/>
                    <a:pt x="1324" y="936"/>
                    <a:pt x="1324" y="936"/>
                  </a:cubicBezTo>
                  <a:cubicBezTo>
                    <a:pt x="1326" y="935"/>
                    <a:pt x="1326" y="935"/>
                    <a:pt x="1326" y="935"/>
                  </a:cubicBezTo>
                  <a:lnTo>
                    <a:pt x="1328" y="939"/>
                  </a:lnTo>
                  <a:close/>
                  <a:moveTo>
                    <a:pt x="1326" y="964"/>
                  </a:moveTo>
                  <a:cubicBezTo>
                    <a:pt x="1328" y="968"/>
                    <a:pt x="1328" y="968"/>
                    <a:pt x="1328" y="968"/>
                  </a:cubicBezTo>
                  <a:cubicBezTo>
                    <a:pt x="1328" y="968"/>
                    <a:pt x="1328" y="968"/>
                    <a:pt x="1328" y="968"/>
                  </a:cubicBezTo>
                  <a:cubicBezTo>
                    <a:pt x="1327" y="969"/>
                    <a:pt x="1327" y="969"/>
                    <a:pt x="1327" y="969"/>
                  </a:cubicBezTo>
                  <a:cubicBezTo>
                    <a:pt x="1326" y="971"/>
                    <a:pt x="1326" y="971"/>
                    <a:pt x="1326" y="971"/>
                  </a:cubicBezTo>
                  <a:cubicBezTo>
                    <a:pt x="1324" y="974"/>
                    <a:pt x="1324" y="974"/>
                    <a:pt x="1324" y="974"/>
                  </a:cubicBezTo>
                  <a:cubicBezTo>
                    <a:pt x="1324" y="969"/>
                    <a:pt x="1324" y="969"/>
                    <a:pt x="1324" y="969"/>
                  </a:cubicBezTo>
                  <a:cubicBezTo>
                    <a:pt x="1324" y="965"/>
                    <a:pt x="1324" y="965"/>
                    <a:pt x="1324" y="965"/>
                  </a:cubicBezTo>
                  <a:cubicBezTo>
                    <a:pt x="1324" y="964"/>
                    <a:pt x="1324" y="964"/>
                    <a:pt x="1324" y="964"/>
                  </a:cubicBezTo>
                  <a:cubicBezTo>
                    <a:pt x="1324" y="962"/>
                    <a:pt x="1324" y="962"/>
                    <a:pt x="1324" y="962"/>
                  </a:cubicBezTo>
                  <a:cubicBezTo>
                    <a:pt x="1324" y="961"/>
                    <a:pt x="1324" y="961"/>
                    <a:pt x="1324" y="961"/>
                  </a:cubicBezTo>
                  <a:lnTo>
                    <a:pt x="1326" y="964"/>
                  </a:lnTo>
                  <a:close/>
                  <a:moveTo>
                    <a:pt x="1325" y="1044"/>
                  </a:moveTo>
                  <a:cubicBezTo>
                    <a:pt x="1335" y="1053"/>
                    <a:pt x="1335" y="1053"/>
                    <a:pt x="1335" y="1053"/>
                  </a:cubicBezTo>
                  <a:cubicBezTo>
                    <a:pt x="1334" y="1054"/>
                    <a:pt x="1333" y="1055"/>
                    <a:pt x="1332" y="1055"/>
                  </a:cubicBezTo>
                  <a:cubicBezTo>
                    <a:pt x="1331" y="1056"/>
                    <a:pt x="1331" y="1056"/>
                    <a:pt x="1330" y="1057"/>
                  </a:cubicBezTo>
                  <a:cubicBezTo>
                    <a:pt x="1329" y="1057"/>
                    <a:pt x="1329" y="1057"/>
                    <a:pt x="1329" y="1057"/>
                  </a:cubicBezTo>
                  <a:cubicBezTo>
                    <a:pt x="1329" y="1057"/>
                    <a:pt x="1329" y="1058"/>
                    <a:pt x="1328" y="1058"/>
                  </a:cubicBezTo>
                  <a:cubicBezTo>
                    <a:pt x="1328" y="1058"/>
                    <a:pt x="1328" y="1058"/>
                    <a:pt x="1328" y="1058"/>
                  </a:cubicBezTo>
                  <a:cubicBezTo>
                    <a:pt x="1328" y="1058"/>
                    <a:pt x="1328" y="1058"/>
                    <a:pt x="1328" y="1058"/>
                  </a:cubicBezTo>
                  <a:cubicBezTo>
                    <a:pt x="1327" y="1059"/>
                    <a:pt x="1325" y="1060"/>
                    <a:pt x="1324" y="1061"/>
                  </a:cubicBezTo>
                  <a:cubicBezTo>
                    <a:pt x="1324" y="1061"/>
                    <a:pt x="1324" y="1061"/>
                    <a:pt x="1324" y="1061"/>
                  </a:cubicBezTo>
                  <a:cubicBezTo>
                    <a:pt x="1313" y="1053"/>
                    <a:pt x="1313" y="1053"/>
                    <a:pt x="1313" y="1053"/>
                  </a:cubicBezTo>
                  <a:cubicBezTo>
                    <a:pt x="1315" y="1052"/>
                    <a:pt x="1315" y="1052"/>
                    <a:pt x="1315" y="1052"/>
                  </a:cubicBezTo>
                  <a:cubicBezTo>
                    <a:pt x="1316" y="1051"/>
                    <a:pt x="1317" y="1050"/>
                    <a:pt x="1319" y="1049"/>
                  </a:cubicBezTo>
                  <a:cubicBezTo>
                    <a:pt x="1320" y="1048"/>
                    <a:pt x="1320" y="1048"/>
                    <a:pt x="1320" y="1048"/>
                  </a:cubicBezTo>
                  <a:cubicBezTo>
                    <a:pt x="1321" y="1047"/>
                    <a:pt x="1322" y="1046"/>
                    <a:pt x="1323" y="1046"/>
                  </a:cubicBezTo>
                  <a:cubicBezTo>
                    <a:pt x="1324" y="1045"/>
                    <a:pt x="1324" y="1045"/>
                    <a:pt x="1325" y="1044"/>
                  </a:cubicBezTo>
                  <a:close/>
                  <a:moveTo>
                    <a:pt x="1328" y="1064"/>
                  </a:moveTo>
                  <a:cubicBezTo>
                    <a:pt x="1329" y="1064"/>
                    <a:pt x="1329" y="1063"/>
                    <a:pt x="1330" y="1063"/>
                  </a:cubicBezTo>
                  <a:cubicBezTo>
                    <a:pt x="1340" y="1073"/>
                    <a:pt x="1340" y="1073"/>
                    <a:pt x="1340" y="1073"/>
                  </a:cubicBezTo>
                  <a:cubicBezTo>
                    <a:pt x="1340" y="1074"/>
                    <a:pt x="1339" y="1074"/>
                    <a:pt x="1338" y="1075"/>
                  </a:cubicBezTo>
                  <a:cubicBezTo>
                    <a:pt x="1337" y="1075"/>
                    <a:pt x="1337" y="1075"/>
                    <a:pt x="1337" y="1075"/>
                  </a:cubicBezTo>
                  <a:cubicBezTo>
                    <a:pt x="1326" y="1066"/>
                    <a:pt x="1326" y="1066"/>
                    <a:pt x="1326" y="1066"/>
                  </a:cubicBezTo>
                  <a:cubicBezTo>
                    <a:pt x="1327" y="1065"/>
                    <a:pt x="1327" y="1065"/>
                    <a:pt x="1328" y="1064"/>
                  </a:cubicBezTo>
                  <a:close/>
                  <a:moveTo>
                    <a:pt x="1334" y="1060"/>
                  </a:moveTo>
                  <a:cubicBezTo>
                    <a:pt x="1335" y="1060"/>
                    <a:pt x="1335" y="1059"/>
                    <a:pt x="1336" y="1059"/>
                  </a:cubicBezTo>
                  <a:cubicBezTo>
                    <a:pt x="1337" y="1058"/>
                    <a:pt x="1337" y="1058"/>
                    <a:pt x="1338" y="1057"/>
                  </a:cubicBezTo>
                  <a:cubicBezTo>
                    <a:pt x="1348" y="1068"/>
                    <a:pt x="1348" y="1068"/>
                    <a:pt x="1348" y="1068"/>
                  </a:cubicBezTo>
                  <a:cubicBezTo>
                    <a:pt x="1347" y="1069"/>
                    <a:pt x="1347" y="1069"/>
                    <a:pt x="1347" y="1069"/>
                  </a:cubicBezTo>
                  <a:cubicBezTo>
                    <a:pt x="1346" y="1070"/>
                    <a:pt x="1345" y="1070"/>
                    <a:pt x="1345" y="1070"/>
                  </a:cubicBezTo>
                  <a:lnTo>
                    <a:pt x="1334" y="1060"/>
                  </a:lnTo>
                  <a:close/>
                  <a:moveTo>
                    <a:pt x="1342" y="1054"/>
                  </a:moveTo>
                  <a:cubicBezTo>
                    <a:pt x="1343" y="1054"/>
                    <a:pt x="1343" y="1054"/>
                    <a:pt x="1343" y="1054"/>
                  </a:cubicBezTo>
                  <a:cubicBezTo>
                    <a:pt x="1344" y="1054"/>
                    <a:pt x="1345" y="1053"/>
                    <a:pt x="1345" y="1053"/>
                  </a:cubicBezTo>
                  <a:cubicBezTo>
                    <a:pt x="1347" y="1052"/>
                    <a:pt x="1347" y="1052"/>
                    <a:pt x="1347" y="1052"/>
                  </a:cubicBezTo>
                  <a:cubicBezTo>
                    <a:pt x="1353" y="1060"/>
                    <a:pt x="1353" y="1060"/>
                    <a:pt x="1353" y="1060"/>
                  </a:cubicBezTo>
                  <a:cubicBezTo>
                    <a:pt x="1356" y="1064"/>
                    <a:pt x="1356" y="1064"/>
                    <a:pt x="1356" y="1064"/>
                  </a:cubicBezTo>
                  <a:cubicBezTo>
                    <a:pt x="1355" y="1064"/>
                    <a:pt x="1355" y="1065"/>
                    <a:pt x="1354" y="1065"/>
                  </a:cubicBezTo>
                  <a:cubicBezTo>
                    <a:pt x="1354" y="1065"/>
                    <a:pt x="1354" y="1065"/>
                    <a:pt x="1354" y="1065"/>
                  </a:cubicBezTo>
                  <a:cubicBezTo>
                    <a:pt x="1353" y="1066"/>
                    <a:pt x="1353" y="1066"/>
                    <a:pt x="1353" y="1066"/>
                  </a:cubicBezTo>
                  <a:lnTo>
                    <a:pt x="1342" y="1054"/>
                  </a:lnTo>
                  <a:close/>
                  <a:moveTo>
                    <a:pt x="1351" y="1049"/>
                  </a:moveTo>
                  <a:cubicBezTo>
                    <a:pt x="1353" y="1049"/>
                    <a:pt x="1353" y="1049"/>
                    <a:pt x="1353" y="1049"/>
                  </a:cubicBezTo>
                  <a:cubicBezTo>
                    <a:pt x="1354" y="1048"/>
                    <a:pt x="1355" y="1048"/>
                    <a:pt x="1356" y="1047"/>
                  </a:cubicBezTo>
                  <a:cubicBezTo>
                    <a:pt x="1364" y="1060"/>
                    <a:pt x="1364" y="1060"/>
                    <a:pt x="1364" y="1060"/>
                  </a:cubicBezTo>
                  <a:cubicBezTo>
                    <a:pt x="1364" y="1060"/>
                    <a:pt x="1364" y="1060"/>
                    <a:pt x="1364" y="1060"/>
                  </a:cubicBezTo>
                  <a:cubicBezTo>
                    <a:pt x="1363" y="1061"/>
                    <a:pt x="1362" y="1061"/>
                    <a:pt x="1361" y="1062"/>
                  </a:cubicBezTo>
                  <a:lnTo>
                    <a:pt x="1351" y="1049"/>
                  </a:lnTo>
                  <a:close/>
                  <a:moveTo>
                    <a:pt x="1361" y="1045"/>
                  </a:moveTo>
                  <a:cubicBezTo>
                    <a:pt x="1362" y="1044"/>
                    <a:pt x="1362" y="1044"/>
                    <a:pt x="1362" y="1044"/>
                  </a:cubicBezTo>
                  <a:cubicBezTo>
                    <a:pt x="1363" y="1044"/>
                    <a:pt x="1364" y="1043"/>
                    <a:pt x="1365" y="1043"/>
                  </a:cubicBezTo>
                  <a:cubicBezTo>
                    <a:pt x="1366" y="1043"/>
                    <a:pt x="1366" y="1043"/>
                    <a:pt x="1366" y="1043"/>
                  </a:cubicBezTo>
                  <a:cubicBezTo>
                    <a:pt x="1366" y="1043"/>
                    <a:pt x="1366" y="1043"/>
                    <a:pt x="1366" y="1043"/>
                  </a:cubicBezTo>
                  <a:cubicBezTo>
                    <a:pt x="1370" y="1052"/>
                    <a:pt x="1370" y="1052"/>
                    <a:pt x="1370" y="1052"/>
                  </a:cubicBezTo>
                  <a:cubicBezTo>
                    <a:pt x="1373" y="1057"/>
                    <a:pt x="1373" y="1057"/>
                    <a:pt x="1373" y="1057"/>
                  </a:cubicBezTo>
                  <a:cubicBezTo>
                    <a:pt x="1372" y="1057"/>
                    <a:pt x="1370" y="1058"/>
                    <a:pt x="1369" y="1058"/>
                  </a:cubicBezTo>
                  <a:lnTo>
                    <a:pt x="1361" y="1045"/>
                  </a:lnTo>
                  <a:close/>
                  <a:moveTo>
                    <a:pt x="1370" y="1041"/>
                  </a:moveTo>
                  <a:cubicBezTo>
                    <a:pt x="1371" y="1041"/>
                    <a:pt x="1371" y="1041"/>
                    <a:pt x="1371" y="1041"/>
                  </a:cubicBezTo>
                  <a:cubicBezTo>
                    <a:pt x="1372" y="1040"/>
                    <a:pt x="1373" y="1040"/>
                    <a:pt x="1374" y="1039"/>
                  </a:cubicBezTo>
                  <a:cubicBezTo>
                    <a:pt x="1375" y="1039"/>
                    <a:pt x="1375" y="1039"/>
                    <a:pt x="1375" y="1039"/>
                  </a:cubicBezTo>
                  <a:cubicBezTo>
                    <a:pt x="1376" y="1041"/>
                    <a:pt x="1376" y="1041"/>
                    <a:pt x="1376" y="1041"/>
                  </a:cubicBezTo>
                  <a:cubicBezTo>
                    <a:pt x="1380" y="1049"/>
                    <a:pt x="1380" y="1049"/>
                    <a:pt x="1380" y="1049"/>
                  </a:cubicBezTo>
                  <a:cubicBezTo>
                    <a:pt x="1382" y="1054"/>
                    <a:pt x="1382" y="1054"/>
                    <a:pt x="1382" y="1054"/>
                  </a:cubicBezTo>
                  <a:cubicBezTo>
                    <a:pt x="1381" y="1054"/>
                    <a:pt x="1379" y="1055"/>
                    <a:pt x="1378" y="1055"/>
                  </a:cubicBezTo>
                  <a:cubicBezTo>
                    <a:pt x="1378" y="1055"/>
                    <a:pt x="1378" y="1055"/>
                    <a:pt x="1378" y="1055"/>
                  </a:cubicBezTo>
                  <a:cubicBezTo>
                    <a:pt x="1378" y="1055"/>
                    <a:pt x="1378" y="1055"/>
                    <a:pt x="1378" y="1055"/>
                  </a:cubicBezTo>
                  <a:lnTo>
                    <a:pt x="1370" y="1041"/>
                  </a:lnTo>
                  <a:close/>
                  <a:moveTo>
                    <a:pt x="1380" y="1037"/>
                  </a:moveTo>
                  <a:cubicBezTo>
                    <a:pt x="1382" y="1037"/>
                    <a:pt x="1383" y="1036"/>
                    <a:pt x="1385" y="1036"/>
                  </a:cubicBezTo>
                  <a:cubicBezTo>
                    <a:pt x="1386" y="1036"/>
                    <a:pt x="1386" y="1036"/>
                    <a:pt x="1386" y="1036"/>
                  </a:cubicBezTo>
                  <a:cubicBezTo>
                    <a:pt x="1386" y="1037"/>
                    <a:pt x="1386" y="1037"/>
                    <a:pt x="1386" y="1037"/>
                  </a:cubicBezTo>
                  <a:cubicBezTo>
                    <a:pt x="1391" y="1051"/>
                    <a:pt x="1391" y="1051"/>
                    <a:pt x="1391" y="1051"/>
                  </a:cubicBezTo>
                  <a:cubicBezTo>
                    <a:pt x="1390" y="1052"/>
                    <a:pt x="1389" y="1052"/>
                    <a:pt x="1388" y="1052"/>
                  </a:cubicBezTo>
                  <a:cubicBezTo>
                    <a:pt x="1387" y="1053"/>
                    <a:pt x="1387" y="1053"/>
                    <a:pt x="1387" y="1053"/>
                  </a:cubicBezTo>
                  <a:cubicBezTo>
                    <a:pt x="1386" y="1050"/>
                    <a:pt x="1386" y="1050"/>
                    <a:pt x="1386" y="1050"/>
                  </a:cubicBezTo>
                  <a:lnTo>
                    <a:pt x="1380" y="1037"/>
                  </a:lnTo>
                  <a:close/>
                  <a:moveTo>
                    <a:pt x="1391" y="1035"/>
                  </a:moveTo>
                  <a:cubicBezTo>
                    <a:pt x="1391" y="1034"/>
                    <a:pt x="1391" y="1034"/>
                    <a:pt x="1391" y="1034"/>
                  </a:cubicBezTo>
                  <a:cubicBezTo>
                    <a:pt x="1392" y="1034"/>
                    <a:pt x="1393" y="1034"/>
                    <a:pt x="1394" y="1034"/>
                  </a:cubicBezTo>
                  <a:cubicBezTo>
                    <a:pt x="1395" y="1033"/>
                    <a:pt x="1395" y="1033"/>
                    <a:pt x="1395" y="1033"/>
                  </a:cubicBezTo>
                  <a:cubicBezTo>
                    <a:pt x="1396" y="1033"/>
                    <a:pt x="1396" y="1033"/>
                    <a:pt x="1396" y="1033"/>
                  </a:cubicBezTo>
                  <a:cubicBezTo>
                    <a:pt x="1396" y="1035"/>
                    <a:pt x="1396" y="1035"/>
                    <a:pt x="1396" y="1035"/>
                  </a:cubicBezTo>
                  <a:cubicBezTo>
                    <a:pt x="1397" y="1036"/>
                    <a:pt x="1397" y="1036"/>
                    <a:pt x="1397" y="1036"/>
                  </a:cubicBezTo>
                  <a:cubicBezTo>
                    <a:pt x="1398" y="1041"/>
                    <a:pt x="1398" y="1041"/>
                    <a:pt x="1398" y="1041"/>
                  </a:cubicBezTo>
                  <a:cubicBezTo>
                    <a:pt x="1400" y="1048"/>
                    <a:pt x="1400" y="1048"/>
                    <a:pt x="1400" y="1048"/>
                  </a:cubicBezTo>
                  <a:cubicBezTo>
                    <a:pt x="1400" y="1050"/>
                    <a:pt x="1400" y="1050"/>
                    <a:pt x="1400" y="1050"/>
                  </a:cubicBezTo>
                  <a:cubicBezTo>
                    <a:pt x="1399" y="1050"/>
                    <a:pt x="1399" y="1050"/>
                    <a:pt x="1399" y="1050"/>
                  </a:cubicBezTo>
                  <a:cubicBezTo>
                    <a:pt x="1398" y="1050"/>
                    <a:pt x="1397" y="1050"/>
                    <a:pt x="1396" y="1050"/>
                  </a:cubicBezTo>
                  <a:cubicBezTo>
                    <a:pt x="1394" y="1045"/>
                    <a:pt x="1394" y="1045"/>
                    <a:pt x="1394" y="1045"/>
                  </a:cubicBezTo>
                  <a:cubicBezTo>
                    <a:pt x="1393" y="1041"/>
                    <a:pt x="1393" y="1041"/>
                    <a:pt x="1393" y="1041"/>
                  </a:cubicBezTo>
                  <a:lnTo>
                    <a:pt x="1391" y="1035"/>
                  </a:lnTo>
                  <a:close/>
                  <a:moveTo>
                    <a:pt x="1409" y="1000"/>
                  </a:moveTo>
                  <a:cubicBezTo>
                    <a:pt x="1410" y="1000"/>
                    <a:pt x="1410" y="1000"/>
                    <a:pt x="1410" y="1000"/>
                  </a:cubicBezTo>
                  <a:cubicBezTo>
                    <a:pt x="1410" y="1001"/>
                    <a:pt x="1410" y="1001"/>
                    <a:pt x="1410" y="1001"/>
                  </a:cubicBezTo>
                  <a:cubicBezTo>
                    <a:pt x="1415" y="1009"/>
                    <a:pt x="1415" y="1009"/>
                    <a:pt x="1415" y="1009"/>
                  </a:cubicBezTo>
                  <a:cubicBezTo>
                    <a:pt x="1414" y="1009"/>
                    <a:pt x="1414" y="1009"/>
                    <a:pt x="1414" y="1009"/>
                  </a:cubicBezTo>
                  <a:cubicBezTo>
                    <a:pt x="1409" y="1009"/>
                    <a:pt x="1409" y="1009"/>
                    <a:pt x="1409" y="1009"/>
                  </a:cubicBezTo>
                  <a:cubicBezTo>
                    <a:pt x="1406" y="1009"/>
                    <a:pt x="1406" y="1009"/>
                    <a:pt x="1406" y="1009"/>
                  </a:cubicBezTo>
                  <a:cubicBezTo>
                    <a:pt x="1405" y="1009"/>
                    <a:pt x="1405" y="1009"/>
                    <a:pt x="1405" y="1009"/>
                  </a:cubicBezTo>
                  <a:cubicBezTo>
                    <a:pt x="1403" y="1009"/>
                    <a:pt x="1403" y="1009"/>
                    <a:pt x="1403" y="1009"/>
                  </a:cubicBezTo>
                  <a:cubicBezTo>
                    <a:pt x="1402" y="1009"/>
                    <a:pt x="1402" y="1009"/>
                    <a:pt x="1402" y="1009"/>
                  </a:cubicBezTo>
                  <a:cubicBezTo>
                    <a:pt x="1402" y="1008"/>
                    <a:pt x="1402" y="1008"/>
                    <a:pt x="1402" y="1008"/>
                  </a:cubicBezTo>
                  <a:cubicBezTo>
                    <a:pt x="1403" y="1007"/>
                    <a:pt x="1403" y="1007"/>
                    <a:pt x="1403" y="1007"/>
                  </a:cubicBezTo>
                  <a:cubicBezTo>
                    <a:pt x="1404" y="1006"/>
                    <a:pt x="1404" y="1006"/>
                    <a:pt x="1404" y="1006"/>
                  </a:cubicBezTo>
                  <a:cubicBezTo>
                    <a:pt x="1405" y="1005"/>
                    <a:pt x="1405" y="1005"/>
                    <a:pt x="1405" y="1005"/>
                  </a:cubicBezTo>
                  <a:cubicBezTo>
                    <a:pt x="1407" y="1002"/>
                    <a:pt x="1407" y="1002"/>
                    <a:pt x="1407" y="1002"/>
                  </a:cubicBezTo>
                  <a:lnTo>
                    <a:pt x="1409" y="1000"/>
                  </a:lnTo>
                  <a:close/>
                  <a:moveTo>
                    <a:pt x="1406" y="985"/>
                  </a:moveTo>
                  <a:cubicBezTo>
                    <a:pt x="1410" y="985"/>
                    <a:pt x="1410" y="985"/>
                    <a:pt x="1410" y="985"/>
                  </a:cubicBezTo>
                  <a:cubicBezTo>
                    <a:pt x="1412" y="985"/>
                    <a:pt x="1412" y="985"/>
                    <a:pt x="1412" y="985"/>
                  </a:cubicBezTo>
                  <a:cubicBezTo>
                    <a:pt x="1414" y="985"/>
                    <a:pt x="1414" y="985"/>
                    <a:pt x="1414" y="985"/>
                  </a:cubicBezTo>
                  <a:cubicBezTo>
                    <a:pt x="1416" y="985"/>
                    <a:pt x="1416" y="985"/>
                    <a:pt x="1416" y="985"/>
                  </a:cubicBezTo>
                  <a:cubicBezTo>
                    <a:pt x="1415" y="986"/>
                    <a:pt x="1415" y="986"/>
                    <a:pt x="1415" y="986"/>
                  </a:cubicBezTo>
                  <a:cubicBezTo>
                    <a:pt x="1414" y="987"/>
                    <a:pt x="1414" y="987"/>
                    <a:pt x="1414" y="987"/>
                  </a:cubicBezTo>
                  <a:cubicBezTo>
                    <a:pt x="1413" y="988"/>
                    <a:pt x="1413" y="988"/>
                    <a:pt x="1413" y="988"/>
                  </a:cubicBezTo>
                  <a:cubicBezTo>
                    <a:pt x="1410" y="991"/>
                    <a:pt x="1410" y="991"/>
                    <a:pt x="1410" y="991"/>
                  </a:cubicBezTo>
                  <a:lnTo>
                    <a:pt x="1406" y="985"/>
                  </a:lnTo>
                  <a:close/>
                  <a:moveTo>
                    <a:pt x="1413" y="996"/>
                  </a:moveTo>
                  <a:cubicBezTo>
                    <a:pt x="1417" y="992"/>
                    <a:pt x="1417" y="992"/>
                    <a:pt x="1417" y="992"/>
                  </a:cubicBezTo>
                  <a:cubicBezTo>
                    <a:pt x="1418" y="991"/>
                    <a:pt x="1418" y="991"/>
                    <a:pt x="1418" y="991"/>
                  </a:cubicBezTo>
                  <a:cubicBezTo>
                    <a:pt x="1419" y="989"/>
                    <a:pt x="1419" y="989"/>
                    <a:pt x="1419" y="989"/>
                  </a:cubicBezTo>
                  <a:cubicBezTo>
                    <a:pt x="1418" y="991"/>
                    <a:pt x="1418" y="991"/>
                    <a:pt x="1418" y="991"/>
                  </a:cubicBezTo>
                  <a:cubicBezTo>
                    <a:pt x="1418" y="993"/>
                    <a:pt x="1418" y="993"/>
                    <a:pt x="1418" y="993"/>
                  </a:cubicBezTo>
                  <a:cubicBezTo>
                    <a:pt x="1418" y="1003"/>
                    <a:pt x="1418" y="1003"/>
                    <a:pt x="1418" y="1003"/>
                  </a:cubicBezTo>
                  <a:lnTo>
                    <a:pt x="1413" y="996"/>
                  </a:lnTo>
                  <a:close/>
                  <a:moveTo>
                    <a:pt x="1415" y="980"/>
                  </a:moveTo>
                  <a:cubicBezTo>
                    <a:pt x="1412" y="980"/>
                    <a:pt x="1412" y="980"/>
                    <a:pt x="1412" y="980"/>
                  </a:cubicBezTo>
                  <a:cubicBezTo>
                    <a:pt x="1409" y="980"/>
                    <a:pt x="1409" y="980"/>
                    <a:pt x="1409" y="980"/>
                  </a:cubicBezTo>
                  <a:cubicBezTo>
                    <a:pt x="1406" y="980"/>
                    <a:pt x="1406" y="980"/>
                    <a:pt x="1406" y="980"/>
                  </a:cubicBezTo>
                  <a:cubicBezTo>
                    <a:pt x="1406" y="980"/>
                    <a:pt x="1406" y="980"/>
                    <a:pt x="1406" y="980"/>
                  </a:cubicBezTo>
                  <a:cubicBezTo>
                    <a:pt x="1406" y="980"/>
                    <a:pt x="1406" y="980"/>
                    <a:pt x="1406" y="980"/>
                  </a:cubicBezTo>
                  <a:cubicBezTo>
                    <a:pt x="1407" y="978"/>
                    <a:pt x="1407" y="978"/>
                    <a:pt x="1407" y="978"/>
                  </a:cubicBezTo>
                  <a:cubicBezTo>
                    <a:pt x="1409" y="976"/>
                    <a:pt x="1409" y="976"/>
                    <a:pt x="1409" y="976"/>
                  </a:cubicBezTo>
                  <a:cubicBezTo>
                    <a:pt x="1410" y="975"/>
                    <a:pt x="1410" y="975"/>
                    <a:pt x="1410" y="975"/>
                  </a:cubicBezTo>
                  <a:cubicBezTo>
                    <a:pt x="1412" y="972"/>
                    <a:pt x="1412" y="972"/>
                    <a:pt x="1412" y="972"/>
                  </a:cubicBezTo>
                  <a:cubicBezTo>
                    <a:pt x="1417" y="980"/>
                    <a:pt x="1417" y="980"/>
                    <a:pt x="1417" y="980"/>
                  </a:cubicBezTo>
                  <a:lnTo>
                    <a:pt x="1415" y="980"/>
                  </a:lnTo>
                  <a:close/>
                  <a:moveTo>
                    <a:pt x="1413" y="961"/>
                  </a:moveTo>
                  <a:cubicBezTo>
                    <a:pt x="1412" y="963"/>
                    <a:pt x="1412" y="963"/>
                    <a:pt x="1412" y="963"/>
                  </a:cubicBezTo>
                  <a:cubicBezTo>
                    <a:pt x="1412" y="964"/>
                    <a:pt x="1412" y="964"/>
                    <a:pt x="1412" y="964"/>
                  </a:cubicBezTo>
                  <a:cubicBezTo>
                    <a:pt x="1411" y="962"/>
                    <a:pt x="1411" y="962"/>
                    <a:pt x="1411" y="962"/>
                  </a:cubicBezTo>
                  <a:cubicBezTo>
                    <a:pt x="1406" y="956"/>
                    <a:pt x="1406" y="956"/>
                    <a:pt x="1406" y="956"/>
                  </a:cubicBezTo>
                  <a:cubicBezTo>
                    <a:pt x="1408" y="956"/>
                    <a:pt x="1408" y="956"/>
                    <a:pt x="1408" y="956"/>
                  </a:cubicBezTo>
                  <a:cubicBezTo>
                    <a:pt x="1411" y="956"/>
                    <a:pt x="1411" y="956"/>
                    <a:pt x="1411" y="956"/>
                  </a:cubicBezTo>
                  <a:cubicBezTo>
                    <a:pt x="1414" y="956"/>
                    <a:pt x="1414" y="956"/>
                    <a:pt x="1414" y="956"/>
                  </a:cubicBezTo>
                  <a:cubicBezTo>
                    <a:pt x="1417" y="956"/>
                    <a:pt x="1417" y="956"/>
                    <a:pt x="1417" y="956"/>
                  </a:cubicBezTo>
                  <a:cubicBezTo>
                    <a:pt x="1416" y="958"/>
                    <a:pt x="1416" y="958"/>
                    <a:pt x="1416" y="958"/>
                  </a:cubicBezTo>
                  <a:cubicBezTo>
                    <a:pt x="1415" y="959"/>
                    <a:pt x="1415" y="959"/>
                    <a:pt x="1415" y="959"/>
                  </a:cubicBezTo>
                  <a:lnTo>
                    <a:pt x="1413" y="961"/>
                  </a:lnTo>
                  <a:close/>
                  <a:moveTo>
                    <a:pt x="1417" y="951"/>
                  </a:moveTo>
                  <a:cubicBezTo>
                    <a:pt x="1412" y="951"/>
                    <a:pt x="1412" y="951"/>
                    <a:pt x="1412" y="951"/>
                  </a:cubicBezTo>
                  <a:cubicBezTo>
                    <a:pt x="1412" y="951"/>
                    <a:pt x="1412" y="951"/>
                    <a:pt x="1412" y="951"/>
                  </a:cubicBezTo>
                  <a:cubicBezTo>
                    <a:pt x="1409" y="951"/>
                    <a:pt x="1409" y="951"/>
                    <a:pt x="1409" y="951"/>
                  </a:cubicBezTo>
                  <a:cubicBezTo>
                    <a:pt x="1406" y="951"/>
                    <a:pt x="1406" y="951"/>
                    <a:pt x="1406" y="951"/>
                  </a:cubicBezTo>
                  <a:cubicBezTo>
                    <a:pt x="1407" y="950"/>
                    <a:pt x="1407" y="950"/>
                    <a:pt x="1407" y="950"/>
                  </a:cubicBezTo>
                  <a:cubicBezTo>
                    <a:pt x="1409" y="948"/>
                    <a:pt x="1409" y="948"/>
                    <a:pt x="1409" y="948"/>
                  </a:cubicBezTo>
                  <a:cubicBezTo>
                    <a:pt x="1409" y="948"/>
                    <a:pt x="1409" y="948"/>
                    <a:pt x="1409" y="948"/>
                  </a:cubicBezTo>
                  <a:cubicBezTo>
                    <a:pt x="1411" y="945"/>
                    <a:pt x="1411" y="945"/>
                    <a:pt x="1411" y="945"/>
                  </a:cubicBezTo>
                  <a:cubicBezTo>
                    <a:pt x="1412" y="944"/>
                    <a:pt x="1412" y="944"/>
                    <a:pt x="1412" y="944"/>
                  </a:cubicBezTo>
                  <a:cubicBezTo>
                    <a:pt x="1417" y="951"/>
                    <a:pt x="1417" y="951"/>
                    <a:pt x="1417" y="951"/>
                  </a:cubicBezTo>
                  <a:close/>
                  <a:moveTo>
                    <a:pt x="1412" y="935"/>
                  </a:moveTo>
                  <a:cubicBezTo>
                    <a:pt x="1410" y="933"/>
                    <a:pt x="1410" y="933"/>
                    <a:pt x="1410" y="933"/>
                  </a:cubicBezTo>
                  <a:cubicBezTo>
                    <a:pt x="1407" y="927"/>
                    <a:pt x="1407" y="927"/>
                    <a:pt x="1407" y="927"/>
                  </a:cubicBezTo>
                  <a:cubicBezTo>
                    <a:pt x="1412" y="927"/>
                    <a:pt x="1412" y="927"/>
                    <a:pt x="1412" y="927"/>
                  </a:cubicBezTo>
                  <a:cubicBezTo>
                    <a:pt x="1415" y="927"/>
                    <a:pt x="1415" y="927"/>
                    <a:pt x="1415" y="927"/>
                  </a:cubicBezTo>
                  <a:cubicBezTo>
                    <a:pt x="1417" y="927"/>
                    <a:pt x="1417" y="927"/>
                    <a:pt x="1417" y="927"/>
                  </a:cubicBezTo>
                  <a:cubicBezTo>
                    <a:pt x="1416" y="928"/>
                    <a:pt x="1416" y="928"/>
                    <a:pt x="1416" y="928"/>
                  </a:cubicBezTo>
                  <a:cubicBezTo>
                    <a:pt x="1415" y="930"/>
                    <a:pt x="1415" y="930"/>
                    <a:pt x="1415" y="930"/>
                  </a:cubicBezTo>
                  <a:cubicBezTo>
                    <a:pt x="1412" y="935"/>
                    <a:pt x="1412" y="935"/>
                    <a:pt x="1412" y="935"/>
                  </a:cubicBezTo>
                  <a:close/>
                  <a:moveTo>
                    <a:pt x="1409" y="939"/>
                  </a:moveTo>
                  <a:cubicBezTo>
                    <a:pt x="1408" y="940"/>
                    <a:pt x="1408" y="940"/>
                    <a:pt x="1408" y="940"/>
                  </a:cubicBezTo>
                  <a:cubicBezTo>
                    <a:pt x="1407" y="942"/>
                    <a:pt x="1407" y="942"/>
                    <a:pt x="1407" y="942"/>
                  </a:cubicBezTo>
                  <a:cubicBezTo>
                    <a:pt x="1405" y="944"/>
                    <a:pt x="1405" y="944"/>
                    <a:pt x="1405" y="944"/>
                  </a:cubicBezTo>
                  <a:cubicBezTo>
                    <a:pt x="1405" y="944"/>
                    <a:pt x="1405" y="944"/>
                    <a:pt x="1405" y="944"/>
                  </a:cubicBezTo>
                  <a:cubicBezTo>
                    <a:pt x="1404" y="946"/>
                    <a:pt x="1404" y="946"/>
                    <a:pt x="1404" y="946"/>
                  </a:cubicBezTo>
                  <a:cubicBezTo>
                    <a:pt x="1404" y="944"/>
                    <a:pt x="1404" y="944"/>
                    <a:pt x="1404" y="944"/>
                  </a:cubicBezTo>
                  <a:cubicBezTo>
                    <a:pt x="1404" y="943"/>
                    <a:pt x="1404" y="943"/>
                    <a:pt x="1404" y="943"/>
                  </a:cubicBezTo>
                  <a:cubicBezTo>
                    <a:pt x="1404" y="939"/>
                    <a:pt x="1404" y="939"/>
                    <a:pt x="1404" y="939"/>
                  </a:cubicBezTo>
                  <a:cubicBezTo>
                    <a:pt x="1404" y="936"/>
                    <a:pt x="1404" y="936"/>
                    <a:pt x="1404" y="936"/>
                  </a:cubicBezTo>
                  <a:cubicBezTo>
                    <a:pt x="1404" y="933"/>
                    <a:pt x="1404" y="933"/>
                    <a:pt x="1404" y="933"/>
                  </a:cubicBezTo>
                  <a:lnTo>
                    <a:pt x="1409" y="939"/>
                  </a:lnTo>
                  <a:close/>
                  <a:moveTo>
                    <a:pt x="1409" y="968"/>
                  </a:moveTo>
                  <a:cubicBezTo>
                    <a:pt x="1408" y="969"/>
                    <a:pt x="1408" y="969"/>
                    <a:pt x="1408" y="969"/>
                  </a:cubicBezTo>
                  <a:cubicBezTo>
                    <a:pt x="1406" y="971"/>
                    <a:pt x="1406" y="971"/>
                    <a:pt x="1406" y="971"/>
                  </a:cubicBezTo>
                  <a:cubicBezTo>
                    <a:pt x="1405" y="973"/>
                    <a:pt x="1405" y="973"/>
                    <a:pt x="1405" y="973"/>
                  </a:cubicBezTo>
                  <a:cubicBezTo>
                    <a:pt x="1404" y="974"/>
                    <a:pt x="1404" y="974"/>
                    <a:pt x="1404" y="974"/>
                  </a:cubicBezTo>
                  <a:cubicBezTo>
                    <a:pt x="1404" y="972"/>
                    <a:pt x="1404" y="972"/>
                    <a:pt x="1404" y="972"/>
                  </a:cubicBezTo>
                  <a:cubicBezTo>
                    <a:pt x="1404" y="970"/>
                    <a:pt x="1404" y="970"/>
                    <a:pt x="1404" y="970"/>
                  </a:cubicBezTo>
                  <a:cubicBezTo>
                    <a:pt x="1404" y="965"/>
                    <a:pt x="1404" y="965"/>
                    <a:pt x="1404" y="965"/>
                  </a:cubicBezTo>
                  <a:cubicBezTo>
                    <a:pt x="1404" y="962"/>
                    <a:pt x="1404" y="962"/>
                    <a:pt x="1404" y="962"/>
                  </a:cubicBezTo>
                  <a:lnTo>
                    <a:pt x="1409" y="968"/>
                  </a:lnTo>
                  <a:close/>
                  <a:moveTo>
                    <a:pt x="1407" y="995"/>
                  </a:moveTo>
                  <a:cubicBezTo>
                    <a:pt x="1407" y="995"/>
                    <a:pt x="1407" y="995"/>
                    <a:pt x="1407" y="995"/>
                  </a:cubicBezTo>
                  <a:cubicBezTo>
                    <a:pt x="1406" y="996"/>
                    <a:pt x="1406" y="996"/>
                    <a:pt x="1406" y="996"/>
                  </a:cubicBezTo>
                  <a:cubicBezTo>
                    <a:pt x="1403" y="999"/>
                    <a:pt x="1403" y="999"/>
                    <a:pt x="1403" y="999"/>
                  </a:cubicBezTo>
                  <a:cubicBezTo>
                    <a:pt x="1401" y="1001"/>
                    <a:pt x="1401" y="1001"/>
                    <a:pt x="1401" y="1001"/>
                  </a:cubicBezTo>
                  <a:cubicBezTo>
                    <a:pt x="1400" y="1003"/>
                    <a:pt x="1400" y="1003"/>
                    <a:pt x="1400" y="1003"/>
                  </a:cubicBezTo>
                  <a:cubicBezTo>
                    <a:pt x="1401" y="1001"/>
                    <a:pt x="1401" y="1001"/>
                    <a:pt x="1401" y="1001"/>
                  </a:cubicBezTo>
                  <a:cubicBezTo>
                    <a:pt x="1401" y="997"/>
                    <a:pt x="1401" y="997"/>
                    <a:pt x="1401" y="997"/>
                  </a:cubicBezTo>
                  <a:cubicBezTo>
                    <a:pt x="1402" y="993"/>
                    <a:pt x="1402" y="993"/>
                    <a:pt x="1402" y="993"/>
                  </a:cubicBezTo>
                  <a:cubicBezTo>
                    <a:pt x="1402" y="991"/>
                    <a:pt x="1402" y="991"/>
                    <a:pt x="1402" y="991"/>
                  </a:cubicBezTo>
                  <a:cubicBezTo>
                    <a:pt x="1403" y="989"/>
                    <a:pt x="1403" y="989"/>
                    <a:pt x="1403" y="989"/>
                  </a:cubicBezTo>
                  <a:cubicBezTo>
                    <a:pt x="1403" y="989"/>
                    <a:pt x="1403" y="989"/>
                    <a:pt x="1403" y="989"/>
                  </a:cubicBezTo>
                  <a:cubicBezTo>
                    <a:pt x="1403" y="990"/>
                    <a:pt x="1403" y="990"/>
                    <a:pt x="1403" y="990"/>
                  </a:cubicBezTo>
                  <a:lnTo>
                    <a:pt x="1407" y="995"/>
                  </a:lnTo>
                  <a:close/>
                  <a:moveTo>
                    <a:pt x="1413" y="1031"/>
                  </a:moveTo>
                  <a:cubicBezTo>
                    <a:pt x="1415" y="1031"/>
                    <a:pt x="1415" y="1031"/>
                    <a:pt x="1415" y="1031"/>
                  </a:cubicBezTo>
                  <a:cubicBezTo>
                    <a:pt x="1417" y="1030"/>
                    <a:pt x="1417" y="1030"/>
                    <a:pt x="1417" y="1030"/>
                  </a:cubicBezTo>
                  <a:cubicBezTo>
                    <a:pt x="1418" y="1030"/>
                    <a:pt x="1418" y="1030"/>
                    <a:pt x="1418" y="1030"/>
                  </a:cubicBezTo>
                  <a:cubicBezTo>
                    <a:pt x="1418" y="1031"/>
                    <a:pt x="1418" y="1031"/>
                    <a:pt x="1418" y="1031"/>
                  </a:cubicBezTo>
                  <a:cubicBezTo>
                    <a:pt x="1418" y="1033"/>
                    <a:pt x="1418" y="1033"/>
                    <a:pt x="1418" y="1033"/>
                  </a:cubicBezTo>
                  <a:cubicBezTo>
                    <a:pt x="1418" y="1035"/>
                    <a:pt x="1418" y="1035"/>
                    <a:pt x="1418" y="1035"/>
                  </a:cubicBezTo>
                  <a:cubicBezTo>
                    <a:pt x="1418" y="1037"/>
                    <a:pt x="1418" y="1037"/>
                    <a:pt x="1418" y="1037"/>
                  </a:cubicBezTo>
                  <a:cubicBezTo>
                    <a:pt x="1418" y="1043"/>
                    <a:pt x="1418" y="1043"/>
                    <a:pt x="1418" y="1043"/>
                  </a:cubicBezTo>
                  <a:cubicBezTo>
                    <a:pt x="1419" y="1047"/>
                    <a:pt x="1419" y="1047"/>
                    <a:pt x="1419" y="1047"/>
                  </a:cubicBezTo>
                  <a:cubicBezTo>
                    <a:pt x="1419" y="1047"/>
                    <a:pt x="1419" y="1047"/>
                    <a:pt x="1419" y="1047"/>
                  </a:cubicBezTo>
                  <a:cubicBezTo>
                    <a:pt x="1418" y="1047"/>
                    <a:pt x="1418" y="1047"/>
                    <a:pt x="1418" y="1047"/>
                  </a:cubicBezTo>
                  <a:cubicBezTo>
                    <a:pt x="1417" y="1047"/>
                    <a:pt x="1417" y="1047"/>
                    <a:pt x="1417" y="1047"/>
                  </a:cubicBezTo>
                  <a:cubicBezTo>
                    <a:pt x="1416" y="1048"/>
                    <a:pt x="1415" y="1048"/>
                    <a:pt x="1414" y="1048"/>
                  </a:cubicBezTo>
                  <a:cubicBezTo>
                    <a:pt x="1414" y="1045"/>
                    <a:pt x="1414" y="1045"/>
                    <a:pt x="1414" y="1045"/>
                  </a:cubicBezTo>
                  <a:cubicBezTo>
                    <a:pt x="1414" y="1043"/>
                    <a:pt x="1414" y="1043"/>
                    <a:pt x="1414" y="1043"/>
                  </a:cubicBezTo>
                  <a:cubicBezTo>
                    <a:pt x="1413" y="1042"/>
                    <a:pt x="1413" y="1042"/>
                    <a:pt x="1413" y="1042"/>
                  </a:cubicBezTo>
                  <a:cubicBezTo>
                    <a:pt x="1413" y="1038"/>
                    <a:pt x="1413" y="1038"/>
                    <a:pt x="1413" y="1038"/>
                  </a:cubicBezTo>
                  <a:cubicBezTo>
                    <a:pt x="1412" y="1031"/>
                    <a:pt x="1412" y="1031"/>
                    <a:pt x="1412" y="1031"/>
                  </a:cubicBezTo>
                  <a:cubicBezTo>
                    <a:pt x="1412" y="1031"/>
                    <a:pt x="1412" y="1031"/>
                    <a:pt x="1412" y="1031"/>
                  </a:cubicBezTo>
                  <a:lnTo>
                    <a:pt x="1413" y="1031"/>
                  </a:lnTo>
                  <a:close/>
                  <a:moveTo>
                    <a:pt x="1418" y="972"/>
                  </a:moveTo>
                  <a:cubicBezTo>
                    <a:pt x="1415" y="968"/>
                    <a:pt x="1415" y="968"/>
                    <a:pt x="1415" y="968"/>
                  </a:cubicBezTo>
                  <a:cubicBezTo>
                    <a:pt x="1415" y="967"/>
                    <a:pt x="1415" y="967"/>
                    <a:pt x="1415" y="967"/>
                  </a:cubicBezTo>
                  <a:cubicBezTo>
                    <a:pt x="1417" y="964"/>
                    <a:pt x="1417" y="964"/>
                    <a:pt x="1417" y="964"/>
                  </a:cubicBezTo>
                  <a:cubicBezTo>
                    <a:pt x="1418" y="963"/>
                    <a:pt x="1418" y="963"/>
                    <a:pt x="1418" y="963"/>
                  </a:cubicBezTo>
                  <a:cubicBezTo>
                    <a:pt x="1419" y="962"/>
                    <a:pt x="1419" y="962"/>
                    <a:pt x="1419" y="962"/>
                  </a:cubicBezTo>
                  <a:cubicBezTo>
                    <a:pt x="1419" y="964"/>
                    <a:pt x="1419" y="964"/>
                    <a:pt x="1419" y="964"/>
                  </a:cubicBezTo>
                  <a:cubicBezTo>
                    <a:pt x="1419" y="966"/>
                    <a:pt x="1419" y="966"/>
                    <a:pt x="1419" y="966"/>
                  </a:cubicBezTo>
                  <a:cubicBezTo>
                    <a:pt x="1419" y="970"/>
                    <a:pt x="1419" y="970"/>
                    <a:pt x="1419" y="970"/>
                  </a:cubicBezTo>
                  <a:cubicBezTo>
                    <a:pt x="1419" y="974"/>
                    <a:pt x="1419" y="974"/>
                    <a:pt x="1419" y="974"/>
                  </a:cubicBezTo>
                  <a:cubicBezTo>
                    <a:pt x="1419" y="974"/>
                    <a:pt x="1419" y="974"/>
                    <a:pt x="1419" y="974"/>
                  </a:cubicBezTo>
                  <a:lnTo>
                    <a:pt x="1418" y="972"/>
                  </a:lnTo>
                  <a:close/>
                  <a:moveTo>
                    <a:pt x="1415" y="939"/>
                  </a:moveTo>
                  <a:cubicBezTo>
                    <a:pt x="1415" y="939"/>
                    <a:pt x="1415" y="939"/>
                    <a:pt x="1415" y="939"/>
                  </a:cubicBezTo>
                  <a:cubicBezTo>
                    <a:pt x="1416" y="938"/>
                    <a:pt x="1416" y="938"/>
                    <a:pt x="1416" y="938"/>
                  </a:cubicBezTo>
                  <a:cubicBezTo>
                    <a:pt x="1419" y="934"/>
                    <a:pt x="1419" y="934"/>
                    <a:pt x="1419" y="934"/>
                  </a:cubicBezTo>
                  <a:cubicBezTo>
                    <a:pt x="1419" y="933"/>
                    <a:pt x="1419" y="933"/>
                    <a:pt x="1419" y="933"/>
                  </a:cubicBezTo>
                  <a:cubicBezTo>
                    <a:pt x="1419" y="934"/>
                    <a:pt x="1419" y="934"/>
                    <a:pt x="1419" y="934"/>
                  </a:cubicBezTo>
                  <a:cubicBezTo>
                    <a:pt x="1419" y="942"/>
                    <a:pt x="1419" y="942"/>
                    <a:pt x="1419" y="942"/>
                  </a:cubicBezTo>
                  <a:cubicBezTo>
                    <a:pt x="1419" y="944"/>
                    <a:pt x="1419" y="944"/>
                    <a:pt x="1419" y="944"/>
                  </a:cubicBezTo>
                  <a:cubicBezTo>
                    <a:pt x="1419" y="946"/>
                    <a:pt x="1419" y="946"/>
                    <a:pt x="1419" y="946"/>
                  </a:cubicBezTo>
                  <a:lnTo>
                    <a:pt x="1415" y="939"/>
                  </a:lnTo>
                  <a:close/>
                  <a:moveTo>
                    <a:pt x="1449" y="956"/>
                  </a:moveTo>
                  <a:cubicBezTo>
                    <a:pt x="1454" y="956"/>
                    <a:pt x="1454" y="956"/>
                    <a:pt x="1454" y="956"/>
                  </a:cubicBezTo>
                  <a:cubicBezTo>
                    <a:pt x="1457" y="956"/>
                    <a:pt x="1457" y="956"/>
                    <a:pt x="1457" y="956"/>
                  </a:cubicBezTo>
                  <a:cubicBezTo>
                    <a:pt x="1456" y="958"/>
                    <a:pt x="1456" y="958"/>
                    <a:pt x="1456" y="958"/>
                  </a:cubicBezTo>
                  <a:cubicBezTo>
                    <a:pt x="1454" y="961"/>
                    <a:pt x="1454" y="961"/>
                    <a:pt x="1454" y="961"/>
                  </a:cubicBezTo>
                  <a:cubicBezTo>
                    <a:pt x="1452" y="963"/>
                    <a:pt x="1452" y="963"/>
                    <a:pt x="1452" y="963"/>
                  </a:cubicBezTo>
                  <a:cubicBezTo>
                    <a:pt x="1452" y="964"/>
                    <a:pt x="1452" y="964"/>
                    <a:pt x="1452" y="964"/>
                  </a:cubicBezTo>
                  <a:cubicBezTo>
                    <a:pt x="1450" y="961"/>
                    <a:pt x="1450" y="961"/>
                    <a:pt x="1450" y="961"/>
                  </a:cubicBezTo>
                  <a:cubicBezTo>
                    <a:pt x="1447" y="956"/>
                    <a:pt x="1447" y="956"/>
                    <a:pt x="1447" y="956"/>
                  </a:cubicBezTo>
                  <a:lnTo>
                    <a:pt x="1449" y="956"/>
                  </a:lnTo>
                  <a:close/>
                  <a:moveTo>
                    <a:pt x="1447" y="951"/>
                  </a:moveTo>
                  <a:cubicBezTo>
                    <a:pt x="1448" y="950"/>
                    <a:pt x="1448" y="950"/>
                    <a:pt x="1448" y="950"/>
                  </a:cubicBezTo>
                  <a:cubicBezTo>
                    <a:pt x="1450" y="947"/>
                    <a:pt x="1450" y="947"/>
                    <a:pt x="1450" y="947"/>
                  </a:cubicBezTo>
                  <a:cubicBezTo>
                    <a:pt x="1451" y="944"/>
                    <a:pt x="1451" y="944"/>
                    <a:pt x="1451" y="944"/>
                  </a:cubicBezTo>
                  <a:cubicBezTo>
                    <a:pt x="1452" y="944"/>
                    <a:pt x="1452" y="944"/>
                    <a:pt x="1452" y="944"/>
                  </a:cubicBezTo>
                  <a:cubicBezTo>
                    <a:pt x="1454" y="947"/>
                    <a:pt x="1454" y="947"/>
                    <a:pt x="1454" y="947"/>
                  </a:cubicBezTo>
                  <a:cubicBezTo>
                    <a:pt x="1457" y="951"/>
                    <a:pt x="1457" y="951"/>
                    <a:pt x="1457" y="951"/>
                  </a:cubicBezTo>
                  <a:cubicBezTo>
                    <a:pt x="1454" y="951"/>
                    <a:pt x="1454" y="951"/>
                    <a:pt x="1454" y="951"/>
                  </a:cubicBezTo>
                  <a:cubicBezTo>
                    <a:pt x="1449" y="951"/>
                    <a:pt x="1449" y="951"/>
                    <a:pt x="1449" y="951"/>
                  </a:cubicBezTo>
                  <a:lnTo>
                    <a:pt x="1447" y="951"/>
                  </a:lnTo>
                  <a:close/>
                  <a:moveTo>
                    <a:pt x="1451" y="974"/>
                  </a:moveTo>
                  <a:cubicBezTo>
                    <a:pt x="1451" y="973"/>
                    <a:pt x="1451" y="973"/>
                    <a:pt x="1451" y="973"/>
                  </a:cubicBezTo>
                  <a:cubicBezTo>
                    <a:pt x="1452" y="972"/>
                    <a:pt x="1452" y="972"/>
                    <a:pt x="1452" y="972"/>
                  </a:cubicBezTo>
                  <a:cubicBezTo>
                    <a:pt x="1453" y="974"/>
                    <a:pt x="1453" y="974"/>
                    <a:pt x="1453" y="974"/>
                  </a:cubicBezTo>
                  <a:cubicBezTo>
                    <a:pt x="1457" y="980"/>
                    <a:pt x="1457" y="980"/>
                    <a:pt x="1457" y="980"/>
                  </a:cubicBezTo>
                  <a:cubicBezTo>
                    <a:pt x="1457" y="980"/>
                    <a:pt x="1457" y="980"/>
                    <a:pt x="1457" y="980"/>
                  </a:cubicBezTo>
                  <a:cubicBezTo>
                    <a:pt x="1453" y="980"/>
                    <a:pt x="1453" y="980"/>
                    <a:pt x="1453" y="980"/>
                  </a:cubicBezTo>
                  <a:cubicBezTo>
                    <a:pt x="1449" y="980"/>
                    <a:pt x="1449" y="980"/>
                    <a:pt x="1449" y="980"/>
                  </a:cubicBezTo>
                  <a:cubicBezTo>
                    <a:pt x="1446" y="980"/>
                    <a:pt x="1446" y="980"/>
                    <a:pt x="1446" y="980"/>
                  </a:cubicBezTo>
                  <a:cubicBezTo>
                    <a:pt x="1448" y="978"/>
                    <a:pt x="1448" y="978"/>
                    <a:pt x="1448" y="978"/>
                  </a:cubicBezTo>
                  <a:cubicBezTo>
                    <a:pt x="1449" y="976"/>
                    <a:pt x="1449" y="976"/>
                    <a:pt x="1449" y="976"/>
                  </a:cubicBezTo>
                  <a:lnTo>
                    <a:pt x="1451" y="974"/>
                  </a:lnTo>
                  <a:close/>
                  <a:moveTo>
                    <a:pt x="1452" y="985"/>
                  </a:moveTo>
                  <a:cubicBezTo>
                    <a:pt x="1454" y="985"/>
                    <a:pt x="1454" y="985"/>
                    <a:pt x="1454" y="985"/>
                  </a:cubicBezTo>
                  <a:cubicBezTo>
                    <a:pt x="1457" y="985"/>
                    <a:pt x="1457" y="985"/>
                    <a:pt x="1457" y="985"/>
                  </a:cubicBezTo>
                  <a:cubicBezTo>
                    <a:pt x="1456" y="986"/>
                    <a:pt x="1456" y="986"/>
                    <a:pt x="1456" y="986"/>
                  </a:cubicBezTo>
                  <a:cubicBezTo>
                    <a:pt x="1455" y="988"/>
                    <a:pt x="1455" y="988"/>
                    <a:pt x="1455" y="988"/>
                  </a:cubicBezTo>
                  <a:cubicBezTo>
                    <a:pt x="1453" y="991"/>
                    <a:pt x="1453" y="991"/>
                    <a:pt x="1453" y="991"/>
                  </a:cubicBezTo>
                  <a:cubicBezTo>
                    <a:pt x="1453" y="991"/>
                    <a:pt x="1453" y="991"/>
                    <a:pt x="1453" y="991"/>
                  </a:cubicBezTo>
                  <a:cubicBezTo>
                    <a:pt x="1453" y="991"/>
                    <a:pt x="1453" y="991"/>
                    <a:pt x="1453" y="991"/>
                  </a:cubicBezTo>
                  <a:cubicBezTo>
                    <a:pt x="1450" y="988"/>
                    <a:pt x="1450" y="988"/>
                    <a:pt x="1450" y="988"/>
                  </a:cubicBezTo>
                  <a:cubicBezTo>
                    <a:pt x="1448" y="986"/>
                    <a:pt x="1448" y="986"/>
                    <a:pt x="1448" y="986"/>
                  </a:cubicBezTo>
                  <a:cubicBezTo>
                    <a:pt x="1447" y="985"/>
                    <a:pt x="1447" y="985"/>
                    <a:pt x="1447" y="985"/>
                  </a:cubicBezTo>
                  <a:lnTo>
                    <a:pt x="1452" y="985"/>
                  </a:lnTo>
                  <a:close/>
                  <a:moveTo>
                    <a:pt x="1456" y="970"/>
                  </a:moveTo>
                  <a:cubicBezTo>
                    <a:pt x="1455" y="968"/>
                    <a:pt x="1455" y="968"/>
                    <a:pt x="1455" y="968"/>
                  </a:cubicBezTo>
                  <a:cubicBezTo>
                    <a:pt x="1456" y="967"/>
                    <a:pt x="1456" y="967"/>
                    <a:pt x="1456" y="967"/>
                  </a:cubicBezTo>
                  <a:cubicBezTo>
                    <a:pt x="1457" y="965"/>
                    <a:pt x="1457" y="965"/>
                    <a:pt x="1457" y="965"/>
                  </a:cubicBezTo>
                  <a:cubicBezTo>
                    <a:pt x="1459" y="962"/>
                    <a:pt x="1459" y="962"/>
                    <a:pt x="1459" y="962"/>
                  </a:cubicBezTo>
                  <a:cubicBezTo>
                    <a:pt x="1459" y="967"/>
                    <a:pt x="1459" y="967"/>
                    <a:pt x="1459" y="967"/>
                  </a:cubicBezTo>
                  <a:cubicBezTo>
                    <a:pt x="1459" y="970"/>
                    <a:pt x="1459" y="970"/>
                    <a:pt x="1459" y="970"/>
                  </a:cubicBezTo>
                  <a:cubicBezTo>
                    <a:pt x="1459" y="973"/>
                    <a:pt x="1459" y="973"/>
                    <a:pt x="1459" y="973"/>
                  </a:cubicBezTo>
                  <a:cubicBezTo>
                    <a:pt x="1459" y="974"/>
                    <a:pt x="1459" y="974"/>
                    <a:pt x="1459" y="974"/>
                  </a:cubicBezTo>
                  <a:lnTo>
                    <a:pt x="1456" y="970"/>
                  </a:lnTo>
                  <a:close/>
                  <a:moveTo>
                    <a:pt x="1455" y="939"/>
                  </a:moveTo>
                  <a:cubicBezTo>
                    <a:pt x="1456" y="938"/>
                    <a:pt x="1456" y="938"/>
                    <a:pt x="1456" y="938"/>
                  </a:cubicBezTo>
                  <a:cubicBezTo>
                    <a:pt x="1458" y="935"/>
                    <a:pt x="1458" y="935"/>
                    <a:pt x="1458" y="935"/>
                  </a:cubicBezTo>
                  <a:cubicBezTo>
                    <a:pt x="1459" y="933"/>
                    <a:pt x="1459" y="933"/>
                    <a:pt x="1459" y="933"/>
                  </a:cubicBezTo>
                  <a:cubicBezTo>
                    <a:pt x="1459" y="936"/>
                    <a:pt x="1459" y="936"/>
                    <a:pt x="1459" y="936"/>
                  </a:cubicBezTo>
                  <a:cubicBezTo>
                    <a:pt x="1459" y="942"/>
                    <a:pt x="1459" y="942"/>
                    <a:pt x="1459" y="942"/>
                  </a:cubicBezTo>
                  <a:cubicBezTo>
                    <a:pt x="1459" y="946"/>
                    <a:pt x="1459" y="946"/>
                    <a:pt x="1459" y="946"/>
                  </a:cubicBezTo>
                  <a:lnTo>
                    <a:pt x="1455" y="939"/>
                  </a:lnTo>
                  <a:close/>
                  <a:moveTo>
                    <a:pt x="1456" y="929"/>
                  </a:moveTo>
                  <a:cubicBezTo>
                    <a:pt x="1454" y="931"/>
                    <a:pt x="1454" y="931"/>
                    <a:pt x="1454" y="931"/>
                  </a:cubicBezTo>
                  <a:cubicBezTo>
                    <a:pt x="1452" y="935"/>
                    <a:pt x="1452" y="935"/>
                    <a:pt x="1452" y="935"/>
                  </a:cubicBezTo>
                  <a:cubicBezTo>
                    <a:pt x="1452" y="935"/>
                    <a:pt x="1452" y="935"/>
                    <a:pt x="1452" y="935"/>
                  </a:cubicBezTo>
                  <a:cubicBezTo>
                    <a:pt x="1451" y="933"/>
                    <a:pt x="1451" y="933"/>
                    <a:pt x="1451" y="933"/>
                  </a:cubicBezTo>
                  <a:cubicBezTo>
                    <a:pt x="1447" y="928"/>
                    <a:pt x="1447" y="928"/>
                    <a:pt x="1447" y="928"/>
                  </a:cubicBezTo>
                  <a:cubicBezTo>
                    <a:pt x="1451" y="928"/>
                    <a:pt x="1451" y="928"/>
                    <a:pt x="1451" y="928"/>
                  </a:cubicBezTo>
                  <a:cubicBezTo>
                    <a:pt x="1455" y="928"/>
                    <a:pt x="1455" y="928"/>
                    <a:pt x="1455" y="928"/>
                  </a:cubicBezTo>
                  <a:cubicBezTo>
                    <a:pt x="1457" y="928"/>
                    <a:pt x="1457" y="928"/>
                    <a:pt x="1457" y="928"/>
                  </a:cubicBezTo>
                  <a:lnTo>
                    <a:pt x="1456" y="929"/>
                  </a:lnTo>
                  <a:close/>
                  <a:moveTo>
                    <a:pt x="1449" y="939"/>
                  </a:moveTo>
                  <a:cubicBezTo>
                    <a:pt x="1449" y="939"/>
                    <a:pt x="1449" y="939"/>
                    <a:pt x="1449" y="939"/>
                  </a:cubicBezTo>
                  <a:cubicBezTo>
                    <a:pt x="1448" y="941"/>
                    <a:pt x="1448" y="941"/>
                    <a:pt x="1448" y="941"/>
                  </a:cubicBezTo>
                  <a:cubicBezTo>
                    <a:pt x="1446" y="943"/>
                    <a:pt x="1446" y="943"/>
                    <a:pt x="1446" y="943"/>
                  </a:cubicBezTo>
                  <a:cubicBezTo>
                    <a:pt x="1444" y="946"/>
                    <a:pt x="1444" y="946"/>
                    <a:pt x="1444" y="946"/>
                  </a:cubicBezTo>
                  <a:cubicBezTo>
                    <a:pt x="1444" y="942"/>
                    <a:pt x="1444" y="942"/>
                    <a:pt x="1444" y="942"/>
                  </a:cubicBezTo>
                  <a:cubicBezTo>
                    <a:pt x="1444" y="938"/>
                    <a:pt x="1444" y="938"/>
                    <a:pt x="1444" y="938"/>
                  </a:cubicBezTo>
                  <a:cubicBezTo>
                    <a:pt x="1444" y="935"/>
                    <a:pt x="1444" y="935"/>
                    <a:pt x="1444" y="935"/>
                  </a:cubicBezTo>
                  <a:cubicBezTo>
                    <a:pt x="1444" y="933"/>
                    <a:pt x="1444" y="933"/>
                    <a:pt x="1444" y="933"/>
                  </a:cubicBezTo>
                  <a:lnTo>
                    <a:pt x="1449" y="939"/>
                  </a:lnTo>
                  <a:close/>
                  <a:moveTo>
                    <a:pt x="1449" y="968"/>
                  </a:moveTo>
                  <a:cubicBezTo>
                    <a:pt x="1448" y="969"/>
                    <a:pt x="1448" y="969"/>
                    <a:pt x="1448" y="969"/>
                  </a:cubicBezTo>
                  <a:cubicBezTo>
                    <a:pt x="1447" y="970"/>
                    <a:pt x="1447" y="970"/>
                    <a:pt x="1447" y="970"/>
                  </a:cubicBezTo>
                  <a:cubicBezTo>
                    <a:pt x="1445" y="973"/>
                    <a:pt x="1445" y="973"/>
                    <a:pt x="1445" y="973"/>
                  </a:cubicBezTo>
                  <a:cubicBezTo>
                    <a:pt x="1444" y="974"/>
                    <a:pt x="1444" y="974"/>
                    <a:pt x="1444" y="974"/>
                  </a:cubicBezTo>
                  <a:cubicBezTo>
                    <a:pt x="1444" y="971"/>
                    <a:pt x="1444" y="971"/>
                    <a:pt x="1444" y="971"/>
                  </a:cubicBezTo>
                  <a:cubicBezTo>
                    <a:pt x="1444" y="968"/>
                    <a:pt x="1444" y="968"/>
                    <a:pt x="1444" y="968"/>
                  </a:cubicBezTo>
                  <a:cubicBezTo>
                    <a:pt x="1444" y="966"/>
                    <a:pt x="1444" y="966"/>
                    <a:pt x="1444" y="966"/>
                  </a:cubicBezTo>
                  <a:cubicBezTo>
                    <a:pt x="1444" y="962"/>
                    <a:pt x="1444" y="962"/>
                    <a:pt x="1444" y="962"/>
                  </a:cubicBezTo>
                  <a:lnTo>
                    <a:pt x="1449" y="968"/>
                  </a:lnTo>
                  <a:close/>
                  <a:moveTo>
                    <a:pt x="1450" y="996"/>
                  </a:moveTo>
                  <a:cubicBezTo>
                    <a:pt x="1450" y="996"/>
                    <a:pt x="1450" y="996"/>
                    <a:pt x="1450" y="996"/>
                  </a:cubicBezTo>
                  <a:cubicBezTo>
                    <a:pt x="1448" y="999"/>
                    <a:pt x="1448" y="999"/>
                    <a:pt x="1448" y="999"/>
                  </a:cubicBezTo>
                  <a:cubicBezTo>
                    <a:pt x="1447" y="1001"/>
                    <a:pt x="1447" y="1001"/>
                    <a:pt x="1447" y="1001"/>
                  </a:cubicBezTo>
                  <a:cubicBezTo>
                    <a:pt x="1445" y="1003"/>
                    <a:pt x="1445" y="1003"/>
                    <a:pt x="1445" y="1003"/>
                  </a:cubicBezTo>
                  <a:cubicBezTo>
                    <a:pt x="1445" y="999"/>
                    <a:pt x="1445" y="999"/>
                    <a:pt x="1445" y="999"/>
                  </a:cubicBezTo>
                  <a:cubicBezTo>
                    <a:pt x="1445" y="995"/>
                    <a:pt x="1445" y="995"/>
                    <a:pt x="1445" y="995"/>
                  </a:cubicBezTo>
                  <a:cubicBezTo>
                    <a:pt x="1445" y="991"/>
                    <a:pt x="1445" y="991"/>
                    <a:pt x="1445" y="991"/>
                  </a:cubicBezTo>
                  <a:cubicBezTo>
                    <a:pt x="1445" y="989"/>
                    <a:pt x="1445" y="989"/>
                    <a:pt x="1445" y="989"/>
                  </a:cubicBezTo>
                  <a:lnTo>
                    <a:pt x="1450" y="996"/>
                  </a:lnTo>
                  <a:close/>
                  <a:moveTo>
                    <a:pt x="1449" y="1008"/>
                  </a:moveTo>
                  <a:cubicBezTo>
                    <a:pt x="1451" y="1004"/>
                    <a:pt x="1451" y="1004"/>
                    <a:pt x="1451" y="1004"/>
                  </a:cubicBezTo>
                  <a:cubicBezTo>
                    <a:pt x="1452" y="1002"/>
                    <a:pt x="1452" y="1002"/>
                    <a:pt x="1452" y="1002"/>
                  </a:cubicBezTo>
                  <a:cubicBezTo>
                    <a:pt x="1454" y="1000"/>
                    <a:pt x="1454" y="1000"/>
                    <a:pt x="1454" y="1000"/>
                  </a:cubicBezTo>
                  <a:cubicBezTo>
                    <a:pt x="1461" y="1009"/>
                    <a:pt x="1461" y="1009"/>
                    <a:pt x="1461" y="1009"/>
                  </a:cubicBezTo>
                  <a:cubicBezTo>
                    <a:pt x="1459" y="1009"/>
                    <a:pt x="1459" y="1009"/>
                    <a:pt x="1459" y="1009"/>
                  </a:cubicBezTo>
                  <a:cubicBezTo>
                    <a:pt x="1455" y="1009"/>
                    <a:pt x="1455" y="1009"/>
                    <a:pt x="1455" y="1009"/>
                  </a:cubicBezTo>
                  <a:cubicBezTo>
                    <a:pt x="1450" y="1009"/>
                    <a:pt x="1450" y="1009"/>
                    <a:pt x="1450" y="1009"/>
                  </a:cubicBezTo>
                  <a:cubicBezTo>
                    <a:pt x="1448" y="1009"/>
                    <a:pt x="1448" y="1009"/>
                    <a:pt x="1448" y="1009"/>
                  </a:cubicBezTo>
                  <a:lnTo>
                    <a:pt x="1449" y="1008"/>
                  </a:lnTo>
                  <a:close/>
                  <a:moveTo>
                    <a:pt x="1456" y="995"/>
                  </a:moveTo>
                  <a:cubicBezTo>
                    <a:pt x="1457" y="995"/>
                    <a:pt x="1457" y="995"/>
                    <a:pt x="1457" y="995"/>
                  </a:cubicBezTo>
                  <a:cubicBezTo>
                    <a:pt x="1457" y="994"/>
                    <a:pt x="1457" y="994"/>
                    <a:pt x="1457" y="994"/>
                  </a:cubicBezTo>
                  <a:cubicBezTo>
                    <a:pt x="1459" y="992"/>
                    <a:pt x="1459" y="992"/>
                    <a:pt x="1459" y="992"/>
                  </a:cubicBezTo>
                  <a:cubicBezTo>
                    <a:pt x="1460" y="990"/>
                    <a:pt x="1460" y="990"/>
                    <a:pt x="1460" y="990"/>
                  </a:cubicBezTo>
                  <a:cubicBezTo>
                    <a:pt x="1460" y="989"/>
                    <a:pt x="1460" y="989"/>
                    <a:pt x="1460" y="989"/>
                  </a:cubicBezTo>
                  <a:cubicBezTo>
                    <a:pt x="1461" y="991"/>
                    <a:pt x="1461" y="991"/>
                    <a:pt x="1461" y="991"/>
                  </a:cubicBezTo>
                  <a:cubicBezTo>
                    <a:pt x="1461" y="994"/>
                    <a:pt x="1461" y="994"/>
                    <a:pt x="1461" y="994"/>
                  </a:cubicBezTo>
                  <a:cubicBezTo>
                    <a:pt x="1462" y="1000"/>
                    <a:pt x="1462" y="1000"/>
                    <a:pt x="1462" y="1000"/>
                  </a:cubicBezTo>
                  <a:cubicBezTo>
                    <a:pt x="1462" y="1000"/>
                    <a:pt x="1462" y="1000"/>
                    <a:pt x="1462" y="1000"/>
                  </a:cubicBezTo>
                  <a:cubicBezTo>
                    <a:pt x="1463" y="1003"/>
                    <a:pt x="1463" y="1003"/>
                    <a:pt x="1463" y="1003"/>
                  </a:cubicBezTo>
                  <a:lnTo>
                    <a:pt x="1456" y="995"/>
                  </a:lnTo>
                  <a:close/>
                  <a:moveTo>
                    <a:pt x="1444" y="1046"/>
                  </a:moveTo>
                  <a:cubicBezTo>
                    <a:pt x="1444" y="1045"/>
                    <a:pt x="1444" y="1045"/>
                    <a:pt x="1444" y="1045"/>
                  </a:cubicBezTo>
                  <a:cubicBezTo>
                    <a:pt x="1444" y="1043"/>
                    <a:pt x="1444" y="1043"/>
                    <a:pt x="1444" y="1043"/>
                  </a:cubicBezTo>
                  <a:cubicBezTo>
                    <a:pt x="1444" y="1038"/>
                    <a:pt x="1444" y="1038"/>
                    <a:pt x="1444" y="1038"/>
                  </a:cubicBezTo>
                  <a:cubicBezTo>
                    <a:pt x="1444" y="1034"/>
                    <a:pt x="1444" y="1034"/>
                    <a:pt x="1444" y="1034"/>
                  </a:cubicBezTo>
                  <a:cubicBezTo>
                    <a:pt x="1445" y="1032"/>
                    <a:pt x="1445" y="1032"/>
                    <a:pt x="1445" y="1032"/>
                  </a:cubicBezTo>
                  <a:cubicBezTo>
                    <a:pt x="1445" y="1030"/>
                    <a:pt x="1445" y="1030"/>
                    <a:pt x="1445" y="1030"/>
                  </a:cubicBezTo>
                  <a:cubicBezTo>
                    <a:pt x="1445" y="1031"/>
                    <a:pt x="1445" y="1031"/>
                    <a:pt x="1445" y="1031"/>
                  </a:cubicBezTo>
                  <a:cubicBezTo>
                    <a:pt x="1447" y="1031"/>
                    <a:pt x="1449" y="1031"/>
                    <a:pt x="1450" y="1031"/>
                  </a:cubicBezTo>
                  <a:cubicBezTo>
                    <a:pt x="1450" y="1035"/>
                    <a:pt x="1450" y="1035"/>
                    <a:pt x="1450" y="1035"/>
                  </a:cubicBezTo>
                  <a:cubicBezTo>
                    <a:pt x="1449" y="1037"/>
                    <a:pt x="1449" y="1037"/>
                    <a:pt x="1449" y="1037"/>
                  </a:cubicBezTo>
                  <a:cubicBezTo>
                    <a:pt x="1449" y="1039"/>
                    <a:pt x="1449" y="1039"/>
                    <a:pt x="1449" y="1039"/>
                  </a:cubicBezTo>
                  <a:cubicBezTo>
                    <a:pt x="1449" y="1042"/>
                    <a:pt x="1449" y="1042"/>
                    <a:pt x="1449" y="1042"/>
                  </a:cubicBezTo>
                  <a:cubicBezTo>
                    <a:pt x="1448" y="1047"/>
                    <a:pt x="1448" y="1047"/>
                    <a:pt x="1448" y="1047"/>
                  </a:cubicBezTo>
                  <a:cubicBezTo>
                    <a:pt x="1448" y="1048"/>
                    <a:pt x="1448" y="1048"/>
                    <a:pt x="1448" y="1048"/>
                  </a:cubicBezTo>
                  <a:cubicBezTo>
                    <a:pt x="1447" y="1048"/>
                    <a:pt x="1447" y="1048"/>
                    <a:pt x="1447" y="1048"/>
                  </a:cubicBezTo>
                  <a:cubicBezTo>
                    <a:pt x="1445" y="1048"/>
                    <a:pt x="1445" y="1048"/>
                    <a:pt x="1445" y="1048"/>
                  </a:cubicBezTo>
                  <a:cubicBezTo>
                    <a:pt x="1443" y="1047"/>
                    <a:pt x="1443" y="1047"/>
                    <a:pt x="1443" y="1047"/>
                  </a:cubicBezTo>
                  <a:lnTo>
                    <a:pt x="1444" y="1046"/>
                  </a:lnTo>
                  <a:close/>
                  <a:moveTo>
                    <a:pt x="1462" y="1049"/>
                  </a:moveTo>
                  <a:cubicBezTo>
                    <a:pt x="1463" y="1047"/>
                    <a:pt x="1463" y="1047"/>
                    <a:pt x="1463" y="1047"/>
                  </a:cubicBezTo>
                  <a:cubicBezTo>
                    <a:pt x="1465" y="1038"/>
                    <a:pt x="1465" y="1038"/>
                    <a:pt x="1465" y="1038"/>
                  </a:cubicBezTo>
                  <a:cubicBezTo>
                    <a:pt x="1465" y="1037"/>
                    <a:pt x="1465" y="1037"/>
                    <a:pt x="1465" y="1037"/>
                  </a:cubicBezTo>
                  <a:cubicBezTo>
                    <a:pt x="1466" y="1035"/>
                    <a:pt x="1466" y="1035"/>
                    <a:pt x="1466" y="1035"/>
                  </a:cubicBezTo>
                  <a:cubicBezTo>
                    <a:pt x="1466" y="1033"/>
                    <a:pt x="1466" y="1033"/>
                    <a:pt x="1466" y="1033"/>
                  </a:cubicBezTo>
                  <a:cubicBezTo>
                    <a:pt x="1467" y="1034"/>
                    <a:pt x="1468" y="1034"/>
                    <a:pt x="1469" y="1034"/>
                  </a:cubicBezTo>
                  <a:cubicBezTo>
                    <a:pt x="1470" y="1034"/>
                    <a:pt x="1471" y="1035"/>
                    <a:pt x="1472" y="1035"/>
                  </a:cubicBezTo>
                  <a:cubicBezTo>
                    <a:pt x="1471" y="1036"/>
                    <a:pt x="1471" y="1036"/>
                    <a:pt x="1471" y="1036"/>
                  </a:cubicBezTo>
                  <a:cubicBezTo>
                    <a:pt x="1470" y="1039"/>
                    <a:pt x="1470" y="1039"/>
                    <a:pt x="1470" y="1039"/>
                  </a:cubicBezTo>
                  <a:cubicBezTo>
                    <a:pt x="1470" y="1041"/>
                    <a:pt x="1470" y="1041"/>
                    <a:pt x="1470" y="1041"/>
                  </a:cubicBezTo>
                  <a:cubicBezTo>
                    <a:pt x="1469" y="1042"/>
                    <a:pt x="1469" y="1042"/>
                    <a:pt x="1469" y="1042"/>
                  </a:cubicBezTo>
                  <a:cubicBezTo>
                    <a:pt x="1466" y="1051"/>
                    <a:pt x="1466" y="1051"/>
                    <a:pt x="1466" y="1051"/>
                  </a:cubicBezTo>
                  <a:cubicBezTo>
                    <a:pt x="1465" y="1050"/>
                    <a:pt x="1464" y="1050"/>
                    <a:pt x="1463" y="1050"/>
                  </a:cubicBezTo>
                  <a:cubicBezTo>
                    <a:pt x="1462" y="1050"/>
                    <a:pt x="1462" y="1050"/>
                    <a:pt x="1462" y="1050"/>
                  </a:cubicBezTo>
                  <a:lnTo>
                    <a:pt x="1462" y="1049"/>
                  </a:lnTo>
                  <a:close/>
                  <a:moveTo>
                    <a:pt x="1473" y="1046"/>
                  </a:moveTo>
                  <a:cubicBezTo>
                    <a:pt x="1474" y="1045"/>
                    <a:pt x="1474" y="1045"/>
                    <a:pt x="1474" y="1045"/>
                  </a:cubicBezTo>
                  <a:cubicBezTo>
                    <a:pt x="1474" y="1043"/>
                    <a:pt x="1474" y="1043"/>
                    <a:pt x="1474" y="1043"/>
                  </a:cubicBezTo>
                  <a:cubicBezTo>
                    <a:pt x="1475" y="1040"/>
                    <a:pt x="1475" y="1040"/>
                    <a:pt x="1475" y="1040"/>
                  </a:cubicBezTo>
                  <a:cubicBezTo>
                    <a:pt x="1476" y="1039"/>
                    <a:pt x="1476" y="1039"/>
                    <a:pt x="1476" y="1039"/>
                  </a:cubicBezTo>
                  <a:cubicBezTo>
                    <a:pt x="1476" y="1036"/>
                    <a:pt x="1476" y="1036"/>
                    <a:pt x="1476" y="1036"/>
                  </a:cubicBezTo>
                  <a:cubicBezTo>
                    <a:pt x="1479" y="1037"/>
                    <a:pt x="1479" y="1037"/>
                    <a:pt x="1479" y="1037"/>
                  </a:cubicBezTo>
                  <a:cubicBezTo>
                    <a:pt x="1480" y="1037"/>
                    <a:pt x="1481" y="1037"/>
                    <a:pt x="1482" y="1038"/>
                  </a:cubicBezTo>
                  <a:cubicBezTo>
                    <a:pt x="1481" y="1039"/>
                    <a:pt x="1481" y="1039"/>
                    <a:pt x="1481" y="1039"/>
                  </a:cubicBezTo>
                  <a:cubicBezTo>
                    <a:pt x="1480" y="1043"/>
                    <a:pt x="1480" y="1043"/>
                    <a:pt x="1480" y="1043"/>
                  </a:cubicBezTo>
                  <a:cubicBezTo>
                    <a:pt x="1479" y="1044"/>
                    <a:pt x="1479" y="1044"/>
                    <a:pt x="1479" y="1044"/>
                  </a:cubicBezTo>
                  <a:cubicBezTo>
                    <a:pt x="1478" y="1047"/>
                    <a:pt x="1478" y="1047"/>
                    <a:pt x="1478" y="1047"/>
                  </a:cubicBezTo>
                  <a:cubicBezTo>
                    <a:pt x="1477" y="1048"/>
                    <a:pt x="1477" y="1048"/>
                    <a:pt x="1477" y="1048"/>
                  </a:cubicBezTo>
                  <a:cubicBezTo>
                    <a:pt x="1477" y="1049"/>
                    <a:pt x="1477" y="1049"/>
                    <a:pt x="1477" y="1049"/>
                  </a:cubicBezTo>
                  <a:cubicBezTo>
                    <a:pt x="1475" y="1053"/>
                    <a:pt x="1475" y="1053"/>
                    <a:pt x="1475" y="1053"/>
                  </a:cubicBezTo>
                  <a:cubicBezTo>
                    <a:pt x="1474" y="1052"/>
                    <a:pt x="1473" y="1052"/>
                    <a:pt x="1471" y="1052"/>
                  </a:cubicBezTo>
                  <a:lnTo>
                    <a:pt x="1473" y="1046"/>
                  </a:lnTo>
                  <a:close/>
                  <a:moveTo>
                    <a:pt x="1481" y="1053"/>
                  </a:moveTo>
                  <a:cubicBezTo>
                    <a:pt x="1481" y="1052"/>
                    <a:pt x="1481" y="1052"/>
                    <a:pt x="1481" y="1052"/>
                  </a:cubicBezTo>
                  <a:cubicBezTo>
                    <a:pt x="1482" y="1050"/>
                    <a:pt x="1482" y="1050"/>
                    <a:pt x="1482" y="1050"/>
                  </a:cubicBezTo>
                  <a:cubicBezTo>
                    <a:pt x="1483" y="1048"/>
                    <a:pt x="1483" y="1048"/>
                    <a:pt x="1483" y="1048"/>
                  </a:cubicBezTo>
                  <a:cubicBezTo>
                    <a:pt x="1484" y="1046"/>
                    <a:pt x="1484" y="1046"/>
                    <a:pt x="1484" y="1046"/>
                  </a:cubicBezTo>
                  <a:cubicBezTo>
                    <a:pt x="1485" y="1043"/>
                    <a:pt x="1485" y="1043"/>
                    <a:pt x="1485" y="1043"/>
                  </a:cubicBezTo>
                  <a:cubicBezTo>
                    <a:pt x="1487" y="1039"/>
                    <a:pt x="1487" y="1039"/>
                    <a:pt x="1487" y="1039"/>
                  </a:cubicBezTo>
                  <a:cubicBezTo>
                    <a:pt x="1487" y="1039"/>
                    <a:pt x="1487" y="1039"/>
                    <a:pt x="1487" y="1039"/>
                  </a:cubicBezTo>
                  <a:cubicBezTo>
                    <a:pt x="1489" y="1040"/>
                    <a:pt x="1490" y="1041"/>
                    <a:pt x="1492" y="1041"/>
                  </a:cubicBezTo>
                  <a:cubicBezTo>
                    <a:pt x="1491" y="1043"/>
                    <a:pt x="1491" y="1043"/>
                    <a:pt x="1491" y="1043"/>
                  </a:cubicBezTo>
                  <a:cubicBezTo>
                    <a:pt x="1489" y="1047"/>
                    <a:pt x="1489" y="1047"/>
                    <a:pt x="1489" y="1047"/>
                  </a:cubicBezTo>
                  <a:cubicBezTo>
                    <a:pt x="1487" y="1050"/>
                    <a:pt x="1487" y="1050"/>
                    <a:pt x="1487" y="1050"/>
                  </a:cubicBezTo>
                  <a:cubicBezTo>
                    <a:pt x="1486" y="1051"/>
                    <a:pt x="1486" y="1051"/>
                    <a:pt x="1486" y="1051"/>
                  </a:cubicBezTo>
                  <a:cubicBezTo>
                    <a:pt x="1485" y="1054"/>
                    <a:pt x="1485" y="1054"/>
                    <a:pt x="1485" y="1054"/>
                  </a:cubicBezTo>
                  <a:cubicBezTo>
                    <a:pt x="1484" y="1055"/>
                    <a:pt x="1484" y="1055"/>
                    <a:pt x="1484" y="1055"/>
                  </a:cubicBezTo>
                  <a:cubicBezTo>
                    <a:pt x="1484" y="1055"/>
                    <a:pt x="1484" y="1055"/>
                    <a:pt x="1484" y="1055"/>
                  </a:cubicBezTo>
                  <a:cubicBezTo>
                    <a:pt x="1482" y="1055"/>
                    <a:pt x="1482" y="1055"/>
                    <a:pt x="1482" y="1055"/>
                  </a:cubicBezTo>
                  <a:cubicBezTo>
                    <a:pt x="1480" y="1054"/>
                    <a:pt x="1480" y="1054"/>
                    <a:pt x="1480" y="1054"/>
                  </a:cubicBezTo>
                  <a:lnTo>
                    <a:pt x="1481" y="1053"/>
                  </a:lnTo>
                  <a:close/>
                  <a:moveTo>
                    <a:pt x="1490" y="1055"/>
                  </a:moveTo>
                  <a:cubicBezTo>
                    <a:pt x="1491" y="1053"/>
                    <a:pt x="1491" y="1053"/>
                    <a:pt x="1491" y="1053"/>
                  </a:cubicBezTo>
                  <a:cubicBezTo>
                    <a:pt x="1493" y="1050"/>
                    <a:pt x="1493" y="1050"/>
                    <a:pt x="1493" y="1050"/>
                  </a:cubicBezTo>
                  <a:cubicBezTo>
                    <a:pt x="1495" y="1047"/>
                    <a:pt x="1495" y="1047"/>
                    <a:pt x="1495" y="1047"/>
                  </a:cubicBezTo>
                  <a:cubicBezTo>
                    <a:pt x="1496" y="1044"/>
                    <a:pt x="1496" y="1044"/>
                    <a:pt x="1496" y="1044"/>
                  </a:cubicBezTo>
                  <a:cubicBezTo>
                    <a:pt x="1497" y="1043"/>
                    <a:pt x="1497" y="1043"/>
                    <a:pt x="1497" y="1043"/>
                  </a:cubicBezTo>
                  <a:cubicBezTo>
                    <a:pt x="1498" y="1043"/>
                    <a:pt x="1499" y="1044"/>
                    <a:pt x="1500" y="1044"/>
                  </a:cubicBezTo>
                  <a:cubicBezTo>
                    <a:pt x="1500" y="1045"/>
                    <a:pt x="1501" y="1045"/>
                    <a:pt x="1501" y="1045"/>
                  </a:cubicBezTo>
                  <a:cubicBezTo>
                    <a:pt x="1501" y="1046"/>
                    <a:pt x="1501" y="1046"/>
                    <a:pt x="1501" y="1046"/>
                  </a:cubicBezTo>
                  <a:cubicBezTo>
                    <a:pt x="1500" y="1048"/>
                    <a:pt x="1500" y="1048"/>
                    <a:pt x="1500" y="1048"/>
                  </a:cubicBezTo>
                  <a:cubicBezTo>
                    <a:pt x="1498" y="1050"/>
                    <a:pt x="1498" y="1050"/>
                    <a:pt x="1498" y="1050"/>
                  </a:cubicBezTo>
                  <a:cubicBezTo>
                    <a:pt x="1496" y="1054"/>
                    <a:pt x="1496" y="1054"/>
                    <a:pt x="1496" y="1054"/>
                  </a:cubicBezTo>
                  <a:cubicBezTo>
                    <a:pt x="1494" y="1057"/>
                    <a:pt x="1494" y="1057"/>
                    <a:pt x="1494" y="1057"/>
                  </a:cubicBezTo>
                  <a:cubicBezTo>
                    <a:pt x="1493" y="1058"/>
                    <a:pt x="1493" y="1058"/>
                    <a:pt x="1493" y="1058"/>
                  </a:cubicBezTo>
                  <a:cubicBezTo>
                    <a:pt x="1493" y="1059"/>
                    <a:pt x="1493" y="1059"/>
                    <a:pt x="1493" y="1059"/>
                  </a:cubicBezTo>
                  <a:cubicBezTo>
                    <a:pt x="1492" y="1058"/>
                    <a:pt x="1490" y="1058"/>
                    <a:pt x="1489" y="1057"/>
                  </a:cubicBezTo>
                  <a:lnTo>
                    <a:pt x="1490" y="1055"/>
                  </a:lnTo>
                  <a:close/>
                  <a:moveTo>
                    <a:pt x="1498" y="1060"/>
                  </a:moveTo>
                  <a:cubicBezTo>
                    <a:pt x="1500" y="1057"/>
                    <a:pt x="1500" y="1057"/>
                    <a:pt x="1500" y="1057"/>
                  </a:cubicBezTo>
                  <a:cubicBezTo>
                    <a:pt x="1502" y="1054"/>
                    <a:pt x="1502" y="1054"/>
                    <a:pt x="1502" y="1054"/>
                  </a:cubicBezTo>
                  <a:cubicBezTo>
                    <a:pt x="1503" y="1052"/>
                    <a:pt x="1503" y="1052"/>
                    <a:pt x="1503" y="1052"/>
                  </a:cubicBezTo>
                  <a:cubicBezTo>
                    <a:pt x="1505" y="1049"/>
                    <a:pt x="1505" y="1049"/>
                    <a:pt x="1505" y="1049"/>
                  </a:cubicBezTo>
                  <a:cubicBezTo>
                    <a:pt x="1506" y="1048"/>
                    <a:pt x="1506" y="1048"/>
                    <a:pt x="1506" y="1048"/>
                  </a:cubicBezTo>
                  <a:cubicBezTo>
                    <a:pt x="1506" y="1047"/>
                    <a:pt x="1506" y="1047"/>
                    <a:pt x="1506" y="1047"/>
                  </a:cubicBezTo>
                  <a:cubicBezTo>
                    <a:pt x="1508" y="1048"/>
                    <a:pt x="1509" y="1049"/>
                    <a:pt x="1511" y="1050"/>
                  </a:cubicBezTo>
                  <a:cubicBezTo>
                    <a:pt x="1510" y="1051"/>
                    <a:pt x="1510" y="1051"/>
                    <a:pt x="1510" y="1051"/>
                  </a:cubicBezTo>
                  <a:cubicBezTo>
                    <a:pt x="1508" y="1053"/>
                    <a:pt x="1508" y="1053"/>
                    <a:pt x="1508" y="1053"/>
                  </a:cubicBezTo>
                  <a:cubicBezTo>
                    <a:pt x="1507" y="1055"/>
                    <a:pt x="1507" y="1055"/>
                    <a:pt x="1507" y="1055"/>
                  </a:cubicBezTo>
                  <a:cubicBezTo>
                    <a:pt x="1505" y="1057"/>
                    <a:pt x="1505" y="1057"/>
                    <a:pt x="1505" y="1057"/>
                  </a:cubicBezTo>
                  <a:cubicBezTo>
                    <a:pt x="1503" y="1060"/>
                    <a:pt x="1503" y="1060"/>
                    <a:pt x="1503" y="1060"/>
                  </a:cubicBezTo>
                  <a:cubicBezTo>
                    <a:pt x="1501" y="1062"/>
                    <a:pt x="1501" y="1062"/>
                    <a:pt x="1501" y="1062"/>
                  </a:cubicBezTo>
                  <a:cubicBezTo>
                    <a:pt x="1501" y="1062"/>
                    <a:pt x="1500" y="1061"/>
                    <a:pt x="1499" y="1061"/>
                  </a:cubicBezTo>
                  <a:cubicBezTo>
                    <a:pt x="1498" y="1061"/>
                    <a:pt x="1498" y="1061"/>
                    <a:pt x="1498" y="1061"/>
                  </a:cubicBezTo>
                  <a:lnTo>
                    <a:pt x="1498" y="1060"/>
                  </a:lnTo>
                  <a:close/>
                  <a:moveTo>
                    <a:pt x="1507" y="1064"/>
                  </a:moveTo>
                  <a:cubicBezTo>
                    <a:pt x="1509" y="1060"/>
                    <a:pt x="1509" y="1060"/>
                    <a:pt x="1509" y="1060"/>
                  </a:cubicBezTo>
                  <a:cubicBezTo>
                    <a:pt x="1510" y="1059"/>
                    <a:pt x="1510" y="1059"/>
                    <a:pt x="1510" y="1059"/>
                  </a:cubicBezTo>
                  <a:cubicBezTo>
                    <a:pt x="1512" y="1056"/>
                    <a:pt x="1512" y="1056"/>
                    <a:pt x="1512" y="1056"/>
                  </a:cubicBezTo>
                  <a:cubicBezTo>
                    <a:pt x="1513" y="1055"/>
                    <a:pt x="1513" y="1055"/>
                    <a:pt x="1513" y="1055"/>
                  </a:cubicBezTo>
                  <a:cubicBezTo>
                    <a:pt x="1515" y="1053"/>
                    <a:pt x="1515" y="1053"/>
                    <a:pt x="1515" y="1053"/>
                  </a:cubicBezTo>
                  <a:cubicBezTo>
                    <a:pt x="1515" y="1052"/>
                    <a:pt x="1515" y="1052"/>
                    <a:pt x="1515" y="1052"/>
                  </a:cubicBezTo>
                  <a:cubicBezTo>
                    <a:pt x="1516" y="1053"/>
                    <a:pt x="1518" y="1054"/>
                    <a:pt x="1519" y="1054"/>
                  </a:cubicBezTo>
                  <a:cubicBezTo>
                    <a:pt x="1520" y="1055"/>
                    <a:pt x="1520" y="1055"/>
                    <a:pt x="1520" y="1055"/>
                  </a:cubicBezTo>
                  <a:cubicBezTo>
                    <a:pt x="1520" y="1055"/>
                    <a:pt x="1520" y="1055"/>
                    <a:pt x="1520" y="1055"/>
                  </a:cubicBezTo>
                  <a:cubicBezTo>
                    <a:pt x="1520" y="1055"/>
                    <a:pt x="1520" y="1055"/>
                    <a:pt x="1520" y="1055"/>
                  </a:cubicBezTo>
                  <a:cubicBezTo>
                    <a:pt x="1519" y="1055"/>
                    <a:pt x="1519" y="1055"/>
                    <a:pt x="1519" y="1055"/>
                  </a:cubicBezTo>
                  <a:cubicBezTo>
                    <a:pt x="1518" y="1056"/>
                    <a:pt x="1518" y="1056"/>
                    <a:pt x="1518" y="1056"/>
                  </a:cubicBezTo>
                  <a:cubicBezTo>
                    <a:pt x="1517" y="1058"/>
                    <a:pt x="1517" y="1058"/>
                    <a:pt x="1517" y="1058"/>
                  </a:cubicBezTo>
                  <a:cubicBezTo>
                    <a:pt x="1515" y="1060"/>
                    <a:pt x="1515" y="1060"/>
                    <a:pt x="1515" y="1060"/>
                  </a:cubicBezTo>
                  <a:cubicBezTo>
                    <a:pt x="1514" y="1062"/>
                    <a:pt x="1514" y="1062"/>
                    <a:pt x="1514" y="1062"/>
                  </a:cubicBezTo>
                  <a:cubicBezTo>
                    <a:pt x="1512" y="1063"/>
                    <a:pt x="1512" y="1063"/>
                    <a:pt x="1512" y="1063"/>
                  </a:cubicBezTo>
                  <a:cubicBezTo>
                    <a:pt x="1509" y="1066"/>
                    <a:pt x="1509" y="1066"/>
                    <a:pt x="1509" y="1066"/>
                  </a:cubicBezTo>
                  <a:cubicBezTo>
                    <a:pt x="1509" y="1066"/>
                    <a:pt x="1509" y="1066"/>
                    <a:pt x="1509" y="1066"/>
                  </a:cubicBezTo>
                  <a:cubicBezTo>
                    <a:pt x="1508" y="1066"/>
                    <a:pt x="1508" y="1066"/>
                    <a:pt x="1508" y="1066"/>
                  </a:cubicBezTo>
                  <a:cubicBezTo>
                    <a:pt x="1507" y="1065"/>
                    <a:pt x="1507" y="1065"/>
                    <a:pt x="1506" y="1064"/>
                  </a:cubicBezTo>
                  <a:lnTo>
                    <a:pt x="1507" y="1064"/>
                  </a:lnTo>
                  <a:close/>
                  <a:moveTo>
                    <a:pt x="1516" y="1067"/>
                  </a:moveTo>
                  <a:cubicBezTo>
                    <a:pt x="1517" y="1065"/>
                    <a:pt x="1517" y="1065"/>
                    <a:pt x="1517" y="1065"/>
                  </a:cubicBezTo>
                  <a:cubicBezTo>
                    <a:pt x="1519" y="1063"/>
                    <a:pt x="1519" y="1063"/>
                    <a:pt x="1519" y="1063"/>
                  </a:cubicBezTo>
                  <a:cubicBezTo>
                    <a:pt x="1520" y="1062"/>
                    <a:pt x="1520" y="1062"/>
                    <a:pt x="1520" y="1062"/>
                  </a:cubicBezTo>
                  <a:cubicBezTo>
                    <a:pt x="1522" y="1060"/>
                    <a:pt x="1522" y="1060"/>
                    <a:pt x="1522" y="1060"/>
                  </a:cubicBezTo>
                  <a:cubicBezTo>
                    <a:pt x="1523" y="1059"/>
                    <a:pt x="1523" y="1059"/>
                    <a:pt x="1523" y="1059"/>
                  </a:cubicBezTo>
                  <a:cubicBezTo>
                    <a:pt x="1523" y="1058"/>
                    <a:pt x="1523" y="1058"/>
                    <a:pt x="1523" y="1058"/>
                  </a:cubicBezTo>
                  <a:cubicBezTo>
                    <a:pt x="1524" y="1058"/>
                    <a:pt x="1524" y="1058"/>
                    <a:pt x="1524" y="1058"/>
                  </a:cubicBezTo>
                  <a:cubicBezTo>
                    <a:pt x="1525" y="1059"/>
                    <a:pt x="1527" y="1059"/>
                    <a:pt x="1528" y="1060"/>
                  </a:cubicBezTo>
                  <a:cubicBezTo>
                    <a:pt x="1527" y="1062"/>
                    <a:pt x="1527" y="1062"/>
                    <a:pt x="1527" y="1062"/>
                  </a:cubicBezTo>
                  <a:cubicBezTo>
                    <a:pt x="1527" y="1062"/>
                    <a:pt x="1527" y="1062"/>
                    <a:pt x="1527" y="1062"/>
                  </a:cubicBezTo>
                  <a:cubicBezTo>
                    <a:pt x="1525" y="1063"/>
                    <a:pt x="1525" y="1063"/>
                    <a:pt x="1525" y="1063"/>
                  </a:cubicBezTo>
                  <a:cubicBezTo>
                    <a:pt x="1524" y="1065"/>
                    <a:pt x="1524" y="1065"/>
                    <a:pt x="1524" y="1065"/>
                  </a:cubicBezTo>
                  <a:cubicBezTo>
                    <a:pt x="1522" y="1066"/>
                    <a:pt x="1522" y="1066"/>
                    <a:pt x="1522" y="1066"/>
                  </a:cubicBezTo>
                  <a:cubicBezTo>
                    <a:pt x="1520" y="1068"/>
                    <a:pt x="1520" y="1068"/>
                    <a:pt x="1520" y="1068"/>
                  </a:cubicBezTo>
                  <a:cubicBezTo>
                    <a:pt x="1519" y="1070"/>
                    <a:pt x="1519" y="1070"/>
                    <a:pt x="1519" y="1070"/>
                  </a:cubicBezTo>
                  <a:cubicBezTo>
                    <a:pt x="1517" y="1071"/>
                    <a:pt x="1517" y="1071"/>
                    <a:pt x="1517" y="1071"/>
                  </a:cubicBezTo>
                  <a:cubicBezTo>
                    <a:pt x="1516" y="1070"/>
                    <a:pt x="1515" y="1070"/>
                    <a:pt x="1514" y="1069"/>
                  </a:cubicBezTo>
                  <a:lnTo>
                    <a:pt x="1516" y="1067"/>
                  </a:lnTo>
                  <a:close/>
                  <a:moveTo>
                    <a:pt x="1522" y="1073"/>
                  </a:moveTo>
                  <a:cubicBezTo>
                    <a:pt x="1524" y="1072"/>
                    <a:pt x="1524" y="1072"/>
                    <a:pt x="1524" y="1072"/>
                  </a:cubicBezTo>
                  <a:cubicBezTo>
                    <a:pt x="1526" y="1070"/>
                    <a:pt x="1526" y="1070"/>
                    <a:pt x="1526" y="1070"/>
                  </a:cubicBezTo>
                  <a:cubicBezTo>
                    <a:pt x="1527" y="1068"/>
                    <a:pt x="1527" y="1068"/>
                    <a:pt x="1527" y="1068"/>
                  </a:cubicBezTo>
                  <a:cubicBezTo>
                    <a:pt x="1529" y="1067"/>
                    <a:pt x="1529" y="1067"/>
                    <a:pt x="1529" y="1067"/>
                  </a:cubicBezTo>
                  <a:cubicBezTo>
                    <a:pt x="1530" y="1065"/>
                    <a:pt x="1530" y="1065"/>
                    <a:pt x="1530" y="1065"/>
                  </a:cubicBezTo>
                  <a:cubicBezTo>
                    <a:pt x="1530" y="1065"/>
                    <a:pt x="1530" y="1065"/>
                    <a:pt x="1530" y="1065"/>
                  </a:cubicBezTo>
                  <a:cubicBezTo>
                    <a:pt x="1532" y="1063"/>
                    <a:pt x="1532" y="1063"/>
                    <a:pt x="1532" y="1063"/>
                  </a:cubicBezTo>
                  <a:cubicBezTo>
                    <a:pt x="1533" y="1064"/>
                    <a:pt x="1534" y="1065"/>
                    <a:pt x="1535" y="1066"/>
                  </a:cubicBezTo>
                  <a:cubicBezTo>
                    <a:pt x="1536" y="1066"/>
                    <a:pt x="1536" y="1066"/>
                    <a:pt x="1536" y="1066"/>
                  </a:cubicBezTo>
                  <a:cubicBezTo>
                    <a:pt x="1536" y="1066"/>
                    <a:pt x="1536" y="1066"/>
                    <a:pt x="1536" y="1066"/>
                  </a:cubicBezTo>
                  <a:cubicBezTo>
                    <a:pt x="1534" y="1068"/>
                    <a:pt x="1534" y="1068"/>
                    <a:pt x="1534" y="1068"/>
                  </a:cubicBezTo>
                  <a:cubicBezTo>
                    <a:pt x="1533" y="1069"/>
                    <a:pt x="1533" y="1069"/>
                    <a:pt x="1533" y="1069"/>
                  </a:cubicBezTo>
                  <a:cubicBezTo>
                    <a:pt x="1532" y="1070"/>
                    <a:pt x="1532" y="1070"/>
                    <a:pt x="1532" y="1070"/>
                  </a:cubicBezTo>
                  <a:cubicBezTo>
                    <a:pt x="1530" y="1071"/>
                    <a:pt x="1530" y="1071"/>
                    <a:pt x="1530" y="1071"/>
                  </a:cubicBezTo>
                  <a:cubicBezTo>
                    <a:pt x="1529" y="1072"/>
                    <a:pt x="1529" y="1072"/>
                    <a:pt x="1529" y="1072"/>
                  </a:cubicBezTo>
                  <a:cubicBezTo>
                    <a:pt x="1527" y="1074"/>
                    <a:pt x="1527" y="1074"/>
                    <a:pt x="1527" y="1074"/>
                  </a:cubicBezTo>
                  <a:cubicBezTo>
                    <a:pt x="1525" y="1076"/>
                    <a:pt x="1525" y="1076"/>
                    <a:pt x="1525" y="1076"/>
                  </a:cubicBezTo>
                  <a:cubicBezTo>
                    <a:pt x="1525" y="1076"/>
                    <a:pt x="1525" y="1076"/>
                    <a:pt x="1525" y="1076"/>
                  </a:cubicBezTo>
                  <a:cubicBezTo>
                    <a:pt x="1524" y="1075"/>
                    <a:pt x="1523" y="1074"/>
                    <a:pt x="1522" y="1074"/>
                  </a:cubicBezTo>
                  <a:lnTo>
                    <a:pt x="1522" y="1073"/>
                  </a:lnTo>
                  <a:close/>
                  <a:moveTo>
                    <a:pt x="1530" y="1078"/>
                  </a:moveTo>
                  <a:cubicBezTo>
                    <a:pt x="1533" y="1076"/>
                    <a:pt x="1533" y="1076"/>
                    <a:pt x="1533" y="1076"/>
                  </a:cubicBezTo>
                  <a:cubicBezTo>
                    <a:pt x="1534" y="1075"/>
                    <a:pt x="1534" y="1075"/>
                    <a:pt x="1534" y="1075"/>
                  </a:cubicBezTo>
                  <a:cubicBezTo>
                    <a:pt x="1536" y="1073"/>
                    <a:pt x="1536" y="1073"/>
                    <a:pt x="1536" y="1073"/>
                  </a:cubicBezTo>
                  <a:cubicBezTo>
                    <a:pt x="1537" y="1072"/>
                    <a:pt x="1537" y="1072"/>
                    <a:pt x="1537" y="1072"/>
                  </a:cubicBezTo>
                  <a:cubicBezTo>
                    <a:pt x="1537" y="1072"/>
                    <a:pt x="1537" y="1072"/>
                    <a:pt x="1537" y="1072"/>
                  </a:cubicBezTo>
                  <a:cubicBezTo>
                    <a:pt x="1540" y="1070"/>
                    <a:pt x="1540" y="1070"/>
                    <a:pt x="1540" y="1070"/>
                  </a:cubicBezTo>
                  <a:cubicBezTo>
                    <a:pt x="1540" y="1070"/>
                    <a:pt x="1540" y="1070"/>
                    <a:pt x="1540" y="1070"/>
                  </a:cubicBezTo>
                  <a:cubicBezTo>
                    <a:pt x="1541" y="1071"/>
                    <a:pt x="1543" y="1072"/>
                    <a:pt x="1544" y="1073"/>
                  </a:cubicBezTo>
                  <a:cubicBezTo>
                    <a:pt x="1543" y="1073"/>
                    <a:pt x="1543" y="1073"/>
                    <a:pt x="1543" y="1073"/>
                  </a:cubicBezTo>
                  <a:cubicBezTo>
                    <a:pt x="1541" y="1075"/>
                    <a:pt x="1541" y="1075"/>
                    <a:pt x="1541" y="1075"/>
                  </a:cubicBezTo>
                  <a:cubicBezTo>
                    <a:pt x="1540" y="1075"/>
                    <a:pt x="1540" y="1075"/>
                    <a:pt x="1540" y="1075"/>
                  </a:cubicBezTo>
                  <a:cubicBezTo>
                    <a:pt x="1539" y="1076"/>
                    <a:pt x="1539" y="1076"/>
                    <a:pt x="1539" y="1076"/>
                  </a:cubicBezTo>
                  <a:cubicBezTo>
                    <a:pt x="1537" y="1078"/>
                    <a:pt x="1537" y="1078"/>
                    <a:pt x="1537" y="1078"/>
                  </a:cubicBezTo>
                  <a:cubicBezTo>
                    <a:pt x="1535" y="1079"/>
                    <a:pt x="1535" y="1079"/>
                    <a:pt x="1535" y="1079"/>
                  </a:cubicBezTo>
                  <a:cubicBezTo>
                    <a:pt x="1533" y="1080"/>
                    <a:pt x="1533" y="1080"/>
                    <a:pt x="1533" y="1080"/>
                  </a:cubicBezTo>
                  <a:cubicBezTo>
                    <a:pt x="1532" y="1081"/>
                    <a:pt x="1532" y="1081"/>
                    <a:pt x="1532" y="1081"/>
                  </a:cubicBezTo>
                  <a:cubicBezTo>
                    <a:pt x="1531" y="1081"/>
                    <a:pt x="1530" y="1080"/>
                    <a:pt x="1529" y="1079"/>
                  </a:cubicBezTo>
                  <a:lnTo>
                    <a:pt x="1530" y="1078"/>
                  </a:lnTo>
                  <a:close/>
                  <a:moveTo>
                    <a:pt x="1537" y="1084"/>
                  </a:moveTo>
                  <a:cubicBezTo>
                    <a:pt x="1539" y="1082"/>
                    <a:pt x="1539" y="1082"/>
                    <a:pt x="1539" y="1082"/>
                  </a:cubicBezTo>
                  <a:cubicBezTo>
                    <a:pt x="1541" y="1081"/>
                    <a:pt x="1541" y="1081"/>
                    <a:pt x="1541" y="1081"/>
                  </a:cubicBezTo>
                  <a:cubicBezTo>
                    <a:pt x="1542" y="1080"/>
                    <a:pt x="1542" y="1080"/>
                    <a:pt x="1542" y="1080"/>
                  </a:cubicBezTo>
                  <a:cubicBezTo>
                    <a:pt x="1544" y="1079"/>
                    <a:pt x="1544" y="1079"/>
                    <a:pt x="1544" y="1079"/>
                  </a:cubicBezTo>
                  <a:cubicBezTo>
                    <a:pt x="1544" y="1079"/>
                    <a:pt x="1544" y="1079"/>
                    <a:pt x="1544" y="1079"/>
                  </a:cubicBezTo>
                  <a:cubicBezTo>
                    <a:pt x="1547" y="1077"/>
                    <a:pt x="1547" y="1077"/>
                    <a:pt x="1547" y="1077"/>
                  </a:cubicBezTo>
                  <a:cubicBezTo>
                    <a:pt x="1548" y="1076"/>
                    <a:pt x="1548" y="1076"/>
                    <a:pt x="1548" y="1076"/>
                  </a:cubicBezTo>
                  <a:cubicBezTo>
                    <a:pt x="1549" y="1077"/>
                    <a:pt x="1550" y="1078"/>
                    <a:pt x="1551" y="1079"/>
                  </a:cubicBezTo>
                  <a:cubicBezTo>
                    <a:pt x="1550" y="1080"/>
                    <a:pt x="1550" y="1080"/>
                    <a:pt x="1550" y="1080"/>
                  </a:cubicBezTo>
                  <a:cubicBezTo>
                    <a:pt x="1547" y="1082"/>
                    <a:pt x="1547" y="1082"/>
                    <a:pt x="1547" y="1082"/>
                  </a:cubicBezTo>
                  <a:cubicBezTo>
                    <a:pt x="1547" y="1082"/>
                    <a:pt x="1547" y="1082"/>
                    <a:pt x="1547" y="1082"/>
                  </a:cubicBezTo>
                  <a:cubicBezTo>
                    <a:pt x="1546" y="1083"/>
                    <a:pt x="1546" y="1083"/>
                    <a:pt x="1546" y="1083"/>
                  </a:cubicBezTo>
                  <a:cubicBezTo>
                    <a:pt x="1544" y="1084"/>
                    <a:pt x="1544" y="1084"/>
                    <a:pt x="1544" y="1084"/>
                  </a:cubicBezTo>
                  <a:cubicBezTo>
                    <a:pt x="1542" y="1085"/>
                    <a:pt x="1542" y="1085"/>
                    <a:pt x="1542" y="1085"/>
                  </a:cubicBezTo>
                  <a:cubicBezTo>
                    <a:pt x="1540" y="1087"/>
                    <a:pt x="1540" y="1087"/>
                    <a:pt x="1540" y="1087"/>
                  </a:cubicBezTo>
                  <a:cubicBezTo>
                    <a:pt x="1539" y="1087"/>
                    <a:pt x="1539" y="1087"/>
                    <a:pt x="1539" y="1087"/>
                  </a:cubicBezTo>
                  <a:cubicBezTo>
                    <a:pt x="1538" y="1086"/>
                    <a:pt x="1537" y="1086"/>
                    <a:pt x="1536" y="1085"/>
                  </a:cubicBezTo>
                  <a:lnTo>
                    <a:pt x="1537" y="1084"/>
                  </a:lnTo>
                  <a:close/>
                  <a:moveTo>
                    <a:pt x="1550" y="1071"/>
                  </a:moveTo>
                  <a:cubicBezTo>
                    <a:pt x="1550" y="1071"/>
                    <a:pt x="1550" y="1071"/>
                    <a:pt x="1549" y="1071"/>
                  </a:cubicBezTo>
                  <a:cubicBezTo>
                    <a:pt x="1549" y="1070"/>
                    <a:pt x="1548" y="1070"/>
                    <a:pt x="1547" y="1069"/>
                  </a:cubicBezTo>
                  <a:cubicBezTo>
                    <a:pt x="1546" y="1068"/>
                    <a:pt x="1544" y="1066"/>
                    <a:pt x="1543" y="1065"/>
                  </a:cubicBezTo>
                  <a:cubicBezTo>
                    <a:pt x="1544" y="1064"/>
                    <a:pt x="1544" y="1064"/>
                    <a:pt x="1544" y="1064"/>
                  </a:cubicBezTo>
                  <a:cubicBezTo>
                    <a:pt x="1545" y="1063"/>
                    <a:pt x="1545" y="1063"/>
                    <a:pt x="1545" y="1063"/>
                  </a:cubicBezTo>
                  <a:cubicBezTo>
                    <a:pt x="1549" y="1060"/>
                    <a:pt x="1549" y="1060"/>
                    <a:pt x="1549" y="1060"/>
                  </a:cubicBezTo>
                  <a:cubicBezTo>
                    <a:pt x="1551" y="1059"/>
                    <a:pt x="1551" y="1059"/>
                    <a:pt x="1551" y="1059"/>
                  </a:cubicBezTo>
                  <a:cubicBezTo>
                    <a:pt x="1553" y="1057"/>
                    <a:pt x="1553" y="1057"/>
                    <a:pt x="1553" y="1057"/>
                  </a:cubicBezTo>
                  <a:cubicBezTo>
                    <a:pt x="1554" y="1057"/>
                    <a:pt x="1554" y="1057"/>
                    <a:pt x="1554" y="1057"/>
                  </a:cubicBezTo>
                  <a:cubicBezTo>
                    <a:pt x="1556" y="1059"/>
                    <a:pt x="1558" y="1060"/>
                    <a:pt x="1560" y="1062"/>
                  </a:cubicBezTo>
                  <a:cubicBezTo>
                    <a:pt x="1562" y="1066"/>
                    <a:pt x="1562" y="1066"/>
                    <a:pt x="1562" y="1066"/>
                  </a:cubicBezTo>
                  <a:cubicBezTo>
                    <a:pt x="1566" y="1073"/>
                    <a:pt x="1566" y="1073"/>
                    <a:pt x="1566" y="1073"/>
                  </a:cubicBezTo>
                  <a:cubicBezTo>
                    <a:pt x="1566" y="1073"/>
                    <a:pt x="1566" y="1073"/>
                    <a:pt x="1566" y="1073"/>
                  </a:cubicBezTo>
                  <a:cubicBezTo>
                    <a:pt x="1564" y="1074"/>
                    <a:pt x="1564" y="1074"/>
                    <a:pt x="1564" y="1074"/>
                  </a:cubicBezTo>
                  <a:cubicBezTo>
                    <a:pt x="1558" y="1076"/>
                    <a:pt x="1558" y="1076"/>
                    <a:pt x="1558" y="1076"/>
                  </a:cubicBezTo>
                  <a:cubicBezTo>
                    <a:pt x="1557" y="1077"/>
                    <a:pt x="1557" y="1077"/>
                    <a:pt x="1557" y="1077"/>
                  </a:cubicBezTo>
                  <a:cubicBezTo>
                    <a:pt x="1556" y="1077"/>
                    <a:pt x="1556" y="1077"/>
                    <a:pt x="1556" y="1077"/>
                  </a:cubicBezTo>
                  <a:cubicBezTo>
                    <a:pt x="1554" y="1075"/>
                    <a:pt x="1552" y="1073"/>
                    <a:pt x="1550" y="1071"/>
                  </a:cubicBezTo>
                  <a:close/>
                  <a:moveTo>
                    <a:pt x="1565" y="1061"/>
                  </a:moveTo>
                  <a:cubicBezTo>
                    <a:pt x="1565" y="1060"/>
                    <a:pt x="1565" y="1060"/>
                    <a:pt x="1564" y="1059"/>
                  </a:cubicBezTo>
                  <a:cubicBezTo>
                    <a:pt x="1563" y="1056"/>
                    <a:pt x="1563" y="1056"/>
                    <a:pt x="1563" y="1056"/>
                  </a:cubicBezTo>
                  <a:cubicBezTo>
                    <a:pt x="1559" y="1048"/>
                    <a:pt x="1559" y="1048"/>
                    <a:pt x="1559" y="1048"/>
                  </a:cubicBezTo>
                  <a:cubicBezTo>
                    <a:pt x="1556" y="1043"/>
                    <a:pt x="1556" y="1043"/>
                    <a:pt x="1556" y="1043"/>
                  </a:cubicBezTo>
                  <a:cubicBezTo>
                    <a:pt x="1554" y="1038"/>
                    <a:pt x="1554" y="1038"/>
                    <a:pt x="1554" y="1038"/>
                  </a:cubicBezTo>
                  <a:cubicBezTo>
                    <a:pt x="1548" y="1027"/>
                    <a:pt x="1548" y="1027"/>
                    <a:pt x="1548" y="1027"/>
                  </a:cubicBezTo>
                  <a:cubicBezTo>
                    <a:pt x="1548" y="1027"/>
                    <a:pt x="1548" y="1027"/>
                    <a:pt x="1548" y="1027"/>
                  </a:cubicBezTo>
                  <a:cubicBezTo>
                    <a:pt x="1562" y="1035"/>
                    <a:pt x="1562" y="1035"/>
                    <a:pt x="1562" y="1035"/>
                  </a:cubicBezTo>
                  <a:cubicBezTo>
                    <a:pt x="1572" y="1041"/>
                    <a:pt x="1572" y="1041"/>
                    <a:pt x="1572" y="1041"/>
                  </a:cubicBezTo>
                  <a:cubicBezTo>
                    <a:pt x="1579" y="1045"/>
                    <a:pt x="1579" y="1045"/>
                    <a:pt x="1579" y="1045"/>
                  </a:cubicBezTo>
                  <a:cubicBezTo>
                    <a:pt x="1582" y="1046"/>
                    <a:pt x="1582" y="1046"/>
                    <a:pt x="1582" y="1046"/>
                  </a:cubicBezTo>
                  <a:cubicBezTo>
                    <a:pt x="1585" y="1048"/>
                    <a:pt x="1585" y="1048"/>
                    <a:pt x="1585" y="1048"/>
                  </a:cubicBezTo>
                  <a:cubicBezTo>
                    <a:pt x="1584" y="1049"/>
                    <a:pt x="1584" y="1049"/>
                    <a:pt x="1584" y="1049"/>
                  </a:cubicBezTo>
                  <a:cubicBezTo>
                    <a:pt x="1584" y="1049"/>
                    <a:pt x="1584" y="1049"/>
                    <a:pt x="1584" y="1049"/>
                  </a:cubicBezTo>
                  <a:cubicBezTo>
                    <a:pt x="1583" y="1051"/>
                    <a:pt x="1583" y="1051"/>
                    <a:pt x="1583" y="1051"/>
                  </a:cubicBezTo>
                  <a:cubicBezTo>
                    <a:pt x="1581" y="1053"/>
                    <a:pt x="1581" y="1053"/>
                    <a:pt x="1581" y="1053"/>
                  </a:cubicBezTo>
                  <a:cubicBezTo>
                    <a:pt x="1578" y="1057"/>
                    <a:pt x="1578" y="1057"/>
                    <a:pt x="1578" y="1057"/>
                  </a:cubicBezTo>
                  <a:cubicBezTo>
                    <a:pt x="1576" y="1060"/>
                    <a:pt x="1576" y="1060"/>
                    <a:pt x="1576" y="1060"/>
                  </a:cubicBezTo>
                  <a:cubicBezTo>
                    <a:pt x="1575" y="1061"/>
                    <a:pt x="1575" y="1061"/>
                    <a:pt x="1575" y="1061"/>
                  </a:cubicBezTo>
                  <a:cubicBezTo>
                    <a:pt x="1574" y="1063"/>
                    <a:pt x="1574" y="1063"/>
                    <a:pt x="1574" y="1063"/>
                  </a:cubicBezTo>
                  <a:cubicBezTo>
                    <a:pt x="1572" y="1065"/>
                    <a:pt x="1572" y="1065"/>
                    <a:pt x="1572" y="1065"/>
                  </a:cubicBezTo>
                  <a:cubicBezTo>
                    <a:pt x="1570" y="1068"/>
                    <a:pt x="1570" y="1068"/>
                    <a:pt x="1570" y="1068"/>
                  </a:cubicBezTo>
                  <a:cubicBezTo>
                    <a:pt x="1570" y="1069"/>
                    <a:pt x="1570" y="1069"/>
                    <a:pt x="1570" y="1069"/>
                  </a:cubicBezTo>
                  <a:cubicBezTo>
                    <a:pt x="1568" y="1066"/>
                    <a:pt x="1568" y="1066"/>
                    <a:pt x="1568" y="1066"/>
                  </a:cubicBezTo>
                  <a:lnTo>
                    <a:pt x="1565" y="1061"/>
                  </a:lnTo>
                  <a:close/>
                  <a:moveTo>
                    <a:pt x="1576" y="1069"/>
                  </a:moveTo>
                  <a:cubicBezTo>
                    <a:pt x="1578" y="1067"/>
                    <a:pt x="1578" y="1067"/>
                    <a:pt x="1578" y="1067"/>
                  </a:cubicBezTo>
                  <a:cubicBezTo>
                    <a:pt x="1579" y="1065"/>
                    <a:pt x="1579" y="1065"/>
                    <a:pt x="1579" y="1065"/>
                  </a:cubicBezTo>
                  <a:cubicBezTo>
                    <a:pt x="1580" y="1064"/>
                    <a:pt x="1580" y="1064"/>
                    <a:pt x="1580" y="1064"/>
                  </a:cubicBezTo>
                  <a:cubicBezTo>
                    <a:pt x="1582" y="1060"/>
                    <a:pt x="1582" y="1060"/>
                    <a:pt x="1582" y="1060"/>
                  </a:cubicBezTo>
                  <a:cubicBezTo>
                    <a:pt x="1584" y="1057"/>
                    <a:pt x="1584" y="1057"/>
                    <a:pt x="1584" y="1057"/>
                  </a:cubicBezTo>
                  <a:cubicBezTo>
                    <a:pt x="1586" y="1054"/>
                    <a:pt x="1586" y="1054"/>
                    <a:pt x="1586" y="1054"/>
                  </a:cubicBezTo>
                  <a:cubicBezTo>
                    <a:pt x="1587" y="1053"/>
                    <a:pt x="1587" y="1053"/>
                    <a:pt x="1587" y="1053"/>
                  </a:cubicBezTo>
                  <a:cubicBezTo>
                    <a:pt x="1588" y="1052"/>
                    <a:pt x="1588" y="1052"/>
                    <a:pt x="1588" y="1052"/>
                  </a:cubicBezTo>
                  <a:cubicBezTo>
                    <a:pt x="1589" y="1050"/>
                    <a:pt x="1589" y="1050"/>
                    <a:pt x="1589" y="1050"/>
                  </a:cubicBezTo>
                  <a:cubicBezTo>
                    <a:pt x="1590" y="1051"/>
                    <a:pt x="1590" y="1051"/>
                    <a:pt x="1590" y="1051"/>
                  </a:cubicBezTo>
                  <a:cubicBezTo>
                    <a:pt x="1595" y="1054"/>
                    <a:pt x="1595" y="1054"/>
                    <a:pt x="1595" y="1054"/>
                  </a:cubicBezTo>
                  <a:cubicBezTo>
                    <a:pt x="1602" y="1058"/>
                    <a:pt x="1602" y="1058"/>
                    <a:pt x="1602" y="1058"/>
                  </a:cubicBezTo>
                  <a:cubicBezTo>
                    <a:pt x="1609" y="1062"/>
                    <a:pt x="1609" y="1062"/>
                    <a:pt x="1609" y="1062"/>
                  </a:cubicBezTo>
                  <a:cubicBezTo>
                    <a:pt x="1619" y="1067"/>
                    <a:pt x="1619" y="1067"/>
                    <a:pt x="1619" y="1067"/>
                  </a:cubicBezTo>
                  <a:cubicBezTo>
                    <a:pt x="1626" y="1071"/>
                    <a:pt x="1626" y="1071"/>
                    <a:pt x="1626" y="1071"/>
                  </a:cubicBezTo>
                  <a:cubicBezTo>
                    <a:pt x="1627" y="1072"/>
                    <a:pt x="1627" y="1072"/>
                    <a:pt x="1627" y="1072"/>
                  </a:cubicBezTo>
                  <a:cubicBezTo>
                    <a:pt x="1627" y="1072"/>
                    <a:pt x="1627" y="1072"/>
                    <a:pt x="1627" y="1072"/>
                  </a:cubicBezTo>
                  <a:cubicBezTo>
                    <a:pt x="1624" y="1072"/>
                    <a:pt x="1624" y="1072"/>
                    <a:pt x="1624" y="1072"/>
                  </a:cubicBezTo>
                  <a:cubicBezTo>
                    <a:pt x="1620" y="1072"/>
                    <a:pt x="1620" y="1072"/>
                    <a:pt x="1620" y="1072"/>
                  </a:cubicBezTo>
                  <a:cubicBezTo>
                    <a:pt x="1617" y="1072"/>
                    <a:pt x="1617" y="1072"/>
                    <a:pt x="1617" y="1072"/>
                  </a:cubicBezTo>
                  <a:cubicBezTo>
                    <a:pt x="1614" y="1072"/>
                    <a:pt x="1614" y="1072"/>
                    <a:pt x="1614" y="1072"/>
                  </a:cubicBezTo>
                  <a:cubicBezTo>
                    <a:pt x="1611" y="1072"/>
                    <a:pt x="1611" y="1072"/>
                    <a:pt x="1611" y="1072"/>
                  </a:cubicBezTo>
                  <a:cubicBezTo>
                    <a:pt x="1608" y="1072"/>
                    <a:pt x="1608" y="1072"/>
                    <a:pt x="1608" y="1072"/>
                  </a:cubicBezTo>
                  <a:cubicBezTo>
                    <a:pt x="1607" y="1072"/>
                    <a:pt x="1607" y="1072"/>
                    <a:pt x="1607" y="1072"/>
                  </a:cubicBezTo>
                  <a:cubicBezTo>
                    <a:pt x="1604" y="1072"/>
                    <a:pt x="1604" y="1072"/>
                    <a:pt x="1604" y="1072"/>
                  </a:cubicBezTo>
                  <a:cubicBezTo>
                    <a:pt x="1600" y="1072"/>
                    <a:pt x="1600" y="1072"/>
                    <a:pt x="1600" y="1072"/>
                  </a:cubicBezTo>
                  <a:cubicBezTo>
                    <a:pt x="1594" y="1072"/>
                    <a:pt x="1594" y="1072"/>
                    <a:pt x="1594" y="1072"/>
                  </a:cubicBezTo>
                  <a:cubicBezTo>
                    <a:pt x="1588" y="1072"/>
                    <a:pt x="1588" y="1072"/>
                    <a:pt x="1588" y="1072"/>
                  </a:cubicBezTo>
                  <a:cubicBezTo>
                    <a:pt x="1586" y="1072"/>
                    <a:pt x="1586" y="1072"/>
                    <a:pt x="1586" y="1072"/>
                  </a:cubicBezTo>
                  <a:cubicBezTo>
                    <a:pt x="1583" y="1072"/>
                    <a:pt x="1583" y="1072"/>
                    <a:pt x="1583" y="1072"/>
                  </a:cubicBezTo>
                  <a:cubicBezTo>
                    <a:pt x="1579" y="1072"/>
                    <a:pt x="1579" y="1072"/>
                    <a:pt x="1579" y="1072"/>
                  </a:cubicBezTo>
                  <a:cubicBezTo>
                    <a:pt x="1574" y="1072"/>
                    <a:pt x="1574" y="1072"/>
                    <a:pt x="1574" y="1072"/>
                  </a:cubicBezTo>
                  <a:lnTo>
                    <a:pt x="1576" y="1069"/>
                  </a:lnTo>
                  <a:close/>
                  <a:moveTo>
                    <a:pt x="1598" y="1016"/>
                  </a:moveTo>
                  <a:cubicBezTo>
                    <a:pt x="1599" y="1015"/>
                    <a:pt x="1599" y="1015"/>
                    <a:pt x="1599" y="1015"/>
                  </a:cubicBezTo>
                  <a:cubicBezTo>
                    <a:pt x="1600" y="1017"/>
                    <a:pt x="1600" y="1017"/>
                    <a:pt x="1600" y="1017"/>
                  </a:cubicBezTo>
                  <a:cubicBezTo>
                    <a:pt x="1599" y="1017"/>
                    <a:pt x="1599" y="1017"/>
                    <a:pt x="1599" y="1017"/>
                  </a:cubicBezTo>
                  <a:cubicBezTo>
                    <a:pt x="1597" y="1016"/>
                    <a:pt x="1597" y="1016"/>
                    <a:pt x="1597" y="1016"/>
                  </a:cubicBezTo>
                  <a:lnTo>
                    <a:pt x="1598" y="1016"/>
                  </a:lnTo>
                  <a:close/>
                  <a:moveTo>
                    <a:pt x="1595" y="1024"/>
                  </a:moveTo>
                  <a:cubicBezTo>
                    <a:pt x="1598" y="1024"/>
                    <a:pt x="1598" y="1024"/>
                    <a:pt x="1598" y="1024"/>
                  </a:cubicBezTo>
                  <a:cubicBezTo>
                    <a:pt x="1599" y="1024"/>
                    <a:pt x="1599" y="1024"/>
                    <a:pt x="1599" y="1024"/>
                  </a:cubicBezTo>
                  <a:cubicBezTo>
                    <a:pt x="1602" y="1024"/>
                    <a:pt x="1602" y="1024"/>
                    <a:pt x="1602" y="1024"/>
                  </a:cubicBezTo>
                  <a:cubicBezTo>
                    <a:pt x="1600" y="1026"/>
                    <a:pt x="1600" y="1026"/>
                    <a:pt x="1600" y="1026"/>
                  </a:cubicBezTo>
                  <a:cubicBezTo>
                    <a:pt x="1600" y="1026"/>
                    <a:pt x="1600" y="1026"/>
                    <a:pt x="1600" y="1026"/>
                  </a:cubicBezTo>
                  <a:cubicBezTo>
                    <a:pt x="1599" y="1028"/>
                    <a:pt x="1599" y="1028"/>
                    <a:pt x="1599" y="1028"/>
                  </a:cubicBezTo>
                  <a:cubicBezTo>
                    <a:pt x="1598" y="1029"/>
                    <a:pt x="1598" y="1029"/>
                    <a:pt x="1598" y="1029"/>
                  </a:cubicBezTo>
                  <a:cubicBezTo>
                    <a:pt x="1597" y="1030"/>
                    <a:pt x="1597" y="1030"/>
                    <a:pt x="1597" y="1030"/>
                  </a:cubicBezTo>
                  <a:cubicBezTo>
                    <a:pt x="1595" y="1034"/>
                    <a:pt x="1595" y="1034"/>
                    <a:pt x="1595" y="1034"/>
                  </a:cubicBezTo>
                  <a:cubicBezTo>
                    <a:pt x="1592" y="1037"/>
                    <a:pt x="1592" y="1037"/>
                    <a:pt x="1592" y="1037"/>
                  </a:cubicBezTo>
                  <a:cubicBezTo>
                    <a:pt x="1592" y="1038"/>
                    <a:pt x="1592" y="1038"/>
                    <a:pt x="1592" y="1038"/>
                  </a:cubicBezTo>
                  <a:cubicBezTo>
                    <a:pt x="1591" y="1040"/>
                    <a:pt x="1591" y="1040"/>
                    <a:pt x="1591" y="1040"/>
                  </a:cubicBezTo>
                  <a:cubicBezTo>
                    <a:pt x="1589" y="1042"/>
                    <a:pt x="1589" y="1042"/>
                    <a:pt x="1589" y="1042"/>
                  </a:cubicBezTo>
                  <a:cubicBezTo>
                    <a:pt x="1588" y="1044"/>
                    <a:pt x="1588" y="1044"/>
                    <a:pt x="1588" y="1044"/>
                  </a:cubicBezTo>
                  <a:cubicBezTo>
                    <a:pt x="1588" y="1044"/>
                    <a:pt x="1588" y="1044"/>
                    <a:pt x="1588" y="1044"/>
                  </a:cubicBezTo>
                  <a:cubicBezTo>
                    <a:pt x="1581" y="1040"/>
                    <a:pt x="1581" y="1040"/>
                    <a:pt x="1581" y="1040"/>
                  </a:cubicBezTo>
                  <a:cubicBezTo>
                    <a:pt x="1575" y="1037"/>
                    <a:pt x="1575" y="1037"/>
                    <a:pt x="1575" y="1037"/>
                  </a:cubicBezTo>
                  <a:cubicBezTo>
                    <a:pt x="1567" y="1032"/>
                    <a:pt x="1567" y="1032"/>
                    <a:pt x="1567" y="1032"/>
                  </a:cubicBezTo>
                  <a:cubicBezTo>
                    <a:pt x="1565" y="1031"/>
                    <a:pt x="1565" y="1031"/>
                    <a:pt x="1565" y="1031"/>
                  </a:cubicBezTo>
                  <a:cubicBezTo>
                    <a:pt x="1558" y="1027"/>
                    <a:pt x="1558" y="1027"/>
                    <a:pt x="1558" y="1027"/>
                  </a:cubicBezTo>
                  <a:cubicBezTo>
                    <a:pt x="1552" y="1024"/>
                    <a:pt x="1552" y="1024"/>
                    <a:pt x="1552" y="1024"/>
                  </a:cubicBezTo>
                  <a:cubicBezTo>
                    <a:pt x="1555" y="1024"/>
                    <a:pt x="1555" y="1024"/>
                    <a:pt x="1555" y="1024"/>
                  </a:cubicBezTo>
                  <a:cubicBezTo>
                    <a:pt x="1558" y="1024"/>
                    <a:pt x="1558" y="1024"/>
                    <a:pt x="1558" y="1024"/>
                  </a:cubicBezTo>
                  <a:cubicBezTo>
                    <a:pt x="1559" y="1024"/>
                    <a:pt x="1559" y="1024"/>
                    <a:pt x="1559" y="1024"/>
                  </a:cubicBezTo>
                  <a:cubicBezTo>
                    <a:pt x="1562" y="1024"/>
                    <a:pt x="1562" y="1024"/>
                    <a:pt x="1562" y="1024"/>
                  </a:cubicBezTo>
                  <a:cubicBezTo>
                    <a:pt x="1565" y="1024"/>
                    <a:pt x="1565" y="1024"/>
                    <a:pt x="1565" y="1024"/>
                  </a:cubicBezTo>
                  <a:cubicBezTo>
                    <a:pt x="1567" y="1024"/>
                    <a:pt x="1567" y="1024"/>
                    <a:pt x="1567" y="1024"/>
                  </a:cubicBezTo>
                  <a:cubicBezTo>
                    <a:pt x="1570" y="1024"/>
                    <a:pt x="1570" y="1024"/>
                    <a:pt x="1570" y="1024"/>
                  </a:cubicBezTo>
                  <a:cubicBezTo>
                    <a:pt x="1575" y="1024"/>
                    <a:pt x="1575" y="1024"/>
                    <a:pt x="1575" y="1024"/>
                  </a:cubicBezTo>
                  <a:cubicBezTo>
                    <a:pt x="1578" y="1024"/>
                    <a:pt x="1578" y="1024"/>
                    <a:pt x="1578" y="1024"/>
                  </a:cubicBezTo>
                  <a:cubicBezTo>
                    <a:pt x="1579" y="1024"/>
                    <a:pt x="1579" y="1024"/>
                    <a:pt x="1579" y="1024"/>
                  </a:cubicBezTo>
                  <a:cubicBezTo>
                    <a:pt x="1585" y="1024"/>
                    <a:pt x="1585" y="1024"/>
                    <a:pt x="1585" y="1024"/>
                  </a:cubicBezTo>
                  <a:cubicBezTo>
                    <a:pt x="1591" y="1024"/>
                    <a:pt x="1591" y="1024"/>
                    <a:pt x="1591" y="1024"/>
                  </a:cubicBezTo>
                  <a:cubicBezTo>
                    <a:pt x="1593" y="1024"/>
                    <a:pt x="1593" y="1024"/>
                    <a:pt x="1593" y="1024"/>
                  </a:cubicBezTo>
                  <a:lnTo>
                    <a:pt x="1595" y="1024"/>
                  </a:lnTo>
                  <a:close/>
                  <a:moveTo>
                    <a:pt x="1576" y="958"/>
                  </a:moveTo>
                  <a:cubicBezTo>
                    <a:pt x="1575" y="961"/>
                    <a:pt x="1575" y="961"/>
                    <a:pt x="1575" y="961"/>
                  </a:cubicBezTo>
                  <a:cubicBezTo>
                    <a:pt x="1572" y="964"/>
                    <a:pt x="1572" y="964"/>
                    <a:pt x="1572" y="964"/>
                  </a:cubicBezTo>
                  <a:cubicBezTo>
                    <a:pt x="1572" y="964"/>
                    <a:pt x="1572" y="964"/>
                    <a:pt x="1572" y="964"/>
                  </a:cubicBezTo>
                  <a:cubicBezTo>
                    <a:pt x="1571" y="963"/>
                    <a:pt x="1571" y="963"/>
                    <a:pt x="1571" y="963"/>
                  </a:cubicBezTo>
                  <a:cubicBezTo>
                    <a:pt x="1567" y="957"/>
                    <a:pt x="1567" y="957"/>
                    <a:pt x="1567" y="957"/>
                  </a:cubicBezTo>
                  <a:cubicBezTo>
                    <a:pt x="1571" y="957"/>
                    <a:pt x="1571" y="957"/>
                    <a:pt x="1571" y="957"/>
                  </a:cubicBezTo>
                  <a:cubicBezTo>
                    <a:pt x="1574" y="957"/>
                    <a:pt x="1574" y="957"/>
                    <a:pt x="1574" y="957"/>
                  </a:cubicBezTo>
                  <a:cubicBezTo>
                    <a:pt x="1578" y="957"/>
                    <a:pt x="1578" y="957"/>
                    <a:pt x="1578" y="957"/>
                  </a:cubicBezTo>
                  <a:lnTo>
                    <a:pt x="1576" y="958"/>
                  </a:lnTo>
                  <a:close/>
                  <a:moveTo>
                    <a:pt x="1578" y="964"/>
                  </a:moveTo>
                  <a:cubicBezTo>
                    <a:pt x="1580" y="962"/>
                    <a:pt x="1580" y="962"/>
                    <a:pt x="1580" y="962"/>
                  </a:cubicBezTo>
                  <a:cubicBezTo>
                    <a:pt x="1580" y="962"/>
                    <a:pt x="1580" y="962"/>
                    <a:pt x="1580" y="962"/>
                  </a:cubicBezTo>
                  <a:cubicBezTo>
                    <a:pt x="1580" y="962"/>
                    <a:pt x="1580" y="962"/>
                    <a:pt x="1580" y="962"/>
                  </a:cubicBezTo>
                  <a:cubicBezTo>
                    <a:pt x="1580" y="966"/>
                    <a:pt x="1580" y="966"/>
                    <a:pt x="1580" y="966"/>
                  </a:cubicBezTo>
                  <a:cubicBezTo>
                    <a:pt x="1580" y="971"/>
                    <a:pt x="1580" y="971"/>
                    <a:pt x="1580" y="971"/>
                  </a:cubicBezTo>
                  <a:cubicBezTo>
                    <a:pt x="1580" y="975"/>
                    <a:pt x="1580" y="975"/>
                    <a:pt x="1580" y="975"/>
                  </a:cubicBezTo>
                  <a:cubicBezTo>
                    <a:pt x="1575" y="968"/>
                    <a:pt x="1575" y="968"/>
                    <a:pt x="1575" y="968"/>
                  </a:cubicBezTo>
                  <a:cubicBezTo>
                    <a:pt x="1576" y="967"/>
                    <a:pt x="1576" y="967"/>
                    <a:pt x="1576" y="967"/>
                  </a:cubicBezTo>
                  <a:lnTo>
                    <a:pt x="1578" y="964"/>
                  </a:lnTo>
                  <a:close/>
                  <a:moveTo>
                    <a:pt x="1572" y="973"/>
                  </a:moveTo>
                  <a:cubicBezTo>
                    <a:pt x="1572" y="973"/>
                    <a:pt x="1572" y="973"/>
                    <a:pt x="1572" y="973"/>
                  </a:cubicBezTo>
                  <a:cubicBezTo>
                    <a:pt x="1574" y="976"/>
                    <a:pt x="1574" y="976"/>
                    <a:pt x="1574" y="976"/>
                  </a:cubicBezTo>
                  <a:cubicBezTo>
                    <a:pt x="1578" y="980"/>
                    <a:pt x="1578" y="980"/>
                    <a:pt x="1578" y="980"/>
                  </a:cubicBezTo>
                  <a:cubicBezTo>
                    <a:pt x="1573" y="980"/>
                    <a:pt x="1573" y="980"/>
                    <a:pt x="1573" y="980"/>
                  </a:cubicBezTo>
                  <a:cubicBezTo>
                    <a:pt x="1568" y="980"/>
                    <a:pt x="1568" y="980"/>
                    <a:pt x="1568" y="980"/>
                  </a:cubicBezTo>
                  <a:cubicBezTo>
                    <a:pt x="1567" y="980"/>
                    <a:pt x="1567" y="980"/>
                    <a:pt x="1567" y="980"/>
                  </a:cubicBezTo>
                  <a:cubicBezTo>
                    <a:pt x="1567" y="980"/>
                    <a:pt x="1567" y="980"/>
                    <a:pt x="1567" y="980"/>
                  </a:cubicBezTo>
                  <a:cubicBezTo>
                    <a:pt x="1570" y="976"/>
                    <a:pt x="1570" y="976"/>
                    <a:pt x="1570" y="976"/>
                  </a:cubicBezTo>
                  <a:lnTo>
                    <a:pt x="1572" y="973"/>
                  </a:lnTo>
                  <a:close/>
                  <a:moveTo>
                    <a:pt x="1571" y="985"/>
                  </a:moveTo>
                  <a:cubicBezTo>
                    <a:pt x="1573" y="985"/>
                    <a:pt x="1573" y="985"/>
                    <a:pt x="1573" y="985"/>
                  </a:cubicBezTo>
                  <a:cubicBezTo>
                    <a:pt x="1579" y="985"/>
                    <a:pt x="1579" y="985"/>
                    <a:pt x="1579" y="985"/>
                  </a:cubicBezTo>
                  <a:cubicBezTo>
                    <a:pt x="1580" y="985"/>
                    <a:pt x="1580" y="985"/>
                    <a:pt x="1580" y="985"/>
                  </a:cubicBezTo>
                  <a:cubicBezTo>
                    <a:pt x="1579" y="986"/>
                    <a:pt x="1579" y="986"/>
                    <a:pt x="1579" y="986"/>
                  </a:cubicBezTo>
                  <a:cubicBezTo>
                    <a:pt x="1578" y="991"/>
                    <a:pt x="1578" y="991"/>
                    <a:pt x="1578" y="991"/>
                  </a:cubicBezTo>
                  <a:cubicBezTo>
                    <a:pt x="1578" y="992"/>
                    <a:pt x="1578" y="992"/>
                    <a:pt x="1578" y="992"/>
                  </a:cubicBezTo>
                  <a:cubicBezTo>
                    <a:pt x="1575" y="989"/>
                    <a:pt x="1575" y="989"/>
                    <a:pt x="1575" y="989"/>
                  </a:cubicBezTo>
                  <a:cubicBezTo>
                    <a:pt x="1569" y="985"/>
                    <a:pt x="1569" y="985"/>
                    <a:pt x="1569" y="985"/>
                  </a:cubicBezTo>
                  <a:lnTo>
                    <a:pt x="1571" y="985"/>
                  </a:lnTo>
                  <a:close/>
                  <a:moveTo>
                    <a:pt x="1576" y="1015"/>
                  </a:moveTo>
                  <a:cubicBezTo>
                    <a:pt x="1576" y="1015"/>
                    <a:pt x="1576" y="1015"/>
                    <a:pt x="1576" y="1015"/>
                  </a:cubicBezTo>
                  <a:cubicBezTo>
                    <a:pt x="1577" y="1017"/>
                    <a:pt x="1577" y="1017"/>
                    <a:pt x="1577" y="1017"/>
                  </a:cubicBezTo>
                  <a:cubicBezTo>
                    <a:pt x="1577" y="1017"/>
                    <a:pt x="1577" y="1017"/>
                    <a:pt x="1577" y="1017"/>
                  </a:cubicBezTo>
                  <a:cubicBezTo>
                    <a:pt x="1575" y="1016"/>
                    <a:pt x="1575" y="1016"/>
                    <a:pt x="1575" y="1016"/>
                  </a:cubicBezTo>
                  <a:lnTo>
                    <a:pt x="1576" y="1015"/>
                  </a:lnTo>
                  <a:close/>
                  <a:moveTo>
                    <a:pt x="1574" y="1000"/>
                  </a:moveTo>
                  <a:cubicBezTo>
                    <a:pt x="1570" y="992"/>
                    <a:pt x="1570" y="992"/>
                    <a:pt x="1570" y="992"/>
                  </a:cubicBezTo>
                  <a:cubicBezTo>
                    <a:pt x="1576" y="997"/>
                    <a:pt x="1576" y="997"/>
                    <a:pt x="1576" y="997"/>
                  </a:cubicBezTo>
                  <a:cubicBezTo>
                    <a:pt x="1577" y="997"/>
                    <a:pt x="1577" y="997"/>
                    <a:pt x="1577" y="997"/>
                  </a:cubicBezTo>
                  <a:cubicBezTo>
                    <a:pt x="1577" y="998"/>
                    <a:pt x="1577" y="998"/>
                    <a:pt x="1577" y="998"/>
                  </a:cubicBezTo>
                  <a:cubicBezTo>
                    <a:pt x="1576" y="1002"/>
                    <a:pt x="1576" y="1002"/>
                    <a:pt x="1576" y="1002"/>
                  </a:cubicBezTo>
                  <a:cubicBezTo>
                    <a:pt x="1576" y="1003"/>
                    <a:pt x="1576" y="1003"/>
                    <a:pt x="1576" y="1003"/>
                  </a:cubicBezTo>
                  <a:cubicBezTo>
                    <a:pt x="1576" y="1004"/>
                    <a:pt x="1576" y="1004"/>
                    <a:pt x="1576" y="1004"/>
                  </a:cubicBezTo>
                  <a:cubicBezTo>
                    <a:pt x="1575" y="1003"/>
                    <a:pt x="1575" y="1003"/>
                    <a:pt x="1575" y="1003"/>
                  </a:cubicBezTo>
                  <a:lnTo>
                    <a:pt x="1574" y="1000"/>
                  </a:lnTo>
                  <a:close/>
                  <a:moveTo>
                    <a:pt x="1570" y="1009"/>
                  </a:moveTo>
                  <a:cubicBezTo>
                    <a:pt x="1569" y="1009"/>
                    <a:pt x="1569" y="1009"/>
                    <a:pt x="1569" y="1009"/>
                  </a:cubicBezTo>
                  <a:cubicBezTo>
                    <a:pt x="1563" y="1009"/>
                    <a:pt x="1563" y="1009"/>
                    <a:pt x="1563" y="1009"/>
                  </a:cubicBezTo>
                  <a:cubicBezTo>
                    <a:pt x="1562" y="1009"/>
                    <a:pt x="1562" y="1009"/>
                    <a:pt x="1562" y="1009"/>
                  </a:cubicBezTo>
                  <a:cubicBezTo>
                    <a:pt x="1560" y="1009"/>
                    <a:pt x="1560" y="1009"/>
                    <a:pt x="1560" y="1009"/>
                  </a:cubicBezTo>
                  <a:cubicBezTo>
                    <a:pt x="1560" y="1007"/>
                    <a:pt x="1560" y="1007"/>
                    <a:pt x="1560" y="1007"/>
                  </a:cubicBezTo>
                  <a:cubicBezTo>
                    <a:pt x="1560" y="1006"/>
                    <a:pt x="1560" y="1006"/>
                    <a:pt x="1560" y="1006"/>
                  </a:cubicBezTo>
                  <a:cubicBezTo>
                    <a:pt x="1561" y="1002"/>
                    <a:pt x="1561" y="1002"/>
                    <a:pt x="1561" y="1002"/>
                  </a:cubicBezTo>
                  <a:cubicBezTo>
                    <a:pt x="1564" y="1004"/>
                    <a:pt x="1564" y="1004"/>
                    <a:pt x="1564" y="1004"/>
                  </a:cubicBezTo>
                  <a:lnTo>
                    <a:pt x="1570" y="1009"/>
                  </a:lnTo>
                  <a:close/>
                  <a:moveTo>
                    <a:pt x="1564" y="1017"/>
                  </a:moveTo>
                  <a:cubicBezTo>
                    <a:pt x="1564" y="1018"/>
                    <a:pt x="1564" y="1018"/>
                    <a:pt x="1564" y="1018"/>
                  </a:cubicBezTo>
                  <a:cubicBezTo>
                    <a:pt x="1563" y="1018"/>
                    <a:pt x="1563" y="1018"/>
                    <a:pt x="1563" y="1018"/>
                  </a:cubicBezTo>
                  <a:cubicBezTo>
                    <a:pt x="1563" y="1017"/>
                    <a:pt x="1563" y="1017"/>
                    <a:pt x="1563" y="1017"/>
                  </a:cubicBezTo>
                  <a:cubicBezTo>
                    <a:pt x="1563" y="1016"/>
                    <a:pt x="1563" y="1016"/>
                    <a:pt x="1563" y="1016"/>
                  </a:cubicBezTo>
                  <a:lnTo>
                    <a:pt x="1564" y="1017"/>
                  </a:lnTo>
                  <a:close/>
                  <a:moveTo>
                    <a:pt x="1583" y="1016"/>
                  </a:moveTo>
                  <a:cubicBezTo>
                    <a:pt x="1585" y="1017"/>
                    <a:pt x="1585" y="1017"/>
                    <a:pt x="1585" y="1017"/>
                  </a:cubicBezTo>
                  <a:cubicBezTo>
                    <a:pt x="1585" y="1017"/>
                    <a:pt x="1585" y="1017"/>
                    <a:pt x="1585" y="1017"/>
                  </a:cubicBezTo>
                  <a:cubicBezTo>
                    <a:pt x="1585" y="1017"/>
                    <a:pt x="1585" y="1017"/>
                    <a:pt x="1585" y="1017"/>
                  </a:cubicBezTo>
                  <a:cubicBezTo>
                    <a:pt x="1584" y="1018"/>
                    <a:pt x="1584" y="1018"/>
                    <a:pt x="1584" y="1018"/>
                  </a:cubicBezTo>
                  <a:cubicBezTo>
                    <a:pt x="1584" y="1018"/>
                    <a:pt x="1584" y="1018"/>
                    <a:pt x="1584" y="1018"/>
                  </a:cubicBezTo>
                  <a:cubicBezTo>
                    <a:pt x="1583" y="1017"/>
                    <a:pt x="1583" y="1017"/>
                    <a:pt x="1583" y="1017"/>
                  </a:cubicBezTo>
                  <a:lnTo>
                    <a:pt x="1583" y="1016"/>
                  </a:lnTo>
                  <a:close/>
                  <a:moveTo>
                    <a:pt x="1583" y="995"/>
                  </a:moveTo>
                  <a:cubicBezTo>
                    <a:pt x="1584" y="990"/>
                    <a:pt x="1584" y="990"/>
                    <a:pt x="1584" y="990"/>
                  </a:cubicBezTo>
                  <a:cubicBezTo>
                    <a:pt x="1584" y="990"/>
                    <a:pt x="1584" y="990"/>
                    <a:pt x="1584" y="990"/>
                  </a:cubicBezTo>
                  <a:cubicBezTo>
                    <a:pt x="1584" y="991"/>
                    <a:pt x="1584" y="991"/>
                    <a:pt x="1584" y="991"/>
                  </a:cubicBezTo>
                  <a:cubicBezTo>
                    <a:pt x="1591" y="1002"/>
                    <a:pt x="1591" y="1002"/>
                    <a:pt x="1591" y="1002"/>
                  </a:cubicBezTo>
                  <a:cubicBezTo>
                    <a:pt x="1586" y="998"/>
                    <a:pt x="1586" y="998"/>
                    <a:pt x="1586" y="998"/>
                  </a:cubicBezTo>
                  <a:cubicBezTo>
                    <a:pt x="1583" y="995"/>
                    <a:pt x="1583" y="995"/>
                    <a:pt x="1583" y="995"/>
                  </a:cubicBezTo>
                  <a:close/>
                  <a:moveTo>
                    <a:pt x="1581" y="1006"/>
                  </a:moveTo>
                  <a:cubicBezTo>
                    <a:pt x="1581" y="1002"/>
                    <a:pt x="1581" y="1002"/>
                    <a:pt x="1581" y="1002"/>
                  </a:cubicBezTo>
                  <a:cubicBezTo>
                    <a:pt x="1582" y="1001"/>
                    <a:pt x="1582" y="1001"/>
                    <a:pt x="1582" y="1001"/>
                  </a:cubicBezTo>
                  <a:cubicBezTo>
                    <a:pt x="1588" y="1006"/>
                    <a:pt x="1588" y="1006"/>
                    <a:pt x="1588" y="1006"/>
                  </a:cubicBezTo>
                  <a:cubicBezTo>
                    <a:pt x="1592" y="1009"/>
                    <a:pt x="1592" y="1009"/>
                    <a:pt x="1592" y="1009"/>
                  </a:cubicBezTo>
                  <a:cubicBezTo>
                    <a:pt x="1591" y="1009"/>
                    <a:pt x="1591" y="1009"/>
                    <a:pt x="1591" y="1009"/>
                  </a:cubicBezTo>
                  <a:cubicBezTo>
                    <a:pt x="1589" y="1009"/>
                    <a:pt x="1589" y="1009"/>
                    <a:pt x="1589" y="1009"/>
                  </a:cubicBezTo>
                  <a:cubicBezTo>
                    <a:pt x="1583" y="1009"/>
                    <a:pt x="1583" y="1009"/>
                    <a:pt x="1583" y="1009"/>
                  </a:cubicBezTo>
                  <a:cubicBezTo>
                    <a:pt x="1582" y="1009"/>
                    <a:pt x="1582" y="1009"/>
                    <a:pt x="1582" y="1009"/>
                  </a:cubicBezTo>
                  <a:cubicBezTo>
                    <a:pt x="1580" y="1009"/>
                    <a:pt x="1580" y="1009"/>
                    <a:pt x="1580" y="1009"/>
                  </a:cubicBezTo>
                  <a:cubicBezTo>
                    <a:pt x="1580" y="1007"/>
                    <a:pt x="1580" y="1007"/>
                    <a:pt x="1580" y="1007"/>
                  </a:cubicBezTo>
                  <a:lnTo>
                    <a:pt x="1581" y="1006"/>
                  </a:lnTo>
                  <a:close/>
                  <a:moveTo>
                    <a:pt x="1580" y="934"/>
                  </a:moveTo>
                  <a:cubicBezTo>
                    <a:pt x="1580" y="933"/>
                    <a:pt x="1580" y="933"/>
                    <a:pt x="1580" y="933"/>
                  </a:cubicBezTo>
                  <a:cubicBezTo>
                    <a:pt x="1580" y="934"/>
                    <a:pt x="1580" y="934"/>
                    <a:pt x="1580" y="934"/>
                  </a:cubicBezTo>
                  <a:cubicBezTo>
                    <a:pt x="1580" y="940"/>
                    <a:pt x="1580" y="940"/>
                    <a:pt x="1580" y="940"/>
                  </a:cubicBezTo>
                  <a:cubicBezTo>
                    <a:pt x="1580" y="944"/>
                    <a:pt x="1580" y="944"/>
                    <a:pt x="1580" y="944"/>
                  </a:cubicBezTo>
                  <a:cubicBezTo>
                    <a:pt x="1577" y="938"/>
                    <a:pt x="1577" y="938"/>
                    <a:pt x="1577" y="938"/>
                  </a:cubicBezTo>
                  <a:cubicBezTo>
                    <a:pt x="1577" y="937"/>
                    <a:pt x="1577" y="937"/>
                    <a:pt x="1577" y="937"/>
                  </a:cubicBezTo>
                  <a:lnTo>
                    <a:pt x="1580" y="934"/>
                  </a:lnTo>
                  <a:close/>
                  <a:moveTo>
                    <a:pt x="1574" y="928"/>
                  </a:moveTo>
                  <a:cubicBezTo>
                    <a:pt x="1578" y="928"/>
                    <a:pt x="1578" y="928"/>
                    <a:pt x="1578" y="928"/>
                  </a:cubicBezTo>
                  <a:cubicBezTo>
                    <a:pt x="1576" y="930"/>
                    <a:pt x="1576" y="930"/>
                    <a:pt x="1576" y="930"/>
                  </a:cubicBezTo>
                  <a:cubicBezTo>
                    <a:pt x="1574" y="933"/>
                    <a:pt x="1574" y="933"/>
                    <a:pt x="1574" y="933"/>
                  </a:cubicBezTo>
                  <a:cubicBezTo>
                    <a:pt x="1572" y="928"/>
                    <a:pt x="1572" y="928"/>
                    <a:pt x="1572" y="928"/>
                  </a:cubicBezTo>
                  <a:lnTo>
                    <a:pt x="1574" y="928"/>
                  </a:lnTo>
                  <a:close/>
                  <a:moveTo>
                    <a:pt x="1572" y="945"/>
                  </a:moveTo>
                  <a:cubicBezTo>
                    <a:pt x="1572" y="944"/>
                    <a:pt x="1572" y="944"/>
                    <a:pt x="1572" y="944"/>
                  </a:cubicBezTo>
                  <a:cubicBezTo>
                    <a:pt x="1575" y="948"/>
                    <a:pt x="1575" y="948"/>
                    <a:pt x="1575" y="948"/>
                  </a:cubicBezTo>
                  <a:cubicBezTo>
                    <a:pt x="1574" y="947"/>
                    <a:pt x="1574" y="947"/>
                    <a:pt x="1574" y="947"/>
                  </a:cubicBezTo>
                  <a:cubicBezTo>
                    <a:pt x="1571" y="946"/>
                    <a:pt x="1571" y="946"/>
                    <a:pt x="1571" y="946"/>
                  </a:cubicBezTo>
                  <a:lnTo>
                    <a:pt x="1572" y="945"/>
                  </a:lnTo>
                  <a:close/>
                  <a:moveTo>
                    <a:pt x="1571" y="951"/>
                  </a:moveTo>
                  <a:cubicBezTo>
                    <a:pt x="1569" y="951"/>
                    <a:pt x="1569" y="951"/>
                    <a:pt x="1569" y="951"/>
                  </a:cubicBezTo>
                  <a:cubicBezTo>
                    <a:pt x="1567" y="951"/>
                    <a:pt x="1567" y="951"/>
                    <a:pt x="1567" y="951"/>
                  </a:cubicBezTo>
                  <a:cubicBezTo>
                    <a:pt x="1568" y="950"/>
                    <a:pt x="1568" y="950"/>
                    <a:pt x="1568" y="950"/>
                  </a:cubicBezTo>
                  <a:cubicBezTo>
                    <a:pt x="1568" y="950"/>
                    <a:pt x="1568" y="950"/>
                    <a:pt x="1568" y="950"/>
                  </a:cubicBezTo>
                  <a:lnTo>
                    <a:pt x="1571" y="951"/>
                  </a:lnTo>
                  <a:close/>
                  <a:moveTo>
                    <a:pt x="1565" y="941"/>
                  </a:moveTo>
                  <a:cubicBezTo>
                    <a:pt x="1565" y="938"/>
                    <a:pt x="1565" y="938"/>
                    <a:pt x="1565" y="938"/>
                  </a:cubicBezTo>
                  <a:cubicBezTo>
                    <a:pt x="1565" y="936"/>
                    <a:pt x="1565" y="936"/>
                    <a:pt x="1565" y="936"/>
                  </a:cubicBezTo>
                  <a:cubicBezTo>
                    <a:pt x="1565" y="933"/>
                    <a:pt x="1565" y="933"/>
                    <a:pt x="1565" y="933"/>
                  </a:cubicBezTo>
                  <a:cubicBezTo>
                    <a:pt x="1569" y="940"/>
                    <a:pt x="1569" y="940"/>
                    <a:pt x="1569" y="940"/>
                  </a:cubicBezTo>
                  <a:cubicBezTo>
                    <a:pt x="1569" y="940"/>
                    <a:pt x="1569" y="940"/>
                    <a:pt x="1569" y="940"/>
                  </a:cubicBezTo>
                  <a:cubicBezTo>
                    <a:pt x="1568" y="941"/>
                    <a:pt x="1568" y="941"/>
                    <a:pt x="1568" y="941"/>
                  </a:cubicBezTo>
                  <a:cubicBezTo>
                    <a:pt x="1567" y="943"/>
                    <a:pt x="1567" y="943"/>
                    <a:pt x="1567" y="943"/>
                  </a:cubicBezTo>
                  <a:cubicBezTo>
                    <a:pt x="1566" y="944"/>
                    <a:pt x="1566" y="944"/>
                    <a:pt x="1566" y="944"/>
                  </a:cubicBezTo>
                  <a:cubicBezTo>
                    <a:pt x="1565" y="943"/>
                    <a:pt x="1565" y="943"/>
                    <a:pt x="1565" y="943"/>
                  </a:cubicBezTo>
                  <a:lnTo>
                    <a:pt x="1565" y="941"/>
                  </a:lnTo>
                  <a:close/>
                  <a:moveTo>
                    <a:pt x="1565" y="971"/>
                  </a:moveTo>
                  <a:cubicBezTo>
                    <a:pt x="1565" y="966"/>
                    <a:pt x="1565" y="966"/>
                    <a:pt x="1565" y="966"/>
                  </a:cubicBezTo>
                  <a:cubicBezTo>
                    <a:pt x="1565" y="962"/>
                    <a:pt x="1565" y="962"/>
                    <a:pt x="1565" y="962"/>
                  </a:cubicBezTo>
                  <a:cubicBezTo>
                    <a:pt x="1569" y="968"/>
                    <a:pt x="1569" y="968"/>
                    <a:pt x="1569" y="968"/>
                  </a:cubicBezTo>
                  <a:cubicBezTo>
                    <a:pt x="1568" y="970"/>
                    <a:pt x="1568" y="970"/>
                    <a:pt x="1568" y="970"/>
                  </a:cubicBezTo>
                  <a:cubicBezTo>
                    <a:pt x="1566" y="973"/>
                    <a:pt x="1566" y="973"/>
                    <a:pt x="1566" y="973"/>
                  </a:cubicBezTo>
                  <a:cubicBezTo>
                    <a:pt x="1565" y="975"/>
                    <a:pt x="1565" y="975"/>
                    <a:pt x="1565" y="975"/>
                  </a:cubicBezTo>
                  <a:lnTo>
                    <a:pt x="1565" y="971"/>
                  </a:lnTo>
                  <a:close/>
                  <a:moveTo>
                    <a:pt x="1567" y="997"/>
                  </a:moveTo>
                  <a:cubicBezTo>
                    <a:pt x="1569" y="1002"/>
                    <a:pt x="1569" y="1002"/>
                    <a:pt x="1569" y="1002"/>
                  </a:cubicBezTo>
                  <a:cubicBezTo>
                    <a:pt x="1569" y="1002"/>
                    <a:pt x="1569" y="1002"/>
                    <a:pt x="1569" y="1002"/>
                  </a:cubicBezTo>
                  <a:cubicBezTo>
                    <a:pt x="1562" y="996"/>
                    <a:pt x="1562" y="996"/>
                    <a:pt x="1562" y="996"/>
                  </a:cubicBezTo>
                  <a:cubicBezTo>
                    <a:pt x="1562" y="995"/>
                    <a:pt x="1562" y="995"/>
                    <a:pt x="1562" y="995"/>
                  </a:cubicBezTo>
                  <a:cubicBezTo>
                    <a:pt x="1563" y="993"/>
                    <a:pt x="1563" y="993"/>
                    <a:pt x="1563" y="993"/>
                  </a:cubicBezTo>
                  <a:cubicBezTo>
                    <a:pt x="1563" y="991"/>
                    <a:pt x="1563" y="991"/>
                    <a:pt x="1563" y="991"/>
                  </a:cubicBezTo>
                  <a:cubicBezTo>
                    <a:pt x="1563" y="990"/>
                    <a:pt x="1563" y="990"/>
                    <a:pt x="1563" y="990"/>
                  </a:cubicBezTo>
                  <a:cubicBezTo>
                    <a:pt x="1564" y="991"/>
                    <a:pt x="1564" y="991"/>
                    <a:pt x="1564" y="991"/>
                  </a:cubicBezTo>
                  <a:lnTo>
                    <a:pt x="1567" y="997"/>
                  </a:lnTo>
                  <a:close/>
                  <a:moveTo>
                    <a:pt x="1555" y="910"/>
                  </a:moveTo>
                  <a:cubicBezTo>
                    <a:pt x="1557" y="908"/>
                    <a:pt x="1557" y="908"/>
                    <a:pt x="1557" y="908"/>
                  </a:cubicBezTo>
                  <a:cubicBezTo>
                    <a:pt x="1558" y="910"/>
                    <a:pt x="1558" y="912"/>
                    <a:pt x="1559" y="914"/>
                  </a:cubicBezTo>
                  <a:cubicBezTo>
                    <a:pt x="1561" y="917"/>
                    <a:pt x="1562" y="920"/>
                    <a:pt x="1564" y="923"/>
                  </a:cubicBezTo>
                  <a:cubicBezTo>
                    <a:pt x="1563" y="923"/>
                    <a:pt x="1563" y="923"/>
                    <a:pt x="1563" y="923"/>
                  </a:cubicBezTo>
                  <a:cubicBezTo>
                    <a:pt x="1562" y="923"/>
                    <a:pt x="1562" y="923"/>
                    <a:pt x="1562" y="923"/>
                  </a:cubicBezTo>
                  <a:cubicBezTo>
                    <a:pt x="1562" y="923"/>
                    <a:pt x="1562" y="923"/>
                    <a:pt x="1562" y="923"/>
                  </a:cubicBezTo>
                  <a:cubicBezTo>
                    <a:pt x="1562" y="923"/>
                    <a:pt x="1562" y="923"/>
                    <a:pt x="1562" y="923"/>
                  </a:cubicBezTo>
                  <a:cubicBezTo>
                    <a:pt x="1554" y="923"/>
                    <a:pt x="1554" y="923"/>
                    <a:pt x="1554" y="923"/>
                  </a:cubicBezTo>
                  <a:cubicBezTo>
                    <a:pt x="1551" y="923"/>
                    <a:pt x="1551" y="923"/>
                    <a:pt x="1551" y="923"/>
                  </a:cubicBezTo>
                  <a:cubicBezTo>
                    <a:pt x="1549" y="923"/>
                    <a:pt x="1549" y="923"/>
                    <a:pt x="1549" y="923"/>
                  </a:cubicBezTo>
                  <a:cubicBezTo>
                    <a:pt x="1546" y="923"/>
                    <a:pt x="1546" y="923"/>
                    <a:pt x="1546" y="923"/>
                  </a:cubicBezTo>
                  <a:cubicBezTo>
                    <a:pt x="1542" y="923"/>
                    <a:pt x="1542" y="923"/>
                    <a:pt x="1542" y="923"/>
                  </a:cubicBezTo>
                  <a:cubicBezTo>
                    <a:pt x="1542" y="923"/>
                    <a:pt x="1542" y="923"/>
                    <a:pt x="1542" y="923"/>
                  </a:cubicBezTo>
                  <a:cubicBezTo>
                    <a:pt x="1542" y="923"/>
                    <a:pt x="1542" y="923"/>
                    <a:pt x="1542" y="923"/>
                  </a:cubicBezTo>
                  <a:cubicBezTo>
                    <a:pt x="1539" y="923"/>
                    <a:pt x="1539" y="923"/>
                    <a:pt x="1539" y="923"/>
                  </a:cubicBezTo>
                  <a:cubicBezTo>
                    <a:pt x="1537" y="923"/>
                    <a:pt x="1537" y="923"/>
                    <a:pt x="1537" y="923"/>
                  </a:cubicBezTo>
                  <a:cubicBezTo>
                    <a:pt x="1538" y="922"/>
                    <a:pt x="1538" y="922"/>
                    <a:pt x="1538" y="922"/>
                  </a:cubicBezTo>
                  <a:cubicBezTo>
                    <a:pt x="1542" y="919"/>
                    <a:pt x="1542" y="919"/>
                    <a:pt x="1542" y="919"/>
                  </a:cubicBezTo>
                  <a:cubicBezTo>
                    <a:pt x="1544" y="918"/>
                    <a:pt x="1544" y="918"/>
                    <a:pt x="1544" y="918"/>
                  </a:cubicBezTo>
                  <a:cubicBezTo>
                    <a:pt x="1545" y="917"/>
                    <a:pt x="1545" y="917"/>
                    <a:pt x="1545" y="917"/>
                  </a:cubicBezTo>
                  <a:cubicBezTo>
                    <a:pt x="1547" y="916"/>
                    <a:pt x="1547" y="916"/>
                    <a:pt x="1547" y="916"/>
                  </a:cubicBezTo>
                  <a:cubicBezTo>
                    <a:pt x="1551" y="912"/>
                    <a:pt x="1551" y="912"/>
                    <a:pt x="1551" y="912"/>
                  </a:cubicBezTo>
                  <a:lnTo>
                    <a:pt x="1555" y="910"/>
                  </a:lnTo>
                  <a:close/>
                  <a:moveTo>
                    <a:pt x="1534" y="866"/>
                  </a:moveTo>
                  <a:cubicBezTo>
                    <a:pt x="1537" y="864"/>
                    <a:pt x="1537" y="864"/>
                    <a:pt x="1537" y="864"/>
                  </a:cubicBezTo>
                  <a:cubicBezTo>
                    <a:pt x="1538" y="867"/>
                    <a:pt x="1539" y="870"/>
                    <a:pt x="1540" y="872"/>
                  </a:cubicBezTo>
                  <a:cubicBezTo>
                    <a:pt x="1542" y="875"/>
                    <a:pt x="1543" y="879"/>
                    <a:pt x="1544" y="882"/>
                  </a:cubicBezTo>
                  <a:cubicBezTo>
                    <a:pt x="1546" y="885"/>
                    <a:pt x="1547" y="888"/>
                    <a:pt x="1548" y="891"/>
                  </a:cubicBezTo>
                  <a:cubicBezTo>
                    <a:pt x="1549" y="893"/>
                    <a:pt x="1550" y="894"/>
                    <a:pt x="1551" y="896"/>
                  </a:cubicBezTo>
                  <a:cubicBezTo>
                    <a:pt x="1552" y="899"/>
                    <a:pt x="1552" y="899"/>
                    <a:pt x="1552" y="899"/>
                  </a:cubicBezTo>
                  <a:cubicBezTo>
                    <a:pt x="1535" y="890"/>
                    <a:pt x="1535" y="890"/>
                    <a:pt x="1535" y="890"/>
                  </a:cubicBezTo>
                  <a:cubicBezTo>
                    <a:pt x="1522" y="884"/>
                    <a:pt x="1522" y="884"/>
                    <a:pt x="1522" y="884"/>
                  </a:cubicBezTo>
                  <a:cubicBezTo>
                    <a:pt x="1515" y="880"/>
                    <a:pt x="1515" y="880"/>
                    <a:pt x="1515" y="880"/>
                  </a:cubicBezTo>
                  <a:cubicBezTo>
                    <a:pt x="1517" y="879"/>
                    <a:pt x="1517" y="879"/>
                    <a:pt x="1517" y="879"/>
                  </a:cubicBezTo>
                  <a:cubicBezTo>
                    <a:pt x="1520" y="876"/>
                    <a:pt x="1520" y="876"/>
                    <a:pt x="1520" y="876"/>
                  </a:cubicBezTo>
                  <a:cubicBezTo>
                    <a:pt x="1526" y="872"/>
                    <a:pt x="1526" y="872"/>
                    <a:pt x="1526" y="872"/>
                  </a:cubicBezTo>
                  <a:cubicBezTo>
                    <a:pt x="1528" y="871"/>
                    <a:pt x="1528" y="871"/>
                    <a:pt x="1528" y="871"/>
                  </a:cubicBezTo>
                  <a:cubicBezTo>
                    <a:pt x="1531" y="869"/>
                    <a:pt x="1531" y="869"/>
                    <a:pt x="1531" y="869"/>
                  </a:cubicBezTo>
                  <a:lnTo>
                    <a:pt x="1534" y="866"/>
                  </a:lnTo>
                  <a:close/>
                  <a:moveTo>
                    <a:pt x="1521" y="818"/>
                  </a:moveTo>
                  <a:cubicBezTo>
                    <a:pt x="1521" y="820"/>
                    <a:pt x="1521" y="820"/>
                    <a:pt x="1521" y="820"/>
                  </a:cubicBezTo>
                  <a:cubicBezTo>
                    <a:pt x="1522" y="822"/>
                    <a:pt x="1523" y="825"/>
                    <a:pt x="1524" y="828"/>
                  </a:cubicBezTo>
                  <a:cubicBezTo>
                    <a:pt x="1524" y="829"/>
                    <a:pt x="1525" y="830"/>
                    <a:pt x="1525" y="832"/>
                  </a:cubicBezTo>
                  <a:cubicBezTo>
                    <a:pt x="1525" y="833"/>
                    <a:pt x="1525" y="833"/>
                    <a:pt x="1525" y="833"/>
                  </a:cubicBezTo>
                  <a:cubicBezTo>
                    <a:pt x="1526" y="834"/>
                    <a:pt x="1526" y="834"/>
                    <a:pt x="1526" y="834"/>
                  </a:cubicBezTo>
                  <a:cubicBezTo>
                    <a:pt x="1527" y="836"/>
                    <a:pt x="1527" y="838"/>
                    <a:pt x="1528" y="840"/>
                  </a:cubicBezTo>
                  <a:cubicBezTo>
                    <a:pt x="1529" y="844"/>
                    <a:pt x="1531" y="847"/>
                    <a:pt x="1532" y="851"/>
                  </a:cubicBezTo>
                  <a:cubicBezTo>
                    <a:pt x="1533" y="854"/>
                    <a:pt x="1533" y="854"/>
                    <a:pt x="1533" y="854"/>
                  </a:cubicBezTo>
                  <a:cubicBezTo>
                    <a:pt x="1517" y="844"/>
                    <a:pt x="1517" y="844"/>
                    <a:pt x="1517" y="844"/>
                  </a:cubicBezTo>
                  <a:cubicBezTo>
                    <a:pt x="1502" y="835"/>
                    <a:pt x="1502" y="835"/>
                    <a:pt x="1502" y="835"/>
                  </a:cubicBezTo>
                  <a:cubicBezTo>
                    <a:pt x="1502" y="835"/>
                    <a:pt x="1502" y="835"/>
                    <a:pt x="1502" y="835"/>
                  </a:cubicBezTo>
                  <a:cubicBezTo>
                    <a:pt x="1502" y="835"/>
                    <a:pt x="1502" y="835"/>
                    <a:pt x="1502" y="835"/>
                  </a:cubicBezTo>
                  <a:cubicBezTo>
                    <a:pt x="1505" y="832"/>
                    <a:pt x="1505" y="832"/>
                    <a:pt x="1505" y="832"/>
                  </a:cubicBezTo>
                  <a:cubicBezTo>
                    <a:pt x="1509" y="829"/>
                    <a:pt x="1509" y="829"/>
                    <a:pt x="1509" y="829"/>
                  </a:cubicBezTo>
                  <a:cubicBezTo>
                    <a:pt x="1513" y="826"/>
                    <a:pt x="1513" y="826"/>
                    <a:pt x="1513" y="826"/>
                  </a:cubicBezTo>
                  <a:cubicBezTo>
                    <a:pt x="1515" y="824"/>
                    <a:pt x="1515" y="824"/>
                    <a:pt x="1515" y="824"/>
                  </a:cubicBezTo>
                  <a:cubicBezTo>
                    <a:pt x="1515" y="823"/>
                    <a:pt x="1515" y="823"/>
                    <a:pt x="1515" y="823"/>
                  </a:cubicBezTo>
                  <a:cubicBezTo>
                    <a:pt x="1516" y="823"/>
                    <a:pt x="1516" y="823"/>
                    <a:pt x="1516" y="823"/>
                  </a:cubicBezTo>
                  <a:cubicBezTo>
                    <a:pt x="1517" y="821"/>
                    <a:pt x="1517" y="821"/>
                    <a:pt x="1517" y="821"/>
                  </a:cubicBezTo>
                  <a:cubicBezTo>
                    <a:pt x="1520" y="819"/>
                    <a:pt x="1520" y="819"/>
                    <a:pt x="1520" y="819"/>
                  </a:cubicBezTo>
                  <a:lnTo>
                    <a:pt x="1521" y="818"/>
                  </a:lnTo>
                  <a:close/>
                  <a:moveTo>
                    <a:pt x="1510" y="778"/>
                  </a:moveTo>
                  <a:cubicBezTo>
                    <a:pt x="1511" y="785"/>
                    <a:pt x="1513" y="792"/>
                    <a:pt x="1515" y="799"/>
                  </a:cubicBezTo>
                  <a:cubicBezTo>
                    <a:pt x="1516" y="802"/>
                    <a:pt x="1517" y="805"/>
                    <a:pt x="1518" y="808"/>
                  </a:cubicBezTo>
                  <a:cubicBezTo>
                    <a:pt x="1494" y="793"/>
                    <a:pt x="1494" y="793"/>
                    <a:pt x="1494" y="793"/>
                  </a:cubicBezTo>
                  <a:cubicBezTo>
                    <a:pt x="1492" y="792"/>
                    <a:pt x="1492" y="792"/>
                    <a:pt x="1492" y="792"/>
                  </a:cubicBezTo>
                  <a:cubicBezTo>
                    <a:pt x="1493" y="792"/>
                    <a:pt x="1493" y="792"/>
                    <a:pt x="1493" y="792"/>
                  </a:cubicBezTo>
                  <a:cubicBezTo>
                    <a:pt x="1501" y="785"/>
                    <a:pt x="1501" y="785"/>
                    <a:pt x="1501" y="785"/>
                  </a:cubicBezTo>
                  <a:lnTo>
                    <a:pt x="1510" y="778"/>
                  </a:lnTo>
                  <a:close/>
                  <a:moveTo>
                    <a:pt x="1514" y="717"/>
                  </a:moveTo>
                  <a:cubicBezTo>
                    <a:pt x="1511" y="728"/>
                    <a:pt x="1511" y="728"/>
                    <a:pt x="1511" y="728"/>
                  </a:cubicBezTo>
                  <a:cubicBezTo>
                    <a:pt x="1507" y="741"/>
                    <a:pt x="1507" y="741"/>
                    <a:pt x="1507" y="741"/>
                  </a:cubicBezTo>
                  <a:cubicBezTo>
                    <a:pt x="1506" y="742"/>
                    <a:pt x="1506" y="742"/>
                    <a:pt x="1506" y="742"/>
                  </a:cubicBezTo>
                  <a:cubicBezTo>
                    <a:pt x="1506" y="741"/>
                    <a:pt x="1506" y="741"/>
                    <a:pt x="1506" y="741"/>
                  </a:cubicBezTo>
                  <a:cubicBezTo>
                    <a:pt x="1506" y="737"/>
                    <a:pt x="1505" y="732"/>
                    <a:pt x="1504" y="727"/>
                  </a:cubicBezTo>
                  <a:cubicBezTo>
                    <a:pt x="1504" y="727"/>
                    <a:pt x="1504" y="727"/>
                    <a:pt x="1504" y="726"/>
                  </a:cubicBezTo>
                  <a:cubicBezTo>
                    <a:pt x="1503" y="724"/>
                    <a:pt x="1503" y="722"/>
                    <a:pt x="1502" y="720"/>
                  </a:cubicBezTo>
                  <a:cubicBezTo>
                    <a:pt x="1502" y="718"/>
                    <a:pt x="1502" y="716"/>
                    <a:pt x="1501" y="714"/>
                  </a:cubicBezTo>
                  <a:cubicBezTo>
                    <a:pt x="1510" y="714"/>
                    <a:pt x="1510" y="714"/>
                    <a:pt x="1510" y="714"/>
                  </a:cubicBezTo>
                  <a:cubicBezTo>
                    <a:pt x="1515" y="714"/>
                    <a:pt x="1515" y="714"/>
                    <a:pt x="1515" y="714"/>
                  </a:cubicBezTo>
                  <a:lnTo>
                    <a:pt x="1514" y="717"/>
                  </a:lnTo>
                  <a:close/>
                  <a:moveTo>
                    <a:pt x="1505" y="709"/>
                  </a:moveTo>
                  <a:cubicBezTo>
                    <a:pt x="1509" y="709"/>
                    <a:pt x="1509" y="709"/>
                    <a:pt x="1509" y="709"/>
                  </a:cubicBezTo>
                  <a:cubicBezTo>
                    <a:pt x="1516" y="709"/>
                    <a:pt x="1516" y="709"/>
                    <a:pt x="1516" y="709"/>
                  </a:cubicBezTo>
                  <a:cubicBezTo>
                    <a:pt x="1516" y="709"/>
                    <a:pt x="1516" y="709"/>
                    <a:pt x="1516" y="709"/>
                  </a:cubicBezTo>
                  <a:cubicBezTo>
                    <a:pt x="1510" y="709"/>
                    <a:pt x="1510" y="709"/>
                    <a:pt x="1510" y="709"/>
                  </a:cubicBezTo>
                  <a:cubicBezTo>
                    <a:pt x="1505" y="709"/>
                    <a:pt x="1505" y="709"/>
                    <a:pt x="1505" y="709"/>
                  </a:cubicBezTo>
                  <a:cubicBezTo>
                    <a:pt x="1500" y="709"/>
                    <a:pt x="1500" y="709"/>
                    <a:pt x="1500" y="709"/>
                  </a:cubicBezTo>
                  <a:cubicBezTo>
                    <a:pt x="1500" y="709"/>
                    <a:pt x="1500" y="709"/>
                    <a:pt x="1500" y="709"/>
                  </a:cubicBezTo>
                  <a:lnTo>
                    <a:pt x="1505" y="709"/>
                  </a:lnTo>
                  <a:close/>
                  <a:moveTo>
                    <a:pt x="1500" y="735"/>
                  </a:moveTo>
                  <a:cubicBezTo>
                    <a:pt x="1500" y="735"/>
                    <a:pt x="1500" y="735"/>
                    <a:pt x="1500" y="735"/>
                  </a:cubicBezTo>
                  <a:cubicBezTo>
                    <a:pt x="1500" y="735"/>
                    <a:pt x="1500" y="735"/>
                    <a:pt x="1500" y="735"/>
                  </a:cubicBezTo>
                  <a:cubicBezTo>
                    <a:pt x="1501" y="738"/>
                    <a:pt x="1501" y="741"/>
                    <a:pt x="1502" y="743"/>
                  </a:cubicBezTo>
                  <a:cubicBezTo>
                    <a:pt x="1502" y="746"/>
                    <a:pt x="1503" y="749"/>
                    <a:pt x="1503" y="751"/>
                  </a:cubicBezTo>
                  <a:cubicBezTo>
                    <a:pt x="1496" y="743"/>
                    <a:pt x="1496" y="743"/>
                    <a:pt x="1496" y="743"/>
                  </a:cubicBezTo>
                  <a:cubicBezTo>
                    <a:pt x="1498" y="739"/>
                    <a:pt x="1498" y="739"/>
                    <a:pt x="1498" y="739"/>
                  </a:cubicBezTo>
                  <a:lnTo>
                    <a:pt x="1500" y="735"/>
                  </a:lnTo>
                  <a:close/>
                  <a:moveTo>
                    <a:pt x="1496" y="714"/>
                  </a:moveTo>
                  <a:cubicBezTo>
                    <a:pt x="1496" y="714"/>
                    <a:pt x="1496" y="714"/>
                    <a:pt x="1496" y="714"/>
                  </a:cubicBezTo>
                  <a:cubicBezTo>
                    <a:pt x="1496" y="714"/>
                    <a:pt x="1496" y="714"/>
                    <a:pt x="1496" y="714"/>
                  </a:cubicBezTo>
                  <a:cubicBezTo>
                    <a:pt x="1497" y="718"/>
                    <a:pt x="1497" y="721"/>
                    <a:pt x="1498" y="725"/>
                  </a:cubicBezTo>
                  <a:cubicBezTo>
                    <a:pt x="1489" y="725"/>
                    <a:pt x="1489" y="725"/>
                    <a:pt x="1489" y="725"/>
                  </a:cubicBezTo>
                  <a:cubicBezTo>
                    <a:pt x="1483" y="725"/>
                    <a:pt x="1483" y="725"/>
                    <a:pt x="1483" y="725"/>
                  </a:cubicBezTo>
                  <a:cubicBezTo>
                    <a:pt x="1457" y="725"/>
                    <a:pt x="1457" y="725"/>
                    <a:pt x="1457" y="725"/>
                  </a:cubicBezTo>
                  <a:cubicBezTo>
                    <a:pt x="1456" y="725"/>
                    <a:pt x="1456" y="725"/>
                    <a:pt x="1456" y="725"/>
                  </a:cubicBezTo>
                  <a:cubicBezTo>
                    <a:pt x="1456" y="723"/>
                    <a:pt x="1456" y="723"/>
                    <a:pt x="1456" y="723"/>
                  </a:cubicBezTo>
                  <a:cubicBezTo>
                    <a:pt x="1456" y="720"/>
                    <a:pt x="1456" y="717"/>
                    <a:pt x="1455" y="714"/>
                  </a:cubicBezTo>
                  <a:cubicBezTo>
                    <a:pt x="1471" y="714"/>
                    <a:pt x="1471" y="714"/>
                    <a:pt x="1471" y="714"/>
                  </a:cubicBezTo>
                  <a:cubicBezTo>
                    <a:pt x="1478" y="714"/>
                    <a:pt x="1478" y="714"/>
                    <a:pt x="1478" y="714"/>
                  </a:cubicBezTo>
                  <a:lnTo>
                    <a:pt x="1496" y="714"/>
                  </a:lnTo>
                  <a:close/>
                  <a:moveTo>
                    <a:pt x="1490" y="677"/>
                  </a:moveTo>
                  <a:cubicBezTo>
                    <a:pt x="1491" y="682"/>
                    <a:pt x="1492" y="688"/>
                    <a:pt x="1493" y="693"/>
                  </a:cubicBezTo>
                  <a:cubicBezTo>
                    <a:pt x="1493" y="698"/>
                    <a:pt x="1493" y="698"/>
                    <a:pt x="1493" y="698"/>
                  </a:cubicBezTo>
                  <a:cubicBezTo>
                    <a:pt x="1494" y="704"/>
                    <a:pt x="1494" y="704"/>
                    <a:pt x="1494" y="704"/>
                  </a:cubicBezTo>
                  <a:cubicBezTo>
                    <a:pt x="1493" y="704"/>
                    <a:pt x="1493" y="704"/>
                    <a:pt x="1493" y="704"/>
                  </a:cubicBezTo>
                  <a:cubicBezTo>
                    <a:pt x="1477" y="691"/>
                    <a:pt x="1477" y="691"/>
                    <a:pt x="1477" y="691"/>
                  </a:cubicBezTo>
                  <a:cubicBezTo>
                    <a:pt x="1481" y="686"/>
                    <a:pt x="1481" y="686"/>
                    <a:pt x="1481" y="686"/>
                  </a:cubicBezTo>
                  <a:cubicBezTo>
                    <a:pt x="1484" y="684"/>
                    <a:pt x="1484" y="684"/>
                    <a:pt x="1484" y="684"/>
                  </a:cubicBezTo>
                  <a:lnTo>
                    <a:pt x="1490" y="677"/>
                  </a:lnTo>
                  <a:close/>
                  <a:moveTo>
                    <a:pt x="1484" y="633"/>
                  </a:moveTo>
                  <a:cubicBezTo>
                    <a:pt x="1485" y="636"/>
                    <a:pt x="1485" y="636"/>
                    <a:pt x="1485" y="636"/>
                  </a:cubicBezTo>
                  <a:cubicBezTo>
                    <a:pt x="1485" y="639"/>
                    <a:pt x="1485" y="642"/>
                    <a:pt x="1486" y="646"/>
                  </a:cubicBezTo>
                  <a:cubicBezTo>
                    <a:pt x="1487" y="651"/>
                    <a:pt x="1487" y="657"/>
                    <a:pt x="1488" y="662"/>
                  </a:cubicBezTo>
                  <a:cubicBezTo>
                    <a:pt x="1488" y="665"/>
                    <a:pt x="1488" y="665"/>
                    <a:pt x="1488" y="665"/>
                  </a:cubicBezTo>
                  <a:cubicBezTo>
                    <a:pt x="1472" y="648"/>
                    <a:pt x="1472" y="648"/>
                    <a:pt x="1472" y="648"/>
                  </a:cubicBezTo>
                  <a:cubicBezTo>
                    <a:pt x="1473" y="648"/>
                    <a:pt x="1473" y="648"/>
                    <a:pt x="1473" y="648"/>
                  </a:cubicBezTo>
                  <a:cubicBezTo>
                    <a:pt x="1479" y="639"/>
                    <a:pt x="1479" y="639"/>
                    <a:pt x="1479" y="639"/>
                  </a:cubicBezTo>
                  <a:cubicBezTo>
                    <a:pt x="1483" y="635"/>
                    <a:pt x="1483" y="635"/>
                    <a:pt x="1483" y="635"/>
                  </a:cubicBezTo>
                  <a:lnTo>
                    <a:pt x="1484" y="633"/>
                  </a:lnTo>
                  <a:close/>
                  <a:moveTo>
                    <a:pt x="1479" y="592"/>
                  </a:moveTo>
                  <a:cubicBezTo>
                    <a:pt x="1480" y="592"/>
                    <a:pt x="1480" y="592"/>
                    <a:pt x="1480" y="592"/>
                  </a:cubicBezTo>
                  <a:cubicBezTo>
                    <a:pt x="1480" y="593"/>
                    <a:pt x="1480" y="593"/>
                    <a:pt x="1480" y="593"/>
                  </a:cubicBezTo>
                  <a:cubicBezTo>
                    <a:pt x="1480" y="596"/>
                    <a:pt x="1480" y="599"/>
                    <a:pt x="1481" y="602"/>
                  </a:cubicBezTo>
                  <a:cubicBezTo>
                    <a:pt x="1481" y="608"/>
                    <a:pt x="1482" y="614"/>
                    <a:pt x="1483" y="620"/>
                  </a:cubicBezTo>
                  <a:cubicBezTo>
                    <a:pt x="1483" y="620"/>
                    <a:pt x="1483" y="620"/>
                    <a:pt x="1483" y="620"/>
                  </a:cubicBezTo>
                  <a:cubicBezTo>
                    <a:pt x="1480" y="617"/>
                    <a:pt x="1480" y="617"/>
                    <a:pt x="1480" y="617"/>
                  </a:cubicBezTo>
                  <a:cubicBezTo>
                    <a:pt x="1469" y="606"/>
                    <a:pt x="1469" y="606"/>
                    <a:pt x="1469" y="606"/>
                  </a:cubicBezTo>
                  <a:cubicBezTo>
                    <a:pt x="1476" y="597"/>
                    <a:pt x="1476" y="597"/>
                    <a:pt x="1476" y="597"/>
                  </a:cubicBezTo>
                  <a:lnTo>
                    <a:pt x="1479" y="592"/>
                  </a:lnTo>
                  <a:close/>
                  <a:moveTo>
                    <a:pt x="1475" y="555"/>
                  </a:moveTo>
                  <a:cubicBezTo>
                    <a:pt x="1476" y="554"/>
                    <a:pt x="1476" y="554"/>
                    <a:pt x="1476" y="554"/>
                  </a:cubicBezTo>
                  <a:cubicBezTo>
                    <a:pt x="1476" y="555"/>
                    <a:pt x="1476" y="555"/>
                    <a:pt x="1476" y="555"/>
                  </a:cubicBezTo>
                  <a:cubicBezTo>
                    <a:pt x="1476" y="559"/>
                    <a:pt x="1476" y="563"/>
                    <a:pt x="1477" y="567"/>
                  </a:cubicBezTo>
                  <a:cubicBezTo>
                    <a:pt x="1477" y="571"/>
                    <a:pt x="1478" y="575"/>
                    <a:pt x="1478" y="579"/>
                  </a:cubicBezTo>
                  <a:cubicBezTo>
                    <a:pt x="1466" y="566"/>
                    <a:pt x="1466" y="566"/>
                    <a:pt x="1466" y="566"/>
                  </a:cubicBezTo>
                  <a:cubicBezTo>
                    <a:pt x="1471" y="560"/>
                    <a:pt x="1471" y="560"/>
                    <a:pt x="1471" y="560"/>
                  </a:cubicBezTo>
                  <a:lnTo>
                    <a:pt x="1475" y="555"/>
                  </a:lnTo>
                  <a:close/>
                  <a:moveTo>
                    <a:pt x="1473" y="524"/>
                  </a:moveTo>
                  <a:cubicBezTo>
                    <a:pt x="1473" y="529"/>
                    <a:pt x="1473" y="529"/>
                    <a:pt x="1473" y="529"/>
                  </a:cubicBezTo>
                  <a:cubicBezTo>
                    <a:pt x="1474" y="533"/>
                    <a:pt x="1474" y="533"/>
                    <a:pt x="1474" y="533"/>
                  </a:cubicBezTo>
                  <a:cubicBezTo>
                    <a:pt x="1474" y="541"/>
                    <a:pt x="1474" y="541"/>
                    <a:pt x="1474" y="541"/>
                  </a:cubicBezTo>
                  <a:cubicBezTo>
                    <a:pt x="1465" y="532"/>
                    <a:pt x="1465" y="532"/>
                    <a:pt x="1465" y="532"/>
                  </a:cubicBezTo>
                  <a:cubicBezTo>
                    <a:pt x="1469" y="528"/>
                    <a:pt x="1469" y="528"/>
                    <a:pt x="1469" y="528"/>
                  </a:cubicBezTo>
                  <a:cubicBezTo>
                    <a:pt x="1471" y="526"/>
                    <a:pt x="1471" y="526"/>
                    <a:pt x="1471" y="526"/>
                  </a:cubicBezTo>
                  <a:lnTo>
                    <a:pt x="1473" y="524"/>
                  </a:lnTo>
                  <a:close/>
                  <a:moveTo>
                    <a:pt x="1470" y="495"/>
                  </a:moveTo>
                  <a:cubicBezTo>
                    <a:pt x="1471" y="502"/>
                    <a:pt x="1471" y="502"/>
                    <a:pt x="1471" y="502"/>
                  </a:cubicBezTo>
                  <a:cubicBezTo>
                    <a:pt x="1472" y="511"/>
                    <a:pt x="1472" y="511"/>
                    <a:pt x="1472" y="511"/>
                  </a:cubicBezTo>
                  <a:cubicBezTo>
                    <a:pt x="1472" y="512"/>
                    <a:pt x="1472" y="512"/>
                    <a:pt x="1472" y="512"/>
                  </a:cubicBezTo>
                  <a:cubicBezTo>
                    <a:pt x="1463" y="503"/>
                    <a:pt x="1463" y="503"/>
                    <a:pt x="1463" y="503"/>
                  </a:cubicBezTo>
                  <a:cubicBezTo>
                    <a:pt x="1463" y="503"/>
                    <a:pt x="1463" y="503"/>
                    <a:pt x="1463" y="503"/>
                  </a:cubicBezTo>
                  <a:cubicBezTo>
                    <a:pt x="1467" y="498"/>
                    <a:pt x="1467" y="498"/>
                    <a:pt x="1467" y="498"/>
                  </a:cubicBezTo>
                  <a:lnTo>
                    <a:pt x="1470" y="495"/>
                  </a:lnTo>
                  <a:close/>
                  <a:moveTo>
                    <a:pt x="1468" y="464"/>
                  </a:moveTo>
                  <a:cubicBezTo>
                    <a:pt x="1468" y="468"/>
                    <a:pt x="1468" y="468"/>
                    <a:pt x="1468" y="468"/>
                  </a:cubicBezTo>
                  <a:cubicBezTo>
                    <a:pt x="1469" y="479"/>
                    <a:pt x="1469" y="479"/>
                    <a:pt x="1469" y="479"/>
                  </a:cubicBezTo>
                  <a:cubicBezTo>
                    <a:pt x="1469" y="482"/>
                    <a:pt x="1469" y="482"/>
                    <a:pt x="1469" y="482"/>
                  </a:cubicBezTo>
                  <a:cubicBezTo>
                    <a:pt x="1461" y="473"/>
                    <a:pt x="1461" y="473"/>
                    <a:pt x="1461" y="473"/>
                  </a:cubicBezTo>
                  <a:cubicBezTo>
                    <a:pt x="1462" y="472"/>
                    <a:pt x="1462" y="472"/>
                    <a:pt x="1462" y="472"/>
                  </a:cubicBezTo>
                  <a:cubicBezTo>
                    <a:pt x="1466" y="466"/>
                    <a:pt x="1466" y="466"/>
                    <a:pt x="1466" y="466"/>
                  </a:cubicBezTo>
                  <a:lnTo>
                    <a:pt x="1468" y="464"/>
                  </a:lnTo>
                  <a:close/>
                  <a:moveTo>
                    <a:pt x="1466" y="433"/>
                  </a:moveTo>
                  <a:cubicBezTo>
                    <a:pt x="1466" y="434"/>
                    <a:pt x="1466" y="434"/>
                    <a:pt x="1466" y="434"/>
                  </a:cubicBezTo>
                  <a:cubicBezTo>
                    <a:pt x="1466" y="438"/>
                    <a:pt x="1466" y="438"/>
                    <a:pt x="1466" y="438"/>
                  </a:cubicBezTo>
                  <a:cubicBezTo>
                    <a:pt x="1466" y="442"/>
                    <a:pt x="1466" y="442"/>
                    <a:pt x="1466" y="442"/>
                  </a:cubicBezTo>
                  <a:cubicBezTo>
                    <a:pt x="1467" y="450"/>
                    <a:pt x="1467" y="450"/>
                    <a:pt x="1467" y="450"/>
                  </a:cubicBezTo>
                  <a:cubicBezTo>
                    <a:pt x="1459" y="441"/>
                    <a:pt x="1459" y="441"/>
                    <a:pt x="1459" y="441"/>
                  </a:cubicBezTo>
                  <a:cubicBezTo>
                    <a:pt x="1462" y="438"/>
                    <a:pt x="1462" y="438"/>
                    <a:pt x="1462" y="438"/>
                  </a:cubicBezTo>
                  <a:cubicBezTo>
                    <a:pt x="1464" y="436"/>
                    <a:pt x="1464" y="436"/>
                    <a:pt x="1464" y="436"/>
                  </a:cubicBezTo>
                  <a:cubicBezTo>
                    <a:pt x="1465" y="434"/>
                    <a:pt x="1465" y="434"/>
                    <a:pt x="1465" y="434"/>
                  </a:cubicBezTo>
                  <a:lnTo>
                    <a:pt x="1466" y="433"/>
                  </a:lnTo>
                  <a:close/>
                  <a:moveTo>
                    <a:pt x="1464" y="409"/>
                  </a:moveTo>
                  <a:cubicBezTo>
                    <a:pt x="1464" y="411"/>
                    <a:pt x="1464" y="411"/>
                    <a:pt x="1464" y="411"/>
                  </a:cubicBezTo>
                  <a:cubicBezTo>
                    <a:pt x="1465" y="415"/>
                    <a:pt x="1465" y="415"/>
                    <a:pt x="1465" y="415"/>
                  </a:cubicBezTo>
                  <a:cubicBezTo>
                    <a:pt x="1465" y="420"/>
                    <a:pt x="1465" y="420"/>
                    <a:pt x="1465" y="420"/>
                  </a:cubicBezTo>
                  <a:cubicBezTo>
                    <a:pt x="1458" y="414"/>
                    <a:pt x="1458" y="414"/>
                    <a:pt x="1458" y="414"/>
                  </a:cubicBezTo>
                  <a:cubicBezTo>
                    <a:pt x="1461" y="411"/>
                    <a:pt x="1461" y="411"/>
                    <a:pt x="1461" y="411"/>
                  </a:cubicBezTo>
                  <a:cubicBezTo>
                    <a:pt x="1463" y="410"/>
                    <a:pt x="1463" y="410"/>
                    <a:pt x="1463" y="410"/>
                  </a:cubicBezTo>
                  <a:lnTo>
                    <a:pt x="1464" y="409"/>
                  </a:lnTo>
                  <a:close/>
                  <a:moveTo>
                    <a:pt x="1463" y="386"/>
                  </a:moveTo>
                  <a:cubicBezTo>
                    <a:pt x="1463" y="392"/>
                    <a:pt x="1463" y="392"/>
                    <a:pt x="1463" y="392"/>
                  </a:cubicBezTo>
                  <a:cubicBezTo>
                    <a:pt x="1463" y="397"/>
                    <a:pt x="1463" y="397"/>
                    <a:pt x="1463" y="397"/>
                  </a:cubicBezTo>
                  <a:cubicBezTo>
                    <a:pt x="1463" y="398"/>
                    <a:pt x="1463" y="398"/>
                    <a:pt x="1463" y="398"/>
                  </a:cubicBezTo>
                  <a:cubicBezTo>
                    <a:pt x="1457" y="392"/>
                    <a:pt x="1457" y="392"/>
                    <a:pt x="1457" y="392"/>
                  </a:cubicBezTo>
                  <a:cubicBezTo>
                    <a:pt x="1458" y="391"/>
                    <a:pt x="1458" y="391"/>
                    <a:pt x="1458" y="391"/>
                  </a:cubicBezTo>
                  <a:cubicBezTo>
                    <a:pt x="1460" y="389"/>
                    <a:pt x="1460" y="389"/>
                    <a:pt x="1460" y="389"/>
                  </a:cubicBezTo>
                  <a:lnTo>
                    <a:pt x="1463" y="386"/>
                  </a:lnTo>
                  <a:close/>
                  <a:moveTo>
                    <a:pt x="1461" y="364"/>
                  </a:moveTo>
                  <a:cubicBezTo>
                    <a:pt x="1461" y="364"/>
                    <a:pt x="1461" y="364"/>
                    <a:pt x="1461" y="364"/>
                  </a:cubicBezTo>
                  <a:cubicBezTo>
                    <a:pt x="1461" y="364"/>
                    <a:pt x="1461" y="364"/>
                    <a:pt x="1461" y="364"/>
                  </a:cubicBezTo>
                  <a:cubicBezTo>
                    <a:pt x="1462" y="374"/>
                    <a:pt x="1462" y="374"/>
                    <a:pt x="1462" y="374"/>
                  </a:cubicBezTo>
                  <a:cubicBezTo>
                    <a:pt x="1456" y="369"/>
                    <a:pt x="1456" y="369"/>
                    <a:pt x="1456" y="369"/>
                  </a:cubicBezTo>
                  <a:lnTo>
                    <a:pt x="1461" y="364"/>
                  </a:lnTo>
                  <a:close/>
                  <a:moveTo>
                    <a:pt x="1460" y="336"/>
                  </a:moveTo>
                  <a:cubicBezTo>
                    <a:pt x="1460" y="342"/>
                    <a:pt x="1460" y="342"/>
                    <a:pt x="1460" y="342"/>
                  </a:cubicBezTo>
                  <a:cubicBezTo>
                    <a:pt x="1460" y="345"/>
                    <a:pt x="1460" y="345"/>
                    <a:pt x="1460" y="345"/>
                  </a:cubicBezTo>
                  <a:cubicBezTo>
                    <a:pt x="1460" y="349"/>
                    <a:pt x="1460" y="349"/>
                    <a:pt x="1460" y="349"/>
                  </a:cubicBezTo>
                  <a:cubicBezTo>
                    <a:pt x="1460" y="349"/>
                    <a:pt x="1460" y="349"/>
                    <a:pt x="1460" y="349"/>
                  </a:cubicBezTo>
                  <a:cubicBezTo>
                    <a:pt x="1460" y="349"/>
                    <a:pt x="1460" y="349"/>
                    <a:pt x="1460" y="349"/>
                  </a:cubicBezTo>
                  <a:cubicBezTo>
                    <a:pt x="1455" y="342"/>
                    <a:pt x="1455" y="342"/>
                    <a:pt x="1455" y="342"/>
                  </a:cubicBezTo>
                  <a:cubicBezTo>
                    <a:pt x="1456" y="341"/>
                    <a:pt x="1456" y="341"/>
                    <a:pt x="1456" y="341"/>
                  </a:cubicBezTo>
                  <a:cubicBezTo>
                    <a:pt x="1457" y="339"/>
                    <a:pt x="1457" y="339"/>
                    <a:pt x="1457" y="339"/>
                  </a:cubicBezTo>
                  <a:lnTo>
                    <a:pt x="1460" y="336"/>
                  </a:lnTo>
                  <a:close/>
                  <a:moveTo>
                    <a:pt x="1458" y="307"/>
                  </a:moveTo>
                  <a:cubicBezTo>
                    <a:pt x="1458" y="313"/>
                    <a:pt x="1458" y="313"/>
                    <a:pt x="1458" y="313"/>
                  </a:cubicBezTo>
                  <a:cubicBezTo>
                    <a:pt x="1458" y="316"/>
                    <a:pt x="1458" y="316"/>
                    <a:pt x="1458" y="316"/>
                  </a:cubicBezTo>
                  <a:cubicBezTo>
                    <a:pt x="1459" y="320"/>
                    <a:pt x="1459" y="320"/>
                    <a:pt x="1459" y="320"/>
                  </a:cubicBezTo>
                  <a:cubicBezTo>
                    <a:pt x="1454" y="313"/>
                    <a:pt x="1454" y="313"/>
                    <a:pt x="1454" y="313"/>
                  </a:cubicBezTo>
                  <a:cubicBezTo>
                    <a:pt x="1455" y="312"/>
                    <a:pt x="1455" y="312"/>
                    <a:pt x="1455" y="312"/>
                  </a:cubicBezTo>
                  <a:cubicBezTo>
                    <a:pt x="1456" y="311"/>
                    <a:pt x="1456" y="311"/>
                    <a:pt x="1456" y="311"/>
                  </a:cubicBezTo>
                  <a:lnTo>
                    <a:pt x="1458" y="307"/>
                  </a:lnTo>
                  <a:close/>
                  <a:moveTo>
                    <a:pt x="1457" y="281"/>
                  </a:moveTo>
                  <a:cubicBezTo>
                    <a:pt x="1457" y="285"/>
                    <a:pt x="1457" y="285"/>
                    <a:pt x="1457" y="285"/>
                  </a:cubicBezTo>
                  <a:cubicBezTo>
                    <a:pt x="1457" y="286"/>
                    <a:pt x="1457" y="286"/>
                    <a:pt x="1457" y="286"/>
                  </a:cubicBezTo>
                  <a:cubicBezTo>
                    <a:pt x="1457" y="288"/>
                    <a:pt x="1457" y="288"/>
                    <a:pt x="1457" y="288"/>
                  </a:cubicBezTo>
                  <a:cubicBezTo>
                    <a:pt x="1457" y="291"/>
                    <a:pt x="1457" y="291"/>
                    <a:pt x="1457" y="291"/>
                  </a:cubicBezTo>
                  <a:cubicBezTo>
                    <a:pt x="1453" y="286"/>
                    <a:pt x="1453" y="286"/>
                    <a:pt x="1453" y="286"/>
                  </a:cubicBezTo>
                  <a:cubicBezTo>
                    <a:pt x="1454" y="285"/>
                    <a:pt x="1454" y="285"/>
                    <a:pt x="1454" y="285"/>
                  </a:cubicBezTo>
                  <a:cubicBezTo>
                    <a:pt x="1455" y="284"/>
                    <a:pt x="1455" y="284"/>
                    <a:pt x="1455" y="284"/>
                  </a:cubicBezTo>
                  <a:cubicBezTo>
                    <a:pt x="1455" y="283"/>
                    <a:pt x="1455" y="283"/>
                    <a:pt x="1455" y="283"/>
                  </a:cubicBezTo>
                  <a:lnTo>
                    <a:pt x="1457" y="281"/>
                  </a:lnTo>
                  <a:close/>
                  <a:moveTo>
                    <a:pt x="1455" y="255"/>
                  </a:moveTo>
                  <a:cubicBezTo>
                    <a:pt x="1455" y="260"/>
                    <a:pt x="1455" y="260"/>
                    <a:pt x="1455" y="260"/>
                  </a:cubicBezTo>
                  <a:cubicBezTo>
                    <a:pt x="1456" y="265"/>
                    <a:pt x="1456" y="265"/>
                    <a:pt x="1456" y="265"/>
                  </a:cubicBezTo>
                  <a:cubicBezTo>
                    <a:pt x="1456" y="265"/>
                    <a:pt x="1456" y="265"/>
                    <a:pt x="1456" y="265"/>
                  </a:cubicBezTo>
                  <a:cubicBezTo>
                    <a:pt x="1456" y="265"/>
                    <a:pt x="1456" y="265"/>
                    <a:pt x="1456" y="265"/>
                  </a:cubicBezTo>
                  <a:cubicBezTo>
                    <a:pt x="1452" y="260"/>
                    <a:pt x="1452" y="260"/>
                    <a:pt x="1452" y="260"/>
                  </a:cubicBezTo>
                  <a:cubicBezTo>
                    <a:pt x="1453" y="258"/>
                    <a:pt x="1453" y="258"/>
                    <a:pt x="1453" y="258"/>
                  </a:cubicBezTo>
                  <a:lnTo>
                    <a:pt x="1455" y="255"/>
                  </a:lnTo>
                  <a:close/>
                  <a:moveTo>
                    <a:pt x="1455" y="109"/>
                  </a:moveTo>
                  <a:cubicBezTo>
                    <a:pt x="1455" y="111"/>
                    <a:pt x="1455" y="111"/>
                    <a:pt x="1455" y="111"/>
                  </a:cubicBezTo>
                  <a:cubicBezTo>
                    <a:pt x="1439" y="111"/>
                    <a:pt x="1439" y="111"/>
                    <a:pt x="1439" y="111"/>
                  </a:cubicBezTo>
                  <a:cubicBezTo>
                    <a:pt x="1432" y="111"/>
                    <a:pt x="1432" y="111"/>
                    <a:pt x="1432" y="111"/>
                  </a:cubicBezTo>
                  <a:cubicBezTo>
                    <a:pt x="1427" y="111"/>
                    <a:pt x="1427" y="111"/>
                    <a:pt x="1427" y="111"/>
                  </a:cubicBezTo>
                  <a:cubicBezTo>
                    <a:pt x="1422" y="111"/>
                    <a:pt x="1422" y="111"/>
                    <a:pt x="1422" y="111"/>
                  </a:cubicBezTo>
                  <a:cubicBezTo>
                    <a:pt x="1413" y="111"/>
                    <a:pt x="1413" y="111"/>
                    <a:pt x="1413" y="111"/>
                  </a:cubicBezTo>
                  <a:cubicBezTo>
                    <a:pt x="1413" y="111"/>
                    <a:pt x="1413" y="111"/>
                    <a:pt x="1413" y="111"/>
                  </a:cubicBezTo>
                  <a:cubicBezTo>
                    <a:pt x="1413" y="111"/>
                    <a:pt x="1413" y="111"/>
                    <a:pt x="1413" y="111"/>
                  </a:cubicBezTo>
                  <a:cubicBezTo>
                    <a:pt x="1413" y="107"/>
                    <a:pt x="1413" y="107"/>
                    <a:pt x="1413" y="107"/>
                  </a:cubicBezTo>
                  <a:cubicBezTo>
                    <a:pt x="1414" y="107"/>
                    <a:pt x="1416" y="107"/>
                    <a:pt x="1417" y="107"/>
                  </a:cubicBezTo>
                  <a:cubicBezTo>
                    <a:pt x="1419" y="106"/>
                    <a:pt x="1420" y="106"/>
                    <a:pt x="1421" y="106"/>
                  </a:cubicBezTo>
                  <a:cubicBezTo>
                    <a:pt x="1422" y="106"/>
                    <a:pt x="1422" y="106"/>
                    <a:pt x="1422" y="106"/>
                  </a:cubicBezTo>
                  <a:cubicBezTo>
                    <a:pt x="1424" y="106"/>
                    <a:pt x="1425" y="106"/>
                    <a:pt x="1427" y="106"/>
                  </a:cubicBezTo>
                  <a:cubicBezTo>
                    <a:pt x="1429" y="106"/>
                    <a:pt x="1431" y="106"/>
                    <a:pt x="1433" y="106"/>
                  </a:cubicBezTo>
                  <a:cubicBezTo>
                    <a:pt x="1434" y="106"/>
                    <a:pt x="1434" y="106"/>
                    <a:pt x="1434" y="106"/>
                  </a:cubicBezTo>
                  <a:cubicBezTo>
                    <a:pt x="1438" y="106"/>
                    <a:pt x="1443" y="106"/>
                    <a:pt x="1447" y="106"/>
                  </a:cubicBezTo>
                  <a:cubicBezTo>
                    <a:pt x="1449" y="107"/>
                    <a:pt x="1451" y="107"/>
                    <a:pt x="1453" y="107"/>
                  </a:cubicBezTo>
                  <a:cubicBezTo>
                    <a:pt x="1454" y="107"/>
                    <a:pt x="1455" y="107"/>
                    <a:pt x="1455" y="107"/>
                  </a:cubicBezTo>
                  <a:lnTo>
                    <a:pt x="1455" y="109"/>
                  </a:lnTo>
                  <a:close/>
                  <a:moveTo>
                    <a:pt x="1455" y="102"/>
                  </a:moveTo>
                  <a:cubicBezTo>
                    <a:pt x="1455" y="102"/>
                    <a:pt x="1454" y="102"/>
                    <a:pt x="1453" y="102"/>
                  </a:cubicBezTo>
                  <a:cubicBezTo>
                    <a:pt x="1451" y="102"/>
                    <a:pt x="1449" y="102"/>
                    <a:pt x="1447" y="101"/>
                  </a:cubicBezTo>
                  <a:cubicBezTo>
                    <a:pt x="1447" y="101"/>
                    <a:pt x="1447" y="101"/>
                    <a:pt x="1447" y="101"/>
                  </a:cubicBezTo>
                  <a:cubicBezTo>
                    <a:pt x="1443" y="101"/>
                    <a:pt x="1438" y="101"/>
                    <a:pt x="1434" y="101"/>
                  </a:cubicBezTo>
                  <a:cubicBezTo>
                    <a:pt x="1432" y="101"/>
                    <a:pt x="1430" y="101"/>
                    <a:pt x="1428" y="101"/>
                  </a:cubicBezTo>
                  <a:cubicBezTo>
                    <a:pt x="1426" y="101"/>
                    <a:pt x="1424" y="101"/>
                    <a:pt x="1422" y="101"/>
                  </a:cubicBezTo>
                  <a:cubicBezTo>
                    <a:pt x="1420" y="101"/>
                    <a:pt x="1420" y="101"/>
                    <a:pt x="1420" y="101"/>
                  </a:cubicBezTo>
                  <a:cubicBezTo>
                    <a:pt x="1419" y="101"/>
                    <a:pt x="1418" y="101"/>
                    <a:pt x="1417" y="102"/>
                  </a:cubicBezTo>
                  <a:cubicBezTo>
                    <a:pt x="1416" y="102"/>
                    <a:pt x="1414" y="102"/>
                    <a:pt x="1413" y="102"/>
                  </a:cubicBezTo>
                  <a:cubicBezTo>
                    <a:pt x="1413" y="102"/>
                    <a:pt x="1413" y="102"/>
                    <a:pt x="1413" y="102"/>
                  </a:cubicBezTo>
                  <a:cubicBezTo>
                    <a:pt x="1413" y="102"/>
                    <a:pt x="1413" y="102"/>
                    <a:pt x="1413" y="102"/>
                  </a:cubicBezTo>
                  <a:cubicBezTo>
                    <a:pt x="1413" y="97"/>
                    <a:pt x="1413" y="97"/>
                    <a:pt x="1413" y="97"/>
                  </a:cubicBezTo>
                  <a:cubicBezTo>
                    <a:pt x="1413" y="92"/>
                    <a:pt x="1413" y="92"/>
                    <a:pt x="1413" y="92"/>
                  </a:cubicBezTo>
                  <a:cubicBezTo>
                    <a:pt x="1413" y="88"/>
                    <a:pt x="1413" y="88"/>
                    <a:pt x="1413" y="88"/>
                  </a:cubicBezTo>
                  <a:cubicBezTo>
                    <a:pt x="1415" y="88"/>
                    <a:pt x="1415" y="88"/>
                    <a:pt x="1415" y="88"/>
                  </a:cubicBezTo>
                  <a:cubicBezTo>
                    <a:pt x="1433" y="88"/>
                    <a:pt x="1433" y="88"/>
                    <a:pt x="1433" y="88"/>
                  </a:cubicBezTo>
                  <a:cubicBezTo>
                    <a:pt x="1438" y="88"/>
                    <a:pt x="1438" y="88"/>
                    <a:pt x="1438" y="88"/>
                  </a:cubicBezTo>
                  <a:cubicBezTo>
                    <a:pt x="1455" y="88"/>
                    <a:pt x="1455" y="88"/>
                    <a:pt x="1455" y="88"/>
                  </a:cubicBezTo>
                  <a:lnTo>
                    <a:pt x="1455" y="102"/>
                  </a:lnTo>
                  <a:close/>
                  <a:moveTo>
                    <a:pt x="1464" y="117"/>
                  </a:moveTo>
                  <a:cubicBezTo>
                    <a:pt x="1464" y="122"/>
                    <a:pt x="1464" y="122"/>
                    <a:pt x="1464" y="122"/>
                  </a:cubicBezTo>
                  <a:cubicBezTo>
                    <a:pt x="1464" y="126"/>
                    <a:pt x="1463" y="130"/>
                    <a:pt x="1461" y="133"/>
                  </a:cubicBezTo>
                  <a:cubicBezTo>
                    <a:pt x="1461" y="134"/>
                    <a:pt x="1460" y="135"/>
                    <a:pt x="1459" y="137"/>
                  </a:cubicBezTo>
                  <a:cubicBezTo>
                    <a:pt x="1458" y="137"/>
                    <a:pt x="1458" y="138"/>
                    <a:pt x="1457" y="138"/>
                  </a:cubicBezTo>
                  <a:cubicBezTo>
                    <a:pt x="1458" y="136"/>
                    <a:pt x="1458" y="136"/>
                    <a:pt x="1458" y="136"/>
                  </a:cubicBezTo>
                  <a:cubicBezTo>
                    <a:pt x="1459" y="130"/>
                    <a:pt x="1459" y="130"/>
                    <a:pt x="1459" y="130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22"/>
                    <a:pt x="1460" y="122"/>
                    <a:pt x="1460" y="122"/>
                  </a:cubicBezTo>
                  <a:cubicBezTo>
                    <a:pt x="1460" y="116"/>
                    <a:pt x="1460" y="116"/>
                    <a:pt x="1460" y="116"/>
                  </a:cubicBezTo>
                  <a:cubicBezTo>
                    <a:pt x="1463" y="116"/>
                    <a:pt x="1463" y="116"/>
                    <a:pt x="1463" y="116"/>
                  </a:cubicBezTo>
                  <a:cubicBezTo>
                    <a:pt x="1464" y="116"/>
                    <a:pt x="1464" y="116"/>
                    <a:pt x="1464" y="116"/>
                  </a:cubicBezTo>
                  <a:lnTo>
                    <a:pt x="1464" y="117"/>
                  </a:lnTo>
                  <a:close/>
                  <a:moveTo>
                    <a:pt x="1464" y="111"/>
                  </a:moveTo>
                  <a:cubicBezTo>
                    <a:pt x="1462" y="111"/>
                    <a:pt x="1462" y="111"/>
                    <a:pt x="1462" y="111"/>
                  </a:cubicBezTo>
                  <a:cubicBezTo>
                    <a:pt x="1460" y="111"/>
                    <a:pt x="1460" y="111"/>
                    <a:pt x="1460" y="111"/>
                  </a:cubicBezTo>
                  <a:cubicBezTo>
                    <a:pt x="1460" y="109"/>
                    <a:pt x="1460" y="109"/>
                    <a:pt x="1460" y="109"/>
                  </a:cubicBezTo>
                  <a:cubicBezTo>
                    <a:pt x="1460" y="109"/>
                    <a:pt x="1460" y="109"/>
                    <a:pt x="1460" y="109"/>
                  </a:cubicBezTo>
                  <a:cubicBezTo>
                    <a:pt x="1463" y="109"/>
                    <a:pt x="1464" y="110"/>
                    <a:pt x="1464" y="111"/>
                  </a:cubicBezTo>
                  <a:close/>
                  <a:moveTo>
                    <a:pt x="1415" y="70"/>
                  </a:moveTo>
                  <a:cubicBezTo>
                    <a:pt x="1416" y="69"/>
                    <a:pt x="1417" y="69"/>
                    <a:pt x="1418" y="68"/>
                  </a:cubicBezTo>
                  <a:cubicBezTo>
                    <a:pt x="1420" y="65"/>
                    <a:pt x="1422" y="62"/>
                    <a:pt x="1424" y="59"/>
                  </a:cubicBezTo>
                  <a:cubicBezTo>
                    <a:pt x="1429" y="49"/>
                    <a:pt x="1432" y="35"/>
                    <a:pt x="1432" y="16"/>
                  </a:cubicBezTo>
                  <a:cubicBezTo>
                    <a:pt x="1432" y="15"/>
                    <a:pt x="1432" y="15"/>
                    <a:pt x="1432" y="15"/>
                  </a:cubicBezTo>
                  <a:cubicBezTo>
                    <a:pt x="1432" y="15"/>
                    <a:pt x="1432" y="15"/>
                    <a:pt x="1432" y="15"/>
                  </a:cubicBezTo>
                  <a:cubicBezTo>
                    <a:pt x="1432" y="15"/>
                    <a:pt x="1432" y="15"/>
                    <a:pt x="1432" y="15"/>
                  </a:cubicBezTo>
                  <a:cubicBezTo>
                    <a:pt x="1432" y="13"/>
                    <a:pt x="1433" y="12"/>
                    <a:pt x="1433" y="10"/>
                  </a:cubicBezTo>
                  <a:cubicBezTo>
                    <a:pt x="1434" y="10"/>
                    <a:pt x="1434" y="9"/>
                    <a:pt x="1434" y="9"/>
                  </a:cubicBezTo>
                  <a:cubicBezTo>
                    <a:pt x="1434" y="9"/>
                    <a:pt x="1435" y="10"/>
                    <a:pt x="1435" y="10"/>
                  </a:cubicBezTo>
                  <a:cubicBezTo>
                    <a:pt x="1436" y="12"/>
                    <a:pt x="1436" y="13"/>
                    <a:pt x="1436" y="15"/>
                  </a:cubicBezTo>
                  <a:cubicBezTo>
                    <a:pt x="1436" y="15"/>
                    <a:pt x="1436" y="15"/>
                    <a:pt x="1436" y="15"/>
                  </a:cubicBezTo>
                  <a:cubicBezTo>
                    <a:pt x="1436" y="15"/>
                    <a:pt x="1436" y="15"/>
                    <a:pt x="1436" y="15"/>
                  </a:cubicBezTo>
                  <a:cubicBezTo>
                    <a:pt x="1436" y="16"/>
                    <a:pt x="1436" y="16"/>
                    <a:pt x="1436" y="16"/>
                  </a:cubicBezTo>
                  <a:cubicBezTo>
                    <a:pt x="1436" y="35"/>
                    <a:pt x="1439" y="49"/>
                    <a:pt x="1444" y="59"/>
                  </a:cubicBezTo>
                  <a:cubicBezTo>
                    <a:pt x="1447" y="64"/>
                    <a:pt x="1450" y="68"/>
                    <a:pt x="1454" y="71"/>
                  </a:cubicBezTo>
                  <a:cubicBezTo>
                    <a:pt x="1421" y="71"/>
                    <a:pt x="1421" y="71"/>
                    <a:pt x="1421" y="71"/>
                  </a:cubicBezTo>
                  <a:cubicBezTo>
                    <a:pt x="1416" y="71"/>
                    <a:pt x="1416" y="71"/>
                    <a:pt x="1416" y="71"/>
                  </a:cubicBezTo>
                  <a:cubicBezTo>
                    <a:pt x="1414" y="71"/>
                    <a:pt x="1414" y="71"/>
                    <a:pt x="1414" y="71"/>
                  </a:cubicBezTo>
                  <a:cubicBezTo>
                    <a:pt x="1414" y="70"/>
                    <a:pt x="1415" y="70"/>
                    <a:pt x="1415" y="70"/>
                  </a:cubicBezTo>
                  <a:close/>
                  <a:moveTo>
                    <a:pt x="1406" y="109"/>
                  </a:moveTo>
                  <a:cubicBezTo>
                    <a:pt x="1407" y="109"/>
                    <a:pt x="1407" y="109"/>
                    <a:pt x="1407" y="108"/>
                  </a:cubicBezTo>
                  <a:cubicBezTo>
                    <a:pt x="1407" y="110"/>
                    <a:pt x="1407" y="110"/>
                    <a:pt x="1407" y="110"/>
                  </a:cubicBezTo>
                  <a:cubicBezTo>
                    <a:pt x="1407" y="111"/>
                    <a:pt x="1407" y="111"/>
                    <a:pt x="1407" y="111"/>
                  </a:cubicBezTo>
                  <a:cubicBezTo>
                    <a:pt x="1404" y="111"/>
                    <a:pt x="1404" y="111"/>
                    <a:pt x="1404" y="111"/>
                  </a:cubicBezTo>
                  <a:cubicBezTo>
                    <a:pt x="1404" y="110"/>
                    <a:pt x="1405" y="109"/>
                    <a:pt x="1406" y="109"/>
                  </a:cubicBezTo>
                  <a:close/>
                  <a:moveTo>
                    <a:pt x="1407" y="133"/>
                  </a:moveTo>
                  <a:cubicBezTo>
                    <a:pt x="1406" y="131"/>
                    <a:pt x="1405" y="129"/>
                    <a:pt x="1404" y="126"/>
                  </a:cubicBezTo>
                  <a:cubicBezTo>
                    <a:pt x="1404" y="125"/>
                    <a:pt x="1404" y="123"/>
                    <a:pt x="1404" y="122"/>
                  </a:cubicBezTo>
                  <a:cubicBezTo>
                    <a:pt x="1404" y="116"/>
                    <a:pt x="1404" y="116"/>
                    <a:pt x="1404" y="116"/>
                  </a:cubicBezTo>
                  <a:cubicBezTo>
                    <a:pt x="1404" y="116"/>
                    <a:pt x="1404" y="116"/>
                    <a:pt x="1404" y="116"/>
                  </a:cubicBezTo>
                  <a:cubicBezTo>
                    <a:pt x="1407" y="116"/>
                    <a:pt x="1407" y="116"/>
                    <a:pt x="1407" y="116"/>
                  </a:cubicBezTo>
                  <a:cubicBezTo>
                    <a:pt x="1407" y="116"/>
                    <a:pt x="1407" y="116"/>
                    <a:pt x="1407" y="116"/>
                  </a:cubicBezTo>
                  <a:cubicBezTo>
                    <a:pt x="1407" y="116"/>
                    <a:pt x="1407" y="116"/>
                    <a:pt x="1407" y="116"/>
                  </a:cubicBezTo>
                  <a:cubicBezTo>
                    <a:pt x="1407" y="120"/>
                    <a:pt x="1407" y="120"/>
                    <a:pt x="1407" y="120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7" y="122"/>
                    <a:pt x="1407" y="122"/>
                    <a:pt x="1407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8" y="122"/>
                    <a:pt x="1408" y="122"/>
                    <a:pt x="1408" y="122"/>
                  </a:cubicBezTo>
                  <a:cubicBezTo>
                    <a:pt x="1409" y="131"/>
                    <a:pt x="1409" y="131"/>
                    <a:pt x="1409" y="131"/>
                  </a:cubicBezTo>
                  <a:cubicBezTo>
                    <a:pt x="1410" y="137"/>
                    <a:pt x="1410" y="137"/>
                    <a:pt x="1410" y="137"/>
                  </a:cubicBezTo>
                  <a:cubicBezTo>
                    <a:pt x="1410" y="138"/>
                    <a:pt x="1410" y="138"/>
                    <a:pt x="1410" y="138"/>
                  </a:cubicBezTo>
                  <a:cubicBezTo>
                    <a:pt x="1409" y="137"/>
                    <a:pt x="1408" y="135"/>
                    <a:pt x="1407" y="133"/>
                  </a:cubicBezTo>
                  <a:close/>
                  <a:moveTo>
                    <a:pt x="1410" y="82"/>
                  </a:moveTo>
                  <a:cubicBezTo>
                    <a:pt x="1410" y="82"/>
                    <a:pt x="1410" y="82"/>
                    <a:pt x="1410" y="82"/>
                  </a:cubicBezTo>
                  <a:cubicBezTo>
                    <a:pt x="1410" y="82"/>
                    <a:pt x="1410" y="82"/>
                    <a:pt x="1410" y="82"/>
                  </a:cubicBezTo>
                  <a:cubicBezTo>
                    <a:pt x="1409" y="82"/>
                    <a:pt x="1409" y="82"/>
                    <a:pt x="1409" y="82"/>
                  </a:cubicBezTo>
                  <a:cubicBezTo>
                    <a:pt x="1403" y="82"/>
                    <a:pt x="1403" y="82"/>
                    <a:pt x="1403" y="82"/>
                  </a:cubicBezTo>
                  <a:cubicBezTo>
                    <a:pt x="1402" y="82"/>
                    <a:pt x="1402" y="82"/>
                    <a:pt x="1402" y="82"/>
                  </a:cubicBezTo>
                  <a:cubicBezTo>
                    <a:pt x="1402" y="82"/>
                    <a:pt x="1402" y="82"/>
                    <a:pt x="1402" y="82"/>
                  </a:cubicBezTo>
                  <a:cubicBezTo>
                    <a:pt x="1402" y="76"/>
                    <a:pt x="1402" y="76"/>
                    <a:pt x="1402" y="76"/>
                  </a:cubicBezTo>
                  <a:cubicBezTo>
                    <a:pt x="1402" y="76"/>
                    <a:pt x="1402" y="76"/>
                    <a:pt x="1402" y="76"/>
                  </a:cubicBezTo>
                  <a:cubicBezTo>
                    <a:pt x="1421" y="76"/>
                    <a:pt x="1421" y="76"/>
                    <a:pt x="1421" y="76"/>
                  </a:cubicBezTo>
                  <a:cubicBezTo>
                    <a:pt x="1426" y="76"/>
                    <a:pt x="1426" y="76"/>
                    <a:pt x="1426" y="76"/>
                  </a:cubicBezTo>
                  <a:cubicBezTo>
                    <a:pt x="1466" y="76"/>
                    <a:pt x="1466" y="76"/>
                    <a:pt x="1466" y="76"/>
                  </a:cubicBezTo>
                  <a:cubicBezTo>
                    <a:pt x="1466" y="83"/>
                    <a:pt x="1466" y="83"/>
                    <a:pt x="1466" y="83"/>
                  </a:cubicBezTo>
                  <a:cubicBezTo>
                    <a:pt x="1458" y="83"/>
                    <a:pt x="1458" y="83"/>
                    <a:pt x="1458" y="83"/>
                  </a:cubicBezTo>
                  <a:cubicBezTo>
                    <a:pt x="1458" y="83"/>
                    <a:pt x="1458" y="83"/>
                    <a:pt x="1458" y="83"/>
                  </a:cubicBezTo>
                  <a:cubicBezTo>
                    <a:pt x="1433" y="83"/>
                    <a:pt x="1433" y="83"/>
                    <a:pt x="1433" y="83"/>
                  </a:cubicBezTo>
                  <a:cubicBezTo>
                    <a:pt x="1428" y="82"/>
                    <a:pt x="1428" y="82"/>
                    <a:pt x="1428" y="82"/>
                  </a:cubicBezTo>
                  <a:lnTo>
                    <a:pt x="1410" y="82"/>
                  </a:lnTo>
                  <a:close/>
                  <a:moveTo>
                    <a:pt x="1412" y="119"/>
                  </a:moveTo>
                  <a:cubicBezTo>
                    <a:pt x="1413" y="116"/>
                    <a:pt x="1413" y="116"/>
                    <a:pt x="1413" y="116"/>
                  </a:cubicBezTo>
                  <a:cubicBezTo>
                    <a:pt x="1414" y="116"/>
                    <a:pt x="1414" y="116"/>
                    <a:pt x="1414" y="116"/>
                  </a:cubicBezTo>
                  <a:cubicBezTo>
                    <a:pt x="1418" y="116"/>
                    <a:pt x="1418" y="116"/>
                    <a:pt x="1418" y="116"/>
                  </a:cubicBezTo>
                  <a:cubicBezTo>
                    <a:pt x="1427" y="116"/>
                    <a:pt x="1427" y="116"/>
                    <a:pt x="1427" y="116"/>
                  </a:cubicBezTo>
                  <a:cubicBezTo>
                    <a:pt x="1432" y="116"/>
                    <a:pt x="1432" y="116"/>
                    <a:pt x="1432" y="116"/>
                  </a:cubicBezTo>
                  <a:cubicBezTo>
                    <a:pt x="1437" y="116"/>
                    <a:pt x="1437" y="116"/>
                    <a:pt x="1437" y="116"/>
                  </a:cubicBezTo>
                  <a:cubicBezTo>
                    <a:pt x="1444" y="116"/>
                    <a:pt x="1444" y="116"/>
                    <a:pt x="1444" y="116"/>
                  </a:cubicBezTo>
                  <a:cubicBezTo>
                    <a:pt x="1455" y="116"/>
                    <a:pt x="1455" y="116"/>
                    <a:pt x="1455" y="116"/>
                  </a:cubicBezTo>
                  <a:cubicBezTo>
                    <a:pt x="1455" y="119"/>
                    <a:pt x="1455" y="119"/>
                    <a:pt x="1455" y="119"/>
                  </a:cubicBezTo>
                  <a:cubicBezTo>
                    <a:pt x="1452" y="119"/>
                    <a:pt x="1452" y="119"/>
                    <a:pt x="1452" y="119"/>
                  </a:cubicBezTo>
                  <a:cubicBezTo>
                    <a:pt x="1452" y="119"/>
                    <a:pt x="1451" y="119"/>
                    <a:pt x="1451" y="119"/>
                  </a:cubicBezTo>
                  <a:cubicBezTo>
                    <a:pt x="1451" y="119"/>
                    <a:pt x="1451" y="119"/>
                    <a:pt x="1451" y="119"/>
                  </a:cubicBezTo>
                  <a:cubicBezTo>
                    <a:pt x="1447" y="119"/>
                    <a:pt x="1447" y="119"/>
                    <a:pt x="1447" y="119"/>
                  </a:cubicBezTo>
                  <a:cubicBezTo>
                    <a:pt x="1441" y="119"/>
                    <a:pt x="1441" y="119"/>
                    <a:pt x="1441" y="119"/>
                  </a:cubicBezTo>
                  <a:cubicBezTo>
                    <a:pt x="1440" y="119"/>
                    <a:pt x="1440" y="119"/>
                    <a:pt x="1440" y="119"/>
                  </a:cubicBezTo>
                  <a:cubicBezTo>
                    <a:pt x="1439" y="119"/>
                    <a:pt x="1439" y="119"/>
                    <a:pt x="1439" y="119"/>
                  </a:cubicBezTo>
                  <a:cubicBezTo>
                    <a:pt x="1438" y="119"/>
                    <a:pt x="1438" y="119"/>
                    <a:pt x="1438" y="119"/>
                  </a:cubicBezTo>
                  <a:cubicBezTo>
                    <a:pt x="1436" y="119"/>
                    <a:pt x="1436" y="119"/>
                    <a:pt x="1436" y="119"/>
                  </a:cubicBezTo>
                  <a:cubicBezTo>
                    <a:pt x="1430" y="119"/>
                    <a:pt x="1430" y="119"/>
                    <a:pt x="1430" y="119"/>
                  </a:cubicBezTo>
                  <a:cubicBezTo>
                    <a:pt x="1429" y="119"/>
                    <a:pt x="1429" y="119"/>
                    <a:pt x="1429" y="119"/>
                  </a:cubicBezTo>
                  <a:cubicBezTo>
                    <a:pt x="1429" y="119"/>
                    <a:pt x="1429" y="119"/>
                    <a:pt x="1429" y="119"/>
                  </a:cubicBezTo>
                  <a:cubicBezTo>
                    <a:pt x="1429" y="119"/>
                    <a:pt x="1429" y="119"/>
                    <a:pt x="1429" y="119"/>
                  </a:cubicBezTo>
                  <a:cubicBezTo>
                    <a:pt x="1421" y="119"/>
                    <a:pt x="1421" y="119"/>
                    <a:pt x="1421" y="119"/>
                  </a:cubicBezTo>
                  <a:cubicBezTo>
                    <a:pt x="1417" y="119"/>
                    <a:pt x="1417" y="119"/>
                    <a:pt x="1417" y="119"/>
                  </a:cubicBezTo>
                  <a:cubicBezTo>
                    <a:pt x="1417" y="119"/>
                    <a:pt x="1417" y="119"/>
                    <a:pt x="1417" y="119"/>
                  </a:cubicBezTo>
                  <a:cubicBezTo>
                    <a:pt x="1417" y="119"/>
                    <a:pt x="1417" y="119"/>
                    <a:pt x="1417" y="119"/>
                  </a:cubicBezTo>
                  <a:cubicBezTo>
                    <a:pt x="1416" y="119"/>
                    <a:pt x="1416" y="119"/>
                    <a:pt x="1416" y="119"/>
                  </a:cubicBezTo>
                  <a:lnTo>
                    <a:pt x="1412" y="119"/>
                  </a:lnTo>
                  <a:close/>
                  <a:moveTo>
                    <a:pt x="1412" y="260"/>
                  </a:moveTo>
                  <a:cubicBezTo>
                    <a:pt x="1412" y="256"/>
                    <a:pt x="1412" y="256"/>
                    <a:pt x="1412" y="256"/>
                  </a:cubicBezTo>
                  <a:cubicBezTo>
                    <a:pt x="1412" y="255"/>
                    <a:pt x="1412" y="255"/>
                    <a:pt x="1412" y="255"/>
                  </a:cubicBezTo>
                  <a:cubicBezTo>
                    <a:pt x="1413" y="258"/>
                    <a:pt x="1413" y="258"/>
                    <a:pt x="1413" y="258"/>
                  </a:cubicBezTo>
                  <a:cubicBezTo>
                    <a:pt x="1415" y="260"/>
                    <a:pt x="1415" y="260"/>
                    <a:pt x="1415" y="260"/>
                  </a:cubicBezTo>
                  <a:cubicBezTo>
                    <a:pt x="1413" y="262"/>
                    <a:pt x="1413" y="262"/>
                    <a:pt x="1413" y="262"/>
                  </a:cubicBezTo>
                  <a:cubicBezTo>
                    <a:pt x="1411" y="265"/>
                    <a:pt x="1411" y="265"/>
                    <a:pt x="1411" y="265"/>
                  </a:cubicBezTo>
                  <a:lnTo>
                    <a:pt x="1412" y="260"/>
                  </a:lnTo>
                  <a:close/>
                  <a:moveTo>
                    <a:pt x="1410" y="286"/>
                  </a:moveTo>
                  <a:cubicBezTo>
                    <a:pt x="1410" y="281"/>
                    <a:pt x="1410" y="281"/>
                    <a:pt x="1410" y="281"/>
                  </a:cubicBezTo>
                  <a:cubicBezTo>
                    <a:pt x="1410" y="281"/>
                    <a:pt x="1410" y="281"/>
                    <a:pt x="1410" y="281"/>
                  </a:cubicBezTo>
                  <a:cubicBezTo>
                    <a:pt x="1411" y="281"/>
                    <a:pt x="1411" y="281"/>
                    <a:pt x="1411" y="281"/>
                  </a:cubicBezTo>
                  <a:cubicBezTo>
                    <a:pt x="1414" y="286"/>
                    <a:pt x="1414" y="286"/>
                    <a:pt x="1414" y="286"/>
                  </a:cubicBezTo>
                  <a:cubicBezTo>
                    <a:pt x="1412" y="288"/>
                    <a:pt x="1412" y="288"/>
                    <a:pt x="1412" y="288"/>
                  </a:cubicBezTo>
                  <a:cubicBezTo>
                    <a:pt x="1410" y="291"/>
                    <a:pt x="1410" y="291"/>
                    <a:pt x="1410" y="291"/>
                  </a:cubicBezTo>
                  <a:lnTo>
                    <a:pt x="1410" y="286"/>
                  </a:lnTo>
                  <a:close/>
                  <a:moveTo>
                    <a:pt x="1408" y="313"/>
                  </a:moveTo>
                  <a:cubicBezTo>
                    <a:pt x="1409" y="308"/>
                    <a:pt x="1409" y="308"/>
                    <a:pt x="1409" y="308"/>
                  </a:cubicBezTo>
                  <a:cubicBezTo>
                    <a:pt x="1409" y="307"/>
                    <a:pt x="1409" y="307"/>
                    <a:pt x="1409" y="307"/>
                  </a:cubicBezTo>
                  <a:cubicBezTo>
                    <a:pt x="1411" y="311"/>
                    <a:pt x="1411" y="311"/>
                    <a:pt x="1411" y="311"/>
                  </a:cubicBezTo>
                  <a:cubicBezTo>
                    <a:pt x="1413" y="313"/>
                    <a:pt x="1413" y="313"/>
                    <a:pt x="1413" y="313"/>
                  </a:cubicBezTo>
                  <a:cubicBezTo>
                    <a:pt x="1411" y="316"/>
                    <a:pt x="1411" y="316"/>
                    <a:pt x="1411" y="316"/>
                  </a:cubicBezTo>
                  <a:cubicBezTo>
                    <a:pt x="1408" y="319"/>
                    <a:pt x="1408" y="319"/>
                    <a:pt x="1408" y="319"/>
                  </a:cubicBezTo>
                  <a:lnTo>
                    <a:pt x="1408" y="313"/>
                  </a:lnTo>
                  <a:close/>
                  <a:moveTo>
                    <a:pt x="1406" y="349"/>
                  </a:moveTo>
                  <a:cubicBezTo>
                    <a:pt x="1407" y="342"/>
                    <a:pt x="1407" y="342"/>
                    <a:pt x="1407" y="342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07" y="335"/>
                    <a:pt x="1407" y="335"/>
                    <a:pt x="1407" y="335"/>
                  </a:cubicBezTo>
                  <a:cubicBezTo>
                    <a:pt x="1412" y="342"/>
                    <a:pt x="1412" y="342"/>
                    <a:pt x="1412" y="342"/>
                  </a:cubicBezTo>
                  <a:cubicBezTo>
                    <a:pt x="1412" y="342"/>
                    <a:pt x="1412" y="342"/>
                    <a:pt x="1412" y="342"/>
                  </a:cubicBezTo>
                  <a:cubicBezTo>
                    <a:pt x="1409" y="345"/>
                    <a:pt x="1409" y="345"/>
                    <a:pt x="1409" y="345"/>
                  </a:cubicBezTo>
                  <a:cubicBezTo>
                    <a:pt x="1406" y="349"/>
                    <a:pt x="1406" y="349"/>
                    <a:pt x="1406" y="349"/>
                  </a:cubicBezTo>
                  <a:cubicBezTo>
                    <a:pt x="1406" y="349"/>
                    <a:pt x="1406" y="349"/>
                    <a:pt x="1406" y="349"/>
                  </a:cubicBezTo>
                  <a:close/>
                  <a:moveTo>
                    <a:pt x="1405" y="372"/>
                  </a:moveTo>
                  <a:cubicBezTo>
                    <a:pt x="1405" y="369"/>
                    <a:pt x="1405" y="369"/>
                    <a:pt x="1405" y="369"/>
                  </a:cubicBezTo>
                  <a:cubicBezTo>
                    <a:pt x="1405" y="363"/>
                    <a:pt x="1405" y="363"/>
                    <a:pt x="1405" y="363"/>
                  </a:cubicBezTo>
                  <a:cubicBezTo>
                    <a:pt x="1410" y="369"/>
                    <a:pt x="1410" y="369"/>
                    <a:pt x="1410" y="369"/>
                  </a:cubicBezTo>
                  <a:cubicBezTo>
                    <a:pt x="1407" y="371"/>
                    <a:pt x="1407" y="371"/>
                    <a:pt x="1407" y="371"/>
                  </a:cubicBezTo>
                  <a:cubicBezTo>
                    <a:pt x="1406" y="373"/>
                    <a:pt x="1406" y="373"/>
                    <a:pt x="1406" y="373"/>
                  </a:cubicBezTo>
                  <a:cubicBezTo>
                    <a:pt x="1405" y="374"/>
                    <a:pt x="1405" y="374"/>
                    <a:pt x="1405" y="374"/>
                  </a:cubicBezTo>
                  <a:lnTo>
                    <a:pt x="1405" y="372"/>
                  </a:lnTo>
                  <a:close/>
                  <a:moveTo>
                    <a:pt x="1403" y="397"/>
                  </a:moveTo>
                  <a:cubicBezTo>
                    <a:pt x="1403" y="392"/>
                    <a:pt x="1403" y="392"/>
                    <a:pt x="1403" y="392"/>
                  </a:cubicBezTo>
                  <a:cubicBezTo>
                    <a:pt x="1404" y="386"/>
                    <a:pt x="1404" y="386"/>
                    <a:pt x="1404" y="386"/>
                  </a:cubicBezTo>
                  <a:cubicBezTo>
                    <a:pt x="1409" y="391"/>
                    <a:pt x="1409" y="391"/>
                    <a:pt x="1409" y="391"/>
                  </a:cubicBezTo>
                  <a:cubicBezTo>
                    <a:pt x="1406" y="394"/>
                    <a:pt x="1406" y="394"/>
                    <a:pt x="1406" y="394"/>
                  </a:cubicBezTo>
                  <a:cubicBezTo>
                    <a:pt x="1403" y="397"/>
                    <a:pt x="1403" y="397"/>
                    <a:pt x="1403" y="397"/>
                  </a:cubicBezTo>
                  <a:cubicBezTo>
                    <a:pt x="1403" y="397"/>
                    <a:pt x="1403" y="397"/>
                    <a:pt x="1403" y="397"/>
                  </a:cubicBezTo>
                  <a:close/>
                  <a:moveTo>
                    <a:pt x="1402" y="414"/>
                  </a:moveTo>
                  <a:cubicBezTo>
                    <a:pt x="1402" y="408"/>
                    <a:pt x="1402" y="408"/>
                    <a:pt x="1402" y="408"/>
                  </a:cubicBezTo>
                  <a:cubicBezTo>
                    <a:pt x="1408" y="414"/>
                    <a:pt x="1408" y="414"/>
                    <a:pt x="1408" y="414"/>
                  </a:cubicBezTo>
                  <a:cubicBezTo>
                    <a:pt x="1405" y="417"/>
                    <a:pt x="1405" y="417"/>
                    <a:pt x="1405" y="417"/>
                  </a:cubicBezTo>
                  <a:cubicBezTo>
                    <a:pt x="1401" y="420"/>
                    <a:pt x="1401" y="420"/>
                    <a:pt x="1401" y="420"/>
                  </a:cubicBezTo>
                  <a:lnTo>
                    <a:pt x="1402" y="414"/>
                  </a:lnTo>
                  <a:close/>
                  <a:moveTo>
                    <a:pt x="1400" y="441"/>
                  </a:moveTo>
                  <a:cubicBezTo>
                    <a:pt x="1400" y="434"/>
                    <a:pt x="1400" y="434"/>
                    <a:pt x="1400" y="434"/>
                  </a:cubicBezTo>
                  <a:cubicBezTo>
                    <a:pt x="1400" y="433"/>
                    <a:pt x="1400" y="433"/>
                    <a:pt x="1400" y="433"/>
                  </a:cubicBezTo>
                  <a:cubicBezTo>
                    <a:pt x="1403" y="436"/>
                    <a:pt x="1403" y="436"/>
                    <a:pt x="1403" y="436"/>
                  </a:cubicBezTo>
                  <a:cubicBezTo>
                    <a:pt x="1407" y="441"/>
                    <a:pt x="1407" y="441"/>
                    <a:pt x="1407" y="441"/>
                  </a:cubicBezTo>
                  <a:cubicBezTo>
                    <a:pt x="1403" y="445"/>
                    <a:pt x="1403" y="445"/>
                    <a:pt x="1403" y="445"/>
                  </a:cubicBezTo>
                  <a:cubicBezTo>
                    <a:pt x="1399" y="450"/>
                    <a:pt x="1399" y="450"/>
                    <a:pt x="1399" y="450"/>
                  </a:cubicBezTo>
                  <a:lnTo>
                    <a:pt x="1400" y="441"/>
                  </a:lnTo>
                  <a:close/>
                  <a:moveTo>
                    <a:pt x="1397" y="479"/>
                  </a:moveTo>
                  <a:cubicBezTo>
                    <a:pt x="1397" y="473"/>
                    <a:pt x="1397" y="473"/>
                    <a:pt x="1397" y="473"/>
                  </a:cubicBezTo>
                  <a:cubicBezTo>
                    <a:pt x="1398" y="464"/>
                    <a:pt x="1398" y="464"/>
                    <a:pt x="1398" y="464"/>
                  </a:cubicBezTo>
                  <a:cubicBezTo>
                    <a:pt x="1405" y="473"/>
                    <a:pt x="1405" y="473"/>
                    <a:pt x="1405" y="473"/>
                  </a:cubicBezTo>
                  <a:cubicBezTo>
                    <a:pt x="1401" y="477"/>
                    <a:pt x="1401" y="477"/>
                    <a:pt x="1401" y="477"/>
                  </a:cubicBezTo>
                  <a:cubicBezTo>
                    <a:pt x="1398" y="480"/>
                    <a:pt x="1398" y="480"/>
                    <a:pt x="1398" y="480"/>
                  </a:cubicBezTo>
                  <a:cubicBezTo>
                    <a:pt x="1396" y="482"/>
                    <a:pt x="1396" y="482"/>
                    <a:pt x="1396" y="482"/>
                  </a:cubicBezTo>
                  <a:lnTo>
                    <a:pt x="1397" y="479"/>
                  </a:lnTo>
                  <a:close/>
                  <a:moveTo>
                    <a:pt x="1394" y="510"/>
                  </a:moveTo>
                  <a:cubicBezTo>
                    <a:pt x="1395" y="503"/>
                    <a:pt x="1395" y="503"/>
                    <a:pt x="1395" y="503"/>
                  </a:cubicBezTo>
                  <a:cubicBezTo>
                    <a:pt x="1395" y="495"/>
                    <a:pt x="1395" y="495"/>
                    <a:pt x="1395" y="495"/>
                  </a:cubicBezTo>
                  <a:cubicBezTo>
                    <a:pt x="1403" y="503"/>
                    <a:pt x="1403" y="503"/>
                    <a:pt x="1403" y="503"/>
                  </a:cubicBezTo>
                  <a:cubicBezTo>
                    <a:pt x="1399" y="507"/>
                    <a:pt x="1399" y="507"/>
                    <a:pt x="1399" y="507"/>
                  </a:cubicBezTo>
                  <a:cubicBezTo>
                    <a:pt x="1395" y="511"/>
                    <a:pt x="1395" y="511"/>
                    <a:pt x="1395" y="511"/>
                  </a:cubicBezTo>
                  <a:cubicBezTo>
                    <a:pt x="1394" y="511"/>
                    <a:pt x="1394" y="511"/>
                    <a:pt x="1394" y="511"/>
                  </a:cubicBezTo>
                  <a:lnTo>
                    <a:pt x="1394" y="510"/>
                  </a:lnTo>
                  <a:close/>
                  <a:moveTo>
                    <a:pt x="1392" y="532"/>
                  </a:moveTo>
                  <a:cubicBezTo>
                    <a:pt x="1393" y="523"/>
                    <a:pt x="1393" y="523"/>
                    <a:pt x="1393" y="523"/>
                  </a:cubicBezTo>
                  <a:cubicBezTo>
                    <a:pt x="1401" y="532"/>
                    <a:pt x="1401" y="532"/>
                    <a:pt x="1401" y="532"/>
                  </a:cubicBezTo>
                  <a:cubicBezTo>
                    <a:pt x="1396" y="536"/>
                    <a:pt x="1396" y="536"/>
                    <a:pt x="1396" y="536"/>
                  </a:cubicBezTo>
                  <a:cubicBezTo>
                    <a:pt x="1391" y="541"/>
                    <a:pt x="1391" y="541"/>
                    <a:pt x="1391" y="541"/>
                  </a:cubicBezTo>
                  <a:lnTo>
                    <a:pt x="1392" y="532"/>
                  </a:lnTo>
                  <a:close/>
                  <a:moveTo>
                    <a:pt x="1389" y="566"/>
                  </a:moveTo>
                  <a:cubicBezTo>
                    <a:pt x="1389" y="562"/>
                    <a:pt x="1389" y="558"/>
                    <a:pt x="1390" y="554"/>
                  </a:cubicBezTo>
                  <a:cubicBezTo>
                    <a:pt x="1399" y="566"/>
                    <a:pt x="1399" y="566"/>
                    <a:pt x="1399" y="566"/>
                  </a:cubicBezTo>
                  <a:cubicBezTo>
                    <a:pt x="1394" y="572"/>
                    <a:pt x="1394" y="572"/>
                    <a:pt x="1394" y="572"/>
                  </a:cubicBezTo>
                  <a:cubicBezTo>
                    <a:pt x="1387" y="579"/>
                    <a:pt x="1387" y="579"/>
                    <a:pt x="1387" y="579"/>
                  </a:cubicBezTo>
                  <a:cubicBezTo>
                    <a:pt x="1388" y="575"/>
                    <a:pt x="1388" y="570"/>
                    <a:pt x="1389" y="566"/>
                  </a:cubicBezTo>
                  <a:close/>
                  <a:moveTo>
                    <a:pt x="1384" y="606"/>
                  </a:moveTo>
                  <a:cubicBezTo>
                    <a:pt x="1385" y="602"/>
                    <a:pt x="1385" y="598"/>
                    <a:pt x="1386" y="594"/>
                  </a:cubicBezTo>
                  <a:cubicBezTo>
                    <a:pt x="1386" y="592"/>
                    <a:pt x="1386" y="592"/>
                    <a:pt x="1386" y="592"/>
                  </a:cubicBezTo>
                  <a:cubicBezTo>
                    <a:pt x="1392" y="600"/>
                    <a:pt x="1392" y="600"/>
                    <a:pt x="1392" y="600"/>
                  </a:cubicBezTo>
                  <a:cubicBezTo>
                    <a:pt x="1396" y="605"/>
                    <a:pt x="1396" y="605"/>
                    <a:pt x="1396" y="605"/>
                  </a:cubicBezTo>
                  <a:cubicBezTo>
                    <a:pt x="1390" y="612"/>
                    <a:pt x="1390" y="612"/>
                    <a:pt x="1390" y="612"/>
                  </a:cubicBezTo>
                  <a:cubicBezTo>
                    <a:pt x="1383" y="620"/>
                    <a:pt x="1383" y="620"/>
                    <a:pt x="1383" y="620"/>
                  </a:cubicBezTo>
                  <a:cubicBezTo>
                    <a:pt x="1383" y="615"/>
                    <a:pt x="1384" y="611"/>
                    <a:pt x="1384" y="606"/>
                  </a:cubicBezTo>
                  <a:close/>
                  <a:moveTo>
                    <a:pt x="1379" y="649"/>
                  </a:moveTo>
                  <a:cubicBezTo>
                    <a:pt x="1379" y="644"/>
                    <a:pt x="1380" y="639"/>
                    <a:pt x="1381" y="633"/>
                  </a:cubicBezTo>
                  <a:cubicBezTo>
                    <a:pt x="1393" y="648"/>
                    <a:pt x="1393" y="648"/>
                    <a:pt x="1393" y="648"/>
                  </a:cubicBezTo>
                  <a:cubicBezTo>
                    <a:pt x="1385" y="655"/>
                    <a:pt x="1385" y="655"/>
                    <a:pt x="1385" y="655"/>
                  </a:cubicBezTo>
                  <a:cubicBezTo>
                    <a:pt x="1377" y="664"/>
                    <a:pt x="1377" y="664"/>
                    <a:pt x="1377" y="664"/>
                  </a:cubicBezTo>
                  <a:cubicBezTo>
                    <a:pt x="1377" y="659"/>
                    <a:pt x="1378" y="654"/>
                    <a:pt x="1379" y="649"/>
                  </a:cubicBezTo>
                  <a:close/>
                  <a:moveTo>
                    <a:pt x="1370" y="703"/>
                  </a:moveTo>
                  <a:cubicBezTo>
                    <a:pt x="1371" y="701"/>
                    <a:pt x="1371" y="698"/>
                    <a:pt x="1372" y="696"/>
                  </a:cubicBezTo>
                  <a:cubicBezTo>
                    <a:pt x="1373" y="690"/>
                    <a:pt x="1373" y="690"/>
                    <a:pt x="1373" y="690"/>
                  </a:cubicBezTo>
                  <a:cubicBezTo>
                    <a:pt x="1373" y="687"/>
                    <a:pt x="1373" y="687"/>
                    <a:pt x="1373" y="687"/>
                  </a:cubicBezTo>
                  <a:cubicBezTo>
                    <a:pt x="1373" y="686"/>
                    <a:pt x="1373" y="686"/>
                    <a:pt x="1373" y="686"/>
                  </a:cubicBezTo>
                  <a:cubicBezTo>
                    <a:pt x="1373" y="685"/>
                    <a:pt x="1373" y="685"/>
                    <a:pt x="1373" y="685"/>
                  </a:cubicBezTo>
                  <a:cubicBezTo>
                    <a:pt x="1374" y="683"/>
                    <a:pt x="1374" y="683"/>
                    <a:pt x="1374" y="683"/>
                  </a:cubicBezTo>
                  <a:cubicBezTo>
                    <a:pt x="1374" y="678"/>
                    <a:pt x="1374" y="678"/>
                    <a:pt x="1374" y="678"/>
                  </a:cubicBezTo>
                  <a:cubicBezTo>
                    <a:pt x="1375" y="677"/>
                    <a:pt x="1375" y="677"/>
                    <a:pt x="1375" y="677"/>
                  </a:cubicBezTo>
                  <a:cubicBezTo>
                    <a:pt x="1388" y="690"/>
                    <a:pt x="1388" y="690"/>
                    <a:pt x="1388" y="690"/>
                  </a:cubicBezTo>
                  <a:cubicBezTo>
                    <a:pt x="1387" y="691"/>
                    <a:pt x="1387" y="691"/>
                    <a:pt x="1387" y="691"/>
                  </a:cubicBezTo>
                  <a:cubicBezTo>
                    <a:pt x="1384" y="693"/>
                    <a:pt x="1384" y="693"/>
                    <a:pt x="1384" y="693"/>
                  </a:cubicBezTo>
                  <a:cubicBezTo>
                    <a:pt x="1383" y="694"/>
                    <a:pt x="1383" y="694"/>
                    <a:pt x="1383" y="694"/>
                  </a:cubicBezTo>
                  <a:cubicBezTo>
                    <a:pt x="1382" y="695"/>
                    <a:pt x="1382" y="695"/>
                    <a:pt x="1382" y="695"/>
                  </a:cubicBezTo>
                  <a:cubicBezTo>
                    <a:pt x="1382" y="695"/>
                    <a:pt x="1382" y="695"/>
                    <a:pt x="1382" y="695"/>
                  </a:cubicBezTo>
                  <a:cubicBezTo>
                    <a:pt x="1380" y="697"/>
                    <a:pt x="1380" y="697"/>
                    <a:pt x="1380" y="697"/>
                  </a:cubicBezTo>
                  <a:cubicBezTo>
                    <a:pt x="1376" y="700"/>
                    <a:pt x="1376" y="700"/>
                    <a:pt x="1376" y="700"/>
                  </a:cubicBezTo>
                  <a:cubicBezTo>
                    <a:pt x="1372" y="703"/>
                    <a:pt x="1372" y="703"/>
                    <a:pt x="1372" y="703"/>
                  </a:cubicBezTo>
                  <a:cubicBezTo>
                    <a:pt x="1371" y="703"/>
                    <a:pt x="1371" y="703"/>
                    <a:pt x="1371" y="703"/>
                  </a:cubicBezTo>
                  <a:cubicBezTo>
                    <a:pt x="1370" y="703"/>
                    <a:pt x="1370" y="703"/>
                    <a:pt x="1370" y="703"/>
                  </a:cubicBezTo>
                  <a:close/>
                  <a:moveTo>
                    <a:pt x="1368" y="719"/>
                  </a:moveTo>
                  <a:cubicBezTo>
                    <a:pt x="1368" y="717"/>
                    <a:pt x="1368" y="717"/>
                    <a:pt x="1368" y="717"/>
                  </a:cubicBezTo>
                  <a:cubicBezTo>
                    <a:pt x="1368" y="714"/>
                    <a:pt x="1368" y="714"/>
                    <a:pt x="1368" y="714"/>
                  </a:cubicBezTo>
                  <a:cubicBezTo>
                    <a:pt x="1370" y="714"/>
                    <a:pt x="1370" y="714"/>
                    <a:pt x="1370" y="714"/>
                  </a:cubicBezTo>
                  <a:cubicBezTo>
                    <a:pt x="1376" y="714"/>
                    <a:pt x="1376" y="714"/>
                    <a:pt x="1376" y="714"/>
                  </a:cubicBezTo>
                  <a:cubicBezTo>
                    <a:pt x="1382" y="714"/>
                    <a:pt x="1382" y="714"/>
                    <a:pt x="1382" y="714"/>
                  </a:cubicBezTo>
                  <a:cubicBezTo>
                    <a:pt x="1390" y="714"/>
                    <a:pt x="1390" y="714"/>
                    <a:pt x="1390" y="714"/>
                  </a:cubicBezTo>
                  <a:cubicBezTo>
                    <a:pt x="1397" y="714"/>
                    <a:pt x="1397" y="714"/>
                    <a:pt x="1397" y="714"/>
                  </a:cubicBezTo>
                  <a:cubicBezTo>
                    <a:pt x="1401" y="714"/>
                    <a:pt x="1401" y="714"/>
                    <a:pt x="1401" y="714"/>
                  </a:cubicBezTo>
                  <a:cubicBezTo>
                    <a:pt x="1402" y="714"/>
                    <a:pt x="1402" y="714"/>
                    <a:pt x="1402" y="714"/>
                  </a:cubicBezTo>
                  <a:cubicBezTo>
                    <a:pt x="1403" y="714"/>
                    <a:pt x="1403" y="714"/>
                    <a:pt x="1403" y="714"/>
                  </a:cubicBezTo>
                  <a:cubicBezTo>
                    <a:pt x="1406" y="714"/>
                    <a:pt x="1406" y="714"/>
                    <a:pt x="1406" y="714"/>
                  </a:cubicBezTo>
                  <a:cubicBezTo>
                    <a:pt x="1409" y="714"/>
                    <a:pt x="1409" y="714"/>
                    <a:pt x="1409" y="714"/>
                  </a:cubicBezTo>
                  <a:cubicBezTo>
                    <a:pt x="1409" y="717"/>
                    <a:pt x="1409" y="717"/>
                    <a:pt x="1409" y="717"/>
                  </a:cubicBezTo>
                  <a:cubicBezTo>
                    <a:pt x="1409" y="720"/>
                    <a:pt x="1409" y="720"/>
                    <a:pt x="1409" y="720"/>
                  </a:cubicBezTo>
                  <a:cubicBezTo>
                    <a:pt x="1409" y="720"/>
                    <a:pt x="1409" y="720"/>
                    <a:pt x="1409" y="720"/>
                  </a:cubicBezTo>
                  <a:cubicBezTo>
                    <a:pt x="1409" y="721"/>
                    <a:pt x="1409" y="721"/>
                    <a:pt x="1409" y="721"/>
                  </a:cubicBezTo>
                  <a:cubicBezTo>
                    <a:pt x="1409" y="725"/>
                    <a:pt x="1409" y="725"/>
                    <a:pt x="1409" y="725"/>
                  </a:cubicBezTo>
                  <a:cubicBezTo>
                    <a:pt x="1408" y="725"/>
                    <a:pt x="1408" y="725"/>
                    <a:pt x="1408" y="725"/>
                  </a:cubicBezTo>
                  <a:cubicBezTo>
                    <a:pt x="1401" y="725"/>
                    <a:pt x="1401" y="725"/>
                    <a:pt x="1401" y="725"/>
                  </a:cubicBezTo>
                  <a:cubicBezTo>
                    <a:pt x="1393" y="724"/>
                    <a:pt x="1393" y="724"/>
                    <a:pt x="1393" y="724"/>
                  </a:cubicBezTo>
                  <a:cubicBezTo>
                    <a:pt x="1387" y="724"/>
                    <a:pt x="1387" y="724"/>
                    <a:pt x="1387" y="724"/>
                  </a:cubicBezTo>
                  <a:cubicBezTo>
                    <a:pt x="1381" y="724"/>
                    <a:pt x="1381" y="724"/>
                    <a:pt x="1381" y="724"/>
                  </a:cubicBezTo>
                  <a:cubicBezTo>
                    <a:pt x="1376" y="724"/>
                    <a:pt x="1376" y="724"/>
                    <a:pt x="1376" y="724"/>
                  </a:cubicBezTo>
                  <a:cubicBezTo>
                    <a:pt x="1373" y="724"/>
                    <a:pt x="1373" y="724"/>
                    <a:pt x="1373" y="724"/>
                  </a:cubicBezTo>
                  <a:cubicBezTo>
                    <a:pt x="1366" y="724"/>
                    <a:pt x="1366" y="724"/>
                    <a:pt x="1366" y="724"/>
                  </a:cubicBezTo>
                  <a:lnTo>
                    <a:pt x="1368" y="719"/>
                  </a:lnTo>
                  <a:close/>
                  <a:moveTo>
                    <a:pt x="1369" y="743"/>
                  </a:moveTo>
                  <a:cubicBezTo>
                    <a:pt x="1368" y="743"/>
                    <a:pt x="1368" y="743"/>
                    <a:pt x="1368" y="743"/>
                  </a:cubicBezTo>
                  <a:cubicBezTo>
                    <a:pt x="1367" y="745"/>
                    <a:pt x="1367" y="745"/>
                    <a:pt x="1367" y="745"/>
                  </a:cubicBezTo>
                  <a:cubicBezTo>
                    <a:pt x="1366" y="746"/>
                    <a:pt x="1366" y="746"/>
                    <a:pt x="1366" y="746"/>
                  </a:cubicBezTo>
                  <a:cubicBezTo>
                    <a:pt x="1364" y="748"/>
                    <a:pt x="1364" y="748"/>
                    <a:pt x="1364" y="748"/>
                  </a:cubicBezTo>
                  <a:cubicBezTo>
                    <a:pt x="1361" y="751"/>
                    <a:pt x="1361" y="751"/>
                    <a:pt x="1361" y="751"/>
                  </a:cubicBezTo>
                  <a:cubicBezTo>
                    <a:pt x="1361" y="751"/>
                    <a:pt x="1361" y="751"/>
                    <a:pt x="1361" y="751"/>
                  </a:cubicBezTo>
                  <a:cubicBezTo>
                    <a:pt x="1361" y="751"/>
                    <a:pt x="1361" y="751"/>
                    <a:pt x="1361" y="751"/>
                  </a:cubicBezTo>
                  <a:cubicBezTo>
                    <a:pt x="1362" y="749"/>
                    <a:pt x="1362" y="747"/>
                    <a:pt x="1362" y="746"/>
                  </a:cubicBezTo>
                  <a:cubicBezTo>
                    <a:pt x="1363" y="743"/>
                    <a:pt x="1363" y="743"/>
                    <a:pt x="1363" y="743"/>
                  </a:cubicBezTo>
                  <a:cubicBezTo>
                    <a:pt x="1363" y="742"/>
                    <a:pt x="1363" y="742"/>
                    <a:pt x="1363" y="742"/>
                  </a:cubicBezTo>
                  <a:cubicBezTo>
                    <a:pt x="1364" y="739"/>
                    <a:pt x="1364" y="739"/>
                    <a:pt x="1364" y="739"/>
                  </a:cubicBezTo>
                  <a:cubicBezTo>
                    <a:pt x="1365" y="735"/>
                    <a:pt x="1365" y="735"/>
                    <a:pt x="1365" y="735"/>
                  </a:cubicBezTo>
                  <a:lnTo>
                    <a:pt x="1369" y="743"/>
                  </a:lnTo>
                  <a:close/>
                  <a:moveTo>
                    <a:pt x="1349" y="709"/>
                  </a:moveTo>
                  <a:cubicBezTo>
                    <a:pt x="1349" y="708"/>
                    <a:pt x="1349" y="708"/>
                    <a:pt x="1349" y="708"/>
                  </a:cubicBezTo>
                  <a:cubicBezTo>
                    <a:pt x="1357" y="708"/>
                    <a:pt x="1357" y="708"/>
                    <a:pt x="1357" y="708"/>
                  </a:cubicBezTo>
                  <a:cubicBezTo>
                    <a:pt x="1359" y="708"/>
                    <a:pt x="1359" y="708"/>
                    <a:pt x="1359" y="708"/>
                  </a:cubicBezTo>
                  <a:cubicBezTo>
                    <a:pt x="1364" y="708"/>
                    <a:pt x="1364" y="708"/>
                    <a:pt x="1364" y="708"/>
                  </a:cubicBezTo>
                  <a:cubicBezTo>
                    <a:pt x="1364" y="709"/>
                    <a:pt x="1364" y="709"/>
                    <a:pt x="1364" y="709"/>
                  </a:cubicBezTo>
                  <a:cubicBezTo>
                    <a:pt x="1360" y="709"/>
                    <a:pt x="1360" y="709"/>
                    <a:pt x="1360" y="709"/>
                  </a:cubicBezTo>
                  <a:cubicBezTo>
                    <a:pt x="1357" y="709"/>
                    <a:pt x="1357" y="709"/>
                    <a:pt x="1357" y="709"/>
                  </a:cubicBezTo>
                  <a:lnTo>
                    <a:pt x="1349" y="709"/>
                  </a:lnTo>
                  <a:close/>
                  <a:moveTo>
                    <a:pt x="1355" y="730"/>
                  </a:moveTo>
                  <a:cubicBezTo>
                    <a:pt x="1352" y="719"/>
                    <a:pt x="1352" y="719"/>
                    <a:pt x="1352" y="719"/>
                  </a:cubicBezTo>
                  <a:cubicBezTo>
                    <a:pt x="1350" y="714"/>
                    <a:pt x="1350" y="714"/>
                    <a:pt x="1350" y="714"/>
                  </a:cubicBezTo>
                  <a:cubicBezTo>
                    <a:pt x="1352" y="714"/>
                    <a:pt x="1352" y="714"/>
                    <a:pt x="1352" y="714"/>
                  </a:cubicBezTo>
                  <a:cubicBezTo>
                    <a:pt x="1362" y="714"/>
                    <a:pt x="1362" y="714"/>
                    <a:pt x="1362" y="714"/>
                  </a:cubicBezTo>
                  <a:cubicBezTo>
                    <a:pt x="1363" y="714"/>
                    <a:pt x="1363" y="714"/>
                    <a:pt x="1363" y="714"/>
                  </a:cubicBezTo>
                  <a:cubicBezTo>
                    <a:pt x="1363" y="715"/>
                    <a:pt x="1363" y="715"/>
                    <a:pt x="1363" y="715"/>
                  </a:cubicBezTo>
                  <a:cubicBezTo>
                    <a:pt x="1363" y="718"/>
                    <a:pt x="1362" y="720"/>
                    <a:pt x="1362" y="723"/>
                  </a:cubicBezTo>
                  <a:cubicBezTo>
                    <a:pt x="1361" y="726"/>
                    <a:pt x="1361" y="726"/>
                    <a:pt x="1361" y="726"/>
                  </a:cubicBezTo>
                  <a:cubicBezTo>
                    <a:pt x="1361" y="726"/>
                    <a:pt x="1361" y="727"/>
                    <a:pt x="1361" y="727"/>
                  </a:cubicBezTo>
                  <a:cubicBezTo>
                    <a:pt x="1361" y="728"/>
                    <a:pt x="1361" y="728"/>
                    <a:pt x="1361" y="728"/>
                  </a:cubicBezTo>
                  <a:cubicBezTo>
                    <a:pt x="1360" y="730"/>
                    <a:pt x="1360" y="732"/>
                    <a:pt x="1359" y="735"/>
                  </a:cubicBezTo>
                  <a:cubicBezTo>
                    <a:pt x="1359" y="738"/>
                    <a:pt x="1359" y="738"/>
                    <a:pt x="1359" y="738"/>
                  </a:cubicBezTo>
                  <a:cubicBezTo>
                    <a:pt x="1358" y="739"/>
                    <a:pt x="1358" y="739"/>
                    <a:pt x="1358" y="739"/>
                  </a:cubicBezTo>
                  <a:cubicBezTo>
                    <a:pt x="1358" y="741"/>
                    <a:pt x="1358" y="741"/>
                    <a:pt x="1358" y="741"/>
                  </a:cubicBezTo>
                  <a:cubicBezTo>
                    <a:pt x="1357" y="737"/>
                    <a:pt x="1357" y="737"/>
                    <a:pt x="1357" y="737"/>
                  </a:cubicBezTo>
                  <a:cubicBezTo>
                    <a:pt x="1356" y="735"/>
                    <a:pt x="1356" y="735"/>
                    <a:pt x="1356" y="735"/>
                  </a:cubicBezTo>
                  <a:lnTo>
                    <a:pt x="1355" y="730"/>
                  </a:lnTo>
                  <a:close/>
                  <a:moveTo>
                    <a:pt x="1347" y="808"/>
                  </a:moveTo>
                  <a:cubicBezTo>
                    <a:pt x="1347" y="805"/>
                    <a:pt x="1347" y="805"/>
                    <a:pt x="1347" y="805"/>
                  </a:cubicBezTo>
                  <a:cubicBezTo>
                    <a:pt x="1348" y="802"/>
                    <a:pt x="1348" y="802"/>
                    <a:pt x="1348" y="802"/>
                  </a:cubicBezTo>
                  <a:cubicBezTo>
                    <a:pt x="1348" y="802"/>
                    <a:pt x="1348" y="802"/>
                    <a:pt x="1348" y="802"/>
                  </a:cubicBezTo>
                  <a:cubicBezTo>
                    <a:pt x="1349" y="800"/>
                    <a:pt x="1349" y="799"/>
                    <a:pt x="1350" y="797"/>
                  </a:cubicBezTo>
                  <a:cubicBezTo>
                    <a:pt x="1351" y="793"/>
                    <a:pt x="1351" y="793"/>
                    <a:pt x="1351" y="793"/>
                  </a:cubicBezTo>
                  <a:cubicBezTo>
                    <a:pt x="1351" y="791"/>
                    <a:pt x="1351" y="791"/>
                    <a:pt x="1351" y="791"/>
                  </a:cubicBezTo>
                  <a:cubicBezTo>
                    <a:pt x="1352" y="789"/>
                    <a:pt x="1352" y="789"/>
                    <a:pt x="1352" y="789"/>
                  </a:cubicBezTo>
                  <a:cubicBezTo>
                    <a:pt x="1352" y="787"/>
                    <a:pt x="1352" y="787"/>
                    <a:pt x="1352" y="787"/>
                  </a:cubicBezTo>
                  <a:cubicBezTo>
                    <a:pt x="1353" y="786"/>
                    <a:pt x="1353" y="786"/>
                    <a:pt x="1353" y="786"/>
                  </a:cubicBezTo>
                  <a:cubicBezTo>
                    <a:pt x="1353" y="785"/>
                    <a:pt x="1353" y="783"/>
                    <a:pt x="1354" y="782"/>
                  </a:cubicBezTo>
                  <a:cubicBezTo>
                    <a:pt x="1354" y="780"/>
                    <a:pt x="1354" y="780"/>
                    <a:pt x="1354" y="780"/>
                  </a:cubicBezTo>
                  <a:cubicBezTo>
                    <a:pt x="1355" y="778"/>
                    <a:pt x="1355" y="778"/>
                    <a:pt x="1355" y="778"/>
                  </a:cubicBezTo>
                  <a:cubicBezTo>
                    <a:pt x="1363" y="785"/>
                    <a:pt x="1363" y="785"/>
                    <a:pt x="1363" y="785"/>
                  </a:cubicBezTo>
                  <a:cubicBezTo>
                    <a:pt x="1372" y="792"/>
                    <a:pt x="1372" y="792"/>
                    <a:pt x="1372" y="792"/>
                  </a:cubicBezTo>
                  <a:cubicBezTo>
                    <a:pt x="1371" y="793"/>
                    <a:pt x="1371" y="793"/>
                    <a:pt x="1371" y="793"/>
                  </a:cubicBezTo>
                  <a:cubicBezTo>
                    <a:pt x="1369" y="794"/>
                    <a:pt x="1369" y="794"/>
                    <a:pt x="1369" y="794"/>
                  </a:cubicBezTo>
                  <a:cubicBezTo>
                    <a:pt x="1367" y="795"/>
                    <a:pt x="1367" y="795"/>
                    <a:pt x="1367" y="795"/>
                  </a:cubicBezTo>
                  <a:cubicBezTo>
                    <a:pt x="1364" y="797"/>
                    <a:pt x="1364" y="797"/>
                    <a:pt x="1364" y="797"/>
                  </a:cubicBezTo>
                  <a:cubicBezTo>
                    <a:pt x="1363" y="798"/>
                    <a:pt x="1363" y="798"/>
                    <a:pt x="1363" y="798"/>
                  </a:cubicBezTo>
                  <a:cubicBezTo>
                    <a:pt x="1361" y="799"/>
                    <a:pt x="1361" y="799"/>
                    <a:pt x="1361" y="799"/>
                  </a:cubicBezTo>
                  <a:cubicBezTo>
                    <a:pt x="1360" y="800"/>
                    <a:pt x="1360" y="800"/>
                    <a:pt x="1360" y="800"/>
                  </a:cubicBezTo>
                  <a:cubicBezTo>
                    <a:pt x="1359" y="800"/>
                    <a:pt x="1359" y="800"/>
                    <a:pt x="1359" y="800"/>
                  </a:cubicBezTo>
                  <a:cubicBezTo>
                    <a:pt x="1355" y="802"/>
                    <a:pt x="1355" y="802"/>
                    <a:pt x="1355" y="802"/>
                  </a:cubicBezTo>
                  <a:cubicBezTo>
                    <a:pt x="1352" y="805"/>
                    <a:pt x="1352" y="805"/>
                    <a:pt x="1352" y="805"/>
                  </a:cubicBezTo>
                  <a:cubicBezTo>
                    <a:pt x="1351" y="805"/>
                    <a:pt x="1351" y="805"/>
                    <a:pt x="1351" y="805"/>
                  </a:cubicBezTo>
                  <a:cubicBezTo>
                    <a:pt x="1349" y="806"/>
                    <a:pt x="1349" y="806"/>
                    <a:pt x="1349" y="806"/>
                  </a:cubicBezTo>
                  <a:cubicBezTo>
                    <a:pt x="1347" y="808"/>
                    <a:pt x="1347" y="808"/>
                    <a:pt x="1347" y="808"/>
                  </a:cubicBezTo>
                  <a:cubicBezTo>
                    <a:pt x="1347" y="808"/>
                    <a:pt x="1347" y="808"/>
                    <a:pt x="1347" y="808"/>
                  </a:cubicBezTo>
                  <a:close/>
                  <a:moveTo>
                    <a:pt x="1332" y="850"/>
                  </a:moveTo>
                  <a:cubicBezTo>
                    <a:pt x="1333" y="848"/>
                    <a:pt x="1333" y="848"/>
                    <a:pt x="1333" y="848"/>
                  </a:cubicBezTo>
                  <a:cubicBezTo>
                    <a:pt x="1334" y="846"/>
                    <a:pt x="1334" y="846"/>
                    <a:pt x="1334" y="846"/>
                  </a:cubicBezTo>
                  <a:cubicBezTo>
                    <a:pt x="1334" y="844"/>
                    <a:pt x="1335" y="843"/>
                    <a:pt x="1335" y="841"/>
                  </a:cubicBezTo>
                  <a:cubicBezTo>
                    <a:pt x="1337" y="838"/>
                    <a:pt x="1337" y="838"/>
                    <a:pt x="1337" y="838"/>
                  </a:cubicBezTo>
                  <a:cubicBezTo>
                    <a:pt x="1338" y="835"/>
                    <a:pt x="1338" y="835"/>
                    <a:pt x="1338" y="835"/>
                  </a:cubicBezTo>
                  <a:cubicBezTo>
                    <a:pt x="1338" y="833"/>
                    <a:pt x="1338" y="833"/>
                    <a:pt x="1338" y="833"/>
                  </a:cubicBezTo>
                  <a:cubicBezTo>
                    <a:pt x="1339" y="831"/>
                    <a:pt x="1339" y="831"/>
                    <a:pt x="1339" y="831"/>
                  </a:cubicBezTo>
                  <a:cubicBezTo>
                    <a:pt x="1340" y="830"/>
                    <a:pt x="1340" y="828"/>
                    <a:pt x="1340" y="827"/>
                  </a:cubicBezTo>
                  <a:cubicBezTo>
                    <a:pt x="1342" y="823"/>
                    <a:pt x="1342" y="823"/>
                    <a:pt x="1342" y="823"/>
                  </a:cubicBezTo>
                  <a:cubicBezTo>
                    <a:pt x="1343" y="819"/>
                    <a:pt x="1343" y="819"/>
                    <a:pt x="1343" y="819"/>
                  </a:cubicBezTo>
                  <a:cubicBezTo>
                    <a:pt x="1343" y="818"/>
                    <a:pt x="1343" y="818"/>
                    <a:pt x="1343" y="818"/>
                  </a:cubicBezTo>
                  <a:cubicBezTo>
                    <a:pt x="1353" y="826"/>
                    <a:pt x="1353" y="826"/>
                    <a:pt x="1353" y="826"/>
                  </a:cubicBezTo>
                  <a:cubicBezTo>
                    <a:pt x="1362" y="835"/>
                    <a:pt x="1362" y="835"/>
                    <a:pt x="1362" y="835"/>
                  </a:cubicBezTo>
                  <a:cubicBezTo>
                    <a:pt x="1362" y="835"/>
                    <a:pt x="1362" y="835"/>
                    <a:pt x="1362" y="835"/>
                  </a:cubicBezTo>
                  <a:cubicBezTo>
                    <a:pt x="1360" y="836"/>
                    <a:pt x="1360" y="836"/>
                    <a:pt x="1360" y="836"/>
                  </a:cubicBezTo>
                  <a:cubicBezTo>
                    <a:pt x="1357" y="838"/>
                    <a:pt x="1357" y="838"/>
                    <a:pt x="1357" y="838"/>
                  </a:cubicBezTo>
                  <a:cubicBezTo>
                    <a:pt x="1354" y="840"/>
                    <a:pt x="1354" y="840"/>
                    <a:pt x="1354" y="840"/>
                  </a:cubicBezTo>
                  <a:cubicBezTo>
                    <a:pt x="1350" y="842"/>
                    <a:pt x="1350" y="842"/>
                    <a:pt x="1350" y="842"/>
                  </a:cubicBezTo>
                  <a:cubicBezTo>
                    <a:pt x="1349" y="843"/>
                    <a:pt x="1349" y="843"/>
                    <a:pt x="1349" y="843"/>
                  </a:cubicBezTo>
                  <a:cubicBezTo>
                    <a:pt x="1347" y="844"/>
                    <a:pt x="1347" y="844"/>
                    <a:pt x="1347" y="844"/>
                  </a:cubicBezTo>
                  <a:cubicBezTo>
                    <a:pt x="1344" y="845"/>
                    <a:pt x="1344" y="845"/>
                    <a:pt x="1344" y="845"/>
                  </a:cubicBezTo>
                  <a:cubicBezTo>
                    <a:pt x="1342" y="847"/>
                    <a:pt x="1342" y="847"/>
                    <a:pt x="1342" y="847"/>
                  </a:cubicBezTo>
                  <a:cubicBezTo>
                    <a:pt x="1338" y="849"/>
                    <a:pt x="1338" y="849"/>
                    <a:pt x="1338" y="849"/>
                  </a:cubicBezTo>
                  <a:cubicBezTo>
                    <a:pt x="1336" y="851"/>
                    <a:pt x="1336" y="851"/>
                    <a:pt x="1336" y="851"/>
                  </a:cubicBezTo>
                  <a:cubicBezTo>
                    <a:pt x="1334" y="852"/>
                    <a:pt x="1334" y="852"/>
                    <a:pt x="1334" y="852"/>
                  </a:cubicBezTo>
                  <a:cubicBezTo>
                    <a:pt x="1331" y="854"/>
                    <a:pt x="1331" y="854"/>
                    <a:pt x="1331" y="854"/>
                  </a:cubicBezTo>
                  <a:lnTo>
                    <a:pt x="1332" y="850"/>
                  </a:lnTo>
                  <a:close/>
                  <a:moveTo>
                    <a:pt x="1314" y="893"/>
                  </a:moveTo>
                  <a:cubicBezTo>
                    <a:pt x="1315" y="891"/>
                    <a:pt x="1315" y="891"/>
                    <a:pt x="1315" y="891"/>
                  </a:cubicBezTo>
                  <a:cubicBezTo>
                    <a:pt x="1316" y="890"/>
                    <a:pt x="1316" y="890"/>
                    <a:pt x="1316" y="890"/>
                  </a:cubicBezTo>
                  <a:cubicBezTo>
                    <a:pt x="1317" y="887"/>
                    <a:pt x="1317" y="887"/>
                    <a:pt x="1317" y="887"/>
                  </a:cubicBezTo>
                  <a:cubicBezTo>
                    <a:pt x="1317" y="886"/>
                    <a:pt x="1317" y="886"/>
                    <a:pt x="1317" y="886"/>
                  </a:cubicBezTo>
                  <a:cubicBezTo>
                    <a:pt x="1319" y="882"/>
                    <a:pt x="1319" y="882"/>
                    <a:pt x="1319" y="882"/>
                  </a:cubicBezTo>
                  <a:cubicBezTo>
                    <a:pt x="1321" y="878"/>
                    <a:pt x="1321" y="878"/>
                    <a:pt x="1321" y="878"/>
                  </a:cubicBezTo>
                  <a:cubicBezTo>
                    <a:pt x="1322" y="876"/>
                    <a:pt x="1322" y="876"/>
                    <a:pt x="1322" y="876"/>
                  </a:cubicBezTo>
                  <a:cubicBezTo>
                    <a:pt x="1323" y="873"/>
                    <a:pt x="1323" y="873"/>
                    <a:pt x="1323" y="873"/>
                  </a:cubicBezTo>
                  <a:cubicBezTo>
                    <a:pt x="1324" y="872"/>
                    <a:pt x="1324" y="872"/>
                    <a:pt x="1324" y="872"/>
                  </a:cubicBezTo>
                  <a:cubicBezTo>
                    <a:pt x="1325" y="869"/>
                    <a:pt x="1325" y="869"/>
                    <a:pt x="1325" y="869"/>
                  </a:cubicBezTo>
                  <a:cubicBezTo>
                    <a:pt x="1325" y="868"/>
                    <a:pt x="1325" y="868"/>
                    <a:pt x="1325" y="868"/>
                  </a:cubicBezTo>
                  <a:cubicBezTo>
                    <a:pt x="1325" y="867"/>
                    <a:pt x="1325" y="867"/>
                    <a:pt x="1325" y="867"/>
                  </a:cubicBezTo>
                  <a:cubicBezTo>
                    <a:pt x="1327" y="864"/>
                    <a:pt x="1327" y="864"/>
                    <a:pt x="1327" y="864"/>
                  </a:cubicBezTo>
                  <a:cubicBezTo>
                    <a:pt x="1327" y="864"/>
                    <a:pt x="1327" y="864"/>
                    <a:pt x="1327" y="864"/>
                  </a:cubicBezTo>
                  <a:cubicBezTo>
                    <a:pt x="1336" y="870"/>
                    <a:pt x="1336" y="870"/>
                    <a:pt x="1336" y="870"/>
                  </a:cubicBezTo>
                  <a:cubicBezTo>
                    <a:pt x="1349" y="880"/>
                    <a:pt x="1349" y="880"/>
                    <a:pt x="1349" y="880"/>
                  </a:cubicBezTo>
                  <a:cubicBezTo>
                    <a:pt x="1347" y="881"/>
                    <a:pt x="1347" y="881"/>
                    <a:pt x="1347" y="881"/>
                  </a:cubicBezTo>
                  <a:cubicBezTo>
                    <a:pt x="1345" y="882"/>
                    <a:pt x="1345" y="882"/>
                    <a:pt x="1345" y="882"/>
                  </a:cubicBezTo>
                  <a:cubicBezTo>
                    <a:pt x="1342" y="883"/>
                    <a:pt x="1342" y="883"/>
                    <a:pt x="1342" y="883"/>
                  </a:cubicBezTo>
                  <a:cubicBezTo>
                    <a:pt x="1342" y="883"/>
                    <a:pt x="1342" y="883"/>
                    <a:pt x="1342" y="883"/>
                  </a:cubicBezTo>
                  <a:cubicBezTo>
                    <a:pt x="1340" y="884"/>
                    <a:pt x="1340" y="884"/>
                    <a:pt x="1340" y="884"/>
                  </a:cubicBezTo>
                  <a:cubicBezTo>
                    <a:pt x="1338" y="885"/>
                    <a:pt x="1338" y="885"/>
                    <a:pt x="1338" y="885"/>
                  </a:cubicBezTo>
                  <a:cubicBezTo>
                    <a:pt x="1336" y="886"/>
                    <a:pt x="1336" y="886"/>
                    <a:pt x="1336" y="886"/>
                  </a:cubicBezTo>
                  <a:cubicBezTo>
                    <a:pt x="1333" y="888"/>
                    <a:pt x="1333" y="888"/>
                    <a:pt x="1333" y="888"/>
                  </a:cubicBezTo>
                  <a:cubicBezTo>
                    <a:pt x="1331" y="889"/>
                    <a:pt x="1331" y="889"/>
                    <a:pt x="1331" y="889"/>
                  </a:cubicBezTo>
                  <a:cubicBezTo>
                    <a:pt x="1327" y="891"/>
                    <a:pt x="1327" y="891"/>
                    <a:pt x="1327" y="891"/>
                  </a:cubicBezTo>
                  <a:cubicBezTo>
                    <a:pt x="1324" y="892"/>
                    <a:pt x="1324" y="892"/>
                    <a:pt x="1324" y="892"/>
                  </a:cubicBezTo>
                  <a:cubicBezTo>
                    <a:pt x="1323" y="893"/>
                    <a:pt x="1323" y="893"/>
                    <a:pt x="1323" y="893"/>
                  </a:cubicBezTo>
                  <a:cubicBezTo>
                    <a:pt x="1320" y="894"/>
                    <a:pt x="1320" y="894"/>
                    <a:pt x="1320" y="894"/>
                  </a:cubicBezTo>
                  <a:cubicBezTo>
                    <a:pt x="1319" y="895"/>
                    <a:pt x="1319" y="895"/>
                    <a:pt x="1319" y="895"/>
                  </a:cubicBezTo>
                  <a:cubicBezTo>
                    <a:pt x="1317" y="896"/>
                    <a:pt x="1317" y="896"/>
                    <a:pt x="1317" y="896"/>
                  </a:cubicBezTo>
                  <a:cubicBezTo>
                    <a:pt x="1312" y="898"/>
                    <a:pt x="1312" y="898"/>
                    <a:pt x="1312" y="898"/>
                  </a:cubicBezTo>
                  <a:cubicBezTo>
                    <a:pt x="1312" y="896"/>
                    <a:pt x="1313" y="895"/>
                    <a:pt x="1314" y="893"/>
                  </a:cubicBezTo>
                  <a:close/>
                  <a:moveTo>
                    <a:pt x="1300" y="921"/>
                  </a:moveTo>
                  <a:cubicBezTo>
                    <a:pt x="1301" y="920"/>
                    <a:pt x="1301" y="920"/>
                    <a:pt x="1301" y="920"/>
                  </a:cubicBezTo>
                  <a:cubicBezTo>
                    <a:pt x="1302" y="919"/>
                    <a:pt x="1302" y="919"/>
                    <a:pt x="1302" y="919"/>
                  </a:cubicBezTo>
                  <a:cubicBezTo>
                    <a:pt x="1303" y="917"/>
                    <a:pt x="1303" y="917"/>
                    <a:pt x="1303" y="917"/>
                  </a:cubicBezTo>
                  <a:cubicBezTo>
                    <a:pt x="1304" y="913"/>
                    <a:pt x="1304" y="913"/>
                    <a:pt x="1304" y="913"/>
                  </a:cubicBezTo>
                  <a:cubicBezTo>
                    <a:pt x="1305" y="912"/>
                    <a:pt x="1305" y="912"/>
                    <a:pt x="1305" y="912"/>
                  </a:cubicBezTo>
                  <a:cubicBezTo>
                    <a:pt x="1305" y="911"/>
                    <a:pt x="1305" y="911"/>
                    <a:pt x="1305" y="911"/>
                  </a:cubicBezTo>
                  <a:cubicBezTo>
                    <a:pt x="1306" y="910"/>
                    <a:pt x="1306" y="910"/>
                    <a:pt x="1306" y="910"/>
                  </a:cubicBezTo>
                  <a:cubicBezTo>
                    <a:pt x="1307" y="908"/>
                    <a:pt x="1307" y="908"/>
                    <a:pt x="1307" y="908"/>
                  </a:cubicBezTo>
                  <a:cubicBezTo>
                    <a:pt x="1316" y="914"/>
                    <a:pt x="1316" y="914"/>
                    <a:pt x="1316" y="914"/>
                  </a:cubicBezTo>
                  <a:cubicBezTo>
                    <a:pt x="1327" y="922"/>
                    <a:pt x="1327" y="922"/>
                    <a:pt x="1327" y="922"/>
                  </a:cubicBezTo>
                  <a:cubicBezTo>
                    <a:pt x="1324" y="922"/>
                    <a:pt x="1324" y="922"/>
                    <a:pt x="1324" y="922"/>
                  </a:cubicBezTo>
                  <a:cubicBezTo>
                    <a:pt x="1322" y="922"/>
                    <a:pt x="1322" y="922"/>
                    <a:pt x="1322" y="922"/>
                  </a:cubicBezTo>
                  <a:cubicBezTo>
                    <a:pt x="1321" y="922"/>
                    <a:pt x="1321" y="922"/>
                    <a:pt x="1321" y="922"/>
                  </a:cubicBezTo>
                  <a:cubicBezTo>
                    <a:pt x="1321" y="922"/>
                    <a:pt x="1321" y="922"/>
                    <a:pt x="1321" y="922"/>
                  </a:cubicBezTo>
                  <a:cubicBezTo>
                    <a:pt x="1319" y="922"/>
                    <a:pt x="1319" y="922"/>
                    <a:pt x="1319" y="922"/>
                  </a:cubicBezTo>
                  <a:cubicBezTo>
                    <a:pt x="1317" y="922"/>
                    <a:pt x="1317" y="922"/>
                    <a:pt x="1317" y="922"/>
                  </a:cubicBezTo>
                  <a:cubicBezTo>
                    <a:pt x="1315" y="922"/>
                    <a:pt x="1315" y="922"/>
                    <a:pt x="1315" y="922"/>
                  </a:cubicBezTo>
                  <a:cubicBezTo>
                    <a:pt x="1313" y="922"/>
                    <a:pt x="1313" y="922"/>
                    <a:pt x="1313" y="922"/>
                  </a:cubicBezTo>
                  <a:cubicBezTo>
                    <a:pt x="1308" y="922"/>
                    <a:pt x="1308" y="922"/>
                    <a:pt x="1308" y="922"/>
                  </a:cubicBezTo>
                  <a:cubicBezTo>
                    <a:pt x="1305" y="922"/>
                    <a:pt x="1305" y="922"/>
                    <a:pt x="1305" y="922"/>
                  </a:cubicBezTo>
                  <a:cubicBezTo>
                    <a:pt x="1303" y="922"/>
                    <a:pt x="1303" y="922"/>
                    <a:pt x="1303" y="922"/>
                  </a:cubicBezTo>
                  <a:cubicBezTo>
                    <a:pt x="1301" y="922"/>
                    <a:pt x="1301" y="922"/>
                    <a:pt x="1301" y="922"/>
                  </a:cubicBezTo>
                  <a:cubicBezTo>
                    <a:pt x="1301" y="922"/>
                    <a:pt x="1301" y="922"/>
                    <a:pt x="1301" y="922"/>
                  </a:cubicBezTo>
                  <a:cubicBezTo>
                    <a:pt x="1301" y="922"/>
                    <a:pt x="1301" y="922"/>
                    <a:pt x="1301" y="922"/>
                  </a:cubicBezTo>
                  <a:cubicBezTo>
                    <a:pt x="1301" y="922"/>
                    <a:pt x="1301" y="922"/>
                    <a:pt x="1301" y="922"/>
                  </a:cubicBezTo>
                  <a:cubicBezTo>
                    <a:pt x="1300" y="922"/>
                    <a:pt x="1300" y="922"/>
                    <a:pt x="1300" y="922"/>
                  </a:cubicBezTo>
                  <a:lnTo>
                    <a:pt x="1300" y="921"/>
                  </a:lnTo>
                  <a:close/>
                  <a:moveTo>
                    <a:pt x="1299" y="1008"/>
                  </a:moveTo>
                  <a:cubicBezTo>
                    <a:pt x="1295" y="1008"/>
                    <a:pt x="1295" y="1008"/>
                    <a:pt x="1295" y="1008"/>
                  </a:cubicBezTo>
                  <a:cubicBezTo>
                    <a:pt x="1293" y="1008"/>
                    <a:pt x="1293" y="1008"/>
                    <a:pt x="1293" y="1008"/>
                  </a:cubicBezTo>
                  <a:cubicBezTo>
                    <a:pt x="1294" y="1007"/>
                    <a:pt x="1294" y="1007"/>
                    <a:pt x="1294" y="1007"/>
                  </a:cubicBezTo>
                  <a:cubicBezTo>
                    <a:pt x="1297" y="1006"/>
                    <a:pt x="1297" y="1006"/>
                    <a:pt x="1297" y="1006"/>
                  </a:cubicBezTo>
                  <a:cubicBezTo>
                    <a:pt x="1302" y="1001"/>
                    <a:pt x="1302" y="1001"/>
                    <a:pt x="1302" y="1001"/>
                  </a:cubicBezTo>
                  <a:cubicBezTo>
                    <a:pt x="1303" y="1008"/>
                    <a:pt x="1303" y="1008"/>
                    <a:pt x="1303" y="1008"/>
                  </a:cubicBezTo>
                  <a:lnTo>
                    <a:pt x="1299" y="1008"/>
                  </a:lnTo>
                  <a:close/>
                  <a:moveTo>
                    <a:pt x="1300" y="1016"/>
                  </a:moveTo>
                  <a:cubicBezTo>
                    <a:pt x="1300" y="1017"/>
                    <a:pt x="1300" y="1017"/>
                    <a:pt x="1300" y="1017"/>
                  </a:cubicBezTo>
                  <a:cubicBezTo>
                    <a:pt x="1300" y="1017"/>
                    <a:pt x="1300" y="1017"/>
                    <a:pt x="1300" y="1017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299" y="1016"/>
                    <a:pt x="1299" y="1016"/>
                    <a:pt x="1299" y="1016"/>
                  </a:cubicBezTo>
                  <a:lnTo>
                    <a:pt x="1300" y="1016"/>
                  </a:lnTo>
                  <a:close/>
                  <a:moveTo>
                    <a:pt x="1293" y="961"/>
                  </a:moveTo>
                  <a:cubicBezTo>
                    <a:pt x="1291" y="963"/>
                    <a:pt x="1291" y="963"/>
                    <a:pt x="1291" y="963"/>
                  </a:cubicBezTo>
                  <a:cubicBezTo>
                    <a:pt x="1286" y="956"/>
                    <a:pt x="1286" y="956"/>
                    <a:pt x="1286" y="956"/>
                  </a:cubicBezTo>
                  <a:cubicBezTo>
                    <a:pt x="1288" y="956"/>
                    <a:pt x="1288" y="956"/>
                    <a:pt x="1288" y="956"/>
                  </a:cubicBezTo>
                  <a:cubicBezTo>
                    <a:pt x="1296" y="956"/>
                    <a:pt x="1296" y="956"/>
                    <a:pt x="1296" y="956"/>
                  </a:cubicBezTo>
                  <a:lnTo>
                    <a:pt x="1293" y="961"/>
                  </a:lnTo>
                  <a:close/>
                  <a:moveTo>
                    <a:pt x="1297" y="964"/>
                  </a:moveTo>
                  <a:cubicBezTo>
                    <a:pt x="1299" y="961"/>
                    <a:pt x="1299" y="961"/>
                    <a:pt x="1299" y="961"/>
                  </a:cubicBezTo>
                  <a:cubicBezTo>
                    <a:pt x="1299" y="966"/>
                    <a:pt x="1299" y="966"/>
                    <a:pt x="1299" y="966"/>
                  </a:cubicBezTo>
                  <a:cubicBezTo>
                    <a:pt x="1299" y="971"/>
                    <a:pt x="1299" y="971"/>
                    <a:pt x="1299" y="971"/>
                  </a:cubicBezTo>
                  <a:cubicBezTo>
                    <a:pt x="1299" y="974"/>
                    <a:pt x="1299" y="974"/>
                    <a:pt x="1299" y="974"/>
                  </a:cubicBezTo>
                  <a:cubicBezTo>
                    <a:pt x="1294" y="968"/>
                    <a:pt x="1294" y="968"/>
                    <a:pt x="1294" y="968"/>
                  </a:cubicBezTo>
                  <a:cubicBezTo>
                    <a:pt x="1295" y="967"/>
                    <a:pt x="1295" y="967"/>
                    <a:pt x="1295" y="967"/>
                  </a:cubicBezTo>
                  <a:lnTo>
                    <a:pt x="1297" y="964"/>
                  </a:lnTo>
                  <a:close/>
                  <a:moveTo>
                    <a:pt x="1291" y="972"/>
                  </a:moveTo>
                  <a:cubicBezTo>
                    <a:pt x="1296" y="979"/>
                    <a:pt x="1296" y="979"/>
                    <a:pt x="1296" y="979"/>
                  </a:cubicBezTo>
                  <a:cubicBezTo>
                    <a:pt x="1295" y="979"/>
                    <a:pt x="1295" y="979"/>
                    <a:pt x="1295" y="979"/>
                  </a:cubicBezTo>
                  <a:cubicBezTo>
                    <a:pt x="1287" y="979"/>
                    <a:pt x="1287" y="979"/>
                    <a:pt x="1287" y="979"/>
                  </a:cubicBezTo>
                  <a:cubicBezTo>
                    <a:pt x="1286" y="979"/>
                    <a:pt x="1286" y="979"/>
                    <a:pt x="1286" y="979"/>
                  </a:cubicBezTo>
                  <a:cubicBezTo>
                    <a:pt x="1286" y="979"/>
                    <a:pt x="1286" y="979"/>
                    <a:pt x="1286" y="979"/>
                  </a:cubicBezTo>
                  <a:cubicBezTo>
                    <a:pt x="1290" y="974"/>
                    <a:pt x="1290" y="974"/>
                    <a:pt x="1290" y="974"/>
                  </a:cubicBezTo>
                  <a:lnTo>
                    <a:pt x="1291" y="972"/>
                  </a:lnTo>
                  <a:close/>
                  <a:moveTo>
                    <a:pt x="1286" y="984"/>
                  </a:moveTo>
                  <a:cubicBezTo>
                    <a:pt x="1292" y="984"/>
                    <a:pt x="1292" y="984"/>
                    <a:pt x="1292" y="984"/>
                  </a:cubicBezTo>
                  <a:cubicBezTo>
                    <a:pt x="1294" y="984"/>
                    <a:pt x="1294" y="984"/>
                    <a:pt x="1294" y="984"/>
                  </a:cubicBezTo>
                  <a:cubicBezTo>
                    <a:pt x="1293" y="985"/>
                    <a:pt x="1293" y="985"/>
                    <a:pt x="1293" y="985"/>
                  </a:cubicBezTo>
                  <a:cubicBezTo>
                    <a:pt x="1289" y="988"/>
                    <a:pt x="1289" y="988"/>
                    <a:pt x="1289" y="988"/>
                  </a:cubicBezTo>
                  <a:cubicBezTo>
                    <a:pt x="1285" y="991"/>
                    <a:pt x="1285" y="991"/>
                    <a:pt x="1285" y="991"/>
                  </a:cubicBezTo>
                  <a:cubicBezTo>
                    <a:pt x="1284" y="984"/>
                    <a:pt x="1284" y="984"/>
                    <a:pt x="1284" y="984"/>
                  </a:cubicBezTo>
                  <a:lnTo>
                    <a:pt x="1286" y="984"/>
                  </a:lnTo>
                  <a:close/>
                  <a:moveTo>
                    <a:pt x="1287" y="1003"/>
                  </a:moveTo>
                  <a:cubicBezTo>
                    <a:pt x="1287" y="1000"/>
                    <a:pt x="1287" y="1000"/>
                    <a:pt x="1287" y="1000"/>
                  </a:cubicBezTo>
                  <a:cubicBezTo>
                    <a:pt x="1286" y="997"/>
                    <a:pt x="1286" y="997"/>
                    <a:pt x="1286" y="997"/>
                  </a:cubicBezTo>
                  <a:cubicBezTo>
                    <a:pt x="1287" y="996"/>
                    <a:pt x="1287" y="996"/>
                    <a:pt x="1287" y="996"/>
                  </a:cubicBezTo>
                  <a:cubicBezTo>
                    <a:pt x="1293" y="991"/>
                    <a:pt x="1293" y="991"/>
                    <a:pt x="1293" y="991"/>
                  </a:cubicBezTo>
                  <a:cubicBezTo>
                    <a:pt x="1294" y="991"/>
                    <a:pt x="1294" y="991"/>
                    <a:pt x="1294" y="991"/>
                  </a:cubicBezTo>
                  <a:cubicBezTo>
                    <a:pt x="1293" y="992"/>
                    <a:pt x="1293" y="992"/>
                    <a:pt x="1293" y="992"/>
                  </a:cubicBezTo>
                  <a:cubicBezTo>
                    <a:pt x="1289" y="999"/>
                    <a:pt x="1289" y="999"/>
                    <a:pt x="1289" y="999"/>
                  </a:cubicBezTo>
                  <a:cubicBezTo>
                    <a:pt x="1288" y="1001"/>
                    <a:pt x="1288" y="1001"/>
                    <a:pt x="1288" y="1001"/>
                  </a:cubicBezTo>
                  <a:lnTo>
                    <a:pt x="1287" y="1003"/>
                  </a:lnTo>
                  <a:close/>
                  <a:moveTo>
                    <a:pt x="1288" y="1015"/>
                  </a:moveTo>
                  <a:cubicBezTo>
                    <a:pt x="1287" y="1016"/>
                    <a:pt x="1287" y="1016"/>
                    <a:pt x="1287" y="1016"/>
                  </a:cubicBezTo>
                  <a:cubicBezTo>
                    <a:pt x="1286" y="1016"/>
                    <a:pt x="1286" y="1016"/>
                    <a:pt x="1286" y="1016"/>
                  </a:cubicBezTo>
                  <a:cubicBezTo>
                    <a:pt x="1286" y="1015"/>
                    <a:pt x="1286" y="1015"/>
                    <a:pt x="1286" y="1015"/>
                  </a:cubicBezTo>
                  <a:cubicBezTo>
                    <a:pt x="1287" y="1014"/>
                    <a:pt x="1287" y="1014"/>
                    <a:pt x="1287" y="1014"/>
                  </a:cubicBezTo>
                  <a:lnTo>
                    <a:pt x="1288" y="1015"/>
                  </a:lnTo>
                  <a:close/>
                  <a:moveTo>
                    <a:pt x="1299" y="991"/>
                  </a:moveTo>
                  <a:cubicBezTo>
                    <a:pt x="1300" y="990"/>
                    <a:pt x="1300" y="990"/>
                    <a:pt x="1300" y="990"/>
                  </a:cubicBezTo>
                  <a:cubicBezTo>
                    <a:pt x="1300" y="992"/>
                    <a:pt x="1300" y="992"/>
                    <a:pt x="1300" y="992"/>
                  </a:cubicBezTo>
                  <a:cubicBezTo>
                    <a:pt x="1301" y="995"/>
                    <a:pt x="1301" y="995"/>
                    <a:pt x="1301" y="995"/>
                  </a:cubicBezTo>
                  <a:cubicBezTo>
                    <a:pt x="1299" y="997"/>
                    <a:pt x="1299" y="997"/>
                    <a:pt x="1299" y="997"/>
                  </a:cubicBezTo>
                  <a:cubicBezTo>
                    <a:pt x="1294" y="1001"/>
                    <a:pt x="1294" y="1001"/>
                    <a:pt x="1294" y="1001"/>
                  </a:cubicBezTo>
                  <a:cubicBezTo>
                    <a:pt x="1297" y="995"/>
                    <a:pt x="1297" y="995"/>
                    <a:pt x="1297" y="995"/>
                  </a:cubicBezTo>
                  <a:lnTo>
                    <a:pt x="1299" y="991"/>
                  </a:lnTo>
                  <a:close/>
                  <a:moveTo>
                    <a:pt x="1295" y="938"/>
                  </a:moveTo>
                  <a:cubicBezTo>
                    <a:pt x="1295" y="937"/>
                    <a:pt x="1295" y="937"/>
                    <a:pt x="1295" y="937"/>
                  </a:cubicBezTo>
                  <a:cubicBezTo>
                    <a:pt x="1296" y="936"/>
                    <a:pt x="1296" y="936"/>
                    <a:pt x="1296" y="936"/>
                  </a:cubicBezTo>
                  <a:cubicBezTo>
                    <a:pt x="1298" y="933"/>
                    <a:pt x="1298" y="933"/>
                    <a:pt x="1298" y="933"/>
                  </a:cubicBezTo>
                  <a:cubicBezTo>
                    <a:pt x="1299" y="932"/>
                    <a:pt x="1299" y="932"/>
                    <a:pt x="1299" y="932"/>
                  </a:cubicBezTo>
                  <a:cubicBezTo>
                    <a:pt x="1299" y="934"/>
                    <a:pt x="1299" y="934"/>
                    <a:pt x="1299" y="934"/>
                  </a:cubicBezTo>
                  <a:cubicBezTo>
                    <a:pt x="1299" y="938"/>
                    <a:pt x="1299" y="938"/>
                    <a:pt x="1299" y="938"/>
                  </a:cubicBezTo>
                  <a:cubicBezTo>
                    <a:pt x="1299" y="940"/>
                    <a:pt x="1299" y="940"/>
                    <a:pt x="1299" y="940"/>
                  </a:cubicBezTo>
                  <a:cubicBezTo>
                    <a:pt x="1299" y="941"/>
                    <a:pt x="1299" y="941"/>
                    <a:pt x="1299" y="941"/>
                  </a:cubicBezTo>
                  <a:cubicBezTo>
                    <a:pt x="1299" y="942"/>
                    <a:pt x="1299" y="942"/>
                    <a:pt x="1299" y="942"/>
                  </a:cubicBezTo>
                  <a:cubicBezTo>
                    <a:pt x="1297" y="943"/>
                    <a:pt x="1297" y="943"/>
                    <a:pt x="1297" y="943"/>
                  </a:cubicBezTo>
                  <a:cubicBezTo>
                    <a:pt x="1294" y="939"/>
                    <a:pt x="1294" y="939"/>
                    <a:pt x="1294" y="939"/>
                  </a:cubicBezTo>
                  <a:lnTo>
                    <a:pt x="1295" y="938"/>
                  </a:lnTo>
                  <a:close/>
                  <a:moveTo>
                    <a:pt x="1295" y="949"/>
                  </a:moveTo>
                  <a:cubicBezTo>
                    <a:pt x="1295" y="949"/>
                    <a:pt x="1295" y="949"/>
                    <a:pt x="1295" y="949"/>
                  </a:cubicBezTo>
                  <a:cubicBezTo>
                    <a:pt x="1296" y="950"/>
                    <a:pt x="1296" y="950"/>
                    <a:pt x="1296" y="950"/>
                  </a:cubicBezTo>
                  <a:cubicBezTo>
                    <a:pt x="1296" y="951"/>
                    <a:pt x="1296" y="951"/>
                    <a:pt x="1296" y="951"/>
                  </a:cubicBezTo>
                  <a:cubicBezTo>
                    <a:pt x="1292" y="951"/>
                    <a:pt x="1292" y="951"/>
                    <a:pt x="1292" y="951"/>
                  </a:cubicBezTo>
                  <a:lnTo>
                    <a:pt x="1295" y="949"/>
                  </a:lnTo>
                  <a:close/>
                  <a:moveTo>
                    <a:pt x="1291" y="946"/>
                  </a:moveTo>
                  <a:cubicBezTo>
                    <a:pt x="1288" y="947"/>
                    <a:pt x="1288" y="947"/>
                    <a:pt x="1288" y="947"/>
                  </a:cubicBezTo>
                  <a:cubicBezTo>
                    <a:pt x="1290" y="944"/>
                    <a:pt x="1290" y="944"/>
                    <a:pt x="1290" y="944"/>
                  </a:cubicBezTo>
                  <a:cubicBezTo>
                    <a:pt x="1291" y="943"/>
                    <a:pt x="1291" y="943"/>
                    <a:pt x="1291" y="943"/>
                  </a:cubicBezTo>
                  <a:cubicBezTo>
                    <a:pt x="1292" y="945"/>
                    <a:pt x="1292" y="945"/>
                    <a:pt x="1292" y="945"/>
                  </a:cubicBezTo>
                  <a:lnTo>
                    <a:pt x="1291" y="946"/>
                  </a:lnTo>
                  <a:close/>
                  <a:moveTo>
                    <a:pt x="1287" y="927"/>
                  </a:moveTo>
                  <a:cubicBezTo>
                    <a:pt x="1292" y="927"/>
                    <a:pt x="1292" y="927"/>
                    <a:pt x="1292" y="927"/>
                  </a:cubicBezTo>
                  <a:cubicBezTo>
                    <a:pt x="1290" y="930"/>
                    <a:pt x="1290" y="930"/>
                    <a:pt x="1290" y="930"/>
                  </a:cubicBezTo>
                  <a:cubicBezTo>
                    <a:pt x="1289" y="931"/>
                    <a:pt x="1289" y="931"/>
                    <a:pt x="1289" y="931"/>
                  </a:cubicBezTo>
                  <a:cubicBezTo>
                    <a:pt x="1289" y="932"/>
                    <a:pt x="1289" y="932"/>
                    <a:pt x="1289" y="932"/>
                  </a:cubicBezTo>
                  <a:cubicBezTo>
                    <a:pt x="1289" y="932"/>
                    <a:pt x="1289" y="932"/>
                    <a:pt x="1289" y="932"/>
                  </a:cubicBezTo>
                  <a:cubicBezTo>
                    <a:pt x="1289" y="932"/>
                    <a:pt x="1289" y="932"/>
                    <a:pt x="1289" y="932"/>
                  </a:cubicBezTo>
                  <a:cubicBezTo>
                    <a:pt x="1287" y="929"/>
                    <a:pt x="1287" y="929"/>
                    <a:pt x="1287" y="929"/>
                  </a:cubicBezTo>
                  <a:cubicBezTo>
                    <a:pt x="1286" y="927"/>
                    <a:pt x="1286" y="927"/>
                    <a:pt x="1286" y="927"/>
                  </a:cubicBezTo>
                  <a:lnTo>
                    <a:pt x="1287" y="927"/>
                  </a:lnTo>
                  <a:close/>
                  <a:moveTo>
                    <a:pt x="1283" y="938"/>
                  </a:moveTo>
                  <a:cubicBezTo>
                    <a:pt x="1283" y="935"/>
                    <a:pt x="1283" y="935"/>
                    <a:pt x="1283" y="935"/>
                  </a:cubicBezTo>
                  <a:cubicBezTo>
                    <a:pt x="1283" y="932"/>
                    <a:pt x="1283" y="932"/>
                    <a:pt x="1283" y="932"/>
                  </a:cubicBezTo>
                  <a:cubicBezTo>
                    <a:pt x="1287" y="937"/>
                    <a:pt x="1287" y="937"/>
                    <a:pt x="1287" y="937"/>
                  </a:cubicBezTo>
                  <a:cubicBezTo>
                    <a:pt x="1286" y="938"/>
                    <a:pt x="1286" y="938"/>
                    <a:pt x="1286" y="938"/>
                  </a:cubicBezTo>
                  <a:cubicBezTo>
                    <a:pt x="1285" y="940"/>
                    <a:pt x="1285" y="940"/>
                    <a:pt x="1285" y="940"/>
                  </a:cubicBezTo>
                  <a:cubicBezTo>
                    <a:pt x="1283" y="943"/>
                    <a:pt x="1283" y="943"/>
                    <a:pt x="1283" y="943"/>
                  </a:cubicBezTo>
                  <a:lnTo>
                    <a:pt x="1283" y="938"/>
                  </a:lnTo>
                  <a:close/>
                  <a:moveTo>
                    <a:pt x="1283" y="968"/>
                  </a:moveTo>
                  <a:cubicBezTo>
                    <a:pt x="1283" y="963"/>
                    <a:pt x="1283" y="963"/>
                    <a:pt x="1283" y="963"/>
                  </a:cubicBezTo>
                  <a:cubicBezTo>
                    <a:pt x="1283" y="961"/>
                    <a:pt x="1283" y="961"/>
                    <a:pt x="1283" y="961"/>
                  </a:cubicBezTo>
                  <a:cubicBezTo>
                    <a:pt x="1288" y="968"/>
                    <a:pt x="1288" y="968"/>
                    <a:pt x="1288" y="968"/>
                  </a:cubicBezTo>
                  <a:cubicBezTo>
                    <a:pt x="1288" y="968"/>
                    <a:pt x="1288" y="968"/>
                    <a:pt x="1288" y="968"/>
                  </a:cubicBezTo>
                  <a:cubicBezTo>
                    <a:pt x="1286" y="970"/>
                    <a:pt x="1286" y="970"/>
                    <a:pt x="1286" y="970"/>
                  </a:cubicBezTo>
                  <a:cubicBezTo>
                    <a:pt x="1283" y="974"/>
                    <a:pt x="1283" y="974"/>
                    <a:pt x="1283" y="974"/>
                  </a:cubicBezTo>
                  <a:lnTo>
                    <a:pt x="1283" y="968"/>
                  </a:lnTo>
                  <a:close/>
                  <a:moveTo>
                    <a:pt x="1274" y="998"/>
                  </a:moveTo>
                  <a:cubicBezTo>
                    <a:pt x="1276" y="994"/>
                    <a:pt x="1276" y="994"/>
                    <a:pt x="1276" y="994"/>
                  </a:cubicBezTo>
                  <a:cubicBezTo>
                    <a:pt x="1278" y="991"/>
                    <a:pt x="1278" y="991"/>
                    <a:pt x="1278" y="991"/>
                  </a:cubicBezTo>
                  <a:cubicBezTo>
                    <a:pt x="1279" y="989"/>
                    <a:pt x="1279" y="989"/>
                    <a:pt x="1279" y="989"/>
                  </a:cubicBezTo>
                  <a:cubicBezTo>
                    <a:pt x="1279" y="989"/>
                    <a:pt x="1279" y="989"/>
                    <a:pt x="1279" y="989"/>
                  </a:cubicBezTo>
                  <a:cubicBezTo>
                    <a:pt x="1279" y="989"/>
                    <a:pt x="1279" y="989"/>
                    <a:pt x="1279" y="989"/>
                  </a:cubicBezTo>
                  <a:cubicBezTo>
                    <a:pt x="1280" y="994"/>
                    <a:pt x="1280" y="994"/>
                    <a:pt x="1280" y="994"/>
                  </a:cubicBezTo>
                  <a:cubicBezTo>
                    <a:pt x="1280" y="994"/>
                    <a:pt x="1280" y="994"/>
                    <a:pt x="1280" y="994"/>
                  </a:cubicBezTo>
                  <a:cubicBezTo>
                    <a:pt x="1279" y="996"/>
                    <a:pt x="1279" y="996"/>
                    <a:pt x="1279" y="996"/>
                  </a:cubicBezTo>
                  <a:cubicBezTo>
                    <a:pt x="1274" y="999"/>
                    <a:pt x="1274" y="999"/>
                    <a:pt x="1274" y="999"/>
                  </a:cubicBezTo>
                  <a:cubicBezTo>
                    <a:pt x="1272" y="1001"/>
                    <a:pt x="1272" y="1001"/>
                    <a:pt x="1272" y="1001"/>
                  </a:cubicBezTo>
                  <a:lnTo>
                    <a:pt x="1274" y="998"/>
                  </a:lnTo>
                  <a:close/>
                  <a:moveTo>
                    <a:pt x="1271" y="1008"/>
                  </a:moveTo>
                  <a:cubicBezTo>
                    <a:pt x="1274" y="1006"/>
                    <a:pt x="1274" y="1006"/>
                    <a:pt x="1274" y="1006"/>
                  </a:cubicBezTo>
                  <a:cubicBezTo>
                    <a:pt x="1276" y="1005"/>
                    <a:pt x="1276" y="1005"/>
                    <a:pt x="1276" y="1005"/>
                  </a:cubicBezTo>
                  <a:cubicBezTo>
                    <a:pt x="1278" y="1003"/>
                    <a:pt x="1278" y="1003"/>
                    <a:pt x="1278" y="1003"/>
                  </a:cubicBezTo>
                  <a:cubicBezTo>
                    <a:pt x="1282" y="1000"/>
                    <a:pt x="1282" y="1000"/>
                    <a:pt x="1282" y="1000"/>
                  </a:cubicBezTo>
                  <a:cubicBezTo>
                    <a:pt x="1283" y="1007"/>
                    <a:pt x="1283" y="1007"/>
                    <a:pt x="1283" y="1007"/>
                  </a:cubicBezTo>
                  <a:cubicBezTo>
                    <a:pt x="1283" y="1008"/>
                    <a:pt x="1283" y="1008"/>
                    <a:pt x="1283" y="1008"/>
                  </a:cubicBezTo>
                  <a:cubicBezTo>
                    <a:pt x="1279" y="1008"/>
                    <a:pt x="1279" y="1008"/>
                    <a:pt x="1279" y="1008"/>
                  </a:cubicBezTo>
                  <a:cubicBezTo>
                    <a:pt x="1277" y="1008"/>
                    <a:pt x="1277" y="1008"/>
                    <a:pt x="1277" y="1008"/>
                  </a:cubicBezTo>
                  <a:lnTo>
                    <a:pt x="1271" y="1008"/>
                  </a:lnTo>
                  <a:close/>
                  <a:moveTo>
                    <a:pt x="1280" y="1015"/>
                  </a:moveTo>
                  <a:cubicBezTo>
                    <a:pt x="1279" y="1017"/>
                    <a:pt x="1279" y="1017"/>
                    <a:pt x="1279" y="1017"/>
                  </a:cubicBezTo>
                  <a:cubicBezTo>
                    <a:pt x="1279" y="1017"/>
                    <a:pt x="1279" y="1017"/>
                    <a:pt x="1279" y="1017"/>
                  </a:cubicBezTo>
                  <a:cubicBezTo>
                    <a:pt x="1278" y="1016"/>
                    <a:pt x="1278" y="1016"/>
                    <a:pt x="1278" y="1016"/>
                  </a:cubicBezTo>
                  <a:cubicBezTo>
                    <a:pt x="1278" y="1016"/>
                    <a:pt x="1278" y="1016"/>
                    <a:pt x="1278" y="1016"/>
                  </a:cubicBezTo>
                  <a:lnTo>
                    <a:pt x="1280" y="1015"/>
                  </a:lnTo>
                  <a:close/>
                  <a:moveTo>
                    <a:pt x="1277" y="1023"/>
                  </a:moveTo>
                  <a:cubicBezTo>
                    <a:pt x="1285" y="1023"/>
                    <a:pt x="1285" y="1023"/>
                    <a:pt x="1285" y="1023"/>
                  </a:cubicBezTo>
                  <a:cubicBezTo>
                    <a:pt x="1293" y="1023"/>
                    <a:pt x="1293" y="1023"/>
                    <a:pt x="1293" y="1023"/>
                  </a:cubicBezTo>
                  <a:cubicBezTo>
                    <a:pt x="1295" y="1023"/>
                    <a:pt x="1295" y="1023"/>
                    <a:pt x="1295" y="1023"/>
                  </a:cubicBezTo>
                  <a:cubicBezTo>
                    <a:pt x="1300" y="1023"/>
                    <a:pt x="1300" y="1023"/>
                    <a:pt x="1300" y="1023"/>
                  </a:cubicBezTo>
                  <a:cubicBezTo>
                    <a:pt x="1307" y="1023"/>
                    <a:pt x="1307" y="1023"/>
                    <a:pt x="1307" y="1023"/>
                  </a:cubicBezTo>
                  <a:cubicBezTo>
                    <a:pt x="1311" y="1023"/>
                    <a:pt x="1311" y="1023"/>
                    <a:pt x="1311" y="1023"/>
                  </a:cubicBezTo>
                  <a:cubicBezTo>
                    <a:pt x="1311" y="1023"/>
                    <a:pt x="1311" y="1023"/>
                    <a:pt x="1311" y="1023"/>
                  </a:cubicBezTo>
                  <a:cubicBezTo>
                    <a:pt x="1311" y="1023"/>
                    <a:pt x="1311" y="1023"/>
                    <a:pt x="1311" y="1023"/>
                  </a:cubicBezTo>
                  <a:cubicBezTo>
                    <a:pt x="1308" y="1025"/>
                    <a:pt x="1308" y="1025"/>
                    <a:pt x="1308" y="1025"/>
                  </a:cubicBezTo>
                  <a:cubicBezTo>
                    <a:pt x="1304" y="1027"/>
                    <a:pt x="1304" y="1027"/>
                    <a:pt x="1304" y="1027"/>
                  </a:cubicBezTo>
                  <a:cubicBezTo>
                    <a:pt x="1301" y="1029"/>
                    <a:pt x="1301" y="1029"/>
                    <a:pt x="1301" y="1029"/>
                  </a:cubicBezTo>
                  <a:cubicBezTo>
                    <a:pt x="1299" y="1030"/>
                    <a:pt x="1299" y="1030"/>
                    <a:pt x="1299" y="1030"/>
                  </a:cubicBezTo>
                  <a:cubicBezTo>
                    <a:pt x="1295" y="1032"/>
                    <a:pt x="1295" y="1032"/>
                    <a:pt x="1295" y="1032"/>
                  </a:cubicBezTo>
                  <a:cubicBezTo>
                    <a:pt x="1290" y="1035"/>
                    <a:pt x="1290" y="1035"/>
                    <a:pt x="1290" y="1035"/>
                  </a:cubicBezTo>
                  <a:cubicBezTo>
                    <a:pt x="1285" y="1031"/>
                    <a:pt x="1281" y="1027"/>
                    <a:pt x="1277" y="1023"/>
                  </a:cubicBezTo>
                  <a:close/>
                  <a:moveTo>
                    <a:pt x="1306" y="1044"/>
                  </a:moveTo>
                  <a:cubicBezTo>
                    <a:pt x="1303" y="1049"/>
                    <a:pt x="1303" y="1049"/>
                    <a:pt x="1303" y="1049"/>
                  </a:cubicBezTo>
                  <a:cubicBezTo>
                    <a:pt x="1300" y="1046"/>
                    <a:pt x="1297" y="1042"/>
                    <a:pt x="1293" y="1039"/>
                  </a:cubicBezTo>
                  <a:cubicBezTo>
                    <a:pt x="1299" y="1036"/>
                    <a:pt x="1299" y="1036"/>
                    <a:pt x="1299" y="1036"/>
                  </a:cubicBezTo>
                  <a:cubicBezTo>
                    <a:pt x="1303" y="1034"/>
                    <a:pt x="1303" y="1034"/>
                    <a:pt x="1303" y="1034"/>
                  </a:cubicBezTo>
                  <a:cubicBezTo>
                    <a:pt x="1305" y="1033"/>
                    <a:pt x="1305" y="1033"/>
                    <a:pt x="1305" y="1033"/>
                  </a:cubicBezTo>
                  <a:cubicBezTo>
                    <a:pt x="1308" y="1031"/>
                    <a:pt x="1308" y="1031"/>
                    <a:pt x="1308" y="1031"/>
                  </a:cubicBezTo>
                  <a:cubicBezTo>
                    <a:pt x="1312" y="1029"/>
                    <a:pt x="1312" y="1029"/>
                    <a:pt x="1312" y="1029"/>
                  </a:cubicBezTo>
                  <a:cubicBezTo>
                    <a:pt x="1315" y="1027"/>
                    <a:pt x="1315" y="1027"/>
                    <a:pt x="1315" y="1027"/>
                  </a:cubicBezTo>
                  <a:cubicBezTo>
                    <a:pt x="1315" y="1027"/>
                    <a:pt x="1315" y="1027"/>
                    <a:pt x="1315" y="1027"/>
                  </a:cubicBezTo>
                  <a:cubicBezTo>
                    <a:pt x="1315" y="1027"/>
                    <a:pt x="1315" y="1027"/>
                    <a:pt x="1315" y="1027"/>
                  </a:cubicBezTo>
                  <a:cubicBezTo>
                    <a:pt x="1314" y="1030"/>
                    <a:pt x="1314" y="1030"/>
                    <a:pt x="1314" y="1030"/>
                  </a:cubicBezTo>
                  <a:cubicBezTo>
                    <a:pt x="1311" y="1034"/>
                    <a:pt x="1311" y="1034"/>
                    <a:pt x="1311" y="1034"/>
                  </a:cubicBezTo>
                  <a:cubicBezTo>
                    <a:pt x="1309" y="1037"/>
                    <a:pt x="1309" y="1037"/>
                    <a:pt x="1309" y="1037"/>
                  </a:cubicBezTo>
                  <a:cubicBezTo>
                    <a:pt x="1309" y="1039"/>
                    <a:pt x="1309" y="1039"/>
                    <a:pt x="1309" y="1039"/>
                  </a:cubicBezTo>
                  <a:lnTo>
                    <a:pt x="1306" y="1044"/>
                  </a:lnTo>
                  <a:close/>
                  <a:moveTo>
                    <a:pt x="1309" y="1050"/>
                  </a:moveTo>
                  <a:cubicBezTo>
                    <a:pt x="1309" y="1050"/>
                    <a:pt x="1309" y="1050"/>
                    <a:pt x="1309" y="1050"/>
                  </a:cubicBezTo>
                  <a:cubicBezTo>
                    <a:pt x="1310" y="1047"/>
                    <a:pt x="1310" y="1047"/>
                    <a:pt x="1310" y="1047"/>
                  </a:cubicBezTo>
                  <a:cubicBezTo>
                    <a:pt x="1313" y="1042"/>
                    <a:pt x="1313" y="1042"/>
                    <a:pt x="1313" y="1042"/>
                  </a:cubicBezTo>
                  <a:cubicBezTo>
                    <a:pt x="1313" y="1041"/>
                    <a:pt x="1313" y="1041"/>
                    <a:pt x="1313" y="1041"/>
                  </a:cubicBezTo>
                  <a:cubicBezTo>
                    <a:pt x="1315" y="1038"/>
                    <a:pt x="1315" y="1038"/>
                    <a:pt x="1315" y="1038"/>
                  </a:cubicBezTo>
                  <a:cubicBezTo>
                    <a:pt x="1316" y="1035"/>
                    <a:pt x="1316" y="1035"/>
                    <a:pt x="1316" y="1035"/>
                  </a:cubicBezTo>
                  <a:cubicBezTo>
                    <a:pt x="1322" y="1041"/>
                    <a:pt x="1322" y="1041"/>
                    <a:pt x="1322" y="1041"/>
                  </a:cubicBezTo>
                  <a:cubicBezTo>
                    <a:pt x="1321" y="1041"/>
                    <a:pt x="1320" y="1042"/>
                    <a:pt x="1319" y="1042"/>
                  </a:cubicBezTo>
                  <a:cubicBezTo>
                    <a:pt x="1318" y="1043"/>
                    <a:pt x="1317" y="1043"/>
                    <a:pt x="1316" y="1044"/>
                  </a:cubicBezTo>
                  <a:cubicBezTo>
                    <a:pt x="1315" y="1045"/>
                    <a:pt x="1315" y="1045"/>
                    <a:pt x="1315" y="1045"/>
                  </a:cubicBezTo>
                  <a:cubicBezTo>
                    <a:pt x="1314" y="1046"/>
                    <a:pt x="1312" y="1047"/>
                    <a:pt x="1311" y="1048"/>
                  </a:cubicBezTo>
                  <a:cubicBezTo>
                    <a:pt x="1310" y="1049"/>
                    <a:pt x="1310" y="1049"/>
                    <a:pt x="1309" y="1050"/>
                  </a:cubicBezTo>
                  <a:close/>
                  <a:moveTo>
                    <a:pt x="1320" y="1064"/>
                  </a:moveTo>
                  <a:cubicBezTo>
                    <a:pt x="1319" y="1065"/>
                    <a:pt x="1319" y="1065"/>
                    <a:pt x="1318" y="1065"/>
                  </a:cubicBezTo>
                  <a:cubicBezTo>
                    <a:pt x="1316" y="1063"/>
                    <a:pt x="1314" y="1061"/>
                    <a:pt x="1312" y="1059"/>
                  </a:cubicBezTo>
                  <a:cubicBezTo>
                    <a:pt x="1320" y="1064"/>
                    <a:pt x="1320" y="1064"/>
                    <a:pt x="1320" y="1064"/>
                  </a:cubicBezTo>
                  <a:close/>
                  <a:moveTo>
                    <a:pt x="1331" y="1080"/>
                  </a:moveTo>
                  <a:cubicBezTo>
                    <a:pt x="1331" y="1080"/>
                    <a:pt x="1331" y="1080"/>
                    <a:pt x="1331" y="1080"/>
                  </a:cubicBezTo>
                  <a:cubicBezTo>
                    <a:pt x="1328" y="1076"/>
                    <a:pt x="1325" y="1073"/>
                    <a:pt x="1322" y="1069"/>
                  </a:cubicBezTo>
                  <a:cubicBezTo>
                    <a:pt x="1322" y="1069"/>
                    <a:pt x="1322" y="1069"/>
                    <a:pt x="1322" y="1069"/>
                  </a:cubicBezTo>
                  <a:cubicBezTo>
                    <a:pt x="1333" y="1079"/>
                    <a:pt x="1333" y="1079"/>
                    <a:pt x="1333" y="1079"/>
                  </a:cubicBezTo>
                  <a:cubicBezTo>
                    <a:pt x="1332" y="1079"/>
                    <a:pt x="1332" y="1080"/>
                    <a:pt x="1331" y="1080"/>
                  </a:cubicBezTo>
                  <a:close/>
                  <a:moveTo>
                    <a:pt x="1415" y="1153"/>
                  </a:moveTo>
                  <a:cubicBezTo>
                    <a:pt x="1407" y="1153"/>
                    <a:pt x="1407" y="1153"/>
                    <a:pt x="1407" y="1153"/>
                  </a:cubicBezTo>
                  <a:cubicBezTo>
                    <a:pt x="1393" y="1153"/>
                    <a:pt x="1393" y="1153"/>
                    <a:pt x="1393" y="1153"/>
                  </a:cubicBezTo>
                  <a:cubicBezTo>
                    <a:pt x="1389" y="1153"/>
                    <a:pt x="1389" y="1153"/>
                    <a:pt x="1389" y="1153"/>
                  </a:cubicBezTo>
                  <a:cubicBezTo>
                    <a:pt x="1383" y="1153"/>
                    <a:pt x="1383" y="1153"/>
                    <a:pt x="1383" y="1153"/>
                  </a:cubicBezTo>
                  <a:cubicBezTo>
                    <a:pt x="1368" y="1129"/>
                    <a:pt x="1352" y="1106"/>
                    <a:pt x="1334" y="1084"/>
                  </a:cubicBezTo>
                  <a:cubicBezTo>
                    <a:pt x="1334" y="1084"/>
                    <a:pt x="1335" y="1084"/>
                    <a:pt x="1335" y="1084"/>
                  </a:cubicBezTo>
                  <a:cubicBezTo>
                    <a:pt x="1337" y="1082"/>
                    <a:pt x="1340" y="1080"/>
                    <a:pt x="1342" y="1078"/>
                  </a:cubicBezTo>
                  <a:cubicBezTo>
                    <a:pt x="1343" y="1077"/>
                    <a:pt x="1344" y="1077"/>
                    <a:pt x="1346" y="1076"/>
                  </a:cubicBezTo>
                  <a:cubicBezTo>
                    <a:pt x="1346" y="1076"/>
                    <a:pt x="1346" y="1076"/>
                    <a:pt x="1346" y="1076"/>
                  </a:cubicBezTo>
                  <a:cubicBezTo>
                    <a:pt x="1346" y="1076"/>
                    <a:pt x="1346" y="1076"/>
                    <a:pt x="1346" y="1076"/>
                  </a:cubicBezTo>
                  <a:cubicBezTo>
                    <a:pt x="1346" y="1075"/>
                    <a:pt x="1346" y="1075"/>
                    <a:pt x="1346" y="1075"/>
                  </a:cubicBezTo>
                  <a:cubicBezTo>
                    <a:pt x="1348" y="1074"/>
                    <a:pt x="1348" y="1074"/>
                    <a:pt x="1348" y="1074"/>
                  </a:cubicBezTo>
                  <a:cubicBezTo>
                    <a:pt x="1349" y="1074"/>
                    <a:pt x="1350" y="1073"/>
                    <a:pt x="1351" y="1073"/>
                  </a:cubicBezTo>
                  <a:cubicBezTo>
                    <a:pt x="1352" y="1072"/>
                    <a:pt x="1354" y="1071"/>
                    <a:pt x="1355" y="1070"/>
                  </a:cubicBezTo>
                  <a:cubicBezTo>
                    <a:pt x="1356" y="1070"/>
                    <a:pt x="1356" y="1070"/>
                    <a:pt x="1356" y="1070"/>
                  </a:cubicBezTo>
                  <a:cubicBezTo>
                    <a:pt x="1357" y="1069"/>
                    <a:pt x="1357" y="1069"/>
                    <a:pt x="1358" y="1069"/>
                  </a:cubicBezTo>
                  <a:cubicBezTo>
                    <a:pt x="1359" y="1068"/>
                    <a:pt x="1360" y="1068"/>
                    <a:pt x="1361" y="1067"/>
                  </a:cubicBezTo>
                  <a:cubicBezTo>
                    <a:pt x="1361" y="1067"/>
                    <a:pt x="1361" y="1067"/>
                    <a:pt x="1361" y="1067"/>
                  </a:cubicBezTo>
                  <a:cubicBezTo>
                    <a:pt x="1361" y="1067"/>
                    <a:pt x="1361" y="1067"/>
                    <a:pt x="1361" y="1067"/>
                  </a:cubicBezTo>
                  <a:cubicBezTo>
                    <a:pt x="1361" y="1067"/>
                    <a:pt x="1361" y="1067"/>
                    <a:pt x="1361" y="1067"/>
                  </a:cubicBezTo>
                  <a:cubicBezTo>
                    <a:pt x="1361" y="1067"/>
                    <a:pt x="1361" y="1067"/>
                    <a:pt x="1361" y="1067"/>
                  </a:cubicBezTo>
                  <a:cubicBezTo>
                    <a:pt x="1363" y="1066"/>
                    <a:pt x="1366" y="1065"/>
                    <a:pt x="1368" y="1064"/>
                  </a:cubicBezTo>
                  <a:cubicBezTo>
                    <a:pt x="1370" y="1063"/>
                    <a:pt x="1371" y="1063"/>
                    <a:pt x="1373" y="1062"/>
                  </a:cubicBezTo>
                  <a:cubicBezTo>
                    <a:pt x="1375" y="1061"/>
                    <a:pt x="1377" y="1061"/>
                    <a:pt x="1379" y="1060"/>
                  </a:cubicBezTo>
                  <a:cubicBezTo>
                    <a:pt x="1380" y="1060"/>
                    <a:pt x="1381" y="1059"/>
                    <a:pt x="1382" y="1059"/>
                  </a:cubicBezTo>
                  <a:cubicBezTo>
                    <a:pt x="1384" y="1058"/>
                    <a:pt x="1386" y="1058"/>
                    <a:pt x="1388" y="1057"/>
                  </a:cubicBezTo>
                  <a:cubicBezTo>
                    <a:pt x="1390" y="1057"/>
                    <a:pt x="1391" y="1057"/>
                    <a:pt x="1392" y="1056"/>
                  </a:cubicBezTo>
                  <a:cubicBezTo>
                    <a:pt x="1396" y="1055"/>
                    <a:pt x="1400" y="1055"/>
                    <a:pt x="1404" y="1054"/>
                  </a:cubicBezTo>
                  <a:cubicBezTo>
                    <a:pt x="1404" y="1054"/>
                    <a:pt x="1405" y="1054"/>
                    <a:pt x="1406" y="1054"/>
                  </a:cubicBezTo>
                  <a:cubicBezTo>
                    <a:pt x="1408" y="1054"/>
                    <a:pt x="1409" y="1053"/>
                    <a:pt x="1411" y="1053"/>
                  </a:cubicBezTo>
                  <a:cubicBezTo>
                    <a:pt x="1412" y="1053"/>
                    <a:pt x="1413" y="1053"/>
                    <a:pt x="1414" y="1053"/>
                  </a:cubicBezTo>
                  <a:cubicBezTo>
                    <a:pt x="1415" y="1053"/>
                    <a:pt x="1415" y="1053"/>
                    <a:pt x="1415" y="1053"/>
                  </a:cubicBezTo>
                  <a:cubicBezTo>
                    <a:pt x="1417" y="1052"/>
                    <a:pt x="1417" y="1052"/>
                    <a:pt x="1417" y="1052"/>
                  </a:cubicBezTo>
                  <a:cubicBezTo>
                    <a:pt x="1419" y="1052"/>
                    <a:pt x="1420" y="1052"/>
                    <a:pt x="1422" y="1052"/>
                  </a:cubicBezTo>
                  <a:cubicBezTo>
                    <a:pt x="1423" y="1052"/>
                    <a:pt x="1423" y="1052"/>
                    <a:pt x="1423" y="1052"/>
                  </a:cubicBezTo>
                  <a:cubicBezTo>
                    <a:pt x="1424" y="1052"/>
                    <a:pt x="1424" y="1052"/>
                    <a:pt x="1424" y="1052"/>
                  </a:cubicBezTo>
                  <a:cubicBezTo>
                    <a:pt x="1425" y="1052"/>
                    <a:pt x="1427" y="1052"/>
                    <a:pt x="1428" y="1052"/>
                  </a:cubicBezTo>
                  <a:cubicBezTo>
                    <a:pt x="1429" y="1052"/>
                    <a:pt x="1430" y="1052"/>
                    <a:pt x="1431" y="1052"/>
                  </a:cubicBezTo>
                  <a:cubicBezTo>
                    <a:pt x="1432" y="1052"/>
                    <a:pt x="1433" y="1052"/>
                    <a:pt x="1434" y="1052"/>
                  </a:cubicBezTo>
                  <a:cubicBezTo>
                    <a:pt x="1436" y="1052"/>
                    <a:pt x="1436" y="1052"/>
                    <a:pt x="1436" y="1052"/>
                  </a:cubicBezTo>
                  <a:cubicBezTo>
                    <a:pt x="1436" y="1052"/>
                    <a:pt x="1437" y="1052"/>
                    <a:pt x="1438" y="1052"/>
                  </a:cubicBezTo>
                  <a:cubicBezTo>
                    <a:pt x="1440" y="1052"/>
                    <a:pt x="1440" y="1052"/>
                    <a:pt x="1440" y="1052"/>
                  </a:cubicBezTo>
                  <a:cubicBezTo>
                    <a:pt x="1441" y="1052"/>
                    <a:pt x="1442" y="1052"/>
                    <a:pt x="1443" y="1052"/>
                  </a:cubicBezTo>
                  <a:cubicBezTo>
                    <a:pt x="1445" y="1053"/>
                    <a:pt x="1447" y="1053"/>
                    <a:pt x="1449" y="1053"/>
                  </a:cubicBezTo>
                  <a:cubicBezTo>
                    <a:pt x="1449" y="1053"/>
                    <a:pt x="1450" y="1053"/>
                    <a:pt x="1451" y="1053"/>
                  </a:cubicBezTo>
                  <a:cubicBezTo>
                    <a:pt x="1453" y="1053"/>
                    <a:pt x="1453" y="1053"/>
                    <a:pt x="1453" y="1053"/>
                  </a:cubicBezTo>
                  <a:cubicBezTo>
                    <a:pt x="1454" y="1054"/>
                    <a:pt x="1454" y="1054"/>
                    <a:pt x="1455" y="1054"/>
                  </a:cubicBezTo>
                  <a:cubicBezTo>
                    <a:pt x="1457" y="1054"/>
                    <a:pt x="1459" y="1054"/>
                    <a:pt x="1461" y="1055"/>
                  </a:cubicBezTo>
                  <a:cubicBezTo>
                    <a:pt x="1463" y="1055"/>
                    <a:pt x="1465" y="1056"/>
                    <a:pt x="1467" y="1056"/>
                  </a:cubicBezTo>
                  <a:cubicBezTo>
                    <a:pt x="1468" y="1056"/>
                    <a:pt x="1469" y="1056"/>
                    <a:pt x="1470" y="1057"/>
                  </a:cubicBezTo>
                  <a:cubicBezTo>
                    <a:pt x="1471" y="1057"/>
                    <a:pt x="1472" y="1057"/>
                    <a:pt x="1473" y="1057"/>
                  </a:cubicBezTo>
                  <a:cubicBezTo>
                    <a:pt x="1479" y="1059"/>
                    <a:pt x="1485" y="1061"/>
                    <a:pt x="1491" y="1063"/>
                  </a:cubicBezTo>
                  <a:cubicBezTo>
                    <a:pt x="1492" y="1064"/>
                    <a:pt x="1493" y="1064"/>
                    <a:pt x="1494" y="1065"/>
                  </a:cubicBezTo>
                  <a:cubicBezTo>
                    <a:pt x="1496" y="1065"/>
                    <a:pt x="1497" y="1066"/>
                    <a:pt x="1498" y="1066"/>
                  </a:cubicBezTo>
                  <a:cubicBezTo>
                    <a:pt x="1499" y="1067"/>
                    <a:pt x="1500" y="1067"/>
                    <a:pt x="1501" y="1068"/>
                  </a:cubicBezTo>
                  <a:cubicBezTo>
                    <a:pt x="1501" y="1068"/>
                    <a:pt x="1501" y="1068"/>
                    <a:pt x="1501" y="1068"/>
                  </a:cubicBezTo>
                  <a:cubicBezTo>
                    <a:pt x="1501" y="1068"/>
                    <a:pt x="1501" y="1068"/>
                    <a:pt x="1501" y="1068"/>
                  </a:cubicBezTo>
                  <a:cubicBezTo>
                    <a:pt x="1501" y="1068"/>
                    <a:pt x="1501" y="1068"/>
                    <a:pt x="1501" y="1068"/>
                  </a:cubicBezTo>
                  <a:cubicBezTo>
                    <a:pt x="1503" y="1068"/>
                    <a:pt x="1504" y="1069"/>
                    <a:pt x="1506" y="1070"/>
                  </a:cubicBezTo>
                  <a:cubicBezTo>
                    <a:pt x="1506" y="1070"/>
                    <a:pt x="1506" y="1070"/>
                    <a:pt x="1506" y="1070"/>
                  </a:cubicBezTo>
                  <a:cubicBezTo>
                    <a:pt x="1508" y="1071"/>
                    <a:pt x="1510" y="1072"/>
                    <a:pt x="1512" y="1073"/>
                  </a:cubicBezTo>
                  <a:cubicBezTo>
                    <a:pt x="1513" y="1074"/>
                    <a:pt x="1515" y="1075"/>
                    <a:pt x="1516" y="1076"/>
                  </a:cubicBezTo>
                  <a:cubicBezTo>
                    <a:pt x="1516" y="1076"/>
                    <a:pt x="1516" y="1076"/>
                    <a:pt x="1516" y="1076"/>
                  </a:cubicBezTo>
                  <a:cubicBezTo>
                    <a:pt x="1516" y="1076"/>
                    <a:pt x="1516" y="1076"/>
                    <a:pt x="1516" y="1076"/>
                  </a:cubicBezTo>
                  <a:cubicBezTo>
                    <a:pt x="1522" y="1080"/>
                    <a:pt x="1527" y="1084"/>
                    <a:pt x="1532" y="1088"/>
                  </a:cubicBezTo>
                  <a:cubicBezTo>
                    <a:pt x="1535" y="1091"/>
                    <a:pt x="1537" y="1093"/>
                    <a:pt x="1540" y="1096"/>
                  </a:cubicBezTo>
                  <a:cubicBezTo>
                    <a:pt x="1541" y="1097"/>
                    <a:pt x="1542" y="1098"/>
                    <a:pt x="1543" y="1099"/>
                  </a:cubicBezTo>
                  <a:cubicBezTo>
                    <a:pt x="1497" y="1110"/>
                    <a:pt x="1453" y="1128"/>
                    <a:pt x="1415" y="1153"/>
                  </a:cubicBezTo>
                  <a:close/>
                  <a:moveTo>
                    <a:pt x="1545" y="1094"/>
                  </a:moveTo>
                  <a:cubicBezTo>
                    <a:pt x="1544" y="1093"/>
                    <a:pt x="1543" y="1092"/>
                    <a:pt x="1542" y="1091"/>
                  </a:cubicBezTo>
                  <a:cubicBezTo>
                    <a:pt x="1543" y="1090"/>
                    <a:pt x="1543" y="1090"/>
                    <a:pt x="1543" y="1090"/>
                  </a:cubicBezTo>
                  <a:cubicBezTo>
                    <a:pt x="1546" y="1089"/>
                    <a:pt x="1546" y="1089"/>
                    <a:pt x="1546" y="1089"/>
                  </a:cubicBezTo>
                  <a:cubicBezTo>
                    <a:pt x="1547" y="1088"/>
                    <a:pt x="1547" y="1088"/>
                    <a:pt x="1547" y="1088"/>
                  </a:cubicBezTo>
                  <a:cubicBezTo>
                    <a:pt x="1549" y="1087"/>
                    <a:pt x="1549" y="1087"/>
                    <a:pt x="1549" y="1087"/>
                  </a:cubicBezTo>
                  <a:cubicBezTo>
                    <a:pt x="1551" y="1085"/>
                    <a:pt x="1551" y="1085"/>
                    <a:pt x="1551" y="1085"/>
                  </a:cubicBezTo>
                  <a:cubicBezTo>
                    <a:pt x="1551" y="1085"/>
                    <a:pt x="1551" y="1085"/>
                    <a:pt x="1551" y="1085"/>
                  </a:cubicBezTo>
                  <a:cubicBezTo>
                    <a:pt x="1554" y="1084"/>
                    <a:pt x="1554" y="1084"/>
                    <a:pt x="1554" y="1084"/>
                  </a:cubicBezTo>
                  <a:cubicBezTo>
                    <a:pt x="1555" y="1083"/>
                    <a:pt x="1555" y="1083"/>
                    <a:pt x="1555" y="1083"/>
                  </a:cubicBezTo>
                  <a:cubicBezTo>
                    <a:pt x="1556" y="1084"/>
                    <a:pt x="1557" y="1085"/>
                    <a:pt x="1558" y="1086"/>
                  </a:cubicBezTo>
                  <a:cubicBezTo>
                    <a:pt x="1557" y="1087"/>
                    <a:pt x="1557" y="1087"/>
                    <a:pt x="1557" y="1087"/>
                  </a:cubicBezTo>
                  <a:cubicBezTo>
                    <a:pt x="1554" y="1088"/>
                    <a:pt x="1554" y="1088"/>
                    <a:pt x="1554" y="1088"/>
                  </a:cubicBezTo>
                  <a:cubicBezTo>
                    <a:pt x="1554" y="1089"/>
                    <a:pt x="1554" y="1089"/>
                    <a:pt x="1554" y="1089"/>
                  </a:cubicBezTo>
                  <a:cubicBezTo>
                    <a:pt x="1552" y="1090"/>
                    <a:pt x="1552" y="1090"/>
                    <a:pt x="1552" y="1090"/>
                  </a:cubicBezTo>
                  <a:cubicBezTo>
                    <a:pt x="1550" y="1091"/>
                    <a:pt x="1550" y="1091"/>
                    <a:pt x="1550" y="1091"/>
                  </a:cubicBezTo>
                  <a:cubicBezTo>
                    <a:pt x="1549" y="1092"/>
                    <a:pt x="1549" y="1092"/>
                    <a:pt x="1549" y="1092"/>
                  </a:cubicBezTo>
                  <a:cubicBezTo>
                    <a:pt x="1546" y="1093"/>
                    <a:pt x="1546" y="1093"/>
                    <a:pt x="1546" y="1093"/>
                  </a:cubicBezTo>
                  <a:lnTo>
                    <a:pt x="1545" y="1094"/>
                  </a:lnTo>
                  <a:close/>
                  <a:moveTo>
                    <a:pt x="1565" y="1094"/>
                  </a:moveTo>
                  <a:cubicBezTo>
                    <a:pt x="1561" y="1095"/>
                    <a:pt x="1561" y="1095"/>
                    <a:pt x="1561" y="1095"/>
                  </a:cubicBezTo>
                  <a:cubicBezTo>
                    <a:pt x="1561" y="1095"/>
                    <a:pt x="1561" y="1095"/>
                    <a:pt x="1561" y="1095"/>
                  </a:cubicBezTo>
                  <a:cubicBezTo>
                    <a:pt x="1560" y="1096"/>
                    <a:pt x="1560" y="1096"/>
                    <a:pt x="1560" y="1096"/>
                  </a:cubicBezTo>
                  <a:cubicBezTo>
                    <a:pt x="1556" y="1097"/>
                    <a:pt x="1552" y="1097"/>
                    <a:pt x="1549" y="1098"/>
                  </a:cubicBezTo>
                  <a:cubicBezTo>
                    <a:pt x="1548" y="1098"/>
                    <a:pt x="1548" y="1098"/>
                    <a:pt x="1548" y="1097"/>
                  </a:cubicBezTo>
                  <a:cubicBezTo>
                    <a:pt x="1550" y="1097"/>
                    <a:pt x="1550" y="1097"/>
                    <a:pt x="1550" y="1097"/>
                  </a:cubicBezTo>
                  <a:cubicBezTo>
                    <a:pt x="1552" y="1095"/>
                    <a:pt x="1552" y="1095"/>
                    <a:pt x="1552" y="1095"/>
                  </a:cubicBezTo>
                  <a:cubicBezTo>
                    <a:pt x="1554" y="1094"/>
                    <a:pt x="1554" y="1094"/>
                    <a:pt x="1554" y="1094"/>
                  </a:cubicBezTo>
                  <a:cubicBezTo>
                    <a:pt x="1556" y="1093"/>
                    <a:pt x="1556" y="1093"/>
                    <a:pt x="1556" y="1093"/>
                  </a:cubicBezTo>
                  <a:cubicBezTo>
                    <a:pt x="1558" y="1092"/>
                    <a:pt x="1558" y="1092"/>
                    <a:pt x="1558" y="1092"/>
                  </a:cubicBezTo>
                  <a:cubicBezTo>
                    <a:pt x="1558" y="1092"/>
                    <a:pt x="1558" y="1092"/>
                    <a:pt x="1558" y="1092"/>
                  </a:cubicBezTo>
                  <a:cubicBezTo>
                    <a:pt x="1561" y="1091"/>
                    <a:pt x="1561" y="1091"/>
                    <a:pt x="1561" y="1091"/>
                  </a:cubicBezTo>
                  <a:cubicBezTo>
                    <a:pt x="1562" y="1090"/>
                    <a:pt x="1562" y="1090"/>
                    <a:pt x="1562" y="1090"/>
                  </a:cubicBezTo>
                  <a:cubicBezTo>
                    <a:pt x="1563" y="1091"/>
                    <a:pt x="1564" y="1092"/>
                    <a:pt x="1565" y="1094"/>
                  </a:cubicBezTo>
                  <a:close/>
                  <a:moveTo>
                    <a:pt x="1575" y="1092"/>
                  </a:moveTo>
                  <a:cubicBezTo>
                    <a:pt x="1574" y="1093"/>
                    <a:pt x="1574" y="1093"/>
                    <a:pt x="1574" y="1093"/>
                  </a:cubicBezTo>
                  <a:cubicBezTo>
                    <a:pt x="1572" y="1094"/>
                    <a:pt x="1572" y="1094"/>
                    <a:pt x="1572" y="1094"/>
                  </a:cubicBezTo>
                  <a:cubicBezTo>
                    <a:pt x="1571" y="1093"/>
                    <a:pt x="1571" y="1093"/>
                    <a:pt x="1571" y="1093"/>
                  </a:cubicBezTo>
                  <a:cubicBezTo>
                    <a:pt x="1571" y="1093"/>
                    <a:pt x="1571" y="1093"/>
                    <a:pt x="1571" y="1093"/>
                  </a:cubicBezTo>
                  <a:cubicBezTo>
                    <a:pt x="1571" y="1093"/>
                    <a:pt x="1571" y="1093"/>
                    <a:pt x="1571" y="1093"/>
                  </a:cubicBezTo>
                  <a:cubicBezTo>
                    <a:pt x="1571" y="1093"/>
                    <a:pt x="1571" y="1093"/>
                    <a:pt x="1571" y="1093"/>
                  </a:cubicBezTo>
                  <a:cubicBezTo>
                    <a:pt x="1569" y="1090"/>
                    <a:pt x="1567" y="1088"/>
                    <a:pt x="1564" y="1085"/>
                  </a:cubicBezTo>
                  <a:cubicBezTo>
                    <a:pt x="1564" y="1085"/>
                    <a:pt x="1564" y="1085"/>
                    <a:pt x="1564" y="1085"/>
                  </a:cubicBezTo>
                  <a:cubicBezTo>
                    <a:pt x="1563" y="1084"/>
                    <a:pt x="1562" y="1082"/>
                    <a:pt x="1560" y="1081"/>
                  </a:cubicBezTo>
                  <a:cubicBezTo>
                    <a:pt x="1561" y="1081"/>
                    <a:pt x="1561" y="1081"/>
                    <a:pt x="1561" y="1081"/>
                  </a:cubicBezTo>
                  <a:cubicBezTo>
                    <a:pt x="1562" y="1080"/>
                    <a:pt x="1562" y="1080"/>
                    <a:pt x="1562" y="1080"/>
                  </a:cubicBezTo>
                  <a:cubicBezTo>
                    <a:pt x="1568" y="1078"/>
                    <a:pt x="1568" y="1078"/>
                    <a:pt x="1568" y="1078"/>
                  </a:cubicBezTo>
                  <a:cubicBezTo>
                    <a:pt x="1568" y="1078"/>
                    <a:pt x="1568" y="1078"/>
                    <a:pt x="1568" y="1078"/>
                  </a:cubicBezTo>
                  <a:cubicBezTo>
                    <a:pt x="1569" y="1079"/>
                    <a:pt x="1569" y="1079"/>
                    <a:pt x="1569" y="1079"/>
                  </a:cubicBezTo>
                  <a:cubicBezTo>
                    <a:pt x="1576" y="1092"/>
                    <a:pt x="1576" y="1092"/>
                    <a:pt x="1576" y="1092"/>
                  </a:cubicBezTo>
                  <a:lnTo>
                    <a:pt x="1575" y="1092"/>
                  </a:lnTo>
                  <a:close/>
                  <a:moveTo>
                    <a:pt x="1582" y="1093"/>
                  </a:moveTo>
                  <a:cubicBezTo>
                    <a:pt x="1582" y="1092"/>
                    <a:pt x="1582" y="1092"/>
                    <a:pt x="1582" y="1092"/>
                  </a:cubicBezTo>
                  <a:cubicBezTo>
                    <a:pt x="1582" y="1092"/>
                    <a:pt x="1582" y="1092"/>
                    <a:pt x="1582" y="1092"/>
                  </a:cubicBezTo>
                  <a:cubicBezTo>
                    <a:pt x="1582" y="1092"/>
                    <a:pt x="1582" y="1092"/>
                    <a:pt x="1582" y="1092"/>
                  </a:cubicBezTo>
                  <a:cubicBezTo>
                    <a:pt x="1580" y="1090"/>
                    <a:pt x="1580" y="1090"/>
                    <a:pt x="1580" y="1090"/>
                  </a:cubicBezTo>
                  <a:cubicBezTo>
                    <a:pt x="1577" y="1084"/>
                    <a:pt x="1577" y="1084"/>
                    <a:pt x="1577" y="1084"/>
                  </a:cubicBezTo>
                  <a:cubicBezTo>
                    <a:pt x="1575" y="1079"/>
                    <a:pt x="1575" y="1079"/>
                    <a:pt x="1575" y="1079"/>
                  </a:cubicBezTo>
                  <a:cubicBezTo>
                    <a:pt x="1577" y="1080"/>
                    <a:pt x="1577" y="1080"/>
                    <a:pt x="1577" y="1080"/>
                  </a:cubicBezTo>
                  <a:cubicBezTo>
                    <a:pt x="1587" y="1085"/>
                    <a:pt x="1587" y="1085"/>
                    <a:pt x="1587" y="1085"/>
                  </a:cubicBezTo>
                  <a:cubicBezTo>
                    <a:pt x="1596" y="1088"/>
                    <a:pt x="1596" y="1088"/>
                    <a:pt x="1596" y="1088"/>
                  </a:cubicBezTo>
                  <a:cubicBezTo>
                    <a:pt x="1602" y="1091"/>
                    <a:pt x="1602" y="1091"/>
                    <a:pt x="1602" y="1091"/>
                  </a:cubicBezTo>
                  <a:cubicBezTo>
                    <a:pt x="1595" y="1091"/>
                    <a:pt x="1588" y="1092"/>
                    <a:pt x="1582" y="1093"/>
                  </a:cubicBezTo>
                  <a:close/>
                  <a:moveTo>
                    <a:pt x="1620" y="1085"/>
                  </a:moveTo>
                  <a:cubicBezTo>
                    <a:pt x="1619" y="1086"/>
                    <a:pt x="1619" y="1086"/>
                    <a:pt x="1619" y="1086"/>
                  </a:cubicBezTo>
                  <a:cubicBezTo>
                    <a:pt x="1617" y="1088"/>
                    <a:pt x="1617" y="1088"/>
                    <a:pt x="1617" y="1088"/>
                  </a:cubicBezTo>
                  <a:cubicBezTo>
                    <a:pt x="1614" y="1090"/>
                    <a:pt x="1614" y="1090"/>
                    <a:pt x="1614" y="1090"/>
                  </a:cubicBezTo>
                  <a:cubicBezTo>
                    <a:pt x="1614" y="1090"/>
                    <a:pt x="1613" y="1090"/>
                    <a:pt x="1613" y="1090"/>
                  </a:cubicBezTo>
                  <a:cubicBezTo>
                    <a:pt x="1603" y="1086"/>
                    <a:pt x="1603" y="1086"/>
                    <a:pt x="1603" y="1086"/>
                  </a:cubicBezTo>
                  <a:cubicBezTo>
                    <a:pt x="1598" y="1084"/>
                    <a:pt x="1598" y="1084"/>
                    <a:pt x="1598" y="1084"/>
                  </a:cubicBezTo>
                  <a:cubicBezTo>
                    <a:pt x="1593" y="1082"/>
                    <a:pt x="1593" y="1082"/>
                    <a:pt x="1593" y="1082"/>
                  </a:cubicBezTo>
                  <a:cubicBezTo>
                    <a:pt x="1586" y="1078"/>
                    <a:pt x="1586" y="1078"/>
                    <a:pt x="1586" y="1078"/>
                  </a:cubicBezTo>
                  <a:cubicBezTo>
                    <a:pt x="1582" y="1077"/>
                    <a:pt x="1582" y="1077"/>
                    <a:pt x="1582" y="1077"/>
                  </a:cubicBezTo>
                  <a:cubicBezTo>
                    <a:pt x="1584" y="1077"/>
                    <a:pt x="1584" y="1077"/>
                    <a:pt x="1584" y="1077"/>
                  </a:cubicBezTo>
                  <a:cubicBezTo>
                    <a:pt x="1588" y="1077"/>
                    <a:pt x="1588" y="1077"/>
                    <a:pt x="1588" y="1077"/>
                  </a:cubicBezTo>
                  <a:cubicBezTo>
                    <a:pt x="1591" y="1077"/>
                    <a:pt x="1591" y="1077"/>
                    <a:pt x="1591" y="1077"/>
                  </a:cubicBezTo>
                  <a:cubicBezTo>
                    <a:pt x="1593" y="1077"/>
                    <a:pt x="1593" y="1077"/>
                    <a:pt x="1593" y="1077"/>
                  </a:cubicBezTo>
                  <a:cubicBezTo>
                    <a:pt x="1599" y="1077"/>
                    <a:pt x="1599" y="1077"/>
                    <a:pt x="1599" y="1077"/>
                  </a:cubicBezTo>
                  <a:cubicBezTo>
                    <a:pt x="1605" y="1077"/>
                    <a:pt x="1605" y="1077"/>
                    <a:pt x="1605" y="1077"/>
                  </a:cubicBezTo>
                  <a:cubicBezTo>
                    <a:pt x="1609" y="1077"/>
                    <a:pt x="1609" y="1077"/>
                    <a:pt x="1609" y="1077"/>
                  </a:cubicBezTo>
                  <a:cubicBezTo>
                    <a:pt x="1612" y="1077"/>
                    <a:pt x="1612" y="1077"/>
                    <a:pt x="1612" y="1077"/>
                  </a:cubicBezTo>
                  <a:cubicBezTo>
                    <a:pt x="1613" y="1077"/>
                    <a:pt x="1613" y="1077"/>
                    <a:pt x="1613" y="1077"/>
                  </a:cubicBezTo>
                  <a:cubicBezTo>
                    <a:pt x="1617" y="1077"/>
                    <a:pt x="1617" y="1077"/>
                    <a:pt x="1617" y="1077"/>
                  </a:cubicBezTo>
                  <a:cubicBezTo>
                    <a:pt x="1619" y="1077"/>
                    <a:pt x="1619" y="1077"/>
                    <a:pt x="1619" y="1077"/>
                  </a:cubicBezTo>
                  <a:cubicBezTo>
                    <a:pt x="1622" y="1077"/>
                    <a:pt x="1622" y="1077"/>
                    <a:pt x="1622" y="1077"/>
                  </a:cubicBezTo>
                  <a:cubicBezTo>
                    <a:pt x="1625" y="1077"/>
                    <a:pt x="1625" y="1077"/>
                    <a:pt x="1625" y="1077"/>
                  </a:cubicBezTo>
                  <a:cubicBezTo>
                    <a:pt x="1629" y="1077"/>
                    <a:pt x="1629" y="1077"/>
                    <a:pt x="1629" y="1077"/>
                  </a:cubicBezTo>
                  <a:cubicBezTo>
                    <a:pt x="1630" y="1077"/>
                    <a:pt x="1630" y="1077"/>
                    <a:pt x="1630" y="1077"/>
                  </a:cubicBezTo>
                  <a:cubicBezTo>
                    <a:pt x="1630" y="1077"/>
                    <a:pt x="1630" y="1077"/>
                    <a:pt x="1630" y="1077"/>
                  </a:cubicBezTo>
                  <a:cubicBezTo>
                    <a:pt x="1627" y="1079"/>
                    <a:pt x="1627" y="1079"/>
                    <a:pt x="1627" y="1079"/>
                  </a:cubicBezTo>
                  <a:cubicBezTo>
                    <a:pt x="1626" y="1080"/>
                    <a:pt x="1626" y="1080"/>
                    <a:pt x="1626" y="1080"/>
                  </a:cubicBezTo>
                  <a:cubicBezTo>
                    <a:pt x="1624" y="1082"/>
                    <a:pt x="1624" y="1082"/>
                    <a:pt x="1624" y="1082"/>
                  </a:cubicBezTo>
                  <a:cubicBezTo>
                    <a:pt x="1623" y="1083"/>
                    <a:pt x="1623" y="1083"/>
                    <a:pt x="1623" y="1083"/>
                  </a:cubicBezTo>
                  <a:cubicBezTo>
                    <a:pt x="1621" y="1084"/>
                    <a:pt x="1621" y="1084"/>
                    <a:pt x="1621" y="1084"/>
                  </a:cubicBezTo>
                  <a:lnTo>
                    <a:pt x="1620" y="1085"/>
                  </a:lnTo>
                  <a:close/>
                  <a:moveTo>
                    <a:pt x="1630" y="1090"/>
                  </a:moveTo>
                  <a:cubicBezTo>
                    <a:pt x="1628" y="1090"/>
                    <a:pt x="1625" y="1090"/>
                    <a:pt x="1622" y="1090"/>
                  </a:cubicBezTo>
                  <a:cubicBezTo>
                    <a:pt x="1623" y="1090"/>
                    <a:pt x="1623" y="1090"/>
                    <a:pt x="1623" y="1090"/>
                  </a:cubicBezTo>
                  <a:cubicBezTo>
                    <a:pt x="1624" y="1088"/>
                    <a:pt x="1624" y="1088"/>
                    <a:pt x="1624" y="1088"/>
                  </a:cubicBezTo>
                  <a:cubicBezTo>
                    <a:pt x="1625" y="1088"/>
                    <a:pt x="1625" y="1088"/>
                    <a:pt x="1625" y="1088"/>
                  </a:cubicBezTo>
                  <a:cubicBezTo>
                    <a:pt x="1627" y="1086"/>
                    <a:pt x="1627" y="1086"/>
                    <a:pt x="1627" y="1086"/>
                  </a:cubicBezTo>
                  <a:cubicBezTo>
                    <a:pt x="1628" y="1085"/>
                    <a:pt x="1628" y="1085"/>
                    <a:pt x="1628" y="1085"/>
                  </a:cubicBezTo>
                  <a:cubicBezTo>
                    <a:pt x="1629" y="1084"/>
                    <a:pt x="1629" y="1084"/>
                    <a:pt x="1629" y="1084"/>
                  </a:cubicBezTo>
                  <a:cubicBezTo>
                    <a:pt x="1631" y="1083"/>
                    <a:pt x="1631" y="1083"/>
                    <a:pt x="1631" y="1083"/>
                  </a:cubicBezTo>
                  <a:cubicBezTo>
                    <a:pt x="1633" y="1081"/>
                    <a:pt x="1633" y="1081"/>
                    <a:pt x="1633" y="1081"/>
                  </a:cubicBezTo>
                  <a:cubicBezTo>
                    <a:pt x="1635" y="1079"/>
                    <a:pt x="1635" y="1079"/>
                    <a:pt x="1635" y="1079"/>
                  </a:cubicBezTo>
                  <a:cubicBezTo>
                    <a:pt x="1636" y="1079"/>
                    <a:pt x="1636" y="1079"/>
                    <a:pt x="1636" y="1079"/>
                  </a:cubicBezTo>
                  <a:cubicBezTo>
                    <a:pt x="1637" y="1078"/>
                    <a:pt x="1637" y="1078"/>
                    <a:pt x="1637" y="1078"/>
                  </a:cubicBezTo>
                  <a:cubicBezTo>
                    <a:pt x="1639" y="1082"/>
                    <a:pt x="1639" y="1082"/>
                    <a:pt x="1639" y="1082"/>
                  </a:cubicBezTo>
                  <a:cubicBezTo>
                    <a:pt x="1641" y="1085"/>
                    <a:pt x="1641" y="1085"/>
                    <a:pt x="1641" y="1085"/>
                  </a:cubicBezTo>
                  <a:cubicBezTo>
                    <a:pt x="1644" y="1090"/>
                    <a:pt x="1644" y="1090"/>
                    <a:pt x="1644" y="1090"/>
                  </a:cubicBezTo>
                  <a:cubicBezTo>
                    <a:pt x="1639" y="1090"/>
                    <a:pt x="1635" y="1090"/>
                    <a:pt x="1630" y="1090"/>
                  </a:cubicBezTo>
                  <a:close/>
                  <a:moveTo>
                    <a:pt x="1790" y="493"/>
                  </a:moveTo>
                  <a:cubicBezTo>
                    <a:pt x="1788" y="489"/>
                    <a:pt x="1786" y="486"/>
                    <a:pt x="1785" y="486"/>
                  </a:cubicBezTo>
                  <a:cubicBezTo>
                    <a:pt x="1782" y="486"/>
                    <a:pt x="1779" y="484"/>
                    <a:pt x="1778" y="478"/>
                  </a:cubicBezTo>
                  <a:cubicBezTo>
                    <a:pt x="1800" y="479"/>
                    <a:pt x="1800" y="479"/>
                    <a:pt x="1800" y="479"/>
                  </a:cubicBezTo>
                  <a:cubicBezTo>
                    <a:pt x="1812" y="480"/>
                    <a:pt x="1812" y="480"/>
                    <a:pt x="1812" y="480"/>
                  </a:cubicBezTo>
                  <a:cubicBezTo>
                    <a:pt x="1812" y="480"/>
                    <a:pt x="1812" y="481"/>
                    <a:pt x="1812" y="481"/>
                  </a:cubicBezTo>
                  <a:cubicBezTo>
                    <a:pt x="1813" y="485"/>
                    <a:pt x="1816" y="488"/>
                    <a:pt x="1816" y="488"/>
                  </a:cubicBezTo>
                  <a:cubicBezTo>
                    <a:pt x="1816" y="488"/>
                    <a:pt x="1816" y="488"/>
                    <a:pt x="1816" y="488"/>
                  </a:cubicBezTo>
                  <a:cubicBezTo>
                    <a:pt x="1805" y="492"/>
                    <a:pt x="1805" y="492"/>
                    <a:pt x="1805" y="492"/>
                  </a:cubicBezTo>
                  <a:cubicBezTo>
                    <a:pt x="1792" y="496"/>
                    <a:pt x="1792" y="496"/>
                    <a:pt x="1792" y="496"/>
                  </a:cubicBezTo>
                  <a:cubicBezTo>
                    <a:pt x="1791" y="495"/>
                    <a:pt x="1790" y="494"/>
                    <a:pt x="1790" y="493"/>
                  </a:cubicBezTo>
                  <a:close/>
                  <a:moveTo>
                    <a:pt x="1822" y="528"/>
                  </a:moveTo>
                  <a:cubicBezTo>
                    <a:pt x="1820" y="532"/>
                    <a:pt x="1818" y="537"/>
                    <a:pt x="1818" y="537"/>
                  </a:cubicBezTo>
                  <a:cubicBezTo>
                    <a:pt x="1818" y="537"/>
                    <a:pt x="1809" y="532"/>
                    <a:pt x="1805" y="529"/>
                  </a:cubicBezTo>
                  <a:cubicBezTo>
                    <a:pt x="1802" y="526"/>
                    <a:pt x="1802" y="526"/>
                    <a:pt x="1801" y="523"/>
                  </a:cubicBezTo>
                  <a:cubicBezTo>
                    <a:pt x="1801" y="523"/>
                    <a:pt x="1800" y="522"/>
                    <a:pt x="1800" y="522"/>
                  </a:cubicBezTo>
                  <a:cubicBezTo>
                    <a:pt x="1799" y="517"/>
                    <a:pt x="1800" y="515"/>
                    <a:pt x="1797" y="511"/>
                  </a:cubicBezTo>
                  <a:cubicBezTo>
                    <a:pt x="1796" y="509"/>
                    <a:pt x="1796" y="507"/>
                    <a:pt x="1795" y="505"/>
                  </a:cubicBezTo>
                  <a:cubicBezTo>
                    <a:pt x="1795" y="502"/>
                    <a:pt x="1794" y="500"/>
                    <a:pt x="1792" y="497"/>
                  </a:cubicBezTo>
                  <a:cubicBezTo>
                    <a:pt x="1801" y="496"/>
                    <a:pt x="1801" y="496"/>
                    <a:pt x="1801" y="496"/>
                  </a:cubicBezTo>
                  <a:cubicBezTo>
                    <a:pt x="1816" y="496"/>
                    <a:pt x="1816" y="496"/>
                    <a:pt x="1816" y="496"/>
                  </a:cubicBezTo>
                  <a:cubicBezTo>
                    <a:pt x="1816" y="497"/>
                    <a:pt x="1816" y="500"/>
                    <a:pt x="1816" y="501"/>
                  </a:cubicBezTo>
                  <a:cubicBezTo>
                    <a:pt x="1817" y="504"/>
                    <a:pt x="1817" y="506"/>
                    <a:pt x="1817" y="508"/>
                  </a:cubicBezTo>
                  <a:cubicBezTo>
                    <a:pt x="1818" y="513"/>
                    <a:pt x="1819" y="516"/>
                    <a:pt x="1821" y="516"/>
                  </a:cubicBezTo>
                  <a:cubicBezTo>
                    <a:pt x="1824" y="517"/>
                    <a:pt x="1826" y="515"/>
                    <a:pt x="1826" y="515"/>
                  </a:cubicBezTo>
                  <a:cubicBezTo>
                    <a:pt x="1826" y="519"/>
                    <a:pt x="1826" y="519"/>
                    <a:pt x="1826" y="519"/>
                  </a:cubicBezTo>
                  <a:cubicBezTo>
                    <a:pt x="1826" y="519"/>
                    <a:pt x="1824" y="525"/>
                    <a:pt x="1822" y="528"/>
                  </a:cubicBezTo>
                  <a:close/>
                  <a:moveTo>
                    <a:pt x="1893" y="1188"/>
                  </a:moveTo>
                  <a:cubicBezTo>
                    <a:pt x="1890" y="1186"/>
                    <a:pt x="1888" y="1184"/>
                    <a:pt x="1885" y="1182"/>
                  </a:cubicBezTo>
                  <a:cubicBezTo>
                    <a:pt x="1896" y="1182"/>
                    <a:pt x="1896" y="1182"/>
                    <a:pt x="1896" y="1182"/>
                  </a:cubicBezTo>
                  <a:cubicBezTo>
                    <a:pt x="1895" y="1184"/>
                    <a:pt x="1894" y="1186"/>
                    <a:pt x="1893" y="1188"/>
                  </a:cubicBezTo>
                  <a:close/>
                  <a:moveTo>
                    <a:pt x="2497" y="715"/>
                  </a:moveTo>
                  <a:cubicBezTo>
                    <a:pt x="2496" y="734"/>
                    <a:pt x="2496" y="734"/>
                    <a:pt x="2496" y="734"/>
                  </a:cubicBezTo>
                  <a:cubicBezTo>
                    <a:pt x="2496" y="758"/>
                    <a:pt x="2496" y="758"/>
                    <a:pt x="2496" y="758"/>
                  </a:cubicBezTo>
                  <a:cubicBezTo>
                    <a:pt x="2492" y="758"/>
                    <a:pt x="2489" y="757"/>
                    <a:pt x="2486" y="757"/>
                  </a:cubicBezTo>
                  <a:cubicBezTo>
                    <a:pt x="2486" y="742"/>
                    <a:pt x="2486" y="742"/>
                    <a:pt x="2486" y="742"/>
                  </a:cubicBezTo>
                  <a:cubicBezTo>
                    <a:pt x="2487" y="732"/>
                    <a:pt x="2487" y="722"/>
                    <a:pt x="2487" y="712"/>
                  </a:cubicBezTo>
                  <a:cubicBezTo>
                    <a:pt x="2488" y="701"/>
                    <a:pt x="2488" y="690"/>
                    <a:pt x="2488" y="678"/>
                  </a:cubicBezTo>
                  <a:cubicBezTo>
                    <a:pt x="2489" y="668"/>
                    <a:pt x="2489" y="668"/>
                    <a:pt x="2489" y="668"/>
                  </a:cubicBezTo>
                  <a:cubicBezTo>
                    <a:pt x="2489" y="667"/>
                    <a:pt x="2489" y="666"/>
                    <a:pt x="2489" y="665"/>
                  </a:cubicBezTo>
                  <a:cubicBezTo>
                    <a:pt x="2490" y="658"/>
                    <a:pt x="2493" y="657"/>
                    <a:pt x="2495" y="660"/>
                  </a:cubicBezTo>
                  <a:cubicBezTo>
                    <a:pt x="2497" y="662"/>
                    <a:pt x="2498" y="666"/>
                    <a:pt x="2498" y="670"/>
                  </a:cubicBezTo>
                  <a:cubicBezTo>
                    <a:pt x="2498" y="671"/>
                    <a:pt x="2498" y="672"/>
                    <a:pt x="2498" y="672"/>
                  </a:cubicBezTo>
                  <a:cubicBezTo>
                    <a:pt x="2498" y="687"/>
                    <a:pt x="2497" y="701"/>
                    <a:pt x="2497" y="715"/>
                  </a:cubicBezTo>
                  <a:close/>
                  <a:moveTo>
                    <a:pt x="2488" y="299"/>
                  </a:moveTo>
                  <a:cubicBezTo>
                    <a:pt x="2486" y="298"/>
                    <a:pt x="2484" y="296"/>
                    <a:pt x="2482" y="295"/>
                  </a:cubicBezTo>
                  <a:cubicBezTo>
                    <a:pt x="2482" y="286"/>
                    <a:pt x="2482" y="286"/>
                    <a:pt x="2482" y="286"/>
                  </a:cubicBezTo>
                  <a:cubicBezTo>
                    <a:pt x="2482" y="285"/>
                    <a:pt x="2482" y="285"/>
                    <a:pt x="2482" y="285"/>
                  </a:cubicBezTo>
                  <a:cubicBezTo>
                    <a:pt x="2482" y="277"/>
                    <a:pt x="2482" y="277"/>
                    <a:pt x="2482" y="277"/>
                  </a:cubicBezTo>
                  <a:cubicBezTo>
                    <a:pt x="2483" y="271"/>
                    <a:pt x="2483" y="264"/>
                    <a:pt x="2483" y="258"/>
                  </a:cubicBezTo>
                  <a:cubicBezTo>
                    <a:pt x="2483" y="250"/>
                    <a:pt x="2483" y="250"/>
                    <a:pt x="2483" y="250"/>
                  </a:cubicBezTo>
                  <a:cubicBezTo>
                    <a:pt x="2484" y="244"/>
                    <a:pt x="2484" y="239"/>
                    <a:pt x="2484" y="234"/>
                  </a:cubicBezTo>
                  <a:cubicBezTo>
                    <a:pt x="2485" y="223"/>
                    <a:pt x="2485" y="223"/>
                    <a:pt x="2485" y="223"/>
                  </a:cubicBezTo>
                  <a:cubicBezTo>
                    <a:pt x="2485" y="221"/>
                    <a:pt x="2485" y="221"/>
                    <a:pt x="2485" y="221"/>
                  </a:cubicBezTo>
                  <a:cubicBezTo>
                    <a:pt x="2485" y="212"/>
                    <a:pt x="2489" y="212"/>
                    <a:pt x="2492" y="216"/>
                  </a:cubicBezTo>
                  <a:cubicBezTo>
                    <a:pt x="2494" y="218"/>
                    <a:pt x="2495" y="221"/>
                    <a:pt x="2495" y="224"/>
                  </a:cubicBezTo>
                  <a:cubicBezTo>
                    <a:pt x="2495" y="225"/>
                    <a:pt x="2495" y="227"/>
                    <a:pt x="2495" y="228"/>
                  </a:cubicBezTo>
                  <a:cubicBezTo>
                    <a:pt x="2495" y="240"/>
                    <a:pt x="2495" y="240"/>
                    <a:pt x="2495" y="240"/>
                  </a:cubicBezTo>
                  <a:cubicBezTo>
                    <a:pt x="2495" y="248"/>
                    <a:pt x="2494" y="256"/>
                    <a:pt x="2494" y="265"/>
                  </a:cubicBezTo>
                  <a:cubicBezTo>
                    <a:pt x="2494" y="267"/>
                    <a:pt x="2494" y="267"/>
                    <a:pt x="2494" y="267"/>
                  </a:cubicBezTo>
                  <a:cubicBezTo>
                    <a:pt x="2494" y="275"/>
                    <a:pt x="2494" y="275"/>
                    <a:pt x="2494" y="275"/>
                  </a:cubicBezTo>
                  <a:cubicBezTo>
                    <a:pt x="2494" y="276"/>
                    <a:pt x="2494" y="276"/>
                    <a:pt x="2494" y="276"/>
                  </a:cubicBezTo>
                  <a:cubicBezTo>
                    <a:pt x="2493" y="294"/>
                    <a:pt x="2493" y="294"/>
                    <a:pt x="2493" y="294"/>
                  </a:cubicBezTo>
                  <a:cubicBezTo>
                    <a:pt x="2493" y="302"/>
                    <a:pt x="2493" y="302"/>
                    <a:pt x="2493" y="302"/>
                  </a:cubicBezTo>
                  <a:cubicBezTo>
                    <a:pt x="2491" y="301"/>
                    <a:pt x="2489" y="300"/>
                    <a:pt x="2488" y="299"/>
                  </a:cubicBezTo>
                  <a:close/>
                  <a:moveTo>
                    <a:pt x="2492" y="325"/>
                  </a:moveTo>
                  <a:cubicBezTo>
                    <a:pt x="2492" y="326"/>
                    <a:pt x="2492" y="326"/>
                    <a:pt x="2492" y="326"/>
                  </a:cubicBezTo>
                  <a:cubicBezTo>
                    <a:pt x="2492" y="339"/>
                    <a:pt x="2492" y="339"/>
                    <a:pt x="2492" y="339"/>
                  </a:cubicBezTo>
                  <a:cubicBezTo>
                    <a:pt x="2492" y="348"/>
                    <a:pt x="2491" y="356"/>
                    <a:pt x="2491" y="364"/>
                  </a:cubicBezTo>
                  <a:cubicBezTo>
                    <a:pt x="2491" y="375"/>
                    <a:pt x="2491" y="375"/>
                    <a:pt x="2491" y="375"/>
                  </a:cubicBezTo>
                  <a:cubicBezTo>
                    <a:pt x="2490" y="381"/>
                    <a:pt x="2490" y="381"/>
                    <a:pt x="2490" y="381"/>
                  </a:cubicBezTo>
                  <a:cubicBezTo>
                    <a:pt x="2490" y="394"/>
                    <a:pt x="2490" y="394"/>
                    <a:pt x="2490" y="394"/>
                  </a:cubicBezTo>
                  <a:cubicBezTo>
                    <a:pt x="2490" y="403"/>
                    <a:pt x="2490" y="403"/>
                    <a:pt x="2490" y="403"/>
                  </a:cubicBezTo>
                  <a:cubicBezTo>
                    <a:pt x="2484" y="400"/>
                    <a:pt x="2484" y="400"/>
                    <a:pt x="2484" y="400"/>
                  </a:cubicBezTo>
                  <a:cubicBezTo>
                    <a:pt x="2482" y="398"/>
                    <a:pt x="2480" y="397"/>
                    <a:pt x="2478" y="396"/>
                  </a:cubicBezTo>
                  <a:cubicBezTo>
                    <a:pt x="2478" y="392"/>
                    <a:pt x="2478" y="392"/>
                    <a:pt x="2478" y="392"/>
                  </a:cubicBezTo>
                  <a:cubicBezTo>
                    <a:pt x="2478" y="386"/>
                    <a:pt x="2478" y="386"/>
                    <a:pt x="2478" y="386"/>
                  </a:cubicBezTo>
                  <a:cubicBezTo>
                    <a:pt x="2479" y="376"/>
                    <a:pt x="2479" y="367"/>
                    <a:pt x="2479" y="358"/>
                  </a:cubicBezTo>
                  <a:cubicBezTo>
                    <a:pt x="2480" y="350"/>
                    <a:pt x="2480" y="350"/>
                    <a:pt x="2480" y="350"/>
                  </a:cubicBezTo>
                  <a:cubicBezTo>
                    <a:pt x="2480" y="336"/>
                    <a:pt x="2480" y="336"/>
                    <a:pt x="2480" y="336"/>
                  </a:cubicBezTo>
                  <a:cubicBezTo>
                    <a:pt x="2481" y="323"/>
                    <a:pt x="2481" y="323"/>
                    <a:pt x="2481" y="323"/>
                  </a:cubicBezTo>
                  <a:cubicBezTo>
                    <a:pt x="2481" y="319"/>
                    <a:pt x="2481" y="319"/>
                    <a:pt x="2481" y="319"/>
                  </a:cubicBezTo>
                  <a:cubicBezTo>
                    <a:pt x="2482" y="308"/>
                    <a:pt x="2487" y="309"/>
                    <a:pt x="2491" y="315"/>
                  </a:cubicBezTo>
                  <a:cubicBezTo>
                    <a:pt x="2492" y="318"/>
                    <a:pt x="2493" y="321"/>
                    <a:pt x="2492" y="325"/>
                  </a:cubicBezTo>
                  <a:close/>
                  <a:moveTo>
                    <a:pt x="2483" y="134"/>
                  </a:moveTo>
                  <a:cubicBezTo>
                    <a:pt x="2483" y="142"/>
                    <a:pt x="2482" y="150"/>
                    <a:pt x="2482" y="158"/>
                  </a:cubicBezTo>
                  <a:cubicBezTo>
                    <a:pt x="2482" y="161"/>
                    <a:pt x="2482" y="161"/>
                    <a:pt x="2482" y="161"/>
                  </a:cubicBezTo>
                  <a:cubicBezTo>
                    <a:pt x="2482" y="162"/>
                    <a:pt x="2482" y="162"/>
                    <a:pt x="2482" y="162"/>
                  </a:cubicBezTo>
                  <a:cubicBezTo>
                    <a:pt x="2481" y="184"/>
                    <a:pt x="2481" y="184"/>
                    <a:pt x="2481" y="184"/>
                  </a:cubicBezTo>
                  <a:cubicBezTo>
                    <a:pt x="2481" y="191"/>
                    <a:pt x="2481" y="191"/>
                    <a:pt x="2481" y="191"/>
                  </a:cubicBezTo>
                  <a:cubicBezTo>
                    <a:pt x="2480" y="194"/>
                    <a:pt x="2480" y="194"/>
                    <a:pt x="2480" y="194"/>
                  </a:cubicBezTo>
                  <a:cubicBezTo>
                    <a:pt x="2480" y="194"/>
                    <a:pt x="2480" y="194"/>
                    <a:pt x="2480" y="194"/>
                  </a:cubicBezTo>
                  <a:cubicBezTo>
                    <a:pt x="2480" y="194"/>
                    <a:pt x="2480" y="194"/>
                    <a:pt x="2480" y="194"/>
                  </a:cubicBezTo>
                  <a:cubicBezTo>
                    <a:pt x="2480" y="193"/>
                    <a:pt x="2479" y="193"/>
                    <a:pt x="2478" y="193"/>
                  </a:cubicBezTo>
                  <a:cubicBezTo>
                    <a:pt x="2477" y="192"/>
                    <a:pt x="2475" y="191"/>
                    <a:pt x="2474" y="190"/>
                  </a:cubicBezTo>
                  <a:cubicBezTo>
                    <a:pt x="2471" y="189"/>
                    <a:pt x="2469" y="188"/>
                    <a:pt x="2467" y="187"/>
                  </a:cubicBezTo>
                  <a:cubicBezTo>
                    <a:pt x="2467" y="174"/>
                    <a:pt x="2467" y="174"/>
                    <a:pt x="2467" y="174"/>
                  </a:cubicBezTo>
                  <a:cubicBezTo>
                    <a:pt x="2467" y="170"/>
                    <a:pt x="2467" y="170"/>
                    <a:pt x="2467" y="170"/>
                  </a:cubicBezTo>
                  <a:cubicBezTo>
                    <a:pt x="2468" y="155"/>
                    <a:pt x="2468" y="155"/>
                    <a:pt x="2468" y="155"/>
                  </a:cubicBezTo>
                  <a:cubicBezTo>
                    <a:pt x="2469" y="146"/>
                    <a:pt x="2469" y="146"/>
                    <a:pt x="2469" y="146"/>
                  </a:cubicBezTo>
                  <a:cubicBezTo>
                    <a:pt x="2470" y="128"/>
                    <a:pt x="2470" y="128"/>
                    <a:pt x="2470" y="128"/>
                  </a:cubicBezTo>
                  <a:cubicBezTo>
                    <a:pt x="2470" y="123"/>
                    <a:pt x="2470" y="123"/>
                    <a:pt x="2470" y="123"/>
                  </a:cubicBezTo>
                  <a:cubicBezTo>
                    <a:pt x="2470" y="113"/>
                    <a:pt x="2477" y="113"/>
                    <a:pt x="2481" y="119"/>
                  </a:cubicBezTo>
                  <a:cubicBezTo>
                    <a:pt x="2482" y="121"/>
                    <a:pt x="2484" y="124"/>
                    <a:pt x="2483" y="129"/>
                  </a:cubicBezTo>
                  <a:lnTo>
                    <a:pt x="2483" y="134"/>
                  </a:lnTo>
                  <a:close/>
                  <a:moveTo>
                    <a:pt x="2467" y="205"/>
                  </a:moveTo>
                  <a:cubicBezTo>
                    <a:pt x="2467" y="204"/>
                    <a:pt x="2468" y="204"/>
                    <a:pt x="2469" y="204"/>
                  </a:cubicBezTo>
                  <a:cubicBezTo>
                    <a:pt x="2472" y="202"/>
                    <a:pt x="2476" y="205"/>
                    <a:pt x="2478" y="210"/>
                  </a:cubicBezTo>
                  <a:cubicBezTo>
                    <a:pt x="2479" y="212"/>
                    <a:pt x="2479" y="215"/>
                    <a:pt x="2479" y="218"/>
                  </a:cubicBezTo>
                  <a:cubicBezTo>
                    <a:pt x="2479" y="228"/>
                    <a:pt x="2479" y="228"/>
                    <a:pt x="2479" y="228"/>
                  </a:cubicBezTo>
                  <a:cubicBezTo>
                    <a:pt x="2478" y="239"/>
                    <a:pt x="2478" y="239"/>
                    <a:pt x="2478" y="239"/>
                  </a:cubicBezTo>
                  <a:cubicBezTo>
                    <a:pt x="2477" y="255"/>
                    <a:pt x="2477" y="255"/>
                    <a:pt x="2477" y="255"/>
                  </a:cubicBezTo>
                  <a:cubicBezTo>
                    <a:pt x="2477" y="255"/>
                    <a:pt x="2477" y="255"/>
                    <a:pt x="2477" y="255"/>
                  </a:cubicBezTo>
                  <a:cubicBezTo>
                    <a:pt x="2477" y="264"/>
                    <a:pt x="2476" y="273"/>
                    <a:pt x="2476" y="282"/>
                  </a:cubicBezTo>
                  <a:cubicBezTo>
                    <a:pt x="2476" y="290"/>
                    <a:pt x="2476" y="290"/>
                    <a:pt x="2476" y="290"/>
                  </a:cubicBezTo>
                  <a:cubicBezTo>
                    <a:pt x="2476" y="292"/>
                    <a:pt x="2476" y="292"/>
                    <a:pt x="2476" y="292"/>
                  </a:cubicBezTo>
                  <a:cubicBezTo>
                    <a:pt x="2476" y="292"/>
                    <a:pt x="2476" y="292"/>
                    <a:pt x="2476" y="292"/>
                  </a:cubicBezTo>
                  <a:cubicBezTo>
                    <a:pt x="2476" y="292"/>
                    <a:pt x="2476" y="292"/>
                    <a:pt x="2476" y="292"/>
                  </a:cubicBezTo>
                  <a:cubicBezTo>
                    <a:pt x="2475" y="291"/>
                    <a:pt x="2475" y="291"/>
                    <a:pt x="2475" y="291"/>
                  </a:cubicBezTo>
                  <a:cubicBezTo>
                    <a:pt x="2473" y="290"/>
                    <a:pt x="2471" y="289"/>
                    <a:pt x="2469" y="288"/>
                  </a:cubicBezTo>
                  <a:cubicBezTo>
                    <a:pt x="2466" y="287"/>
                    <a:pt x="2464" y="286"/>
                    <a:pt x="2461" y="285"/>
                  </a:cubicBezTo>
                  <a:cubicBezTo>
                    <a:pt x="2462" y="268"/>
                    <a:pt x="2462" y="268"/>
                    <a:pt x="2462" y="268"/>
                  </a:cubicBezTo>
                  <a:cubicBezTo>
                    <a:pt x="2463" y="252"/>
                    <a:pt x="2463" y="252"/>
                    <a:pt x="2463" y="252"/>
                  </a:cubicBezTo>
                  <a:cubicBezTo>
                    <a:pt x="2463" y="248"/>
                    <a:pt x="2463" y="248"/>
                    <a:pt x="2463" y="248"/>
                  </a:cubicBezTo>
                  <a:cubicBezTo>
                    <a:pt x="2463" y="240"/>
                    <a:pt x="2463" y="240"/>
                    <a:pt x="2463" y="240"/>
                  </a:cubicBezTo>
                  <a:cubicBezTo>
                    <a:pt x="2464" y="222"/>
                    <a:pt x="2464" y="222"/>
                    <a:pt x="2464" y="222"/>
                  </a:cubicBezTo>
                  <a:cubicBezTo>
                    <a:pt x="2465" y="212"/>
                    <a:pt x="2465" y="212"/>
                    <a:pt x="2465" y="212"/>
                  </a:cubicBezTo>
                  <a:cubicBezTo>
                    <a:pt x="2465" y="209"/>
                    <a:pt x="2466" y="207"/>
                    <a:pt x="2467" y="205"/>
                  </a:cubicBezTo>
                  <a:close/>
                  <a:moveTo>
                    <a:pt x="2461" y="304"/>
                  </a:moveTo>
                  <a:cubicBezTo>
                    <a:pt x="2462" y="301"/>
                    <a:pt x="2464" y="300"/>
                    <a:pt x="2466" y="300"/>
                  </a:cubicBezTo>
                  <a:cubicBezTo>
                    <a:pt x="2470" y="299"/>
                    <a:pt x="2473" y="303"/>
                    <a:pt x="2475" y="310"/>
                  </a:cubicBezTo>
                  <a:cubicBezTo>
                    <a:pt x="2475" y="311"/>
                    <a:pt x="2475" y="313"/>
                    <a:pt x="2475" y="315"/>
                  </a:cubicBezTo>
                  <a:cubicBezTo>
                    <a:pt x="2474" y="329"/>
                    <a:pt x="2474" y="329"/>
                    <a:pt x="2474" y="329"/>
                  </a:cubicBezTo>
                  <a:cubicBezTo>
                    <a:pt x="2474" y="342"/>
                    <a:pt x="2474" y="342"/>
                    <a:pt x="2474" y="342"/>
                  </a:cubicBezTo>
                  <a:cubicBezTo>
                    <a:pt x="2473" y="354"/>
                    <a:pt x="2473" y="354"/>
                    <a:pt x="2473" y="354"/>
                  </a:cubicBezTo>
                  <a:cubicBezTo>
                    <a:pt x="2473" y="355"/>
                    <a:pt x="2473" y="355"/>
                    <a:pt x="2473" y="355"/>
                  </a:cubicBezTo>
                  <a:cubicBezTo>
                    <a:pt x="2472" y="391"/>
                    <a:pt x="2472" y="391"/>
                    <a:pt x="2472" y="391"/>
                  </a:cubicBezTo>
                  <a:cubicBezTo>
                    <a:pt x="2471" y="393"/>
                    <a:pt x="2471" y="393"/>
                    <a:pt x="2471" y="393"/>
                  </a:cubicBezTo>
                  <a:cubicBezTo>
                    <a:pt x="2470" y="392"/>
                    <a:pt x="2470" y="392"/>
                    <a:pt x="2470" y="392"/>
                  </a:cubicBezTo>
                  <a:cubicBezTo>
                    <a:pt x="2466" y="390"/>
                    <a:pt x="2461" y="388"/>
                    <a:pt x="2456" y="386"/>
                  </a:cubicBezTo>
                  <a:cubicBezTo>
                    <a:pt x="2457" y="369"/>
                    <a:pt x="2457" y="369"/>
                    <a:pt x="2457" y="369"/>
                  </a:cubicBezTo>
                  <a:cubicBezTo>
                    <a:pt x="2458" y="355"/>
                    <a:pt x="2458" y="355"/>
                    <a:pt x="2458" y="355"/>
                  </a:cubicBezTo>
                  <a:cubicBezTo>
                    <a:pt x="2458" y="348"/>
                    <a:pt x="2458" y="348"/>
                    <a:pt x="2458" y="348"/>
                  </a:cubicBezTo>
                  <a:cubicBezTo>
                    <a:pt x="2459" y="342"/>
                    <a:pt x="2459" y="342"/>
                    <a:pt x="2459" y="342"/>
                  </a:cubicBezTo>
                  <a:cubicBezTo>
                    <a:pt x="2460" y="322"/>
                    <a:pt x="2460" y="322"/>
                    <a:pt x="2460" y="322"/>
                  </a:cubicBezTo>
                  <a:cubicBezTo>
                    <a:pt x="2460" y="309"/>
                    <a:pt x="2460" y="309"/>
                    <a:pt x="2460" y="309"/>
                  </a:cubicBezTo>
                  <a:cubicBezTo>
                    <a:pt x="2460" y="307"/>
                    <a:pt x="2461" y="305"/>
                    <a:pt x="2461" y="304"/>
                  </a:cubicBezTo>
                  <a:close/>
                  <a:moveTo>
                    <a:pt x="2462" y="405"/>
                  </a:moveTo>
                  <a:cubicBezTo>
                    <a:pt x="2465" y="405"/>
                    <a:pt x="2468" y="408"/>
                    <a:pt x="2469" y="412"/>
                  </a:cubicBezTo>
                  <a:cubicBezTo>
                    <a:pt x="2470" y="414"/>
                    <a:pt x="2471" y="417"/>
                    <a:pt x="2471" y="421"/>
                  </a:cubicBezTo>
                  <a:cubicBezTo>
                    <a:pt x="2471" y="422"/>
                    <a:pt x="2471" y="422"/>
                    <a:pt x="2471" y="422"/>
                  </a:cubicBezTo>
                  <a:cubicBezTo>
                    <a:pt x="2470" y="431"/>
                    <a:pt x="2470" y="431"/>
                    <a:pt x="2470" y="431"/>
                  </a:cubicBezTo>
                  <a:cubicBezTo>
                    <a:pt x="2470" y="441"/>
                    <a:pt x="2469" y="451"/>
                    <a:pt x="2469" y="461"/>
                  </a:cubicBezTo>
                  <a:cubicBezTo>
                    <a:pt x="2468" y="469"/>
                    <a:pt x="2468" y="469"/>
                    <a:pt x="2468" y="469"/>
                  </a:cubicBezTo>
                  <a:cubicBezTo>
                    <a:pt x="2468" y="488"/>
                    <a:pt x="2468" y="488"/>
                    <a:pt x="2468" y="488"/>
                  </a:cubicBezTo>
                  <a:cubicBezTo>
                    <a:pt x="2467" y="499"/>
                    <a:pt x="2467" y="499"/>
                    <a:pt x="2467" y="499"/>
                  </a:cubicBezTo>
                  <a:cubicBezTo>
                    <a:pt x="2467" y="502"/>
                    <a:pt x="2467" y="502"/>
                    <a:pt x="2467" y="502"/>
                  </a:cubicBezTo>
                  <a:cubicBezTo>
                    <a:pt x="2465" y="501"/>
                    <a:pt x="2465" y="501"/>
                    <a:pt x="2465" y="501"/>
                  </a:cubicBezTo>
                  <a:cubicBezTo>
                    <a:pt x="2462" y="500"/>
                    <a:pt x="2459" y="499"/>
                    <a:pt x="2456" y="498"/>
                  </a:cubicBezTo>
                  <a:cubicBezTo>
                    <a:pt x="2454" y="497"/>
                    <a:pt x="2452" y="497"/>
                    <a:pt x="2451" y="496"/>
                  </a:cubicBezTo>
                  <a:cubicBezTo>
                    <a:pt x="2451" y="483"/>
                    <a:pt x="2451" y="483"/>
                    <a:pt x="2451" y="483"/>
                  </a:cubicBezTo>
                  <a:cubicBezTo>
                    <a:pt x="2453" y="456"/>
                    <a:pt x="2453" y="456"/>
                    <a:pt x="2453" y="456"/>
                  </a:cubicBezTo>
                  <a:cubicBezTo>
                    <a:pt x="2453" y="445"/>
                    <a:pt x="2453" y="445"/>
                    <a:pt x="2453" y="445"/>
                  </a:cubicBezTo>
                  <a:cubicBezTo>
                    <a:pt x="2454" y="436"/>
                    <a:pt x="2454" y="436"/>
                    <a:pt x="2454" y="436"/>
                  </a:cubicBezTo>
                  <a:cubicBezTo>
                    <a:pt x="2455" y="424"/>
                    <a:pt x="2455" y="424"/>
                    <a:pt x="2455" y="424"/>
                  </a:cubicBezTo>
                  <a:cubicBezTo>
                    <a:pt x="2455" y="415"/>
                    <a:pt x="2455" y="415"/>
                    <a:pt x="2455" y="415"/>
                  </a:cubicBezTo>
                  <a:cubicBezTo>
                    <a:pt x="2455" y="413"/>
                    <a:pt x="2455" y="412"/>
                    <a:pt x="2456" y="411"/>
                  </a:cubicBezTo>
                  <a:cubicBezTo>
                    <a:pt x="2457" y="406"/>
                    <a:pt x="2459" y="405"/>
                    <a:pt x="2462" y="405"/>
                  </a:cubicBezTo>
                  <a:close/>
                  <a:moveTo>
                    <a:pt x="2454" y="306"/>
                  </a:moveTo>
                  <a:cubicBezTo>
                    <a:pt x="2454" y="308"/>
                    <a:pt x="2454" y="308"/>
                    <a:pt x="2454" y="308"/>
                  </a:cubicBezTo>
                  <a:cubicBezTo>
                    <a:pt x="2454" y="310"/>
                    <a:pt x="2454" y="310"/>
                    <a:pt x="2454" y="310"/>
                  </a:cubicBezTo>
                  <a:cubicBezTo>
                    <a:pt x="2454" y="316"/>
                    <a:pt x="2453" y="322"/>
                    <a:pt x="2453" y="328"/>
                  </a:cubicBezTo>
                  <a:cubicBezTo>
                    <a:pt x="2452" y="344"/>
                    <a:pt x="2452" y="344"/>
                    <a:pt x="2452" y="344"/>
                  </a:cubicBezTo>
                  <a:cubicBezTo>
                    <a:pt x="2452" y="348"/>
                    <a:pt x="2452" y="348"/>
                    <a:pt x="2452" y="348"/>
                  </a:cubicBezTo>
                  <a:cubicBezTo>
                    <a:pt x="2451" y="361"/>
                    <a:pt x="2451" y="361"/>
                    <a:pt x="2451" y="361"/>
                  </a:cubicBezTo>
                  <a:cubicBezTo>
                    <a:pt x="2450" y="374"/>
                    <a:pt x="2450" y="374"/>
                    <a:pt x="2450" y="374"/>
                  </a:cubicBezTo>
                  <a:cubicBezTo>
                    <a:pt x="2450" y="383"/>
                    <a:pt x="2450" y="383"/>
                    <a:pt x="2450" y="383"/>
                  </a:cubicBezTo>
                  <a:cubicBezTo>
                    <a:pt x="2447" y="383"/>
                    <a:pt x="2445" y="382"/>
                    <a:pt x="2443" y="381"/>
                  </a:cubicBezTo>
                  <a:cubicBezTo>
                    <a:pt x="2439" y="380"/>
                    <a:pt x="2435" y="378"/>
                    <a:pt x="2432" y="377"/>
                  </a:cubicBezTo>
                  <a:cubicBezTo>
                    <a:pt x="2431" y="377"/>
                    <a:pt x="2431" y="377"/>
                    <a:pt x="2431" y="377"/>
                  </a:cubicBezTo>
                  <a:cubicBezTo>
                    <a:pt x="2432" y="365"/>
                    <a:pt x="2432" y="365"/>
                    <a:pt x="2432" y="365"/>
                  </a:cubicBezTo>
                  <a:cubicBezTo>
                    <a:pt x="2432" y="358"/>
                    <a:pt x="2433" y="351"/>
                    <a:pt x="2433" y="345"/>
                  </a:cubicBezTo>
                  <a:cubicBezTo>
                    <a:pt x="2433" y="338"/>
                    <a:pt x="2433" y="338"/>
                    <a:pt x="2433" y="338"/>
                  </a:cubicBezTo>
                  <a:cubicBezTo>
                    <a:pt x="2434" y="326"/>
                    <a:pt x="2434" y="326"/>
                    <a:pt x="2434" y="326"/>
                  </a:cubicBezTo>
                  <a:cubicBezTo>
                    <a:pt x="2434" y="325"/>
                    <a:pt x="2434" y="325"/>
                    <a:pt x="2434" y="325"/>
                  </a:cubicBezTo>
                  <a:cubicBezTo>
                    <a:pt x="2435" y="317"/>
                    <a:pt x="2435" y="317"/>
                    <a:pt x="2435" y="317"/>
                  </a:cubicBezTo>
                  <a:cubicBezTo>
                    <a:pt x="2436" y="300"/>
                    <a:pt x="2436" y="300"/>
                    <a:pt x="2436" y="300"/>
                  </a:cubicBezTo>
                  <a:cubicBezTo>
                    <a:pt x="2437" y="284"/>
                    <a:pt x="2452" y="287"/>
                    <a:pt x="2454" y="301"/>
                  </a:cubicBezTo>
                  <a:cubicBezTo>
                    <a:pt x="2454" y="302"/>
                    <a:pt x="2454" y="304"/>
                    <a:pt x="2454" y="306"/>
                  </a:cubicBezTo>
                  <a:close/>
                  <a:moveTo>
                    <a:pt x="2435" y="199"/>
                  </a:moveTo>
                  <a:cubicBezTo>
                    <a:pt x="2435" y="202"/>
                    <a:pt x="2435" y="202"/>
                    <a:pt x="2435" y="202"/>
                  </a:cubicBezTo>
                  <a:cubicBezTo>
                    <a:pt x="2433" y="224"/>
                    <a:pt x="2433" y="224"/>
                    <a:pt x="2433" y="224"/>
                  </a:cubicBezTo>
                  <a:cubicBezTo>
                    <a:pt x="2433" y="231"/>
                    <a:pt x="2433" y="231"/>
                    <a:pt x="2433" y="231"/>
                  </a:cubicBezTo>
                  <a:cubicBezTo>
                    <a:pt x="2432" y="234"/>
                    <a:pt x="2432" y="234"/>
                    <a:pt x="2432" y="234"/>
                  </a:cubicBezTo>
                  <a:cubicBezTo>
                    <a:pt x="2432" y="236"/>
                    <a:pt x="2432" y="236"/>
                    <a:pt x="2432" y="236"/>
                  </a:cubicBezTo>
                  <a:cubicBezTo>
                    <a:pt x="2431" y="250"/>
                    <a:pt x="2431" y="250"/>
                    <a:pt x="2431" y="250"/>
                  </a:cubicBezTo>
                  <a:cubicBezTo>
                    <a:pt x="2430" y="269"/>
                    <a:pt x="2430" y="269"/>
                    <a:pt x="2430" y="269"/>
                  </a:cubicBezTo>
                  <a:cubicBezTo>
                    <a:pt x="2430" y="272"/>
                    <a:pt x="2430" y="272"/>
                    <a:pt x="2430" y="272"/>
                  </a:cubicBezTo>
                  <a:cubicBezTo>
                    <a:pt x="2429" y="272"/>
                    <a:pt x="2428" y="272"/>
                    <a:pt x="2427" y="271"/>
                  </a:cubicBezTo>
                  <a:cubicBezTo>
                    <a:pt x="2421" y="270"/>
                    <a:pt x="2416" y="269"/>
                    <a:pt x="2410" y="267"/>
                  </a:cubicBezTo>
                  <a:cubicBezTo>
                    <a:pt x="2408" y="267"/>
                    <a:pt x="2408" y="267"/>
                    <a:pt x="2408" y="267"/>
                  </a:cubicBezTo>
                  <a:cubicBezTo>
                    <a:pt x="2409" y="254"/>
                    <a:pt x="2409" y="254"/>
                    <a:pt x="2409" y="254"/>
                  </a:cubicBezTo>
                  <a:cubicBezTo>
                    <a:pt x="2410" y="250"/>
                    <a:pt x="2410" y="250"/>
                    <a:pt x="2410" y="250"/>
                  </a:cubicBezTo>
                  <a:cubicBezTo>
                    <a:pt x="2410" y="244"/>
                    <a:pt x="2410" y="244"/>
                    <a:pt x="2410" y="244"/>
                  </a:cubicBezTo>
                  <a:cubicBezTo>
                    <a:pt x="2411" y="231"/>
                    <a:pt x="2411" y="231"/>
                    <a:pt x="2411" y="231"/>
                  </a:cubicBezTo>
                  <a:cubicBezTo>
                    <a:pt x="2412" y="221"/>
                    <a:pt x="2412" y="221"/>
                    <a:pt x="2412" y="221"/>
                  </a:cubicBezTo>
                  <a:cubicBezTo>
                    <a:pt x="2412" y="216"/>
                    <a:pt x="2412" y="216"/>
                    <a:pt x="2412" y="216"/>
                  </a:cubicBezTo>
                  <a:cubicBezTo>
                    <a:pt x="2414" y="195"/>
                    <a:pt x="2414" y="195"/>
                    <a:pt x="2414" y="195"/>
                  </a:cubicBezTo>
                  <a:cubicBezTo>
                    <a:pt x="2414" y="194"/>
                    <a:pt x="2414" y="193"/>
                    <a:pt x="2415" y="192"/>
                  </a:cubicBezTo>
                  <a:cubicBezTo>
                    <a:pt x="2416" y="186"/>
                    <a:pt x="2420" y="184"/>
                    <a:pt x="2424" y="184"/>
                  </a:cubicBezTo>
                  <a:cubicBezTo>
                    <a:pt x="2429" y="184"/>
                    <a:pt x="2435" y="189"/>
                    <a:pt x="2435" y="198"/>
                  </a:cubicBezTo>
                  <a:cubicBezTo>
                    <a:pt x="2435" y="198"/>
                    <a:pt x="2435" y="199"/>
                    <a:pt x="2435" y="199"/>
                  </a:cubicBezTo>
                  <a:close/>
                  <a:moveTo>
                    <a:pt x="2417" y="279"/>
                  </a:moveTo>
                  <a:cubicBezTo>
                    <a:pt x="2420" y="279"/>
                    <a:pt x="2423" y="281"/>
                    <a:pt x="2425" y="283"/>
                  </a:cubicBezTo>
                  <a:cubicBezTo>
                    <a:pt x="2427" y="286"/>
                    <a:pt x="2429" y="290"/>
                    <a:pt x="2428" y="296"/>
                  </a:cubicBezTo>
                  <a:cubicBezTo>
                    <a:pt x="2428" y="296"/>
                    <a:pt x="2428" y="296"/>
                    <a:pt x="2428" y="296"/>
                  </a:cubicBezTo>
                  <a:cubicBezTo>
                    <a:pt x="2428" y="305"/>
                    <a:pt x="2427" y="315"/>
                    <a:pt x="2426" y="324"/>
                  </a:cubicBezTo>
                  <a:cubicBezTo>
                    <a:pt x="2426" y="332"/>
                    <a:pt x="2426" y="332"/>
                    <a:pt x="2426" y="332"/>
                  </a:cubicBezTo>
                  <a:cubicBezTo>
                    <a:pt x="2426" y="334"/>
                    <a:pt x="2426" y="334"/>
                    <a:pt x="2426" y="334"/>
                  </a:cubicBezTo>
                  <a:cubicBezTo>
                    <a:pt x="2426" y="335"/>
                    <a:pt x="2426" y="335"/>
                    <a:pt x="2426" y="335"/>
                  </a:cubicBezTo>
                  <a:cubicBezTo>
                    <a:pt x="2424" y="352"/>
                    <a:pt x="2424" y="352"/>
                    <a:pt x="2424" y="352"/>
                  </a:cubicBezTo>
                  <a:cubicBezTo>
                    <a:pt x="2423" y="372"/>
                    <a:pt x="2423" y="372"/>
                    <a:pt x="2423" y="372"/>
                  </a:cubicBezTo>
                  <a:cubicBezTo>
                    <a:pt x="2423" y="374"/>
                    <a:pt x="2423" y="374"/>
                    <a:pt x="2423" y="374"/>
                  </a:cubicBezTo>
                  <a:cubicBezTo>
                    <a:pt x="2421" y="374"/>
                    <a:pt x="2421" y="374"/>
                    <a:pt x="2421" y="374"/>
                  </a:cubicBezTo>
                  <a:cubicBezTo>
                    <a:pt x="2415" y="372"/>
                    <a:pt x="2409" y="371"/>
                    <a:pt x="2403" y="370"/>
                  </a:cubicBezTo>
                  <a:cubicBezTo>
                    <a:pt x="2400" y="369"/>
                    <a:pt x="2400" y="369"/>
                    <a:pt x="2400" y="369"/>
                  </a:cubicBezTo>
                  <a:cubicBezTo>
                    <a:pt x="2402" y="354"/>
                    <a:pt x="2402" y="354"/>
                    <a:pt x="2402" y="354"/>
                  </a:cubicBezTo>
                  <a:cubicBezTo>
                    <a:pt x="2402" y="353"/>
                    <a:pt x="2402" y="353"/>
                    <a:pt x="2402" y="353"/>
                  </a:cubicBezTo>
                  <a:cubicBezTo>
                    <a:pt x="2402" y="344"/>
                    <a:pt x="2402" y="344"/>
                    <a:pt x="2402" y="344"/>
                  </a:cubicBezTo>
                  <a:cubicBezTo>
                    <a:pt x="2403" y="330"/>
                    <a:pt x="2403" y="330"/>
                    <a:pt x="2403" y="330"/>
                  </a:cubicBezTo>
                  <a:cubicBezTo>
                    <a:pt x="2405" y="316"/>
                    <a:pt x="2405" y="316"/>
                    <a:pt x="2405" y="316"/>
                  </a:cubicBezTo>
                  <a:cubicBezTo>
                    <a:pt x="2406" y="300"/>
                    <a:pt x="2406" y="300"/>
                    <a:pt x="2406" y="300"/>
                  </a:cubicBezTo>
                  <a:cubicBezTo>
                    <a:pt x="2407" y="291"/>
                    <a:pt x="2407" y="291"/>
                    <a:pt x="2407" y="291"/>
                  </a:cubicBezTo>
                  <a:cubicBezTo>
                    <a:pt x="2407" y="290"/>
                    <a:pt x="2407" y="289"/>
                    <a:pt x="2407" y="288"/>
                  </a:cubicBezTo>
                  <a:cubicBezTo>
                    <a:pt x="2409" y="282"/>
                    <a:pt x="2413" y="279"/>
                    <a:pt x="2417" y="279"/>
                  </a:cubicBezTo>
                  <a:close/>
                  <a:moveTo>
                    <a:pt x="2402" y="194"/>
                  </a:moveTo>
                  <a:cubicBezTo>
                    <a:pt x="2402" y="203"/>
                    <a:pt x="2402" y="203"/>
                    <a:pt x="2402" y="203"/>
                  </a:cubicBezTo>
                  <a:cubicBezTo>
                    <a:pt x="2399" y="227"/>
                    <a:pt x="2399" y="227"/>
                    <a:pt x="2399" y="227"/>
                  </a:cubicBezTo>
                  <a:cubicBezTo>
                    <a:pt x="2399" y="230"/>
                    <a:pt x="2399" y="230"/>
                    <a:pt x="2399" y="230"/>
                  </a:cubicBezTo>
                  <a:cubicBezTo>
                    <a:pt x="2399" y="232"/>
                    <a:pt x="2399" y="232"/>
                    <a:pt x="2399" y="232"/>
                  </a:cubicBezTo>
                  <a:cubicBezTo>
                    <a:pt x="2398" y="239"/>
                    <a:pt x="2398" y="247"/>
                    <a:pt x="2397" y="255"/>
                  </a:cubicBezTo>
                  <a:cubicBezTo>
                    <a:pt x="2396" y="262"/>
                    <a:pt x="2396" y="262"/>
                    <a:pt x="2396" y="262"/>
                  </a:cubicBezTo>
                  <a:cubicBezTo>
                    <a:pt x="2396" y="265"/>
                    <a:pt x="2396" y="265"/>
                    <a:pt x="2396" y="265"/>
                  </a:cubicBezTo>
                  <a:cubicBezTo>
                    <a:pt x="2396" y="265"/>
                    <a:pt x="2396" y="265"/>
                    <a:pt x="2396" y="265"/>
                  </a:cubicBezTo>
                  <a:cubicBezTo>
                    <a:pt x="2396" y="265"/>
                    <a:pt x="2396" y="265"/>
                    <a:pt x="2396" y="265"/>
                  </a:cubicBezTo>
                  <a:cubicBezTo>
                    <a:pt x="2395" y="265"/>
                    <a:pt x="2394" y="265"/>
                    <a:pt x="2393" y="265"/>
                  </a:cubicBezTo>
                  <a:cubicBezTo>
                    <a:pt x="2391" y="264"/>
                    <a:pt x="2388" y="264"/>
                    <a:pt x="2386" y="264"/>
                  </a:cubicBezTo>
                  <a:cubicBezTo>
                    <a:pt x="2381" y="264"/>
                    <a:pt x="2376" y="263"/>
                    <a:pt x="2371" y="263"/>
                  </a:cubicBezTo>
                  <a:cubicBezTo>
                    <a:pt x="2372" y="255"/>
                    <a:pt x="2372" y="255"/>
                    <a:pt x="2372" y="255"/>
                  </a:cubicBezTo>
                  <a:cubicBezTo>
                    <a:pt x="2372" y="250"/>
                    <a:pt x="2372" y="250"/>
                    <a:pt x="2372" y="250"/>
                  </a:cubicBezTo>
                  <a:cubicBezTo>
                    <a:pt x="2373" y="243"/>
                    <a:pt x="2374" y="235"/>
                    <a:pt x="2375" y="228"/>
                  </a:cubicBezTo>
                  <a:cubicBezTo>
                    <a:pt x="2375" y="225"/>
                    <a:pt x="2375" y="225"/>
                    <a:pt x="2375" y="225"/>
                  </a:cubicBezTo>
                  <a:cubicBezTo>
                    <a:pt x="2377" y="206"/>
                    <a:pt x="2377" y="206"/>
                    <a:pt x="2377" y="206"/>
                  </a:cubicBezTo>
                  <a:cubicBezTo>
                    <a:pt x="2378" y="192"/>
                    <a:pt x="2378" y="192"/>
                    <a:pt x="2378" y="192"/>
                  </a:cubicBezTo>
                  <a:cubicBezTo>
                    <a:pt x="2378" y="190"/>
                    <a:pt x="2379" y="189"/>
                    <a:pt x="2379" y="187"/>
                  </a:cubicBezTo>
                  <a:cubicBezTo>
                    <a:pt x="2381" y="183"/>
                    <a:pt x="2384" y="181"/>
                    <a:pt x="2388" y="180"/>
                  </a:cubicBezTo>
                  <a:cubicBezTo>
                    <a:pt x="2393" y="179"/>
                    <a:pt x="2398" y="181"/>
                    <a:pt x="2401" y="186"/>
                  </a:cubicBezTo>
                  <a:cubicBezTo>
                    <a:pt x="2402" y="188"/>
                    <a:pt x="2403" y="191"/>
                    <a:pt x="2402" y="194"/>
                  </a:cubicBezTo>
                  <a:close/>
                  <a:moveTo>
                    <a:pt x="2381" y="275"/>
                  </a:moveTo>
                  <a:cubicBezTo>
                    <a:pt x="2382" y="275"/>
                    <a:pt x="2383" y="275"/>
                    <a:pt x="2384" y="275"/>
                  </a:cubicBezTo>
                  <a:cubicBezTo>
                    <a:pt x="2388" y="276"/>
                    <a:pt x="2391" y="278"/>
                    <a:pt x="2393" y="282"/>
                  </a:cubicBezTo>
                  <a:cubicBezTo>
                    <a:pt x="2394" y="284"/>
                    <a:pt x="2394" y="287"/>
                    <a:pt x="2394" y="291"/>
                  </a:cubicBezTo>
                  <a:cubicBezTo>
                    <a:pt x="2393" y="300"/>
                    <a:pt x="2393" y="300"/>
                    <a:pt x="2393" y="300"/>
                  </a:cubicBezTo>
                  <a:cubicBezTo>
                    <a:pt x="2392" y="311"/>
                    <a:pt x="2392" y="311"/>
                    <a:pt x="2392" y="311"/>
                  </a:cubicBezTo>
                  <a:cubicBezTo>
                    <a:pt x="2391" y="328"/>
                    <a:pt x="2391" y="328"/>
                    <a:pt x="2391" y="328"/>
                  </a:cubicBezTo>
                  <a:cubicBezTo>
                    <a:pt x="2391" y="329"/>
                    <a:pt x="2391" y="329"/>
                    <a:pt x="2391" y="329"/>
                  </a:cubicBezTo>
                  <a:cubicBezTo>
                    <a:pt x="2390" y="338"/>
                    <a:pt x="2389" y="347"/>
                    <a:pt x="2388" y="356"/>
                  </a:cubicBezTo>
                  <a:cubicBezTo>
                    <a:pt x="2388" y="364"/>
                    <a:pt x="2388" y="364"/>
                    <a:pt x="2388" y="364"/>
                  </a:cubicBezTo>
                  <a:cubicBezTo>
                    <a:pt x="2387" y="366"/>
                    <a:pt x="2387" y="366"/>
                    <a:pt x="2387" y="366"/>
                  </a:cubicBezTo>
                  <a:cubicBezTo>
                    <a:pt x="2387" y="367"/>
                    <a:pt x="2387" y="367"/>
                    <a:pt x="2387" y="367"/>
                  </a:cubicBezTo>
                  <a:cubicBezTo>
                    <a:pt x="2386" y="367"/>
                    <a:pt x="2386" y="367"/>
                    <a:pt x="2386" y="367"/>
                  </a:cubicBezTo>
                  <a:cubicBezTo>
                    <a:pt x="2385" y="367"/>
                    <a:pt x="2385" y="367"/>
                    <a:pt x="2385" y="367"/>
                  </a:cubicBezTo>
                  <a:cubicBezTo>
                    <a:pt x="2382" y="367"/>
                    <a:pt x="2379" y="366"/>
                    <a:pt x="2377" y="366"/>
                  </a:cubicBezTo>
                  <a:cubicBezTo>
                    <a:pt x="2371" y="366"/>
                    <a:pt x="2366" y="365"/>
                    <a:pt x="2361" y="365"/>
                  </a:cubicBezTo>
                  <a:cubicBezTo>
                    <a:pt x="2362" y="352"/>
                    <a:pt x="2362" y="352"/>
                    <a:pt x="2362" y="352"/>
                  </a:cubicBezTo>
                  <a:cubicBezTo>
                    <a:pt x="2364" y="335"/>
                    <a:pt x="2364" y="335"/>
                    <a:pt x="2364" y="335"/>
                  </a:cubicBezTo>
                  <a:cubicBezTo>
                    <a:pt x="2365" y="327"/>
                    <a:pt x="2365" y="327"/>
                    <a:pt x="2365" y="327"/>
                  </a:cubicBezTo>
                  <a:cubicBezTo>
                    <a:pt x="2365" y="323"/>
                    <a:pt x="2365" y="323"/>
                    <a:pt x="2365" y="323"/>
                  </a:cubicBezTo>
                  <a:cubicBezTo>
                    <a:pt x="2367" y="304"/>
                    <a:pt x="2367" y="304"/>
                    <a:pt x="2367" y="304"/>
                  </a:cubicBezTo>
                  <a:cubicBezTo>
                    <a:pt x="2368" y="289"/>
                    <a:pt x="2368" y="289"/>
                    <a:pt x="2368" y="289"/>
                  </a:cubicBezTo>
                  <a:cubicBezTo>
                    <a:pt x="2369" y="288"/>
                    <a:pt x="2369" y="288"/>
                    <a:pt x="2369" y="288"/>
                  </a:cubicBezTo>
                  <a:cubicBezTo>
                    <a:pt x="2369" y="287"/>
                    <a:pt x="2369" y="286"/>
                    <a:pt x="2369" y="285"/>
                  </a:cubicBezTo>
                  <a:cubicBezTo>
                    <a:pt x="2371" y="278"/>
                    <a:pt x="2376" y="275"/>
                    <a:pt x="2381" y="275"/>
                  </a:cubicBezTo>
                  <a:close/>
                  <a:moveTo>
                    <a:pt x="2366" y="191"/>
                  </a:moveTo>
                  <a:cubicBezTo>
                    <a:pt x="2366" y="193"/>
                    <a:pt x="2366" y="193"/>
                    <a:pt x="2366" y="193"/>
                  </a:cubicBezTo>
                  <a:cubicBezTo>
                    <a:pt x="2365" y="199"/>
                    <a:pt x="2365" y="199"/>
                    <a:pt x="2365" y="199"/>
                  </a:cubicBezTo>
                  <a:cubicBezTo>
                    <a:pt x="2363" y="218"/>
                    <a:pt x="2363" y="218"/>
                    <a:pt x="2363" y="218"/>
                  </a:cubicBezTo>
                  <a:cubicBezTo>
                    <a:pt x="2362" y="227"/>
                    <a:pt x="2362" y="227"/>
                    <a:pt x="2362" y="227"/>
                  </a:cubicBezTo>
                  <a:cubicBezTo>
                    <a:pt x="2361" y="237"/>
                    <a:pt x="2361" y="237"/>
                    <a:pt x="2361" y="237"/>
                  </a:cubicBezTo>
                  <a:cubicBezTo>
                    <a:pt x="2359" y="262"/>
                    <a:pt x="2359" y="262"/>
                    <a:pt x="2359" y="262"/>
                  </a:cubicBezTo>
                  <a:cubicBezTo>
                    <a:pt x="2359" y="263"/>
                    <a:pt x="2359" y="263"/>
                    <a:pt x="2359" y="263"/>
                  </a:cubicBezTo>
                  <a:cubicBezTo>
                    <a:pt x="2357" y="263"/>
                    <a:pt x="2357" y="263"/>
                    <a:pt x="2357" y="263"/>
                  </a:cubicBezTo>
                  <a:cubicBezTo>
                    <a:pt x="2350" y="263"/>
                    <a:pt x="2344" y="264"/>
                    <a:pt x="2337" y="265"/>
                  </a:cubicBezTo>
                  <a:cubicBezTo>
                    <a:pt x="2338" y="257"/>
                    <a:pt x="2338" y="257"/>
                    <a:pt x="2338" y="257"/>
                  </a:cubicBezTo>
                  <a:cubicBezTo>
                    <a:pt x="2338" y="250"/>
                    <a:pt x="2339" y="244"/>
                    <a:pt x="2340" y="238"/>
                  </a:cubicBezTo>
                  <a:cubicBezTo>
                    <a:pt x="2341" y="228"/>
                    <a:pt x="2341" y="228"/>
                    <a:pt x="2341" y="228"/>
                  </a:cubicBezTo>
                  <a:cubicBezTo>
                    <a:pt x="2342" y="219"/>
                    <a:pt x="2342" y="219"/>
                    <a:pt x="2342" y="219"/>
                  </a:cubicBezTo>
                  <a:cubicBezTo>
                    <a:pt x="2343" y="213"/>
                    <a:pt x="2343" y="213"/>
                    <a:pt x="2343" y="213"/>
                  </a:cubicBezTo>
                  <a:cubicBezTo>
                    <a:pt x="2344" y="206"/>
                    <a:pt x="2344" y="199"/>
                    <a:pt x="2345" y="192"/>
                  </a:cubicBezTo>
                  <a:cubicBezTo>
                    <a:pt x="2346" y="188"/>
                    <a:pt x="2347" y="185"/>
                    <a:pt x="2349" y="183"/>
                  </a:cubicBezTo>
                  <a:cubicBezTo>
                    <a:pt x="2350" y="182"/>
                    <a:pt x="2351" y="181"/>
                    <a:pt x="2352" y="180"/>
                  </a:cubicBezTo>
                  <a:cubicBezTo>
                    <a:pt x="2359" y="177"/>
                    <a:pt x="2367" y="180"/>
                    <a:pt x="2366" y="191"/>
                  </a:cubicBezTo>
                  <a:close/>
                  <a:moveTo>
                    <a:pt x="2337" y="194"/>
                  </a:moveTo>
                  <a:cubicBezTo>
                    <a:pt x="2334" y="220"/>
                    <a:pt x="2334" y="220"/>
                    <a:pt x="2334" y="220"/>
                  </a:cubicBezTo>
                  <a:cubicBezTo>
                    <a:pt x="2334" y="226"/>
                    <a:pt x="2334" y="226"/>
                    <a:pt x="2334" y="226"/>
                  </a:cubicBezTo>
                  <a:cubicBezTo>
                    <a:pt x="2333" y="230"/>
                    <a:pt x="2333" y="230"/>
                    <a:pt x="2333" y="230"/>
                  </a:cubicBezTo>
                  <a:cubicBezTo>
                    <a:pt x="2331" y="245"/>
                    <a:pt x="2331" y="245"/>
                    <a:pt x="2331" y="245"/>
                  </a:cubicBezTo>
                  <a:cubicBezTo>
                    <a:pt x="2329" y="264"/>
                    <a:pt x="2329" y="264"/>
                    <a:pt x="2329" y="264"/>
                  </a:cubicBezTo>
                  <a:cubicBezTo>
                    <a:pt x="2329" y="266"/>
                    <a:pt x="2329" y="266"/>
                    <a:pt x="2329" y="266"/>
                  </a:cubicBezTo>
                  <a:cubicBezTo>
                    <a:pt x="2326" y="266"/>
                    <a:pt x="2326" y="266"/>
                    <a:pt x="2326" y="266"/>
                  </a:cubicBezTo>
                  <a:cubicBezTo>
                    <a:pt x="2321" y="267"/>
                    <a:pt x="2315" y="268"/>
                    <a:pt x="2310" y="269"/>
                  </a:cubicBezTo>
                  <a:cubicBezTo>
                    <a:pt x="2311" y="262"/>
                    <a:pt x="2311" y="262"/>
                    <a:pt x="2311" y="262"/>
                  </a:cubicBezTo>
                  <a:cubicBezTo>
                    <a:pt x="2313" y="243"/>
                    <a:pt x="2313" y="243"/>
                    <a:pt x="2313" y="243"/>
                  </a:cubicBezTo>
                  <a:cubicBezTo>
                    <a:pt x="2314" y="237"/>
                    <a:pt x="2314" y="237"/>
                    <a:pt x="2314" y="237"/>
                  </a:cubicBezTo>
                  <a:cubicBezTo>
                    <a:pt x="2315" y="233"/>
                    <a:pt x="2315" y="233"/>
                    <a:pt x="2315" y="233"/>
                  </a:cubicBezTo>
                  <a:cubicBezTo>
                    <a:pt x="2316" y="225"/>
                    <a:pt x="2317" y="217"/>
                    <a:pt x="2318" y="209"/>
                  </a:cubicBezTo>
                  <a:cubicBezTo>
                    <a:pt x="2319" y="197"/>
                    <a:pt x="2319" y="197"/>
                    <a:pt x="2319" y="197"/>
                  </a:cubicBezTo>
                  <a:cubicBezTo>
                    <a:pt x="2319" y="196"/>
                    <a:pt x="2319" y="196"/>
                    <a:pt x="2319" y="196"/>
                  </a:cubicBezTo>
                  <a:cubicBezTo>
                    <a:pt x="2321" y="186"/>
                    <a:pt x="2329" y="181"/>
                    <a:pt x="2334" y="184"/>
                  </a:cubicBezTo>
                  <a:cubicBezTo>
                    <a:pt x="2336" y="185"/>
                    <a:pt x="2338" y="188"/>
                    <a:pt x="2337" y="193"/>
                  </a:cubicBezTo>
                  <a:cubicBezTo>
                    <a:pt x="2337" y="193"/>
                    <a:pt x="2337" y="193"/>
                    <a:pt x="2337" y="194"/>
                  </a:cubicBezTo>
                  <a:close/>
                  <a:moveTo>
                    <a:pt x="2284" y="392"/>
                  </a:moveTo>
                  <a:cubicBezTo>
                    <a:pt x="2286" y="393"/>
                    <a:pt x="2286" y="396"/>
                    <a:pt x="2286" y="400"/>
                  </a:cubicBezTo>
                  <a:cubicBezTo>
                    <a:pt x="2285" y="401"/>
                    <a:pt x="2285" y="401"/>
                    <a:pt x="2285" y="401"/>
                  </a:cubicBezTo>
                  <a:cubicBezTo>
                    <a:pt x="2283" y="419"/>
                    <a:pt x="2283" y="419"/>
                    <a:pt x="2283" y="419"/>
                  </a:cubicBezTo>
                  <a:cubicBezTo>
                    <a:pt x="2280" y="439"/>
                    <a:pt x="2280" y="439"/>
                    <a:pt x="2280" y="439"/>
                  </a:cubicBezTo>
                  <a:cubicBezTo>
                    <a:pt x="2279" y="448"/>
                    <a:pt x="2279" y="448"/>
                    <a:pt x="2279" y="448"/>
                  </a:cubicBezTo>
                  <a:cubicBezTo>
                    <a:pt x="2278" y="457"/>
                    <a:pt x="2278" y="457"/>
                    <a:pt x="2278" y="457"/>
                  </a:cubicBezTo>
                  <a:cubicBezTo>
                    <a:pt x="2278" y="458"/>
                    <a:pt x="2278" y="458"/>
                    <a:pt x="2278" y="458"/>
                  </a:cubicBezTo>
                  <a:cubicBezTo>
                    <a:pt x="2277" y="465"/>
                    <a:pt x="2276" y="471"/>
                    <a:pt x="2275" y="478"/>
                  </a:cubicBezTo>
                  <a:cubicBezTo>
                    <a:pt x="2275" y="479"/>
                    <a:pt x="2275" y="479"/>
                    <a:pt x="2275" y="479"/>
                  </a:cubicBezTo>
                  <a:cubicBezTo>
                    <a:pt x="2274" y="479"/>
                    <a:pt x="2274" y="479"/>
                    <a:pt x="2274" y="479"/>
                  </a:cubicBezTo>
                  <a:cubicBezTo>
                    <a:pt x="2269" y="480"/>
                    <a:pt x="2263" y="481"/>
                    <a:pt x="2258" y="482"/>
                  </a:cubicBezTo>
                  <a:cubicBezTo>
                    <a:pt x="2259" y="474"/>
                    <a:pt x="2259" y="474"/>
                    <a:pt x="2259" y="474"/>
                  </a:cubicBezTo>
                  <a:cubicBezTo>
                    <a:pt x="2259" y="473"/>
                    <a:pt x="2259" y="473"/>
                    <a:pt x="2259" y="473"/>
                  </a:cubicBezTo>
                  <a:cubicBezTo>
                    <a:pt x="2260" y="464"/>
                    <a:pt x="2260" y="464"/>
                    <a:pt x="2260" y="464"/>
                  </a:cubicBezTo>
                  <a:cubicBezTo>
                    <a:pt x="2261" y="457"/>
                    <a:pt x="2263" y="450"/>
                    <a:pt x="2264" y="442"/>
                  </a:cubicBezTo>
                  <a:cubicBezTo>
                    <a:pt x="2265" y="434"/>
                    <a:pt x="2265" y="434"/>
                    <a:pt x="2265" y="434"/>
                  </a:cubicBezTo>
                  <a:cubicBezTo>
                    <a:pt x="2267" y="417"/>
                    <a:pt x="2267" y="417"/>
                    <a:pt x="2267" y="417"/>
                  </a:cubicBezTo>
                  <a:cubicBezTo>
                    <a:pt x="2269" y="405"/>
                    <a:pt x="2269" y="405"/>
                    <a:pt x="2269" y="405"/>
                  </a:cubicBezTo>
                  <a:cubicBezTo>
                    <a:pt x="2269" y="403"/>
                    <a:pt x="2269" y="403"/>
                    <a:pt x="2269" y="403"/>
                  </a:cubicBezTo>
                  <a:cubicBezTo>
                    <a:pt x="2271" y="391"/>
                    <a:pt x="2281" y="386"/>
                    <a:pt x="2284" y="392"/>
                  </a:cubicBezTo>
                  <a:close/>
                  <a:moveTo>
                    <a:pt x="2273" y="375"/>
                  </a:moveTo>
                  <a:cubicBezTo>
                    <a:pt x="2274" y="367"/>
                    <a:pt x="2274" y="367"/>
                    <a:pt x="2274" y="367"/>
                  </a:cubicBezTo>
                  <a:cubicBezTo>
                    <a:pt x="2275" y="364"/>
                    <a:pt x="2275" y="364"/>
                    <a:pt x="2275" y="364"/>
                  </a:cubicBezTo>
                  <a:cubicBezTo>
                    <a:pt x="2276" y="357"/>
                    <a:pt x="2276" y="357"/>
                    <a:pt x="2276" y="357"/>
                  </a:cubicBezTo>
                  <a:cubicBezTo>
                    <a:pt x="2277" y="351"/>
                    <a:pt x="2278" y="344"/>
                    <a:pt x="2279" y="338"/>
                  </a:cubicBezTo>
                  <a:cubicBezTo>
                    <a:pt x="2279" y="333"/>
                    <a:pt x="2279" y="333"/>
                    <a:pt x="2279" y="333"/>
                  </a:cubicBezTo>
                  <a:cubicBezTo>
                    <a:pt x="2280" y="328"/>
                    <a:pt x="2280" y="328"/>
                    <a:pt x="2280" y="328"/>
                  </a:cubicBezTo>
                  <a:cubicBezTo>
                    <a:pt x="2281" y="320"/>
                    <a:pt x="2282" y="311"/>
                    <a:pt x="2284" y="302"/>
                  </a:cubicBezTo>
                  <a:cubicBezTo>
                    <a:pt x="2284" y="300"/>
                    <a:pt x="2284" y="300"/>
                    <a:pt x="2284" y="300"/>
                  </a:cubicBezTo>
                  <a:cubicBezTo>
                    <a:pt x="2286" y="287"/>
                    <a:pt x="2296" y="283"/>
                    <a:pt x="2299" y="289"/>
                  </a:cubicBezTo>
                  <a:cubicBezTo>
                    <a:pt x="2300" y="291"/>
                    <a:pt x="2300" y="293"/>
                    <a:pt x="2300" y="296"/>
                  </a:cubicBezTo>
                  <a:cubicBezTo>
                    <a:pt x="2297" y="314"/>
                    <a:pt x="2297" y="314"/>
                    <a:pt x="2297" y="314"/>
                  </a:cubicBezTo>
                  <a:cubicBezTo>
                    <a:pt x="2297" y="318"/>
                    <a:pt x="2297" y="318"/>
                    <a:pt x="2297" y="318"/>
                  </a:cubicBezTo>
                  <a:cubicBezTo>
                    <a:pt x="2295" y="334"/>
                    <a:pt x="2295" y="334"/>
                    <a:pt x="2295" y="334"/>
                  </a:cubicBezTo>
                  <a:cubicBezTo>
                    <a:pt x="2294" y="342"/>
                    <a:pt x="2294" y="342"/>
                    <a:pt x="2294" y="342"/>
                  </a:cubicBezTo>
                  <a:cubicBezTo>
                    <a:pt x="2293" y="349"/>
                    <a:pt x="2293" y="349"/>
                    <a:pt x="2293" y="349"/>
                  </a:cubicBezTo>
                  <a:cubicBezTo>
                    <a:pt x="2292" y="352"/>
                    <a:pt x="2292" y="352"/>
                    <a:pt x="2292" y="352"/>
                  </a:cubicBezTo>
                  <a:cubicBezTo>
                    <a:pt x="2292" y="358"/>
                    <a:pt x="2291" y="363"/>
                    <a:pt x="2290" y="369"/>
                  </a:cubicBezTo>
                  <a:cubicBezTo>
                    <a:pt x="2290" y="372"/>
                    <a:pt x="2290" y="372"/>
                    <a:pt x="2290" y="372"/>
                  </a:cubicBezTo>
                  <a:cubicBezTo>
                    <a:pt x="2288" y="372"/>
                    <a:pt x="2287" y="372"/>
                    <a:pt x="2286" y="372"/>
                  </a:cubicBezTo>
                  <a:cubicBezTo>
                    <a:pt x="2282" y="373"/>
                    <a:pt x="2277" y="374"/>
                    <a:pt x="2273" y="375"/>
                  </a:cubicBezTo>
                  <a:close/>
                  <a:moveTo>
                    <a:pt x="2268" y="503"/>
                  </a:moveTo>
                  <a:cubicBezTo>
                    <a:pt x="2270" y="505"/>
                    <a:pt x="2271" y="508"/>
                    <a:pt x="2270" y="514"/>
                  </a:cubicBezTo>
                  <a:cubicBezTo>
                    <a:pt x="2270" y="514"/>
                    <a:pt x="2270" y="514"/>
                    <a:pt x="2270" y="514"/>
                  </a:cubicBezTo>
                  <a:cubicBezTo>
                    <a:pt x="2268" y="528"/>
                    <a:pt x="2268" y="528"/>
                    <a:pt x="2268" y="528"/>
                  </a:cubicBezTo>
                  <a:cubicBezTo>
                    <a:pt x="2267" y="537"/>
                    <a:pt x="2266" y="546"/>
                    <a:pt x="2265" y="556"/>
                  </a:cubicBezTo>
                  <a:cubicBezTo>
                    <a:pt x="2263" y="567"/>
                    <a:pt x="2263" y="567"/>
                    <a:pt x="2263" y="567"/>
                  </a:cubicBezTo>
                  <a:cubicBezTo>
                    <a:pt x="2262" y="574"/>
                    <a:pt x="2262" y="574"/>
                    <a:pt x="2262" y="574"/>
                  </a:cubicBezTo>
                  <a:cubicBezTo>
                    <a:pt x="2261" y="588"/>
                    <a:pt x="2261" y="588"/>
                    <a:pt x="2261" y="588"/>
                  </a:cubicBezTo>
                  <a:cubicBezTo>
                    <a:pt x="2259" y="598"/>
                    <a:pt x="2259" y="598"/>
                    <a:pt x="2259" y="598"/>
                  </a:cubicBezTo>
                  <a:cubicBezTo>
                    <a:pt x="2255" y="598"/>
                    <a:pt x="2252" y="598"/>
                    <a:pt x="2248" y="599"/>
                  </a:cubicBezTo>
                  <a:cubicBezTo>
                    <a:pt x="2241" y="600"/>
                    <a:pt x="2241" y="600"/>
                    <a:pt x="2241" y="600"/>
                  </a:cubicBezTo>
                  <a:cubicBezTo>
                    <a:pt x="2243" y="590"/>
                    <a:pt x="2243" y="590"/>
                    <a:pt x="2243" y="590"/>
                  </a:cubicBezTo>
                  <a:cubicBezTo>
                    <a:pt x="2244" y="584"/>
                    <a:pt x="2244" y="584"/>
                    <a:pt x="2244" y="584"/>
                  </a:cubicBezTo>
                  <a:cubicBezTo>
                    <a:pt x="2247" y="558"/>
                    <a:pt x="2247" y="558"/>
                    <a:pt x="2247" y="558"/>
                  </a:cubicBezTo>
                  <a:cubicBezTo>
                    <a:pt x="2249" y="544"/>
                    <a:pt x="2249" y="544"/>
                    <a:pt x="2249" y="544"/>
                  </a:cubicBezTo>
                  <a:cubicBezTo>
                    <a:pt x="2251" y="530"/>
                    <a:pt x="2251" y="530"/>
                    <a:pt x="2251" y="530"/>
                  </a:cubicBezTo>
                  <a:cubicBezTo>
                    <a:pt x="2253" y="516"/>
                    <a:pt x="2253" y="516"/>
                    <a:pt x="2253" y="516"/>
                  </a:cubicBezTo>
                  <a:cubicBezTo>
                    <a:pt x="2253" y="515"/>
                    <a:pt x="2253" y="515"/>
                    <a:pt x="2253" y="515"/>
                  </a:cubicBezTo>
                  <a:cubicBezTo>
                    <a:pt x="2255" y="504"/>
                    <a:pt x="2263" y="499"/>
                    <a:pt x="2268" y="503"/>
                  </a:cubicBezTo>
                  <a:close/>
                  <a:moveTo>
                    <a:pt x="2267" y="594"/>
                  </a:moveTo>
                  <a:cubicBezTo>
                    <a:pt x="2269" y="581"/>
                    <a:pt x="2269" y="581"/>
                    <a:pt x="2269" y="581"/>
                  </a:cubicBezTo>
                  <a:cubicBezTo>
                    <a:pt x="2270" y="567"/>
                    <a:pt x="2270" y="567"/>
                    <a:pt x="2270" y="567"/>
                  </a:cubicBezTo>
                  <a:cubicBezTo>
                    <a:pt x="2271" y="560"/>
                    <a:pt x="2271" y="560"/>
                    <a:pt x="2271" y="560"/>
                  </a:cubicBezTo>
                  <a:cubicBezTo>
                    <a:pt x="2272" y="555"/>
                    <a:pt x="2272" y="555"/>
                    <a:pt x="2272" y="555"/>
                  </a:cubicBezTo>
                  <a:cubicBezTo>
                    <a:pt x="2273" y="543"/>
                    <a:pt x="2275" y="532"/>
                    <a:pt x="2276" y="521"/>
                  </a:cubicBezTo>
                  <a:cubicBezTo>
                    <a:pt x="2277" y="512"/>
                    <a:pt x="2277" y="512"/>
                    <a:pt x="2277" y="512"/>
                  </a:cubicBezTo>
                  <a:cubicBezTo>
                    <a:pt x="2278" y="510"/>
                    <a:pt x="2278" y="508"/>
                    <a:pt x="2279" y="506"/>
                  </a:cubicBezTo>
                  <a:cubicBezTo>
                    <a:pt x="2281" y="501"/>
                    <a:pt x="2285" y="498"/>
                    <a:pt x="2289" y="498"/>
                  </a:cubicBezTo>
                  <a:cubicBezTo>
                    <a:pt x="2293" y="497"/>
                    <a:pt x="2296" y="499"/>
                    <a:pt x="2298" y="503"/>
                  </a:cubicBezTo>
                  <a:cubicBezTo>
                    <a:pt x="2299" y="505"/>
                    <a:pt x="2299" y="508"/>
                    <a:pt x="2298" y="511"/>
                  </a:cubicBezTo>
                  <a:cubicBezTo>
                    <a:pt x="2295" y="540"/>
                    <a:pt x="2295" y="540"/>
                    <a:pt x="2295" y="540"/>
                  </a:cubicBezTo>
                  <a:cubicBezTo>
                    <a:pt x="2294" y="547"/>
                    <a:pt x="2294" y="547"/>
                    <a:pt x="2294" y="547"/>
                  </a:cubicBezTo>
                  <a:cubicBezTo>
                    <a:pt x="2293" y="553"/>
                    <a:pt x="2293" y="553"/>
                    <a:pt x="2293" y="553"/>
                  </a:cubicBezTo>
                  <a:cubicBezTo>
                    <a:pt x="2293" y="561"/>
                    <a:pt x="2293" y="561"/>
                    <a:pt x="2293" y="561"/>
                  </a:cubicBezTo>
                  <a:cubicBezTo>
                    <a:pt x="2291" y="574"/>
                    <a:pt x="2291" y="574"/>
                    <a:pt x="2291" y="574"/>
                  </a:cubicBezTo>
                  <a:cubicBezTo>
                    <a:pt x="2290" y="583"/>
                    <a:pt x="2290" y="583"/>
                    <a:pt x="2290" y="583"/>
                  </a:cubicBezTo>
                  <a:cubicBezTo>
                    <a:pt x="2288" y="596"/>
                    <a:pt x="2288" y="596"/>
                    <a:pt x="2288" y="596"/>
                  </a:cubicBezTo>
                  <a:cubicBezTo>
                    <a:pt x="2284" y="596"/>
                    <a:pt x="2279" y="596"/>
                    <a:pt x="2275" y="596"/>
                  </a:cubicBezTo>
                  <a:cubicBezTo>
                    <a:pt x="2272" y="596"/>
                    <a:pt x="2269" y="597"/>
                    <a:pt x="2267" y="597"/>
                  </a:cubicBezTo>
                  <a:lnTo>
                    <a:pt x="2267" y="594"/>
                  </a:lnTo>
                  <a:close/>
                  <a:moveTo>
                    <a:pt x="2282" y="478"/>
                  </a:moveTo>
                  <a:cubicBezTo>
                    <a:pt x="2283" y="471"/>
                    <a:pt x="2283" y="471"/>
                    <a:pt x="2283" y="471"/>
                  </a:cubicBezTo>
                  <a:cubicBezTo>
                    <a:pt x="2285" y="452"/>
                    <a:pt x="2285" y="452"/>
                    <a:pt x="2285" y="452"/>
                  </a:cubicBezTo>
                  <a:cubicBezTo>
                    <a:pt x="2286" y="450"/>
                    <a:pt x="2286" y="450"/>
                    <a:pt x="2286" y="450"/>
                  </a:cubicBezTo>
                  <a:cubicBezTo>
                    <a:pt x="2287" y="442"/>
                    <a:pt x="2287" y="442"/>
                    <a:pt x="2287" y="442"/>
                  </a:cubicBezTo>
                  <a:cubicBezTo>
                    <a:pt x="2287" y="437"/>
                    <a:pt x="2287" y="437"/>
                    <a:pt x="2287" y="437"/>
                  </a:cubicBezTo>
                  <a:cubicBezTo>
                    <a:pt x="2291" y="412"/>
                    <a:pt x="2291" y="412"/>
                    <a:pt x="2291" y="412"/>
                  </a:cubicBezTo>
                  <a:cubicBezTo>
                    <a:pt x="2293" y="396"/>
                    <a:pt x="2293" y="396"/>
                    <a:pt x="2293" y="396"/>
                  </a:cubicBezTo>
                  <a:cubicBezTo>
                    <a:pt x="2293" y="396"/>
                    <a:pt x="2293" y="395"/>
                    <a:pt x="2293" y="395"/>
                  </a:cubicBezTo>
                  <a:cubicBezTo>
                    <a:pt x="2295" y="385"/>
                    <a:pt x="2303" y="380"/>
                    <a:pt x="2308" y="382"/>
                  </a:cubicBezTo>
                  <a:cubicBezTo>
                    <a:pt x="2311" y="384"/>
                    <a:pt x="2313" y="387"/>
                    <a:pt x="2313" y="394"/>
                  </a:cubicBezTo>
                  <a:cubicBezTo>
                    <a:pt x="2313" y="394"/>
                    <a:pt x="2313" y="394"/>
                    <a:pt x="2313" y="394"/>
                  </a:cubicBezTo>
                  <a:cubicBezTo>
                    <a:pt x="2309" y="423"/>
                    <a:pt x="2309" y="423"/>
                    <a:pt x="2309" y="423"/>
                  </a:cubicBezTo>
                  <a:cubicBezTo>
                    <a:pt x="2308" y="431"/>
                    <a:pt x="2308" y="431"/>
                    <a:pt x="2308" y="431"/>
                  </a:cubicBezTo>
                  <a:cubicBezTo>
                    <a:pt x="2308" y="433"/>
                    <a:pt x="2308" y="433"/>
                    <a:pt x="2308" y="433"/>
                  </a:cubicBezTo>
                  <a:cubicBezTo>
                    <a:pt x="2308" y="435"/>
                    <a:pt x="2308" y="435"/>
                    <a:pt x="2308" y="435"/>
                  </a:cubicBezTo>
                  <a:cubicBezTo>
                    <a:pt x="2306" y="452"/>
                    <a:pt x="2306" y="452"/>
                    <a:pt x="2306" y="452"/>
                  </a:cubicBezTo>
                  <a:cubicBezTo>
                    <a:pt x="2303" y="473"/>
                    <a:pt x="2303" y="473"/>
                    <a:pt x="2303" y="473"/>
                  </a:cubicBezTo>
                  <a:cubicBezTo>
                    <a:pt x="2303" y="476"/>
                    <a:pt x="2303" y="476"/>
                    <a:pt x="2303" y="476"/>
                  </a:cubicBezTo>
                  <a:cubicBezTo>
                    <a:pt x="2300" y="476"/>
                    <a:pt x="2300" y="476"/>
                    <a:pt x="2300" y="476"/>
                  </a:cubicBezTo>
                  <a:cubicBezTo>
                    <a:pt x="2294" y="477"/>
                    <a:pt x="2288" y="477"/>
                    <a:pt x="2282" y="478"/>
                  </a:cubicBezTo>
                  <a:close/>
                  <a:moveTo>
                    <a:pt x="2313" y="368"/>
                  </a:moveTo>
                  <a:cubicBezTo>
                    <a:pt x="2307" y="368"/>
                    <a:pt x="2302" y="369"/>
                    <a:pt x="2297" y="370"/>
                  </a:cubicBezTo>
                  <a:cubicBezTo>
                    <a:pt x="2297" y="362"/>
                    <a:pt x="2297" y="362"/>
                    <a:pt x="2297" y="362"/>
                  </a:cubicBezTo>
                  <a:cubicBezTo>
                    <a:pt x="2300" y="346"/>
                    <a:pt x="2300" y="346"/>
                    <a:pt x="2300" y="346"/>
                  </a:cubicBezTo>
                  <a:cubicBezTo>
                    <a:pt x="2300" y="343"/>
                    <a:pt x="2300" y="343"/>
                    <a:pt x="2300" y="343"/>
                  </a:cubicBezTo>
                  <a:cubicBezTo>
                    <a:pt x="2301" y="336"/>
                    <a:pt x="2301" y="336"/>
                    <a:pt x="2301" y="336"/>
                  </a:cubicBezTo>
                  <a:cubicBezTo>
                    <a:pt x="2301" y="332"/>
                    <a:pt x="2301" y="332"/>
                    <a:pt x="2301" y="332"/>
                  </a:cubicBezTo>
                  <a:cubicBezTo>
                    <a:pt x="2304" y="312"/>
                    <a:pt x="2304" y="312"/>
                    <a:pt x="2304" y="312"/>
                  </a:cubicBezTo>
                  <a:cubicBezTo>
                    <a:pt x="2305" y="308"/>
                    <a:pt x="2305" y="308"/>
                    <a:pt x="2305" y="308"/>
                  </a:cubicBezTo>
                  <a:cubicBezTo>
                    <a:pt x="2306" y="294"/>
                    <a:pt x="2306" y="294"/>
                    <a:pt x="2306" y="294"/>
                  </a:cubicBezTo>
                  <a:cubicBezTo>
                    <a:pt x="2308" y="278"/>
                    <a:pt x="2326" y="275"/>
                    <a:pt x="2325" y="290"/>
                  </a:cubicBezTo>
                  <a:cubicBezTo>
                    <a:pt x="2325" y="290"/>
                    <a:pt x="2325" y="291"/>
                    <a:pt x="2325" y="291"/>
                  </a:cubicBezTo>
                  <a:cubicBezTo>
                    <a:pt x="2325" y="294"/>
                    <a:pt x="2325" y="294"/>
                    <a:pt x="2325" y="294"/>
                  </a:cubicBezTo>
                  <a:cubicBezTo>
                    <a:pt x="2324" y="302"/>
                    <a:pt x="2323" y="310"/>
                    <a:pt x="2322" y="318"/>
                  </a:cubicBezTo>
                  <a:cubicBezTo>
                    <a:pt x="2321" y="325"/>
                    <a:pt x="2321" y="325"/>
                    <a:pt x="2321" y="325"/>
                  </a:cubicBezTo>
                  <a:cubicBezTo>
                    <a:pt x="2321" y="328"/>
                    <a:pt x="2321" y="328"/>
                    <a:pt x="2321" y="328"/>
                  </a:cubicBezTo>
                  <a:cubicBezTo>
                    <a:pt x="2321" y="329"/>
                    <a:pt x="2321" y="329"/>
                    <a:pt x="2321" y="329"/>
                  </a:cubicBezTo>
                  <a:cubicBezTo>
                    <a:pt x="2319" y="344"/>
                    <a:pt x="2319" y="344"/>
                    <a:pt x="2319" y="344"/>
                  </a:cubicBezTo>
                  <a:cubicBezTo>
                    <a:pt x="2317" y="364"/>
                    <a:pt x="2317" y="364"/>
                    <a:pt x="2317" y="364"/>
                  </a:cubicBezTo>
                  <a:cubicBezTo>
                    <a:pt x="2316" y="367"/>
                    <a:pt x="2316" y="367"/>
                    <a:pt x="2316" y="367"/>
                  </a:cubicBezTo>
                  <a:lnTo>
                    <a:pt x="2313" y="368"/>
                  </a:lnTo>
                  <a:close/>
                  <a:moveTo>
                    <a:pt x="2313" y="200"/>
                  </a:moveTo>
                  <a:cubicBezTo>
                    <a:pt x="2313" y="202"/>
                    <a:pt x="2313" y="202"/>
                    <a:pt x="2313" y="202"/>
                  </a:cubicBezTo>
                  <a:cubicBezTo>
                    <a:pt x="2311" y="215"/>
                    <a:pt x="2311" y="215"/>
                    <a:pt x="2311" y="215"/>
                  </a:cubicBezTo>
                  <a:cubicBezTo>
                    <a:pt x="2308" y="235"/>
                    <a:pt x="2308" y="235"/>
                    <a:pt x="2308" y="235"/>
                  </a:cubicBezTo>
                  <a:cubicBezTo>
                    <a:pt x="2307" y="243"/>
                    <a:pt x="2307" y="243"/>
                    <a:pt x="2307" y="243"/>
                  </a:cubicBezTo>
                  <a:cubicBezTo>
                    <a:pt x="2307" y="249"/>
                    <a:pt x="2307" y="249"/>
                    <a:pt x="2307" y="249"/>
                  </a:cubicBezTo>
                  <a:cubicBezTo>
                    <a:pt x="2306" y="255"/>
                    <a:pt x="2305" y="261"/>
                    <a:pt x="2304" y="268"/>
                  </a:cubicBezTo>
                  <a:cubicBezTo>
                    <a:pt x="2304" y="271"/>
                    <a:pt x="2304" y="271"/>
                    <a:pt x="2304" y="271"/>
                  </a:cubicBezTo>
                  <a:cubicBezTo>
                    <a:pt x="2302" y="271"/>
                    <a:pt x="2300" y="272"/>
                    <a:pt x="2299" y="272"/>
                  </a:cubicBezTo>
                  <a:cubicBezTo>
                    <a:pt x="2295" y="273"/>
                    <a:pt x="2292" y="274"/>
                    <a:pt x="2288" y="275"/>
                  </a:cubicBezTo>
                  <a:cubicBezTo>
                    <a:pt x="2290" y="263"/>
                    <a:pt x="2290" y="263"/>
                    <a:pt x="2290" y="263"/>
                  </a:cubicBezTo>
                  <a:cubicBezTo>
                    <a:pt x="2291" y="257"/>
                    <a:pt x="2291" y="257"/>
                    <a:pt x="2291" y="257"/>
                  </a:cubicBezTo>
                  <a:cubicBezTo>
                    <a:pt x="2293" y="239"/>
                    <a:pt x="2293" y="239"/>
                    <a:pt x="2293" y="239"/>
                  </a:cubicBezTo>
                  <a:cubicBezTo>
                    <a:pt x="2294" y="229"/>
                    <a:pt x="2294" y="229"/>
                    <a:pt x="2294" y="229"/>
                  </a:cubicBezTo>
                  <a:cubicBezTo>
                    <a:pt x="2296" y="216"/>
                    <a:pt x="2296" y="216"/>
                    <a:pt x="2296" y="216"/>
                  </a:cubicBezTo>
                  <a:cubicBezTo>
                    <a:pt x="2298" y="203"/>
                    <a:pt x="2298" y="203"/>
                    <a:pt x="2298" y="203"/>
                  </a:cubicBezTo>
                  <a:cubicBezTo>
                    <a:pt x="2300" y="189"/>
                    <a:pt x="2315" y="185"/>
                    <a:pt x="2313" y="200"/>
                  </a:cubicBezTo>
                  <a:close/>
                  <a:moveTo>
                    <a:pt x="2292" y="206"/>
                  </a:moveTo>
                  <a:cubicBezTo>
                    <a:pt x="2290" y="221"/>
                    <a:pt x="2290" y="221"/>
                    <a:pt x="2290" y="221"/>
                  </a:cubicBezTo>
                  <a:cubicBezTo>
                    <a:pt x="2288" y="235"/>
                    <a:pt x="2288" y="235"/>
                    <a:pt x="2288" y="235"/>
                  </a:cubicBezTo>
                  <a:cubicBezTo>
                    <a:pt x="2287" y="242"/>
                    <a:pt x="2287" y="242"/>
                    <a:pt x="2287" y="242"/>
                  </a:cubicBezTo>
                  <a:cubicBezTo>
                    <a:pt x="2284" y="262"/>
                    <a:pt x="2284" y="262"/>
                    <a:pt x="2284" y="262"/>
                  </a:cubicBezTo>
                  <a:cubicBezTo>
                    <a:pt x="2283" y="269"/>
                    <a:pt x="2283" y="269"/>
                    <a:pt x="2283" y="269"/>
                  </a:cubicBezTo>
                  <a:cubicBezTo>
                    <a:pt x="2282" y="278"/>
                    <a:pt x="2282" y="278"/>
                    <a:pt x="2282" y="278"/>
                  </a:cubicBezTo>
                  <a:cubicBezTo>
                    <a:pt x="2278" y="279"/>
                    <a:pt x="2273" y="280"/>
                    <a:pt x="2269" y="282"/>
                  </a:cubicBezTo>
                  <a:cubicBezTo>
                    <a:pt x="2270" y="280"/>
                    <a:pt x="2270" y="280"/>
                    <a:pt x="2270" y="280"/>
                  </a:cubicBezTo>
                  <a:cubicBezTo>
                    <a:pt x="2271" y="274"/>
                    <a:pt x="2271" y="274"/>
                    <a:pt x="2271" y="274"/>
                  </a:cubicBezTo>
                  <a:cubicBezTo>
                    <a:pt x="2272" y="264"/>
                    <a:pt x="2273" y="255"/>
                    <a:pt x="2275" y="246"/>
                  </a:cubicBezTo>
                  <a:cubicBezTo>
                    <a:pt x="2275" y="246"/>
                    <a:pt x="2275" y="246"/>
                    <a:pt x="2275" y="246"/>
                  </a:cubicBezTo>
                  <a:cubicBezTo>
                    <a:pt x="2277" y="232"/>
                    <a:pt x="2277" y="232"/>
                    <a:pt x="2277" y="232"/>
                  </a:cubicBezTo>
                  <a:cubicBezTo>
                    <a:pt x="2278" y="225"/>
                    <a:pt x="2279" y="217"/>
                    <a:pt x="2280" y="210"/>
                  </a:cubicBezTo>
                  <a:cubicBezTo>
                    <a:pt x="2282" y="196"/>
                    <a:pt x="2294" y="192"/>
                    <a:pt x="2292" y="206"/>
                  </a:cubicBezTo>
                  <a:close/>
                  <a:moveTo>
                    <a:pt x="2273" y="294"/>
                  </a:moveTo>
                  <a:cubicBezTo>
                    <a:pt x="2276" y="293"/>
                    <a:pt x="2278" y="296"/>
                    <a:pt x="2277" y="302"/>
                  </a:cubicBezTo>
                  <a:cubicBezTo>
                    <a:pt x="2276" y="308"/>
                    <a:pt x="2276" y="308"/>
                    <a:pt x="2276" y="308"/>
                  </a:cubicBezTo>
                  <a:cubicBezTo>
                    <a:pt x="2273" y="334"/>
                    <a:pt x="2273" y="334"/>
                    <a:pt x="2273" y="334"/>
                  </a:cubicBezTo>
                  <a:cubicBezTo>
                    <a:pt x="2272" y="339"/>
                    <a:pt x="2272" y="339"/>
                    <a:pt x="2272" y="339"/>
                  </a:cubicBezTo>
                  <a:cubicBezTo>
                    <a:pt x="2272" y="340"/>
                    <a:pt x="2272" y="340"/>
                    <a:pt x="2272" y="340"/>
                  </a:cubicBezTo>
                  <a:cubicBezTo>
                    <a:pt x="2269" y="363"/>
                    <a:pt x="2269" y="363"/>
                    <a:pt x="2269" y="363"/>
                  </a:cubicBezTo>
                  <a:cubicBezTo>
                    <a:pt x="2268" y="370"/>
                    <a:pt x="2268" y="370"/>
                    <a:pt x="2268" y="370"/>
                  </a:cubicBezTo>
                  <a:cubicBezTo>
                    <a:pt x="2267" y="374"/>
                    <a:pt x="2267" y="374"/>
                    <a:pt x="2267" y="374"/>
                  </a:cubicBezTo>
                  <a:cubicBezTo>
                    <a:pt x="2267" y="378"/>
                    <a:pt x="2267" y="378"/>
                    <a:pt x="2267" y="378"/>
                  </a:cubicBezTo>
                  <a:cubicBezTo>
                    <a:pt x="2260" y="379"/>
                    <a:pt x="2260" y="379"/>
                    <a:pt x="2260" y="379"/>
                  </a:cubicBezTo>
                  <a:cubicBezTo>
                    <a:pt x="2255" y="381"/>
                    <a:pt x="2255" y="381"/>
                    <a:pt x="2255" y="381"/>
                  </a:cubicBezTo>
                  <a:cubicBezTo>
                    <a:pt x="2254" y="381"/>
                    <a:pt x="2254" y="381"/>
                    <a:pt x="2254" y="381"/>
                  </a:cubicBezTo>
                  <a:cubicBezTo>
                    <a:pt x="2255" y="375"/>
                    <a:pt x="2255" y="375"/>
                    <a:pt x="2255" y="375"/>
                  </a:cubicBezTo>
                  <a:cubicBezTo>
                    <a:pt x="2256" y="367"/>
                    <a:pt x="2257" y="359"/>
                    <a:pt x="2258" y="350"/>
                  </a:cubicBezTo>
                  <a:cubicBezTo>
                    <a:pt x="2259" y="346"/>
                    <a:pt x="2259" y="346"/>
                    <a:pt x="2259" y="346"/>
                  </a:cubicBezTo>
                  <a:cubicBezTo>
                    <a:pt x="2259" y="344"/>
                    <a:pt x="2259" y="344"/>
                    <a:pt x="2259" y="344"/>
                  </a:cubicBezTo>
                  <a:cubicBezTo>
                    <a:pt x="2261" y="336"/>
                    <a:pt x="2262" y="328"/>
                    <a:pt x="2263" y="320"/>
                  </a:cubicBezTo>
                  <a:cubicBezTo>
                    <a:pt x="2265" y="307"/>
                    <a:pt x="2265" y="307"/>
                    <a:pt x="2265" y="307"/>
                  </a:cubicBezTo>
                  <a:cubicBezTo>
                    <a:pt x="2266" y="303"/>
                    <a:pt x="2267" y="300"/>
                    <a:pt x="2268" y="298"/>
                  </a:cubicBezTo>
                  <a:cubicBezTo>
                    <a:pt x="2270" y="296"/>
                    <a:pt x="2272" y="294"/>
                    <a:pt x="2273" y="294"/>
                  </a:cubicBezTo>
                  <a:close/>
                  <a:moveTo>
                    <a:pt x="2260" y="394"/>
                  </a:moveTo>
                  <a:cubicBezTo>
                    <a:pt x="2262" y="395"/>
                    <a:pt x="2263" y="398"/>
                    <a:pt x="2262" y="404"/>
                  </a:cubicBezTo>
                  <a:cubicBezTo>
                    <a:pt x="2261" y="411"/>
                    <a:pt x="2261" y="411"/>
                    <a:pt x="2261" y="411"/>
                  </a:cubicBezTo>
                  <a:cubicBezTo>
                    <a:pt x="2260" y="423"/>
                    <a:pt x="2260" y="423"/>
                    <a:pt x="2260" y="423"/>
                  </a:cubicBezTo>
                  <a:cubicBezTo>
                    <a:pt x="2257" y="441"/>
                    <a:pt x="2257" y="441"/>
                    <a:pt x="2257" y="441"/>
                  </a:cubicBezTo>
                  <a:cubicBezTo>
                    <a:pt x="2257" y="444"/>
                    <a:pt x="2257" y="444"/>
                    <a:pt x="2257" y="444"/>
                  </a:cubicBezTo>
                  <a:cubicBezTo>
                    <a:pt x="2253" y="471"/>
                    <a:pt x="2253" y="471"/>
                    <a:pt x="2253" y="471"/>
                  </a:cubicBezTo>
                  <a:cubicBezTo>
                    <a:pt x="2251" y="479"/>
                    <a:pt x="2251" y="479"/>
                    <a:pt x="2251" y="479"/>
                  </a:cubicBezTo>
                  <a:cubicBezTo>
                    <a:pt x="2251" y="481"/>
                    <a:pt x="2251" y="481"/>
                    <a:pt x="2251" y="481"/>
                  </a:cubicBezTo>
                  <a:cubicBezTo>
                    <a:pt x="2251" y="483"/>
                    <a:pt x="2251" y="483"/>
                    <a:pt x="2251" y="483"/>
                  </a:cubicBezTo>
                  <a:cubicBezTo>
                    <a:pt x="2247" y="484"/>
                    <a:pt x="2247" y="484"/>
                    <a:pt x="2247" y="484"/>
                  </a:cubicBezTo>
                  <a:cubicBezTo>
                    <a:pt x="2245" y="485"/>
                    <a:pt x="2245" y="485"/>
                    <a:pt x="2245" y="485"/>
                  </a:cubicBezTo>
                  <a:cubicBezTo>
                    <a:pt x="2243" y="485"/>
                    <a:pt x="2240" y="486"/>
                    <a:pt x="2238" y="486"/>
                  </a:cubicBezTo>
                  <a:cubicBezTo>
                    <a:pt x="2238" y="483"/>
                    <a:pt x="2238" y="483"/>
                    <a:pt x="2238" y="483"/>
                  </a:cubicBezTo>
                  <a:cubicBezTo>
                    <a:pt x="2240" y="473"/>
                    <a:pt x="2241" y="463"/>
                    <a:pt x="2243" y="453"/>
                  </a:cubicBezTo>
                  <a:cubicBezTo>
                    <a:pt x="2243" y="447"/>
                    <a:pt x="2243" y="447"/>
                    <a:pt x="2243" y="447"/>
                  </a:cubicBezTo>
                  <a:cubicBezTo>
                    <a:pt x="2245" y="435"/>
                    <a:pt x="2245" y="435"/>
                    <a:pt x="2245" y="435"/>
                  </a:cubicBezTo>
                  <a:cubicBezTo>
                    <a:pt x="2247" y="423"/>
                    <a:pt x="2247" y="423"/>
                    <a:pt x="2247" y="423"/>
                  </a:cubicBezTo>
                  <a:cubicBezTo>
                    <a:pt x="2249" y="407"/>
                    <a:pt x="2249" y="407"/>
                    <a:pt x="2249" y="407"/>
                  </a:cubicBezTo>
                  <a:cubicBezTo>
                    <a:pt x="2250" y="405"/>
                    <a:pt x="2250" y="403"/>
                    <a:pt x="2251" y="402"/>
                  </a:cubicBezTo>
                  <a:cubicBezTo>
                    <a:pt x="2253" y="396"/>
                    <a:pt x="2257" y="394"/>
                    <a:pt x="2260" y="394"/>
                  </a:cubicBezTo>
                  <a:close/>
                  <a:moveTo>
                    <a:pt x="2240" y="508"/>
                  </a:moveTo>
                  <a:cubicBezTo>
                    <a:pt x="2243" y="506"/>
                    <a:pt x="2247" y="509"/>
                    <a:pt x="2246" y="518"/>
                  </a:cubicBezTo>
                  <a:cubicBezTo>
                    <a:pt x="2245" y="522"/>
                    <a:pt x="2245" y="522"/>
                    <a:pt x="2245" y="522"/>
                  </a:cubicBezTo>
                  <a:cubicBezTo>
                    <a:pt x="2243" y="536"/>
                    <a:pt x="2243" y="536"/>
                    <a:pt x="2243" y="536"/>
                  </a:cubicBezTo>
                  <a:cubicBezTo>
                    <a:pt x="2241" y="551"/>
                    <a:pt x="2241" y="551"/>
                    <a:pt x="2241" y="551"/>
                  </a:cubicBezTo>
                  <a:cubicBezTo>
                    <a:pt x="2240" y="559"/>
                    <a:pt x="2240" y="559"/>
                    <a:pt x="2240" y="559"/>
                  </a:cubicBezTo>
                  <a:cubicBezTo>
                    <a:pt x="2238" y="570"/>
                    <a:pt x="2237" y="580"/>
                    <a:pt x="2235" y="591"/>
                  </a:cubicBezTo>
                  <a:cubicBezTo>
                    <a:pt x="2235" y="597"/>
                    <a:pt x="2235" y="597"/>
                    <a:pt x="2235" y="597"/>
                  </a:cubicBezTo>
                  <a:cubicBezTo>
                    <a:pt x="2234" y="601"/>
                    <a:pt x="2234" y="601"/>
                    <a:pt x="2234" y="601"/>
                  </a:cubicBezTo>
                  <a:cubicBezTo>
                    <a:pt x="2229" y="601"/>
                    <a:pt x="2229" y="601"/>
                    <a:pt x="2229" y="601"/>
                  </a:cubicBezTo>
                  <a:cubicBezTo>
                    <a:pt x="2221" y="603"/>
                    <a:pt x="2221" y="603"/>
                    <a:pt x="2221" y="603"/>
                  </a:cubicBezTo>
                  <a:cubicBezTo>
                    <a:pt x="2220" y="603"/>
                    <a:pt x="2220" y="603"/>
                    <a:pt x="2220" y="603"/>
                  </a:cubicBezTo>
                  <a:cubicBezTo>
                    <a:pt x="2222" y="590"/>
                    <a:pt x="2224" y="577"/>
                    <a:pt x="2226" y="564"/>
                  </a:cubicBezTo>
                  <a:cubicBezTo>
                    <a:pt x="2226" y="562"/>
                    <a:pt x="2226" y="562"/>
                    <a:pt x="2226" y="562"/>
                  </a:cubicBezTo>
                  <a:cubicBezTo>
                    <a:pt x="2228" y="549"/>
                    <a:pt x="2228" y="549"/>
                    <a:pt x="2228" y="549"/>
                  </a:cubicBezTo>
                  <a:cubicBezTo>
                    <a:pt x="2230" y="535"/>
                    <a:pt x="2230" y="535"/>
                    <a:pt x="2230" y="535"/>
                  </a:cubicBezTo>
                  <a:cubicBezTo>
                    <a:pt x="2232" y="521"/>
                    <a:pt x="2232" y="521"/>
                    <a:pt x="2232" y="521"/>
                  </a:cubicBezTo>
                  <a:cubicBezTo>
                    <a:pt x="2233" y="517"/>
                    <a:pt x="2234" y="513"/>
                    <a:pt x="2236" y="511"/>
                  </a:cubicBezTo>
                  <a:cubicBezTo>
                    <a:pt x="2237" y="510"/>
                    <a:pt x="2238" y="509"/>
                    <a:pt x="2240" y="508"/>
                  </a:cubicBezTo>
                  <a:close/>
                  <a:moveTo>
                    <a:pt x="2230" y="685"/>
                  </a:moveTo>
                  <a:cubicBezTo>
                    <a:pt x="2232" y="668"/>
                    <a:pt x="2232" y="668"/>
                    <a:pt x="2232" y="668"/>
                  </a:cubicBezTo>
                  <a:cubicBezTo>
                    <a:pt x="2233" y="658"/>
                    <a:pt x="2235" y="648"/>
                    <a:pt x="2236" y="638"/>
                  </a:cubicBezTo>
                  <a:cubicBezTo>
                    <a:pt x="2239" y="618"/>
                    <a:pt x="2257" y="616"/>
                    <a:pt x="2254" y="636"/>
                  </a:cubicBezTo>
                  <a:cubicBezTo>
                    <a:pt x="2252" y="651"/>
                    <a:pt x="2252" y="651"/>
                    <a:pt x="2252" y="651"/>
                  </a:cubicBezTo>
                  <a:cubicBezTo>
                    <a:pt x="2249" y="672"/>
                    <a:pt x="2249" y="672"/>
                    <a:pt x="2249" y="672"/>
                  </a:cubicBezTo>
                  <a:cubicBezTo>
                    <a:pt x="2248" y="684"/>
                    <a:pt x="2248" y="684"/>
                    <a:pt x="2248" y="684"/>
                  </a:cubicBezTo>
                  <a:cubicBezTo>
                    <a:pt x="2248" y="685"/>
                    <a:pt x="2248" y="685"/>
                    <a:pt x="2248" y="685"/>
                  </a:cubicBezTo>
                  <a:cubicBezTo>
                    <a:pt x="2246" y="698"/>
                    <a:pt x="2246" y="698"/>
                    <a:pt x="2246" y="698"/>
                  </a:cubicBezTo>
                  <a:cubicBezTo>
                    <a:pt x="2244" y="710"/>
                    <a:pt x="2243" y="721"/>
                    <a:pt x="2241" y="733"/>
                  </a:cubicBezTo>
                  <a:cubicBezTo>
                    <a:pt x="2241" y="733"/>
                    <a:pt x="2241" y="733"/>
                    <a:pt x="2241" y="733"/>
                  </a:cubicBezTo>
                  <a:cubicBezTo>
                    <a:pt x="2241" y="733"/>
                    <a:pt x="2241" y="733"/>
                    <a:pt x="2241" y="733"/>
                  </a:cubicBezTo>
                  <a:cubicBezTo>
                    <a:pt x="2223" y="732"/>
                    <a:pt x="2223" y="732"/>
                    <a:pt x="2223" y="732"/>
                  </a:cubicBezTo>
                  <a:cubicBezTo>
                    <a:pt x="2225" y="716"/>
                    <a:pt x="2225" y="716"/>
                    <a:pt x="2225" y="716"/>
                  </a:cubicBezTo>
                  <a:cubicBezTo>
                    <a:pt x="2227" y="702"/>
                    <a:pt x="2227" y="702"/>
                    <a:pt x="2227" y="702"/>
                  </a:cubicBezTo>
                  <a:cubicBezTo>
                    <a:pt x="2229" y="690"/>
                    <a:pt x="2229" y="690"/>
                    <a:pt x="2229" y="690"/>
                  </a:cubicBezTo>
                  <a:lnTo>
                    <a:pt x="2230" y="685"/>
                  </a:lnTo>
                  <a:close/>
                  <a:moveTo>
                    <a:pt x="2250" y="725"/>
                  </a:moveTo>
                  <a:cubicBezTo>
                    <a:pt x="2254" y="691"/>
                    <a:pt x="2254" y="691"/>
                    <a:pt x="2254" y="691"/>
                  </a:cubicBezTo>
                  <a:cubicBezTo>
                    <a:pt x="2255" y="685"/>
                    <a:pt x="2255" y="685"/>
                    <a:pt x="2255" y="685"/>
                  </a:cubicBezTo>
                  <a:cubicBezTo>
                    <a:pt x="2256" y="677"/>
                    <a:pt x="2256" y="677"/>
                    <a:pt x="2256" y="677"/>
                  </a:cubicBezTo>
                  <a:cubicBezTo>
                    <a:pt x="2258" y="665"/>
                    <a:pt x="2258" y="665"/>
                    <a:pt x="2258" y="665"/>
                  </a:cubicBezTo>
                  <a:cubicBezTo>
                    <a:pt x="2261" y="644"/>
                    <a:pt x="2261" y="644"/>
                    <a:pt x="2261" y="644"/>
                  </a:cubicBezTo>
                  <a:cubicBezTo>
                    <a:pt x="2262" y="636"/>
                    <a:pt x="2262" y="636"/>
                    <a:pt x="2262" y="636"/>
                  </a:cubicBezTo>
                  <a:cubicBezTo>
                    <a:pt x="2264" y="618"/>
                    <a:pt x="2279" y="614"/>
                    <a:pt x="2283" y="625"/>
                  </a:cubicBezTo>
                  <a:cubicBezTo>
                    <a:pt x="2284" y="628"/>
                    <a:pt x="2284" y="631"/>
                    <a:pt x="2284" y="635"/>
                  </a:cubicBezTo>
                  <a:cubicBezTo>
                    <a:pt x="2283" y="644"/>
                    <a:pt x="2283" y="644"/>
                    <a:pt x="2283" y="644"/>
                  </a:cubicBezTo>
                  <a:cubicBezTo>
                    <a:pt x="2281" y="656"/>
                    <a:pt x="2281" y="656"/>
                    <a:pt x="2281" y="656"/>
                  </a:cubicBezTo>
                  <a:cubicBezTo>
                    <a:pt x="2280" y="670"/>
                    <a:pt x="2280" y="670"/>
                    <a:pt x="2280" y="670"/>
                  </a:cubicBezTo>
                  <a:cubicBezTo>
                    <a:pt x="2278" y="685"/>
                    <a:pt x="2278" y="685"/>
                    <a:pt x="2278" y="685"/>
                  </a:cubicBezTo>
                  <a:cubicBezTo>
                    <a:pt x="2275" y="704"/>
                    <a:pt x="2275" y="704"/>
                    <a:pt x="2275" y="704"/>
                  </a:cubicBezTo>
                  <a:cubicBezTo>
                    <a:pt x="2273" y="728"/>
                    <a:pt x="2273" y="728"/>
                    <a:pt x="2273" y="728"/>
                  </a:cubicBezTo>
                  <a:cubicBezTo>
                    <a:pt x="2272" y="736"/>
                    <a:pt x="2272" y="736"/>
                    <a:pt x="2272" y="736"/>
                  </a:cubicBezTo>
                  <a:cubicBezTo>
                    <a:pt x="2264" y="735"/>
                    <a:pt x="2264" y="735"/>
                    <a:pt x="2264" y="735"/>
                  </a:cubicBezTo>
                  <a:cubicBezTo>
                    <a:pt x="2249" y="734"/>
                    <a:pt x="2249" y="734"/>
                    <a:pt x="2249" y="734"/>
                  </a:cubicBezTo>
                  <a:lnTo>
                    <a:pt x="2250" y="725"/>
                  </a:lnTo>
                  <a:close/>
                  <a:moveTo>
                    <a:pt x="2283" y="719"/>
                  </a:moveTo>
                  <a:cubicBezTo>
                    <a:pt x="2286" y="695"/>
                    <a:pt x="2286" y="695"/>
                    <a:pt x="2286" y="695"/>
                  </a:cubicBezTo>
                  <a:cubicBezTo>
                    <a:pt x="2287" y="686"/>
                    <a:pt x="2287" y="686"/>
                    <a:pt x="2287" y="686"/>
                  </a:cubicBezTo>
                  <a:cubicBezTo>
                    <a:pt x="2290" y="661"/>
                    <a:pt x="2290" y="661"/>
                    <a:pt x="2290" y="661"/>
                  </a:cubicBezTo>
                  <a:cubicBezTo>
                    <a:pt x="2292" y="647"/>
                    <a:pt x="2292" y="647"/>
                    <a:pt x="2292" y="647"/>
                  </a:cubicBezTo>
                  <a:cubicBezTo>
                    <a:pt x="2293" y="636"/>
                    <a:pt x="2293" y="636"/>
                    <a:pt x="2293" y="636"/>
                  </a:cubicBezTo>
                  <a:cubicBezTo>
                    <a:pt x="2293" y="635"/>
                    <a:pt x="2293" y="635"/>
                    <a:pt x="2293" y="635"/>
                  </a:cubicBezTo>
                  <a:cubicBezTo>
                    <a:pt x="2295" y="620"/>
                    <a:pt x="2306" y="615"/>
                    <a:pt x="2313" y="619"/>
                  </a:cubicBezTo>
                  <a:cubicBezTo>
                    <a:pt x="2315" y="620"/>
                    <a:pt x="2317" y="622"/>
                    <a:pt x="2318" y="625"/>
                  </a:cubicBezTo>
                  <a:cubicBezTo>
                    <a:pt x="2319" y="628"/>
                    <a:pt x="2319" y="631"/>
                    <a:pt x="2319" y="636"/>
                  </a:cubicBezTo>
                  <a:cubicBezTo>
                    <a:pt x="2319" y="637"/>
                    <a:pt x="2319" y="637"/>
                    <a:pt x="2319" y="637"/>
                  </a:cubicBezTo>
                  <a:cubicBezTo>
                    <a:pt x="2315" y="670"/>
                    <a:pt x="2315" y="670"/>
                    <a:pt x="2315" y="670"/>
                  </a:cubicBezTo>
                  <a:cubicBezTo>
                    <a:pt x="2314" y="687"/>
                    <a:pt x="2314" y="687"/>
                    <a:pt x="2314" y="687"/>
                  </a:cubicBezTo>
                  <a:cubicBezTo>
                    <a:pt x="2313" y="694"/>
                    <a:pt x="2313" y="694"/>
                    <a:pt x="2313" y="694"/>
                  </a:cubicBezTo>
                  <a:cubicBezTo>
                    <a:pt x="2312" y="700"/>
                    <a:pt x="2312" y="707"/>
                    <a:pt x="2311" y="713"/>
                  </a:cubicBezTo>
                  <a:cubicBezTo>
                    <a:pt x="2309" y="732"/>
                    <a:pt x="2309" y="732"/>
                    <a:pt x="2309" y="732"/>
                  </a:cubicBezTo>
                  <a:cubicBezTo>
                    <a:pt x="2308" y="739"/>
                    <a:pt x="2308" y="739"/>
                    <a:pt x="2308" y="739"/>
                  </a:cubicBezTo>
                  <a:cubicBezTo>
                    <a:pt x="2302" y="738"/>
                    <a:pt x="2302" y="738"/>
                    <a:pt x="2302" y="738"/>
                  </a:cubicBezTo>
                  <a:cubicBezTo>
                    <a:pt x="2296" y="738"/>
                    <a:pt x="2289" y="737"/>
                    <a:pt x="2283" y="737"/>
                  </a:cubicBezTo>
                  <a:cubicBezTo>
                    <a:pt x="2281" y="737"/>
                    <a:pt x="2281" y="737"/>
                    <a:pt x="2281" y="737"/>
                  </a:cubicBezTo>
                  <a:lnTo>
                    <a:pt x="2283" y="719"/>
                  </a:lnTo>
                  <a:close/>
                  <a:moveTo>
                    <a:pt x="2318" y="596"/>
                  </a:moveTo>
                  <a:cubicBezTo>
                    <a:pt x="2311" y="595"/>
                    <a:pt x="2304" y="595"/>
                    <a:pt x="2298" y="595"/>
                  </a:cubicBezTo>
                  <a:cubicBezTo>
                    <a:pt x="2298" y="589"/>
                    <a:pt x="2299" y="582"/>
                    <a:pt x="2300" y="575"/>
                  </a:cubicBezTo>
                  <a:cubicBezTo>
                    <a:pt x="2301" y="565"/>
                    <a:pt x="2301" y="565"/>
                    <a:pt x="2301" y="565"/>
                  </a:cubicBezTo>
                  <a:cubicBezTo>
                    <a:pt x="2302" y="554"/>
                    <a:pt x="2302" y="554"/>
                    <a:pt x="2302" y="554"/>
                  </a:cubicBezTo>
                  <a:cubicBezTo>
                    <a:pt x="2303" y="552"/>
                    <a:pt x="2303" y="552"/>
                    <a:pt x="2303" y="552"/>
                  </a:cubicBezTo>
                  <a:cubicBezTo>
                    <a:pt x="2303" y="548"/>
                    <a:pt x="2304" y="543"/>
                    <a:pt x="2304" y="538"/>
                  </a:cubicBezTo>
                  <a:cubicBezTo>
                    <a:pt x="2305" y="532"/>
                    <a:pt x="2305" y="532"/>
                    <a:pt x="2305" y="532"/>
                  </a:cubicBezTo>
                  <a:cubicBezTo>
                    <a:pt x="2306" y="525"/>
                    <a:pt x="2306" y="519"/>
                    <a:pt x="2307" y="512"/>
                  </a:cubicBezTo>
                  <a:cubicBezTo>
                    <a:pt x="2309" y="493"/>
                    <a:pt x="2331" y="492"/>
                    <a:pt x="2332" y="509"/>
                  </a:cubicBezTo>
                  <a:cubicBezTo>
                    <a:pt x="2332" y="510"/>
                    <a:pt x="2332" y="511"/>
                    <a:pt x="2332" y="512"/>
                  </a:cubicBezTo>
                  <a:cubicBezTo>
                    <a:pt x="2332" y="515"/>
                    <a:pt x="2332" y="515"/>
                    <a:pt x="2332" y="515"/>
                  </a:cubicBezTo>
                  <a:cubicBezTo>
                    <a:pt x="2330" y="529"/>
                    <a:pt x="2330" y="529"/>
                    <a:pt x="2330" y="529"/>
                  </a:cubicBezTo>
                  <a:cubicBezTo>
                    <a:pt x="2329" y="542"/>
                    <a:pt x="2329" y="542"/>
                    <a:pt x="2329" y="542"/>
                  </a:cubicBezTo>
                  <a:cubicBezTo>
                    <a:pt x="2328" y="551"/>
                    <a:pt x="2328" y="551"/>
                    <a:pt x="2328" y="551"/>
                  </a:cubicBezTo>
                  <a:cubicBezTo>
                    <a:pt x="2328" y="554"/>
                    <a:pt x="2328" y="554"/>
                    <a:pt x="2328" y="554"/>
                  </a:cubicBezTo>
                  <a:cubicBezTo>
                    <a:pt x="2326" y="566"/>
                    <a:pt x="2325" y="578"/>
                    <a:pt x="2324" y="591"/>
                  </a:cubicBezTo>
                  <a:cubicBezTo>
                    <a:pt x="2323" y="596"/>
                    <a:pt x="2323" y="596"/>
                    <a:pt x="2323" y="596"/>
                  </a:cubicBezTo>
                  <a:cubicBezTo>
                    <a:pt x="2321" y="596"/>
                    <a:pt x="2320" y="596"/>
                    <a:pt x="2318" y="596"/>
                  </a:cubicBezTo>
                  <a:close/>
                  <a:moveTo>
                    <a:pt x="2326" y="718"/>
                  </a:moveTo>
                  <a:cubicBezTo>
                    <a:pt x="2328" y="699"/>
                    <a:pt x="2328" y="699"/>
                    <a:pt x="2328" y="699"/>
                  </a:cubicBezTo>
                  <a:cubicBezTo>
                    <a:pt x="2329" y="689"/>
                    <a:pt x="2329" y="689"/>
                    <a:pt x="2329" y="689"/>
                  </a:cubicBezTo>
                  <a:cubicBezTo>
                    <a:pt x="2330" y="680"/>
                    <a:pt x="2330" y="680"/>
                    <a:pt x="2330" y="680"/>
                  </a:cubicBezTo>
                  <a:cubicBezTo>
                    <a:pt x="2332" y="656"/>
                    <a:pt x="2332" y="656"/>
                    <a:pt x="2332" y="656"/>
                  </a:cubicBezTo>
                  <a:cubicBezTo>
                    <a:pt x="2334" y="638"/>
                    <a:pt x="2334" y="638"/>
                    <a:pt x="2334" y="638"/>
                  </a:cubicBezTo>
                  <a:cubicBezTo>
                    <a:pt x="2336" y="616"/>
                    <a:pt x="2358" y="614"/>
                    <a:pt x="2363" y="630"/>
                  </a:cubicBezTo>
                  <a:cubicBezTo>
                    <a:pt x="2364" y="633"/>
                    <a:pt x="2364" y="637"/>
                    <a:pt x="2364" y="641"/>
                  </a:cubicBezTo>
                  <a:cubicBezTo>
                    <a:pt x="2363" y="652"/>
                    <a:pt x="2363" y="652"/>
                    <a:pt x="2363" y="652"/>
                  </a:cubicBezTo>
                  <a:cubicBezTo>
                    <a:pt x="2361" y="671"/>
                    <a:pt x="2361" y="671"/>
                    <a:pt x="2361" y="671"/>
                  </a:cubicBezTo>
                  <a:cubicBezTo>
                    <a:pt x="2359" y="690"/>
                    <a:pt x="2359" y="690"/>
                    <a:pt x="2359" y="690"/>
                  </a:cubicBezTo>
                  <a:cubicBezTo>
                    <a:pt x="2359" y="692"/>
                    <a:pt x="2359" y="692"/>
                    <a:pt x="2359" y="692"/>
                  </a:cubicBezTo>
                  <a:cubicBezTo>
                    <a:pt x="2358" y="706"/>
                    <a:pt x="2357" y="720"/>
                    <a:pt x="2356" y="734"/>
                  </a:cubicBezTo>
                  <a:cubicBezTo>
                    <a:pt x="2355" y="743"/>
                    <a:pt x="2355" y="743"/>
                    <a:pt x="2355" y="743"/>
                  </a:cubicBezTo>
                  <a:cubicBezTo>
                    <a:pt x="2346" y="742"/>
                    <a:pt x="2346" y="742"/>
                    <a:pt x="2346" y="742"/>
                  </a:cubicBezTo>
                  <a:cubicBezTo>
                    <a:pt x="2338" y="742"/>
                    <a:pt x="2331" y="741"/>
                    <a:pt x="2324" y="740"/>
                  </a:cubicBezTo>
                  <a:lnTo>
                    <a:pt x="2326" y="718"/>
                  </a:lnTo>
                  <a:close/>
                  <a:moveTo>
                    <a:pt x="2336" y="475"/>
                  </a:moveTo>
                  <a:cubicBezTo>
                    <a:pt x="2334" y="475"/>
                    <a:pt x="2333" y="475"/>
                    <a:pt x="2331" y="475"/>
                  </a:cubicBezTo>
                  <a:cubicBezTo>
                    <a:pt x="2326" y="475"/>
                    <a:pt x="2321" y="475"/>
                    <a:pt x="2316" y="475"/>
                  </a:cubicBezTo>
                  <a:cubicBezTo>
                    <a:pt x="2312" y="475"/>
                    <a:pt x="2312" y="475"/>
                    <a:pt x="2312" y="475"/>
                  </a:cubicBezTo>
                  <a:cubicBezTo>
                    <a:pt x="2313" y="465"/>
                    <a:pt x="2313" y="465"/>
                    <a:pt x="2313" y="465"/>
                  </a:cubicBezTo>
                  <a:cubicBezTo>
                    <a:pt x="2315" y="444"/>
                    <a:pt x="2315" y="444"/>
                    <a:pt x="2315" y="444"/>
                  </a:cubicBezTo>
                  <a:cubicBezTo>
                    <a:pt x="2316" y="434"/>
                    <a:pt x="2316" y="434"/>
                    <a:pt x="2316" y="434"/>
                  </a:cubicBezTo>
                  <a:cubicBezTo>
                    <a:pt x="2317" y="425"/>
                    <a:pt x="2317" y="425"/>
                    <a:pt x="2317" y="425"/>
                  </a:cubicBezTo>
                  <a:cubicBezTo>
                    <a:pt x="2318" y="423"/>
                    <a:pt x="2318" y="423"/>
                    <a:pt x="2318" y="423"/>
                  </a:cubicBezTo>
                  <a:cubicBezTo>
                    <a:pt x="2319" y="415"/>
                    <a:pt x="2319" y="415"/>
                    <a:pt x="2319" y="415"/>
                  </a:cubicBezTo>
                  <a:cubicBezTo>
                    <a:pt x="2319" y="408"/>
                    <a:pt x="2320" y="400"/>
                    <a:pt x="2321" y="393"/>
                  </a:cubicBezTo>
                  <a:cubicBezTo>
                    <a:pt x="2322" y="389"/>
                    <a:pt x="2323" y="386"/>
                    <a:pt x="2324" y="384"/>
                  </a:cubicBezTo>
                  <a:cubicBezTo>
                    <a:pt x="2326" y="381"/>
                    <a:pt x="2328" y="380"/>
                    <a:pt x="2330" y="379"/>
                  </a:cubicBezTo>
                  <a:cubicBezTo>
                    <a:pt x="2338" y="376"/>
                    <a:pt x="2346" y="380"/>
                    <a:pt x="2345" y="392"/>
                  </a:cubicBezTo>
                  <a:cubicBezTo>
                    <a:pt x="2345" y="393"/>
                    <a:pt x="2345" y="393"/>
                    <a:pt x="2345" y="393"/>
                  </a:cubicBezTo>
                  <a:cubicBezTo>
                    <a:pt x="2344" y="401"/>
                    <a:pt x="2344" y="401"/>
                    <a:pt x="2344" y="401"/>
                  </a:cubicBezTo>
                  <a:cubicBezTo>
                    <a:pt x="2344" y="403"/>
                    <a:pt x="2344" y="403"/>
                    <a:pt x="2344" y="403"/>
                  </a:cubicBezTo>
                  <a:cubicBezTo>
                    <a:pt x="2342" y="422"/>
                    <a:pt x="2342" y="422"/>
                    <a:pt x="2342" y="422"/>
                  </a:cubicBezTo>
                  <a:cubicBezTo>
                    <a:pt x="2340" y="434"/>
                    <a:pt x="2340" y="434"/>
                    <a:pt x="2340" y="434"/>
                  </a:cubicBezTo>
                  <a:cubicBezTo>
                    <a:pt x="2339" y="443"/>
                    <a:pt x="2339" y="443"/>
                    <a:pt x="2339" y="443"/>
                  </a:cubicBezTo>
                  <a:cubicBezTo>
                    <a:pt x="2338" y="456"/>
                    <a:pt x="2338" y="456"/>
                    <a:pt x="2338" y="456"/>
                  </a:cubicBezTo>
                  <a:cubicBezTo>
                    <a:pt x="2337" y="470"/>
                    <a:pt x="2337" y="470"/>
                    <a:pt x="2337" y="470"/>
                  </a:cubicBezTo>
                  <a:lnTo>
                    <a:pt x="2336" y="475"/>
                  </a:lnTo>
                  <a:close/>
                  <a:moveTo>
                    <a:pt x="2328" y="366"/>
                  </a:moveTo>
                  <a:cubicBezTo>
                    <a:pt x="2325" y="366"/>
                    <a:pt x="2325" y="366"/>
                    <a:pt x="2325" y="366"/>
                  </a:cubicBezTo>
                  <a:cubicBezTo>
                    <a:pt x="2326" y="357"/>
                    <a:pt x="2326" y="357"/>
                    <a:pt x="2326" y="357"/>
                  </a:cubicBezTo>
                  <a:cubicBezTo>
                    <a:pt x="2328" y="337"/>
                    <a:pt x="2328" y="337"/>
                    <a:pt x="2328" y="337"/>
                  </a:cubicBezTo>
                  <a:cubicBezTo>
                    <a:pt x="2329" y="327"/>
                    <a:pt x="2329" y="327"/>
                    <a:pt x="2329" y="327"/>
                  </a:cubicBezTo>
                  <a:cubicBezTo>
                    <a:pt x="2330" y="321"/>
                    <a:pt x="2330" y="321"/>
                    <a:pt x="2330" y="321"/>
                  </a:cubicBezTo>
                  <a:cubicBezTo>
                    <a:pt x="2330" y="318"/>
                    <a:pt x="2330" y="318"/>
                    <a:pt x="2330" y="318"/>
                  </a:cubicBezTo>
                  <a:cubicBezTo>
                    <a:pt x="2331" y="311"/>
                    <a:pt x="2331" y="311"/>
                    <a:pt x="2331" y="311"/>
                  </a:cubicBezTo>
                  <a:cubicBezTo>
                    <a:pt x="2332" y="303"/>
                    <a:pt x="2333" y="296"/>
                    <a:pt x="2334" y="288"/>
                  </a:cubicBezTo>
                  <a:cubicBezTo>
                    <a:pt x="2334" y="288"/>
                    <a:pt x="2334" y="287"/>
                    <a:pt x="2334" y="287"/>
                  </a:cubicBezTo>
                  <a:cubicBezTo>
                    <a:pt x="2334" y="285"/>
                    <a:pt x="2335" y="283"/>
                    <a:pt x="2336" y="281"/>
                  </a:cubicBezTo>
                  <a:cubicBezTo>
                    <a:pt x="2338" y="278"/>
                    <a:pt x="2341" y="276"/>
                    <a:pt x="2343" y="275"/>
                  </a:cubicBezTo>
                  <a:cubicBezTo>
                    <a:pt x="2345" y="274"/>
                    <a:pt x="2347" y="274"/>
                    <a:pt x="2349" y="274"/>
                  </a:cubicBezTo>
                  <a:cubicBezTo>
                    <a:pt x="2353" y="275"/>
                    <a:pt x="2357" y="280"/>
                    <a:pt x="2356" y="287"/>
                  </a:cubicBezTo>
                  <a:cubicBezTo>
                    <a:pt x="2356" y="290"/>
                    <a:pt x="2356" y="290"/>
                    <a:pt x="2356" y="290"/>
                  </a:cubicBezTo>
                  <a:cubicBezTo>
                    <a:pt x="2355" y="297"/>
                    <a:pt x="2355" y="297"/>
                    <a:pt x="2355" y="297"/>
                  </a:cubicBezTo>
                  <a:cubicBezTo>
                    <a:pt x="2355" y="300"/>
                    <a:pt x="2355" y="300"/>
                    <a:pt x="2355" y="300"/>
                  </a:cubicBezTo>
                  <a:cubicBezTo>
                    <a:pt x="2353" y="316"/>
                    <a:pt x="2353" y="316"/>
                    <a:pt x="2353" y="316"/>
                  </a:cubicBezTo>
                  <a:cubicBezTo>
                    <a:pt x="2352" y="326"/>
                    <a:pt x="2352" y="326"/>
                    <a:pt x="2352" y="326"/>
                  </a:cubicBezTo>
                  <a:cubicBezTo>
                    <a:pt x="2351" y="335"/>
                    <a:pt x="2351" y="335"/>
                    <a:pt x="2351" y="335"/>
                  </a:cubicBezTo>
                  <a:cubicBezTo>
                    <a:pt x="2350" y="347"/>
                    <a:pt x="2350" y="347"/>
                    <a:pt x="2350" y="347"/>
                  </a:cubicBezTo>
                  <a:cubicBezTo>
                    <a:pt x="2348" y="364"/>
                    <a:pt x="2348" y="364"/>
                    <a:pt x="2348" y="364"/>
                  </a:cubicBezTo>
                  <a:cubicBezTo>
                    <a:pt x="2348" y="365"/>
                    <a:pt x="2348" y="365"/>
                    <a:pt x="2348" y="365"/>
                  </a:cubicBezTo>
                  <a:cubicBezTo>
                    <a:pt x="2347" y="365"/>
                    <a:pt x="2347" y="365"/>
                    <a:pt x="2347" y="365"/>
                  </a:cubicBezTo>
                  <a:cubicBezTo>
                    <a:pt x="2340" y="365"/>
                    <a:pt x="2334" y="365"/>
                    <a:pt x="2328" y="366"/>
                  </a:cubicBezTo>
                  <a:close/>
                  <a:moveTo>
                    <a:pt x="2352" y="458"/>
                  </a:moveTo>
                  <a:cubicBezTo>
                    <a:pt x="2353" y="444"/>
                    <a:pt x="2353" y="444"/>
                    <a:pt x="2353" y="444"/>
                  </a:cubicBezTo>
                  <a:cubicBezTo>
                    <a:pt x="2354" y="435"/>
                    <a:pt x="2354" y="435"/>
                    <a:pt x="2354" y="435"/>
                  </a:cubicBezTo>
                  <a:cubicBezTo>
                    <a:pt x="2354" y="430"/>
                    <a:pt x="2354" y="430"/>
                    <a:pt x="2354" y="430"/>
                  </a:cubicBezTo>
                  <a:cubicBezTo>
                    <a:pt x="2356" y="409"/>
                    <a:pt x="2356" y="409"/>
                    <a:pt x="2356" y="409"/>
                  </a:cubicBezTo>
                  <a:cubicBezTo>
                    <a:pt x="2358" y="394"/>
                    <a:pt x="2358" y="394"/>
                    <a:pt x="2358" y="394"/>
                  </a:cubicBezTo>
                  <a:cubicBezTo>
                    <a:pt x="2358" y="393"/>
                    <a:pt x="2358" y="391"/>
                    <a:pt x="2359" y="390"/>
                  </a:cubicBezTo>
                  <a:cubicBezTo>
                    <a:pt x="2359" y="390"/>
                    <a:pt x="2359" y="389"/>
                    <a:pt x="2359" y="388"/>
                  </a:cubicBezTo>
                  <a:cubicBezTo>
                    <a:pt x="2361" y="383"/>
                    <a:pt x="2365" y="380"/>
                    <a:pt x="2370" y="379"/>
                  </a:cubicBezTo>
                  <a:cubicBezTo>
                    <a:pt x="2370" y="379"/>
                    <a:pt x="2371" y="379"/>
                    <a:pt x="2372" y="379"/>
                  </a:cubicBezTo>
                  <a:cubicBezTo>
                    <a:pt x="2376" y="379"/>
                    <a:pt x="2381" y="382"/>
                    <a:pt x="2383" y="387"/>
                  </a:cubicBezTo>
                  <a:cubicBezTo>
                    <a:pt x="2385" y="389"/>
                    <a:pt x="2385" y="392"/>
                    <a:pt x="2385" y="396"/>
                  </a:cubicBezTo>
                  <a:cubicBezTo>
                    <a:pt x="2384" y="405"/>
                    <a:pt x="2384" y="405"/>
                    <a:pt x="2384" y="405"/>
                  </a:cubicBezTo>
                  <a:cubicBezTo>
                    <a:pt x="2383" y="418"/>
                    <a:pt x="2383" y="418"/>
                    <a:pt x="2383" y="418"/>
                  </a:cubicBezTo>
                  <a:cubicBezTo>
                    <a:pt x="2382" y="432"/>
                    <a:pt x="2382" y="432"/>
                    <a:pt x="2382" y="432"/>
                  </a:cubicBezTo>
                  <a:cubicBezTo>
                    <a:pt x="2381" y="437"/>
                    <a:pt x="2381" y="437"/>
                    <a:pt x="2381" y="437"/>
                  </a:cubicBezTo>
                  <a:cubicBezTo>
                    <a:pt x="2380" y="448"/>
                    <a:pt x="2379" y="459"/>
                    <a:pt x="2379" y="470"/>
                  </a:cubicBezTo>
                  <a:cubicBezTo>
                    <a:pt x="2378" y="476"/>
                    <a:pt x="2378" y="476"/>
                    <a:pt x="2378" y="476"/>
                  </a:cubicBezTo>
                  <a:cubicBezTo>
                    <a:pt x="2378" y="479"/>
                    <a:pt x="2378" y="479"/>
                    <a:pt x="2378" y="479"/>
                  </a:cubicBezTo>
                  <a:cubicBezTo>
                    <a:pt x="2376" y="478"/>
                    <a:pt x="2376" y="478"/>
                    <a:pt x="2376" y="478"/>
                  </a:cubicBezTo>
                  <a:cubicBezTo>
                    <a:pt x="2373" y="478"/>
                    <a:pt x="2371" y="478"/>
                    <a:pt x="2369" y="478"/>
                  </a:cubicBezTo>
                  <a:cubicBezTo>
                    <a:pt x="2363" y="477"/>
                    <a:pt x="2356" y="476"/>
                    <a:pt x="2350" y="476"/>
                  </a:cubicBezTo>
                  <a:cubicBezTo>
                    <a:pt x="2350" y="470"/>
                    <a:pt x="2351" y="464"/>
                    <a:pt x="2352" y="458"/>
                  </a:cubicBezTo>
                  <a:close/>
                  <a:moveTo>
                    <a:pt x="2383" y="582"/>
                  </a:moveTo>
                  <a:cubicBezTo>
                    <a:pt x="2384" y="569"/>
                    <a:pt x="2384" y="569"/>
                    <a:pt x="2384" y="569"/>
                  </a:cubicBezTo>
                  <a:cubicBezTo>
                    <a:pt x="2385" y="560"/>
                    <a:pt x="2385" y="560"/>
                    <a:pt x="2385" y="560"/>
                  </a:cubicBezTo>
                  <a:cubicBezTo>
                    <a:pt x="2385" y="558"/>
                    <a:pt x="2385" y="558"/>
                    <a:pt x="2385" y="558"/>
                  </a:cubicBezTo>
                  <a:cubicBezTo>
                    <a:pt x="2387" y="537"/>
                    <a:pt x="2387" y="537"/>
                    <a:pt x="2387" y="537"/>
                  </a:cubicBezTo>
                  <a:cubicBezTo>
                    <a:pt x="2388" y="531"/>
                    <a:pt x="2388" y="524"/>
                    <a:pt x="2389" y="517"/>
                  </a:cubicBezTo>
                  <a:cubicBezTo>
                    <a:pt x="2390" y="499"/>
                    <a:pt x="2410" y="501"/>
                    <a:pt x="2413" y="516"/>
                  </a:cubicBezTo>
                  <a:cubicBezTo>
                    <a:pt x="2413" y="517"/>
                    <a:pt x="2413" y="519"/>
                    <a:pt x="2413" y="522"/>
                  </a:cubicBezTo>
                  <a:cubicBezTo>
                    <a:pt x="2412" y="535"/>
                    <a:pt x="2412" y="535"/>
                    <a:pt x="2412" y="535"/>
                  </a:cubicBezTo>
                  <a:cubicBezTo>
                    <a:pt x="2411" y="546"/>
                    <a:pt x="2411" y="546"/>
                    <a:pt x="2411" y="546"/>
                  </a:cubicBezTo>
                  <a:cubicBezTo>
                    <a:pt x="2410" y="560"/>
                    <a:pt x="2410" y="560"/>
                    <a:pt x="2410" y="560"/>
                  </a:cubicBezTo>
                  <a:cubicBezTo>
                    <a:pt x="2410" y="564"/>
                    <a:pt x="2410" y="564"/>
                    <a:pt x="2410" y="564"/>
                  </a:cubicBezTo>
                  <a:cubicBezTo>
                    <a:pt x="2409" y="573"/>
                    <a:pt x="2409" y="583"/>
                    <a:pt x="2408" y="592"/>
                  </a:cubicBezTo>
                  <a:cubicBezTo>
                    <a:pt x="2407" y="606"/>
                    <a:pt x="2407" y="606"/>
                    <a:pt x="2407" y="606"/>
                  </a:cubicBezTo>
                  <a:cubicBezTo>
                    <a:pt x="2403" y="606"/>
                    <a:pt x="2398" y="605"/>
                    <a:pt x="2394" y="604"/>
                  </a:cubicBezTo>
                  <a:cubicBezTo>
                    <a:pt x="2390" y="603"/>
                    <a:pt x="2386" y="602"/>
                    <a:pt x="2382" y="602"/>
                  </a:cubicBezTo>
                  <a:lnTo>
                    <a:pt x="2383" y="582"/>
                  </a:lnTo>
                  <a:close/>
                  <a:moveTo>
                    <a:pt x="2408" y="484"/>
                  </a:moveTo>
                  <a:cubicBezTo>
                    <a:pt x="2405" y="483"/>
                    <a:pt x="2402" y="483"/>
                    <a:pt x="2399" y="482"/>
                  </a:cubicBezTo>
                  <a:cubicBezTo>
                    <a:pt x="2397" y="482"/>
                    <a:pt x="2394" y="481"/>
                    <a:pt x="2391" y="481"/>
                  </a:cubicBezTo>
                  <a:cubicBezTo>
                    <a:pt x="2392" y="477"/>
                    <a:pt x="2392" y="477"/>
                    <a:pt x="2392" y="477"/>
                  </a:cubicBezTo>
                  <a:cubicBezTo>
                    <a:pt x="2393" y="464"/>
                    <a:pt x="2393" y="464"/>
                    <a:pt x="2393" y="464"/>
                  </a:cubicBezTo>
                  <a:cubicBezTo>
                    <a:pt x="2393" y="457"/>
                    <a:pt x="2393" y="457"/>
                    <a:pt x="2393" y="457"/>
                  </a:cubicBezTo>
                  <a:cubicBezTo>
                    <a:pt x="2395" y="439"/>
                    <a:pt x="2395" y="439"/>
                    <a:pt x="2395" y="439"/>
                  </a:cubicBezTo>
                  <a:cubicBezTo>
                    <a:pt x="2396" y="420"/>
                    <a:pt x="2396" y="420"/>
                    <a:pt x="2396" y="420"/>
                  </a:cubicBezTo>
                  <a:cubicBezTo>
                    <a:pt x="2398" y="406"/>
                    <a:pt x="2398" y="406"/>
                    <a:pt x="2398" y="406"/>
                  </a:cubicBezTo>
                  <a:cubicBezTo>
                    <a:pt x="2398" y="397"/>
                    <a:pt x="2398" y="397"/>
                    <a:pt x="2398" y="397"/>
                  </a:cubicBezTo>
                  <a:cubicBezTo>
                    <a:pt x="2398" y="395"/>
                    <a:pt x="2399" y="394"/>
                    <a:pt x="2399" y="392"/>
                  </a:cubicBezTo>
                  <a:cubicBezTo>
                    <a:pt x="2401" y="387"/>
                    <a:pt x="2405" y="384"/>
                    <a:pt x="2409" y="384"/>
                  </a:cubicBezTo>
                  <a:cubicBezTo>
                    <a:pt x="2412" y="384"/>
                    <a:pt x="2415" y="386"/>
                    <a:pt x="2418" y="389"/>
                  </a:cubicBezTo>
                  <a:cubicBezTo>
                    <a:pt x="2420" y="391"/>
                    <a:pt x="2421" y="395"/>
                    <a:pt x="2421" y="399"/>
                  </a:cubicBezTo>
                  <a:cubicBezTo>
                    <a:pt x="2421" y="400"/>
                    <a:pt x="2421" y="401"/>
                    <a:pt x="2421" y="402"/>
                  </a:cubicBezTo>
                  <a:cubicBezTo>
                    <a:pt x="2420" y="413"/>
                    <a:pt x="2420" y="424"/>
                    <a:pt x="2419" y="436"/>
                  </a:cubicBezTo>
                  <a:cubicBezTo>
                    <a:pt x="2418" y="442"/>
                    <a:pt x="2418" y="442"/>
                    <a:pt x="2418" y="442"/>
                  </a:cubicBezTo>
                  <a:cubicBezTo>
                    <a:pt x="2418" y="444"/>
                    <a:pt x="2418" y="444"/>
                    <a:pt x="2418" y="444"/>
                  </a:cubicBezTo>
                  <a:cubicBezTo>
                    <a:pt x="2417" y="456"/>
                    <a:pt x="2417" y="456"/>
                    <a:pt x="2417" y="456"/>
                  </a:cubicBezTo>
                  <a:cubicBezTo>
                    <a:pt x="2417" y="468"/>
                    <a:pt x="2417" y="468"/>
                    <a:pt x="2417" y="468"/>
                  </a:cubicBezTo>
                  <a:cubicBezTo>
                    <a:pt x="2416" y="477"/>
                    <a:pt x="2416" y="477"/>
                    <a:pt x="2416" y="477"/>
                  </a:cubicBezTo>
                  <a:cubicBezTo>
                    <a:pt x="2415" y="486"/>
                    <a:pt x="2415" y="486"/>
                    <a:pt x="2415" y="486"/>
                  </a:cubicBezTo>
                  <a:cubicBezTo>
                    <a:pt x="2413" y="485"/>
                    <a:pt x="2410" y="484"/>
                    <a:pt x="2408" y="484"/>
                  </a:cubicBezTo>
                  <a:close/>
                  <a:moveTo>
                    <a:pt x="2416" y="607"/>
                  </a:moveTo>
                  <a:cubicBezTo>
                    <a:pt x="2418" y="584"/>
                    <a:pt x="2418" y="584"/>
                    <a:pt x="2418" y="584"/>
                  </a:cubicBezTo>
                  <a:cubicBezTo>
                    <a:pt x="2419" y="565"/>
                    <a:pt x="2419" y="565"/>
                    <a:pt x="2419" y="565"/>
                  </a:cubicBezTo>
                  <a:cubicBezTo>
                    <a:pt x="2420" y="552"/>
                    <a:pt x="2420" y="552"/>
                    <a:pt x="2420" y="552"/>
                  </a:cubicBezTo>
                  <a:cubicBezTo>
                    <a:pt x="2421" y="538"/>
                    <a:pt x="2421" y="538"/>
                    <a:pt x="2421" y="538"/>
                  </a:cubicBezTo>
                  <a:cubicBezTo>
                    <a:pt x="2421" y="527"/>
                    <a:pt x="2421" y="527"/>
                    <a:pt x="2421" y="527"/>
                  </a:cubicBezTo>
                  <a:cubicBezTo>
                    <a:pt x="2422" y="522"/>
                    <a:pt x="2422" y="522"/>
                    <a:pt x="2422" y="522"/>
                  </a:cubicBezTo>
                  <a:cubicBezTo>
                    <a:pt x="2423" y="509"/>
                    <a:pt x="2432" y="507"/>
                    <a:pt x="2438" y="513"/>
                  </a:cubicBezTo>
                  <a:cubicBezTo>
                    <a:pt x="2440" y="515"/>
                    <a:pt x="2441" y="517"/>
                    <a:pt x="2442" y="520"/>
                  </a:cubicBezTo>
                  <a:cubicBezTo>
                    <a:pt x="2442" y="522"/>
                    <a:pt x="2442" y="525"/>
                    <a:pt x="2442" y="527"/>
                  </a:cubicBezTo>
                  <a:cubicBezTo>
                    <a:pt x="2442" y="533"/>
                    <a:pt x="2442" y="533"/>
                    <a:pt x="2442" y="533"/>
                  </a:cubicBezTo>
                  <a:cubicBezTo>
                    <a:pt x="2441" y="544"/>
                    <a:pt x="2441" y="554"/>
                    <a:pt x="2440" y="565"/>
                  </a:cubicBezTo>
                  <a:cubicBezTo>
                    <a:pt x="2440" y="570"/>
                    <a:pt x="2440" y="570"/>
                    <a:pt x="2440" y="570"/>
                  </a:cubicBezTo>
                  <a:cubicBezTo>
                    <a:pt x="2439" y="576"/>
                    <a:pt x="2439" y="582"/>
                    <a:pt x="2439" y="588"/>
                  </a:cubicBezTo>
                  <a:cubicBezTo>
                    <a:pt x="2438" y="606"/>
                    <a:pt x="2438" y="606"/>
                    <a:pt x="2438" y="606"/>
                  </a:cubicBezTo>
                  <a:cubicBezTo>
                    <a:pt x="2437" y="614"/>
                    <a:pt x="2437" y="614"/>
                    <a:pt x="2437" y="614"/>
                  </a:cubicBezTo>
                  <a:cubicBezTo>
                    <a:pt x="2435" y="613"/>
                    <a:pt x="2433" y="613"/>
                    <a:pt x="2431" y="612"/>
                  </a:cubicBezTo>
                  <a:cubicBezTo>
                    <a:pt x="2426" y="611"/>
                    <a:pt x="2421" y="610"/>
                    <a:pt x="2416" y="608"/>
                  </a:cubicBezTo>
                  <a:lnTo>
                    <a:pt x="2416" y="607"/>
                  </a:lnTo>
                  <a:close/>
                  <a:moveTo>
                    <a:pt x="2440" y="492"/>
                  </a:moveTo>
                  <a:cubicBezTo>
                    <a:pt x="2435" y="491"/>
                    <a:pt x="2429" y="489"/>
                    <a:pt x="2424" y="488"/>
                  </a:cubicBezTo>
                  <a:cubicBezTo>
                    <a:pt x="2425" y="469"/>
                    <a:pt x="2425" y="469"/>
                    <a:pt x="2425" y="469"/>
                  </a:cubicBezTo>
                  <a:cubicBezTo>
                    <a:pt x="2426" y="460"/>
                    <a:pt x="2426" y="460"/>
                    <a:pt x="2426" y="460"/>
                  </a:cubicBezTo>
                  <a:cubicBezTo>
                    <a:pt x="2427" y="448"/>
                    <a:pt x="2427" y="448"/>
                    <a:pt x="2427" y="448"/>
                  </a:cubicBezTo>
                  <a:cubicBezTo>
                    <a:pt x="2427" y="446"/>
                    <a:pt x="2427" y="446"/>
                    <a:pt x="2427" y="446"/>
                  </a:cubicBezTo>
                  <a:cubicBezTo>
                    <a:pt x="2427" y="434"/>
                    <a:pt x="2427" y="434"/>
                    <a:pt x="2427" y="434"/>
                  </a:cubicBezTo>
                  <a:cubicBezTo>
                    <a:pt x="2428" y="428"/>
                    <a:pt x="2428" y="428"/>
                    <a:pt x="2428" y="428"/>
                  </a:cubicBezTo>
                  <a:cubicBezTo>
                    <a:pt x="2429" y="405"/>
                    <a:pt x="2429" y="405"/>
                    <a:pt x="2429" y="405"/>
                  </a:cubicBezTo>
                  <a:cubicBezTo>
                    <a:pt x="2431" y="386"/>
                    <a:pt x="2450" y="392"/>
                    <a:pt x="2449" y="410"/>
                  </a:cubicBezTo>
                  <a:cubicBezTo>
                    <a:pt x="2449" y="411"/>
                    <a:pt x="2449" y="411"/>
                    <a:pt x="2449" y="411"/>
                  </a:cubicBezTo>
                  <a:cubicBezTo>
                    <a:pt x="2448" y="417"/>
                    <a:pt x="2448" y="417"/>
                    <a:pt x="2448" y="417"/>
                  </a:cubicBezTo>
                  <a:cubicBezTo>
                    <a:pt x="2448" y="430"/>
                    <a:pt x="2448" y="430"/>
                    <a:pt x="2448" y="430"/>
                  </a:cubicBezTo>
                  <a:cubicBezTo>
                    <a:pt x="2447" y="442"/>
                    <a:pt x="2447" y="442"/>
                    <a:pt x="2447" y="442"/>
                  </a:cubicBezTo>
                  <a:cubicBezTo>
                    <a:pt x="2446" y="451"/>
                    <a:pt x="2446" y="451"/>
                    <a:pt x="2446" y="451"/>
                  </a:cubicBezTo>
                  <a:cubicBezTo>
                    <a:pt x="2446" y="452"/>
                    <a:pt x="2446" y="452"/>
                    <a:pt x="2446" y="452"/>
                  </a:cubicBezTo>
                  <a:cubicBezTo>
                    <a:pt x="2444" y="489"/>
                    <a:pt x="2444" y="489"/>
                    <a:pt x="2444" y="489"/>
                  </a:cubicBezTo>
                  <a:cubicBezTo>
                    <a:pt x="2444" y="494"/>
                    <a:pt x="2444" y="494"/>
                    <a:pt x="2444" y="494"/>
                  </a:cubicBezTo>
                  <a:cubicBezTo>
                    <a:pt x="2443" y="493"/>
                    <a:pt x="2441" y="493"/>
                    <a:pt x="2440" y="492"/>
                  </a:cubicBezTo>
                  <a:close/>
                  <a:moveTo>
                    <a:pt x="2445" y="600"/>
                  </a:moveTo>
                  <a:cubicBezTo>
                    <a:pt x="2446" y="582"/>
                    <a:pt x="2446" y="582"/>
                    <a:pt x="2446" y="582"/>
                  </a:cubicBezTo>
                  <a:cubicBezTo>
                    <a:pt x="2447" y="573"/>
                    <a:pt x="2447" y="573"/>
                    <a:pt x="2447" y="573"/>
                  </a:cubicBezTo>
                  <a:cubicBezTo>
                    <a:pt x="2447" y="559"/>
                    <a:pt x="2447" y="559"/>
                    <a:pt x="2447" y="559"/>
                  </a:cubicBezTo>
                  <a:cubicBezTo>
                    <a:pt x="2448" y="549"/>
                    <a:pt x="2449" y="539"/>
                    <a:pt x="2449" y="530"/>
                  </a:cubicBezTo>
                  <a:cubicBezTo>
                    <a:pt x="2449" y="529"/>
                    <a:pt x="2449" y="528"/>
                    <a:pt x="2449" y="527"/>
                  </a:cubicBezTo>
                  <a:cubicBezTo>
                    <a:pt x="2451" y="520"/>
                    <a:pt x="2455" y="518"/>
                    <a:pt x="2458" y="519"/>
                  </a:cubicBezTo>
                  <a:cubicBezTo>
                    <a:pt x="2462" y="521"/>
                    <a:pt x="2466" y="526"/>
                    <a:pt x="2466" y="535"/>
                  </a:cubicBezTo>
                  <a:cubicBezTo>
                    <a:pt x="2465" y="544"/>
                    <a:pt x="2465" y="544"/>
                    <a:pt x="2465" y="544"/>
                  </a:cubicBezTo>
                  <a:cubicBezTo>
                    <a:pt x="2465" y="551"/>
                    <a:pt x="2465" y="559"/>
                    <a:pt x="2464" y="567"/>
                  </a:cubicBezTo>
                  <a:cubicBezTo>
                    <a:pt x="2464" y="578"/>
                    <a:pt x="2464" y="578"/>
                    <a:pt x="2464" y="578"/>
                  </a:cubicBezTo>
                  <a:cubicBezTo>
                    <a:pt x="2463" y="584"/>
                    <a:pt x="2463" y="584"/>
                    <a:pt x="2463" y="584"/>
                  </a:cubicBezTo>
                  <a:cubicBezTo>
                    <a:pt x="2462" y="603"/>
                    <a:pt x="2462" y="603"/>
                    <a:pt x="2462" y="603"/>
                  </a:cubicBezTo>
                  <a:cubicBezTo>
                    <a:pt x="2462" y="621"/>
                    <a:pt x="2462" y="621"/>
                    <a:pt x="2462" y="621"/>
                  </a:cubicBezTo>
                  <a:cubicBezTo>
                    <a:pt x="2457" y="619"/>
                    <a:pt x="2451" y="618"/>
                    <a:pt x="2446" y="616"/>
                  </a:cubicBezTo>
                  <a:cubicBezTo>
                    <a:pt x="2444" y="616"/>
                    <a:pt x="2444" y="616"/>
                    <a:pt x="2444" y="616"/>
                  </a:cubicBezTo>
                  <a:lnTo>
                    <a:pt x="2445" y="600"/>
                  </a:lnTo>
                  <a:close/>
                  <a:moveTo>
                    <a:pt x="2465" y="708"/>
                  </a:moveTo>
                  <a:cubicBezTo>
                    <a:pt x="2465" y="698"/>
                    <a:pt x="2465" y="698"/>
                    <a:pt x="2465" y="698"/>
                  </a:cubicBezTo>
                  <a:cubicBezTo>
                    <a:pt x="2466" y="685"/>
                    <a:pt x="2466" y="685"/>
                    <a:pt x="2466" y="685"/>
                  </a:cubicBezTo>
                  <a:cubicBezTo>
                    <a:pt x="2466" y="672"/>
                    <a:pt x="2466" y="672"/>
                    <a:pt x="2466" y="672"/>
                  </a:cubicBezTo>
                  <a:cubicBezTo>
                    <a:pt x="2467" y="662"/>
                    <a:pt x="2467" y="662"/>
                    <a:pt x="2467" y="662"/>
                  </a:cubicBezTo>
                  <a:cubicBezTo>
                    <a:pt x="2467" y="647"/>
                    <a:pt x="2477" y="649"/>
                    <a:pt x="2480" y="661"/>
                  </a:cubicBezTo>
                  <a:cubicBezTo>
                    <a:pt x="2480" y="663"/>
                    <a:pt x="2480" y="665"/>
                    <a:pt x="2480" y="667"/>
                  </a:cubicBezTo>
                  <a:cubicBezTo>
                    <a:pt x="2480" y="673"/>
                    <a:pt x="2480" y="673"/>
                    <a:pt x="2480" y="673"/>
                  </a:cubicBezTo>
                  <a:cubicBezTo>
                    <a:pt x="2480" y="686"/>
                    <a:pt x="2480" y="686"/>
                    <a:pt x="2480" y="686"/>
                  </a:cubicBezTo>
                  <a:cubicBezTo>
                    <a:pt x="2479" y="694"/>
                    <a:pt x="2479" y="703"/>
                    <a:pt x="2479" y="711"/>
                  </a:cubicBezTo>
                  <a:cubicBezTo>
                    <a:pt x="2478" y="724"/>
                    <a:pt x="2478" y="737"/>
                    <a:pt x="2477" y="750"/>
                  </a:cubicBezTo>
                  <a:cubicBezTo>
                    <a:pt x="2477" y="756"/>
                    <a:pt x="2477" y="756"/>
                    <a:pt x="2477" y="756"/>
                  </a:cubicBezTo>
                  <a:cubicBezTo>
                    <a:pt x="2471" y="755"/>
                    <a:pt x="2471" y="755"/>
                    <a:pt x="2471" y="755"/>
                  </a:cubicBezTo>
                  <a:cubicBezTo>
                    <a:pt x="2463" y="754"/>
                    <a:pt x="2463" y="754"/>
                    <a:pt x="2463" y="754"/>
                  </a:cubicBezTo>
                  <a:cubicBezTo>
                    <a:pt x="2464" y="739"/>
                    <a:pt x="2464" y="724"/>
                    <a:pt x="2465" y="708"/>
                  </a:cubicBezTo>
                  <a:close/>
                  <a:moveTo>
                    <a:pt x="2469" y="623"/>
                  </a:moveTo>
                  <a:cubicBezTo>
                    <a:pt x="2469" y="614"/>
                    <a:pt x="2469" y="606"/>
                    <a:pt x="2470" y="597"/>
                  </a:cubicBezTo>
                  <a:cubicBezTo>
                    <a:pt x="2471" y="581"/>
                    <a:pt x="2471" y="581"/>
                    <a:pt x="2471" y="581"/>
                  </a:cubicBezTo>
                  <a:cubicBezTo>
                    <a:pt x="2471" y="578"/>
                    <a:pt x="2471" y="578"/>
                    <a:pt x="2471" y="578"/>
                  </a:cubicBezTo>
                  <a:cubicBezTo>
                    <a:pt x="2471" y="560"/>
                    <a:pt x="2471" y="560"/>
                    <a:pt x="2471" y="560"/>
                  </a:cubicBezTo>
                  <a:cubicBezTo>
                    <a:pt x="2472" y="539"/>
                    <a:pt x="2472" y="539"/>
                    <a:pt x="2472" y="539"/>
                  </a:cubicBezTo>
                  <a:cubicBezTo>
                    <a:pt x="2472" y="538"/>
                    <a:pt x="2472" y="538"/>
                    <a:pt x="2472" y="538"/>
                  </a:cubicBezTo>
                  <a:cubicBezTo>
                    <a:pt x="2473" y="529"/>
                    <a:pt x="2478" y="527"/>
                    <a:pt x="2481" y="530"/>
                  </a:cubicBezTo>
                  <a:cubicBezTo>
                    <a:pt x="2483" y="533"/>
                    <a:pt x="2485" y="537"/>
                    <a:pt x="2485" y="544"/>
                  </a:cubicBezTo>
                  <a:cubicBezTo>
                    <a:pt x="2485" y="549"/>
                    <a:pt x="2485" y="549"/>
                    <a:pt x="2485" y="549"/>
                  </a:cubicBezTo>
                  <a:cubicBezTo>
                    <a:pt x="2484" y="567"/>
                    <a:pt x="2484" y="567"/>
                    <a:pt x="2484" y="567"/>
                  </a:cubicBezTo>
                  <a:cubicBezTo>
                    <a:pt x="2484" y="573"/>
                    <a:pt x="2484" y="579"/>
                    <a:pt x="2484" y="585"/>
                  </a:cubicBezTo>
                  <a:cubicBezTo>
                    <a:pt x="2483" y="586"/>
                    <a:pt x="2483" y="586"/>
                    <a:pt x="2483" y="586"/>
                  </a:cubicBezTo>
                  <a:cubicBezTo>
                    <a:pt x="2483" y="600"/>
                    <a:pt x="2482" y="613"/>
                    <a:pt x="2482" y="627"/>
                  </a:cubicBezTo>
                  <a:cubicBezTo>
                    <a:pt x="2482" y="628"/>
                    <a:pt x="2482" y="628"/>
                    <a:pt x="2482" y="628"/>
                  </a:cubicBezTo>
                  <a:cubicBezTo>
                    <a:pt x="2481" y="628"/>
                    <a:pt x="2481" y="628"/>
                    <a:pt x="2481" y="628"/>
                  </a:cubicBezTo>
                  <a:cubicBezTo>
                    <a:pt x="2477" y="626"/>
                    <a:pt x="2473" y="625"/>
                    <a:pt x="2469" y="623"/>
                  </a:cubicBezTo>
                  <a:close/>
                  <a:moveTo>
                    <a:pt x="2475" y="505"/>
                  </a:moveTo>
                  <a:cubicBezTo>
                    <a:pt x="2474" y="505"/>
                    <a:pt x="2474" y="505"/>
                    <a:pt x="2474" y="505"/>
                  </a:cubicBezTo>
                  <a:cubicBezTo>
                    <a:pt x="2474" y="493"/>
                    <a:pt x="2474" y="493"/>
                    <a:pt x="2474" y="493"/>
                  </a:cubicBezTo>
                  <a:cubicBezTo>
                    <a:pt x="2475" y="482"/>
                    <a:pt x="2475" y="482"/>
                    <a:pt x="2475" y="482"/>
                  </a:cubicBezTo>
                  <a:cubicBezTo>
                    <a:pt x="2475" y="476"/>
                    <a:pt x="2475" y="470"/>
                    <a:pt x="2475" y="464"/>
                  </a:cubicBezTo>
                  <a:cubicBezTo>
                    <a:pt x="2475" y="463"/>
                    <a:pt x="2475" y="463"/>
                    <a:pt x="2475" y="463"/>
                  </a:cubicBezTo>
                  <a:cubicBezTo>
                    <a:pt x="2476" y="450"/>
                    <a:pt x="2477" y="438"/>
                    <a:pt x="2477" y="425"/>
                  </a:cubicBezTo>
                  <a:cubicBezTo>
                    <a:pt x="2477" y="423"/>
                    <a:pt x="2477" y="423"/>
                    <a:pt x="2477" y="423"/>
                  </a:cubicBezTo>
                  <a:cubicBezTo>
                    <a:pt x="2478" y="413"/>
                    <a:pt x="2483" y="412"/>
                    <a:pt x="2487" y="417"/>
                  </a:cubicBezTo>
                  <a:cubicBezTo>
                    <a:pt x="2488" y="420"/>
                    <a:pt x="2489" y="424"/>
                    <a:pt x="2489" y="429"/>
                  </a:cubicBezTo>
                  <a:cubicBezTo>
                    <a:pt x="2489" y="437"/>
                    <a:pt x="2489" y="444"/>
                    <a:pt x="2488" y="452"/>
                  </a:cubicBezTo>
                  <a:cubicBezTo>
                    <a:pt x="2488" y="469"/>
                    <a:pt x="2488" y="469"/>
                    <a:pt x="2488" y="469"/>
                  </a:cubicBezTo>
                  <a:cubicBezTo>
                    <a:pt x="2488" y="471"/>
                    <a:pt x="2488" y="471"/>
                    <a:pt x="2488" y="471"/>
                  </a:cubicBezTo>
                  <a:cubicBezTo>
                    <a:pt x="2487" y="482"/>
                    <a:pt x="2487" y="482"/>
                    <a:pt x="2487" y="482"/>
                  </a:cubicBezTo>
                  <a:cubicBezTo>
                    <a:pt x="2487" y="495"/>
                    <a:pt x="2487" y="495"/>
                    <a:pt x="2487" y="495"/>
                  </a:cubicBezTo>
                  <a:cubicBezTo>
                    <a:pt x="2486" y="510"/>
                    <a:pt x="2486" y="510"/>
                    <a:pt x="2486" y="510"/>
                  </a:cubicBezTo>
                  <a:cubicBezTo>
                    <a:pt x="2482" y="508"/>
                    <a:pt x="2479" y="507"/>
                    <a:pt x="2475" y="505"/>
                  </a:cubicBezTo>
                  <a:close/>
                  <a:moveTo>
                    <a:pt x="2502" y="552"/>
                  </a:moveTo>
                  <a:cubicBezTo>
                    <a:pt x="2501" y="570"/>
                    <a:pt x="2501" y="570"/>
                    <a:pt x="2501" y="570"/>
                  </a:cubicBezTo>
                  <a:cubicBezTo>
                    <a:pt x="2501" y="578"/>
                    <a:pt x="2501" y="586"/>
                    <a:pt x="2500" y="593"/>
                  </a:cubicBezTo>
                  <a:cubicBezTo>
                    <a:pt x="2500" y="612"/>
                    <a:pt x="2500" y="612"/>
                    <a:pt x="2500" y="612"/>
                  </a:cubicBezTo>
                  <a:cubicBezTo>
                    <a:pt x="2499" y="635"/>
                    <a:pt x="2499" y="635"/>
                    <a:pt x="2499" y="635"/>
                  </a:cubicBezTo>
                  <a:cubicBezTo>
                    <a:pt x="2496" y="633"/>
                    <a:pt x="2493" y="632"/>
                    <a:pt x="2490" y="631"/>
                  </a:cubicBezTo>
                  <a:cubicBezTo>
                    <a:pt x="2490" y="620"/>
                    <a:pt x="2490" y="620"/>
                    <a:pt x="2490" y="620"/>
                  </a:cubicBezTo>
                  <a:cubicBezTo>
                    <a:pt x="2491" y="589"/>
                    <a:pt x="2491" y="589"/>
                    <a:pt x="2491" y="589"/>
                  </a:cubicBezTo>
                  <a:cubicBezTo>
                    <a:pt x="2492" y="578"/>
                    <a:pt x="2492" y="578"/>
                    <a:pt x="2492" y="578"/>
                  </a:cubicBezTo>
                  <a:cubicBezTo>
                    <a:pt x="2492" y="560"/>
                    <a:pt x="2492" y="560"/>
                    <a:pt x="2492" y="560"/>
                  </a:cubicBezTo>
                  <a:cubicBezTo>
                    <a:pt x="2493" y="548"/>
                    <a:pt x="2493" y="548"/>
                    <a:pt x="2493" y="548"/>
                  </a:cubicBezTo>
                  <a:cubicBezTo>
                    <a:pt x="2493" y="545"/>
                    <a:pt x="2493" y="543"/>
                    <a:pt x="2494" y="542"/>
                  </a:cubicBezTo>
                  <a:cubicBezTo>
                    <a:pt x="2495" y="540"/>
                    <a:pt x="2496" y="539"/>
                    <a:pt x="2497" y="539"/>
                  </a:cubicBezTo>
                  <a:cubicBezTo>
                    <a:pt x="2499" y="539"/>
                    <a:pt x="2502" y="544"/>
                    <a:pt x="2502" y="552"/>
                  </a:cubicBezTo>
                  <a:close/>
                  <a:moveTo>
                    <a:pt x="2505" y="438"/>
                  </a:moveTo>
                  <a:cubicBezTo>
                    <a:pt x="2504" y="457"/>
                    <a:pt x="2504" y="457"/>
                    <a:pt x="2504" y="457"/>
                  </a:cubicBezTo>
                  <a:cubicBezTo>
                    <a:pt x="2504" y="468"/>
                    <a:pt x="2504" y="468"/>
                    <a:pt x="2504" y="468"/>
                  </a:cubicBezTo>
                  <a:cubicBezTo>
                    <a:pt x="2504" y="478"/>
                    <a:pt x="2504" y="478"/>
                    <a:pt x="2504" y="478"/>
                  </a:cubicBezTo>
                  <a:cubicBezTo>
                    <a:pt x="2504" y="481"/>
                    <a:pt x="2504" y="481"/>
                    <a:pt x="2504" y="481"/>
                  </a:cubicBezTo>
                  <a:cubicBezTo>
                    <a:pt x="2503" y="491"/>
                    <a:pt x="2503" y="502"/>
                    <a:pt x="2503" y="512"/>
                  </a:cubicBezTo>
                  <a:cubicBezTo>
                    <a:pt x="2503" y="518"/>
                    <a:pt x="2503" y="518"/>
                    <a:pt x="2503" y="518"/>
                  </a:cubicBezTo>
                  <a:cubicBezTo>
                    <a:pt x="2501" y="517"/>
                    <a:pt x="2500" y="516"/>
                    <a:pt x="2498" y="516"/>
                  </a:cubicBezTo>
                  <a:cubicBezTo>
                    <a:pt x="2494" y="513"/>
                    <a:pt x="2494" y="513"/>
                    <a:pt x="2494" y="513"/>
                  </a:cubicBezTo>
                  <a:cubicBezTo>
                    <a:pt x="2495" y="488"/>
                    <a:pt x="2495" y="488"/>
                    <a:pt x="2495" y="488"/>
                  </a:cubicBezTo>
                  <a:cubicBezTo>
                    <a:pt x="2495" y="475"/>
                    <a:pt x="2495" y="475"/>
                    <a:pt x="2495" y="475"/>
                  </a:cubicBezTo>
                  <a:cubicBezTo>
                    <a:pt x="2495" y="473"/>
                    <a:pt x="2495" y="473"/>
                    <a:pt x="2495" y="473"/>
                  </a:cubicBezTo>
                  <a:cubicBezTo>
                    <a:pt x="2496" y="465"/>
                    <a:pt x="2496" y="465"/>
                    <a:pt x="2496" y="465"/>
                  </a:cubicBezTo>
                  <a:cubicBezTo>
                    <a:pt x="2496" y="445"/>
                    <a:pt x="2496" y="445"/>
                    <a:pt x="2496" y="445"/>
                  </a:cubicBezTo>
                  <a:cubicBezTo>
                    <a:pt x="2497" y="433"/>
                    <a:pt x="2497" y="433"/>
                    <a:pt x="2497" y="433"/>
                  </a:cubicBezTo>
                  <a:cubicBezTo>
                    <a:pt x="2497" y="419"/>
                    <a:pt x="2505" y="424"/>
                    <a:pt x="2505" y="438"/>
                  </a:cubicBezTo>
                  <a:close/>
                  <a:moveTo>
                    <a:pt x="2503" y="207"/>
                  </a:moveTo>
                  <a:cubicBezTo>
                    <a:pt x="2504" y="188"/>
                    <a:pt x="2504" y="188"/>
                    <a:pt x="2504" y="188"/>
                  </a:cubicBezTo>
                  <a:cubicBezTo>
                    <a:pt x="2504" y="177"/>
                    <a:pt x="2504" y="177"/>
                    <a:pt x="2504" y="177"/>
                  </a:cubicBezTo>
                  <a:cubicBezTo>
                    <a:pt x="2504" y="174"/>
                    <a:pt x="2504" y="174"/>
                    <a:pt x="2504" y="174"/>
                  </a:cubicBezTo>
                  <a:cubicBezTo>
                    <a:pt x="2504" y="171"/>
                    <a:pt x="2504" y="171"/>
                    <a:pt x="2504" y="171"/>
                  </a:cubicBezTo>
                  <a:cubicBezTo>
                    <a:pt x="2505" y="164"/>
                    <a:pt x="2505" y="164"/>
                    <a:pt x="2505" y="164"/>
                  </a:cubicBezTo>
                  <a:cubicBezTo>
                    <a:pt x="2505" y="143"/>
                    <a:pt x="2505" y="143"/>
                    <a:pt x="2505" y="143"/>
                  </a:cubicBezTo>
                  <a:cubicBezTo>
                    <a:pt x="2505" y="142"/>
                    <a:pt x="2505" y="142"/>
                    <a:pt x="2505" y="142"/>
                  </a:cubicBezTo>
                  <a:cubicBezTo>
                    <a:pt x="2506" y="136"/>
                    <a:pt x="2508" y="136"/>
                    <a:pt x="2510" y="138"/>
                  </a:cubicBezTo>
                  <a:cubicBezTo>
                    <a:pt x="2511" y="140"/>
                    <a:pt x="2513" y="144"/>
                    <a:pt x="2512" y="150"/>
                  </a:cubicBezTo>
                  <a:cubicBezTo>
                    <a:pt x="2512" y="158"/>
                    <a:pt x="2512" y="158"/>
                    <a:pt x="2512" y="158"/>
                  </a:cubicBezTo>
                  <a:cubicBezTo>
                    <a:pt x="2512" y="164"/>
                    <a:pt x="2512" y="164"/>
                    <a:pt x="2512" y="164"/>
                  </a:cubicBezTo>
                  <a:cubicBezTo>
                    <a:pt x="2512" y="167"/>
                    <a:pt x="2512" y="167"/>
                    <a:pt x="2512" y="167"/>
                  </a:cubicBezTo>
                  <a:cubicBezTo>
                    <a:pt x="2512" y="182"/>
                    <a:pt x="2512" y="182"/>
                    <a:pt x="2512" y="182"/>
                  </a:cubicBezTo>
                  <a:cubicBezTo>
                    <a:pt x="2512" y="183"/>
                    <a:pt x="2512" y="183"/>
                    <a:pt x="2512" y="183"/>
                  </a:cubicBezTo>
                  <a:cubicBezTo>
                    <a:pt x="2511" y="200"/>
                    <a:pt x="2511" y="200"/>
                    <a:pt x="2511" y="200"/>
                  </a:cubicBezTo>
                  <a:cubicBezTo>
                    <a:pt x="2511" y="211"/>
                    <a:pt x="2511" y="211"/>
                    <a:pt x="2511" y="211"/>
                  </a:cubicBezTo>
                  <a:cubicBezTo>
                    <a:pt x="2511" y="217"/>
                    <a:pt x="2511" y="217"/>
                    <a:pt x="2511" y="217"/>
                  </a:cubicBezTo>
                  <a:cubicBezTo>
                    <a:pt x="2509" y="216"/>
                    <a:pt x="2508" y="215"/>
                    <a:pt x="2507" y="214"/>
                  </a:cubicBezTo>
                  <a:cubicBezTo>
                    <a:pt x="2506" y="213"/>
                    <a:pt x="2504" y="212"/>
                    <a:pt x="2503" y="211"/>
                  </a:cubicBezTo>
                  <a:lnTo>
                    <a:pt x="2503" y="207"/>
                  </a:lnTo>
                  <a:close/>
                  <a:moveTo>
                    <a:pt x="2500" y="288"/>
                  </a:moveTo>
                  <a:cubicBezTo>
                    <a:pt x="2501" y="270"/>
                    <a:pt x="2501" y="270"/>
                    <a:pt x="2501" y="270"/>
                  </a:cubicBezTo>
                  <a:cubicBezTo>
                    <a:pt x="2501" y="269"/>
                    <a:pt x="2501" y="269"/>
                    <a:pt x="2501" y="269"/>
                  </a:cubicBezTo>
                  <a:cubicBezTo>
                    <a:pt x="2501" y="269"/>
                    <a:pt x="2501" y="269"/>
                    <a:pt x="2501" y="269"/>
                  </a:cubicBezTo>
                  <a:cubicBezTo>
                    <a:pt x="2501" y="261"/>
                    <a:pt x="2501" y="261"/>
                    <a:pt x="2501" y="261"/>
                  </a:cubicBezTo>
                  <a:cubicBezTo>
                    <a:pt x="2502" y="234"/>
                    <a:pt x="2502" y="234"/>
                    <a:pt x="2502" y="234"/>
                  </a:cubicBezTo>
                  <a:cubicBezTo>
                    <a:pt x="2502" y="232"/>
                    <a:pt x="2502" y="232"/>
                    <a:pt x="2502" y="232"/>
                  </a:cubicBezTo>
                  <a:cubicBezTo>
                    <a:pt x="2502" y="224"/>
                    <a:pt x="2506" y="224"/>
                    <a:pt x="2508" y="229"/>
                  </a:cubicBezTo>
                  <a:cubicBezTo>
                    <a:pt x="2509" y="232"/>
                    <a:pt x="2510" y="235"/>
                    <a:pt x="2509" y="239"/>
                  </a:cubicBezTo>
                  <a:cubicBezTo>
                    <a:pt x="2509" y="254"/>
                    <a:pt x="2509" y="254"/>
                    <a:pt x="2509" y="254"/>
                  </a:cubicBezTo>
                  <a:cubicBezTo>
                    <a:pt x="2509" y="262"/>
                    <a:pt x="2509" y="262"/>
                    <a:pt x="2509" y="262"/>
                  </a:cubicBezTo>
                  <a:cubicBezTo>
                    <a:pt x="2509" y="264"/>
                    <a:pt x="2509" y="264"/>
                    <a:pt x="2509" y="264"/>
                  </a:cubicBezTo>
                  <a:cubicBezTo>
                    <a:pt x="2508" y="276"/>
                    <a:pt x="2508" y="276"/>
                    <a:pt x="2508" y="276"/>
                  </a:cubicBezTo>
                  <a:cubicBezTo>
                    <a:pt x="2508" y="281"/>
                    <a:pt x="2508" y="281"/>
                    <a:pt x="2508" y="281"/>
                  </a:cubicBezTo>
                  <a:cubicBezTo>
                    <a:pt x="2508" y="301"/>
                    <a:pt x="2508" y="301"/>
                    <a:pt x="2508" y="301"/>
                  </a:cubicBezTo>
                  <a:cubicBezTo>
                    <a:pt x="2507" y="312"/>
                    <a:pt x="2507" y="312"/>
                    <a:pt x="2507" y="312"/>
                  </a:cubicBezTo>
                  <a:cubicBezTo>
                    <a:pt x="2505" y="310"/>
                    <a:pt x="2502" y="309"/>
                    <a:pt x="2500" y="307"/>
                  </a:cubicBezTo>
                  <a:cubicBezTo>
                    <a:pt x="2499" y="307"/>
                    <a:pt x="2499" y="307"/>
                    <a:pt x="2499" y="307"/>
                  </a:cubicBezTo>
                  <a:lnTo>
                    <a:pt x="2500" y="288"/>
                  </a:lnTo>
                  <a:close/>
                  <a:moveTo>
                    <a:pt x="2499" y="330"/>
                  </a:moveTo>
                  <a:cubicBezTo>
                    <a:pt x="2500" y="320"/>
                    <a:pt x="2504" y="321"/>
                    <a:pt x="2506" y="327"/>
                  </a:cubicBezTo>
                  <a:cubicBezTo>
                    <a:pt x="2507" y="330"/>
                    <a:pt x="2507" y="333"/>
                    <a:pt x="2507" y="336"/>
                  </a:cubicBezTo>
                  <a:cubicBezTo>
                    <a:pt x="2507" y="345"/>
                    <a:pt x="2507" y="353"/>
                    <a:pt x="2507" y="362"/>
                  </a:cubicBezTo>
                  <a:cubicBezTo>
                    <a:pt x="2506" y="368"/>
                    <a:pt x="2506" y="368"/>
                    <a:pt x="2506" y="368"/>
                  </a:cubicBezTo>
                  <a:cubicBezTo>
                    <a:pt x="2506" y="374"/>
                    <a:pt x="2506" y="374"/>
                    <a:pt x="2506" y="374"/>
                  </a:cubicBezTo>
                  <a:cubicBezTo>
                    <a:pt x="2506" y="381"/>
                    <a:pt x="2506" y="381"/>
                    <a:pt x="2506" y="381"/>
                  </a:cubicBezTo>
                  <a:cubicBezTo>
                    <a:pt x="2506" y="392"/>
                    <a:pt x="2506" y="392"/>
                    <a:pt x="2506" y="392"/>
                  </a:cubicBezTo>
                  <a:cubicBezTo>
                    <a:pt x="2505" y="401"/>
                    <a:pt x="2505" y="401"/>
                    <a:pt x="2505" y="401"/>
                  </a:cubicBezTo>
                  <a:cubicBezTo>
                    <a:pt x="2505" y="412"/>
                    <a:pt x="2505" y="412"/>
                    <a:pt x="2505" y="412"/>
                  </a:cubicBezTo>
                  <a:cubicBezTo>
                    <a:pt x="2503" y="411"/>
                    <a:pt x="2500" y="409"/>
                    <a:pt x="2498" y="408"/>
                  </a:cubicBezTo>
                  <a:cubicBezTo>
                    <a:pt x="2497" y="407"/>
                    <a:pt x="2497" y="407"/>
                    <a:pt x="2497" y="407"/>
                  </a:cubicBezTo>
                  <a:cubicBezTo>
                    <a:pt x="2497" y="400"/>
                    <a:pt x="2497" y="400"/>
                    <a:pt x="2497" y="400"/>
                  </a:cubicBezTo>
                  <a:cubicBezTo>
                    <a:pt x="2497" y="388"/>
                    <a:pt x="2497" y="388"/>
                    <a:pt x="2497" y="388"/>
                  </a:cubicBezTo>
                  <a:cubicBezTo>
                    <a:pt x="2498" y="375"/>
                    <a:pt x="2498" y="375"/>
                    <a:pt x="2498" y="375"/>
                  </a:cubicBezTo>
                  <a:cubicBezTo>
                    <a:pt x="2498" y="369"/>
                    <a:pt x="2498" y="369"/>
                    <a:pt x="2498" y="369"/>
                  </a:cubicBezTo>
                  <a:cubicBezTo>
                    <a:pt x="2498" y="368"/>
                    <a:pt x="2498" y="368"/>
                    <a:pt x="2498" y="368"/>
                  </a:cubicBezTo>
                  <a:cubicBezTo>
                    <a:pt x="2499" y="357"/>
                    <a:pt x="2499" y="345"/>
                    <a:pt x="2499" y="333"/>
                  </a:cubicBezTo>
                  <a:lnTo>
                    <a:pt x="2499" y="330"/>
                  </a:lnTo>
                  <a:close/>
                  <a:moveTo>
                    <a:pt x="2486" y="189"/>
                  </a:moveTo>
                  <a:cubicBezTo>
                    <a:pt x="2487" y="186"/>
                    <a:pt x="2487" y="186"/>
                    <a:pt x="2487" y="186"/>
                  </a:cubicBezTo>
                  <a:cubicBezTo>
                    <a:pt x="2487" y="179"/>
                    <a:pt x="2487" y="179"/>
                    <a:pt x="2487" y="179"/>
                  </a:cubicBezTo>
                  <a:cubicBezTo>
                    <a:pt x="2487" y="165"/>
                    <a:pt x="2487" y="165"/>
                    <a:pt x="2487" y="165"/>
                  </a:cubicBezTo>
                  <a:cubicBezTo>
                    <a:pt x="2488" y="157"/>
                    <a:pt x="2488" y="157"/>
                    <a:pt x="2488" y="157"/>
                  </a:cubicBezTo>
                  <a:cubicBezTo>
                    <a:pt x="2488" y="153"/>
                    <a:pt x="2488" y="153"/>
                    <a:pt x="2488" y="153"/>
                  </a:cubicBezTo>
                  <a:cubicBezTo>
                    <a:pt x="2488" y="146"/>
                    <a:pt x="2488" y="139"/>
                    <a:pt x="2489" y="133"/>
                  </a:cubicBezTo>
                  <a:cubicBezTo>
                    <a:pt x="2489" y="131"/>
                    <a:pt x="2489" y="130"/>
                    <a:pt x="2489" y="129"/>
                  </a:cubicBezTo>
                  <a:cubicBezTo>
                    <a:pt x="2490" y="127"/>
                    <a:pt x="2491" y="126"/>
                    <a:pt x="2493" y="126"/>
                  </a:cubicBezTo>
                  <a:cubicBezTo>
                    <a:pt x="2496" y="126"/>
                    <a:pt x="2499" y="132"/>
                    <a:pt x="2499" y="139"/>
                  </a:cubicBezTo>
                  <a:cubicBezTo>
                    <a:pt x="2499" y="144"/>
                    <a:pt x="2499" y="144"/>
                    <a:pt x="2499" y="144"/>
                  </a:cubicBezTo>
                  <a:cubicBezTo>
                    <a:pt x="2499" y="148"/>
                    <a:pt x="2499" y="148"/>
                    <a:pt x="2499" y="148"/>
                  </a:cubicBezTo>
                  <a:cubicBezTo>
                    <a:pt x="2498" y="155"/>
                    <a:pt x="2498" y="162"/>
                    <a:pt x="2498" y="170"/>
                  </a:cubicBezTo>
                  <a:cubicBezTo>
                    <a:pt x="2498" y="172"/>
                    <a:pt x="2498" y="172"/>
                    <a:pt x="2498" y="172"/>
                  </a:cubicBezTo>
                  <a:cubicBezTo>
                    <a:pt x="2498" y="176"/>
                    <a:pt x="2498" y="176"/>
                    <a:pt x="2498" y="176"/>
                  </a:cubicBezTo>
                  <a:cubicBezTo>
                    <a:pt x="2498" y="179"/>
                    <a:pt x="2498" y="179"/>
                    <a:pt x="2498" y="179"/>
                  </a:cubicBezTo>
                  <a:cubicBezTo>
                    <a:pt x="2497" y="194"/>
                    <a:pt x="2497" y="194"/>
                    <a:pt x="2497" y="194"/>
                  </a:cubicBezTo>
                  <a:cubicBezTo>
                    <a:pt x="2497" y="205"/>
                    <a:pt x="2497" y="205"/>
                    <a:pt x="2497" y="205"/>
                  </a:cubicBezTo>
                  <a:cubicBezTo>
                    <a:pt x="2494" y="204"/>
                    <a:pt x="2492" y="202"/>
                    <a:pt x="2490" y="200"/>
                  </a:cubicBezTo>
                  <a:cubicBezTo>
                    <a:pt x="2488" y="200"/>
                    <a:pt x="2487" y="199"/>
                    <a:pt x="2486" y="198"/>
                  </a:cubicBezTo>
                  <a:lnTo>
                    <a:pt x="2486" y="189"/>
                  </a:lnTo>
                  <a:close/>
                  <a:moveTo>
                    <a:pt x="2484" y="94"/>
                  </a:moveTo>
                  <a:cubicBezTo>
                    <a:pt x="2484" y="95"/>
                    <a:pt x="2485" y="96"/>
                    <a:pt x="2485" y="98"/>
                  </a:cubicBezTo>
                  <a:cubicBezTo>
                    <a:pt x="2486" y="100"/>
                    <a:pt x="2486" y="102"/>
                    <a:pt x="2486" y="104"/>
                  </a:cubicBezTo>
                  <a:cubicBezTo>
                    <a:pt x="2484" y="103"/>
                    <a:pt x="2483" y="102"/>
                    <a:pt x="2481" y="101"/>
                  </a:cubicBezTo>
                  <a:cubicBezTo>
                    <a:pt x="2480" y="101"/>
                    <a:pt x="2478" y="100"/>
                    <a:pt x="2477" y="99"/>
                  </a:cubicBezTo>
                  <a:cubicBezTo>
                    <a:pt x="2475" y="98"/>
                    <a:pt x="2472" y="97"/>
                    <a:pt x="2470" y="96"/>
                  </a:cubicBezTo>
                  <a:cubicBezTo>
                    <a:pt x="2472" y="87"/>
                    <a:pt x="2480" y="88"/>
                    <a:pt x="2484" y="94"/>
                  </a:cubicBezTo>
                  <a:close/>
                  <a:moveTo>
                    <a:pt x="2461" y="76"/>
                  </a:moveTo>
                  <a:cubicBezTo>
                    <a:pt x="2462" y="72"/>
                    <a:pt x="2462" y="72"/>
                    <a:pt x="2462" y="72"/>
                  </a:cubicBezTo>
                  <a:cubicBezTo>
                    <a:pt x="2462" y="67"/>
                    <a:pt x="2463" y="62"/>
                    <a:pt x="2463" y="58"/>
                  </a:cubicBezTo>
                  <a:cubicBezTo>
                    <a:pt x="2464" y="50"/>
                    <a:pt x="2472" y="54"/>
                    <a:pt x="2471" y="61"/>
                  </a:cubicBezTo>
                  <a:cubicBezTo>
                    <a:pt x="2470" y="69"/>
                    <a:pt x="2470" y="69"/>
                    <a:pt x="2470" y="69"/>
                  </a:cubicBezTo>
                  <a:cubicBezTo>
                    <a:pt x="2470" y="76"/>
                    <a:pt x="2470" y="76"/>
                    <a:pt x="2470" y="76"/>
                  </a:cubicBezTo>
                  <a:cubicBezTo>
                    <a:pt x="2469" y="82"/>
                    <a:pt x="2469" y="82"/>
                    <a:pt x="2469" y="82"/>
                  </a:cubicBezTo>
                  <a:cubicBezTo>
                    <a:pt x="2468" y="90"/>
                    <a:pt x="2468" y="90"/>
                    <a:pt x="2468" y="90"/>
                  </a:cubicBezTo>
                  <a:cubicBezTo>
                    <a:pt x="2466" y="89"/>
                    <a:pt x="2464" y="88"/>
                    <a:pt x="2462" y="87"/>
                  </a:cubicBezTo>
                  <a:cubicBezTo>
                    <a:pt x="2462" y="87"/>
                    <a:pt x="2461" y="87"/>
                    <a:pt x="2460" y="86"/>
                  </a:cubicBezTo>
                  <a:cubicBezTo>
                    <a:pt x="2461" y="83"/>
                    <a:pt x="2461" y="80"/>
                    <a:pt x="2461" y="76"/>
                  </a:cubicBezTo>
                  <a:close/>
                  <a:moveTo>
                    <a:pt x="2445" y="166"/>
                  </a:moveTo>
                  <a:cubicBezTo>
                    <a:pt x="2446" y="148"/>
                    <a:pt x="2446" y="148"/>
                    <a:pt x="2446" y="148"/>
                  </a:cubicBezTo>
                  <a:cubicBezTo>
                    <a:pt x="2446" y="145"/>
                    <a:pt x="2446" y="145"/>
                    <a:pt x="2446" y="145"/>
                  </a:cubicBezTo>
                  <a:cubicBezTo>
                    <a:pt x="2447" y="130"/>
                    <a:pt x="2447" y="130"/>
                    <a:pt x="2447" y="130"/>
                  </a:cubicBezTo>
                  <a:cubicBezTo>
                    <a:pt x="2447" y="124"/>
                    <a:pt x="2447" y="124"/>
                    <a:pt x="2447" y="124"/>
                  </a:cubicBezTo>
                  <a:cubicBezTo>
                    <a:pt x="2448" y="114"/>
                    <a:pt x="2448" y="114"/>
                    <a:pt x="2448" y="114"/>
                  </a:cubicBezTo>
                  <a:cubicBezTo>
                    <a:pt x="2449" y="103"/>
                    <a:pt x="2459" y="103"/>
                    <a:pt x="2463" y="111"/>
                  </a:cubicBezTo>
                  <a:cubicBezTo>
                    <a:pt x="2464" y="112"/>
                    <a:pt x="2464" y="114"/>
                    <a:pt x="2464" y="115"/>
                  </a:cubicBezTo>
                  <a:cubicBezTo>
                    <a:pt x="2465" y="116"/>
                    <a:pt x="2465" y="118"/>
                    <a:pt x="2465" y="119"/>
                  </a:cubicBezTo>
                  <a:cubicBezTo>
                    <a:pt x="2464" y="133"/>
                    <a:pt x="2464" y="133"/>
                    <a:pt x="2464" y="133"/>
                  </a:cubicBezTo>
                  <a:cubicBezTo>
                    <a:pt x="2463" y="151"/>
                    <a:pt x="2463" y="151"/>
                    <a:pt x="2463" y="151"/>
                  </a:cubicBezTo>
                  <a:cubicBezTo>
                    <a:pt x="2463" y="151"/>
                    <a:pt x="2463" y="151"/>
                    <a:pt x="2463" y="151"/>
                  </a:cubicBezTo>
                  <a:cubicBezTo>
                    <a:pt x="2461" y="175"/>
                    <a:pt x="2461" y="175"/>
                    <a:pt x="2461" y="175"/>
                  </a:cubicBezTo>
                  <a:cubicBezTo>
                    <a:pt x="2461" y="179"/>
                    <a:pt x="2461" y="179"/>
                    <a:pt x="2461" y="179"/>
                  </a:cubicBezTo>
                  <a:cubicBezTo>
                    <a:pt x="2461" y="183"/>
                    <a:pt x="2461" y="183"/>
                    <a:pt x="2461" y="183"/>
                  </a:cubicBezTo>
                  <a:cubicBezTo>
                    <a:pt x="2458" y="182"/>
                    <a:pt x="2458" y="182"/>
                    <a:pt x="2458" y="182"/>
                  </a:cubicBezTo>
                  <a:cubicBezTo>
                    <a:pt x="2455" y="181"/>
                    <a:pt x="2455" y="181"/>
                    <a:pt x="2455" y="181"/>
                  </a:cubicBezTo>
                  <a:cubicBezTo>
                    <a:pt x="2451" y="179"/>
                    <a:pt x="2447" y="178"/>
                    <a:pt x="2444" y="177"/>
                  </a:cubicBezTo>
                  <a:lnTo>
                    <a:pt x="2445" y="166"/>
                  </a:lnTo>
                  <a:close/>
                  <a:moveTo>
                    <a:pt x="2459" y="203"/>
                  </a:moveTo>
                  <a:cubicBezTo>
                    <a:pt x="2459" y="204"/>
                    <a:pt x="2459" y="206"/>
                    <a:pt x="2459" y="208"/>
                  </a:cubicBezTo>
                  <a:cubicBezTo>
                    <a:pt x="2459" y="209"/>
                    <a:pt x="2459" y="209"/>
                    <a:pt x="2459" y="209"/>
                  </a:cubicBezTo>
                  <a:cubicBezTo>
                    <a:pt x="2459" y="212"/>
                    <a:pt x="2459" y="212"/>
                    <a:pt x="2459" y="212"/>
                  </a:cubicBezTo>
                  <a:cubicBezTo>
                    <a:pt x="2458" y="227"/>
                    <a:pt x="2458" y="227"/>
                    <a:pt x="2458" y="227"/>
                  </a:cubicBezTo>
                  <a:cubicBezTo>
                    <a:pt x="2458" y="233"/>
                    <a:pt x="2458" y="239"/>
                    <a:pt x="2457" y="245"/>
                  </a:cubicBezTo>
                  <a:cubicBezTo>
                    <a:pt x="2457" y="246"/>
                    <a:pt x="2457" y="246"/>
                    <a:pt x="2457" y="246"/>
                  </a:cubicBezTo>
                  <a:cubicBezTo>
                    <a:pt x="2457" y="257"/>
                    <a:pt x="2457" y="257"/>
                    <a:pt x="2457" y="257"/>
                  </a:cubicBezTo>
                  <a:cubicBezTo>
                    <a:pt x="2456" y="273"/>
                    <a:pt x="2456" y="273"/>
                    <a:pt x="2456" y="273"/>
                  </a:cubicBezTo>
                  <a:cubicBezTo>
                    <a:pt x="2455" y="281"/>
                    <a:pt x="2455" y="281"/>
                    <a:pt x="2455" y="281"/>
                  </a:cubicBezTo>
                  <a:cubicBezTo>
                    <a:pt x="2453" y="281"/>
                    <a:pt x="2451" y="280"/>
                    <a:pt x="2449" y="279"/>
                  </a:cubicBezTo>
                  <a:cubicBezTo>
                    <a:pt x="2445" y="278"/>
                    <a:pt x="2441" y="276"/>
                    <a:pt x="2437" y="275"/>
                  </a:cubicBezTo>
                  <a:cubicBezTo>
                    <a:pt x="2437" y="273"/>
                    <a:pt x="2437" y="273"/>
                    <a:pt x="2437" y="273"/>
                  </a:cubicBezTo>
                  <a:cubicBezTo>
                    <a:pt x="2438" y="262"/>
                    <a:pt x="2438" y="262"/>
                    <a:pt x="2438" y="262"/>
                  </a:cubicBezTo>
                  <a:cubicBezTo>
                    <a:pt x="2439" y="243"/>
                    <a:pt x="2439" y="243"/>
                    <a:pt x="2439" y="243"/>
                  </a:cubicBezTo>
                  <a:cubicBezTo>
                    <a:pt x="2440" y="238"/>
                    <a:pt x="2440" y="238"/>
                    <a:pt x="2440" y="238"/>
                  </a:cubicBezTo>
                  <a:cubicBezTo>
                    <a:pt x="2440" y="228"/>
                    <a:pt x="2440" y="228"/>
                    <a:pt x="2440" y="228"/>
                  </a:cubicBezTo>
                  <a:cubicBezTo>
                    <a:pt x="2441" y="224"/>
                    <a:pt x="2441" y="224"/>
                    <a:pt x="2441" y="224"/>
                  </a:cubicBezTo>
                  <a:cubicBezTo>
                    <a:pt x="2441" y="218"/>
                    <a:pt x="2441" y="218"/>
                    <a:pt x="2441" y="218"/>
                  </a:cubicBezTo>
                  <a:cubicBezTo>
                    <a:pt x="2442" y="202"/>
                    <a:pt x="2442" y="202"/>
                    <a:pt x="2442" y="202"/>
                  </a:cubicBezTo>
                  <a:cubicBezTo>
                    <a:pt x="2443" y="188"/>
                    <a:pt x="2457" y="190"/>
                    <a:pt x="2459" y="203"/>
                  </a:cubicBezTo>
                  <a:close/>
                  <a:moveTo>
                    <a:pt x="2441" y="105"/>
                  </a:moveTo>
                  <a:cubicBezTo>
                    <a:pt x="2441" y="106"/>
                    <a:pt x="2441" y="108"/>
                    <a:pt x="2441" y="109"/>
                  </a:cubicBezTo>
                  <a:cubicBezTo>
                    <a:pt x="2440" y="131"/>
                    <a:pt x="2440" y="131"/>
                    <a:pt x="2440" y="131"/>
                  </a:cubicBezTo>
                  <a:cubicBezTo>
                    <a:pt x="2439" y="137"/>
                    <a:pt x="2439" y="137"/>
                    <a:pt x="2439" y="137"/>
                  </a:cubicBezTo>
                  <a:cubicBezTo>
                    <a:pt x="2439" y="142"/>
                    <a:pt x="2439" y="142"/>
                    <a:pt x="2439" y="142"/>
                  </a:cubicBezTo>
                  <a:cubicBezTo>
                    <a:pt x="2438" y="155"/>
                    <a:pt x="2438" y="155"/>
                    <a:pt x="2438" y="155"/>
                  </a:cubicBezTo>
                  <a:cubicBezTo>
                    <a:pt x="2438" y="161"/>
                    <a:pt x="2437" y="167"/>
                    <a:pt x="2437" y="173"/>
                  </a:cubicBezTo>
                  <a:cubicBezTo>
                    <a:pt x="2437" y="174"/>
                    <a:pt x="2437" y="174"/>
                    <a:pt x="2437" y="174"/>
                  </a:cubicBezTo>
                  <a:cubicBezTo>
                    <a:pt x="2436" y="174"/>
                    <a:pt x="2436" y="174"/>
                    <a:pt x="2436" y="174"/>
                  </a:cubicBezTo>
                  <a:cubicBezTo>
                    <a:pt x="2431" y="172"/>
                    <a:pt x="2425" y="171"/>
                    <a:pt x="2420" y="170"/>
                  </a:cubicBezTo>
                  <a:cubicBezTo>
                    <a:pt x="2416" y="169"/>
                    <a:pt x="2416" y="169"/>
                    <a:pt x="2416" y="169"/>
                  </a:cubicBezTo>
                  <a:cubicBezTo>
                    <a:pt x="2417" y="155"/>
                    <a:pt x="2417" y="155"/>
                    <a:pt x="2417" y="155"/>
                  </a:cubicBezTo>
                  <a:cubicBezTo>
                    <a:pt x="2418" y="149"/>
                    <a:pt x="2418" y="149"/>
                    <a:pt x="2418" y="149"/>
                  </a:cubicBezTo>
                  <a:cubicBezTo>
                    <a:pt x="2419" y="137"/>
                    <a:pt x="2419" y="137"/>
                    <a:pt x="2419" y="137"/>
                  </a:cubicBezTo>
                  <a:cubicBezTo>
                    <a:pt x="2420" y="123"/>
                    <a:pt x="2420" y="123"/>
                    <a:pt x="2420" y="123"/>
                  </a:cubicBezTo>
                  <a:cubicBezTo>
                    <a:pt x="2421" y="111"/>
                    <a:pt x="2421" y="111"/>
                    <a:pt x="2421" y="111"/>
                  </a:cubicBezTo>
                  <a:cubicBezTo>
                    <a:pt x="2421" y="105"/>
                    <a:pt x="2421" y="105"/>
                    <a:pt x="2421" y="105"/>
                  </a:cubicBezTo>
                  <a:cubicBezTo>
                    <a:pt x="2422" y="95"/>
                    <a:pt x="2431" y="93"/>
                    <a:pt x="2436" y="98"/>
                  </a:cubicBezTo>
                  <a:cubicBezTo>
                    <a:pt x="2439" y="99"/>
                    <a:pt x="2440" y="102"/>
                    <a:pt x="2441" y="105"/>
                  </a:cubicBezTo>
                  <a:close/>
                  <a:moveTo>
                    <a:pt x="2411" y="70"/>
                  </a:moveTo>
                  <a:cubicBezTo>
                    <a:pt x="2412" y="57"/>
                    <a:pt x="2428" y="56"/>
                    <a:pt x="2433" y="65"/>
                  </a:cubicBezTo>
                  <a:cubicBezTo>
                    <a:pt x="2434" y="67"/>
                    <a:pt x="2434" y="69"/>
                    <a:pt x="2434" y="72"/>
                  </a:cubicBezTo>
                  <a:cubicBezTo>
                    <a:pt x="2433" y="83"/>
                    <a:pt x="2433" y="83"/>
                    <a:pt x="2433" y="83"/>
                  </a:cubicBezTo>
                  <a:cubicBezTo>
                    <a:pt x="2427" y="81"/>
                    <a:pt x="2421" y="80"/>
                    <a:pt x="2416" y="79"/>
                  </a:cubicBezTo>
                  <a:cubicBezTo>
                    <a:pt x="2414" y="79"/>
                    <a:pt x="2412" y="79"/>
                    <a:pt x="2410" y="79"/>
                  </a:cubicBezTo>
                  <a:lnTo>
                    <a:pt x="2411" y="70"/>
                  </a:lnTo>
                  <a:close/>
                  <a:moveTo>
                    <a:pt x="2401" y="92"/>
                  </a:moveTo>
                  <a:cubicBezTo>
                    <a:pt x="2406" y="93"/>
                    <a:pt x="2411" y="97"/>
                    <a:pt x="2410" y="104"/>
                  </a:cubicBezTo>
                  <a:cubicBezTo>
                    <a:pt x="2409" y="121"/>
                    <a:pt x="2409" y="121"/>
                    <a:pt x="2409" y="121"/>
                  </a:cubicBezTo>
                  <a:cubicBezTo>
                    <a:pt x="2408" y="134"/>
                    <a:pt x="2408" y="134"/>
                    <a:pt x="2408" y="134"/>
                  </a:cubicBezTo>
                  <a:cubicBezTo>
                    <a:pt x="2407" y="136"/>
                    <a:pt x="2407" y="136"/>
                    <a:pt x="2407" y="136"/>
                  </a:cubicBezTo>
                  <a:cubicBezTo>
                    <a:pt x="2407" y="144"/>
                    <a:pt x="2406" y="152"/>
                    <a:pt x="2405" y="160"/>
                  </a:cubicBezTo>
                  <a:cubicBezTo>
                    <a:pt x="2405" y="166"/>
                    <a:pt x="2405" y="166"/>
                    <a:pt x="2405" y="166"/>
                  </a:cubicBezTo>
                  <a:cubicBezTo>
                    <a:pt x="2405" y="168"/>
                    <a:pt x="2405" y="168"/>
                    <a:pt x="2405" y="168"/>
                  </a:cubicBezTo>
                  <a:cubicBezTo>
                    <a:pt x="2403" y="167"/>
                    <a:pt x="2403" y="167"/>
                    <a:pt x="2403" y="167"/>
                  </a:cubicBezTo>
                  <a:cubicBezTo>
                    <a:pt x="2401" y="167"/>
                    <a:pt x="2399" y="167"/>
                    <a:pt x="2397" y="167"/>
                  </a:cubicBezTo>
                  <a:cubicBezTo>
                    <a:pt x="2392" y="166"/>
                    <a:pt x="2386" y="166"/>
                    <a:pt x="2381" y="166"/>
                  </a:cubicBezTo>
                  <a:cubicBezTo>
                    <a:pt x="2382" y="155"/>
                    <a:pt x="2382" y="155"/>
                    <a:pt x="2382" y="155"/>
                  </a:cubicBezTo>
                  <a:cubicBezTo>
                    <a:pt x="2383" y="143"/>
                    <a:pt x="2383" y="143"/>
                    <a:pt x="2383" y="143"/>
                  </a:cubicBezTo>
                  <a:cubicBezTo>
                    <a:pt x="2384" y="134"/>
                    <a:pt x="2384" y="134"/>
                    <a:pt x="2384" y="134"/>
                  </a:cubicBezTo>
                  <a:cubicBezTo>
                    <a:pt x="2385" y="124"/>
                    <a:pt x="2386" y="114"/>
                    <a:pt x="2387" y="104"/>
                  </a:cubicBezTo>
                  <a:cubicBezTo>
                    <a:pt x="2387" y="103"/>
                    <a:pt x="2387" y="103"/>
                    <a:pt x="2387" y="103"/>
                  </a:cubicBezTo>
                  <a:cubicBezTo>
                    <a:pt x="2388" y="94"/>
                    <a:pt x="2395" y="91"/>
                    <a:pt x="2401" y="92"/>
                  </a:cubicBezTo>
                  <a:close/>
                  <a:moveTo>
                    <a:pt x="2375" y="53"/>
                  </a:moveTo>
                  <a:cubicBezTo>
                    <a:pt x="2375" y="49"/>
                    <a:pt x="2375" y="49"/>
                    <a:pt x="2375" y="49"/>
                  </a:cubicBezTo>
                  <a:cubicBezTo>
                    <a:pt x="2376" y="40"/>
                    <a:pt x="2376" y="40"/>
                    <a:pt x="2376" y="40"/>
                  </a:cubicBezTo>
                  <a:cubicBezTo>
                    <a:pt x="2377" y="35"/>
                    <a:pt x="2386" y="34"/>
                    <a:pt x="2387" y="39"/>
                  </a:cubicBezTo>
                  <a:cubicBezTo>
                    <a:pt x="2387" y="40"/>
                    <a:pt x="2387" y="40"/>
                    <a:pt x="2387" y="41"/>
                  </a:cubicBezTo>
                  <a:cubicBezTo>
                    <a:pt x="2387" y="45"/>
                    <a:pt x="2386" y="49"/>
                    <a:pt x="2386" y="53"/>
                  </a:cubicBezTo>
                  <a:cubicBezTo>
                    <a:pt x="2386" y="57"/>
                    <a:pt x="2385" y="61"/>
                    <a:pt x="2385" y="65"/>
                  </a:cubicBezTo>
                  <a:cubicBezTo>
                    <a:pt x="2381" y="65"/>
                    <a:pt x="2378" y="65"/>
                    <a:pt x="2374" y="65"/>
                  </a:cubicBezTo>
                  <a:cubicBezTo>
                    <a:pt x="2374" y="61"/>
                    <a:pt x="2375" y="57"/>
                    <a:pt x="2375" y="53"/>
                  </a:cubicBezTo>
                  <a:close/>
                  <a:moveTo>
                    <a:pt x="2355" y="103"/>
                  </a:moveTo>
                  <a:cubicBezTo>
                    <a:pt x="2356" y="93"/>
                    <a:pt x="2364" y="89"/>
                    <a:pt x="2370" y="91"/>
                  </a:cubicBezTo>
                  <a:cubicBezTo>
                    <a:pt x="2373" y="92"/>
                    <a:pt x="2376" y="96"/>
                    <a:pt x="2376" y="102"/>
                  </a:cubicBezTo>
                  <a:cubicBezTo>
                    <a:pt x="2374" y="114"/>
                    <a:pt x="2374" y="114"/>
                    <a:pt x="2374" y="114"/>
                  </a:cubicBezTo>
                  <a:cubicBezTo>
                    <a:pt x="2374" y="121"/>
                    <a:pt x="2373" y="128"/>
                    <a:pt x="2372" y="134"/>
                  </a:cubicBezTo>
                  <a:cubicBezTo>
                    <a:pt x="2371" y="141"/>
                    <a:pt x="2371" y="147"/>
                    <a:pt x="2370" y="154"/>
                  </a:cubicBezTo>
                  <a:cubicBezTo>
                    <a:pt x="2369" y="166"/>
                    <a:pt x="2369" y="166"/>
                    <a:pt x="2369" y="166"/>
                  </a:cubicBezTo>
                  <a:cubicBezTo>
                    <a:pt x="2369" y="166"/>
                    <a:pt x="2369" y="166"/>
                    <a:pt x="2369" y="166"/>
                  </a:cubicBezTo>
                  <a:cubicBezTo>
                    <a:pt x="2369" y="167"/>
                    <a:pt x="2369" y="167"/>
                    <a:pt x="2369" y="167"/>
                  </a:cubicBezTo>
                  <a:cubicBezTo>
                    <a:pt x="2363" y="167"/>
                    <a:pt x="2358" y="167"/>
                    <a:pt x="2353" y="168"/>
                  </a:cubicBezTo>
                  <a:cubicBezTo>
                    <a:pt x="2348" y="169"/>
                    <a:pt x="2348" y="169"/>
                    <a:pt x="2348" y="169"/>
                  </a:cubicBezTo>
                  <a:cubicBezTo>
                    <a:pt x="2349" y="158"/>
                    <a:pt x="2350" y="147"/>
                    <a:pt x="2352" y="136"/>
                  </a:cubicBezTo>
                  <a:cubicBezTo>
                    <a:pt x="2352" y="133"/>
                    <a:pt x="2352" y="133"/>
                    <a:pt x="2352" y="133"/>
                  </a:cubicBezTo>
                  <a:cubicBezTo>
                    <a:pt x="2353" y="123"/>
                    <a:pt x="2354" y="113"/>
                    <a:pt x="2355" y="104"/>
                  </a:cubicBezTo>
                  <a:lnTo>
                    <a:pt x="2355" y="103"/>
                  </a:lnTo>
                  <a:close/>
                  <a:moveTo>
                    <a:pt x="2329" y="81"/>
                  </a:moveTo>
                  <a:cubicBezTo>
                    <a:pt x="2330" y="68"/>
                    <a:pt x="2345" y="64"/>
                    <a:pt x="2351" y="70"/>
                  </a:cubicBezTo>
                  <a:cubicBezTo>
                    <a:pt x="2352" y="71"/>
                    <a:pt x="2353" y="74"/>
                    <a:pt x="2353" y="77"/>
                  </a:cubicBezTo>
                  <a:cubicBezTo>
                    <a:pt x="2352" y="81"/>
                    <a:pt x="2352" y="81"/>
                    <a:pt x="2352" y="81"/>
                  </a:cubicBezTo>
                  <a:cubicBezTo>
                    <a:pt x="2345" y="82"/>
                    <a:pt x="2338" y="84"/>
                    <a:pt x="2332" y="86"/>
                  </a:cubicBezTo>
                  <a:cubicBezTo>
                    <a:pt x="2331" y="86"/>
                    <a:pt x="2330" y="86"/>
                    <a:pt x="2329" y="86"/>
                  </a:cubicBezTo>
                  <a:lnTo>
                    <a:pt x="2329" y="81"/>
                  </a:lnTo>
                  <a:close/>
                  <a:moveTo>
                    <a:pt x="2328" y="126"/>
                  </a:moveTo>
                  <a:cubicBezTo>
                    <a:pt x="2331" y="109"/>
                    <a:pt x="2331" y="109"/>
                    <a:pt x="2331" y="109"/>
                  </a:cubicBezTo>
                  <a:cubicBezTo>
                    <a:pt x="2332" y="94"/>
                    <a:pt x="2350" y="92"/>
                    <a:pt x="2348" y="106"/>
                  </a:cubicBezTo>
                  <a:cubicBezTo>
                    <a:pt x="2347" y="110"/>
                    <a:pt x="2347" y="110"/>
                    <a:pt x="2347" y="110"/>
                  </a:cubicBezTo>
                  <a:cubicBezTo>
                    <a:pt x="2344" y="138"/>
                    <a:pt x="2344" y="138"/>
                    <a:pt x="2344" y="138"/>
                  </a:cubicBezTo>
                  <a:cubicBezTo>
                    <a:pt x="2344" y="140"/>
                    <a:pt x="2344" y="140"/>
                    <a:pt x="2344" y="140"/>
                  </a:cubicBezTo>
                  <a:cubicBezTo>
                    <a:pt x="2340" y="170"/>
                    <a:pt x="2340" y="170"/>
                    <a:pt x="2340" y="170"/>
                  </a:cubicBezTo>
                  <a:cubicBezTo>
                    <a:pt x="2334" y="171"/>
                    <a:pt x="2328" y="172"/>
                    <a:pt x="2322" y="174"/>
                  </a:cubicBezTo>
                  <a:cubicBezTo>
                    <a:pt x="2324" y="156"/>
                    <a:pt x="2324" y="156"/>
                    <a:pt x="2324" y="156"/>
                  </a:cubicBezTo>
                  <a:cubicBezTo>
                    <a:pt x="2326" y="141"/>
                    <a:pt x="2326" y="141"/>
                    <a:pt x="2326" y="141"/>
                  </a:cubicBezTo>
                  <a:lnTo>
                    <a:pt x="2328" y="126"/>
                  </a:lnTo>
                  <a:close/>
                  <a:moveTo>
                    <a:pt x="2306" y="145"/>
                  </a:moveTo>
                  <a:cubicBezTo>
                    <a:pt x="2307" y="135"/>
                    <a:pt x="2309" y="125"/>
                    <a:pt x="2310" y="115"/>
                  </a:cubicBezTo>
                  <a:cubicBezTo>
                    <a:pt x="2312" y="101"/>
                    <a:pt x="2326" y="98"/>
                    <a:pt x="2325" y="111"/>
                  </a:cubicBezTo>
                  <a:cubicBezTo>
                    <a:pt x="2322" y="132"/>
                    <a:pt x="2322" y="132"/>
                    <a:pt x="2322" y="132"/>
                  </a:cubicBezTo>
                  <a:cubicBezTo>
                    <a:pt x="2320" y="144"/>
                    <a:pt x="2320" y="144"/>
                    <a:pt x="2320" y="144"/>
                  </a:cubicBezTo>
                  <a:cubicBezTo>
                    <a:pt x="2318" y="162"/>
                    <a:pt x="2318" y="162"/>
                    <a:pt x="2318" y="162"/>
                  </a:cubicBezTo>
                  <a:cubicBezTo>
                    <a:pt x="2316" y="176"/>
                    <a:pt x="2316" y="176"/>
                    <a:pt x="2316" y="176"/>
                  </a:cubicBezTo>
                  <a:cubicBezTo>
                    <a:pt x="2311" y="177"/>
                    <a:pt x="2306" y="179"/>
                    <a:pt x="2301" y="181"/>
                  </a:cubicBezTo>
                  <a:cubicBezTo>
                    <a:pt x="2302" y="175"/>
                    <a:pt x="2302" y="175"/>
                    <a:pt x="2302" y="175"/>
                  </a:cubicBezTo>
                  <a:cubicBezTo>
                    <a:pt x="2303" y="166"/>
                    <a:pt x="2304" y="157"/>
                    <a:pt x="2306" y="148"/>
                  </a:cubicBezTo>
                  <a:lnTo>
                    <a:pt x="2306" y="145"/>
                  </a:lnTo>
                  <a:close/>
                  <a:moveTo>
                    <a:pt x="2288" y="155"/>
                  </a:moveTo>
                  <a:cubicBezTo>
                    <a:pt x="2290" y="144"/>
                    <a:pt x="2291" y="133"/>
                    <a:pt x="2293" y="122"/>
                  </a:cubicBezTo>
                  <a:cubicBezTo>
                    <a:pt x="2293" y="120"/>
                    <a:pt x="2294" y="119"/>
                    <a:pt x="2294" y="117"/>
                  </a:cubicBezTo>
                  <a:cubicBezTo>
                    <a:pt x="2296" y="113"/>
                    <a:pt x="2300" y="110"/>
                    <a:pt x="2302" y="111"/>
                  </a:cubicBezTo>
                  <a:cubicBezTo>
                    <a:pt x="2304" y="111"/>
                    <a:pt x="2305" y="114"/>
                    <a:pt x="2304" y="118"/>
                  </a:cubicBezTo>
                  <a:cubicBezTo>
                    <a:pt x="2303" y="129"/>
                    <a:pt x="2301" y="140"/>
                    <a:pt x="2299" y="151"/>
                  </a:cubicBezTo>
                  <a:cubicBezTo>
                    <a:pt x="2299" y="151"/>
                    <a:pt x="2299" y="151"/>
                    <a:pt x="2299" y="151"/>
                  </a:cubicBezTo>
                  <a:cubicBezTo>
                    <a:pt x="2298" y="161"/>
                    <a:pt x="2297" y="171"/>
                    <a:pt x="2295" y="181"/>
                  </a:cubicBezTo>
                  <a:cubicBezTo>
                    <a:pt x="2295" y="183"/>
                    <a:pt x="2295" y="183"/>
                    <a:pt x="2295" y="183"/>
                  </a:cubicBezTo>
                  <a:cubicBezTo>
                    <a:pt x="2290" y="185"/>
                    <a:pt x="2290" y="185"/>
                    <a:pt x="2290" y="185"/>
                  </a:cubicBezTo>
                  <a:cubicBezTo>
                    <a:pt x="2288" y="186"/>
                    <a:pt x="2285" y="187"/>
                    <a:pt x="2283" y="188"/>
                  </a:cubicBezTo>
                  <a:cubicBezTo>
                    <a:pt x="2284" y="179"/>
                    <a:pt x="2286" y="170"/>
                    <a:pt x="2287" y="161"/>
                  </a:cubicBezTo>
                  <a:lnTo>
                    <a:pt x="2288" y="155"/>
                  </a:lnTo>
                  <a:close/>
                  <a:moveTo>
                    <a:pt x="2271" y="175"/>
                  </a:moveTo>
                  <a:cubicBezTo>
                    <a:pt x="2273" y="163"/>
                    <a:pt x="2273" y="163"/>
                    <a:pt x="2273" y="163"/>
                  </a:cubicBezTo>
                  <a:cubicBezTo>
                    <a:pt x="2274" y="152"/>
                    <a:pt x="2276" y="142"/>
                    <a:pt x="2277" y="131"/>
                  </a:cubicBezTo>
                  <a:cubicBezTo>
                    <a:pt x="2278" y="129"/>
                    <a:pt x="2278" y="129"/>
                    <a:pt x="2278" y="129"/>
                  </a:cubicBezTo>
                  <a:cubicBezTo>
                    <a:pt x="2280" y="118"/>
                    <a:pt x="2288" y="113"/>
                    <a:pt x="2286" y="124"/>
                  </a:cubicBezTo>
                  <a:cubicBezTo>
                    <a:pt x="2286" y="125"/>
                    <a:pt x="2286" y="125"/>
                    <a:pt x="2286" y="125"/>
                  </a:cubicBezTo>
                  <a:cubicBezTo>
                    <a:pt x="2284" y="136"/>
                    <a:pt x="2283" y="147"/>
                    <a:pt x="2281" y="158"/>
                  </a:cubicBezTo>
                  <a:cubicBezTo>
                    <a:pt x="2279" y="168"/>
                    <a:pt x="2279" y="168"/>
                    <a:pt x="2279" y="168"/>
                  </a:cubicBezTo>
                  <a:cubicBezTo>
                    <a:pt x="2276" y="192"/>
                    <a:pt x="2276" y="192"/>
                    <a:pt x="2276" y="192"/>
                  </a:cubicBezTo>
                  <a:cubicBezTo>
                    <a:pt x="2273" y="193"/>
                    <a:pt x="2270" y="194"/>
                    <a:pt x="2267" y="196"/>
                  </a:cubicBezTo>
                  <a:cubicBezTo>
                    <a:pt x="2268" y="189"/>
                    <a:pt x="2270" y="182"/>
                    <a:pt x="2271" y="175"/>
                  </a:cubicBezTo>
                  <a:close/>
                  <a:moveTo>
                    <a:pt x="2253" y="288"/>
                  </a:moveTo>
                  <a:cubicBezTo>
                    <a:pt x="2258" y="260"/>
                    <a:pt x="2258" y="260"/>
                    <a:pt x="2258" y="260"/>
                  </a:cubicBezTo>
                  <a:cubicBezTo>
                    <a:pt x="2259" y="254"/>
                    <a:pt x="2259" y="254"/>
                    <a:pt x="2259" y="254"/>
                  </a:cubicBezTo>
                  <a:cubicBezTo>
                    <a:pt x="2260" y="247"/>
                    <a:pt x="2260" y="247"/>
                    <a:pt x="2260" y="247"/>
                  </a:cubicBezTo>
                  <a:cubicBezTo>
                    <a:pt x="2261" y="237"/>
                    <a:pt x="2263" y="228"/>
                    <a:pt x="2264" y="218"/>
                  </a:cubicBezTo>
                  <a:cubicBezTo>
                    <a:pt x="2266" y="206"/>
                    <a:pt x="2275" y="201"/>
                    <a:pt x="2273" y="213"/>
                  </a:cubicBezTo>
                  <a:cubicBezTo>
                    <a:pt x="2269" y="239"/>
                    <a:pt x="2269" y="239"/>
                    <a:pt x="2269" y="239"/>
                  </a:cubicBezTo>
                  <a:cubicBezTo>
                    <a:pt x="2267" y="249"/>
                    <a:pt x="2267" y="249"/>
                    <a:pt x="2267" y="249"/>
                  </a:cubicBezTo>
                  <a:cubicBezTo>
                    <a:pt x="2267" y="252"/>
                    <a:pt x="2267" y="252"/>
                    <a:pt x="2267" y="252"/>
                  </a:cubicBezTo>
                  <a:cubicBezTo>
                    <a:pt x="2263" y="280"/>
                    <a:pt x="2263" y="280"/>
                    <a:pt x="2263" y="280"/>
                  </a:cubicBezTo>
                  <a:cubicBezTo>
                    <a:pt x="2262" y="285"/>
                    <a:pt x="2262" y="285"/>
                    <a:pt x="2262" y="285"/>
                  </a:cubicBezTo>
                  <a:cubicBezTo>
                    <a:pt x="2259" y="286"/>
                    <a:pt x="2256" y="288"/>
                    <a:pt x="2253" y="289"/>
                  </a:cubicBezTo>
                  <a:lnTo>
                    <a:pt x="2253" y="288"/>
                  </a:lnTo>
                  <a:close/>
                  <a:moveTo>
                    <a:pt x="2240" y="366"/>
                  </a:moveTo>
                  <a:cubicBezTo>
                    <a:pt x="2241" y="361"/>
                    <a:pt x="2241" y="361"/>
                    <a:pt x="2241" y="361"/>
                  </a:cubicBezTo>
                  <a:cubicBezTo>
                    <a:pt x="2243" y="351"/>
                    <a:pt x="2243" y="351"/>
                    <a:pt x="2243" y="351"/>
                  </a:cubicBezTo>
                  <a:cubicBezTo>
                    <a:pt x="2245" y="335"/>
                    <a:pt x="2245" y="335"/>
                    <a:pt x="2245" y="335"/>
                  </a:cubicBezTo>
                  <a:cubicBezTo>
                    <a:pt x="2248" y="315"/>
                    <a:pt x="2248" y="315"/>
                    <a:pt x="2248" y="315"/>
                  </a:cubicBezTo>
                  <a:cubicBezTo>
                    <a:pt x="2248" y="314"/>
                    <a:pt x="2248" y="314"/>
                    <a:pt x="2248" y="314"/>
                  </a:cubicBezTo>
                  <a:cubicBezTo>
                    <a:pt x="2250" y="302"/>
                    <a:pt x="2258" y="297"/>
                    <a:pt x="2258" y="307"/>
                  </a:cubicBezTo>
                  <a:cubicBezTo>
                    <a:pt x="2258" y="308"/>
                    <a:pt x="2258" y="308"/>
                    <a:pt x="2257" y="309"/>
                  </a:cubicBezTo>
                  <a:cubicBezTo>
                    <a:pt x="2255" y="327"/>
                    <a:pt x="2255" y="327"/>
                    <a:pt x="2255" y="327"/>
                  </a:cubicBezTo>
                  <a:cubicBezTo>
                    <a:pt x="2252" y="347"/>
                    <a:pt x="2252" y="347"/>
                    <a:pt x="2252" y="347"/>
                  </a:cubicBezTo>
                  <a:cubicBezTo>
                    <a:pt x="2251" y="353"/>
                    <a:pt x="2251" y="353"/>
                    <a:pt x="2251" y="353"/>
                  </a:cubicBezTo>
                  <a:cubicBezTo>
                    <a:pt x="2250" y="357"/>
                    <a:pt x="2250" y="357"/>
                    <a:pt x="2250" y="357"/>
                  </a:cubicBezTo>
                  <a:cubicBezTo>
                    <a:pt x="2246" y="382"/>
                    <a:pt x="2246" y="382"/>
                    <a:pt x="2246" y="382"/>
                  </a:cubicBezTo>
                  <a:cubicBezTo>
                    <a:pt x="2246" y="384"/>
                    <a:pt x="2246" y="384"/>
                    <a:pt x="2246" y="384"/>
                  </a:cubicBezTo>
                  <a:cubicBezTo>
                    <a:pt x="2242" y="386"/>
                    <a:pt x="2242" y="386"/>
                    <a:pt x="2242" y="386"/>
                  </a:cubicBezTo>
                  <a:cubicBezTo>
                    <a:pt x="2240" y="386"/>
                    <a:pt x="2239" y="387"/>
                    <a:pt x="2237" y="388"/>
                  </a:cubicBezTo>
                  <a:cubicBezTo>
                    <a:pt x="2238" y="380"/>
                    <a:pt x="2239" y="373"/>
                    <a:pt x="2240" y="366"/>
                  </a:cubicBezTo>
                  <a:close/>
                  <a:moveTo>
                    <a:pt x="2223" y="469"/>
                  </a:moveTo>
                  <a:cubicBezTo>
                    <a:pt x="2226" y="452"/>
                    <a:pt x="2226" y="452"/>
                    <a:pt x="2226" y="452"/>
                  </a:cubicBezTo>
                  <a:cubicBezTo>
                    <a:pt x="2226" y="451"/>
                    <a:pt x="2226" y="451"/>
                    <a:pt x="2226" y="451"/>
                  </a:cubicBezTo>
                  <a:cubicBezTo>
                    <a:pt x="2228" y="439"/>
                    <a:pt x="2228" y="439"/>
                    <a:pt x="2228" y="439"/>
                  </a:cubicBezTo>
                  <a:cubicBezTo>
                    <a:pt x="2229" y="432"/>
                    <a:pt x="2230" y="425"/>
                    <a:pt x="2231" y="418"/>
                  </a:cubicBezTo>
                  <a:cubicBezTo>
                    <a:pt x="2232" y="413"/>
                    <a:pt x="2232" y="413"/>
                    <a:pt x="2232" y="413"/>
                  </a:cubicBezTo>
                  <a:cubicBezTo>
                    <a:pt x="2234" y="400"/>
                    <a:pt x="2244" y="396"/>
                    <a:pt x="2241" y="409"/>
                  </a:cubicBezTo>
                  <a:cubicBezTo>
                    <a:pt x="2241" y="410"/>
                    <a:pt x="2241" y="410"/>
                    <a:pt x="2241" y="410"/>
                  </a:cubicBezTo>
                  <a:cubicBezTo>
                    <a:pt x="2238" y="430"/>
                    <a:pt x="2238" y="430"/>
                    <a:pt x="2238" y="430"/>
                  </a:cubicBezTo>
                  <a:cubicBezTo>
                    <a:pt x="2236" y="443"/>
                    <a:pt x="2236" y="443"/>
                    <a:pt x="2236" y="443"/>
                  </a:cubicBezTo>
                  <a:cubicBezTo>
                    <a:pt x="2235" y="449"/>
                    <a:pt x="2235" y="449"/>
                    <a:pt x="2235" y="449"/>
                  </a:cubicBezTo>
                  <a:cubicBezTo>
                    <a:pt x="2234" y="460"/>
                    <a:pt x="2234" y="460"/>
                    <a:pt x="2234" y="460"/>
                  </a:cubicBezTo>
                  <a:cubicBezTo>
                    <a:pt x="2229" y="489"/>
                    <a:pt x="2229" y="489"/>
                    <a:pt x="2229" y="489"/>
                  </a:cubicBezTo>
                  <a:cubicBezTo>
                    <a:pt x="2226" y="489"/>
                    <a:pt x="2223" y="490"/>
                    <a:pt x="2220" y="491"/>
                  </a:cubicBezTo>
                  <a:lnTo>
                    <a:pt x="2223" y="469"/>
                  </a:lnTo>
                  <a:close/>
                  <a:moveTo>
                    <a:pt x="2206" y="581"/>
                  </a:moveTo>
                  <a:cubicBezTo>
                    <a:pt x="2208" y="566"/>
                    <a:pt x="2208" y="566"/>
                    <a:pt x="2208" y="566"/>
                  </a:cubicBezTo>
                  <a:cubicBezTo>
                    <a:pt x="2208" y="566"/>
                    <a:pt x="2208" y="566"/>
                    <a:pt x="2208" y="566"/>
                  </a:cubicBezTo>
                  <a:cubicBezTo>
                    <a:pt x="2210" y="551"/>
                    <a:pt x="2210" y="551"/>
                    <a:pt x="2210" y="551"/>
                  </a:cubicBezTo>
                  <a:cubicBezTo>
                    <a:pt x="2212" y="544"/>
                    <a:pt x="2213" y="537"/>
                    <a:pt x="2214" y="530"/>
                  </a:cubicBezTo>
                  <a:cubicBezTo>
                    <a:pt x="2214" y="526"/>
                    <a:pt x="2214" y="526"/>
                    <a:pt x="2214" y="526"/>
                  </a:cubicBezTo>
                  <a:cubicBezTo>
                    <a:pt x="2217" y="513"/>
                    <a:pt x="2225" y="509"/>
                    <a:pt x="2224" y="521"/>
                  </a:cubicBezTo>
                  <a:cubicBezTo>
                    <a:pt x="2224" y="522"/>
                    <a:pt x="2224" y="522"/>
                    <a:pt x="2224" y="523"/>
                  </a:cubicBezTo>
                  <a:cubicBezTo>
                    <a:pt x="2221" y="542"/>
                    <a:pt x="2221" y="542"/>
                    <a:pt x="2221" y="542"/>
                  </a:cubicBezTo>
                  <a:cubicBezTo>
                    <a:pt x="2219" y="557"/>
                    <a:pt x="2219" y="557"/>
                    <a:pt x="2219" y="557"/>
                  </a:cubicBezTo>
                  <a:cubicBezTo>
                    <a:pt x="2218" y="564"/>
                    <a:pt x="2218" y="564"/>
                    <a:pt x="2218" y="564"/>
                  </a:cubicBezTo>
                  <a:cubicBezTo>
                    <a:pt x="2217" y="572"/>
                    <a:pt x="2217" y="572"/>
                    <a:pt x="2217" y="572"/>
                  </a:cubicBezTo>
                  <a:cubicBezTo>
                    <a:pt x="2212" y="605"/>
                    <a:pt x="2212" y="605"/>
                    <a:pt x="2212" y="605"/>
                  </a:cubicBezTo>
                  <a:cubicBezTo>
                    <a:pt x="2208" y="605"/>
                    <a:pt x="2205" y="606"/>
                    <a:pt x="2202" y="607"/>
                  </a:cubicBezTo>
                  <a:lnTo>
                    <a:pt x="2206" y="581"/>
                  </a:lnTo>
                  <a:close/>
                  <a:moveTo>
                    <a:pt x="2183" y="729"/>
                  </a:moveTo>
                  <a:cubicBezTo>
                    <a:pt x="2186" y="707"/>
                    <a:pt x="2186" y="707"/>
                    <a:pt x="2186" y="707"/>
                  </a:cubicBezTo>
                  <a:cubicBezTo>
                    <a:pt x="2189" y="687"/>
                    <a:pt x="2189" y="687"/>
                    <a:pt x="2189" y="687"/>
                  </a:cubicBezTo>
                  <a:cubicBezTo>
                    <a:pt x="2190" y="680"/>
                    <a:pt x="2192" y="673"/>
                    <a:pt x="2193" y="665"/>
                  </a:cubicBezTo>
                  <a:cubicBezTo>
                    <a:pt x="2194" y="655"/>
                    <a:pt x="2194" y="655"/>
                    <a:pt x="2194" y="655"/>
                  </a:cubicBezTo>
                  <a:cubicBezTo>
                    <a:pt x="2196" y="645"/>
                    <a:pt x="2196" y="645"/>
                    <a:pt x="2196" y="645"/>
                  </a:cubicBezTo>
                  <a:cubicBezTo>
                    <a:pt x="2196" y="644"/>
                    <a:pt x="2196" y="643"/>
                    <a:pt x="2197" y="642"/>
                  </a:cubicBezTo>
                  <a:cubicBezTo>
                    <a:pt x="2199" y="633"/>
                    <a:pt x="2204" y="629"/>
                    <a:pt x="2206" y="634"/>
                  </a:cubicBezTo>
                  <a:cubicBezTo>
                    <a:pt x="2206" y="636"/>
                    <a:pt x="2207" y="638"/>
                    <a:pt x="2206" y="642"/>
                  </a:cubicBezTo>
                  <a:cubicBezTo>
                    <a:pt x="2205" y="646"/>
                    <a:pt x="2205" y="646"/>
                    <a:pt x="2205" y="646"/>
                  </a:cubicBezTo>
                  <a:cubicBezTo>
                    <a:pt x="2204" y="656"/>
                    <a:pt x="2204" y="656"/>
                    <a:pt x="2204" y="656"/>
                  </a:cubicBezTo>
                  <a:cubicBezTo>
                    <a:pt x="2202" y="666"/>
                    <a:pt x="2201" y="676"/>
                    <a:pt x="2199" y="686"/>
                  </a:cubicBezTo>
                  <a:cubicBezTo>
                    <a:pt x="2197" y="697"/>
                    <a:pt x="2197" y="697"/>
                    <a:pt x="2197" y="697"/>
                  </a:cubicBezTo>
                  <a:cubicBezTo>
                    <a:pt x="2194" y="719"/>
                    <a:pt x="2194" y="719"/>
                    <a:pt x="2194" y="719"/>
                  </a:cubicBezTo>
                  <a:cubicBezTo>
                    <a:pt x="2192" y="730"/>
                    <a:pt x="2192" y="730"/>
                    <a:pt x="2192" y="730"/>
                  </a:cubicBezTo>
                  <a:cubicBezTo>
                    <a:pt x="2189" y="729"/>
                    <a:pt x="2186" y="729"/>
                    <a:pt x="2183" y="729"/>
                  </a:cubicBezTo>
                  <a:close/>
                  <a:moveTo>
                    <a:pt x="2218" y="807"/>
                  </a:moveTo>
                  <a:cubicBezTo>
                    <a:pt x="2218" y="809"/>
                    <a:pt x="2218" y="809"/>
                    <a:pt x="2218" y="809"/>
                  </a:cubicBezTo>
                  <a:cubicBezTo>
                    <a:pt x="2214" y="853"/>
                    <a:pt x="2214" y="853"/>
                    <a:pt x="2214" y="853"/>
                  </a:cubicBezTo>
                  <a:cubicBezTo>
                    <a:pt x="2211" y="888"/>
                    <a:pt x="2211" y="888"/>
                    <a:pt x="2211" y="888"/>
                  </a:cubicBezTo>
                  <a:cubicBezTo>
                    <a:pt x="2209" y="901"/>
                    <a:pt x="2209" y="901"/>
                    <a:pt x="2209" y="901"/>
                  </a:cubicBezTo>
                  <a:cubicBezTo>
                    <a:pt x="2208" y="915"/>
                    <a:pt x="2208" y="915"/>
                    <a:pt x="2208" y="915"/>
                  </a:cubicBezTo>
                  <a:cubicBezTo>
                    <a:pt x="2206" y="935"/>
                    <a:pt x="2206" y="935"/>
                    <a:pt x="2206" y="935"/>
                  </a:cubicBezTo>
                  <a:cubicBezTo>
                    <a:pt x="2192" y="938"/>
                    <a:pt x="2178" y="942"/>
                    <a:pt x="2165" y="947"/>
                  </a:cubicBezTo>
                  <a:cubicBezTo>
                    <a:pt x="2165" y="938"/>
                    <a:pt x="2165" y="938"/>
                    <a:pt x="2165" y="938"/>
                  </a:cubicBezTo>
                  <a:cubicBezTo>
                    <a:pt x="2167" y="925"/>
                    <a:pt x="2167" y="925"/>
                    <a:pt x="2167" y="925"/>
                  </a:cubicBezTo>
                  <a:cubicBezTo>
                    <a:pt x="2170" y="891"/>
                    <a:pt x="2170" y="891"/>
                    <a:pt x="2170" y="891"/>
                  </a:cubicBezTo>
                  <a:cubicBezTo>
                    <a:pt x="2174" y="846"/>
                    <a:pt x="2174" y="846"/>
                    <a:pt x="2174" y="846"/>
                  </a:cubicBezTo>
                  <a:cubicBezTo>
                    <a:pt x="2176" y="827"/>
                    <a:pt x="2176" y="827"/>
                    <a:pt x="2176" y="827"/>
                  </a:cubicBezTo>
                  <a:cubicBezTo>
                    <a:pt x="2177" y="809"/>
                    <a:pt x="2177" y="809"/>
                    <a:pt x="2177" y="809"/>
                  </a:cubicBezTo>
                  <a:cubicBezTo>
                    <a:pt x="2178" y="803"/>
                    <a:pt x="2178" y="803"/>
                    <a:pt x="2178" y="803"/>
                  </a:cubicBezTo>
                  <a:cubicBezTo>
                    <a:pt x="2179" y="794"/>
                    <a:pt x="2181" y="786"/>
                    <a:pt x="2184" y="781"/>
                  </a:cubicBezTo>
                  <a:cubicBezTo>
                    <a:pt x="2188" y="775"/>
                    <a:pt x="2192" y="772"/>
                    <a:pt x="2196" y="770"/>
                  </a:cubicBezTo>
                  <a:cubicBezTo>
                    <a:pt x="2202" y="769"/>
                    <a:pt x="2209" y="772"/>
                    <a:pt x="2213" y="779"/>
                  </a:cubicBezTo>
                  <a:cubicBezTo>
                    <a:pt x="2215" y="782"/>
                    <a:pt x="2217" y="786"/>
                    <a:pt x="2218" y="792"/>
                  </a:cubicBezTo>
                  <a:cubicBezTo>
                    <a:pt x="2218" y="796"/>
                    <a:pt x="2219" y="801"/>
                    <a:pt x="2218" y="807"/>
                  </a:cubicBezTo>
                  <a:close/>
                  <a:moveTo>
                    <a:pt x="2219" y="709"/>
                  </a:moveTo>
                  <a:cubicBezTo>
                    <a:pt x="2216" y="723"/>
                    <a:pt x="2216" y="723"/>
                    <a:pt x="2216" y="723"/>
                  </a:cubicBezTo>
                  <a:cubicBezTo>
                    <a:pt x="2215" y="731"/>
                    <a:pt x="2215" y="731"/>
                    <a:pt x="2215" y="731"/>
                  </a:cubicBezTo>
                  <a:cubicBezTo>
                    <a:pt x="2208" y="731"/>
                    <a:pt x="2208" y="731"/>
                    <a:pt x="2208" y="731"/>
                  </a:cubicBezTo>
                  <a:cubicBezTo>
                    <a:pt x="2201" y="730"/>
                    <a:pt x="2201" y="730"/>
                    <a:pt x="2201" y="730"/>
                  </a:cubicBezTo>
                  <a:cubicBezTo>
                    <a:pt x="2202" y="723"/>
                    <a:pt x="2202" y="723"/>
                    <a:pt x="2202" y="723"/>
                  </a:cubicBezTo>
                  <a:cubicBezTo>
                    <a:pt x="2204" y="711"/>
                    <a:pt x="2204" y="711"/>
                    <a:pt x="2204" y="711"/>
                  </a:cubicBezTo>
                  <a:cubicBezTo>
                    <a:pt x="2207" y="689"/>
                    <a:pt x="2207" y="689"/>
                    <a:pt x="2207" y="689"/>
                  </a:cubicBezTo>
                  <a:cubicBezTo>
                    <a:pt x="2208" y="686"/>
                    <a:pt x="2208" y="686"/>
                    <a:pt x="2208" y="686"/>
                  </a:cubicBezTo>
                  <a:cubicBezTo>
                    <a:pt x="2210" y="673"/>
                    <a:pt x="2212" y="660"/>
                    <a:pt x="2214" y="648"/>
                  </a:cubicBezTo>
                  <a:cubicBezTo>
                    <a:pt x="2215" y="641"/>
                    <a:pt x="2215" y="641"/>
                    <a:pt x="2215" y="641"/>
                  </a:cubicBezTo>
                  <a:cubicBezTo>
                    <a:pt x="2215" y="640"/>
                    <a:pt x="2215" y="639"/>
                    <a:pt x="2215" y="637"/>
                  </a:cubicBezTo>
                  <a:cubicBezTo>
                    <a:pt x="2218" y="629"/>
                    <a:pt x="2223" y="626"/>
                    <a:pt x="2227" y="628"/>
                  </a:cubicBezTo>
                  <a:cubicBezTo>
                    <a:pt x="2228" y="629"/>
                    <a:pt x="2229" y="631"/>
                    <a:pt x="2229" y="635"/>
                  </a:cubicBezTo>
                  <a:cubicBezTo>
                    <a:pt x="2229" y="636"/>
                    <a:pt x="2229" y="637"/>
                    <a:pt x="2229" y="639"/>
                  </a:cubicBezTo>
                  <a:cubicBezTo>
                    <a:pt x="2227" y="651"/>
                    <a:pt x="2225" y="663"/>
                    <a:pt x="2223" y="675"/>
                  </a:cubicBezTo>
                  <a:cubicBezTo>
                    <a:pt x="2222" y="685"/>
                    <a:pt x="2222" y="685"/>
                    <a:pt x="2222" y="685"/>
                  </a:cubicBezTo>
                  <a:cubicBezTo>
                    <a:pt x="2220" y="697"/>
                    <a:pt x="2220" y="697"/>
                    <a:pt x="2220" y="697"/>
                  </a:cubicBezTo>
                  <a:lnTo>
                    <a:pt x="2219" y="709"/>
                  </a:lnTo>
                  <a:close/>
                  <a:moveTo>
                    <a:pt x="2287" y="813"/>
                  </a:moveTo>
                  <a:cubicBezTo>
                    <a:pt x="2286" y="825"/>
                    <a:pt x="2286" y="825"/>
                    <a:pt x="2286" y="825"/>
                  </a:cubicBezTo>
                  <a:cubicBezTo>
                    <a:pt x="2284" y="838"/>
                    <a:pt x="2284" y="838"/>
                    <a:pt x="2284" y="838"/>
                  </a:cubicBezTo>
                  <a:cubicBezTo>
                    <a:pt x="2283" y="851"/>
                    <a:pt x="2283" y="851"/>
                    <a:pt x="2283" y="851"/>
                  </a:cubicBezTo>
                  <a:cubicBezTo>
                    <a:pt x="2277" y="919"/>
                    <a:pt x="2277" y="919"/>
                    <a:pt x="2277" y="919"/>
                  </a:cubicBezTo>
                  <a:cubicBezTo>
                    <a:pt x="2277" y="923"/>
                    <a:pt x="2277" y="923"/>
                    <a:pt x="2277" y="923"/>
                  </a:cubicBezTo>
                  <a:cubicBezTo>
                    <a:pt x="2258" y="925"/>
                    <a:pt x="2239" y="928"/>
                    <a:pt x="2220" y="932"/>
                  </a:cubicBezTo>
                  <a:cubicBezTo>
                    <a:pt x="2223" y="902"/>
                    <a:pt x="2223" y="902"/>
                    <a:pt x="2223" y="902"/>
                  </a:cubicBezTo>
                  <a:cubicBezTo>
                    <a:pt x="2224" y="888"/>
                    <a:pt x="2224" y="888"/>
                    <a:pt x="2224" y="888"/>
                  </a:cubicBezTo>
                  <a:cubicBezTo>
                    <a:pt x="2226" y="875"/>
                    <a:pt x="2226" y="875"/>
                    <a:pt x="2226" y="875"/>
                  </a:cubicBezTo>
                  <a:cubicBezTo>
                    <a:pt x="2229" y="841"/>
                    <a:pt x="2229" y="841"/>
                    <a:pt x="2229" y="841"/>
                  </a:cubicBezTo>
                  <a:cubicBezTo>
                    <a:pt x="2232" y="808"/>
                    <a:pt x="2232" y="808"/>
                    <a:pt x="2232" y="808"/>
                  </a:cubicBezTo>
                  <a:cubicBezTo>
                    <a:pt x="2232" y="803"/>
                    <a:pt x="2233" y="799"/>
                    <a:pt x="2235" y="795"/>
                  </a:cubicBezTo>
                  <a:cubicBezTo>
                    <a:pt x="2239" y="783"/>
                    <a:pt x="2248" y="777"/>
                    <a:pt x="2257" y="776"/>
                  </a:cubicBezTo>
                  <a:cubicBezTo>
                    <a:pt x="2268" y="775"/>
                    <a:pt x="2279" y="781"/>
                    <a:pt x="2284" y="794"/>
                  </a:cubicBezTo>
                  <a:cubicBezTo>
                    <a:pt x="2286" y="799"/>
                    <a:pt x="2287" y="806"/>
                    <a:pt x="2287" y="813"/>
                  </a:cubicBezTo>
                  <a:close/>
                  <a:moveTo>
                    <a:pt x="2367" y="815"/>
                  </a:moveTo>
                  <a:cubicBezTo>
                    <a:pt x="2364" y="846"/>
                    <a:pt x="2364" y="846"/>
                    <a:pt x="2364" y="846"/>
                  </a:cubicBezTo>
                  <a:cubicBezTo>
                    <a:pt x="2357" y="922"/>
                    <a:pt x="2357" y="922"/>
                    <a:pt x="2357" y="922"/>
                  </a:cubicBezTo>
                  <a:cubicBezTo>
                    <a:pt x="2356" y="923"/>
                    <a:pt x="2356" y="923"/>
                    <a:pt x="2356" y="923"/>
                  </a:cubicBezTo>
                  <a:cubicBezTo>
                    <a:pt x="2344" y="922"/>
                    <a:pt x="2332" y="921"/>
                    <a:pt x="2320" y="921"/>
                  </a:cubicBezTo>
                  <a:cubicBezTo>
                    <a:pt x="2310" y="921"/>
                    <a:pt x="2300" y="922"/>
                    <a:pt x="2291" y="922"/>
                  </a:cubicBezTo>
                  <a:cubicBezTo>
                    <a:pt x="2292" y="906"/>
                    <a:pt x="2292" y="906"/>
                    <a:pt x="2292" y="906"/>
                  </a:cubicBezTo>
                  <a:cubicBezTo>
                    <a:pt x="2298" y="839"/>
                    <a:pt x="2298" y="839"/>
                    <a:pt x="2298" y="839"/>
                  </a:cubicBezTo>
                  <a:cubicBezTo>
                    <a:pt x="2300" y="825"/>
                    <a:pt x="2300" y="825"/>
                    <a:pt x="2300" y="825"/>
                  </a:cubicBezTo>
                  <a:cubicBezTo>
                    <a:pt x="2301" y="812"/>
                    <a:pt x="2301" y="812"/>
                    <a:pt x="2301" y="812"/>
                  </a:cubicBezTo>
                  <a:cubicBezTo>
                    <a:pt x="2301" y="809"/>
                    <a:pt x="2301" y="809"/>
                    <a:pt x="2301" y="809"/>
                  </a:cubicBezTo>
                  <a:cubicBezTo>
                    <a:pt x="2304" y="781"/>
                    <a:pt x="2324" y="772"/>
                    <a:pt x="2342" y="777"/>
                  </a:cubicBezTo>
                  <a:cubicBezTo>
                    <a:pt x="2345" y="778"/>
                    <a:pt x="2349" y="779"/>
                    <a:pt x="2351" y="781"/>
                  </a:cubicBezTo>
                  <a:cubicBezTo>
                    <a:pt x="2354" y="783"/>
                    <a:pt x="2357" y="785"/>
                    <a:pt x="2359" y="788"/>
                  </a:cubicBezTo>
                  <a:cubicBezTo>
                    <a:pt x="2364" y="794"/>
                    <a:pt x="2368" y="803"/>
                    <a:pt x="2367" y="815"/>
                  </a:cubicBezTo>
                  <a:close/>
                  <a:moveTo>
                    <a:pt x="2369" y="582"/>
                  </a:moveTo>
                  <a:cubicBezTo>
                    <a:pt x="2368" y="596"/>
                    <a:pt x="2368" y="596"/>
                    <a:pt x="2368" y="596"/>
                  </a:cubicBezTo>
                  <a:cubicBezTo>
                    <a:pt x="2367" y="600"/>
                    <a:pt x="2367" y="600"/>
                    <a:pt x="2367" y="600"/>
                  </a:cubicBezTo>
                  <a:cubicBezTo>
                    <a:pt x="2364" y="599"/>
                    <a:pt x="2364" y="599"/>
                    <a:pt x="2364" y="599"/>
                  </a:cubicBezTo>
                  <a:cubicBezTo>
                    <a:pt x="2359" y="599"/>
                    <a:pt x="2355" y="598"/>
                    <a:pt x="2350" y="598"/>
                  </a:cubicBezTo>
                  <a:cubicBezTo>
                    <a:pt x="2346" y="597"/>
                    <a:pt x="2343" y="597"/>
                    <a:pt x="2339" y="597"/>
                  </a:cubicBezTo>
                  <a:cubicBezTo>
                    <a:pt x="2338" y="597"/>
                    <a:pt x="2338" y="597"/>
                    <a:pt x="2338" y="597"/>
                  </a:cubicBezTo>
                  <a:cubicBezTo>
                    <a:pt x="2340" y="577"/>
                    <a:pt x="2340" y="577"/>
                    <a:pt x="2340" y="577"/>
                  </a:cubicBezTo>
                  <a:cubicBezTo>
                    <a:pt x="2342" y="555"/>
                    <a:pt x="2342" y="555"/>
                    <a:pt x="2342" y="555"/>
                  </a:cubicBezTo>
                  <a:cubicBezTo>
                    <a:pt x="2344" y="538"/>
                    <a:pt x="2344" y="538"/>
                    <a:pt x="2344" y="538"/>
                  </a:cubicBezTo>
                  <a:cubicBezTo>
                    <a:pt x="2345" y="528"/>
                    <a:pt x="2345" y="528"/>
                    <a:pt x="2345" y="528"/>
                  </a:cubicBezTo>
                  <a:cubicBezTo>
                    <a:pt x="2346" y="516"/>
                    <a:pt x="2346" y="516"/>
                    <a:pt x="2346" y="516"/>
                  </a:cubicBezTo>
                  <a:cubicBezTo>
                    <a:pt x="2346" y="514"/>
                    <a:pt x="2346" y="514"/>
                    <a:pt x="2346" y="514"/>
                  </a:cubicBezTo>
                  <a:cubicBezTo>
                    <a:pt x="2347" y="502"/>
                    <a:pt x="2357" y="498"/>
                    <a:pt x="2365" y="500"/>
                  </a:cubicBezTo>
                  <a:cubicBezTo>
                    <a:pt x="2368" y="501"/>
                    <a:pt x="2370" y="503"/>
                    <a:pt x="2372" y="505"/>
                  </a:cubicBezTo>
                  <a:cubicBezTo>
                    <a:pt x="2373" y="507"/>
                    <a:pt x="2374" y="509"/>
                    <a:pt x="2374" y="512"/>
                  </a:cubicBezTo>
                  <a:cubicBezTo>
                    <a:pt x="2375" y="513"/>
                    <a:pt x="2375" y="515"/>
                    <a:pt x="2374" y="517"/>
                  </a:cubicBezTo>
                  <a:cubicBezTo>
                    <a:pt x="2374" y="528"/>
                    <a:pt x="2373" y="539"/>
                    <a:pt x="2372" y="550"/>
                  </a:cubicBezTo>
                  <a:cubicBezTo>
                    <a:pt x="2371" y="558"/>
                    <a:pt x="2371" y="558"/>
                    <a:pt x="2371" y="558"/>
                  </a:cubicBezTo>
                  <a:cubicBezTo>
                    <a:pt x="2370" y="571"/>
                    <a:pt x="2370" y="571"/>
                    <a:pt x="2370" y="571"/>
                  </a:cubicBezTo>
                  <a:lnTo>
                    <a:pt x="2369" y="582"/>
                  </a:lnTo>
                  <a:close/>
                  <a:moveTo>
                    <a:pt x="2372" y="720"/>
                  </a:moveTo>
                  <a:cubicBezTo>
                    <a:pt x="2374" y="693"/>
                    <a:pt x="2374" y="693"/>
                    <a:pt x="2374" y="693"/>
                  </a:cubicBezTo>
                  <a:cubicBezTo>
                    <a:pt x="2376" y="676"/>
                    <a:pt x="2376" y="676"/>
                    <a:pt x="2376" y="676"/>
                  </a:cubicBezTo>
                  <a:cubicBezTo>
                    <a:pt x="2377" y="657"/>
                    <a:pt x="2377" y="657"/>
                    <a:pt x="2377" y="657"/>
                  </a:cubicBezTo>
                  <a:cubicBezTo>
                    <a:pt x="2379" y="641"/>
                    <a:pt x="2379" y="641"/>
                    <a:pt x="2379" y="641"/>
                  </a:cubicBezTo>
                  <a:cubicBezTo>
                    <a:pt x="2379" y="640"/>
                    <a:pt x="2379" y="639"/>
                    <a:pt x="2379" y="639"/>
                  </a:cubicBezTo>
                  <a:cubicBezTo>
                    <a:pt x="2381" y="627"/>
                    <a:pt x="2388" y="623"/>
                    <a:pt x="2395" y="625"/>
                  </a:cubicBezTo>
                  <a:cubicBezTo>
                    <a:pt x="2398" y="627"/>
                    <a:pt x="2402" y="630"/>
                    <a:pt x="2403" y="635"/>
                  </a:cubicBezTo>
                  <a:cubicBezTo>
                    <a:pt x="2404" y="638"/>
                    <a:pt x="2405" y="641"/>
                    <a:pt x="2404" y="645"/>
                  </a:cubicBezTo>
                  <a:cubicBezTo>
                    <a:pt x="2404" y="652"/>
                    <a:pt x="2404" y="652"/>
                    <a:pt x="2404" y="652"/>
                  </a:cubicBezTo>
                  <a:cubicBezTo>
                    <a:pt x="2403" y="667"/>
                    <a:pt x="2402" y="681"/>
                    <a:pt x="2401" y="696"/>
                  </a:cubicBezTo>
                  <a:cubicBezTo>
                    <a:pt x="2401" y="696"/>
                    <a:pt x="2401" y="696"/>
                    <a:pt x="2401" y="696"/>
                  </a:cubicBezTo>
                  <a:cubicBezTo>
                    <a:pt x="2398" y="729"/>
                    <a:pt x="2398" y="729"/>
                    <a:pt x="2398" y="729"/>
                  </a:cubicBezTo>
                  <a:cubicBezTo>
                    <a:pt x="2398" y="742"/>
                    <a:pt x="2398" y="742"/>
                    <a:pt x="2398" y="742"/>
                  </a:cubicBezTo>
                  <a:cubicBezTo>
                    <a:pt x="2397" y="747"/>
                    <a:pt x="2397" y="747"/>
                    <a:pt x="2397" y="747"/>
                  </a:cubicBezTo>
                  <a:cubicBezTo>
                    <a:pt x="2392" y="747"/>
                    <a:pt x="2392" y="747"/>
                    <a:pt x="2392" y="747"/>
                  </a:cubicBezTo>
                  <a:cubicBezTo>
                    <a:pt x="2388" y="746"/>
                    <a:pt x="2384" y="746"/>
                    <a:pt x="2379" y="746"/>
                  </a:cubicBezTo>
                  <a:cubicBezTo>
                    <a:pt x="2370" y="745"/>
                    <a:pt x="2370" y="745"/>
                    <a:pt x="2370" y="745"/>
                  </a:cubicBezTo>
                  <a:lnTo>
                    <a:pt x="2372" y="720"/>
                  </a:lnTo>
                  <a:close/>
                  <a:moveTo>
                    <a:pt x="2435" y="827"/>
                  </a:moveTo>
                  <a:cubicBezTo>
                    <a:pt x="2432" y="859"/>
                    <a:pt x="2432" y="859"/>
                    <a:pt x="2432" y="859"/>
                  </a:cubicBezTo>
                  <a:cubicBezTo>
                    <a:pt x="2426" y="915"/>
                    <a:pt x="2426" y="915"/>
                    <a:pt x="2426" y="915"/>
                  </a:cubicBezTo>
                  <a:cubicBezTo>
                    <a:pt x="2425" y="933"/>
                    <a:pt x="2425" y="933"/>
                    <a:pt x="2425" y="933"/>
                  </a:cubicBezTo>
                  <a:cubicBezTo>
                    <a:pt x="2407" y="929"/>
                    <a:pt x="2389" y="926"/>
                    <a:pt x="2370" y="924"/>
                  </a:cubicBezTo>
                  <a:cubicBezTo>
                    <a:pt x="2372" y="910"/>
                    <a:pt x="2372" y="910"/>
                    <a:pt x="2372" y="910"/>
                  </a:cubicBezTo>
                  <a:cubicBezTo>
                    <a:pt x="2379" y="833"/>
                    <a:pt x="2379" y="833"/>
                    <a:pt x="2379" y="833"/>
                  </a:cubicBezTo>
                  <a:cubicBezTo>
                    <a:pt x="2380" y="822"/>
                    <a:pt x="2380" y="822"/>
                    <a:pt x="2380" y="822"/>
                  </a:cubicBezTo>
                  <a:cubicBezTo>
                    <a:pt x="2383" y="792"/>
                    <a:pt x="2409" y="783"/>
                    <a:pt x="2424" y="795"/>
                  </a:cubicBezTo>
                  <a:cubicBezTo>
                    <a:pt x="2431" y="801"/>
                    <a:pt x="2436" y="811"/>
                    <a:pt x="2435" y="827"/>
                  </a:cubicBezTo>
                  <a:close/>
                  <a:moveTo>
                    <a:pt x="2434" y="668"/>
                  </a:moveTo>
                  <a:cubicBezTo>
                    <a:pt x="2434" y="679"/>
                    <a:pt x="2433" y="690"/>
                    <a:pt x="2432" y="701"/>
                  </a:cubicBezTo>
                  <a:cubicBezTo>
                    <a:pt x="2432" y="701"/>
                    <a:pt x="2432" y="701"/>
                    <a:pt x="2432" y="701"/>
                  </a:cubicBezTo>
                  <a:cubicBezTo>
                    <a:pt x="2432" y="714"/>
                    <a:pt x="2432" y="714"/>
                    <a:pt x="2432" y="714"/>
                  </a:cubicBezTo>
                  <a:cubicBezTo>
                    <a:pt x="2431" y="727"/>
                    <a:pt x="2431" y="727"/>
                    <a:pt x="2431" y="727"/>
                  </a:cubicBezTo>
                  <a:cubicBezTo>
                    <a:pt x="2430" y="735"/>
                    <a:pt x="2430" y="743"/>
                    <a:pt x="2430" y="751"/>
                  </a:cubicBezTo>
                  <a:cubicBezTo>
                    <a:pt x="2422" y="750"/>
                    <a:pt x="2414" y="749"/>
                    <a:pt x="2407" y="748"/>
                  </a:cubicBezTo>
                  <a:cubicBezTo>
                    <a:pt x="2407" y="747"/>
                    <a:pt x="2407" y="747"/>
                    <a:pt x="2407" y="747"/>
                  </a:cubicBezTo>
                  <a:cubicBezTo>
                    <a:pt x="2408" y="734"/>
                    <a:pt x="2408" y="734"/>
                    <a:pt x="2408" y="734"/>
                  </a:cubicBezTo>
                  <a:cubicBezTo>
                    <a:pt x="2409" y="721"/>
                    <a:pt x="2409" y="721"/>
                    <a:pt x="2409" y="721"/>
                  </a:cubicBezTo>
                  <a:cubicBezTo>
                    <a:pt x="2410" y="697"/>
                    <a:pt x="2410" y="697"/>
                    <a:pt x="2410" y="697"/>
                  </a:cubicBezTo>
                  <a:cubicBezTo>
                    <a:pt x="2411" y="687"/>
                    <a:pt x="2411" y="687"/>
                    <a:pt x="2411" y="687"/>
                  </a:cubicBezTo>
                  <a:cubicBezTo>
                    <a:pt x="2413" y="647"/>
                    <a:pt x="2413" y="647"/>
                    <a:pt x="2413" y="647"/>
                  </a:cubicBezTo>
                  <a:cubicBezTo>
                    <a:pt x="2414" y="646"/>
                    <a:pt x="2414" y="645"/>
                    <a:pt x="2414" y="644"/>
                  </a:cubicBezTo>
                  <a:cubicBezTo>
                    <a:pt x="2415" y="634"/>
                    <a:pt x="2422" y="631"/>
                    <a:pt x="2427" y="633"/>
                  </a:cubicBezTo>
                  <a:cubicBezTo>
                    <a:pt x="2432" y="635"/>
                    <a:pt x="2436" y="641"/>
                    <a:pt x="2435" y="651"/>
                  </a:cubicBezTo>
                  <a:lnTo>
                    <a:pt x="2434" y="668"/>
                  </a:lnTo>
                  <a:close/>
                  <a:moveTo>
                    <a:pt x="2439" y="720"/>
                  </a:moveTo>
                  <a:cubicBezTo>
                    <a:pt x="2439" y="707"/>
                    <a:pt x="2439" y="707"/>
                    <a:pt x="2439" y="707"/>
                  </a:cubicBezTo>
                  <a:cubicBezTo>
                    <a:pt x="2440" y="701"/>
                    <a:pt x="2440" y="701"/>
                    <a:pt x="2440" y="701"/>
                  </a:cubicBezTo>
                  <a:cubicBezTo>
                    <a:pt x="2440" y="694"/>
                    <a:pt x="2440" y="694"/>
                    <a:pt x="2440" y="694"/>
                  </a:cubicBezTo>
                  <a:cubicBezTo>
                    <a:pt x="2442" y="661"/>
                    <a:pt x="2442" y="661"/>
                    <a:pt x="2442" y="661"/>
                  </a:cubicBezTo>
                  <a:cubicBezTo>
                    <a:pt x="2442" y="651"/>
                    <a:pt x="2442" y="651"/>
                    <a:pt x="2442" y="651"/>
                  </a:cubicBezTo>
                  <a:cubicBezTo>
                    <a:pt x="2443" y="634"/>
                    <a:pt x="2455" y="635"/>
                    <a:pt x="2459" y="647"/>
                  </a:cubicBezTo>
                  <a:cubicBezTo>
                    <a:pt x="2460" y="649"/>
                    <a:pt x="2460" y="652"/>
                    <a:pt x="2460" y="656"/>
                  </a:cubicBezTo>
                  <a:cubicBezTo>
                    <a:pt x="2459" y="678"/>
                    <a:pt x="2459" y="678"/>
                    <a:pt x="2459" y="678"/>
                  </a:cubicBezTo>
                  <a:cubicBezTo>
                    <a:pt x="2458" y="691"/>
                    <a:pt x="2458" y="691"/>
                    <a:pt x="2458" y="691"/>
                  </a:cubicBezTo>
                  <a:cubicBezTo>
                    <a:pt x="2458" y="704"/>
                    <a:pt x="2458" y="704"/>
                    <a:pt x="2458" y="704"/>
                  </a:cubicBezTo>
                  <a:cubicBezTo>
                    <a:pt x="2458" y="705"/>
                    <a:pt x="2458" y="705"/>
                    <a:pt x="2458" y="705"/>
                  </a:cubicBezTo>
                  <a:cubicBezTo>
                    <a:pt x="2457" y="721"/>
                    <a:pt x="2456" y="737"/>
                    <a:pt x="2455" y="753"/>
                  </a:cubicBezTo>
                  <a:cubicBezTo>
                    <a:pt x="2449" y="753"/>
                    <a:pt x="2443" y="752"/>
                    <a:pt x="2437" y="751"/>
                  </a:cubicBezTo>
                  <a:lnTo>
                    <a:pt x="2439" y="720"/>
                  </a:lnTo>
                  <a:close/>
                  <a:moveTo>
                    <a:pt x="2489" y="832"/>
                  </a:moveTo>
                  <a:cubicBezTo>
                    <a:pt x="2485" y="865"/>
                    <a:pt x="2485" y="865"/>
                    <a:pt x="2485" y="865"/>
                  </a:cubicBezTo>
                  <a:cubicBezTo>
                    <a:pt x="2478" y="948"/>
                    <a:pt x="2478" y="948"/>
                    <a:pt x="2478" y="948"/>
                  </a:cubicBezTo>
                  <a:cubicBezTo>
                    <a:pt x="2465" y="944"/>
                    <a:pt x="2452" y="940"/>
                    <a:pt x="2438" y="936"/>
                  </a:cubicBezTo>
                  <a:cubicBezTo>
                    <a:pt x="2442" y="902"/>
                    <a:pt x="2442" y="902"/>
                    <a:pt x="2442" y="902"/>
                  </a:cubicBezTo>
                  <a:cubicBezTo>
                    <a:pt x="2447" y="846"/>
                    <a:pt x="2447" y="846"/>
                    <a:pt x="2447" y="846"/>
                  </a:cubicBezTo>
                  <a:cubicBezTo>
                    <a:pt x="2448" y="828"/>
                    <a:pt x="2448" y="828"/>
                    <a:pt x="2448" y="828"/>
                  </a:cubicBezTo>
                  <a:cubicBezTo>
                    <a:pt x="2452" y="791"/>
                    <a:pt x="2480" y="785"/>
                    <a:pt x="2487" y="812"/>
                  </a:cubicBezTo>
                  <a:cubicBezTo>
                    <a:pt x="2489" y="817"/>
                    <a:pt x="2489" y="824"/>
                    <a:pt x="2489" y="832"/>
                  </a:cubicBezTo>
                  <a:close/>
                  <a:moveTo>
                    <a:pt x="3788" y="921"/>
                  </a:moveTo>
                  <a:cubicBezTo>
                    <a:pt x="3788" y="921"/>
                    <a:pt x="3788" y="921"/>
                    <a:pt x="3788" y="921"/>
                  </a:cubicBezTo>
                  <a:cubicBezTo>
                    <a:pt x="3788" y="923"/>
                    <a:pt x="3788" y="923"/>
                    <a:pt x="3788" y="923"/>
                  </a:cubicBezTo>
                  <a:cubicBezTo>
                    <a:pt x="3783" y="922"/>
                    <a:pt x="3783" y="922"/>
                    <a:pt x="3783" y="922"/>
                  </a:cubicBezTo>
                  <a:cubicBezTo>
                    <a:pt x="3778" y="916"/>
                    <a:pt x="3773" y="909"/>
                    <a:pt x="3768" y="902"/>
                  </a:cubicBezTo>
                  <a:cubicBezTo>
                    <a:pt x="3790" y="905"/>
                    <a:pt x="3790" y="905"/>
                    <a:pt x="3790" y="905"/>
                  </a:cubicBezTo>
                  <a:lnTo>
                    <a:pt x="3788" y="921"/>
                  </a:lnTo>
                  <a:close/>
                  <a:moveTo>
                    <a:pt x="3792" y="889"/>
                  </a:moveTo>
                  <a:cubicBezTo>
                    <a:pt x="3779" y="888"/>
                    <a:pt x="3767" y="887"/>
                    <a:pt x="3754" y="886"/>
                  </a:cubicBezTo>
                  <a:cubicBezTo>
                    <a:pt x="3748" y="879"/>
                    <a:pt x="3742" y="873"/>
                    <a:pt x="3736" y="867"/>
                  </a:cubicBezTo>
                  <a:cubicBezTo>
                    <a:pt x="3755" y="868"/>
                    <a:pt x="3774" y="869"/>
                    <a:pt x="3794" y="871"/>
                  </a:cubicBezTo>
                  <a:cubicBezTo>
                    <a:pt x="3793" y="877"/>
                    <a:pt x="3793" y="883"/>
                    <a:pt x="3792" y="889"/>
                  </a:cubicBezTo>
                  <a:close/>
                  <a:moveTo>
                    <a:pt x="3796" y="856"/>
                  </a:moveTo>
                  <a:cubicBezTo>
                    <a:pt x="3770" y="853"/>
                    <a:pt x="3744" y="852"/>
                    <a:pt x="3720" y="851"/>
                  </a:cubicBezTo>
                  <a:cubicBezTo>
                    <a:pt x="3713" y="845"/>
                    <a:pt x="3707" y="839"/>
                    <a:pt x="3700" y="833"/>
                  </a:cubicBezTo>
                  <a:cubicBezTo>
                    <a:pt x="3730" y="835"/>
                    <a:pt x="3764" y="834"/>
                    <a:pt x="3798" y="838"/>
                  </a:cubicBezTo>
                  <a:cubicBezTo>
                    <a:pt x="3797" y="844"/>
                    <a:pt x="3797" y="850"/>
                    <a:pt x="3796" y="856"/>
                  </a:cubicBezTo>
                  <a:close/>
                  <a:moveTo>
                    <a:pt x="3838" y="955"/>
                  </a:moveTo>
                  <a:cubicBezTo>
                    <a:pt x="3838" y="955"/>
                    <a:pt x="3838" y="955"/>
                    <a:pt x="3838" y="955"/>
                  </a:cubicBezTo>
                  <a:cubicBezTo>
                    <a:pt x="3836" y="955"/>
                    <a:pt x="3836" y="955"/>
                    <a:pt x="3836" y="955"/>
                  </a:cubicBezTo>
                  <a:cubicBezTo>
                    <a:pt x="3825" y="953"/>
                    <a:pt x="3825" y="953"/>
                    <a:pt x="3825" y="953"/>
                  </a:cubicBezTo>
                  <a:cubicBezTo>
                    <a:pt x="3828" y="926"/>
                    <a:pt x="3828" y="926"/>
                    <a:pt x="3828" y="926"/>
                  </a:cubicBezTo>
                  <a:cubicBezTo>
                    <a:pt x="3849" y="721"/>
                    <a:pt x="3849" y="721"/>
                    <a:pt x="3849" y="721"/>
                  </a:cubicBezTo>
                  <a:cubicBezTo>
                    <a:pt x="3849" y="721"/>
                    <a:pt x="3849" y="721"/>
                    <a:pt x="3849" y="721"/>
                  </a:cubicBezTo>
                  <a:cubicBezTo>
                    <a:pt x="3853" y="686"/>
                    <a:pt x="3853" y="686"/>
                    <a:pt x="3853" y="686"/>
                  </a:cubicBezTo>
                  <a:cubicBezTo>
                    <a:pt x="3849" y="721"/>
                    <a:pt x="3849" y="721"/>
                    <a:pt x="3849" y="721"/>
                  </a:cubicBezTo>
                  <a:cubicBezTo>
                    <a:pt x="3873" y="723"/>
                    <a:pt x="3873" y="723"/>
                    <a:pt x="3873" y="723"/>
                  </a:cubicBezTo>
                  <a:lnTo>
                    <a:pt x="3838" y="955"/>
                  </a:lnTo>
                  <a:close/>
                  <a:moveTo>
                    <a:pt x="3884" y="671"/>
                  </a:moveTo>
                  <a:cubicBezTo>
                    <a:pt x="3876" y="670"/>
                    <a:pt x="3876" y="670"/>
                    <a:pt x="3876" y="670"/>
                  </a:cubicBezTo>
                  <a:cubicBezTo>
                    <a:pt x="3876" y="670"/>
                    <a:pt x="3876" y="670"/>
                    <a:pt x="3876" y="670"/>
                  </a:cubicBezTo>
                  <a:cubicBezTo>
                    <a:pt x="3855" y="668"/>
                    <a:pt x="3855" y="668"/>
                    <a:pt x="3855" y="668"/>
                  </a:cubicBezTo>
                  <a:cubicBezTo>
                    <a:pt x="3855" y="668"/>
                    <a:pt x="3855" y="668"/>
                    <a:pt x="3855" y="668"/>
                  </a:cubicBezTo>
                  <a:cubicBezTo>
                    <a:pt x="3854" y="668"/>
                    <a:pt x="3854" y="668"/>
                    <a:pt x="3854" y="668"/>
                  </a:cubicBezTo>
                  <a:cubicBezTo>
                    <a:pt x="3861" y="598"/>
                    <a:pt x="3861" y="598"/>
                    <a:pt x="3861" y="598"/>
                  </a:cubicBezTo>
                  <a:cubicBezTo>
                    <a:pt x="3862" y="598"/>
                    <a:pt x="3862" y="598"/>
                    <a:pt x="3862" y="598"/>
                  </a:cubicBezTo>
                  <a:cubicBezTo>
                    <a:pt x="3892" y="601"/>
                    <a:pt x="3892" y="601"/>
                    <a:pt x="3892" y="601"/>
                  </a:cubicBezTo>
                  <a:lnTo>
                    <a:pt x="3884" y="671"/>
                  </a:lnTo>
                  <a:close/>
                  <a:moveTo>
                    <a:pt x="3893" y="548"/>
                  </a:moveTo>
                  <a:cubicBezTo>
                    <a:pt x="3867" y="545"/>
                    <a:pt x="3867" y="545"/>
                    <a:pt x="3867" y="545"/>
                  </a:cubicBezTo>
                  <a:cubicBezTo>
                    <a:pt x="3867" y="545"/>
                    <a:pt x="3867" y="545"/>
                    <a:pt x="3867" y="545"/>
                  </a:cubicBezTo>
                  <a:cubicBezTo>
                    <a:pt x="3885" y="362"/>
                    <a:pt x="3885" y="362"/>
                    <a:pt x="3885" y="362"/>
                  </a:cubicBezTo>
                  <a:cubicBezTo>
                    <a:pt x="3886" y="362"/>
                    <a:pt x="3886" y="362"/>
                    <a:pt x="3886" y="362"/>
                  </a:cubicBezTo>
                  <a:cubicBezTo>
                    <a:pt x="3918" y="366"/>
                    <a:pt x="3918" y="366"/>
                    <a:pt x="3918" y="366"/>
                  </a:cubicBezTo>
                  <a:cubicBezTo>
                    <a:pt x="3918" y="366"/>
                    <a:pt x="3918" y="366"/>
                    <a:pt x="3918" y="366"/>
                  </a:cubicBezTo>
                  <a:cubicBezTo>
                    <a:pt x="3921" y="366"/>
                    <a:pt x="3921" y="366"/>
                    <a:pt x="3921" y="366"/>
                  </a:cubicBezTo>
                  <a:cubicBezTo>
                    <a:pt x="3899" y="548"/>
                    <a:pt x="3899" y="548"/>
                    <a:pt x="3899" y="548"/>
                  </a:cubicBezTo>
                  <a:lnTo>
                    <a:pt x="3893" y="548"/>
                  </a:lnTo>
                  <a:close/>
                  <a:moveTo>
                    <a:pt x="3924" y="940"/>
                  </a:moveTo>
                  <a:cubicBezTo>
                    <a:pt x="3919" y="942"/>
                    <a:pt x="3914" y="944"/>
                    <a:pt x="3908" y="945"/>
                  </a:cubicBezTo>
                  <a:cubicBezTo>
                    <a:pt x="3912" y="897"/>
                    <a:pt x="3912" y="897"/>
                    <a:pt x="3912" y="897"/>
                  </a:cubicBezTo>
                  <a:cubicBezTo>
                    <a:pt x="3920" y="728"/>
                    <a:pt x="3920" y="728"/>
                    <a:pt x="3920" y="728"/>
                  </a:cubicBezTo>
                  <a:cubicBezTo>
                    <a:pt x="3945" y="731"/>
                    <a:pt x="3945" y="731"/>
                    <a:pt x="3945" y="731"/>
                  </a:cubicBezTo>
                  <a:lnTo>
                    <a:pt x="3924" y="940"/>
                  </a:lnTo>
                  <a:close/>
                  <a:moveTo>
                    <a:pt x="3950" y="678"/>
                  </a:moveTo>
                  <a:cubicBezTo>
                    <a:pt x="3948" y="677"/>
                    <a:pt x="3948" y="677"/>
                    <a:pt x="3948" y="677"/>
                  </a:cubicBezTo>
                  <a:cubicBezTo>
                    <a:pt x="3948" y="678"/>
                    <a:pt x="3948" y="678"/>
                    <a:pt x="3948" y="678"/>
                  </a:cubicBezTo>
                  <a:cubicBezTo>
                    <a:pt x="3927" y="675"/>
                    <a:pt x="3927" y="675"/>
                    <a:pt x="3927" y="675"/>
                  </a:cubicBezTo>
                  <a:cubicBezTo>
                    <a:pt x="3927" y="675"/>
                    <a:pt x="3927" y="675"/>
                    <a:pt x="3927" y="675"/>
                  </a:cubicBezTo>
                  <a:cubicBezTo>
                    <a:pt x="3921" y="675"/>
                    <a:pt x="3921" y="675"/>
                    <a:pt x="3921" y="675"/>
                  </a:cubicBezTo>
                  <a:cubicBezTo>
                    <a:pt x="3920" y="675"/>
                    <a:pt x="3920" y="675"/>
                    <a:pt x="3920" y="675"/>
                  </a:cubicBezTo>
                  <a:cubicBezTo>
                    <a:pt x="3920" y="675"/>
                    <a:pt x="3920" y="675"/>
                    <a:pt x="3920" y="675"/>
                  </a:cubicBezTo>
                  <a:cubicBezTo>
                    <a:pt x="3926" y="605"/>
                    <a:pt x="3926" y="605"/>
                    <a:pt x="3926" y="605"/>
                  </a:cubicBezTo>
                  <a:cubicBezTo>
                    <a:pt x="3926" y="605"/>
                    <a:pt x="3926" y="605"/>
                    <a:pt x="3926" y="605"/>
                  </a:cubicBezTo>
                  <a:cubicBezTo>
                    <a:pt x="3927" y="605"/>
                    <a:pt x="3927" y="605"/>
                    <a:pt x="3927" y="605"/>
                  </a:cubicBezTo>
                  <a:cubicBezTo>
                    <a:pt x="3932" y="605"/>
                    <a:pt x="3932" y="605"/>
                    <a:pt x="3932" y="605"/>
                  </a:cubicBezTo>
                  <a:cubicBezTo>
                    <a:pt x="3932" y="605"/>
                    <a:pt x="3932" y="605"/>
                    <a:pt x="3932" y="605"/>
                  </a:cubicBezTo>
                  <a:cubicBezTo>
                    <a:pt x="3956" y="608"/>
                    <a:pt x="3956" y="608"/>
                    <a:pt x="3956" y="608"/>
                  </a:cubicBezTo>
                  <a:cubicBezTo>
                    <a:pt x="3957" y="608"/>
                    <a:pt x="3957" y="608"/>
                    <a:pt x="3957" y="608"/>
                  </a:cubicBezTo>
                  <a:lnTo>
                    <a:pt x="3950" y="678"/>
                  </a:lnTo>
                  <a:close/>
                  <a:moveTo>
                    <a:pt x="3965" y="930"/>
                  </a:moveTo>
                  <a:cubicBezTo>
                    <a:pt x="3966" y="926"/>
                    <a:pt x="3966" y="926"/>
                    <a:pt x="3966" y="926"/>
                  </a:cubicBezTo>
                  <a:cubicBezTo>
                    <a:pt x="3981" y="927"/>
                    <a:pt x="3981" y="927"/>
                    <a:pt x="3981" y="927"/>
                  </a:cubicBezTo>
                  <a:cubicBezTo>
                    <a:pt x="3976" y="928"/>
                    <a:pt x="3971" y="929"/>
                    <a:pt x="3965" y="930"/>
                  </a:cubicBezTo>
                  <a:close/>
                  <a:moveTo>
                    <a:pt x="4779" y="638"/>
                  </a:moveTo>
                  <a:cubicBezTo>
                    <a:pt x="4748" y="638"/>
                    <a:pt x="4722" y="613"/>
                    <a:pt x="4721" y="582"/>
                  </a:cubicBezTo>
                  <a:cubicBezTo>
                    <a:pt x="4721" y="550"/>
                    <a:pt x="4746" y="524"/>
                    <a:pt x="4777" y="524"/>
                  </a:cubicBezTo>
                  <a:cubicBezTo>
                    <a:pt x="4793" y="523"/>
                    <a:pt x="4807" y="529"/>
                    <a:pt x="4817" y="539"/>
                  </a:cubicBezTo>
                  <a:cubicBezTo>
                    <a:pt x="4794" y="561"/>
                    <a:pt x="4794" y="561"/>
                    <a:pt x="4794" y="561"/>
                  </a:cubicBezTo>
                  <a:cubicBezTo>
                    <a:pt x="4778" y="574"/>
                    <a:pt x="4778" y="574"/>
                    <a:pt x="4778" y="574"/>
                  </a:cubicBezTo>
                  <a:cubicBezTo>
                    <a:pt x="4778" y="574"/>
                    <a:pt x="4778" y="574"/>
                    <a:pt x="4778" y="574"/>
                  </a:cubicBezTo>
                  <a:cubicBezTo>
                    <a:pt x="4778" y="574"/>
                    <a:pt x="4778" y="574"/>
                    <a:pt x="4778" y="574"/>
                  </a:cubicBezTo>
                  <a:cubicBezTo>
                    <a:pt x="4778" y="574"/>
                    <a:pt x="4778" y="574"/>
                    <a:pt x="4778" y="574"/>
                  </a:cubicBezTo>
                  <a:cubicBezTo>
                    <a:pt x="4751" y="554"/>
                    <a:pt x="4751" y="554"/>
                    <a:pt x="4751" y="554"/>
                  </a:cubicBezTo>
                  <a:cubicBezTo>
                    <a:pt x="4751" y="554"/>
                    <a:pt x="4751" y="554"/>
                    <a:pt x="4751" y="554"/>
                  </a:cubicBezTo>
                  <a:cubicBezTo>
                    <a:pt x="4751" y="554"/>
                    <a:pt x="4751" y="554"/>
                    <a:pt x="4751" y="554"/>
                  </a:cubicBezTo>
                  <a:cubicBezTo>
                    <a:pt x="4761" y="567"/>
                    <a:pt x="4761" y="567"/>
                    <a:pt x="4761" y="567"/>
                  </a:cubicBezTo>
                  <a:cubicBezTo>
                    <a:pt x="4772" y="581"/>
                    <a:pt x="4772" y="581"/>
                    <a:pt x="4772" y="581"/>
                  </a:cubicBezTo>
                  <a:cubicBezTo>
                    <a:pt x="4772" y="585"/>
                    <a:pt x="4775" y="587"/>
                    <a:pt x="4778" y="587"/>
                  </a:cubicBezTo>
                  <a:cubicBezTo>
                    <a:pt x="4780" y="587"/>
                    <a:pt x="4781" y="587"/>
                    <a:pt x="4783" y="586"/>
                  </a:cubicBezTo>
                  <a:cubicBezTo>
                    <a:pt x="4784" y="585"/>
                    <a:pt x="4785" y="583"/>
                    <a:pt x="4785" y="581"/>
                  </a:cubicBezTo>
                  <a:cubicBezTo>
                    <a:pt x="4785" y="581"/>
                    <a:pt x="4785" y="581"/>
                    <a:pt x="4785" y="581"/>
                  </a:cubicBezTo>
                  <a:cubicBezTo>
                    <a:pt x="4785" y="581"/>
                    <a:pt x="4785" y="580"/>
                    <a:pt x="4785" y="580"/>
                  </a:cubicBezTo>
                  <a:cubicBezTo>
                    <a:pt x="4799" y="562"/>
                    <a:pt x="4799" y="562"/>
                    <a:pt x="4799" y="562"/>
                  </a:cubicBezTo>
                  <a:cubicBezTo>
                    <a:pt x="4818" y="539"/>
                    <a:pt x="4818" y="539"/>
                    <a:pt x="4818" y="539"/>
                  </a:cubicBezTo>
                  <a:cubicBezTo>
                    <a:pt x="4828" y="550"/>
                    <a:pt x="4835" y="564"/>
                    <a:pt x="4835" y="580"/>
                  </a:cubicBezTo>
                  <a:cubicBezTo>
                    <a:pt x="4836" y="611"/>
                    <a:pt x="4811" y="638"/>
                    <a:pt x="4779" y="638"/>
                  </a:cubicBezTo>
                  <a:close/>
                  <a:moveTo>
                    <a:pt x="5431" y="729"/>
                  </a:moveTo>
                  <a:cubicBezTo>
                    <a:pt x="5466" y="729"/>
                    <a:pt x="5466" y="729"/>
                    <a:pt x="5466" y="729"/>
                  </a:cubicBezTo>
                  <a:cubicBezTo>
                    <a:pt x="5466" y="761"/>
                    <a:pt x="5466" y="761"/>
                    <a:pt x="5466" y="761"/>
                  </a:cubicBezTo>
                  <a:cubicBezTo>
                    <a:pt x="5431" y="761"/>
                    <a:pt x="5431" y="761"/>
                    <a:pt x="5431" y="761"/>
                  </a:cubicBezTo>
                  <a:lnTo>
                    <a:pt x="5431" y="729"/>
                  </a:lnTo>
                  <a:close/>
                  <a:moveTo>
                    <a:pt x="5431" y="779"/>
                  </a:moveTo>
                  <a:cubicBezTo>
                    <a:pt x="5466" y="779"/>
                    <a:pt x="5466" y="779"/>
                    <a:pt x="5466" y="779"/>
                  </a:cubicBezTo>
                  <a:cubicBezTo>
                    <a:pt x="5466" y="829"/>
                    <a:pt x="5466" y="829"/>
                    <a:pt x="5466" y="829"/>
                  </a:cubicBezTo>
                  <a:cubicBezTo>
                    <a:pt x="5431" y="829"/>
                    <a:pt x="5431" y="829"/>
                    <a:pt x="5431" y="829"/>
                  </a:cubicBezTo>
                  <a:lnTo>
                    <a:pt x="5431" y="779"/>
                  </a:lnTo>
                  <a:close/>
                  <a:moveTo>
                    <a:pt x="5343" y="729"/>
                  </a:moveTo>
                  <a:cubicBezTo>
                    <a:pt x="5378" y="729"/>
                    <a:pt x="5378" y="729"/>
                    <a:pt x="5378" y="729"/>
                  </a:cubicBezTo>
                  <a:cubicBezTo>
                    <a:pt x="5378" y="761"/>
                    <a:pt x="5378" y="761"/>
                    <a:pt x="5378" y="761"/>
                  </a:cubicBezTo>
                  <a:cubicBezTo>
                    <a:pt x="5343" y="761"/>
                    <a:pt x="5343" y="761"/>
                    <a:pt x="5343" y="761"/>
                  </a:cubicBezTo>
                  <a:lnTo>
                    <a:pt x="5343" y="729"/>
                  </a:lnTo>
                  <a:close/>
                  <a:moveTo>
                    <a:pt x="5343" y="779"/>
                  </a:moveTo>
                  <a:cubicBezTo>
                    <a:pt x="5378" y="779"/>
                    <a:pt x="5378" y="779"/>
                    <a:pt x="5378" y="779"/>
                  </a:cubicBezTo>
                  <a:cubicBezTo>
                    <a:pt x="5378" y="829"/>
                    <a:pt x="5378" y="829"/>
                    <a:pt x="5378" y="829"/>
                  </a:cubicBezTo>
                  <a:cubicBezTo>
                    <a:pt x="5343" y="829"/>
                    <a:pt x="5343" y="829"/>
                    <a:pt x="5343" y="829"/>
                  </a:cubicBezTo>
                  <a:lnTo>
                    <a:pt x="5343" y="779"/>
                  </a:lnTo>
                  <a:close/>
                  <a:moveTo>
                    <a:pt x="5255" y="728"/>
                  </a:moveTo>
                  <a:cubicBezTo>
                    <a:pt x="5291" y="729"/>
                    <a:pt x="5291" y="729"/>
                    <a:pt x="5291" y="729"/>
                  </a:cubicBezTo>
                  <a:cubicBezTo>
                    <a:pt x="5291" y="761"/>
                    <a:pt x="5291" y="761"/>
                    <a:pt x="5291" y="761"/>
                  </a:cubicBezTo>
                  <a:cubicBezTo>
                    <a:pt x="5255" y="760"/>
                    <a:pt x="5255" y="760"/>
                    <a:pt x="5255" y="760"/>
                  </a:cubicBezTo>
                  <a:lnTo>
                    <a:pt x="5255" y="728"/>
                  </a:lnTo>
                  <a:close/>
                  <a:moveTo>
                    <a:pt x="5255" y="779"/>
                  </a:moveTo>
                  <a:cubicBezTo>
                    <a:pt x="5291" y="779"/>
                    <a:pt x="5291" y="779"/>
                    <a:pt x="5291" y="779"/>
                  </a:cubicBezTo>
                  <a:cubicBezTo>
                    <a:pt x="5291" y="829"/>
                    <a:pt x="5291" y="829"/>
                    <a:pt x="5291" y="829"/>
                  </a:cubicBezTo>
                  <a:cubicBezTo>
                    <a:pt x="5255" y="829"/>
                    <a:pt x="5255" y="829"/>
                    <a:pt x="5255" y="829"/>
                  </a:cubicBezTo>
                  <a:lnTo>
                    <a:pt x="5255" y="779"/>
                  </a:lnTo>
                  <a:close/>
                  <a:moveTo>
                    <a:pt x="5167" y="728"/>
                  </a:moveTo>
                  <a:cubicBezTo>
                    <a:pt x="5203" y="728"/>
                    <a:pt x="5203" y="728"/>
                    <a:pt x="5203" y="728"/>
                  </a:cubicBezTo>
                  <a:cubicBezTo>
                    <a:pt x="5203" y="760"/>
                    <a:pt x="5203" y="760"/>
                    <a:pt x="5203" y="760"/>
                  </a:cubicBezTo>
                  <a:cubicBezTo>
                    <a:pt x="5167" y="760"/>
                    <a:pt x="5167" y="760"/>
                    <a:pt x="5167" y="760"/>
                  </a:cubicBezTo>
                  <a:lnTo>
                    <a:pt x="5167" y="728"/>
                  </a:lnTo>
                  <a:close/>
                  <a:moveTo>
                    <a:pt x="5167" y="778"/>
                  </a:moveTo>
                  <a:cubicBezTo>
                    <a:pt x="5203" y="778"/>
                    <a:pt x="5203" y="778"/>
                    <a:pt x="5203" y="778"/>
                  </a:cubicBezTo>
                  <a:cubicBezTo>
                    <a:pt x="5203" y="829"/>
                    <a:pt x="5203" y="829"/>
                    <a:pt x="5203" y="829"/>
                  </a:cubicBezTo>
                  <a:cubicBezTo>
                    <a:pt x="5167" y="829"/>
                    <a:pt x="5167" y="829"/>
                    <a:pt x="5167" y="829"/>
                  </a:cubicBezTo>
                  <a:lnTo>
                    <a:pt x="5167" y="778"/>
                  </a:lnTo>
                  <a:close/>
                  <a:moveTo>
                    <a:pt x="5216" y="938"/>
                  </a:moveTo>
                  <a:cubicBezTo>
                    <a:pt x="5216" y="940"/>
                    <a:pt x="5216" y="941"/>
                    <a:pt x="5216" y="942"/>
                  </a:cubicBezTo>
                  <a:cubicBezTo>
                    <a:pt x="5214" y="943"/>
                    <a:pt x="5212" y="944"/>
                    <a:pt x="5209" y="945"/>
                  </a:cubicBezTo>
                  <a:cubicBezTo>
                    <a:pt x="5166" y="945"/>
                    <a:pt x="5166" y="945"/>
                    <a:pt x="5166" y="945"/>
                  </a:cubicBezTo>
                  <a:cubicBezTo>
                    <a:pt x="5166" y="943"/>
                    <a:pt x="5166" y="941"/>
                    <a:pt x="5166" y="938"/>
                  </a:cubicBezTo>
                  <a:cubicBezTo>
                    <a:pt x="5166" y="875"/>
                    <a:pt x="5166" y="875"/>
                    <a:pt x="5166" y="875"/>
                  </a:cubicBezTo>
                  <a:cubicBezTo>
                    <a:pt x="5166" y="860"/>
                    <a:pt x="5177" y="847"/>
                    <a:pt x="5191" y="847"/>
                  </a:cubicBezTo>
                  <a:cubicBezTo>
                    <a:pt x="5205" y="847"/>
                    <a:pt x="5216" y="860"/>
                    <a:pt x="5216" y="875"/>
                  </a:cubicBezTo>
                  <a:lnTo>
                    <a:pt x="5216" y="938"/>
                  </a:lnTo>
                  <a:close/>
                  <a:moveTo>
                    <a:pt x="5304" y="903"/>
                  </a:moveTo>
                  <a:cubicBezTo>
                    <a:pt x="5287" y="909"/>
                    <a:pt x="5270" y="916"/>
                    <a:pt x="5254" y="923"/>
                  </a:cubicBezTo>
                  <a:cubicBezTo>
                    <a:pt x="5254" y="876"/>
                    <a:pt x="5254" y="876"/>
                    <a:pt x="5254" y="876"/>
                  </a:cubicBezTo>
                  <a:cubicBezTo>
                    <a:pt x="5254" y="860"/>
                    <a:pt x="5265" y="847"/>
                    <a:pt x="5279" y="847"/>
                  </a:cubicBezTo>
                  <a:cubicBezTo>
                    <a:pt x="5293" y="847"/>
                    <a:pt x="5304" y="860"/>
                    <a:pt x="5304" y="876"/>
                  </a:cubicBezTo>
                  <a:lnTo>
                    <a:pt x="5304" y="903"/>
                  </a:lnTo>
                  <a:close/>
                  <a:moveTo>
                    <a:pt x="5392" y="881"/>
                  </a:moveTo>
                  <a:cubicBezTo>
                    <a:pt x="5375" y="884"/>
                    <a:pt x="5358" y="888"/>
                    <a:pt x="5342" y="892"/>
                  </a:cubicBezTo>
                  <a:cubicBezTo>
                    <a:pt x="5342" y="876"/>
                    <a:pt x="5342" y="876"/>
                    <a:pt x="5342" y="876"/>
                  </a:cubicBezTo>
                  <a:cubicBezTo>
                    <a:pt x="5342" y="860"/>
                    <a:pt x="5353" y="847"/>
                    <a:pt x="5367" y="847"/>
                  </a:cubicBezTo>
                  <a:cubicBezTo>
                    <a:pt x="5381" y="847"/>
                    <a:pt x="5392" y="860"/>
                    <a:pt x="5392" y="876"/>
                  </a:cubicBezTo>
                  <a:lnTo>
                    <a:pt x="5392" y="881"/>
                  </a:lnTo>
                  <a:close/>
                  <a:moveTo>
                    <a:pt x="5430" y="876"/>
                  </a:moveTo>
                  <a:cubicBezTo>
                    <a:pt x="5430" y="861"/>
                    <a:pt x="5441" y="849"/>
                    <a:pt x="5455" y="849"/>
                  </a:cubicBezTo>
                  <a:cubicBezTo>
                    <a:pt x="5468" y="849"/>
                    <a:pt x="5478" y="860"/>
                    <a:pt x="5480" y="874"/>
                  </a:cubicBezTo>
                  <a:cubicBezTo>
                    <a:pt x="5463" y="874"/>
                    <a:pt x="5446" y="875"/>
                    <a:pt x="5430" y="876"/>
                  </a:cubicBezTo>
                  <a:close/>
                  <a:moveTo>
                    <a:pt x="5519" y="779"/>
                  </a:moveTo>
                  <a:cubicBezTo>
                    <a:pt x="5554" y="779"/>
                    <a:pt x="5554" y="779"/>
                    <a:pt x="5554" y="779"/>
                  </a:cubicBezTo>
                  <a:cubicBezTo>
                    <a:pt x="5554" y="829"/>
                    <a:pt x="5554" y="829"/>
                    <a:pt x="5554" y="829"/>
                  </a:cubicBezTo>
                  <a:cubicBezTo>
                    <a:pt x="5519" y="829"/>
                    <a:pt x="5519" y="829"/>
                    <a:pt x="5519" y="829"/>
                  </a:cubicBezTo>
                  <a:lnTo>
                    <a:pt x="5519" y="779"/>
                  </a:lnTo>
                  <a:close/>
                  <a:moveTo>
                    <a:pt x="5568" y="879"/>
                  </a:moveTo>
                  <a:cubicBezTo>
                    <a:pt x="5552" y="877"/>
                    <a:pt x="5535" y="875"/>
                    <a:pt x="5518" y="874"/>
                  </a:cubicBezTo>
                  <a:cubicBezTo>
                    <a:pt x="5518" y="874"/>
                    <a:pt x="5518" y="874"/>
                    <a:pt x="5518" y="874"/>
                  </a:cubicBezTo>
                  <a:cubicBezTo>
                    <a:pt x="5518" y="858"/>
                    <a:pt x="5529" y="845"/>
                    <a:pt x="5543" y="845"/>
                  </a:cubicBezTo>
                  <a:cubicBezTo>
                    <a:pt x="5553" y="845"/>
                    <a:pt x="5562" y="852"/>
                    <a:pt x="5566" y="862"/>
                  </a:cubicBezTo>
                  <a:cubicBezTo>
                    <a:pt x="5567" y="866"/>
                    <a:pt x="5568" y="870"/>
                    <a:pt x="5568" y="874"/>
                  </a:cubicBezTo>
                  <a:lnTo>
                    <a:pt x="5568" y="879"/>
                  </a:lnTo>
                  <a:close/>
                  <a:moveTo>
                    <a:pt x="5830" y="989"/>
                  </a:moveTo>
                  <a:cubicBezTo>
                    <a:pt x="5782" y="953"/>
                    <a:pt x="5730" y="925"/>
                    <a:pt x="5673" y="905"/>
                  </a:cubicBezTo>
                  <a:cubicBezTo>
                    <a:pt x="5673" y="722"/>
                    <a:pt x="5673" y="722"/>
                    <a:pt x="5673" y="722"/>
                  </a:cubicBezTo>
                  <a:cubicBezTo>
                    <a:pt x="5673" y="670"/>
                    <a:pt x="5709" y="628"/>
                    <a:pt x="5752" y="628"/>
                  </a:cubicBezTo>
                  <a:cubicBezTo>
                    <a:pt x="5753" y="628"/>
                    <a:pt x="5754" y="628"/>
                    <a:pt x="5754" y="628"/>
                  </a:cubicBezTo>
                  <a:cubicBezTo>
                    <a:pt x="5797" y="629"/>
                    <a:pt x="5831" y="671"/>
                    <a:pt x="5831" y="722"/>
                  </a:cubicBezTo>
                  <a:lnTo>
                    <a:pt x="5830" y="989"/>
                  </a:lnTo>
                  <a:close/>
                  <a:moveTo>
                    <a:pt x="5952" y="782"/>
                  </a:moveTo>
                  <a:cubicBezTo>
                    <a:pt x="5987" y="782"/>
                    <a:pt x="5987" y="782"/>
                    <a:pt x="5987" y="782"/>
                  </a:cubicBezTo>
                  <a:cubicBezTo>
                    <a:pt x="5987" y="832"/>
                    <a:pt x="5987" y="832"/>
                    <a:pt x="5987" y="832"/>
                  </a:cubicBezTo>
                  <a:cubicBezTo>
                    <a:pt x="5952" y="832"/>
                    <a:pt x="5952" y="832"/>
                    <a:pt x="5952" y="832"/>
                  </a:cubicBezTo>
                  <a:lnTo>
                    <a:pt x="5952" y="782"/>
                  </a:lnTo>
                  <a:close/>
                  <a:moveTo>
                    <a:pt x="5880" y="1031"/>
                  </a:moveTo>
                  <a:cubicBezTo>
                    <a:pt x="5876" y="1028"/>
                    <a:pt x="5873" y="1025"/>
                    <a:pt x="5869" y="1022"/>
                  </a:cubicBezTo>
                  <a:cubicBezTo>
                    <a:pt x="5940" y="989"/>
                    <a:pt x="5940" y="989"/>
                    <a:pt x="5940" y="989"/>
                  </a:cubicBezTo>
                  <a:cubicBezTo>
                    <a:pt x="5919" y="1002"/>
                    <a:pt x="5899" y="1016"/>
                    <a:pt x="5880" y="1031"/>
                  </a:cubicBezTo>
                  <a:close/>
                  <a:moveTo>
                    <a:pt x="5988" y="940"/>
                  </a:moveTo>
                  <a:cubicBezTo>
                    <a:pt x="5988" y="942"/>
                    <a:pt x="5988" y="945"/>
                    <a:pt x="5987" y="947"/>
                  </a:cubicBezTo>
                  <a:cubicBezTo>
                    <a:pt x="5938" y="947"/>
                    <a:pt x="5938" y="947"/>
                    <a:pt x="5938" y="947"/>
                  </a:cubicBezTo>
                  <a:cubicBezTo>
                    <a:pt x="5938" y="944"/>
                    <a:pt x="5937" y="942"/>
                    <a:pt x="5937" y="940"/>
                  </a:cubicBezTo>
                  <a:cubicBezTo>
                    <a:pt x="5937" y="877"/>
                    <a:pt x="5937" y="877"/>
                    <a:pt x="5937" y="877"/>
                  </a:cubicBezTo>
                  <a:cubicBezTo>
                    <a:pt x="5937" y="861"/>
                    <a:pt x="5949" y="848"/>
                    <a:pt x="5963" y="848"/>
                  </a:cubicBezTo>
                  <a:cubicBezTo>
                    <a:pt x="5977" y="848"/>
                    <a:pt x="5988" y="861"/>
                    <a:pt x="5988" y="877"/>
                  </a:cubicBezTo>
                  <a:lnTo>
                    <a:pt x="5988" y="940"/>
                  </a:lnTo>
                  <a:close/>
                  <a:moveTo>
                    <a:pt x="6303" y="732"/>
                  </a:moveTo>
                  <a:cubicBezTo>
                    <a:pt x="6339" y="732"/>
                    <a:pt x="6339" y="732"/>
                    <a:pt x="6339" y="732"/>
                  </a:cubicBezTo>
                  <a:cubicBezTo>
                    <a:pt x="6339" y="764"/>
                    <a:pt x="6339" y="764"/>
                    <a:pt x="6339" y="764"/>
                  </a:cubicBezTo>
                  <a:cubicBezTo>
                    <a:pt x="6303" y="764"/>
                    <a:pt x="6303" y="764"/>
                    <a:pt x="6303" y="764"/>
                  </a:cubicBezTo>
                  <a:lnTo>
                    <a:pt x="6303" y="732"/>
                  </a:lnTo>
                  <a:close/>
                  <a:moveTo>
                    <a:pt x="6303" y="782"/>
                  </a:moveTo>
                  <a:cubicBezTo>
                    <a:pt x="6339" y="782"/>
                    <a:pt x="6339" y="782"/>
                    <a:pt x="6339" y="782"/>
                  </a:cubicBezTo>
                  <a:cubicBezTo>
                    <a:pt x="6339" y="833"/>
                    <a:pt x="6339" y="833"/>
                    <a:pt x="6339" y="833"/>
                  </a:cubicBezTo>
                  <a:cubicBezTo>
                    <a:pt x="6303" y="832"/>
                    <a:pt x="6303" y="832"/>
                    <a:pt x="6303" y="832"/>
                  </a:cubicBezTo>
                  <a:lnTo>
                    <a:pt x="6303" y="782"/>
                  </a:lnTo>
                  <a:close/>
                  <a:moveTo>
                    <a:pt x="6215" y="732"/>
                  </a:moveTo>
                  <a:cubicBezTo>
                    <a:pt x="6251" y="732"/>
                    <a:pt x="6251" y="732"/>
                    <a:pt x="6251" y="732"/>
                  </a:cubicBezTo>
                  <a:cubicBezTo>
                    <a:pt x="6251" y="764"/>
                    <a:pt x="6251" y="764"/>
                    <a:pt x="6251" y="764"/>
                  </a:cubicBezTo>
                  <a:cubicBezTo>
                    <a:pt x="6215" y="764"/>
                    <a:pt x="6215" y="764"/>
                    <a:pt x="6215" y="764"/>
                  </a:cubicBezTo>
                  <a:lnTo>
                    <a:pt x="6215" y="732"/>
                  </a:lnTo>
                  <a:close/>
                  <a:moveTo>
                    <a:pt x="6215" y="782"/>
                  </a:moveTo>
                  <a:cubicBezTo>
                    <a:pt x="6251" y="782"/>
                    <a:pt x="6251" y="782"/>
                    <a:pt x="6251" y="782"/>
                  </a:cubicBezTo>
                  <a:cubicBezTo>
                    <a:pt x="6251" y="832"/>
                    <a:pt x="6251" y="832"/>
                    <a:pt x="6251" y="832"/>
                  </a:cubicBezTo>
                  <a:cubicBezTo>
                    <a:pt x="6215" y="832"/>
                    <a:pt x="6215" y="832"/>
                    <a:pt x="6215" y="832"/>
                  </a:cubicBezTo>
                  <a:lnTo>
                    <a:pt x="6215" y="782"/>
                  </a:lnTo>
                  <a:close/>
                  <a:moveTo>
                    <a:pt x="6128" y="732"/>
                  </a:moveTo>
                  <a:cubicBezTo>
                    <a:pt x="6163" y="732"/>
                    <a:pt x="6163" y="732"/>
                    <a:pt x="6163" y="732"/>
                  </a:cubicBezTo>
                  <a:cubicBezTo>
                    <a:pt x="6163" y="764"/>
                    <a:pt x="6163" y="764"/>
                    <a:pt x="6163" y="764"/>
                  </a:cubicBezTo>
                  <a:cubicBezTo>
                    <a:pt x="6127" y="764"/>
                    <a:pt x="6127" y="764"/>
                    <a:pt x="6127" y="764"/>
                  </a:cubicBezTo>
                  <a:lnTo>
                    <a:pt x="6128" y="732"/>
                  </a:lnTo>
                  <a:close/>
                  <a:moveTo>
                    <a:pt x="6127" y="782"/>
                  </a:moveTo>
                  <a:cubicBezTo>
                    <a:pt x="6163" y="782"/>
                    <a:pt x="6163" y="782"/>
                    <a:pt x="6163" y="782"/>
                  </a:cubicBezTo>
                  <a:cubicBezTo>
                    <a:pt x="6163" y="832"/>
                    <a:pt x="6163" y="832"/>
                    <a:pt x="6163" y="832"/>
                  </a:cubicBezTo>
                  <a:cubicBezTo>
                    <a:pt x="6127" y="832"/>
                    <a:pt x="6127" y="832"/>
                    <a:pt x="6127" y="832"/>
                  </a:cubicBezTo>
                  <a:lnTo>
                    <a:pt x="6127" y="782"/>
                  </a:lnTo>
                  <a:close/>
                  <a:moveTo>
                    <a:pt x="6040" y="732"/>
                  </a:moveTo>
                  <a:cubicBezTo>
                    <a:pt x="6075" y="732"/>
                    <a:pt x="6075" y="732"/>
                    <a:pt x="6075" y="732"/>
                  </a:cubicBezTo>
                  <a:cubicBezTo>
                    <a:pt x="6075" y="764"/>
                    <a:pt x="6075" y="764"/>
                    <a:pt x="6075" y="764"/>
                  </a:cubicBezTo>
                  <a:cubicBezTo>
                    <a:pt x="6040" y="764"/>
                    <a:pt x="6040" y="764"/>
                    <a:pt x="6040" y="764"/>
                  </a:cubicBezTo>
                  <a:lnTo>
                    <a:pt x="6040" y="732"/>
                  </a:lnTo>
                  <a:close/>
                  <a:moveTo>
                    <a:pt x="6040" y="782"/>
                  </a:moveTo>
                  <a:cubicBezTo>
                    <a:pt x="6075" y="782"/>
                    <a:pt x="6075" y="782"/>
                    <a:pt x="6075" y="782"/>
                  </a:cubicBezTo>
                  <a:cubicBezTo>
                    <a:pt x="6075" y="832"/>
                    <a:pt x="6075" y="832"/>
                    <a:pt x="6075" y="832"/>
                  </a:cubicBezTo>
                  <a:cubicBezTo>
                    <a:pt x="6040" y="832"/>
                    <a:pt x="6040" y="832"/>
                    <a:pt x="6040" y="832"/>
                  </a:cubicBezTo>
                  <a:lnTo>
                    <a:pt x="6040" y="782"/>
                  </a:lnTo>
                  <a:close/>
                  <a:moveTo>
                    <a:pt x="6076" y="937"/>
                  </a:moveTo>
                  <a:cubicBezTo>
                    <a:pt x="6059" y="940"/>
                    <a:pt x="6042" y="945"/>
                    <a:pt x="6026" y="951"/>
                  </a:cubicBezTo>
                  <a:cubicBezTo>
                    <a:pt x="6026" y="948"/>
                    <a:pt x="6025" y="946"/>
                    <a:pt x="6025" y="944"/>
                  </a:cubicBezTo>
                  <a:cubicBezTo>
                    <a:pt x="6025" y="881"/>
                    <a:pt x="6025" y="881"/>
                    <a:pt x="6025" y="881"/>
                  </a:cubicBezTo>
                  <a:cubicBezTo>
                    <a:pt x="6025" y="865"/>
                    <a:pt x="6037" y="853"/>
                    <a:pt x="6051" y="853"/>
                  </a:cubicBezTo>
                  <a:cubicBezTo>
                    <a:pt x="6065" y="853"/>
                    <a:pt x="6076" y="865"/>
                    <a:pt x="6076" y="881"/>
                  </a:cubicBezTo>
                  <a:lnTo>
                    <a:pt x="6076" y="937"/>
                  </a:lnTo>
                  <a:close/>
                  <a:moveTo>
                    <a:pt x="6164" y="926"/>
                  </a:moveTo>
                  <a:cubicBezTo>
                    <a:pt x="6147" y="927"/>
                    <a:pt x="6130" y="928"/>
                    <a:pt x="6113" y="930"/>
                  </a:cubicBezTo>
                  <a:cubicBezTo>
                    <a:pt x="6113" y="879"/>
                    <a:pt x="6113" y="879"/>
                    <a:pt x="6113" y="879"/>
                  </a:cubicBezTo>
                  <a:cubicBezTo>
                    <a:pt x="6113" y="863"/>
                    <a:pt x="6125" y="851"/>
                    <a:pt x="6139" y="851"/>
                  </a:cubicBezTo>
                  <a:cubicBezTo>
                    <a:pt x="6153" y="851"/>
                    <a:pt x="6164" y="863"/>
                    <a:pt x="6164" y="879"/>
                  </a:cubicBezTo>
                  <a:lnTo>
                    <a:pt x="6164" y="926"/>
                  </a:lnTo>
                  <a:close/>
                  <a:moveTo>
                    <a:pt x="6252" y="932"/>
                  </a:moveTo>
                  <a:cubicBezTo>
                    <a:pt x="6235" y="930"/>
                    <a:pt x="6219" y="928"/>
                    <a:pt x="6201" y="927"/>
                  </a:cubicBezTo>
                  <a:cubicBezTo>
                    <a:pt x="6201" y="879"/>
                    <a:pt x="6201" y="879"/>
                    <a:pt x="6201" y="879"/>
                  </a:cubicBezTo>
                  <a:cubicBezTo>
                    <a:pt x="6202" y="864"/>
                    <a:pt x="6213" y="851"/>
                    <a:pt x="6227" y="851"/>
                  </a:cubicBezTo>
                  <a:cubicBezTo>
                    <a:pt x="6241" y="851"/>
                    <a:pt x="6252" y="864"/>
                    <a:pt x="6252" y="879"/>
                  </a:cubicBezTo>
                  <a:lnTo>
                    <a:pt x="6252" y="932"/>
                  </a:lnTo>
                  <a:close/>
                  <a:moveTo>
                    <a:pt x="6340" y="942"/>
                  </a:moveTo>
                  <a:cubicBezTo>
                    <a:pt x="6340" y="945"/>
                    <a:pt x="6340" y="947"/>
                    <a:pt x="6339" y="949"/>
                  </a:cubicBezTo>
                  <a:cubicBezTo>
                    <a:pt x="6322" y="949"/>
                    <a:pt x="6322" y="949"/>
                    <a:pt x="6322" y="949"/>
                  </a:cubicBezTo>
                  <a:cubicBezTo>
                    <a:pt x="6311" y="946"/>
                    <a:pt x="6300" y="943"/>
                    <a:pt x="6289" y="940"/>
                  </a:cubicBezTo>
                  <a:cubicBezTo>
                    <a:pt x="6290" y="879"/>
                    <a:pt x="6290" y="879"/>
                    <a:pt x="6290" y="879"/>
                  </a:cubicBezTo>
                  <a:cubicBezTo>
                    <a:pt x="6290" y="864"/>
                    <a:pt x="6301" y="851"/>
                    <a:pt x="6315" y="851"/>
                  </a:cubicBezTo>
                  <a:cubicBezTo>
                    <a:pt x="6329" y="851"/>
                    <a:pt x="6340" y="864"/>
                    <a:pt x="6340" y="879"/>
                  </a:cubicBezTo>
                  <a:lnTo>
                    <a:pt x="6340" y="9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0" name="Freeform 6"/>
            <p:cNvSpPr/>
            <p:nvPr userDrawn="1"/>
          </p:nvSpPr>
          <p:spPr bwMode="auto">
            <a:xfrm>
              <a:off x="555625" y="3208338"/>
              <a:ext cx="3175" cy="1588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0 w 1"/>
                <a:gd name="T7" fmla="*/ 0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1" name="Freeform 7"/>
            <p:cNvSpPr/>
            <p:nvPr userDrawn="1"/>
          </p:nvSpPr>
          <p:spPr bwMode="auto">
            <a:xfrm>
              <a:off x="858838" y="3041650"/>
              <a:ext cx="14288" cy="22225"/>
            </a:xfrm>
            <a:custGeom>
              <a:avLst/>
              <a:gdLst>
                <a:gd name="T0" fmla="*/ 6 w 8"/>
                <a:gd name="T1" fmla="*/ 3 h 11"/>
                <a:gd name="T2" fmla="*/ 5 w 8"/>
                <a:gd name="T3" fmla="*/ 0 h 11"/>
                <a:gd name="T4" fmla="*/ 5 w 8"/>
                <a:gd name="T5" fmla="*/ 11 h 11"/>
                <a:gd name="T6" fmla="*/ 5 w 8"/>
                <a:gd name="T7" fmla="*/ 11 h 11"/>
                <a:gd name="T8" fmla="*/ 6 w 8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1">
                  <a:moveTo>
                    <a:pt x="6" y="3"/>
                  </a:move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0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8" y="11"/>
                    <a:pt x="7" y="6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2" name="Freeform 8"/>
            <p:cNvSpPr/>
            <p:nvPr userDrawn="1"/>
          </p:nvSpPr>
          <p:spPr bwMode="auto">
            <a:xfrm>
              <a:off x="554038" y="3209925"/>
              <a:ext cx="6350" cy="4763"/>
            </a:xfrm>
            <a:custGeom>
              <a:avLst/>
              <a:gdLst>
                <a:gd name="T0" fmla="*/ 3 w 3"/>
                <a:gd name="T1" fmla="*/ 1 h 2"/>
                <a:gd name="T2" fmla="*/ 2 w 3"/>
                <a:gd name="T3" fmla="*/ 0 h 2"/>
                <a:gd name="T4" fmla="*/ 2 w 3"/>
                <a:gd name="T5" fmla="*/ 0 h 2"/>
                <a:gd name="T6" fmla="*/ 0 w 3"/>
                <a:gd name="T7" fmla="*/ 1 h 2"/>
                <a:gd name="T8" fmla="*/ 2 w 3"/>
                <a:gd name="T9" fmla="*/ 2 h 2"/>
                <a:gd name="T10" fmla="*/ 2 w 3"/>
                <a:gd name="T11" fmla="*/ 2 h 2"/>
                <a:gd name="T12" fmla="*/ 3 w 3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3" name="Freeform 9"/>
            <p:cNvSpPr/>
            <p:nvPr userDrawn="1"/>
          </p:nvSpPr>
          <p:spPr bwMode="auto">
            <a:xfrm>
              <a:off x="555625" y="3214688"/>
              <a:ext cx="3175" cy="15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4" name="Freeform 10"/>
            <p:cNvSpPr/>
            <p:nvPr userDrawn="1"/>
          </p:nvSpPr>
          <p:spPr bwMode="auto">
            <a:xfrm>
              <a:off x="860425" y="3084513"/>
              <a:ext cx="15875" cy="12700"/>
            </a:xfrm>
            <a:custGeom>
              <a:avLst/>
              <a:gdLst>
                <a:gd name="T0" fmla="*/ 8 w 8"/>
                <a:gd name="T1" fmla="*/ 4 h 7"/>
                <a:gd name="T2" fmla="*/ 4 w 8"/>
                <a:gd name="T3" fmla="*/ 0 h 7"/>
                <a:gd name="T4" fmla="*/ 3 w 8"/>
                <a:gd name="T5" fmla="*/ 0 h 7"/>
                <a:gd name="T6" fmla="*/ 0 w 8"/>
                <a:gd name="T7" fmla="*/ 4 h 7"/>
                <a:gd name="T8" fmla="*/ 2 w 8"/>
                <a:gd name="T9" fmla="*/ 6 h 7"/>
                <a:gd name="T10" fmla="*/ 4 w 8"/>
                <a:gd name="T11" fmla="*/ 7 h 7"/>
                <a:gd name="T12" fmla="*/ 8 w 8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8" y="2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1"/>
                    <a:pt x="0" y="2"/>
                    <a:pt x="0" y="4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6" y="7"/>
                    <a:pt x="8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5" name="Oval 11"/>
            <p:cNvSpPr>
              <a:spLocks noChangeArrowheads="1"/>
            </p:cNvSpPr>
            <p:nvPr userDrawn="1"/>
          </p:nvSpPr>
          <p:spPr bwMode="auto">
            <a:xfrm>
              <a:off x="866775" y="3097213"/>
              <a:ext cx="3175" cy="47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6" name="Freeform 12"/>
            <p:cNvSpPr/>
            <p:nvPr userDrawn="1"/>
          </p:nvSpPr>
          <p:spPr bwMode="auto">
            <a:xfrm>
              <a:off x="860425" y="3063875"/>
              <a:ext cx="12700" cy="15875"/>
            </a:xfrm>
            <a:custGeom>
              <a:avLst/>
              <a:gdLst>
                <a:gd name="T0" fmla="*/ 7 w 7"/>
                <a:gd name="T1" fmla="*/ 6 h 9"/>
                <a:gd name="T2" fmla="*/ 4 w 7"/>
                <a:gd name="T3" fmla="*/ 2 h 9"/>
                <a:gd name="T4" fmla="*/ 5 w 7"/>
                <a:gd name="T5" fmla="*/ 1 h 9"/>
                <a:gd name="T6" fmla="*/ 4 w 7"/>
                <a:gd name="T7" fmla="*/ 0 h 9"/>
                <a:gd name="T8" fmla="*/ 4 w 7"/>
                <a:gd name="T9" fmla="*/ 0 h 9"/>
                <a:gd name="T10" fmla="*/ 2 w 7"/>
                <a:gd name="T11" fmla="*/ 1 h 9"/>
                <a:gd name="T12" fmla="*/ 4 w 7"/>
                <a:gd name="T13" fmla="*/ 2 h 9"/>
                <a:gd name="T14" fmla="*/ 0 w 7"/>
                <a:gd name="T15" fmla="*/ 6 h 9"/>
                <a:gd name="T16" fmla="*/ 3 w 7"/>
                <a:gd name="T17" fmla="*/ 9 h 9"/>
                <a:gd name="T18" fmla="*/ 4 w 7"/>
                <a:gd name="T19" fmla="*/ 9 h 9"/>
                <a:gd name="T20" fmla="*/ 7 w 7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9">
                  <a:moveTo>
                    <a:pt x="7" y="6"/>
                  </a:moveTo>
                  <a:cubicBezTo>
                    <a:pt x="7" y="4"/>
                    <a:pt x="6" y="2"/>
                    <a:pt x="4" y="2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1"/>
                  </a:cubicBezTo>
                  <a:cubicBezTo>
                    <a:pt x="2" y="2"/>
                    <a:pt x="3" y="2"/>
                    <a:pt x="4" y="2"/>
                  </a:cubicBezTo>
                  <a:cubicBezTo>
                    <a:pt x="2" y="2"/>
                    <a:pt x="0" y="4"/>
                    <a:pt x="0" y="6"/>
                  </a:cubicBezTo>
                  <a:cubicBezTo>
                    <a:pt x="0" y="7"/>
                    <a:pt x="1" y="8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ubicBezTo>
                    <a:pt x="6" y="9"/>
                    <a:pt x="7" y="7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7" name="Freeform 13"/>
            <p:cNvSpPr/>
            <p:nvPr userDrawn="1"/>
          </p:nvSpPr>
          <p:spPr bwMode="auto">
            <a:xfrm>
              <a:off x="866775" y="3079750"/>
              <a:ext cx="3175" cy="4763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0 h 2"/>
                <a:gd name="T4" fmla="*/ 0 w 2"/>
                <a:gd name="T5" fmla="*/ 0 h 2"/>
                <a:gd name="T6" fmla="*/ 0 w 2"/>
                <a:gd name="T7" fmla="*/ 1 h 2"/>
                <a:gd name="T8" fmla="*/ 0 w 2"/>
                <a:gd name="T9" fmla="*/ 2 h 2"/>
                <a:gd name="T10" fmla="*/ 1 w 2"/>
                <a:gd name="T11" fmla="*/ 2 h 2"/>
                <a:gd name="T12" fmla="*/ 2 w 2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2" y="2"/>
                    <a:pt x="2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8" name="Freeform 14"/>
            <p:cNvSpPr/>
            <p:nvPr userDrawn="1"/>
          </p:nvSpPr>
          <p:spPr bwMode="auto">
            <a:xfrm>
              <a:off x="184150" y="2844800"/>
              <a:ext cx="1588" cy="3175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29" name="Oval 15"/>
            <p:cNvSpPr>
              <a:spLocks noChangeArrowheads="1"/>
            </p:cNvSpPr>
            <p:nvPr userDrawn="1"/>
          </p:nvSpPr>
          <p:spPr bwMode="auto">
            <a:xfrm>
              <a:off x="555625" y="3200400"/>
              <a:ext cx="3175" cy="1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0" name="Freeform 16"/>
            <p:cNvSpPr/>
            <p:nvPr userDrawn="1"/>
          </p:nvSpPr>
          <p:spPr bwMode="auto">
            <a:xfrm>
              <a:off x="179388" y="2820988"/>
              <a:ext cx="9525" cy="12700"/>
            </a:xfrm>
            <a:custGeom>
              <a:avLst/>
              <a:gdLst>
                <a:gd name="T0" fmla="*/ 2 w 5"/>
                <a:gd name="T1" fmla="*/ 0 h 7"/>
                <a:gd name="T2" fmla="*/ 2 w 5"/>
                <a:gd name="T3" fmla="*/ 7 h 7"/>
                <a:gd name="T4" fmla="*/ 2 w 5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2" y="0"/>
                  </a:moveTo>
                  <a:cubicBezTo>
                    <a:pt x="2" y="0"/>
                    <a:pt x="0" y="7"/>
                    <a:pt x="2" y="7"/>
                  </a:cubicBezTo>
                  <a:cubicBezTo>
                    <a:pt x="5" y="7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1" name="Freeform 17"/>
            <p:cNvSpPr/>
            <p:nvPr userDrawn="1"/>
          </p:nvSpPr>
          <p:spPr bwMode="auto">
            <a:xfrm>
              <a:off x="1419225" y="3038475"/>
              <a:ext cx="15875" cy="20638"/>
            </a:xfrm>
            <a:custGeom>
              <a:avLst/>
              <a:gdLst>
                <a:gd name="T0" fmla="*/ 7 w 9"/>
                <a:gd name="T1" fmla="*/ 3 h 11"/>
                <a:gd name="T2" fmla="*/ 5 w 9"/>
                <a:gd name="T3" fmla="*/ 0 h 11"/>
                <a:gd name="T4" fmla="*/ 5 w 9"/>
                <a:gd name="T5" fmla="*/ 11 h 11"/>
                <a:gd name="T6" fmla="*/ 6 w 9"/>
                <a:gd name="T7" fmla="*/ 11 h 11"/>
                <a:gd name="T8" fmla="*/ 7 w 9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7" y="3"/>
                  </a:moveTo>
                  <a:cubicBezTo>
                    <a:pt x="6" y="1"/>
                    <a:pt x="5" y="0"/>
                    <a:pt x="5" y="0"/>
                  </a:cubicBezTo>
                  <a:cubicBezTo>
                    <a:pt x="5" y="0"/>
                    <a:pt x="0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ubicBezTo>
                    <a:pt x="9" y="11"/>
                    <a:pt x="8" y="6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2" name="Freeform 18"/>
            <p:cNvSpPr/>
            <p:nvPr userDrawn="1"/>
          </p:nvSpPr>
          <p:spPr bwMode="auto">
            <a:xfrm>
              <a:off x="184150" y="2833688"/>
              <a:ext cx="1588" cy="4763"/>
            </a:xfrm>
            <a:custGeom>
              <a:avLst/>
              <a:gdLst>
                <a:gd name="T0" fmla="*/ 1 w 1"/>
                <a:gd name="T1" fmla="*/ 1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3" name="Freeform 19"/>
            <p:cNvSpPr/>
            <p:nvPr userDrawn="1"/>
          </p:nvSpPr>
          <p:spPr bwMode="auto">
            <a:xfrm>
              <a:off x="554038" y="3192463"/>
              <a:ext cx="7938" cy="7938"/>
            </a:xfrm>
            <a:custGeom>
              <a:avLst/>
              <a:gdLst>
                <a:gd name="T0" fmla="*/ 2 w 4"/>
                <a:gd name="T1" fmla="*/ 0 h 4"/>
                <a:gd name="T2" fmla="*/ 2 w 4"/>
                <a:gd name="T3" fmla="*/ 4 h 4"/>
                <a:gd name="T4" fmla="*/ 2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2" y="0"/>
                    <a:pt x="0" y="4"/>
                    <a:pt x="2" y="4"/>
                  </a:cubicBezTo>
                  <a:cubicBezTo>
                    <a:pt x="4" y="4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5" name="Freeform 20"/>
            <p:cNvSpPr/>
            <p:nvPr userDrawn="1"/>
          </p:nvSpPr>
          <p:spPr bwMode="auto">
            <a:xfrm>
              <a:off x="179388" y="2847975"/>
              <a:ext cx="9525" cy="11113"/>
            </a:xfrm>
            <a:custGeom>
              <a:avLst/>
              <a:gdLst>
                <a:gd name="T0" fmla="*/ 3 w 5"/>
                <a:gd name="T1" fmla="*/ 5 h 6"/>
                <a:gd name="T2" fmla="*/ 3 w 5"/>
                <a:gd name="T3" fmla="*/ 4 h 6"/>
                <a:gd name="T4" fmla="*/ 5 w 5"/>
                <a:gd name="T5" fmla="*/ 2 h 6"/>
                <a:gd name="T6" fmla="*/ 3 w 5"/>
                <a:gd name="T7" fmla="*/ 0 h 6"/>
                <a:gd name="T8" fmla="*/ 3 w 5"/>
                <a:gd name="T9" fmla="*/ 0 h 6"/>
                <a:gd name="T10" fmla="*/ 0 w 5"/>
                <a:gd name="T11" fmla="*/ 2 h 6"/>
                <a:gd name="T12" fmla="*/ 3 w 5"/>
                <a:gd name="T13" fmla="*/ 4 h 6"/>
                <a:gd name="T14" fmla="*/ 2 w 5"/>
                <a:gd name="T15" fmla="*/ 5 h 6"/>
                <a:gd name="T16" fmla="*/ 2 w 5"/>
                <a:gd name="T17" fmla="*/ 6 h 6"/>
                <a:gd name="T18" fmla="*/ 3 w 5"/>
                <a:gd name="T19" fmla="*/ 6 h 6"/>
                <a:gd name="T20" fmla="*/ 3 w 5"/>
                <a:gd name="T2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6">
                  <a:moveTo>
                    <a:pt x="3" y="5"/>
                  </a:moveTo>
                  <a:cubicBezTo>
                    <a:pt x="3" y="5"/>
                    <a:pt x="3" y="4"/>
                    <a:pt x="3" y="4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1"/>
                    <a:pt x="4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3" y="4"/>
                  </a:cubicBezTo>
                  <a:cubicBezTo>
                    <a:pt x="2" y="4"/>
                    <a:pt x="2" y="5"/>
                    <a:pt x="2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3" y="6"/>
                  </a:cubicBezTo>
                  <a:cubicBezTo>
                    <a:pt x="3" y="6"/>
                    <a:pt x="3" y="6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6" name="Freeform 21"/>
            <p:cNvSpPr/>
            <p:nvPr userDrawn="1"/>
          </p:nvSpPr>
          <p:spPr bwMode="auto">
            <a:xfrm>
              <a:off x="179388" y="2838450"/>
              <a:ext cx="9525" cy="6350"/>
            </a:xfrm>
            <a:custGeom>
              <a:avLst/>
              <a:gdLst>
                <a:gd name="T0" fmla="*/ 5 w 5"/>
                <a:gd name="T1" fmla="*/ 2 h 4"/>
                <a:gd name="T2" fmla="*/ 4 w 5"/>
                <a:gd name="T3" fmla="*/ 0 h 4"/>
                <a:gd name="T4" fmla="*/ 2 w 5"/>
                <a:gd name="T5" fmla="*/ 0 h 4"/>
                <a:gd name="T6" fmla="*/ 0 w 5"/>
                <a:gd name="T7" fmla="*/ 2 h 4"/>
                <a:gd name="T8" fmla="*/ 3 w 5"/>
                <a:gd name="T9" fmla="*/ 4 h 4"/>
                <a:gd name="T10" fmla="*/ 3 w 5"/>
                <a:gd name="T11" fmla="*/ 4 h 4"/>
                <a:gd name="T12" fmla="*/ 5 w 5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3"/>
                    <a:pt x="1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3"/>
                    <a:pt x="5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7" name="Freeform 22"/>
            <p:cNvSpPr/>
            <p:nvPr userDrawn="1"/>
          </p:nvSpPr>
          <p:spPr bwMode="auto">
            <a:xfrm>
              <a:off x="555625" y="3201988"/>
              <a:ext cx="4763" cy="6350"/>
            </a:xfrm>
            <a:custGeom>
              <a:avLst/>
              <a:gdLst>
                <a:gd name="T0" fmla="*/ 2 w 2"/>
                <a:gd name="T1" fmla="*/ 2 h 3"/>
                <a:gd name="T2" fmla="*/ 2 w 2"/>
                <a:gd name="T3" fmla="*/ 1 h 3"/>
                <a:gd name="T4" fmla="*/ 1 w 2"/>
                <a:gd name="T5" fmla="*/ 0 h 3"/>
                <a:gd name="T6" fmla="*/ 0 w 2"/>
                <a:gd name="T7" fmla="*/ 2 h 3"/>
                <a:gd name="T8" fmla="*/ 1 w 2"/>
                <a:gd name="T9" fmla="*/ 3 h 3"/>
                <a:gd name="T10" fmla="*/ 1 w 2"/>
                <a:gd name="T11" fmla="*/ 3 h 3"/>
                <a:gd name="T12" fmla="*/ 2 w 2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8" name="Freeform 23"/>
            <p:cNvSpPr/>
            <p:nvPr userDrawn="1"/>
          </p:nvSpPr>
          <p:spPr bwMode="auto">
            <a:xfrm>
              <a:off x="2105025" y="2825750"/>
              <a:ext cx="7938" cy="7938"/>
            </a:xfrm>
            <a:custGeom>
              <a:avLst/>
              <a:gdLst>
                <a:gd name="T0" fmla="*/ 4 w 4"/>
                <a:gd name="T1" fmla="*/ 2 h 4"/>
                <a:gd name="T2" fmla="*/ 3 w 4"/>
                <a:gd name="T3" fmla="*/ 0 h 4"/>
                <a:gd name="T4" fmla="*/ 2 w 4"/>
                <a:gd name="T5" fmla="*/ 0 h 4"/>
                <a:gd name="T6" fmla="*/ 0 w 4"/>
                <a:gd name="T7" fmla="*/ 2 h 4"/>
                <a:gd name="T8" fmla="*/ 2 w 4"/>
                <a:gd name="T9" fmla="*/ 4 h 4"/>
                <a:gd name="T10" fmla="*/ 3 w 4"/>
                <a:gd name="T11" fmla="*/ 4 h 4"/>
                <a:gd name="T12" fmla="*/ 4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4" y="1"/>
                    <a:pt x="4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4" y="3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39" name="Oval 24"/>
            <p:cNvSpPr>
              <a:spLocks noChangeArrowheads="1"/>
            </p:cNvSpPr>
            <p:nvPr userDrawn="1"/>
          </p:nvSpPr>
          <p:spPr bwMode="auto">
            <a:xfrm>
              <a:off x="2106613" y="2822575"/>
              <a:ext cx="3175" cy="31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0" name="Freeform 25"/>
            <p:cNvSpPr/>
            <p:nvPr userDrawn="1"/>
          </p:nvSpPr>
          <p:spPr bwMode="auto">
            <a:xfrm>
              <a:off x="2103438" y="2809875"/>
              <a:ext cx="11113" cy="12700"/>
            </a:xfrm>
            <a:custGeom>
              <a:avLst/>
              <a:gdLst>
                <a:gd name="T0" fmla="*/ 3 w 6"/>
                <a:gd name="T1" fmla="*/ 0 h 7"/>
                <a:gd name="T2" fmla="*/ 3 w 6"/>
                <a:gd name="T3" fmla="*/ 7 h 7"/>
                <a:gd name="T4" fmla="*/ 3 w 6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3" y="0"/>
                  </a:moveTo>
                  <a:cubicBezTo>
                    <a:pt x="3" y="0"/>
                    <a:pt x="0" y="7"/>
                    <a:pt x="3" y="7"/>
                  </a:cubicBezTo>
                  <a:cubicBezTo>
                    <a:pt x="6" y="7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1" name="Freeform 26"/>
            <p:cNvSpPr/>
            <p:nvPr userDrawn="1"/>
          </p:nvSpPr>
          <p:spPr bwMode="auto">
            <a:xfrm>
              <a:off x="1738313" y="3201988"/>
              <a:ext cx="4763" cy="6350"/>
            </a:xfrm>
            <a:custGeom>
              <a:avLst/>
              <a:gdLst>
                <a:gd name="T0" fmla="*/ 2 w 3"/>
                <a:gd name="T1" fmla="*/ 3 h 3"/>
                <a:gd name="T2" fmla="*/ 1 w 3"/>
                <a:gd name="T3" fmla="*/ 2 h 3"/>
                <a:gd name="T4" fmla="*/ 3 w 3"/>
                <a:gd name="T5" fmla="*/ 1 h 3"/>
                <a:gd name="T6" fmla="*/ 1 w 3"/>
                <a:gd name="T7" fmla="*/ 0 h 3"/>
                <a:gd name="T8" fmla="*/ 1 w 3"/>
                <a:gd name="T9" fmla="*/ 0 h 3"/>
                <a:gd name="T10" fmla="*/ 0 w 3"/>
                <a:gd name="T11" fmla="*/ 1 h 3"/>
                <a:gd name="T12" fmla="*/ 1 w 3"/>
                <a:gd name="T13" fmla="*/ 2 h 3"/>
                <a:gd name="T14" fmla="*/ 1 w 3"/>
                <a:gd name="T15" fmla="*/ 3 h 3"/>
                <a:gd name="T16" fmla="*/ 1 w 3"/>
                <a:gd name="T17" fmla="*/ 3 h 3"/>
                <a:gd name="T18" fmla="*/ 1 w 3"/>
                <a:gd name="T19" fmla="*/ 3 h 3"/>
                <a:gd name="T20" fmla="*/ 2 w 3"/>
                <a:gd name="T2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2" y="3"/>
                    <a:pt x="1" y="2"/>
                    <a:pt x="1" y="2"/>
                  </a:cubicBezTo>
                  <a:cubicBezTo>
                    <a:pt x="2" y="2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3" name="Freeform 27"/>
            <p:cNvSpPr/>
            <p:nvPr userDrawn="1"/>
          </p:nvSpPr>
          <p:spPr bwMode="auto">
            <a:xfrm>
              <a:off x="1739900" y="3200400"/>
              <a:ext cx="1588" cy="15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4" name="Freeform 28"/>
            <p:cNvSpPr/>
            <p:nvPr userDrawn="1"/>
          </p:nvSpPr>
          <p:spPr bwMode="auto">
            <a:xfrm>
              <a:off x="2106613" y="2833688"/>
              <a:ext cx="3175" cy="1588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1 w 2"/>
                <a:gd name="T5" fmla="*/ 0 h 1"/>
                <a:gd name="T6" fmla="*/ 0 w 2"/>
                <a:gd name="T7" fmla="*/ 0 h 1"/>
                <a:gd name="T8" fmla="*/ 1 w 2"/>
                <a:gd name="T9" fmla="*/ 1 h 1"/>
                <a:gd name="T10" fmla="*/ 2 w 2"/>
                <a:gd name="T11" fmla="*/ 1 h 1"/>
                <a:gd name="T12" fmla="*/ 2 w 2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5" name="Freeform 29"/>
            <p:cNvSpPr/>
            <p:nvPr userDrawn="1"/>
          </p:nvSpPr>
          <p:spPr bwMode="auto">
            <a:xfrm>
              <a:off x="2105025" y="2835275"/>
              <a:ext cx="9525" cy="12700"/>
            </a:xfrm>
            <a:custGeom>
              <a:avLst/>
              <a:gdLst>
                <a:gd name="T0" fmla="*/ 3 w 5"/>
                <a:gd name="T1" fmla="*/ 5 h 6"/>
                <a:gd name="T2" fmla="*/ 2 w 5"/>
                <a:gd name="T3" fmla="*/ 4 h 6"/>
                <a:gd name="T4" fmla="*/ 5 w 5"/>
                <a:gd name="T5" fmla="*/ 2 h 6"/>
                <a:gd name="T6" fmla="*/ 3 w 5"/>
                <a:gd name="T7" fmla="*/ 0 h 6"/>
                <a:gd name="T8" fmla="*/ 2 w 5"/>
                <a:gd name="T9" fmla="*/ 0 h 6"/>
                <a:gd name="T10" fmla="*/ 0 w 5"/>
                <a:gd name="T11" fmla="*/ 2 h 6"/>
                <a:gd name="T12" fmla="*/ 2 w 5"/>
                <a:gd name="T13" fmla="*/ 4 h 6"/>
                <a:gd name="T14" fmla="*/ 1 w 5"/>
                <a:gd name="T15" fmla="*/ 5 h 6"/>
                <a:gd name="T16" fmla="*/ 2 w 5"/>
                <a:gd name="T17" fmla="*/ 6 h 6"/>
                <a:gd name="T18" fmla="*/ 2 w 5"/>
                <a:gd name="T19" fmla="*/ 6 h 6"/>
                <a:gd name="T20" fmla="*/ 3 w 5"/>
                <a:gd name="T2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6">
                  <a:moveTo>
                    <a:pt x="3" y="5"/>
                  </a:moveTo>
                  <a:cubicBezTo>
                    <a:pt x="3" y="5"/>
                    <a:pt x="3" y="4"/>
                    <a:pt x="2" y="4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1" y="5"/>
                    <a:pt x="1" y="5"/>
                  </a:cubicBezTo>
                  <a:cubicBezTo>
                    <a:pt x="1" y="5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6" name="Freeform 30"/>
            <p:cNvSpPr/>
            <p:nvPr userDrawn="1"/>
          </p:nvSpPr>
          <p:spPr bwMode="auto">
            <a:xfrm>
              <a:off x="1422400" y="3065463"/>
              <a:ext cx="12700" cy="11113"/>
            </a:xfrm>
            <a:custGeom>
              <a:avLst/>
              <a:gdLst>
                <a:gd name="T0" fmla="*/ 7 w 7"/>
                <a:gd name="T1" fmla="*/ 3 h 6"/>
                <a:gd name="T2" fmla="*/ 3 w 7"/>
                <a:gd name="T3" fmla="*/ 0 h 6"/>
                <a:gd name="T4" fmla="*/ 0 w 7"/>
                <a:gd name="T5" fmla="*/ 3 h 6"/>
                <a:gd name="T6" fmla="*/ 2 w 7"/>
                <a:gd name="T7" fmla="*/ 6 h 6"/>
                <a:gd name="T8" fmla="*/ 3 w 7"/>
                <a:gd name="T9" fmla="*/ 6 h 6"/>
                <a:gd name="T10" fmla="*/ 7 w 7"/>
                <a:gd name="T1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7" y="3"/>
                  </a:moveTo>
                  <a:cubicBezTo>
                    <a:pt x="7" y="1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5" y="6"/>
                    <a:pt x="7" y="5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7" name="Freeform 31"/>
            <p:cNvSpPr/>
            <p:nvPr userDrawn="1"/>
          </p:nvSpPr>
          <p:spPr bwMode="auto">
            <a:xfrm>
              <a:off x="1420813" y="3082925"/>
              <a:ext cx="17463" cy="11113"/>
            </a:xfrm>
            <a:custGeom>
              <a:avLst/>
              <a:gdLst>
                <a:gd name="T0" fmla="*/ 9 w 9"/>
                <a:gd name="T1" fmla="*/ 3 h 6"/>
                <a:gd name="T2" fmla="*/ 4 w 9"/>
                <a:gd name="T3" fmla="*/ 0 h 6"/>
                <a:gd name="T4" fmla="*/ 3 w 9"/>
                <a:gd name="T5" fmla="*/ 0 h 6"/>
                <a:gd name="T6" fmla="*/ 0 w 9"/>
                <a:gd name="T7" fmla="*/ 3 h 6"/>
                <a:gd name="T8" fmla="*/ 2 w 9"/>
                <a:gd name="T9" fmla="*/ 6 h 6"/>
                <a:gd name="T10" fmla="*/ 4 w 9"/>
                <a:gd name="T11" fmla="*/ 6 h 6"/>
                <a:gd name="T12" fmla="*/ 9 w 9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9" y="3"/>
                  </a:moveTo>
                  <a:cubicBezTo>
                    <a:pt x="9" y="1"/>
                    <a:pt x="7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3" y="6"/>
                    <a:pt x="4" y="6"/>
                    <a:pt x="4" y="6"/>
                  </a:cubicBezTo>
                  <a:cubicBezTo>
                    <a:pt x="7" y="6"/>
                    <a:pt x="9" y="5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8" name="Freeform 32"/>
            <p:cNvSpPr/>
            <p:nvPr userDrawn="1"/>
          </p:nvSpPr>
          <p:spPr bwMode="auto">
            <a:xfrm>
              <a:off x="1738313" y="3197225"/>
              <a:ext cx="3175" cy="3175"/>
            </a:xfrm>
            <a:custGeom>
              <a:avLst/>
              <a:gdLst>
                <a:gd name="T0" fmla="*/ 2 w 2"/>
                <a:gd name="T1" fmla="*/ 1 h 2"/>
                <a:gd name="T2" fmla="*/ 2 w 2"/>
                <a:gd name="T3" fmla="*/ 0 h 2"/>
                <a:gd name="T4" fmla="*/ 1 w 2"/>
                <a:gd name="T5" fmla="*/ 0 h 2"/>
                <a:gd name="T6" fmla="*/ 0 w 2"/>
                <a:gd name="T7" fmla="*/ 1 h 2"/>
                <a:gd name="T8" fmla="*/ 1 w 2"/>
                <a:gd name="T9" fmla="*/ 2 h 2"/>
                <a:gd name="T10" fmla="*/ 2 w 2"/>
                <a:gd name="T11" fmla="*/ 2 h 2"/>
                <a:gd name="T12" fmla="*/ 2 w 2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49" name="Freeform 33"/>
            <p:cNvSpPr/>
            <p:nvPr userDrawn="1"/>
          </p:nvSpPr>
          <p:spPr bwMode="auto">
            <a:xfrm>
              <a:off x="1425575" y="3059113"/>
              <a:ext cx="6350" cy="6350"/>
            </a:xfrm>
            <a:custGeom>
              <a:avLst/>
              <a:gdLst>
                <a:gd name="T0" fmla="*/ 3 w 3"/>
                <a:gd name="T1" fmla="*/ 1 h 3"/>
                <a:gd name="T2" fmla="*/ 2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1 w 3"/>
                <a:gd name="T9" fmla="*/ 3 h 3"/>
                <a:gd name="T10" fmla="*/ 3 w 3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" y="3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0" name="Freeform 34"/>
            <p:cNvSpPr/>
            <p:nvPr userDrawn="1"/>
          </p:nvSpPr>
          <p:spPr bwMode="auto">
            <a:xfrm>
              <a:off x="1425575" y="3076575"/>
              <a:ext cx="6350" cy="6350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0 h 3"/>
                <a:gd name="T4" fmla="*/ 0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1" name="Oval 35"/>
            <p:cNvSpPr>
              <a:spLocks noChangeArrowheads="1"/>
            </p:cNvSpPr>
            <p:nvPr userDrawn="1"/>
          </p:nvSpPr>
          <p:spPr bwMode="auto">
            <a:xfrm>
              <a:off x="1425575" y="3094038"/>
              <a:ext cx="6350" cy="47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2" name="Oval 36"/>
            <p:cNvSpPr>
              <a:spLocks noChangeArrowheads="1"/>
            </p:cNvSpPr>
            <p:nvPr userDrawn="1"/>
          </p:nvSpPr>
          <p:spPr bwMode="auto">
            <a:xfrm>
              <a:off x="1739900" y="3195638"/>
              <a:ext cx="1588" cy="1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3" name="Freeform 37"/>
            <p:cNvSpPr/>
            <p:nvPr userDrawn="1"/>
          </p:nvSpPr>
          <p:spPr bwMode="auto">
            <a:xfrm>
              <a:off x="1735138" y="3186113"/>
              <a:ext cx="7938" cy="9525"/>
            </a:xfrm>
            <a:custGeom>
              <a:avLst/>
              <a:gdLst>
                <a:gd name="T0" fmla="*/ 2 w 4"/>
                <a:gd name="T1" fmla="*/ 0 h 5"/>
                <a:gd name="T2" fmla="*/ 2 w 4"/>
                <a:gd name="T3" fmla="*/ 5 h 5"/>
                <a:gd name="T4" fmla="*/ 2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cubicBezTo>
                    <a:pt x="2" y="0"/>
                    <a:pt x="0" y="5"/>
                    <a:pt x="2" y="5"/>
                  </a:cubicBezTo>
                  <a:cubicBezTo>
                    <a:pt x="4" y="5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3381530" y="2493816"/>
            <a:ext cx="542898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THANKS FOR YOUR </a:t>
            </a: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ATTENTION</a:t>
            </a:r>
            <a:endParaRPr kumimoji="0" lang="en-ID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" name="Freeform 12"/>
          <p:cNvSpPr/>
          <p:nvPr/>
        </p:nvSpPr>
        <p:spPr bwMode="auto">
          <a:xfrm>
            <a:off x="714375" y="3175"/>
            <a:ext cx="3684587" cy="1309688"/>
          </a:xfrm>
          <a:custGeom>
            <a:avLst/>
            <a:gdLst>
              <a:gd name="T0" fmla="*/ 1166 w 1236"/>
              <a:gd name="T1" fmla="*/ 0 h 439"/>
              <a:gd name="T2" fmla="*/ 50 w 1236"/>
              <a:gd name="T3" fmla="*/ 0 h 439"/>
              <a:gd name="T4" fmla="*/ 36 w 1236"/>
              <a:gd name="T5" fmla="*/ 20 h 439"/>
              <a:gd name="T6" fmla="*/ 31 w 1236"/>
              <a:gd name="T7" fmla="*/ 204 h 439"/>
              <a:gd name="T8" fmla="*/ 204 w 1236"/>
              <a:gd name="T9" fmla="*/ 299 h 439"/>
              <a:gd name="T10" fmla="*/ 270 w 1236"/>
              <a:gd name="T11" fmla="*/ 291 h 439"/>
              <a:gd name="T12" fmla="*/ 385 w 1236"/>
              <a:gd name="T13" fmla="*/ 401 h 439"/>
              <a:gd name="T14" fmla="*/ 415 w 1236"/>
              <a:gd name="T15" fmla="*/ 404 h 439"/>
              <a:gd name="T16" fmla="*/ 548 w 1236"/>
              <a:gd name="T17" fmla="*/ 340 h 439"/>
              <a:gd name="T18" fmla="*/ 714 w 1236"/>
              <a:gd name="T19" fmla="*/ 436 h 439"/>
              <a:gd name="T20" fmla="*/ 754 w 1236"/>
              <a:gd name="T21" fmla="*/ 439 h 439"/>
              <a:gd name="T22" fmla="*/ 934 w 1236"/>
              <a:gd name="T23" fmla="*/ 328 h 439"/>
              <a:gd name="T24" fmla="*/ 988 w 1236"/>
              <a:gd name="T25" fmla="*/ 337 h 439"/>
              <a:gd name="T26" fmla="*/ 1092 w 1236"/>
              <a:gd name="T27" fmla="*/ 281 h 439"/>
              <a:gd name="T28" fmla="*/ 1208 w 1236"/>
              <a:gd name="T29" fmla="*/ 197 h 439"/>
              <a:gd name="T30" fmla="*/ 1201 w 1236"/>
              <a:gd name="T31" fmla="*/ 34 h 439"/>
              <a:gd name="T32" fmla="*/ 1166 w 1236"/>
              <a:gd name="T33" fmla="*/ 0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36" h="439">
                <a:moveTo>
                  <a:pt x="1166" y="0"/>
                </a:moveTo>
                <a:cubicBezTo>
                  <a:pt x="50" y="0"/>
                  <a:pt x="50" y="0"/>
                  <a:pt x="50" y="0"/>
                </a:cubicBezTo>
                <a:cubicBezTo>
                  <a:pt x="45" y="6"/>
                  <a:pt x="40" y="13"/>
                  <a:pt x="36" y="20"/>
                </a:cubicBezTo>
                <a:cubicBezTo>
                  <a:pt x="2" y="78"/>
                  <a:pt x="0" y="147"/>
                  <a:pt x="31" y="204"/>
                </a:cubicBezTo>
                <a:cubicBezTo>
                  <a:pt x="74" y="282"/>
                  <a:pt x="149" y="299"/>
                  <a:pt x="204" y="299"/>
                </a:cubicBezTo>
                <a:cubicBezTo>
                  <a:pt x="233" y="299"/>
                  <a:pt x="257" y="294"/>
                  <a:pt x="270" y="291"/>
                </a:cubicBezTo>
                <a:cubicBezTo>
                  <a:pt x="274" y="318"/>
                  <a:pt x="295" y="385"/>
                  <a:pt x="385" y="401"/>
                </a:cubicBezTo>
                <a:cubicBezTo>
                  <a:pt x="395" y="403"/>
                  <a:pt x="406" y="404"/>
                  <a:pt x="415" y="404"/>
                </a:cubicBezTo>
                <a:cubicBezTo>
                  <a:pt x="483" y="404"/>
                  <a:pt x="528" y="363"/>
                  <a:pt x="548" y="340"/>
                </a:cubicBezTo>
                <a:cubicBezTo>
                  <a:pt x="558" y="369"/>
                  <a:pt x="594" y="418"/>
                  <a:pt x="714" y="436"/>
                </a:cubicBezTo>
                <a:cubicBezTo>
                  <a:pt x="728" y="438"/>
                  <a:pt x="741" y="439"/>
                  <a:pt x="754" y="439"/>
                </a:cubicBezTo>
                <a:cubicBezTo>
                  <a:pt x="870" y="439"/>
                  <a:pt x="921" y="355"/>
                  <a:pt x="934" y="328"/>
                </a:cubicBezTo>
                <a:cubicBezTo>
                  <a:pt x="953" y="334"/>
                  <a:pt x="971" y="337"/>
                  <a:pt x="988" y="337"/>
                </a:cubicBezTo>
                <a:cubicBezTo>
                  <a:pt x="1053" y="337"/>
                  <a:pt x="1084" y="296"/>
                  <a:pt x="1092" y="281"/>
                </a:cubicBezTo>
                <a:cubicBezTo>
                  <a:pt x="1138" y="280"/>
                  <a:pt x="1182" y="248"/>
                  <a:pt x="1208" y="197"/>
                </a:cubicBezTo>
                <a:cubicBezTo>
                  <a:pt x="1236" y="140"/>
                  <a:pt x="1234" y="77"/>
                  <a:pt x="1201" y="34"/>
                </a:cubicBezTo>
                <a:cubicBezTo>
                  <a:pt x="1191" y="20"/>
                  <a:pt x="1179" y="9"/>
                  <a:pt x="1166" y="0"/>
                </a:cubicBezTo>
                <a:close/>
              </a:path>
            </a:pathLst>
          </a:custGeom>
          <a:solidFill>
            <a:schemeClr val="accent1">
              <a:lumMod val="75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" name="Freeform 13"/>
          <p:cNvSpPr/>
          <p:nvPr/>
        </p:nvSpPr>
        <p:spPr bwMode="auto">
          <a:xfrm>
            <a:off x="-1587" y="633413"/>
            <a:ext cx="1385887" cy="960438"/>
          </a:xfrm>
          <a:custGeom>
            <a:avLst/>
            <a:gdLst>
              <a:gd name="T0" fmla="*/ 450 w 465"/>
              <a:gd name="T1" fmla="*/ 149 h 322"/>
              <a:gd name="T2" fmla="*/ 381 w 465"/>
              <a:gd name="T3" fmla="*/ 119 h 322"/>
              <a:gd name="T4" fmla="*/ 371 w 465"/>
              <a:gd name="T5" fmla="*/ 120 h 322"/>
              <a:gd name="T6" fmla="*/ 343 w 465"/>
              <a:gd name="T7" fmla="*/ 55 h 322"/>
              <a:gd name="T8" fmla="*/ 294 w 465"/>
              <a:gd name="T9" fmla="*/ 37 h 322"/>
              <a:gd name="T10" fmla="*/ 254 w 465"/>
              <a:gd name="T11" fmla="*/ 45 h 322"/>
              <a:gd name="T12" fmla="*/ 169 w 465"/>
              <a:gd name="T13" fmla="*/ 0 h 322"/>
              <a:gd name="T14" fmla="*/ 164 w 465"/>
              <a:gd name="T15" fmla="*/ 0 h 322"/>
              <a:gd name="T16" fmla="*/ 77 w 465"/>
              <a:gd name="T17" fmla="*/ 74 h 322"/>
              <a:gd name="T18" fmla="*/ 61 w 465"/>
              <a:gd name="T19" fmla="*/ 72 h 322"/>
              <a:gd name="T20" fmla="*/ 11 w 465"/>
              <a:gd name="T21" fmla="*/ 110 h 322"/>
              <a:gd name="T22" fmla="*/ 5 w 465"/>
              <a:gd name="T23" fmla="*/ 109 h 322"/>
              <a:gd name="T24" fmla="*/ 0 w 465"/>
              <a:gd name="T25" fmla="*/ 109 h 322"/>
              <a:gd name="T26" fmla="*/ 0 w 465"/>
              <a:gd name="T27" fmla="*/ 260 h 322"/>
              <a:gd name="T28" fmla="*/ 23 w 465"/>
              <a:gd name="T29" fmla="*/ 262 h 322"/>
              <a:gd name="T30" fmla="*/ 51 w 465"/>
              <a:gd name="T31" fmla="*/ 259 h 322"/>
              <a:gd name="T32" fmla="*/ 101 w 465"/>
              <a:gd name="T33" fmla="*/ 306 h 322"/>
              <a:gd name="T34" fmla="*/ 114 w 465"/>
              <a:gd name="T35" fmla="*/ 307 h 322"/>
              <a:gd name="T36" fmla="*/ 170 w 465"/>
              <a:gd name="T37" fmla="*/ 280 h 322"/>
              <a:gd name="T38" fmla="*/ 242 w 465"/>
              <a:gd name="T39" fmla="*/ 321 h 322"/>
              <a:gd name="T40" fmla="*/ 258 w 465"/>
              <a:gd name="T41" fmla="*/ 322 h 322"/>
              <a:gd name="T42" fmla="*/ 336 w 465"/>
              <a:gd name="T43" fmla="*/ 275 h 322"/>
              <a:gd name="T44" fmla="*/ 359 w 465"/>
              <a:gd name="T45" fmla="*/ 279 h 322"/>
              <a:gd name="T46" fmla="*/ 403 w 465"/>
              <a:gd name="T47" fmla="*/ 255 h 322"/>
              <a:gd name="T48" fmla="*/ 452 w 465"/>
              <a:gd name="T49" fmla="*/ 219 h 322"/>
              <a:gd name="T50" fmla="*/ 450 w 465"/>
              <a:gd name="T51" fmla="*/ 149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65" h="322">
                <a:moveTo>
                  <a:pt x="450" y="149"/>
                </a:moveTo>
                <a:cubicBezTo>
                  <a:pt x="430" y="123"/>
                  <a:pt x="398" y="119"/>
                  <a:pt x="381" y="119"/>
                </a:cubicBezTo>
                <a:cubicBezTo>
                  <a:pt x="377" y="119"/>
                  <a:pt x="374" y="120"/>
                  <a:pt x="371" y="120"/>
                </a:cubicBezTo>
                <a:cubicBezTo>
                  <a:pt x="373" y="109"/>
                  <a:pt x="372" y="82"/>
                  <a:pt x="343" y="55"/>
                </a:cubicBezTo>
                <a:cubicBezTo>
                  <a:pt x="330" y="43"/>
                  <a:pt x="313" y="37"/>
                  <a:pt x="294" y="37"/>
                </a:cubicBezTo>
                <a:cubicBezTo>
                  <a:pt x="276" y="37"/>
                  <a:pt x="261" y="42"/>
                  <a:pt x="254" y="45"/>
                </a:cubicBezTo>
                <a:cubicBezTo>
                  <a:pt x="248" y="34"/>
                  <a:pt x="227" y="0"/>
                  <a:pt x="169" y="0"/>
                </a:cubicBezTo>
                <a:cubicBezTo>
                  <a:pt x="168" y="0"/>
                  <a:pt x="166" y="0"/>
                  <a:pt x="164" y="0"/>
                </a:cubicBezTo>
                <a:cubicBezTo>
                  <a:pt x="95" y="3"/>
                  <a:pt x="80" y="58"/>
                  <a:pt x="77" y="74"/>
                </a:cubicBezTo>
                <a:cubicBezTo>
                  <a:pt x="71" y="73"/>
                  <a:pt x="66" y="72"/>
                  <a:pt x="61" y="72"/>
                </a:cubicBezTo>
                <a:cubicBezTo>
                  <a:pt x="26" y="72"/>
                  <a:pt x="14" y="100"/>
                  <a:pt x="11" y="110"/>
                </a:cubicBezTo>
                <a:cubicBezTo>
                  <a:pt x="9" y="109"/>
                  <a:pt x="7" y="109"/>
                  <a:pt x="5" y="109"/>
                </a:cubicBezTo>
                <a:cubicBezTo>
                  <a:pt x="3" y="109"/>
                  <a:pt x="2" y="109"/>
                  <a:pt x="0" y="109"/>
                </a:cubicBezTo>
                <a:cubicBezTo>
                  <a:pt x="0" y="260"/>
                  <a:pt x="0" y="260"/>
                  <a:pt x="0" y="260"/>
                </a:cubicBezTo>
                <a:cubicBezTo>
                  <a:pt x="8" y="262"/>
                  <a:pt x="16" y="262"/>
                  <a:pt x="23" y="262"/>
                </a:cubicBezTo>
                <a:cubicBezTo>
                  <a:pt x="36" y="262"/>
                  <a:pt x="46" y="261"/>
                  <a:pt x="51" y="259"/>
                </a:cubicBezTo>
                <a:cubicBezTo>
                  <a:pt x="53" y="271"/>
                  <a:pt x="62" y="299"/>
                  <a:pt x="101" y="306"/>
                </a:cubicBezTo>
                <a:cubicBezTo>
                  <a:pt x="105" y="307"/>
                  <a:pt x="110" y="307"/>
                  <a:pt x="114" y="307"/>
                </a:cubicBezTo>
                <a:cubicBezTo>
                  <a:pt x="143" y="307"/>
                  <a:pt x="162" y="290"/>
                  <a:pt x="170" y="280"/>
                </a:cubicBezTo>
                <a:cubicBezTo>
                  <a:pt x="175" y="292"/>
                  <a:pt x="190" y="314"/>
                  <a:pt x="242" y="321"/>
                </a:cubicBezTo>
                <a:cubicBezTo>
                  <a:pt x="247" y="322"/>
                  <a:pt x="253" y="322"/>
                  <a:pt x="258" y="322"/>
                </a:cubicBezTo>
                <a:cubicBezTo>
                  <a:pt x="308" y="322"/>
                  <a:pt x="330" y="286"/>
                  <a:pt x="336" y="275"/>
                </a:cubicBezTo>
                <a:cubicBezTo>
                  <a:pt x="344" y="278"/>
                  <a:pt x="351" y="279"/>
                  <a:pt x="359" y="279"/>
                </a:cubicBezTo>
                <a:cubicBezTo>
                  <a:pt x="386" y="279"/>
                  <a:pt x="399" y="261"/>
                  <a:pt x="403" y="255"/>
                </a:cubicBezTo>
                <a:cubicBezTo>
                  <a:pt x="423" y="254"/>
                  <a:pt x="442" y="241"/>
                  <a:pt x="452" y="219"/>
                </a:cubicBezTo>
                <a:cubicBezTo>
                  <a:pt x="465" y="195"/>
                  <a:pt x="464" y="168"/>
                  <a:pt x="450" y="14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" name="Freeform 14"/>
          <p:cNvSpPr/>
          <p:nvPr/>
        </p:nvSpPr>
        <p:spPr bwMode="auto">
          <a:xfrm>
            <a:off x="-1587" y="3175"/>
            <a:ext cx="1541462" cy="1031875"/>
          </a:xfrm>
          <a:custGeom>
            <a:avLst/>
            <a:gdLst>
              <a:gd name="T0" fmla="*/ 495 w 517"/>
              <a:gd name="T1" fmla="*/ 93 h 346"/>
              <a:gd name="T2" fmla="*/ 395 w 517"/>
              <a:gd name="T3" fmla="*/ 50 h 346"/>
              <a:gd name="T4" fmla="*/ 381 w 517"/>
              <a:gd name="T5" fmla="*/ 50 h 346"/>
              <a:gd name="T6" fmla="*/ 372 w 517"/>
              <a:gd name="T7" fmla="*/ 0 h 346"/>
              <a:gd name="T8" fmla="*/ 0 w 517"/>
              <a:gd name="T9" fmla="*/ 0 h 346"/>
              <a:gd name="T10" fmla="*/ 0 w 517"/>
              <a:gd name="T11" fmla="*/ 324 h 346"/>
              <a:gd name="T12" fmla="*/ 4 w 517"/>
              <a:gd name="T13" fmla="*/ 324 h 346"/>
              <a:gd name="T14" fmla="*/ 87 w 517"/>
              <a:gd name="T15" fmla="*/ 285 h 346"/>
              <a:gd name="T16" fmla="*/ 191 w 517"/>
              <a:gd name="T17" fmla="*/ 344 h 346"/>
              <a:gd name="T18" fmla="*/ 215 w 517"/>
              <a:gd name="T19" fmla="*/ 346 h 346"/>
              <a:gd name="T20" fmla="*/ 328 w 517"/>
              <a:gd name="T21" fmla="*/ 277 h 346"/>
              <a:gd name="T22" fmla="*/ 362 w 517"/>
              <a:gd name="T23" fmla="*/ 282 h 346"/>
              <a:gd name="T24" fmla="*/ 427 w 517"/>
              <a:gd name="T25" fmla="*/ 247 h 346"/>
              <a:gd name="T26" fmla="*/ 499 w 517"/>
              <a:gd name="T27" fmla="*/ 195 h 346"/>
              <a:gd name="T28" fmla="*/ 495 w 517"/>
              <a:gd name="T29" fmla="*/ 93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17" h="346">
                <a:moveTo>
                  <a:pt x="495" y="93"/>
                </a:moveTo>
                <a:cubicBezTo>
                  <a:pt x="466" y="55"/>
                  <a:pt x="420" y="50"/>
                  <a:pt x="395" y="50"/>
                </a:cubicBezTo>
                <a:cubicBezTo>
                  <a:pt x="389" y="50"/>
                  <a:pt x="384" y="50"/>
                  <a:pt x="381" y="50"/>
                </a:cubicBezTo>
                <a:cubicBezTo>
                  <a:pt x="382" y="40"/>
                  <a:pt x="382" y="21"/>
                  <a:pt x="37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24"/>
                  <a:pt x="0" y="324"/>
                  <a:pt x="0" y="324"/>
                </a:cubicBezTo>
                <a:cubicBezTo>
                  <a:pt x="1" y="324"/>
                  <a:pt x="3" y="324"/>
                  <a:pt x="4" y="324"/>
                </a:cubicBezTo>
                <a:cubicBezTo>
                  <a:pt x="46" y="324"/>
                  <a:pt x="74" y="299"/>
                  <a:pt x="87" y="285"/>
                </a:cubicBezTo>
                <a:cubicBezTo>
                  <a:pt x="94" y="302"/>
                  <a:pt x="116" y="333"/>
                  <a:pt x="191" y="344"/>
                </a:cubicBezTo>
                <a:cubicBezTo>
                  <a:pt x="199" y="345"/>
                  <a:pt x="208" y="346"/>
                  <a:pt x="215" y="346"/>
                </a:cubicBezTo>
                <a:cubicBezTo>
                  <a:pt x="288" y="346"/>
                  <a:pt x="320" y="294"/>
                  <a:pt x="328" y="277"/>
                </a:cubicBezTo>
                <a:cubicBezTo>
                  <a:pt x="340" y="281"/>
                  <a:pt x="351" y="282"/>
                  <a:pt x="362" y="282"/>
                </a:cubicBezTo>
                <a:cubicBezTo>
                  <a:pt x="402" y="282"/>
                  <a:pt x="421" y="257"/>
                  <a:pt x="427" y="247"/>
                </a:cubicBezTo>
                <a:cubicBezTo>
                  <a:pt x="456" y="247"/>
                  <a:pt x="483" y="227"/>
                  <a:pt x="499" y="195"/>
                </a:cubicBezTo>
                <a:cubicBezTo>
                  <a:pt x="517" y="159"/>
                  <a:pt x="515" y="120"/>
                  <a:pt x="495" y="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" name="Freeform 18"/>
          <p:cNvSpPr/>
          <p:nvPr/>
        </p:nvSpPr>
        <p:spPr bwMode="auto">
          <a:xfrm>
            <a:off x="10925932" y="1586364"/>
            <a:ext cx="1266068" cy="1041361"/>
          </a:xfrm>
          <a:custGeom>
            <a:avLst/>
            <a:gdLst>
              <a:gd name="T0" fmla="*/ 525 w 525"/>
              <a:gd name="T1" fmla="*/ 98 h 433"/>
              <a:gd name="T2" fmla="*/ 521 w 525"/>
              <a:gd name="T3" fmla="*/ 99 h 433"/>
              <a:gd name="T4" fmla="*/ 403 w 525"/>
              <a:gd name="T5" fmla="*/ 0 h 433"/>
              <a:gd name="T6" fmla="*/ 397 w 525"/>
              <a:gd name="T7" fmla="*/ 0 h 433"/>
              <a:gd name="T8" fmla="*/ 282 w 525"/>
              <a:gd name="T9" fmla="*/ 60 h 433"/>
              <a:gd name="T10" fmla="*/ 229 w 525"/>
              <a:gd name="T11" fmla="*/ 49 h 433"/>
              <a:gd name="T12" fmla="*/ 163 w 525"/>
              <a:gd name="T13" fmla="*/ 74 h 433"/>
              <a:gd name="T14" fmla="*/ 125 w 525"/>
              <a:gd name="T15" fmla="*/ 161 h 433"/>
              <a:gd name="T16" fmla="*/ 112 w 525"/>
              <a:gd name="T17" fmla="*/ 160 h 433"/>
              <a:gd name="T18" fmla="*/ 20 w 525"/>
              <a:gd name="T19" fmla="*/ 201 h 433"/>
              <a:gd name="T20" fmla="*/ 16 w 525"/>
              <a:gd name="T21" fmla="*/ 294 h 433"/>
              <a:gd name="T22" fmla="*/ 82 w 525"/>
              <a:gd name="T23" fmla="*/ 342 h 433"/>
              <a:gd name="T24" fmla="*/ 142 w 525"/>
              <a:gd name="T25" fmla="*/ 375 h 433"/>
              <a:gd name="T26" fmla="*/ 173 w 525"/>
              <a:gd name="T27" fmla="*/ 370 h 433"/>
              <a:gd name="T28" fmla="*/ 277 w 525"/>
              <a:gd name="T29" fmla="*/ 433 h 433"/>
              <a:gd name="T30" fmla="*/ 300 w 525"/>
              <a:gd name="T31" fmla="*/ 431 h 433"/>
              <a:gd name="T32" fmla="*/ 395 w 525"/>
              <a:gd name="T33" fmla="*/ 377 h 433"/>
              <a:gd name="T34" fmla="*/ 471 w 525"/>
              <a:gd name="T35" fmla="*/ 413 h 433"/>
              <a:gd name="T36" fmla="*/ 489 w 525"/>
              <a:gd name="T37" fmla="*/ 411 h 433"/>
              <a:gd name="T38" fmla="*/ 525 w 525"/>
              <a:gd name="T39" fmla="*/ 397 h 433"/>
              <a:gd name="T40" fmla="*/ 525 w 525"/>
              <a:gd name="T41" fmla="*/ 98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25" h="433">
                <a:moveTo>
                  <a:pt x="525" y="98"/>
                </a:moveTo>
                <a:cubicBezTo>
                  <a:pt x="524" y="99"/>
                  <a:pt x="522" y="99"/>
                  <a:pt x="521" y="99"/>
                </a:cubicBezTo>
                <a:cubicBezTo>
                  <a:pt x="517" y="78"/>
                  <a:pt x="496" y="3"/>
                  <a:pt x="403" y="0"/>
                </a:cubicBezTo>
                <a:cubicBezTo>
                  <a:pt x="401" y="0"/>
                  <a:pt x="399" y="0"/>
                  <a:pt x="397" y="0"/>
                </a:cubicBezTo>
                <a:cubicBezTo>
                  <a:pt x="320" y="0"/>
                  <a:pt x="290" y="45"/>
                  <a:pt x="282" y="60"/>
                </a:cubicBezTo>
                <a:cubicBezTo>
                  <a:pt x="273" y="57"/>
                  <a:pt x="253" y="49"/>
                  <a:pt x="229" y="49"/>
                </a:cubicBezTo>
                <a:cubicBezTo>
                  <a:pt x="203" y="49"/>
                  <a:pt x="181" y="58"/>
                  <a:pt x="163" y="74"/>
                </a:cubicBezTo>
                <a:cubicBezTo>
                  <a:pt x="124" y="110"/>
                  <a:pt x="123" y="146"/>
                  <a:pt x="125" y="161"/>
                </a:cubicBezTo>
                <a:cubicBezTo>
                  <a:pt x="121" y="160"/>
                  <a:pt x="117" y="160"/>
                  <a:pt x="112" y="160"/>
                </a:cubicBezTo>
                <a:cubicBezTo>
                  <a:pt x="89" y="160"/>
                  <a:pt x="46" y="165"/>
                  <a:pt x="20" y="201"/>
                </a:cubicBezTo>
                <a:cubicBezTo>
                  <a:pt x="1" y="225"/>
                  <a:pt x="0" y="261"/>
                  <a:pt x="16" y="294"/>
                </a:cubicBezTo>
                <a:cubicBezTo>
                  <a:pt x="31" y="323"/>
                  <a:pt x="56" y="342"/>
                  <a:pt x="82" y="342"/>
                </a:cubicBezTo>
                <a:cubicBezTo>
                  <a:pt x="87" y="351"/>
                  <a:pt x="105" y="375"/>
                  <a:pt x="142" y="375"/>
                </a:cubicBezTo>
                <a:cubicBezTo>
                  <a:pt x="152" y="375"/>
                  <a:pt x="162" y="373"/>
                  <a:pt x="173" y="370"/>
                </a:cubicBezTo>
                <a:cubicBezTo>
                  <a:pt x="181" y="385"/>
                  <a:pt x="210" y="433"/>
                  <a:pt x="277" y="433"/>
                </a:cubicBezTo>
                <a:cubicBezTo>
                  <a:pt x="284" y="433"/>
                  <a:pt x="292" y="433"/>
                  <a:pt x="300" y="431"/>
                </a:cubicBezTo>
                <a:cubicBezTo>
                  <a:pt x="369" y="421"/>
                  <a:pt x="389" y="393"/>
                  <a:pt x="395" y="377"/>
                </a:cubicBezTo>
                <a:cubicBezTo>
                  <a:pt x="407" y="390"/>
                  <a:pt x="432" y="413"/>
                  <a:pt x="471" y="413"/>
                </a:cubicBezTo>
                <a:cubicBezTo>
                  <a:pt x="477" y="413"/>
                  <a:pt x="483" y="412"/>
                  <a:pt x="489" y="411"/>
                </a:cubicBezTo>
                <a:cubicBezTo>
                  <a:pt x="504" y="409"/>
                  <a:pt x="516" y="403"/>
                  <a:pt x="525" y="397"/>
                </a:cubicBezTo>
                <a:lnTo>
                  <a:pt x="525" y="98"/>
                </a:lnTo>
                <a:close/>
              </a:path>
            </a:pathLst>
          </a:custGeom>
          <a:solidFill>
            <a:schemeClr val="accent1">
              <a:lumMod val="75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" name="Freeform 19"/>
          <p:cNvSpPr/>
          <p:nvPr/>
        </p:nvSpPr>
        <p:spPr bwMode="auto">
          <a:xfrm>
            <a:off x="8675001" y="-2000"/>
            <a:ext cx="2154628" cy="685680"/>
          </a:xfrm>
          <a:custGeom>
            <a:avLst/>
            <a:gdLst>
              <a:gd name="T0" fmla="*/ 15 w 894"/>
              <a:gd name="T1" fmla="*/ 0 h 285"/>
              <a:gd name="T2" fmla="*/ 21 w 894"/>
              <a:gd name="T3" fmla="*/ 115 h 285"/>
              <a:gd name="T4" fmla="*/ 146 w 894"/>
              <a:gd name="T5" fmla="*/ 183 h 285"/>
              <a:gd name="T6" fmla="*/ 194 w 894"/>
              <a:gd name="T7" fmla="*/ 178 h 285"/>
              <a:gd name="T8" fmla="*/ 278 w 894"/>
              <a:gd name="T9" fmla="*/ 258 h 285"/>
              <a:gd name="T10" fmla="*/ 300 w 894"/>
              <a:gd name="T11" fmla="*/ 259 h 285"/>
              <a:gd name="T12" fmla="*/ 396 w 894"/>
              <a:gd name="T13" fmla="*/ 214 h 285"/>
              <a:gd name="T14" fmla="*/ 517 w 894"/>
              <a:gd name="T15" fmla="*/ 283 h 285"/>
              <a:gd name="T16" fmla="*/ 546 w 894"/>
              <a:gd name="T17" fmla="*/ 285 h 285"/>
              <a:gd name="T18" fmla="*/ 677 w 894"/>
              <a:gd name="T19" fmla="*/ 205 h 285"/>
              <a:gd name="T20" fmla="*/ 716 w 894"/>
              <a:gd name="T21" fmla="*/ 211 h 285"/>
              <a:gd name="T22" fmla="*/ 792 w 894"/>
              <a:gd name="T23" fmla="*/ 170 h 285"/>
              <a:gd name="T24" fmla="*/ 875 w 894"/>
              <a:gd name="T25" fmla="*/ 109 h 285"/>
              <a:gd name="T26" fmla="*/ 877 w 894"/>
              <a:gd name="T27" fmla="*/ 0 h 285"/>
              <a:gd name="T28" fmla="*/ 15 w 894"/>
              <a:gd name="T29" fmla="*/ 0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94" h="285">
                <a:moveTo>
                  <a:pt x="15" y="0"/>
                </a:moveTo>
                <a:cubicBezTo>
                  <a:pt x="0" y="38"/>
                  <a:pt x="2" y="79"/>
                  <a:pt x="21" y="115"/>
                </a:cubicBezTo>
                <a:cubicBezTo>
                  <a:pt x="52" y="171"/>
                  <a:pt x="107" y="183"/>
                  <a:pt x="146" y="183"/>
                </a:cubicBezTo>
                <a:cubicBezTo>
                  <a:pt x="167" y="183"/>
                  <a:pt x="185" y="180"/>
                  <a:pt x="194" y="178"/>
                </a:cubicBezTo>
                <a:cubicBezTo>
                  <a:pt x="197" y="197"/>
                  <a:pt x="212" y="246"/>
                  <a:pt x="278" y="258"/>
                </a:cubicBezTo>
                <a:cubicBezTo>
                  <a:pt x="285" y="259"/>
                  <a:pt x="293" y="259"/>
                  <a:pt x="300" y="259"/>
                </a:cubicBezTo>
                <a:cubicBezTo>
                  <a:pt x="349" y="259"/>
                  <a:pt x="382" y="230"/>
                  <a:pt x="396" y="214"/>
                </a:cubicBezTo>
                <a:cubicBezTo>
                  <a:pt x="404" y="234"/>
                  <a:pt x="430" y="270"/>
                  <a:pt x="517" y="283"/>
                </a:cubicBezTo>
                <a:cubicBezTo>
                  <a:pt x="527" y="284"/>
                  <a:pt x="536" y="285"/>
                  <a:pt x="546" y="285"/>
                </a:cubicBezTo>
                <a:cubicBezTo>
                  <a:pt x="630" y="285"/>
                  <a:pt x="667" y="224"/>
                  <a:pt x="677" y="205"/>
                </a:cubicBezTo>
                <a:cubicBezTo>
                  <a:pt x="690" y="209"/>
                  <a:pt x="704" y="211"/>
                  <a:pt x="716" y="211"/>
                </a:cubicBezTo>
                <a:cubicBezTo>
                  <a:pt x="763" y="211"/>
                  <a:pt x="785" y="181"/>
                  <a:pt x="792" y="170"/>
                </a:cubicBezTo>
                <a:cubicBezTo>
                  <a:pt x="825" y="169"/>
                  <a:pt x="857" y="146"/>
                  <a:pt x="875" y="109"/>
                </a:cubicBezTo>
                <a:cubicBezTo>
                  <a:pt x="894" y="72"/>
                  <a:pt x="894" y="31"/>
                  <a:pt x="877" y="0"/>
                </a:cubicBezTo>
                <a:lnTo>
                  <a:pt x="1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" name="Freeform 20"/>
          <p:cNvSpPr/>
          <p:nvPr/>
        </p:nvSpPr>
        <p:spPr bwMode="auto">
          <a:xfrm>
            <a:off x="9467256" y="-2000"/>
            <a:ext cx="2724744" cy="1886263"/>
          </a:xfrm>
          <a:custGeom>
            <a:avLst/>
            <a:gdLst>
              <a:gd name="T0" fmla="*/ 1130 w 1130"/>
              <a:gd name="T1" fmla="*/ 0 h 784"/>
              <a:gd name="T2" fmla="*/ 307 w 1130"/>
              <a:gd name="T3" fmla="*/ 0 h 784"/>
              <a:gd name="T4" fmla="*/ 242 w 1130"/>
              <a:gd name="T5" fmla="*/ 93 h 784"/>
              <a:gd name="T6" fmla="*/ 223 w 1130"/>
              <a:gd name="T7" fmla="*/ 92 h 784"/>
              <a:gd name="T8" fmla="*/ 50 w 1130"/>
              <a:gd name="T9" fmla="*/ 202 h 784"/>
              <a:gd name="T10" fmla="*/ 44 w 1130"/>
              <a:gd name="T11" fmla="*/ 458 h 784"/>
              <a:gd name="T12" fmla="*/ 283 w 1130"/>
              <a:gd name="T13" fmla="*/ 589 h 784"/>
              <a:gd name="T14" fmla="*/ 374 w 1130"/>
              <a:gd name="T15" fmla="*/ 579 h 784"/>
              <a:gd name="T16" fmla="*/ 535 w 1130"/>
              <a:gd name="T17" fmla="*/ 731 h 784"/>
              <a:gd name="T18" fmla="*/ 577 w 1130"/>
              <a:gd name="T19" fmla="*/ 735 h 784"/>
              <a:gd name="T20" fmla="*/ 761 w 1130"/>
              <a:gd name="T21" fmla="*/ 647 h 784"/>
              <a:gd name="T22" fmla="*/ 992 w 1130"/>
              <a:gd name="T23" fmla="*/ 780 h 784"/>
              <a:gd name="T24" fmla="*/ 1046 w 1130"/>
              <a:gd name="T25" fmla="*/ 784 h 784"/>
              <a:gd name="T26" fmla="*/ 1130 w 1130"/>
              <a:gd name="T27" fmla="*/ 772 h 784"/>
              <a:gd name="T28" fmla="*/ 1130 w 1130"/>
              <a:gd name="T29" fmla="*/ 0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30" h="784">
                <a:moveTo>
                  <a:pt x="1130" y="0"/>
                </a:moveTo>
                <a:cubicBezTo>
                  <a:pt x="307" y="0"/>
                  <a:pt x="307" y="0"/>
                  <a:pt x="307" y="0"/>
                </a:cubicBezTo>
                <a:cubicBezTo>
                  <a:pt x="266" y="29"/>
                  <a:pt x="249" y="72"/>
                  <a:pt x="242" y="93"/>
                </a:cubicBezTo>
                <a:cubicBezTo>
                  <a:pt x="236" y="92"/>
                  <a:pt x="229" y="92"/>
                  <a:pt x="223" y="92"/>
                </a:cubicBezTo>
                <a:cubicBezTo>
                  <a:pt x="157" y="92"/>
                  <a:pt x="90" y="134"/>
                  <a:pt x="50" y="202"/>
                </a:cubicBezTo>
                <a:cubicBezTo>
                  <a:pt x="2" y="283"/>
                  <a:pt x="0" y="378"/>
                  <a:pt x="44" y="458"/>
                </a:cubicBezTo>
                <a:cubicBezTo>
                  <a:pt x="104" y="566"/>
                  <a:pt x="207" y="589"/>
                  <a:pt x="283" y="589"/>
                </a:cubicBezTo>
                <a:cubicBezTo>
                  <a:pt x="323" y="589"/>
                  <a:pt x="357" y="583"/>
                  <a:pt x="374" y="579"/>
                </a:cubicBezTo>
                <a:cubicBezTo>
                  <a:pt x="381" y="616"/>
                  <a:pt x="410" y="709"/>
                  <a:pt x="535" y="731"/>
                </a:cubicBezTo>
                <a:cubicBezTo>
                  <a:pt x="549" y="734"/>
                  <a:pt x="563" y="735"/>
                  <a:pt x="577" y="735"/>
                </a:cubicBezTo>
                <a:cubicBezTo>
                  <a:pt x="671" y="735"/>
                  <a:pt x="733" y="679"/>
                  <a:pt x="761" y="647"/>
                </a:cubicBezTo>
                <a:cubicBezTo>
                  <a:pt x="775" y="686"/>
                  <a:pt x="825" y="755"/>
                  <a:pt x="992" y="780"/>
                </a:cubicBezTo>
                <a:cubicBezTo>
                  <a:pt x="1010" y="782"/>
                  <a:pt x="1029" y="784"/>
                  <a:pt x="1046" y="784"/>
                </a:cubicBezTo>
                <a:cubicBezTo>
                  <a:pt x="1078" y="784"/>
                  <a:pt x="1105" y="779"/>
                  <a:pt x="1130" y="772"/>
                </a:cubicBezTo>
                <a:lnTo>
                  <a:pt x="113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Freeform 30"/>
          <p:cNvSpPr/>
          <p:nvPr/>
        </p:nvSpPr>
        <p:spPr bwMode="auto">
          <a:xfrm>
            <a:off x="10518253" y="5840779"/>
            <a:ext cx="966222" cy="588532"/>
          </a:xfrm>
          <a:custGeom>
            <a:avLst/>
            <a:gdLst>
              <a:gd name="T0" fmla="*/ 378 w 620"/>
              <a:gd name="T1" fmla="*/ 378 h 378"/>
              <a:gd name="T2" fmla="*/ 358 w 620"/>
              <a:gd name="T3" fmla="*/ 377 h 378"/>
              <a:gd name="T4" fmla="*/ 275 w 620"/>
              <a:gd name="T5" fmla="*/ 329 h 378"/>
              <a:gd name="T6" fmla="*/ 209 w 620"/>
              <a:gd name="T7" fmla="*/ 360 h 378"/>
              <a:gd name="T8" fmla="*/ 194 w 620"/>
              <a:gd name="T9" fmla="*/ 359 h 378"/>
              <a:gd name="T10" fmla="*/ 136 w 620"/>
              <a:gd name="T11" fmla="*/ 304 h 378"/>
              <a:gd name="T12" fmla="*/ 103 w 620"/>
              <a:gd name="T13" fmla="*/ 308 h 378"/>
              <a:gd name="T14" fmla="*/ 16 w 620"/>
              <a:gd name="T15" fmla="*/ 260 h 378"/>
              <a:gd name="T16" fmla="*/ 18 w 620"/>
              <a:gd name="T17" fmla="*/ 168 h 378"/>
              <a:gd name="T18" fmla="*/ 81 w 620"/>
              <a:gd name="T19" fmla="*/ 128 h 378"/>
              <a:gd name="T20" fmla="*/ 88 w 620"/>
              <a:gd name="T21" fmla="*/ 129 h 378"/>
              <a:gd name="T22" fmla="*/ 147 w 620"/>
              <a:gd name="T23" fmla="*/ 85 h 378"/>
              <a:gd name="T24" fmla="*/ 165 w 620"/>
              <a:gd name="T25" fmla="*/ 87 h 378"/>
              <a:gd name="T26" fmla="*/ 268 w 620"/>
              <a:gd name="T27" fmla="*/ 1 h 378"/>
              <a:gd name="T28" fmla="*/ 274 w 620"/>
              <a:gd name="T29" fmla="*/ 0 h 378"/>
              <a:gd name="T30" fmla="*/ 373 w 620"/>
              <a:gd name="T31" fmla="*/ 53 h 378"/>
              <a:gd name="T32" fmla="*/ 420 w 620"/>
              <a:gd name="T33" fmla="*/ 43 h 378"/>
              <a:gd name="T34" fmla="*/ 477 w 620"/>
              <a:gd name="T35" fmla="*/ 65 h 378"/>
              <a:gd name="T36" fmla="*/ 511 w 620"/>
              <a:gd name="T37" fmla="*/ 141 h 378"/>
              <a:gd name="T38" fmla="*/ 522 w 620"/>
              <a:gd name="T39" fmla="*/ 140 h 378"/>
              <a:gd name="T40" fmla="*/ 603 w 620"/>
              <a:gd name="T41" fmla="*/ 175 h 378"/>
              <a:gd name="T42" fmla="*/ 606 w 620"/>
              <a:gd name="T43" fmla="*/ 257 h 378"/>
              <a:gd name="T44" fmla="*/ 548 w 620"/>
              <a:gd name="T45" fmla="*/ 299 h 378"/>
              <a:gd name="T46" fmla="*/ 496 w 620"/>
              <a:gd name="T47" fmla="*/ 327 h 378"/>
              <a:gd name="T48" fmla="*/ 469 w 620"/>
              <a:gd name="T49" fmla="*/ 323 h 378"/>
              <a:gd name="T50" fmla="*/ 378 w 620"/>
              <a:gd name="T51" fmla="*/ 378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20" h="378">
                <a:moveTo>
                  <a:pt x="378" y="378"/>
                </a:moveTo>
                <a:cubicBezTo>
                  <a:pt x="372" y="378"/>
                  <a:pt x="365" y="378"/>
                  <a:pt x="358" y="377"/>
                </a:cubicBezTo>
                <a:cubicBezTo>
                  <a:pt x="298" y="368"/>
                  <a:pt x="280" y="343"/>
                  <a:pt x="275" y="329"/>
                </a:cubicBezTo>
                <a:cubicBezTo>
                  <a:pt x="265" y="340"/>
                  <a:pt x="243" y="360"/>
                  <a:pt x="209" y="360"/>
                </a:cubicBezTo>
                <a:cubicBezTo>
                  <a:pt x="204" y="360"/>
                  <a:pt x="199" y="360"/>
                  <a:pt x="194" y="359"/>
                </a:cubicBezTo>
                <a:cubicBezTo>
                  <a:pt x="148" y="351"/>
                  <a:pt x="138" y="317"/>
                  <a:pt x="136" y="304"/>
                </a:cubicBezTo>
                <a:cubicBezTo>
                  <a:pt x="129" y="306"/>
                  <a:pt x="117" y="308"/>
                  <a:pt x="103" y="308"/>
                </a:cubicBezTo>
                <a:cubicBezTo>
                  <a:pt x="75" y="308"/>
                  <a:pt x="38" y="300"/>
                  <a:pt x="16" y="260"/>
                </a:cubicBezTo>
                <a:cubicBezTo>
                  <a:pt x="0" y="232"/>
                  <a:pt x="1" y="197"/>
                  <a:pt x="18" y="168"/>
                </a:cubicBezTo>
                <a:cubicBezTo>
                  <a:pt x="33" y="143"/>
                  <a:pt x="57" y="128"/>
                  <a:pt x="81" y="128"/>
                </a:cubicBezTo>
                <a:cubicBezTo>
                  <a:pt x="83" y="128"/>
                  <a:pt x="86" y="128"/>
                  <a:pt x="88" y="129"/>
                </a:cubicBezTo>
                <a:cubicBezTo>
                  <a:pt x="92" y="117"/>
                  <a:pt x="105" y="85"/>
                  <a:pt x="147" y="85"/>
                </a:cubicBezTo>
                <a:cubicBezTo>
                  <a:pt x="153" y="85"/>
                  <a:pt x="159" y="85"/>
                  <a:pt x="165" y="87"/>
                </a:cubicBezTo>
                <a:cubicBezTo>
                  <a:pt x="169" y="68"/>
                  <a:pt x="187" y="3"/>
                  <a:pt x="268" y="1"/>
                </a:cubicBezTo>
                <a:cubicBezTo>
                  <a:pt x="270" y="1"/>
                  <a:pt x="272" y="0"/>
                  <a:pt x="274" y="0"/>
                </a:cubicBezTo>
                <a:cubicBezTo>
                  <a:pt x="341" y="0"/>
                  <a:pt x="367" y="39"/>
                  <a:pt x="373" y="53"/>
                </a:cubicBezTo>
                <a:cubicBezTo>
                  <a:pt x="381" y="50"/>
                  <a:pt x="399" y="43"/>
                  <a:pt x="420" y="43"/>
                </a:cubicBezTo>
                <a:cubicBezTo>
                  <a:pt x="442" y="43"/>
                  <a:pt x="462" y="51"/>
                  <a:pt x="477" y="65"/>
                </a:cubicBezTo>
                <a:cubicBezTo>
                  <a:pt x="512" y="96"/>
                  <a:pt x="512" y="127"/>
                  <a:pt x="511" y="141"/>
                </a:cubicBezTo>
                <a:cubicBezTo>
                  <a:pt x="514" y="140"/>
                  <a:pt x="518" y="140"/>
                  <a:pt x="522" y="140"/>
                </a:cubicBezTo>
                <a:cubicBezTo>
                  <a:pt x="542" y="140"/>
                  <a:pt x="580" y="145"/>
                  <a:pt x="603" y="175"/>
                </a:cubicBezTo>
                <a:cubicBezTo>
                  <a:pt x="619" y="197"/>
                  <a:pt x="620" y="228"/>
                  <a:pt x="606" y="257"/>
                </a:cubicBezTo>
                <a:cubicBezTo>
                  <a:pt x="593" y="282"/>
                  <a:pt x="571" y="298"/>
                  <a:pt x="548" y="299"/>
                </a:cubicBezTo>
                <a:cubicBezTo>
                  <a:pt x="544" y="306"/>
                  <a:pt x="528" y="327"/>
                  <a:pt x="496" y="327"/>
                </a:cubicBezTo>
                <a:cubicBezTo>
                  <a:pt x="487" y="327"/>
                  <a:pt x="478" y="326"/>
                  <a:pt x="469" y="323"/>
                </a:cubicBezTo>
                <a:cubicBezTo>
                  <a:pt x="462" y="336"/>
                  <a:pt x="437" y="378"/>
                  <a:pt x="378" y="378"/>
                </a:cubicBezTo>
                <a:close/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" name="Freeform 31"/>
          <p:cNvSpPr/>
          <p:nvPr/>
        </p:nvSpPr>
        <p:spPr bwMode="auto">
          <a:xfrm>
            <a:off x="9877425" y="6237561"/>
            <a:ext cx="1312369" cy="628376"/>
          </a:xfrm>
          <a:custGeom>
            <a:avLst/>
            <a:gdLst>
              <a:gd name="T0" fmla="*/ 73 w 842"/>
              <a:gd name="T1" fmla="*/ 403 h 403"/>
              <a:gd name="T2" fmla="*/ 760 w 842"/>
              <a:gd name="T3" fmla="*/ 403 h 403"/>
              <a:gd name="T4" fmla="*/ 823 w 842"/>
              <a:gd name="T5" fmla="*/ 348 h 403"/>
              <a:gd name="T6" fmla="*/ 819 w 842"/>
              <a:gd name="T7" fmla="*/ 237 h 403"/>
              <a:gd name="T8" fmla="*/ 710 w 842"/>
              <a:gd name="T9" fmla="*/ 189 h 403"/>
              <a:gd name="T10" fmla="*/ 694 w 842"/>
              <a:gd name="T11" fmla="*/ 190 h 403"/>
              <a:gd name="T12" fmla="*/ 648 w 842"/>
              <a:gd name="T13" fmla="*/ 87 h 403"/>
              <a:gd name="T14" fmla="*/ 570 w 842"/>
              <a:gd name="T15" fmla="*/ 58 h 403"/>
              <a:gd name="T16" fmla="*/ 507 w 842"/>
              <a:gd name="T17" fmla="*/ 71 h 403"/>
              <a:gd name="T18" fmla="*/ 372 w 842"/>
              <a:gd name="T19" fmla="*/ 0 h 403"/>
              <a:gd name="T20" fmla="*/ 364 w 842"/>
              <a:gd name="T21" fmla="*/ 0 h 403"/>
              <a:gd name="T22" fmla="*/ 224 w 842"/>
              <a:gd name="T23" fmla="*/ 117 h 403"/>
              <a:gd name="T24" fmla="*/ 199 w 842"/>
              <a:gd name="T25" fmla="*/ 114 h 403"/>
              <a:gd name="T26" fmla="*/ 119 w 842"/>
              <a:gd name="T27" fmla="*/ 174 h 403"/>
              <a:gd name="T28" fmla="*/ 110 w 842"/>
              <a:gd name="T29" fmla="*/ 173 h 403"/>
              <a:gd name="T30" fmla="*/ 25 w 842"/>
              <a:gd name="T31" fmla="*/ 227 h 403"/>
              <a:gd name="T32" fmla="*/ 22 w 842"/>
              <a:gd name="T33" fmla="*/ 353 h 403"/>
              <a:gd name="T34" fmla="*/ 73 w 842"/>
              <a:gd name="T35" fmla="*/ 403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42" h="403">
                <a:moveTo>
                  <a:pt x="73" y="403"/>
                </a:moveTo>
                <a:cubicBezTo>
                  <a:pt x="760" y="403"/>
                  <a:pt x="760" y="403"/>
                  <a:pt x="760" y="403"/>
                </a:cubicBezTo>
                <a:cubicBezTo>
                  <a:pt x="785" y="397"/>
                  <a:pt x="809" y="377"/>
                  <a:pt x="823" y="348"/>
                </a:cubicBezTo>
                <a:cubicBezTo>
                  <a:pt x="842" y="309"/>
                  <a:pt x="841" y="267"/>
                  <a:pt x="819" y="237"/>
                </a:cubicBezTo>
                <a:cubicBezTo>
                  <a:pt x="787" y="196"/>
                  <a:pt x="737" y="189"/>
                  <a:pt x="710" y="189"/>
                </a:cubicBezTo>
                <a:cubicBezTo>
                  <a:pt x="703" y="189"/>
                  <a:pt x="698" y="190"/>
                  <a:pt x="694" y="190"/>
                </a:cubicBezTo>
                <a:cubicBezTo>
                  <a:pt x="696" y="172"/>
                  <a:pt x="695" y="129"/>
                  <a:pt x="648" y="87"/>
                </a:cubicBezTo>
                <a:cubicBezTo>
                  <a:pt x="627" y="68"/>
                  <a:pt x="601" y="58"/>
                  <a:pt x="570" y="58"/>
                </a:cubicBezTo>
                <a:cubicBezTo>
                  <a:pt x="542" y="58"/>
                  <a:pt x="518" y="66"/>
                  <a:pt x="507" y="71"/>
                </a:cubicBezTo>
                <a:cubicBezTo>
                  <a:pt x="498" y="53"/>
                  <a:pt x="463" y="0"/>
                  <a:pt x="372" y="0"/>
                </a:cubicBezTo>
                <a:cubicBezTo>
                  <a:pt x="369" y="0"/>
                  <a:pt x="366" y="0"/>
                  <a:pt x="364" y="0"/>
                </a:cubicBezTo>
                <a:cubicBezTo>
                  <a:pt x="253" y="3"/>
                  <a:pt x="229" y="91"/>
                  <a:pt x="224" y="117"/>
                </a:cubicBezTo>
                <a:cubicBezTo>
                  <a:pt x="215" y="115"/>
                  <a:pt x="207" y="114"/>
                  <a:pt x="199" y="114"/>
                </a:cubicBezTo>
                <a:cubicBezTo>
                  <a:pt x="143" y="114"/>
                  <a:pt x="124" y="158"/>
                  <a:pt x="119" y="174"/>
                </a:cubicBezTo>
                <a:cubicBezTo>
                  <a:pt x="116" y="173"/>
                  <a:pt x="113" y="173"/>
                  <a:pt x="110" y="173"/>
                </a:cubicBezTo>
                <a:cubicBezTo>
                  <a:pt x="77" y="173"/>
                  <a:pt x="45" y="194"/>
                  <a:pt x="25" y="227"/>
                </a:cubicBezTo>
                <a:cubicBezTo>
                  <a:pt x="2" y="267"/>
                  <a:pt x="0" y="314"/>
                  <a:pt x="22" y="353"/>
                </a:cubicBezTo>
                <a:cubicBezTo>
                  <a:pt x="36" y="378"/>
                  <a:pt x="54" y="393"/>
                  <a:pt x="73" y="40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5" name="Freeform 32"/>
          <p:cNvSpPr/>
          <p:nvPr/>
        </p:nvSpPr>
        <p:spPr bwMode="auto">
          <a:xfrm>
            <a:off x="10538175" y="5695514"/>
            <a:ext cx="1660175" cy="1170422"/>
          </a:xfrm>
          <a:custGeom>
            <a:avLst/>
            <a:gdLst>
              <a:gd name="T0" fmla="*/ 162 w 1065"/>
              <a:gd name="T1" fmla="*/ 751 h 751"/>
              <a:gd name="T2" fmla="*/ 1065 w 1065"/>
              <a:gd name="T3" fmla="*/ 751 h 751"/>
              <a:gd name="T4" fmla="*/ 1065 w 1065"/>
              <a:gd name="T5" fmla="*/ 108 h 751"/>
              <a:gd name="T6" fmla="*/ 1044 w 1065"/>
              <a:gd name="T7" fmla="*/ 107 h 751"/>
              <a:gd name="T8" fmla="*/ 929 w 1065"/>
              <a:gd name="T9" fmla="*/ 130 h 751"/>
              <a:gd name="T10" fmla="*/ 680 w 1065"/>
              <a:gd name="T11" fmla="*/ 0 h 751"/>
              <a:gd name="T12" fmla="*/ 666 w 1065"/>
              <a:gd name="T13" fmla="*/ 0 h 751"/>
              <a:gd name="T14" fmla="*/ 410 w 1065"/>
              <a:gd name="T15" fmla="*/ 215 h 751"/>
              <a:gd name="T16" fmla="*/ 364 w 1065"/>
              <a:gd name="T17" fmla="*/ 210 h 751"/>
              <a:gd name="T18" fmla="*/ 217 w 1065"/>
              <a:gd name="T19" fmla="*/ 319 h 751"/>
              <a:gd name="T20" fmla="*/ 200 w 1065"/>
              <a:gd name="T21" fmla="*/ 318 h 751"/>
              <a:gd name="T22" fmla="*/ 44 w 1065"/>
              <a:gd name="T23" fmla="*/ 417 h 751"/>
              <a:gd name="T24" fmla="*/ 39 w 1065"/>
              <a:gd name="T25" fmla="*/ 647 h 751"/>
              <a:gd name="T26" fmla="*/ 162 w 1065"/>
              <a:gd name="T27" fmla="*/ 751 h 7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65" h="751">
                <a:moveTo>
                  <a:pt x="162" y="751"/>
                </a:moveTo>
                <a:cubicBezTo>
                  <a:pt x="1065" y="751"/>
                  <a:pt x="1065" y="751"/>
                  <a:pt x="1065" y="751"/>
                </a:cubicBezTo>
                <a:cubicBezTo>
                  <a:pt x="1065" y="108"/>
                  <a:pt x="1065" y="108"/>
                  <a:pt x="1065" y="108"/>
                </a:cubicBezTo>
                <a:cubicBezTo>
                  <a:pt x="1058" y="107"/>
                  <a:pt x="1051" y="107"/>
                  <a:pt x="1044" y="107"/>
                </a:cubicBezTo>
                <a:cubicBezTo>
                  <a:pt x="992" y="107"/>
                  <a:pt x="948" y="122"/>
                  <a:pt x="929" y="130"/>
                </a:cubicBezTo>
                <a:cubicBezTo>
                  <a:pt x="912" y="97"/>
                  <a:pt x="847" y="0"/>
                  <a:pt x="680" y="0"/>
                </a:cubicBezTo>
                <a:cubicBezTo>
                  <a:pt x="675" y="0"/>
                  <a:pt x="671" y="0"/>
                  <a:pt x="666" y="0"/>
                </a:cubicBezTo>
                <a:cubicBezTo>
                  <a:pt x="463" y="7"/>
                  <a:pt x="419" y="168"/>
                  <a:pt x="410" y="215"/>
                </a:cubicBezTo>
                <a:cubicBezTo>
                  <a:pt x="394" y="211"/>
                  <a:pt x="378" y="210"/>
                  <a:pt x="364" y="210"/>
                </a:cubicBezTo>
                <a:cubicBezTo>
                  <a:pt x="261" y="210"/>
                  <a:pt x="226" y="290"/>
                  <a:pt x="217" y="319"/>
                </a:cubicBezTo>
                <a:cubicBezTo>
                  <a:pt x="211" y="318"/>
                  <a:pt x="205" y="318"/>
                  <a:pt x="200" y="318"/>
                </a:cubicBezTo>
                <a:cubicBezTo>
                  <a:pt x="140" y="318"/>
                  <a:pt x="81" y="356"/>
                  <a:pt x="44" y="417"/>
                </a:cubicBezTo>
                <a:cubicBezTo>
                  <a:pt x="2" y="490"/>
                  <a:pt x="0" y="576"/>
                  <a:pt x="39" y="647"/>
                </a:cubicBezTo>
                <a:cubicBezTo>
                  <a:pt x="71" y="705"/>
                  <a:pt x="116" y="735"/>
                  <a:pt x="162" y="75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4" name="Freeform 25"/>
          <p:cNvSpPr/>
          <p:nvPr/>
        </p:nvSpPr>
        <p:spPr bwMode="auto">
          <a:xfrm>
            <a:off x="1484856" y="6126060"/>
            <a:ext cx="858998" cy="706498"/>
          </a:xfrm>
          <a:custGeom>
            <a:avLst/>
            <a:gdLst>
              <a:gd name="T0" fmla="*/ 510 w 531"/>
              <a:gd name="T1" fmla="*/ 194 h 437"/>
              <a:gd name="T2" fmla="*/ 438 w 531"/>
              <a:gd name="T3" fmla="*/ 148 h 437"/>
              <a:gd name="T4" fmla="*/ 429 w 531"/>
              <a:gd name="T5" fmla="*/ 148 h 437"/>
              <a:gd name="T6" fmla="*/ 361 w 531"/>
              <a:gd name="T7" fmla="*/ 98 h 437"/>
              <a:gd name="T8" fmla="*/ 340 w 531"/>
              <a:gd name="T9" fmla="*/ 100 h 437"/>
              <a:gd name="T10" fmla="*/ 221 w 531"/>
              <a:gd name="T11" fmla="*/ 0 h 437"/>
              <a:gd name="T12" fmla="*/ 214 w 531"/>
              <a:gd name="T13" fmla="*/ 0 h 437"/>
              <a:gd name="T14" fmla="*/ 99 w 531"/>
              <a:gd name="T15" fmla="*/ 60 h 437"/>
              <a:gd name="T16" fmla="*/ 45 w 531"/>
              <a:gd name="T17" fmla="*/ 50 h 437"/>
              <a:gd name="T18" fmla="*/ 0 w 531"/>
              <a:gd name="T19" fmla="*/ 60 h 437"/>
              <a:gd name="T20" fmla="*/ 0 w 531"/>
              <a:gd name="T21" fmla="*/ 391 h 437"/>
              <a:gd name="T22" fmla="*/ 93 w 531"/>
              <a:gd name="T23" fmla="*/ 437 h 437"/>
              <a:gd name="T24" fmla="*/ 116 w 531"/>
              <a:gd name="T25" fmla="*/ 435 h 437"/>
              <a:gd name="T26" fmla="*/ 213 w 531"/>
              <a:gd name="T27" fmla="*/ 380 h 437"/>
              <a:gd name="T28" fmla="*/ 290 w 531"/>
              <a:gd name="T29" fmla="*/ 417 h 437"/>
              <a:gd name="T30" fmla="*/ 307 w 531"/>
              <a:gd name="T31" fmla="*/ 415 h 437"/>
              <a:gd name="T32" fmla="*/ 374 w 531"/>
              <a:gd name="T33" fmla="*/ 351 h 437"/>
              <a:gd name="T34" fmla="*/ 412 w 531"/>
              <a:gd name="T35" fmla="*/ 356 h 437"/>
              <a:gd name="T36" fmla="*/ 512 w 531"/>
              <a:gd name="T37" fmla="*/ 301 h 437"/>
              <a:gd name="T38" fmla="*/ 510 w 531"/>
              <a:gd name="T39" fmla="*/ 194 h 4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31" h="437">
                <a:moveTo>
                  <a:pt x="510" y="194"/>
                </a:moveTo>
                <a:cubicBezTo>
                  <a:pt x="493" y="165"/>
                  <a:pt x="465" y="148"/>
                  <a:pt x="438" y="148"/>
                </a:cubicBezTo>
                <a:cubicBezTo>
                  <a:pt x="435" y="148"/>
                  <a:pt x="432" y="148"/>
                  <a:pt x="429" y="148"/>
                </a:cubicBezTo>
                <a:cubicBezTo>
                  <a:pt x="425" y="135"/>
                  <a:pt x="409" y="98"/>
                  <a:pt x="361" y="98"/>
                </a:cubicBezTo>
                <a:cubicBezTo>
                  <a:pt x="355" y="98"/>
                  <a:pt x="347" y="98"/>
                  <a:pt x="340" y="100"/>
                </a:cubicBezTo>
                <a:cubicBezTo>
                  <a:pt x="336" y="78"/>
                  <a:pt x="315" y="3"/>
                  <a:pt x="221" y="0"/>
                </a:cubicBezTo>
                <a:cubicBezTo>
                  <a:pt x="219" y="0"/>
                  <a:pt x="217" y="0"/>
                  <a:pt x="214" y="0"/>
                </a:cubicBezTo>
                <a:cubicBezTo>
                  <a:pt x="137" y="0"/>
                  <a:pt x="107" y="45"/>
                  <a:pt x="99" y="60"/>
                </a:cubicBezTo>
                <a:cubicBezTo>
                  <a:pt x="90" y="57"/>
                  <a:pt x="69" y="50"/>
                  <a:pt x="45" y="50"/>
                </a:cubicBezTo>
                <a:cubicBezTo>
                  <a:pt x="29" y="50"/>
                  <a:pt x="13" y="53"/>
                  <a:pt x="0" y="60"/>
                </a:cubicBezTo>
                <a:cubicBezTo>
                  <a:pt x="0" y="391"/>
                  <a:pt x="0" y="391"/>
                  <a:pt x="0" y="391"/>
                </a:cubicBezTo>
                <a:cubicBezTo>
                  <a:pt x="15" y="411"/>
                  <a:pt x="44" y="437"/>
                  <a:pt x="93" y="437"/>
                </a:cubicBezTo>
                <a:cubicBezTo>
                  <a:pt x="101" y="437"/>
                  <a:pt x="108" y="436"/>
                  <a:pt x="116" y="435"/>
                </a:cubicBezTo>
                <a:cubicBezTo>
                  <a:pt x="186" y="425"/>
                  <a:pt x="207" y="396"/>
                  <a:pt x="213" y="380"/>
                </a:cubicBezTo>
                <a:cubicBezTo>
                  <a:pt x="224" y="393"/>
                  <a:pt x="250" y="417"/>
                  <a:pt x="290" y="417"/>
                </a:cubicBezTo>
                <a:cubicBezTo>
                  <a:pt x="295" y="417"/>
                  <a:pt x="301" y="416"/>
                  <a:pt x="307" y="415"/>
                </a:cubicBezTo>
                <a:cubicBezTo>
                  <a:pt x="360" y="406"/>
                  <a:pt x="372" y="367"/>
                  <a:pt x="374" y="351"/>
                </a:cubicBezTo>
                <a:cubicBezTo>
                  <a:pt x="382" y="353"/>
                  <a:pt x="396" y="356"/>
                  <a:pt x="412" y="356"/>
                </a:cubicBezTo>
                <a:cubicBezTo>
                  <a:pt x="444" y="356"/>
                  <a:pt x="487" y="346"/>
                  <a:pt x="512" y="301"/>
                </a:cubicBezTo>
                <a:cubicBezTo>
                  <a:pt x="531" y="268"/>
                  <a:pt x="530" y="228"/>
                  <a:pt x="510" y="194"/>
                </a:cubicBezTo>
                <a:close/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" name="Freeform 26"/>
          <p:cNvSpPr/>
          <p:nvPr/>
        </p:nvSpPr>
        <p:spPr bwMode="auto">
          <a:xfrm>
            <a:off x="-1587" y="5849895"/>
            <a:ext cx="1849819" cy="1021838"/>
          </a:xfrm>
          <a:custGeom>
            <a:avLst/>
            <a:gdLst>
              <a:gd name="T0" fmla="*/ 1103 w 1143"/>
              <a:gd name="T1" fmla="*/ 371 h 632"/>
              <a:gd name="T2" fmla="*/ 965 w 1143"/>
              <a:gd name="T3" fmla="*/ 283 h 632"/>
              <a:gd name="T4" fmla="*/ 950 w 1143"/>
              <a:gd name="T5" fmla="*/ 284 h 632"/>
              <a:gd name="T6" fmla="*/ 820 w 1143"/>
              <a:gd name="T7" fmla="*/ 187 h 632"/>
              <a:gd name="T8" fmla="*/ 779 w 1143"/>
              <a:gd name="T9" fmla="*/ 191 h 632"/>
              <a:gd name="T10" fmla="*/ 552 w 1143"/>
              <a:gd name="T11" fmla="*/ 1 h 632"/>
              <a:gd name="T12" fmla="*/ 539 w 1143"/>
              <a:gd name="T13" fmla="*/ 0 h 632"/>
              <a:gd name="T14" fmla="*/ 319 w 1143"/>
              <a:gd name="T15" fmla="*/ 116 h 632"/>
              <a:gd name="T16" fmla="*/ 216 w 1143"/>
              <a:gd name="T17" fmla="*/ 95 h 632"/>
              <a:gd name="T18" fmla="*/ 89 w 1143"/>
              <a:gd name="T19" fmla="*/ 142 h 632"/>
              <a:gd name="T20" fmla="*/ 15 w 1143"/>
              <a:gd name="T21" fmla="*/ 310 h 632"/>
              <a:gd name="T22" fmla="*/ 0 w 1143"/>
              <a:gd name="T23" fmla="*/ 309 h 632"/>
              <a:gd name="T24" fmla="*/ 0 w 1143"/>
              <a:gd name="T25" fmla="*/ 632 h 632"/>
              <a:gd name="T26" fmla="*/ 1062 w 1143"/>
              <a:gd name="T27" fmla="*/ 632 h 632"/>
              <a:gd name="T28" fmla="*/ 1108 w 1143"/>
              <a:gd name="T29" fmla="*/ 575 h 632"/>
              <a:gd name="T30" fmla="*/ 1103 w 1143"/>
              <a:gd name="T31" fmla="*/ 371 h 6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43" h="632">
                <a:moveTo>
                  <a:pt x="1103" y="371"/>
                </a:moveTo>
                <a:cubicBezTo>
                  <a:pt x="1071" y="316"/>
                  <a:pt x="1018" y="283"/>
                  <a:pt x="965" y="283"/>
                </a:cubicBezTo>
                <a:cubicBezTo>
                  <a:pt x="960" y="283"/>
                  <a:pt x="955" y="283"/>
                  <a:pt x="950" y="284"/>
                </a:cubicBezTo>
                <a:cubicBezTo>
                  <a:pt x="942" y="258"/>
                  <a:pt x="911" y="187"/>
                  <a:pt x="820" y="187"/>
                </a:cubicBezTo>
                <a:cubicBezTo>
                  <a:pt x="807" y="187"/>
                  <a:pt x="793" y="188"/>
                  <a:pt x="779" y="191"/>
                </a:cubicBezTo>
                <a:cubicBezTo>
                  <a:pt x="771" y="150"/>
                  <a:pt x="731" y="6"/>
                  <a:pt x="552" y="1"/>
                </a:cubicBezTo>
                <a:cubicBezTo>
                  <a:pt x="548" y="0"/>
                  <a:pt x="543" y="0"/>
                  <a:pt x="539" y="0"/>
                </a:cubicBezTo>
                <a:cubicBezTo>
                  <a:pt x="391" y="0"/>
                  <a:pt x="334" y="87"/>
                  <a:pt x="319" y="116"/>
                </a:cubicBezTo>
                <a:cubicBezTo>
                  <a:pt x="301" y="109"/>
                  <a:pt x="262" y="95"/>
                  <a:pt x="216" y="95"/>
                </a:cubicBezTo>
                <a:cubicBezTo>
                  <a:pt x="166" y="95"/>
                  <a:pt x="123" y="111"/>
                  <a:pt x="89" y="142"/>
                </a:cubicBezTo>
                <a:cubicBezTo>
                  <a:pt x="13" y="211"/>
                  <a:pt x="11" y="281"/>
                  <a:pt x="15" y="310"/>
                </a:cubicBezTo>
                <a:cubicBezTo>
                  <a:pt x="11" y="310"/>
                  <a:pt x="6" y="309"/>
                  <a:pt x="0" y="309"/>
                </a:cubicBezTo>
                <a:cubicBezTo>
                  <a:pt x="0" y="632"/>
                  <a:pt x="0" y="632"/>
                  <a:pt x="0" y="632"/>
                </a:cubicBezTo>
                <a:cubicBezTo>
                  <a:pt x="1062" y="632"/>
                  <a:pt x="1062" y="632"/>
                  <a:pt x="1062" y="632"/>
                </a:cubicBezTo>
                <a:cubicBezTo>
                  <a:pt x="1079" y="617"/>
                  <a:pt x="1095" y="599"/>
                  <a:pt x="1108" y="575"/>
                </a:cubicBezTo>
                <a:cubicBezTo>
                  <a:pt x="1143" y="511"/>
                  <a:pt x="1141" y="435"/>
                  <a:pt x="1103" y="37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" name="Freeform 24"/>
          <p:cNvSpPr/>
          <p:nvPr/>
        </p:nvSpPr>
        <p:spPr bwMode="auto">
          <a:xfrm>
            <a:off x="1504712" y="6411339"/>
            <a:ext cx="847798" cy="460947"/>
          </a:xfrm>
          <a:custGeom>
            <a:avLst/>
            <a:gdLst>
              <a:gd name="T0" fmla="*/ 86 w 524"/>
              <a:gd name="T1" fmla="*/ 260 h 285"/>
              <a:gd name="T2" fmla="*/ 114 w 524"/>
              <a:gd name="T3" fmla="*/ 257 h 285"/>
              <a:gd name="T4" fmla="*/ 127 w 524"/>
              <a:gd name="T5" fmla="*/ 285 h 285"/>
              <a:gd name="T6" fmla="*/ 225 w 524"/>
              <a:gd name="T7" fmla="*/ 285 h 285"/>
              <a:gd name="T8" fmla="*/ 232 w 524"/>
              <a:gd name="T9" fmla="*/ 278 h 285"/>
              <a:gd name="T10" fmla="*/ 235 w 524"/>
              <a:gd name="T11" fmla="*/ 285 h 285"/>
              <a:gd name="T12" fmla="*/ 388 w 524"/>
              <a:gd name="T13" fmla="*/ 285 h 285"/>
              <a:gd name="T14" fmla="*/ 396 w 524"/>
              <a:gd name="T15" fmla="*/ 273 h 285"/>
              <a:gd name="T16" fmla="*/ 419 w 524"/>
              <a:gd name="T17" fmla="*/ 277 h 285"/>
              <a:gd name="T18" fmla="*/ 463 w 524"/>
              <a:gd name="T19" fmla="*/ 253 h 285"/>
              <a:gd name="T20" fmla="*/ 512 w 524"/>
              <a:gd name="T21" fmla="*/ 217 h 285"/>
              <a:gd name="T22" fmla="*/ 509 w 524"/>
              <a:gd name="T23" fmla="*/ 148 h 285"/>
              <a:gd name="T24" fmla="*/ 441 w 524"/>
              <a:gd name="T25" fmla="*/ 118 h 285"/>
              <a:gd name="T26" fmla="*/ 431 w 524"/>
              <a:gd name="T27" fmla="*/ 119 h 285"/>
              <a:gd name="T28" fmla="*/ 403 w 524"/>
              <a:gd name="T29" fmla="*/ 55 h 285"/>
              <a:gd name="T30" fmla="*/ 354 w 524"/>
              <a:gd name="T31" fmla="*/ 37 h 285"/>
              <a:gd name="T32" fmla="*/ 315 w 524"/>
              <a:gd name="T33" fmla="*/ 45 h 285"/>
              <a:gd name="T34" fmla="*/ 231 w 524"/>
              <a:gd name="T35" fmla="*/ 0 h 285"/>
              <a:gd name="T36" fmla="*/ 226 w 524"/>
              <a:gd name="T37" fmla="*/ 1 h 285"/>
              <a:gd name="T38" fmla="*/ 139 w 524"/>
              <a:gd name="T39" fmla="*/ 73 h 285"/>
              <a:gd name="T40" fmla="*/ 123 w 524"/>
              <a:gd name="T41" fmla="*/ 72 h 285"/>
              <a:gd name="T42" fmla="*/ 74 w 524"/>
              <a:gd name="T43" fmla="*/ 109 h 285"/>
              <a:gd name="T44" fmla="*/ 67 w 524"/>
              <a:gd name="T45" fmla="*/ 108 h 285"/>
              <a:gd name="T46" fmla="*/ 15 w 524"/>
              <a:gd name="T47" fmla="*/ 142 h 285"/>
              <a:gd name="T48" fmla="*/ 13 w 524"/>
              <a:gd name="T49" fmla="*/ 220 h 285"/>
              <a:gd name="T50" fmla="*/ 86 w 524"/>
              <a:gd name="T51" fmla="*/ 260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24" h="285">
                <a:moveTo>
                  <a:pt x="86" y="260"/>
                </a:moveTo>
                <a:cubicBezTo>
                  <a:pt x="98" y="260"/>
                  <a:pt x="108" y="258"/>
                  <a:pt x="114" y="257"/>
                </a:cubicBezTo>
                <a:cubicBezTo>
                  <a:pt x="115" y="263"/>
                  <a:pt x="118" y="275"/>
                  <a:pt x="127" y="285"/>
                </a:cubicBezTo>
                <a:cubicBezTo>
                  <a:pt x="225" y="285"/>
                  <a:pt x="225" y="285"/>
                  <a:pt x="225" y="285"/>
                </a:cubicBezTo>
                <a:cubicBezTo>
                  <a:pt x="228" y="283"/>
                  <a:pt x="230" y="280"/>
                  <a:pt x="232" y="278"/>
                </a:cubicBezTo>
                <a:cubicBezTo>
                  <a:pt x="233" y="280"/>
                  <a:pt x="234" y="283"/>
                  <a:pt x="235" y="285"/>
                </a:cubicBezTo>
                <a:cubicBezTo>
                  <a:pt x="388" y="285"/>
                  <a:pt x="388" y="285"/>
                  <a:pt x="388" y="285"/>
                </a:cubicBezTo>
                <a:cubicBezTo>
                  <a:pt x="392" y="280"/>
                  <a:pt x="394" y="276"/>
                  <a:pt x="396" y="273"/>
                </a:cubicBezTo>
                <a:cubicBezTo>
                  <a:pt x="404" y="275"/>
                  <a:pt x="411" y="277"/>
                  <a:pt x="419" y="277"/>
                </a:cubicBezTo>
                <a:cubicBezTo>
                  <a:pt x="446" y="277"/>
                  <a:pt x="459" y="259"/>
                  <a:pt x="463" y="253"/>
                </a:cubicBezTo>
                <a:cubicBezTo>
                  <a:pt x="482" y="252"/>
                  <a:pt x="501" y="239"/>
                  <a:pt x="512" y="217"/>
                </a:cubicBezTo>
                <a:cubicBezTo>
                  <a:pt x="524" y="193"/>
                  <a:pt x="523" y="167"/>
                  <a:pt x="509" y="148"/>
                </a:cubicBezTo>
                <a:cubicBezTo>
                  <a:pt x="489" y="122"/>
                  <a:pt x="458" y="118"/>
                  <a:pt x="441" y="118"/>
                </a:cubicBezTo>
                <a:cubicBezTo>
                  <a:pt x="437" y="118"/>
                  <a:pt x="434" y="119"/>
                  <a:pt x="431" y="119"/>
                </a:cubicBezTo>
                <a:cubicBezTo>
                  <a:pt x="433" y="108"/>
                  <a:pt x="432" y="81"/>
                  <a:pt x="403" y="55"/>
                </a:cubicBezTo>
                <a:cubicBezTo>
                  <a:pt x="390" y="43"/>
                  <a:pt x="373" y="37"/>
                  <a:pt x="354" y="37"/>
                </a:cubicBezTo>
                <a:cubicBezTo>
                  <a:pt x="337" y="37"/>
                  <a:pt x="322" y="42"/>
                  <a:pt x="315" y="45"/>
                </a:cubicBezTo>
                <a:cubicBezTo>
                  <a:pt x="309" y="33"/>
                  <a:pt x="287" y="0"/>
                  <a:pt x="231" y="0"/>
                </a:cubicBezTo>
                <a:cubicBezTo>
                  <a:pt x="229" y="0"/>
                  <a:pt x="227" y="0"/>
                  <a:pt x="226" y="1"/>
                </a:cubicBezTo>
                <a:cubicBezTo>
                  <a:pt x="157" y="3"/>
                  <a:pt x="142" y="58"/>
                  <a:pt x="139" y="73"/>
                </a:cubicBezTo>
                <a:cubicBezTo>
                  <a:pt x="133" y="72"/>
                  <a:pt x="128" y="72"/>
                  <a:pt x="123" y="72"/>
                </a:cubicBezTo>
                <a:cubicBezTo>
                  <a:pt x="88" y="72"/>
                  <a:pt x="77" y="99"/>
                  <a:pt x="74" y="109"/>
                </a:cubicBezTo>
                <a:cubicBezTo>
                  <a:pt x="72" y="109"/>
                  <a:pt x="70" y="108"/>
                  <a:pt x="67" y="108"/>
                </a:cubicBezTo>
                <a:cubicBezTo>
                  <a:pt x="47" y="108"/>
                  <a:pt x="27" y="121"/>
                  <a:pt x="15" y="142"/>
                </a:cubicBezTo>
                <a:cubicBezTo>
                  <a:pt x="0" y="167"/>
                  <a:pt x="0" y="196"/>
                  <a:pt x="13" y="220"/>
                </a:cubicBezTo>
                <a:cubicBezTo>
                  <a:pt x="31" y="253"/>
                  <a:pt x="63" y="260"/>
                  <a:pt x="86" y="26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435841" y="1833217"/>
            <a:ext cx="3121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36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一、时代驱动</a:t>
            </a:r>
            <a:endParaRPr lang="zh-CN" altLang="en-US" sz="36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773716" y="2975268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 flipV="1">
            <a:off x="1476423" y="2878494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86163" y="3245223"/>
            <a:ext cx="3809999" cy="2585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zh-CN" sz="1400" dirty="0"/>
              <a:t>近几年来，随着社会的发展和进步，人们的生活也得到了很大的改善，闲暇之余就会有很多人会选择外出放松一下。不过平日里大家都在为了生计而忙碌不已，只有在节假日的时候才能有时间和朋友一起出去玩，所以每到节假日的时候我国的众多景点就会出现这样的一幕，没有放假的时候景区几乎杳无人烟，但是一到假期的时候无人问津的地方都挤满了人。</a:t>
            </a:r>
            <a:endParaRPr lang="zh-CN" altLang="zh-CN" sz="1400" dirty="0"/>
          </a:p>
          <a:p>
            <a:pPr algn="just">
              <a:lnSpc>
                <a:spcPct val="130000"/>
              </a:lnSpc>
              <a:defRPr/>
            </a:pP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725015" y="352487"/>
            <a:ext cx="5708985" cy="5869410"/>
            <a:chOff x="5725015" y="352487"/>
            <a:chExt cx="5708985" cy="5869410"/>
          </a:xfrm>
        </p:grpSpPr>
        <p:sp>
          <p:nvSpPr>
            <p:cNvPr id="616" name="Freeform 604"/>
            <p:cNvSpPr>
              <a:spLocks noEditPoints="1"/>
            </p:cNvSpPr>
            <p:nvPr/>
          </p:nvSpPr>
          <p:spPr bwMode="auto">
            <a:xfrm>
              <a:off x="9800876" y="1920372"/>
              <a:ext cx="595711" cy="698383"/>
            </a:xfrm>
            <a:custGeom>
              <a:avLst/>
              <a:gdLst>
                <a:gd name="T0" fmla="*/ 60 w 297"/>
                <a:gd name="T1" fmla="*/ 163 h 349"/>
                <a:gd name="T2" fmla="*/ 60 w 297"/>
                <a:gd name="T3" fmla="*/ 163 h 349"/>
                <a:gd name="T4" fmla="*/ 0 w 297"/>
                <a:gd name="T5" fmla="*/ 242 h 349"/>
                <a:gd name="T6" fmla="*/ 143 w 297"/>
                <a:gd name="T7" fmla="*/ 349 h 349"/>
                <a:gd name="T8" fmla="*/ 203 w 297"/>
                <a:gd name="T9" fmla="*/ 270 h 349"/>
                <a:gd name="T10" fmla="*/ 203 w 297"/>
                <a:gd name="T11" fmla="*/ 270 h 349"/>
                <a:gd name="T12" fmla="*/ 203 w 297"/>
                <a:gd name="T13" fmla="*/ 269 h 349"/>
                <a:gd name="T14" fmla="*/ 255 w 297"/>
                <a:gd name="T15" fmla="*/ 232 h 349"/>
                <a:gd name="T16" fmla="*/ 241 w 297"/>
                <a:gd name="T17" fmla="*/ 103 h 349"/>
                <a:gd name="T18" fmla="*/ 260 w 297"/>
                <a:gd name="T19" fmla="*/ 91 h 349"/>
                <a:gd name="T20" fmla="*/ 259 w 297"/>
                <a:gd name="T21" fmla="*/ 55 h 349"/>
                <a:gd name="T22" fmla="*/ 279 w 297"/>
                <a:gd name="T23" fmla="*/ 48 h 349"/>
                <a:gd name="T24" fmla="*/ 279 w 297"/>
                <a:gd name="T25" fmla="*/ 25 h 349"/>
                <a:gd name="T26" fmla="*/ 293 w 297"/>
                <a:gd name="T27" fmla="*/ 21 h 349"/>
                <a:gd name="T28" fmla="*/ 290 w 297"/>
                <a:gd name="T29" fmla="*/ 4 h 349"/>
                <a:gd name="T30" fmla="*/ 274 w 297"/>
                <a:gd name="T31" fmla="*/ 7 h 349"/>
                <a:gd name="T32" fmla="*/ 274 w 297"/>
                <a:gd name="T33" fmla="*/ 22 h 349"/>
                <a:gd name="T34" fmla="*/ 251 w 297"/>
                <a:gd name="T35" fmla="*/ 27 h 349"/>
                <a:gd name="T36" fmla="*/ 250 w 297"/>
                <a:gd name="T37" fmla="*/ 48 h 349"/>
                <a:gd name="T38" fmla="*/ 216 w 297"/>
                <a:gd name="T39" fmla="*/ 58 h 349"/>
                <a:gd name="T40" fmla="*/ 210 w 297"/>
                <a:gd name="T41" fmla="*/ 80 h 349"/>
                <a:gd name="T42" fmla="*/ 81 w 297"/>
                <a:gd name="T43" fmla="*/ 102 h 349"/>
                <a:gd name="T44" fmla="*/ 61 w 297"/>
                <a:gd name="T45" fmla="*/ 162 h 349"/>
                <a:gd name="T46" fmla="*/ 60 w 297"/>
                <a:gd name="T47" fmla="*/ 163 h 349"/>
                <a:gd name="T48" fmla="*/ 180 w 297"/>
                <a:gd name="T49" fmla="*/ 254 h 349"/>
                <a:gd name="T50" fmla="*/ 183 w 297"/>
                <a:gd name="T51" fmla="*/ 274 h 349"/>
                <a:gd name="T52" fmla="*/ 163 w 297"/>
                <a:gd name="T53" fmla="*/ 276 h 349"/>
                <a:gd name="T54" fmla="*/ 160 w 297"/>
                <a:gd name="T55" fmla="*/ 256 h 349"/>
                <a:gd name="T56" fmla="*/ 180 w 297"/>
                <a:gd name="T57" fmla="*/ 254 h 349"/>
                <a:gd name="T58" fmla="*/ 147 w 297"/>
                <a:gd name="T59" fmla="*/ 229 h 349"/>
                <a:gd name="T60" fmla="*/ 150 w 297"/>
                <a:gd name="T61" fmla="*/ 249 h 349"/>
                <a:gd name="T62" fmla="*/ 130 w 297"/>
                <a:gd name="T63" fmla="*/ 252 h 349"/>
                <a:gd name="T64" fmla="*/ 127 w 297"/>
                <a:gd name="T65" fmla="*/ 232 h 349"/>
                <a:gd name="T66" fmla="*/ 147 w 297"/>
                <a:gd name="T67" fmla="*/ 229 h 349"/>
                <a:gd name="T68" fmla="*/ 114 w 297"/>
                <a:gd name="T69" fmla="*/ 204 h 349"/>
                <a:gd name="T70" fmla="*/ 117 w 297"/>
                <a:gd name="T71" fmla="*/ 224 h 349"/>
                <a:gd name="T72" fmla="*/ 97 w 297"/>
                <a:gd name="T73" fmla="*/ 227 h 349"/>
                <a:gd name="T74" fmla="*/ 94 w 297"/>
                <a:gd name="T75" fmla="*/ 207 h 349"/>
                <a:gd name="T76" fmla="*/ 114 w 297"/>
                <a:gd name="T77" fmla="*/ 204 h 349"/>
                <a:gd name="T78" fmla="*/ 81 w 297"/>
                <a:gd name="T79" fmla="*/ 179 h 349"/>
                <a:gd name="T80" fmla="*/ 84 w 297"/>
                <a:gd name="T81" fmla="*/ 199 h 349"/>
                <a:gd name="T82" fmla="*/ 64 w 297"/>
                <a:gd name="T83" fmla="*/ 202 h 349"/>
                <a:gd name="T84" fmla="*/ 61 w 297"/>
                <a:gd name="T85" fmla="*/ 182 h 349"/>
                <a:gd name="T86" fmla="*/ 81 w 297"/>
                <a:gd name="T87" fmla="*/ 179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97" h="349">
                  <a:moveTo>
                    <a:pt x="60" y="163"/>
                  </a:moveTo>
                  <a:cubicBezTo>
                    <a:pt x="60" y="163"/>
                    <a:pt x="60" y="163"/>
                    <a:pt x="60" y="163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43" y="349"/>
                    <a:pt x="143" y="349"/>
                    <a:pt x="143" y="349"/>
                  </a:cubicBezTo>
                  <a:cubicBezTo>
                    <a:pt x="203" y="270"/>
                    <a:pt x="203" y="270"/>
                    <a:pt x="203" y="270"/>
                  </a:cubicBezTo>
                  <a:cubicBezTo>
                    <a:pt x="203" y="270"/>
                    <a:pt x="203" y="270"/>
                    <a:pt x="203" y="270"/>
                  </a:cubicBezTo>
                  <a:cubicBezTo>
                    <a:pt x="203" y="269"/>
                    <a:pt x="203" y="269"/>
                    <a:pt x="203" y="269"/>
                  </a:cubicBezTo>
                  <a:cubicBezTo>
                    <a:pt x="223" y="262"/>
                    <a:pt x="241" y="250"/>
                    <a:pt x="255" y="232"/>
                  </a:cubicBezTo>
                  <a:cubicBezTo>
                    <a:pt x="280" y="199"/>
                    <a:pt x="256" y="135"/>
                    <a:pt x="241" y="103"/>
                  </a:cubicBezTo>
                  <a:cubicBezTo>
                    <a:pt x="248" y="102"/>
                    <a:pt x="255" y="98"/>
                    <a:pt x="260" y="91"/>
                  </a:cubicBezTo>
                  <a:cubicBezTo>
                    <a:pt x="269" y="80"/>
                    <a:pt x="268" y="65"/>
                    <a:pt x="259" y="55"/>
                  </a:cubicBezTo>
                  <a:cubicBezTo>
                    <a:pt x="266" y="57"/>
                    <a:pt x="275" y="55"/>
                    <a:pt x="279" y="48"/>
                  </a:cubicBezTo>
                  <a:cubicBezTo>
                    <a:pt x="285" y="41"/>
                    <a:pt x="284" y="32"/>
                    <a:pt x="279" y="25"/>
                  </a:cubicBezTo>
                  <a:cubicBezTo>
                    <a:pt x="283" y="27"/>
                    <a:pt x="289" y="26"/>
                    <a:pt x="293" y="21"/>
                  </a:cubicBezTo>
                  <a:cubicBezTo>
                    <a:pt x="297" y="16"/>
                    <a:pt x="296" y="8"/>
                    <a:pt x="290" y="4"/>
                  </a:cubicBezTo>
                  <a:cubicBezTo>
                    <a:pt x="285" y="0"/>
                    <a:pt x="278" y="2"/>
                    <a:pt x="274" y="7"/>
                  </a:cubicBezTo>
                  <a:cubicBezTo>
                    <a:pt x="270" y="11"/>
                    <a:pt x="270" y="17"/>
                    <a:pt x="274" y="22"/>
                  </a:cubicBezTo>
                  <a:cubicBezTo>
                    <a:pt x="266" y="18"/>
                    <a:pt x="257" y="20"/>
                    <a:pt x="251" y="27"/>
                  </a:cubicBezTo>
                  <a:cubicBezTo>
                    <a:pt x="246" y="34"/>
                    <a:pt x="246" y="42"/>
                    <a:pt x="250" y="48"/>
                  </a:cubicBezTo>
                  <a:cubicBezTo>
                    <a:pt x="239" y="43"/>
                    <a:pt x="224" y="46"/>
                    <a:pt x="216" y="58"/>
                  </a:cubicBezTo>
                  <a:cubicBezTo>
                    <a:pt x="211" y="64"/>
                    <a:pt x="209" y="72"/>
                    <a:pt x="210" y="80"/>
                  </a:cubicBezTo>
                  <a:cubicBezTo>
                    <a:pt x="175" y="74"/>
                    <a:pt x="107" y="69"/>
                    <a:pt x="81" y="102"/>
                  </a:cubicBezTo>
                  <a:cubicBezTo>
                    <a:pt x="68" y="120"/>
                    <a:pt x="61" y="141"/>
                    <a:pt x="61" y="162"/>
                  </a:cubicBezTo>
                  <a:lnTo>
                    <a:pt x="60" y="163"/>
                  </a:lnTo>
                  <a:close/>
                  <a:moveTo>
                    <a:pt x="180" y="254"/>
                  </a:moveTo>
                  <a:cubicBezTo>
                    <a:pt x="186" y="258"/>
                    <a:pt x="188" y="267"/>
                    <a:pt x="183" y="274"/>
                  </a:cubicBezTo>
                  <a:cubicBezTo>
                    <a:pt x="178" y="280"/>
                    <a:pt x="169" y="281"/>
                    <a:pt x="163" y="276"/>
                  </a:cubicBezTo>
                  <a:cubicBezTo>
                    <a:pt x="157" y="272"/>
                    <a:pt x="155" y="263"/>
                    <a:pt x="160" y="256"/>
                  </a:cubicBezTo>
                  <a:cubicBezTo>
                    <a:pt x="165" y="250"/>
                    <a:pt x="174" y="249"/>
                    <a:pt x="180" y="254"/>
                  </a:cubicBezTo>
                  <a:close/>
                  <a:moveTo>
                    <a:pt x="147" y="229"/>
                  </a:moveTo>
                  <a:cubicBezTo>
                    <a:pt x="153" y="234"/>
                    <a:pt x="155" y="243"/>
                    <a:pt x="150" y="249"/>
                  </a:cubicBezTo>
                  <a:cubicBezTo>
                    <a:pt x="145" y="255"/>
                    <a:pt x="136" y="256"/>
                    <a:pt x="130" y="252"/>
                  </a:cubicBezTo>
                  <a:cubicBezTo>
                    <a:pt x="124" y="247"/>
                    <a:pt x="122" y="238"/>
                    <a:pt x="127" y="232"/>
                  </a:cubicBezTo>
                  <a:cubicBezTo>
                    <a:pt x="132" y="225"/>
                    <a:pt x="141" y="224"/>
                    <a:pt x="147" y="229"/>
                  </a:cubicBezTo>
                  <a:close/>
                  <a:moveTo>
                    <a:pt x="114" y="204"/>
                  </a:moveTo>
                  <a:cubicBezTo>
                    <a:pt x="121" y="209"/>
                    <a:pt x="122" y="218"/>
                    <a:pt x="117" y="224"/>
                  </a:cubicBezTo>
                  <a:cubicBezTo>
                    <a:pt x="112" y="230"/>
                    <a:pt x="103" y="232"/>
                    <a:pt x="97" y="227"/>
                  </a:cubicBezTo>
                  <a:cubicBezTo>
                    <a:pt x="91" y="222"/>
                    <a:pt x="89" y="213"/>
                    <a:pt x="94" y="207"/>
                  </a:cubicBezTo>
                  <a:cubicBezTo>
                    <a:pt x="99" y="201"/>
                    <a:pt x="108" y="199"/>
                    <a:pt x="114" y="204"/>
                  </a:cubicBezTo>
                  <a:close/>
                  <a:moveTo>
                    <a:pt x="81" y="179"/>
                  </a:moveTo>
                  <a:cubicBezTo>
                    <a:pt x="88" y="184"/>
                    <a:pt x="89" y="193"/>
                    <a:pt x="84" y="199"/>
                  </a:cubicBezTo>
                  <a:cubicBezTo>
                    <a:pt x="79" y="206"/>
                    <a:pt x="70" y="207"/>
                    <a:pt x="64" y="202"/>
                  </a:cubicBezTo>
                  <a:cubicBezTo>
                    <a:pt x="58" y="197"/>
                    <a:pt x="56" y="188"/>
                    <a:pt x="61" y="182"/>
                  </a:cubicBezTo>
                  <a:cubicBezTo>
                    <a:pt x="66" y="176"/>
                    <a:pt x="75" y="174"/>
                    <a:pt x="81" y="179"/>
                  </a:cubicBezTo>
                  <a:close/>
                </a:path>
              </a:pathLst>
            </a:custGeom>
            <a:solidFill>
              <a:srgbClr val="3B97D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17" name="Freeform 605"/>
            <p:cNvSpPr/>
            <p:nvPr/>
          </p:nvSpPr>
          <p:spPr bwMode="auto">
            <a:xfrm>
              <a:off x="8954902" y="1896843"/>
              <a:ext cx="1171102" cy="999982"/>
            </a:xfrm>
            <a:custGeom>
              <a:avLst/>
              <a:gdLst>
                <a:gd name="T0" fmla="*/ 330 w 584"/>
                <a:gd name="T1" fmla="*/ 190 h 500"/>
                <a:gd name="T2" fmla="*/ 78 w 584"/>
                <a:gd name="T3" fmla="*/ 0 h 500"/>
                <a:gd name="T4" fmla="*/ 0 w 584"/>
                <a:gd name="T5" fmla="*/ 102 h 500"/>
                <a:gd name="T6" fmla="*/ 78 w 584"/>
                <a:gd name="T7" fmla="*/ 122 h 500"/>
                <a:gd name="T8" fmla="*/ 107 w 584"/>
                <a:gd name="T9" fmla="*/ 84 h 500"/>
                <a:gd name="T10" fmla="*/ 127 w 584"/>
                <a:gd name="T11" fmla="*/ 99 h 500"/>
                <a:gd name="T12" fmla="*/ 103 w 584"/>
                <a:gd name="T13" fmla="*/ 131 h 500"/>
                <a:gd name="T14" fmla="*/ 168 w 584"/>
                <a:gd name="T15" fmla="*/ 130 h 500"/>
                <a:gd name="T16" fmla="*/ 192 w 584"/>
                <a:gd name="T17" fmla="*/ 119 h 500"/>
                <a:gd name="T18" fmla="*/ 188 w 584"/>
                <a:gd name="T19" fmla="*/ 145 h 500"/>
                <a:gd name="T20" fmla="*/ 176 w 584"/>
                <a:gd name="T21" fmla="*/ 165 h 500"/>
                <a:gd name="T22" fmla="*/ 230 w 584"/>
                <a:gd name="T23" fmla="*/ 176 h 500"/>
                <a:gd name="T24" fmla="*/ 253 w 584"/>
                <a:gd name="T25" fmla="*/ 165 h 500"/>
                <a:gd name="T26" fmla="*/ 250 w 584"/>
                <a:gd name="T27" fmla="*/ 191 h 500"/>
                <a:gd name="T28" fmla="*/ 272 w 584"/>
                <a:gd name="T29" fmla="*/ 232 h 500"/>
                <a:gd name="T30" fmla="*/ 283 w 584"/>
                <a:gd name="T31" fmla="*/ 217 h 500"/>
                <a:gd name="T32" fmla="*/ 308 w 584"/>
                <a:gd name="T33" fmla="*/ 217 h 500"/>
                <a:gd name="T34" fmla="*/ 308 w 584"/>
                <a:gd name="T35" fmla="*/ 221 h 500"/>
                <a:gd name="T36" fmla="*/ 319 w 584"/>
                <a:gd name="T37" fmla="*/ 243 h 500"/>
                <a:gd name="T38" fmla="*/ 306 w 584"/>
                <a:gd name="T39" fmla="*/ 260 h 500"/>
                <a:gd name="T40" fmla="*/ 352 w 584"/>
                <a:gd name="T41" fmla="*/ 268 h 500"/>
                <a:gd name="T42" fmla="*/ 376 w 584"/>
                <a:gd name="T43" fmla="*/ 257 h 500"/>
                <a:gd name="T44" fmla="*/ 372 w 584"/>
                <a:gd name="T45" fmla="*/ 284 h 500"/>
                <a:gd name="T46" fmla="*/ 393 w 584"/>
                <a:gd name="T47" fmla="*/ 343 h 500"/>
                <a:gd name="T48" fmla="*/ 414 w 584"/>
                <a:gd name="T49" fmla="*/ 315 h 500"/>
                <a:gd name="T50" fmla="*/ 434 w 584"/>
                <a:gd name="T51" fmla="*/ 330 h 500"/>
                <a:gd name="T52" fmla="*/ 410 w 584"/>
                <a:gd name="T53" fmla="*/ 362 h 500"/>
                <a:gd name="T54" fmla="*/ 475 w 584"/>
                <a:gd name="T55" fmla="*/ 361 h 500"/>
                <a:gd name="T56" fmla="*/ 499 w 584"/>
                <a:gd name="T57" fmla="*/ 350 h 500"/>
                <a:gd name="T58" fmla="*/ 495 w 584"/>
                <a:gd name="T59" fmla="*/ 376 h 500"/>
                <a:gd name="T60" fmla="*/ 445 w 584"/>
                <a:gd name="T61" fmla="*/ 405 h 500"/>
                <a:gd name="T62" fmla="*/ 496 w 584"/>
                <a:gd name="T63" fmla="*/ 500 h 500"/>
                <a:gd name="T64" fmla="*/ 583 w 584"/>
                <a:gd name="T65" fmla="*/ 38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84" h="500">
                  <a:moveTo>
                    <a:pt x="583" y="379"/>
                  </a:moveTo>
                  <a:cubicBezTo>
                    <a:pt x="330" y="190"/>
                    <a:pt x="330" y="190"/>
                    <a:pt x="330" y="190"/>
                  </a:cubicBezTo>
                  <a:cubicBezTo>
                    <a:pt x="329" y="189"/>
                    <a:pt x="329" y="189"/>
                    <a:pt x="329" y="189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20" y="105"/>
                    <a:pt x="41" y="111"/>
                    <a:pt x="58" y="118"/>
                  </a:cubicBezTo>
                  <a:cubicBezTo>
                    <a:pt x="63" y="121"/>
                    <a:pt x="73" y="120"/>
                    <a:pt x="78" y="122"/>
                  </a:cubicBezTo>
                  <a:cubicBezTo>
                    <a:pt x="107" y="84"/>
                    <a:pt x="107" y="84"/>
                    <a:pt x="107" y="84"/>
                  </a:cubicBezTo>
                  <a:cubicBezTo>
                    <a:pt x="107" y="84"/>
                    <a:pt x="107" y="84"/>
                    <a:pt x="107" y="84"/>
                  </a:cubicBezTo>
                  <a:cubicBezTo>
                    <a:pt x="115" y="74"/>
                    <a:pt x="131" y="73"/>
                    <a:pt x="131" y="73"/>
                  </a:cubicBezTo>
                  <a:cubicBezTo>
                    <a:pt x="131" y="73"/>
                    <a:pt x="134" y="89"/>
                    <a:pt x="127" y="99"/>
                  </a:cubicBezTo>
                  <a:cubicBezTo>
                    <a:pt x="127" y="99"/>
                    <a:pt x="127" y="99"/>
                    <a:pt x="127" y="99"/>
                  </a:cubicBezTo>
                  <a:cubicBezTo>
                    <a:pt x="103" y="131"/>
                    <a:pt x="103" y="131"/>
                    <a:pt x="103" y="131"/>
                  </a:cubicBezTo>
                  <a:cubicBezTo>
                    <a:pt x="121" y="136"/>
                    <a:pt x="134" y="146"/>
                    <a:pt x="150" y="153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76" y="120"/>
                    <a:pt x="192" y="119"/>
                    <a:pt x="192" y="119"/>
                  </a:cubicBezTo>
                  <a:cubicBezTo>
                    <a:pt x="192" y="119"/>
                    <a:pt x="196" y="135"/>
                    <a:pt x="188" y="145"/>
                  </a:cubicBezTo>
                  <a:cubicBezTo>
                    <a:pt x="188" y="145"/>
                    <a:pt x="188" y="145"/>
                    <a:pt x="188" y="145"/>
                  </a:cubicBezTo>
                  <a:cubicBezTo>
                    <a:pt x="173" y="163"/>
                    <a:pt x="173" y="163"/>
                    <a:pt x="173" y="163"/>
                  </a:cubicBezTo>
                  <a:cubicBezTo>
                    <a:pt x="174" y="164"/>
                    <a:pt x="175" y="164"/>
                    <a:pt x="176" y="165"/>
                  </a:cubicBezTo>
                  <a:cubicBezTo>
                    <a:pt x="189" y="174"/>
                    <a:pt x="205" y="181"/>
                    <a:pt x="219" y="191"/>
                  </a:cubicBezTo>
                  <a:cubicBezTo>
                    <a:pt x="230" y="176"/>
                    <a:pt x="230" y="176"/>
                    <a:pt x="230" y="176"/>
                  </a:cubicBezTo>
                  <a:cubicBezTo>
                    <a:pt x="230" y="176"/>
                    <a:pt x="230" y="176"/>
                    <a:pt x="230" y="176"/>
                  </a:cubicBezTo>
                  <a:cubicBezTo>
                    <a:pt x="237" y="166"/>
                    <a:pt x="253" y="165"/>
                    <a:pt x="253" y="165"/>
                  </a:cubicBezTo>
                  <a:cubicBezTo>
                    <a:pt x="253" y="165"/>
                    <a:pt x="257" y="181"/>
                    <a:pt x="249" y="191"/>
                  </a:cubicBezTo>
                  <a:cubicBezTo>
                    <a:pt x="250" y="191"/>
                    <a:pt x="250" y="191"/>
                    <a:pt x="250" y="191"/>
                  </a:cubicBezTo>
                  <a:cubicBezTo>
                    <a:pt x="239" y="206"/>
                    <a:pt x="239" y="206"/>
                    <a:pt x="239" y="206"/>
                  </a:cubicBezTo>
                  <a:cubicBezTo>
                    <a:pt x="250" y="214"/>
                    <a:pt x="261" y="223"/>
                    <a:pt x="272" y="232"/>
                  </a:cubicBezTo>
                  <a:cubicBezTo>
                    <a:pt x="283" y="217"/>
                    <a:pt x="283" y="217"/>
                    <a:pt x="283" y="217"/>
                  </a:cubicBezTo>
                  <a:cubicBezTo>
                    <a:pt x="283" y="217"/>
                    <a:pt x="283" y="217"/>
                    <a:pt x="283" y="217"/>
                  </a:cubicBezTo>
                  <a:cubicBezTo>
                    <a:pt x="291" y="207"/>
                    <a:pt x="307" y="206"/>
                    <a:pt x="307" y="206"/>
                  </a:cubicBezTo>
                  <a:cubicBezTo>
                    <a:pt x="307" y="206"/>
                    <a:pt x="308" y="211"/>
                    <a:pt x="308" y="217"/>
                  </a:cubicBezTo>
                  <a:cubicBezTo>
                    <a:pt x="308" y="218"/>
                    <a:pt x="308" y="219"/>
                    <a:pt x="308" y="219"/>
                  </a:cubicBezTo>
                  <a:cubicBezTo>
                    <a:pt x="308" y="220"/>
                    <a:pt x="308" y="221"/>
                    <a:pt x="308" y="221"/>
                  </a:cubicBezTo>
                  <a:cubicBezTo>
                    <a:pt x="315" y="218"/>
                    <a:pt x="323" y="217"/>
                    <a:pt x="323" y="217"/>
                  </a:cubicBezTo>
                  <a:cubicBezTo>
                    <a:pt x="323" y="217"/>
                    <a:pt x="326" y="233"/>
                    <a:pt x="319" y="243"/>
                  </a:cubicBezTo>
                  <a:cubicBezTo>
                    <a:pt x="319" y="243"/>
                    <a:pt x="319" y="243"/>
                    <a:pt x="319" y="243"/>
                  </a:cubicBezTo>
                  <a:cubicBezTo>
                    <a:pt x="306" y="260"/>
                    <a:pt x="306" y="260"/>
                    <a:pt x="306" y="260"/>
                  </a:cubicBezTo>
                  <a:cubicBezTo>
                    <a:pt x="317" y="269"/>
                    <a:pt x="327" y="279"/>
                    <a:pt x="338" y="288"/>
                  </a:cubicBezTo>
                  <a:cubicBezTo>
                    <a:pt x="352" y="268"/>
                    <a:pt x="352" y="268"/>
                    <a:pt x="352" y="268"/>
                  </a:cubicBezTo>
                  <a:cubicBezTo>
                    <a:pt x="353" y="269"/>
                    <a:pt x="353" y="269"/>
                    <a:pt x="353" y="269"/>
                  </a:cubicBezTo>
                  <a:cubicBezTo>
                    <a:pt x="360" y="258"/>
                    <a:pt x="376" y="257"/>
                    <a:pt x="376" y="257"/>
                  </a:cubicBezTo>
                  <a:cubicBezTo>
                    <a:pt x="376" y="257"/>
                    <a:pt x="380" y="273"/>
                    <a:pt x="372" y="283"/>
                  </a:cubicBezTo>
                  <a:cubicBezTo>
                    <a:pt x="372" y="284"/>
                    <a:pt x="372" y="284"/>
                    <a:pt x="372" y="284"/>
                  </a:cubicBezTo>
                  <a:cubicBezTo>
                    <a:pt x="356" y="306"/>
                    <a:pt x="356" y="306"/>
                    <a:pt x="356" y="306"/>
                  </a:cubicBezTo>
                  <a:cubicBezTo>
                    <a:pt x="368" y="318"/>
                    <a:pt x="381" y="330"/>
                    <a:pt x="393" y="343"/>
                  </a:cubicBezTo>
                  <a:cubicBezTo>
                    <a:pt x="414" y="315"/>
                    <a:pt x="414" y="315"/>
                    <a:pt x="414" y="315"/>
                  </a:cubicBezTo>
                  <a:cubicBezTo>
                    <a:pt x="414" y="315"/>
                    <a:pt x="414" y="315"/>
                    <a:pt x="414" y="315"/>
                  </a:cubicBezTo>
                  <a:cubicBezTo>
                    <a:pt x="422" y="304"/>
                    <a:pt x="438" y="304"/>
                    <a:pt x="438" y="304"/>
                  </a:cubicBezTo>
                  <a:cubicBezTo>
                    <a:pt x="438" y="304"/>
                    <a:pt x="441" y="319"/>
                    <a:pt x="434" y="330"/>
                  </a:cubicBezTo>
                  <a:cubicBezTo>
                    <a:pt x="434" y="330"/>
                    <a:pt x="434" y="330"/>
                    <a:pt x="434" y="330"/>
                  </a:cubicBezTo>
                  <a:cubicBezTo>
                    <a:pt x="410" y="362"/>
                    <a:pt x="410" y="362"/>
                    <a:pt x="410" y="362"/>
                  </a:cubicBezTo>
                  <a:cubicBezTo>
                    <a:pt x="421" y="375"/>
                    <a:pt x="433" y="389"/>
                    <a:pt x="443" y="403"/>
                  </a:cubicBezTo>
                  <a:cubicBezTo>
                    <a:pt x="475" y="361"/>
                    <a:pt x="475" y="361"/>
                    <a:pt x="475" y="361"/>
                  </a:cubicBezTo>
                  <a:cubicBezTo>
                    <a:pt x="475" y="361"/>
                    <a:pt x="475" y="361"/>
                    <a:pt x="475" y="361"/>
                  </a:cubicBezTo>
                  <a:cubicBezTo>
                    <a:pt x="483" y="351"/>
                    <a:pt x="499" y="350"/>
                    <a:pt x="499" y="350"/>
                  </a:cubicBezTo>
                  <a:cubicBezTo>
                    <a:pt x="499" y="350"/>
                    <a:pt x="503" y="365"/>
                    <a:pt x="495" y="376"/>
                  </a:cubicBezTo>
                  <a:cubicBezTo>
                    <a:pt x="495" y="376"/>
                    <a:pt x="495" y="376"/>
                    <a:pt x="495" y="376"/>
                  </a:cubicBezTo>
                  <a:cubicBezTo>
                    <a:pt x="463" y="419"/>
                    <a:pt x="463" y="419"/>
                    <a:pt x="463" y="419"/>
                  </a:cubicBezTo>
                  <a:cubicBezTo>
                    <a:pt x="445" y="405"/>
                    <a:pt x="445" y="405"/>
                    <a:pt x="445" y="405"/>
                  </a:cubicBezTo>
                  <a:cubicBezTo>
                    <a:pt x="458" y="423"/>
                    <a:pt x="471" y="441"/>
                    <a:pt x="482" y="459"/>
                  </a:cubicBezTo>
                  <a:cubicBezTo>
                    <a:pt x="496" y="500"/>
                    <a:pt x="496" y="500"/>
                    <a:pt x="496" y="500"/>
                  </a:cubicBezTo>
                  <a:cubicBezTo>
                    <a:pt x="584" y="380"/>
                    <a:pt x="584" y="380"/>
                    <a:pt x="584" y="380"/>
                  </a:cubicBezTo>
                  <a:cubicBezTo>
                    <a:pt x="583" y="380"/>
                    <a:pt x="583" y="380"/>
                    <a:pt x="583" y="380"/>
                  </a:cubicBezTo>
                  <a:lnTo>
                    <a:pt x="583" y="379"/>
                  </a:lnTo>
                  <a:close/>
                </a:path>
              </a:pathLst>
            </a:custGeom>
            <a:solidFill>
              <a:srgbClr val="F29C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18" name="Freeform 606"/>
            <p:cNvSpPr>
              <a:spLocks noEditPoints="1"/>
            </p:cNvSpPr>
            <p:nvPr/>
          </p:nvSpPr>
          <p:spPr bwMode="auto">
            <a:xfrm>
              <a:off x="9702482" y="2133203"/>
              <a:ext cx="214970" cy="257750"/>
            </a:xfrm>
            <a:custGeom>
              <a:avLst/>
              <a:gdLst>
                <a:gd name="T0" fmla="*/ 46 w 107"/>
                <a:gd name="T1" fmla="*/ 28 h 129"/>
                <a:gd name="T2" fmla="*/ 41 w 107"/>
                <a:gd name="T3" fmla="*/ 44 h 129"/>
                <a:gd name="T4" fmla="*/ 0 w 107"/>
                <a:gd name="T5" fmla="*/ 99 h 129"/>
                <a:gd name="T6" fmla="*/ 40 w 107"/>
                <a:gd name="T7" fmla="*/ 129 h 129"/>
                <a:gd name="T8" fmla="*/ 81 w 107"/>
                <a:gd name="T9" fmla="*/ 75 h 129"/>
                <a:gd name="T10" fmla="*/ 96 w 107"/>
                <a:gd name="T11" fmla="*/ 65 h 129"/>
                <a:gd name="T12" fmla="*/ 91 w 107"/>
                <a:gd name="T13" fmla="*/ 29 h 129"/>
                <a:gd name="T14" fmla="*/ 97 w 107"/>
                <a:gd name="T15" fmla="*/ 26 h 129"/>
                <a:gd name="T16" fmla="*/ 96 w 107"/>
                <a:gd name="T17" fmla="*/ 16 h 129"/>
                <a:gd name="T18" fmla="*/ 102 w 107"/>
                <a:gd name="T19" fmla="*/ 14 h 129"/>
                <a:gd name="T20" fmla="*/ 102 w 107"/>
                <a:gd name="T21" fmla="*/ 7 h 129"/>
                <a:gd name="T22" fmla="*/ 105 w 107"/>
                <a:gd name="T23" fmla="*/ 6 h 129"/>
                <a:gd name="T24" fmla="*/ 105 w 107"/>
                <a:gd name="T25" fmla="*/ 1 h 129"/>
                <a:gd name="T26" fmla="*/ 100 w 107"/>
                <a:gd name="T27" fmla="*/ 2 h 129"/>
                <a:gd name="T28" fmla="*/ 100 w 107"/>
                <a:gd name="T29" fmla="*/ 6 h 129"/>
                <a:gd name="T30" fmla="*/ 94 w 107"/>
                <a:gd name="T31" fmla="*/ 8 h 129"/>
                <a:gd name="T32" fmla="*/ 94 w 107"/>
                <a:gd name="T33" fmla="*/ 14 h 129"/>
                <a:gd name="T34" fmla="*/ 84 w 107"/>
                <a:gd name="T35" fmla="*/ 16 h 129"/>
                <a:gd name="T36" fmla="*/ 82 w 107"/>
                <a:gd name="T37" fmla="*/ 22 h 129"/>
                <a:gd name="T38" fmla="*/ 46 w 107"/>
                <a:gd name="T39" fmla="*/ 28 h 129"/>
                <a:gd name="T40" fmla="*/ 73 w 107"/>
                <a:gd name="T41" fmla="*/ 73 h 129"/>
                <a:gd name="T42" fmla="*/ 74 w 107"/>
                <a:gd name="T43" fmla="*/ 78 h 129"/>
                <a:gd name="T44" fmla="*/ 68 w 107"/>
                <a:gd name="T45" fmla="*/ 79 h 129"/>
                <a:gd name="T46" fmla="*/ 67 w 107"/>
                <a:gd name="T47" fmla="*/ 73 h 129"/>
                <a:gd name="T48" fmla="*/ 73 w 107"/>
                <a:gd name="T49" fmla="*/ 73 h 129"/>
                <a:gd name="T50" fmla="*/ 64 w 107"/>
                <a:gd name="T51" fmla="*/ 66 h 129"/>
                <a:gd name="T52" fmla="*/ 65 w 107"/>
                <a:gd name="T53" fmla="*/ 71 h 129"/>
                <a:gd name="T54" fmla="*/ 59 w 107"/>
                <a:gd name="T55" fmla="*/ 72 h 129"/>
                <a:gd name="T56" fmla="*/ 58 w 107"/>
                <a:gd name="T57" fmla="*/ 66 h 129"/>
                <a:gd name="T58" fmla="*/ 64 w 107"/>
                <a:gd name="T59" fmla="*/ 66 h 129"/>
                <a:gd name="T60" fmla="*/ 54 w 107"/>
                <a:gd name="T61" fmla="*/ 59 h 129"/>
                <a:gd name="T62" fmla="*/ 55 w 107"/>
                <a:gd name="T63" fmla="*/ 64 h 129"/>
                <a:gd name="T64" fmla="*/ 49 w 107"/>
                <a:gd name="T65" fmla="*/ 65 h 129"/>
                <a:gd name="T66" fmla="*/ 49 w 107"/>
                <a:gd name="T67" fmla="*/ 59 h 129"/>
                <a:gd name="T68" fmla="*/ 54 w 107"/>
                <a:gd name="T69" fmla="*/ 59 h 129"/>
                <a:gd name="T70" fmla="*/ 45 w 107"/>
                <a:gd name="T71" fmla="*/ 51 h 129"/>
                <a:gd name="T72" fmla="*/ 46 w 107"/>
                <a:gd name="T73" fmla="*/ 57 h 129"/>
                <a:gd name="T74" fmla="*/ 40 w 107"/>
                <a:gd name="T75" fmla="*/ 58 h 129"/>
                <a:gd name="T76" fmla="*/ 39 w 107"/>
                <a:gd name="T77" fmla="*/ 52 h 129"/>
                <a:gd name="T78" fmla="*/ 45 w 107"/>
                <a:gd name="T79" fmla="*/ 51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7" h="129">
                  <a:moveTo>
                    <a:pt x="46" y="28"/>
                  </a:moveTo>
                  <a:cubicBezTo>
                    <a:pt x="42" y="33"/>
                    <a:pt x="41" y="39"/>
                    <a:pt x="41" y="44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87" y="73"/>
                    <a:pt x="92" y="70"/>
                    <a:pt x="96" y="65"/>
                  </a:cubicBezTo>
                  <a:cubicBezTo>
                    <a:pt x="103" y="56"/>
                    <a:pt x="96" y="38"/>
                    <a:pt x="91" y="29"/>
                  </a:cubicBezTo>
                  <a:cubicBezTo>
                    <a:pt x="93" y="28"/>
                    <a:pt x="95" y="27"/>
                    <a:pt x="97" y="26"/>
                  </a:cubicBezTo>
                  <a:cubicBezTo>
                    <a:pt x="99" y="23"/>
                    <a:pt x="99" y="18"/>
                    <a:pt x="96" y="16"/>
                  </a:cubicBezTo>
                  <a:cubicBezTo>
                    <a:pt x="98" y="16"/>
                    <a:pt x="100" y="16"/>
                    <a:pt x="102" y="14"/>
                  </a:cubicBezTo>
                  <a:cubicBezTo>
                    <a:pt x="103" y="12"/>
                    <a:pt x="103" y="9"/>
                    <a:pt x="102" y="7"/>
                  </a:cubicBezTo>
                  <a:cubicBezTo>
                    <a:pt x="103" y="8"/>
                    <a:pt x="104" y="7"/>
                    <a:pt x="105" y="6"/>
                  </a:cubicBezTo>
                  <a:cubicBezTo>
                    <a:pt x="107" y="5"/>
                    <a:pt x="106" y="3"/>
                    <a:pt x="105" y="1"/>
                  </a:cubicBezTo>
                  <a:cubicBezTo>
                    <a:pt x="103" y="0"/>
                    <a:pt x="101" y="1"/>
                    <a:pt x="100" y="2"/>
                  </a:cubicBezTo>
                  <a:cubicBezTo>
                    <a:pt x="99" y="3"/>
                    <a:pt x="99" y="5"/>
                    <a:pt x="100" y="6"/>
                  </a:cubicBezTo>
                  <a:cubicBezTo>
                    <a:pt x="98" y="5"/>
                    <a:pt x="95" y="6"/>
                    <a:pt x="94" y="8"/>
                  </a:cubicBezTo>
                  <a:cubicBezTo>
                    <a:pt x="92" y="9"/>
                    <a:pt x="92" y="12"/>
                    <a:pt x="94" y="14"/>
                  </a:cubicBezTo>
                  <a:cubicBezTo>
                    <a:pt x="90" y="12"/>
                    <a:pt x="86" y="13"/>
                    <a:pt x="84" y="16"/>
                  </a:cubicBezTo>
                  <a:cubicBezTo>
                    <a:pt x="82" y="18"/>
                    <a:pt x="82" y="20"/>
                    <a:pt x="82" y="22"/>
                  </a:cubicBezTo>
                  <a:cubicBezTo>
                    <a:pt x="72" y="20"/>
                    <a:pt x="53" y="19"/>
                    <a:pt x="46" y="28"/>
                  </a:cubicBezTo>
                  <a:close/>
                  <a:moveTo>
                    <a:pt x="73" y="73"/>
                  </a:moveTo>
                  <a:cubicBezTo>
                    <a:pt x="75" y="74"/>
                    <a:pt x="75" y="77"/>
                    <a:pt x="74" y="78"/>
                  </a:cubicBezTo>
                  <a:cubicBezTo>
                    <a:pt x="73" y="80"/>
                    <a:pt x="70" y="81"/>
                    <a:pt x="68" y="79"/>
                  </a:cubicBezTo>
                  <a:cubicBezTo>
                    <a:pt x="67" y="78"/>
                    <a:pt x="66" y="75"/>
                    <a:pt x="67" y="73"/>
                  </a:cubicBezTo>
                  <a:cubicBezTo>
                    <a:pt x="69" y="72"/>
                    <a:pt x="71" y="71"/>
                    <a:pt x="73" y="73"/>
                  </a:cubicBezTo>
                  <a:close/>
                  <a:moveTo>
                    <a:pt x="64" y="66"/>
                  </a:moveTo>
                  <a:cubicBezTo>
                    <a:pt x="66" y="67"/>
                    <a:pt x="66" y="70"/>
                    <a:pt x="65" y="71"/>
                  </a:cubicBezTo>
                  <a:cubicBezTo>
                    <a:pt x="63" y="73"/>
                    <a:pt x="61" y="73"/>
                    <a:pt x="59" y="72"/>
                  </a:cubicBezTo>
                  <a:cubicBezTo>
                    <a:pt x="57" y="71"/>
                    <a:pt x="57" y="68"/>
                    <a:pt x="58" y="66"/>
                  </a:cubicBezTo>
                  <a:cubicBezTo>
                    <a:pt x="59" y="65"/>
                    <a:pt x="62" y="64"/>
                    <a:pt x="64" y="66"/>
                  </a:cubicBezTo>
                  <a:close/>
                  <a:moveTo>
                    <a:pt x="54" y="59"/>
                  </a:moveTo>
                  <a:cubicBezTo>
                    <a:pt x="56" y="60"/>
                    <a:pt x="57" y="62"/>
                    <a:pt x="55" y="64"/>
                  </a:cubicBezTo>
                  <a:cubicBezTo>
                    <a:pt x="54" y="66"/>
                    <a:pt x="51" y="66"/>
                    <a:pt x="49" y="65"/>
                  </a:cubicBezTo>
                  <a:cubicBezTo>
                    <a:pt x="48" y="64"/>
                    <a:pt x="47" y="61"/>
                    <a:pt x="49" y="59"/>
                  </a:cubicBezTo>
                  <a:cubicBezTo>
                    <a:pt x="50" y="58"/>
                    <a:pt x="53" y="57"/>
                    <a:pt x="54" y="59"/>
                  </a:cubicBezTo>
                  <a:close/>
                  <a:moveTo>
                    <a:pt x="45" y="51"/>
                  </a:moveTo>
                  <a:cubicBezTo>
                    <a:pt x="47" y="53"/>
                    <a:pt x="47" y="55"/>
                    <a:pt x="46" y="57"/>
                  </a:cubicBezTo>
                  <a:cubicBezTo>
                    <a:pt x="44" y="59"/>
                    <a:pt x="42" y="59"/>
                    <a:pt x="40" y="58"/>
                  </a:cubicBezTo>
                  <a:cubicBezTo>
                    <a:pt x="38" y="57"/>
                    <a:pt x="38" y="54"/>
                    <a:pt x="39" y="52"/>
                  </a:cubicBezTo>
                  <a:cubicBezTo>
                    <a:pt x="41" y="50"/>
                    <a:pt x="43" y="50"/>
                    <a:pt x="45" y="51"/>
                  </a:cubicBezTo>
                  <a:close/>
                </a:path>
              </a:pathLst>
            </a:custGeom>
            <a:solidFill>
              <a:srgbClr val="9CBE5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19" name="Freeform 607"/>
            <p:cNvSpPr>
              <a:spLocks noEditPoints="1"/>
            </p:cNvSpPr>
            <p:nvPr/>
          </p:nvSpPr>
          <p:spPr bwMode="auto">
            <a:xfrm>
              <a:off x="9159176" y="1440168"/>
              <a:ext cx="593572" cy="696244"/>
            </a:xfrm>
            <a:custGeom>
              <a:avLst/>
              <a:gdLst>
                <a:gd name="T0" fmla="*/ 290 w 296"/>
                <a:gd name="T1" fmla="*/ 3 h 348"/>
                <a:gd name="T2" fmla="*/ 273 w 296"/>
                <a:gd name="T3" fmla="*/ 6 h 348"/>
                <a:gd name="T4" fmla="*/ 273 w 296"/>
                <a:gd name="T5" fmla="*/ 21 h 348"/>
                <a:gd name="T6" fmla="*/ 251 w 296"/>
                <a:gd name="T7" fmla="*/ 26 h 348"/>
                <a:gd name="T8" fmla="*/ 250 w 296"/>
                <a:gd name="T9" fmla="*/ 47 h 348"/>
                <a:gd name="T10" fmla="*/ 215 w 296"/>
                <a:gd name="T11" fmla="*/ 57 h 348"/>
                <a:gd name="T12" fmla="*/ 209 w 296"/>
                <a:gd name="T13" fmla="*/ 78 h 348"/>
                <a:gd name="T14" fmla="*/ 81 w 296"/>
                <a:gd name="T15" fmla="*/ 101 h 348"/>
                <a:gd name="T16" fmla="*/ 61 w 296"/>
                <a:gd name="T17" fmla="*/ 160 h 348"/>
                <a:gd name="T18" fmla="*/ 59 w 296"/>
                <a:gd name="T19" fmla="*/ 162 h 348"/>
                <a:gd name="T20" fmla="*/ 0 w 296"/>
                <a:gd name="T21" fmla="*/ 242 h 348"/>
                <a:gd name="T22" fmla="*/ 142 w 296"/>
                <a:gd name="T23" fmla="*/ 348 h 348"/>
                <a:gd name="T24" fmla="*/ 202 w 296"/>
                <a:gd name="T25" fmla="*/ 269 h 348"/>
                <a:gd name="T26" fmla="*/ 203 w 296"/>
                <a:gd name="T27" fmla="*/ 267 h 348"/>
                <a:gd name="T28" fmla="*/ 254 w 296"/>
                <a:gd name="T29" fmla="*/ 231 h 348"/>
                <a:gd name="T30" fmla="*/ 240 w 296"/>
                <a:gd name="T31" fmla="*/ 102 h 348"/>
                <a:gd name="T32" fmla="*/ 260 w 296"/>
                <a:gd name="T33" fmla="*/ 90 h 348"/>
                <a:gd name="T34" fmla="*/ 259 w 296"/>
                <a:gd name="T35" fmla="*/ 54 h 348"/>
                <a:gd name="T36" fmla="*/ 279 w 296"/>
                <a:gd name="T37" fmla="*/ 47 h 348"/>
                <a:gd name="T38" fmla="*/ 278 w 296"/>
                <a:gd name="T39" fmla="*/ 24 h 348"/>
                <a:gd name="T40" fmla="*/ 292 w 296"/>
                <a:gd name="T41" fmla="*/ 20 h 348"/>
                <a:gd name="T42" fmla="*/ 290 w 296"/>
                <a:gd name="T43" fmla="*/ 3 h 348"/>
                <a:gd name="T44" fmla="*/ 63 w 296"/>
                <a:gd name="T45" fmla="*/ 201 h 348"/>
                <a:gd name="T46" fmla="*/ 61 w 296"/>
                <a:gd name="T47" fmla="*/ 181 h 348"/>
                <a:gd name="T48" fmla="*/ 80 w 296"/>
                <a:gd name="T49" fmla="*/ 178 h 348"/>
                <a:gd name="T50" fmla="*/ 81 w 296"/>
                <a:gd name="T51" fmla="*/ 179 h 348"/>
                <a:gd name="T52" fmla="*/ 83 w 296"/>
                <a:gd name="T53" fmla="*/ 198 h 348"/>
                <a:gd name="T54" fmla="*/ 63 w 296"/>
                <a:gd name="T55" fmla="*/ 201 h 348"/>
                <a:gd name="T56" fmla="*/ 96 w 296"/>
                <a:gd name="T57" fmla="*/ 226 h 348"/>
                <a:gd name="T58" fmla="*/ 94 w 296"/>
                <a:gd name="T59" fmla="*/ 206 h 348"/>
                <a:gd name="T60" fmla="*/ 113 w 296"/>
                <a:gd name="T61" fmla="*/ 203 h 348"/>
                <a:gd name="T62" fmla="*/ 114 w 296"/>
                <a:gd name="T63" fmla="*/ 204 h 348"/>
                <a:gd name="T64" fmla="*/ 116 w 296"/>
                <a:gd name="T65" fmla="*/ 223 h 348"/>
                <a:gd name="T66" fmla="*/ 96 w 296"/>
                <a:gd name="T67" fmla="*/ 226 h 348"/>
                <a:gd name="T68" fmla="*/ 129 w 296"/>
                <a:gd name="T69" fmla="*/ 251 h 348"/>
                <a:gd name="T70" fmla="*/ 127 w 296"/>
                <a:gd name="T71" fmla="*/ 231 h 348"/>
                <a:gd name="T72" fmla="*/ 146 w 296"/>
                <a:gd name="T73" fmla="*/ 228 h 348"/>
                <a:gd name="T74" fmla="*/ 147 w 296"/>
                <a:gd name="T75" fmla="*/ 228 h 348"/>
                <a:gd name="T76" fmla="*/ 149 w 296"/>
                <a:gd name="T77" fmla="*/ 248 h 348"/>
                <a:gd name="T78" fmla="*/ 129 w 296"/>
                <a:gd name="T79" fmla="*/ 251 h 348"/>
                <a:gd name="T80" fmla="*/ 182 w 296"/>
                <a:gd name="T81" fmla="*/ 273 h 348"/>
                <a:gd name="T82" fmla="*/ 162 w 296"/>
                <a:gd name="T83" fmla="*/ 276 h 348"/>
                <a:gd name="T84" fmla="*/ 160 w 296"/>
                <a:gd name="T85" fmla="*/ 255 h 348"/>
                <a:gd name="T86" fmla="*/ 179 w 296"/>
                <a:gd name="T87" fmla="*/ 252 h 348"/>
                <a:gd name="T88" fmla="*/ 180 w 296"/>
                <a:gd name="T89" fmla="*/ 253 h 348"/>
                <a:gd name="T90" fmla="*/ 182 w 296"/>
                <a:gd name="T91" fmla="*/ 273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96" h="348">
                  <a:moveTo>
                    <a:pt x="290" y="3"/>
                  </a:moveTo>
                  <a:cubicBezTo>
                    <a:pt x="285" y="0"/>
                    <a:pt x="277" y="1"/>
                    <a:pt x="273" y="6"/>
                  </a:cubicBezTo>
                  <a:cubicBezTo>
                    <a:pt x="270" y="11"/>
                    <a:pt x="270" y="16"/>
                    <a:pt x="273" y="21"/>
                  </a:cubicBezTo>
                  <a:cubicBezTo>
                    <a:pt x="265" y="17"/>
                    <a:pt x="256" y="19"/>
                    <a:pt x="251" y="26"/>
                  </a:cubicBezTo>
                  <a:cubicBezTo>
                    <a:pt x="246" y="33"/>
                    <a:pt x="246" y="41"/>
                    <a:pt x="250" y="47"/>
                  </a:cubicBezTo>
                  <a:cubicBezTo>
                    <a:pt x="238" y="42"/>
                    <a:pt x="223" y="45"/>
                    <a:pt x="215" y="57"/>
                  </a:cubicBezTo>
                  <a:cubicBezTo>
                    <a:pt x="210" y="63"/>
                    <a:pt x="208" y="71"/>
                    <a:pt x="209" y="78"/>
                  </a:cubicBezTo>
                  <a:cubicBezTo>
                    <a:pt x="175" y="73"/>
                    <a:pt x="106" y="68"/>
                    <a:pt x="81" y="101"/>
                  </a:cubicBezTo>
                  <a:cubicBezTo>
                    <a:pt x="68" y="119"/>
                    <a:pt x="61" y="140"/>
                    <a:pt x="61" y="160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142" y="348"/>
                    <a:pt x="142" y="348"/>
                    <a:pt x="142" y="348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3" y="267"/>
                    <a:pt x="203" y="267"/>
                    <a:pt x="203" y="267"/>
                  </a:cubicBezTo>
                  <a:cubicBezTo>
                    <a:pt x="223" y="261"/>
                    <a:pt x="241" y="249"/>
                    <a:pt x="254" y="231"/>
                  </a:cubicBezTo>
                  <a:cubicBezTo>
                    <a:pt x="280" y="197"/>
                    <a:pt x="255" y="134"/>
                    <a:pt x="240" y="102"/>
                  </a:cubicBezTo>
                  <a:cubicBezTo>
                    <a:pt x="248" y="101"/>
                    <a:pt x="255" y="97"/>
                    <a:pt x="260" y="90"/>
                  </a:cubicBezTo>
                  <a:cubicBezTo>
                    <a:pt x="268" y="79"/>
                    <a:pt x="267" y="64"/>
                    <a:pt x="259" y="54"/>
                  </a:cubicBezTo>
                  <a:cubicBezTo>
                    <a:pt x="266" y="56"/>
                    <a:pt x="274" y="54"/>
                    <a:pt x="279" y="47"/>
                  </a:cubicBezTo>
                  <a:cubicBezTo>
                    <a:pt x="284" y="40"/>
                    <a:pt x="284" y="31"/>
                    <a:pt x="278" y="24"/>
                  </a:cubicBezTo>
                  <a:cubicBezTo>
                    <a:pt x="283" y="26"/>
                    <a:pt x="289" y="25"/>
                    <a:pt x="292" y="20"/>
                  </a:cubicBezTo>
                  <a:cubicBezTo>
                    <a:pt x="296" y="15"/>
                    <a:pt x="295" y="7"/>
                    <a:pt x="290" y="3"/>
                  </a:cubicBezTo>
                  <a:close/>
                  <a:moveTo>
                    <a:pt x="63" y="201"/>
                  </a:moveTo>
                  <a:cubicBezTo>
                    <a:pt x="57" y="197"/>
                    <a:pt x="56" y="188"/>
                    <a:pt x="61" y="181"/>
                  </a:cubicBezTo>
                  <a:cubicBezTo>
                    <a:pt x="65" y="175"/>
                    <a:pt x="74" y="174"/>
                    <a:pt x="80" y="178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7" y="184"/>
                    <a:pt x="88" y="192"/>
                    <a:pt x="83" y="198"/>
                  </a:cubicBezTo>
                  <a:cubicBezTo>
                    <a:pt x="79" y="205"/>
                    <a:pt x="70" y="206"/>
                    <a:pt x="63" y="201"/>
                  </a:cubicBezTo>
                  <a:close/>
                  <a:moveTo>
                    <a:pt x="96" y="226"/>
                  </a:moveTo>
                  <a:cubicBezTo>
                    <a:pt x="90" y="221"/>
                    <a:pt x="89" y="212"/>
                    <a:pt x="94" y="206"/>
                  </a:cubicBezTo>
                  <a:cubicBezTo>
                    <a:pt x="98" y="200"/>
                    <a:pt x="107" y="199"/>
                    <a:pt x="113" y="203"/>
                  </a:cubicBezTo>
                  <a:cubicBezTo>
                    <a:pt x="114" y="204"/>
                    <a:pt x="114" y="204"/>
                    <a:pt x="114" y="204"/>
                  </a:cubicBezTo>
                  <a:cubicBezTo>
                    <a:pt x="120" y="208"/>
                    <a:pt x="121" y="217"/>
                    <a:pt x="116" y="223"/>
                  </a:cubicBezTo>
                  <a:cubicBezTo>
                    <a:pt x="112" y="229"/>
                    <a:pt x="103" y="231"/>
                    <a:pt x="96" y="226"/>
                  </a:cubicBezTo>
                  <a:close/>
                  <a:moveTo>
                    <a:pt x="129" y="251"/>
                  </a:moveTo>
                  <a:cubicBezTo>
                    <a:pt x="123" y="246"/>
                    <a:pt x="122" y="237"/>
                    <a:pt x="127" y="231"/>
                  </a:cubicBezTo>
                  <a:cubicBezTo>
                    <a:pt x="131" y="225"/>
                    <a:pt x="140" y="223"/>
                    <a:pt x="146" y="228"/>
                  </a:cubicBezTo>
                  <a:cubicBezTo>
                    <a:pt x="147" y="228"/>
                    <a:pt x="147" y="228"/>
                    <a:pt x="147" y="228"/>
                  </a:cubicBezTo>
                  <a:cubicBezTo>
                    <a:pt x="153" y="233"/>
                    <a:pt x="154" y="242"/>
                    <a:pt x="149" y="248"/>
                  </a:cubicBezTo>
                  <a:cubicBezTo>
                    <a:pt x="145" y="254"/>
                    <a:pt x="136" y="256"/>
                    <a:pt x="129" y="251"/>
                  </a:cubicBezTo>
                  <a:close/>
                  <a:moveTo>
                    <a:pt x="182" y="273"/>
                  </a:moveTo>
                  <a:cubicBezTo>
                    <a:pt x="178" y="279"/>
                    <a:pt x="169" y="280"/>
                    <a:pt x="162" y="276"/>
                  </a:cubicBezTo>
                  <a:cubicBezTo>
                    <a:pt x="156" y="271"/>
                    <a:pt x="155" y="262"/>
                    <a:pt x="160" y="255"/>
                  </a:cubicBezTo>
                  <a:cubicBezTo>
                    <a:pt x="164" y="249"/>
                    <a:pt x="173" y="248"/>
                    <a:pt x="179" y="252"/>
                  </a:cubicBezTo>
                  <a:cubicBezTo>
                    <a:pt x="180" y="253"/>
                    <a:pt x="180" y="253"/>
                    <a:pt x="180" y="253"/>
                  </a:cubicBezTo>
                  <a:cubicBezTo>
                    <a:pt x="186" y="258"/>
                    <a:pt x="187" y="267"/>
                    <a:pt x="182" y="273"/>
                  </a:cubicBezTo>
                  <a:close/>
                </a:path>
              </a:pathLst>
            </a:custGeom>
            <a:solidFill>
              <a:srgbClr val="3B97D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0" name="Freeform 608"/>
            <p:cNvSpPr>
              <a:spLocks noEditPoints="1"/>
            </p:cNvSpPr>
            <p:nvPr/>
          </p:nvSpPr>
          <p:spPr bwMode="auto">
            <a:xfrm>
              <a:off x="9554891" y="1608079"/>
              <a:ext cx="566834" cy="712286"/>
            </a:xfrm>
            <a:custGeom>
              <a:avLst/>
              <a:gdLst>
                <a:gd name="T0" fmla="*/ 0 w 283"/>
                <a:gd name="T1" fmla="*/ 306 h 356"/>
                <a:gd name="T2" fmla="*/ 32 w 283"/>
                <a:gd name="T3" fmla="*/ 330 h 356"/>
                <a:gd name="T4" fmla="*/ 33 w 283"/>
                <a:gd name="T5" fmla="*/ 331 h 356"/>
                <a:gd name="T6" fmla="*/ 67 w 283"/>
                <a:gd name="T7" fmla="*/ 356 h 356"/>
                <a:gd name="T8" fmla="*/ 242 w 283"/>
                <a:gd name="T9" fmla="*/ 122 h 356"/>
                <a:gd name="T10" fmla="*/ 266 w 283"/>
                <a:gd name="T11" fmla="*/ 106 h 356"/>
                <a:gd name="T12" fmla="*/ 258 w 283"/>
                <a:gd name="T13" fmla="*/ 46 h 356"/>
                <a:gd name="T14" fmla="*/ 267 w 283"/>
                <a:gd name="T15" fmla="*/ 41 h 356"/>
                <a:gd name="T16" fmla="*/ 266 w 283"/>
                <a:gd name="T17" fmla="*/ 24 h 356"/>
                <a:gd name="T18" fmla="*/ 276 w 283"/>
                <a:gd name="T19" fmla="*/ 21 h 356"/>
                <a:gd name="T20" fmla="*/ 275 w 283"/>
                <a:gd name="T21" fmla="*/ 11 h 356"/>
                <a:gd name="T22" fmla="*/ 282 w 283"/>
                <a:gd name="T23" fmla="*/ 9 h 356"/>
                <a:gd name="T24" fmla="*/ 281 w 283"/>
                <a:gd name="T25" fmla="*/ 1 h 356"/>
                <a:gd name="T26" fmla="*/ 280 w 283"/>
                <a:gd name="T27" fmla="*/ 1 h 356"/>
                <a:gd name="T28" fmla="*/ 279 w 283"/>
                <a:gd name="T29" fmla="*/ 1 h 356"/>
                <a:gd name="T30" fmla="*/ 273 w 283"/>
                <a:gd name="T31" fmla="*/ 2 h 356"/>
                <a:gd name="T32" fmla="*/ 273 w 283"/>
                <a:gd name="T33" fmla="*/ 9 h 356"/>
                <a:gd name="T34" fmla="*/ 262 w 283"/>
                <a:gd name="T35" fmla="*/ 11 h 356"/>
                <a:gd name="T36" fmla="*/ 262 w 283"/>
                <a:gd name="T37" fmla="*/ 21 h 356"/>
                <a:gd name="T38" fmla="*/ 246 w 283"/>
                <a:gd name="T39" fmla="*/ 25 h 356"/>
                <a:gd name="T40" fmla="*/ 244 w 283"/>
                <a:gd name="T41" fmla="*/ 35 h 356"/>
                <a:gd name="T42" fmla="*/ 184 w 283"/>
                <a:gd name="T43" fmla="*/ 45 h 356"/>
                <a:gd name="T44" fmla="*/ 175 w 283"/>
                <a:gd name="T45" fmla="*/ 72 h 356"/>
                <a:gd name="T46" fmla="*/ 0 w 283"/>
                <a:gd name="T47" fmla="*/ 306 h 356"/>
                <a:gd name="T48" fmla="*/ 229 w 283"/>
                <a:gd name="T49" fmla="*/ 118 h 356"/>
                <a:gd name="T50" fmla="*/ 230 w 283"/>
                <a:gd name="T51" fmla="*/ 128 h 356"/>
                <a:gd name="T52" fmla="*/ 221 w 283"/>
                <a:gd name="T53" fmla="*/ 129 h 356"/>
                <a:gd name="T54" fmla="*/ 219 w 283"/>
                <a:gd name="T55" fmla="*/ 119 h 356"/>
                <a:gd name="T56" fmla="*/ 229 w 283"/>
                <a:gd name="T57" fmla="*/ 118 h 356"/>
                <a:gd name="T58" fmla="*/ 213 w 283"/>
                <a:gd name="T59" fmla="*/ 107 h 356"/>
                <a:gd name="T60" fmla="*/ 215 w 283"/>
                <a:gd name="T61" fmla="*/ 116 h 356"/>
                <a:gd name="T62" fmla="*/ 205 w 283"/>
                <a:gd name="T63" fmla="*/ 117 h 356"/>
                <a:gd name="T64" fmla="*/ 204 w 283"/>
                <a:gd name="T65" fmla="*/ 108 h 356"/>
                <a:gd name="T66" fmla="*/ 213 w 283"/>
                <a:gd name="T67" fmla="*/ 107 h 356"/>
                <a:gd name="T68" fmla="*/ 198 w 283"/>
                <a:gd name="T69" fmla="*/ 95 h 356"/>
                <a:gd name="T70" fmla="*/ 199 w 283"/>
                <a:gd name="T71" fmla="*/ 104 h 356"/>
                <a:gd name="T72" fmla="*/ 190 w 283"/>
                <a:gd name="T73" fmla="*/ 106 h 356"/>
                <a:gd name="T74" fmla="*/ 188 w 283"/>
                <a:gd name="T75" fmla="*/ 96 h 356"/>
                <a:gd name="T76" fmla="*/ 198 w 283"/>
                <a:gd name="T77" fmla="*/ 95 h 356"/>
                <a:gd name="T78" fmla="*/ 182 w 283"/>
                <a:gd name="T79" fmla="*/ 83 h 356"/>
                <a:gd name="T80" fmla="*/ 184 w 283"/>
                <a:gd name="T81" fmla="*/ 93 h 356"/>
                <a:gd name="T82" fmla="*/ 174 w 283"/>
                <a:gd name="T83" fmla="*/ 94 h 356"/>
                <a:gd name="T84" fmla="*/ 173 w 283"/>
                <a:gd name="T85" fmla="*/ 85 h 356"/>
                <a:gd name="T86" fmla="*/ 182 w 283"/>
                <a:gd name="T87" fmla="*/ 83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83" h="356">
                  <a:moveTo>
                    <a:pt x="0" y="306"/>
                  </a:moveTo>
                  <a:cubicBezTo>
                    <a:pt x="32" y="330"/>
                    <a:pt x="32" y="330"/>
                    <a:pt x="32" y="330"/>
                  </a:cubicBezTo>
                  <a:cubicBezTo>
                    <a:pt x="33" y="331"/>
                    <a:pt x="33" y="331"/>
                    <a:pt x="33" y="331"/>
                  </a:cubicBezTo>
                  <a:cubicBezTo>
                    <a:pt x="67" y="356"/>
                    <a:pt x="67" y="356"/>
                    <a:pt x="67" y="356"/>
                  </a:cubicBezTo>
                  <a:cubicBezTo>
                    <a:pt x="242" y="122"/>
                    <a:pt x="242" y="122"/>
                    <a:pt x="242" y="122"/>
                  </a:cubicBezTo>
                  <a:cubicBezTo>
                    <a:pt x="251" y="119"/>
                    <a:pt x="259" y="114"/>
                    <a:pt x="266" y="106"/>
                  </a:cubicBezTo>
                  <a:cubicBezTo>
                    <a:pt x="277" y="90"/>
                    <a:pt x="265" y="61"/>
                    <a:pt x="258" y="46"/>
                  </a:cubicBezTo>
                  <a:cubicBezTo>
                    <a:pt x="262" y="46"/>
                    <a:pt x="265" y="44"/>
                    <a:pt x="267" y="41"/>
                  </a:cubicBezTo>
                  <a:cubicBezTo>
                    <a:pt x="271" y="36"/>
                    <a:pt x="271" y="29"/>
                    <a:pt x="266" y="24"/>
                  </a:cubicBezTo>
                  <a:cubicBezTo>
                    <a:pt x="270" y="25"/>
                    <a:pt x="274" y="24"/>
                    <a:pt x="276" y="21"/>
                  </a:cubicBezTo>
                  <a:cubicBezTo>
                    <a:pt x="278" y="18"/>
                    <a:pt x="278" y="14"/>
                    <a:pt x="275" y="11"/>
                  </a:cubicBezTo>
                  <a:cubicBezTo>
                    <a:pt x="277" y="12"/>
                    <a:pt x="280" y="11"/>
                    <a:pt x="282" y="9"/>
                  </a:cubicBezTo>
                  <a:cubicBezTo>
                    <a:pt x="283" y="7"/>
                    <a:pt x="283" y="3"/>
                    <a:pt x="281" y="1"/>
                  </a:cubicBezTo>
                  <a:cubicBezTo>
                    <a:pt x="281" y="1"/>
                    <a:pt x="281" y="1"/>
                    <a:pt x="280" y="1"/>
                  </a:cubicBezTo>
                  <a:cubicBezTo>
                    <a:pt x="280" y="1"/>
                    <a:pt x="280" y="1"/>
                    <a:pt x="279" y="1"/>
                  </a:cubicBezTo>
                  <a:cubicBezTo>
                    <a:pt x="277" y="0"/>
                    <a:pt x="274" y="0"/>
                    <a:pt x="273" y="2"/>
                  </a:cubicBezTo>
                  <a:cubicBezTo>
                    <a:pt x="271" y="4"/>
                    <a:pt x="271" y="7"/>
                    <a:pt x="273" y="9"/>
                  </a:cubicBezTo>
                  <a:cubicBezTo>
                    <a:pt x="269" y="7"/>
                    <a:pt x="265" y="8"/>
                    <a:pt x="262" y="11"/>
                  </a:cubicBezTo>
                  <a:cubicBezTo>
                    <a:pt x="260" y="14"/>
                    <a:pt x="260" y="18"/>
                    <a:pt x="262" y="21"/>
                  </a:cubicBezTo>
                  <a:cubicBezTo>
                    <a:pt x="257" y="18"/>
                    <a:pt x="250" y="20"/>
                    <a:pt x="246" y="25"/>
                  </a:cubicBezTo>
                  <a:cubicBezTo>
                    <a:pt x="244" y="28"/>
                    <a:pt x="243" y="32"/>
                    <a:pt x="244" y="35"/>
                  </a:cubicBezTo>
                  <a:cubicBezTo>
                    <a:pt x="227" y="32"/>
                    <a:pt x="196" y="29"/>
                    <a:pt x="184" y="45"/>
                  </a:cubicBezTo>
                  <a:cubicBezTo>
                    <a:pt x="178" y="53"/>
                    <a:pt x="175" y="62"/>
                    <a:pt x="175" y="72"/>
                  </a:cubicBezTo>
                  <a:lnTo>
                    <a:pt x="0" y="306"/>
                  </a:lnTo>
                  <a:close/>
                  <a:moveTo>
                    <a:pt x="229" y="118"/>
                  </a:moveTo>
                  <a:cubicBezTo>
                    <a:pt x="232" y="120"/>
                    <a:pt x="232" y="125"/>
                    <a:pt x="230" y="128"/>
                  </a:cubicBezTo>
                  <a:cubicBezTo>
                    <a:pt x="228" y="131"/>
                    <a:pt x="224" y="131"/>
                    <a:pt x="221" y="129"/>
                  </a:cubicBezTo>
                  <a:cubicBezTo>
                    <a:pt x="218" y="127"/>
                    <a:pt x="217" y="122"/>
                    <a:pt x="219" y="119"/>
                  </a:cubicBezTo>
                  <a:cubicBezTo>
                    <a:pt x="222" y="117"/>
                    <a:pt x="226" y="116"/>
                    <a:pt x="229" y="118"/>
                  </a:cubicBezTo>
                  <a:close/>
                  <a:moveTo>
                    <a:pt x="213" y="107"/>
                  </a:moveTo>
                  <a:cubicBezTo>
                    <a:pt x="216" y="109"/>
                    <a:pt x="217" y="113"/>
                    <a:pt x="215" y="116"/>
                  </a:cubicBezTo>
                  <a:cubicBezTo>
                    <a:pt x="212" y="119"/>
                    <a:pt x="208" y="120"/>
                    <a:pt x="205" y="117"/>
                  </a:cubicBezTo>
                  <a:cubicBezTo>
                    <a:pt x="202" y="115"/>
                    <a:pt x="202" y="111"/>
                    <a:pt x="204" y="108"/>
                  </a:cubicBezTo>
                  <a:cubicBezTo>
                    <a:pt x="206" y="105"/>
                    <a:pt x="210" y="104"/>
                    <a:pt x="213" y="107"/>
                  </a:cubicBezTo>
                  <a:close/>
                  <a:moveTo>
                    <a:pt x="198" y="95"/>
                  </a:moveTo>
                  <a:cubicBezTo>
                    <a:pt x="201" y="97"/>
                    <a:pt x="201" y="101"/>
                    <a:pt x="199" y="104"/>
                  </a:cubicBezTo>
                  <a:cubicBezTo>
                    <a:pt x="197" y="107"/>
                    <a:pt x="193" y="108"/>
                    <a:pt x="190" y="106"/>
                  </a:cubicBezTo>
                  <a:cubicBezTo>
                    <a:pt x="187" y="103"/>
                    <a:pt x="186" y="99"/>
                    <a:pt x="188" y="96"/>
                  </a:cubicBezTo>
                  <a:cubicBezTo>
                    <a:pt x="191" y="93"/>
                    <a:pt x="195" y="93"/>
                    <a:pt x="198" y="95"/>
                  </a:cubicBezTo>
                  <a:close/>
                  <a:moveTo>
                    <a:pt x="182" y="83"/>
                  </a:moveTo>
                  <a:cubicBezTo>
                    <a:pt x="185" y="85"/>
                    <a:pt x="186" y="90"/>
                    <a:pt x="184" y="93"/>
                  </a:cubicBezTo>
                  <a:cubicBezTo>
                    <a:pt x="181" y="96"/>
                    <a:pt x="177" y="96"/>
                    <a:pt x="174" y="94"/>
                  </a:cubicBezTo>
                  <a:cubicBezTo>
                    <a:pt x="171" y="92"/>
                    <a:pt x="171" y="88"/>
                    <a:pt x="173" y="85"/>
                  </a:cubicBezTo>
                  <a:cubicBezTo>
                    <a:pt x="175" y="82"/>
                    <a:pt x="179" y="81"/>
                    <a:pt x="182" y="83"/>
                  </a:cubicBezTo>
                  <a:close/>
                </a:path>
              </a:pathLst>
            </a:custGeom>
            <a:solidFill>
              <a:srgbClr val="3B97D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1" name="Freeform 609"/>
            <p:cNvSpPr>
              <a:spLocks noEditPoints="1"/>
            </p:cNvSpPr>
            <p:nvPr/>
          </p:nvSpPr>
          <p:spPr bwMode="auto">
            <a:xfrm>
              <a:off x="9458636" y="1956735"/>
              <a:ext cx="208553" cy="252402"/>
            </a:xfrm>
            <a:custGeom>
              <a:avLst/>
              <a:gdLst>
                <a:gd name="T0" fmla="*/ 102 w 104"/>
                <a:gd name="T1" fmla="*/ 1 h 126"/>
                <a:gd name="T2" fmla="*/ 98 w 104"/>
                <a:gd name="T3" fmla="*/ 1 h 126"/>
                <a:gd name="T4" fmla="*/ 98 w 104"/>
                <a:gd name="T5" fmla="*/ 5 h 126"/>
                <a:gd name="T6" fmla="*/ 91 w 104"/>
                <a:gd name="T7" fmla="*/ 7 h 126"/>
                <a:gd name="T8" fmla="*/ 91 w 104"/>
                <a:gd name="T9" fmla="*/ 13 h 126"/>
                <a:gd name="T10" fmla="*/ 81 w 104"/>
                <a:gd name="T11" fmla="*/ 15 h 126"/>
                <a:gd name="T12" fmla="*/ 80 w 104"/>
                <a:gd name="T13" fmla="*/ 21 h 126"/>
                <a:gd name="T14" fmla="*/ 44 w 104"/>
                <a:gd name="T15" fmla="*/ 27 h 126"/>
                <a:gd name="T16" fmla="*/ 38 w 104"/>
                <a:gd name="T17" fmla="*/ 44 h 126"/>
                <a:gd name="T18" fmla="*/ 0 w 104"/>
                <a:gd name="T19" fmla="*/ 95 h 126"/>
                <a:gd name="T20" fmla="*/ 40 w 104"/>
                <a:gd name="T21" fmla="*/ 126 h 126"/>
                <a:gd name="T22" fmla="*/ 79 w 104"/>
                <a:gd name="T23" fmla="*/ 74 h 126"/>
                <a:gd name="T24" fmla="*/ 93 w 104"/>
                <a:gd name="T25" fmla="*/ 64 h 126"/>
                <a:gd name="T26" fmla="*/ 89 w 104"/>
                <a:gd name="T27" fmla="*/ 28 h 126"/>
                <a:gd name="T28" fmla="*/ 94 w 104"/>
                <a:gd name="T29" fmla="*/ 25 h 126"/>
                <a:gd name="T30" fmla="*/ 94 w 104"/>
                <a:gd name="T31" fmla="*/ 15 h 126"/>
                <a:gd name="T32" fmla="*/ 99 w 104"/>
                <a:gd name="T33" fmla="*/ 13 h 126"/>
                <a:gd name="T34" fmla="*/ 99 w 104"/>
                <a:gd name="T35" fmla="*/ 7 h 126"/>
                <a:gd name="T36" fmla="*/ 103 w 104"/>
                <a:gd name="T37" fmla="*/ 5 h 126"/>
                <a:gd name="T38" fmla="*/ 102 w 104"/>
                <a:gd name="T39" fmla="*/ 1 h 126"/>
                <a:gd name="T40" fmla="*/ 38 w 104"/>
                <a:gd name="T41" fmla="*/ 57 h 126"/>
                <a:gd name="T42" fmla="*/ 37 w 104"/>
                <a:gd name="T43" fmla="*/ 51 h 126"/>
                <a:gd name="T44" fmla="*/ 43 w 104"/>
                <a:gd name="T45" fmla="*/ 51 h 126"/>
                <a:gd name="T46" fmla="*/ 43 w 104"/>
                <a:gd name="T47" fmla="*/ 56 h 126"/>
                <a:gd name="T48" fmla="*/ 38 w 104"/>
                <a:gd name="T49" fmla="*/ 57 h 126"/>
                <a:gd name="T50" fmla="*/ 47 w 104"/>
                <a:gd name="T51" fmla="*/ 64 h 126"/>
                <a:gd name="T52" fmla="*/ 46 w 104"/>
                <a:gd name="T53" fmla="*/ 59 h 126"/>
                <a:gd name="T54" fmla="*/ 52 w 104"/>
                <a:gd name="T55" fmla="*/ 58 h 126"/>
                <a:gd name="T56" fmla="*/ 53 w 104"/>
                <a:gd name="T57" fmla="*/ 63 h 126"/>
                <a:gd name="T58" fmla="*/ 47 w 104"/>
                <a:gd name="T59" fmla="*/ 64 h 126"/>
                <a:gd name="T60" fmla="*/ 56 w 104"/>
                <a:gd name="T61" fmla="*/ 71 h 126"/>
                <a:gd name="T62" fmla="*/ 56 w 104"/>
                <a:gd name="T63" fmla="*/ 66 h 126"/>
                <a:gd name="T64" fmla="*/ 61 w 104"/>
                <a:gd name="T65" fmla="*/ 65 h 126"/>
                <a:gd name="T66" fmla="*/ 62 w 104"/>
                <a:gd name="T67" fmla="*/ 71 h 126"/>
                <a:gd name="T68" fmla="*/ 56 w 104"/>
                <a:gd name="T69" fmla="*/ 71 h 126"/>
                <a:gd name="T70" fmla="*/ 72 w 104"/>
                <a:gd name="T71" fmla="*/ 78 h 126"/>
                <a:gd name="T72" fmla="*/ 66 w 104"/>
                <a:gd name="T73" fmla="*/ 78 h 126"/>
                <a:gd name="T74" fmla="*/ 65 w 104"/>
                <a:gd name="T75" fmla="*/ 73 h 126"/>
                <a:gd name="T76" fmla="*/ 71 w 104"/>
                <a:gd name="T77" fmla="*/ 72 h 126"/>
                <a:gd name="T78" fmla="*/ 72 w 104"/>
                <a:gd name="T79" fmla="*/ 78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126">
                  <a:moveTo>
                    <a:pt x="102" y="1"/>
                  </a:moveTo>
                  <a:cubicBezTo>
                    <a:pt x="101" y="0"/>
                    <a:pt x="99" y="0"/>
                    <a:pt x="98" y="1"/>
                  </a:cubicBezTo>
                  <a:cubicBezTo>
                    <a:pt x="97" y="3"/>
                    <a:pt x="97" y="4"/>
                    <a:pt x="98" y="5"/>
                  </a:cubicBezTo>
                  <a:cubicBezTo>
                    <a:pt x="95" y="4"/>
                    <a:pt x="93" y="5"/>
                    <a:pt x="91" y="7"/>
                  </a:cubicBezTo>
                  <a:cubicBezTo>
                    <a:pt x="90" y="9"/>
                    <a:pt x="90" y="11"/>
                    <a:pt x="91" y="13"/>
                  </a:cubicBezTo>
                  <a:cubicBezTo>
                    <a:pt x="88" y="11"/>
                    <a:pt x="84" y="12"/>
                    <a:pt x="81" y="15"/>
                  </a:cubicBezTo>
                  <a:cubicBezTo>
                    <a:pt x="80" y="17"/>
                    <a:pt x="80" y="19"/>
                    <a:pt x="80" y="21"/>
                  </a:cubicBezTo>
                  <a:cubicBezTo>
                    <a:pt x="70" y="20"/>
                    <a:pt x="51" y="18"/>
                    <a:pt x="44" y="27"/>
                  </a:cubicBezTo>
                  <a:cubicBezTo>
                    <a:pt x="40" y="32"/>
                    <a:pt x="38" y="38"/>
                    <a:pt x="38" y="44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79" y="74"/>
                    <a:pt x="79" y="74"/>
                    <a:pt x="79" y="74"/>
                  </a:cubicBezTo>
                  <a:cubicBezTo>
                    <a:pt x="85" y="73"/>
                    <a:pt x="90" y="69"/>
                    <a:pt x="93" y="64"/>
                  </a:cubicBezTo>
                  <a:cubicBezTo>
                    <a:pt x="100" y="55"/>
                    <a:pt x="93" y="37"/>
                    <a:pt x="89" y="28"/>
                  </a:cubicBezTo>
                  <a:cubicBezTo>
                    <a:pt x="91" y="28"/>
                    <a:pt x="93" y="27"/>
                    <a:pt x="94" y="25"/>
                  </a:cubicBezTo>
                  <a:cubicBezTo>
                    <a:pt x="97" y="22"/>
                    <a:pt x="96" y="18"/>
                    <a:pt x="94" y="15"/>
                  </a:cubicBezTo>
                  <a:cubicBezTo>
                    <a:pt x="96" y="15"/>
                    <a:pt x="98" y="15"/>
                    <a:pt x="99" y="13"/>
                  </a:cubicBezTo>
                  <a:cubicBezTo>
                    <a:pt x="101" y="11"/>
                    <a:pt x="101" y="8"/>
                    <a:pt x="99" y="7"/>
                  </a:cubicBezTo>
                  <a:cubicBezTo>
                    <a:pt x="100" y="7"/>
                    <a:pt x="102" y="7"/>
                    <a:pt x="103" y="5"/>
                  </a:cubicBezTo>
                  <a:cubicBezTo>
                    <a:pt x="104" y="4"/>
                    <a:pt x="104" y="2"/>
                    <a:pt x="102" y="1"/>
                  </a:cubicBezTo>
                  <a:close/>
                  <a:moveTo>
                    <a:pt x="38" y="57"/>
                  </a:moveTo>
                  <a:cubicBezTo>
                    <a:pt x="36" y="56"/>
                    <a:pt x="35" y="53"/>
                    <a:pt x="37" y="51"/>
                  </a:cubicBezTo>
                  <a:cubicBezTo>
                    <a:pt x="38" y="50"/>
                    <a:pt x="41" y="49"/>
                    <a:pt x="43" y="51"/>
                  </a:cubicBezTo>
                  <a:cubicBezTo>
                    <a:pt x="44" y="52"/>
                    <a:pt x="45" y="55"/>
                    <a:pt x="43" y="56"/>
                  </a:cubicBezTo>
                  <a:cubicBezTo>
                    <a:pt x="42" y="58"/>
                    <a:pt x="39" y="59"/>
                    <a:pt x="38" y="57"/>
                  </a:cubicBezTo>
                  <a:close/>
                  <a:moveTo>
                    <a:pt x="47" y="64"/>
                  </a:moveTo>
                  <a:cubicBezTo>
                    <a:pt x="45" y="63"/>
                    <a:pt x="45" y="60"/>
                    <a:pt x="46" y="59"/>
                  </a:cubicBezTo>
                  <a:cubicBezTo>
                    <a:pt x="48" y="57"/>
                    <a:pt x="50" y="56"/>
                    <a:pt x="52" y="58"/>
                  </a:cubicBezTo>
                  <a:cubicBezTo>
                    <a:pt x="54" y="59"/>
                    <a:pt x="54" y="62"/>
                    <a:pt x="53" y="63"/>
                  </a:cubicBezTo>
                  <a:cubicBezTo>
                    <a:pt x="51" y="65"/>
                    <a:pt x="49" y="66"/>
                    <a:pt x="47" y="64"/>
                  </a:cubicBezTo>
                  <a:close/>
                  <a:moveTo>
                    <a:pt x="56" y="71"/>
                  </a:moveTo>
                  <a:cubicBezTo>
                    <a:pt x="55" y="70"/>
                    <a:pt x="54" y="67"/>
                    <a:pt x="56" y="66"/>
                  </a:cubicBezTo>
                  <a:cubicBezTo>
                    <a:pt x="57" y="64"/>
                    <a:pt x="60" y="63"/>
                    <a:pt x="61" y="65"/>
                  </a:cubicBezTo>
                  <a:cubicBezTo>
                    <a:pt x="63" y="66"/>
                    <a:pt x="64" y="69"/>
                    <a:pt x="62" y="71"/>
                  </a:cubicBezTo>
                  <a:cubicBezTo>
                    <a:pt x="61" y="72"/>
                    <a:pt x="58" y="73"/>
                    <a:pt x="56" y="71"/>
                  </a:cubicBezTo>
                  <a:close/>
                  <a:moveTo>
                    <a:pt x="72" y="78"/>
                  </a:moveTo>
                  <a:cubicBezTo>
                    <a:pt x="70" y="79"/>
                    <a:pt x="68" y="80"/>
                    <a:pt x="66" y="78"/>
                  </a:cubicBezTo>
                  <a:cubicBezTo>
                    <a:pt x="64" y="77"/>
                    <a:pt x="64" y="75"/>
                    <a:pt x="65" y="73"/>
                  </a:cubicBezTo>
                  <a:cubicBezTo>
                    <a:pt x="66" y="71"/>
                    <a:pt x="69" y="71"/>
                    <a:pt x="71" y="72"/>
                  </a:cubicBezTo>
                  <a:cubicBezTo>
                    <a:pt x="73" y="73"/>
                    <a:pt x="73" y="76"/>
                    <a:pt x="72" y="78"/>
                  </a:cubicBezTo>
                  <a:close/>
                </a:path>
              </a:pathLst>
            </a:custGeom>
            <a:solidFill>
              <a:srgbClr val="9CBE5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2" name="Freeform 610"/>
            <p:cNvSpPr>
              <a:spLocks noEditPoints="1"/>
            </p:cNvSpPr>
            <p:nvPr/>
          </p:nvSpPr>
          <p:spPr bwMode="auto">
            <a:xfrm>
              <a:off x="8118553" y="352487"/>
              <a:ext cx="827792" cy="1767882"/>
            </a:xfrm>
            <a:custGeom>
              <a:avLst/>
              <a:gdLst>
                <a:gd name="T0" fmla="*/ 331 w 413"/>
                <a:gd name="T1" fmla="*/ 699 h 884"/>
                <a:gd name="T2" fmla="*/ 265 w 413"/>
                <a:gd name="T3" fmla="*/ 560 h 884"/>
                <a:gd name="T4" fmla="*/ 276 w 413"/>
                <a:gd name="T5" fmla="*/ 547 h 884"/>
                <a:gd name="T6" fmla="*/ 262 w 413"/>
                <a:gd name="T7" fmla="*/ 540 h 884"/>
                <a:gd name="T8" fmla="*/ 224 w 413"/>
                <a:gd name="T9" fmla="*/ 127 h 884"/>
                <a:gd name="T10" fmla="*/ 227 w 413"/>
                <a:gd name="T11" fmla="*/ 92 h 884"/>
                <a:gd name="T12" fmla="*/ 228 w 413"/>
                <a:gd name="T13" fmla="*/ 84 h 884"/>
                <a:gd name="T14" fmla="*/ 217 w 413"/>
                <a:gd name="T15" fmla="*/ 77 h 884"/>
                <a:gd name="T16" fmla="*/ 212 w 413"/>
                <a:gd name="T17" fmla="*/ 69 h 884"/>
                <a:gd name="T18" fmla="*/ 210 w 413"/>
                <a:gd name="T19" fmla="*/ 37 h 884"/>
                <a:gd name="T20" fmla="*/ 208 w 413"/>
                <a:gd name="T21" fmla="*/ 0 h 884"/>
                <a:gd name="T22" fmla="*/ 206 w 413"/>
                <a:gd name="T23" fmla="*/ 0 h 884"/>
                <a:gd name="T24" fmla="*/ 205 w 413"/>
                <a:gd name="T25" fmla="*/ 35 h 884"/>
                <a:gd name="T26" fmla="*/ 203 w 413"/>
                <a:gd name="T27" fmla="*/ 69 h 884"/>
                <a:gd name="T28" fmla="*/ 195 w 413"/>
                <a:gd name="T29" fmla="*/ 74 h 884"/>
                <a:gd name="T30" fmla="*/ 193 w 413"/>
                <a:gd name="T31" fmla="*/ 77 h 884"/>
                <a:gd name="T32" fmla="*/ 185 w 413"/>
                <a:gd name="T33" fmla="*/ 89 h 884"/>
                <a:gd name="T34" fmla="*/ 180 w 413"/>
                <a:gd name="T35" fmla="*/ 99 h 884"/>
                <a:gd name="T36" fmla="*/ 189 w 413"/>
                <a:gd name="T37" fmla="*/ 127 h 884"/>
                <a:gd name="T38" fmla="*/ 145 w 413"/>
                <a:gd name="T39" fmla="*/ 540 h 884"/>
                <a:gd name="T40" fmla="*/ 145 w 413"/>
                <a:gd name="T41" fmla="*/ 560 h 884"/>
                <a:gd name="T42" fmla="*/ 100 w 413"/>
                <a:gd name="T43" fmla="*/ 699 h 884"/>
                <a:gd name="T44" fmla="*/ 81 w 413"/>
                <a:gd name="T45" fmla="*/ 739 h 884"/>
                <a:gd name="T46" fmla="*/ 83 w 413"/>
                <a:gd name="T47" fmla="*/ 884 h 884"/>
                <a:gd name="T48" fmla="*/ 206 w 413"/>
                <a:gd name="T49" fmla="*/ 775 h 884"/>
                <a:gd name="T50" fmla="*/ 207 w 413"/>
                <a:gd name="T51" fmla="*/ 775 h 884"/>
                <a:gd name="T52" fmla="*/ 332 w 413"/>
                <a:gd name="T53" fmla="*/ 884 h 884"/>
                <a:gd name="T54" fmla="*/ 331 w 413"/>
                <a:gd name="T55" fmla="*/ 738 h 884"/>
                <a:gd name="T56" fmla="*/ 206 w 413"/>
                <a:gd name="T57" fmla="*/ 700 h 884"/>
                <a:gd name="T58" fmla="*/ 182 w 413"/>
                <a:gd name="T59" fmla="*/ 604 h 884"/>
                <a:gd name="T60" fmla="*/ 207 w 413"/>
                <a:gd name="T61" fmla="*/ 604 h 884"/>
                <a:gd name="T62" fmla="*/ 253 w 413"/>
                <a:gd name="T63" fmla="*/ 70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13" h="884">
                  <a:moveTo>
                    <a:pt x="331" y="738"/>
                  </a:moveTo>
                  <a:cubicBezTo>
                    <a:pt x="331" y="699"/>
                    <a:pt x="331" y="699"/>
                    <a:pt x="331" y="699"/>
                  </a:cubicBezTo>
                  <a:cubicBezTo>
                    <a:pt x="312" y="699"/>
                    <a:pt x="312" y="699"/>
                    <a:pt x="312" y="699"/>
                  </a:cubicBezTo>
                  <a:cubicBezTo>
                    <a:pt x="292" y="653"/>
                    <a:pt x="273" y="604"/>
                    <a:pt x="265" y="560"/>
                  </a:cubicBezTo>
                  <a:cubicBezTo>
                    <a:pt x="268" y="560"/>
                    <a:pt x="268" y="560"/>
                    <a:pt x="268" y="560"/>
                  </a:cubicBezTo>
                  <a:cubicBezTo>
                    <a:pt x="273" y="560"/>
                    <a:pt x="276" y="547"/>
                    <a:pt x="276" y="547"/>
                  </a:cubicBezTo>
                  <a:cubicBezTo>
                    <a:pt x="276" y="543"/>
                    <a:pt x="273" y="540"/>
                    <a:pt x="268" y="540"/>
                  </a:cubicBezTo>
                  <a:cubicBezTo>
                    <a:pt x="262" y="540"/>
                    <a:pt x="262" y="540"/>
                    <a:pt x="262" y="540"/>
                  </a:cubicBezTo>
                  <a:cubicBezTo>
                    <a:pt x="253" y="488"/>
                    <a:pt x="222" y="282"/>
                    <a:pt x="223" y="127"/>
                  </a:cubicBezTo>
                  <a:cubicBezTo>
                    <a:pt x="224" y="127"/>
                    <a:pt x="224" y="127"/>
                    <a:pt x="224" y="127"/>
                  </a:cubicBezTo>
                  <a:cubicBezTo>
                    <a:pt x="229" y="127"/>
                    <a:pt x="232" y="99"/>
                    <a:pt x="232" y="99"/>
                  </a:cubicBezTo>
                  <a:cubicBezTo>
                    <a:pt x="232" y="96"/>
                    <a:pt x="230" y="93"/>
                    <a:pt x="227" y="92"/>
                  </a:cubicBezTo>
                  <a:cubicBezTo>
                    <a:pt x="228" y="91"/>
                    <a:pt x="228" y="90"/>
                    <a:pt x="228" y="89"/>
                  </a:cubicBezTo>
                  <a:cubicBezTo>
                    <a:pt x="228" y="84"/>
                    <a:pt x="228" y="84"/>
                    <a:pt x="228" y="84"/>
                  </a:cubicBezTo>
                  <a:cubicBezTo>
                    <a:pt x="228" y="80"/>
                    <a:pt x="224" y="77"/>
                    <a:pt x="220" y="77"/>
                  </a:cubicBezTo>
                  <a:cubicBezTo>
                    <a:pt x="217" y="77"/>
                    <a:pt x="217" y="77"/>
                    <a:pt x="217" y="77"/>
                  </a:cubicBezTo>
                  <a:cubicBezTo>
                    <a:pt x="218" y="76"/>
                    <a:pt x="218" y="75"/>
                    <a:pt x="218" y="74"/>
                  </a:cubicBezTo>
                  <a:cubicBezTo>
                    <a:pt x="218" y="72"/>
                    <a:pt x="216" y="69"/>
                    <a:pt x="212" y="69"/>
                  </a:cubicBezTo>
                  <a:cubicBezTo>
                    <a:pt x="210" y="69"/>
                    <a:pt x="210" y="69"/>
                    <a:pt x="210" y="69"/>
                  </a:cubicBezTo>
                  <a:cubicBezTo>
                    <a:pt x="210" y="37"/>
                    <a:pt x="210" y="37"/>
                    <a:pt x="210" y="37"/>
                  </a:cubicBezTo>
                  <a:cubicBezTo>
                    <a:pt x="210" y="36"/>
                    <a:pt x="209" y="35"/>
                    <a:pt x="208" y="35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205" y="35"/>
                    <a:pt x="205" y="35"/>
                    <a:pt x="205" y="35"/>
                  </a:cubicBezTo>
                  <a:cubicBezTo>
                    <a:pt x="204" y="35"/>
                    <a:pt x="203" y="36"/>
                    <a:pt x="203" y="37"/>
                  </a:cubicBezTo>
                  <a:cubicBezTo>
                    <a:pt x="203" y="69"/>
                    <a:pt x="203" y="69"/>
                    <a:pt x="203" y="69"/>
                  </a:cubicBezTo>
                  <a:cubicBezTo>
                    <a:pt x="200" y="69"/>
                    <a:pt x="200" y="69"/>
                    <a:pt x="200" y="69"/>
                  </a:cubicBezTo>
                  <a:cubicBezTo>
                    <a:pt x="197" y="69"/>
                    <a:pt x="195" y="72"/>
                    <a:pt x="195" y="74"/>
                  </a:cubicBezTo>
                  <a:cubicBezTo>
                    <a:pt x="195" y="75"/>
                    <a:pt x="195" y="76"/>
                    <a:pt x="195" y="77"/>
                  </a:cubicBezTo>
                  <a:cubicBezTo>
                    <a:pt x="193" y="77"/>
                    <a:pt x="193" y="77"/>
                    <a:pt x="193" y="77"/>
                  </a:cubicBezTo>
                  <a:cubicBezTo>
                    <a:pt x="189" y="77"/>
                    <a:pt x="185" y="80"/>
                    <a:pt x="185" y="84"/>
                  </a:cubicBezTo>
                  <a:cubicBezTo>
                    <a:pt x="185" y="89"/>
                    <a:pt x="185" y="89"/>
                    <a:pt x="185" y="89"/>
                  </a:cubicBezTo>
                  <a:cubicBezTo>
                    <a:pt x="185" y="90"/>
                    <a:pt x="185" y="91"/>
                    <a:pt x="186" y="92"/>
                  </a:cubicBezTo>
                  <a:cubicBezTo>
                    <a:pt x="183" y="93"/>
                    <a:pt x="180" y="96"/>
                    <a:pt x="180" y="99"/>
                  </a:cubicBezTo>
                  <a:cubicBezTo>
                    <a:pt x="180" y="99"/>
                    <a:pt x="184" y="127"/>
                    <a:pt x="188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91" y="282"/>
                    <a:pt x="159" y="488"/>
                    <a:pt x="151" y="540"/>
                  </a:cubicBezTo>
                  <a:cubicBezTo>
                    <a:pt x="145" y="540"/>
                    <a:pt x="145" y="540"/>
                    <a:pt x="145" y="540"/>
                  </a:cubicBezTo>
                  <a:cubicBezTo>
                    <a:pt x="141" y="540"/>
                    <a:pt x="137" y="543"/>
                    <a:pt x="137" y="547"/>
                  </a:cubicBezTo>
                  <a:cubicBezTo>
                    <a:pt x="137" y="547"/>
                    <a:pt x="141" y="560"/>
                    <a:pt x="145" y="560"/>
                  </a:cubicBezTo>
                  <a:cubicBezTo>
                    <a:pt x="148" y="560"/>
                    <a:pt x="148" y="560"/>
                    <a:pt x="148" y="560"/>
                  </a:cubicBezTo>
                  <a:cubicBezTo>
                    <a:pt x="139" y="604"/>
                    <a:pt x="121" y="653"/>
                    <a:pt x="100" y="699"/>
                  </a:cubicBezTo>
                  <a:cubicBezTo>
                    <a:pt x="81" y="699"/>
                    <a:pt x="81" y="699"/>
                    <a:pt x="81" y="699"/>
                  </a:cubicBezTo>
                  <a:cubicBezTo>
                    <a:pt x="81" y="739"/>
                    <a:pt x="81" y="739"/>
                    <a:pt x="81" y="739"/>
                  </a:cubicBezTo>
                  <a:cubicBezTo>
                    <a:pt x="42" y="820"/>
                    <a:pt x="0" y="884"/>
                    <a:pt x="0" y="884"/>
                  </a:cubicBezTo>
                  <a:cubicBezTo>
                    <a:pt x="83" y="884"/>
                    <a:pt x="83" y="884"/>
                    <a:pt x="83" y="884"/>
                  </a:cubicBezTo>
                  <a:cubicBezTo>
                    <a:pt x="87" y="884"/>
                    <a:pt x="87" y="884"/>
                    <a:pt x="87" y="884"/>
                  </a:cubicBezTo>
                  <a:cubicBezTo>
                    <a:pt x="88" y="823"/>
                    <a:pt x="141" y="775"/>
                    <a:pt x="206" y="775"/>
                  </a:cubicBezTo>
                  <a:cubicBezTo>
                    <a:pt x="206" y="775"/>
                    <a:pt x="206" y="775"/>
                    <a:pt x="206" y="775"/>
                  </a:cubicBezTo>
                  <a:cubicBezTo>
                    <a:pt x="206" y="775"/>
                    <a:pt x="206" y="775"/>
                    <a:pt x="207" y="775"/>
                  </a:cubicBezTo>
                  <a:cubicBezTo>
                    <a:pt x="272" y="775"/>
                    <a:pt x="325" y="823"/>
                    <a:pt x="326" y="884"/>
                  </a:cubicBezTo>
                  <a:cubicBezTo>
                    <a:pt x="332" y="884"/>
                    <a:pt x="332" y="884"/>
                    <a:pt x="332" y="884"/>
                  </a:cubicBezTo>
                  <a:cubicBezTo>
                    <a:pt x="413" y="884"/>
                    <a:pt x="413" y="884"/>
                    <a:pt x="413" y="884"/>
                  </a:cubicBezTo>
                  <a:cubicBezTo>
                    <a:pt x="413" y="884"/>
                    <a:pt x="371" y="819"/>
                    <a:pt x="331" y="738"/>
                  </a:cubicBezTo>
                  <a:close/>
                  <a:moveTo>
                    <a:pt x="207" y="700"/>
                  </a:moveTo>
                  <a:cubicBezTo>
                    <a:pt x="206" y="700"/>
                    <a:pt x="206" y="700"/>
                    <a:pt x="206" y="700"/>
                  </a:cubicBezTo>
                  <a:cubicBezTo>
                    <a:pt x="160" y="700"/>
                    <a:pt x="160" y="700"/>
                    <a:pt x="160" y="700"/>
                  </a:cubicBezTo>
                  <a:cubicBezTo>
                    <a:pt x="160" y="700"/>
                    <a:pt x="180" y="624"/>
                    <a:pt x="182" y="604"/>
                  </a:cubicBezTo>
                  <a:cubicBezTo>
                    <a:pt x="206" y="604"/>
                    <a:pt x="206" y="604"/>
                    <a:pt x="206" y="604"/>
                  </a:cubicBezTo>
                  <a:cubicBezTo>
                    <a:pt x="207" y="604"/>
                    <a:pt x="207" y="604"/>
                    <a:pt x="207" y="604"/>
                  </a:cubicBezTo>
                  <a:cubicBezTo>
                    <a:pt x="231" y="604"/>
                    <a:pt x="231" y="604"/>
                    <a:pt x="231" y="604"/>
                  </a:cubicBezTo>
                  <a:cubicBezTo>
                    <a:pt x="231" y="604"/>
                    <a:pt x="245" y="680"/>
                    <a:pt x="253" y="700"/>
                  </a:cubicBezTo>
                  <a:lnTo>
                    <a:pt x="207" y="700"/>
                  </a:lnTo>
                  <a:close/>
                </a:path>
              </a:pathLst>
            </a:custGeom>
            <a:solidFill>
              <a:srgbClr val="25B8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3" name="Freeform 611"/>
            <p:cNvSpPr>
              <a:spLocks noEditPoints="1"/>
            </p:cNvSpPr>
            <p:nvPr/>
          </p:nvSpPr>
          <p:spPr bwMode="auto">
            <a:xfrm>
              <a:off x="10100335" y="2482929"/>
              <a:ext cx="1083403" cy="698383"/>
            </a:xfrm>
            <a:custGeom>
              <a:avLst/>
              <a:gdLst>
                <a:gd name="T0" fmla="*/ 469 w 540"/>
                <a:gd name="T1" fmla="*/ 14 h 349"/>
                <a:gd name="T2" fmla="*/ 321 w 540"/>
                <a:gd name="T3" fmla="*/ 39 h 349"/>
                <a:gd name="T4" fmla="*/ 240 w 540"/>
                <a:gd name="T5" fmla="*/ 69 h 349"/>
                <a:gd name="T6" fmla="*/ 167 w 540"/>
                <a:gd name="T7" fmla="*/ 96 h 349"/>
                <a:gd name="T8" fmla="*/ 65 w 540"/>
                <a:gd name="T9" fmla="*/ 129 h 349"/>
                <a:gd name="T10" fmla="*/ 70 w 540"/>
                <a:gd name="T11" fmla="*/ 343 h 349"/>
                <a:gd name="T12" fmla="*/ 166 w 540"/>
                <a:gd name="T13" fmla="*/ 305 h 349"/>
                <a:gd name="T14" fmla="*/ 230 w 540"/>
                <a:gd name="T15" fmla="*/ 285 h 349"/>
                <a:gd name="T16" fmla="*/ 297 w 540"/>
                <a:gd name="T17" fmla="*/ 257 h 349"/>
                <a:gd name="T18" fmla="*/ 381 w 540"/>
                <a:gd name="T19" fmla="*/ 233 h 349"/>
                <a:gd name="T20" fmla="*/ 420 w 540"/>
                <a:gd name="T21" fmla="*/ 181 h 349"/>
                <a:gd name="T22" fmla="*/ 410 w 540"/>
                <a:gd name="T23" fmla="*/ 177 h 349"/>
                <a:gd name="T24" fmla="*/ 285 w 540"/>
                <a:gd name="T25" fmla="*/ 239 h 349"/>
                <a:gd name="T26" fmla="*/ 221 w 540"/>
                <a:gd name="T27" fmla="*/ 263 h 349"/>
                <a:gd name="T28" fmla="*/ 159 w 540"/>
                <a:gd name="T29" fmla="*/ 286 h 349"/>
                <a:gd name="T30" fmla="*/ 116 w 540"/>
                <a:gd name="T31" fmla="*/ 139 h 349"/>
                <a:gd name="T32" fmla="*/ 179 w 540"/>
                <a:gd name="T33" fmla="*/ 118 h 349"/>
                <a:gd name="T34" fmla="*/ 242 w 540"/>
                <a:gd name="T35" fmla="*/ 93 h 349"/>
                <a:gd name="T36" fmla="*/ 304 w 540"/>
                <a:gd name="T37" fmla="*/ 72 h 349"/>
                <a:gd name="T38" fmla="*/ 311 w 540"/>
                <a:gd name="T39" fmla="*/ 89 h 349"/>
                <a:gd name="T40" fmla="*/ 328 w 540"/>
                <a:gd name="T41" fmla="*/ 117 h 349"/>
                <a:gd name="T42" fmla="*/ 387 w 540"/>
                <a:gd name="T43" fmla="*/ 106 h 349"/>
                <a:gd name="T44" fmla="*/ 339 w 540"/>
                <a:gd name="T45" fmla="*/ 173 h 349"/>
                <a:gd name="T46" fmla="*/ 341 w 540"/>
                <a:gd name="T47" fmla="*/ 195 h 349"/>
                <a:gd name="T48" fmla="*/ 404 w 540"/>
                <a:gd name="T49" fmla="*/ 172 h 349"/>
                <a:gd name="T50" fmla="*/ 239 w 540"/>
                <a:gd name="T51" fmla="*/ 218 h 349"/>
                <a:gd name="T52" fmla="*/ 179 w 540"/>
                <a:gd name="T53" fmla="*/ 239 h 349"/>
                <a:gd name="T54" fmla="*/ 185 w 540"/>
                <a:gd name="T55" fmla="*/ 155 h 349"/>
                <a:gd name="T56" fmla="*/ 218 w 540"/>
                <a:gd name="T57" fmla="*/ 143 h 349"/>
                <a:gd name="T58" fmla="*/ 221 w 540"/>
                <a:gd name="T59" fmla="*/ 164 h 349"/>
                <a:gd name="T60" fmla="*/ 224 w 540"/>
                <a:gd name="T61" fmla="*/ 173 h 349"/>
                <a:gd name="T62" fmla="*/ 234 w 540"/>
                <a:gd name="T63" fmla="*/ 191 h 349"/>
                <a:gd name="T64" fmla="*/ 158 w 540"/>
                <a:gd name="T65" fmla="*/ 187 h 349"/>
                <a:gd name="T66" fmla="*/ 164 w 540"/>
                <a:gd name="T67" fmla="*/ 203 h 349"/>
                <a:gd name="T68" fmla="*/ 172 w 540"/>
                <a:gd name="T69" fmla="*/ 215 h 349"/>
                <a:gd name="T70" fmla="*/ 326 w 540"/>
                <a:gd name="T71" fmla="*/ 150 h 349"/>
                <a:gd name="T72" fmla="*/ 124 w 540"/>
                <a:gd name="T73" fmla="*/ 182 h 349"/>
                <a:gd name="T74" fmla="*/ 134 w 540"/>
                <a:gd name="T75" fmla="*/ 207 h 349"/>
                <a:gd name="T76" fmla="*/ 141 w 540"/>
                <a:gd name="T77" fmla="*/ 229 h 349"/>
                <a:gd name="T78" fmla="*/ 152 w 540"/>
                <a:gd name="T79" fmla="*/ 249 h 349"/>
                <a:gd name="T80" fmla="*/ 423 w 540"/>
                <a:gd name="T81" fmla="*/ 136 h 349"/>
                <a:gd name="T82" fmla="*/ 396 w 540"/>
                <a:gd name="T83" fmla="*/ 132 h 349"/>
                <a:gd name="T84" fmla="*/ 352 w 540"/>
                <a:gd name="T85" fmla="*/ 123 h 349"/>
                <a:gd name="T86" fmla="*/ 375 w 540"/>
                <a:gd name="T87" fmla="*/ 85 h 349"/>
                <a:gd name="T88" fmla="*/ 335 w 540"/>
                <a:gd name="T89" fmla="*/ 73 h 349"/>
                <a:gd name="T90" fmla="*/ 360 w 540"/>
                <a:gd name="T91" fmla="*/ 42 h 349"/>
                <a:gd name="T92" fmla="*/ 299 w 540"/>
                <a:gd name="T93" fmla="*/ 67 h 349"/>
                <a:gd name="T94" fmla="*/ 235 w 540"/>
                <a:gd name="T95" fmla="*/ 92 h 349"/>
                <a:gd name="T96" fmla="*/ 142 w 540"/>
                <a:gd name="T97" fmla="*/ 126 h 349"/>
                <a:gd name="T98" fmla="*/ 75 w 540"/>
                <a:gd name="T99" fmla="*/ 147 h 349"/>
                <a:gd name="T100" fmla="*/ 47 w 540"/>
                <a:gd name="T101" fmla="*/ 157 h 349"/>
                <a:gd name="T102" fmla="*/ 54 w 540"/>
                <a:gd name="T103" fmla="*/ 175 h 349"/>
                <a:gd name="T104" fmla="*/ 60 w 540"/>
                <a:gd name="T105" fmla="*/ 198 h 349"/>
                <a:gd name="T106" fmla="*/ 68 w 540"/>
                <a:gd name="T107" fmla="*/ 220 h 349"/>
                <a:gd name="T108" fmla="*/ 75 w 540"/>
                <a:gd name="T109" fmla="*/ 242 h 349"/>
                <a:gd name="T110" fmla="*/ 82 w 540"/>
                <a:gd name="T111" fmla="*/ 268 h 349"/>
                <a:gd name="T112" fmla="*/ 62 w 540"/>
                <a:gd name="T113" fmla="*/ 318 h 349"/>
                <a:gd name="T114" fmla="*/ 67 w 540"/>
                <a:gd name="T115" fmla="*/ 334 h 349"/>
                <a:gd name="T116" fmla="*/ 130 w 540"/>
                <a:gd name="T117" fmla="*/ 301 h 349"/>
                <a:gd name="T118" fmla="*/ 193 w 540"/>
                <a:gd name="T119" fmla="*/ 277 h 349"/>
                <a:gd name="T120" fmla="*/ 255 w 540"/>
                <a:gd name="T121" fmla="*/ 254 h 349"/>
                <a:gd name="T122" fmla="*/ 318 w 540"/>
                <a:gd name="T123" fmla="*/ 231 h 349"/>
                <a:gd name="T124" fmla="*/ 378 w 540"/>
                <a:gd name="T125" fmla="*/ 213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40" h="349">
                  <a:moveTo>
                    <a:pt x="446" y="206"/>
                  </a:moveTo>
                  <a:cubicBezTo>
                    <a:pt x="439" y="183"/>
                    <a:pt x="439" y="183"/>
                    <a:pt x="439" y="183"/>
                  </a:cubicBezTo>
                  <a:cubicBezTo>
                    <a:pt x="441" y="182"/>
                    <a:pt x="442" y="180"/>
                    <a:pt x="442" y="178"/>
                  </a:cubicBezTo>
                  <a:cubicBezTo>
                    <a:pt x="507" y="154"/>
                    <a:pt x="507" y="154"/>
                    <a:pt x="507" y="154"/>
                  </a:cubicBezTo>
                  <a:cubicBezTo>
                    <a:pt x="507" y="154"/>
                    <a:pt x="508" y="154"/>
                    <a:pt x="508" y="154"/>
                  </a:cubicBezTo>
                  <a:cubicBezTo>
                    <a:pt x="508" y="154"/>
                    <a:pt x="509" y="155"/>
                    <a:pt x="509" y="154"/>
                  </a:cubicBezTo>
                  <a:cubicBezTo>
                    <a:pt x="510" y="157"/>
                    <a:pt x="510" y="157"/>
                    <a:pt x="510" y="157"/>
                  </a:cubicBezTo>
                  <a:cubicBezTo>
                    <a:pt x="511" y="156"/>
                    <a:pt x="511" y="156"/>
                    <a:pt x="511" y="156"/>
                  </a:cubicBezTo>
                  <a:cubicBezTo>
                    <a:pt x="512" y="156"/>
                    <a:pt x="514" y="155"/>
                    <a:pt x="514" y="154"/>
                  </a:cubicBezTo>
                  <a:cubicBezTo>
                    <a:pt x="515" y="153"/>
                    <a:pt x="515" y="152"/>
                    <a:pt x="514" y="151"/>
                  </a:cubicBezTo>
                  <a:cubicBezTo>
                    <a:pt x="514" y="149"/>
                    <a:pt x="514" y="149"/>
                    <a:pt x="514" y="149"/>
                  </a:cubicBezTo>
                  <a:cubicBezTo>
                    <a:pt x="529" y="144"/>
                    <a:pt x="529" y="144"/>
                    <a:pt x="529" y="144"/>
                  </a:cubicBezTo>
                  <a:cubicBezTo>
                    <a:pt x="530" y="146"/>
                    <a:pt x="530" y="146"/>
                    <a:pt x="530" y="146"/>
                  </a:cubicBezTo>
                  <a:cubicBezTo>
                    <a:pt x="531" y="149"/>
                    <a:pt x="534" y="151"/>
                    <a:pt x="537" y="149"/>
                  </a:cubicBezTo>
                  <a:cubicBezTo>
                    <a:pt x="538" y="149"/>
                    <a:pt x="539" y="149"/>
                    <a:pt x="540" y="148"/>
                  </a:cubicBezTo>
                  <a:cubicBezTo>
                    <a:pt x="515" y="74"/>
                    <a:pt x="515" y="74"/>
                    <a:pt x="515" y="74"/>
                  </a:cubicBezTo>
                  <a:cubicBezTo>
                    <a:pt x="490" y="0"/>
                    <a:pt x="490" y="0"/>
                    <a:pt x="490" y="0"/>
                  </a:cubicBezTo>
                  <a:cubicBezTo>
                    <a:pt x="489" y="0"/>
                    <a:pt x="489" y="0"/>
                    <a:pt x="488" y="0"/>
                  </a:cubicBezTo>
                  <a:cubicBezTo>
                    <a:pt x="484" y="1"/>
                    <a:pt x="483" y="5"/>
                    <a:pt x="484" y="8"/>
                  </a:cubicBezTo>
                  <a:cubicBezTo>
                    <a:pt x="484" y="10"/>
                    <a:pt x="484" y="10"/>
                    <a:pt x="484" y="10"/>
                  </a:cubicBezTo>
                  <a:cubicBezTo>
                    <a:pt x="469" y="16"/>
                    <a:pt x="469" y="16"/>
                    <a:pt x="469" y="16"/>
                  </a:cubicBezTo>
                  <a:cubicBezTo>
                    <a:pt x="469" y="14"/>
                    <a:pt x="469" y="14"/>
                    <a:pt x="469" y="14"/>
                  </a:cubicBezTo>
                  <a:cubicBezTo>
                    <a:pt x="468" y="12"/>
                    <a:pt x="465" y="11"/>
                    <a:pt x="463" y="12"/>
                  </a:cubicBezTo>
                  <a:cubicBezTo>
                    <a:pt x="462" y="13"/>
                    <a:pt x="462" y="13"/>
                    <a:pt x="462" y="13"/>
                  </a:cubicBezTo>
                  <a:cubicBezTo>
                    <a:pt x="463" y="15"/>
                    <a:pt x="463" y="15"/>
                    <a:pt x="463" y="15"/>
                  </a:cubicBezTo>
                  <a:cubicBezTo>
                    <a:pt x="462" y="15"/>
                    <a:pt x="462" y="16"/>
                    <a:pt x="461" y="16"/>
                  </a:cubicBezTo>
                  <a:cubicBezTo>
                    <a:pt x="396" y="41"/>
                    <a:pt x="396" y="41"/>
                    <a:pt x="396" y="41"/>
                  </a:cubicBezTo>
                  <a:cubicBezTo>
                    <a:pt x="395" y="39"/>
                    <a:pt x="393" y="38"/>
                    <a:pt x="391" y="39"/>
                  </a:cubicBezTo>
                  <a:cubicBezTo>
                    <a:pt x="383" y="15"/>
                    <a:pt x="383" y="15"/>
                    <a:pt x="383" y="15"/>
                  </a:cubicBezTo>
                  <a:cubicBezTo>
                    <a:pt x="382" y="14"/>
                    <a:pt x="380" y="13"/>
                    <a:pt x="378" y="14"/>
                  </a:cubicBezTo>
                  <a:cubicBezTo>
                    <a:pt x="378" y="14"/>
                    <a:pt x="377" y="15"/>
                    <a:pt x="376" y="15"/>
                  </a:cubicBezTo>
                  <a:cubicBezTo>
                    <a:pt x="376" y="16"/>
                    <a:pt x="376" y="17"/>
                    <a:pt x="376" y="18"/>
                  </a:cubicBezTo>
                  <a:cubicBezTo>
                    <a:pt x="377" y="20"/>
                    <a:pt x="377" y="20"/>
                    <a:pt x="377" y="20"/>
                  </a:cubicBezTo>
                  <a:cubicBezTo>
                    <a:pt x="365" y="24"/>
                    <a:pt x="365" y="24"/>
                    <a:pt x="365" y="24"/>
                  </a:cubicBezTo>
                  <a:cubicBezTo>
                    <a:pt x="364" y="25"/>
                    <a:pt x="363" y="27"/>
                    <a:pt x="361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0" y="26"/>
                    <a:pt x="358" y="25"/>
                    <a:pt x="356" y="26"/>
                  </a:cubicBezTo>
                  <a:cubicBezTo>
                    <a:pt x="355" y="27"/>
                    <a:pt x="355" y="27"/>
                    <a:pt x="355" y="27"/>
                  </a:cubicBezTo>
                  <a:cubicBezTo>
                    <a:pt x="356" y="29"/>
                    <a:pt x="356" y="29"/>
                    <a:pt x="356" y="29"/>
                  </a:cubicBezTo>
                  <a:cubicBezTo>
                    <a:pt x="355" y="29"/>
                    <a:pt x="355" y="30"/>
                    <a:pt x="355" y="30"/>
                  </a:cubicBezTo>
                  <a:cubicBezTo>
                    <a:pt x="325" y="41"/>
                    <a:pt x="325" y="41"/>
                    <a:pt x="325" y="41"/>
                  </a:cubicBezTo>
                  <a:cubicBezTo>
                    <a:pt x="325" y="41"/>
                    <a:pt x="325" y="41"/>
                    <a:pt x="325" y="41"/>
                  </a:cubicBezTo>
                  <a:cubicBezTo>
                    <a:pt x="325" y="40"/>
                    <a:pt x="324" y="40"/>
                    <a:pt x="324" y="39"/>
                  </a:cubicBezTo>
                  <a:cubicBezTo>
                    <a:pt x="323" y="39"/>
                    <a:pt x="322" y="39"/>
                    <a:pt x="321" y="39"/>
                  </a:cubicBezTo>
                  <a:cubicBezTo>
                    <a:pt x="320" y="39"/>
                    <a:pt x="320" y="39"/>
                    <a:pt x="320" y="39"/>
                  </a:cubicBezTo>
                  <a:cubicBezTo>
                    <a:pt x="320" y="37"/>
                    <a:pt x="318" y="36"/>
                    <a:pt x="316" y="37"/>
                  </a:cubicBezTo>
                  <a:cubicBezTo>
                    <a:pt x="315" y="37"/>
                    <a:pt x="314" y="38"/>
                    <a:pt x="314" y="38"/>
                  </a:cubicBezTo>
                  <a:cubicBezTo>
                    <a:pt x="313" y="39"/>
                    <a:pt x="313" y="40"/>
                    <a:pt x="314" y="41"/>
                  </a:cubicBezTo>
                  <a:cubicBezTo>
                    <a:pt x="314" y="42"/>
                    <a:pt x="314" y="42"/>
                    <a:pt x="314" y="42"/>
                  </a:cubicBezTo>
                  <a:cubicBezTo>
                    <a:pt x="302" y="46"/>
                    <a:pt x="302" y="46"/>
                    <a:pt x="302" y="46"/>
                  </a:cubicBezTo>
                  <a:cubicBezTo>
                    <a:pt x="302" y="47"/>
                    <a:pt x="302" y="47"/>
                    <a:pt x="302" y="47"/>
                  </a:cubicBezTo>
                  <a:cubicBezTo>
                    <a:pt x="301" y="48"/>
                    <a:pt x="300" y="49"/>
                    <a:pt x="298" y="50"/>
                  </a:cubicBezTo>
                  <a:cubicBezTo>
                    <a:pt x="298" y="50"/>
                    <a:pt x="297" y="49"/>
                    <a:pt x="297" y="49"/>
                  </a:cubicBezTo>
                  <a:cubicBezTo>
                    <a:pt x="296" y="49"/>
                    <a:pt x="294" y="49"/>
                    <a:pt x="293" y="49"/>
                  </a:cubicBezTo>
                  <a:cubicBezTo>
                    <a:pt x="293" y="50"/>
                    <a:pt x="293" y="50"/>
                    <a:pt x="293" y="50"/>
                  </a:cubicBezTo>
                  <a:cubicBezTo>
                    <a:pt x="293" y="52"/>
                    <a:pt x="293" y="52"/>
                    <a:pt x="293" y="52"/>
                  </a:cubicBezTo>
                  <a:cubicBezTo>
                    <a:pt x="293" y="52"/>
                    <a:pt x="292" y="53"/>
                    <a:pt x="292" y="53"/>
                  </a:cubicBezTo>
                  <a:cubicBezTo>
                    <a:pt x="263" y="64"/>
                    <a:pt x="263" y="64"/>
                    <a:pt x="263" y="64"/>
                  </a:cubicBezTo>
                  <a:cubicBezTo>
                    <a:pt x="262" y="64"/>
                    <a:pt x="262" y="64"/>
                    <a:pt x="262" y="64"/>
                  </a:cubicBezTo>
                  <a:cubicBezTo>
                    <a:pt x="262" y="63"/>
                    <a:pt x="262" y="63"/>
                    <a:pt x="261" y="62"/>
                  </a:cubicBezTo>
                  <a:cubicBezTo>
                    <a:pt x="260" y="62"/>
                    <a:pt x="259" y="62"/>
                    <a:pt x="258" y="62"/>
                  </a:cubicBezTo>
                  <a:cubicBezTo>
                    <a:pt x="258" y="62"/>
                    <a:pt x="258" y="62"/>
                    <a:pt x="258" y="62"/>
                  </a:cubicBezTo>
                  <a:cubicBezTo>
                    <a:pt x="257" y="60"/>
                    <a:pt x="255" y="59"/>
                    <a:pt x="253" y="60"/>
                  </a:cubicBezTo>
                  <a:cubicBezTo>
                    <a:pt x="251" y="60"/>
                    <a:pt x="250" y="62"/>
                    <a:pt x="251" y="64"/>
                  </a:cubicBezTo>
                  <a:cubicBezTo>
                    <a:pt x="251" y="65"/>
                    <a:pt x="251" y="65"/>
                    <a:pt x="251" y="65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39" y="70"/>
                    <a:pt x="239" y="70"/>
                    <a:pt x="239" y="70"/>
                  </a:cubicBezTo>
                  <a:cubicBezTo>
                    <a:pt x="239" y="71"/>
                    <a:pt x="237" y="72"/>
                    <a:pt x="235" y="73"/>
                  </a:cubicBezTo>
                  <a:cubicBezTo>
                    <a:pt x="235" y="73"/>
                    <a:pt x="235" y="73"/>
                    <a:pt x="234" y="72"/>
                  </a:cubicBezTo>
                  <a:cubicBezTo>
                    <a:pt x="233" y="72"/>
                    <a:pt x="232" y="72"/>
                    <a:pt x="231" y="72"/>
                  </a:cubicBezTo>
                  <a:cubicBezTo>
                    <a:pt x="230" y="73"/>
                    <a:pt x="230" y="73"/>
                    <a:pt x="230" y="73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0" y="75"/>
                    <a:pt x="230" y="76"/>
                    <a:pt x="230" y="76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0" y="86"/>
                    <a:pt x="199" y="86"/>
                    <a:pt x="198" y="85"/>
                  </a:cubicBezTo>
                  <a:cubicBezTo>
                    <a:pt x="197" y="85"/>
                    <a:pt x="196" y="85"/>
                    <a:pt x="195" y="85"/>
                  </a:cubicBezTo>
                  <a:cubicBezTo>
                    <a:pt x="195" y="85"/>
                    <a:pt x="195" y="85"/>
                    <a:pt x="195" y="85"/>
                  </a:cubicBezTo>
                  <a:cubicBezTo>
                    <a:pt x="194" y="84"/>
                    <a:pt x="194" y="83"/>
                    <a:pt x="193" y="83"/>
                  </a:cubicBezTo>
                  <a:cubicBezTo>
                    <a:pt x="192" y="83"/>
                    <a:pt x="191" y="83"/>
                    <a:pt x="190" y="83"/>
                  </a:cubicBezTo>
                  <a:cubicBezTo>
                    <a:pt x="189" y="83"/>
                    <a:pt x="189" y="84"/>
                    <a:pt x="188" y="85"/>
                  </a:cubicBezTo>
                  <a:cubicBezTo>
                    <a:pt x="188" y="85"/>
                    <a:pt x="188" y="86"/>
                    <a:pt x="188" y="87"/>
                  </a:cubicBezTo>
                  <a:cubicBezTo>
                    <a:pt x="188" y="88"/>
                    <a:pt x="188" y="88"/>
                    <a:pt x="188" y="88"/>
                  </a:cubicBezTo>
                  <a:cubicBezTo>
                    <a:pt x="177" y="93"/>
                    <a:pt x="177" y="93"/>
                    <a:pt x="177" y="93"/>
                  </a:cubicBezTo>
                  <a:cubicBezTo>
                    <a:pt x="176" y="93"/>
                    <a:pt x="176" y="93"/>
                    <a:pt x="176" y="93"/>
                  </a:cubicBezTo>
                  <a:cubicBezTo>
                    <a:pt x="176" y="94"/>
                    <a:pt x="174" y="95"/>
                    <a:pt x="172" y="97"/>
                  </a:cubicBezTo>
                  <a:cubicBezTo>
                    <a:pt x="172" y="95"/>
                    <a:pt x="170" y="95"/>
                    <a:pt x="168" y="96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7" y="98"/>
                    <a:pt x="167" y="99"/>
                    <a:pt x="167" y="99"/>
                  </a:cubicBezTo>
                  <a:cubicBezTo>
                    <a:pt x="137" y="110"/>
                    <a:pt x="137" y="110"/>
                    <a:pt x="137" y="110"/>
                  </a:cubicBezTo>
                  <a:cubicBezTo>
                    <a:pt x="137" y="110"/>
                    <a:pt x="137" y="110"/>
                    <a:pt x="137" y="110"/>
                  </a:cubicBezTo>
                  <a:cubicBezTo>
                    <a:pt x="136" y="109"/>
                    <a:pt x="134" y="108"/>
                    <a:pt x="132" y="108"/>
                  </a:cubicBezTo>
                  <a:cubicBezTo>
                    <a:pt x="132" y="108"/>
                    <a:pt x="132" y="108"/>
                    <a:pt x="132" y="108"/>
                  </a:cubicBezTo>
                  <a:cubicBezTo>
                    <a:pt x="131" y="106"/>
                    <a:pt x="129" y="105"/>
                    <a:pt x="128" y="106"/>
                  </a:cubicBezTo>
                  <a:cubicBezTo>
                    <a:pt x="126" y="107"/>
                    <a:pt x="125" y="109"/>
                    <a:pt x="125" y="110"/>
                  </a:cubicBezTo>
                  <a:cubicBezTo>
                    <a:pt x="126" y="111"/>
                    <a:pt x="126" y="111"/>
                    <a:pt x="126" y="111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3" y="117"/>
                    <a:pt x="112" y="119"/>
                    <a:pt x="110" y="120"/>
                  </a:cubicBezTo>
                  <a:cubicBezTo>
                    <a:pt x="109" y="118"/>
                    <a:pt x="107" y="118"/>
                    <a:pt x="105" y="119"/>
                  </a:cubicBezTo>
                  <a:cubicBezTo>
                    <a:pt x="104" y="119"/>
                    <a:pt x="104" y="119"/>
                    <a:pt x="104" y="119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2"/>
                    <a:pt x="104" y="122"/>
                    <a:pt x="104" y="122"/>
                  </a:cubicBezTo>
                  <a:cubicBezTo>
                    <a:pt x="74" y="133"/>
                    <a:pt x="74" y="133"/>
                    <a:pt x="74" y="133"/>
                  </a:cubicBezTo>
                  <a:cubicBezTo>
                    <a:pt x="74" y="133"/>
                    <a:pt x="74" y="133"/>
                    <a:pt x="74" y="133"/>
                  </a:cubicBezTo>
                  <a:cubicBezTo>
                    <a:pt x="74" y="132"/>
                    <a:pt x="73" y="132"/>
                    <a:pt x="73" y="132"/>
                  </a:cubicBezTo>
                  <a:cubicBezTo>
                    <a:pt x="72" y="131"/>
                    <a:pt x="71" y="131"/>
                    <a:pt x="70" y="132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69" y="129"/>
                    <a:pt x="67" y="128"/>
                    <a:pt x="65" y="129"/>
                  </a:cubicBezTo>
                  <a:cubicBezTo>
                    <a:pt x="63" y="130"/>
                    <a:pt x="62" y="132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51" y="139"/>
                    <a:pt x="51" y="139"/>
                    <a:pt x="51" y="139"/>
                  </a:cubicBezTo>
                  <a:cubicBezTo>
                    <a:pt x="51" y="139"/>
                    <a:pt x="51" y="139"/>
                    <a:pt x="51" y="139"/>
                  </a:cubicBezTo>
                  <a:cubicBezTo>
                    <a:pt x="50" y="140"/>
                    <a:pt x="49" y="142"/>
                    <a:pt x="47" y="143"/>
                  </a:cubicBezTo>
                  <a:cubicBezTo>
                    <a:pt x="47" y="141"/>
                    <a:pt x="44" y="141"/>
                    <a:pt x="42" y="142"/>
                  </a:cubicBezTo>
                  <a:cubicBezTo>
                    <a:pt x="42" y="142"/>
                    <a:pt x="42" y="142"/>
                    <a:pt x="42" y="142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11" y="155"/>
                    <a:pt x="9" y="154"/>
                    <a:pt x="7" y="155"/>
                  </a:cubicBezTo>
                  <a:cubicBezTo>
                    <a:pt x="7" y="154"/>
                    <a:pt x="7" y="154"/>
                    <a:pt x="7" y="154"/>
                  </a:cubicBezTo>
                  <a:cubicBezTo>
                    <a:pt x="6" y="152"/>
                    <a:pt x="4" y="151"/>
                    <a:pt x="2" y="152"/>
                  </a:cubicBezTo>
                  <a:cubicBezTo>
                    <a:pt x="2" y="152"/>
                    <a:pt x="1" y="153"/>
                    <a:pt x="0" y="154"/>
                  </a:cubicBezTo>
                  <a:cubicBezTo>
                    <a:pt x="0" y="155"/>
                    <a:pt x="0" y="155"/>
                    <a:pt x="0" y="156"/>
                  </a:cubicBezTo>
                  <a:cubicBezTo>
                    <a:pt x="32" y="252"/>
                    <a:pt x="32" y="252"/>
                    <a:pt x="32" y="252"/>
                  </a:cubicBezTo>
                  <a:cubicBezTo>
                    <a:pt x="63" y="347"/>
                    <a:pt x="63" y="347"/>
                    <a:pt x="63" y="347"/>
                  </a:cubicBezTo>
                  <a:cubicBezTo>
                    <a:pt x="64" y="348"/>
                    <a:pt x="64" y="348"/>
                    <a:pt x="65" y="349"/>
                  </a:cubicBezTo>
                  <a:cubicBezTo>
                    <a:pt x="66" y="349"/>
                    <a:pt x="67" y="349"/>
                    <a:pt x="68" y="349"/>
                  </a:cubicBezTo>
                  <a:cubicBezTo>
                    <a:pt x="70" y="348"/>
                    <a:pt x="71" y="346"/>
                    <a:pt x="70" y="344"/>
                  </a:cubicBezTo>
                  <a:cubicBezTo>
                    <a:pt x="70" y="343"/>
                    <a:pt x="70" y="343"/>
                    <a:pt x="70" y="343"/>
                  </a:cubicBezTo>
                  <a:cubicBezTo>
                    <a:pt x="72" y="343"/>
                    <a:pt x="73" y="341"/>
                    <a:pt x="73" y="339"/>
                  </a:cubicBezTo>
                  <a:cubicBezTo>
                    <a:pt x="72" y="339"/>
                    <a:pt x="72" y="339"/>
                    <a:pt x="72" y="339"/>
                  </a:cubicBezTo>
                  <a:cubicBezTo>
                    <a:pt x="102" y="328"/>
                    <a:pt x="102" y="328"/>
                    <a:pt x="102" y="328"/>
                  </a:cubicBezTo>
                  <a:cubicBezTo>
                    <a:pt x="103" y="328"/>
                    <a:pt x="103" y="328"/>
                    <a:pt x="104" y="328"/>
                  </a:cubicBezTo>
                  <a:cubicBezTo>
                    <a:pt x="105" y="331"/>
                    <a:pt x="105" y="331"/>
                    <a:pt x="105" y="331"/>
                  </a:cubicBezTo>
                  <a:cubicBezTo>
                    <a:pt x="105" y="331"/>
                    <a:pt x="105" y="331"/>
                    <a:pt x="105" y="331"/>
                  </a:cubicBezTo>
                  <a:cubicBezTo>
                    <a:pt x="107" y="330"/>
                    <a:pt x="109" y="328"/>
                    <a:pt x="108" y="326"/>
                  </a:cubicBezTo>
                  <a:cubicBezTo>
                    <a:pt x="108" y="326"/>
                    <a:pt x="108" y="326"/>
                    <a:pt x="108" y="326"/>
                  </a:cubicBezTo>
                  <a:cubicBezTo>
                    <a:pt x="110" y="326"/>
                    <a:pt x="112" y="326"/>
                    <a:pt x="113" y="326"/>
                  </a:cubicBezTo>
                  <a:cubicBezTo>
                    <a:pt x="114" y="326"/>
                    <a:pt x="114" y="326"/>
                    <a:pt x="114" y="326"/>
                  </a:cubicBezTo>
                  <a:cubicBezTo>
                    <a:pt x="126" y="322"/>
                    <a:pt x="126" y="322"/>
                    <a:pt x="126" y="322"/>
                  </a:cubicBezTo>
                  <a:cubicBezTo>
                    <a:pt x="126" y="324"/>
                    <a:pt x="126" y="324"/>
                    <a:pt x="126" y="324"/>
                  </a:cubicBezTo>
                  <a:cubicBezTo>
                    <a:pt x="126" y="325"/>
                    <a:pt x="127" y="325"/>
                    <a:pt x="128" y="326"/>
                  </a:cubicBezTo>
                  <a:cubicBezTo>
                    <a:pt x="129" y="326"/>
                    <a:pt x="130" y="326"/>
                    <a:pt x="131" y="326"/>
                  </a:cubicBezTo>
                  <a:cubicBezTo>
                    <a:pt x="131" y="326"/>
                    <a:pt x="131" y="325"/>
                    <a:pt x="131" y="325"/>
                  </a:cubicBezTo>
                  <a:cubicBezTo>
                    <a:pt x="132" y="325"/>
                    <a:pt x="132" y="324"/>
                    <a:pt x="133" y="324"/>
                  </a:cubicBezTo>
                  <a:cubicBezTo>
                    <a:pt x="133" y="323"/>
                    <a:pt x="133" y="322"/>
                    <a:pt x="133" y="321"/>
                  </a:cubicBezTo>
                  <a:cubicBezTo>
                    <a:pt x="133" y="320"/>
                    <a:pt x="133" y="320"/>
                    <a:pt x="133" y="320"/>
                  </a:cubicBezTo>
                  <a:cubicBezTo>
                    <a:pt x="135" y="320"/>
                    <a:pt x="136" y="318"/>
                    <a:pt x="135" y="316"/>
                  </a:cubicBezTo>
                  <a:cubicBezTo>
                    <a:pt x="135" y="316"/>
                    <a:pt x="135" y="316"/>
                    <a:pt x="135" y="316"/>
                  </a:cubicBezTo>
                  <a:cubicBezTo>
                    <a:pt x="165" y="305"/>
                    <a:pt x="165" y="305"/>
                    <a:pt x="165" y="305"/>
                  </a:cubicBezTo>
                  <a:cubicBezTo>
                    <a:pt x="165" y="305"/>
                    <a:pt x="166" y="305"/>
                    <a:pt x="166" y="305"/>
                  </a:cubicBezTo>
                  <a:cubicBezTo>
                    <a:pt x="167" y="308"/>
                    <a:pt x="167" y="308"/>
                    <a:pt x="167" y="308"/>
                  </a:cubicBezTo>
                  <a:cubicBezTo>
                    <a:pt x="168" y="308"/>
                    <a:pt x="168" y="308"/>
                    <a:pt x="168" y="308"/>
                  </a:cubicBezTo>
                  <a:cubicBezTo>
                    <a:pt x="169" y="307"/>
                    <a:pt x="170" y="306"/>
                    <a:pt x="171" y="305"/>
                  </a:cubicBezTo>
                  <a:cubicBezTo>
                    <a:pt x="171" y="305"/>
                    <a:pt x="171" y="304"/>
                    <a:pt x="171" y="303"/>
                  </a:cubicBezTo>
                  <a:cubicBezTo>
                    <a:pt x="171" y="303"/>
                    <a:pt x="171" y="303"/>
                    <a:pt x="171" y="303"/>
                  </a:cubicBezTo>
                  <a:cubicBezTo>
                    <a:pt x="173" y="303"/>
                    <a:pt x="175" y="303"/>
                    <a:pt x="176" y="303"/>
                  </a:cubicBezTo>
                  <a:cubicBezTo>
                    <a:pt x="176" y="303"/>
                    <a:pt x="176" y="303"/>
                    <a:pt x="176" y="303"/>
                  </a:cubicBezTo>
                  <a:cubicBezTo>
                    <a:pt x="188" y="299"/>
                    <a:pt x="188" y="299"/>
                    <a:pt x="188" y="299"/>
                  </a:cubicBezTo>
                  <a:cubicBezTo>
                    <a:pt x="189" y="301"/>
                    <a:pt x="189" y="301"/>
                    <a:pt x="189" y="301"/>
                  </a:cubicBezTo>
                  <a:cubicBezTo>
                    <a:pt x="189" y="302"/>
                    <a:pt x="190" y="302"/>
                    <a:pt x="190" y="303"/>
                  </a:cubicBezTo>
                  <a:cubicBezTo>
                    <a:pt x="191" y="303"/>
                    <a:pt x="192" y="303"/>
                    <a:pt x="193" y="303"/>
                  </a:cubicBezTo>
                  <a:cubicBezTo>
                    <a:pt x="193" y="303"/>
                    <a:pt x="193" y="302"/>
                    <a:pt x="194" y="302"/>
                  </a:cubicBezTo>
                  <a:cubicBezTo>
                    <a:pt x="194" y="302"/>
                    <a:pt x="195" y="301"/>
                    <a:pt x="195" y="301"/>
                  </a:cubicBezTo>
                  <a:cubicBezTo>
                    <a:pt x="196" y="300"/>
                    <a:pt x="196" y="299"/>
                    <a:pt x="195" y="298"/>
                  </a:cubicBezTo>
                  <a:cubicBezTo>
                    <a:pt x="195" y="297"/>
                    <a:pt x="195" y="297"/>
                    <a:pt x="195" y="297"/>
                  </a:cubicBezTo>
                  <a:cubicBezTo>
                    <a:pt x="196" y="297"/>
                    <a:pt x="197" y="296"/>
                    <a:pt x="198" y="295"/>
                  </a:cubicBezTo>
                  <a:cubicBezTo>
                    <a:pt x="198" y="295"/>
                    <a:pt x="198" y="294"/>
                    <a:pt x="198" y="293"/>
                  </a:cubicBezTo>
                  <a:cubicBezTo>
                    <a:pt x="198" y="293"/>
                    <a:pt x="198" y="293"/>
                    <a:pt x="198" y="293"/>
                  </a:cubicBezTo>
                  <a:cubicBezTo>
                    <a:pt x="228" y="282"/>
                    <a:pt x="228" y="282"/>
                    <a:pt x="228" y="282"/>
                  </a:cubicBezTo>
                  <a:cubicBezTo>
                    <a:pt x="228" y="282"/>
                    <a:pt x="228" y="282"/>
                    <a:pt x="229" y="282"/>
                  </a:cubicBezTo>
                  <a:cubicBezTo>
                    <a:pt x="230" y="285"/>
                    <a:pt x="230" y="285"/>
                    <a:pt x="230" y="285"/>
                  </a:cubicBezTo>
                  <a:cubicBezTo>
                    <a:pt x="230" y="285"/>
                    <a:pt x="230" y="285"/>
                    <a:pt x="230" y="285"/>
                  </a:cubicBezTo>
                  <a:cubicBezTo>
                    <a:pt x="232" y="284"/>
                    <a:pt x="233" y="283"/>
                    <a:pt x="233" y="282"/>
                  </a:cubicBezTo>
                  <a:cubicBezTo>
                    <a:pt x="234" y="281"/>
                    <a:pt x="234" y="281"/>
                    <a:pt x="234" y="280"/>
                  </a:cubicBezTo>
                  <a:cubicBezTo>
                    <a:pt x="234" y="280"/>
                    <a:pt x="234" y="280"/>
                    <a:pt x="234" y="280"/>
                  </a:cubicBezTo>
                  <a:cubicBezTo>
                    <a:pt x="235" y="280"/>
                    <a:pt x="237" y="280"/>
                    <a:pt x="239" y="280"/>
                  </a:cubicBezTo>
                  <a:cubicBezTo>
                    <a:pt x="239" y="280"/>
                    <a:pt x="239" y="280"/>
                    <a:pt x="239" y="280"/>
                  </a:cubicBezTo>
                  <a:cubicBezTo>
                    <a:pt x="251" y="276"/>
                    <a:pt x="251" y="276"/>
                    <a:pt x="251" y="276"/>
                  </a:cubicBezTo>
                  <a:cubicBezTo>
                    <a:pt x="251" y="278"/>
                    <a:pt x="251" y="278"/>
                    <a:pt x="251" y="278"/>
                  </a:cubicBezTo>
                  <a:cubicBezTo>
                    <a:pt x="252" y="279"/>
                    <a:pt x="252" y="279"/>
                    <a:pt x="253" y="280"/>
                  </a:cubicBezTo>
                  <a:cubicBezTo>
                    <a:pt x="254" y="280"/>
                    <a:pt x="255" y="280"/>
                    <a:pt x="256" y="280"/>
                  </a:cubicBezTo>
                  <a:cubicBezTo>
                    <a:pt x="256" y="279"/>
                    <a:pt x="256" y="279"/>
                    <a:pt x="256" y="279"/>
                  </a:cubicBezTo>
                  <a:cubicBezTo>
                    <a:pt x="257" y="279"/>
                    <a:pt x="257" y="278"/>
                    <a:pt x="258" y="278"/>
                  </a:cubicBezTo>
                  <a:cubicBezTo>
                    <a:pt x="258" y="277"/>
                    <a:pt x="258" y="276"/>
                    <a:pt x="258" y="275"/>
                  </a:cubicBezTo>
                  <a:cubicBezTo>
                    <a:pt x="258" y="274"/>
                    <a:pt x="258" y="274"/>
                    <a:pt x="258" y="274"/>
                  </a:cubicBezTo>
                  <a:cubicBezTo>
                    <a:pt x="260" y="274"/>
                    <a:pt x="261" y="272"/>
                    <a:pt x="261" y="270"/>
                  </a:cubicBezTo>
                  <a:cubicBezTo>
                    <a:pt x="261" y="270"/>
                    <a:pt x="261" y="270"/>
                    <a:pt x="261" y="270"/>
                  </a:cubicBezTo>
                  <a:cubicBezTo>
                    <a:pt x="291" y="259"/>
                    <a:pt x="291" y="259"/>
                    <a:pt x="291" y="259"/>
                  </a:cubicBezTo>
                  <a:cubicBezTo>
                    <a:pt x="291" y="259"/>
                    <a:pt x="291" y="259"/>
                    <a:pt x="292" y="259"/>
                  </a:cubicBezTo>
                  <a:cubicBezTo>
                    <a:pt x="293" y="262"/>
                    <a:pt x="293" y="262"/>
                    <a:pt x="293" y="262"/>
                  </a:cubicBezTo>
                  <a:cubicBezTo>
                    <a:pt x="293" y="261"/>
                    <a:pt x="293" y="261"/>
                    <a:pt x="293" y="261"/>
                  </a:cubicBezTo>
                  <a:cubicBezTo>
                    <a:pt x="295" y="261"/>
                    <a:pt x="296" y="260"/>
                    <a:pt x="296" y="259"/>
                  </a:cubicBezTo>
                  <a:cubicBezTo>
                    <a:pt x="297" y="258"/>
                    <a:pt x="297" y="258"/>
                    <a:pt x="297" y="257"/>
                  </a:cubicBezTo>
                  <a:cubicBezTo>
                    <a:pt x="297" y="257"/>
                    <a:pt x="297" y="257"/>
                    <a:pt x="297" y="257"/>
                  </a:cubicBezTo>
                  <a:cubicBezTo>
                    <a:pt x="298" y="257"/>
                    <a:pt x="300" y="257"/>
                    <a:pt x="302" y="257"/>
                  </a:cubicBezTo>
                  <a:cubicBezTo>
                    <a:pt x="302" y="257"/>
                    <a:pt x="302" y="257"/>
                    <a:pt x="302" y="257"/>
                  </a:cubicBezTo>
                  <a:cubicBezTo>
                    <a:pt x="314" y="253"/>
                    <a:pt x="314" y="253"/>
                    <a:pt x="314" y="253"/>
                  </a:cubicBezTo>
                  <a:cubicBezTo>
                    <a:pt x="314" y="255"/>
                    <a:pt x="314" y="255"/>
                    <a:pt x="314" y="255"/>
                  </a:cubicBezTo>
                  <a:cubicBezTo>
                    <a:pt x="315" y="255"/>
                    <a:pt x="315" y="256"/>
                    <a:pt x="316" y="256"/>
                  </a:cubicBezTo>
                  <a:cubicBezTo>
                    <a:pt x="317" y="257"/>
                    <a:pt x="318" y="257"/>
                    <a:pt x="319" y="256"/>
                  </a:cubicBezTo>
                  <a:cubicBezTo>
                    <a:pt x="321" y="256"/>
                    <a:pt x="322" y="254"/>
                    <a:pt x="321" y="252"/>
                  </a:cubicBezTo>
                  <a:cubicBezTo>
                    <a:pt x="321" y="251"/>
                    <a:pt x="321" y="251"/>
                    <a:pt x="321" y="251"/>
                  </a:cubicBezTo>
                  <a:cubicBezTo>
                    <a:pt x="323" y="250"/>
                    <a:pt x="324" y="249"/>
                    <a:pt x="323" y="247"/>
                  </a:cubicBezTo>
                  <a:cubicBezTo>
                    <a:pt x="323" y="247"/>
                    <a:pt x="323" y="247"/>
                    <a:pt x="323" y="247"/>
                  </a:cubicBezTo>
                  <a:cubicBezTo>
                    <a:pt x="353" y="236"/>
                    <a:pt x="353" y="236"/>
                    <a:pt x="353" y="236"/>
                  </a:cubicBezTo>
                  <a:cubicBezTo>
                    <a:pt x="353" y="236"/>
                    <a:pt x="354" y="236"/>
                    <a:pt x="355" y="236"/>
                  </a:cubicBezTo>
                  <a:cubicBezTo>
                    <a:pt x="355" y="239"/>
                    <a:pt x="355" y="239"/>
                    <a:pt x="355" y="239"/>
                  </a:cubicBezTo>
                  <a:cubicBezTo>
                    <a:pt x="356" y="238"/>
                    <a:pt x="356" y="238"/>
                    <a:pt x="356" y="238"/>
                  </a:cubicBezTo>
                  <a:cubicBezTo>
                    <a:pt x="358" y="238"/>
                    <a:pt x="360" y="236"/>
                    <a:pt x="359" y="234"/>
                  </a:cubicBezTo>
                  <a:cubicBezTo>
                    <a:pt x="359" y="234"/>
                    <a:pt x="359" y="234"/>
                    <a:pt x="359" y="234"/>
                  </a:cubicBezTo>
                  <a:cubicBezTo>
                    <a:pt x="361" y="234"/>
                    <a:pt x="363" y="234"/>
                    <a:pt x="364" y="234"/>
                  </a:cubicBezTo>
                  <a:cubicBezTo>
                    <a:pt x="364" y="234"/>
                    <a:pt x="364" y="234"/>
                    <a:pt x="364" y="234"/>
                  </a:cubicBezTo>
                  <a:cubicBezTo>
                    <a:pt x="376" y="230"/>
                    <a:pt x="376" y="230"/>
                    <a:pt x="376" y="230"/>
                  </a:cubicBezTo>
                  <a:cubicBezTo>
                    <a:pt x="377" y="232"/>
                    <a:pt x="377" y="232"/>
                    <a:pt x="377" y="232"/>
                  </a:cubicBezTo>
                  <a:cubicBezTo>
                    <a:pt x="377" y="232"/>
                    <a:pt x="378" y="233"/>
                    <a:pt x="379" y="233"/>
                  </a:cubicBezTo>
                  <a:cubicBezTo>
                    <a:pt x="379" y="234"/>
                    <a:pt x="380" y="234"/>
                    <a:pt x="381" y="233"/>
                  </a:cubicBezTo>
                  <a:cubicBezTo>
                    <a:pt x="381" y="233"/>
                    <a:pt x="382" y="233"/>
                    <a:pt x="382" y="233"/>
                  </a:cubicBezTo>
                  <a:cubicBezTo>
                    <a:pt x="382" y="233"/>
                    <a:pt x="383" y="232"/>
                    <a:pt x="383" y="232"/>
                  </a:cubicBezTo>
                  <a:cubicBezTo>
                    <a:pt x="384" y="231"/>
                    <a:pt x="384" y="230"/>
                    <a:pt x="384" y="229"/>
                  </a:cubicBezTo>
                  <a:cubicBezTo>
                    <a:pt x="383" y="228"/>
                    <a:pt x="383" y="228"/>
                    <a:pt x="383" y="228"/>
                  </a:cubicBezTo>
                  <a:cubicBezTo>
                    <a:pt x="384" y="228"/>
                    <a:pt x="385" y="227"/>
                    <a:pt x="386" y="226"/>
                  </a:cubicBezTo>
                  <a:cubicBezTo>
                    <a:pt x="386" y="225"/>
                    <a:pt x="386" y="225"/>
                    <a:pt x="386" y="224"/>
                  </a:cubicBezTo>
                  <a:cubicBezTo>
                    <a:pt x="386" y="224"/>
                    <a:pt x="386" y="224"/>
                    <a:pt x="386" y="224"/>
                  </a:cubicBezTo>
                  <a:cubicBezTo>
                    <a:pt x="416" y="213"/>
                    <a:pt x="416" y="213"/>
                    <a:pt x="416" y="213"/>
                  </a:cubicBezTo>
                  <a:cubicBezTo>
                    <a:pt x="416" y="213"/>
                    <a:pt x="417" y="213"/>
                    <a:pt x="417" y="213"/>
                  </a:cubicBezTo>
                  <a:cubicBezTo>
                    <a:pt x="418" y="216"/>
                    <a:pt x="418" y="216"/>
                    <a:pt x="418" y="216"/>
                  </a:cubicBezTo>
                  <a:cubicBezTo>
                    <a:pt x="419" y="215"/>
                    <a:pt x="419" y="215"/>
                    <a:pt x="419" y="215"/>
                  </a:cubicBezTo>
                  <a:cubicBezTo>
                    <a:pt x="420" y="215"/>
                    <a:pt x="421" y="214"/>
                    <a:pt x="421" y="213"/>
                  </a:cubicBezTo>
                  <a:cubicBezTo>
                    <a:pt x="422" y="212"/>
                    <a:pt x="422" y="212"/>
                    <a:pt x="422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4" y="210"/>
                    <a:pt x="425" y="210"/>
                    <a:pt x="427" y="211"/>
                  </a:cubicBezTo>
                  <a:cubicBezTo>
                    <a:pt x="439" y="206"/>
                    <a:pt x="439" y="206"/>
                    <a:pt x="439" y="206"/>
                  </a:cubicBezTo>
                  <a:cubicBezTo>
                    <a:pt x="439" y="208"/>
                    <a:pt x="439" y="208"/>
                    <a:pt x="439" y="208"/>
                  </a:cubicBezTo>
                  <a:cubicBezTo>
                    <a:pt x="440" y="209"/>
                    <a:pt x="440" y="210"/>
                    <a:pt x="441" y="210"/>
                  </a:cubicBezTo>
                  <a:cubicBezTo>
                    <a:pt x="442" y="211"/>
                    <a:pt x="443" y="211"/>
                    <a:pt x="444" y="210"/>
                  </a:cubicBezTo>
                  <a:cubicBezTo>
                    <a:pt x="444" y="210"/>
                    <a:pt x="444" y="210"/>
                    <a:pt x="444" y="210"/>
                  </a:cubicBezTo>
                  <a:cubicBezTo>
                    <a:pt x="446" y="209"/>
                    <a:pt x="447" y="208"/>
                    <a:pt x="446" y="206"/>
                  </a:cubicBezTo>
                  <a:close/>
                  <a:moveTo>
                    <a:pt x="420" y="181"/>
                  </a:moveTo>
                  <a:cubicBezTo>
                    <a:pt x="420" y="182"/>
                    <a:pt x="420" y="182"/>
                    <a:pt x="420" y="182"/>
                  </a:cubicBezTo>
                  <a:cubicBezTo>
                    <a:pt x="421" y="185"/>
                    <a:pt x="419" y="189"/>
                    <a:pt x="415" y="192"/>
                  </a:cubicBezTo>
                  <a:cubicBezTo>
                    <a:pt x="415" y="191"/>
                    <a:pt x="415" y="191"/>
                    <a:pt x="415" y="191"/>
                  </a:cubicBezTo>
                  <a:cubicBezTo>
                    <a:pt x="415" y="191"/>
                    <a:pt x="415" y="190"/>
                    <a:pt x="414" y="190"/>
                  </a:cubicBezTo>
                  <a:cubicBezTo>
                    <a:pt x="413" y="190"/>
                    <a:pt x="412" y="190"/>
                    <a:pt x="410" y="190"/>
                  </a:cubicBezTo>
                  <a:cubicBezTo>
                    <a:pt x="410" y="190"/>
                    <a:pt x="410" y="190"/>
                    <a:pt x="410" y="190"/>
                  </a:cubicBezTo>
                  <a:cubicBezTo>
                    <a:pt x="410" y="193"/>
                    <a:pt x="410" y="193"/>
                    <a:pt x="410" y="193"/>
                  </a:cubicBezTo>
                  <a:cubicBezTo>
                    <a:pt x="410" y="193"/>
                    <a:pt x="410" y="194"/>
                    <a:pt x="409" y="194"/>
                  </a:cubicBezTo>
                  <a:cubicBezTo>
                    <a:pt x="380" y="205"/>
                    <a:pt x="380" y="205"/>
                    <a:pt x="380" y="205"/>
                  </a:cubicBezTo>
                  <a:cubicBezTo>
                    <a:pt x="379" y="205"/>
                    <a:pt x="379" y="205"/>
                    <a:pt x="379" y="205"/>
                  </a:cubicBezTo>
                  <a:cubicBezTo>
                    <a:pt x="379" y="204"/>
                    <a:pt x="379" y="203"/>
                    <a:pt x="378" y="203"/>
                  </a:cubicBezTo>
                  <a:cubicBezTo>
                    <a:pt x="377" y="203"/>
                    <a:pt x="376" y="203"/>
                    <a:pt x="375" y="203"/>
                  </a:cubicBezTo>
                  <a:cubicBezTo>
                    <a:pt x="372" y="194"/>
                    <a:pt x="372" y="194"/>
                    <a:pt x="372" y="194"/>
                  </a:cubicBezTo>
                  <a:cubicBezTo>
                    <a:pt x="373" y="194"/>
                    <a:pt x="374" y="193"/>
                    <a:pt x="374" y="192"/>
                  </a:cubicBezTo>
                  <a:cubicBezTo>
                    <a:pt x="375" y="191"/>
                    <a:pt x="375" y="191"/>
                    <a:pt x="375" y="190"/>
                  </a:cubicBezTo>
                  <a:cubicBezTo>
                    <a:pt x="375" y="190"/>
                    <a:pt x="375" y="190"/>
                    <a:pt x="375" y="190"/>
                  </a:cubicBezTo>
                  <a:cubicBezTo>
                    <a:pt x="404" y="179"/>
                    <a:pt x="404" y="179"/>
                    <a:pt x="404" y="179"/>
                  </a:cubicBezTo>
                  <a:cubicBezTo>
                    <a:pt x="405" y="179"/>
                    <a:pt x="405" y="179"/>
                    <a:pt x="406" y="179"/>
                  </a:cubicBezTo>
                  <a:cubicBezTo>
                    <a:pt x="407" y="181"/>
                    <a:pt x="407" y="181"/>
                    <a:pt x="407" y="181"/>
                  </a:cubicBezTo>
                  <a:cubicBezTo>
                    <a:pt x="407" y="181"/>
                    <a:pt x="407" y="181"/>
                    <a:pt x="407" y="181"/>
                  </a:cubicBezTo>
                  <a:cubicBezTo>
                    <a:pt x="409" y="181"/>
                    <a:pt x="410" y="180"/>
                    <a:pt x="410" y="179"/>
                  </a:cubicBezTo>
                  <a:cubicBezTo>
                    <a:pt x="411" y="178"/>
                    <a:pt x="411" y="178"/>
                    <a:pt x="410" y="177"/>
                  </a:cubicBezTo>
                  <a:cubicBezTo>
                    <a:pt x="410" y="177"/>
                    <a:pt x="410" y="177"/>
                    <a:pt x="410" y="177"/>
                  </a:cubicBezTo>
                  <a:cubicBezTo>
                    <a:pt x="415" y="176"/>
                    <a:pt x="419" y="178"/>
                    <a:pt x="420" y="181"/>
                  </a:cubicBezTo>
                  <a:close/>
                  <a:moveTo>
                    <a:pt x="348" y="216"/>
                  </a:moveTo>
                  <a:cubicBezTo>
                    <a:pt x="347" y="216"/>
                    <a:pt x="347" y="217"/>
                    <a:pt x="347" y="217"/>
                  </a:cubicBezTo>
                  <a:cubicBezTo>
                    <a:pt x="317" y="228"/>
                    <a:pt x="317" y="228"/>
                    <a:pt x="317" y="228"/>
                  </a:cubicBezTo>
                  <a:cubicBezTo>
                    <a:pt x="317" y="228"/>
                    <a:pt x="317" y="228"/>
                    <a:pt x="317" y="228"/>
                  </a:cubicBezTo>
                  <a:cubicBezTo>
                    <a:pt x="316" y="226"/>
                    <a:pt x="314" y="226"/>
                    <a:pt x="312" y="226"/>
                  </a:cubicBezTo>
                  <a:cubicBezTo>
                    <a:pt x="309" y="217"/>
                    <a:pt x="309" y="217"/>
                    <a:pt x="309" y="217"/>
                  </a:cubicBezTo>
                  <a:cubicBezTo>
                    <a:pt x="311" y="216"/>
                    <a:pt x="313" y="215"/>
                    <a:pt x="312" y="213"/>
                  </a:cubicBezTo>
                  <a:cubicBezTo>
                    <a:pt x="312" y="213"/>
                    <a:pt x="312" y="213"/>
                    <a:pt x="312" y="213"/>
                  </a:cubicBezTo>
                  <a:cubicBezTo>
                    <a:pt x="342" y="202"/>
                    <a:pt x="342" y="202"/>
                    <a:pt x="342" y="202"/>
                  </a:cubicBezTo>
                  <a:cubicBezTo>
                    <a:pt x="342" y="202"/>
                    <a:pt x="343" y="202"/>
                    <a:pt x="343" y="202"/>
                  </a:cubicBezTo>
                  <a:cubicBezTo>
                    <a:pt x="344" y="205"/>
                    <a:pt x="344" y="205"/>
                    <a:pt x="344" y="205"/>
                  </a:cubicBezTo>
                  <a:cubicBezTo>
                    <a:pt x="345" y="204"/>
                    <a:pt x="345" y="204"/>
                    <a:pt x="345" y="204"/>
                  </a:cubicBezTo>
                  <a:cubicBezTo>
                    <a:pt x="347" y="203"/>
                    <a:pt x="348" y="202"/>
                    <a:pt x="348" y="200"/>
                  </a:cubicBezTo>
                  <a:cubicBezTo>
                    <a:pt x="352" y="200"/>
                    <a:pt x="356" y="201"/>
                    <a:pt x="357" y="205"/>
                  </a:cubicBezTo>
                  <a:cubicBezTo>
                    <a:pt x="357" y="205"/>
                    <a:pt x="357" y="205"/>
                    <a:pt x="357" y="205"/>
                  </a:cubicBezTo>
                  <a:cubicBezTo>
                    <a:pt x="358" y="208"/>
                    <a:pt x="356" y="212"/>
                    <a:pt x="353" y="214"/>
                  </a:cubicBezTo>
                  <a:cubicBezTo>
                    <a:pt x="352" y="213"/>
                    <a:pt x="350" y="212"/>
                    <a:pt x="348" y="213"/>
                  </a:cubicBezTo>
                  <a:cubicBezTo>
                    <a:pt x="347" y="213"/>
                    <a:pt x="347" y="213"/>
                    <a:pt x="347" y="213"/>
                  </a:cubicBezTo>
                  <a:lnTo>
                    <a:pt x="348" y="216"/>
                  </a:lnTo>
                  <a:close/>
                  <a:moveTo>
                    <a:pt x="285" y="239"/>
                  </a:moveTo>
                  <a:cubicBezTo>
                    <a:pt x="285" y="239"/>
                    <a:pt x="284" y="240"/>
                    <a:pt x="284" y="240"/>
                  </a:cubicBezTo>
                  <a:cubicBezTo>
                    <a:pt x="254" y="251"/>
                    <a:pt x="254" y="251"/>
                    <a:pt x="254" y="251"/>
                  </a:cubicBezTo>
                  <a:cubicBezTo>
                    <a:pt x="254" y="251"/>
                    <a:pt x="254" y="251"/>
                    <a:pt x="254" y="251"/>
                  </a:cubicBezTo>
                  <a:cubicBezTo>
                    <a:pt x="254" y="249"/>
                    <a:pt x="252" y="248"/>
                    <a:pt x="249" y="249"/>
                  </a:cubicBezTo>
                  <a:cubicBezTo>
                    <a:pt x="247" y="240"/>
                    <a:pt x="247" y="240"/>
                    <a:pt x="247" y="240"/>
                  </a:cubicBezTo>
                  <a:cubicBezTo>
                    <a:pt x="249" y="240"/>
                    <a:pt x="250" y="238"/>
                    <a:pt x="249" y="236"/>
                  </a:cubicBezTo>
                  <a:cubicBezTo>
                    <a:pt x="249" y="236"/>
                    <a:pt x="249" y="236"/>
                    <a:pt x="249" y="236"/>
                  </a:cubicBezTo>
                  <a:cubicBezTo>
                    <a:pt x="279" y="225"/>
                    <a:pt x="279" y="225"/>
                    <a:pt x="279" y="225"/>
                  </a:cubicBezTo>
                  <a:cubicBezTo>
                    <a:pt x="280" y="225"/>
                    <a:pt x="280" y="225"/>
                    <a:pt x="281" y="225"/>
                  </a:cubicBezTo>
                  <a:cubicBezTo>
                    <a:pt x="282" y="228"/>
                    <a:pt x="282" y="228"/>
                    <a:pt x="282" y="228"/>
                  </a:cubicBezTo>
                  <a:cubicBezTo>
                    <a:pt x="282" y="227"/>
                    <a:pt x="282" y="227"/>
                    <a:pt x="282" y="227"/>
                  </a:cubicBezTo>
                  <a:cubicBezTo>
                    <a:pt x="283" y="227"/>
                    <a:pt x="284" y="226"/>
                    <a:pt x="285" y="225"/>
                  </a:cubicBezTo>
                  <a:cubicBezTo>
                    <a:pt x="285" y="224"/>
                    <a:pt x="285" y="224"/>
                    <a:pt x="285" y="223"/>
                  </a:cubicBezTo>
                  <a:cubicBezTo>
                    <a:pt x="290" y="223"/>
                    <a:pt x="293" y="224"/>
                    <a:pt x="294" y="228"/>
                  </a:cubicBezTo>
                  <a:cubicBezTo>
                    <a:pt x="294" y="228"/>
                    <a:pt x="294" y="228"/>
                    <a:pt x="294" y="228"/>
                  </a:cubicBezTo>
                  <a:cubicBezTo>
                    <a:pt x="295" y="231"/>
                    <a:pt x="294" y="235"/>
                    <a:pt x="290" y="237"/>
                  </a:cubicBezTo>
                  <a:cubicBezTo>
                    <a:pt x="290" y="237"/>
                    <a:pt x="289" y="236"/>
                    <a:pt x="289" y="236"/>
                  </a:cubicBezTo>
                  <a:cubicBezTo>
                    <a:pt x="288" y="236"/>
                    <a:pt x="286" y="236"/>
                    <a:pt x="285" y="236"/>
                  </a:cubicBezTo>
                  <a:cubicBezTo>
                    <a:pt x="284" y="236"/>
                    <a:pt x="284" y="236"/>
                    <a:pt x="284" y="236"/>
                  </a:cubicBezTo>
                  <a:lnTo>
                    <a:pt x="285" y="239"/>
                  </a:lnTo>
                  <a:close/>
                  <a:moveTo>
                    <a:pt x="222" y="262"/>
                  </a:moveTo>
                  <a:cubicBezTo>
                    <a:pt x="222" y="262"/>
                    <a:pt x="221" y="263"/>
                    <a:pt x="221" y="263"/>
                  </a:cubicBezTo>
                  <a:cubicBezTo>
                    <a:pt x="191" y="274"/>
                    <a:pt x="191" y="274"/>
                    <a:pt x="191" y="274"/>
                  </a:cubicBezTo>
                  <a:cubicBezTo>
                    <a:pt x="191" y="274"/>
                    <a:pt x="191" y="274"/>
                    <a:pt x="191" y="274"/>
                  </a:cubicBezTo>
                  <a:cubicBezTo>
                    <a:pt x="191" y="273"/>
                    <a:pt x="191" y="273"/>
                    <a:pt x="190" y="272"/>
                  </a:cubicBezTo>
                  <a:cubicBezTo>
                    <a:pt x="189" y="272"/>
                    <a:pt x="188" y="272"/>
                    <a:pt x="187" y="272"/>
                  </a:cubicBezTo>
                  <a:cubicBezTo>
                    <a:pt x="184" y="263"/>
                    <a:pt x="184" y="263"/>
                    <a:pt x="184" y="263"/>
                  </a:cubicBezTo>
                  <a:cubicBezTo>
                    <a:pt x="186" y="263"/>
                    <a:pt x="187" y="261"/>
                    <a:pt x="186" y="259"/>
                  </a:cubicBezTo>
                  <a:cubicBezTo>
                    <a:pt x="186" y="259"/>
                    <a:pt x="186" y="259"/>
                    <a:pt x="186" y="259"/>
                  </a:cubicBezTo>
                  <a:cubicBezTo>
                    <a:pt x="216" y="248"/>
                    <a:pt x="216" y="248"/>
                    <a:pt x="216" y="248"/>
                  </a:cubicBezTo>
                  <a:cubicBezTo>
                    <a:pt x="217" y="248"/>
                    <a:pt x="217" y="248"/>
                    <a:pt x="218" y="248"/>
                  </a:cubicBezTo>
                  <a:cubicBezTo>
                    <a:pt x="219" y="251"/>
                    <a:pt x="219" y="251"/>
                    <a:pt x="219" y="251"/>
                  </a:cubicBezTo>
                  <a:cubicBezTo>
                    <a:pt x="219" y="250"/>
                    <a:pt x="219" y="250"/>
                    <a:pt x="219" y="250"/>
                  </a:cubicBezTo>
                  <a:cubicBezTo>
                    <a:pt x="220" y="250"/>
                    <a:pt x="221" y="249"/>
                    <a:pt x="222" y="248"/>
                  </a:cubicBezTo>
                  <a:cubicBezTo>
                    <a:pt x="222" y="248"/>
                    <a:pt x="222" y="247"/>
                    <a:pt x="222" y="246"/>
                  </a:cubicBezTo>
                  <a:cubicBezTo>
                    <a:pt x="227" y="246"/>
                    <a:pt x="230" y="248"/>
                    <a:pt x="231" y="251"/>
                  </a:cubicBezTo>
                  <a:cubicBezTo>
                    <a:pt x="231" y="251"/>
                    <a:pt x="231" y="251"/>
                    <a:pt x="231" y="251"/>
                  </a:cubicBezTo>
                  <a:cubicBezTo>
                    <a:pt x="232" y="254"/>
                    <a:pt x="231" y="258"/>
                    <a:pt x="227" y="260"/>
                  </a:cubicBezTo>
                  <a:cubicBezTo>
                    <a:pt x="227" y="260"/>
                    <a:pt x="226" y="259"/>
                    <a:pt x="226" y="259"/>
                  </a:cubicBezTo>
                  <a:cubicBezTo>
                    <a:pt x="225" y="259"/>
                    <a:pt x="223" y="259"/>
                    <a:pt x="222" y="259"/>
                  </a:cubicBezTo>
                  <a:cubicBezTo>
                    <a:pt x="221" y="259"/>
                    <a:pt x="221" y="259"/>
                    <a:pt x="221" y="259"/>
                  </a:cubicBezTo>
                  <a:lnTo>
                    <a:pt x="222" y="262"/>
                  </a:lnTo>
                  <a:close/>
                  <a:moveTo>
                    <a:pt x="160" y="285"/>
                  </a:moveTo>
                  <a:cubicBezTo>
                    <a:pt x="159" y="285"/>
                    <a:pt x="159" y="286"/>
                    <a:pt x="159" y="286"/>
                  </a:cubicBezTo>
                  <a:cubicBezTo>
                    <a:pt x="129" y="297"/>
                    <a:pt x="129" y="297"/>
                    <a:pt x="129" y="297"/>
                  </a:cubicBezTo>
                  <a:cubicBezTo>
                    <a:pt x="129" y="297"/>
                    <a:pt x="129" y="297"/>
                    <a:pt x="129" y="297"/>
                  </a:cubicBezTo>
                  <a:cubicBezTo>
                    <a:pt x="128" y="296"/>
                    <a:pt x="128" y="296"/>
                    <a:pt x="127" y="295"/>
                  </a:cubicBezTo>
                  <a:cubicBezTo>
                    <a:pt x="126" y="295"/>
                    <a:pt x="125" y="295"/>
                    <a:pt x="124" y="295"/>
                  </a:cubicBezTo>
                  <a:cubicBezTo>
                    <a:pt x="121" y="286"/>
                    <a:pt x="121" y="286"/>
                    <a:pt x="121" y="286"/>
                  </a:cubicBezTo>
                  <a:cubicBezTo>
                    <a:pt x="123" y="285"/>
                    <a:pt x="124" y="284"/>
                    <a:pt x="124" y="282"/>
                  </a:cubicBezTo>
                  <a:cubicBezTo>
                    <a:pt x="124" y="282"/>
                    <a:pt x="124" y="282"/>
                    <a:pt x="124" y="282"/>
                  </a:cubicBezTo>
                  <a:cubicBezTo>
                    <a:pt x="154" y="271"/>
                    <a:pt x="154" y="271"/>
                    <a:pt x="154" y="271"/>
                  </a:cubicBezTo>
                  <a:cubicBezTo>
                    <a:pt x="154" y="271"/>
                    <a:pt x="154" y="271"/>
                    <a:pt x="155" y="271"/>
                  </a:cubicBezTo>
                  <a:cubicBezTo>
                    <a:pt x="156" y="274"/>
                    <a:pt x="156" y="274"/>
                    <a:pt x="156" y="274"/>
                  </a:cubicBezTo>
                  <a:cubicBezTo>
                    <a:pt x="157" y="273"/>
                    <a:pt x="157" y="273"/>
                    <a:pt x="157" y="273"/>
                  </a:cubicBezTo>
                  <a:cubicBezTo>
                    <a:pt x="158" y="273"/>
                    <a:pt x="159" y="272"/>
                    <a:pt x="159" y="271"/>
                  </a:cubicBezTo>
                  <a:cubicBezTo>
                    <a:pt x="160" y="271"/>
                    <a:pt x="160" y="270"/>
                    <a:pt x="160" y="269"/>
                  </a:cubicBezTo>
                  <a:cubicBezTo>
                    <a:pt x="164" y="269"/>
                    <a:pt x="168" y="271"/>
                    <a:pt x="169" y="274"/>
                  </a:cubicBezTo>
                  <a:cubicBezTo>
                    <a:pt x="169" y="274"/>
                    <a:pt x="169" y="274"/>
                    <a:pt x="169" y="274"/>
                  </a:cubicBezTo>
                  <a:cubicBezTo>
                    <a:pt x="170" y="277"/>
                    <a:pt x="168" y="281"/>
                    <a:pt x="164" y="283"/>
                  </a:cubicBezTo>
                  <a:cubicBezTo>
                    <a:pt x="164" y="283"/>
                    <a:pt x="164" y="282"/>
                    <a:pt x="163" y="282"/>
                  </a:cubicBezTo>
                  <a:cubicBezTo>
                    <a:pt x="162" y="282"/>
                    <a:pt x="161" y="282"/>
                    <a:pt x="159" y="282"/>
                  </a:cubicBezTo>
                  <a:cubicBezTo>
                    <a:pt x="159" y="283"/>
                    <a:pt x="159" y="283"/>
                    <a:pt x="159" y="283"/>
                  </a:cubicBezTo>
                  <a:lnTo>
                    <a:pt x="160" y="285"/>
                  </a:lnTo>
                  <a:close/>
                  <a:moveTo>
                    <a:pt x="116" y="141"/>
                  </a:moveTo>
                  <a:cubicBezTo>
                    <a:pt x="117" y="141"/>
                    <a:pt x="117" y="140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21" y="139"/>
                    <a:pt x="124" y="141"/>
                    <a:pt x="125" y="144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7" y="147"/>
                    <a:pt x="125" y="151"/>
                    <a:pt x="121" y="153"/>
                  </a:cubicBezTo>
                  <a:cubicBezTo>
                    <a:pt x="121" y="152"/>
                    <a:pt x="118" y="151"/>
                    <a:pt x="116" y="152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16" y="155"/>
                    <a:pt x="116" y="155"/>
                    <a:pt x="116" y="155"/>
                  </a:cubicBezTo>
                  <a:cubicBezTo>
                    <a:pt x="116" y="155"/>
                    <a:pt x="115" y="156"/>
                    <a:pt x="115" y="156"/>
                  </a:cubicBezTo>
                  <a:cubicBezTo>
                    <a:pt x="85" y="167"/>
                    <a:pt x="85" y="167"/>
                    <a:pt x="85" y="167"/>
                  </a:cubicBezTo>
                  <a:cubicBezTo>
                    <a:pt x="85" y="167"/>
                    <a:pt x="85" y="167"/>
                    <a:pt x="85" y="167"/>
                  </a:cubicBezTo>
                  <a:cubicBezTo>
                    <a:pt x="85" y="166"/>
                    <a:pt x="85" y="165"/>
                    <a:pt x="84" y="165"/>
                  </a:cubicBezTo>
                  <a:cubicBezTo>
                    <a:pt x="83" y="165"/>
                    <a:pt x="82" y="165"/>
                    <a:pt x="81" y="165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79" y="156"/>
                    <a:pt x="80" y="155"/>
                    <a:pt x="80" y="155"/>
                  </a:cubicBezTo>
                  <a:cubicBezTo>
                    <a:pt x="81" y="154"/>
                    <a:pt x="81" y="153"/>
                    <a:pt x="81" y="152"/>
                  </a:cubicBezTo>
                  <a:cubicBezTo>
                    <a:pt x="80" y="152"/>
                    <a:pt x="80" y="152"/>
                    <a:pt x="80" y="152"/>
                  </a:cubicBezTo>
                  <a:cubicBezTo>
                    <a:pt x="110" y="141"/>
                    <a:pt x="110" y="141"/>
                    <a:pt x="110" y="141"/>
                  </a:cubicBezTo>
                  <a:cubicBezTo>
                    <a:pt x="111" y="141"/>
                    <a:pt x="111" y="142"/>
                    <a:pt x="112" y="141"/>
                  </a:cubicBezTo>
                  <a:cubicBezTo>
                    <a:pt x="113" y="144"/>
                    <a:pt x="113" y="144"/>
                    <a:pt x="113" y="144"/>
                  </a:cubicBezTo>
                  <a:cubicBezTo>
                    <a:pt x="113" y="144"/>
                    <a:pt x="113" y="144"/>
                    <a:pt x="113" y="144"/>
                  </a:cubicBezTo>
                  <a:cubicBezTo>
                    <a:pt x="115" y="143"/>
                    <a:pt x="116" y="142"/>
                    <a:pt x="116" y="141"/>
                  </a:cubicBezTo>
                  <a:close/>
                  <a:moveTo>
                    <a:pt x="179" y="118"/>
                  </a:moveTo>
                  <a:cubicBezTo>
                    <a:pt x="179" y="118"/>
                    <a:pt x="179" y="117"/>
                    <a:pt x="179" y="116"/>
                  </a:cubicBezTo>
                  <a:cubicBezTo>
                    <a:pt x="179" y="116"/>
                    <a:pt x="179" y="116"/>
                    <a:pt x="179" y="116"/>
                  </a:cubicBezTo>
                  <a:cubicBezTo>
                    <a:pt x="183" y="116"/>
                    <a:pt x="187" y="117"/>
                    <a:pt x="188" y="121"/>
                  </a:cubicBezTo>
                  <a:cubicBezTo>
                    <a:pt x="188" y="121"/>
                    <a:pt x="188" y="121"/>
                    <a:pt x="188" y="121"/>
                  </a:cubicBezTo>
                  <a:cubicBezTo>
                    <a:pt x="189" y="124"/>
                    <a:pt x="187" y="128"/>
                    <a:pt x="184" y="130"/>
                  </a:cubicBezTo>
                  <a:cubicBezTo>
                    <a:pt x="183" y="129"/>
                    <a:pt x="181" y="128"/>
                    <a:pt x="179" y="129"/>
                  </a:cubicBezTo>
                  <a:cubicBezTo>
                    <a:pt x="178" y="129"/>
                    <a:pt x="178" y="129"/>
                    <a:pt x="178" y="129"/>
                  </a:cubicBezTo>
                  <a:cubicBezTo>
                    <a:pt x="179" y="132"/>
                    <a:pt x="179" y="132"/>
                    <a:pt x="179" y="132"/>
                  </a:cubicBezTo>
                  <a:cubicBezTo>
                    <a:pt x="178" y="132"/>
                    <a:pt x="178" y="132"/>
                    <a:pt x="178" y="133"/>
                  </a:cubicBezTo>
                  <a:cubicBezTo>
                    <a:pt x="148" y="144"/>
                    <a:pt x="148" y="144"/>
                    <a:pt x="148" y="144"/>
                  </a:cubicBezTo>
                  <a:cubicBezTo>
                    <a:pt x="148" y="144"/>
                    <a:pt x="148" y="144"/>
                    <a:pt x="148" y="144"/>
                  </a:cubicBezTo>
                  <a:cubicBezTo>
                    <a:pt x="148" y="143"/>
                    <a:pt x="147" y="142"/>
                    <a:pt x="147" y="142"/>
                  </a:cubicBezTo>
                  <a:cubicBezTo>
                    <a:pt x="146" y="142"/>
                    <a:pt x="145" y="142"/>
                    <a:pt x="143" y="142"/>
                  </a:cubicBezTo>
                  <a:cubicBezTo>
                    <a:pt x="141" y="134"/>
                    <a:pt x="141" y="134"/>
                    <a:pt x="141" y="134"/>
                  </a:cubicBezTo>
                  <a:cubicBezTo>
                    <a:pt x="143" y="133"/>
                    <a:pt x="144" y="131"/>
                    <a:pt x="143" y="129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73" y="118"/>
                    <a:pt x="173" y="118"/>
                    <a:pt x="173" y="118"/>
                  </a:cubicBezTo>
                  <a:cubicBezTo>
                    <a:pt x="173" y="118"/>
                    <a:pt x="174" y="118"/>
                    <a:pt x="175" y="118"/>
                  </a:cubicBezTo>
                  <a:cubicBezTo>
                    <a:pt x="175" y="121"/>
                    <a:pt x="175" y="121"/>
                    <a:pt x="175" y="121"/>
                  </a:cubicBezTo>
                  <a:cubicBezTo>
                    <a:pt x="176" y="121"/>
                    <a:pt x="176" y="121"/>
                    <a:pt x="176" y="121"/>
                  </a:cubicBezTo>
                  <a:cubicBezTo>
                    <a:pt x="177" y="120"/>
                    <a:pt x="178" y="119"/>
                    <a:pt x="179" y="118"/>
                  </a:cubicBezTo>
                  <a:close/>
                  <a:moveTo>
                    <a:pt x="242" y="93"/>
                  </a:moveTo>
                  <a:cubicBezTo>
                    <a:pt x="242" y="93"/>
                    <a:pt x="242" y="93"/>
                    <a:pt x="242" y="93"/>
                  </a:cubicBezTo>
                  <a:cubicBezTo>
                    <a:pt x="246" y="93"/>
                    <a:pt x="250" y="94"/>
                    <a:pt x="251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2" y="101"/>
                    <a:pt x="250" y="105"/>
                    <a:pt x="247" y="107"/>
                  </a:cubicBezTo>
                  <a:cubicBezTo>
                    <a:pt x="246" y="106"/>
                    <a:pt x="244" y="105"/>
                    <a:pt x="242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2" y="109"/>
                    <a:pt x="242" y="109"/>
                    <a:pt x="242" y="109"/>
                  </a:cubicBezTo>
                  <a:cubicBezTo>
                    <a:pt x="241" y="109"/>
                    <a:pt x="241" y="109"/>
                    <a:pt x="241" y="110"/>
                  </a:cubicBezTo>
                  <a:cubicBezTo>
                    <a:pt x="211" y="121"/>
                    <a:pt x="211" y="121"/>
                    <a:pt x="211" y="121"/>
                  </a:cubicBezTo>
                  <a:cubicBezTo>
                    <a:pt x="211" y="120"/>
                    <a:pt x="211" y="120"/>
                    <a:pt x="211" y="120"/>
                  </a:cubicBezTo>
                  <a:cubicBezTo>
                    <a:pt x="211" y="120"/>
                    <a:pt x="210" y="119"/>
                    <a:pt x="210" y="119"/>
                  </a:cubicBezTo>
                  <a:cubicBezTo>
                    <a:pt x="209" y="119"/>
                    <a:pt x="207" y="119"/>
                    <a:pt x="206" y="119"/>
                  </a:cubicBezTo>
                  <a:cubicBezTo>
                    <a:pt x="203" y="111"/>
                    <a:pt x="203" y="111"/>
                    <a:pt x="203" y="111"/>
                  </a:cubicBezTo>
                  <a:cubicBezTo>
                    <a:pt x="204" y="110"/>
                    <a:pt x="205" y="109"/>
                    <a:pt x="206" y="108"/>
                  </a:cubicBezTo>
                  <a:cubicBezTo>
                    <a:pt x="206" y="108"/>
                    <a:pt x="206" y="107"/>
                    <a:pt x="206" y="106"/>
                  </a:cubicBezTo>
                  <a:cubicBezTo>
                    <a:pt x="206" y="106"/>
                    <a:pt x="206" y="106"/>
                    <a:pt x="206" y="106"/>
                  </a:cubicBezTo>
                  <a:cubicBezTo>
                    <a:pt x="236" y="95"/>
                    <a:pt x="236" y="95"/>
                    <a:pt x="236" y="95"/>
                  </a:cubicBezTo>
                  <a:cubicBezTo>
                    <a:pt x="236" y="95"/>
                    <a:pt x="237" y="95"/>
                    <a:pt x="237" y="95"/>
                  </a:cubicBezTo>
                  <a:cubicBezTo>
                    <a:pt x="238" y="98"/>
                    <a:pt x="238" y="98"/>
                    <a:pt x="238" y="98"/>
                  </a:cubicBezTo>
                  <a:cubicBezTo>
                    <a:pt x="239" y="97"/>
                    <a:pt x="239" y="97"/>
                    <a:pt x="239" y="97"/>
                  </a:cubicBezTo>
                  <a:cubicBezTo>
                    <a:pt x="241" y="97"/>
                    <a:pt x="243" y="95"/>
                    <a:pt x="242" y="93"/>
                  </a:cubicBezTo>
                  <a:close/>
                  <a:moveTo>
                    <a:pt x="304" y="72"/>
                  </a:moveTo>
                  <a:cubicBezTo>
                    <a:pt x="305" y="71"/>
                    <a:pt x="305" y="71"/>
                    <a:pt x="305" y="70"/>
                  </a:cubicBezTo>
                  <a:cubicBezTo>
                    <a:pt x="305" y="70"/>
                    <a:pt x="305" y="70"/>
                    <a:pt x="305" y="70"/>
                  </a:cubicBezTo>
                  <a:cubicBezTo>
                    <a:pt x="309" y="70"/>
                    <a:pt x="313" y="71"/>
                    <a:pt x="314" y="74"/>
                  </a:cubicBezTo>
                  <a:cubicBezTo>
                    <a:pt x="314" y="75"/>
                    <a:pt x="314" y="75"/>
                    <a:pt x="314" y="75"/>
                  </a:cubicBezTo>
                  <a:cubicBezTo>
                    <a:pt x="315" y="78"/>
                    <a:pt x="313" y="82"/>
                    <a:pt x="309" y="84"/>
                  </a:cubicBezTo>
                  <a:cubicBezTo>
                    <a:pt x="309" y="84"/>
                    <a:pt x="309" y="83"/>
                    <a:pt x="308" y="83"/>
                  </a:cubicBezTo>
                  <a:cubicBezTo>
                    <a:pt x="307" y="82"/>
                    <a:pt x="306" y="82"/>
                    <a:pt x="304" y="83"/>
                  </a:cubicBezTo>
                  <a:cubicBezTo>
                    <a:pt x="304" y="83"/>
                    <a:pt x="304" y="83"/>
                    <a:pt x="304" y="83"/>
                  </a:cubicBezTo>
                  <a:cubicBezTo>
                    <a:pt x="305" y="86"/>
                    <a:pt x="305" y="86"/>
                    <a:pt x="305" y="86"/>
                  </a:cubicBezTo>
                  <a:cubicBezTo>
                    <a:pt x="304" y="86"/>
                    <a:pt x="304" y="86"/>
                    <a:pt x="304" y="87"/>
                  </a:cubicBezTo>
                  <a:cubicBezTo>
                    <a:pt x="274" y="98"/>
                    <a:pt x="274" y="98"/>
                    <a:pt x="274" y="98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3" y="96"/>
                    <a:pt x="271" y="95"/>
                    <a:pt x="269" y="96"/>
                  </a:cubicBezTo>
                  <a:cubicBezTo>
                    <a:pt x="266" y="87"/>
                    <a:pt x="266" y="87"/>
                    <a:pt x="266" y="87"/>
                  </a:cubicBezTo>
                  <a:cubicBezTo>
                    <a:pt x="268" y="86"/>
                    <a:pt x="269" y="85"/>
                    <a:pt x="269" y="83"/>
                  </a:cubicBezTo>
                  <a:cubicBezTo>
                    <a:pt x="269" y="83"/>
                    <a:pt x="269" y="83"/>
                    <a:pt x="269" y="83"/>
                  </a:cubicBezTo>
                  <a:cubicBezTo>
                    <a:pt x="299" y="72"/>
                    <a:pt x="299" y="72"/>
                    <a:pt x="299" y="72"/>
                  </a:cubicBezTo>
                  <a:cubicBezTo>
                    <a:pt x="299" y="72"/>
                    <a:pt x="300" y="72"/>
                    <a:pt x="300" y="72"/>
                  </a:cubicBezTo>
                  <a:cubicBezTo>
                    <a:pt x="301" y="75"/>
                    <a:pt x="301" y="75"/>
                    <a:pt x="301" y="75"/>
                  </a:cubicBezTo>
                  <a:cubicBezTo>
                    <a:pt x="302" y="74"/>
                    <a:pt x="302" y="74"/>
                    <a:pt x="302" y="74"/>
                  </a:cubicBezTo>
                  <a:cubicBezTo>
                    <a:pt x="303" y="74"/>
                    <a:pt x="304" y="73"/>
                    <a:pt x="304" y="72"/>
                  </a:cubicBezTo>
                  <a:close/>
                  <a:moveTo>
                    <a:pt x="311" y="89"/>
                  </a:moveTo>
                  <a:cubicBezTo>
                    <a:pt x="315" y="88"/>
                    <a:pt x="319" y="91"/>
                    <a:pt x="320" y="95"/>
                  </a:cubicBezTo>
                  <a:cubicBezTo>
                    <a:pt x="321" y="95"/>
                    <a:pt x="321" y="95"/>
                    <a:pt x="321" y="95"/>
                  </a:cubicBezTo>
                  <a:cubicBezTo>
                    <a:pt x="322" y="99"/>
                    <a:pt x="320" y="104"/>
                    <a:pt x="317" y="106"/>
                  </a:cubicBezTo>
                  <a:cubicBezTo>
                    <a:pt x="316" y="105"/>
                    <a:pt x="314" y="104"/>
                    <a:pt x="312" y="105"/>
                  </a:cubicBezTo>
                  <a:cubicBezTo>
                    <a:pt x="311" y="105"/>
                    <a:pt x="311" y="105"/>
                    <a:pt x="311" y="105"/>
                  </a:cubicBezTo>
                  <a:cubicBezTo>
                    <a:pt x="312" y="108"/>
                    <a:pt x="312" y="108"/>
                    <a:pt x="312" y="108"/>
                  </a:cubicBezTo>
                  <a:cubicBezTo>
                    <a:pt x="311" y="108"/>
                    <a:pt x="311" y="109"/>
                    <a:pt x="311" y="109"/>
                  </a:cubicBezTo>
                  <a:cubicBezTo>
                    <a:pt x="281" y="120"/>
                    <a:pt x="281" y="120"/>
                    <a:pt x="281" y="120"/>
                  </a:cubicBezTo>
                  <a:cubicBezTo>
                    <a:pt x="281" y="120"/>
                    <a:pt x="281" y="120"/>
                    <a:pt x="281" y="120"/>
                  </a:cubicBezTo>
                  <a:cubicBezTo>
                    <a:pt x="281" y="118"/>
                    <a:pt x="279" y="118"/>
                    <a:pt x="277" y="118"/>
                  </a:cubicBezTo>
                  <a:cubicBezTo>
                    <a:pt x="272" y="106"/>
                    <a:pt x="272" y="106"/>
                    <a:pt x="272" y="106"/>
                  </a:cubicBezTo>
                  <a:cubicBezTo>
                    <a:pt x="273" y="105"/>
                    <a:pt x="274" y="104"/>
                    <a:pt x="275" y="103"/>
                  </a:cubicBezTo>
                  <a:cubicBezTo>
                    <a:pt x="275" y="103"/>
                    <a:pt x="275" y="102"/>
                    <a:pt x="275" y="101"/>
                  </a:cubicBezTo>
                  <a:cubicBezTo>
                    <a:pt x="275" y="101"/>
                    <a:pt x="275" y="101"/>
                    <a:pt x="275" y="101"/>
                  </a:cubicBezTo>
                  <a:cubicBezTo>
                    <a:pt x="305" y="90"/>
                    <a:pt x="305" y="90"/>
                    <a:pt x="305" y="90"/>
                  </a:cubicBezTo>
                  <a:cubicBezTo>
                    <a:pt x="305" y="90"/>
                    <a:pt x="306" y="90"/>
                    <a:pt x="306" y="90"/>
                  </a:cubicBezTo>
                  <a:cubicBezTo>
                    <a:pt x="307" y="93"/>
                    <a:pt x="307" y="93"/>
                    <a:pt x="307" y="93"/>
                  </a:cubicBezTo>
                  <a:cubicBezTo>
                    <a:pt x="308" y="93"/>
                    <a:pt x="308" y="93"/>
                    <a:pt x="308" y="93"/>
                  </a:cubicBezTo>
                  <a:cubicBezTo>
                    <a:pt x="310" y="92"/>
                    <a:pt x="311" y="90"/>
                    <a:pt x="311" y="89"/>
                  </a:cubicBezTo>
                  <a:close/>
                  <a:moveTo>
                    <a:pt x="318" y="111"/>
                  </a:moveTo>
                  <a:cubicBezTo>
                    <a:pt x="323" y="111"/>
                    <a:pt x="326" y="113"/>
                    <a:pt x="328" y="117"/>
                  </a:cubicBezTo>
                  <a:cubicBezTo>
                    <a:pt x="328" y="117"/>
                    <a:pt x="328" y="117"/>
                    <a:pt x="328" y="117"/>
                  </a:cubicBezTo>
                  <a:cubicBezTo>
                    <a:pt x="329" y="121"/>
                    <a:pt x="328" y="126"/>
                    <a:pt x="324" y="129"/>
                  </a:cubicBezTo>
                  <a:cubicBezTo>
                    <a:pt x="323" y="127"/>
                    <a:pt x="321" y="127"/>
                    <a:pt x="319" y="127"/>
                  </a:cubicBezTo>
                  <a:cubicBezTo>
                    <a:pt x="319" y="128"/>
                    <a:pt x="319" y="128"/>
                    <a:pt x="319" y="128"/>
                  </a:cubicBezTo>
                  <a:cubicBezTo>
                    <a:pt x="319" y="130"/>
                    <a:pt x="319" y="130"/>
                    <a:pt x="319" y="130"/>
                  </a:cubicBezTo>
                  <a:cubicBezTo>
                    <a:pt x="319" y="130"/>
                    <a:pt x="318" y="131"/>
                    <a:pt x="318" y="131"/>
                  </a:cubicBezTo>
                  <a:cubicBezTo>
                    <a:pt x="288" y="142"/>
                    <a:pt x="288" y="142"/>
                    <a:pt x="288" y="142"/>
                  </a:cubicBezTo>
                  <a:cubicBezTo>
                    <a:pt x="288" y="142"/>
                    <a:pt x="288" y="142"/>
                    <a:pt x="288" y="142"/>
                  </a:cubicBezTo>
                  <a:cubicBezTo>
                    <a:pt x="288" y="140"/>
                    <a:pt x="286" y="140"/>
                    <a:pt x="284" y="140"/>
                  </a:cubicBezTo>
                  <a:cubicBezTo>
                    <a:pt x="280" y="128"/>
                    <a:pt x="280" y="128"/>
                    <a:pt x="280" y="128"/>
                  </a:cubicBezTo>
                  <a:cubicBezTo>
                    <a:pt x="282" y="127"/>
                    <a:pt x="283" y="125"/>
                    <a:pt x="282" y="124"/>
                  </a:cubicBezTo>
                  <a:cubicBezTo>
                    <a:pt x="282" y="123"/>
                    <a:pt x="282" y="123"/>
                    <a:pt x="282" y="123"/>
                  </a:cubicBezTo>
                  <a:cubicBezTo>
                    <a:pt x="312" y="112"/>
                    <a:pt x="312" y="112"/>
                    <a:pt x="312" y="112"/>
                  </a:cubicBezTo>
                  <a:cubicBezTo>
                    <a:pt x="312" y="113"/>
                    <a:pt x="313" y="113"/>
                    <a:pt x="314" y="113"/>
                  </a:cubicBezTo>
                  <a:cubicBezTo>
                    <a:pt x="314" y="115"/>
                    <a:pt x="314" y="115"/>
                    <a:pt x="314" y="115"/>
                  </a:cubicBezTo>
                  <a:cubicBezTo>
                    <a:pt x="315" y="115"/>
                    <a:pt x="315" y="115"/>
                    <a:pt x="315" y="115"/>
                  </a:cubicBezTo>
                  <a:cubicBezTo>
                    <a:pt x="317" y="114"/>
                    <a:pt x="318" y="112"/>
                    <a:pt x="318" y="111"/>
                  </a:cubicBezTo>
                  <a:close/>
                  <a:moveTo>
                    <a:pt x="380" y="90"/>
                  </a:moveTo>
                  <a:cubicBezTo>
                    <a:pt x="381" y="89"/>
                    <a:pt x="381" y="88"/>
                    <a:pt x="381" y="88"/>
                  </a:cubicBezTo>
                  <a:cubicBezTo>
                    <a:pt x="381" y="87"/>
                    <a:pt x="381" y="87"/>
                    <a:pt x="381" y="87"/>
                  </a:cubicBezTo>
                  <a:cubicBezTo>
                    <a:pt x="385" y="87"/>
                    <a:pt x="390" y="90"/>
                    <a:pt x="391" y="94"/>
                  </a:cubicBezTo>
                  <a:cubicBezTo>
                    <a:pt x="391" y="94"/>
                    <a:pt x="391" y="94"/>
                    <a:pt x="391" y="94"/>
                  </a:cubicBezTo>
                  <a:cubicBezTo>
                    <a:pt x="393" y="99"/>
                    <a:pt x="391" y="103"/>
                    <a:pt x="387" y="106"/>
                  </a:cubicBezTo>
                  <a:cubicBezTo>
                    <a:pt x="387" y="106"/>
                    <a:pt x="387" y="106"/>
                    <a:pt x="387" y="106"/>
                  </a:cubicBezTo>
                  <a:cubicBezTo>
                    <a:pt x="387" y="105"/>
                    <a:pt x="386" y="105"/>
                    <a:pt x="385" y="104"/>
                  </a:cubicBezTo>
                  <a:cubicBezTo>
                    <a:pt x="384" y="104"/>
                    <a:pt x="383" y="104"/>
                    <a:pt x="382" y="104"/>
                  </a:cubicBezTo>
                  <a:cubicBezTo>
                    <a:pt x="381" y="105"/>
                    <a:pt x="381" y="105"/>
                    <a:pt x="381" y="105"/>
                  </a:cubicBezTo>
                  <a:cubicBezTo>
                    <a:pt x="382" y="107"/>
                    <a:pt x="382" y="107"/>
                    <a:pt x="382" y="107"/>
                  </a:cubicBezTo>
                  <a:cubicBezTo>
                    <a:pt x="381" y="107"/>
                    <a:pt x="381" y="108"/>
                    <a:pt x="381" y="108"/>
                  </a:cubicBezTo>
                  <a:cubicBezTo>
                    <a:pt x="351" y="119"/>
                    <a:pt x="351" y="119"/>
                    <a:pt x="351" y="119"/>
                  </a:cubicBezTo>
                  <a:cubicBezTo>
                    <a:pt x="351" y="119"/>
                    <a:pt x="351" y="119"/>
                    <a:pt x="351" y="119"/>
                  </a:cubicBezTo>
                  <a:cubicBezTo>
                    <a:pt x="350" y="117"/>
                    <a:pt x="349" y="117"/>
                    <a:pt x="347" y="117"/>
                  </a:cubicBezTo>
                  <a:cubicBezTo>
                    <a:pt x="342" y="105"/>
                    <a:pt x="342" y="105"/>
                    <a:pt x="342" y="105"/>
                  </a:cubicBezTo>
                  <a:cubicBezTo>
                    <a:pt x="344" y="104"/>
                    <a:pt x="345" y="102"/>
                    <a:pt x="345" y="101"/>
                  </a:cubicBezTo>
                  <a:cubicBezTo>
                    <a:pt x="345" y="100"/>
                    <a:pt x="345" y="100"/>
                    <a:pt x="345" y="100"/>
                  </a:cubicBezTo>
                  <a:cubicBezTo>
                    <a:pt x="375" y="89"/>
                    <a:pt x="375" y="89"/>
                    <a:pt x="375" y="89"/>
                  </a:cubicBezTo>
                  <a:cubicBezTo>
                    <a:pt x="375" y="90"/>
                    <a:pt x="376" y="90"/>
                    <a:pt x="376" y="90"/>
                  </a:cubicBezTo>
                  <a:cubicBezTo>
                    <a:pt x="377" y="92"/>
                    <a:pt x="377" y="92"/>
                    <a:pt x="377" y="92"/>
                  </a:cubicBezTo>
                  <a:cubicBezTo>
                    <a:pt x="378" y="92"/>
                    <a:pt x="378" y="92"/>
                    <a:pt x="378" y="92"/>
                  </a:cubicBezTo>
                  <a:cubicBezTo>
                    <a:pt x="379" y="92"/>
                    <a:pt x="380" y="91"/>
                    <a:pt x="380" y="90"/>
                  </a:cubicBezTo>
                  <a:close/>
                  <a:moveTo>
                    <a:pt x="333" y="157"/>
                  </a:moveTo>
                  <a:cubicBezTo>
                    <a:pt x="333" y="157"/>
                    <a:pt x="333" y="156"/>
                    <a:pt x="333" y="156"/>
                  </a:cubicBezTo>
                  <a:cubicBezTo>
                    <a:pt x="337" y="155"/>
                    <a:pt x="341" y="158"/>
                    <a:pt x="343" y="162"/>
                  </a:cubicBezTo>
                  <a:cubicBezTo>
                    <a:pt x="343" y="162"/>
                    <a:pt x="343" y="162"/>
                    <a:pt x="343" y="162"/>
                  </a:cubicBezTo>
                  <a:cubicBezTo>
                    <a:pt x="344" y="166"/>
                    <a:pt x="342" y="171"/>
                    <a:pt x="339" y="173"/>
                  </a:cubicBezTo>
                  <a:cubicBezTo>
                    <a:pt x="338" y="172"/>
                    <a:pt x="336" y="172"/>
                    <a:pt x="334" y="172"/>
                  </a:cubicBezTo>
                  <a:cubicBezTo>
                    <a:pt x="334" y="173"/>
                    <a:pt x="334" y="173"/>
                    <a:pt x="334" y="173"/>
                  </a:cubicBezTo>
                  <a:cubicBezTo>
                    <a:pt x="334" y="175"/>
                    <a:pt x="334" y="175"/>
                    <a:pt x="334" y="175"/>
                  </a:cubicBezTo>
                  <a:cubicBezTo>
                    <a:pt x="334" y="175"/>
                    <a:pt x="333" y="176"/>
                    <a:pt x="333" y="176"/>
                  </a:cubicBezTo>
                  <a:cubicBezTo>
                    <a:pt x="303" y="187"/>
                    <a:pt x="303" y="187"/>
                    <a:pt x="303" y="187"/>
                  </a:cubicBezTo>
                  <a:cubicBezTo>
                    <a:pt x="303" y="187"/>
                    <a:pt x="303" y="187"/>
                    <a:pt x="303" y="187"/>
                  </a:cubicBezTo>
                  <a:cubicBezTo>
                    <a:pt x="303" y="185"/>
                    <a:pt x="301" y="185"/>
                    <a:pt x="299" y="185"/>
                  </a:cubicBezTo>
                  <a:cubicBezTo>
                    <a:pt x="295" y="172"/>
                    <a:pt x="295" y="172"/>
                    <a:pt x="295" y="172"/>
                  </a:cubicBezTo>
                  <a:cubicBezTo>
                    <a:pt x="296" y="172"/>
                    <a:pt x="298" y="170"/>
                    <a:pt x="297" y="168"/>
                  </a:cubicBezTo>
                  <a:cubicBezTo>
                    <a:pt x="297" y="168"/>
                    <a:pt x="297" y="168"/>
                    <a:pt x="297" y="168"/>
                  </a:cubicBezTo>
                  <a:cubicBezTo>
                    <a:pt x="327" y="157"/>
                    <a:pt x="327" y="157"/>
                    <a:pt x="327" y="157"/>
                  </a:cubicBezTo>
                  <a:cubicBezTo>
                    <a:pt x="327" y="157"/>
                    <a:pt x="328" y="157"/>
                    <a:pt x="328" y="157"/>
                  </a:cubicBezTo>
                  <a:cubicBezTo>
                    <a:pt x="329" y="160"/>
                    <a:pt x="329" y="160"/>
                    <a:pt x="329" y="160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31" y="159"/>
                    <a:pt x="332" y="158"/>
                    <a:pt x="333" y="157"/>
                  </a:cubicBezTo>
                  <a:close/>
                  <a:moveTo>
                    <a:pt x="340" y="180"/>
                  </a:moveTo>
                  <a:cubicBezTo>
                    <a:pt x="341" y="179"/>
                    <a:pt x="341" y="179"/>
                    <a:pt x="340" y="178"/>
                  </a:cubicBezTo>
                  <a:cubicBezTo>
                    <a:pt x="345" y="178"/>
                    <a:pt x="349" y="180"/>
                    <a:pt x="350" y="184"/>
                  </a:cubicBezTo>
                  <a:cubicBezTo>
                    <a:pt x="350" y="184"/>
                    <a:pt x="350" y="184"/>
                    <a:pt x="350" y="184"/>
                  </a:cubicBezTo>
                  <a:cubicBezTo>
                    <a:pt x="352" y="188"/>
                    <a:pt x="350" y="193"/>
                    <a:pt x="346" y="196"/>
                  </a:cubicBezTo>
                  <a:cubicBezTo>
                    <a:pt x="346" y="195"/>
                    <a:pt x="346" y="195"/>
                    <a:pt x="345" y="194"/>
                  </a:cubicBezTo>
                  <a:cubicBezTo>
                    <a:pt x="344" y="194"/>
                    <a:pt x="343" y="194"/>
                    <a:pt x="341" y="195"/>
                  </a:cubicBezTo>
                  <a:cubicBezTo>
                    <a:pt x="341" y="195"/>
                    <a:pt x="341" y="195"/>
                    <a:pt x="341" y="195"/>
                  </a:cubicBezTo>
                  <a:cubicBezTo>
                    <a:pt x="342" y="197"/>
                    <a:pt x="342" y="197"/>
                    <a:pt x="342" y="197"/>
                  </a:cubicBezTo>
                  <a:cubicBezTo>
                    <a:pt x="341" y="198"/>
                    <a:pt x="341" y="198"/>
                    <a:pt x="341" y="198"/>
                  </a:cubicBezTo>
                  <a:cubicBezTo>
                    <a:pt x="311" y="209"/>
                    <a:pt x="311" y="209"/>
                    <a:pt x="311" y="209"/>
                  </a:cubicBezTo>
                  <a:cubicBezTo>
                    <a:pt x="311" y="209"/>
                    <a:pt x="311" y="209"/>
                    <a:pt x="311" y="209"/>
                  </a:cubicBezTo>
                  <a:cubicBezTo>
                    <a:pt x="311" y="208"/>
                    <a:pt x="310" y="208"/>
                    <a:pt x="309" y="208"/>
                  </a:cubicBezTo>
                  <a:cubicBezTo>
                    <a:pt x="308" y="207"/>
                    <a:pt x="307" y="207"/>
                    <a:pt x="306" y="208"/>
                  </a:cubicBezTo>
                  <a:cubicBezTo>
                    <a:pt x="302" y="195"/>
                    <a:pt x="302" y="195"/>
                    <a:pt x="302" y="195"/>
                  </a:cubicBezTo>
                  <a:cubicBezTo>
                    <a:pt x="304" y="194"/>
                    <a:pt x="305" y="192"/>
                    <a:pt x="305" y="191"/>
                  </a:cubicBezTo>
                  <a:cubicBezTo>
                    <a:pt x="305" y="191"/>
                    <a:pt x="305" y="191"/>
                    <a:pt x="305" y="191"/>
                  </a:cubicBezTo>
                  <a:cubicBezTo>
                    <a:pt x="334" y="180"/>
                    <a:pt x="334" y="180"/>
                    <a:pt x="334" y="180"/>
                  </a:cubicBezTo>
                  <a:cubicBezTo>
                    <a:pt x="335" y="180"/>
                    <a:pt x="335" y="180"/>
                    <a:pt x="336" y="180"/>
                  </a:cubicBezTo>
                  <a:cubicBezTo>
                    <a:pt x="337" y="182"/>
                    <a:pt x="337" y="182"/>
                    <a:pt x="337" y="182"/>
                  </a:cubicBezTo>
                  <a:cubicBezTo>
                    <a:pt x="337" y="182"/>
                    <a:pt x="337" y="182"/>
                    <a:pt x="337" y="182"/>
                  </a:cubicBezTo>
                  <a:cubicBezTo>
                    <a:pt x="339" y="182"/>
                    <a:pt x="340" y="181"/>
                    <a:pt x="340" y="180"/>
                  </a:cubicBezTo>
                  <a:close/>
                  <a:moveTo>
                    <a:pt x="403" y="155"/>
                  </a:moveTo>
                  <a:cubicBezTo>
                    <a:pt x="403" y="154"/>
                    <a:pt x="403" y="154"/>
                    <a:pt x="403" y="154"/>
                  </a:cubicBezTo>
                  <a:cubicBezTo>
                    <a:pt x="408" y="154"/>
                    <a:pt x="412" y="157"/>
                    <a:pt x="413" y="161"/>
                  </a:cubicBezTo>
                  <a:cubicBezTo>
                    <a:pt x="413" y="161"/>
                    <a:pt x="413" y="161"/>
                    <a:pt x="413" y="161"/>
                  </a:cubicBezTo>
                  <a:cubicBezTo>
                    <a:pt x="415" y="166"/>
                    <a:pt x="413" y="170"/>
                    <a:pt x="409" y="173"/>
                  </a:cubicBezTo>
                  <a:cubicBezTo>
                    <a:pt x="409" y="173"/>
                    <a:pt x="409" y="173"/>
                    <a:pt x="409" y="173"/>
                  </a:cubicBezTo>
                  <a:cubicBezTo>
                    <a:pt x="409" y="171"/>
                    <a:pt x="406" y="171"/>
                    <a:pt x="404" y="172"/>
                  </a:cubicBezTo>
                  <a:cubicBezTo>
                    <a:pt x="403" y="172"/>
                    <a:pt x="403" y="172"/>
                    <a:pt x="403" y="172"/>
                  </a:cubicBezTo>
                  <a:cubicBezTo>
                    <a:pt x="404" y="174"/>
                    <a:pt x="404" y="174"/>
                    <a:pt x="404" y="174"/>
                  </a:cubicBezTo>
                  <a:cubicBezTo>
                    <a:pt x="404" y="175"/>
                    <a:pt x="403" y="175"/>
                    <a:pt x="403" y="175"/>
                  </a:cubicBezTo>
                  <a:cubicBezTo>
                    <a:pt x="373" y="186"/>
                    <a:pt x="373" y="186"/>
                    <a:pt x="373" y="186"/>
                  </a:cubicBezTo>
                  <a:cubicBezTo>
                    <a:pt x="373" y="186"/>
                    <a:pt x="373" y="186"/>
                    <a:pt x="373" y="186"/>
                  </a:cubicBezTo>
                  <a:cubicBezTo>
                    <a:pt x="373" y="185"/>
                    <a:pt x="371" y="184"/>
                    <a:pt x="369" y="185"/>
                  </a:cubicBezTo>
                  <a:cubicBezTo>
                    <a:pt x="365" y="172"/>
                    <a:pt x="365" y="172"/>
                    <a:pt x="365" y="172"/>
                  </a:cubicBezTo>
                  <a:cubicBezTo>
                    <a:pt x="366" y="171"/>
                    <a:pt x="367" y="171"/>
                    <a:pt x="367" y="170"/>
                  </a:cubicBezTo>
                  <a:cubicBezTo>
                    <a:pt x="367" y="169"/>
                    <a:pt x="367" y="168"/>
                    <a:pt x="367" y="168"/>
                  </a:cubicBezTo>
                  <a:cubicBezTo>
                    <a:pt x="367" y="167"/>
                    <a:pt x="367" y="167"/>
                    <a:pt x="367" y="167"/>
                  </a:cubicBezTo>
                  <a:cubicBezTo>
                    <a:pt x="397" y="157"/>
                    <a:pt x="397" y="157"/>
                    <a:pt x="397" y="157"/>
                  </a:cubicBezTo>
                  <a:cubicBezTo>
                    <a:pt x="397" y="157"/>
                    <a:pt x="398" y="157"/>
                    <a:pt x="399" y="157"/>
                  </a:cubicBezTo>
                  <a:cubicBezTo>
                    <a:pt x="399" y="159"/>
                    <a:pt x="399" y="159"/>
                    <a:pt x="399" y="159"/>
                  </a:cubicBezTo>
                  <a:cubicBezTo>
                    <a:pt x="400" y="159"/>
                    <a:pt x="400" y="159"/>
                    <a:pt x="400" y="159"/>
                  </a:cubicBezTo>
                  <a:cubicBezTo>
                    <a:pt x="402" y="158"/>
                    <a:pt x="404" y="156"/>
                    <a:pt x="403" y="155"/>
                  </a:cubicBezTo>
                  <a:close/>
                  <a:moveTo>
                    <a:pt x="279" y="220"/>
                  </a:moveTo>
                  <a:cubicBezTo>
                    <a:pt x="279" y="221"/>
                    <a:pt x="278" y="221"/>
                    <a:pt x="278" y="221"/>
                  </a:cubicBezTo>
                  <a:cubicBezTo>
                    <a:pt x="248" y="232"/>
                    <a:pt x="248" y="232"/>
                    <a:pt x="248" y="232"/>
                  </a:cubicBezTo>
                  <a:cubicBezTo>
                    <a:pt x="248" y="232"/>
                    <a:pt x="248" y="232"/>
                    <a:pt x="248" y="232"/>
                  </a:cubicBezTo>
                  <a:cubicBezTo>
                    <a:pt x="248" y="231"/>
                    <a:pt x="247" y="231"/>
                    <a:pt x="247" y="231"/>
                  </a:cubicBezTo>
                  <a:cubicBezTo>
                    <a:pt x="246" y="230"/>
                    <a:pt x="244" y="230"/>
                    <a:pt x="243" y="231"/>
                  </a:cubicBezTo>
                  <a:cubicBezTo>
                    <a:pt x="239" y="218"/>
                    <a:pt x="239" y="218"/>
                    <a:pt x="239" y="218"/>
                  </a:cubicBezTo>
                  <a:cubicBezTo>
                    <a:pt x="241" y="217"/>
                    <a:pt x="243" y="215"/>
                    <a:pt x="242" y="214"/>
                  </a:cubicBezTo>
                  <a:cubicBezTo>
                    <a:pt x="242" y="214"/>
                    <a:pt x="242" y="214"/>
                    <a:pt x="242" y="214"/>
                  </a:cubicBezTo>
                  <a:cubicBezTo>
                    <a:pt x="272" y="203"/>
                    <a:pt x="272" y="203"/>
                    <a:pt x="272" y="203"/>
                  </a:cubicBezTo>
                  <a:cubicBezTo>
                    <a:pt x="272" y="203"/>
                    <a:pt x="273" y="203"/>
                    <a:pt x="273" y="203"/>
                  </a:cubicBezTo>
                  <a:cubicBezTo>
                    <a:pt x="274" y="205"/>
                    <a:pt x="274" y="205"/>
                    <a:pt x="274" y="205"/>
                  </a:cubicBezTo>
                  <a:cubicBezTo>
                    <a:pt x="275" y="205"/>
                    <a:pt x="275" y="205"/>
                    <a:pt x="275" y="205"/>
                  </a:cubicBezTo>
                  <a:cubicBezTo>
                    <a:pt x="276" y="205"/>
                    <a:pt x="277" y="204"/>
                    <a:pt x="278" y="203"/>
                  </a:cubicBezTo>
                  <a:cubicBezTo>
                    <a:pt x="278" y="202"/>
                    <a:pt x="278" y="202"/>
                    <a:pt x="278" y="201"/>
                  </a:cubicBezTo>
                  <a:cubicBezTo>
                    <a:pt x="282" y="201"/>
                    <a:pt x="286" y="203"/>
                    <a:pt x="287" y="207"/>
                  </a:cubicBezTo>
                  <a:cubicBezTo>
                    <a:pt x="288" y="208"/>
                    <a:pt x="288" y="208"/>
                    <a:pt x="288" y="208"/>
                  </a:cubicBezTo>
                  <a:cubicBezTo>
                    <a:pt x="289" y="212"/>
                    <a:pt x="287" y="216"/>
                    <a:pt x="284" y="219"/>
                  </a:cubicBezTo>
                  <a:cubicBezTo>
                    <a:pt x="283" y="217"/>
                    <a:pt x="281" y="217"/>
                    <a:pt x="279" y="218"/>
                  </a:cubicBezTo>
                  <a:cubicBezTo>
                    <a:pt x="278" y="218"/>
                    <a:pt x="278" y="218"/>
                    <a:pt x="278" y="218"/>
                  </a:cubicBezTo>
                  <a:lnTo>
                    <a:pt x="279" y="220"/>
                  </a:lnTo>
                  <a:close/>
                  <a:moveTo>
                    <a:pt x="216" y="243"/>
                  </a:moveTo>
                  <a:cubicBezTo>
                    <a:pt x="216" y="244"/>
                    <a:pt x="215" y="244"/>
                    <a:pt x="215" y="245"/>
                  </a:cubicBezTo>
                  <a:cubicBezTo>
                    <a:pt x="185" y="256"/>
                    <a:pt x="185" y="256"/>
                    <a:pt x="185" y="256"/>
                  </a:cubicBezTo>
                  <a:cubicBezTo>
                    <a:pt x="185" y="255"/>
                    <a:pt x="185" y="255"/>
                    <a:pt x="185" y="255"/>
                  </a:cubicBezTo>
                  <a:cubicBezTo>
                    <a:pt x="185" y="255"/>
                    <a:pt x="184" y="254"/>
                    <a:pt x="184" y="254"/>
                  </a:cubicBezTo>
                  <a:cubicBezTo>
                    <a:pt x="183" y="253"/>
                    <a:pt x="182" y="253"/>
                    <a:pt x="181" y="254"/>
                  </a:cubicBezTo>
                  <a:cubicBezTo>
                    <a:pt x="176" y="241"/>
                    <a:pt x="176" y="241"/>
                    <a:pt x="176" y="241"/>
                  </a:cubicBezTo>
                  <a:cubicBezTo>
                    <a:pt x="177" y="241"/>
                    <a:pt x="178" y="240"/>
                    <a:pt x="179" y="239"/>
                  </a:cubicBezTo>
                  <a:cubicBezTo>
                    <a:pt x="179" y="238"/>
                    <a:pt x="179" y="238"/>
                    <a:pt x="179" y="237"/>
                  </a:cubicBezTo>
                  <a:cubicBezTo>
                    <a:pt x="179" y="237"/>
                    <a:pt x="179" y="237"/>
                    <a:pt x="179" y="237"/>
                  </a:cubicBezTo>
                  <a:cubicBezTo>
                    <a:pt x="209" y="226"/>
                    <a:pt x="209" y="226"/>
                    <a:pt x="209" y="226"/>
                  </a:cubicBezTo>
                  <a:cubicBezTo>
                    <a:pt x="209" y="226"/>
                    <a:pt x="210" y="226"/>
                    <a:pt x="210" y="226"/>
                  </a:cubicBezTo>
                  <a:cubicBezTo>
                    <a:pt x="211" y="228"/>
                    <a:pt x="211" y="228"/>
                    <a:pt x="211" y="228"/>
                  </a:cubicBezTo>
                  <a:cubicBezTo>
                    <a:pt x="212" y="228"/>
                    <a:pt x="212" y="228"/>
                    <a:pt x="212" y="228"/>
                  </a:cubicBezTo>
                  <a:cubicBezTo>
                    <a:pt x="213" y="228"/>
                    <a:pt x="214" y="227"/>
                    <a:pt x="215" y="226"/>
                  </a:cubicBezTo>
                  <a:cubicBezTo>
                    <a:pt x="215" y="225"/>
                    <a:pt x="215" y="225"/>
                    <a:pt x="215" y="224"/>
                  </a:cubicBezTo>
                  <a:cubicBezTo>
                    <a:pt x="219" y="224"/>
                    <a:pt x="223" y="226"/>
                    <a:pt x="225" y="230"/>
                  </a:cubicBezTo>
                  <a:cubicBezTo>
                    <a:pt x="225" y="231"/>
                    <a:pt x="225" y="231"/>
                    <a:pt x="225" y="231"/>
                  </a:cubicBezTo>
                  <a:cubicBezTo>
                    <a:pt x="226" y="235"/>
                    <a:pt x="224" y="239"/>
                    <a:pt x="221" y="242"/>
                  </a:cubicBezTo>
                  <a:cubicBezTo>
                    <a:pt x="220" y="240"/>
                    <a:pt x="218" y="240"/>
                    <a:pt x="216" y="241"/>
                  </a:cubicBezTo>
                  <a:cubicBezTo>
                    <a:pt x="215" y="241"/>
                    <a:pt x="215" y="241"/>
                    <a:pt x="215" y="241"/>
                  </a:cubicBezTo>
                  <a:lnTo>
                    <a:pt x="216" y="243"/>
                  </a:lnTo>
                  <a:close/>
                  <a:moveTo>
                    <a:pt x="185" y="135"/>
                  </a:moveTo>
                  <a:cubicBezTo>
                    <a:pt x="190" y="135"/>
                    <a:pt x="193" y="137"/>
                    <a:pt x="195" y="141"/>
                  </a:cubicBezTo>
                  <a:cubicBezTo>
                    <a:pt x="195" y="141"/>
                    <a:pt x="195" y="141"/>
                    <a:pt x="195" y="141"/>
                  </a:cubicBezTo>
                  <a:cubicBezTo>
                    <a:pt x="196" y="145"/>
                    <a:pt x="195" y="150"/>
                    <a:pt x="191" y="152"/>
                  </a:cubicBezTo>
                  <a:cubicBezTo>
                    <a:pt x="190" y="151"/>
                    <a:pt x="188" y="151"/>
                    <a:pt x="186" y="151"/>
                  </a:cubicBezTo>
                  <a:cubicBezTo>
                    <a:pt x="186" y="152"/>
                    <a:pt x="186" y="152"/>
                    <a:pt x="186" y="152"/>
                  </a:cubicBezTo>
                  <a:cubicBezTo>
                    <a:pt x="186" y="154"/>
                    <a:pt x="186" y="154"/>
                    <a:pt x="186" y="154"/>
                  </a:cubicBezTo>
                  <a:cubicBezTo>
                    <a:pt x="186" y="154"/>
                    <a:pt x="185" y="155"/>
                    <a:pt x="185" y="155"/>
                  </a:cubicBezTo>
                  <a:cubicBezTo>
                    <a:pt x="156" y="166"/>
                    <a:pt x="156" y="166"/>
                    <a:pt x="156" y="166"/>
                  </a:cubicBezTo>
                  <a:cubicBezTo>
                    <a:pt x="155" y="166"/>
                    <a:pt x="155" y="166"/>
                    <a:pt x="155" y="166"/>
                  </a:cubicBezTo>
                  <a:cubicBezTo>
                    <a:pt x="155" y="164"/>
                    <a:pt x="153" y="164"/>
                    <a:pt x="151" y="164"/>
                  </a:cubicBezTo>
                  <a:cubicBezTo>
                    <a:pt x="147" y="152"/>
                    <a:pt x="147" y="152"/>
                    <a:pt x="147" y="152"/>
                  </a:cubicBezTo>
                  <a:cubicBezTo>
                    <a:pt x="148" y="151"/>
                    <a:pt x="149" y="151"/>
                    <a:pt x="149" y="150"/>
                  </a:cubicBezTo>
                  <a:cubicBezTo>
                    <a:pt x="149" y="149"/>
                    <a:pt x="150" y="148"/>
                    <a:pt x="149" y="148"/>
                  </a:cubicBezTo>
                  <a:cubicBezTo>
                    <a:pt x="149" y="147"/>
                    <a:pt x="149" y="147"/>
                    <a:pt x="149" y="147"/>
                  </a:cubicBezTo>
                  <a:cubicBezTo>
                    <a:pt x="179" y="136"/>
                    <a:pt x="179" y="136"/>
                    <a:pt x="179" y="136"/>
                  </a:cubicBezTo>
                  <a:cubicBezTo>
                    <a:pt x="179" y="137"/>
                    <a:pt x="180" y="137"/>
                    <a:pt x="181" y="137"/>
                  </a:cubicBezTo>
                  <a:cubicBezTo>
                    <a:pt x="181" y="139"/>
                    <a:pt x="181" y="139"/>
                    <a:pt x="181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4" y="138"/>
                    <a:pt x="185" y="136"/>
                    <a:pt x="185" y="135"/>
                  </a:cubicBezTo>
                  <a:close/>
                  <a:moveTo>
                    <a:pt x="248" y="113"/>
                  </a:moveTo>
                  <a:cubicBezTo>
                    <a:pt x="248" y="113"/>
                    <a:pt x="248" y="112"/>
                    <a:pt x="248" y="112"/>
                  </a:cubicBezTo>
                  <a:cubicBezTo>
                    <a:pt x="253" y="111"/>
                    <a:pt x="256" y="114"/>
                    <a:pt x="258" y="118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9" y="122"/>
                    <a:pt x="258" y="127"/>
                    <a:pt x="254" y="129"/>
                  </a:cubicBezTo>
                  <a:cubicBezTo>
                    <a:pt x="253" y="128"/>
                    <a:pt x="251" y="128"/>
                    <a:pt x="249" y="128"/>
                  </a:cubicBezTo>
                  <a:cubicBezTo>
                    <a:pt x="249" y="128"/>
                    <a:pt x="249" y="128"/>
                    <a:pt x="249" y="128"/>
                  </a:cubicBezTo>
                  <a:cubicBezTo>
                    <a:pt x="249" y="131"/>
                    <a:pt x="249" y="131"/>
                    <a:pt x="249" y="131"/>
                  </a:cubicBezTo>
                  <a:cubicBezTo>
                    <a:pt x="249" y="131"/>
                    <a:pt x="248" y="132"/>
                    <a:pt x="248" y="132"/>
                  </a:cubicBezTo>
                  <a:cubicBezTo>
                    <a:pt x="218" y="143"/>
                    <a:pt x="218" y="143"/>
                    <a:pt x="218" y="143"/>
                  </a:cubicBezTo>
                  <a:cubicBezTo>
                    <a:pt x="218" y="143"/>
                    <a:pt x="218" y="143"/>
                    <a:pt x="218" y="143"/>
                  </a:cubicBezTo>
                  <a:cubicBezTo>
                    <a:pt x="218" y="141"/>
                    <a:pt x="216" y="141"/>
                    <a:pt x="214" y="141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1" y="128"/>
                    <a:pt x="213" y="126"/>
                    <a:pt x="212" y="124"/>
                  </a:cubicBezTo>
                  <a:cubicBezTo>
                    <a:pt x="212" y="124"/>
                    <a:pt x="212" y="124"/>
                    <a:pt x="212" y="124"/>
                  </a:cubicBezTo>
                  <a:cubicBezTo>
                    <a:pt x="242" y="113"/>
                    <a:pt x="242" y="113"/>
                    <a:pt x="242" y="113"/>
                  </a:cubicBezTo>
                  <a:cubicBezTo>
                    <a:pt x="242" y="113"/>
                    <a:pt x="243" y="114"/>
                    <a:pt x="244" y="113"/>
                  </a:cubicBezTo>
                  <a:cubicBezTo>
                    <a:pt x="244" y="116"/>
                    <a:pt x="244" y="116"/>
                    <a:pt x="244" y="116"/>
                  </a:cubicBezTo>
                  <a:cubicBezTo>
                    <a:pt x="245" y="116"/>
                    <a:pt x="245" y="116"/>
                    <a:pt x="245" y="116"/>
                  </a:cubicBezTo>
                  <a:cubicBezTo>
                    <a:pt x="246" y="115"/>
                    <a:pt x="247" y="114"/>
                    <a:pt x="248" y="113"/>
                  </a:cubicBezTo>
                  <a:close/>
                  <a:moveTo>
                    <a:pt x="256" y="134"/>
                  </a:moveTo>
                  <a:cubicBezTo>
                    <a:pt x="260" y="134"/>
                    <a:pt x="264" y="136"/>
                    <a:pt x="265" y="140"/>
                  </a:cubicBezTo>
                  <a:cubicBezTo>
                    <a:pt x="265" y="140"/>
                    <a:pt x="265" y="140"/>
                    <a:pt x="265" y="140"/>
                  </a:cubicBezTo>
                  <a:cubicBezTo>
                    <a:pt x="267" y="144"/>
                    <a:pt x="265" y="149"/>
                    <a:pt x="261" y="152"/>
                  </a:cubicBezTo>
                  <a:cubicBezTo>
                    <a:pt x="261" y="151"/>
                    <a:pt x="261" y="151"/>
                    <a:pt x="260" y="150"/>
                  </a:cubicBezTo>
                  <a:cubicBezTo>
                    <a:pt x="259" y="150"/>
                    <a:pt x="258" y="150"/>
                    <a:pt x="257" y="150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6" y="153"/>
                    <a:pt x="256" y="154"/>
                    <a:pt x="256" y="154"/>
                  </a:cubicBezTo>
                  <a:cubicBezTo>
                    <a:pt x="226" y="165"/>
                    <a:pt x="226" y="165"/>
                    <a:pt x="226" y="165"/>
                  </a:cubicBezTo>
                  <a:cubicBezTo>
                    <a:pt x="226" y="165"/>
                    <a:pt x="226" y="165"/>
                    <a:pt x="226" y="165"/>
                  </a:cubicBezTo>
                  <a:cubicBezTo>
                    <a:pt x="225" y="163"/>
                    <a:pt x="223" y="163"/>
                    <a:pt x="221" y="164"/>
                  </a:cubicBezTo>
                  <a:cubicBezTo>
                    <a:pt x="217" y="151"/>
                    <a:pt x="217" y="151"/>
                    <a:pt x="217" y="151"/>
                  </a:cubicBezTo>
                  <a:cubicBezTo>
                    <a:pt x="219" y="150"/>
                    <a:pt x="220" y="148"/>
                    <a:pt x="220" y="147"/>
                  </a:cubicBezTo>
                  <a:cubicBezTo>
                    <a:pt x="220" y="146"/>
                    <a:pt x="220" y="146"/>
                    <a:pt x="220" y="146"/>
                  </a:cubicBezTo>
                  <a:cubicBezTo>
                    <a:pt x="249" y="136"/>
                    <a:pt x="249" y="136"/>
                    <a:pt x="249" y="136"/>
                  </a:cubicBezTo>
                  <a:cubicBezTo>
                    <a:pt x="250" y="136"/>
                    <a:pt x="250" y="136"/>
                    <a:pt x="251" y="136"/>
                  </a:cubicBezTo>
                  <a:cubicBezTo>
                    <a:pt x="252" y="138"/>
                    <a:pt x="252" y="138"/>
                    <a:pt x="252" y="138"/>
                  </a:cubicBezTo>
                  <a:cubicBezTo>
                    <a:pt x="252" y="138"/>
                    <a:pt x="252" y="138"/>
                    <a:pt x="252" y="138"/>
                  </a:cubicBezTo>
                  <a:cubicBezTo>
                    <a:pt x="254" y="137"/>
                    <a:pt x="256" y="135"/>
                    <a:pt x="256" y="134"/>
                  </a:cubicBezTo>
                  <a:close/>
                  <a:moveTo>
                    <a:pt x="263" y="156"/>
                  </a:moveTo>
                  <a:cubicBezTo>
                    <a:pt x="267" y="156"/>
                    <a:pt x="271" y="158"/>
                    <a:pt x="273" y="162"/>
                  </a:cubicBezTo>
                  <a:cubicBezTo>
                    <a:pt x="273" y="163"/>
                    <a:pt x="273" y="163"/>
                    <a:pt x="273" y="163"/>
                  </a:cubicBezTo>
                  <a:cubicBezTo>
                    <a:pt x="273" y="163"/>
                    <a:pt x="273" y="163"/>
                    <a:pt x="273" y="163"/>
                  </a:cubicBezTo>
                  <a:cubicBezTo>
                    <a:pt x="274" y="167"/>
                    <a:pt x="272" y="171"/>
                    <a:pt x="269" y="174"/>
                  </a:cubicBezTo>
                  <a:cubicBezTo>
                    <a:pt x="268" y="173"/>
                    <a:pt x="266" y="172"/>
                    <a:pt x="264" y="173"/>
                  </a:cubicBezTo>
                  <a:cubicBezTo>
                    <a:pt x="263" y="173"/>
                    <a:pt x="263" y="173"/>
                    <a:pt x="263" y="173"/>
                  </a:cubicBezTo>
                  <a:cubicBezTo>
                    <a:pt x="264" y="175"/>
                    <a:pt x="264" y="175"/>
                    <a:pt x="264" y="175"/>
                  </a:cubicBezTo>
                  <a:cubicBezTo>
                    <a:pt x="264" y="176"/>
                    <a:pt x="263" y="176"/>
                    <a:pt x="263" y="177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3" y="186"/>
                    <a:pt x="231" y="185"/>
                    <a:pt x="228" y="186"/>
                  </a:cubicBezTo>
                  <a:cubicBezTo>
                    <a:pt x="227" y="180"/>
                    <a:pt x="227" y="180"/>
                    <a:pt x="227" y="180"/>
                  </a:cubicBezTo>
                  <a:cubicBezTo>
                    <a:pt x="224" y="173"/>
                    <a:pt x="224" y="173"/>
                    <a:pt x="224" y="173"/>
                  </a:cubicBezTo>
                  <a:cubicBezTo>
                    <a:pt x="225" y="173"/>
                    <a:pt x="226" y="172"/>
                    <a:pt x="227" y="171"/>
                  </a:cubicBezTo>
                  <a:cubicBezTo>
                    <a:pt x="227" y="170"/>
                    <a:pt x="227" y="170"/>
                    <a:pt x="227" y="169"/>
                  </a:cubicBezTo>
                  <a:cubicBezTo>
                    <a:pt x="227" y="169"/>
                    <a:pt x="227" y="169"/>
                    <a:pt x="227" y="169"/>
                  </a:cubicBezTo>
                  <a:cubicBezTo>
                    <a:pt x="257" y="158"/>
                    <a:pt x="257" y="158"/>
                    <a:pt x="257" y="158"/>
                  </a:cubicBezTo>
                  <a:cubicBezTo>
                    <a:pt x="257" y="158"/>
                    <a:pt x="258" y="158"/>
                    <a:pt x="258" y="158"/>
                  </a:cubicBezTo>
                  <a:cubicBezTo>
                    <a:pt x="259" y="160"/>
                    <a:pt x="259" y="160"/>
                    <a:pt x="259" y="160"/>
                  </a:cubicBezTo>
                  <a:cubicBezTo>
                    <a:pt x="260" y="160"/>
                    <a:pt x="260" y="160"/>
                    <a:pt x="260" y="160"/>
                  </a:cubicBezTo>
                  <a:cubicBezTo>
                    <a:pt x="262" y="159"/>
                    <a:pt x="263" y="158"/>
                    <a:pt x="263" y="156"/>
                  </a:cubicBezTo>
                  <a:close/>
                  <a:moveTo>
                    <a:pt x="270" y="179"/>
                  </a:moveTo>
                  <a:cubicBezTo>
                    <a:pt x="275" y="178"/>
                    <a:pt x="279" y="181"/>
                    <a:pt x="280" y="185"/>
                  </a:cubicBezTo>
                  <a:cubicBezTo>
                    <a:pt x="280" y="185"/>
                    <a:pt x="280" y="185"/>
                    <a:pt x="280" y="185"/>
                  </a:cubicBezTo>
                  <a:cubicBezTo>
                    <a:pt x="282" y="189"/>
                    <a:pt x="280" y="194"/>
                    <a:pt x="276" y="196"/>
                  </a:cubicBezTo>
                  <a:cubicBezTo>
                    <a:pt x="276" y="195"/>
                    <a:pt x="274" y="195"/>
                    <a:pt x="271" y="195"/>
                  </a:cubicBezTo>
                  <a:cubicBezTo>
                    <a:pt x="271" y="196"/>
                    <a:pt x="271" y="196"/>
                    <a:pt x="271" y="196"/>
                  </a:cubicBezTo>
                  <a:cubicBezTo>
                    <a:pt x="272" y="198"/>
                    <a:pt x="272" y="198"/>
                    <a:pt x="272" y="198"/>
                  </a:cubicBezTo>
                  <a:cubicBezTo>
                    <a:pt x="271" y="198"/>
                    <a:pt x="271" y="199"/>
                    <a:pt x="271" y="199"/>
                  </a:cubicBezTo>
                  <a:cubicBezTo>
                    <a:pt x="241" y="210"/>
                    <a:pt x="241" y="210"/>
                    <a:pt x="241" y="210"/>
                  </a:cubicBezTo>
                  <a:cubicBezTo>
                    <a:pt x="241" y="210"/>
                    <a:pt x="241" y="210"/>
                    <a:pt x="241" y="210"/>
                  </a:cubicBezTo>
                  <a:cubicBezTo>
                    <a:pt x="240" y="208"/>
                    <a:pt x="238" y="208"/>
                    <a:pt x="236" y="208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4" y="195"/>
                    <a:pt x="235" y="193"/>
                    <a:pt x="235" y="191"/>
                  </a:cubicBezTo>
                  <a:cubicBezTo>
                    <a:pt x="234" y="191"/>
                    <a:pt x="234" y="191"/>
                    <a:pt x="234" y="191"/>
                  </a:cubicBezTo>
                  <a:cubicBezTo>
                    <a:pt x="264" y="180"/>
                    <a:pt x="264" y="180"/>
                    <a:pt x="264" y="180"/>
                  </a:cubicBezTo>
                  <a:cubicBezTo>
                    <a:pt x="265" y="180"/>
                    <a:pt x="265" y="180"/>
                    <a:pt x="266" y="180"/>
                  </a:cubicBezTo>
                  <a:cubicBezTo>
                    <a:pt x="267" y="183"/>
                    <a:pt x="267" y="183"/>
                    <a:pt x="267" y="183"/>
                  </a:cubicBezTo>
                  <a:cubicBezTo>
                    <a:pt x="267" y="183"/>
                    <a:pt x="267" y="183"/>
                    <a:pt x="267" y="183"/>
                  </a:cubicBezTo>
                  <a:cubicBezTo>
                    <a:pt x="269" y="182"/>
                    <a:pt x="271" y="180"/>
                    <a:pt x="270" y="179"/>
                  </a:cubicBezTo>
                  <a:close/>
                  <a:moveTo>
                    <a:pt x="187" y="159"/>
                  </a:moveTo>
                  <a:cubicBezTo>
                    <a:pt x="187" y="159"/>
                    <a:pt x="187" y="159"/>
                    <a:pt x="188" y="159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92" y="160"/>
                    <a:pt x="193" y="159"/>
                    <a:pt x="193" y="157"/>
                  </a:cubicBezTo>
                  <a:cubicBezTo>
                    <a:pt x="197" y="157"/>
                    <a:pt x="201" y="159"/>
                    <a:pt x="202" y="163"/>
                  </a:cubicBezTo>
                  <a:cubicBezTo>
                    <a:pt x="202" y="164"/>
                    <a:pt x="202" y="164"/>
                    <a:pt x="202" y="164"/>
                  </a:cubicBezTo>
                  <a:cubicBezTo>
                    <a:pt x="204" y="168"/>
                    <a:pt x="202" y="172"/>
                    <a:pt x="198" y="175"/>
                  </a:cubicBezTo>
                  <a:cubicBezTo>
                    <a:pt x="198" y="174"/>
                    <a:pt x="198" y="174"/>
                    <a:pt x="197" y="174"/>
                  </a:cubicBezTo>
                  <a:cubicBezTo>
                    <a:pt x="196" y="173"/>
                    <a:pt x="195" y="173"/>
                    <a:pt x="194" y="174"/>
                  </a:cubicBezTo>
                  <a:cubicBezTo>
                    <a:pt x="193" y="174"/>
                    <a:pt x="193" y="174"/>
                    <a:pt x="193" y="174"/>
                  </a:cubicBezTo>
                  <a:cubicBezTo>
                    <a:pt x="194" y="176"/>
                    <a:pt x="194" y="176"/>
                    <a:pt x="194" y="176"/>
                  </a:cubicBezTo>
                  <a:cubicBezTo>
                    <a:pt x="193" y="177"/>
                    <a:pt x="193" y="177"/>
                    <a:pt x="193" y="177"/>
                  </a:cubicBezTo>
                  <a:cubicBezTo>
                    <a:pt x="163" y="188"/>
                    <a:pt x="163" y="188"/>
                    <a:pt x="163" y="188"/>
                  </a:cubicBezTo>
                  <a:cubicBezTo>
                    <a:pt x="163" y="188"/>
                    <a:pt x="163" y="188"/>
                    <a:pt x="163" y="188"/>
                  </a:cubicBezTo>
                  <a:cubicBezTo>
                    <a:pt x="163" y="187"/>
                    <a:pt x="162" y="187"/>
                    <a:pt x="161" y="187"/>
                  </a:cubicBezTo>
                  <a:cubicBezTo>
                    <a:pt x="161" y="186"/>
                    <a:pt x="159" y="186"/>
                    <a:pt x="158" y="187"/>
                  </a:cubicBezTo>
                  <a:cubicBezTo>
                    <a:pt x="154" y="174"/>
                    <a:pt x="154" y="174"/>
                    <a:pt x="154" y="174"/>
                  </a:cubicBezTo>
                  <a:cubicBezTo>
                    <a:pt x="156" y="173"/>
                    <a:pt x="157" y="171"/>
                    <a:pt x="157" y="170"/>
                  </a:cubicBezTo>
                  <a:cubicBezTo>
                    <a:pt x="157" y="170"/>
                    <a:pt x="157" y="170"/>
                    <a:pt x="157" y="170"/>
                  </a:cubicBezTo>
                  <a:lnTo>
                    <a:pt x="187" y="159"/>
                  </a:lnTo>
                  <a:close/>
                  <a:moveTo>
                    <a:pt x="194" y="181"/>
                  </a:moveTo>
                  <a:cubicBezTo>
                    <a:pt x="194" y="181"/>
                    <a:pt x="195" y="181"/>
                    <a:pt x="195" y="181"/>
                  </a:cubicBezTo>
                  <a:cubicBezTo>
                    <a:pt x="196" y="184"/>
                    <a:pt x="196" y="184"/>
                    <a:pt x="196" y="184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8" y="183"/>
                    <a:pt x="199" y="182"/>
                    <a:pt x="200" y="181"/>
                  </a:cubicBezTo>
                  <a:cubicBezTo>
                    <a:pt x="200" y="180"/>
                    <a:pt x="200" y="180"/>
                    <a:pt x="200" y="179"/>
                  </a:cubicBezTo>
                  <a:cubicBezTo>
                    <a:pt x="204" y="179"/>
                    <a:pt x="208" y="182"/>
                    <a:pt x="210" y="186"/>
                  </a:cubicBezTo>
                  <a:cubicBezTo>
                    <a:pt x="210" y="186"/>
                    <a:pt x="210" y="186"/>
                    <a:pt x="210" y="186"/>
                  </a:cubicBezTo>
                  <a:cubicBezTo>
                    <a:pt x="210" y="186"/>
                    <a:pt x="210" y="186"/>
                    <a:pt x="210" y="186"/>
                  </a:cubicBezTo>
                  <a:cubicBezTo>
                    <a:pt x="211" y="190"/>
                    <a:pt x="209" y="194"/>
                    <a:pt x="206" y="197"/>
                  </a:cubicBezTo>
                  <a:cubicBezTo>
                    <a:pt x="205" y="196"/>
                    <a:pt x="203" y="195"/>
                    <a:pt x="201" y="196"/>
                  </a:cubicBezTo>
                  <a:cubicBezTo>
                    <a:pt x="200" y="196"/>
                    <a:pt x="200" y="196"/>
                    <a:pt x="200" y="196"/>
                  </a:cubicBezTo>
                  <a:cubicBezTo>
                    <a:pt x="201" y="199"/>
                    <a:pt x="201" y="199"/>
                    <a:pt x="201" y="199"/>
                  </a:cubicBezTo>
                  <a:cubicBezTo>
                    <a:pt x="201" y="199"/>
                    <a:pt x="200" y="199"/>
                    <a:pt x="200" y="200"/>
                  </a:cubicBezTo>
                  <a:cubicBezTo>
                    <a:pt x="170" y="211"/>
                    <a:pt x="170" y="211"/>
                    <a:pt x="170" y="211"/>
                  </a:cubicBezTo>
                  <a:cubicBezTo>
                    <a:pt x="170" y="210"/>
                    <a:pt x="170" y="210"/>
                    <a:pt x="170" y="210"/>
                  </a:cubicBezTo>
                  <a:cubicBezTo>
                    <a:pt x="170" y="209"/>
                    <a:pt x="168" y="208"/>
                    <a:pt x="166" y="209"/>
                  </a:cubicBezTo>
                  <a:cubicBezTo>
                    <a:pt x="164" y="203"/>
                    <a:pt x="164" y="203"/>
                    <a:pt x="164" y="203"/>
                  </a:cubicBezTo>
                  <a:cubicBezTo>
                    <a:pt x="162" y="196"/>
                    <a:pt x="162" y="196"/>
                    <a:pt x="162" y="196"/>
                  </a:cubicBezTo>
                  <a:cubicBezTo>
                    <a:pt x="163" y="196"/>
                    <a:pt x="163" y="195"/>
                    <a:pt x="164" y="194"/>
                  </a:cubicBezTo>
                  <a:cubicBezTo>
                    <a:pt x="164" y="193"/>
                    <a:pt x="164" y="193"/>
                    <a:pt x="164" y="192"/>
                  </a:cubicBezTo>
                  <a:cubicBezTo>
                    <a:pt x="164" y="192"/>
                    <a:pt x="164" y="192"/>
                    <a:pt x="164" y="192"/>
                  </a:cubicBezTo>
                  <a:lnTo>
                    <a:pt x="194" y="181"/>
                  </a:lnTo>
                  <a:close/>
                  <a:moveTo>
                    <a:pt x="201" y="203"/>
                  </a:moveTo>
                  <a:cubicBezTo>
                    <a:pt x="202" y="203"/>
                    <a:pt x="202" y="204"/>
                    <a:pt x="203" y="203"/>
                  </a:cubicBezTo>
                  <a:cubicBezTo>
                    <a:pt x="204" y="206"/>
                    <a:pt x="204" y="206"/>
                    <a:pt x="204" y="206"/>
                  </a:cubicBezTo>
                  <a:cubicBezTo>
                    <a:pt x="204" y="206"/>
                    <a:pt x="204" y="206"/>
                    <a:pt x="204" y="206"/>
                  </a:cubicBezTo>
                  <a:cubicBezTo>
                    <a:pt x="206" y="205"/>
                    <a:pt x="208" y="203"/>
                    <a:pt x="207" y="202"/>
                  </a:cubicBezTo>
                  <a:cubicBezTo>
                    <a:pt x="212" y="202"/>
                    <a:pt x="216" y="204"/>
                    <a:pt x="217" y="208"/>
                  </a:cubicBezTo>
                  <a:cubicBezTo>
                    <a:pt x="217" y="208"/>
                    <a:pt x="217" y="208"/>
                    <a:pt x="217" y="208"/>
                  </a:cubicBezTo>
                  <a:cubicBezTo>
                    <a:pt x="219" y="212"/>
                    <a:pt x="217" y="217"/>
                    <a:pt x="213" y="219"/>
                  </a:cubicBezTo>
                  <a:cubicBezTo>
                    <a:pt x="213" y="218"/>
                    <a:pt x="211" y="218"/>
                    <a:pt x="209" y="218"/>
                  </a:cubicBezTo>
                  <a:cubicBezTo>
                    <a:pt x="208" y="219"/>
                    <a:pt x="208" y="219"/>
                    <a:pt x="208" y="219"/>
                  </a:cubicBezTo>
                  <a:cubicBezTo>
                    <a:pt x="209" y="221"/>
                    <a:pt x="209" y="221"/>
                    <a:pt x="209" y="221"/>
                  </a:cubicBezTo>
                  <a:cubicBezTo>
                    <a:pt x="208" y="221"/>
                    <a:pt x="208" y="222"/>
                    <a:pt x="208" y="222"/>
                  </a:cubicBezTo>
                  <a:cubicBezTo>
                    <a:pt x="178" y="233"/>
                    <a:pt x="178" y="233"/>
                    <a:pt x="178" y="233"/>
                  </a:cubicBezTo>
                  <a:cubicBezTo>
                    <a:pt x="178" y="233"/>
                    <a:pt x="178" y="233"/>
                    <a:pt x="178" y="233"/>
                  </a:cubicBezTo>
                  <a:cubicBezTo>
                    <a:pt x="177" y="232"/>
                    <a:pt x="175" y="231"/>
                    <a:pt x="173" y="231"/>
                  </a:cubicBezTo>
                  <a:cubicBezTo>
                    <a:pt x="169" y="219"/>
                    <a:pt x="169" y="219"/>
                    <a:pt x="169" y="219"/>
                  </a:cubicBezTo>
                  <a:cubicBezTo>
                    <a:pt x="171" y="218"/>
                    <a:pt x="172" y="216"/>
                    <a:pt x="172" y="215"/>
                  </a:cubicBezTo>
                  <a:cubicBezTo>
                    <a:pt x="171" y="214"/>
                    <a:pt x="171" y="214"/>
                    <a:pt x="171" y="214"/>
                  </a:cubicBezTo>
                  <a:lnTo>
                    <a:pt x="201" y="203"/>
                  </a:lnTo>
                  <a:close/>
                  <a:moveTo>
                    <a:pt x="327" y="152"/>
                  </a:moveTo>
                  <a:cubicBezTo>
                    <a:pt x="326" y="153"/>
                    <a:pt x="326" y="153"/>
                    <a:pt x="326" y="154"/>
                  </a:cubicBezTo>
                  <a:cubicBezTo>
                    <a:pt x="296" y="165"/>
                    <a:pt x="296" y="165"/>
                    <a:pt x="296" y="165"/>
                  </a:cubicBezTo>
                  <a:cubicBezTo>
                    <a:pt x="296" y="164"/>
                    <a:pt x="296" y="164"/>
                    <a:pt x="296" y="164"/>
                  </a:cubicBezTo>
                  <a:cubicBezTo>
                    <a:pt x="295" y="163"/>
                    <a:pt x="293" y="162"/>
                    <a:pt x="291" y="163"/>
                  </a:cubicBezTo>
                  <a:cubicBezTo>
                    <a:pt x="289" y="157"/>
                    <a:pt x="289" y="157"/>
                    <a:pt x="289" y="157"/>
                  </a:cubicBezTo>
                  <a:cubicBezTo>
                    <a:pt x="287" y="150"/>
                    <a:pt x="287" y="150"/>
                    <a:pt x="287" y="150"/>
                  </a:cubicBezTo>
                  <a:cubicBezTo>
                    <a:pt x="289" y="149"/>
                    <a:pt x="290" y="147"/>
                    <a:pt x="290" y="146"/>
                  </a:cubicBezTo>
                  <a:cubicBezTo>
                    <a:pt x="290" y="146"/>
                    <a:pt x="290" y="146"/>
                    <a:pt x="290" y="146"/>
                  </a:cubicBezTo>
                  <a:cubicBezTo>
                    <a:pt x="319" y="135"/>
                    <a:pt x="319" y="135"/>
                    <a:pt x="319" y="135"/>
                  </a:cubicBezTo>
                  <a:cubicBezTo>
                    <a:pt x="320" y="135"/>
                    <a:pt x="320" y="135"/>
                    <a:pt x="321" y="135"/>
                  </a:cubicBezTo>
                  <a:cubicBezTo>
                    <a:pt x="322" y="137"/>
                    <a:pt x="322" y="137"/>
                    <a:pt x="322" y="137"/>
                  </a:cubicBezTo>
                  <a:cubicBezTo>
                    <a:pt x="322" y="137"/>
                    <a:pt x="322" y="137"/>
                    <a:pt x="322" y="137"/>
                  </a:cubicBezTo>
                  <a:cubicBezTo>
                    <a:pt x="324" y="136"/>
                    <a:pt x="326" y="135"/>
                    <a:pt x="326" y="133"/>
                  </a:cubicBezTo>
                  <a:cubicBezTo>
                    <a:pt x="330" y="133"/>
                    <a:pt x="334" y="135"/>
                    <a:pt x="335" y="139"/>
                  </a:cubicBezTo>
                  <a:cubicBezTo>
                    <a:pt x="335" y="140"/>
                    <a:pt x="335" y="140"/>
                    <a:pt x="335" y="140"/>
                  </a:cubicBezTo>
                  <a:cubicBezTo>
                    <a:pt x="335" y="140"/>
                    <a:pt x="335" y="140"/>
                    <a:pt x="335" y="140"/>
                  </a:cubicBezTo>
                  <a:cubicBezTo>
                    <a:pt x="337" y="144"/>
                    <a:pt x="335" y="148"/>
                    <a:pt x="331" y="151"/>
                  </a:cubicBezTo>
                  <a:cubicBezTo>
                    <a:pt x="331" y="150"/>
                    <a:pt x="329" y="149"/>
                    <a:pt x="327" y="150"/>
                  </a:cubicBezTo>
                  <a:cubicBezTo>
                    <a:pt x="326" y="150"/>
                    <a:pt x="326" y="150"/>
                    <a:pt x="326" y="150"/>
                  </a:cubicBezTo>
                  <a:lnTo>
                    <a:pt x="327" y="152"/>
                  </a:lnTo>
                  <a:close/>
                  <a:moveTo>
                    <a:pt x="116" y="159"/>
                  </a:moveTo>
                  <a:cubicBezTo>
                    <a:pt x="117" y="160"/>
                    <a:pt x="117" y="160"/>
                    <a:pt x="118" y="160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1"/>
                    <a:pt x="122" y="161"/>
                    <a:pt x="122" y="160"/>
                  </a:cubicBezTo>
                  <a:cubicBezTo>
                    <a:pt x="123" y="159"/>
                    <a:pt x="123" y="158"/>
                    <a:pt x="123" y="158"/>
                  </a:cubicBezTo>
                  <a:cubicBezTo>
                    <a:pt x="127" y="158"/>
                    <a:pt x="131" y="160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4" y="168"/>
                    <a:pt x="132" y="173"/>
                    <a:pt x="128" y="175"/>
                  </a:cubicBezTo>
                  <a:cubicBezTo>
                    <a:pt x="128" y="174"/>
                    <a:pt x="126" y="174"/>
                    <a:pt x="124" y="174"/>
                  </a:cubicBezTo>
                  <a:cubicBezTo>
                    <a:pt x="123" y="175"/>
                    <a:pt x="123" y="175"/>
                    <a:pt x="123" y="175"/>
                  </a:cubicBezTo>
                  <a:cubicBezTo>
                    <a:pt x="124" y="177"/>
                    <a:pt x="124" y="177"/>
                    <a:pt x="124" y="177"/>
                  </a:cubicBezTo>
                  <a:cubicBezTo>
                    <a:pt x="123" y="177"/>
                    <a:pt x="123" y="178"/>
                    <a:pt x="123" y="178"/>
                  </a:cubicBezTo>
                  <a:cubicBezTo>
                    <a:pt x="93" y="189"/>
                    <a:pt x="93" y="189"/>
                    <a:pt x="93" y="189"/>
                  </a:cubicBezTo>
                  <a:cubicBezTo>
                    <a:pt x="93" y="189"/>
                    <a:pt x="93" y="189"/>
                    <a:pt x="93" y="189"/>
                  </a:cubicBezTo>
                  <a:cubicBezTo>
                    <a:pt x="92" y="188"/>
                    <a:pt x="90" y="187"/>
                    <a:pt x="88" y="187"/>
                  </a:cubicBezTo>
                  <a:cubicBezTo>
                    <a:pt x="84" y="175"/>
                    <a:pt x="84" y="175"/>
                    <a:pt x="84" y="175"/>
                  </a:cubicBezTo>
                  <a:cubicBezTo>
                    <a:pt x="86" y="174"/>
                    <a:pt x="87" y="172"/>
                    <a:pt x="87" y="171"/>
                  </a:cubicBezTo>
                  <a:cubicBezTo>
                    <a:pt x="87" y="170"/>
                    <a:pt x="87" y="170"/>
                    <a:pt x="87" y="170"/>
                  </a:cubicBezTo>
                  <a:lnTo>
                    <a:pt x="116" y="159"/>
                  </a:lnTo>
                  <a:close/>
                  <a:moveTo>
                    <a:pt x="124" y="182"/>
                  </a:moveTo>
                  <a:cubicBezTo>
                    <a:pt x="124" y="182"/>
                    <a:pt x="125" y="182"/>
                    <a:pt x="125" y="182"/>
                  </a:cubicBezTo>
                  <a:cubicBezTo>
                    <a:pt x="126" y="184"/>
                    <a:pt x="126" y="184"/>
                    <a:pt x="126" y="184"/>
                  </a:cubicBezTo>
                  <a:cubicBezTo>
                    <a:pt x="127" y="184"/>
                    <a:pt x="127" y="184"/>
                    <a:pt x="127" y="184"/>
                  </a:cubicBezTo>
                  <a:cubicBezTo>
                    <a:pt x="129" y="183"/>
                    <a:pt x="130" y="182"/>
                    <a:pt x="130" y="180"/>
                  </a:cubicBezTo>
                  <a:cubicBezTo>
                    <a:pt x="134" y="180"/>
                    <a:pt x="138" y="182"/>
                    <a:pt x="140" y="186"/>
                  </a:cubicBezTo>
                  <a:cubicBezTo>
                    <a:pt x="140" y="187"/>
                    <a:pt x="140" y="187"/>
                    <a:pt x="140" y="187"/>
                  </a:cubicBezTo>
                  <a:cubicBezTo>
                    <a:pt x="141" y="191"/>
                    <a:pt x="139" y="195"/>
                    <a:pt x="136" y="198"/>
                  </a:cubicBezTo>
                  <a:cubicBezTo>
                    <a:pt x="136" y="197"/>
                    <a:pt x="135" y="197"/>
                    <a:pt x="135" y="197"/>
                  </a:cubicBezTo>
                  <a:cubicBezTo>
                    <a:pt x="134" y="196"/>
                    <a:pt x="132" y="196"/>
                    <a:pt x="131" y="197"/>
                  </a:cubicBezTo>
                  <a:cubicBezTo>
                    <a:pt x="130" y="197"/>
                    <a:pt x="130" y="197"/>
                    <a:pt x="130" y="197"/>
                  </a:cubicBezTo>
                  <a:cubicBezTo>
                    <a:pt x="131" y="199"/>
                    <a:pt x="131" y="199"/>
                    <a:pt x="131" y="199"/>
                  </a:cubicBezTo>
                  <a:cubicBezTo>
                    <a:pt x="131" y="200"/>
                    <a:pt x="130" y="200"/>
                    <a:pt x="130" y="201"/>
                  </a:cubicBezTo>
                  <a:cubicBezTo>
                    <a:pt x="100" y="212"/>
                    <a:pt x="100" y="212"/>
                    <a:pt x="100" y="212"/>
                  </a:cubicBezTo>
                  <a:cubicBezTo>
                    <a:pt x="100" y="211"/>
                    <a:pt x="100" y="211"/>
                    <a:pt x="100" y="211"/>
                  </a:cubicBezTo>
                  <a:cubicBezTo>
                    <a:pt x="100" y="210"/>
                    <a:pt x="98" y="209"/>
                    <a:pt x="96" y="210"/>
                  </a:cubicBezTo>
                  <a:cubicBezTo>
                    <a:pt x="92" y="197"/>
                    <a:pt x="92" y="197"/>
                    <a:pt x="92" y="197"/>
                  </a:cubicBezTo>
                  <a:cubicBezTo>
                    <a:pt x="93" y="196"/>
                    <a:pt x="95" y="194"/>
                    <a:pt x="94" y="193"/>
                  </a:cubicBezTo>
                  <a:cubicBezTo>
                    <a:pt x="94" y="193"/>
                    <a:pt x="94" y="193"/>
                    <a:pt x="94" y="193"/>
                  </a:cubicBezTo>
                  <a:lnTo>
                    <a:pt x="124" y="182"/>
                  </a:lnTo>
                  <a:close/>
                  <a:moveTo>
                    <a:pt x="131" y="204"/>
                  </a:moveTo>
                  <a:cubicBezTo>
                    <a:pt x="132" y="204"/>
                    <a:pt x="132" y="204"/>
                    <a:pt x="133" y="204"/>
                  </a:cubicBezTo>
                  <a:cubicBezTo>
                    <a:pt x="134" y="207"/>
                    <a:pt x="134" y="207"/>
                    <a:pt x="134" y="207"/>
                  </a:cubicBezTo>
                  <a:cubicBezTo>
                    <a:pt x="134" y="206"/>
                    <a:pt x="134" y="206"/>
                    <a:pt x="134" y="206"/>
                  </a:cubicBezTo>
                  <a:cubicBezTo>
                    <a:pt x="136" y="206"/>
                    <a:pt x="138" y="204"/>
                    <a:pt x="137" y="202"/>
                  </a:cubicBezTo>
                  <a:cubicBezTo>
                    <a:pt x="142" y="202"/>
                    <a:pt x="146" y="205"/>
                    <a:pt x="147" y="209"/>
                  </a:cubicBezTo>
                  <a:cubicBezTo>
                    <a:pt x="147" y="209"/>
                    <a:pt x="147" y="209"/>
                    <a:pt x="147" y="209"/>
                  </a:cubicBezTo>
                  <a:cubicBezTo>
                    <a:pt x="147" y="209"/>
                    <a:pt x="147" y="209"/>
                    <a:pt x="147" y="210"/>
                  </a:cubicBezTo>
                  <a:cubicBezTo>
                    <a:pt x="148" y="213"/>
                    <a:pt x="147" y="218"/>
                    <a:pt x="143" y="220"/>
                  </a:cubicBezTo>
                  <a:cubicBezTo>
                    <a:pt x="143" y="219"/>
                    <a:pt x="141" y="218"/>
                    <a:pt x="138" y="219"/>
                  </a:cubicBezTo>
                  <a:cubicBezTo>
                    <a:pt x="138" y="219"/>
                    <a:pt x="138" y="219"/>
                    <a:pt x="138" y="219"/>
                  </a:cubicBezTo>
                  <a:cubicBezTo>
                    <a:pt x="139" y="222"/>
                    <a:pt x="139" y="222"/>
                    <a:pt x="139" y="222"/>
                  </a:cubicBezTo>
                  <a:cubicBezTo>
                    <a:pt x="138" y="222"/>
                    <a:pt x="138" y="222"/>
                    <a:pt x="138" y="223"/>
                  </a:cubicBezTo>
                  <a:cubicBezTo>
                    <a:pt x="108" y="234"/>
                    <a:pt x="108" y="234"/>
                    <a:pt x="108" y="234"/>
                  </a:cubicBezTo>
                  <a:cubicBezTo>
                    <a:pt x="108" y="234"/>
                    <a:pt x="108" y="234"/>
                    <a:pt x="108" y="234"/>
                  </a:cubicBezTo>
                  <a:cubicBezTo>
                    <a:pt x="107" y="232"/>
                    <a:pt x="105" y="231"/>
                    <a:pt x="103" y="232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99" y="219"/>
                    <a:pt x="99" y="219"/>
                    <a:pt x="99" y="219"/>
                  </a:cubicBezTo>
                  <a:cubicBezTo>
                    <a:pt x="100" y="219"/>
                    <a:pt x="101" y="218"/>
                    <a:pt x="101" y="217"/>
                  </a:cubicBezTo>
                  <a:cubicBezTo>
                    <a:pt x="102" y="217"/>
                    <a:pt x="102" y="216"/>
                    <a:pt x="101" y="215"/>
                  </a:cubicBezTo>
                  <a:cubicBezTo>
                    <a:pt x="101" y="215"/>
                    <a:pt x="101" y="215"/>
                    <a:pt x="101" y="215"/>
                  </a:cubicBezTo>
                  <a:lnTo>
                    <a:pt x="131" y="204"/>
                  </a:lnTo>
                  <a:close/>
                  <a:moveTo>
                    <a:pt x="139" y="226"/>
                  </a:moveTo>
                  <a:cubicBezTo>
                    <a:pt x="139" y="227"/>
                    <a:pt x="140" y="227"/>
                    <a:pt x="140" y="227"/>
                  </a:cubicBezTo>
                  <a:cubicBezTo>
                    <a:pt x="141" y="229"/>
                    <a:pt x="141" y="229"/>
                    <a:pt x="141" y="229"/>
                  </a:cubicBezTo>
                  <a:cubicBezTo>
                    <a:pt x="142" y="229"/>
                    <a:pt x="142" y="229"/>
                    <a:pt x="142" y="229"/>
                  </a:cubicBezTo>
                  <a:cubicBezTo>
                    <a:pt x="144" y="228"/>
                    <a:pt x="145" y="226"/>
                    <a:pt x="145" y="225"/>
                  </a:cubicBezTo>
                  <a:cubicBezTo>
                    <a:pt x="149" y="225"/>
                    <a:pt x="153" y="227"/>
                    <a:pt x="154" y="231"/>
                  </a:cubicBezTo>
                  <a:cubicBezTo>
                    <a:pt x="155" y="231"/>
                    <a:pt x="155" y="231"/>
                    <a:pt x="155" y="231"/>
                  </a:cubicBezTo>
                  <a:cubicBezTo>
                    <a:pt x="156" y="235"/>
                    <a:pt x="154" y="240"/>
                    <a:pt x="151" y="243"/>
                  </a:cubicBezTo>
                  <a:cubicBezTo>
                    <a:pt x="150" y="241"/>
                    <a:pt x="148" y="241"/>
                    <a:pt x="146" y="242"/>
                  </a:cubicBezTo>
                  <a:cubicBezTo>
                    <a:pt x="145" y="242"/>
                    <a:pt x="145" y="242"/>
                    <a:pt x="145" y="242"/>
                  </a:cubicBezTo>
                  <a:cubicBezTo>
                    <a:pt x="146" y="244"/>
                    <a:pt x="146" y="244"/>
                    <a:pt x="146" y="244"/>
                  </a:cubicBezTo>
                  <a:cubicBezTo>
                    <a:pt x="146" y="245"/>
                    <a:pt x="145" y="245"/>
                    <a:pt x="145" y="245"/>
                  </a:cubicBezTo>
                  <a:cubicBezTo>
                    <a:pt x="115" y="256"/>
                    <a:pt x="115" y="256"/>
                    <a:pt x="115" y="256"/>
                  </a:cubicBezTo>
                  <a:cubicBezTo>
                    <a:pt x="115" y="256"/>
                    <a:pt x="115" y="256"/>
                    <a:pt x="115" y="256"/>
                  </a:cubicBezTo>
                  <a:cubicBezTo>
                    <a:pt x="115" y="255"/>
                    <a:pt x="113" y="254"/>
                    <a:pt x="111" y="255"/>
                  </a:cubicBezTo>
                  <a:cubicBezTo>
                    <a:pt x="106" y="242"/>
                    <a:pt x="106" y="242"/>
                    <a:pt x="106" y="242"/>
                  </a:cubicBezTo>
                  <a:cubicBezTo>
                    <a:pt x="107" y="241"/>
                    <a:pt x="108" y="240"/>
                    <a:pt x="109" y="240"/>
                  </a:cubicBezTo>
                  <a:cubicBezTo>
                    <a:pt x="109" y="239"/>
                    <a:pt x="109" y="238"/>
                    <a:pt x="109" y="238"/>
                  </a:cubicBezTo>
                  <a:cubicBezTo>
                    <a:pt x="109" y="237"/>
                    <a:pt x="109" y="237"/>
                    <a:pt x="109" y="237"/>
                  </a:cubicBezTo>
                  <a:lnTo>
                    <a:pt x="139" y="226"/>
                  </a:lnTo>
                  <a:close/>
                  <a:moveTo>
                    <a:pt x="146" y="249"/>
                  </a:moveTo>
                  <a:cubicBezTo>
                    <a:pt x="147" y="249"/>
                    <a:pt x="147" y="249"/>
                    <a:pt x="148" y="249"/>
                  </a:cubicBezTo>
                  <a:cubicBezTo>
                    <a:pt x="149" y="251"/>
                    <a:pt x="149" y="251"/>
                    <a:pt x="149" y="251"/>
                  </a:cubicBezTo>
                  <a:cubicBezTo>
                    <a:pt x="149" y="251"/>
                    <a:pt x="149" y="251"/>
                    <a:pt x="149" y="251"/>
                  </a:cubicBezTo>
                  <a:cubicBezTo>
                    <a:pt x="150" y="251"/>
                    <a:pt x="151" y="250"/>
                    <a:pt x="152" y="249"/>
                  </a:cubicBezTo>
                  <a:cubicBezTo>
                    <a:pt x="152" y="248"/>
                    <a:pt x="152" y="248"/>
                    <a:pt x="152" y="247"/>
                  </a:cubicBezTo>
                  <a:cubicBezTo>
                    <a:pt x="157" y="247"/>
                    <a:pt x="161" y="249"/>
                    <a:pt x="162" y="253"/>
                  </a:cubicBezTo>
                  <a:cubicBezTo>
                    <a:pt x="162" y="254"/>
                    <a:pt x="162" y="254"/>
                    <a:pt x="162" y="254"/>
                  </a:cubicBezTo>
                  <a:cubicBezTo>
                    <a:pt x="163" y="258"/>
                    <a:pt x="162" y="262"/>
                    <a:pt x="158" y="265"/>
                  </a:cubicBezTo>
                  <a:cubicBezTo>
                    <a:pt x="157" y="263"/>
                    <a:pt x="155" y="263"/>
                    <a:pt x="153" y="264"/>
                  </a:cubicBezTo>
                  <a:cubicBezTo>
                    <a:pt x="153" y="264"/>
                    <a:pt x="153" y="264"/>
                    <a:pt x="153" y="264"/>
                  </a:cubicBezTo>
                  <a:cubicBezTo>
                    <a:pt x="153" y="266"/>
                    <a:pt x="153" y="266"/>
                    <a:pt x="153" y="266"/>
                  </a:cubicBezTo>
                  <a:cubicBezTo>
                    <a:pt x="153" y="267"/>
                    <a:pt x="153" y="267"/>
                    <a:pt x="152" y="268"/>
                  </a:cubicBezTo>
                  <a:cubicBezTo>
                    <a:pt x="123" y="279"/>
                    <a:pt x="123" y="279"/>
                    <a:pt x="123" y="279"/>
                  </a:cubicBezTo>
                  <a:cubicBezTo>
                    <a:pt x="122" y="278"/>
                    <a:pt x="122" y="278"/>
                    <a:pt x="122" y="278"/>
                  </a:cubicBezTo>
                  <a:cubicBezTo>
                    <a:pt x="122" y="277"/>
                    <a:pt x="120" y="276"/>
                    <a:pt x="118" y="277"/>
                  </a:cubicBezTo>
                  <a:cubicBezTo>
                    <a:pt x="114" y="264"/>
                    <a:pt x="114" y="264"/>
                    <a:pt x="114" y="264"/>
                  </a:cubicBezTo>
                  <a:cubicBezTo>
                    <a:pt x="115" y="264"/>
                    <a:pt x="116" y="263"/>
                    <a:pt x="116" y="262"/>
                  </a:cubicBezTo>
                  <a:cubicBezTo>
                    <a:pt x="117" y="261"/>
                    <a:pt x="117" y="261"/>
                    <a:pt x="116" y="260"/>
                  </a:cubicBezTo>
                  <a:cubicBezTo>
                    <a:pt x="116" y="260"/>
                    <a:pt x="116" y="260"/>
                    <a:pt x="116" y="260"/>
                  </a:cubicBezTo>
                  <a:lnTo>
                    <a:pt x="146" y="249"/>
                  </a:lnTo>
                  <a:close/>
                  <a:moveTo>
                    <a:pt x="460" y="122"/>
                  </a:moveTo>
                  <a:cubicBezTo>
                    <a:pt x="468" y="119"/>
                    <a:pt x="478" y="123"/>
                    <a:pt x="480" y="131"/>
                  </a:cubicBezTo>
                  <a:cubicBezTo>
                    <a:pt x="481" y="135"/>
                    <a:pt x="481" y="139"/>
                    <a:pt x="479" y="142"/>
                  </a:cubicBezTo>
                  <a:cubicBezTo>
                    <a:pt x="477" y="146"/>
                    <a:pt x="473" y="149"/>
                    <a:pt x="469" y="151"/>
                  </a:cubicBezTo>
                  <a:cubicBezTo>
                    <a:pt x="432" y="164"/>
                    <a:pt x="432" y="164"/>
                    <a:pt x="432" y="164"/>
                  </a:cubicBezTo>
                  <a:cubicBezTo>
                    <a:pt x="423" y="136"/>
                    <a:pt x="423" y="136"/>
                    <a:pt x="423" y="136"/>
                  </a:cubicBezTo>
                  <a:lnTo>
                    <a:pt x="460" y="122"/>
                  </a:lnTo>
                  <a:close/>
                  <a:moveTo>
                    <a:pt x="406" y="139"/>
                  </a:moveTo>
                  <a:cubicBezTo>
                    <a:pt x="406" y="139"/>
                    <a:pt x="406" y="139"/>
                    <a:pt x="406" y="139"/>
                  </a:cubicBezTo>
                  <a:cubicBezTo>
                    <a:pt x="407" y="143"/>
                    <a:pt x="406" y="148"/>
                    <a:pt x="402" y="151"/>
                  </a:cubicBezTo>
                  <a:cubicBezTo>
                    <a:pt x="402" y="151"/>
                    <a:pt x="402" y="151"/>
                    <a:pt x="402" y="151"/>
                  </a:cubicBezTo>
                  <a:cubicBezTo>
                    <a:pt x="401" y="149"/>
                    <a:pt x="399" y="148"/>
                    <a:pt x="397" y="149"/>
                  </a:cubicBezTo>
                  <a:cubicBezTo>
                    <a:pt x="396" y="150"/>
                    <a:pt x="396" y="150"/>
                    <a:pt x="396" y="150"/>
                  </a:cubicBezTo>
                  <a:cubicBezTo>
                    <a:pt x="397" y="152"/>
                    <a:pt x="397" y="152"/>
                    <a:pt x="397" y="152"/>
                  </a:cubicBezTo>
                  <a:cubicBezTo>
                    <a:pt x="396" y="152"/>
                    <a:pt x="396" y="153"/>
                    <a:pt x="396" y="153"/>
                  </a:cubicBezTo>
                  <a:cubicBezTo>
                    <a:pt x="366" y="164"/>
                    <a:pt x="366" y="164"/>
                    <a:pt x="366" y="164"/>
                  </a:cubicBezTo>
                  <a:cubicBezTo>
                    <a:pt x="366" y="164"/>
                    <a:pt x="366" y="164"/>
                    <a:pt x="366" y="164"/>
                  </a:cubicBezTo>
                  <a:cubicBezTo>
                    <a:pt x="366" y="163"/>
                    <a:pt x="365" y="163"/>
                    <a:pt x="364" y="162"/>
                  </a:cubicBezTo>
                  <a:cubicBezTo>
                    <a:pt x="364" y="162"/>
                    <a:pt x="363" y="162"/>
                    <a:pt x="361" y="162"/>
                  </a:cubicBezTo>
                  <a:cubicBezTo>
                    <a:pt x="357" y="149"/>
                    <a:pt x="357" y="149"/>
                    <a:pt x="357" y="149"/>
                  </a:cubicBezTo>
                  <a:cubicBezTo>
                    <a:pt x="358" y="149"/>
                    <a:pt x="359" y="148"/>
                    <a:pt x="360" y="147"/>
                  </a:cubicBezTo>
                  <a:cubicBezTo>
                    <a:pt x="360" y="147"/>
                    <a:pt x="360" y="146"/>
                    <a:pt x="360" y="145"/>
                  </a:cubicBezTo>
                  <a:cubicBezTo>
                    <a:pt x="360" y="145"/>
                    <a:pt x="360" y="145"/>
                    <a:pt x="360" y="145"/>
                  </a:cubicBezTo>
                  <a:cubicBezTo>
                    <a:pt x="389" y="134"/>
                    <a:pt x="389" y="134"/>
                    <a:pt x="389" y="134"/>
                  </a:cubicBezTo>
                  <a:cubicBezTo>
                    <a:pt x="390" y="134"/>
                    <a:pt x="390" y="134"/>
                    <a:pt x="391" y="134"/>
                  </a:cubicBezTo>
                  <a:cubicBezTo>
                    <a:pt x="392" y="137"/>
                    <a:pt x="392" y="137"/>
                    <a:pt x="392" y="137"/>
                  </a:cubicBezTo>
                  <a:cubicBezTo>
                    <a:pt x="392" y="137"/>
                    <a:pt x="392" y="137"/>
                    <a:pt x="392" y="137"/>
                  </a:cubicBezTo>
                  <a:cubicBezTo>
                    <a:pt x="395" y="136"/>
                    <a:pt x="396" y="134"/>
                    <a:pt x="396" y="132"/>
                  </a:cubicBezTo>
                  <a:cubicBezTo>
                    <a:pt x="395" y="132"/>
                    <a:pt x="395" y="132"/>
                    <a:pt x="395" y="132"/>
                  </a:cubicBezTo>
                  <a:cubicBezTo>
                    <a:pt x="400" y="132"/>
                    <a:pt x="404" y="134"/>
                    <a:pt x="406" y="139"/>
                  </a:cubicBezTo>
                  <a:close/>
                  <a:moveTo>
                    <a:pt x="384" y="112"/>
                  </a:moveTo>
                  <a:cubicBezTo>
                    <a:pt x="384" y="114"/>
                    <a:pt x="384" y="114"/>
                    <a:pt x="384" y="114"/>
                  </a:cubicBezTo>
                  <a:cubicBezTo>
                    <a:pt x="385" y="114"/>
                    <a:pt x="385" y="114"/>
                    <a:pt x="385" y="114"/>
                  </a:cubicBezTo>
                  <a:cubicBezTo>
                    <a:pt x="387" y="113"/>
                    <a:pt x="389" y="111"/>
                    <a:pt x="388" y="110"/>
                  </a:cubicBezTo>
                  <a:cubicBezTo>
                    <a:pt x="388" y="110"/>
                    <a:pt x="388" y="110"/>
                    <a:pt x="388" y="110"/>
                  </a:cubicBezTo>
                  <a:cubicBezTo>
                    <a:pt x="393" y="109"/>
                    <a:pt x="397" y="112"/>
                    <a:pt x="398" y="116"/>
                  </a:cubicBezTo>
                  <a:cubicBezTo>
                    <a:pt x="399" y="117"/>
                    <a:pt x="399" y="117"/>
                    <a:pt x="399" y="117"/>
                  </a:cubicBezTo>
                  <a:cubicBezTo>
                    <a:pt x="399" y="117"/>
                    <a:pt x="399" y="117"/>
                    <a:pt x="399" y="117"/>
                  </a:cubicBezTo>
                  <a:cubicBezTo>
                    <a:pt x="400" y="121"/>
                    <a:pt x="398" y="126"/>
                    <a:pt x="394" y="128"/>
                  </a:cubicBezTo>
                  <a:cubicBezTo>
                    <a:pt x="394" y="128"/>
                    <a:pt x="394" y="128"/>
                    <a:pt x="394" y="128"/>
                  </a:cubicBezTo>
                  <a:cubicBezTo>
                    <a:pt x="394" y="127"/>
                    <a:pt x="391" y="126"/>
                    <a:pt x="389" y="127"/>
                  </a:cubicBezTo>
                  <a:cubicBezTo>
                    <a:pt x="389" y="127"/>
                    <a:pt x="389" y="127"/>
                    <a:pt x="389" y="127"/>
                  </a:cubicBezTo>
                  <a:cubicBezTo>
                    <a:pt x="389" y="129"/>
                    <a:pt x="389" y="129"/>
                    <a:pt x="389" y="129"/>
                  </a:cubicBezTo>
                  <a:cubicBezTo>
                    <a:pt x="389" y="130"/>
                    <a:pt x="389" y="130"/>
                    <a:pt x="388" y="131"/>
                  </a:cubicBezTo>
                  <a:cubicBezTo>
                    <a:pt x="359" y="142"/>
                    <a:pt x="359" y="142"/>
                    <a:pt x="359" y="142"/>
                  </a:cubicBezTo>
                  <a:cubicBezTo>
                    <a:pt x="358" y="141"/>
                    <a:pt x="358" y="141"/>
                    <a:pt x="358" y="141"/>
                  </a:cubicBezTo>
                  <a:cubicBezTo>
                    <a:pt x="358" y="140"/>
                    <a:pt x="356" y="139"/>
                    <a:pt x="354" y="140"/>
                  </a:cubicBezTo>
                  <a:cubicBezTo>
                    <a:pt x="352" y="134"/>
                    <a:pt x="352" y="134"/>
                    <a:pt x="352" y="134"/>
                  </a:cubicBezTo>
                  <a:cubicBezTo>
                    <a:pt x="350" y="127"/>
                    <a:pt x="350" y="127"/>
                    <a:pt x="350" y="127"/>
                  </a:cubicBezTo>
                  <a:cubicBezTo>
                    <a:pt x="352" y="126"/>
                    <a:pt x="353" y="124"/>
                    <a:pt x="352" y="123"/>
                  </a:cubicBezTo>
                  <a:cubicBezTo>
                    <a:pt x="352" y="123"/>
                    <a:pt x="352" y="123"/>
                    <a:pt x="352" y="123"/>
                  </a:cubicBezTo>
                  <a:cubicBezTo>
                    <a:pt x="382" y="112"/>
                    <a:pt x="382" y="112"/>
                    <a:pt x="382" y="112"/>
                  </a:cubicBezTo>
                  <a:cubicBezTo>
                    <a:pt x="382" y="112"/>
                    <a:pt x="383" y="112"/>
                    <a:pt x="384" y="112"/>
                  </a:cubicBezTo>
                  <a:close/>
                  <a:moveTo>
                    <a:pt x="432" y="38"/>
                  </a:moveTo>
                  <a:cubicBezTo>
                    <a:pt x="444" y="34"/>
                    <a:pt x="456" y="39"/>
                    <a:pt x="460" y="50"/>
                  </a:cubicBezTo>
                  <a:cubicBezTo>
                    <a:pt x="464" y="60"/>
                    <a:pt x="457" y="73"/>
                    <a:pt x="445" y="77"/>
                  </a:cubicBezTo>
                  <a:cubicBezTo>
                    <a:pt x="408" y="91"/>
                    <a:pt x="408" y="91"/>
                    <a:pt x="408" y="91"/>
                  </a:cubicBezTo>
                  <a:cubicBezTo>
                    <a:pt x="395" y="52"/>
                    <a:pt x="395" y="52"/>
                    <a:pt x="395" y="52"/>
                  </a:cubicBezTo>
                  <a:lnTo>
                    <a:pt x="432" y="38"/>
                  </a:lnTo>
                  <a:close/>
                  <a:moveTo>
                    <a:pt x="367" y="67"/>
                  </a:moveTo>
                  <a:cubicBezTo>
                    <a:pt x="368" y="67"/>
                    <a:pt x="368" y="67"/>
                    <a:pt x="369" y="67"/>
                  </a:cubicBezTo>
                  <a:cubicBezTo>
                    <a:pt x="370" y="70"/>
                    <a:pt x="370" y="70"/>
                    <a:pt x="370" y="70"/>
                  </a:cubicBezTo>
                  <a:cubicBezTo>
                    <a:pt x="370" y="70"/>
                    <a:pt x="370" y="70"/>
                    <a:pt x="370" y="70"/>
                  </a:cubicBezTo>
                  <a:cubicBezTo>
                    <a:pt x="372" y="69"/>
                    <a:pt x="374" y="67"/>
                    <a:pt x="373" y="65"/>
                  </a:cubicBezTo>
                  <a:cubicBezTo>
                    <a:pt x="373" y="65"/>
                    <a:pt x="373" y="65"/>
                    <a:pt x="373" y="65"/>
                  </a:cubicBezTo>
                  <a:cubicBezTo>
                    <a:pt x="378" y="65"/>
                    <a:pt x="382" y="67"/>
                    <a:pt x="384" y="72"/>
                  </a:cubicBezTo>
                  <a:cubicBezTo>
                    <a:pt x="384" y="72"/>
                    <a:pt x="384" y="72"/>
                    <a:pt x="384" y="72"/>
                  </a:cubicBezTo>
                  <a:cubicBezTo>
                    <a:pt x="385" y="76"/>
                    <a:pt x="383" y="81"/>
                    <a:pt x="379" y="84"/>
                  </a:cubicBezTo>
                  <a:cubicBezTo>
                    <a:pt x="379" y="84"/>
                    <a:pt x="379" y="84"/>
                    <a:pt x="379" y="84"/>
                  </a:cubicBezTo>
                  <a:cubicBezTo>
                    <a:pt x="379" y="82"/>
                    <a:pt x="377" y="81"/>
                    <a:pt x="374" y="82"/>
                  </a:cubicBezTo>
                  <a:cubicBezTo>
                    <a:pt x="374" y="82"/>
                    <a:pt x="374" y="82"/>
                    <a:pt x="374" y="82"/>
                  </a:cubicBezTo>
                  <a:cubicBezTo>
                    <a:pt x="375" y="85"/>
                    <a:pt x="375" y="85"/>
                    <a:pt x="375" y="85"/>
                  </a:cubicBezTo>
                  <a:cubicBezTo>
                    <a:pt x="374" y="85"/>
                    <a:pt x="374" y="86"/>
                    <a:pt x="374" y="86"/>
                  </a:cubicBezTo>
                  <a:cubicBezTo>
                    <a:pt x="344" y="97"/>
                    <a:pt x="344" y="97"/>
                    <a:pt x="344" y="97"/>
                  </a:cubicBezTo>
                  <a:cubicBezTo>
                    <a:pt x="344" y="97"/>
                    <a:pt x="344" y="97"/>
                    <a:pt x="344" y="97"/>
                  </a:cubicBezTo>
                  <a:cubicBezTo>
                    <a:pt x="343" y="96"/>
                    <a:pt x="343" y="96"/>
                    <a:pt x="342" y="95"/>
                  </a:cubicBezTo>
                  <a:cubicBezTo>
                    <a:pt x="341" y="95"/>
                    <a:pt x="340" y="95"/>
                    <a:pt x="339" y="95"/>
                  </a:cubicBezTo>
                  <a:cubicBezTo>
                    <a:pt x="335" y="83"/>
                    <a:pt x="335" y="83"/>
                    <a:pt x="335" y="83"/>
                  </a:cubicBezTo>
                  <a:cubicBezTo>
                    <a:pt x="337" y="82"/>
                    <a:pt x="338" y="80"/>
                    <a:pt x="337" y="78"/>
                  </a:cubicBezTo>
                  <a:cubicBezTo>
                    <a:pt x="337" y="78"/>
                    <a:pt x="337" y="78"/>
                    <a:pt x="337" y="78"/>
                  </a:cubicBezTo>
                  <a:lnTo>
                    <a:pt x="367" y="67"/>
                  </a:lnTo>
                  <a:close/>
                  <a:moveTo>
                    <a:pt x="367" y="47"/>
                  </a:moveTo>
                  <a:cubicBezTo>
                    <a:pt x="367" y="46"/>
                    <a:pt x="367" y="46"/>
                    <a:pt x="367" y="46"/>
                  </a:cubicBezTo>
                  <a:cubicBezTo>
                    <a:pt x="372" y="46"/>
                    <a:pt x="376" y="48"/>
                    <a:pt x="377" y="51"/>
                  </a:cubicBezTo>
                  <a:cubicBezTo>
                    <a:pt x="377" y="52"/>
                    <a:pt x="377" y="52"/>
                    <a:pt x="377" y="52"/>
                  </a:cubicBezTo>
                  <a:cubicBezTo>
                    <a:pt x="378" y="55"/>
                    <a:pt x="376" y="59"/>
                    <a:pt x="372" y="62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71" y="60"/>
                    <a:pt x="369" y="59"/>
                    <a:pt x="367" y="60"/>
                  </a:cubicBezTo>
                  <a:cubicBezTo>
                    <a:pt x="366" y="60"/>
                    <a:pt x="366" y="60"/>
                    <a:pt x="366" y="60"/>
                  </a:cubicBezTo>
                  <a:cubicBezTo>
                    <a:pt x="367" y="63"/>
                    <a:pt x="367" y="63"/>
                    <a:pt x="367" y="63"/>
                  </a:cubicBezTo>
                  <a:cubicBezTo>
                    <a:pt x="367" y="63"/>
                    <a:pt x="366" y="63"/>
                    <a:pt x="366" y="64"/>
                  </a:cubicBezTo>
                  <a:cubicBezTo>
                    <a:pt x="336" y="75"/>
                    <a:pt x="336" y="75"/>
                    <a:pt x="336" y="75"/>
                  </a:cubicBezTo>
                  <a:cubicBezTo>
                    <a:pt x="336" y="74"/>
                    <a:pt x="336" y="74"/>
                    <a:pt x="336" y="74"/>
                  </a:cubicBezTo>
                  <a:cubicBezTo>
                    <a:pt x="336" y="74"/>
                    <a:pt x="335" y="73"/>
                    <a:pt x="335" y="73"/>
                  </a:cubicBezTo>
                  <a:cubicBezTo>
                    <a:pt x="334" y="73"/>
                    <a:pt x="333" y="73"/>
                    <a:pt x="332" y="73"/>
                  </a:cubicBezTo>
                  <a:cubicBezTo>
                    <a:pt x="329" y="64"/>
                    <a:pt x="329" y="64"/>
                    <a:pt x="329" y="64"/>
                  </a:cubicBezTo>
                  <a:cubicBezTo>
                    <a:pt x="331" y="63"/>
                    <a:pt x="332" y="62"/>
                    <a:pt x="331" y="60"/>
                  </a:cubicBezTo>
                  <a:cubicBezTo>
                    <a:pt x="331" y="60"/>
                    <a:pt x="331" y="60"/>
                    <a:pt x="331" y="60"/>
                  </a:cubicBezTo>
                  <a:cubicBezTo>
                    <a:pt x="361" y="49"/>
                    <a:pt x="361" y="49"/>
                    <a:pt x="361" y="49"/>
                  </a:cubicBezTo>
                  <a:cubicBezTo>
                    <a:pt x="362" y="49"/>
                    <a:pt x="362" y="49"/>
                    <a:pt x="363" y="49"/>
                  </a:cubicBezTo>
                  <a:cubicBezTo>
                    <a:pt x="364" y="52"/>
                    <a:pt x="364" y="52"/>
                    <a:pt x="364" y="52"/>
                  </a:cubicBezTo>
                  <a:cubicBezTo>
                    <a:pt x="364" y="51"/>
                    <a:pt x="364" y="51"/>
                    <a:pt x="364" y="51"/>
                  </a:cubicBezTo>
                  <a:cubicBezTo>
                    <a:pt x="366" y="51"/>
                    <a:pt x="368" y="49"/>
                    <a:pt x="367" y="47"/>
                  </a:cubicBezTo>
                  <a:close/>
                  <a:moveTo>
                    <a:pt x="356" y="34"/>
                  </a:moveTo>
                  <a:cubicBezTo>
                    <a:pt x="356" y="34"/>
                    <a:pt x="357" y="34"/>
                    <a:pt x="358" y="34"/>
                  </a:cubicBezTo>
                  <a:cubicBezTo>
                    <a:pt x="358" y="36"/>
                    <a:pt x="358" y="36"/>
                    <a:pt x="358" y="36"/>
                  </a:cubicBezTo>
                  <a:cubicBezTo>
                    <a:pt x="359" y="36"/>
                    <a:pt x="359" y="36"/>
                    <a:pt x="359" y="36"/>
                  </a:cubicBezTo>
                  <a:cubicBezTo>
                    <a:pt x="360" y="36"/>
                    <a:pt x="361" y="35"/>
                    <a:pt x="362" y="34"/>
                  </a:cubicBezTo>
                  <a:cubicBezTo>
                    <a:pt x="362" y="33"/>
                    <a:pt x="362" y="32"/>
                    <a:pt x="362" y="32"/>
                  </a:cubicBezTo>
                  <a:cubicBezTo>
                    <a:pt x="362" y="31"/>
                    <a:pt x="362" y="31"/>
                    <a:pt x="362" y="31"/>
                  </a:cubicBezTo>
                  <a:cubicBezTo>
                    <a:pt x="366" y="30"/>
                    <a:pt x="370" y="31"/>
                    <a:pt x="371" y="34"/>
                  </a:cubicBezTo>
                  <a:cubicBezTo>
                    <a:pt x="371" y="34"/>
                    <a:pt x="371" y="34"/>
                    <a:pt x="371" y="34"/>
                  </a:cubicBezTo>
                  <a:cubicBezTo>
                    <a:pt x="372" y="37"/>
                    <a:pt x="370" y="41"/>
                    <a:pt x="366" y="43"/>
                  </a:cubicBezTo>
                  <a:cubicBezTo>
                    <a:pt x="366" y="43"/>
                    <a:pt x="366" y="43"/>
                    <a:pt x="366" y="43"/>
                  </a:cubicBezTo>
                  <a:cubicBezTo>
                    <a:pt x="365" y="41"/>
                    <a:pt x="363" y="41"/>
                    <a:pt x="361" y="42"/>
                  </a:cubicBezTo>
                  <a:cubicBezTo>
                    <a:pt x="360" y="42"/>
                    <a:pt x="360" y="42"/>
                    <a:pt x="360" y="42"/>
                  </a:cubicBezTo>
                  <a:cubicBezTo>
                    <a:pt x="361" y="44"/>
                    <a:pt x="361" y="44"/>
                    <a:pt x="361" y="44"/>
                  </a:cubicBezTo>
                  <a:cubicBezTo>
                    <a:pt x="361" y="45"/>
                    <a:pt x="360" y="45"/>
                    <a:pt x="360" y="46"/>
                  </a:cubicBezTo>
                  <a:cubicBezTo>
                    <a:pt x="330" y="57"/>
                    <a:pt x="330" y="57"/>
                    <a:pt x="330" y="57"/>
                  </a:cubicBezTo>
                  <a:cubicBezTo>
                    <a:pt x="330" y="56"/>
                    <a:pt x="330" y="56"/>
                    <a:pt x="330" y="56"/>
                  </a:cubicBezTo>
                  <a:cubicBezTo>
                    <a:pt x="330" y="55"/>
                    <a:pt x="328" y="54"/>
                    <a:pt x="326" y="55"/>
                  </a:cubicBezTo>
                  <a:cubicBezTo>
                    <a:pt x="324" y="49"/>
                    <a:pt x="324" y="49"/>
                    <a:pt x="324" y="49"/>
                  </a:cubicBezTo>
                  <a:cubicBezTo>
                    <a:pt x="325" y="48"/>
                    <a:pt x="326" y="48"/>
                    <a:pt x="326" y="47"/>
                  </a:cubicBezTo>
                  <a:cubicBezTo>
                    <a:pt x="326" y="46"/>
                    <a:pt x="327" y="46"/>
                    <a:pt x="326" y="45"/>
                  </a:cubicBezTo>
                  <a:cubicBezTo>
                    <a:pt x="326" y="45"/>
                    <a:pt x="326" y="45"/>
                    <a:pt x="326" y="45"/>
                  </a:cubicBezTo>
                  <a:lnTo>
                    <a:pt x="356" y="34"/>
                  </a:lnTo>
                  <a:close/>
                  <a:moveTo>
                    <a:pt x="293" y="57"/>
                  </a:moveTo>
                  <a:cubicBezTo>
                    <a:pt x="294" y="57"/>
                    <a:pt x="294" y="57"/>
                    <a:pt x="295" y="57"/>
                  </a:cubicBezTo>
                  <a:cubicBezTo>
                    <a:pt x="296" y="59"/>
                    <a:pt x="296" y="59"/>
                    <a:pt x="296" y="59"/>
                  </a:cubicBezTo>
                  <a:cubicBezTo>
                    <a:pt x="296" y="59"/>
                    <a:pt x="296" y="59"/>
                    <a:pt x="296" y="59"/>
                  </a:cubicBezTo>
                  <a:cubicBezTo>
                    <a:pt x="299" y="58"/>
                    <a:pt x="300" y="56"/>
                    <a:pt x="300" y="55"/>
                  </a:cubicBezTo>
                  <a:cubicBezTo>
                    <a:pt x="299" y="54"/>
                    <a:pt x="299" y="54"/>
                    <a:pt x="299" y="54"/>
                  </a:cubicBezTo>
                  <a:cubicBezTo>
                    <a:pt x="304" y="54"/>
                    <a:pt x="307" y="55"/>
                    <a:pt x="308" y="57"/>
                  </a:cubicBezTo>
                  <a:cubicBezTo>
                    <a:pt x="308" y="58"/>
                    <a:pt x="308" y="58"/>
                    <a:pt x="308" y="58"/>
                  </a:cubicBezTo>
                  <a:cubicBezTo>
                    <a:pt x="309" y="60"/>
                    <a:pt x="307" y="63"/>
                    <a:pt x="303" y="66"/>
                  </a:cubicBezTo>
                  <a:cubicBezTo>
                    <a:pt x="302" y="64"/>
                    <a:pt x="300" y="64"/>
                    <a:pt x="298" y="65"/>
                  </a:cubicBezTo>
                  <a:cubicBezTo>
                    <a:pt x="298" y="65"/>
                    <a:pt x="298" y="65"/>
                    <a:pt x="298" y="65"/>
                  </a:cubicBezTo>
                  <a:cubicBezTo>
                    <a:pt x="299" y="67"/>
                    <a:pt x="299" y="67"/>
                    <a:pt x="299" y="67"/>
                  </a:cubicBezTo>
                  <a:cubicBezTo>
                    <a:pt x="298" y="68"/>
                    <a:pt x="298" y="68"/>
                    <a:pt x="297" y="69"/>
                  </a:cubicBezTo>
                  <a:cubicBezTo>
                    <a:pt x="268" y="80"/>
                    <a:pt x="268" y="80"/>
                    <a:pt x="268" y="80"/>
                  </a:cubicBezTo>
                  <a:cubicBezTo>
                    <a:pt x="268" y="79"/>
                    <a:pt x="268" y="79"/>
                    <a:pt x="268" y="79"/>
                  </a:cubicBezTo>
                  <a:cubicBezTo>
                    <a:pt x="267" y="78"/>
                    <a:pt x="265" y="77"/>
                    <a:pt x="263" y="78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2" y="72"/>
                    <a:pt x="263" y="71"/>
                    <a:pt x="263" y="70"/>
                  </a:cubicBezTo>
                  <a:cubicBezTo>
                    <a:pt x="264" y="69"/>
                    <a:pt x="264" y="69"/>
                    <a:pt x="264" y="68"/>
                  </a:cubicBezTo>
                  <a:cubicBezTo>
                    <a:pt x="264" y="68"/>
                    <a:pt x="264" y="68"/>
                    <a:pt x="264" y="68"/>
                  </a:cubicBezTo>
                  <a:lnTo>
                    <a:pt x="293" y="57"/>
                  </a:lnTo>
                  <a:close/>
                  <a:moveTo>
                    <a:pt x="231" y="80"/>
                  </a:moveTo>
                  <a:cubicBezTo>
                    <a:pt x="231" y="80"/>
                    <a:pt x="232" y="80"/>
                    <a:pt x="232" y="80"/>
                  </a:cubicBezTo>
                  <a:cubicBezTo>
                    <a:pt x="233" y="82"/>
                    <a:pt x="233" y="82"/>
                    <a:pt x="233" y="82"/>
                  </a:cubicBezTo>
                  <a:cubicBezTo>
                    <a:pt x="234" y="82"/>
                    <a:pt x="234" y="82"/>
                    <a:pt x="234" y="82"/>
                  </a:cubicBezTo>
                  <a:cubicBezTo>
                    <a:pt x="236" y="81"/>
                    <a:pt x="237" y="79"/>
                    <a:pt x="237" y="78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41" y="77"/>
                    <a:pt x="244" y="78"/>
                    <a:pt x="245" y="80"/>
                  </a:cubicBezTo>
                  <a:cubicBezTo>
                    <a:pt x="245" y="81"/>
                    <a:pt x="245" y="81"/>
                    <a:pt x="245" y="81"/>
                  </a:cubicBezTo>
                  <a:cubicBezTo>
                    <a:pt x="246" y="83"/>
                    <a:pt x="244" y="86"/>
                    <a:pt x="240" y="89"/>
                  </a:cubicBezTo>
                  <a:cubicBezTo>
                    <a:pt x="240" y="87"/>
                    <a:pt x="238" y="87"/>
                    <a:pt x="236" y="88"/>
                  </a:cubicBezTo>
                  <a:cubicBezTo>
                    <a:pt x="235" y="88"/>
                    <a:pt x="235" y="88"/>
                    <a:pt x="235" y="88"/>
                  </a:cubicBezTo>
                  <a:cubicBezTo>
                    <a:pt x="236" y="90"/>
                    <a:pt x="236" y="90"/>
                    <a:pt x="236" y="90"/>
                  </a:cubicBezTo>
                  <a:cubicBezTo>
                    <a:pt x="235" y="91"/>
                    <a:pt x="235" y="91"/>
                    <a:pt x="235" y="92"/>
                  </a:cubicBezTo>
                  <a:cubicBezTo>
                    <a:pt x="205" y="103"/>
                    <a:pt x="205" y="103"/>
                    <a:pt x="205" y="103"/>
                  </a:cubicBezTo>
                  <a:cubicBezTo>
                    <a:pt x="205" y="102"/>
                    <a:pt x="205" y="102"/>
                    <a:pt x="205" y="102"/>
                  </a:cubicBezTo>
                  <a:cubicBezTo>
                    <a:pt x="205" y="102"/>
                    <a:pt x="204" y="101"/>
                    <a:pt x="203" y="101"/>
                  </a:cubicBezTo>
                  <a:cubicBezTo>
                    <a:pt x="203" y="100"/>
                    <a:pt x="201" y="100"/>
                    <a:pt x="200" y="101"/>
                  </a:cubicBezTo>
                  <a:cubicBezTo>
                    <a:pt x="198" y="95"/>
                    <a:pt x="198" y="95"/>
                    <a:pt x="198" y="95"/>
                  </a:cubicBezTo>
                  <a:cubicBezTo>
                    <a:pt x="200" y="94"/>
                    <a:pt x="202" y="92"/>
                    <a:pt x="201" y="91"/>
                  </a:cubicBezTo>
                  <a:cubicBezTo>
                    <a:pt x="201" y="91"/>
                    <a:pt x="201" y="91"/>
                    <a:pt x="201" y="91"/>
                  </a:cubicBezTo>
                  <a:lnTo>
                    <a:pt x="231" y="80"/>
                  </a:lnTo>
                  <a:close/>
                  <a:moveTo>
                    <a:pt x="168" y="103"/>
                  </a:moveTo>
                  <a:cubicBezTo>
                    <a:pt x="168" y="103"/>
                    <a:pt x="169" y="103"/>
                    <a:pt x="169" y="103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3" y="104"/>
                    <a:pt x="174" y="102"/>
                    <a:pt x="174" y="101"/>
                  </a:cubicBezTo>
                  <a:cubicBezTo>
                    <a:pt x="174" y="100"/>
                    <a:pt x="174" y="100"/>
                    <a:pt x="174" y="100"/>
                  </a:cubicBezTo>
                  <a:cubicBezTo>
                    <a:pt x="178" y="100"/>
                    <a:pt x="182" y="101"/>
                    <a:pt x="182" y="104"/>
                  </a:cubicBezTo>
                  <a:cubicBezTo>
                    <a:pt x="182" y="104"/>
                    <a:pt x="182" y="104"/>
                    <a:pt x="182" y="104"/>
                  </a:cubicBezTo>
                  <a:cubicBezTo>
                    <a:pt x="183" y="106"/>
                    <a:pt x="181" y="110"/>
                    <a:pt x="178" y="112"/>
                  </a:cubicBezTo>
                  <a:cubicBezTo>
                    <a:pt x="177" y="111"/>
                    <a:pt x="175" y="110"/>
                    <a:pt x="173" y="111"/>
                  </a:cubicBezTo>
                  <a:cubicBezTo>
                    <a:pt x="172" y="111"/>
                    <a:pt x="172" y="111"/>
                    <a:pt x="172" y="111"/>
                  </a:cubicBezTo>
                  <a:cubicBezTo>
                    <a:pt x="173" y="114"/>
                    <a:pt x="173" y="114"/>
                    <a:pt x="173" y="114"/>
                  </a:cubicBezTo>
                  <a:cubicBezTo>
                    <a:pt x="172" y="114"/>
                    <a:pt x="172" y="114"/>
                    <a:pt x="172" y="115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1" y="124"/>
                    <a:pt x="139" y="123"/>
                    <a:pt x="137" y="124"/>
                  </a:cubicBezTo>
                  <a:cubicBezTo>
                    <a:pt x="136" y="118"/>
                    <a:pt x="136" y="118"/>
                    <a:pt x="136" y="118"/>
                  </a:cubicBezTo>
                  <a:cubicBezTo>
                    <a:pt x="137" y="117"/>
                    <a:pt x="139" y="116"/>
                    <a:pt x="138" y="114"/>
                  </a:cubicBezTo>
                  <a:cubicBezTo>
                    <a:pt x="138" y="114"/>
                    <a:pt x="138" y="114"/>
                    <a:pt x="138" y="114"/>
                  </a:cubicBezTo>
                  <a:lnTo>
                    <a:pt x="168" y="103"/>
                  </a:lnTo>
                  <a:close/>
                  <a:moveTo>
                    <a:pt x="105" y="126"/>
                  </a:moveTo>
                  <a:cubicBezTo>
                    <a:pt x="106" y="126"/>
                    <a:pt x="106" y="126"/>
                    <a:pt x="107" y="126"/>
                  </a:cubicBezTo>
                  <a:cubicBezTo>
                    <a:pt x="108" y="128"/>
                    <a:pt x="108" y="128"/>
                    <a:pt x="108" y="128"/>
                  </a:cubicBezTo>
                  <a:cubicBezTo>
                    <a:pt x="108" y="128"/>
                    <a:pt x="108" y="128"/>
                    <a:pt x="108" y="128"/>
                  </a:cubicBezTo>
                  <a:cubicBezTo>
                    <a:pt x="110" y="127"/>
                    <a:pt x="112" y="126"/>
                    <a:pt x="111" y="124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5" y="123"/>
                    <a:pt x="119" y="124"/>
                    <a:pt x="120" y="127"/>
                  </a:cubicBezTo>
                  <a:cubicBezTo>
                    <a:pt x="120" y="127"/>
                    <a:pt x="120" y="127"/>
                    <a:pt x="120" y="127"/>
                  </a:cubicBezTo>
                  <a:cubicBezTo>
                    <a:pt x="121" y="129"/>
                    <a:pt x="119" y="133"/>
                    <a:pt x="115" y="135"/>
                  </a:cubicBezTo>
                  <a:cubicBezTo>
                    <a:pt x="114" y="134"/>
                    <a:pt x="112" y="133"/>
                    <a:pt x="110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10" y="137"/>
                    <a:pt x="110" y="137"/>
                    <a:pt x="110" y="137"/>
                  </a:cubicBezTo>
                  <a:cubicBezTo>
                    <a:pt x="110" y="137"/>
                    <a:pt x="109" y="137"/>
                    <a:pt x="109" y="138"/>
                  </a:cubicBezTo>
                  <a:cubicBezTo>
                    <a:pt x="79" y="149"/>
                    <a:pt x="79" y="149"/>
                    <a:pt x="79" y="149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7"/>
                    <a:pt x="77" y="146"/>
                    <a:pt x="75" y="147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5" y="140"/>
                    <a:pt x="76" y="139"/>
                    <a:pt x="76" y="137"/>
                  </a:cubicBezTo>
                  <a:cubicBezTo>
                    <a:pt x="75" y="137"/>
                    <a:pt x="75" y="137"/>
                    <a:pt x="75" y="137"/>
                  </a:cubicBezTo>
                  <a:lnTo>
                    <a:pt x="105" y="126"/>
                  </a:lnTo>
                  <a:close/>
                  <a:moveTo>
                    <a:pt x="17" y="171"/>
                  </a:moveTo>
                  <a:cubicBezTo>
                    <a:pt x="16" y="170"/>
                    <a:pt x="14" y="169"/>
                    <a:pt x="12" y="170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1" y="164"/>
                    <a:pt x="12" y="163"/>
                    <a:pt x="13" y="162"/>
                  </a:cubicBezTo>
                  <a:cubicBezTo>
                    <a:pt x="13" y="161"/>
                    <a:pt x="13" y="161"/>
                    <a:pt x="13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4" y="149"/>
                    <a:pt x="44" y="149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6" y="151"/>
                    <a:pt x="46" y="151"/>
                    <a:pt x="46" y="151"/>
                  </a:cubicBezTo>
                  <a:cubicBezTo>
                    <a:pt x="47" y="151"/>
                    <a:pt x="48" y="150"/>
                    <a:pt x="48" y="149"/>
                  </a:cubicBezTo>
                  <a:cubicBezTo>
                    <a:pt x="49" y="148"/>
                    <a:pt x="49" y="148"/>
                    <a:pt x="49" y="147"/>
                  </a:cubicBezTo>
                  <a:cubicBezTo>
                    <a:pt x="49" y="147"/>
                    <a:pt x="49" y="147"/>
                    <a:pt x="49" y="147"/>
                  </a:cubicBezTo>
                  <a:cubicBezTo>
                    <a:pt x="53" y="146"/>
                    <a:pt x="56" y="147"/>
                    <a:pt x="57" y="150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58" y="152"/>
                    <a:pt x="56" y="156"/>
                    <a:pt x="52" y="158"/>
                  </a:cubicBezTo>
                  <a:cubicBezTo>
                    <a:pt x="52" y="157"/>
                    <a:pt x="52" y="157"/>
                    <a:pt x="51" y="157"/>
                  </a:cubicBezTo>
                  <a:cubicBezTo>
                    <a:pt x="50" y="156"/>
                    <a:pt x="49" y="156"/>
                    <a:pt x="47" y="157"/>
                  </a:cubicBezTo>
                  <a:cubicBezTo>
                    <a:pt x="47" y="157"/>
                    <a:pt x="47" y="157"/>
                    <a:pt x="47" y="157"/>
                  </a:cubicBezTo>
                  <a:cubicBezTo>
                    <a:pt x="48" y="160"/>
                    <a:pt x="48" y="160"/>
                    <a:pt x="48" y="160"/>
                  </a:cubicBezTo>
                  <a:cubicBezTo>
                    <a:pt x="47" y="160"/>
                    <a:pt x="47" y="160"/>
                    <a:pt x="47" y="161"/>
                  </a:cubicBezTo>
                  <a:cubicBezTo>
                    <a:pt x="17" y="172"/>
                    <a:pt x="17" y="172"/>
                    <a:pt x="17" y="172"/>
                  </a:cubicBezTo>
                  <a:lnTo>
                    <a:pt x="17" y="171"/>
                  </a:lnTo>
                  <a:close/>
                  <a:moveTo>
                    <a:pt x="23" y="190"/>
                  </a:moveTo>
                  <a:cubicBezTo>
                    <a:pt x="22" y="188"/>
                    <a:pt x="20" y="188"/>
                    <a:pt x="18" y="188"/>
                  </a:cubicBezTo>
                  <a:cubicBezTo>
                    <a:pt x="15" y="180"/>
                    <a:pt x="15" y="180"/>
                    <a:pt x="15" y="180"/>
                  </a:cubicBezTo>
                  <a:cubicBezTo>
                    <a:pt x="16" y="179"/>
                    <a:pt x="17" y="178"/>
                    <a:pt x="18" y="178"/>
                  </a:cubicBezTo>
                  <a:cubicBezTo>
                    <a:pt x="18" y="177"/>
                    <a:pt x="18" y="176"/>
                    <a:pt x="18" y="176"/>
                  </a:cubicBezTo>
                  <a:cubicBezTo>
                    <a:pt x="18" y="175"/>
                    <a:pt x="18" y="175"/>
                    <a:pt x="18" y="175"/>
                  </a:cubicBezTo>
                  <a:cubicBezTo>
                    <a:pt x="48" y="164"/>
                    <a:pt x="48" y="164"/>
                    <a:pt x="48" y="164"/>
                  </a:cubicBezTo>
                  <a:cubicBezTo>
                    <a:pt x="48" y="164"/>
                    <a:pt x="49" y="165"/>
                    <a:pt x="49" y="164"/>
                  </a:cubicBezTo>
                  <a:cubicBezTo>
                    <a:pt x="50" y="167"/>
                    <a:pt x="50" y="167"/>
                    <a:pt x="50" y="167"/>
                  </a:cubicBezTo>
                  <a:cubicBezTo>
                    <a:pt x="51" y="167"/>
                    <a:pt x="51" y="167"/>
                    <a:pt x="51" y="167"/>
                  </a:cubicBezTo>
                  <a:cubicBezTo>
                    <a:pt x="52" y="166"/>
                    <a:pt x="53" y="165"/>
                    <a:pt x="54" y="164"/>
                  </a:cubicBezTo>
                  <a:cubicBezTo>
                    <a:pt x="54" y="164"/>
                    <a:pt x="54" y="163"/>
                    <a:pt x="54" y="162"/>
                  </a:cubicBezTo>
                  <a:cubicBezTo>
                    <a:pt x="54" y="162"/>
                    <a:pt x="54" y="162"/>
                    <a:pt x="54" y="162"/>
                  </a:cubicBezTo>
                  <a:cubicBezTo>
                    <a:pt x="58" y="162"/>
                    <a:pt x="62" y="164"/>
                    <a:pt x="63" y="167"/>
                  </a:cubicBezTo>
                  <a:cubicBezTo>
                    <a:pt x="63" y="167"/>
                    <a:pt x="63" y="167"/>
                    <a:pt x="63" y="167"/>
                  </a:cubicBezTo>
                  <a:cubicBezTo>
                    <a:pt x="64" y="170"/>
                    <a:pt x="62" y="174"/>
                    <a:pt x="59" y="176"/>
                  </a:cubicBezTo>
                  <a:cubicBezTo>
                    <a:pt x="58" y="175"/>
                    <a:pt x="56" y="174"/>
                    <a:pt x="54" y="175"/>
                  </a:cubicBezTo>
                  <a:cubicBezTo>
                    <a:pt x="53" y="175"/>
                    <a:pt x="53" y="175"/>
                    <a:pt x="53" y="175"/>
                  </a:cubicBezTo>
                  <a:cubicBezTo>
                    <a:pt x="54" y="178"/>
                    <a:pt x="54" y="178"/>
                    <a:pt x="54" y="178"/>
                  </a:cubicBezTo>
                  <a:cubicBezTo>
                    <a:pt x="53" y="178"/>
                    <a:pt x="53" y="179"/>
                    <a:pt x="53" y="179"/>
                  </a:cubicBezTo>
                  <a:cubicBezTo>
                    <a:pt x="23" y="190"/>
                    <a:pt x="23" y="190"/>
                    <a:pt x="23" y="190"/>
                  </a:cubicBezTo>
                  <a:close/>
                  <a:moveTo>
                    <a:pt x="30" y="212"/>
                  </a:moveTo>
                  <a:cubicBezTo>
                    <a:pt x="30" y="211"/>
                    <a:pt x="29" y="211"/>
                    <a:pt x="29" y="211"/>
                  </a:cubicBezTo>
                  <a:cubicBezTo>
                    <a:pt x="28" y="210"/>
                    <a:pt x="27" y="210"/>
                    <a:pt x="26" y="210"/>
                  </a:cubicBezTo>
                  <a:cubicBezTo>
                    <a:pt x="21" y="198"/>
                    <a:pt x="21" y="198"/>
                    <a:pt x="21" y="198"/>
                  </a:cubicBezTo>
                  <a:cubicBezTo>
                    <a:pt x="23" y="197"/>
                    <a:pt x="23" y="197"/>
                    <a:pt x="24" y="196"/>
                  </a:cubicBezTo>
                  <a:cubicBezTo>
                    <a:pt x="24" y="195"/>
                    <a:pt x="24" y="194"/>
                    <a:pt x="24" y="194"/>
                  </a:cubicBezTo>
                  <a:cubicBezTo>
                    <a:pt x="24" y="193"/>
                    <a:pt x="24" y="193"/>
                    <a:pt x="24" y="193"/>
                  </a:cubicBezTo>
                  <a:cubicBezTo>
                    <a:pt x="54" y="182"/>
                    <a:pt x="54" y="182"/>
                    <a:pt x="54" y="182"/>
                  </a:cubicBezTo>
                  <a:cubicBezTo>
                    <a:pt x="54" y="183"/>
                    <a:pt x="55" y="183"/>
                    <a:pt x="55" y="183"/>
                  </a:cubicBezTo>
                  <a:cubicBezTo>
                    <a:pt x="56" y="185"/>
                    <a:pt x="56" y="185"/>
                    <a:pt x="56" y="185"/>
                  </a:cubicBezTo>
                  <a:cubicBezTo>
                    <a:pt x="57" y="185"/>
                    <a:pt x="57" y="185"/>
                    <a:pt x="57" y="185"/>
                  </a:cubicBezTo>
                  <a:cubicBezTo>
                    <a:pt x="58" y="184"/>
                    <a:pt x="59" y="184"/>
                    <a:pt x="60" y="183"/>
                  </a:cubicBezTo>
                  <a:cubicBezTo>
                    <a:pt x="60" y="182"/>
                    <a:pt x="60" y="181"/>
                    <a:pt x="60" y="181"/>
                  </a:cubicBezTo>
                  <a:cubicBezTo>
                    <a:pt x="64" y="181"/>
                    <a:pt x="68" y="183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1" y="191"/>
                    <a:pt x="69" y="196"/>
                    <a:pt x="66" y="198"/>
                  </a:cubicBezTo>
                  <a:cubicBezTo>
                    <a:pt x="65" y="197"/>
                    <a:pt x="63" y="197"/>
                    <a:pt x="61" y="197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1" y="200"/>
                    <a:pt x="61" y="200"/>
                    <a:pt x="61" y="200"/>
                  </a:cubicBezTo>
                  <a:cubicBezTo>
                    <a:pt x="61" y="200"/>
                    <a:pt x="60" y="201"/>
                    <a:pt x="60" y="201"/>
                  </a:cubicBezTo>
                  <a:cubicBezTo>
                    <a:pt x="30" y="212"/>
                    <a:pt x="30" y="212"/>
                    <a:pt x="30" y="212"/>
                  </a:cubicBezTo>
                  <a:close/>
                  <a:moveTo>
                    <a:pt x="38" y="234"/>
                  </a:moveTo>
                  <a:cubicBezTo>
                    <a:pt x="37" y="234"/>
                    <a:pt x="37" y="233"/>
                    <a:pt x="36" y="233"/>
                  </a:cubicBezTo>
                  <a:cubicBezTo>
                    <a:pt x="35" y="232"/>
                    <a:pt x="34" y="232"/>
                    <a:pt x="33" y="233"/>
                  </a:cubicBezTo>
                  <a:cubicBezTo>
                    <a:pt x="29" y="220"/>
                    <a:pt x="29" y="220"/>
                    <a:pt x="29" y="220"/>
                  </a:cubicBezTo>
                  <a:cubicBezTo>
                    <a:pt x="30" y="220"/>
                    <a:pt x="31" y="219"/>
                    <a:pt x="31" y="218"/>
                  </a:cubicBezTo>
                  <a:cubicBezTo>
                    <a:pt x="32" y="217"/>
                    <a:pt x="32" y="217"/>
                    <a:pt x="32" y="216"/>
                  </a:cubicBezTo>
                  <a:cubicBezTo>
                    <a:pt x="31" y="216"/>
                    <a:pt x="31" y="216"/>
                    <a:pt x="31" y="216"/>
                  </a:cubicBezTo>
                  <a:cubicBezTo>
                    <a:pt x="61" y="205"/>
                    <a:pt x="61" y="205"/>
                    <a:pt x="61" y="205"/>
                  </a:cubicBezTo>
                  <a:cubicBezTo>
                    <a:pt x="62" y="205"/>
                    <a:pt x="62" y="205"/>
                    <a:pt x="63" y="205"/>
                  </a:cubicBezTo>
                  <a:cubicBezTo>
                    <a:pt x="64" y="207"/>
                    <a:pt x="64" y="207"/>
                    <a:pt x="64" y="207"/>
                  </a:cubicBezTo>
                  <a:cubicBezTo>
                    <a:pt x="64" y="207"/>
                    <a:pt x="64" y="207"/>
                    <a:pt x="64" y="207"/>
                  </a:cubicBezTo>
                  <a:cubicBezTo>
                    <a:pt x="65" y="207"/>
                    <a:pt x="67" y="206"/>
                    <a:pt x="67" y="205"/>
                  </a:cubicBezTo>
                  <a:cubicBezTo>
                    <a:pt x="67" y="204"/>
                    <a:pt x="67" y="204"/>
                    <a:pt x="67" y="203"/>
                  </a:cubicBezTo>
                  <a:cubicBezTo>
                    <a:pt x="72" y="203"/>
                    <a:pt x="76" y="205"/>
                    <a:pt x="77" y="209"/>
                  </a:cubicBezTo>
                  <a:cubicBezTo>
                    <a:pt x="77" y="210"/>
                    <a:pt x="77" y="210"/>
                    <a:pt x="77" y="210"/>
                  </a:cubicBezTo>
                  <a:cubicBezTo>
                    <a:pt x="78" y="214"/>
                    <a:pt x="77" y="218"/>
                    <a:pt x="73" y="221"/>
                  </a:cubicBezTo>
                  <a:cubicBezTo>
                    <a:pt x="73" y="220"/>
                    <a:pt x="73" y="220"/>
                    <a:pt x="72" y="220"/>
                  </a:cubicBezTo>
                  <a:cubicBezTo>
                    <a:pt x="71" y="219"/>
                    <a:pt x="70" y="219"/>
                    <a:pt x="68" y="220"/>
                  </a:cubicBezTo>
                  <a:cubicBezTo>
                    <a:pt x="68" y="220"/>
                    <a:pt x="68" y="220"/>
                    <a:pt x="68" y="220"/>
                  </a:cubicBezTo>
                  <a:cubicBezTo>
                    <a:pt x="69" y="222"/>
                    <a:pt x="69" y="222"/>
                    <a:pt x="69" y="222"/>
                  </a:cubicBezTo>
                  <a:cubicBezTo>
                    <a:pt x="68" y="223"/>
                    <a:pt x="68" y="223"/>
                    <a:pt x="68" y="224"/>
                  </a:cubicBezTo>
                  <a:cubicBezTo>
                    <a:pt x="38" y="235"/>
                    <a:pt x="38" y="235"/>
                    <a:pt x="38" y="235"/>
                  </a:cubicBezTo>
                  <a:lnTo>
                    <a:pt x="38" y="234"/>
                  </a:lnTo>
                  <a:close/>
                  <a:moveTo>
                    <a:pt x="45" y="257"/>
                  </a:moveTo>
                  <a:cubicBezTo>
                    <a:pt x="45" y="255"/>
                    <a:pt x="43" y="254"/>
                    <a:pt x="41" y="255"/>
                  </a:cubicBezTo>
                  <a:cubicBezTo>
                    <a:pt x="39" y="250"/>
                    <a:pt x="39" y="250"/>
                    <a:pt x="39" y="250"/>
                  </a:cubicBezTo>
                  <a:cubicBezTo>
                    <a:pt x="36" y="242"/>
                    <a:pt x="36" y="242"/>
                    <a:pt x="36" y="242"/>
                  </a:cubicBezTo>
                  <a:cubicBezTo>
                    <a:pt x="38" y="241"/>
                    <a:pt x="39" y="240"/>
                    <a:pt x="39" y="238"/>
                  </a:cubicBezTo>
                  <a:cubicBezTo>
                    <a:pt x="39" y="238"/>
                    <a:pt x="39" y="238"/>
                    <a:pt x="39" y="238"/>
                  </a:cubicBezTo>
                  <a:cubicBezTo>
                    <a:pt x="69" y="227"/>
                    <a:pt x="69" y="227"/>
                    <a:pt x="69" y="227"/>
                  </a:cubicBezTo>
                  <a:cubicBezTo>
                    <a:pt x="69" y="227"/>
                    <a:pt x="70" y="227"/>
                    <a:pt x="70" y="227"/>
                  </a:cubicBezTo>
                  <a:cubicBezTo>
                    <a:pt x="71" y="230"/>
                    <a:pt x="71" y="230"/>
                    <a:pt x="71" y="230"/>
                  </a:cubicBezTo>
                  <a:cubicBezTo>
                    <a:pt x="72" y="229"/>
                    <a:pt x="72" y="229"/>
                    <a:pt x="72" y="229"/>
                  </a:cubicBezTo>
                  <a:cubicBezTo>
                    <a:pt x="74" y="229"/>
                    <a:pt x="75" y="227"/>
                    <a:pt x="75" y="225"/>
                  </a:cubicBezTo>
                  <a:cubicBezTo>
                    <a:pt x="79" y="225"/>
                    <a:pt x="83" y="228"/>
                    <a:pt x="84" y="232"/>
                  </a:cubicBezTo>
                  <a:cubicBezTo>
                    <a:pt x="85" y="232"/>
                    <a:pt x="85" y="232"/>
                    <a:pt x="85" y="232"/>
                  </a:cubicBezTo>
                  <a:cubicBezTo>
                    <a:pt x="85" y="232"/>
                    <a:pt x="85" y="232"/>
                    <a:pt x="85" y="233"/>
                  </a:cubicBezTo>
                  <a:cubicBezTo>
                    <a:pt x="86" y="236"/>
                    <a:pt x="84" y="241"/>
                    <a:pt x="81" y="243"/>
                  </a:cubicBezTo>
                  <a:cubicBezTo>
                    <a:pt x="80" y="243"/>
                    <a:pt x="80" y="242"/>
                    <a:pt x="79" y="242"/>
                  </a:cubicBezTo>
                  <a:cubicBezTo>
                    <a:pt x="78" y="242"/>
                    <a:pt x="77" y="242"/>
                    <a:pt x="76" y="242"/>
                  </a:cubicBezTo>
                  <a:cubicBezTo>
                    <a:pt x="75" y="242"/>
                    <a:pt x="75" y="242"/>
                    <a:pt x="75" y="242"/>
                  </a:cubicBezTo>
                  <a:cubicBezTo>
                    <a:pt x="76" y="245"/>
                    <a:pt x="76" y="245"/>
                    <a:pt x="76" y="245"/>
                  </a:cubicBezTo>
                  <a:cubicBezTo>
                    <a:pt x="75" y="245"/>
                    <a:pt x="75" y="245"/>
                    <a:pt x="75" y="246"/>
                  </a:cubicBezTo>
                  <a:cubicBezTo>
                    <a:pt x="45" y="257"/>
                    <a:pt x="45" y="257"/>
                    <a:pt x="45" y="257"/>
                  </a:cubicBezTo>
                  <a:close/>
                  <a:moveTo>
                    <a:pt x="53" y="279"/>
                  </a:moveTo>
                  <a:cubicBezTo>
                    <a:pt x="52" y="278"/>
                    <a:pt x="50" y="277"/>
                    <a:pt x="48" y="278"/>
                  </a:cubicBezTo>
                  <a:cubicBezTo>
                    <a:pt x="44" y="265"/>
                    <a:pt x="44" y="265"/>
                    <a:pt x="44" y="265"/>
                  </a:cubicBezTo>
                  <a:cubicBezTo>
                    <a:pt x="45" y="264"/>
                    <a:pt x="46" y="263"/>
                    <a:pt x="46" y="263"/>
                  </a:cubicBezTo>
                  <a:cubicBezTo>
                    <a:pt x="46" y="262"/>
                    <a:pt x="47" y="261"/>
                    <a:pt x="46" y="261"/>
                  </a:cubicBezTo>
                  <a:cubicBezTo>
                    <a:pt x="46" y="260"/>
                    <a:pt x="46" y="260"/>
                    <a:pt x="46" y="260"/>
                  </a:cubicBezTo>
                  <a:cubicBezTo>
                    <a:pt x="76" y="249"/>
                    <a:pt x="76" y="249"/>
                    <a:pt x="76" y="249"/>
                  </a:cubicBezTo>
                  <a:cubicBezTo>
                    <a:pt x="76" y="250"/>
                    <a:pt x="77" y="250"/>
                    <a:pt x="78" y="250"/>
                  </a:cubicBezTo>
                  <a:cubicBezTo>
                    <a:pt x="78" y="252"/>
                    <a:pt x="78" y="252"/>
                    <a:pt x="78" y="252"/>
                  </a:cubicBezTo>
                  <a:cubicBezTo>
                    <a:pt x="79" y="252"/>
                    <a:pt x="79" y="252"/>
                    <a:pt x="79" y="252"/>
                  </a:cubicBezTo>
                  <a:cubicBezTo>
                    <a:pt x="81" y="251"/>
                    <a:pt x="82" y="249"/>
                    <a:pt x="82" y="248"/>
                  </a:cubicBezTo>
                  <a:cubicBezTo>
                    <a:pt x="87" y="248"/>
                    <a:pt x="91" y="250"/>
                    <a:pt x="92" y="254"/>
                  </a:cubicBezTo>
                  <a:cubicBezTo>
                    <a:pt x="92" y="254"/>
                    <a:pt x="92" y="254"/>
                    <a:pt x="92" y="254"/>
                  </a:cubicBezTo>
                  <a:cubicBezTo>
                    <a:pt x="93" y="258"/>
                    <a:pt x="92" y="263"/>
                    <a:pt x="88" y="266"/>
                  </a:cubicBezTo>
                  <a:cubicBezTo>
                    <a:pt x="88" y="265"/>
                    <a:pt x="87" y="265"/>
                    <a:pt x="87" y="264"/>
                  </a:cubicBezTo>
                  <a:cubicBezTo>
                    <a:pt x="86" y="264"/>
                    <a:pt x="85" y="264"/>
                    <a:pt x="83" y="265"/>
                  </a:cubicBezTo>
                  <a:cubicBezTo>
                    <a:pt x="83" y="265"/>
                    <a:pt x="83" y="265"/>
                    <a:pt x="83" y="265"/>
                  </a:cubicBezTo>
                  <a:cubicBezTo>
                    <a:pt x="84" y="267"/>
                    <a:pt x="84" y="267"/>
                    <a:pt x="84" y="267"/>
                  </a:cubicBezTo>
                  <a:cubicBezTo>
                    <a:pt x="83" y="268"/>
                    <a:pt x="83" y="268"/>
                    <a:pt x="82" y="268"/>
                  </a:cubicBezTo>
                  <a:cubicBezTo>
                    <a:pt x="53" y="279"/>
                    <a:pt x="53" y="279"/>
                    <a:pt x="53" y="279"/>
                  </a:cubicBezTo>
                  <a:close/>
                  <a:moveTo>
                    <a:pt x="60" y="301"/>
                  </a:moveTo>
                  <a:cubicBezTo>
                    <a:pt x="59" y="300"/>
                    <a:pt x="57" y="299"/>
                    <a:pt x="55" y="300"/>
                  </a:cubicBezTo>
                  <a:cubicBezTo>
                    <a:pt x="51" y="287"/>
                    <a:pt x="51" y="287"/>
                    <a:pt x="51" y="287"/>
                  </a:cubicBezTo>
                  <a:cubicBezTo>
                    <a:pt x="53" y="286"/>
                    <a:pt x="54" y="285"/>
                    <a:pt x="54" y="283"/>
                  </a:cubicBezTo>
                  <a:cubicBezTo>
                    <a:pt x="54" y="283"/>
                    <a:pt x="54" y="283"/>
                    <a:pt x="54" y="283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5" y="272"/>
                    <a:pt x="85" y="272"/>
                  </a:cubicBezTo>
                  <a:cubicBezTo>
                    <a:pt x="86" y="274"/>
                    <a:pt x="86" y="274"/>
                    <a:pt x="86" y="274"/>
                  </a:cubicBezTo>
                  <a:cubicBezTo>
                    <a:pt x="87" y="274"/>
                    <a:pt x="87" y="274"/>
                    <a:pt x="87" y="274"/>
                  </a:cubicBezTo>
                  <a:cubicBezTo>
                    <a:pt x="89" y="273"/>
                    <a:pt x="90" y="272"/>
                    <a:pt x="90" y="270"/>
                  </a:cubicBezTo>
                  <a:cubicBezTo>
                    <a:pt x="94" y="270"/>
                    <a:pt x="98" y="272"/>
                    <a:pt x="99" y="276"/>
                  </a:cubicBezTo>
                  <a:cubicBezTo>
                    <a:pt x="99" y="277"/>
                    <a:pt x="99" y="277"/>
                    <a:pt x="99" y="277"/>
                  </a:cubicBezTo>
                  <a:cubicBezTo>
                    <a:pt x="101" y="281"/>
                    <a:pt x="99" y="285"/>
                    <a:pt x="96" y="288"/>
                  </a:cubicBezTo>
                  <a:cubicBezTo>
                    <a:pt x="95" y="286"/>
                    <a:pt x="93" y="286"/>
                    <a:pt x="91" y="287"/>
                  </a:cubicBezTo>
                  <a:cubicBezTo>
                    <a:pt x="90" y="287"/>
                    <a:pt x="90" y="287"/>
                    <a:pt x="90" y="287"/>
                  </a:cubicBezTo>
                  <a:cubicBezTo>
                    <a:pt x="91" y="289"/>
                    <a:pt x="91" y="289"/>
                    <a:pt x="91" y="289"/>
                  </a:cubicBezTo>
                  <a:cubicBezTo>
                    <a:pt x="90" y="290"/>
                    <a:pt x="90" y="290"/>
                    <a:pt x="90" y="291"/>
                  </a:cubicBezTo>
                  <a:cubicBezTo>
                    <a:pt x="60" y="302"/>
                    <a:pt x="60" y="302"/>
                    <a:pt x="60" y="302"/>
                  </a:cubicBezTo>
                  <a:lnTo>
                    <a:pt x="60" y="301"/>
                  </a:lnTo>
                  <a:close/>
                  <a:moveTo>
                    <a:pt x="66" y="320"/>
                  </a:moveTo>
                  <a:cubicBezTo>
                    <a:pt x="66" y="318"/>
                    <a:pt x="64" y="318"/>
                    <a:pt x="62" y="318"/>
                  </a:cubicBezTo>
                  <a:cubicBezTo>
                    <a:pt x="59" y="309"/>
                    <a:pt x="59" y="309"/>
                    <a:pt x="59" y="309"/>
                  </a:cubicBezTo>
                  <a:cubicBezTo>
                    <a:pt x="61" y="309"/>
                    <a:pt x="62" y="307"/>
                    <a:pt x="61" y="305"/>
                  </a:cubicBezTo>
                  <a:cubicBezTo>
                    <a:pt x="61" y="305"/>
                    <a:pt x="61" y="305"/>
                    <a:pt x="61" y="305"/>
                  </a:cubicBezTo>
                  <a:cubicBezTo>
                    <a:pt x="91" y="294"/>
                    <a:pt x="91" y="294"/>
                    <a:pt x="91" y="294"/>
                  </a:cubicBezTo>
                  <a:cubicBezTo>
                    <a:pt x="91" y="294"/>
                    <a:pt x="92" y="294"/>
                    <a:pt x="93" y="294"/>
                  </a:cubicBezTo>
                  <a:cubicBezTo>
                    <a:pt x="93" y="297"/>
                    <a:pt x="93" y="297"/>
                    <a:pt x="93" y="297"/>
                  </a:cubicBezTo>
                  <a:cubicBezTo>
                    <a:pt x="94" y="297"/>
                    <a:pt x="94" y="297"/>
                    <a:pt x="94" y="297"/>
                  </a:cubicBezTo>
                  <a:cubicBezTo>
                    <a:pt x="96" y="296"/>
                    <a:pt x="97" y="294"/>
                    <a:pt x="97" y="292"/>
                  </a:cubicBezTo>
                  <a:cubicBezTo>
                    <a:pt x="101" y="292"/>
                    <a:pt x="105" y="294"/>
                    <a:pt x="106" y="297"/>
                  </a:cubicBezTo>
                  <a:cubicBezTo>
                    <a:pt x="106" y="297"/>
                    <a:pt x="106" y="297"/>
                    <a:pt x="106" y="297"/>
                  </a:cubicBezTo>
                  <a:cubicBezTo>
                    <a:pt x="107" y="300"/>
                    <a:pt x="105" y="304"/>
                    <a:pt x="102" y="306"/>
                  </a:cubicBezTo>
                  <a:cubicBezTo>
                    <a:pt x="101" y="305"/>
                    <a:pt x="99" y="305"/>
                    <a:pt x="97" y="305"/>
                  </a:cubicBezTo>
                  <a:cubicBezTo>
                    <a:pt x="96" y="306"/>
                    <a:pt x="96" y="306"/>
                    <a:pt x="96" y="306"/>
                  </a:cubicBezTo>
                  <a:cubicBezTo>
                    <a:pt x="97" y="308"/>
                    <a:pt x="97" y="308"/>
                    <a:pt x="97" y="308"/>
                  </a:cubicBezTo>
                  <a:cubicBezTo>
                    <a:pt x="97" y="308"/>
                    <a:pt x="96" y="309"/>
                    <a:pt x="96" y="309"/>
                  </a:cubicBezTo>
                  <a:cubicBezTo>
                    <a:pt x="66" y="320"/>
                    <a:pt x="66" y="320"/>
                    <a:pt x="66" y="320"/>
                  </a:cubicBezTo>
                  <a:close/>
                  <a:moveTo>
                    <a:pt x="102" y="323"/>
                  </a:moveTo>
                  <a:cubicBezTo>
                    <a:pt x="102" y="324"/>
                    <a:pt x="101" y="324"/>
                    <a:pt x="101" y="325"/>
                  </a:cubicBezTo>
                  <a:cubicBezTo>
                    <a:pt x="71" y="336"/>
                    <a:pt x="71" y="336"/>
                    <a:pt x="71" y="336"/>
                  </a:cubicBezTo>
                  <a:cubicBezTo>
                    <a:pt x="71" y="335"/>
                    <a:pt x="71" y="335"/>
                    <a:pt x="71" y="335"/>
                  </a:cubicBezTo>
                  <a:cubicBezTo>
                    <a:pt x="71" y="335"/>
                    <a:pt x="71" y="334"/>
                    <a:pt x="70" y="334"/>
                  </a:cubicBezTo>
                  <a:cubicBezTo>
                    <a:pt x="69" y="334"/>
                    <a:pt x="68" y="334"/>
                    <a:pt x="67" y="334"/>
                  </a:cubicBezTo>
                  <a:cubicBezTo>
                    <a:pt x="65" y="328"/>
                    <a:pt x="65" y="328"/>
                    <a:pt x="65" y="328"/>
                  </a:cubicBezTo>
                  <a:cubicBezTo>
                    <a:pt x="67" y="327"/>
                    <a:pt x="68" y="325"/>
                    <a:pt x="67" y="324"/>
                  </a:cubicBezTo>
                  <a:cubicBezTo>
                    <a:pt x="67" y="323"/>
                    <a:pt x="67" y="323"/>
                    <a:pt x="67" y="323"/>
                  </a:cubicBezTo>
                  <a:cubicBezTo>
                    <a:pt x="97" y="313"/>
                    <a:pt x="97" y="313"/>
                    <a:pt x="97" y="313"/>
                  </a:cubicBezTo>
                  <a:cubicBezTo>
                    <a:pt x="98" y="313"/>
                    <a:pt x="98" y="313"/>
                    <a:pt x="99" y="313"/>
                  </a:cubicBezTo>
                  <a:cubicBezTo>
                    <a:pt x="100" y="315"/>
                    <a:pt x="100" y="315"/>
                    <a:pt x="100" y="315"/>
                  </a:cubicBezTo>
                  <a:cubicBezTo>
                    <a:pt x="100" y="315"/>
                    <a:pt x="100" y="315"/>
                    <a:pt x="100" y="315"/>
                  </a:cubicBezTo>
                  <a:cubicBezTo>
                    <a:pt x="102" y="314"/>
                    <a:pt x="104" y="312"/>
                    <a:pt x="103" y="311"/>
                  </a:cubicBezTo>
                  <a:cubicBezTo>
                    <a:pt x="107" y="310"/>
                    <a:pt x="111" y="311"/>
                    <a:pt x="112" y="314"/>
                  </a:cubicBezTo>
                  <a:cubicBezTo>
                    <a:pt x="112" y="314"/>
                    <a:pt x="112" y="314"/>
                    <a:pt x="112" y="314"/>
                  </a:cubicBezTo>
                  <a:cubicBezTo>
                    <a:pt x="113" y="317"/>
                    <a:pt x="111" y="320"/>
                    <a:pt x="107" y="322"/>
                  </a:cubicBezTo>
                  <a:cubicBezTo>
                    <a:pt x="106" y="321"/>
                    <a:pt x="104" y="320"/>
                    <a:pt x="102" y="321"/>
                  </a:cubicBezTo>
                  <a:cubicBezTo>
                    <a:pt x="101" y="321"/>
                    <a:pt x="101" y="321"/>
                    <a:pt x="101" y="321"/>
                  </a:cubicBezTo>
                  <a:lnTo>
                    <a:pt x="102" y="323"/>
                  </a:lnTo>
                  <a:close/>
                  <a:moveTo>
                    <a:pt x="165" y="300"/>
                  </a:moveTo>
                  <a:cubicBezTo>
                    <a:pt x="164" y="301"/>
                    <a:pt x="164" y="301"/>
                    <a:pt x="164" y="302"/>
                  </a:cubicBezTo>
                  <a:cubicBezTo>
                    <a:pt x="134" y="313"/>
                    <a:pt x="134" y="313"/>
                    <a:pt x="134" y="313"/>
                  </a:cubicBezTo>
                  <a:cubicBezTo>
                    <a:pt x="134" y="312"/>
                    <a:pt x="134" y="312"/>
                    <a:pt x="134" y="312"/>
                  </a:cubicBezTo>
                  <a:cubicBezTo>
                    <a:pt x="133" y="311"/>
                    <a:pt x="131" y="310"/>
                    <a:pt x="129" y="311"/>
                  </a:cubicBezTo>
                  <a:cubicBezTo>
                    <a:pt x="127" y="305"/>
                    <a:pt x="127" y="305"/>
                    <a:pt x="127" y="305"/>
                  </a:cubicBezTo>
                  <a:cubicBezTo>
                    <a:pt x="128" y="304"/>
                    <a:pt x="129" y="304"/>
                    <a:pt x="130" y="303"/>
                  </a:cubicBezTo>
                  <a:cubicBezTo>
                    <a:pt x="130" y="302"/>
                    <a:pt x="130" y="301"/>
                    <a:pt x="130" y="301"/>
                  </a:cubicBezTo>
                  <a:cubicBezTo>
                    <a:pt x="130" y="300"/>
                    <a:pt x="130" y="300"/>
                    <a:pt x="130" y="300"/>
                  </a:cubicBezTo>
                  <a:cubicBezTo>
                    <a:pt x="160" y="289"/>
                    <a:pt x="160" y="289"/>
                    <a:pt x="160" y="289"/>
                  </a:cubicBezTo>
                  <a:cubicBezTo>
                    <a:pt x="160" y="290"/>
                    <a:pt x="161" y="290"/>
                    <a:pt x="161" y="290"/>
                  </a:cubicBezTo>
                  <a:cubicBezTo>
                    <a:pt x="162" y="292"/>
                    <a:pt x="162" y="292"/>
                    <a:pt x="162" y="292"/>
                  </a:cubicBezTo>
                  <a:cubicBezTo>
                    <a:pt x="163" y="292"/>
                    <a:pt x="163" y="292"/>
                    <a:pt x="163" y="292"/>
                  </a:cubicBezTo>
                  <a:cubicBezTo>
                    <a:pt x="165" y="291"/>
                    <a:pt x="166" y="289"/>
                    <a:pt x="166" y="288"/>
                  </a:cubicBezTo>
                  <a:cubicBezTo>
                    <a:pt x="170" y="287"/>
                    <a:pt x="174" y="288"/>
                    <a:pt x="174" y="291"/>
                  </a:cubicBezTo>
                  <a:cubicBezTo>
                    <a:pt x="174" y="291"/>
                    <a:pt x="174" y="291"/>
                    <a:pt x="174" y="291"/>
                  </a:cubicBezTo>
                  <a:cubicBezTo>
                    <a:pt x="175" y="294"/>
                    <a:pt x="173" y="297"/>
                    <a:pt x="170" y="299"/>
                  </a:cubicBezTo>
                  <a:cubicBezTo>
                    <a:pt x="169" y="299"/>
                    <a:pt x="169" y="298"/>
                    <a:pt x="168" y="298"/>
                  </a:cubicBezTo>
                  <a:cubicBezTo>
                    <a:pt x="167" y="297"/>
                    <a:pt x="166" y="297"/>
                    <a:pt x="165" y="298"/>
                  </a:cubicBezTo>
                  <a:cubicBezTo>
                    <a:pt x="164" y="298"/>
                    <a:pt x="164" y="298"/>
                    <a:pt x="164" y="298"/>
                  </a:cubicBezTo>
                  <a:lnTo>
                    <a:pt x="165" y="300"/>
                  </a:lnTo>
                  <a:close/>
                  <a:moveTo>
                    <a:pt x="227" y="277"/>
                  </a:moveTo>
                  <a:cubicBezTo>
                    <a:pt x="227" y="278"/>
                    <a:pt x="227" y="278"/>
                    <a:pt x="226" y="279"/>
                  </a:cubicBezTo>
                  <a:cubicBezTo>
                    <a:pt x="197" y="290"/>
                    <a:pt x="197" y="290"/>
                    <a:pt x="197" y="290"/>
                  </a:cubicBezTo>
                  <a:cubicBezTo>
                    <a:pt x="196" y="289"/>
                    <a:pt x="196" y="289"/>
                    <a:pt x="196" y="289"/>
                  </a:cubicBezTo>
                  <a:cubicBezTo>
                    <a:pt x="196" y="288"/>
                    <a:pt x="194" y="287"/>
                    <a:pt x="192" y="288"/>
                  </a:cubicBezTo>
                  <a:cubicBezTo>
                    <a:pt x="190" y="282"/>
                    <a:pt x="190" y="282"/>
                    <a:pt x="190" y="282"/>
                  </a:cubicBezTo>
                  <a:cubicBezTo>
                    <a:pt x="191" y="281"/>
                    <a:pt x="192" y="281"/>
                    <a:pt x="192" y="280"/>
                  </a:cubicBezTo>
                  <a:cubicBezTo>
                    <a:pt x="193" y="279"/>
                    <a:pt x="193" y="278"/>
                    <a:pt x="193" y="278"/>
                  </a:cubicBezTo>
                  <a:cubicBezTo>
                    <a:pt x="193" y="277"/>
                    <a:pt x="193" y="277"/>
                    <a:pt x="193" y="277"/>
                  </a:cubicBezTo>
                  <a:cubicBezTo>
                    <a:pt x="222" y="266"/>
                    <a:pt x="222" y="266"/>
                    <a:pt x="222" y="266"/>
                  </a:cubicBezTo>
                  <a:cubicBezTo>
                    <a:pt x="223" y="267"/>
                    <a:pt x="223" y="267"/>
                    <a:pt x="224" y="267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7" y="269"/>
                    <a:pt x="228" y="268"/>
                    <a:pt x="228" y="267"/>
                  </a:cubicBezTo>
                  <a:cubicBezTo>
                    <a:pt x="229" y="266"/>
                    <a:pt x="229" y="265"/>
                    <a:pt x="228" y="265"/>
                  </a:cubicBezTo>
                  <a:cubicBezTo>
                    <a:pt x="233" y="264"/>
                    <a:pt x="236" y="265"/>
                    <a:pt x="237" y="268"/>
                  </a:cubicBezTo>
                  <a:cubicBezTo>
                    <a:pt x="237" y="268"/>
                    <a:pt x="237" y="268"/>
                    <a:pt x="237" y="268"/>
                  </a:cubicBezTo>
                  <a:cubicBezTo>
                    <a:pt x="238" y="271"/>
                    <a:pt x="236" y="274"/>
                    <a:pt x="232" y="276"/>
                  </a:cubicBezTo>
                  <a:cubicBezTo>
                    <a:pt x="232" y="275"/>
                    <a:pt x="232" y="275"/>
                    <a:pt x="231" y="275"/>
                  </a:cubicBezTo>
                  <a:cubicBezTo>
                    <a:pt x="230" y="274"/>
                    <a:pt x="229" y="274"/>
                    <a:pt x="227" y="275"/>
                  </a:cubicBezTo>
                  <a:cubicBezTo>
                    <a:pt x="227" y="275"/>
                    <a:pt x="227" y="275"/>
                    <a:pt x="227" y="275"/>
                  </a:cubicBezTo>
                  <a:lnTo>
                    <a:pt x="227" y="277"/>
                  </a:lnTo>
                  <a:close/>
                  <a:moveTo>
                    <a:pt x="290" y="254"/>
                  </a:moveTo>
                  <a:cubicBezTo>
                    <a:pt x="290" y="255"/>
                    <a:pt x="289" y="255"/>
                    <a:pt x="289" y="256"/>
                  </a:cubicBezTo>
                  <a:cubicBezTo>
                    <a:pt x="260" y="266"/>
                    <a:pt x="260" y="266"/>
                    <a:pt x="260" y="266"/>
                  </a:cubicBezTo>
                  <a:cubicBezTo>
                    <a:pt x="259" y="266"/>
                    <a:pt x="259" y="266"/>
                    <a:pt x="259" y="266"/>
                  </a:cubicBezTo>
                  <a:cubicBezTo>
                    <a:pt x="259" y="265"/>
                    <a:pt x="257" y="264"/>
                    <a:pt x="255" y="265"/>
                  </a:cubicBezTo>
                  <a:cubicBezTo>
                    <a:pt x="253" y="259"/>
                    <a:pt x="253" y="259"/>
                    <a:pt x="253" y="259"/>
                  </a:cubicBezTo>
                  <a:cubicBezTo>
                    <a:pt x="254" y="258"/>
                    <a:pt x="255" y="258"/>
                    <a:pt x="255" y="257"/>
                  </a:cubicBezTo>
                  <a:cubicBezTo>
                    <a:pt x="256" y="256"/>
                    <a:pt x="256" y="255"/>
                    <a:pt x="256" y="255"/>
                  </a:cubicBezTo>
                  <a:cubicBezTo>
                    <a:pt x="255" y="254"/>
                    <a:pt x="255" y="254"/>
                    <a:pt x="255" y="254"/>
                  </a:cubicBezTo>
                  <a:cubicBezTo>
                    <a:pt x="285" y="243"/>
                    <a:pt x="285" y="243"/>
                    <a:pt x="285" y="243"/>
                  </a:cubicBezTo>
                  <a:cubicBezTo>
                    <a:pt x="286" y="244"/>
                    <a:pt x="286" y="244"/>
                    <a:pt x="287" y="244"/>
                  </a:cubicBezTo>
                  <a:cubicBezTo>
                    <a:pt x="288" y="246"/>
                    <a:pt x="288" y="246"/>
                    <a:pt x="288" y="246"/>
                  </a:cubicBezTo>
                  <a:cubicBezTo>
                    <a:pt x="288" y="246"/>
                    <a:pt x="288" y="246"/>
                    <a:pt x="288" y="246"/>
                  </a:cubicBezTo>
                  <a:cubicBezTo>
                    <a:pt x="290" y="245"/>
                    <a:pt x="291" y="245"/>
                    <a:pt x="291" y="244"/>
                  </a:cubicBezTo>
                  <a:cubicBezTo>
                    <a:pt x="291" y="243"/>
                    <a:pt x="292" y="242"/>
                    <a:pt x="291" y="242"/>
                  </a:cubicBezTo>
                  <a:cubicBezTo>
                    <a:pt x="296" y="241"/>
                    <a:pt x="299" y="242"/>
                    <a:pt x="300" y="245"/>
                  </a:cubicBezTo>
                  <a:cubicBezTo>
                    <a:pt x="300" y="245"/>
                    <a:pt x="300" y="245"/>
                    <a:pt x="300" y="245"/>
                  </a:cubicBezTo>
                  <a:cubicBezTo>
                    <a:pt x="301" y="247"/>
                    <a:pt x="299" y="251"/>
                    <a:pt x="295" y="253"/>
                  </a:cubicBezTo>
                  <a:cubicBezTo>
                    <a:pt x="295" y="252"/>
                    <a:pt x="294" y="252"/>
                    <a:pt x="294" y="252"/>
                  </a:cubicBezTo>
                  <a:cubicBezTo>
                    <a:pt x="293" y="251"/>
                    <a:pt x="291" y="251"/>
                    <a:pt x="290" y="252"/>
                  </a:cubicBezTo>
                  <a:cubicBezTo>
                    <a:pt x="290" y="252"/>
                    <a:pt x="290" y="252"/>
                    <a:pt x="290" y="252"/>
                  </a:cubicBezTo>
                  <a:lnTo>
                    <a:pt x="290" y="254"/>
                  </a:lnTo>
                  <a:close/>
                  <a:moveTo>
                    <a:pt x="353" y="231"/>
                  </a:moveTo>
                  <a:cubicBezTo>
                    <a:pt x="353" y="232"/>
                    <a:pt x="352" y="232"/>
                    <a:pt x="352" y="232"/>
                  </a:cubicBezTo>
                  <a:cubicBezTo>
                    <a:pt x="322" y="243"/>
                    <a:pt x="322" y="243"/>
                    <a:pt x="322" y="243"/>
                  </a:cubicBezTo>
                  <a:cubicBezTo>
                    <a:pt x="322" y="243"/>
                    <a:pt x="322" y="243"/>
                    <a:pt x="322" y="243"/>
                  </a:cubicBezTo>
                  <a:cubicBezTo>
                    <a:pt x="322" y="242"/>
                    <a:pt x="320" y="241"/>
                    <a:pt x="318" y="242"/>
                  </a:cubicBezTo>
                  <a:cubicBezTo>
                    <a:pt x="316" y="236"/>
                    <a:pt x="316" y="236"/>
                    <a:pt x="316" y="236"/>
                  </a:cubicBezTo>
                  <a:cubicBezTo>
                    <a:pt x="317" y="235"/>
                    <a:pt x="318" y="235"/>
                    <a:pt x="318" y="234"/>
                  </a:cubicBezTo>
                  <a:cubicBezTo>
                    <a:pt x="318" y="233"/>
                    <a:pt x="318" y="232"/>
                    <a:pt x="318" y="232"/>
                  </a:cubicBezTo>
                  <a:cubicBezTo>
                    <a:pt x="318" y="231"/>
                    <a:pt x="318" y="231"/>
                    <a:pt x="318" y="231"/>
                  </a:cubicBezTo>
                  <a:cubicBezTo>
                    <a:pt x="348" y="220"/>
                    <a:pt x="348" y="220"/>
                    <a:pt x="348" y="220"/>
                  </a:cubicBezTo>
                  <a:cubicBezTo>
                    <a:pt x="348" y="221"/>
                    <a:pt x="349" y="221"/>
                    <a:pt x="349" y="221"/>
                  </a:cubicBezTo>
                  <a:cubicBezTo>
                    <a:pt x="350" y="223"/>
                    <a:pt x="350" y="223"/>
                    <a:pt x="350" y="223"/>
                  </a:cubicBezTo>
                  <a:cubicBezTo>
                    <a:pt x="351" y="223"/>
                    <a:pt x="351" y="223"/>
                    <a:pt x="351" y="223"/>
                  </a:cubicBezTo>
                  <a:cubicBezTo>
                    <a:pt x="352" y="222"/>
                    <a:pt x="353" y="222"/>
                    <a:pt x="354" y="221"/>
                  </a:cubicBezTo>
                  <a:cubicBezTo>
                    <a:pt x="354" y="220"/>
                    <a:pt x="354" y="219"/>
                    <a:pt x="354" y="219"/>
                  </a:cubicBezTo>
                  <a:cubicBezTo>
                    <a:pt x="358" y="218"/>
                    <a:pt x="362" y="219"/>
                    <a:pt x="363" y="222"/>
                  </a:cubicBezTo>
                  <a:cubicBezTo>
                    <a:pt x="363" y="222"/>
                    <a:pt x="363" y="222"/>
                    <a:pt x="363" y="222"/>
                  </a:cubicBezTo>
                  <a:cubicBezTo>
                    <a:pt x="364" y="224"/>
                    <a:pt x="361" y="228"/>
                    <a:pt x="358" y="230"/>
                  </a:cubicBezTo>
                  <a:cubicBezTo>
                    <a:pt x="357" y="228"/>
                    <a:pt x="355" y="228"/>
                    <a:pt x="353" y="229"/>
                  </a:cubicBezTo>
                  <a:cubicBezTo>
                    <a:pt x="352" y="229"/>
                    <a:pt x="352" y="229"/>
                    <a:pt x="352" y="229"/>
                  </a:cubicBezTo>
                  <a:lnTo>
                    <a:pt x="353" y="231"/>
                  </a:lnTo>
                  <a:close/>
                  <a:moveTo>
                    <a:pt x="420" y="207"/>
                  </a:moveTo>
                  <a:cubicBezTo>
                    <a:pt x="420" y="205"/>
                    <a:pt x="418" y="205"/>
                    <a:pt x="415" y="206"/>
                  </a:cubicBezTo>
                  <a:cubicBezTo>
                    <a:pt x="415" y="206"/>
                    <a:pt x="415" y="206"/>
                    <a:pt x="415" y="206"/>
                  </a:cubicBezTo>
                  <a:cubicBezTo>
                    <a:pt x="416" y="208"/>
                    <a:pt x="416" y="208"/>
                    <a:pt x="416" y="208"/>
                  </a:cubicBezTo>
                  <a:cubicBezTo>
                    <a:pt x="415" y="209"/>
                    <a:pt x="415" y="209"/>
                    <a:pt x="415" y="209"/>
                  </a:cubicBezTo>
                  <a:cubicBezTo>
                    <a:pt x="385" y="220"/>
                    <a:pt x="385" y="220"/>
                    <a:pt x="385" y="220"/>
                  </a:cubicBezTo>
                  <a:cubicBezTo>
                    <a:pt x="385" y="220"/>
                    <a:pt x="385" y="220"/>
                    <a:pt x="385" y="220"/>
                  </a:cubicBezTo>
                  <a:cubicBezTo>
                    <a:pt x="384" y="219"/>
                    <a:pt x="384" y="219"/>
                    <a:pt x="383" y="219"/>
                  </a:cubicBezTo>
                  <a:cubicBezTo>
                    <a:pt x="382" y="218"/>
                    <a:pt x="381" y="218"/>
                    <a:pt x="380" y="219"/>
                  </a:cubicBezTo>
                  <a:cubicBezTo>
                    <a:pt x="378" y="213"/>
                    <a:pt x="378" y="213"/>
                    <a:pt x="378" y="213"/>
                  </a:cubicBezTo>
                  <a:cubicBezTo>
                    <a:pt x="380" y="212"/>
                    <a:pt x="381" y="210"/>
                    <a:pt x="381" y="209"/>
                  </a:cubicBezTo>
                  <a:cubicBezTo>
                    <a:pt x="381" y="208"/>
                    <a:pt x="381" y="208"/>
                    <a:pt x="381" y="208"/>
                  </a:cubicBezTo>
                  <a:cubicBezTo>
                    <a:pt x="411" y="197"/>
                    <a:pt x="411" y="197"/>
                    <a:pt x="411" y="197"/>
                  </a:cubicBezTo>
                  <a:cubicBezTo>
                    <a:pt x="411" y="198"/>
                    <a:pt x="411" y="198"/>
                    <a:pt x="412" y="198"/>
                  </a:cubicBezTo>
                  <a:cubicBezTo>
                    <a:pt x="413" y="200"/>
                    <a:pt x="413" y="200"/>
                    <a:pt x="413" y="200"/>
                  </a:cubicBezTo>
                  <a:cubicBezTo>
                    <a:pt x="413" y="200"/>
                    <a:pt x="413" y="200"/>
                    <a:pt x="413" y="200"/>
                  </a:cubicBezTo>
                  <a:cubicBezTo>
                    <a:pt x="416" y="199"/>
                    <a:pt x="417" y="197"/>
                    <a:pt x="417" y="195"/>
                  </a:cubicBezTo>
                  <a:cubicBezTo>
                    <a:pt x="416" y="195"/>
                    <a:pt x="416" y="195"/>
                    <a:pt x="416" y="195"/>
                  </a:cubicBezTo>
                  <a:cubicBezTo>
                    <a:pt x="421" y="194"/>
                    <a:pt x="425" y="196"/>
                    <a:pt x="426" y="198"/>
                  </a:cubicBezTo>
                  <a:cubicBezTo>
                    <a:pt x="426" y="199"/>
                    <a:pt x="426" y="199"/>
                    <a:pt x="426" y="199"/>
                  </a:cubicBezTo>
                  <a:cubicBezTo>
                    <a:pt x="427" y="201"/>
                    <a:pt x="425" y="205"/>
                    <a:pt x="421" y="207"/>
                  </a:cubicBezTo>
                  <a:lnTo>
                    <a:pt x="420" y="207"/>
                  </a:lnTo>
                  <a:close/>
                </a:path>
              </a:pathLst>
            </a:custGeom>
            <a:solidFill>
              <a:srgbClr val="C20E6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4" name="Freeform 612"/>
            <p:cNvSpPr/>
            <p:nvPr/>
          </p:nvSpPr>
          <p:spPr bwMode="auto">
            <a:xfrm>
              <a:off x="9911034" y="2802709"/>
              <a:ext cx="313364" cy="411757"/>
            </a:xfrm>
            <a:custGeom>
              <a:avLst/>
              <a:gdLst>
                <a:gd name="T0" fmla="*/ 136 w 156"/>
                <a:gd name="T1" fmla="*/ 182 h 206"/>
                <a:gd name="T2" fmla="*/ 139 w 156"/>
                <a:gd name="T3" fmla="*/ 176 h 206"/>
                <a:gd name="T4" fmla="*/ 130 w 156"/>
                <a:gd name="T5" fmla="*/ 150 h 206"/>
                <a:gd name="T6" fmla="*/ 125 w 156"/>
                <a:gd name="T7" fmla="*/ 147 h 206"/>
                <a:gd name="T8" fmla="*/ 138 w 156"/>
                <a:gd name="T9" fmla="*/ 125 h 206"/>
                <a:gd name="T10" fmla="*/ 115 w 156"/>
                <a:gd name="T11" fmla="*/ 117 h 206"/>
                <a:gd name="T12" fmla="*/ 117 w 156"/>
                <a:gd name="T13" fmla="*/ 111 h 206"/>
                <a:gd name="T14" fmla="*/ 127 w 156"/>
                <a:gd name="T15" fmla="*/ 91 h 206"/>
                <a:gd name="T16" fmla="*/ 118 w 156"/>
                <a:gd name="T17" fmla="*/ 82 h 206"/>
                <a:gd name="T18" fmla="*/ 103 w 156"/>
                <a:gd name="T19" fmla="*/ 83 h 206"/>
                <a:gd name="T20" fmla="*/ 106 w 156"/>
                <a:gd name="T21" fmla="*/ 77 h 206"/>
                <a:gd name="T22" fmla="*/ 116 w 156"/>
                <a:gd name="T23" fmla="*/ 57 h 206"/>
                <a:gd name="T24" fmla="*/ 92 w 156"/>
                <a:gd name="T25" fmla="*/ 49 h 206"/>
                <a:gd name="T26" fmla="*/ 94 w 156"/>
                <a:gd name="T27" fmla="*/ 43 h 206"/>
                <a:gd name="T28" fmla="*/ 105 w 156"/>
                <a:gd name="T29" fmla="*/ 24 h 206"/>
                <a:gd name="T30" fmla="*/ 85 w 156"/>
                <a:gd name="T31" fmla="*/ 17 h 206"/>
                <a:gd name="T32" fmla="*/ 80 w 156"/>
                <a:gd name="T33" fmla="*/ 14 h 206"/>
                <a:gd name="T34" fmla="*/ 96 w 156"/>
                <a:gd name="T35" fmla="*/ 0 h 206"/>
                <a:gd name="T36" fmla="*/ 1 w 156"/>
                <a:gd name="T37" fmla="*/ 37 h 206"/>
                <a:gd name="T38" fmla="*/ 8 w 156"/>
                <a:gd name="T39" fmla="*/ 39 h 206"/>
                <a:gd name="T40" fmla="*/ 68 w 156"/>
                <a:gd name="T41" fmla="*/ 18 h 206"/>
                <a:gd name="T42" fmla="*/ 70 w 156"/>
                <a:gd name="T43" fmla="*/ 23 h 206"/>
                <a:gd name="T44" fmla="*/ 11 w 156"/>
                <a:gd name="T45" fmla="*/ 47 h 206"/>
                <a:gd name="T46" fmla="*/ 18 w 156"/>
                <a:gd name="T47" fmla="*/ 69 h 206"/>
                <a:gd name="T48" fmla="*/ 78 w 156"/>
                <a:gd name="T49" fmla="*/ 48 h 206"/>
                <a:gd name="T50" fmla="*/ 80 w 156"/>
                <a:gd name="T51" fmla="*/ 53 h 206"/>
                <a:gd name="T52" fmla="*/ 35 w 156"/>
                <a:gd name="T53" fmla="*/ 102 h 206"/>
                <a:gd name="T54" fmla="*/ 90 w 156"/>
                <a:gd name="T55" fmla="*/ 83 h 206"/>
                <a:gd name="T56" fmla="*/ 92 w 156"/>
                <a:gd name="T57" fmla="*/ 88 h 206"/>
                <a:gd name="T58" fmla="*/ 45 w 156"/>
                <a:gd name="T59" fmla="*/ 122 h 206"/>
                <a:gd name="T60" fmla="*/ 52 w 156"/>
                <a:gd name="T61" fmla="*/ 134 h 206"/>
                <a:gd name="T62" fmla="*/ 101 w 156"/>
                <a:gd name="T63" fmla="*/ 117 h 206"/>
                <a:gd name="T64" fmla="*/ 103 w 156"/>
                <a:gd name="T65" fmla="*/ 122 h 206"/>
                <a:gd name="T66" fmla="*/ 69 w 156"/>
                <a:gd name="T67" fmla="*/ 167 h 206"/>
                <a:gd name="T68" fmla="*/ 113 w 156"/>
                <a:gd name="T69" fmla="*/ 151 h 206"/>
                <a:gd name="T70" fmla="*/ 114 w 156"/>
                <a:gd name="T71" fmla="*/ 156 h 206"/>
                <a:gd name="T72" fmla="*/ 84 w 156"/>
                <a:gd name="T73" fmla="*/ 195 h 206"/>
                <a:gd name="T74" fmla="*/ 123 w 156"/>
                <a:gd name="T75" fmla="*/ 182 h 206"/>
                <a:gd name="T76" fmla="*/ 124 w 156"/>
                <a:gd name="T77" fmla="*/ 186 h 206"/>
                <a:gd name="T78" fmla="*/ 90 w 156"/>
                <a:gd name="T79" fmla="*/ 206 h 206"/>
                <a:gd name="T80" fmla="*/ 140 w 156"/>
                <a:gd name="T81" fmla="*/ 18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206">
                  <a:moveTo>
                    <a:pt x="140" y="180"/>
                  </a:moveTo>
                  <a:cubicBezTo>
                    <a:pt x="136" y="182"/>
                    <a:pt x="136" y="182"/>
                    <a:pt x="136" y="182"/>
                  </a:cubicBezTo>
                  <a:cubicBezTo>
                    <a:pt x="135" y="177"/>
                    <a:pt x="135" y="177"/>
                    <a:pt x="135" y="177"/>
                  </a:cubicBezTo>
                  <a:cubicBezTo>
                    <a:pt x="139" y="176"/>
                    <a:pt x="139" y="176"/>
                    <a:pt x="139" y="176"/>
                  </a:cubicBezTo>
                  <a:cubicBezTo>
                    <a:pt x="147" y="173"/>
                    <a:pt x="152" y="165"/>
                    <a:pt x="149" y="158"/>
                  </a:cubicBezTo>
                  <a:cubicBezTo>
                    <a:pt x="147" y="150"/>
                    <a:pt x="138" y="147"/>
                    <a:pt x="130" y="150"/>
                  </a:cubicBezTo>
                  <a:cubicBezTo>
                    <a:pt x="126" y="151"/>
                    <a:pt x="126" y="151"/>
                    <a:pt x="126" y="151"/>
                  </a:cubicBezTo>
                  <a:cubicBezTo>
                    <a:pt x="125" y="147"/>
                    <a:pt x="125" y="147"/>
                    <a:pt x="125" y="147"/>
                  </a:cubicBezTo>
                  <a:cubicBezTo>
                    <a:pt x="128" y="145"/>
                    <a:pt x="128" y="145"/>
                    <a:pt x="128" y="145"/>
                  </a:cubicBezTo>
                  <a:cubicBezTo>
                    <a:pt x="137" y="142"/>
                    <a:pt x="141" y="133"/>
                    <a:pt x="138" y="125"/>
                  </a:cubicBezTo>
                  <a:cubicBezTo>
                    <a:pt x="136" y="117"/>
                    <a:pt x="127" y="112"/>
                    <a:pt x="118" y="115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7" y="111"/>
                    <a:pt x="117" y="111"/>
                    <a:pt x="117" y="111"/>
                  </a:cubicBezTo>
                  <a:cubicBezTo>
                    <a:pt x="125" y="108"/>
                    <a:pt x="129" y="99"/>
                    <a:pt x="127" y="91"/>
                  </a:cubicBezTo>
                  <a:cubicBezTo>
                    <a:pt x="127" y="91"/>
                    <a:pt x="127" y="91"/>
                    <a:pt x="127" y="91"/>
                  </a:cubicBezTo>
                  <a:cubicBezTo>
                    <a:pt x="127" y="91"/>
                    <a:pt x="127" y="91"/>
                    <a:pt x="127" y="91"/>
                  </a:cubicBezTo>
                  <a:cubicBezTo>
                    <a:pt x="126" y="87"/>
                    <a:pt x="122" y="83"/>
                    <a:pt x="118" y="82"/>
                  </a:cubicBezTo>
                  <a:cubicBezTo>
                    <a:pt x="115" y="80"/>
                    <a:pt x="111" y="80"/>
                    <a:pt x="107" y="81"/>
                  </a:cubicBezTo>
                  <a:cubicBezTo>
                    <a:pt x="103" y="83"/>
                    <a:pt x="103" y="83"/>
                    <a:pt x="103" y="83"/>
                  </a:cubicBezTo>
                  <a:cubicBezTo>
                    <a:pt x="102" y="79"/>
                    <a:pt x="102" y="79"/>
                    <a:pt x="102" y="79"/>
                  </a:cubicBezTo>
                  <a:cubicBezTo>
                    <a:pt x="106" y="77"/>
                    <a:pt x="106" y="77"/>
                    <a:pt x="106" y="77"/>
                  </a:cubicBezTo>
                  <a:cubicBezTo>
                    <a:pt x="109" y="76"/>
                    <a:pt x="113" y="73"/>
                    <a:pt x="114" y="70"/>
                  </a:cubicBezTo>
                  <a:cubicBezTo>
                    <a:pt x="117" y="66"/>
                    <a:pt x="117" y="61"/>
                    <a:pt x="116" y="57"/>
                  </a:cubicBezTo>
                  <a:cubicBezTo>
                    <a:pt x="113" y="49"/>
                    <a:pt x="104" y="44"/>
                    <a:pt x="96" y="47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91" y="44"/>
                    <a:pt x="91" y="44"/>
                    <a:pt x="91" y="44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8" y="41"/>
                    <a:pt x="102" y="38"/>
                    <a:pt x="104" y="35"/>
                  </a:cubicBezTo>
                  <a:cubicBezTo>
                    <a:pt x="106" y="31"/>
                    <a:pt x="106" y="28"/>
                    <a:pt x="105" y="24"/>
                  </a:cubicBezTo>
                  <a:cubicBezTo>
                    <a:pt x="104" y="21"/>
                    <a:pt x="101" y="18"/>
                    <a:pt x="98" y="17"/>
                  </a:cubicBezTo>
                  <a:cubicBezTo>
                    <a:pt x="94" y="15"/>
                    <a:pt x="90" y="15"/>
                    <a:pt x="85" y="17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90" y="10"/>
                    <a:pt x="95" y="5"/>
                    <a:pt x="96" y="0"/>
                  </a:cubicBezTo>
                  <a:cubicBezTo>
                    <a:pt x="77" y="7"/>
                    <a:pt x="3" y="45"/>
                    <a:pt x="2" y="46"/>
                  </a:cubicBezTo>
                  <a:cubicBezTo>
                    <a:pt x="2" y="46"/>
                    <a:pt x="0" y="36"/>
                    <a:pt x="1" y="37"/>
                  </a:cubicBezTo>
                  <a:cubicBezTo>
                    <a:pt x="4" y="36"/>
                    <a:pt x="7" y="36"/>
                    <a:pt x="8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8"/>
                    <a:pt x="10" y="50"/>
                    <a:pt x="9" y="52"/>
                  </a:cubicBezTo>
                  <a:cubicBezTo>
                    <a:pt x="11" y="57"/>
                    <a:pt x="14" y="63"/>
                    <a:pt x="18" y="69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80" y="53"/>
                    <a:pt x="80" y="53"/>
                    <a:pt x="80" y="53"/>
                  </a:cubicBezTo>
                  <a:cubicBezTo>
                    <a:pt x="80" y="53"/>
                    <a:pt x="80" y="53"/>
                    <a:pt x="80" y="53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5" y="84"/>
                    <a:pt x="30" y="93"/>
                    <a:pt x="35" y="102"/>
                  </a:cubicBezTo>
                  <a:cubicBezTo>
                    <a:pt x="90" y="82"/>
                    <a:pt x="90" y="82"/>
                    <a:pt x="90" y="82"/>
                  </a:cubicBezTo>
                  <a:cubicBezTo>
                    <a:pt x="90" y="83"/>
                    <a:pt x="90" y="83"/>
                    <a:pt x="90" y="83"/>
                  </a:cubicBezTo>
                  <a:cubicBezTo>
                    <a:pt x="91" y="87"/>
                    <a:pt x="91" y="87"/>
                    <a:pt x="91" y="87"/>
                  </a:cubicBezTo>
                  <a:cubicBezTo>
                    <a:pt x="91" y="87"/>
                    <a:pt x="91" y="88"/>
                    <a:pt x="92" y="88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40" y="113"/>
                    <a:pt x="43" y="117"/>
                    <a:pt x="45" y="122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47" y="126"/>
                    <a:pt x="50" y="130"/>
                    <a:pt x="52" y="134"/>
                  </a:cubicBezTo>
                  <a:cubicBezTo>
                    <a:pt x="101" y="116"/>
                    <a:pt x="101" y="116"/>
                    <a:pt x="101" y="116"/>
                  </a:cubicBezTo>
                  <a:cubicBezTo>
                    <a:pt x="101" y="116"/>
                    <a:pt x="101" y="116"/>
                    <a:pt x="101" y="117"/>
                  </a:cubicBezTo>
                  <a:cubicBezTo>
                    <a:pt x="103" y="121"/>
                    <a:pt x="103" y="121"/>
                    <a:pt x="103" y="121"/>
                  </a:cubicBezTo>
                  <a:cubicBezTo>
                    <a:pt x="103" y="121"/>
                    <a:pt x="103" y="121"/>
                    <a:pt x="103" y="122"/>
                  </a:cubicBezTo>
                  <a:cubicBezTo>
                    <a:pt x="55" y="140"/>
                    <a:pt x="55" y="140"/>
                    <a:pt x="55" y="140"/>
                  </a:cubicBezTo>
                  <a:cubicBezTo>
                    <a:pt x="60" y="149"/>
                    <a:pt x="64" y="158"/>
                    <a:pt x="69" y="167"/>
                  </a:cubicBezTo>
                  <a:cubicBezTo>
                    <a:pt x="113" y="151"/>
                    <a:pt x="113" y="151"/>
                    <a:pt x="113" y="151"/>
                  </a:cubicBezTo>
                  <a:cubicBezTo>
                    <a:pt x="113" y="151"/>
                    <a:pt x="113" y="151"/>
                    <a:pt x="113" y="151"/>
                  </a:cubicBezTo>
                  <a:cubicBezTo>
                    <a:pt x="114" y="156"/>
                    <a:pt x="114" y="156"/>
                    <a:pt x="114" y="156"/>
                  </a:cubicBezTo>
                  <a:cubicBezTo>
                    <a:pt x="114" y="156"/>
                    <a:pt x="114" y="156"/>
                    <a:pt x="114" y="156"/>
                  </a:cubicBezTo>
                  <a:cubicBezTo>
                    <a:pt x="72" y="172"/>
                    <a:pt x="72" y="172"/>
                    <a:pt x="72" y="172"/>
                  </a:cubicBezTo>
                  <a:cubicBezTo>
                    <a:pt x="77" y="181"/>
                    <a:pt x="81" y="189"/>
                    <a:pt x="84" y="195"/>
                  </a:cubicBezTo>
                  <a:cubicBezTo>
                    <a:pt x="123" y="181"/>
                    <a:pt x="123" y="181"/>
                    <a:pt x="123" y="181"/>
                  </a:cubicBezTo>
                  <a:cubicBezTo>
                    <a:pt x="123" y="181"/>
                    <a:pt x="123" y="181"/>
                    <a:pt x="123" y="182"/>
                  </a:cubicBezTo>
                  <a:cubicBezTo>
                    <a:pt x="124" y="186"/>
                    <a:pt x="124" y="186"/>
                    <a:pt x="124" y="186"/>
                  </a:cubicBezTo>
                  <a:cubicBezTo>
                    <a:pt x="124" y="186"/>
                    <a:pt x="124" y="186"/>
                    <a:pt x="124" y="186"/>
                  </a:cubicBezTo>
                  <a:cubicBezTo>
                    <a:pt x="87" y="201"/>
                    <a:pt x="87" y="201"/>
                    <a:pt x="87" y="201"/>
                  </a:cubicBezTo>
                  <a:cubicBezTo>
                    <a:pt x="89" y="204"/>
                    <a:pt x="90" y="206"/>
                    <a:pt x="90" y="206"/>
                  </a:cubicBezTo>
                  <a:cubicBezTo>
                    <a:pt x="90" y="206"/>
                    <a:pt x="140" y="188"/>
                    <a:pt x="156" y="182"/>
                  </a:cubicBezTo>
                  <a:cubicBezTo>
                    <a:pt x="152" y="179"/>
                    <a:pt x="146" y="178"/>
                    <a:pt x="140" y="180"/>
                  </a:cubicBezTo>
                  <a:close/>
                </a:path>
              </a:pathLst>
            </a:custGeom>
            <a:solidFill>
              <a:srgbClr val="C20E6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5" name="Freeform 613"/>
            <p:cNvSpPr>
              <a:spLocks noEditPoints="1"/>
            </p:cNvSpPr>
            <p:nvPr/>
          </p:nvSpPr>
          <p:spPr bwMode="auto">
            <a:xfrm>
              <a:off x="7003066" y="1770643"/>
              <a:ext cx="1037414" cy="1075916"/>
            </a:xfrm>
            <a:custGeom>
              <a:avLst/>
              <a:gdLst>
                <a:gd name="T0" fmla="*/ 283 w 517"/>
                <a:gd name="T1" fmla="*/ 157 h 538"/>
                <a:gd name="T2" fmla="*/ 221 w 517"/>
                <a:gd name="T3" fmla="*/ 115 h 538"/>
                <a:gd name="T4" fmla="*/ 177 w 517"/>
                <a:gd name="T5" fmla="*/ 88 h 538"/>
                <a:gd name="T6" fmla="*/ 86 w 517"/>
                <a:gd name="T7" fmla="*/ 66 h 538"/>
                <a:gd name="T8" fmla="*/ 51 w 517"/>
                <a:gd name="T9" fmla="*/ 40 h 538"/>
                <a:gd name="T10" fmla="*/ 35 w 517"/>
                <a:gd name="T11" fmla="*/ 37 h 538"/>
                <a:gd name="T12" fmla="*/ 31 w 517"/>
                <a:gd name="T13" fmla="*/ 40 h 538"/>
                <a:gd name="T14" fmla="*/ 32 w 517"/>
                <a:gd name="T15" fmla="*/ 57 h 538"/>
                <a:gd name="T16" fmla="*/ 51 w 517"/>
                <a:gd name="T17" fmla="*/ 95 h 538"/>
                <a:gd name="T18" fmla="*/ 58 w 517"/>
                <a:gd name="T19" fmla="*/ 189 h 538"/>
                <a:gd name="T20" fmla="*/ 78 w 517"/>
                <a:gd name="T21" fmla="*/ 236 h 538"/>
                <a:gd name="T22" fmla="*/ 110 w 517"/>
                <a:gd name="T23" fmla="*/ 304 h 538"/>
                <a:gd name="T24" fmla="*/ 9 w 517"/>
                <a:gd name="T25" fmla="*/ 440 h 538"/>
                <a:gd name="T26" fmla="*/ 517 w 517"/>
                <a:gd name="T27" fmla="*/ 177 h 538"/>
                <a:gd name="T28" fmla="*/ 89 w 517"/>
                <a:gd name="T29" fmla="*/ 494 h 538"/>
                <a:gd name="T30" fmla="*/ 76 w 517"/>
                <a:gd name="T31" fmla="*/ 448 h 538"/>
                <a:gd name="T32" fmla="*/ 76 w 517"/>
                <a:gd name="T33" fmla="*/ 448 h 538"/>
                <a:gd name="T34" fmla="*/ 118 w 517"/>
                <a:gd name="T35" fmla="*/ 433 h 538"/>
                <a:gd name="T36" fmla="*/ 75 w 517"/>
                <a:gd name="T37" fmla="*/ 412 h 538"/>
                <a:gd name="T38" fmla="*/ 158 w 517"/>
                <a:gd name="T39" fmla="*/ 411 h 538"/>
                <a:gd name="T40" fmla="*/ 91 w 517"/>
                <a:gd name="T41" fmla="*/ 174 h 538"/>
                <a:gd name="T42" fmla="*/ 91 w 517"/>
                <a:gd name="T43" fmla="*/ 181 h 538"/>
                <a:gd name="T44" fmla="*/ 104 w 517"/>
                <a:gd name="T45" fmla="*/ 214 h 538"/>
                <a:gd name="T46" fmla="*/ 199 w 517"/>
                <a:gd name="T47" fmla="*/ 376 h 538"/>
                <a:gd name="T48" fmla="*/ 199 w 517"/>
                <a:gd name="T49" fmla="*/ 376 h 538"/>
                <a:gd name="T50" fmla="*/ 131 w 517"/>
                <a:gd name="T51" fmla="*/ 286 h 538"/>
                <a:gd name="T52" fmla="*/ 211 w 517"/>
                <a:gd name="T53" fmla="*/ 365 h 538"/>
                <a:gd name="T54" fmla="*/ 160 w 517"/>
                <a:gd name="T55" fmla="*/ 261 h 538"/>
                <a:gd name="T56" fmla="*/ 130 w 517"/>
                <a:gd name="T57" fmla="*/ 225 h 538"/>
                <a:gd name="T58" fmla="*/ 209 w 517"/>
                <a:gd name="T59" fmla="*/ 280 h 538"/>
                <a:gd name="T60" fmla="*/ 171 w 517"/>
                <a:gd name="T61" fmla="*/ 251 h 538"/>
                <a:gd name="T62" fmla="*/ 180 w 517"/>
                <a:gd name="T63" fmla="*/ 244 h 538"/>
                <a:gd name="T64" fmla="*/ 108 w 517"/>
                <a:gd name="T65" fmla="*/ 160 h 538"/>
                <a:gd name="T66" fmla="*/ 125 w 517"/>
                <a:gd name="T67" fmla="*/ 146 h 538"/>
                <a:gd name="T68" fmla="*/ 146 w 517"/>
                <a:gd name="T69" fmla="*/ 179 h 538"/>
                <a:gd name="T70" fmla="*/ 162 w 517"/>
                <a:gd name="T71" fmla="*/ 189 h 538"/>
                <a:gd name="T72" fmla="*/ 192 w 517"/>
                <a:gd name="T73" fmla="*/ 234 h 538"/>
                <a:gd name="T74" fmla="*/ 270 w 517"/>
                <a:gd name="T75" fmla="*/ 316 h 538"/>
                <a:gd name="T76" fmla="*/ 243 w 517"/>
                <a:gd name="T77" fmla="*/ 284 h 538"/>
                <a:gd name="T78" fmla="*/ 180 w 517"/>
                <a:gd name="T79" fmla="*/ 104 h 538"/>
                <a:gd name="T80" fmla="*/ 174 w 517"/>
                <a:gd name="T81" fmla="*/ 104 h 538"/>
                <a:gd name="T82" fmla="*/ 179 w 517"/>
                <a:gd name="T83" fmla="*/ 151 h 538"/>
                <a:gd name="T84" fmla="*/ 147 w 517"/>
                <a:gd name="T85" fmla="*/ 132 h 538"/>
                <a:gd name="T86" fmla="*/ 141 w 517"/>
                <a:gd name="T87" fmla="*/ 132 h 538"/>
                <a:gd name="T88" fmla="*/ 212 w 517"/>
                <a:gd name="T89" fmla="*/ 217 h 538"/>
                <a:gd name="T90" fmla="*/ 286 w 517"/>
                <a:gd name="T91" fmla="*/ 302 h 538"/>
                <a:gd name="T92" fmla="*/ 201 w 517"/>
                <a:gd name="T93" fmla="*/ 155 h 538"/>
                <a:gd name="T94" fmla="*/ 201 w 517"/>
                <a:gd name="T95" fmla="*/ 164 h 538"/>
                <a:gd name="T96" fmla="*/ 270 w 517"/>
                <a:gd name="T97" fmla="*/ 229 h 538"/>
                <a:gd name="T98" fmla="*/ 252 w 517"/>
                <a:gd name="T99" fmla="*/ 183 h 538"/>
                <a:gd name="T100" fmla="*/ 261 w 517"/>
                <a:gd name="T101" fmla="*/ 175 h 538"/>
                <a:gd name="T102" fmla="*/ 311 w 517"/>
                <a:gd name="T103" fmla="*/ 194 h 538"/>
                <a:gd name="T104" fmla="*/ 324 w 517"/>
                <a:gd name="T105" fmla="*/ 183 h 538"/>
                <a:gd name="T106" fmla="*/ 424 w 517"/>
                <a:gd name="T107" fmla="*/ 209 h 538"/>
                <a:gd name="T108" fmla="*/ 411 w 517"/>
                <a:gd name="T109" fmla="*/ 163 h 538"/>
                <a:gd name="T110" fmla="*/ 411 w 517"/>
                <a:gd name="T111" fmla="*/ 163 h 538"/>
                <a:gd name="T112" fmla="*/ 453 w 517"/>
                <a:gd name="T113" fmla="*/ 148 h 538"/>
                <a:gd name="T114" fmla="*/ 410 w 517"/>
                <a:gd name="T115" fmla="*/ 127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17" h="538">
                  <a:moveTo>
                    <a:pt x="348" y="152"/>
                  </a:moveTo>
                  <a:cubicBezTo>
                    <a:pt x="332" y="134"/>
                    <a:pt x="332" y="134"/>
                    <a:pt x="332" y="134"/>
                  </a:cubicBezTo>
                  <a:cubicBezTo>
                    <a:pt x="292" y="168"/>
                    <a:pt x="292" y="168"/>
                    <a:pt x="292" y="168"/>
                  </a:cubicBezTo>
                  <a:cubicBezTo>
                    <a:pt x="283" y="157"/>
                    <a:pt x="283" y="157"/>
                    <a:pt x="283" y="157"/>
                  </a:cubicBezTo>
                  <a:cubicBezTo>
                    <a:pt x="269" y="168"/>
                    <a:pt x="269" y="168"/>
                    <a:pt x="269" y="168"/>
                  </a:cubicBezTo>
                  <a:cubicBezTo>
                    <a:pt x="234" y="126"/>
                    <a:pt x="234" y="126"/>
                    <a:pt x="234" y="126"/>
                  </a:cubicBezTo>
                  <a:cubicBezTo>
                    <a:pt x="236" y="123"/>
                    <a:pt x="236" y="119"/>
                    <a:pt x="233" y="116"/>
                  </a:cubicBezTo>
                  <a:cubicBezTo>
                    <a:pt x="230" y="112"/>
                    <a:pt x="224" y="112"/>
                    <a:pt x="221" y="115"/>
                  </a:cubicBezTo>
                  <a:cubicBezTo>
                    <a:pt x="212" y="122"/>
                    <a:pt x="212" y="122"/>
                    <a:pt x="212" y="122"/>
                  </a:cubicBezTo>
                  <a:cubicBezTo>
                    <a:pt x="189" y="95"/>
                    <a:pt x="189" y="95"/>
                    <a:pt x="189" y="95"/>
                  </a:cubicBezTo>
                  <a:cubicBezTo>
                    <a:pt x="190" y="93"/>
                    <a:pt x="189" y="91"/>
                    <a:pt x="188" y="89"/>
                  </a:cubicBezTo>
                  <a:cubicBezTo>
                    <a:pt x="185" y="86"/>
                    <a:pt x="180" y="85"/>
                    <a:pt x="177" y="88"/>
                  </a:cubicBezTo>
                  <a:cubicBezTo>
                    <a:pt x="170" y="94"/>
                    <a:pt x="170" y="94"/>
                    <a:pt x="170" y="94"/>
                  </a:cubicBezTo>
                  <a:cubicBezTo>
                    <a:pt x="163" y="87"/>
                    <a:pt x="148" y="73"/>
                    <a:pt x="132" y="69"/>
                  </a:cubicBezTo>
                  <a:cubicBezTo>
                    <a:pt x="115" y="65"/>
                    <a:pt x="99" y="67"/>
                    <a:pt x="88" y="70"/>
                  </a:cubicBezTo>
                  <a:cubicBezTo>
                    <a:pt x="87" y="68"/>
                    <a:pt x="87" y="67"/>
                    <a:pt x="86" y="66"/>
                  </a:cubicBezTo>
                  <a:cubicBezTo>
                    <a:pt x="84" y="64"/>
                    <a:pt x="81" y="63"/>
                    <a:pt x="78" y="64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2" y="39"/>
                    <a:pt x="52" y="37"/>
                    <a:pt x="51" y="36"/>
                  </a:cubicBezTo>
                  <a:cubicBezTo>
                    <a:pt x="49" y="34"/>
                    <a:pt x="46" y="33"/>
                    <a:pt x="44" y="35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1" y="35"/>
                    <a:pt x="38" y="35"/>
                    <a:pt x="35" y="37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29" y="43"/>
                    <a:pt x="28" y="46"/>
                    <a:pt x="29" y="48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6" y="51"/>
                    <a:pt x="25" y="54"/>
                    <a:pt x="27" y="56"/>
                  </a:cubicBezTo>
                  <a:cubicBezTo>
                    <a:pt x="28" y="57"/>
                    <a:pt x="30" y="58"/>
                    <a:pt x="32" y="57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47" y="83"/>
                    <a:pt x="47" y="83"/>
                    <a:pt x="47" y="83"/>
                  </a:cubicBezTo>
                  <a:cubicBezTo>
                    <a:pt x="51" y="87"/>
                    <a:pt x="51" y="87"/>
                    <a:pt x="51" y="87"/>
                  </a:cubicBezTo>
                  <a:cubicBezTo>
                    <a:pt x="49" y="90"/>
                    <a:pt x="49" y="93"/>
                    <a:pt x="51" y="95"/>
                  </a:cubicBezTo>
                  <a:cubicBezTo>
                    <a:pt x="52" y="97"/>
                    <a:pt x="54" y="97"/>
                    <a:pt x="55" y="98"/>
                  </a:cubicBezTo>
                  <a:cubicBezTo>
                    <a:pt x="50" y="109"/>
                    <a:pt x="45" y="124"/>
                    <a:pt x="47" y="141"/>
                  </a:cubicBezTo>
                  <a:cubicBezTo>
                    <a:pt x="49" y="158"/>
                    <a:pt x="60" y="175"/>
                    <a:pt x="65" y="183"/>
                  </a:cubicBezTo>
                  <a:cubicBezTo>
                    <a:pt x="58" y="189"/>
                    <a:pt x="58" y="189"/>
                    <a:pt x="58" y="189"/>
                  </a:cubicBezTo>
                  <a:cubicBezTo>
                    <a:pt x="55" y="192"/>
                    <a:pt x="55" y="196"/>
                    <a:pt x="58" y="199"/>
                  </a:cubicBezTo>
                  <a:cubicBezTo>
                    <a:pt x="59" y="201"/>
                    <a:pt x="62" y="202"/>
                    <a:pt x="64" y="202"/>
                  </a:cubicBezTo>
                  <a:cubicBezTo>
                    <a:pt x="87" y="229"/>
                    <a:pt x="87" y="229"/>
                    <a:pt x="87" y="229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4" y="239"/>
                    <a:pt x="74" y="245"/>
                    <a:pt x="77" y="249"/>
                  </a:cubicBezTo>
                  <a:cubicBezTo>
                    <a:pt x="80" y="252"/>
                    <a:pt x="84" y="252"/>
                    <a:pt x="87" y="251"/>
                  </a:cubicBezTo>
                  <a:cubicBezTo>
                    <a:pt x="123" y="293"/>
                    <a:pt x="123" y="293"/>
                    <a:pt x="123" y="293"/>
                  </a:cubicBezTo>
                  <a:cubicBezTo>
                    <a:pt x="110" y="304"/>
                    <a:pt x="110" y="304"/>
                    <a:pt x="110" y="304"/>
                  </a:cubicBezTo>
                  <a:cubicBezTo>
                    <a:pt x="119" y="316"/>
                    <a:pt x="119" y="316"/>
                    <a:pt x="119" y="316"/>
                  </a:cubicBezTo>
                  <a:cubicBezTo>
                    <a:pt x="79" y="350"/>
                    <a:pt x="79" y="350"/>
                    <a:pt x="79" y="350"/>
                  </a:cubicBezTo>
                  <a:cubicBezTo>
                    <a:pt x="95" y="368"/>
                    <a:pt x="95" y="368"/>
                    <a:pt x="95" y="368"/>
                  </a:cubicBezTo>
                  <a:cubicBezTo>
                    <a:pt x="9" y="440"/>
                    <a:pt x="9" y="440"/>
                    <a:pt x="9" y="440"/>
                  </a:cubicBezTo>
                  <a:cubicBezTo>
                    <a:pt x="93" y="538"/>
                    <a:pt x="93" y="538"/>
                    <a:pt x="93" y="538"/>
                  </a:cubicBezTo>
                  <a:cubicBezTo>
                    <a:pt x="305" y="358"/>
                    <a:pt x="305" y="358"/>
                    <a:pt x="305" y="358"/>
                  </a:cubicBezTo>
                  <a:cubicBezTo>
                    <a:pt x="517" y="177"/>
                    <a:pt x="517" y="177"/>
                    <a:pt x="517" y="177"/>
                  </a:cubicBezTo>
                  <a:cubicBezTo>
                    <a:pt x="517" y="177"/>
                    <a:pt x="517" y="177"/>
                    <a:pt x="517" y="177"/>
                  </a:cubicBezTo>
                  <a:cubicBezTo>
                    <a:pt x="433" y="79"/>
                    <a:pt x="433" y="79"/>
                    <a:pt x="433" y="79"/>
                  </a:cubicBezTo>
                  <a:lnTo>
                    <a:pt x="348" y="152"/>
                  </a:lnTo>
                  <a:close/>
                  <a:moveTo>
                    <a:pt x="104" y="481"/>
                  </a:moveTo>
                  <a:cubicBezTo>
                    <a:pt x="89" y="494"/>
                    <a:pt x="89" y="494"/>
                    <a:pt x="89" y="494"/>
                  </a:cubicBezTo>
                  <a:cubicBezTo>
                    <a:pt x="71" y="473"/>
                    <a:pt x="71" y="473"/>
                    <a:pt x="71" y="473"/>
                  </a:cubicBezTo>
                  <a:cubicBezTo>
                    <a:pt x="86" y="460"/>
                    <a:pt x="86" y="460"/>
                    <a:pt x="86" y="460"/>
                  </a:cubicBezTo>
                  <a:lnTo>
                    <a:pt x="104" y="481"/>
                  </a:lnTo>
                  <a:close/>
                  <a:moveTo>
                    <a:pt x="76" y="448"/>
                  </a:moveTo>
                  <a:cubicBezTo>
                    <a:pt x="61" y="460"/>
                    <a:pt x="61" y="460"/>
                    <a:pt x="61" y="460"/>
                  </a:cubicBezTo>
                  <a:cubicBezTo>
                    <a:pt x="43" y="439"/>
                    <a:pt x="43" y="439"/>
                    <a:pt x="43" y="439"/>
                  </a:cubicBezTo>
                  <a:cubicBezTo>
                    <a:pt x="58" y="427"/>
                    <a:pt x="58" y="427"/>
                    <a:pt x="58" y="427"/>
                  </a:cubicBezTo>
                  <a:lnTo>
                    <a:pt x="76" y="448"/>
                  </a:lnTo>
                  <a:close/>
                  <a:moveTo>
                    <a:pt x="136" y="454"/>
                  </a:moveTo>
                  <a:cubicBezTo>
                    <a:pt x="121" y="466"/>
                    <a:pt x="121" y="466"/>
                    <a:pt x="121" y="466"/>
                  </a:cubicBezTo>
                  <a:cubicBezTo>
                    <a:pt x="103" y="445"/>
                    <a:pt x="103" y="445"/>
                    <a:pt x="103" y="445"/>
                  </a:cubicBezTo>
                  <a:cubicBezTo>
                    <a:pt x="118" y="433"/>
                    <a:pt x="118" y="433"/>
                    <a:pt x="118" y="433"/>
                  </a:cubicBezTo>
                  <a:lnTo>
                    <a:pt x="136" y="454"/>
                  </a:lnTo>
                  <a:close/>
                  <a:moveTo>
                    <a:pt x="108" y="421"/>
                  </a:moveTo>
                  <a:cubicBezTo>
                    <a:pt x="93" y="433"/>
                    <a:pt x="93" y="433"/>
                    <a:pt x="93" y="433"/>
                  </a:cubicBezTo>
                  <a:cubicBezTo>
                    <a:pt x="75" y="412"/>
                    <a:pt x="75" y="412"/>
                    <a:pt x="75" y="412"/>
                  </a:cubicBezTo>
                  <a:cubicBezTo>
                    <a:pt x="90" y="400"/>
                    <a:pt x="90" y="400"/>
                    <a:pt x="90" y="400"/>
                  </a:cubicBezTo>
                  <a:lnTo>
                    <a:pt x="108" y="421"/>
                  </a:lnTo>
                  <a:close/>
                  <a:moveTo>
                    <a:pt x="172" y="399"/>
                  </a:moveTo>
                  <a:cubicBezTo>
                    <a:pt x="158" y="411"/>
                    <a:pt x="158" y="411"/>
                    <a:pt x="158" y="411"/>
                  </a:cubicBezTo>
                  <a:cubicBezTo>
                    <a:pt x="115" y="361"/>
                    <a:pt x="115" y="361"/>
                    <a:pt x="115" y="361"/>
                  </a:cubicBezTo>
                  <a:cubicBezTo>
                    <a:pt x="129" y="349"/>
                    <a:pt x="129" y="349"/>
                    <a:pt x="129" y="349"/>
                  </a:cubicBezTo>
                  <a:lnTo>
                    <a:pt x="172" y="399"/>
                  </a:lnTo>
                  <a:close/>
                  <a:moveTo>
                    <a:pt x="91" y="174"/>
                  </a:moveTo>
                  <a:cubicBezTo>
                    <a:pt x="95" y="171"/>
                    <a:pt x="98" y="174"/>
                    <a:pt x="98" y="174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3" y="207"/>
                    <a:pt x="113" y="207"/>
                    <a:pt x="113" y="207"/>
                  </a:cubicBezTo>
                  <a:cubicBezTo>
                    <a:pt x="91" y="181"/>
                    <a:pt x="91" y="181"/>
                    <a:pt x="91" y="181"/>
                  </a:cubicBezTo>
                  <a:cubicBezTo>
                    <a:pt x="91" y="181"/>
                    <a:pt x="87" y="177"/>
                    <a:pt x="91" y="174"/>
                  </a:cubicBezTo>
                  <a:close/>
                  <a:moveTo>
                    <a:pt x="75" y="188"/>
                  </a:moveTo>
                  <a:cubicBezTo>
                    <a:pt x="78" y="185"/>
                    <a:pt x="81" y="189"/>
                    <a:pt x="81" y="189"/>
                  </a:cubicBezTo>
                  <a:cubicBezTo>
                    <a:pt x="104" y="214"/>
                    <a:pt x="104" y="214"/>
                    <a:pt x="104" y="214"/>
                  </a:cubicBezTo>
                  <a:cubicBezTo>
                    <a:pt x="96" y="221"/>
                    <a:pt x="96" y="221"/>
                    <a:pt x="96" y="221"/>
                  </a:cubicBezTo>
                  <a:cubicBezTo>
                    <a:pt x="74" y="195"/>
                    <a:pt x="74" y="195"/>
                    <a:pt x="74" y="195"/>
                  </a:cubicBezTo>
                  <a:cubicBezTo>
                    <a:pt x="74" y="195"/>
                    <a:pt x="71" y="191"/>
                    <a:pt x="75" y="188"/>
                  </a:cubicBezTo>
                  <a:close/>
                  <a:moveTo>
                    <a:pt x="199" y="376"/>
                  </a:moveTo>
                  <a:cubicBezTo>
                    <a:pt x="185" y="388"/>
                    <a:pt x="185" y="388"/>
                    <a:pt x="185" y="388"/>
                  </a:cubicBezTo>
                  <a:cubicBezTo>
                    <a:pt x="142" y="338"/>
                    <a:pt x="142" y="338"/>
                    <a:pt x="142" y="338"/>
                  </a:cubicBezTo>
                  <a:cubicBezTo>
                    <a:pt x="156" y="326"/>
                    <a:pt x="156" y="326"/>
                    <a:pt x="156" y="326"/>
                  </a:cubicBezTo>
                  <a:lnTo>
                    <a:pt x="199" y="376"/>
                  </a:lnTo>
                  <a:close/>
                  <a:moveTo>
                    <a:pt x="101" y="241"/>
                  </a:moveTo>
                  <a:cubicBezTo>
                    <a:pt x="105" y="237"/>
                    <a:pt x="110" y="242"/>
                    <a:pt x="110" y="242"/>
                  </a:cubicBezTo>
                  <a:cubicBezTo>
                    <a:pt x="140" y="278"/>
                    <a:pt x="140" y="278"/>
                    <a:pt x="140" y="278"/>
                  </a:cubicBezTo>
                  <a:cubicBezTo>
                    <a:pt x="131" y="286"/>
                    <a:pt x="131" y="286"/>
                    <a:pt x="131" y="286"/>
                  </a:cubicBezTo>
                  <a:cubicBezTo>
                    <a:pt x="101" y="250"/>
                    <a:pt x="101" y="250"/>
                    <a:pt x="101" y="250"/>
                  </a:cubicBezTo>
                  <a:cubicBezTo>
                    <a:pt x="101" y="250"/>
                    <a:pt x="96" y="245"/>
                    <a:pt x="101" y="241"/>
                  </a:cubicBezTo>
                  <a:close/>
                  <a:moveTo>
                    <a:pt x="225" y="354"/>
                  </a:moveTo>
                  <a:cubicBezTo>
                    <a:pt x="211" y="365"/>
                    <a:pt x="211" y="365"/>
                    <a:pt x="211" y="365"/>
                  </a:cubicBezTo>
                  <a:cubicBezTo>
                    <a:pt x="168" y="315"/>
                    <a:pt x="168" y="315"/>
                    <a:pt x="168" y="315"/>
                  </a:cubicBezTo>
                  <a:cubicBezTo>
                    <a:pt x="182" y="303"/>
                    <a:pt x="182" y="303"/>
                    <a:pt x="182" y="303"/>
                  </a:cubicBezTo>
                  <a:lnTo>
                    <a:pt x="225" y="354"/>
                  </a:lnTo>
                  <a:close/>
                  <a:moveTo>
                    <a:pt x="160" y="261"/>
                  </a:moveTo>
                  <a:cubicBezTo>
                    <a:pt x="151" y="268"/>
                    <a:pt x="151" y="268"/>
                    <a:pt x="151" y="268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1" y="233"/>
                    <a:pt x="116" y="228"/>
                    <a:pt x="121" y="224"/>
                  </a:cubicBezTo>
                  <a:cubicBezTo>
                    <a:pt x="126" y="220"/>
                    <a:pt x="130" y="225"/>
                    <a:pt x="130" y="225"/>
                  </a:cubicBezTo>
                  <a:lnTo>
                    <a:pt x="160" y="261"/>
                  </a:lnTo>
                  <a:close/>
                  <a:moveTo>
                    <a:pt x="238" y="343"/>
                  </a:moveTo>
                  <a:cubicBezTo>
                    <a:pt x="195" y="292"/>
                    <a:pt x="195" y="292"/>
                    <a:pt x="195" y="292"/>
                  </a:cubicBezTo>
                  <a:cubicBezTo>
                    <a:pt x="209" y="280"/>
                    <a:pt x="209" y="280"/>
                    <a:pt x="209" y="280"/>
                  </a:cubicBezTo>
                  <a:cubicBezTo>
                    <a:pt x="252" y="331"/>
                    <a:pt x="252" y="331"/>
                    <a:pt x="252" y="331"/>
                  </a:cubicBezTo>
                  <a:lnTo>
                    <a:pt x="238" y="343"/>
                  </a:lnTo>
                  <a:close/>
                  <a:moveTo>
                    <a:pt x="180" y="244"/>
                  </a:moveTo>
                  <a:cubicBezTo>
                    <a:pt x="171" y="251"/>
                    <a:pt x="171" y="251"/>
                    <a:pt x="171" y="251"/>
                  </a:cubicBezTo>
                  <a:cubicBezTo>
                    <a:pt x="141" y="215"/>
                    <a:pt x="141" y="215"/>
                    <a:pt x="141" y="215"/>
                  </a:cubicBezTo>
                  <a:cubicBezTo>
                    <a:pt x="141" y="215"/>
                    <a:pt x="136" y="211"/>
                    <a:pt x="141" y="207"/>
                  </a:cubicBezTo>
                  <a:cubicBezTo>
                    <a:pt x="146" y="203"/>
                    <a:pt x="150" y="208"/>
                    <a:pt x="150" y="208"/>
                  </a:cubicBezTo>
                  <a:lnTo>
                    <a:pt x="180" y="244"/>
                  </a:lnTo>
                  <a:close/>
                  <a:moveTo>
                    <a:pt x="136" y="186"/>
                  </a:moveTo>
                  <a:cubicBezTo>
                    <a:pt x="129" y="193"/>
                    <a:pt x="129" y="193"/>
                    <a:pt x="129" y="193"/>
                  </a:cubicBezTo>
                  <a:cubicBezTo>
                    <a:pt x="107" y="167"/>
                    <a:pt x="107" y="167"/>
                    <a:pt x="107" y="167"/>
                  </a:cubicBezTo>
                  <a:cubicBezTo>
                    <a:pt x="107" y="167"/>
                    <a:pt x="104" y="163"/>
                    <a:pt x="108" y="160"/>
                  </a:cubicBezTo>
                  <a:cubicBezTo>
                    <a:pt x="111" y="157"/>
                    <a:pt x="114" y="160"/>
                    <a:pt x="114" y="160"/>
                  </a:cubicBezTo>
                  <a:lnTo>
                    <a:pt x="136" y="186"/>
                  </a:lnTo>
                  <a:close/>
                  <a:moveTo>
                    <a:pt x="124" y="146"/>
                  </a:moveTo>
                  <a:cubicBezTo>
                    <a:pt x="124" y="146"/>
                    <a:pt x="125" y="146"/>
                    <a:pt x="125" y="146"/>
                  </a:cubicBezTo>
                  <a:cubicBezTo>
                    <a:pt x="128" y="143"/>
                    <a:pt x="131" y="146"/>
                    <a:pt x="131" y="146"/>
                  </a:cubicBezTo>
                  <a:cubicBezTo>
                    <a:pt x="153" y="172"/>
                    <a:pt x="153" y="172"/>
                    <a:pt x="153" y="172"/>
                  </a:cubicBezTo>
                  <a:cubicBezTo>
                    <a:pt x="150" y="175"/>
                    <a:pt x="150" y="175"/>
                    <a:pt x="150" y="175"/>
                  </a:cubicBezTo>
                  <a:cubicBezTo>
                    <a:pt x="146" y="179"/>
                    <a:pt x="146" y="179"/>
                    <a:pt x="146" y="179"/>
                  </a:cubicBezTo>
                  <a:cubicBezTo>
                    <a:pt x="124" y="153"/>
                    <a:pt x="124" y="153"/>
                    <a:pt x="124" y="153"/>
                  </a:cubicBezTo>
                  <a:cubicBezTo>
                    <a:pt x="124" y="153"/>
                    <a:pt x="120" y="149"/>
                    <a:pt x="124" y="146"/>
                  </a:cubicBezTo>
                  <a:close/>
                  <a:moveTo>
                    <a:pt x="161" y="190"/>
                  </a:moveTo>
                  <a:cubicBezTo>
                    <a:pt x="161" y="189"/>
                    <a:pt x="162" y="189"/>
                    <a:pt x="162" y="189"/>
                  </a:cubicBezTo>
                  <a:cubicBezTo>
                    <a:pt x="166" y="186"/>
                    <a:pt x="170" y="191"/>
                    <a:pt x="170" y="191"/>
                  </a:cubicBezTo>
                  <a:cubicBezTo>
                    <a:pt x="201" y="227"/>
                    <a:pt x="201" y="227"/>
                    <a:pt x="201" y="227"/>
                  </a:cubicBezTo>
                  <a:cubicBezTo>
                    <a:pt x="197" y="230"/>
                    <a:pt x="197" y="230"/>
                    <a:pt x="197" y="230"/>
                  </a:cubicBezTo>
                  <a:cubicBezTo>
                    <a:pt x="192" y="234"/>
                    <a:pt x="192" y="234"/>
                    <a:pt x="192" y="234"/>
                  </a:cubicBezTo>
                  <a:cubicBezTo>
                    <a:pt x="161" y="198"/>
                    <a:pt x="161" y="198"/>
                    <a:pt x="161" y="198"/>
                  </a:cubicBezTo>
                  <a:cubicBezTo>
                    <a:pt x="161" y="198"/>
                    <a:pt x="157" y="194"/>
                    <a:pt x="161" y="190"/>
                  </a:cubicBezTo>
                  <a:close/>
                  <a:moveTo>
                    <a:pt x="277" y="310"/>
                  </a:moveTo>
                  <a:cubicBezTo>
                    <a:pt x="270" y="316"/>
                    <a:pt x="270" y="316"/>
                    <a:pt x="270" y="316"/>
                  </a:cubicBezTo>
                  <a:cubicBezTo>
                    <a:pt x="262" y="323"/>
                    <a:pt x="262" y="323"/>
                    <a:pt x="262" y="323"/>
                  </a:cubicBezTo>
                  <a:cubicBezTo>
                    <a:pt x="239" y="296"/>
                    <a:pt x="239" y="296"/>
                    <a:pt x="239" y="296"/>
                  </a:cubicBezTo>
                  <a:cubicBezTo>
                    <a:pt x="239" y="296"/>
                    <a:pt x="236" y="289"/>
                    <a:pt x="242" y="284"/>
                  </a:cubicBezTo>
                  <a:cubicBezTo>
                    <a:pt x="242" y="284"/>
                    <a:pt x="242" y="284"/>
                    <a:pt x="243" y="284"/>
                  </a:cubicBezTo>
                  <a:cubicBezTo>
                    <a:pt x="248" y="280"/>
                    <a:pt x="254" y="283"/>
                    <a:pt x="254" y="283"/>
                  </a:cubicBezTo>
                  <a:lnTo>
                    <a:pt x="277" y="310"/>
                  </a:lnTo>
                  <a:close/>
                  <a:moveTo>
                    <a:pt x="174" y="104"/>
                  </a:moveTo>
                  <a:cubicBezTo>
                    <a:pt x="177" y="101"/>
                    <a:pt x="180" y="104"/>
                    <a:pt x="180" y="104"/>
                  </a:cubicBezTo>
                  <a:cubicBezTo>
                    <a:pt x="202" y="130"/>
                    <a:pt x="202" y="130"/>
                    <a:pt x="202" y="130"/>
                  </a:cubicBezTo>
                  <a:cubicBezTo>
                    <a:pt x="195" y="136"/>
                    <a:pt x="195" y="136"/>
                    <a:pt x="195" y="136"/>
                  </a:cubicBezTo>
                  <a:cubicBezTo>
                    <a:pt x="173" y="111"/>
                    <a:pt x="173" y="111"/>
                    <a:pt x="173" y="111"/>
                  </a:cubicBezTo>
                  <a:cubicBezTo>
                    <a:pt x="173" y="111"/>
                    <a:pt x="170" y="107"/>
                    <a:pt x="174" y="104"/>
                  </a:cubicBezTo>
                  <a:close/>
                  <a:moveTo>
                    <a:pt x="157" y="118"/>
                  </a:moveTo>
                  <a:cubicBezTo>
                    <a:pt x="161" y="115"/>
                    <a:pt x="164" y="118"/>
                    <a:pt x="164" y="118"/>
                  </a:cubicBezTo>
                  <a:cubicBezTo>
                    <a:pt x="186" y="144"/>
                    <a:pt x="186" y="144"/>
                    <a:pt x="186" y="144"/>
                  </a:cubicBezTo>
                  <a:cubicBezTo>
                    <a:pt x="179" y="151"/>
                    <a:pt x="179" y="151"/>
                    <a:pt x="179" y="151"/>
                  </a:cubicBezTo>
                  <a:cubicBezTo>
                    <a:pt x="157" y="125"/>
                    <a:pt x="157" y="125"/>
                    <a:pt x="157" y="125"/>
                  </a:cubicBezTo>
                  <a:cubicBezTo>
                    <a:pt x="157" y="125"/>
                    <a:pt x="153" y="121"/>
                    <a:pt x="157" y="118"/>
                  </a:cubicBezTo>
                  <a:close/>
                  <a:moveTo>
                    <a:pt x="141" y="132"/>
                  </a:moveTo>
                  <a:cubicBezTo>
                    <a:pt x="144" y="129"/>
                    <a:pt x="147" y="132"/>
                    <a:pt x="147" y="132"/>
                  </a:cubicBezTo>
                  <a:cubicBezTo>
                    <a:pt x="169" y="158"/>
                    <a:pt x="169" y="158"/>
                    <a:pt x="169" y="158"/>
                  </a:cubicBezTo>
                  <a:cubicBezTo>
                    <a:pt x="162" y="165"/>
                    <a:pt x="162" y="165"/>
                    <a:pt x="162" y="165"/>
                  </a:cubicBezTo>
                  <a:cubicBezTo>
                    <a:pt x="140" y="139"/>
                    <a:pt x="140" y="139"/>
                    <a:pt x="140" y="139"/>
                  </a:cubicBezTo>
                  <a:cubicBezTo>
                    <a:pt x="140" y="139"/>
                    <a:pt x="137" y="135"/>
                    <a:pt x="141" y="132"/>
                  </a:cubicBezTo>
                  <a:close/>
                  <a:moveTo>
                    <a:pt x="181" y="173"/>
                  </a:moveTo>
                  <a:cubicBezTo>
                    <a:pt x="186" y="169"/>
                    <a:pt x="190" y="174"/>
                    <a:pt x="190" y="174"/>
                  </a:cubicBezTo>
                  <a:cubicBezTo>
                    <a:pt x="221" y="209"/>
                    <a:pt x="221" y="209"/>
                    <a:pt x="221" y="209"/>
                  </a:cubicBezTo>
                  <a:cubicBezTo>
                    <a:pt x="212" y="217"/>
                    <a:pt x="212" y="217"/>
                    <a:pt x="212" y="217"/>
                  </a:cubicBezTo>
                  <a:cubicBezTo>
                    <a:pt x="181" y="181"/>
                    <a:pt x="181" y="181"/>
                    <a:pt x="181" y="181"/>
                  </a:cubicBezTo>
                  <a:cubicBezTo>
                    <a:pt x="181" y="181"/>
                    <a:pt x="177" y="177"/>
                    <a:pt x="181" y="173"/>
                  </a:cubicBezTo>
                  <a:close/>
                  <a:moveTo>
                    <a:pt x="300" y="290"/>
                  </a:moveTo>
                  <a:cubicBezTo>
                    <a:pt x="286" y="302"/>
                    <a:pt x="286" y="302"/>
                    <a:pt x="286" y="302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57" y="239"/>
                    <a:pt x="257" y="239"/>
                    <a:pt x="257" y="239"/>
                  </a:cubicBezTo>
                  <a:lnTo>
                    <a:pt x="300" y="290"/>
                  </a:lnTo>
                  <a:close/>
                  <a:moveTo>
                    <a:pt x="201" y="155"/>
                  </a:moveTo>
                  <a:cubicBezTo>
                    <a:pt x="206" y="151"/>
                    <a:pt x="210" y="156"/>
                    <a:pt x="210" y="156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1" y="164"/>
                    <a:pt x="197" y="159"/>
                    <a:pt x="201" y="155"/>
                  </a:cubicBezTo>
                  <a:close/>
                  <a:moveTo>
                    <a:pt x="327" y="267"/>
                  </a:moveTo>
                  <a:cubicBezTo>
                    <a:pt x="313" y="279"/>
                    <a:pt x="313" y="279"/>
                    <a:pt x="313" y="279"/>
                  </a:cubicBezTo>
                  <a:cubicBezTo>
                    <a:pt x="270" y="229"/>
                    <a:pt x="270" y="229"/>
                    <a:pt x="270" y="229"/>
                  </a:cubicBezTo>
                  <a:cubicBezTo>
                    <a:pt x="284" y="217"/>
                    <a:pt x="284" y="217"/>
                    <a:pt x="284" y="217"/>
                  </a:cubicBezTo>
                  <a:lnTo>
                    <a:pt x="327" y="267"/>
                  </a:lnTo>
                  <a:close/>
                  <a:moveTo>
                    <a:pt x="261" y="175"/>
                  </a:moveTo>
                  <a:cubicBezTo>
                    <a:pt x="252" y="183"/>
                    <a:pt x="252" y="183"/>
                    <a:pt x="252" y="183"/>
                  </a:cubicBezTo>
                  <a:cubicBezTo>
                    <a:pt x="222" y="147"/>
                    <a:pt x="222" y="147"/>
                    <a:pt x="222" y="147"/>
                  </a:cubicBezTo>
                  <a:cubicBezTo>
                    <a:pt x="222" y="147"/>
                    <a:pt x="217" y="142"/>
                    <a:pt x="222" y="138"/>
                  </a:cubicBezTo>
                  <a:cubicBezTo>
                    <a:pt x="226" y="134"/>
                    <a:pt x="230" y="139"/>
                    <a:pt x="230" y="139"/>
                  </a:cubicBezTo>
                  <a:lnTo>
                    <a:pt x="261" y="175"/>
                  </a:lnTo>
                  <a:close/>
                  <a:moveTo>
                    <a:pt x="354" y="244"/>
                  </a:moveTo>
                  <a:cubicBezTo>
                    <a:pt x="340" y="256"/>
                    <a:pt x="340" y="256"/>
                    <a:pt x="340" y="256"/>
                  </a:cubicBezTo>
                  <a:cubicBezTo>
                    <a:pt x="297" y="206"/>
                    <a:pt x="297" y="206"/>
                    <a:pt x="297" y="206"/>
                  </a:cubicBezTo>
                  <a:cubicBezTo>
                    <a:pt x="311" y="194"/>
                    <a:pt x="311" y="194"/>
                    <a:pt x="311" y="194"/>
                  </a:cubicBezTo>
                  <a:lnTo>
                    <a:pt x="354" y="244"/>
                  </a:lnTo>
                  <a:close/>
                  <a:moveTo>
                    <a:pt x="381" y="221"/>
                  </a:moveTo>
                  <a:cubicBezTo>
                    <a:pt x="367" y="233"/>
                    <a:pt x="367" y="233"/>
                    <a:pt x="367" y="233"/>
                  </a:cubicBezTo>
                  <a:cubicBezTo>
                    <a:pt x="324" y="183"/>
                    <a:pt x="324" y="183"/>
                    <a:pt x="324" y="183"/>
                  </a:cubicBezTo>
                  <a:cubicBezTo>
                    <a:pt x="338" y="171"/>
                    <a:pt x="338" y="171"/>
                    <a:pt x="338" y="171"/>
                  </a:cubicBezTo>
                  <a:lnTo>
                    <a:pt x="381" y="221"/>
                  </a:lnTo>
                  <a:close/>
                  <a:moveTo>
                    <a:pt x="439" y="196"/>
                  </a:moveTo>
                  <a:cubicBezTo>
                    <a:pt x="424" y="209"/>
                    <a:pt x="424" y="209"/>
                    <a:pt x="424" y="209"/>
                  </a:cubicBezTo>
                  <a:cubicBezTo>
                    <a:pt x="406" y="188"/>
                    <a:pt x="406" y="188"/>
                    <a:pt x="406" y="188"/>
                  </a:cubicBezTo>
                  <a:cubicBezTo>
                    <a:pt x="421" y="175"/>
                    <a:pt x="421" y="175"/>
                    <a:pt x="421" y="175"/>
                  </a:cubicBezTo>
                  <a:lnTo>
                    <a:pt x="439" y="196"/>
                  </a:lnTo>
                  <a:close/>
                  <a:moveTo>
                    <a:pt x="411" y="163"/>
                  </a:moveTo>
                  <a:cubicBezTo>
                    <a:pt x="396" y="175"/>
                    <a:pt x="396" y="175"/>
                    <a:pt x="396" y="175"/>
                  </a:cubicBezTo>
                  <a:cubicBezTo>
                    <a:pt x="378" y="154"/>
                    <a:pt x="378" y="154"/>
                    <a:pt x="378" y="154"/>
                  </a:cubicBezTo>
                  <a:cubicBezTo>
                    <a:pt x="393" y="142"/>
                    <a:pt x="393" y="142"/>
                    <a:pt x="393" y="142"/>
                  </a:cubicBezTo>
                  <a:lnTo>
                    <a:pt x="411" y="163"/>
                  </a:lnTo>
                  <a:close/>
                  <a:moveTo>
                    <a:pt x="471" y="169"/>
                  </a:moveTo>
                  <a:cubicBezTo>
                    <a:pt x="456" y="181"/>
                    <a:pt x="456" y="181"/>
                    <a:pt x="456" y="181"/>
                  </a:cubicBezTo>
                  <a:cubicBezTo>
                    <a:pt x="438" y="160"/>
                    <a:pt x="438" y="160"/>
                    <a:pt x="438" y="160"/>
                  </a:cubicBezTo>
                  <a:cubicBezTo>
                    <a:pt x="453" y="148"/>
                    <a:pt x="453" y="148"/>
                    <a:pt x="453" y="148"/>
                  </a:cubicBezTo>
                  <a:lnTo>
                    <a:pt x="471" y="169"/>
                  </a:lnTo>
                  <a:close/>
                  <a:moveTo>
                    <a:pt x="443" y="136"/>
                  </a:moveTo>
                  <a:cubicBezTo>
                    <a:pt x="428" y="148"/>
                    <a:pt x="428" y="148"/>
                    <a:pt x="428" y="148"/>
                  </a:cubicBezTo>
                  <a:cubicBezTo>
                    <a:pt x="410" y="127"/>
                    <a:pt x="410" y="127"/>
                    <a:pt x="410" y="127"/>
                  </a:cubicBezTo>
                  <a:cubicBezTo>
                    <a:pt x="425" y="115"/>
                    <a:pt x="425" y="115"/>
                    <a:pt x="425" y="115"/>
                  </a:cubicBezTo>
                  <a:lnTo>
                    <a:pt x="443" y="136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6" name="Freeform 614"/>
            <p:cNvSpPr>
              <a:spLocks noEditPoints="1"/>
            </p:cNvSpPr>
            <p:nvPr/>
          </p:nvSpPr>
          <p:spPr bwMode="auto">
            <a:xfrm>
              <a:off x="5725015" y="3211258"/>
              <a:ext cx="1381793" cy="429939"/>
            </a:xfrm>
            <a:custGeom>
              <a:avLst/>
              <a:gdLst>
                <a:gd name="T0" fmla="*/ 255 w 689"/>
                <a:gd name="T1" fmla="*/ 52 h 215"/>
                <a:gd name="T2" fmla="*/ 285 w 689"/>
                <a:gd name="T3" fmla="*/ 88 h 215"/>
                <a:gd name="T4" fmla="*/ 285 w 689"/>
                <a:gd name="T5" fmla="*/ 88 h 215"/>
                <a:gd name="T6" fmla="*/ 286 w 689"/>
                <a:gd name="T7" fmla="*/ 88 h 215"/>
                <a:gd name="T8" fmla="*/ 259 w 689"/>
                <a:gd name="T9" fmla="*/ 111 h 215"/>
                <a:gd name="T10" fmla="*/ 266 w 689"/>
                <a:gd name="T11" fmla="*/ 118 h 215"/>
                <a:gd name="T12" fmla="*/ 292 w 689"/>
                <a:gd name="T13" fmla="*/ 95 h 215"/>
                <a:gd name="T14" fmla="*/ 299 w 689"/>
                <a:gd name="T15" fmla="*/ 89 h 215"/>
                <a:gd name="T16" fmla="*/ 293 w 689"/>
                <a:gd name="T17" fmla="*/ 81 h 215"/>
                <a:gd name="T18" fmla="*/ 293 w 689"/>
                <a:gd name="T19" fmla="*/ 81 h 215"/>
                <a:gd name="T20" fmla="*/ 262 w 689"/>
                <a:gd name="T21" fmla="*/ 46 h 215"/>
                <a:gd name="T22" fmla="*/ 255 w 689"/>
                <a:gd name="T23" fmla="*/ 52 h 215"/>
                <a:gd name="T24" fmla="*/ 652 w 689"/>
                <a:gd name="T25" fmla="*/ 38 h 215"/>
                <a:gd name="T26" fmla="*/ 359 w 689"/>
                <a:gd name="T27" fmla="*/ 17 h 215"/>
                <a:gd name="T28" fmla="*/ 360 w 689"/>
                <a:gd name="T29" fmla="*/ 11 h 215"/>
                <a:gd name="T30" fmla="*/ 241 w 689"/>
                <a:gd name="T31" fmla="*/ 3 h 215"/>
                <a:gd name="T32" fmla="*/ 241 w 689"/>
                <a:gd name="T33" fmla="*/ 1 h 215"/>
                <a:gd name="T34" fmla="*/ 231 w 689"/>
                <a:gd name="T35" fmla="*/ 0 h 215"/>
                <a:gd name="T36" fmla="*/ 230 w 689"/>
                <a:gd name="T37" fmla="*/ 14 h 215"/>
                <a:gd name="T38" fmla="*/ 217 w 689"/>
                <a:gd name="T39" fmla="*/ 13 h 215"/>
                <a:gd name="T40" fmla="*/ 217 w 689"/>
                <a:gd name="T41" fmla="*/ 13 h 215"/>
                <a:gd name="T42" fmla="*/ 157 w 689"/>
                <a:gd name="T43" fmla="*/ 39 h 215"/>
                <a:gd name="T44" fmla="*/ 157 w 689"/>
                <a:gd name="T45" fmla="*/ 39 h 215"/>
                <a:gd name="T46" fmla="*/ 117 w 689"/>
                <a:gd name="T47" fmla="*/ 36 h 215"/>
                <a:gd name="T48" fmla="*/ 117 w 689"/>
                <a:gd name="T49" fmla="*/ 37 h 215"/>
                <a:gd name="T50" fmla="*/ 0 w 689"/>
                <a:gd name="T51" fmla="*/ 66 h 215"/>
                <a:gd name="T52" fmla="*/ 0 w 689"/>
                <a:gd name="T53" fmla="*/ 69 h 215"/>
                <a:gd name="T54" fmla="*/ 111 w 689"/>
                <a:gd name="T55" fmla="*/ 115 h 215"/>
                <a:gd name="T56" fmla="*/ 111 w 689"/>
                <a:gd name="T57" fmla="*/ 115 h 215"/>
                <a:gd name="T58" fmla="*/ 151 w 689"/>
                <a:gd name="T59" fmla="*/ 118 h 215"/>
                <a:gd name="T60" fmla="*/ 151 w 689"/>
                <a:gd name="T61" fmla="*/ 118 h 215"/>
                <a:gd name="T62" fmla="*/ 207 w 689"/>
                <a:gd name="T63" fmla="*/ 153 h 215"/>
                <a:gd name="T64" fmla="*/ 207 w 689"/>
                <a:gd name="T65" fmla="*/ 153 h 215"/>
                <a:gd name="T66" fmla="*/ 221 w 689"/>
                <a:gd name="T67" fmla="*/ 154 h 215"/>
                <a:gd name="T68" fmla="*/ 220 w 689"/>
                <a:gd name="T69" fmla="*/ 167 h 215"/>
                <a:gd name="T70" fmla="*/ 229 w 689"/>
                <a:gd name="T71" fmla="*/ 167 h 215"/>
                <a:gd name="T72" fmla="*/ 229 w 689"/>
                <a:gd name="T73" fmla="*/ 165 h 215"/>
                <a:gd name="T74" fmla="*/ 348 w 689"/>
                <a:gd name="T75" fmla="*/ 174 h 215"/>
                <a:gd name="T76" fmla="*/ 349 w 689"/>
                <a:gd name="T77" fmla="*/ 168 h 215"/>
                <a:gd name="T78" fmla="*/ 641 w 689"/>
                <a:gd name="T79" fmla="*/ 189 h 215"/>
                <a:gd name="T80" fmla="*/ 640 w 689"/>
                <a:gd name="T81" fmla="*/ 213 h 215"/>
                <a:gd name="T82" fmla="*/ 675 w 689"/>
                <a:gd name="T83" fmla="*/ 215 h 215"/>
                <a:gd name="T84" fmla="*/ 689 w 689"/>
                <a:gd name="T85" fmla="*/ 16 h 215"/>
                <a:gd name="T86" fmla="*/ 654 w 689"/>
                <a:gd name="T87" fmla="*/ 14 h 215"/>
                <a:gd name="T88" fmla="*/ 652 w 689"/>
                <a:gd name="T89" fmla="*/ 38 h 215"/>
                <a:gd name="T90" fmla="*/ 351 w 689"/>
                <a:gd name="T91" fmla="*/ 92 h 215"/>
                <a:gd name="T92" fmla="*/ 288 w 689"/>
                <a:gd name="T93" fmla="*/ 147 h 215"/>
                <a:gd name="T94" fmla="*/ 233 w 689"/>
                <a:gd name="T95" fmla="*/ 84 h 215"/>
                <a:gd name="T96" fmla="*/ 296 w 689"/>
                <a:gd name="T97" fmla="*/ 29 h 215"/>
                <a:gd name="T98" fmla="*/ 351 w 689"/>
                <a:gd name="T99" fmla="*/ 9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89" h="215">
                  <a:moveTo>
                    <a:pt x="255" y="52"/>
                  </a:moveTo>
                  <a:cubicBezTo>
                    <a:pt x="285" y="88"/>
                    <a:pt x="285" y="88"/>
                    <a:pt x="285" y="88"/>
                  </a:cubicBezTo>
                  <a:cubicBezTo>
                    <a:pt x="285" y="88"/>
                    <a:pt x="285" y="88"/>
                    <a:pt x="285" y="88"/>
                  </a:cubicBezTo>
                  <a:cubicBezTo>
                    <a:pt x="285" y="88"/>
                    <a:pt x="286" y="88"/>
                    <a:pt x="286" y="88"/>
                  </a:cubicBezTo>
                  <a:cubicBezTo>
                    <a:pt x="259" y="111"/>
                    <a:pt x="259" y="111"/>
                    <a:pt x="259" y="111"/>
                  </a:cubicBezTo>
                  <a:cubicBezTo>
                    <a:pt x="266" y="118"/>
                    <a:pt x="266" y="118"/>
                    <a:pt x="266" y="118"/>
                  </a:cubicBezTo>
                  <a:cubicBezTo>
                    <a:pt x="292" y="95"/>
                    <a:pt x="292" y="95"/>
                    <a:pt x="292" y="95"/>
                  </a:cubicBezTo>
                  <a:cubicBezTo>
                    <a:pt x="296" y="95"/>
                    <a:pt x="299" y="92"/>
                    <a:pt x="299" y="89"/>
                  </a:cubicBezTo>
                  <a:cubicBezTo>
                    <a:pt x="300" y="85"/>
                    <a:pt x="297" y="82"/>
                    <a:pt x="293" y="81"/>
                  </a:cubicBezTo>
                  <a:cubicBezTo>
                    <a:pt x="293" y="81"/>
                    <a:pt x="293" y="81"/>
                    <a:pt x="293" y="81"/>
                  </a:cubicBezTo>
                  <a:cubicBezTo>
                    <a:pt x="262" y="46"/>
                    <a:pt x="262" y="46"/>
                    <a:pt x="262" y="46"/>
                  </a:cubicBezTo>
                  <a:lnTo>
                    <a:pt x="255" y="52"/>
                  </a:lnTo>
                  <a:close/>
                  <a:moveTo>
                    <a:pt x="652" y="38"/>
                  </a:moveTo>
                  <a:cubicBezTo>
                    <a:pt x="359" y="17"/>
                    <a:pt x="359" y="17"/>
                    <a:pt x="359" y="17"/>
                  </a:cubicBezTo>
                  <a:cubicBezTo>
                    <a:pt x="360" y="11"/>
                    <a:pt x="360" y="11"/>
                    <a:pt x="360" y="11"/>
                  </a:cubicBezTo>
                  <a:cubicBezTo>
                    <a:pt x="241" y="3"/>
                    <a:pt x="241" y="3"/>
                    <a:pt x="241" y="3"/>
                  </a:cubicBezTo>
                  <a:cubicBezTo>
                    <a:pt x="241" y="1"/>
                    <a:pt x="241" y="1"/>
                    <a:pt x="241" y="1"/>
                  </a:cubicBezTo>
                  <a:cubicBezTo>
                    <a:pt x="231" y="0"/>
                    <a:pt x="231" y="0"/>
                    <a:pt x="231" y="0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217" y="13"/>
                    <a:pt x="217" y="13"/>
                    <a:pt x="217" y="13"/>
                  </a:cubicBezTo>
                  <a:cubicBezTo>
                    <a:pt x="217" y="13"/>
                    <a:pt x="217" y="13"/>
                    <a:pt x="217" y="13"/>
                  </a:cubicBezTo>
                  <a:cubicBezTo>
                    <a:pt x="157" y="39"/>
                    <a:pt x="157" y="39"/>
                    <a:pt x="157" y="39"/>
                  </a:cubicBezTo>
                  <a:cubicBezTo>
                    <a:pt x="157" y="39"/>
                    <a:pt x="157" y="39"/>
                    <a:pt x="157" y="39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11" y="39"/>
                    <a:pt x="15" y="65"/>
                    <a:pt x="0" y="66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4" y="73"/>
                    <a:pt x="106" y="112"/>
                    <a:pt x="111" y="115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51" y="118"/>
                    <a:pt x="151" y="118"/>
                    <a:pt x="151" y="118"/>
                  </a:cubicBezTo>
                  <a:cubicBezTo>
                    <a:pt x="151" y="118"/>
                    <a:pt x="151" y="118"/>
                    <a:pt x="151" y="118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21" y="154"/>
                    <a:pt x="221" y="154"/>
                    <a:pt x="221" y="154"/>
                  </a:cubicBezTo>
                  <a:cubicBezTo>
                    <a:pt x="220" y="167"/>
                    <a:pt x="220" y="167"/>
                    <a:pt x="220" y="167"/>
                  </a:cubicBezTo>
                  <a:cubicBezTo>
                    <a:pt x="229" y="167"/>
                    <a:pt x="229" y="167"/>
                    <a:pt x="229" y="167"/>
                  </a:cubicBezTo>
                  <a:cubicBezTo>
                    <a:pt x="229" y="165"/>
                    <a:pt x="229" y="165"/>
                    <a:pt x="229" y="165"/>
                  </a:cubicBezTo>
                  <a:cubicBezTo>
                    <a:pt x="348" y="174"/>
                    <a:pt x="348" y="174"/>
                    <a:pt x="348" y="174"/>
                  </a:cubicBezTo>
                  <a:cubicBezTo>
                    <a:pt x="349" y="168"/>
                    <a:pt x="349" y="168"/>
                    <a:pt x="349" y="168"/>
                  </a:cubicBezTo>
                  <a:cubicBezTo>
                    <a:pt x="641" y="189"/>
                    <a:pt x="641" y="189"/>
                    <a:pt x="641" y="189"/>
                  </a:cubicBezTo>
                  <a:cubicBezTo>
                    <a:pt x="640" y="213"/>
                    <a:pt x="640" y="213"/>
                    <a:pt x="640" y="213"/>
                  </a:cubicBezTo>
                  <a:cubicBezTo>
                    <a:pt x="675" y="215"/>
                    <a:pt x="675" y="215"/>
                    <a:pt x="675" y="215"/>
                  </a:cubicBezTo>
                  <a:cubicBezTo>
                    <a:pt x="689" y="16"/>
                    <a:pt x="689" y="16"/>
                    <a:pt x="689" y="16"/>
                  </a:cubicBezTo>
                  <a:cubicBezTo>
                    <a:pt x="654" y="14"/>
                    <a:pt x="654" y="14"/>
                    <a:pt x="654" y="14"/>
                  </a:cubicBezTo>
                  <a:lnTo>
                    <a:pt x="652" y="38"/>
                  </a:lnTo>
                  <a:close/>
                  <a:moveTo>
                    <a:pt x="351" y="92"/>
                  </a:moveTo>
                  <a:cubicBezTo>
                    <a:pt x="349" y="125"/>
                    <a:pt x="321" y="150"/>
                    <a:pt x="288" y="147"/>
                  </a:cubicBezTo>
                  <a:cubicBezTo>
                    <a:pt x="256" y="145"/>
                    <a:pt x="231" y="117"/>
                    <a:pt x="233" y="84"/>
                  </a:cubicBezTo>
                  <a:cubicBezTo>
                    <a:pt x="236" y="52"/>
                    <a:pt x="264" y="27"/>
                    <a:pt x="296" y="29"/>
                  </a:cubicBezTo>
                  <a:cubicBezTo>
                    <a:pt x="329" y="32"/>
                    <a:pt x="354" y="60"/>
                    <a:pt x="351" y="92"/>
                  </a:cubicBezTo>
                  <a:close/>
                </a:path>
              </a:pathLst>
            </a:custGeom>
            <a:solidFill>
              <a:srgbClr val="C20E6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7" name="Freeform 615"/>
            <p:cNvSpPr>
              <a:spLocks noEditPoints="1"/>
            </p:cNvSpPr>
            <p:nvPr/>
          </p:nvSpPr>
          <p:spPr bwMode="auto">
            <a:xfrm>
              <a:off x="7466159" y="4903205"/>
              <a:ext cx="565765" cy="966827"/>
            </a:xfrm>
            <a:custGeom>
              <a:avLst/>
              <a:gdLst>
                <a:gd name="T0" fmla="*/ 159 w 282"/>
                <a:gd name="T1" fmla="*/ 71 h 483"/>
                <a:gd name="T2" fmla="*/ 104 w 282"/>
                <a:gd name="T3" fmla="*/ 147 h 483"/>
                <a:gd name="T4" fmla="*/ 45 w 282"/>
                <a:gd name="T5" fmla="*/ 205 h 483"/>
                <a:gd name="T6" fmla="*/ 21 w 282"/>
                <a:gd name="T7" fmla="*/ 221 h 483"/>
                <a:gd name="T8" fmla="*/ 23 w 282"/>
                <a:gd name="T9" fmla="*/ 251 h 483"/>
                <a:gd name="T10" fmla="*/ 37 w 282"/>
                <a:gd name="T11" fmla="*/ 284 h 483"/>
                <a:gd name="T12" fmla="*/ 31 w 282"/>
                <a:gd name="T13" fmla="*/ 323 h 483"/>
                <a:gd name="T14" fmla="*/ 6 w 282"/>
                <a:gd name="T15" fmla="*/ 325 h 483"/>
                <a:gd name="T16" fmla="*/ 0 w 282"/>
                <a:gd name="T17" fmla="*/ 340 h 483"/>
                <a:gd name="T18" fmla="*/ 5 w 282"/>
                <a:gd name="T19" fmla="*/ 360 h 483"/>
                <a:gd name="T20" fmla="*/ 19 w 282"/>
                <a:gd name="T21" fmla="*/ 381 h 483"/>
                <a:gd name="T22" fmla="*/ 39 w 282"/>
                <a:gd name="T23" fmla="*/ 363 h 483"/>
                <a:gd name="T24" fmla="*/ 50 w 282"/>
                <a:gd name="T25" fmla="*/ 363 h 483"/>
                <a:gd name="T26" fmla="*/ 54 w 282"/>
                <a:gd name="T27" fmla="*/ 360 h 483"/>
                <a:gd name="T28" fmla="*/ 65 w 282"/>
                <a:gd name="T29" fmla="*/ 359 h 483"/>
                <a:gd name="T30" fmla="*/ 59 w 282"/>
                <a:gd name="T31" fmla="*/ 348 h 483"/>
                <a:gd name="T32" fmla="*/ 71 w 282"/>
                <a:gd name="T33" fmla="*/ 335 h 483"/>
                <a:gd name="T34" fmla="*/ 64 w 282"/>
                <a:gd name="T35" fmla="*/ 370 h 483"/>
                <a:gd name="T36" fmla="*/ 62 w 282"/>
                <a:gd name="T37" fmla="*/ 376 h 483"/>
                <a:gd name="T38" fmla="*/ 41 w 282"/>
                <a:gd name="T39" fmla="*/ 426 h 483"/>
                <a:gd name="T40" fmla="*/ 33 w 282"/>
                <a:gd name="T41" fmla="*/ 443 h 483"/>
                <a:gd name="T42" fmla="*/ 21 w 282"/>
                <a:gd name="T43" fmla="*/ 448 h 483"/>
                <a:gd name="T44" fmla="*/ 23 w 282"/>
                <a:gd name="T45" fmla="*/ 463 h 483"/>
                <a:gd name="T46" fmla="*/ 8 w 282"/>
                <a:gd name="T47" fmla="*/ 473 h 483"/>
                <a:gd name="T48" fmla="*/ 24 w 282"/>
                <a:gd name="T49" fmla="*/ 482 h 483"/>
                <a:gd name="T50" fmla="*/ 47 w 282"/>
                <a:gd name="T51" fmla="*/ 466 h 483"/>
                <a:gd name="T52" fmla="*/ 51 w 282"/>
                <a:gd name="T53" fmla="*/ 459 h 483"/>
                <a:gd name="T54" fmla="*/ 49 w 282"/>
                <a:gd name="T55" fmla="*/ 446 h 483"/>
                <a:gd name="T56" fmla="*/ 61 w 282"/>
                <a:gd name="T57" fmla="*/ 423 h 483"/>
                <a:gd name="T58" fmla="*/ 83 w 282"/>
                <a:gd name="T59" fmla="*/ 369 h 483"/>
                <a:gd name="T60" fmla="*/ 112 w 282"/>
                <a:gd name="T61" fmla="*/ 307 h 483"/>
                <a:gd name="T62" fmla="*/ 216 w 282"/>
                <a:gd name="T63" fmla="*/ 134 h 483"/>
                <a:gd name="T64" fmla="*/ 274 w 282"/>
                <a:gd name="T65" fmla="*/ 106 h 483"/>
                <a:gd name="T66" fmla="*/ 120 w 282"/>
                <a:gd name="T67" fmla="*/ 13 h 483"/>
                <a:gd name="T68" fmla="*/ 14 w 282"/>
                <a:gd name="T69" fmla="*/ 231 h 483"/>
                <a:gd name="T70" fmla="*/ 38 w 282"/>
                <a:gd name="T71" fmla="*/ 222 h 483"/>
                <a:gd name="T72" fmla="*/ 66 w 282"/>
                <a:gd name="T73" fmla="*/ 207 h 483"/>
                <a:gd name="T74" fmla="*/ 44 w 282"/>
                <a:gd name="T75" fmla="*/ 333 h 483"/>
                <a:gd name="T76" fmla="*/ 48 w 282"/>
                <a:gd name="T77" fmla="*/ 331 h 483"/>
                <a:gd name="T78" fmla="*/ 52 w 282"/>
                <a:gd name="T79" fmla="*/ 330 h 483"/>
                <a:gd name="T80" fmla="*/ 52 w 282"/>
                <a:gd name="T81" fmla="*/ 324 h 483"/>
                <a:gd name="T82" fmla="*/ 54 w 282"/>
                <a:gd name="T83" fmla="*/ 338 h 483"/>
                <a:gd name="T84" fmla="*/ 47 w 282"/>
                <a:gd name="T85" fmla="*/ 345 h 483"/>
                <a:gd name="T86" fmla="*/ 41 w 282"/>
                <a:gd name="T87" fmla="*/ 339 h 483"/>
                <a:gd name="T88" fmla="*/ 42 w 282"/>
                <a:gd name="T89" fmla="*/ 333 h 483"/>
                <a:gd name="T90" fmla="*/ 34 w 282"/>
                <a:gd name="T91" fmla="*/ 346 h 483"/>
                <a:gd name="T92" fmla="*/ 52 w 282"/>
                <a:gd name="T93" fmla="*/ 353 h 483"/>
                <a:gd name="T94" fmla="*/ 28 w 282"/>
                <a:gd name="T95" fmla="*/ 344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2" h="483">
                  <a:moveTo>
                    <a:pt x="172" y="45"/>
                  </a:moveTo>
                  <a:cubicBezTo>
                    <a:pt x="172" y="47"/>
                    <a:pt x="172" y="47"/>
                    <a:pt x="172" y="47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9" y="71"/>
                    <a:pt x="155" y="75"/>
                    <a:pt x="151" y="77"/>
                  </a:cubicBezTo>
                  <a:cubicBezTo>
                    <a:pt x="147" y="78"/>
                    <a:pt x="112" y="142"/>
                    <a:pt x="112" y="142"/>
                  </a:cubicBezTo>
                  <a:cubicBezTo>
                    <a:pt x="112" y="142"/>
                    <a:pt x="106" y="147"/>
                    <a:pt x="104" y="147"/>
                  </a:cubicBezTo>
                  <a:cubicBezTo>
                    <a:pt x="101" y="148"/>
                    <a:pt x="82" y="191"/>
                    <a:pt x="81" y="191"/>
                  </a:cubicBezTo>
                  <a:cubicBezTo>
                    <a:pt x="80" y="191"/>
                    <a:pt x="72" y="191"/>
                    <a:pt x="67" y="190"/>
                  </a:cubicBezTo>
                  <a:cubicBezTo>
                    <a:pt x="63" y="190"/>
                    <a:pt x="45" y="205"/>
                    <a:pt x="45" y="205"/>
                  </a:cubicBezTo>
                  <a:cubicBezTo>
                    <a:pt x="45" y="205"/>
                    <a:pt x="42" y="206"/>
                    <a:pt x="38" y="206"/>
                  </a:cubicBezTo>
                  <a:cubicBezTo>
                    <a:pt x="33" y="207"/>
                    <a:pt x="27" y="211"/>
                    <a:pt x="24" y="214"/>
                  </a:cubicBezTo>
                  <a:cubicBezTo>
                    <a:pt x="21" y="216"/>
                    <a:pt x="21" y="221"/>
                    <a:pt x="21" y="221"/>
                  </a:cubicBezTo>
                  <a:cubicBezTo>
                    <a:pt x="10" y="228"/>
                    <a:pt x="10" y="228"/>
                    <a:pt x="10" y="228"/>
                  </a:cubicBezTo>
                  <a:cubicBezTo>
                    <a:pt x="10" y="232"/>
                    <a:pt x="10" y="232"/>
                    <a:pt x="10" y="232"/>
                  </a:cubicBezTo>
                  <a:cubicBezTo>
                    <a:pt x="23" y="251"/>
                    <a:pt x="23" y="251"/>
                    <a:pt x="23" y="251"/>
                  </a:cubicBezTo>
                  <a:cubicBezTo>
                    <a:pt x="38" y="245"/>
                    <a:pt x="38" y="245"/>
                    <a:pt x="38" y="245"/>
                  </a:cubicBezTo>
                  <a:cubicBezTo>
                    <a:pt x="38" y="245"/>
                    <a:pt x="42" y="253"/>
                    <a:pt x="43" y="259"/>
                  </a:cubicBezTo>
                  <a:cubicBezTo>
                    <a:pt x="44" y="266"/>
                    <a:pt x="37" y="275"/>
                    <a:pt x="37" y="284"/>
                  </a:cubicBezTo>
                  <a:cubicBezTo>
                    <a:pt x="37" y="289"/>
                    <a:pt x="40" y="293"/>
                    <a:pt x="42" y="296"/>
                  </a:cubicBezTo>
                  <a:cubicBezTo>
                    <a:pt x="41" y="301"/>
                    <a:pt x="40" y="308"/>
                    <a:pt x="39" y="310"/>
                  </a:cubicBezTo>
                  <a:cubicBezTo>
                    <a:pt x="38" y="315"/>
                    <a:pt x="33" y="321"/>
                    <a:pt x="31" y="323"/>
                  </a:cubicBezTo>
                  <a:cubicBezTo>
                    <a:pt x="30" y="324"/>
                    <a:pt x="28" y="328"/>
                    <a:pt x="27" y="331"/>
                  </a:cubicBezTo>
                  <a:cubicBezTo>
                    <a:pt x="26" y="331"/>
                    <a:pt x="26" y="331"/>
                    <a:pt x="25" y="332"/>
                  </a:cubicBezTo>
                  <a:cubicBezTo>
                    <a:pt x="19" y="329"/>
                    <a:pt x="5" y="325"/>
                    <a:pt x="6" y="325"/>
                  </a:cubicBezTo>
                  <a:cubicBezTo>
                    <a:pt x="6" y="326"/>
                    <a:pt x="16" y="334"/>
                    <a:pt x="22" y="338"/>
                  </a:cubicBezTo>
                  <a:cubicBezTo>
                    <a:pt x="21" y="339"/>
                    <a:pt x="21" y="338"/>
                    <a:pt x="21" y="340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21" y="346"/>
                    <a:pt x="21" y="346"/>
                    <a:pt x="21" y="346"/>
                  </a:cubicBezTo>
                  <a:cubicBezTo>
                    <a:pt x="22" y="347"/>
                    <a:pt x="21" y="348"/>
                    <a:pt x="21" y="349"/>
                  </a:cubicBezTo>
                  <a:cubicBezTo>
                    <a:pt x="19" y="350"/>
                    <a:pt x="3" y="360"/>
                    <a:pt x="5" y="360"/>
                  </a:cubicBezTo>
                  <a:cubicBezTo>
                    <a:pt x="8" y="359"/>
                    <a:pt x="24" y="355"/>
                    <a:pt x="26" y="355"/>
                  </a:cubicBezTo>
                  <a:cubicBezTo>
                    <a:pt x="27" y="356"/>
                    <a:pt x="28" y="357"/>
                    <a:pt x="29" y="358"/>
                  </a:cubicBezTo>
                  <a:cubicBezTo>
                    <a:pt x="19" y="381"/>
                    <a:pt x="19" y="381"/>
                    <a:pt x="19" y="381"/>
                  </a:cubicBezTo>
                  <a:cubicBezTo>
                    <a:pt x="35" y="361"/>
                    <a:pt x="35" y="361"/>
                    <a:pt x="35" y="361"/>
                  </a:cubicBezTo>
                  <a:cubicBezTo>
                    <a:pt x="37" y="363"/>
                    <a:pt x="37" y="362"/>
                    <a:pt x="39" y="363"/>
                  </a:cubicBezTo>
                  <a:cubicBezTo>
                    <a:pt x="39" y="363"/>
                    <a:pt x="39" y="363"/>
                    <a:pt x="39" y="363"/>
                  </a:cubicBezTo>
                  <a:cubicBezTo>
                    <a:pt x="39" y="363"/>
                    <a:pt x="45" y="384"/>
                    <a:pt x="46" y="385"/>
                  </a:cubicBezTo>
                  <a:cubicBezTo>
                    <a:pt x="46" y="386"/>
                    <a:pt x="47" y="364"/>
                    <a:pt x="47" y="364"/>
                  </a:cubicBezTo>
                  <a:cubicBezTo>
                    <a:pt x="50" y="363"/>
                    <a:pt x="50" y="363"/>
                    <a:pt x="50" y="363"/>
                  </a:cubicBezTo>
                  <a:cubicBezTo>
                    <a:pt x="59" y="373"/>
                    <a:pt x="59" y="373"/>
                    <a:pt x="59" y="373"/>
                  </a:cubicBezTo>
                  <a:cubicBezTo>
                    <a:pt x="60" y="372"/>
                    <a:pt x="61" y="371"/>
                    <a:pt x="61" y="370"/>
                  </a:cubicBezTo>
                  <a:cubicBezTo>
                    <a:pt x="54" y="360"/>
                    <a:pt x="54" y="360"/>
                    <a:pt x="54" y="360"/>
                  </a:cubicBezTo>
                  <a:cubicBezTo>
                    <a:pt x="56" y="359"/>
                    <a:pt x="56" y="359"/>
                    <a:pt x="56" y="359"/>
                  </a:cubicBezTo>
                  <a:cubicBezTo>
                    <a:pt x="56" y="359"/>
                    <a:pt x="60" y="362"/>
                    <a:pt x="64" y="364"/>
                  </a:cubicBezTo>
                  <a:cubicBezTo>
                    <a:pt x="64" y="362"/>
                    <a:pt x="65" y="360"/>
                    <a:pt x="65" y="359"/>
                  </a:cubicBezTo>
                  <a:cubicBezTo>
                    <a:pt x="62" y="357"/>
                    <a:pt x="59" y="354"/>
                    <a:pt x="59" y="354"/>
                  </a:cubicBezTo>
                  <a:cubicBezTo>
                    <a:pt x="59" y="354"/>
                    <a:pt x="59" y="353"/>
                    <a:pt x="59" y="352"/>
                  </a:cubicBezTo>
                  <a:cubicBezTo>
                    <a:pt x="59" y="351"/>
                    <a:pt x="59" y="350"/>
                    <a:pt x="59" y="348"/>
                  </a:cubicBezTo>
                  <a:cubicBezTo>
                    <a:pt x="62" y="342"/>
                    <a:pt x="62" y="339"/>
                    <a:pt x="62" y="339"/>
                  </a:cubicBezTo>
                  <a:cubicBezTo>
                    <a:pt x="68" y="331"/>
                    <a:pt x="68" y="331"/>
                    <a:pt x="68" y="331"/>
                  </a:cubicBezTo>
                  <a:cubicBezTo>
                    <a:pt x="68" y="331"/>
                    <a:pt x="71" y="333"/>
                    <a:pt x="71" y="335"/>
                  </a:cubicBezTo>
                  <a:cubicBezTo>
                    <a:pt x="72" y="338"/>
                    <a:pt x="73" y="345"/>
                    <a:pt x="71" y="349"/>
                  </a:cubicBezTo>
                  <a:cubicBezTo>
                    <a:pt x="69" y="353"/>
                    <a:pt x="67" y="358"/>
                    <a:pt x="67" y="360"/>
                  </a:cubicBezTo>
                  <a:cubicBezTo>
                    <a:pt x="67" y="361"/>
                    <a:pt x="66" y="368"/>
                    <a:pt x="64" y="370"/>
                  </a:cubicBezTo>
                  <a:cubicBezTo>
                    <a:pt x="64" y="372"/>
                    <a:pt x="63" y="373"/>
                    <a:pt x="63" y="374"/>
                  </a:cubicBezTo>
                  <a:cubicBezTo>
                    <a:pt x="62" y="375"/>
                    <a:pt x="62" y="375"/>
                    <a:pt x="62" y="375"/>
                  </a:cubicBezTo>
                  <a:cubicBezTo>
                    <a:pt x="62" y="376"/>
                    <a:pt x="62" y="376"/>
                    <a:pt x="62" y="376"/>
                  </a:cubicBezTo>
                  <a:cubicBezTo>
                    <a:pt x="61" y="376"/>
                    <a:pt x="61" y="377"/>
                    <a:pt x="61" y="377"/>
                  </a:cubicBezTo>
                  <a:cubicBezTo>
                    <a:pt x="55" y="387"/>
                    <a:pt x="53" y="406"/>
                    <a:pt x="51" y="410"/>
                  </a:cubicBezTo>
                  <a:cubicBezTo>
                    <a:pt x="49" y="413"/>
                    <a:pt x="44" y="421"/>
                    <a:pt x="41" y="426"/>
                  </a:cubicBezTo>
                  <a:cubicBezTo>
                    <a:pt x="37" y="431"/>
                    <a:pt x="39" y="439"/>
                    <a:pt x="39" y="439"/>
                  </a:cubicBezTo>
                  <a:cubicBezTo>
                    <a:pt x="39" y="439"/>
                    <a:pt x="37" y="440"/>
                    <a:pt x="35" y="441"/>
                  </a:cubicBezTo>
                  <a:cubicBezTo>
                    <a:pt x="34" y="441"/>
                    <a:pt x="33" y="442"/>
                    <a:pt x="33" y="443"/>
                  </a:cubicBezTo>
                  <a:cubicBezTo>
                    <a:pt x="28" y="441"/>
                    <a:pt x="25" y="441"/>
                    <a:pt x="24" y="443"/>
                  </a:cubicBezTo>
                  <a:cubicBezTo>
                    <a:pt x="23" y="443"/>
                    <a:pt x="23" y="444"/>
                    <a:pt x="23" y="445"/>
                  </a:cubicBezTo>
                  <a:cubicBezTo>
                    <a:pt x="21" y="448"/>
                    <a:pt x="21" y="448"/>
                    <a:pt x="21" y="448"/>
                  </a:cubicBezTo>
                  <a:cubicBezTo>
                    <a:pt x="20" y="448"/>
                    <a:pt x="20" y="449"/>
                    <a:pt x="19" y="449"/>
                  </a:cubicBezTo>
                  <a:cubicBezTo>
                    <a:pt x="18" y="451"/>
                    <a:pt x="21" y="456"/>
                    <a:pt x="26" y="459"/>
                  </a:cubicBezTo>
                  <a:cubicBezTo>
                    <a:pt x="26" y="461"/>
                    <a:pt x="25" y="462"/>
                    <a:pt x="23" y="463"/>
                  </a:cubicBezTo>
                  <a:cubicBezTo>
                    <a:pt x="22" y="463"/>
                    <a:pt x="18" y="463"/>
                    <a:pt x="17" y="466"/>
                  </a:cubicBezTo>
                  <a:cubicBezTo>
                    <a:pt x="15" y="469"/>
                    <a:pt x="14" y="471"/>
                    <a:pt x="12" y="472"/>
                  </a:cubicBezTo>
                  <a:cubicBezTo>
                    <a:pt x="11" y="472"/>
                    <a:pt x="8" y="473"/>
                    <a:pt x="8" y="473"/>
                  </a:cubicBezTo>
                  <a:cubicBezTo>
                    <a:pt x="17" y="474"/>
                    <a:pt x="17" y="474"/>
                    <a:pt x="17" y="474"/>
                  </a:cubicBezTo>
                  <a:cubicBezTo>
                    <a:pt x="5" y="480"/>
                    <a:pt x="5" y="480"/>
                    <a:pt x="5" y="480"/>
                  </a:cubicBezTo>
                  <a:cubicBezTo>
                    <a:pt x="5" y="480"/>
                    <a:pt x="18" y="483"/>
                    <a:pt x="24" y="482"/>
                  </a:cubicBezTo>
                  <a:cubicBezTo>
                    <a:pt x="28" y="481"/>
                    <a:pt x="32" y="480"/>
                    <a:pt x="33" y="472"/>
                  </a:cubicBezTo>
                  <a:cubicBezTo>
                    <a:pt x="34" y="469"/>
                    <a:pt x="34" y="466"/>
                    <a:pt x="34" y="464"/>
                  </a:cubicBezTo>
                  <a:cubicBezTo>
                    <a:pt x="40" y="467"/>
                    <a:pt x="45" y="468"/>
                    <a:pt x="47" y="466"/>
                  </a:cubicBezTo>
                  <a:cubicBezTo>
                    <a:pt x="47" y="465"/>
                    <a:pt x="47" y="465"/>
                    <a:pt x="47" y="464"/>
                  </a:cubicBezTo>
                  <a:cubicBezTo>
                    <a:pt x="49" y="460"/>
                    <a:pt x="49" y="460"/>
                    <a:pt x="49" y="460"/>
                  </a:cubicBezTo>
                  <a:cubicBezTo>
                    <a:pt x="50" y="460"/>
                    <a:pt x="50" y="459"/>
                    <a:pt x="51" y="459"/>
                  </a:cubicBezTo>
                  <a:cubicBezTo>
                    <a:pt x="52" y="457"/>
                    <a:pt x="50" y="455"/>
                    <a:pt x="48" y="452"/>
                  </a:cubicBezTo>
                  <a:cubicBezTo>
                    <a:pt x="49" y="450"/>
                    <a:pt x="49" y="446"/>
                    <a:pt x="49" y="446"/>
                  </a:cubicBezTo>
                  <a:cubicBezTo>
                    <a:pt x="49" y="446"/>
                    <a:pt x="49" y="446"/>
                    <a:pt x="49" y="446"/>
                  </a:cubicBezTo>
                  <a:cubicBezTo>
                    <a:pt x="49" y="446"/>
                    <a:pt x="52" y="445"/>
                    <a:pt x="55" y="440"/>
                  </a:cubicBezTo>
                  <a:cubicBezTo>
                    <a:pt x="59" y="435"/>
                    <a:pt x="58" y="429"/>
                    <a:pt x="58" y="429"/>
                  </a:cubicBezTo>
                  <a:cubicBezTo>
                    <a:pt x="58" y="429"/>
                    <a:pt x="59" y="427"/>
                    <a:pt x="61" y="423"/>
                  </a:cubicBezTo>
                  <a:cubicBezTo>
                    <a:pt x="63" y="420"/>
                    <a:pt x="63" y="412"/>
                    <a:pt x="63" y="412"/>
                  </a:cubicBezTo>
                  <a:cubicBezTo>
                    <a:pt x="63" y="412"/>
                    <a:pt x="65" y="406"/>
                    <a:pt x="72" y="397"/>
                  </a:cubicBezTo>
                  <a:cubicBezTo>
                    <a:pt x="78" y="388"/>
                    <a:pt x="83" y="369"/>
                    <a:pt x="83" y="369"/>
                  </a:cubicBezTo>
                  <a:cubicBezTo>
                    <a:pt x="83" y="369"/>
                    <a:pt x="91" y="364"/>
                    <a:pt x="99" y="359"/>
                  </a:cubicBezTo>
                  <a:cubicBezTo>
                    <a:pt x="108" y="353"/>
                    <a:pt x="104" y="336"/>
                    <a:pt x="104" y="336"/>
                  </a:cubicBezTo>
                  <a:cubicBezTo>
                    <a:pt x="104" y="336"/>
                    <a:pt x="109" y="314"/>
                    <a:pt x="112" y="307"/>
                  </a:cubicBezTo>
                  <a:cubicBezTo>
                    <a:pt x="116" y="299"/>
                    <a:pt x="148" y="241"/>
                    <a:pt x="157" y="230"/>
                  </a:cubicBezTo>
                  <a:cubicBezTo>
                    <a:pt x="166" y="219"/>
                    <a:pt x="191" y="181"/>
                    <a:pt x="193" y="176"/>
                  </a:cubicBezTo>
                  <a:cubicBezTo>
                    <a:pt x="196" y="171"/>
                    <a:pt x="205" y="149"/>
                    <a:pt x="216" y="134"/>
                  </a:cubicBezTo>
                  <a:cubicBezTo>
                    <a:pt x="227" y="119"/>
                    <a:pt x="243" y="92"/>
                    <a:pt x="243" y="92"/>
                  </a:cubicBezTo>
                  <a:cubicBezTo>
                    <a:pt x="245" y="89"/>
                    <a:pt x="245" y="89"/>
                    <a:pt x="245" y="89"/>
                  </a:cubicBezTo>
                  <a:cubicBezTo>
                    <a:pt x="274" y="106"/>
                    <a:pt x="274" y="106"/>
                    <a:pt x="274" y="106"/>
                  </a:cubicBezTo>
                  <a:cubicBezTo>
                    <a:pt x="282" y="93"/>
                    <a:pt x="282" y="93"/>
                    <a:pt x="282" y="93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0" y="13"/>
                    <a:pt x="120" y="13"/>
                    <a:pt x="120" y="13"/>
                  </a:cubicBezTo>
                  <a:cubicBezTo>
                    <a:pt x="172" y="45"/>
                    <a:pt x="172" y="45"/>
                    <a:pt x="172" y="45"/>
                  </a:cubicBezTo>
                  <a:close/>
                  <a:moveTo>
                    <a:pt x="25" y="247"/>
                  </a:moveTo>
                  <a:cubicBezTo>
                    <a:pt x="14" y="231"/>
                    <a:pt x="14" y="231"/>
                    <a:pt x="14" y="231"/>
                  </a:cubicBezTo>
                  <a:cubicBezTo>
                    <a:pt x="21" y="226"/>
                    <a:pt x="21" y="226"/>
                    <a:pt x="21" y="226"/>
                  </a:cubicBezTo>
                  <a:cubicBezTo>
                    <a:pt x="21" y="226"/>
                    <a:pt x="25" y="228"/>
                    <a:pt x="28" y="228"/>
                  </a:cubicBezTo>
                  <a:cubicBezTo>
                    <a:pt x="31" y="227"/>
                    <a:pt x="37" y="224"/>
                    <a:pt x="38" y="222"/>
                  </a:cubicBezTo>
                  <a:cubicBezTo>
                    <a:pt x="39" y="221"/>
                    <a:pt x="41" y="216"/>
                    <a:pt x="41" y="216"/>
                  </a:cubicBezTo>
                  <a:cubicBezTo>
                    <a:pt x="65" y="203"/>
                    <a:pt x="65" y="203"/>
                    <a:pt x="65" y="203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51" y="236"/>
                    <a:pt x="51" y="236"/>
                    <a:pt x="51" y="236"/>
                  </a:cubicBezTo>
                  <a:lnTo>
                    <a:pt x="25" y="247"/>
                  </a:lnTo>
                  <a:close/>
                  <a:moveTo>
                    <a:pt x="44" y="333"/>
                  </a:moveTo>
                  <a:cubicBezTo>
                    <a:pt x="45" y="333"/>
                    <a:pt x="45" y="333"/>
                    <a:pt x="46" y="333"/>
                  </a:cubicBezTo>
                  <a:cubicBezTo>
                    <a:pt x="47" y="334"/>
                    <a:pt x="48" y="334"/>
                    <a:pt x="48" y="334"/>
                  </a:cubicBezTo>
                  <a:cubicBezTo>
                    <a:pt x="48" y="331"/>
                    <a:pt x="48" y="331"/>
                    <a:pt x="48" y="331"/>
                  </a:cubicBezTo>
                  <a:cubicBezTo>
                    <a:pt x="49" y="330"/>
                    <a:pt x="49" y="330"/>
                    <a:pt x="49" y="330"/>
                  </a:cubicBezTo>
                  <a:cubicBezTo>
                    <a:pt x="49" y="330"/>
                    <a:pt x="49" y="330"/>
                    <a:pt x="50" y="331"/>
                  </a:cubicBezTo>
                  <a:cubicBezTo>
                    <a:pt x="51" y="331"/>
                    <a:pt x="52" y="331"/>
                    <a:pt x="52" y="330"/>
                  </a:cubicBezTo>
                  <a:cubicBezTo>
                    <a:pt x="53" y="330"/>
                    <a:pt x="51" y="330"/>
                    <a:pt x="50" y="329"/>
                  </a:cubicBezTo>
                  <a:cubicBezTo>
                    <a:pt x="50" y="329"/>
                    <a:pt x="50" y="327"/>
                    <a:pt x="50" y="327"/>
                  </a:cubicBezTo>
                  <a:cubicBezTo>
                    <a:pt x="50" y="327"/>
                    <a:pt x="51" y="325"/>
                    <a:pt x="52" y="324"/>
                  </a:cubicBezTo>
                  <a:cubicBezTo>
                    <a:pt x="52" y="323"/>
                    <a:pt x="53" y="324"/>
                    <a:pt x="54" y="324"/>
                  </a:cubicBezTo>
                  <a:cubicBezTo>
                    <a:pt x="55" y="325"/>
                    <a:pt x="58" y="327"/>
                    <a:pt x="58" y="330"/>
                  </a:cubicBezTo>
                  <a:cubicBezTo>
                    <a:pt x="58" y="333"/>
                    <a:pt x="55" y="338"/>
                    <a:pt x="54" y="338"/>
                  </a:cubicBezTo>
                  <a:cubicBezTo>
                    <a:pt x="53" y="339"/>
                    <a:pt x="48" y="338"/>
                    <a:pt x="48" y="338"/>
                  </a:cubicBezTo>
                  <a:cubicBezTo>
                    <a:pt x="47" y="338"/>
                    <a:pt x="45" y="340"/>
                    <a:pt x="45" y="341"/>
                  </a:cubicBezTo>
                  <a:cubicBezTo>
                    <a:pt x="44" y="342"/>
                    <a:pt x="47" y="345"/>
                    <a:pt x="47" y="345"/>
                  </a:cubicBezTo>
                  <a:cubicBezTo>
                    <a:pt x="48" y="347"/>
                    <a:pt x="38" y="346"/>
                    <a:pt x="38" y="345"/>
                  </a:cubicBezTo>
                  <a:cubicBezTo>
                    <a:pt x="37" y="345"/>
                    <a:pt x="35" y="338"/>
                    <a:pt x="35" y="338"/>
                  </a:cubicBezTo>
                  <a:cubicBezTo>
                    <a:pt x="35" y="338"/>
                    <a:pt x="39" y="340"/>
                    <a:pt x="41" y="339"/>
                  </a:cubicBezTo>
                  <a:cubicBezTo>
                    <a:pt x="42" y="339"/>
                    <a:pt x="44" y="334"/>
                    <a:pt x="44" y="333"/>
                  </a:cubicBezTo>
                  <a:close/>
                  <a:moveTo>
                    <a:pt x="43" y="326"/>
                  </a:moveTo>
                  <a:cubicBezTo>
                    <a:pt x="44" y="327"/>
                    <a:pt x="43" y="334"/>
                    <a:pt x="42" y="333"/>
                  </a:cubicBezTo>
                  <a:cubicBezTo>
                    <a:pt x="42" y="333"/>
                    <a:pt x="38" y="331"/>
                    <a:pt x="38" y="330"/>
                  </a:cubicBezTo>
                  <a:cubicBezTo>
                    <a:pt x="39" y="329"/>
                    <a:pt x="42" y="326"/>
                    <a:pt x="43" y="326"/>
                  </a:cubicBezTo>
                  <a:close/>
                  <a:moveTo>
                    <a:pt x="34" y="346"/>
                  </a:moveTo>
                  <a:cubicBezTo>
                    <a:pt x="35" y="346"/>
                    <a:pt x="37" y="349"/>
                    <a:pt x="39" y="349"/>
                  </a:cubicBezTo>
                  <a:cubicBezTo>
                    <a:pt x="42" y="349"/>
                    <a:pt x="49" y="349"/>
                    <a:pt x="52" y="348"/>
                  </a:cubicBezTo>
                  <a:cubicBezTo>
                    <a:pt x="54" y="348"/>
                    <a:pt x="52" y="353"/>
                    <a:pt x="52" y="353"/>
                  </a:cubicBezTo>
                  <a:cubicBezTo>
                    <a:pt x="48" y="355"/>
                    <a:pt x="41" y="355"/>
                    <a:pt x="39" y="354"/>
                  </a:cubicBezTo>
                  <a:cubicBezTo>
                    <a:pt x="36" y="353"/>
                    <a:pt x="33" y="350"/>
                    <a:pt x="32" y="349"/>
                  </a:cubicBezTo>
                  <a:cubicBezTo>
                    <a:pt x="32" y="348"/>
                    <a:pt x="29" y="347"/>
                    <a:pt x="28" y="344"/>
                  </a:cubicBezTo>
                  <a:cubicBezTo>
                    <a:pt x="27" y="341"/>
                    <a:pt x="28" y="337"/>
                    <a:pt x="29" y="336"/>
                  </a:cubicBezTo>
                  <a:cubicBezTo>
                    <a:pt x="29" y="335"/>
                    <a:pt x="33" y="345"/>
                    <a:pt x="34" y="346"/>
                  </a:cubicBezTo>
                  <a:close/>
                </a:path>
              </a:pathLst>
            </a:custGeom>
            <a:solidFill>
              <a:srgbClr val="3B97D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8" name="Freeform 616"/>
            <p:cNvSpPr/>
            <p:nvPr/>
          </p:nvSpPr>
          <p:spPr bwMode="auto">
            <a:xfrm>
              <a:off x="7456534" y="548206"/>
              <a:ext cx="513359" cy="448120"/>
            </a:xfrm>
            <a:custGeom>
              <a:avLst/>
              <a:gdLst>
                <a:gd name="T0" fmla="*/ 244 w 256"/>
                <a:gd name="T1" fmla="*/ 55 h 224"/>
                <a:gd name="T2" fmla="*/ 232 w 256"/>
                <a:gd name="T3" fmla="*/ 53 h 224"/>
                <a:gd name="T4" fmla="*/ 208 w 256"/>
                <a:gd name="T5" fmla="*/ 60 h 224"/>
                <a:gd name="T6" fmla="*/ 167 w 256"/>
                <a:gd name="T7" fmla="*/ 71 h 224"/>
                <a:gd name="T8" fmla="*/ 73 w 256"/>
                <a:gd name="T9" fmla="*/ 0 h 224"/>
                <a:gd name="T10" fmla="*/ 51 w 256"/>
                <a:gd name="T11" fmla="*/ 5 h 224"/>
                <a:gd name="T12" fmla="*/ 104 w 256"/>
                <a:gd name="T13" fmla="*/ 87 h 224"/>
                <a:gd name="T14" fmla="*/ 52 w 256"/>
                <a:gd name="T15" fmla="*/ 101 h 224"/>
                <a:gd name="T16" fmla="*/ 11 w 256"/>
                <a:gd name="T17" fmla="*/ 73 h 224"/>
                <a:gd name="T18" fmla="*/ 0 w 256"/>
                <a:gd name="T19" fmla="*/ 76 h 224"/>
                <a:gd name="T20" fmla="*/ 2 w 256"/>
                <a:gd name="T21" fmla="*/ 80 h 224"/>
                <a:gd name="T22" fmla="*/ 0 w 256"/>
                <a:gd name="T23" fmla="*/ 81 h 224"/>
                <a:gd name="T24" fmla="*/ 25 w 256"/>
                <a:gd name="T25" fmla="*/ 122 h 224"/>
                <a:gd name="T26" fmla="*/ 29 w 256"/>
                <a:gd name="T27" fmla="*/ 129 h 224"/>
                <a:gd name="T28" fmla="*/ 29 w 256"/>
                <a:gd name="T29" fmla="*/ 136 h 224"/>
                <a:gd name="T30" fmla="*/ 28 w 256"/>
                <a:gd name="T31" fmla="*/ 184 h 224"/>
                <a:gd name="T32" fmla="*/ 30 w 256"/>
                <a:gd name="T33" fmla="*/ 184 h 224"/>
                <a:gd name="T34" fmla="*/ 30 w 256"/>
                <a:gd name="T35" fmla="*/ 188 h 224"/>
                <a:gd name="T36" fmla="*/ 41 w 256"/>
                <a:gd name="T37" fmla="*/ 185 h 224"/>
                <a:gd name="T38" fmla="*/ 63 w 256"/>
                <a:gd name="T39" fmla="*/ 141 h 224"/>
                <a:gd name="T40" fmla="*/ 115 w 256"/>
                <a:gd name="T41" fmla="*/ 127 h 224"/>
                <a:gd name="T42" fmla="*/ 110 w 256"/>
                <a:gd name="T43" fmla="*/ 224 h 224"/>
                <a:gd name="T44" fmla="*/ 131 w 256"/>
                <a:gd name="T45" fmla="*/ 218 h 224"/>
                <a:gd name="T46" fmla="*/ 177 w 256"/>
                <a:gd name="T47" fmla="*/ 109 h 224"/>
                <a:gd name="T48" fmla="*/ 218 w 256"/>
                <a:gd name="T49" fmla="*/ 98 h 224"/>
                <a:gd name="T50" fmla="*/ 242 w 256"/>
                <a:gd name="T51" fmla="*/ 92 h 224"/>
                <a:gd name="T52" fmla="*/ 252 w 256"/>
                <a:gd name="T53" fmla="*/ 84 h 224"/>
                <a:gd name="T54" fmla="*/ 255 w 256"/>
                <a:gd name="T55" fmla="*/ 69 h 224"/>
                <a:gd name="T56" fmla="*/ 254 w 256"/>
                <a:gd name="T57" fmla="*/ 68 h 224"/>
                <a:gd name="T58" fmla="*/ 254 w 256"/>
                <a:gd name="T59" fmla="*/ 67 h 224"/>
                <a:gd name="T60" fmla="*/ 244 w 256"/>
                <a:gd name="T61" fmla="*/ 55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6" h="224">
                  <a:moveTo>
                    <a:pt x="244" y="55"/>
                  </a:moveTo>
                  <a:cubicBezTo>
                    <a:pt x="240" y="53"/>
                    <a:pt x="236" y="52"/>
                    <a:pt x="232" y="53"/>
                  </a:cubicBezTo>
                  <a:cubicBezTo>
                    <a:pt x="208" y="60"/>
                    <a:pt x="208" y="60"/>
                    <a:pt x="208" y="60"/>
                  </a:cubicBezTo>
                  <a:cubicBezTo>
                    <a:pt x="167" y="71"/>
                    <a:pt x="167" y="71"/>
                    <a:pt x="167" y="71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104" y="87"/>
                    <a:pt x="104" y="87"/>
                    <a:pt x="104" y="87"/>
                  </a:cubicBezTo>
                  <a:cubicBezTo>
                    <a:pt x="52" y="101"/>
                    <a:pt x="52" y="101"/>
                    <a:pt x="52" y="10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25" y="122"/>
                    <a:pt x="25" y="122"/>
                    <a:pt x="25" y="122"/>
                  </a:cubicBezTo>
                  <a:cubicBezTo>
                    <a:pt x="29" y="129"/>
                    <a:pt x="29" y="129"/>
                    <a:pt x="29" y="129"/>
                  </a:cubicBezTo>
                  <a:cubicBezTo>
                    <a:pt x="29" y="136"/>
                    <a:pt x="29" y="136"/>
                    <a:pt x="29" y="136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41" y="185"/>
                    <a:pt x="41" y="185"/>
                    <a:pt x="41" y="185"/>
                  </a:cubicBezTo>
                  <a:cubicBezTo>
                    <a:pt x="63" y="141"/>
                    <a:pt x="63" y="141"/>
                    <a:pt x="63" y="141"/>
                  </a:cubicBezTo>
                  <a:cubicBezTo>
                    <a:pt x="115" y="127"/>
                    <a:pt x="115" y="127"/>
                    <a:pt x="115" y="127"/>
                  </a:cubicBezTo>
                  <a:cubicBezTo>
                    <a:pt x="110" y="224"/>
                    <a:pt x="110" y="224"/>
                    <a:pt x="110" y="224"/>
                  </a:cubicBezTo>
                  <a:cubicBezTo>
                    <a:pt x="131" y="218"/>
                    <a:pt x="131" y="218"/>
                    <a:pt x="131" y="218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218" y="98"/>
                    <a:pt x="218" y="98"/>
                    <a:pt x="218" y="98"/>
                  </a:cubicBezTo>
                  <a:cubicBezTo>
                    <a:pt x="242" y="92"/>
                    <a:pt x="242" y="92"/>
                    <a:pt x="242" y="92"/>
                  </a:cubicBezTo>
                  <a:cubicBezTo>
                    <a:pt x="246" y="91"/>
                    <a:pt x="250" y="88"/>
                    <a:pt x="252" y="84"/>
                  </a:cubicBezTo>
                  <a:cubicBezTo>
                    <a:pt x="255" y="80"/>
                    <a:pt x="256" y="74"/>
                    <a:pt x="255" y="69"/>
                  </a:cubicBezTo>
                  <a:cubicBezTo>
                    <a:pt x="255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7"/>
                  </a:cubicBezTo>
                  <a:cubicBezTo>
                    <a:pt x="253" y="62"/>
                    <a:pt x="249" y="57"/>
                    <a:pt x="244" y="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grpSp>
          <p:nvGrpSpPr>
            <p:cNvPr id="701" name="Group 700"/>
            <p:cNvGrpSpPr/>
            <p:nvPr/>
          </p:nvGrpSpPr>
          <p:grpSpPr>
            <a:xfrm>
              <a:off x="5869398" y="805955"/>
              <a:ext cx="1576441" cy="1412808"/>
              <a:chOff x="5869398" y="805955"/>
              <a:chExt cx="1576441" cy="1412808"/>
            </a:xfrm>
            <a:solidFill>
              <a:schemeClr val="accent1">
                <a:lumMod val="40000"/>
                <a:lumOff val="60000"/>
              </a:schemeClr>
            </a:solidFill>
          </p:grpSpPr>
          <p:sp>
            <p:nvSpPr>
              <p:cNvPr id="629" name="Freeform 617"/>
              <p:cNvSpPr/>
              <p:nvPr/>
            </p:nvSpPr>
            <p:spPr bwMode="auto">
              <a:xfrm>
                <a:off x="6266181" y="1502199"/>
                <a:ext cx="79143" cy="82352"/>
              </a:xfrm>
              <a:custGeom>
                <a:avLst/>
                <a:gdLst>
                  <a:gd name="T0" fmla="*/ 0 w 39"/>
                  <a:gd name="T1" fmla="*/ 35 h 41"/>
                  <a:gd name="T2" fmla="*/ 7 w 39"/>
                  <a:gd name="T3" fmla="*/ 41 h 41"/>
                  <a:gd name="T4" fmla="*/ 39 w 39"/>
                  <a:gd name="T5" fmla="*/ 6 h 41"/>
                  <a:gd name="T6" fmla="*/ 32 w 39"/>
                  <a:gd name="T7" fmla="*/ 0 h 41"/>
                  <a:gd name="T8" fmla="*/ 0 w 39"/>
                  <a:gd name="T9" fmla="*/ 3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41">
                    <a:moveTo>
                      <a:pt x="0" y="35"/>
                    </a:moveTo>
                    <a:cubicBezTo>
                      <a:pt x="7" y="41"/>
                      <a:pt x="7" y="41"/>
                      <a:pt x="7" y="41"/>
                    </a:cubicBezTo>
                    <a:cubicBezTo>
                      <a:pt x="17" y="29"/>
                      <a:pt x="28" y="18"/>
                      <a:pt x="39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1" y="11"/>
                      <a:pt x="10" y="2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0" name="Freeform 618"/>
              <p:cNvSpPr/>
              <p:nvPr/>
            </p:nvSpPr>
            <p:spPr bwMode="auto">
              <a:xfrm>
                <a:off x="6148537" y="1644442"/>
                <a:ext cx="71657" cy="86630"/>
              </a:xfrm>
              <a:custGeom>
                <a:avLst/>
                <a:gdLst>
                  <a:gd name="T0" fmla="*/ 0 w 36"/>
                  <a:gd name="T1" fmla="*/ 37 h 43"/>
                  <a:gd name="T2" fmla="*/ 7 w 36"/>
                  <a:gd name="T3" fmla="*/ 43 h 43"/>
                  <a:gd name="T4" fmla="*/ 36 w 36"/>
                  <a:gd name="T5" fmla="*/ 6 h 43"/>
                  <a:gd name="T6" fmla="*/ 29 w 36"/>
                  <a:gd name="T7" fmla="*/ 0 h 43"/>
                  <a:gd name="T8" fmla="*/ 0 w 36"/>
                  <a:gd name="T9" fmla="*/ 3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3">
                    <a:moveTo>
                      <a:pt x="0" y="37"/>
                    </a:moveTo>
                    <a:cubicBezTo>
                      <a:pt x="7" y="43"/>
                      <a:pt x="7" y="43"/>
                      <a:pt x="7" y="43"/>
                    </a:cubicBezTo>
                    <a:cubicBezTo>
                      <a:pt x="17" y="30"/>
                      <a:pt x="26" y="18"/>
                      <a:pt x="36" y="6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19" y="12"/>
                      <a:pt x="9" y="25"/>
                      <a:pt x="0" y="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1" name="Freeform 619"/>
              <p:cNvSpPr/>
              <p:nvPr/>
            </p:nvSpPr>
            <p:spPr bwMode="auto">
              <a:xfrm>
                <a:off x="6041587" y="1796311"/>
                <a:ext cx="66309" cy="88769"/>
              </a:xfrm>
              <a:custGeom>
                <a:avLst/>
                <a:gdLst>
                  <a:gd name="T0" fmla="*/ 0 w 33"/>
                  <a:gd name="T1" fmla="*/ 39 h 44"/>
                  <a:gd name="T2" fmla="*/ 8 w 33"/>
                  <a:gd name="T3" fmla="*/ 44 h 44"/>
                  <a:gd name="T4" fmla="*/ 33 w 33"/>
                  <a:gd name="T5" fmla="*/ 5 h 44"/>
                  <a:gd name="T6" fmla="*/ 25 w 33"/>
                  <a:gd name="T7" fmla="*/ 0 h 44"/>
                  <a:gd name="T8" fmla="*/ 0 w 33"/>
                  <a:gd name="T9" fmla="*/ 3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44">
                    <a:moveTo>
                      <a:pt x="0" y="39"/>
                    </a:moveTo>
                    <a:cubicBezTo>
                      <a:pt x="8" y="44"/>
                      <a:pt x="8" y="44"/>
                      <a:pt x="8" y="44"/>
                    </a:cubicBezTo>
                    <a:cubicBezTo>
                      <a:pt x="16" y="31"/>
                      <a:pt x="25" y="18"/>
                      <a:pt x="33" y="5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7" y="13"/>
                      <a:pt x="8" y="26"/>
                      <a:pt x="0" y="3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2" name="Freeform 620"/>
              <p:cNvSpPr/>
              <p:nvPr/>
            </p:nvSpPr>
            <p:spPr bwMode="auto">
              <a:xfrm>
                <a:off x="5869398" y="2124647"/>
                <a:ext cx="56684" cy="94116"/>
              </a:xfrm>
              <a:custGeom>
                <a:avLst/>
                <a:gdLst>
                  <a:gd name="T0" fmla="*/ 0 w 28"/>
                  <a:gd name="T1" fmla="*/ 43 h 47"/>
                  <a:gd name="T2" fmla="*/ 9 w 28"/>
                  <a:gd name="T3" fmla="*/ 47 h 47"/>
                  <a:gd name="T4" fmla="*/ 28 w 28"/>
                  <a:gd name="T5" fmla="*/ 4 h 47"/>
                  <a:gd name="T6" fmla="*/ 19 w 28"/>
                  <a:gd name="T7" fmla="*/ 0 h 47"/>
                  <a:gd name="T8" fmla="*/ 0 w 28"/>
                  <a:gd name="T9" fmla="*/ 4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7">
                    <a:moveTo>
                      <a:pt x="0" y="43"/>
                    </a:moveTo>
                    <a:cubicBezTo>
                      <a:pt x="9" y="47"/>
                      <a:pt x="9" y="47"/>
                      <a:pt x="9" y="47"/>
                    </a:cubicBezTo>
                    <a:cubicBezTo>
                      <a:pt x="15" y="33"/>
                      <a:pt x="21" y="18"/>
                      <a:pt x="28" y="4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14"/>
                      <a:pt x="6" y="29"/>
                      <a:pt x="0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3" name="Freeform 621"/>
              <p:cNvSpPr/>
              <p:nvPr/>
            </p:nvSpPr>
            <p:spPr bwMode="auto">
              <a:xfrm>
                <a:off x="5947471" y="1956735"/>
                <a:ext cx="62031" cy="91977"/>
              </a:xfrm>
              <a:custGeom>
                <a:avLst/>
                <a:gdLst>
                  <a:gd name="T0" fmla="*/ 0 w 31"/>
                  <a:gd name="T1" fmla="*/ 42 h 46"/>
                  <a:gd name="T2" fmla="*/ 9 w 31"/>
                  <a:gd name="T3" fmla="*/ 46 h 46"/>
                  <a:gd name="T4" fmla="*/ 31 w 31"/>
                  <a:gd name="T5" fmla="*/ 5 h 46"/>
                  <a:gd name="T6" fmla="*/ 23 w 31"/>
                  <a:gd name="T7" fmla="*/ 0 h 46"/>
                  <a:gd name="T8" fmla="*/ 0 w 31"/>
                  <a:gd name="T9" fmla="*/ 4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6">
                    <a:moveTo>
                      <a:pt x="0" y="42"/>
                    </a:moveTo>
                    <a:cubicBezTo>
                      <a:pt x="9" y="46"/>
                      <a:pt x="9" y="46"/>
                      <a:pt x="9" y="46"/>
                    </a:cubicBezTo>
                    <a:cubicBezTo>
                      <a:pt x="16" y="32"/>
                      <a:pt x="23" y="18"/>
                      <a:pt x="31" y="5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5" y="14"/>
                      <a:pt x="8" y="28"/>
                      <a:pt x="0" y="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4" name="Freeform 622"/>
              <p:cNvSpPr/>
              <p:nvPr/>
            </p:nvSpPr>
            <p:spPr bwMode="auto">
              <a:xfrm>
                <a:off x="6842642" y="1038036"/>
                <a:ext cx="91977" cy="64170"/>
              </a:xfrm>
              <a:custGeom>
                <a:avLst/>
                <a:gdLst>
                  <a:gd name="T0" fmla="*/ 5 w 46"/>
                  <a:gd name="T1" fmla="*/ 32 h 32"/>
                  <a:gd name="T2" fmla="*/ 46 w 46"/>
                  <a:gd name="T3" fmla="*/ 8 h 32"/>
                  <a:gd name="T4" fmla="*/ 41 w 46"/>
                  <a:gd name="T5" fmla="*/ 0 h 32"/>
                  <a:gd name="T6" fmla="*/ 0 w 46"/>
                  <a:gd name="T7" fmla="*/ 24 h 32"/>
                  <a:gd name="T8" fmla="*/ 5 w 46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2">
                    <a:moveTo>
                      <a:pt x="5" y="32"/>
                    </a:moveTo>
                    <a:cubicBezTo>
                      <a:pt x="19" y="24"/>
                      <a:pt x="32" y="16"/>
                      <a:pt x="46" y="8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27" y="7"/>
                      <a:pt x="14" y="16"/>
                      <a:pt x="0" y="24"/>
                    </a:cubicBezTo>
                    <a:lnTo>
                      <a:pt x="5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5" name="Freeform 623"/>
              <p:cNvSpPr/>
              <p:nvPr/>
            </p:nvSpPr>
            <p:spPr bwMode="auto">
              <a:xfrm>
                <a:off x="7175255" y="870124"/>
                <a:ext cx="94116" cy="54545"/>
              </a:xfrm>
              <a:custGeom>
                <a:avLst/>
                <a:gdLst>
                  <a:gd name="T0" fmla="*/ 4 w 47"/>
                  <a:gd name="T1" fmla="*/ 27 h 27"/>
                  <a:gd name="T2" fmla="*/ 47 w 47"/>
                  <a:gd name="T3" fmla="*/ 9 h 27"/>
                  <a:gd name="T4" fmla="*/ 44 w 47"/>
                  <a:gd name="T5" fmla="*/ 0 h 27"/>
                  <a:gd name="T6" fmla="*/ 0 w 47"/>
                  <a:gd name="T7" fmla="*/ 19 h 27"/>
                  <a:gd name="T8" fmla="*/ 4 w 47"/>
                  <a:gd name="T9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27">
                    <a:moveTo>
                      <a:pt x="4" y="27"/>
                    </a:moveTo>
                    <a:cubicBezTo>
                      <a:pt x="19" y="21"/>
                      <a:pt x="33" y="14"/>
                      <a:pt x="47" y="9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30" y="6"/>
                      <a:pt x="15" y="12"/>
                      <a:pt x="0" y="19"/>
                    </a:cubicBezTo>
                    <a:lnTo>
                      <a:pt x="4" y="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6" name="Freeform 624"/>
              <p:cNvSpPr/>
              <p:nvPr/>
            </p:nvSpPr>
            <p:spPr bwMode="auto">
              <a:xfrm>
                <a:off x="7007344" y="948198"/>
                <a:ext cx="91977" cy="59892"/>
              </a:xfrm>
              <a:custGeom>
                <a:avLst/>
                <a:gdLst>
                  <a:gd name="T0" fmla="*/ 4 w 46"/>
                  <a:gd name="T1" fmla="*/ 30 h 30"/>
                  <a:gd name="T2" fmla="*/ 46 w 46"/>
                  <a:gd name="T3" fmla="*/ 8 h 30"/>
                  <a:gd name="T4" fmla="*/ 42 w 46"/>
                  <a:gd name="T5" fmla="*/ 0 h 30"/>
                  <a:gd name="T6" fmla="*/ 0 w 46"/>
                  <a:gd name="T7" fmla="*/ 22 h 30"/>
                  <a:gd name="T8" fmla="*/ 4 w 46"/>
                  <a:gd name="T9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0">
                    <a:moveTo>
                      <a:pt x="4" y="30"/>
                    </a:moveTo>
                    <a:cubicBezTo>
                      <a:pt x="18" y="23"/>
                      <a:pt x="32" y="15"/>
                      <a:pt x="46" y="8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7"/>
                      <a:pt x="14" y="14"/>
                      <a:pt x="0" y="22"/>
                    </a:cubicBezTo>
                    <a:lnTo>
                      <a:pt x="4" y="3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7" name="Freeform 625"/>
              <p:cNvSpPr/>
              <p:nvPr/>
            </p:nvSpPr>
            <p:spPr bwMode="auto">
              <a:xfrm>
                <a:off x="7351723" y="805955"/>
                <a:ext cx="94116" cy="48128"/>
              </a:xfrm>
              <a:custGeom>
                <a:avLst/>
                <a:gdLst>
                  <a:gd name="T0" fmla="*/ 45 w 47"/>
                  <a:gd name="T1" fmla="*/ 0 h 24"/>
                  <a:gd name="T2" fmla="*/ 0 w 47"/>
                  <a:gd name="T3" fmla="*/ 15 h 24"/>
                  <a:gd name="T4" fmla="*/ 3 w 47"/>
                  <a:gd name="T5" fmla="*/ 24 h 24"/>
                  <a:gd name="T6" fmla="*/ 47 w 47"/>
                  <a:gd name="T7" fmla="*/ 9 h 24"/>
                  <a:gd name="T8" fmla="*/ 45 w 47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24">
                    <a:moveTo>
                      <a:pt x="45" y="0"/>
                    </a:moveTo>
                    <a:cubicBezTo>
                      <a:pt x="44" y="0"/>
                      <a:pt x="28" y="4"/>
                      <a:pt x="0" y="15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31" y="14"/>
                      <a:pt x="47" y="9"/>
                      <a:pt x="47" y="9"/>
                    </a:cubicBezTo>
                    <a:lnTo>
                      <a:pt x="4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8" name="Freeform 626"/>
              <p:cNvSpPr/>
              <p:nvPr/>
            </p:nvSpPr>
            <p:spPr bwMode="auto">
              <a:xfrm>
                <a:off x="6685425" y="1138569"/>
                <a:ext cx="88769" cy="69518"/>
              </a:xfrm>
              <a:custGeom>
                <a:avLst/>
                <a:gdLst>
                  <a:gd name="T0" fmla="*/ 6 w 44"/>
                  <a:gd name="T1" fmla="*/ 35 h 35"/>
                  <a:gd name="T2" fmla="*/ 44 w 44"/>
                  <a:gd name="T3" fmla="*/ 8 h 35"/>
                  <a:gd name="T4" fmla="*/ 39 w 44"/>
                  <a:gd name="T5" fmla="*/ 0 h 35"/>
                  <a:gd name="T6" fmla="*/ 0 w 44"/>
                  <a:gd name="T7" fmla="*/ 27 h 35"/>
                  <a:gd name="T8" fmla="*/ 6 w 44"/>
                  <a:gd name="T9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5">
                    <a:moveTo>
                      <a:pt x="6" y="35"/>
                    </a:moveTo>
                    <a:cubicBezTo>
                      <a:pt x="18" y="25"/>
                      <a:pt x="31" y="16"/>
                      <a:pt x="44" y="8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26" y="9"/>
                      <a:pt x="13" y="18"/>
                      <a:pt x="0" y="27"/>
                    </a:cubicBezTo>
                    <a:lnTo>
                      <a:pt x="6" y="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39" name="Freeform 627"/>
              <p:cNvSpPr/>
              <p:nvPr/>
            </p:nvSpPr>
            <p:spPr bwMode="auto">
              <a:xfrm>
                <a:off x="6537834" y="1248727"/>
                <a:ext cx="83421" cy="73796"/>
              </a:xfrm>
              <a:custGeom>
                <a:avLst/>
                <a:gdLst>
                  <a:gd name="T0" fmla="*/ 0 w 42"/>
                  <a:gd name="T1" fmla="*/ 30 h 37"/>
                  <a:gd name="T2" fmla="*/ 6 w 42"/>
                  <a:gd name="T3" fmla="*/ 37 h 37"/>
                  <a:gd name="T4" fmla="*/ 42 w 42"/>
                  <a:gd name="T5" fmla="*/ 8 h 37"/>
                  <a:gd name="T6" fmla="*/ 37 w 42"/>
                  <a:gd name="T7" fmla="*/ 0 h 37"/>
                  <a:gd name="T8" fmla="*/ 0 w 42"/>
                  <a:gd name="T9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7">
                    <a:moveTo>
                      <a:pt x="0" y="30"/>
                    </a:moveTo>
                    <a:cubicBezTo>
                      <a:pt x="6" y="37"/>
                      <a:pt x="6" y="37"/>
                      <a:pt x="6" y="37"/>
                    </a:cubicBezTo>
                    <a:cubicBezTo>
                      <a:pt x="18" y="27"/>
                      <a:pt x="30" y="17"/>
                      <a:pt x="42" y="8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24" y="10"/>
                      <a:pt x="12" y="20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40" name="Freeform 628"/>
              <p:cNvSpPr/>
              <p:nvPr/>
            </p:nvSpPr>
            <p:spPr bwMode="auto">
              <a:xfrm>
                <a:off x="6396660" y="1370650"/>
                <a:ext cx="82352" cy="78074"/>
              </a:xfrm>
              <a:custGeom>
                <a:avLst/>
                <a:gdLst>
                  <a:gd name="T0" fmla="*/ 0 w 41"/>
                  <a:gd name="T1" fmla="*/ 32 h 39"/>
                  <a:gd name="T2" fmla="*/ 7 w 41"/>
                  <a:gd name="T3" fmla="*/ 39 h 39"/>
                  <a:gd name="T4" fmla="*/ 41 w 41"/>
                  <a:gd name="T5" fmla="*/ 7 h 39"/>
                  <a:gd name="T6" fmla="*/ 34 w 41"/>
                  <a:gd name="T7" fmla="*/ 0 h 39"/>
                  <a:gd name="T8" fmla="*/ 0 w 41"/>
                  <a:gd name="T9" fmla="*/ 3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9">
                    <a:moveTo>
                      <a:pt x="0" y="32"/>
                    </a:moveTo>
                    <a:cubicBezTo>
                      <a:pt x="7" y="39"/>
                      <a:pt x="7" y="39"/>
                      <a:pt x="7" y="39"/>
                    </a:cubicBezTo>
                    <a:cubicBezTo>
                      <a:pt x="18" y="28"/>
                      <a:pt x="29" y="17"/>
                      <a:pt x="41" y="7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3" y="10"/>
                      <a:pt x="11" y="21"/>
                      <a:pt x="0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641" name="Freeform 629"/>
            <p:cNvSpPr/>
            <p:nvPr/>
          </p:nvSpPr>
          <p:spPr bwMode="auto">
            <a:xfrm>
              <a:off x="10519579" y="2124647"/>
              <a:ext cx="190371" cy="218178"/>
            </a:xfrm>
            <a:custGeom>
              <a:avLst/>
              <a:gdLst>
                <a:gd name="T0" fmla="*/ 72 w 95"/>
                <a:gd name="T1" fmla="*/ 104 h 109"/>
                <a:gd name="T2" fmla="*/ 72 w 95"/>
                <a:gd name="T3" fmla="*/ 99 h 109"/>
                <a:gd name="T4" fmla="*/ 70 w 95"/>
                <a:gd name="T5" fmla="*/ 89 h 109"/>
                <a:gd name="T6" fmla="*/ 65 w 95"/>
                <a:gd name="T7" fmla="*/ 71 h 109"/>
                <a:gd name="T8" fmla="*/ 95 w 95"/>
                <a:gd name="T9" fmla="*/ 31 h 109"/>
                <a:gd name="T10" fmla="*/ 92 w 95"/>
                <a:gd name="T11" fmla="*/ 22 h 109"/>
                <a:gd name="T12" fmla="*/ 58 w 95"/>
                <a:gd name="T13" fmla="*/ 44 h 109"/>
                <a:gd name="T14" fmla="*/ 52 w 95"/>
                <a:gd name="T15" fmla="*/ 22 h 109"/>
                <a:gd name="T16" fmla="*/ 63 w 95"/>
                <a:gd name="T17" fmla="*/ 5 h 109"/>
                <a:gd name="T18" fmla="*/ 62 w 95"/>
                <a:gd name="T19" fmla="*/ 0 h 109"/>
                <a:gd name="T20" fmla="*/ 60 w 95"/>
                <a:gd name="T21" fmla="*/ 1 h 109"/>
                <a:gd name="T22" fmla="*/ 60 w 95"/>
                <a:gd name="T23" fmla="*/ 0 h 109"/>
                <a:gd name="T24" fmla="*/ 43 w 95"/>
                <a:gd name="T25" fmla="*/ 11 h 109"/>
                <a:gd name="T26" fmla="*/ 40 w 95"/>
                <a:gd name="T27" fmla="*/ 12 h 109"/>
                <a:gd name="T28" fmla="*/ 37 w 95"/>
                <a:gd name="T29" fmla="*/ 13 h 109"/>
                <a:gd name="T30" fmla="*/ 16 w 95"/>
                <a:gd name="T31" fmla="*/ 12 h 109"/>
                <a:gd name="T32" fmla="*/ 16 w 95"/>
                <a:gd name="T33" fmla="*/ 13 h 109"/>
                <a:gd name="T34" fmla="*/ 15 w 95"/>
                <a:gd name="T35" fmla="*/ 13 h 109"/>
                <a:gd name="T36" fmla="*/ 16 w 95"/>
                <a:gd name="T37" fmla="*/ 18 h 109"/>
                <a:gd name="T38" fmla="*/ 35 w 95"/>
                <a:gd name="T39" fmla="*/ 27 h 109"/>
                <a:gd name="T40" fmla="*/ 41 w 95"/>
                <a:gd name="T41" fmla="*/ 49 h 109"/>
                <a:gd name="T42" fmla="*/ 0 w 95"/>
                <a:gd name="T43" fmla="*/ 47 h 109"/>
                <a:gd name="T44" fmla="*/ 2 w 95"/>
                <a:gd name="T45" fmla="*/ 56 h 109"/>
                <a:gd name="T46" fmla="*/ 49 w 95"/>
                <a:gd name="T47" fmla="*/ 76 h 109"/>
                <a:gd name="T48" fmla="*/ 53 w 95"/>
                <a:gd name="T49" fmla="*/ 93 h 109"/>
                <a:gd name="T50" fmla="*/ 56 w 95"/>
                <a:gd name="T51" fmla="*/ 103 h 109"/>
                <a:gd name="T52" fmla="*/ 59 w 95"/>
                <a:gd name="T53" fmla="*/ 107 h 109"/>
                <a:gd name="T54" fmla="*/ 66 w 95"/>
                <a:gd name="T55" fmla="*/ 108 h 109"/>
                <a:gd name="T56" fmla="*/ 66 w 95"/>
                <a:gd name="T57" fmla="*/ 108 h 109"/>
                <a:gd name="T58" fmla="*/ 67 w 95"/>
                <a:gd name="T59" fmla="*/ 108 h 109"/>
                <a:gd name="T60" fmla="*/ 72 w 95"/>
                <a:gd name="T61" fmla="*/ 10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5" h="109">
                  <a:moveTo>
                    <a:pt x="72" y="104"/>
                  </a:moveTo>
                  <a:cubicBezTo>
                    <a:pt x="73" y="102"/>
                    <a:pt x="73" y="101"/>
                    <a:pt x="72" y="9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5" y="71"/>
                    <a:pt x="65" y="71"/>
                    <a:pt x="65" y="7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58" y="44"/>
                    <a:pt x="58" y="44"/>
                    <a:pt x="58" y="44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6" y="103"/>
                    <a:pt x="56" y="103"/>
                    <a:pt x="56" y="103"/>
                  </a:cubicBezTo>
                  <a:cubicBezTo>
                    <a:pt x="57" y="105"/>
                    <a:pt x="58" y="106"/>
                    <a:pt x="59" y="107"/>
                  </a:cubicBezTo>
                  <a:cubicBezTo>
                    <a:pt x="61" y="109"/>
                    <a:pt x="64" y="109"/>
                    <a:pt x="66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66" y="108"/>
                    <a:pt x="67" y="108"/>
                    <a:pt x="67" y="108"/>
                  </a:cubicBezTo>
                  <a:cubicBezTo>
                    <a:pt x="69" y="108"/>
                    <a:pt x="71" y="106"/>
                    <a:pt x="7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grpSp>
          <p:nvGrpSpPr>
            <p:cNvPr id="702" name="Group 701"/>
            <p:cNvGrpSpPr/>
            <p:nvPr/>
          </p:nvGrpSpPr>
          <p:grpSpPr>
            <a:xfrm>
              <a:off x="9991246" y="1456210"/>
              <a:ext cx="608546" cy="664159"/>
              <a:chOff x="9991246" y="1456210"/>
              <a:chExt cx="608546" cy="664159"/>
            </a:xfrm>
            <a:solidFill>
              <a:schemeClr val="accent1">
                <a:lumMod val="40000"/>
                <a:lumOff val="60000"/>
              </a:schemeClr>
            </a:solidFill>
          </p:grpSpPr>
          <p:sp>
            <p:nvSpPr>
              <p:cNvPr id="642" name="Freeform 630"/>
              <p:cNvSpPr/>
              <p:nvPr/>
            </p:nvSpPr>
            <p:spPr bwMode="auto">
              <a:xfrm>
                <a:off x="10262899" y="1623052"/>
                <a:ext cx="35294" cy="32085"/>
              </a:xfrm>
              <a:custGeom>
                <a:avLst/>
                <a:gdLst>
                  <a:gd name="T0" fmla="*/ 3 w 18"/>
                  <a:gd name="T1" fmla="*/ 0 h 16"/>
                  <a:gd name="T2" fmla="*/ 0 w 18"/>
                  <a:gd name="T3" fmla="*/ 3 h 16"/>
                  <a:gd name="T4" fmla="*/ 15 w 18"/>
                  <a:gd name="T5" fmla="*/ 16 h 16"/>
                  <a:gd name="T6" fmla="*/ 18 w 18"/>
                  <a:gd name="T7" fmla="*/ 13 h 16"/>
                  <a:gd name="T8" fmla="*/ 3 w 18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6">
                    <a:moveTo>
                      <a:pt x="3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5" y="7"/>
                      <a:pt x="10" y="12"/>
                      <a:pt x="15" y="16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3" y="9"/>
                      <a:pt x="8" y="4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43" name="Freeform 631"/>
              <p:cNvSpPr/>
              <p:nvPr/>
            </p:nvSpPr>
            <p:spPr bwMode="auto">
              <a:xfrm>
                <a:off x="10200868" y="1572786"/>
                <a:ext cx="37433" cy="29946"/>
              </a:xfrm>
              <a:custGeom>
                <a:avLst/>
                <a:gdLst>
                  <a:gd name="T0" fmla="*/ 3 w 19"/>
                  <a:gd name="T1" fmla="*/ 0 h 15"/>
                  <a:gd name="T2" fmla="*/ 0 w 19"/>
                  <a:gd name="T3" fmla="*/ 3 h 15"/>
                  <a:gd name="T4" fmla="*/ 16 w 19"/>
                  <a:gd name="T5" fmla="*/ 15 h 15"/>
                  <a:gd name="T6" fmla="*/ 19 w 19"/>
                  <a:gd name="T7" fmla="*/ 12 h 15"/>
                  <a:gd name="T8" fmla="*/ 3 w 19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5">
                    <a:moveTo>
                      <a:pt x="3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7"/>
                      <a:pt x="11" y="11"/>
                      <a:pt x="16" y="15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3" y="8"/>
                      <a:pt x="8" y="4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44" name="Freeform 632"/>
              <p:cNvSpPr/>
              <p:nvPr/>
            </p:nvSpPr>
            <p:spPr bwMode="auto">
              <a:xfrm>
                <a:off x="10134559" y="1528936"/>
                <a:ext cx="37433" cy="27807"/>
              </a:xfrm>
              <a:custGeom>
                <a:avLst/>
                <a:gdLst>
                  <a:gd name="T0" fmla="*/ 2 w 19"/>
                  <a:gd name="T1" fmla="*/ 0 h 14"/>
                  <a:gd name="T2" fmla="*/ 0 w 19"/>
                  <a:gd name="T3" fmla="*/ 3 h 14"/>
                  <a:gd name="T4" fmla="*/ 17 w 19"/>
                  <a:gd name="T5" fmla="*/ 14 h 14"/>
                  <a:gd name="T6" fmla="*/ 19 w 19"/>
                  <a:gd name="T7" fmla="*/ 10 h 14"/>
                  <a:gd name="T8" fmla="*/ 2 w 19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4">
                    <a:moveTo>
                      <a:pt x="2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7"/>
                      <a:pt x="11" y="10"/>
                      <a:pt x="17" y="14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4" y="7"/>
                      <a:pt x="8" y="3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45" name="Freeform 633"/>
              <p:cNvSpPr/>
              <p:nvPr/>
            </p:nvSpPr>
            <p:spPr bwMode="auto">
              <a:xfrm>
                <a:off x="9991246" y="1456210"/>
                <a:ext cx="40641" cy="22460"/>
              </a:xfrm>
              <a:custGeom>
                <a:avLst/>
                <a:gdLst>
                  <a:gd name="T0" fmla="*/ 1 w 20"/>
                  <a:gd name="T1" fmla="*/ 0 h 11"/>
                  <a:gd name="T2" fmla="*/ 0 w 20"/>
                  <a:gd name="T3" fmla="*/ 4 h 11"/>
                  <a:gd name="T4" fmla="*/ 18 w 20"/>
                  <a:gd name="T5" fmla="*/ 11 h 11"/>
                  <a:gd name="T6" fmla="*/ 20 w 20"/>
                  <a:gd name="T7" fmla="*/ 8 h 11"/>
                  <a:gd name="T8" fmla="*/ 1 w 20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1">
                    <a:moveTo>
                      <a:pt x="1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6" y="6"/>
                      <a:pt x="12" y="9"/>
                      <a:pt x="18" y="11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4" y="5"/>
                      <a:pt x="8" y="2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46" name="Freeform 634"/>
              <p:cNvSpPr/>
              <p:nvPr/>
            </p:nvSpPr>
            <p:spPr bwMode="auto">
              <a:xfrm>
                <a:off x="10063972" y="1488295"/>
                <a:ext cx="40641" cy="26738"/>
              </a:xfrm>
              <a:custGeom>
                <a:avLst/>
                <a:gdLst>
                  <a:gd name="T0" fmla="*/ 2 w 20"/>
                  <a:gd name="T1" fmla="*/ 0 h 13"/>
                  <a:gd name="T2" fmla="*/ 0 w 20"/>
                  <a:gd name="T3" fmla="*/ 4 h 13"/>
                  <a:gd name="T4" fmla="*/ 18 w 20"/>
                  <a:gd name="T5" fmla="*/ 13 h 13"/>
                  <a:gd name="T6" fmla="*/ 20 w 20"/>
                  <a:gd name="T7" fmla="*/ 10 h 13"/>
                  <a:gd name="T8" fmla="*/ 2 w 20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3">
                    <a:moveTo>
                      <a:pt x="2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6" y="7"/>
                      <a:pt x="12" y="10"/>
                      <a:pt x="18" y="13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4" y="6"/>
                      <a:pt x="8" y="3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47" name="Freeform 635"/>
              <p:cNvSpPr/>
              <p:nvPr/>
            </p:nvSpPr>
            <p:spPr bwMode="auto">
              <a:xfrm>
                <a:off x="10471451" y="1866897"/>
                <a:ext cx="27807" cy="37433"/>
              </a:xfrm>
              <a:custGeom>
                <a:avLst/>
                <a:gdLst>
                  <a:gd name="T0" fmla="*/ 0 w 14"/>
                  <a:gd name="T1" fmla="*/ 2 h 19"/>
                  <a:gd name="T2" fmla="*/ 10 w 14"/>
                  <a:gd name="T3" fmla="*/ 19 h 19"/>
                  <a:gd name="T4" fmla="*/ 14 w 14"/>
                  <a:gd name="T5" fmla="*/ 17 h 19"/>
                  <a:gd name="T6" fmla="*/ 3 w 14"/>
                  <a:gd name="T7" fmla="*/ 0 h 19"/>
                  <a:gd name="T8" fmla="*/ 0 w 14"/>
                  <a:gd name="T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9">
                    <a:moveTo>
                      <a:pt x="0" y="2"/>
                    </a:moveTo>
                    <a:cubicBezTo>
                      <a:pt x="3" y="7"/>
                      <a:pt x="7" y="13"/>
                      <a:pt x="10" y="19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0" y="11"/>
                      <a:pt x="7" y="5"/>
                      <a:pt x="3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48" name="Freeform 636"/>
              <p:cNvSpPr/>
              <p:nvPr/>
            </p:nvSpPr>
            <p:spPr bwMode="auto">
              <a:xfrm>
                <a:off x="10547386" y="2007002"/>
                <a:ext cx="24599" cy="39572"/>
              </a:xfrm>
              <a:custGeom>
                <a:avLst/>
                <a:gdLst>
                  <a:gd name="T0" fmla="*/ 0 w 12"/>
                  <a:gd name="T1" fmla="*/ 2 h 20"/>
                  <a:gd name="T2" fmla="*/ 8 w 12"/>
                  <a:gd name="T3" fmla="*/ 20 h 20"/>
                  <a:gd name="T4" fmla="*/ 12 w 12"/>
                  <a:gd name="T5" fmla="*/ 18 h 20"/>
                  <a:gd name="T6" fmla="*/ 4 w 12"/>
                  <a:gd name="T7" fmla="*/ 0 h 20"/>
                  <a:gd name="T8" fmla="*/ 0 w 12"/>
                  <a:gd name="T9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0">
                    <a:moveTo>
                      <a:pt x="0" y="2"/>
                    </a:moveTo>
                    <a:cubicBezTo>
                      <a:pt x="3" y="8"/>
                      <a:pt x="6" y="14"/>
                      <a:pt x="8" y="20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9" y="12"/>
                      <a:pt x="7" y="6"/>
                      <a:pt x="4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49" name="Freeform 637"/>
              <p:cNvSpPr/>
              <p:nvPr/>
            </p:nvSpPr>
            <p:spPr bwMode="auto">
              <a:xfrm>
                <a:off x="10511023" y="1934276"/>
                <a:ext cx="26738" cy="40641"/>
              </a:xfrm>
              <a:custGeom>
                <a:avLst/>
                <a:gdLst>
                  <a:gd name="T0" fmla="*/ 0 w 13"/>
                  <a:gd name="T1" fmla="*/ 2 h 20"/>
                  <a:gd name="T2" fmla="*/ 9 w 13"/>
                  <a:gd name="T3" fmla="*/ 20 h 20"/>
                  <a:gd name="T4" fmla="*/ 13 w 13"/>
                  <a:gd name="T5" fmla="*/ 18 h 20"/>
                  <a:gd name="T6" fmla="*/ 4 w 13"/>
                  <a:gd name="T7" fmla="*/ 0 h 20"/>
                  <a:gd name="T8" fmla="*/ 0 w 13"/>
                  <a:gd name="T9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0">
                    <a:moveTo>
                      <a:pt x="0" y="2"/>
                    </a:moveTo>
                    <a:cubicBezTo>
                      <a:pt x="3" y="8"/>
                      <a:pt x="6" y="14"/>
                      <a:pt x="9" y="20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0" y="12"/>
                      <a:pt x="7" y="6"/>
                      <a:pt x="4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50" name="Freeform 638"/>
              <p:cNvSpPr/>
              <p:nvPr/>
            </p:nvSpPr>
            <p:spPr bwMode="auto">
              <a:xfrm>
                <a:off x="10577332" y="2080797"/>
                <a:ext cx="22460" cy="39572"/>
              </a:xfrm>
              <a:custGeom>
                <a:avLst/>
                <a:gdLst>
                  <a:gd name="T0" fmla="*/ 11 w 11"/>
                  <a:gd name="T1" fmla="*/ 19 h 20"/>
                  <a:gd name="T2" fmla="*/ 4 w 11"/>
                  <a:gd name="T3" fmla="*/ 0 h 20"/>
                  <a:gd name="T4" fmla="*/ 0 w 11"/>
                  <a:gd name="T5" fmla="*/ 2 h 20"/>
                  <a:gd name="T6" fmla="*/ 7 w 11"/>
                  <a:gd name="T7" fmla="*/ 20 h 20"/>
                  <a:gd name="T8" fmla="*/ 11 w 11"/>
                  <a:gd name="T9" fmla="*/ 1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0">
                    <a:moveTo>
                      <a:pt x="11" y="19"/>
                    </a:moveTo>
                    <a:cubicBezTo>
                      <a:pt x="11" y="19"/>
                      <a:pt x="9" y="12"/>
                      <a:pt x="4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5" y="13"/>
                      <a:pt x="7" y="20"/>
                      <a:pt x="7" y="20"/>
                    </a:cubicBezTo>
                    <a:lnTo>
                      <a:pt x="11" y="1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51" name="Freeform 639"/>
              <p:cNvSpPr/>
              <p:nvPr/>
            </p:nvSpPr>
            <p:spPr bwMode="auto">
              <a:xfrm>
                <a:off x="10425463" y="1798450"/>
                <a:ext cx="29946" cy="38502"/>
              </a:xfrm>
              <a:custGeom>
                <a:avLst/>
                <a:gdLst>
                  <a:gd name="T0" fmla="*/ 0 w 15"/>
                  <a:gd name="T1" fmla="*/ 3 h 19"/>
                  <a:gd name="T2" fmla="*/ 12 w 15"/>
                  <a:gd name="T3" fmla="*/ 19 h 19"/>
                  <a:gd name="T4" fmla="*/ 15 w 15"/>
                  <a:gd name="T5" fmla="*/ 17 h 19"/>
                  <a:gd name="T6" fmla="*/ 4 w 15"/>
                  <a:gd name="T7" fmla="*/ 0 h 19"/>
                  <a:gd name="T8" fmla="*/ 0 w 15"/>
                  <a:gd name="T9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9">
                    <a:moveTo>
                      <a:pt x="0" y="3"/>
                    </a:moveTo>
                    <a:cubicBezTo>
                      <a:pt x="4" y="8"/>
                      <a:pt x="8" y="14"/>
                      <a:pt x="12" y="19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1" y="11"/>
                      <a:pt x="7" y="6"/>
                      <a:pt x="4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52" name="Freeform 640"/>
              <p:cNvSpPr/>
              <p:nvPr/>
            </p:nvSpPr>
            <p:spPr bwMode="auto">
              <a:xfrm>
                <a:off x="10375196" y="1736419"/>
                <a:ext cx="32085" cy="36363"/>
              </a:xfrm>
              <a:custGeom>
                <a:avLst/>
                <a:gdLst>
                  <a:gd name="T0" fmla="*/ 4 w 16"/>
                  <a:gd name="T1" fmla="*/ 0 h 18"/>
                  <a:gd name="T2" fmla="*/ 0 w 16"/>
                  <a:gd name="T3" fmla="*/ 3 h 18"/>
                  <a:gd name="T4" fmla="*/ 13 w 16"/>
                  <a:gd name="T5" fmla="*/ 18 h 18"/>
                  <a:gd name="T6" fmla="*/ 16 w 16"/>
                  <a:gd name="T7" fmla="*/ 16 h 18"/>
                  <a:gd name="T8" fmla="*/ 4 w 16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8">
                    <a:moveTo>
                      <a:pt x="4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5" y="8"/>
                      <a:pt x="9" y="13"/>
                      <a:pt x="13" y="18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2" y="10"/>
                      <a:pt x="8" y="5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53" name="Freeform 641"/>
              <p:cNvSpPr/>
              <p:nvPr/>
            </p:nvSpPr>
            <p:spPr bwMode="auto">
              <a:xfrm>
                <a:off x="10322791" y="1676527"/>
                <a:ext cx="32085" cy="36363"/>
              </a:xfrm>
              <a:custGeom>
                <a:avLst/>
                <a:gdLst>
                  <a:gd name="T0" fmla="*/ 2 w 16"/>
                  <a:gd name="T1" fmla="*/ 0 h 18"/>
                  <a:gd name="T2" fmla="*/ 0 w 16"/>
                  <a:gd name="T3" fmla="*/ 3 h 18"/>
                  <a:gd name="T4" fmla="*/ 13 w 16"/>
                  <a:gd name="T5" fmla="*/ 18 h 18"/>
                  <a:gd name="T6" fmla="*/ 16 w 16"/>
                  <a:gd name="T7" fmla="*/ 15 h 18"/>
                  <a:gd name="T8" fmla="*/ 2 w 16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8">
                    <a:moveTo>
                      <a:pt x="2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4" y="8"/>
                      <a:pt x="9" y="13"/>
                      <a:pt x="13" y="18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2" y="10"/>
                      <a:pt x="7" y="5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654" name="Freeform 642"/>
            <p:cNvSpPr/>
            <p:nvPr/>
          </p:nvSpPr>
          <p:spPr bwMode="auto">
            <a:xfrm>
              <a:off x="6327143" y="4335301"/>
              <a:ext cx="146522" cy="172190"/>
            </a:xfrm>
            <a:custGeom>
              <a:avLst/>
              <a:gdLst>
                <a:gd name="T0" fmla="*/ 12 w 73"/>
                <a:gd name="T1" fmla="*/ 5 h 86"/>
                <a:gd name="T2" fmla="*/ 11 w 73"/>
                <a:gd name="T3" fmla="*/ 9 h 86"/>
                <a:gd name="T4" fmla="*/ 15 w 73"/>
                <a:gd name="T5" fmla="*/ 17 h 86"/>
                <a:gd name="T6" fmla="*/ 20 w 73"/>
                <a:gd name="T7" fmla="*/ 30 h 86"/>
                <a:gd name="T8" fmla="*/ 0 w 73"/>
                <a:gd name="T9" fmla="*/ 65 h 86"/>
                <a:gd name="T10" fmla="*/ 3 w 73"/>
                <a:gd name="T11" fmla="*/ 72 h 86"/>
                <a:gd name="T12" fmla="*/ 28 w 73"/>
                <a:gd name="T13" fmla="*/ 51 h 86"/>
                <a:gd name="T14" fmla="*/ 35 w 73"/>
                <a:gd name="T15" fmla="*/ 68 h 86"/>
                <a:gd name="T16" fmla="*/ 27 w 73"/>
                <a:gd name="T17" fmla="*/ 82 h 86"/>
                <a:gd name="T18" fmla="*/ 28 w 73"/>
                <a:gd name="T19" fmla="*/ 86 h 86"/>
                <a:gd name="T20" fmla="*/ 30 w 73"/>
                <a:gd name="T21" fmla="*/ 85 h 86"/>
                <a:gd name="T22" fmla="*/ 30 w 73"/>
                <a:gd name="T23" fmla="*/ 86 h 86"/>
                <a:gd name="T24" fmla="*/ 43 w 73"/>
                <a:gd name="T25" fmla="*/ 76 h 86"/>
                <a:gd name="T26" fmla="*/ 45 w 73"/>
                <a:gd name="T27" fmla="*/ 74 h 86"/>
                <a:gd name="T28" fmla="*/ 47 w 73"/>
                <a:gd name="T29" fmla="*/ 74 h 86"/>
                <a:gd name="T30" fmla="*/ 63 w 73"/>
                <a:gd name="T31" fmla="*/ 72 h 86"/>
                <a:gd name="T32" fmla="*/ 63 w 73"/>
                <a:gd name="T33" fmla="*/ 72 h 86"/>
                <a:gd name="T34" fmla="*/ 65 w 73"/>
                <a:gd name="T35" fmla="*/ 71 h 86"/>
                <a:gd name="T36" fmla="*/ 63 w 73"/>
                <a:gd name="T37" fmla="*/ 68 h 86"/>
                <a:gd name="T38" fmla="*/ 48 w 73"/>
                <a:gd name="T39" fmla="*/ 62 h 86"/>
                <a:gd name="T40" fmla="*/ 41 w 73"/>
                <a:gd name="T41" fmla="*/ 46 h 86"/>
                <a:gd name="T42" fmla="*/ 73 w 73"/>
                <a:gd name="T43" fmla="*/ 43 h 86"/>
                <a:gd name="T44" fmla="*/ 71 w 73"/>
                <a:gd name="T45" fmla="*/ 36 h 86"/>
                <a:gd name="T46" fmla="*/ 32 w 73"/>
                <a:gd name="T47" fmla="*/ 25 h 86"/>
                <a:gd name="T48" fmla="*/ 27 w 73"/>
                <a:gd name="T49" fmla="*/ 12 h 86"/>
                <a:gd name="T50" fmla="*/ 24 w 73"/>
                <a:gd name="T51" fmla="*/ 4 h 86"/>
                <a:gd name="T52" fmla="*/ 21 w 73"/>
                <a:gd name="T53" fmla="*/ 1 h 86"/>
                <a:gd name="T54" fmla="*/ 16 w 73"/>
                <a:gd name="T55" fmla="*/ 1 h 86"/>
                <a:gd name="T56" fmla="*/ 15 w 73"/>
                <a:gd name="T57" fmla="*/ 1 h 86"/>
                <a:gd name="T58" fmla="*/ 15 w 73"/>
                <a:gd name="T59" fmla="*/ 1 h 86"/>
                <a:gd name="T60" fmla="*/ 12 w 73"/>
                <a:gd name="T61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3" h="86">
                  <a:moveTo>
                    <a:pt x="12" y="5"/>
                  </a:moveTo>
                  <a:cubicBezTo>
                    <a:pt x="11" y="7"/>
                    <a:pt x="11" y="8"/>
                    <a:pt x="11" y="9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30" y="85"/>
                    <a:pt x="30" y="85"/>
                    <a:pt x="30" y="85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43" y="76"/>
                    <a:pt x="43" y="76"/>
                    <a:pt x="43" y="76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65" y="71"/>
                    <a:pt x="65" y="71"/>
                    <a:pt x="65" y="71"/>
                  </a:cubicBezTo>
                  <a:cubicBezTo>
                    <a:pt x="63" y="68"/>
                    <a:pt x="63" y="68"/>
                    <a:pt x="63" y="68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73" y="43"/>
                    <a:pt x="73" y="43"/>
                    <a:pt x="73" y="43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3"/>
                    <a:pt x="22" y="2"/>
                    <a:pt x="21" y="1"/>
                  </a:cubicBezTo>
                  <a:cubicBezTo>
                    <a:pt x="19" y="1"/>
                    <a:pt x="17" y="0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2"/>
                    <a:pt x="12" y="3"/>
                    <a:pt x="12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55" name="Freeform 643"/>
            <p:cNvSpPr/>
            <p:nvPr/>
          </p:nvSpPr>
          <p:spPr bwMode="auto">
            <a:xfrm>
              <a:off x="6698259" y="4845452"/>
              <a:ext cx="29946" cy="23529"/>
            </a:xfrm>
            <a:custGeom>
              <a:avLst/>
              <a:gdLst>
                <a:gd name="T0" fmla="*/ 13 w 15"/>
                <a:gd name="T1" fmla="*/ 12 h 12"/>
                <a:gd name="T2" fmla="*/ 15 w 15"/>
                <a:gd name="T3" fmla="*/ 9 h 12"/>
                <a:gd name="T4" fmla="*/ 2 w 15"/>
                <a:gd name="T5" fmla="*/ 0 h 12"/>
                <a:gd name="T6" fmla="*/ 0 w 15"/>
                <a:gd name="T7" fmla="*/ 3 h 12"/>
                <a:gd name="T8" fmla="*/ 13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13" y="12"/>
                  </a:moveTo>
                  <a:cubicBezTo>
                    <a:pt x="15" y="9"/>
                    <a:pt x="15" y="9"/>
                    <a:pt x="15" y="9"/>
                  </a:cubicBezTo>
                  <a:cubicBezTo>
                    <a:pt x="10" y="6"/>
                    <a:pt x="6" y="3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6"/>
                    <a:pt x="9" y="9"/>
                    <a:pt x="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56" name="Freeform 644"/>
            <p:cNvSpPr/>
            <p:nvPr/>
          </p:nvSpPr>
          <p:spPr bwMode="auto">
            <a:xfrm>
              <a:off x="6750665" y="4881815"/>
              <a:ext cx="32085" cy="21390"/>
            </a:xfrm>
            <a:custGeom>
              <a:avLst/>
              <a:gdLst>
                <a:gd name="T0" fmla="*/ 14 w 16"/>
                <a:gd name="T1" fmla="*/ 11 h 11"/>
                <a:gd name="T2" fmla="*/ 16 w 16"/>
                <a:gd name="T3" fmla="*/ 8 h 11"/>
                <a:gd name="T4" fmla="*/ 2 w 16"/>
                <a:gd name="T5" fmla="*/ 0 h 11"/>
                <a:gd name="T6" fmla="*/ 0 w 16"/>
                <a:gd name="T7" fmla="*/ 2 h 11"/>
                <a:gd name="T8" fmla="*/ 14 w 16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">
                  <a:moveTo>
                    <a:pt x="14" y="11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1" y="5"/>
                    <a:pt x="6" y="3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5" y="5"/>
                    <a:pt x="9" y="8"/>
                    <a:pt x="14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57" name="Freeform 645"/>
            <p:cNvSpPr/>
            <p:nvPr/>
          </p:nvSpPr>
          <p:spPr bwMode="auto">
            <a:xfrm>
              <a:off x="6806279" y="4911761"/>
              <a:ext cx="32085" cy="19251"/>
            </a:xfrm>
            <a:custGeom>
              <a:avLst/>
              <a:gdLst>
                <a:gd name="T0" fmla="*/ 14 w 16"/>
                <a:gd name="T1" fmla="*/ 10 h 10"/>
                <a:gd name="T2" fmla="*/ 16 w 16"/>
                <a:gd name="T3" fmla="*/ 7 h 10"/>
                <a:gd name="T4" fmla="*/ 1 w 16"/>
                <a:gd name="T5" fmla="*/ 0 h 10"/>
                <a:gd name="T6" fmla="*/ 0 w 16"/>
                <a:gd name="T7" fmla="*/ 3 h 10"/>
                <a:gd name="T8" fmla="*/ 14 w 16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14" y="10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1" y="5"/>
                    <a:pt x="6" y="3"/>
                    <a:pt x="1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6"/>
                    <a:pt x="9" y="8"/>
                    <a:pt x="14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58" name="Freeform 646"/>
            <p:cNvSpPr/>
            <p:nvPr/>
          </p:nvSpPr>
          <p:spPr bwMode="auto">
            <a:xfrm>
              <a:off x="6924993" y="4958819"/>
              <a:ext cx="32085" cy="16043"/>
            </a:xfrm>
            <a:custGeom>
              <a:avLst/>
              <a:gdLst>
                <a:gd name="T0" fmla="*/ 15 w 16"/>
                <a:gd name="T1" fmla="*/ 8 h 8"/>
                <a:gd name="T2" fmla="*/ 16 w 16"/>
                <a:gd name="T3" fmla="*/ 5 h 8"/>
                <a:gd name="T4" fmla="*/ 1 w 16"/>
                <a:gd name="T5" fmla="*/ 0 h 8"/>
                <a:gd name="T6" fmla="*/ 0 w 16"/>
                <a:gd name="T7" fmla="*/ 4 h 8"/>
                <a:gd name="T8" fmla="*/ 15 w 1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15" y="8"/>
                  </a:moveTo>
                  <a:cubicBezTo>
                    <a:pt x="16" y="5"/>
                    <a:pt x="16" y="5"/>
                    <a:pt x="16" y="5"/>
                  </a:cubicBezTo>
                  <a:cubicBezTo>
                    <a:pt x="11" y="4"/>
                    <a:pt x="6" y="2"/>
                    <a:pt x="1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5" y="5"/>
                    <a:pt x="10" y="7"/>
                    <a:pt x="15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59" name="Freeform 647"/>
            <p:cNvSpPr/>
            <p:nvPr/>
          </p:nvSpPr>
          <p:spPr bwMode="auto">
            <a:xfrm>
              <a:off x="6864032" y="4939568"/>
              <a:ext cx="32085" cy="16043"/>
            </a:xfrm>
            <a:custGeom>
              <a:avLst/>
              <a:gdLst>
                <a:gd name="T0" fmla="*/ 15 w 16"/>
                <a:gd name="T1" fmla="*/ 8 h 8"/>
                <a:gd name="T2" fmla="*/ 16 w 16"/>
                <a:gd name="T3" fmla="*/ 5 h 8"/>
                <a:gd name="T4" fmla="*/ 1 w 16"/>
                <a:gd name="T5" fmla="*/ 0 h 8"/>
                <a:gd name="T6" fmla="*/ 0 w 16"/>
                <a:gd name="T7" fmla="*/ 3 h 8"/>
                <a:gd name="T8" fmla="*/ 15 w 1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15" y="8"/>
                  </a:moveTo>
                  <a:cubicBezTo>
                    <a:pt x="16" y="5"/>
                    <a:pt x="16" y="5"/>
                    <a:pt x="16" y="5"/>
                  </a:cubicBezTo>
                  <a:cubicBezTo>
                    <a:pt x="11" y="4"/>
                    <a:pt x="6" y="2"/>
                    <a:pt x="1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5"/>
                    <a:pt x="10" y="7"/>
                    <a:pt x="15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60" name="Freeform 648"/>
            <p:cNvSpPr/>
            <p:nvPr/>
          </p:nvSpPr>
          <p:spPr bwMode="auto">
            <a:xfrm>
              <a:off x="6517514" y="4666846"/>
              <a:ext cx="25668" cy="28877"/>
            </a:xfrm>
            <a:custGeom>
              <a:avLst/>
              <a:gdLst>
                <a:gd name="T0" fmla="*/ 13 w 13"/>
                <a:gd name="T1" fmla="*/ 12 h 14"/>
                <a:gd name="T2" fmla="*/ 3 w 13"/>
                <a:gd name="T3" fmla="*/ 0 h 14"/>
                <a:gd name="T4" fmla="*/ 0 w 13"/>
                <a:gd name="T5" fmla="*/ 2 h 14"/>
                <a:gd name="T6" fmla="*/ 10 w 13"/>
                <a:gd name="T7" fmla="*/ 14 h 14"/>
                <a:gd name="T8" fmla="*/ 13 w 13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4">
                  <a:moveTo>
                    <a:pt x="13" y="12"/>
                  </a:moveTo>
                  <a:cubicBezTo>
                    <a:pt x="9" y="8"/>
                    <a:pt x="6" y="4"/>
                    <a:pt x="3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4" y="6"/>
                    <a:pt x="7" y="10"/>
                    <a:pt x="10" y="14"/>
                  </a:cubicBezTo>
                  <a:lnTo>
                    <a:pt x="13" y="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61" name="Freeform 649"/>
            <p:cNvSpPr/>
            <p:nvPr/>
          </p:nvSpPr>
          <p:spPr bwMode="auto">
            <a:xfrm>
              <a:off x="6449066" y="4560966"/>
              <a:ext cx="20321" cy="29946"/>
            </a:xfrm>
            <a:custGeom>
              <a:avLst/>
              <a:gdLst>
                <a:gd name="T0" fmla="*/ 10 w 10"/>
                <a:gd name="T1" fmla="*/ 14 h 15"/>
                <a:gd name="T2" fmla="*/ 2 w 10"/>
                <a:gd name="T3" fmla="*/ 0 h 15"/>
                <a:gd name="T4" fmla="*/ 0 w 10"/>
                <a:gd name="T5" fmla="*/ 2 h 15"/>
                <a:gd name="T6" fmla="*/ 8 w 10"/>
                <a:gd name="T7" fmla="*/ 15 h 15"/>
                <a:gd name="T8" fmla="*/ 10 w 10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10" y="14"/>
                  </a:moveTo>
                  <a:cubicBezTo>
                    <a:pt x="8" y="9"/>
                    <a:pt x="5" y="5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6"/>
                    <a:pt x="5" y="11"/>
                    <a:pt x="8" y="15"/>
                  </a:cubicBezTo>
                  <a:lnTo>
                    <a:pt x="10" y="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62" name="Freeform 650"/>
            <p:cNvSpPr/>
            <p:nvPr/>
          </p:nvSpPr>
          <p:spPr bwMode="auto">
            <a:xfrm>
              <a:off x="6481151" y="4615510"/>
              <a:ext cx="24599" cy="29946"/>
            </a:xfrm>
            <a:custGeom>
              <a:avLst/>
              <a:gdLst>
                <a:gd name="T0" fmla="*/ 12 w 12"/>
                <a:gd name="T1" fmla="*/ 13 h 15"/>
                <a:gd name="T2" fmla="*/ 3 w 12"/>
                <a:gd name="T3" fmla="*/ 0 h 15"/>
                <a:gd name="T4" fmla="*/ 0 w 12"/>
                <a:gd name="T5" fmla="*/ 2 h 15"/>
                <a:gd name="T6" fmla="*/ 9 w 12"/>
                <a:gd name="T7" fmla="*/ 15 h 15"/>
                <a:gd name="T8" fmla="*/ 12 w 12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12" y="13"/>
                  </a:moveTo>
                  <a:cubicBezTo>
                    <a:pt x="9" y="9"/>
                    <a:pt x="6" y="5"/>
                    <a:pt x="3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6"/>
                    <a:pt x="6" y="11"/>
                    <a:pt x="9" y="15"/>
                  </a:cubicBezTo>
                  <a:lnTo>
                    <a:pt x="12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63" name="Freeform 651"/>
            <p:cNvSpPr/>
            <p:nvPr/>
          </p:nvSpPr>
          <p:spPr bwMode="auto">
            <a:xfrm>
              <a:off x="6419120" y="4505352"/>
              <a:ext cx="20321" cy="32085"/>
            </a:xfrm>
            <a:custGeom>
              <a:avLst/>
              <a:gdLst>
                <a:gd name="T0" fmla="*/ 0 w 10"/>
                <a:gd name="T1" fmla="*/ 1 h 16"/>
                <a:gd name="T2" fmla="*/ 7 w 10"/>
                <a:gd name="T3" fmla="*/ 16 h 16"/>
                <a:gd name="T4" fmla="*/ 10 w 10"/>
                <a:gd name="T5" fmla="*/ 14 h 16"/>
                <a:gd name="T6" fmla="*/ 3 w 10"/>
                <a:gd name="T7" fmla="*/ 0 h 16"/>
                <a:gd name="T8" fmla="*/ 0 w 10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0" y="1"/>
                  </a:moveTo>
                  <a:cubicBezTo>
                    <a:pt x="0" y="1"/>
                    <a:pt x="3" y="7"/>
                    <a:pt x="7" y="16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5" y="5"/>
                    <a:pt x="3" y="0"/>
                    <a:pt x="3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64" name="Freeform 652"/>
            <p:cNvSpPr/>
            <p:nvPr/>
          </p:nvSpPr>
          <p:spPr bwMode="auto">
            <a:xfrm>
              <a:off x="6557085" y="4717112"/>
              <a:ext cx="26738" cy="25668"/>
            </a:xfrm>
            <a:custGeom>
              <a:avLst/>
              <a:gdLst>
                <a:gd name="T0" fmla="*/ 13 w 13"/>
                <a:gd name="T1" fmla="*/ 11 h 13"/>
                <a:gd name="T2" fmla="*/ 3 w 13"/>
                <a:gd name="T3" fmla="*/ 0 h 13"/>
                <a:gd name="T4" fmla="*/ 0 w 13"/>
                <a:gd name="T5" fmla="*/ 2 h 13"/>
                <a:gd name="T6" fmla="*/ 11 w 13"/>
                <a:gd name="T7" fmla="*/ 13 h 13"/>
                <a:gd name="T8" fmla="*/ 13 w 13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13" y="11"/>
                  </a:moveTo>
                  <a:cubicBezTo>
                    <a:pt x="10" y="7"/>
                    <a:pt x="6" y="3"/>
                    <a:pt x="3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4" y="6"/>
                    <a:pt x="7" y="10"/>
                    <a:pt x="11" y="13"/>
                  </a:cubicBezTo>
                  <a:lnTo>
                    <a:pt x="13" y="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65" name="Freeform 653"/>
            <p:cNvSpPr/>
            <p:nvPr/>
          </p:nvSpPr>
          <p:spPr bwMode="auto">
            <a:xfrm>
              <a:off x="6602004" y="4763100"/>
              <a:ext cx="27807" cy="26738"/>
            </a:xfrm>
            <a:custGeom>
              <a:avLst/>
              <a:gdLst>
                <a:gd name="T0" fmla="*/ 11 w 14"/>
                <a:gd name="T1" fmla="*/ 13 h 13"/>
                <a:gd name="T2" fmla="*/ 14 w 14"/>
                <a:gd name="T3" fmla="*/ 11 h 13"/>
                <a:gd name="T4" fmla="*/ 2 w 14"/>
                <a:gd name="T5" fmla="*/ 0 h 13"/>
                <a:gd name="T6" fmla="*/ 0 w 14"/>
                <a:gd name="T7" fmla="*/ 2 h 13"/>
                <a:gd name="T8" fmla="*/ 11 w 14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11" y="13"/>
                  </a:moveTo>
                  <a:cubicBezTo>
                    <a:pt x="14" y="11"/>
                    <a:pt x="14" y="11"/>
                    <a:pt x="14" y="11"/>
                  </a:cubicBezTo>
                  <a:cubicBezTo>
                    <a:pt x="10" y="7"/>
                    <a:pt x="6" y="3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4" y="6"/>
                    <a:pt x="8" y="9"/>
                    <a:pt x="11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66" name="Freeform 654"/>
            <p:cNvSpPr/>
            <p:nvPr/>
          </p:nvSpPr>
          <p:spPr bwMode="auto">
            <a:xfrm>
              <a:off x="6647993" y="4804811"/>
              <a:ext cx="27807" cy="26738"/>
            </a:xfrm>
            <a:custGeom>
              <a:avLst/>
              <a:gdLst>
                <a:gd name="T0" fmla="*/ 12 w 14"/>
                <a:gd name="T1" fmla="*/ 13 h 13"/>
                <a:gd name="T2" fmla="*/ 14 w 14"/>
                <a:gd name="T3" fmla="*/ 10 h 13"/>
                <a:gd name="T4" fmla="*/ 2 w 14"/>
                <a:gd name="T5" fmla="*/ 0 h 13"/>
                <a:gd name="T6" fmla="*/ 0 w 14"/>
                <a:gd name="T7" fmla="*/ 3 h 13"/>
                <a:gd name="T8" fmla="*/ 12 w 14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">
                  <a:moveTo>
                    <a:pt x="12" y="13"/>
                  </a:moveTo>
                  <a:cubicBezTo>
                    <a:pt x="14" y="10"/>
                    <a:pt x="14" y="10"/>
                    <a:pt x="14" y="10"/>
                  </a:cubicBezTo>
                  <a:cubicBezTo>
                    <a:pt x="10" y="7"/>
                    <a:pt x="6" y="4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6"/>
                    <a:pt x="8" y="10"/>
                    <a:pt x="12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67" name="Freeform 655"/>
            <p:cNvSpPr/>
            <p:nvPr/>
          </p:nvSpPr>
          <p:spPr bwMode="auto">
            <a:xfrm>
              <a:off x="9747401" y="5791958"/>
              <a:ext cx="476996" cy="402132"/>
            </a:xfrm>
            <a:custGeom>
              <a:avLst/>
              <a:gdLst>
                <a:gd name="T0" fmla="*/ 15 w 238"/>
                <a:gd name="T1" fmla="*/ 180 h 201"/>
                <a:gd name="T2" fmla="*/ 27 w 238"/>
                <a:gd name="T3" fmla="*/ 179 h 201"/>
                <a:gd name="T4" fmla="*/ 48 w 238"/>
                <a:gd name="T5" fmla="*/ 169 h 201"/>
                <a:gd name="T6" fmla="*/ 84 w 238"/>
                <a:gd name="T7" fmla="*/ 152 h 201"/>
                <a:gd name="T8" fmla="*/ 184 w 238"/>
                <a:gd name="T9" fmla="*/ 201 h 201"/>
                <a:gd name="T10" fmla="*/ 203 w 238"/>
                <a:gd name="T11" fmla="*/ 193 h 201"/>
                <a:gd name="T12" fmla="*/ 140 w 238"/>
                <a:gd name="T13" fmla="*/ 126 h 201"/>
                <a:gd name="T14" fmla="*/ 185 w 238"/>
                <a:gd name="T15" fmla="*/ 104 h 201"/>
                <a:gd name="T16" fmla="*/ 228 w 238"/>
                <a:gd name="T17" fmla="*/ 122 h 201"/>
                <a:gd name="T18" fmla="*/ 238 w 238"/>
                <a:gd name="T19" fmla="*/ 118 h 201"/>
                <a:gd name="T20" fmla="*/ 235 w 238"/>
                <a:gd name="T21" fmla="*/ 115 h 201"/>
                <a:gd name="T22" fmla="*/ 237 w 238"/>
                <a:gd name="T23" fmla="*/ 114 h 201"/>
                <a:gd name="T24" fmla="*/ 207 w 238"/>
                <a:gd name="T25" fmla="*/ 80 h 201"/>
                <a:gd name="T26" fmla="*/ 202 w 238"/>
                <a:gd name="T27" fmla="*/ 74 h 201"/>
                <a:gd name="T28" fmla="*/ 201 w 238"/>
                <a:gd name="T29" fmla="*/ 67 h 201"/>
                <a:gd name="T30" fmla="*/ 193 w 238"/>
                <a:gd name="T31" fmla="*/ 23 h 201"/>
                <a:gd name="T32" fmla="*/ 191 w 238"/>
                <a:gd name="T33" fmla="*/ 23 h 201"/>
                <a:gd name="T34" fmla="*/ 191 w 238"/>
                <a:gd name="T35" fmla="*/ 19 h 201"/>
                <a:gd name="T36" fmla="*/ 181 w 238"/>
                <a:gd name="T37" fmla="*/ 24 h 201"/>
                <a:gd name="T38" fmla="*/ 169 w 238"/>
                <a:gd name="T39" fmla="*/ 69 h 201"/>
                <a:gd name="T40" fmla="*/ 123 w 238"/>
                <a:gd name="T41" fmla="*/ 91 h 201"/>
                <a:gd name="T42" fmla="*/ 111 w 238"/>
                <a:gd name="T43" fmla="*/ 0 h 201"/>
                <a:gd name="T44" fmla="*/ 92 w 238"/>
                <a:gd name="T45" fmla="*/ 9 h 201"/>
                <a:gd name="T46" fmla="*/ 68 w 238"/>
                <a:gd name="T47" fmla="*/ 118 h 201"/>
                <a:gd name="T48" fmla="*/ 31 w 238"/>
                <a:gd name="T49" fmla="*/ 135 h 201"/>
                <a:gd name="T50" fmla="*/ 10 w 238"/>
                <a:gd name="T51" fmla="*/ 145 h 201"/>
                <a:gd name="T52" fmla="*/ 3 w 238"/>
                <a:gd name="T53" fmla="*/ 154 h 201"/>
                <a:gd name="T54" fmla="*/ 3 w 238"/>
                <a:gd name="T55" fmla="*/ 169 h 201"/>
                <a:gd name="T56" fmla="*/ 3 w 238"/>
                <a:gd name="T57" fmla="*/ 169 h 201"/>
                <a:gd name="T58" fmla="*/ 3 w 238"/>
                <a:gd name="T59" fmla="*/ 170 h 201"/>
                <a:gd name="T60" fmla="*/ 15 w 238"/>
                <a:gd name="T61" fmla="*/ 18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8" h="201">
                  <a:moveTo>
                    <a:pt x="15" y="180"/>
                  </a:moveTo>
                  <a:cubicBezTo>
                    <a:pt x="19" y="181"/>
                    <a:pt x="23" y="181"/>
                    <a:pt x="27" y="179"/>
                  </a:cubicBezTo>
                  <a:cubicBezTo>
                    <a:pt x="48" y="169"/>
                    <a:pt x="48" y="169"/>
                    <a:pt x="48" y="169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184" y="201"/>
                    <a:pt x="184" y="201"/>
                    <a:pt x="184" y="201"/>
                  </a:cubicBezTo>
                  <a:cubicBezTo>
                    <a:pt x="203" y="193"/>
                    <a:pt x="203" y="193"/>
                    <a:pt x="203" y="193"/>
                  </a:cubicBezTo>
                  <a:cubicBezTo>
                    <a:pt x="140" y="126"/>
                    <a:pt x="140" y="126"/>
                    <a:pt x="140" y="126"/>
                  </a:cubicBezTo>
                  <a:cubicBezTo>
                    <a:pt x="185" y="104"/>
                    <a:pt x="185" y="104"/>
                    <a:pt x="185" y="104"/>
                  </a:cubicBezTo>
                  <a:cubicBezTo>
                    <a:pt x="228" y="122"/>
                    <a:pt x="228" y="122"/>
                    <a:pt x="228" y="122"/>
                  </a:cubicBezTo>
                  <a:cubicBezTo>
                    <a:pt x="238" y="118"/>
                    <a:pt x="238" y="118"/>
                    <a:pt x="238" y="118"/>
                  </a:cubicBezTo>
                  <a:cubicBezTo>
                    <a:pt x="235" y="115"/>
                    <a:pt x="235" y="115"/>
                    <a:pt x="235" y="115"/>
                  </a:cubicBezTo>
                  <a:cubicBezTo>
                    <a:pt x="237" y="114"/>
                    <a:pt x="237" y="114"/>
                    <a:pt x="237" y="114"/>
                  </a:cubicBezTo>
                  <a:cubicBezTo>
                    <a:pt x="207" y="80"/>
                    <a:pt x="207" y="80"/>
                    <a:pt x="207" y="80"/>
                  </a:cubicBezTo>
                  <a:cubicBezTo>
                    <a:pt x="202" y="74"/>
                    <a:pt x="202" y="74"/>
                    <a:pt x="202" y="74"/>
                  </a:cubicBezTo>
                  <a:cubicBezTo>
                    <a:pt x="201" y="67"/>
                    <a:pt x="201" y="67"/>
                    <a:pt x="201" y="67"/>
                  </a:cubicBezTo>
                  <a:cubicBezTo>
                    <a:pt x="193" y="23"/>
                    <a:pt x="193" y="23"/>
                    <a:pt x="193" y="23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19"/>
                    <a:pt x="191" y="19"/>
                    <a:pt x="191" y="19"/>
                  </a:cubicBezTo>
                  <a:cubicBezTo>
                    <a:pt x="181" y="24"/>
                    <a:pt x="181" y="24"/>
                    <a:pt x="181" y="24"/>
                  </a:cubicBezTo>
                  <a:cubicBezTo>
                    <a:pt x="169" y="69"/>
                    <a:pt x="169" y="69"/>
                    <a:pt x="169" y="69"/>
                  </a:cubicBezTo>
                  <a:cubicBezTo>
                    <a:pt x="123" y="91"/>
                    <a:pt x="123" y="91"/>
                    <a:pt x="123" y="9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31" y="135"/>
                    <a:pt x="31" y="135"/>
                    <a:pt x="31" y="135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7" y="147"/>
                    <a:pt x="4" y="150"/>
                    <a:pt x="3" y="154"/>
                  </a:cubicBezTo>
                  <a:cubicBezTo>
                    <a:pt x="1" y="158"/>
                    <a:pt x="0" y="164"/>
                    <a:pt x="3" y="169"/>
                  </a:cubicBezTo>
                  <a:cubicBezTo>
                    <a:pt x="3" y="169"/>
                    <a:pt x="3" y="169"/>
                    <a:pt x="3" y="169"/>
                  </a:cubicBezTo>
                  <a:cubicBezTo>
                    <a:pt x="3" y="170"/>
                    <a:pt x="3" y="170"/>
                    <a:pt x="3" y="170"/>
                  </a:cubicBezTo>
                  <a:cubicBezTo>
                    <a:pt x="6" y="175"/>
                    <a:pt x="10" y="178"/>
                    <a:pt x="15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grpSp>
          <p:nvGrpSpPr>
            <p:cNvPr id="703" name="Group 702"/>
            <p:cNvGrpSpPr/>
            <p:nvPr/>
          </p:nvGrpSpPr>
          <p:grpSpPr>
            <a:xfrm>
              <a:off x="10210493" y="4349205"/>
              <a:ext cx="1223507" cy="1578580"/>
              <a:chOff x="10210493" y="4349205"/>
              <a:chExt cx="1223507" cy="1578580"/>
            </a:xfrm>
            <a:solidFill>
              <a:schemeClr val="accent1">
                <a:lumMod val="40000"/>
                <a:lumOff val="60000"/>
              </a:schemeClr>
            </a:solidFill>
          </p:grpSpPr>
          <p:sp>
            <p:nvSpPr>
              <p:cNvPr id="668" name="Freeform 656"/>
              <p:cNvSpPr/>
              <p:nvPr/>
            </p:nvSpPr>
            <p:spPr bwMode="auto">
              <a:xfrm>
                <a:off x="11115289" y="5005877"/>
                <a:ext cx="62031" cy="85560"/>
              </a:xfrm>
              <a:custGeom>
                <a:avLst/>
                <a:gdLst>
                  <a:gd name="T0" fmla="*/ 31 w 31"/>
                  <a:gd name="T1" fmla="*/ 5 h 43"/>
                  <a:gd name="T2" fmla="*/ 23 w 31"/>
                  <a:gd name="T3" fmla="*/ 0 h 43"/>
                  <a:gd name="T4" fmla="*/ 0 w 31"/>
                  <a:gd name="T5" fmla="*/ 38 h 43"/>
                  <a:gd name="T6" fmla="*/ 8 w 31"/>
                  <a:gd name="T7" fmla="*/ 43 h 43"/>
                  <a:gd name="T8" fmla="*/ 31 w 31"/>
                  <a:gd name="T9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3">
                    <a:moveTo>
                      <a:pt x="31" y="5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6" y="13"/>
                      <a:pt x="8" y="25"/>
                      <a:pt x="0" y="38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16" y="30"/>
                      <a:pt x="23" y="17"/>
                      <a:pt x="31" y="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69" name="Freeform 657"/>
              <p:cNvSpPr/>
              <p:nvPr/>
            </p:nvSpPr>
            <p:spPr bwMode="auto">
              <a:xfrm>
                <a:off x="11205127" y="4850799"/>
                <a:ext cx="56684" cy="86630"/>
              </a:xfrm>
              <a:custGeom>
                <a:avLst/>
                <a:gdLst>
                  <a:gd name="T0" fmla="*/ 28 w 28"/>
                  <a:gd name="T1" fmla="*/ 3 h 43"/>
                  <a:gd name="T2" fmla="*/ 20 w 28"/>
                  <a:gd name="T3" fmla="*/ 0 h 43"/>
                  <a:gd name="T4" fmla="*/ 0 w 28"/>
                  <a:gd name="T5" fmla="*/ 39 h 43"/>
                  <a:gd name="T6" fmla="*/ 8 w 28"/>
                  <a:gd name="T7" fmla="*/ 43 h 43"/>
                  <a:gd name="T8" fmla="*/ 28 w 28"/>
                  <a:gd name="T9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3">
                    <a:moveTo>
                      <a:pt x="28" y="3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14" y="13"/>
                      <a:pt x="7" y="26"/>
                      <a:pt x="0" y="39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15" y="30"/>
                      <a:pt x="22" y="17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0" name="Freeform 658"/>
              <p:cNvSpPr/>
              <p:nvPr/>
            </p:nvSpPr>
            <p:spPr bwMode="auto">
              <a:xfrm>
                <a:off x="11283201" y="4689305"/>
                <a:ext cx="50267" cy="87699"/>
              </a:xfrm>
              <a:custGeom>
                <a:avLst/>
                <a:gdLst>
                  <a:gd name="T0" fmla="*/ 25 w 25"/>
                  <a:gd name="T1" fmla="*/ 3 h 44"/>
                  <a:gd name="T2" fmla="*/ 17 w 25"/>
                  <a:gd name="T3" fmla="*/ 0 h 44"/>
                  <a:gd name="T4" fmla="*/ 0 w 25"/>
                  <a:gd name="T5" fmla="*/ 40 h 44"/>
                  <a:gd name="T6" fmla="*/ 8 w 25"/>
                  <a:gd name="T7" fmla="*/ 44 h 44"/>
                  <a:gd name="T8" fmla="*/ 25 w 25"/>
                  <a:gd name="T9" fmla="*/ 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4">
                    <a:moveTo>
                      <a:pt x="25" y="3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1" y="13"/>
                      <a:pt x="6" y="27"/>
                      <a:pt x="0" y="40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14" y="30"/>
                      <a:pt x="20" y="17"/>
                      <a:pt x="25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1" name="Freeform 659"/>
              <p:cNvSpPr/>
              <p:nvPr/>
            </p:nvSpPr>
            <p:spPr bwMode="auto">
              <a:xfrm>
                <a:off x="11397637" y="4349205"/>
                <a:ext cx="36363" cy="91977"/>
              </a:xfrm>
              <a:custGeom>
                <a:avLst/>
                <a:gdLst>
                  <a:gd name="T0" fmla="*/ 18 w 18"/>
                  <a:gd name="T1" fmla="*/ 2 h 46"/>
                  <a:gd name="T2" fmla="*/ 10 w 18"/>
                  <a:gd name="T3" fmla="*/ 0 h 46"/>
                  <a:gd name="T4" fmla="*/ 0 w 18"/>
                  <a:gd name="T5" fmla="*/ 43 h 46"/>
                  <a:gd name="T6" fmla="*/ 9 w 18"/>
                  <a:gd name="T7" fmla="*/ 46 h 46"/>
                  <a:gd name="T8" fmla="*/ 18 w 18"/>
                  <a:gd name="T9" fmla="*/ 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6">
                    <a:moveTo>
                      <a:pt x="18" y="2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7" y="15"/>
                      <a:pt x="3" y="29"/>
                      <a:pt x="0" y="43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12" y="31"/>
                      <a:pt x="15" y="17"/>
                      <a:pt x="18" y="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2" name="Freeform 660"/>
              <p:cNvSpPr/>
              <p:nvPr/>
            </p:nvSpPr>
            <p:spPr bwMode="auto">
              <a:xfrm>
                <a:off x="11347371" y="4521394"/>
                <a:ext cx="44919" cy="89838"/>
              </a:xfrm>
              <a:custGeom>
                <a:avLst/>
                <a:gdLst>
                  <a:gd name="T0" fmla="*/ 22 w 22"/>
                  <a:gd name="T1" fmla="*/ 3 h 45"/>
                  <a:gd name="T2" fmla="*/ 13 w 22"/>
                  <a:gd name="T3" fmla="*/ 0 h 45"/>
                  <a:gd name="T4" fmla="*/ 0 w 22"/>
                  <a:gd name="T5" fmla="*/ 42 h 45"/>
                  <a:gd name="T6" fmla="*/ 8 w 22"/>
                  <a:gd name="T7" fmla="*/ 45 h 45"/>
                  <a:gd name="T8" fmla="*/ 22 w 22"/>
                  <a:gd name="T9" fmla="*/ 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45">
                    <a:moveTo>
                      <a:pt x="22" y="3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9" y="14"/>
                      <a:pt x="5" y="28"/>
                      <a:pt x="0" y="42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13" y="31"/>
                      <a:pt x="18" y="17"/>
                      <a:pt x="22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3" name="Freeform 661"/>
              <p:cNvSpPr/>
              <p:nvPr/>
            </p:nvSpPr>
            <p:spPr bwMode="auto">
              <a:xfrm>
                <a:off x="10647919" y="5551322"/>
                <a:ext cx="78074" cy="71657"/>
              </a:xfrm>
              <a:custGeom>
                <a:avLst/>
                <a:gdLst>
                  <a:gd name="T0" fmla="*/ 33 w 39"/>
                  <a:gd name="T1" fmla="*/ 0 h 36"/>
                  <a:gd name="T2" fmla="*/ 0 w 39"/>
                  <a:gd name="T3" fmla="*/ 29 h 36"/>
                  <a:gd name="T4" fmla="*/ 6 w 39"/>
                  <a:gd name="T5" fmla="*/ 36 h 36"/>
                  <a:gd name="T6" fmla="*/ 39 w 39"/>
                  <a:gd name="T7" fmla="*/ 7 h 36"/>
                  <a:gd name="T8" fmla="*/ 33 w 39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6">
                    <a:moveTo>
                      <a:pt x="33" y="0"/>
                    </a:moveTo>
                    <a:cubicBezTo>
                      <a:pt x="22" y="10"/>
                      <a:pt x="11" y="20"/>
                      <a:pt x="0" y="29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17" y="27"/>
                      <a:pt x="28" y="17"/>
                      <a:pt x="39" y="7"/>
                    </a:cubicBezTo>
                    <a:lnTo>
                      <a:pt x="3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4" name="Freeform 662"/>
              <p:cNvSpPr/>
              <p:nvPr/>
            </p:nvSpPr>
            <p:spPr bwMode="auto">
              <a:xfrm>
                <a:off x="10364501" y="5773777"/>
                <a:ext cx="82352" cy="64170"/>
              </a:xfrm>
              <a:custGeom>
                <a:avLst/>
                <a:gdLst>
                  <a:gd name="T0" fmla="*/ 36 w 41"/>
                  <a:gd name="T1" fmla="*/ 0 h 32"/>
                  <a:gd name="T2" fmla="*/ 0 w 41"/>
                  <a:gd name="T3" fmla="*/ 24 h 32"/>
                  <a:gd name="T4" fmla="*/ 4 w 41"/>
                  <a:gd name="T5" fmla="*/ 32 h 32"/>
                  <a:gd name="T6" fmla="*/ 41 w 41"/>
                  <a:gd name="T7" fmla="*/ 7 h 32"/>
                  <a:gd name="T8" fmla="*/ 36 w 41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2">
                    <a:moveTo>
                      <a:pt x="36" y="0"/>
                    </a:moveTo>
                    <a:cubicBezTo>
                      <a:pt x="24" y="8"/>
                      <a:pt x="12" y="17"/>
                      <a:pt x="0" y="24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17" y="24"/>
                      <a:pt x="29" y="16"/>
                      <a:pt x="41" y="7"/>
                    </a:cubicBez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5" name="Freeform 663"/>
              <p:cNvSpPr/>
              <p:nvPr/>
            </p:nvSpPr>
            <p:spPr bwMode="auto">
              <a:xfrm>
                <a:off x="10508884" y="5667897"/>
                <a:ext cx="82352" cy="67379"/>
              </a:xfrm>
              <a:custGeom>
                <a:avLst/>
                <a:gdLst>
                  <a:gd name="T0" fmla="*/ 35 w 41"/>
                  <a:gd name="T1" fmla="*/ 0 h 34"/>
                  <a:gd name="T2" fmla="*/ 0 w 41"/>
                  <a:gd name="T3" fmla="*/ 27 h 34"/>
                  <a:gd name="T4" fmla="*/ 5 w 41"/>
                  <a:gd name="T5" fmla="*/ 34 h 34"/>
                  <a:gd name="T6" fmla="*/ 41 w 41"/>
                  <a:gd name="T7" fmla="*/ 7 h 34"/>
                  <a:gd name="T8" fmla="*/ 35 w 41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4">
                    <a:moveTo>
                      <a:pt x="35" y="0"/>
                    </a:moveTo>
                    <a:cubicBezTo>
                      <a:pt x="24" y="9"/>
                      <a:pt x="12" y="18"/>
                      <a:pt x="0" y="27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17" y="25"/>
                      <a:pt x="29" y="16"/>
                      <a:pt x="41" y="7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6" name="Freeform 664"/>
              <p:cNvSpPr/>
              <p:nvPr/>
            </p:nvSpPr>
            <p:spPr bwMode="auto">
              <a:xfrm>
                <a:off x="10210493" y="5870032"/>
                <a:ext cx="87699" cy="57753"/>
              </a:xfrm>
              <a:custGeom>
                <a:avLst/>
                <a:gdLst>
                  <a:gd name="T0" fmla="*/ 4 w 44"/>
                  <a:gd name="T1" fmla="*/ 29 h 29"/>
                  <a:gd name="T2" fmla="*/ 44 w 44"/>
                  <a:gd name="T3" fmla="*/ 7 h 29"/>
                  <a:gd name="T4" fmla="*/ 39 w 44"/>
                  <a:gd name="T5" fmla="*/ 0 h 29"/>
                  <a:gd name="T6" fmla="*/ 0 w 44"/>
                  <a:gd name="T7" fmla="*/ 21 h 29"/>
                  <a:gd name="T8" fmla="*/ 4 w 44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9">
                    <a:moveTo>
                      <a:pt x="4" y="29"/>
                    </a:moveTo>
                    <a:cubicBezTo>
                      <a:pt x="5" y="29"/>
                      <a:pt x="19" y="22"/>
                      <a:pt x="44" y="7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15" y="14"/>
                      <a:pt x="1" y="21"/>
                      <a:pt x="0" y="21"/>
                    </a:cubicBezTo>
                    <a:lnTo>
                      <a:pt x="4" y="2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7" name="Freeform 665"/>
              <p:cNvSpPr/>
              <p:nvPr/>
            </p:nvSpPr>
            <p:spPr bwMode="auto">
              <a:xfrm>
                <a:off x="10778398" y="5427260"/>
                <a:ext cx="75935" cy="75935"/>
              </a:xfrm>
              <a:custGeom>
                <a:avLst/>
                <a:gdLst>
                  <a:gd name="T0" fmla="*/ 31 w 38"/>
                  <a:gd name="T1" fmla="*/ 0 h 38"/>
                  <a:gd name="T2" fmla="*/ 0 w 38"/>
                  <a:gd name="T3" fmla="*/ 31 h 38"/>
                  <a:gd name="T4" fmla="*/ 6 w 38"/>
                  <a:gd name="T5" fmla="*/ 38 h 38"/>
                  <a:gd name="T6" fmla="*/ 38 w 38"/>
                  <a:gd name="T7" fmla="*/ 6 h 38"/>
                  <a:gd name="T8" fmla="*/ 31 w 38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8">
                    <a:moveTo>
                      <a:pt x="31" y="0"/>
                    </a:moveTo>
                    <a:cubicBezTo>
                      <a:pt x="21" y="11"/>
                      <a:pt x="11" y="21"/>
                      <a:pt x="0" y="31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17" y="27"/>
                      <a:pt x="27" y="17"/>
                      <a:pt x="38" y="6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8" name="Freeform 666"/>
              <p:cNvSpPr/>
              <p:nvPr/>
            </p:nvSpPr>
            <p:spPr bwMode="auto">
              <a:xfrm>
                <a:off x="10900320" y="5295711"/>
                <a:ext cx="72726" cy="78074"/>
              </a:xfrm>
              <a:custGeom>
                <a:avLst/>
                <a:gdLst>
                  <a:gd name="T0" fmla="*/ 36 w 36"/>
                  <a:gd name="T1" fmla="*/ 5 h 39"/>
                  <a:gd name="T2" fmla="*/ 29 w 36"/>
                  <a:gd name="T3" fmla="*/ 0 h 39"/>
                  <a:gd name="T4" fmla="*/ 0 w 36"/>
                  <a:gd name="T5" fmla="*/ 33 h 39"/>
                  <a:gd name="T6" fmla="*/ 7 w 36"/>
                  <a:gd name="T7" fmla="*/ 39 h 39"/>
                  <a:gd name="T8" fmla="*/ 36 w 36"/>
                  <a:gd name="T9" fmla="*/ 5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9">
                    <a:moveTo>
                      <a:pt x="36" y="5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19" y="11"/>
                      <a:pt x="10" y="22"/>
                      <a:pt x="0" y="33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16" y="28"/>
                      <a:pt x="26" y="17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679" name="Freeform 667"/>
              <p:cNvSpPr/>
              <p:nvPr/>
            </p:nvSpPr>
            <p:spPr bwMode="auto">
              <a:xfrm>
                <a:off x="11012617" y="5153468"/>
                <a:ext cx="68448" cy="82352"/>
              </a:xfrm>
              <a:custGeom>
                <a:avLst/>
                <a:gdLst>
                  <a:gd name="T0" fmla="*/ 34 w 34"/>
                  <a:gd name="T1" fmla="*/ 6 h 41"/>
                  <a:gd name="T2" fmla="*/ 26 w 34"/>
                  <a:gd name="T3" fmla="*/ 0 h 41"/>
                  <a:gd name="T4" fmla="*/ 0 w 34"/>
                  <a:gd name="T5" fmla="*/ 36 h 41"/>
                  <a:gd name="T6" fmla="*/ 7 w 34"/>
                  <a:gd name="T7" fmla="*/ 41 h 41"/>
                  <a:gd name="T8" fmla="*/ 34 w 34"/>
                  <a:gd name="T9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1">
                    <a:moveTo>
                      <a:pt x="34" y="6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8" y="12"/>
                      <a:pt x="9" y="24"/>
                      <a:pt x="0" y="36"/>
                    </a:cubicBezTo>
                    <a:cubicBezTo>
                      <a:pt x="7" y="41"/>
                      <a:pt x="7" y="41"/>
                      <a:pt x="7" y="41"/>
                    </a:cubicBezTo>
                    <a:cubicBezTo>
                      <a:pt x="16" y="30"/>
                      <a:pt x="25" y="18"/>
                      <a:pt x="34" y="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680" name="Freeform 668"/>
            <p:cNvSpPr/>
            <p:nvPr/>
          </p:nvSpPr>
          <p:spPr bwMode="auto">
            <a:xfrm>
              <a:off x="8639400" y="5113896"/>
              <a:ext cx="329406" cy="1108001"/>
            </a:xfrm>
            <a:custGeom>
              <a:avLst/>
              <a:gdLst>
                <a:gd name="T0" fmla="*/ 0 w 164"/>
                <a:gd name="T1" fmla="*/ 12 h 554"/>
                <a:gd name="T2" fmla="*/ 14 w 164"/>
                <a:gd name="T3" fmla="*/ 26 h 554"/>
                <a:gd name="T4" fmla="*/ 25 w 164"/>
                <a:gd name="T5" fmla="*/ 44 h 554"/>
                <a:gd name="T6" fmla="*/ 59 w 164"/>
                <a:gd name="T7" fmla="*/ 92 h 554"/>
                <a:gd name="T8" fmla="*/ 73 w 164"/>
                <a:gd name="T9" fmla="*/ 98 h 554"/>
                <a:gd name="T10" fmla="*/ 96 w 164"/>
                <a:gd name="T11" fmla="*/ 292 h 554"/>
                <a:gd name="T12" fmla="*/ 90 w 164"/>
                <a:gd name="T13" fmla="*/ 292 h 554"/>
                <a:gd name="T14" fmla="*/ 87 w 164"/>
                <a:gd name="T15" fmla="*/ 296 h 554"/>
                <a:gd name="T16" fmla="*/ 90 w 164"/>
                <a:gd name="T17" fmla="*/ 299 h 554"/>
                <a:gd name="T18" fmla="*/ 97 w 164"/>
                <a:gd name="T19" fmla="*/ 299 h 554"/>
                <a:gd name="T20" fmla="*/ 98 w 164"/>
                <a:gd name="T21" fmla="*/ 307 h 554"/>
                <a:gd name="T22" fmla="*/ 78 w 164"/>
                <a:gd name="T23" fmla="*/ 335 h 554"/>
                <a:gd name="T24" fmla="*/ 97 w 164"/>
                <a:gd name="T25" fmla="*/ 359 h 554"/>
                <a:gd name="T26" fmla="*/ 97 w 164"/>
                <a:gd name="T27" fmla="*/ 360 h 554"/>
                <a:gd name="T28" fmla="*/ 98 w 164"/>
                <a:gd name="T29" fmla="*/ 382 h 554"/>
                <a:gd name="T30" fmla="*/ 101 w 164"/>
                <a:gd name="T31" fmla="*/ 388 h 554"/>
                <a:gd name="T32" fmla="*/ 110 w 164"/>
                <a:gd name="T33" fmla="*/ 469 h 554"/>
                <a:gd name="T34" fmla="*/ 119 w 164"/>
                <a:gd name="T35" fmla="*/ 550 h 554"/>
                <a:gd name="T36" fmla="*/ 120 w 164"/>
                <a:gd name="T37" fmla="*/ 554 h 554"/>
                <a:gd name="T38" fmla="*/ 119 w 164"/>
                <a:gd name="T39" fmla="*/ 552 h 554"/>
                <a:gd name="T40" fmla="*/ 120 w 164"/>
                <a:gd name="T41" fmla="*/ 554 h 554"/>
                <a:gd name="T42" fmla="*/ 119 w 164"/>
                <a:gd name="T43" fmla="*/ 550 h 554"/>
                <a:gd name="T44" fmla="*/ 117 w 164"/>
                <a:gd name="T45" fmla="*/ 468 h 554"/>
                <a:gd name="T46" fmla="*/ 115 w 164"/>
                <a:gd name="T47" fmla="*/ 387 h 554"/>
                <a:gd name="T48" fmla="*/ 117 w 164"/>
                <a:gd name="T49" fmla="*/ 380 h 554"/>
                <a:gd name="T50" fmla="*/ 116 w 164"/>
                <a:gd name="T51" fmla="*/ 359 h 554"/>
                <a:gd name="T52" fmla="*/ 116 w 164"/>
                <a:gd name="T53" fmla="*/ 357 h 554"/>
                <a:gd name="T54" fmla="*/ 131 w 164"/>
                <a:gd name="T55" fmla="*/ 331 h 554"/>
                <a:gd name="T56" fmla="*/ 107 w 164"/>
                <a:gd name="T57" fmla="*/ 307 h 554"/>
                <a:gd name="T58" fmla="*/ 107 w 164"/>
                <a:gd name="T59" fmla="*/ 298 h 554"/>
                <a:gd name="T60" fmla="*/ 114 w 164"/>
                <a:gd name="T61" fmla="*/ 298 h 554"/>
                <a:gd name="T62" fmla="*/ 117 w 164"/>
                <a:gd name="T63" fmla="*/ 294 h 554"/>
                <a:gd name="T64" fmla="*/ 113 w 164"/>
                <a:gd name="T65" fmla="*/ 291 h 554"/>
                <a:gd name="T66" fmla="*/ 107 w 164"/>
                <a:gd name="T67" fmla="*/ 291 h 554"/>
                <a:gd name="T68" fmla="*/ 104 w 164"/>
                <a:gd name="T69" fmla="*/ 96 h 554"/>
                <a:gd name="T70" fmla="*/ 117 w 164"/>
                <a:gd name="T71" fmla="*/ 88 h 554"/>
                <a:gd name="T72" fmla="*/ 144 w 164"/>
                <a:gd name="T73" fmla="*/ 36 h 554"/>
                <a:gd name="T74" fmla="*/ 152 w 164"/>
                <a:gd name="T75" fmla="*/ 16 h 554"/>
                <a:gd name="T76" fmla="*/ 164 w 164"/>
                <a:gd name="T77" fmla="*/ 0 h 554"/>
                <a:gd name="T78" fmla="*/ 82 w 164"/>
                <a:gd name="T79" fmla="*/ 6 h 554"/>
                <a:gd name="T80" fmla="*/ 82 w 164"/>
                <a:gd name="T81" fmla="*/ 6 h 554"/>
                <a:gd name="T82" fmla="*/ 0 w 164"/>
                <a:gd name="T83" fmla="*/ 12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4" h="554">
                  <a:moveTo>
                    <a:pt x="0" y="12"/>
                  </a:moveTo>
                  <a:cubicBezTo>
                    <a:pt x="2" y="25"/>
                    <a:pt x="14" y="26"/>
                    <a:pt x="14" y="26"/>
                  </a:cubicBezTo>
                  <a:cubicBezTo>
                    <a:pt x="14" y="39"/>
                    <a:pt x="25" y="44"/>
                    <a:pt x="25" y="44"/>
                  </a:cubicBezTo>
                  <a:cubicBezTo>
                    <a:pt x="28" y="75"/>
                    <a:pt x="59" y="92"/>
                    <a:pt x="59" y="92"/>
                  </a:cubicBezTo>
                  <a:cubicBezTo>
                    <a:pt x="64" y="97"/>
                    <a:pt x="69" y="98"/>
                    <a:pt x="73" y="98"/>
                  </a:cubicBezTo>
                  <a:cubicBezTo>
                    <a:pt x="96" y="292"/>
                    <a:pt x="96" y="292"/>
                    <a:pt x="96" y="292"/>
                  </a:cubicBezTo>
                  <a:cubicBezTo>
                    <a:pt x="90" y="292"/>
                    <a:pt x="90" y="292"/>
                    <a:pt x="90" y="292"/>
                  </a:cubicBezTo>
                  <a:cubicBezTo>
                    <a:pt x="88" y="293"/>
                    <a:pt x="87" y="294"/>
                    <a:pt x="87" y="296"/>
                  </a:cubicBezTo>
                  <a:cubicBezTo>
                    <a:pt x="87" y="298"/>
                    <a:pt x="88" y="299"/>
                    <a:pt x="90" y="299"/>
                  </a:cubicBezTo>
                  <a:cubicBezTo>
                    <a:pt x="97" y="299"/>
                    <a:pt x="97" y="299"/>
                    <a:pt x="97" y="299"/>
                  </a:cubicBezTo>
                  <a:cubicBezTo>
                    <a:pt x="98" y="307"/>
                    <a:pt x="98" y="307"/>
                    <a:pt x="98" y="307"/>
                  </a:cubicBezTo>
                  <a:cubicBezTo>
                    <a:pt x="86" y="310"/>
                    <a:pt x="77" y="322"/>
                    <a:pt x="78" y="335"/>
                  </a:cubicBezTo>
                  <a:cubicBezTo>
                    <a:pt x="79" y="346"/>
                    <a:pt x="87" y="356"/>
                    <a:pt x="97" y="359"/>
                  </a:cubicBezTo>
                  <a:cubicBezTo>
                    <a:pt x="97" y="359"/>
                    <a:pt x="97" y="360"/>
                    <a:pt x="97" y="360"/>
                  </a:cubicBezTo>
                  <a:cubicBezTo>
                    <a:pt x="98" y="382"/>
                    <a:pt x="98" y="382"/>
                    <a:pt x="98" y="382"/>
                  </a:cubicBezTo>
                  <a:cubicBezTo>
                    <a:pt x="98" y="384"/>
                    <a:pt x="100" y="387"/>
                    <a:pt x="101" y="388"/>
                  </a:cubicBezTo>
                  <a:cubicBezTo>
                    <a:pt x="110" y="469"/>
                    <a:pt x="110" y="469"/>
                    <a:pt x="110" y="469"/>
                  </a:cubicBezTo>
                  <a:cubicBezTo>
                    <a:pt x="119" y="550"/>
                    <a:pt x="119" y="550"/>
                    <a:pt x="119" y="550"/>
                  </a:cubicBezTo>
                  <a:cubicBezTo>
                    <a:pt x="120" y="554"/>
                    <a:pt x="120" y="554"/>
                    <a:pt x="120" y="554"/>
                  </a:cubicBezTo>
                  <a:cubicBezTo>
                    <a:pt x="119" y="552"/>
                    <a:pt x="119" y="552"/>
                    <a:pt x="119" y="552"/>
                  </a:cubicBezTo>
                  <a:cubicBezTo>
                    <a:pt x="120" y="554"/>
                    <a:pt x="120" y="554"/>
                    <a:pt x="120" y="554"/>
                  </a:cubicBezTo>
                  <a:cubicBezTo>
                    <a:pt x="119" y="550"/>
                    <a:pt x="119" y="550"/>
                    <a:pt x="119" y="550"/>
                  </a:cubicBezTo>
                  <a:cubicBezTo>
                    <a:pt x="117" y="468"/>
                    <a:pt x="117" y="468"/>
                    <a:pt x="117" y="468"/>
                  </a:cubicBezTo>
                  <a:cubicBezTo>
                    <a:pt x="115" y="387"/>
                    <a:pt x="115" y="387"/>
                    <a:pt x="115" y="387"/>
                  </a:cubicBezTo>
                  <a:cubicBezTo>
                    <a:pt x="117" y="385"/>
                    <a:pt x="117" y="383"/>
                    <a:pt x="117" y="380"/>
                  </a:cubicBezTo>
                  <a:cubicBezTo>
                    <a:pt x="116" y="359"/>
                    <a:pt x="116" y="359"/>
                    <a:pt x="116" y="359"/>
                  </a:cubicBezTo>
                  <a:cubicBezTo>
                    <a:pt x="116" y="358"/>
                    <a:pt x="116" y="358"/>
                    <a:pt x="116" y="357"/>
                  </a:cubicBezTo>
                  <a:cubicBezTo>
                    <a:pt x="125" y="353"/>
                    <a:pt x="132" y="343"/>
                    <a:pt x="131" y="331"/>
                  </a:cubicBezTo>
                  <a:cubicBezTo>
                    <a:pt x="130" y="318"/>
                    <a:pt x="120" y="308"/>
                    <a:pt x="107" y="307"/>
                  </a:cubicBezTo>
                  <a:cubicBezTo>
                    <a:pt x="107" y="298"/>
                    <a:pt x="107" y="298"/>
                    <a:pt x="107" y="298"/>
                  </a:cubicBezTo>
                  <a:cubicBezTo>
                    <a:pt x="114" y="298"/>
                    <a:pt x="114" y="298"/>
                    <a:pt x="114" y="298"/>
                  </a:cubicBezTo>
                  <a:cubicBezTo>
                    <a:pt x="116" y="298"/>
                    <a:pt x="117" y="296"/>
                    <a:pt x="117" y="294"/>
                  </a:cubicBezTo>
                  <a:cubicBezTo>
                    <a:pt x="117" y="292"/>
                    <a:pt x="115" y="291"/>
                    <a:pt x="113" y="291"/>
                  </a:cubicBezTo>
                  <a:cubicBezTo>
                    <a:pt x="107" y="291"/>
                    <a:pt x="107" y="291"/>
                    <a:pt x="107" y="291"/>
                  </a:cubicBezTo>
                  <a:cubicBezTo>
                    <a:pt x="104" y="96"/>
                    <a:pt x="104" y="96"/>
                    <a:pt x="104" y="96"/>
                  </a:cubicBezTo>
                  <a:cubicBezTo>
                    <a:pt x="108" y="96"/>
                    <a:pt x="112" y="94"/>
                    <a:pt x="117" y="88"/>
                  </a:cubicBezTo>
                  <a:cubicBezTo>
                    <a:pt x="117" y="88"/>
                    <a:pt x="145" y="67"/>
                    <a:pt x="144" y="36"/>
                  </a:cubicBezTo>
                  <a:cubicBezTo>
                    <a:pt x="144" y="36"/>
                    <a:pt x="154" y="30"/>
                    <a:pt x="152" y="16"/>
                  </a:cubicBezTo>
                  <a:cubicBezTo>
                    <a:pt x="152" y="16"/>
                    <a:pt x="164" y="14"/>
                    <a:pt x="164" y="0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lnTo>
                    <a:pt x="0" y="12"/>
                  </a:lnTo>
                  <a:close/>
                </a:path>
              </a:pathLst>
            </a:custGeom>
            <a:solidFill>
              <a:srgbClr val="C20E6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81" name="Freeform 669"/>
            <p:cNvSpPr/>
            <p:nvPr/>
          </p:nvSpPr>
          <p:spPr bwMode="auto">
            <a:xfrm>
              <a:off x="6810557" y="4631552"/>
              <a:ext cx="868433" cy="912283"/>
            </a:xfrm>
            <a:custGeom>
              <a:avLst/>
              <a:gdLst>
                <a:gd name="T0" fmla="*/ 252 w 433"/>
                <a:gd name="T1" fmla="*/ 34 h 456"/>
                <a:gd name="T2" fmla="*/ 224 w 433"/>
                <a:gd name="T3" fmla="*/ 16 h 456"/>
                <a:gd name="T4" fmla="*/ 184 w 433"/>
                <a:gd name="T5" fmla="*/ 7 h 456"/>
                <a:gd name="T6" fmla="*/ 230 w 433"/>
                <a:gd name="T7" fmla="*/ 124 h 456"/>
                <a:gd name="T8" fmla="*/ 220 w 433"/>
                <a:gd name="T9" fmla="*/ 149 h 456"/>
                <a:gd name="T10" fmla="*/ 175 w 433"/>
                <a:gd name="T11" fmla="*/ 125 h 456"/>
                <a:gd name="T12" fmla="*/ 197 w 433"/>
                <a:gd name="T13" fmla="*/ 183 h 456"/>
                <a:gd name="T14" fmla="*/ 177 w 433"/>
                <a:gd name="T15" fmla="*/ 205 h 456"/>
                <a:gd name="T16" fmla="*/ 142 w 433"/>
                <a:gd name="T17" fmla="*/ 186 h 456"/>
                <a:gd name="T18" fmla="*/ 159 w 433"/>
                <a:gd name="T19" fmla="*/ 233 h 456"/>
                <a:gd name="T20" fmla="*/ 136 w 433"/>
                <a:gd name="T21" fmla="*/ 238 h 456"/>
                <a:gd name="T22" fmla="*/ 116 w 433"/>
                <a:gd name="T23" fmla="*/ 247 h 456"/>
                <a:gd name="T24" fmla="*/ 117 w 433"/>
                <a:gd name="T25" fmla="*/ 287 h 456"/>
                <a:gd name="T26" fmla="*/ 87 w 433"/>
                <a:gd name="T27" fmla="*/ 270 h 456"/>
                <a:gd name="T28" fmla="*/ 102 w 433"/>
                <a:gd name="T29" fmla="*/ 308 h 456"/>
                <a:gd name="T30" fmla="*/ 89 w 433"/>
                <a:gd name="T31" fmla="*/ 325 h 456"/>
                <a:gd name="T32" fmla="*/ 63 w 433"/>
                <a:gd name="T33" fmla="*/ 310 h 456"/>
                <a:gd name="T34" fmla="*/ 76 w 433"/>
                <a:gd name="T35" fmla="*/ 342 h 456"/>
                <a:gd name="T36" fmla="*/ 64 w 433"/>
                <a:gd name="T37" fmla="*/ 358 h 456"/>
                <a:gd name="T38" fmla="*/ 41 w 433"/>
                <a:gd name="T39" fmla="*/ 344 h 456"/>
                <a:gd name="T40" fmla="*/ 53 w 433"/>
                <a:gd name="T41" fmla="*/ 371 h 456"/>
                <a:gd name="T42" fmla="*/ 41 w 433"/>
                <a:gd name="T43" fmla="*/ 387 h 456"/>
                <a:gd name="T44" fmla="*/ 20 w 433"/>
                <a:gd name="T45" fmla="*/ 375 h 456"/>
                <a:gd name="T46" fmla="*/ 27 w 433"/>
                <a:gd name="T47" fmla="*/ 402 h 456"/>
                <a:gd name="T48" fmla="*/ 19 w 433"/>
                <a:gd name="T49" fmla="*/ 417 h 456"/>
                <a:gd name="T50" fmla="*/ 0 w 433"/>
                <a:gd name="T51" fmla="*/ 405 h 456"/>
                <a:gd name="T52" fmla="*/ 8 w 433"/>
                <a:gd name="T53" fmla="*/ 427 h 456"/>
                <a:gd name="T54" fmla="*/ 3 w 433"/>
                <a:gd name="T55" fmla="*/ 446 h 456"/>
                <a:gd name="T56" fmla="*/ 5 w 433"/>
                <a:gd name="T57" fmla="*/ 455 h 456"/>
                <a:gd name="T58" fmla="*/ 24 w 433"/>
                <a:gd name="T59" fmla="*/ 441 h 456"/>
                <a:gd name="T60" fmla="*/ 45 w 433"/>
                <a:gd name="T61" fmla="*/ 454 h 456"/>
                <a:gd name="T62" fmla="*/ 47 w 433"/>
                <a:gd name="T63" fmla="*/ 442 h 456"/>
                <a:gd name="T64" fmla="*/ 49 w 433"/>
                <a:gd name="T65" fmla="*/ 423 h 456"/>
                <a:gd name="T66" fmla="*/ 70 w 433"/>
                <a:gd name="T67" fmla="*/ 434 h 456"/>
                <a:gd name="T68" fmla="*/ 75 w 433"/>
                <a:gd name="T69" fmla="*/ 418 h 456"/>
                <a:gd name="T70" fmla="*/ 79 w 433"/>
                <a:gd name="T71" fmla="*/ 395 h 456"/>
                <a:gd name="T72" fmla="*/ 100 w 433"/>
                <a:gd name="T73" fmla="*/ 406 h 456"/>
                <a:gd name="T74" fmla="*/ 102 w 433"/>
                <a:gd name="T75" fmla="*/ 392 h 456"/>
                <a:gd name="T76" fmla="*/ 107 w 433"/>
                <a:gd name="T77" fmla="*/ 370 h 456"/>
                <a:gd name="T78" fmla="*/ 130 w 433"/>
                <a:gd name="T79" fmla="*/ 382 h 456"/>
                <a:gd name="T80" fmla="*/ 133 w 433"/>
                <a:gd name="T81" fmla="*/ 365 h 456"/>
                <a:gd name="T82" fmla="*/ 137 w 433"/>
                <a:gd name="T83" fmla="*/ 341 h 456"/>
                <a:gd name="T84" fmla="*/ 165 w 433"/>
                <a:gd name="T85" fmla="*/ 355 h 456"/>
                <a:gd name="T86" fmla="*/ 169 w 433"/>
                <a:gd name="T87" fmla="*/ 335 h 456"/>
                <a:gd name="T88" fmla="*/ 173 w 433"/>
                <a:gd name="T89" fmla="*/ 311 h 456"/>
                <a:gd name="T90" fmla="*/ 200 w 433"/>
                <a:gd name="T91" fmla="*/ 324 h 456"/>
                <a:gd name="T92" fmla="*/ 205 w 433"/>
                <a:gd name="T93" fmla="*/ 301 h 456"/>
                <a:gd name="T94" fmla="*/ 209 w 433"/>
                <a:gd name="T95" fmla="*/ 278 h 456"/>
                <a:gd name="T96" fmla="*/ 240 w 433"/>
                <a:gd name="T97" fmla="*/ 293 h 456"/>
                <a:gd name="T98" fmla="*/ 246 w 433"/>
                <a:gd name="T99" fmla="*/ 267 h 456"/>
                <a:gd name="T100" fmla="*/ 254 w 433"/>
                <a:gd name="T101" fmla="*/ 235 h 456"/>
                <a:gd name="T102" fmla="*/ 293 w 433"/>
                <a:gd name="T103" fmla="*/ 254 h 456"/>
                <a:gd name="T104" fmla="*/ 301 w 433"/>
                <a:gd name="T105" fmla="*/ 223 h 456"/>
                <a:gd name="T106" fmla="*/ 304 w 433"/>
                <a:gd name="T107" fmla="*/ 190 h 456"/>
                <a:gd name="T108" fmla="*/ 427 w 433"/>
                <a:gd name="T109" fmla="*/ 236 h 456"/>
                <a:gd name="T110" fmla="*/ 412 w 433"/>
                <a:gd name="T111" fmla="*/ 193 h 456"/>
                <a:gd name="T112" fmla="*/ 398 w 433"/>
                <a:gd name="T113" fmla="*/ 166 h 456"/>
                <a:gd name="T114" fmla="*/ 413 w 433"/>
                <a:gd name="T115" fmla="*/ 105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33" h="456">
                  <a:moveTo>
                    <a:pt x="283" y="0"/>
                  </a:moveTo>
                  <a:cubicBezTo>
                    <a:pt x="252" y="34"/>
                    <a:pt x="252" y="34"/>
                    <a:pt x="252" y="34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18" y="17"/>
                    <a:pt x="213" y="13"/>
                  </a:cubicBezTo>
                  <a:cubicBezTo>
                    <a:pt x="208" y="10"/>
                    <a:pt x="186" y="4"/>
                    <a:pt x="184" y="7"/>
                  </a:cubicBezTo>
                  <a:cubicBezTo>
                    <a:pt x="183" y="10"/>
                    <a:pt x="197" y="58"/>
                    <a:pt x="205" y="76"/>
                  </a:cubicBezTo>
                  <a:cubicBezTo>
                    <a:pt x="213" y="93"/>
                    <a:pt x="226" y="122"/>
                    <a:pt x="230" y="124"/>
                  </a:cubicBezTo>
                  <a:cubicBezTo>
                    <a:pt x="234" y="125"/>
                    <a:pt x="239" y="128"/>
                    <a:pt x="239" y="128"/>
                  </a:cubicBezTo>
                  <a:cubicBezTo>
                    <a:pt x="220" y="149"/>
                    <a:pt x="220" y="149"/>
                    <a:pt x="220" y="149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175" y="125"/>
                    <a:pt x="175" y="125"/>
                    <a:pt x="175" y="125"/>
                  </a:cubicBezTo>
                  <a:cubicBezTo>
                    <a:pt x="175" y="125"/>
                    <a:pt x="174" y="131"/>
                    <a:pt x="177" y="148"/>
                  </a:cubicBezTo>
                  <a:cubicBezTo>
                    <a:pt x="180" y="166"/>
                    <a:pt x="192" y="176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66" y="195"/>
                    <a:pt x="166" y="195"/>
                    <a:pt x="166" y="195"/>
                  </a:cubicBezTo>
                  <a:cubicBezTo>
                    <a:pt x="142" y="186"/>
                    <a:pt x="142" y="186"/>
                    <a:pt x="142" y="186"/>
                  </a:cubicBezTo>
                  <a:cubicBezTo>
                    <a:pt x="142" y="186"/>
                    <a:pt x="141" y="190"/>
                    <a:pt x="143" y="205"/>
                  </a:cubicBezTo>
                  <a:cubicBezTo>
                    <a:pt x="146" y="219"/>
                    <a:pt x="155" y="227"/>
                    <a:pt x="159" y="233"/>
                  </a:cubicBezTo>
                  <a:cubicBezTo>
                    <a:pt x="146" y="247"/>
                    <a:pt x="146" y="247"/>
                    <a:pt x="146" y="247"/>
                  </a:cubicBezTo>
                  <a:cubicBezTo>
                    <a:pt x="136" y="238"/>
                    <a:pt x="136" y="238"/>
                    <a:pt x="136" y="238"/>
                  </a:cubicBezTo>
                  <a:cubicBezTo>
                    <a:pt x="115" y="230"/>
                    <a:pt x="115" y="230"/>
                    <a:pt x="115" y="230"/>
                  </a:cubicBezTo>
                  <a:cubicBezTo>
                    <a:pt x="115" y="230"/>
                    <a:pt x="114" y="234"/>
                    <a:pt x="116" y="247"/>
                  </a:cubicBezTo>
                  <a:cubicBezTo>
                    <a:pt x="118" y="260"/>
                    <a:pt x="126" y="267"/>
                    <a:pt x="130" y="272"/>
                  </a:cubicBezTo>
                  <a:cubicBezTo>
                    <a:pt x="117" y="287"/>
                    <a:pt x="117" y="287"/>
                    <a:pt x="117" y="287"/>
                  </a:cubicBezTo>
                  <a:cubicBezTo>
                    <a:pt x="106" y="277"/>
                    <a:pt x="106" y="277"/>
                    <a:pt x="106" y="277"/>
                  </a:cubicBezTo>
                  <a:cubicBezTo>
                    <a:pt x="87" y="270"/>
                    <a:pt x="87" y="270"/>
                    <a:pt x="87" y="270"/>
                  </a:cubicBezTo>
                  <a:cubicBezTo>
                    <a:pt x="87" y="270"/>
                    <a:pt x="86" y="273"/>
                    <a:pt x="88" y="285"/>
                  </a:cubicBezTo>
                  <a:cubicBezTo>
                    <a:pt x="90" y="296"/>
                    <a:pt x="98" y="303"/>
                    <a:pt x="102" y="308"/>
                  </a:cubicBezTo>
                  <a:cubicBezTo>
                    <a:pt x="102" y="308"/>
                    <a:pt x="103" y="309"/>
                    <a:pt x="103" y="310"/>
                  </a:cubicBezTo>
                  <a:cubicBezTo>
                    <a:pt x="89" y="325"/>
                    <a:pt x="89" y="325"/>
                    <a:pt x="89" y="325"/>
                  </a:cubicBezTo>
                  <a:cubicBezTo>
                    <a:pt x="79" y="316"/>
                    <a:pt x="79" y="316"/>
                    <a:pt x="79" y="316"/>
                  </a:cubicBezTo>
                  <a:cubicBezTo>
                    <a:pt x="63" y="310"/>
                    <a:pt x="63" y="310"/>
                    <a:pt x="63" y="310"/>
                  </a:cubicBezTo>
                  <a:cubicBezTo>
                    <a:pt x="63" y="310"/>
                    <a:pt x="63" y="312"/>
                    <a:pt x="65" y="322"/>
                  </a:cubicBezTo>
                  <a:cubicBezTo>
                    <a:pt x="66" y="332"/>
                    <a:pt x="73" y="338"/>
                    <a:pt x="76" y="342"/>
                  </a:cubicBezTo>
                  <a:cubicBezTo>
                    <a:pt x="76" y="342"/>
                    <a:pt x="77" y="343"/>
                    <a:pt x="77" y="343"/>
                  </a:cubicBezTo>
                  <a:cubicBezTo>
                    <a:pt x="64" y="358"/>
                    <a:pt x="64" y="358"/>
                    <a:pt x="64" y="358"/>
                  </a:cubicBezTo>
                  <a:cubicBezTo>
                    <a:pt x="55" y="350"/>
                    <a:pt x="55" y="350"/>
                    <a:pt x="55" y="350"/>
                  </a:cubicBezTo>
                  <a:cubicBezTo>
                    <a:pt x="41" y="344"/>
                    <a:pt x="41" y="344"/>
                    <a:pt x="41" y="344"/>
                  </a:cubicBezTo>
                  <a:cubicBezTo>
                    <a:pt x="41" y="344"/>
                    <a:pt x="41" y="346"/>
                    <a:pt x="43" y="354"/>
                  </a:cubicBezTo>
                  <a:cubicBezTo>
                    <a:pt x="45" y="363"/>
                    <a:pt x="50" y="368"/>
                    <a:pt x="53" y="371"/>
                  </a:cubicBezTo>
                  <a:cubicBezTo>
                    <a:pt x="53" y="372"/>
                    <a:pt x="54" y="372"/>
                    <a:pt x="54" y="373"/>
                  </a:cubicBezTo>
                  <a:cubicBezTo>
                    <a:pt x="41" y="387"/>
                    <a:pt x="41" y="387"/>
                    <a:pt x="41" y="387"/>
                  </a:cubicBezTo>
                  <a:cubicBezTo>
                    <a:pt x="33" y="379"/>
                    <a:pt x="33" y="379"/>
                    <a:pt x="33" y="379"/>
                  </a:cubicBezTo>
                  <a:cubicBezTo>
                    <a:pt x="20" y="375"/>
                    <a:pt x="20" y="375"/>
                    <a:pt x="20" y="375"/>
                  </a:cubicBezTo>
                  <a:cubicBezTo>
                    <a:pt x="20" y="375"/>
                    <a:pt x="17" y="379"/>
                    <a:pt x="18" y="387"/>
                  </a:cubicBezTo>
                  <a:cubicBezTo>
                    <a:pt x="20" y="395"/>
                    <a:pt x="25" y="399"/>
                    <a:pt x="27" y="402"/>
                  </a:cubicBezTo>
                  <a:cubicBezTo>
                    <a:pt x="28" y="403"/>
                    <a:pt x="29" y="404"/>
                    <a:pt x="30" y="405"/>
                  </a:cubicBezTo>
                  <a:cubicBezTo>
                    <a:pt x="19" y="417"/>
                    <a:pt x="19" y="417"/>
                    <a:pt x="19" y="417"/>
                  </a:cubicBezTo>
                  <a:cubicBezTo>
                    <a:pt x="11" y="410"/>
                    <a:pt x="11" y="410"/>
                    <a:pt x="11" y="410"/>
                  </a:cubicBezTo>
                  <a:cubicBezTo>
                    <a:pt x="0" y="405"/>
                    <a:pt x="0" y="405"/>
                    <a:pt x="0" y="405"/>
                  </a:cubicBezTo>
                  <a:cubicBezTo>
                    <a:pt x="0" y="405"/>
                    <a:pt x="0" y="407"/>
                    <a:pt x="1" y="414"/>
                  </a:cubicBezTo>
                  <a:cubicBezTo>
                    <a:pt x="2" y="420"/>
                    <a:pt x="6" y="424"/>
                    <a:pt x="8" y="427"/>
                  </a:cubicBezTo>
                  <a:cubicBezTo>
                    <a:pt x="9" y="427"/>
                    <a:pt x="14" y="432"/>
                    <a:pt x="15" y="433"/>
                  </a:cubicBezTo>
                  <a:cubicBezTo>
                    <a:pt x="3" y="446"/>
                    <a:pt x="3" y="446"/>
                    <a:pt x="3" y="446"/>
                  </a:cubicBezTo>
                  <a:cubicBezTo>
                    <a:pt x="3" y="456"/>
                    <a:pt x="3" y="456"/>
                    <a:pt x="3" y="456"/>
                  </a:cubicBezTo>
                  <a:cubicBezTo>
                    <a:pt x="5" y="455"/>
                    <a:pt x="5" y="455"/>
                    <a:pt x="5" y="455"/>
                  </a:cubicBezTo>
                  <a:cubicBezTo>
                    <a:pt x="12" y="454"/>
                    <a:pt x="12" y="454"/>
                    <a:pt x="12" y="454"/>
                  </a:cubicBezTo>
                  <a:cubicBezTo>
                    <a:pt x="24" y="441"/>
                    <a:pt x="24" y="441"/>
                    <a:pt x="24" y="441"/>
                  </a:cubicBezTo>
                  <a:cubicBezTo>
                    <a:pt x="28" y="445"/>
                    <a:pt x="34" y="450"/>
                    <a:pt x="34" y="450"/>
                  </a:cubicBezTo>
                  <a:cubicBezTo>
                    <a:pt x="34" y="450"/>
                    <a:pt x="41" y="454"/>
                    <a:pt x="45" y="454"/>
                  </a:cubicBezTo>
                  <a:cubicBezTo>
                    <a:pt x="48" y="453"/>
                    <a:pt x="51" y="455"/>
                    <a:pt x="51" y="455"/>
                  </a:cubicBezTo>
                  <a:cubicBezTo>
                    <a:pt x="47" y="442"/>
                    <a:pt x="47" y="442"/>
                    <a:pt x="47" y="442"/>
                  </a:cubicBezTo>
                  <a:cubicBezTo>
                    <a:pt x="39" y="435"/>
                    <a:pt x="39" y="435"/>
                    <a:pt x="39" y="435"/>
                  </a:cubicBezTo>
                  <a:cubicBezTo>
                    <a:pt x="49" y="423"/>
                    <a:pt x="49" y="423"/>
                    <a:pt x="49" y="423"/>
                  </a:cubicBezTo>
                  <a:cubicBezTo>
                    <a:pt x="54" y="427"/>
                    <a:pt x="57" y="430"/>
                    <a:pt x="57" y="430"/>
                  </a:cubicBezTo>
                  <a:cubicBezTo>
                    <a:pt x="57" y="430"/>
                    <a:pt x="65" y="434"/>
                    <a:pt x="70" y="434"/>
                  </a:cubicBezTo>
                  <a:cubicBezTo>
                    <a:pt x="74" y="433"/>
                    <a:pt x="80" y="432"/>
                    <a:pt x="80" y="432"/>
                  </a:cubicBezTo>
                  <a:cubicBezTo>
                    <a:pt x="75" y="418"/>
                    <a:pt x="75" y="418"/>
                    <a:pt x="75" y="418"/>
                  </a:cubicBezTo>
                  <a:cubicBezTo>
                    <a:pt x="66" y="410"/>
                    <a:pt x="66" y="410"/>
                    <a:pt x="66" y="410"/>
                  </a:cubicBezTo>
                  <a:cubicBezTo>
                    <a:pt x="79" y="395"/>
                    <a:pt x="79" y="395"/>
                    <a:pt x="79" y="395"/>
                  </a:cubicBezTo>
                  <a:cubicBezTo>
                    <a:pt x="83" y="399"/>
                    <a:pt x="86" y="401"/>
                    <a:pt x="86" y="401"/>
                  </a:cubicBezTo>
                  <a:cubicBezTo>
                    <a:pt x="86" y="401"/>
                    <a:pt x="95" y="406"/>
                    <a:pt x="100" y="406"/>
                  </a:cubicBezTo>
                  <a:cubicBezTo>
                    <a:pt x="105" y="406"/>
                    <a:pt x="107" y="408"/>
                    <a:pt x="107" y="408"/>
                  </a:cubicBezTo>
                  <a:cubicBezTo>
                    <a:pt x="102" y="392"/>
                    <a:pt x="102" y="392"/>
                    <a:pt x="102" y="392"/>
                  </a:cubicBezTo>
                  <a:cubicBezTo>
                    <a:pt x="93" y="385"/>
                    <a:pt x="93" y="385"/>
                    <a:pt x="93" y="385"/>
                  </a:cubicBezTo>
                  <a:cubicBezTo>
                    <a:pt x="107" y="370"/>
                    <a:pt x="107" y="370"/>
                    <a:pt x="107" y="370"/>
                  </a:cubicBezTo>
                  <a:cubicBezTo>
                    <a:pt x="111" y="374"/>
                    <a:pt x="114" y="376"/>
                    <a:pt x="114" y="376"/>
                  </a:cubicBezTo>
                  <a:cubicBezTo>
                    <a:pt x="114" y="376"/>
                    <a:pt x="125" y="382"/>
                    <a:pt x="130" y="382"/>
                  </a:cubicBezTo>
                  <a:cubicBezTo>
                    <a:pt x="135" y="381"/>
                    <a:pt x="139" y="383"/>
                    <a:pt x="139" y="383"/>
                  </a:cubicBezTo>
                  <a:cubicBezTo>
                    <a:pt x="133" y="365"/>
                    <a:pt x="133" y="365"/>
                    <a:pt x="133" y="365"/>
                  </a:cubicBezTo>
                  <a:cubicBezTo>
                    <a:pt x="123" y="356"/>
                    <a:pt x="123" y="356"/>
                    <a:pt x="123" y="356"/>
                  </a:cubicBezTo>
                  <a:cubicBezTo>
                    <a:pt x="137" y="341"/>
                    <a:pt x="137" y="341"/>
                    <a:pt x="137" y="341"/>
                  </a:cubicBezTo>
                  <a:cubicBezTo>
                    <a:pt x="143" y="345"/>
                    <a:pt x="146" y="349"/>
                    <a:pt x="146" y="349"/>
                  </a:cubicBezTo>
                  <a:cubicBezTo>
                    <a:pt x="146" y="349"/>
                    <a:pt x="159" y="355"/>
                    <a:pt x="165" y="355"/>
                  </a:cubicBezTo>
                  <a:cubicBezTo>
                    <a:pt x="172" y="354"/>
                    <a:pt x="177" y="356"/>
                    <a:pt x="177" y="356"/>
                  </a:cubicBezTo>
                  <a:cubicBezTo>
                    <a:pt x="169" y="335"/>
                    <a:pt x="169" y="335"/>
                    <a:pt x="169" y="335"/>
                  </a:cubicBezTo>
                  <a:cubicBezTo>
                    <a:pt x="159" y="325"/>
                    <a:pt x="159" y="325"/>
                    <a:pt x="159" y="325"/>
                  </a:cubicBezTo>
                  <a:cubicBezTo>
                    <a:pt x="173" y="311"/>
                    <a:pt x="173" y="311"/>
                    <a:pt x="173" y="311"/>
                  </a:cubicBezTo>
                  <a:cubicBezTo>
                    <a:pt x="177" y="314"/>
                    <a:pt x="180" y="317"/>
                    <a:pt x="180" y="317"/>
                  </a:cubicBezTo>
                  <a:cubicBezTo>
                    <a:pt x="180" y="317"/>
                    <a:pt x="193" y="324"/>
                    <a:pt x="200" y="324"/>
                  </a:cubicBezTo>
                  <a:cubicBezTo>
                    <a:pt x="207" y="323"/>
                    <a:pt x="213" y="324"/>
                    <a:pt x="213" y="324"/>
                  </a:cubicBezTo>
                  <a:cubicBezTo>
                    <a:pt x="205" y="301"/>
                    <a:pt x="205" y="301"/>
                    <a:pt x="205" y="301"/>
                  </a:cubicBezTo>
                  <a:cubicBezTo>
                    <a:pt x="196" y="292"/>
                    <a:pt x="196" y="292"/>
                    <a:pt x="196" y="292"/>
                  </a:cubicBezTo>
                  <a:cubicBezTo>
                    <a:pt x="209" y="278"/>
                    <a:pt x="209" y="278"/>
                    <a:pt x="209" y="278"/>
                  </a:cubicBezTo>
                  <a:cubicBezTo>
                    <a:pt x="213" y="282"/>
                    <a:pt x="216" y="285"/>
                    <a:pt x="216" y="285"/>
                  </a:cubicBezTo>
                  <a:cubicBezTo>
                    <a:pt x="216" y="285"/>
                    <a:pt x="232" y="293"/>
                    <a:pt x="240" y="293"/>
                  </a:cubicBezTo>
                  <a:cubicBezTo>
                    <a:pt x="248" y="292"/>
                    <a:pt x="255" y="294"/>
                    <a:pt x="255" y="294"/>
                  </a:cubicBezTo>
                  <a:cubicBezTo>
                    <a:pt x="246" y="267"/>
                    <a:pt x="246" y="267"/>
                    <a:pt x="246" y="267"/>
                  </a:cubicBezTo>
                  <a:cubicBezTo>
                    <a:pt x="235" y="257"/>
                    <a:pt x="235" y="257"/>
                    <a:pt x="235" y="257"/>
                  </a:cubicBezTo>
                  <a:cubicBezTo>
                    <a:pt x="254" y="235"/>
                    <a:pt x="254" y="235"/>
                    <a:pt x="254" y="235"/>
                  </a:cubicBezTo>
                  <a:cubicBezTo>
                    <a:pt x="261" y="241"/>
                    <a:pt x="265" y="245"/>
                    <a:pt x="265" y="245"/>
                  </a:cubicBezTo>
                  <a:cubicBezTo>
                    <a:pt x="265" y="245"/>
                    <a:pt x="284" y="255"/>
                    <a:pt x="293" y="254"/>
                  </a:cubicBezTo>
                  <a:cubicBezTo>
                    <a:pt x="303" y="254"/>
                    <a:pt x="312" y="255"/>
                    <a:pt x="312" y="255"/>
                  </a:cubicBezTo>
                  <a:cubicBezTo>
                    <a:pt x="301" y="223"/>
                    <a:pt x="301" y="223"/>
                    <a:pt x="301" y="223"/>
                  </a:cubicBezTo>
                  <a:cubicBezTo>
                    <a:pt x="286" y="210"/>
                    <a:pt x="286" y="210"/>
                    <a:pt x="286" y="210"/>
                  </a:cubicBezTo>
                  <a:cubicBezTo>
                    <a:pt x="304" y="190"/>
                    <a:pt x="304" y="190"/>
                    <a:pt x="304" y="190"/>
                  </a:cubicBezTo>
                  <a:cubicBezTo>
                    <a:pt x="305" y="193"/>
                    <a:pt x="305" y="196"/>
                    <a:pt x="305" y="196"/>
                  </a:cubicBezTo>
                  <a:cubicBezTo>
                    <a:pt x="342" y="221"/>
                    <a:pt x="421" y="240"/>
                    <a:pt x="427" y="236"/>
                  </a:cubicBezTo>
                  <a:cubicBezTo>
                    <a:pt x="433" y="232"/>
                    <a:pt x="411" y="206"/>
                    <a:pt x="412" y="203"/>
                  </a:cubicBezTo>
                  <a:cubicBezTo>
                    <a:pt x="413" y="201"/>
                    <a:pt x="413" y="196"/>
                    <a:pt x="412" y="193"/>
                  </a:cubicBezTo>
                  <a:cubicBezTo>
                    <a:pt x="412" y="191"/>
                    <a:pt x="413" y="179"/>
                    <a:pt x="413" y="179"/>
                  </a:cubicBezTo>
                  <a:cubicBezTo>
                    <a:pt x="398" y="166"/>
                    <a:pt x="398" y="166"/>
                    <a:pt x="398" y="166"/>
                  </a:cubicBezTo>
                  <a:cubicBezTo>
                    <a:pt x="429" y="133"/>
                    <a:pt x="429" y="133"/>
                    <a:pt x="429" y="133"/>
                  </a:cubicBezTo>
                  <a:cubicBezTo>
                    <a:pt x="413" y="105"/>
                    <a:pt x="413" y="105"/>
                    <a:pt x="413" y="105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rgbClr val="9CBE5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82" name="Freeform 670"/>
            <p:cNvSpPr>
              <a:spLocks noEditPoints="1"/>
            </p:cNvSpPr>
            <p:nvPr/>
          </p:nvSpPr>
          <p:spPr bwMode="auto">
            <a:xfrm>
              <a:off x="10086431" y="3241204"/>
              <a:ext cx="525124" cy="774317"/>
            </a:xfrm>
            <a:custGeom>
              <a:avLst/>
              <a:gdLst>
                <a:gd name="T0" fmla="*/ 87 w 262"/>
                <a:gd name="T1" fmla="*/ 364 h 387"/>
                <a:gd name="T2" fmla="*/ 140 w 262"/>
                <a:gd name="T3" fmla="*/ 350 h 387"/>
                <a:gd name="T4" fmla="*/ 188 w 262"/>
                <a:gd name="T5" fmla="*/ 330 h 387"/>
                <a:gd name="T6" fmla="*/ 243 w 262"/>
                <a:gd name="T7" fmla="*/ 299 h 387"/>
                <a:gd name="T8" fmla="*/ 243 w 262"/>
                <a:gd name="T9" fmla="*/ 137 h 387"/>
                <a:gd name="T10" fmla="*/ 155 w 262"/>
                <a:gd name="T11" fmla="*/ 20 h 387"/>
                <a:gd name="T12" fmla="*/ 56 w 262"/>
                <a:gd name="T13" fmla="*/ 6 h 387"/>
                <a:gd name="T14" fmla="*/ 50 w 262"/>
                <a:gd name="T15" fmla="*/ 382 h 387"/>
                <a:gd name="T16" fmla="*/ 153 w 262"/>
                <a:gd name="T17" fmla="*/ 290 h 387"/>
                <a:gd name="T18" fmla="*/ 217 w 262"/>
                <a:gd name="T19" fmla="*/ 263 h 387"/>
                <a:gd name="T20" fmla="*/ 153 w 262"/>
                <a:gd name="T21" fmla="*/ 281 h 387"/>
                <a:gd name="T22" fmla="*/ 219 w 262"/>
                <a:gd name="T23" fmla="*/ 219 h 387"/>
                <a:gd name="T24" fmla="*/ 183 w 262"/>
                <a:gd name="T25" fmla="*/ 191 h 387"/>
                <a:gd name="T26" fmla="*/ 152 w 262"/>
                <a:gd name="T27" fmla="*/ 185 h 387"/>
                <a:gd name="T28" fmla="*/ 216 w 262"/>
                <a:gd name="T29" fmla="*/ 169 h 387"/>
                <a:gd name="T30" fmla="*/ 172 w 262"/>
                <a:gd name="T31" fmla="*/ 174 h 387"/>
                <a:gd name="T32" fmla="*/ 171 w 262"/>
                <a:gd name="T33" fmla="*/ 158 h 387"/>
                <a:gd name="T34" fmla="*/ 147 w 262"/>
                <a:gd name="T35" fmla="*/ 149 h 387"/>
                <a:gd name="T36" fmla="*/ 215 w 262"/>
                <a:gd name="T37" fmla="*/ 121 h 387"/>
                <a:gd name="T38" fmla="*/ 172 w 262"/>
                <a:gd name="T39" fmla="*/ 117 h 387"/>
                <a:gd name="T40" fmla="*/ 145 w 262"/>
                <a:gd name="T41" fmla="*/ 110 h 387"/>
                <a:gd name="T42" fmla="*/ 86 w 262"/>
                <a:gd name="T43" fmla="*/ 117 h 387"/>
                <a:gd name="T44" fmla="*/ 142 w 262"/>
                <a:gd name="T45" fmla="*/ 88 h 387"/>
                <a:gd name="T46" fmla="*/ 140 w 262"/>
                <a:gd name="T47" fmla="*/ 104 h 387"/>
                <a:gd name="T48" fmla="*/ 173 w 262"/>
                <a:gd name="T49" fmla="*/ 33 h 387"/>
                <a:gd name="T50" fmla="*/ 187 w 262"/>
                <a:gd name="T51" fmla="*/ 51 h 387"/>
                <a:gd name="T52" fmla="*/ 193 w 262"/>
                <a:gd name="T53" fmla="*/ 83 h 387"/>
                <a:gd name="T54" fmla="*/ 26 w 262"/>
                <a:gd name="T55" fmla="*/ 90 h 387"/>
                <a:gd name="T56" fmla="*/ 28 w 262"/>
                <a:gd name="T57" fmla="*/ 137 h 387"/>
                <a:gd name="T58" fmla="*/ 63 w 262"/>
                <a:gd name="T59" fmla="*/ 126 h 387"/>
                <a:gd name="T60" fmla="*/ 113 w 262"/>
                <a:gd name="T61" fmla="*/ 125 h 387"/>
                <a:gd name="T62" fmla="*/ 87 w 262"/>
                <a:gd name="T63" fmla="*/ 128 h 387"/>
                <a:gd name="T64" fmla="*/ 53 w 262"/>
                <a:gd name="T65" fmla="*/ 165 h 387"/>
                <a:gd name="T66" fmla="*/ 96 w 262"/>
                <a:gd name="T67" fmla="*/ 153 h 387"/>
                <a:gd name="T68" fmla="*/ 31 w 262"/>
                <a:gd name="T69" fmla="*/ 196 h 387"/>
                <a:gd name="T70" fmla="*/ 31 w 262"/>
                <a:gd name="T71" fmla="*/ 196 h 387"/>
                <a:gd name="T72" fmla="*/ 98 w 262"/>
                <a:gd name="T73" fmla="*/ 180 h 387"/>
                <a:gd name="T74" fmla="*/ 99 w 262"/>
                <a:gd name="T75" fmla="*/ 200 h 387"/>
                <a:gd name="T76" fmla="*/ 54 w 262"/>
                <a:gd name="T77" fmla="*/ 223 h 387"/>
                <a:gd name="T78" fmla="*/ 98 w 262"/>
                <a:gd name="T79" fmla="*/ 209 h 387"/>
                <a:gd name="T80" fmla="*/ 155 w 262"/>
                <a:gd name="T81" fmla="*/ 228 h 387"/>
                <a:gd name="T82" fmla="*/ 186 w 262"/>
                <a:gd name="T83" fmla="*/ 218 h 387"/>
                <a:gd name="T84" fmla="*/ 53 w 262"/>
                <a:gd name="T85" fmla="*/ 234 h 387"/>
                <a:gd name="T86" fmla="*/ 94 w 262"/>
                <a:gd name="T87" fmla="*/ 255 h 387"/>
                <a:gd name="T88" fmla="*/ 118 w 262"/>
                <a:gd name="T89" fmla="*/ 255 h 387"/>
                <a:gd name="T90" fmla="*/ 157 w 262"/>
                <a:gd name="T91" fmla="*/ 239 h 387"/>
                <a:gd name="T92" fmla="*/ 35 w 262"/>
                <a:gd name="T93" fmla="*/ 283 h 387"/>
                <a:gd name="T94" fmla="*/ 35 w 262"/>
                <a:gd name="T95" fmla="*/ 283 h 387"/>
                <a:gd name="T96" fmla="*/ 117 w 262"/>
                <a:gd name="T97" fmla="*/ 265 h 387"/>
                <a:gd name="T98" fmla="*/ 36 w 262"/>
                <a:gd name="T99" fmla="*/ 292 h 387"/>
                <a:gd name="T100" fmla="*/ 98 w 262"/>
                <a:gd name="T101" fmla="*/ 311 h 387"/>
                <a:gd name="T102" fmla="*/ 129 w 262"/>
                <a:gd name="T103" fmla="*/ 300 h 387"/>
                <a:gd name="T104" fmla="*/ 169 w 262"/>
                <a:gd name="T105" fmla="*/ 325 h 387"/>
                <a:gd name="T106" fmla="*/ 55 w 262"/>
                <a:gd name="T107" fmla="*/ 316 h 387"/>
                <a:gd name="T108" fmla="*/ 92 w 262"/>
                <a:gd name="T109" fmla="*/ 332 h 387"/>
                <a:gd name="T110" fmla="*/ 117 w 262"/>
                <a:gd name="T111" fmla="*/ 330 h 387"/>
                <a:gd name="T112" fmla="*/ 71 w 262"/>
                <a:gd name="T113" fmla="*/ 342 h 387"/>
                <a:gd name="T114" fmla="*/ 92 w 262"/>
                <a:gd name="T115" fmla="*/ 337 h 387"/>
                <a:gd name="T116" fmla="*/ 94 w 262"/>
                <a:gd name="T117" fmla="*/ 349 h 387"/>
                <a:gd name="T118" fmla="*/ 58 w 262"/>
                <a:gd name="T119" fmla="*/ 365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62" h="387">
                  <a:moveTo>
                    <a:pt x="50" y="382"/>
                  </a:moveTo>
                  <a:cubicBezTo>
                    <a:pt x="70" y="378"/>
                    <a:pt x="75" y="377"/>
                    <a:pt x="75" y="377"/>
                  </a:cubicBezTo>
                  <a:cubicBezTo>
                    <a:pt x="79" y="378"/>
                    <a:pt x="80" y="375"/>
                    <a:pt x="80" y="375"/>
                  </a:cubicBezTo>
                  <a:cubicBezTo>
                    <a:pt x="87" y="374"/>
                    <a:pt x="87" y="374"/>
                    <a:pt x="87" y="374"/>
                  </a:cubicBezTo>
                  <a:cubicBezTo>
                    <a:pt x="87" y="364"/>
                    <a:pt x="87" y="364"/>
                    <a:pt x="87" y="364"/>
                  </a:cubicBezTo>
                  <a:cubicBezTo>
                    <a:pt x="95" y="360"/>
                    <a:pt x="122" y="354"/>
                    <a:pt x="122" y="354"/>
                  </a:cubicBezTo>
                  <a:cubicBezTo>
                    <a:pt x="126" y="354"/>
                    <a:pt x="126" y="354"/>
                    <a:pt x="126" y="354"/>
                  </a:cubicBezTo>
                  <a:cubicBezTo>
                    <a:pt x="130" y="354"/>
                    <a:pt x="133" y="357"/>
                    <a:pt x="133" y="357"/>
                  </a:cubicBezTo>
                  <a:cubicBezTo>
                    <a:pt x="136" y="351"/>
                    <a:pt x="136" y="351"/>
                    <a:pt x="136" y="351"/>
                  </a:cubicBezTo>
                  <a:cubicBezTo>
                    <a:pt x="140" y="350"/>
                    <a:pt x="140" y="350"/>
                    <a:pt x="140" y="350"/>
                  </a:cubicBezTo>
                  <a:cubicBezTo>
                    <a:pt x="143" y="338"/>
                    <a:pt x="143" y="338"/>
                    <a:pt x="143" y="338"/>
                  </a:cubicBezTo>
                  <a:cubicBezTo>
                    <a:pt x="176" y="328"/>
                    <a:pt x="176" y="328"/>
                    <a:pt x="176" y="328"/>
                  </a:cubicBezTo>
                  <a:cubicBezTo>
                    <a:pt x="179" y="329"/>
                    <a:pt x="179" y="329"/>
                    <a:pt x="179" y="329"/>
                  </a:cubicBezTo>
                  <a:cubicBezTo>
                    <a:pt x="182" y="328"/>
                    <a:pt x="182" y="328"/>
                    <a:pt x="182" y="328"/>
                  </a:cubicBezTo>
                  <a:cubicBezTo>
                    <a:pt x="188" y="330"/>
                    <a:pt x="188" y="330"/>
                    <a:pt x="188" y="330"/>
                  </a:cubicBezTo>
                  <a:cubicBezTo>
                    <a:pt x="190" y="325"/>
                    <a:pt x="190" y="325"/>
                    <a:pt x="190" y="325"/>
                  </a:cubicBezTo>
                  <a:cubicBezTo>
                    <a:pt x="197" y="324"/>
                    <a:pt x="197" y="324"/>
                    <a:pt x="197" y="324"/>
                  </a:cubicBezTo>
                  <a:cubicBezTo>
                    <a:pt x="199" y="318"/>
                    <a:pt x="199" y="318"/>
                    <a:pt x="199" y="318"/>
                  </a:cubicBezTo>
                  <a:cubicBezTo>
                    <a:pt x="208" y="316"/>
                    <a:pt x="239" y="302"/>
                    <a:pt x="239" y="302"/>
                  </a:cubicBezTo>
                  <a:cubicBezTo>
                    <a:pt x="243" y="299"/>
                    <a:pt x="243" y="299"/>
                    <a:pt x="243" y="299"/>
                  </a:cubicBezTo>
                  <a:cubicBezTo>
                    <a:pt x="249" y="300"/>
                    <a:pt x="249" y="300"/>
                    <a:pt x="249" y="300"/>
                  </a:cubicBezTo>
                  <a:cubicBezTo>
                    <a:pt x="262" y="265"/>
                    <a:pt x="261" y="221"/>
                    <a:pt x="258" y="187"/>
                  </a:cubicBezTo>
                  <a:cubicBezTo>
                    <a:pt x="254" y="159"/>
                    <a:pt x="249" y="139"/>
                    <a:pt x="249" y="139"/>
                  </a:cubicBezTo>
                  <a:cubicBezTo>
                    <a:pt x="245" y="139"/>
                    <a:pt x="245" y="139"/>
                    <a:pt x="245" y="139"/>
                  </a:cubicBezTo>
                  <a:cubicBezTo>
                    <a:pt x="243" y="137"/>
                    <a:pt x="243" y="137"/>
                    <a:pt x="243" y="137"/>
                  </a:cubicBezTo>
                  <a:cubicBezTo>
                    <a:pt x="237" y="137"/>
                    <a:pt x="237" y="137"/>
                    <a:pt x="237" y="137"/>
                  </a:cubicBezTo>
                  <a:cubicBezTo>
                    <a:pt x="236" y="131"/>
                    <a:pt x="236" y="131"/>
                    <a:pt x="236" y="131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8" y="102"/>
                    <a:pt x="238" y="102"/>
                    <a:pt x="238" y="102"/>
                  </a:cubicBezTo>
                  <a:cubicBezTo>
                    <a:pt x="193" y="0"/>
                    <a:pt x="155" y="20"/>
                    <a:pt x="155" y="20"/>
                  </a:cubicBezTo>
                  <a:cubicBezTo>
                    <a:pt x="138" y="18"/>
                    <a:pt x="138" y="18"/>
                    <a:pt x="138" y="18"/>
                  </a:cubicBezTo>
                  <a:cubicBezTo>
                    <a:pt x="127" y="11"/>
                    <a:pt x="116" y="15"/>
                    <a:pt x="116" y="15"/>
                  </a:cubicBezTo>
                  <a:cubicBezTo>
                    <a:pt x="100" y="13"/>
                    <a:pt x="100" y="13"/>
                    <a:pt x="100" y="13"/>
                  </a:cubicBezTo>
                  <a:cubicBezTo>
                    <a:pt x="93" y="4"/>
                    <a:pt x="82" y="10"/>
                    <a:pt x="82" y="10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53" y="2"/>
                    <a:pt x="49" y="6"/>
                    <a:pt x="49" y="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8" y="384"/>
                    <a:pt x="8" y="384"/>
                    <a:pt x="8" y="384"/>
                  </a:cubicBezTo>
                  <a:cubicBezTo>
                    <a:pt x="29" y="387"/>
                    <a:pt x="29" y="387"/>
                    <a:pt x="50" y="382"/>
                  </a:cubicBezTo>
                  <a:close/>
                  <a:moveTo>
                    <a:pt x="172" y="289"/>
                  </a:moveTo>
                  <a:cubicBezTo>
                    <a:pt x="177" y="289"/>
                    <a:pt x="182" y="292"/>
                    <a:pt x="182" y="296"/>
                  </a:cubicBezTo>
                  <a:cubicBezTo>
                    <a:pt x="182" y="300"/>
                    <a:pt x="178" y="304"/>
                    <a:pt x="173" y="304"/>
                  </a:cubicBezTo>
                  <a:cubicBezTo>
                    <a:pt x="151" y="305"/>
                    <a:pt x="151" y="305"/>
                    <a:pt x="151" y="305"/>
                  </a:cubicBezTo>
                  <a:cubicBezTo>
                    <a:pt x="151" y="300"/>
                    <a:pt x="152" y="295"/>
                    <a:pt x="153" y="290"/>
                  </a:cubicBezTo>
                  <a:lnTo>
                    <a:pt x="172" y="289"/>
                  </a:lnTo>
                  <a:close/>
                  <a:moveTo>
                    <a:pt x="229" y="262"/>
                  </a:moveTo>
                  <a:cubicBezTo>
                    <a:pt x="229" y="270"/>
                    <a:pt x="229" y="270"/>
                    <a:pt x="229" y="270"/>
                  </a:cubicBezTo>
                  <a:cubicBezTo>
                    <a:pt x="218" y="270"/>
                    <a:pt x="218" y="270"/>
                    <a:pt x="218" y="270"/>
                  </a:cubicBezTo>
                  <a:cubicBezTo>
                    <a:pt x="217" y="263"/>
                    <a:pt x="217" y="263"/>
                    <a:pt x="217" y="263"/>
                  </a:cubicBezTo>
                  <a:lnTo>
                    <a:pt x="229" y="262"/>
                  </a:lnTo>
                  <a:close/>
                  <a:moveTo>
                    <a:pt x="175" y="264"/>
                  </a:moveTo>
                  <a:cubicBezTo>
                    <a:pt x="180" y="264"/>
                    <a:pt x="185" y="267"/>
                    <a:pt x="185" y="271"/>
                  </a:cubicBezTo>
                  <a:cubicBezTo>
                    <a:pt x="185" y="276"/>
                    <a:pt x="181" y="279"/>
                    <a:pt x="176" y="280"/>
                  </a:cubicBezTo>
                  <a:cubicBezTo>
                    <a:pt x="153" y="281"/>
                    <a:pt x="153" y="281"/>
                    <a:pt x="153" y="281"/>
                  </a:cubicBezTo>
                  <a:cubicBezTo>
                    <a:pt x="154" y="276"/>
                    <a:pt x="154" y="270"/>
                    <a:pt x="154" y="265"/>
                  </a:cubicBezTo>
                  <a:lnTo>
                    <a:pt x="175" y="264"/>
                  </a:lnTo>
                  <a:close/>
                  <a:moveTo>
                    <a:pt x="230" y="211"/>
                  </a:moveTo>
                  <a:cubicBezTo>
                    <a:pt x="230" y="218"/>
                    <a:pt x="230" y="218"/>
                    <a:pt x="230" y="218"/>
                  </a:cubicBezTo>
                  <a:cubicBezTo>
                    <a:pt x="219" y="219"/>
                    <a:pt x="219" y="219"/>
                    <a:pt x="219" y="219"/>
                  </a:cubicBezTo>
                  <a:cubicBezTo>
                    <a:pt x="219" y="212"/>
                    <a:pt x="219" y="212"/>
                    <a:pt x="219" y="212"/>
                  </a:cubicBezTo>
                  <a:lnTo>
                    <a:pt x="230" y="211"/>
                  </a:lnTo>
                  <a:close/>
                  <a:moveTo>
                    <a:pt x="172" y="184"/>
                  </a:moveTo>
                  <a:cubicBezTo>
                    <a:pt x="178" y="183"/>
                    <a:pt x="182" y="187"/>
                    <a:pt x="183" y="191"/>
                  </a:cubicBezTo>
                  <a:cubicBezTo>
                    <a:pt x="183" y="191"/>
                    <a:pt x="183" y="191"/>
                    <a:pt x="183" y="191"/>
                  </a:cubicBezTo>
                  <a:cubicBezTo>
                    <a:pt x="183" y="196"/>
                    <a:pt x="179" y="200"/>
                    <a:pt x="173" y="200"/>
                  </a:cubicBezTo>
                  <a:cubicBezTo>
                    <a:pt x="156" y="201"/>
                    <a:pt x="156" y="201"/>
                    <a:pt x="156" y="201"/>
                  </a:cubicBezTo>
                  <a:cubicBezTo>
                    <a:pt x="155" y="201"/>
                    <a:pt x="154" y="201"/>
                    <a:pt x="153" y="200"/>
                  </a:cubicBezTo>
                  <a:cubicBezTo>
                    <a:pt x="153" y="198"/>
                    <a:pt x="152" y="195"/>
                    <a:pt x="152" y="193"/>
                  </a:cubicBezTo>
                  <a:cubicBezTo>
                    <a:pt x="152" y="190"/>
                    <a:pt x="152" y="188"/>
                    <a:pt x="152" y="185"/>
                  </a:cubicBezTo>
                  <a:cubicBezTo>
                    <a:pt x="153" y="185"/>
                    <a:pt x="154" y="185"/>
                    <a:pt x="155" y="184"/>
                  </a:cubicBezTo>
                  <a:lnTo>
                    <a:pt x="172" y="184"/>
                  </a:lnTo>
                  <a:close/>
                  <a:moveTo>
                    <a:pt x="227" y="161"/>
                  </a:moveTo>
                  <a:cubicBezTo>
                    <a:pt x="227" y="168"/>
                    <a:pt x="227" y="168"/>
                    <a:pt x="227" y="168"/>
                  </a:cubicBezTo>
                  <a:cubicBezTo>
                    <a:pt x="216" y="169"/>
                    <a:pt x="216" y="169"/>
                    <a:pt x="216" y="169"/>
                  </a:cubicBezTo>
                  <a:cubicBezTo>
                    <a:pt x="215" y="161"/>
                    <a:pt x="215" y="161"/>
                    <a:pt x="215" y="161"/>
                  </a:cubicBezTo>
                  <a:lnTo>
                    <a:pt x="227" y="161"/>
                  </a:lnTo>
                  <a:close/>
                  <a:moveTo>
                    <a:pt x="171" y="158"/>
                  </a:moveTo>
                  <a:cubicBezTo>
                    <a:pt x="177" y="158"/>
                    <a:pt x="181" y="161"/>
                    <a:pt x="182" y="166"/>
                  </a:cubicBezTo>
                  <a:cubicBezTo>
                    <a:pt x="182" y="170"/>
                    <a:pt x="177" y="174"/>
                    <a:pt x="172" y="174"/>
                  </a:cubicBezTo>
                  <a:cubicBezTo>
                    <a:pt x="155" y="175"/>
                    <a:pt x="155" y="175"/>
                    <a:pt x="155" y="175"/>
                  </a:cubicBezTo>
                  <a:cubicBezTo>
                    <a:pt x="153" y="175"/>
                    <a:pt x="152" y="175"/>
                    <a:pt x="150" y="175"/>
                  </a:cubicBezTo>
                  <a:cubicBezTo>
                    <a:pt x="150" y="170"/>
                    <a:pt x="149" y="165"/>
                    <a:pt x="149" y="160"/>
                  </a:cubicBezTo>
                  <a:cubicBezTo>
                    <a:pt x="150" y="159"/>
                    <a:pt x="152" y="159"/>
                    <a:pt x="154" y="159"/>
                  </a:cubicBezTo>
                  <a:lnTo>
                    <a:pt x="171" y="158"/>
                  </a:lnTo>
                  <a:close/>
                  <a:moveTo>
                    <a:pt x="167" y="132"/>
                  </a:moveTo>
                  <a:cubicBezTo>
                    <a:pt x="173" y="132"/>
                    <a:pt x="178" y="135"/>
                    <a:pt x="178" y="140"/>
                  </a:cubicBezTo>
                  <a:cubicBezTo>
                    <a:pt x="178" y="144"/>
                    <a:pt x="174" y="148"/>
                    <a:pt x="168" y="148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0" y="149"/>
                    <a:pt x="148" y="149"/>
                    <a:pt x="147" y="149"/>
                  </a:cubicBezTo>
                  <a:cubicBezTo>
                    <a:pt x="146" y="144"/>
                    <a:pt x="146" y="139"/>
                    <a:pt x="145" y="134"/>
                  </a:cubicBezTo>
                  <a:cubicBezTo>
                    <a:pt x="146" y="134"/>
                    <a:pt x="148" y="133"/>
                    <a:pt x="150" y="133"/>
                  </a:cubicBezTo>
                  <a:lnTo>
                    <a:pt x="167" y="132"/>
                  </a:lnTo>
                  <a:close/>
                  <a:moveTo>
                    <a:pt x="214" y="114"/>
                  </a:moveTo>
                  <a:cubicBezTo>
                    <a:pt x="215" y="121"/>
                    <a:pt x="215" y="121"/>
                    <a:pt x="215" y="121"/>
                  </a:cubicBezTo>
                  <a:cubicBezTo>
                    <a:pt x="204" y="122"/>
                    <a:pt x="204" y="122"/>
                    <a:pt x="204" y="122"/>
                  </a:cubicBezTo>
                  <a:cubicBezTo>
                    <a:pt x="203" y="115"/>
                    <a:pt x="203" y="115"/>
                    <a:pt x="203" y="115"/>
                  </a:cubicBezTo>
                  <a:lnTo>
                    <a:pt x="214" y="114"/>
                  </a:lnTo>
                  <a:close/>
                  <a:moveTo>
                    <a:pt x="161" y="110"/>
                  </a:moveTo>
                  <a:cubicBezTo>
                    <a:pt x="167" y="109"/>
                    <a:pt x="172" y="113"/>
                    <a:pt x="172" y="117"/>
                  </a:cubicBezTo>
                  <a:cubicBezTo>
                    <a:pt x="172" y="122"/>
                    <a:pt x="168" y="126"/>
                    <a:pt x="162" y="126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5" y="127"/>
                    <a:pt x="144" y="127"/>
                    <a:pt x="144" y="127"/>
                  </a:cubicBezTo>
                  <a:cubicBezTo>
                    <a:pt x="143" y="121"/>
                    <a:pt x="142" y="116"/>
                    <a:pt x="141" y="111"/>
                  </a:cubicBezTo>
                  <a:cubicBezTo>
                    <a:pt x="142" y="111"/>
                    <a:pt x="143" y="110"/>
                    <a:pt x="145" y="110"/>
                  </a:cubicBezTo>
                  <a:lnTo>
                    <a:pt x="161" y="110"/>
                  </a:lnTo>
                  <a:close/>
                  <a:moveTo>
                    <a:pt x="123" y="110"/>
                  </a:moveTo>
                  <a:cubicBezTo>
                    <a:pt x="123" y="115"/>
                    <a:pt x="117" y="120"/>
                    <a:pt x="111" y="120"/>
                  </a:cubicBezTo>
                  <a:cubicBezTo>
                    <a:pt x="92" y="119"/>
                    <a:pt x="92" y="119"/>
                    <a:pt x="92" y="119"/>
                  </a:cubicBezTo>
                  <a:cubicBezTo>
                    <a:pt x="90" y="119"/>
                    <a:pt x="87" y="119"/>
                    <a:pt x="86" y="117"/>
                  </a:cubicBezTo>
                  <a:cubicBezTo>
                    <a:pt x="85" y="112"/>
                    <a:pt x="85" y="108"/>
                    <a:pt x="84" y="103"/>
                  </a:cubicBezTo>
                  <a:cubicBezTo>
                    <a:pt x="86" y="101"/>
                    <a:pt x="90" y="100"/>
                    <a:pt x="9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8" y="100"/>
                    <a:pt x="123" y="105"/>
                    <a:pt x="123" y="110"/>
                  </a:cubicBezTo>
                  <a:close/>
                  <a:moveTo>
                    <a:pt x="142" y="88"/>
                  </a:moveTo>
                  <a:cubicBezTo>
                    <a:pt x="159" y="88"/>
                    <a:pt x="159" y="88"/>
                    <a:pt x="159" y="88"/>
                  </a:cubicBezTo>
                  <a:cubicBezTo>
                    <a:pt x="165" y="88"/>
                    <a:pt x="169" y="92"/>
                    <a:pt x="169" y="97"/>
                  </a:cubicBezTo>
                  <a:cubicBezTo>
                    <a:pt x="169" y="101"/>
                    <a:pt x="164" y="105"/>
                    <a:pt x="158" y="105"/>
                  </a:cubicBezTo>
                  <a:cubicBezTo>
                    <a:pt x="141" y="104"/>
                    <a:pt x="141" y="104"/>
                    <a:pt x="141" y="104"/>
                  </a:cubicBezTo>
                  <a:cubicBezTo>
                    <a:pt x="141" y="104"/>
                    <a:pt x="140" y="104"/>
                    <a:pt x="140" y="104"/>
                  </a:cubicBezTo>
                  <a:cubicBezTo>
                    <a:pt x="138" y="98"/>
                    <a:pt x="137" y="93"/>
                    <a:pt x="136" y="89"/>
                  </a:cubicBezTo>
                  <a:cubicBezTo>
                    <a:pt x="138" y="88"/>
                    <a:pt x="140" y="88"/>
                    <a:pt x="142" y="88"/>
                  </a:cubicBezTo>
                  <a:close/>
                  <a:moveTo>
                    <a:pt x="165" y="35"/>
                  </a:moveTo>
                  <a:cubicBezTo>
                    <a:pt x="164" y="33"/>
                    <a:pt x="164" y="33"/>
                    <a:pt x="164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6"/>
                    <a:pt x="175" y="36"/>
                    <a:pt x="175" y="36"/>
                  </a:cubicBezTo>
                  <a:lnTo>
                    <a:pt x="165" y="35"/>
                  </a:lnTo>
                  <a:close/>
                  <a:moveTo>
                    <a:pt x="179" y="54"/>
                  </a:moveTo>
                  <a:cubicBezTo>
                    <a:pt x="178" y="51"/>
                    <a:pt x="178" y="51"/>
                    <a:pt x="178" y="51"/>
                  </a:cubicBezTo>
                  <a:cubicBezTo>
                    <a:pt x="187" y="51"/>
                    <a:pt x="187" y="51"/>
                    <a:pt x="187" y="51"/>
                  </a:cubicBezTo>
                  <a:cubicBezTo>
                    <a:pt x="189" y="54"/>
                    <a:pt x="189" y="54"/>
                    <a:pt x="189" y="54"/>
                  </a:cubicBezTo>
                  <a:lnTo>
                    <a:pt x="179" y="54"/>
                  </a:lnTo>
                  <a:close/>
                  <a:moveTo>
                    <a:pt x="202" y="78"/>
                  </a:moveTo>
                  <a:cubicBezTo>
                    <a:pt x="204" y="83"/>
                    <a:pt x="204" y="83"/>
                    <a:pt x="204" y="83"/>
                  </a:cubicBezTo>
                  <a:cubicBezTo>
                    <a:pt x="193" y="83"/>
                    <a:pt x="193" y="83"/>
                    <a:pt x="193" y="83"/>
                  </a:cubicBezTo>
                  <a:cubicBezTo>
                    <a:pt x="191" y="77"/>
                    <a:pt x="191" y="77"/>
                    <a:pt x="191" y="77"/>
                  </a:cubicBezTo>
                  <a:lnTo>
                    <a:pt x="202" y="78"/>
                  </a:lnTo>
                  <a:close/>
                  <a:moveTo>
                    <a:pt x="48" y="110"/>
                  </a:moveTo>
                  <a:cubicBezTo>
                    <a:pt x="27" y="110"/>
                    <a:pt x="27" y="110"/>
                    <a:pt x="27" y="110"/>
                  </a:cubicBezTo>
                  <a:cubicBezTo>
                    <a:pt x="26" y="90"/>
                    <a:pt x="26" y="90"/>
                    <a:pt x="26" y="90"/>
                  </a:cubicBezTo>
                  <a:cubicBezTo>
                    <a:pt x="26" y="90"/>
                    <a:pt x="26" y="90"/>
                    <a:pt x="26" y="90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57" y="91"/>
                    <a:pt x="63" y="96"/>
                    <a:pt x="63" y="101"/>
                  </a:cubicBezTo>
                  <a:cubicBezTo>
                    <a:pt x="62" y="107"/>
                    <a:pt x="56" y="111"/>
                    <a:pt x="48" y="110"/>
                  </a:cubicBezTo>
                  <a:close/>
                  <a:moveTo>
                    <a:pt x="28" y="137"/>
                  </a:moveTo>
                  <a:cubicBezTo>
                    <a:pt x="28" y="137"/>
                    <a:pt x="28" y="137"/>
                    <a:pt x="28" y="137"/>
                  </a:cubicBezTo>
                  <a:cubicBezTo>
                    <a:pt x="27" y="118"/>
                    <a:pt x="27" y="118"/>
                    <a:pt x="27" y="118"/>
                  </a:cubicBezTo>
                  <a:cubicBezTo>
                    <a:pt x="27" y="118"/>
                    <a:pt x="27" y="118"/>
                    <a:pt x="27" y="118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57" y="117"/>
                    <a:pt x="63" y="121"/>
                    <a:pt x="63" y="126"/>
                  </a:cubicBezTo>
                  <a:cubicBezTo>
                    <a:pt x="63" y="131"/>
                    <a:pt x="57" y="136"/>
                    <a:pt x="50" y="136"/>
                  </a:cubicBezTo>
                  <a:lnTo>
                    <a:pt x="28" y="137"/>
                  </a:lnTo>
                  <a:close/>
                  <a:moveTo>
                    <a:pt x="87" y="128"/>
                  </a:moveTo>
                  <a:cubicBezTo>
                    <a:pt x="88" y="127"/>
                    <a:pt x="91" y="126"/>
                    <a:pt x="94" y="12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19" y="125"/>
                    <a:pt x="125" y="129"/>
                    <a:pt x="125" y="134"/>
                  </a:cubicBezTo>
                  <a:cubicBezTo>
                    <a:pt x="125" y="139"/>
                    <a:pt x="120" y="144"/>
                    <a:pt x="114" y="144"/>
                  </a:cubicBezTo>
                  <a:cubicBezTo>
                    <a:pt x="95" y="145"/>
                    <a:pt x="95" y="145"/>
                    <a:pt x="95" y="145"/>
                  </a:cubicBezTo>
                  <a:cubicBezTo>
                    <a:pt x="92" y="145"/>
                    <a:pt x="90" y="145"/>
                    <a:pt x="88" y="144"/>
                  </a:cubicBezTo>
                  <a:cubicBezTo>
                    <a:pt x="87" y="138"/>
                    <a:pt x="87" y="133"/>
                    <a:pt x="87" y="128"/>
                  </a:cubicBezTo>
                  <a:close/>
                  <a:moveTo>
                    <a:pt x="30" y="167"/>
                  </a:moveTo>
                  <a:cubicBezTo>
                    <a:pt x="29" y="148"/>
                    <a:pt x="29" y="148"/>
                    <a:pt x="29" y="148"/>
                  </a:cubicBezTo>
                  <a:cubicBezTo>
                    <a:pt x="52" y="146"/>
                    <a:pt x="52" y="146"/>
                    <a:pt x="52" y="146"/>
                  </a:cubicBezTo>
                  <a:cubicBezTo>
                    <a:pt x="61" y="146"/>
                    <a:pt x="68" y="150"/>
                    <a:pt x="68" y="155"/>
                  </a:cubicBezTo>
                  <a:cubicBezTo>
                    <a:pt x="69" y="160"/>
                    <a:pt x="62" y="165"/>
                    <a:pt x="53" y="165"/>
                  </a:cubicBezTo>
                  <a:lnTo>
                    <a:pt x="30" y="167"/>
                  </a:lnTo>
                  <a:close/>
                  <a:moveTo>
                    <a:pt x="97" y="172"/>
                  </a:moveTo>
                  <a:cubicBezTo>
                    <a:pt x="95" y="172"/>
                    <a:pt x="92" y="171"/>
                    <a:pt x="90" y="170"/>
                  </a:cubicBezTo>
                  <a:cubicBezTo>
                    <a:pt x="89" y="165"/>
                    <a:pt x="89" y="160"/>
                    <a:pt x="89" y="156"/>
                  </a:cubicBezTo>
                  <a:cubicBezTo>
                    <a:pt x="91" y="154"/>
                    <a:pt x="93" y="153"/>
                    <a:pt x="96" y="153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22" y="151"/>
                    <a:pt x="128" y="155"/>
                    <a:pt x="128" y="161"/>
                  </a:cubicBezTo>
                  <a:cubicBezTo>
                    <a:pt x="128" y="166"/>
                    <a:pt x="123" y="171"/>
                    <a:pt x="117" y="171"/>
                  </a:cubicBezTo>
                  <a:lnTo>
                    <a:pt x="97" y="172"/>
                  </a:lnTo>
                  <a:close/>
                  <a:moveTo>
                    <a:pt x="31" y="196"/>
                  </a:moveTo>
                  <a:cubicBezTo>
                    <a:pt x="30" y="177"/>
                    <a:pt x="30" y="177"/>
                    <a:pt x="30" y="177"/>
                  </a:cubicBezTo>
                  <a:cubicBezTo>
                    <a:pt x="54" y="176"/>
                    <a:pt x="54" y="176"/>
                    <a:pt x="54" y="176"/>
                  </a:cubicBezTo>
                  <a:cubicBezTo>
                    <a:pt x="63" y="175"/>
                    <a:pt x="70" y="179"/>
                    <a:pt x="70" y="184"/>
                  </a:cubicBezTo>
                  <a:cubicBezTo>
                    <a:pt x="71" y="190"/>
                    <a:pt x="64" y="194"/>
                    <a:pt x="55" y="195"/>
                  </a:cubicBezTo>
                  <a:lnTo>
                    <a:pt x="31" y="196"/>
                  </a:lnTo>
                  <a:close/>
                  <a:moveTo>
                    <a:pt x="99" y="200"/>
                  </a:moveTo>
                  <a:cubicBezTo>
                    <a:pt x="96" y="200"/>
                    <a:pt x="94" y="199"/>
                    <a:pt x="92" y="198"/>
                  </a:cubicBezTo>
                  <a:cubicBezTo>
                    <a:pt x="91" y="197"/>
                    <a:pt x="91" y="196"/>
                    <a:pt x="91" y="196"/>
                  </a:cubicBezTo>
                  <a:cubicBezTo>
                    <a:pt x="91" y="191"/>
                    <a:pt x="91" y="187"/>
                    <a:pt x="91" y="183"/>
                  </a:cubicBezTo>
                  <a:cubicBezTo>
                    <a:pt x="93" y="181"/>
                    <a:pt x="95" y="181"/>
                    <a:pt x="98" y="180"/>
                  </a:cubicBezTo>
                  <a:cubicBezTo>
                    <a:pt x="117" y="179"/>
                    <a:pt x="117" y="179"/>
                    <a:pt x="117" y="179"/>
                  </a:cubicBezTo>
                  <a:cubicBezTo>
                    <a:pt x="124" y="179"/>
                    <a:pt x="129" y="183"/>
                    <a:pt x="129" y="188"/>
                  </a:cubicBezTo>
                  <a:cubicBezTo>
                    <a:pt x="130" y="190"/>
                    <a:pt x="129" y="192"/>
                    <a:pt x="128" y="194"/>
                  </a:cubicBezTo>
                  <a:cubicBezTo>
                    <a:pt x="126" y="196"/>
                    <a:pt x="122" y="198"/>
                    <a:pt x="118" y="199"/>
                  </a:cubicBezTo>
                  <a:lnTo>
                    <a:pt x="99" y="200"/>
                  </a:lnTo>
                  <a:close/>
                  <a:moveTo>
                    <a:pt x="32" y="224"/>
                  </a:moveTo>
                  <a:cubicBezTo>
                    <a:pt x="31" y="205"/>
                    <a:pt x="31" y="205"/>
                    <a:pt x="31" y="205"/>
                  </a:cubicBezTo>
                  <a:cubicBezTo>
                    <a:pt x="53" y="204"/>
                    <a:pt x="53" y="204"/>
                    <a:pt x="53" y="204"/>
                  </a:cubicBezTo>
                  <a:cubicBezTo>
                    <a:pt x="62" y="204"/>
                    <a:pt x="69" y="208"/>
                    <a:pt x="69" y="213"/>
                  </a:cubicBezTo>
                  <a:cubicBezTo>
                    <a:pt x="70" y="218"/>
                    <a:pt x="63" y="223"/>
                    <a:pt x="54" y="223"/>
                  </a:cubicBezTo>
                  <a:lnTo>
                    <a:pt x="32" y="224"/>
                  </a:lnTo>
                  <a:close/>
                  <a:moveTo>
                    <a:pt x="99" y="228"/>
                  </a:moveTo>
                  <a:cubicBezTo>
                    <a:pt x="97" y="228"/>
                    <a:pt x="95" y="228"/>
                    <a:pt x="93" y="227"/>
                  </a:cubicBezTo>
                  <a:cubicBezTo>
                    <a:pt x="93" y="222"/>
                    <a:pt x="92" y="216"/>
                    <a:pt x="92" y="210"/>
                  </a:cubicBezTo>
                  <a:cubicBezTo>
                    <a:pt x="94" y="210"/>
                    <a:pt x="96" y="209"/>
                    <a:pt x="98" y="209"/>
                  </a:cubicBezTo>
                  <a:cubicBezTo>
                    <a:pt x="117" y="208"/>
                    <a:pt x="117" y="208"/>
                    <a:pt x="117" y="208"/>
                  </a:cubicBezTo>
                  <a:cubicBezTo>
                    <a:pt x="124" y="208"/>
                    <a:pt x="129" y="212"/>
                    <a:pt x="129" y="217"/>
                  </a:cubicBezTo>
                  <a:cubicBezTo>
                    <a:pt x="130" y="222"/>
                    <a:pt x="125" y="227"/>
                    <a:pt x="118" y="227"/>
                  </a:cubicBezTo>
                  <a:lnTo>
                    <a:pt x="99" y="228"/>
                  </a:lnTo>
                  <a:close/>
                  <a:moveTo>
                    <a:pt x="155" y="228"/>
                  </a:moveTo>
                  <a:cubicBezTo>
                    <a:pt x="155" y="228"/>
                    <a:pt x="154" y="228"/>
                    <a:pt x="154" y="228"/>
                  </a:cubicBezTo>
                  <a:cubicBezTo>
                    <a:pt x="154" y="222"/>
                    <a:pt x="154" y="216"/>
                    <a:pt x="154" y="211"/>
                  </a:cubicBezTo>
                  <a:cubicBezTo>
                    <a:pt x="154" y="211"/>
                    <a:pt x="154" y="211"/>
                    <a:pt x="154" y="211"/>
                  </a:cubicBezTo>
                  <a:cubicBezTo>
                    <a:pt x="175" y="210"/>
                    <a:pt x="175" y="210"/>
                    <a:pt x="175" y="210"/>
                  </a:cubicBezTo>
                  <a:cubicBezTo>
                    <a:pt x="180" y="209"/>
                    <a:pt x="185" y="213"/>
                    <a:pt x="186" y="218"/>
                  </a:cubicBezTo>
                  <a:cubicBezTo>
                    <a:pt x="186" y="222"/>
                    <a:pt x="181" y="226"/>
                    <a:pt x="175" y="227"/>
                  </a:cubicBezTo>
                  <a:lnTo>
                    <a:pt x="155" y="228"/>
                  </a:lnTo>
                  <a:close/>
                  <a:moveTo>
                    <a:pt x="34" y="255"/>
                  </a:moveTo>
                  <a:cubicBezTo>
                    <a:pt x="33" y="235"/>
                    <a:pt x="33" y="235"/>
                    <a:pt x="33" y="235"/>
                  </a:cubicBezTo>
                  <a:cubicBezTo>
                    <a:pt x="53" y="234"/>
                    <a:pt x="53" y="234"/>
                    <a:pt x="53" y="234"/>
                  </a:cubicBezTo>
                  <a:cubicBezTo>
                    <a:pt x="61" y="234"/>
                    <a:pt x="68" y="238"/>
                    <a:pt x="68" y="243"/>
                  </a:cubicBezTo>
                  <a:cubicBezTo>
                    <a:pt x="68" y="249"/>
                    <a:pt x="62" y="253"/>
                    <a:pt x="54" y="254"/>
                  </a:cubicBezTo>
                  <a:lnTo>
                    <a:pt x="34" y="255"/>
                  </a:lnTo>
                  <a:close/>
                  <a:moveTo>
                    <a:pt x="99" y="256"/>
                  </a:moveTo>
                  <a:cubicBezTo>
                    <a:pt x="97" y="256"/>
                    <a:pt x="95" y="256"/>
                    <a:pt x="94" y="255"/>
                  </a:cubicBezTo>
                  <a:cubicBezTo>
                    <a:pt x="94" y="250"/>
                    <a:pt x="93" y="244"/>
                    <a:pt x="93" y="238"/>
                  </a:cubicBezTo>
                  <a:cubicBezTo>
                    <a:pt x="95" y="238"/>
                    <a:pt x="96" y="237"/>
                    <a:pt x="98" y="237"/>
                  </a:cubicBezTo>
                  <a:cubicBezTo>
                    <a:pt x="117" y="236"/>
                    <a:pt x="117" y="236"/>
                    <a:pt x="117" y="236"/>
                  </a:cubicBezTo>
                  <a:cubicBezTo>
                    <a:pt x="124" y="236"/>
                    <a:pt x="130" y="240"/>
                    <a:pt x="130" y="245"/>
                  </a:cubicBezTo>
                  <a:cubicBezTo>
                    <a:pt x="130" y="250"/>
                    <a:pt x="125" y="255"/>
                    <a:pt x="118" y="255"/>
                  </a:cubicBezTo>
                  <a:lnTo>
                    <a:pt x="99" y="256"/>
                  </a:lnTo>
                  <a:close/>
                  <a:moveTo>
                    <a:pt x="157" y="255"/>
                  </a:moveTo>
                  <a:cubicBezTo>
                    <a:pt x="156" y="255"/>
                    <a:pt x="155" y="255"/>
                    <a:pt x="155" y="255"/>
                  </a:cubicBezTo>
                  <a:cubicBezTo>
                    <a:pt x="155" y="250"/>
                    <a:pt x="155" y="245"/>
                    <a:pt x="155" y="239"/>
                  </a:cubicBezTo>
                  <a:cubicBezTo>
                    <a:pt x="155" y="239"/>
                    <a:pt x="156" y="239"/>
                    <a:pt x="157" y="239"/>
                  </a:cubicBezTo>
                  <a:cubicBezTo>
                    <a:pt x="173" y="238"/>
                    <a:pt x="173" y="238"/>
                    <a:pt x="173" y="238"/>
                  </a:cubicBezTo>
                  <a:cubicBezTo>
                    <a:pt x="179" y="238"/>
                    <a:pt x="184" y="241"/>
                    <a:pt x="184" y="246"/>
                  </a:cubicBezTo>
                  <a:cubicBezTo>
                    <a:pt x="184" y="250"/>
                    <a:pt x="180" y="254"/>
                    <a:pt x="174" y="254"/>
                  </a:cubicBezTo>
                  <a:lnTo>
                    <a:pt x="157" y="255"/>
                  </a:lnTo>
                  <a:close/>
                  <a:moveTo>
                    <a:pt x="35" y="283"/>
                  </a:moveTo>
                  <a:cubicBezTo>
                    <a:pt x="34" y="264"/>
                    <a:pt x="34" y="264"/>
                    <a:pt x="34" y="264"/>
                  </a:cubicBezTo>
                  <a:cubicBezTo>
                    <a:pt x="55" y="263"/>
                    <a:pt x="55" y="263"/>
                    <a:pt x="55" y="263"/>
                  </a:cubicBezTo>
                  <a:cubicBezTo>
                    <a:pt x="63" y="263"/>
                    <a:pt x="71" y="267"/>
                    <a:pt x="71" y="272"/>
                  </a:cubicBezTo>
                  <a:cubicBezTo>
                    <a:pt x="71" y="277"/>
                    <a:pt x="64" y="282"/>
                    <a:pt x="56" y="282"/>
                  </a:cubicBezTo>
                  <a:lnTo>
                    <a:pt x="35" y="283"/>
                  </a:lnTo>
                  <a:close/>
                  <a:moveTo>
                    <a:pt x="99" y="285"/>
                  </a:moveTo>
                  <a:cubicBezTo>
                    <a:pt x="97" y="285"/>
                    <a:pt x="95" y="285"/>
                    <a:pt x="94" y="284"/>
                  </a:cubicBezTo>
                  <a:cubicBezTo>
                    <a:pt x="94" y="278"/>
                    <a:pt x="94" y="273"/>
                    <a:pt x="94" y="267"/>
                  </a:cubicBezTo>
                  <a:cubicBezTo>
                    <a:pt x="95" y="266"/>
                    <a:pt x="97" y="266"/>
                    <a:pt x="98" y="266"/>
                  </a:cubicBezTo>
                  <a:cubicBezTo>
                    <a:pt x="117" y="265"/>
                    <a:pt x="117" y="265"/>
                    <a:pt x="117" y="265"/>
                  </a:cubicBezTo>
                  <a:cubicBezTo>
                    <a:pt x="124" y="265"/>
                    <a:pt x="129" y="269"/>
                    <a:pt x="130" y="274"/>
                  </a:cubicBezTo>
                  <a:cubicBezTo>
                    <a:pt x="130" y="279"/>
                    <a:pt x="125" y="283"/>
                    <a:pt x="118" y="284"/>
                  </a:cubicBezTo>
                  <a:lnTo>
                    <a:pt x="99" y="285"/>
                  </a:lnTo>
                  <a:close/>
                  <a:moveTo>
                    <a:pt x="37" y="311"/>
                  </a:moveTo>
                  <a:cubicBezTo>
                    <a:pt x="36" y="292"/>
                    <a:pt x="36" y="292"/>
                    <a:pt x="36" y="292"/>
                  </a:cubicBezTo>
                  <a:cubicBezTo>
                    <a:pt x="57" y="291"/>
                    <a:pt x="57" y="291"/>
                    <a:pt x="57" y="291"/>
                  </a:cubicBezTo>
                  <a:cubicBezTo>
                    <a:pt x="66" y="290"/>
                    <a:pt x="73" y="294"/>
                    <a:pt x="73" y="299"/>
                  </a:cubicBezTo>
                  <a:cubicBezTo>
                    <a:pt x="73" y="305"/>
                    <a:pt x="67" y="309"/>
                    <a:pt x="58" y="310"/>
                  </a:cubicBezTo>
                  <a:lnTo>
                    <a:pt x="37" y="311"/>
                  </a:lnTo>
                  <a:close/>
                  <a:moveTo>
                    <a:pt x="98" y="311"/>
                  </a:moveTo>
                  <a:cubicBezTo>
                    <a:pt x="97" y="311"/>
                    <a:pt x="95" y="311"/>
                    <a:pt x="93" y="310"/>
                  </a:cubicBezTo>
                  <a:cubicBezTo>
                    <a:pt x="94" y="305"/>
                    <a:pt x="94" y="299"/>
                    <a:pt x="94" y="293"/>
                  </a:cubicBezTo>
                  <a:cubicBezTo>
                    <a:pt x="95" y="292"/>
                    <a:pt x="96" y="292"/>
                    <a:pt x="97" y="292"/>
                  </a:cubicBezTo>
                  <a:cubicBezTo>
                    <a:pt x="117" y="291"/>
                    <a:pt x="117" y="291"/>
                    <a:pt x="117" y="291"/>
                  </a:cubicBezTo>
                  <a:cubicBezTo>
                    <a:pt x="123" y="291"/>
                    <a:pt x="129" y="295"/>
                    <a:pt x="129" y="300"/>
                  </a:cubicBezTo>
                  <a:cubicBezTo>
                    <a:pt x="129" y="305"/>
                    <a:pt x="124" y="310"/>
                    <a:pt x="118" y="310"/>
                  </a:cubicBezTo>
                  <a:lnTo>
                    <a:pt x="98" y="311"/>
                  </a:lnTo>
                  <a:close/>
                  <a:moveTo>
                    <a:pt x="169" y="310"/>
                  </a:moveTo>
                  <a:cubicBezTo>
                    <a:pt x="174" y="310"/>
                    <a:pt x="178" y="313"/>
                    <a:pt x="178" y="317"/>
                  </a:cubicBezTo>
                  <a:cubicBezTo>
                    <a:pt x="179" y="321"/>
                    <a:pt x="175" y="325"/>
                    <a:pt x="169" y="325"/>
                  </a:cubicBezTo>
                  <a:cubicBezTo>
                    <a:pt x="147" y="326"/>
                    <a:pt x="147" y="326"/>
                    <a:pt x="147" y="326"/>
                  </a:cubicBezTo>
                  <a:cubicBezTo>
                    <a:pt x="148" y="321"/>
                    <a:pt x="149" y="316"/>
                    <a:pt x="150" y="311"/>
                  </a:cubicBezTo>
                  <a:lnTo>
                    <a:pt x="169" y="310"/>
                  </a:lnTo>
                  <a:close/>
                  <a:moveTo>
                    <a:pt x="37" y="318"/>
                  </a:moveTo>
                  <a:cubicBezTo>
                    <a:pt x="55" y="316"/>
                    <a:pt x="55" y="316"/>
                    <a:pt x="55" y="316"/>
                  </a:cubicBezTo>
                  <a:cubicBezTo>
                    <a:pt x="63" y="315"/>
                    <a:pt x="70" y="318"/>
                    <a:pt x="71" y="322"/>
                  </a:cubicBezTo>
                  <a:cubicBezTo>
                    <a:pt x="72" y="326"/>
                    <a:pt x="65" y="330"/>
                    <a:pt x="57" y="331"/>
                  </a:cubicBezTo>
                  <a:cubicBezTo>
                    <a:pt x="38" y="333"/>
                    <a:pt x="38" y="333"/>
                    <a:pt x="38" y="333"/>
                  </a:cubicBezTo>
                  <a:lnTo>
                    <a:pt x="37" y="318"/>
                  </a:lnTo>
                  <a:close/>
                  <a:moveTo>
                    <a:pt x="92" y="332"/>
                  </a:moveTo>
                  <a:cubicBezTo>
                    <a:pt x="93" y="327"/>
                    <a:pt x="93" y="322"/>
                    <a:pt x="93" y="316"/>
                  </a:cubicBezTo>
                  <a:cubicBezTo>
                    <a:pt x="94" y="316"/>
                    <a:pt x="95" y="316"/>
                    <a:pt x="95" y="316"/>
                  </a:cubicBezTo>
                  <a:cubicBezTo>
                    <a:pt x="115" y="314"/>
                    <a:pt x="115" y="314"/>
                    <a:pt x="115" y="314"/>
                  </a:cubicBezTo>
                  <a:cubicBezTo>
                    <a:pt x="121" y="313"/>
                    <a:pt x="127" y="316"/>
                    <a:pt x="127" y="321"/>
                  </a:cubicBezTo>
                  <a:cubicBezTo>
                    <a:pt x="128" y="325"/>
                    <a:pt x="123" y="330"/>
                    <a:pt x="117" y="330"/>
                  </a:cubicBezTo>
                  <a:cubicBezTo>
                    <a:pt x="97" y="332"/>
                    <a:pt x="97" y="332"/>
                    <a:pt x="97" y="332"/>
                  </a:cubicBezTo>
                  <a:cubicBezTo>
                    <a:pt x="96" y="332"/>
                    <a:pt x="94" y="332"/>
                    <a:pt x="92" y="332"/>
                  </a:cubicBezTo>
                  <a:close/>
                  <a:moveTo>
                    <a:pt x="38" y="340"/>
                  </a:moveTo>
                  <a:cubicBezTo>
                    <a:pt x="56" y="338"/>
                    <a:pt x="56" y="338"/>
                    <a:pt x="56" y="338"/>
                  </a:cubicBezTo>
                  <a:cubicBezTo>
                    <a:pt x="64" y="337"/>
                    <a:pt x="71" y="339"/>
                    <a:pt x="71" y="342"/>
                  </a:cubicBezTo>
                  <a:cubicBezTo>
                    <a:pt x="72" y="345"/>
                    <a:pt x="66" y="349"/>
                    <a:pt x="58" y="350"/>
                  </a:cubicBezTo>
                  <a:cubicBezTo>
                    <a:pt x="39" y="352"/>
                    <a:pt x="39" y="352"/>
                    <a:pt x="39" y="352"/>
                  </a:cubicBezTo>
                  <a:lnTo>
                    <a:pt x="38" y="340"/>
                  </a:lnTo>
                  <a:close/>
                  <a:moveTo>
                    <a:pt x="91" y="349"/>
                  </a:moveTo>
                  <a:cubicBezTo>
                    <a:pt x="91" y="345"/>
                    <a:pt x="92" y="341"/>
                    <a:pt x="92" y="337"/>
                  </a:cubicBezTo>
                  <a:cubicBezTo>
                    <a:pt x="92" y="337"/>
                    <a:pt x="92" y="337"/>
                    <a:pt x="93" y="337"/>
                  </a:cubicBezTo>
                  <a:cubicBezTo>
                    <a:pt x="111" y="335"/>
                    <a:pt x="111" y="335"/>
                    <a:pt x="111" y="335"/>
                  </a:cubicBezTo>
                  <a:cubicBezTo>
                    <a:pt x="117" y="334"/>
                    <a:pt x="122" y="337"/>
                    <a:pt x="123" y="340"/>
                  </a:cubicBezTo>
                  <a:cubicBezTo>
                    <a:pt x="123" y="343"/>
                    <a:pt x="118" y="347"/>
                    <a:pt x="112" y="347"/>
                  </a:cubicBezTo>
                  <a:cubicBezTo>
                    <a:pt x="94" y="349"/>
                    <a:pt x="94" y="349"/>
                    <a:pt x="94" y="349"/>
                  </a:cubicBezTo>
                  <a:cubicBezTo>
                    <a:pt x="93" y="349"/>
                    <a:pt x="92" y="349"/>
                    <a:pt x="91" y="349"/>
                  </a:cubicBezTo>
                  <a:close/>
                  <a:moveTo>
                    <a:pt x="39" y="356"/>
                  </a:moveTo>
                  <a:cubicBezTo>
                    <a:pt x="55" y="353"/>
                    <a:pt x="55" y="353"/>
                    <a:pt x="55" y="353"/>
                  </a:cubicBezTo>
                  <a:cubicBezTo>
                    <a:pt x="63" y="352"/>
                    <a:pt x="70" y="354"/>
                    <a:pt x="71" y="357"/>
                  </a:cubicBezTo>
                  <a:cubicBezTo>
                    <a:pt x="72" y="361"/>
                    <a:pt x="66" y="364"/>
                    <a:pt x="58" y="365"/>
                  </a:cubicBezTo>
                  <a:cubicBezTo>
                    <a:pt x="40" y="368"/>
                    <a:pt x="40" y="368"/>
                    <a:pt x="40" y="368"/>
                  </a:cubicBezTo>
                  <a:lnTo>
                    <a:pt x="39" y="356"/>
                  </a:lnTo>
                  <a:close/>
                </a:path>
              </a:pathLst>
            </a:custGeom>
            <a:solidFill>
              <a:srgbClr val="25B8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83" name="Freeform 671"/>
            <p:cNvSpPr>
              <a:spLocks noEditPoints="1"/>
            </p:cNvSpPr>
            <p:nvPr/>
          </p:nvSpPr>
          <p:spPr bwMode="auto">
            <a:xfrm>
              <a:off x="6359228" y="3606973"/>
              <a:ext cx="896240" cy="1158268"/>
            </a:xfrm>
            <a:custGeom>
              <a:avLst/>
              <a:gdLst>
                <a:gd name="T0" fmla="*/ 135 w 447"/>
                <a:gd name="T1" fmla="*/ 14 h 579"/>
                <a:gd name="T2" fmla="*/ 79 w 447"/>
                <a:gd name="T3" fmla="*/ 171 h 579"/>
                <a:gd name="T4" fmla="*/ 37 w 447"/>
                <a:gd name="T5" fmla="*/ 187 h 579"/>
                <a:gd name="T6" fmla="*/ 14 w 447"/>
                <a:gd name="T7" fmla="*/ 204 h 579"/>
                <a:gd name="T8" fmla="*/ 14 w 447"/>
                <a:gd name="T9" fmla="*/ 205 h 579"/>
                <a:gd name="T10" fmla="*/ 26 w 447"/>
                <a:gd name="T11" fmla="*/ 204 h 579"/>
                <a:gd name="T12" fmla="*/ 3 w 447"/>
                <a:gd name="T13" fmla="*/ 229 h 579"/>
                <a:gd name="T14" fmla="*/ 0 w 447"/>
                <a:gd name="T15" fmla="*/ 230 h 579"/>
                <a:gd name="T16" fmla="*/ 5 w 447"/>
                <a:gd name="T17" fmla="*/ 233 h 579"/>
                <a:gd name="T18" fmla="*/ 36 w 447"/>
                <a:gd name="T19" fmla="*/ 228 h 579"/>
                <a:gd name="T20" fmla="*/ 29 w 447"/>
                <a:gd name="T21" fmla="*/ 243 h 579"/>
                <a:gd name="T22" fmla="*/ 29 w 447"/>
                <a:gd name="T23" fmla="*/ 244 h 579"/>
                <a:gd name="T24" fmla="*/ 58 w 447"/>
                <a:gd name="T25" fmla="*/ 241 h 579"/>
                <a:gd name="T26" fmla="*/ 85 w 447"/>
                <a:gd name="T27" fmla="*/ 231 h 579"/>
                <a:gd name="T28" fmla="*/ 169 w 447"/>
                <a:gd name="T29" fmla="*/ 451 h 579"/>
                <a:gd name="T30" fmla="*/ 142 w 447"/>
                <a:gd name="T31" fmla="*/ 461 h 579"/>
                <a:gd name="T32" fmla="*/ 118 w 447"/>
                <a:gd name="T33" fmla="*/ 478 h 579"/>
                <a:gd name="T34" fmla="*/ 119 w 447"/>
                <a:gd name="T35" fmla="*/ 479 h 579"/>
                <a:gd name="T36" fmla="*/ 134 w 447"/>
                <a:gd name="T37" fmla="*/ 486 h 579"/>
                <a:gd name="T38" fmla="*/ 108 w 447"/>
                <a:gd name="T39" fmla="*/ 503 h 579"/>
                <a:gd name="T40" fmla="*/ 107 w 447"/>
                <a:gd name="T41" fmla="*/ 509 h 579"/>
                <a:gd name="T42" fmla="*/ 109 w 447"/>
                <a:gd name="T43" fmla="*/ 507 h 579"/>
                <a:gd name="T44" fmla="*/ 144 w 447"/>
                <a:gd name="T45" fmla="*/ 510 h 579"/>
                <a:gd name="T46" fmla="*/ 134 w 447"/>
                <a:gd name="T47" fmla="*/ 518 h 579"/>
                <a:gd name="T48" fmla="*/ 134 w 447"/>
                <a:gd name="T49" fmla="*/ 519 h 579"/>
                <a:gd name="T50" fmla="*/ 163 w 447"/>
                <a:gd name="T51" fmla="*/ 515 h 579"/>
                <a:gd name="T52" fmla="*/ 205 w 447"/>
                <a:gd name="T53" fmla="*/ 500 h 579"/>
                <a:gd name="T54" fmla="*/ 352 w 447"/>
                <a:gd name="T55" fmla="*/ 579 h 579"/>
                <a:gd name="T56" fmla="*/ 362 w 447"/>
                <a:gd name="T57" fmla="*/ 575 h 579"/>
                <a:gd name="T58" fmla="*/ 361 w 447"/>
                <a:gd name="T59" fmla="*/ 523 h 579"/>
                <a:gd name="T60" fmla="*/ 389 w 447"/>
                <a:gd name="T61" fmla="*/ 564 h 579"/>
                <a:gd name="T62" fmla="*/ 447 w 447"/>
                <a:gd name="T63" fmla="*/ 427 h 579"/>
                <a:gd name="T64" fmla="*/ 337 w 447"/>
                <a:gd name="T65" fmla="*/ 369 h 579"/>
                <a:gd name="T66" fmla="*/ 279 w 447"/>
                <a:gd name="T67" fmla="*/ 283 h 579"/>
                <a:gd name="T68" fmla="*/ 264 w 447"/>
                <a:gd name="T69" fmla="*/ 180 h 579"/>
                <a:gd name="T70" fmla="*/ 313 w 447"/>
                <a:gd name="T71" fmla="*/ 63 h 579"/>
                <a:gd name="T72" fmla="*/ 173 w 447"/>
                <a:gd name="T73" fmla="*/ 0 h 579"/>
                <a:gd name="T74" fmla="*/ 180 w 447"/>
                <a:gd name="T75" fmla="*/ 50 h 579"/>
                <a:gd name="T76" fmla="*/ 146 w 447"/>
                <a:gd name="T77" fmla="*/ 10 h 579"/>
                <a:gd name="T78" fmla="*/ 357 w 447"/>
                <a:gd name="T79" fmla="*/ 514 h 579"/>
                <a:gd name="T80" fmla="*/ 287 w 447"/>
                <a:gd name="T81" fmla="*/ 500 h 579"/>
                <a:gd name="T82" fmla="*/ 332 w 447"/>
                <a:gd name="T83" fmla="*/ 448 h 579"/>
                <a:gd name="T84" fmla="*/ 274 w 447"/>
                <a:gd name="T85" fmla="*/ 495 h 579"/>
                <a:gd name="T86" fmla="*/ 332 w 447"/>
                <a:gd name="T87" fmla="*/ 448 h 579"/>
                <a:gd name="T88" fmla="*/ 307 w 447"/>
                <a:gd name="T89" fmla="*/ 371 h 579"/>
                <a:gd name="T90" fmla="*/ 318 w 447"/>
                <a:gd name="T91" fmla="*/ 367 h 579"/>
                <a:gd name="T92" fmla="*/ 263 w 447"/>
                <a:gd name="T93" fmla="*/ 258 h 579"/>
                <a:gd name="T94" fmla="*/ 253 w 447"/>
                <a:gd name="T95" fmla="*/ 198 h 579"/>
                <a:gd name="T96" fmla="*/ 305 w 447"/>
                <a:gd name="T97" fmla="*/ 401 h 579"/>
                <a:gd name="T98" fmla="*/ 208 w 447"/>
                <a:gd name="T99" fmla="*/ 436 h 579"/>
                <a:gd name="T100" fmla="*/ 152 w 447"/>
                <a:gd name="T101" fmla="*/ 332 h 579"/>
                <a:gd name="T102" fmla="*/ 124 w 447"/>
                <a:gd name="T103" fmla="*/ 216 h 579"/>
                <a:gd name="T104" fmla="*/ 220 w 447"/>
                <a:gd name="T105" fmla="*/ 177 h 579"/>
                <a:gd name="T106" fmla="*/ 200 w 447"/>
                <a:gd name="T107" fmla="*/ 103 h 579"/>
                <a:gd name="T108" fmla="*/ 111 w 447"/>
                <a:gd name="T109" fmla="*/ 161 h 579"/>
                <a:gd name="T110" fmla="*/ 200 w 447"/>
                <a:gd name="T111" fmla="*/ 103 h 579"/>
                <a:gd name="T112" fmla="*/ 197 w 447"/>
                <a:gd name="T113" fmla="*/ 94 h 579"/>
                <a:gd name="T114" fmla="*/ 153 w 447"/>
                <a:gd name="T115" fmla="*/ 7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47" h="579">
                  <a:moveTo>
                    <a:pt x="146" y="10"/>
                  </a:moveTo>
                  <a:cubicBezTo>
                    <a:pt x="135" y="14"/>
                    <a:pt x="135" y="14"/>
                    <a:pt x="135" y="14"/>
                  </a:cubicBezTo>
                  <a:cubicBezTo>
                    <a:pt x="164" y="88"/>
                    <a:pt x="111" y="146"/>
                    <a:pt x="94" y="165"/>
                  </a:cubicBezTo>
                  <a:cubicBezTo>
                    <a:pt x="79" y="171"/>
                    <a:pt x="79" y="171"/>
                    <a:pt x="79" y="171"/>
                  </a:cubicBezTo>
                  <a:cubicBezTo>
                    <a:pt x="79" y="171"/>
                    <a:pt x="79" y="171"/>
                    <a:pt x="79" y="171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14" y="204"/>
                    <a:pt x="14" y="204"/>
                    <a:pt x="14" y="204"/>
                  </a:cubicBezTo>
                  <a:cubicBezTo>
                    <a:pt x="13" y="204"/>
                    <a:pt x="13" y="204"/>
                    <a:pt x="13" y="204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26" y="204"/>
                    <a:pt x="26" y="204"/>
                    <a:pt x="26" y="204"/>
                  </a:cubicBezTo>
                  <a:cubicBezTo>
                    <a:pt x="29" y="211"/>
                    <a:pt x="29" y="211"/>
                    <a:pt x="29" y="211"/>
                  </a:cubicBezTo>
                  <a:cubicBezTo>
                    <a:pt x="3" y="229"/>
                    <a:pt x="3" y="229"/>
                    <a:pt x="3" y="229"/>
                  </a:cubicBezTo>
                  <a:cubicBezTo>
                    <a:pt x="3" y="228"/>
                    <a:pt x="3" y="228"/>
                    <a:pt x="3" y="228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1" y="234"/>
                    <a:pt x="1" y="234"/>
                    <a:pt x="1" y="234"/>
                  </a:cubicBezTo>
                  <a:cubicBezTo>
                    <a:pt x="5" y="233"/>
                    <a:pt x="5" y="233"/>
                    <a:pt x="5" y="233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36" y="228"/>
                    <a:pt x="36" y="228"/>
                    <a:pt x="36" y="228"/>
                  </a:cubicBezTo>
                  <a:cubicBezTo>
                    <a:pt x="39" y="236"/>
                    <a:pt x="39" y="236"/>
                    <a:pt x="39" y="236"/>
                  </a:cubicBezTo>
                  <a:cubicBezTo>
                    <a:pt x="29" y="243"/>
                    <a:pt x="29" y="243"/>
                    <a:pt x="29" y="243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9" y="244"/>
                    <a:pt x="29" y="244"/>
                    <a:pt x="29" y="244"/>
                  </a:cubicBezTo>
                  <a:cubicBezTo>
                    <a:pt x="29" y="244"/>
                    <a:pt x="29" y="244"/>
                    <a:pt x="29" y="244"/>
                  </a:cubicBezTo>
                  <a:cubicBezTo>
                    <a:pt x="58" y="241"/>
                    <a:pt x="58" y="241"/>
                    <a:pt x="58" y="241"/>
                  </a:cubicBezTo>
                  <a:cubicBezTo>
                    <a:pt x="58" y="242"/>
                    <a:pt x="58" y="242"/>
                    <a:pt x="58" y="242"/>
                  </a:cubicBezTo>
                  <a:cubicBezTo>
                    <a:pt x="85" y="231"/>
                    <a:pt x="85" y="231"/>
                    <a:pt x="85" y="231"/>
                  </a:cubicBezTo>
                  <a:cubicBezTo>
                    <a:pt x="127" y="341"/>
                    <a:pt x="127" y="341"/>
                    <a:pt x="127" y="341"/>
                  </a:cubicBezTo>
                  <a:cubicBezTo>
                    <a:pt x="169" y="451"/>
                    <a:pt x="169" y="451"/>
                    <a:pt x="169" y="451"/>
                  </a:cubicBezTo>
                  <a:cubicBezTo>
                    <a:pt x="142" y="461"/>
                    <a:pt x="142" y="461"/>
                    <a:pt x="142" y="461"/>
                  </a:cubicBezTo>
                  <a:cubicBezTo>
                    <a:pt x="142" y="461"/>
                    <a:pt x="142" y="461"/>
                    <a:pt x="142" y="461"/>
                  </a:cubicBezTo>
                  <a:cubicBezTo>
                    <a:pt x="119" y="478"/>
                    <a:pt x="119" y="478"/>
                    <a:pt x="119" y="478"/>
                  </a:cubicBezTo>
                  <a:cubicBezTo>
                    <a:pt x="118" y="478"/>
                    <a:pt x="118" y="478"/>
                    <a:pt x="118" y="478"/>
                  </a:cubicBezTo>
                  <a:cubicBezTo>
                    <a:pt x="119" y="480"/>
                    <a:pt x="119" y="480"/>
                    <a:pt x="119" y="480"/>
                  </a:cubicBezTo>
                  <a:cubicBezTo>
                    <a:pt x="119" y="479"/>
                    <a:pt x="119" y="479"/>
                    <a:pt x="119" y="479"/>
                  </a:cubicBezTo>
                  <a:cubicBezTo>
                    <a:pt x="131" y="478"/>
                    <a:pt x="131" y="478"/>
                    <a:pt x="131" y="478"/>
                  </a:cubicBezTo>
                  <a:cubicBezTo>
                    <a:pt x="134" y="486"/>
                    <a:pt x="134" y="486"/>
                    <a:pt x="134" y="486"/>
                  </a:cubicBezTo>
                  <a:cubicBezTo>
                    <a:pt x="108" y="504"/>
                    <a:pt x="108" y="504"/>
                    <a:pt x="108" y="504"/>
                  </a:cubicBezTo>
                  <a:cubicBezTo>
                    <a:pt x="108" y="503"/>
                    <a:pt x="108" y="503"/>
                    <a:pt x="108" y="503"/>
                  </a:cubicBezTo>
                  <a:cubicBezTo>
                    <a:pt x="105" y="505"/>
                    <a:pt x="105" y="505"/>
                    <a:pt x="105" y="505"/>
                  </a:cubicBezTo>
                  <a:cubicBezTo>
                    <a:pt x="107" y="509"/>
                    <a:pt x="107" y="509"/>
                    <a:pt x="107" y="509"/>
                  </a:cubicBezTo>
                  <a:cubicBezTo>
                    <a:pt x="110" y="508"/>
                    <a:pt x="110" y="508"/>
                    <a:pt x="110" y="508"/>
                  </a:cubicBezTo>
                  <a:cubicBezTo>
                    <a:pt x="109" y="507"/>
                    <a:pt x="109" y="507"/>
                    <a:pt x="109" y="507"/>
                  </a:cubicBezTo>
                  <a:cubicBezTo>
                    <a:pt x="141" y="503"/>
                    <a:pt x="141" y="503"/>
                    <a:pt x="141" y="503"/>
                  </a:cubicBezTo>
                  <a:cubicBezTo>
                    <a:pt x="144" y="510"/>
                    <a:pt x="144" y="510"/>
                    <a:pt x="144" y="510"/>
                  </a:cubicBezTo>
                  <a:cubicBezTo>
                    <a:pt x="134" y="518"/>
                    <a:pt x="134" y="518"/>
                    <a:pt x="134" y="518"/>
                  </a:cubicBezTo>
                  <a:cubicBezTo>
                    <a:pt x="134" y="518"/>
                    <a:pt x="134" y="518"/>
                    <a:pt x="134" y="518"/>
                  </a:cubicBezTo>
                  <a:cubicBezTo>
                    <a:pt x="134" y="519"/>
                    <a:pt x="134" y="519"/>
                    <a:pt x="134" y="519"/>
                  </a:cubicBezTo>
                  <a:cubicBezTo>
                    <a:pt x="134" y="519"/>
                    <a:pt x="134" y="519"/>
                    <a:pt x="134" y="519"/>
                  </a:cubicBezTo>
                  <a:cubicBezTo>
                    <a:pt x="163" y="515"/>
                    <a:pt x="163" y="515"/>
                    <a:pt x="163" y="515"/>
                  </a:cubicBezTo>
                  <a:cubicBezTo>
                    <a:pt x="163" y="515"/>
                    <a:pt x="163" y="515"/>
                    <a:pt x="163" y="515"/>
                  </a:cubicBezTo>
                  <a:cubicBezTo>
                    <a:pt x="205" y="499"/>
                    <a:pt x="205" y="499"/>
                    <a:pt x="205" y="499"/>
                  </a:cubicBezTo>
                  <a:cubicBezTo>
                    <a:pt x="205" y="499"/>
                    <a:pt x="205" y="500"/>
                    <a:pt x="205" y="500"/>
                  </a:cubicBezTo>
                  <a:cubicBezTo>
                    <a:pt x="220" y="494"/>
                    <a:pt x="220" y="494"/>
                    <a:pt x="220" y="494"/>
                  </a:cubicBezTo>
                  <a:cubicBezTo>
                    <a:pt x="245" y="497"/>
                    <a:pt x="323" y="504"/>
                    <a:pt x="352" y="579"/>
                  </a:cubicBezTo>
                  <a:cubicBezTo>
                    <a:pt x="360" y="576"/>
                    <a:pt x="360" y="576"/>
                    <a:pt x="360" y="576"/>
                  </a:cubicBezTo>
                  <a:cubicBezTo>
                    <a:pt x="362" y="575"/>
                    <a:pt x="362" y="575"/>
                    <a:pt x="362" y="575"/>
                  </a:cubicBezTo>
                  <a:cubicBezTo>
                    <a:pt x="355" y="558"/>
                    <a:pt x="346" y="544"/>
                    <a:pt x="336" y="533"/>
                  </a:cubicBezTo>
                  <a:cubicBezTo>
                    <a:pt x="361" y="523"/>
                    <a:pt x="361" y="523"/>
                    <a:pt x="361" y="523"/>
                  </a:cubicBezTo>
                  <a:cubicBezTo>
                    <a:pt x="378" y="568"/>
                    <a:pt x="378" y="568"/>
                    <a:pt x="378" y="568"/>
                  </a:cubicBezTo>
                  <a:cubicBezTo>
                    <a:pt x="389" y="564"/>
                    <a:pt x="389" y="564"/>
                    <a:pt x="389" y="564"/>
                  </a:cubicBezTo>
                  <a:cubicBezTo>
                    <a:pt x="350" y="462"/>
                    <a:pt x="350" y="462"/>
                    <a:pt x="350" y="462"/>
                  </a:cubicBezTo>
                  <a:cubicBezTo>
                    <a:pt x="447" y="427"/>
                    <a:pt x="447" y="427"/>
                    <a:pt x="447" y="427"/>
                  </a:cubicBezTo>
                  <a:cubicBezTo>
                    <a:pt x="415" y="341"/>
                    <a:pt x="415" y="341"/>
                    <a:pt x="415" y="341"/>
                  </a:cubicBezTo>
                  <a:cubicBezTo>
                    <a:pt x="337" y="369"/>
                    <a:pt x="337" y="369"/>
                    <a:pt x="337" y="369"/>
                  </a:cubicBezTo>
                  <a:cubicBezTo>
                    <a:pt x="279" y="284"/>
                    <a:pt x="279" y="284"/>
                    <a:pt x="279" y="284"/>
                  </a:cubicBezTo>
                  <a:cubicBezTo>
                    <a:pt x="279" y="283"/>
                    <a:pt x="279" y="283"/>
                    <a:pt x="279" y="283"/>
                  </a:cubicBezTo>
                  <a:cubicBezTo>
                    <a:pt x="278" y="281"/>
                    <a:pt x="278" y="281"/>
                    <a:pt x="278" y="281"/>
                  </a:cubicBezTo>
                  <a:cubicBezTo>
                    <a:pt x="264" y="180"/>
                    <a:pt x="264" y="180"/>
                    <a:pt x="264" y="180"/>
                  </a:cubicBezTo>
                  <a:cubicBezTo>
                    <a:pt x="345" y="148"/>
                    <a:pt x="345" y="148"/>
                    <a:pt x="345" y="148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212" y="102"/>
                    <a:pt x="212" y="102"/>
                    <a:pt x="212" y="102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54" y="59"/>
                    <a:pt x="154" y="59"/>
                    <a:pt x="154" y="59"/>
                  </a:cubicBezTo>
                  <a:cubicBezTo>
                    <a:pt x="154" y="44"/>
                    <a:pt x="152" y="28"/>
                    <a:pt x="146" y="10"/>
                  </a:cubicBezTo>
                  <a:close/>
                  <a:moveTo>
                    <a:pt x="344" y="479"/>
                  </a:moveTo>
                  <a:cubicBezTo>
                    <a:pt x="357" y="514"/>
                    <a:pt x="357" y="514"/>
                    <a:pt x="357" y="514"/>
                  </a:cubicBezTo>
                  <a:cubicBezTo>
                    <a:pt x="328" y="526"/>
                    <a:pt x="328" y="526"/>
                    <a:pt x="328" y="526"/>
                  </a:cubicBezTo>
                  <a:cubicBezTo>
                    <a:pt x="315" y="514"/>
                    <a:pt x="301" y="506"/>
                    <a:pt x="287" y="500"/>
                  </a:cubicBezTo>
                  <a:lnTo>
                    <a:pt x="344" y="479"/>
                  </a:lnTo>
                  <a:close/>
                  <a:moveTo>
                    <a:pt x="332" y="448"/>
                  </a:moveTo>
                  <a:cubicBezTo>
                    <a:pt x="340" y="470"/>
                    <a:pt x="340" y="470"/>
                    <a:pt x="340" y="470"/>
                  </a:cubicBezTo>
                  <a:cubicBezTo>
                    <a:pt x="274" y="495"/>
                    <a:pt x="274" y="495"/>
                    <a:pt x="274" y="495"/>
                  </a:cubicBezTo>
                  <a:cubicBezTo>
                    <a:pt x="259" y="490"/>
                    <a:pt x="246" y="487"/>
                    <a:pt x="235" y="485"/>
                  </a:cubicBezTo>
                  <a:lnTo>
                    <a:pt x="332" y="448"/>
                  </a:lnTo>
                  <a:close/>
                  <a:moveTo>
                    <a:pt x="318" y="367"/>
                  </a:moveTo>
                  <a:cubicBezTo>
                    <a:pt x="307" y="371"/>
                    <a:pt x="307" y="371"/>
                    <a:pt x="307" y="371"/>
                  </a:cubicBezTo>
                  <a:cubicBezTo>
                    <a:pt x="285" y="316"/>
                    <a:pt x="285" y="316"/>
                    <a:pt x="285" y="316"/>
                  </a:cubicBezTo>
                  <a:lnTo>
                    <a:pt x="318" y="367"/>
                  </a:lnTo>
                  <a:close/>
                  <a:moveTo>
                    <a:pt x="253" y="198"/>
                  </a:moveTo>
                  <a:cubicBezTo>
                    <a:pt x="263" y="258"/>
                    <a:pt x="263" y="258"/>
                    <a:pt x="263" y="258"/>
                  </a:cubicBezTo>
                  <a:cubicBezTo>
                    <a:pt x="242" y="203"/>
                    <a:pt x="242" y="203"/>
                    <a:pt x="242" y="203"/>
                  </a:cubicBezTo>
                  <a:lnTo>
                    <a:pt x="253" y="198"/>
                  </a:lnTo>
                  <a:close/>
                  <a:moveTo>
                    <a:pt x="263" y="290"/>
                  </a:moveTo>
                  <a:cubicBezTo>
                    <a:pt x="305" y="401"/>
                    <a:pt x="305" y="401"/>
                    <a:pt x="305" y="401"/>
                  </a:cubicBezTo>
                  <a:cubicBezTo>
                    <a:pt x="215" y="435"/>
                    <a:pt x="215" y="435"/>
                    <a:pt x="215" y="435"/>
                  </a:cubicBezTo>
                  <a:cubicBezTo>
                    <a:pt x="208" y="436"/>
                    <a:pt x="208" y="436"/>
                    <a:pt x="208" y="436"/>
                  </a:cubicBezTo>
                  <a:cubicBezTo>
                    <a:pt x="194" y="441"/>
                    <a:pt x="194" y="441"/>
                    <a:pt x="194" y="441"/>
                  </a:cubicBezTo>
                  <a:cubicBezTo>
                    <a:pt x="152" y="332"/>
                    <a:pt x="152" y="332"/>
                    <a:pt x="152" y="332"/>
                  </a:cubicBezTo>
                  <a:cubicBezTo>
                    <a:pt x="110" y="222"/>
                    <a:pt x="110" y="222"/>
                    <a:pt x="110" y="222"/>
                  </a:cubicBezTo>
                  <a:cubicBezTo>
                    <a:pt x="124" y="216"/>
                    <a:pt x="124" y="216"/>
                    <a:pt x="124" y="216"/>
                  </a:cubicBezTo>
                  <a:cubicBezTo>
                    <a:pt x="129" y="212"/>
                    <a:pt x="129" y="212"/>
                    <a:pt x="129" y="212"/>
                  </a:cubicBezTo>
                  <a:cubicBezTo>
                    <a:pt x="220" y="177"/>
                    <a:pt x="220" y="177"/>
                    <a:pt x="220" y="177"/>
                  </a:cubicBezTo>
                  <a:lnTo>
                    <a:pt x="263" y="290"/>
                  </a:lnTo>
                  <a:close/>
                  <a:moveTo>
                    <a:pt x="200" y="103"/>
                  </a:moveTo>
                  <a:cubicBezTo>
                    <a:pt x="208" y="124"/>
                    <a:pt x="208" y="124"/>
                    <a:pt x="208" y="124"/>
                  </a:cubicBezTo>
                  <a:cubicBezTo>
                    <a:pt x="111" y="161"/>
                    <a:pt x="111" y="161"/>
                    <a:pt x="111" y="161"/>
                  </a:cubicBezTo>
                  <a:cubicBezTo>
                    <a:pt x="117" y="153"/>
                    <a:pt x="125" y="142"/>
                    <a:pt x="133" y="128"/>
                  </a:cubicBezTo>
                  <a:lnTo>
                    <a:pt x="200" y="103"/>
                  </a:lnTo>
                  <a:close/>
                  <a:moveTo>
                    <a:pt x="183" y="58"/>
                  </a:moveTo>
                  <a:cubicBezTo>
                    <a:pt x="197" y="94"/>
                    <a:pt x="197" y="94"/>
                    <a:pt x="197" y="94"/>
                  </a:cubicBezTo>
                  <a:cubicBezTo>
                    <a:pt x="139" y="116"/>
                    <a:pt x="139" y="116"/>
                    <a:pt x="139" y="116"/>
                  </a:cubicBezTo>
                  <a:cubicBezTo>
                    <a:pt x="146" y="102"/>
                    <a:pt x="151" y="87"/>
                    <a:pt x="153" y="70"/>
                  </a:cubicBezTo>
                  <a:lnTo>
                    <a:pt x="183" y="58"/>
                  </a:lnTo>
                  <a:close/>
                </a:path>
              </a:pathLst>
            </a:custGeom>
            <a:solidFill>
              <a:srgbClr val="F29C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84" name="Freeform 672"/>
            <p:cNvSpPr/>
            <p:nvPr/>
          </p:nvSpPr>
          <p:spPr bwMode="auto">
            <a:xfrm>
              <a:off x="8249032" y="5421912"/>
              <a:ext cx="53475" cy="53475"/>
            </a:xfrm>
            <a:custGeom>
              <a:avLst/>
              <a:gdLst>
                <a:gd name="T0" fmla="*/ 12 w 27"/>
                <a:gd name="T1" fmla="*/ 27 h 27"/>
                <a:gd name="T2" fmla="*/ 13 w 27"/>
                <a:gd name="T3" fmla="*/ 27 h 27"/>
                <a:gd name="T4" fmla="*/ 26 w 27"/>
                <a:gd name="T5" fmla="*/ 15 h 27"/>
                <a:gd name="T6" fmla="*/ 16 w 27"/>
                <a:gd name="T7" fmla="*/ 1 h 27"/>
                <a:gd name="T8" fmla="*/ 15 w 27"/>
                <a:gd name="T9" fmla="*/ 1 h 27"/>
                <a:gd name="T10" fmla="*/ 0 w 27"/>
                <a:gd name="T11" fmla="*/ 12 h 27"/>
                <a:gd name="T12" fmla="*/ 12 w 27"/>
                <a:gd name="T1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7">
                  <a:moveTo>
                    <a:pt x="12" y="27"/>
                  </a:moveTo>
                  <a:cubicBezTo>
                    <a:pt x="12" y="27"/>
                    <a:pt x="13" y="27"/>
                    <a:pt x="13" y="27"/>
                  </a:cubicBezTo>
                  <a:cubicBezTo>
                    <a:pt x="20" y="27"/>
                    <a:pt x="26" y="22"/>
                    <a:pt x="26" y="15"/>
                  </a:cubicBezTo>
                  <a:cubicBezTo>
                    <a:pt x="27" y="8"/>
                    <a:pt x="23" y="2"/>
                    <a:pt x="16" y="1"/>
                  </a:cubicBezTo>
                  <a:cubicBezTo>
                    <a:pt x="16" y="1"/>
                    <a:pt x="15" y="1"/>
                    <a:pt x="15" y="1"/>
                  </a:cubicBezTo>
                  <a:cubicBezTo>
                    <a:pt x="7" y="0"/>
                    <a:pt x="1" y="5"/>
                    <a:pt x="0" y="12"/>
                  </a:cubicBezTo>
                  <a:cubicBezTo>
                    <a:pt x="0" y="20"/>
                    <a:pt x="5" y="26"/>
                    <a:pt x="1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85" name="Freeform 673"/>
            <p:cNvSpPr>
              <a:spLocks noEditPoints="1"/>
            </p:cNvSpPr>
            <p:nvPr/>
          </p:nvSpPr>
          <p:spPr bwMode="auto">
            <a:xfrm>
              <a:off x="7988075" y="5091437"/>
              <a:ext cx="595711" cy="850252"/>
            </a:xfrm>
            <a:custGeom>
              <a:avLst/>
              <a:gdLst>
                <a:gd name="T0" fmla="*/ 8 w 297"/>
                <a:gd name="T1" fmla="*/ 272 h 425"/>
                <a:gd name="T2" fmla="*/ 10 w 297"/>
                <a:gd name="T3" fmla="*/ 369 h 425"/>
                <a:gd name="T4" fmla="*/ 13 w 297"/>
                <a:gd name="T5" fmla="*/ 397 h 425"/>
                <a:gd name="T6" fmla="*/ 25 w 297"/>
                <a:gd name="T7" fmla="*/ 388 h 425"/>
                <a:gd name="T8" fmla="*/ 93 w 297"/>
                <a:gd name="T9" fmla="*/ 378 h 425"/>
                <a:gd name="T10" fmla="*/ 169 w 297"/>
                <a:gd name="T11" fmla="*/ 289 h 425"/>
                <a:gd name="T12" fmla="*/ 168 w 297"/>
                <a:gd name="T13" fmla="*/ 402 h 425"/>
                <a:gd name="T14" fmla="*/ 227 w 297"/>
                <a:gd name="T15" fmla="*/ 425 h 425"/>
                <a:gd name="T16" fmla="*/ 240 w 297"/>
                <a:gd name="T17" fmla="*/ 410 h 425"/>
                <a:gd name="T18" fmla="*/ 262 w 297"/>
                <a:gd name="T19" fmla="*/ 298 h 425"/>
                <a:gd name="T20" fmla="*/ 279 w 297"/>
                <a:gd name="T21" fmla="*/ 197 h 425"/>
                <a:gd name="T22" fmla="*/ 28 w 297"/>
                <a:gd name="T23" fmla="*/ 0 h 425"/>
                <a:gd name="T24" fmla="*/ 254 w 297"/>
                <a:gd name="T25" fmla="*/ 35 h 425"/>
                <a:gd name="T26" fmla="*/ 250 w 297"/>
                <a:gd name="T27" fmla="*/ 74 h 425"/>
                <a:gd name="T28" fmla="*/ 257 w 297"/>
                <a:gd name="T29" fmla="*/ 170 h 425"/>
                <a:gd name="T30" fmla="*/ 237 w 297"/>
                <a:gd name="T31" fmla="*/ 197 h 425"/>
                <a:gd name="T32" fmla="*/ 235 w 297"/>
                <a:gd name="T33" fmla="*/ 296 h 425"/>
                <a:gd name="T34" fmla="*/ 215 w 297"/>
                <a:gd name="T35" fmla="*/ 363 h 425"/>
                <a:gd name="T36" fmla="*/ 241 w 297"/>
                <a:gd name="T37" fmla="*/ 73 h 425"/>
                <a:gd name="T38" fmla="*/ 245 w 297"/>
                <a:gd name="T39" fmla="*/ 34 h 425"/>
                <a:gd name="T40" fmla="*/ 228 w 297"/>
                <a:gd name="T41" fmla="*/ 196 h 425"/>
                <a:gd name="T42" fmla="*/ 214 w 297"/>
                <a:gd name="T43" fmla="*/ 165 h 425"/>
                <a:gd name="T44" fmla="*/ 202 w 297"/>
                <a:gd name="T45" fmla="*/ 362 h 425"/>
                <a:gd name="T46" fmla="*/ 196 w 297"/>
                <a:gd name="T47" fmla="*/ 292 h 425"/>
                <a:gd name="T48" fmla="*/ 111 w 297"/>
                <a:gd name="T49" fmla="*/ 233 h 425"/>
                <a:gd name="T50" fmla="*/ 131 w 297"/>
                <a:gd name="T51" fmla="*/ 271 h 425"/>
                <a:gd name="T52" fmla="*/ 135 w 297"/>
                <a:gd name="T53" fmla="*/ 236 h 425"/>
                <a:gd name="T54" fmla="*/ 139 w 297"/>
                <a:gd name="T55" fmla="*/ 272 h 425"/>
                <a:gd name="T56" fmla="*/ 147 w 297"/>
                <a:gd name="T57" fmla="*/ 273 h 425"/>
                <a:gd name="T58" fmla="*/ 159 w 297"/>
                <a:gd name="T59" fmla="*/ 238 h 425"/>
                <a:gd name="T60" fmla="*/ 163 w 297"/>
                <a:gd name="T61" fmla="*/ 25 h 425"/>
                <a:gd name="T62" fmla="*/ 159 w 297"/>
                <a:gd name="T63" fmla="*/ 64 h 425"/>
                <a:gd name="T64" fmla="*/ 155 w 297"/>
                <a:gd name="T65" fmla="*/ 24 h 425"/>
                <a:gd name="T66" fmla="*/ 138 w 297"/>
                <a:gd name="T67" fmla="*/ 23 h 425"/>
                <a:gd name="T68" fmla="*/ 176 w 297"/>
                <a:gd name="T69" fmla="*/ 182 h 425"/>
                <a:gd name="T70" fmla="*/ 111 w 297"/>
                <a:gd name="T71" fmla="*/ 175 h 425"/>
                <a:gd name="T72" fmla="*/ 30 w 297"/>
                <a:gd name="T73" fmla="*/ 344 h 425"/>
                <a:gd name="T74" fmla="*/ 43 w 297"/>
                <a:gd name="T75" fmla="*/ 345 h 425"/>
                <a:gd name="T76" fmla="*/ 69 w 297"/>
                <a:gd name="T77" fmla="*/ 348 h 425"/>
                <a:gd name="T78" fmla="*/ 63 w 297"/>
                <a:gd name="T79" fmla="*/ 278 h 425"/>
                <a:gd name="T80" fmla="*/ 74 w 297"/>
                <a:gd name="T81" fmla="*/ 180 h 425"/>
                <a:gd name="T82" fmla="*/ 60 w 297"/>
                <a:gd name="T83" fmla="*/ 149 h 425"/>
                <a:gd name="T84" fmla="*/ 90 w 297"/>
                <a:gd name="T85" fmla="*/ 18 h 425"/>
                <a:gd name="T86" fmla="*/ 73 w 297"/>
                <a:gd name="T87" fmla="*/ 16 h 425"/>
                <a:gd name="T88" fmla="*/ 39 w 297"/>
                <a:gd name="T89" fmla="*/ 185 h 425"/>
                <a:gd name="T90" fmla="*/ 52 w 297"/>
                <a:gd name="T91" fmla="*/ 149 h 425"/>
                <a:gd name="T92" fmla="*/ 64 w 297"/>
                <a:gd name="T93" fmla="*/ 15 h 425"/>
                <a:gd name="T94" fmla="*/ 47 w 297"/>
                <a:gd name="T95" fmla="*/ 13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97" h="425">
                  <a:moveTo>
                    <a:pt x="18" y="170"/>
                  </a:moveTo>
                  <a:cubicBezTo>
                    <a:pt x="18" y="170"/>
                    <a:pt x="18" y="170"/>
                    <a:pt x="18" y="170"/>
                  </a:cubicBezTo>
                  <a:cubicBezTo>
                    <a:pt x="8" y="272"/>
                    <a:pt x="8" y="272"/>
                    <a:pt x="8" y="272"/>
                  </a:cubicBezTo>
                  <a:cubicBezTo>
                    <a:pt x="10" y="272"/>
                    <a:pt x="10" y="272"/>
                    <a:pt x="10" y="272"/>
                  </a:cubicBezTo>
                  <a:cubicBezTo>
                    <a:pt x="0" y="368"/>
                    <a:pt x="0" y="368"/>
                    <a:pt x="0" y="368"/>
                  </a:cubicBezTo>
                  <a:cubicBezTo>
                    <a:pt x="10" y="369"/>
                    <a:pt x="10" y="369"/>
                    <a:pt x="10" y="369"/>
                  </a:cubicBezTo>
                  <a:cubicBezTo>
                    <a:pt x="9" y="386"/>
                    <a:pt x="9" y="386"/>
                    <a:pt x="9" y="386"/>
                  </a:cubicBezTo>
                  <a:cubicBezTo>
                    <a:pt x="14" y="386"/>
                    <a:pt x="14" y="386"/>
                    <a:pt x="14" y="386"/>
                  </a:cubicBezTo>
                  <a:cubicBezTo>
                    <a:pt x="13" y="397"/>
                    <a:pt x="13" y="397"/>
                    <a:pt x="13" y="397"/>
                  </a:cubicBezTo>
                  <a:cubicBezTo>
                    <a:pt x="18" y="404"/>
                    <a:pt x="18" y="404"/>
                    <a:pt x="18" y="404"/>
                  </a:cubicBezTo>
                  <a:cubicBezTo>
                    <a:pt x="24" y="399"/>
                    <a:pt x="24" y="399"/>
                    <a:pt x="24" y="399"/>
                  </a:cubicBezTo>
                  <a:cubicBezTo>
                    <a:pt x="25" y="388"/>
                    <a:pt x="25" y="388"/>
                    <a:pt x="25" y="388"/>
                  </a:cubicBezTo>
                  <a:cubicBezTo>
                    <a:pt x="81" y="393"/>
                    <a:pt x="81" y="393"/>
                    <a:pt x="81" y="393"/>
                  </a:cubicBezTo>
                  <a:cubicBezTo>
                    <a:pt x="83" y="377"/>
                    <a:pt x="83" y="377"/>
                    <a:pt x="83" y="377"/>
                  </a:cubicBezTo>
                  <a:cubicBezTo>
                    <a:pt x="93" y="378"/>
                    <a:pt x="93" y="378"/>
                    <a:pt x="93" y="378"/>
                  </a:cubicBezTo>
                  <a:cubicBezTo>
                    <a:pt x="103" y="282"/>
                    <a:pt x="103" y="282"/>
                    <a:pt x="103" y="282"/>
                  </a:cubicBezTo>
                  <a:cubicBezTo>
                    <a:pt x="134" y="285"/>
                    <a:pt x="134" y="285"/>
                    <a:pt x="134" y="285"/>
                  </a:cubicBezTo>
                  <a:cubicBezTo>
                    <a:pt x="169" y="289"/>
                    <a:pt x="169" y="289"/>
                    <a:pt x="169" y="289"/>
                  </a:cubicBezTo>
                  <a:cubicBezTo>
                    <a:pt x="159" y="385"/>
                    <a:pt x="159" y="385"/>
                    <a:pt x="159" y="385"/>
                  </a:cubicBezTo>
                  <a:cubicBezTo>
                    <a:pt x="170" y="386"/>
                    <a:pt x="170" y="386"/>
                    <a:pt x="170" y="386"/>
                  </a:cubicBezTo>
                  <a:cubicBezTo>
                    <a:pt x="168" y="402"/>
                    <a:pt x="168" y="402"/>
                    <a:pt x="168" y="402"/>
                  </a:cubicBezTo>
                  <a:cubicBezTo>
                    <a:pt x="224" y="408"/>
                    <a:pt x="224" y="408"/>
                    <a:pt x="224" y="408"/>
                  </a:cubicBezTo>
                  <a:cubicBezTo>
                    <a:pt x="223" y="419"/>
                    <a:pt x="223" y="419"/>
                    <a:pt x="223" y="419"/>
                  </a:cubicBezTo>
                  <a:cubicBezTo>
                    <a:pt x="227" y="425"/>
                    <a:pt x="227" y="425"/>
                    <a:pt x="227" y="425"/>
                  </a:cubicBezTo>
                  <a:cubicBezTo>
                    <a:pt x="234" y="420"/>
                    <a:pt x="234" y="420"/>
                    <a:pt x="234" y="420"/>
                  </a:cubicBezTo>
                  <a:cubicBezTo>
                    <a:pt x="235" y="409"/>
                    <a:pt x="235" y="409"/>
                    <a:pt x="235" y="409"/>
                  </a:cubicBezTo>
                  <a:cubicBezTo>
                    <a:pt x="240" y="410"/>
                    <a:pt x="240" y="410"/>
                    <a:pt x="240" y="410"/>
                  </a:cubicBezTo>
                  <a:cubicBezTo>
                    <a:pt x="242" y="393"/>
                    <a:pt x="242" y="393"/>
                    <a:pt x="242" y="393"/>
                  </a:cubicBezTo>
                  <a:cubicBezTo>
                    <a:pt x="252" y="394"/>
                    <a:pt x="252" y="394"/>
                    <a:pt x="252" y="394"/>
                  </a:cubicBezTo>
                  <a:cubicBezTo>
                    <a:pt x="262" y="298"/>
                    <a:pt x="262" y="298"/>
                    <a:pt x="262" y="298"/>
                  </a:cubicBezTo>
                  <a:cubicBezTo>
                    <a:pt x="266" y="299"/>
                    <a:pt x="266" y="299"/>
                    <a:pt x="266" y="299"/>
                  </a:cubicBezTo>
                  <a:cubicBezTo>
                    <a:pt x="277" y="197"/>
                    <a:pt x="277" y="197"/>
                    <a:pt x="277" y="197"/>
                  </a:cubicBezTo>
                  <a:cubicBezTo>
                    <a:pt x="279" y="197"/>
                    <a:pt x="279" y="197"/>
                    <a:pt x="279" y="197"/>
                  </a:cubicBezTo>
                  <a:cubicBezTo>
                    <a:pt x="297" y="28"/>
                    <a:pt x="297" y="28"/>
                    <a:pt x="297" y="28"/>
                  </a:cubicBezTo>
                  <a:cubicBezTo>
                    <a:pt x="162" y="14"/>
                    <a:pt x="162" y="14"/>
                    <a:pt x="162" y="14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0" y="169"/>
                    <a:pt x="10" y="169"/>
                    <a:pt x="10" y="169"/>
                  </a:cubicBezTo>
                  <a:lnTo>
                    <a:pt x="18" y="170"/>
                  </a:lnTo>
                  <a:close/>
                  <a:moveTo>
                    <a:pt x="254" y="35"/>
                  </a:moveTo>
                  <a:cubicBezTo>
                    <a:pt x="271" y="36"/>
                    <a:pt x="271" y="36"/>
                    <a:pt x="271" y="36"/>
                  </a:cubicBezTo>
                  <a:cubicBezTo>
                    <a:pt x="267" y="75"/>
                    <a:pt x="267" y="75"/>
                    <a:pt x="267" y="75"/>
                  </a:cubicBezTo>
                  <a:cubicBezTo>
                    <a:pt x="250" y="74"/>
                    <a:pt x="250" y="74"/>
                    <a:pt x="250" y="74"/>
                  </a:cubicBezTo>
                  <a:lnTo>
                    <a:pt x="254" y="35"/>
                  </a:lnTo>
                  <a:close/>
                  <a:moveTo>
                    <a:pt x="240" y="168"/>
                  </a:moveTo>
                  <a:cubicBezTo>
                    <a:pt x="257" y="170"/>
                    <a:pt x="257" y="170"/>
                    <a:pt x="257" y="170"/>
                  </a:cubicBezTo>
                  <a:cubicBezTo>
                    <a:pt x="254" y="199"/>
                    <a:pt x="254" y="199"/>
                    <a:pt x="254" y="199"/>
                  </a:cubicBezTo>
                  <a:cubicBezTo>
                    <a:pt x="254" y="199"/>
                    <a:pt x="252" y="207"/>
                    <a:pt x="245" y="206"/>
                  </a:cubicBezTo>
                  <a:cubicBezTo>
                    <a:pt x="237" y="205"/>
                    <a:pt x="237" y="197"/>
                    <a:pt x="237" y="197"/>
                  </a:cubicBezTo>
                  <a:lnTo>
                    <a:pt x="240" y="168"/>
                  </a:lnTo>
                  <a:close/>
                  <a:moveTo>
                    <a:pt x="222" y="294"/>
                  </a:moveTo>
                  <a:cubicBezTo>
                    <a:pt x="235" y="296"/>
                    <a:pt x="235" y="296"/>
                    <a:pt x="235" y="296"/>
                  </a:cubicBezTo>
                  <a:cubicBezTo>
                    <a:pt x="228" y="365"/>
                    <a:pt x="228" y="365"/>
                    <a:pt x="228" y="365"/>
                  </a:cubicBezTo>
                  <a:cubicBezTo>
                    <a:pt x="228" y="365"/>
                    <a:pt x="226" y="372"/>
                    <a:pt x="221" y="372"/>
                  </a:cubicBezTo>
                  <a:cubicBezTo>
                    <a:pt x="215" y="371"/>
                    <a:pt x="215" y="363"/>
                    <a:pt x="215" y="363"/>
                  </a:cubicBezTo>
                  <a:lnTo>
                    <a:pt x="222" y="294"/>
                  </a:lnTo>
                  <a:close/>
                  <a:moveTo>
                    <a:pt x="245" y="34"/>
                  </a:moveTo>
                  <a:cubicBezTo>
                    <a:pt x="241" y="73"/>
                    <a:pt x="241" y="73"/>
                    <a:pt x="241" y="73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8" y="32"/>
                    <a:pt x="228" y="32"/>
                    <a:pt x="228" y="32"/>
                  </a:cubicBezTo>
                  <a:lnTo>
                    <a:pt x="245" y="34"/>
                  </a:lnTo>
                  <a:close/>
                  <a:moveTo>
                    <a:pt x="214" y="165"/>
                  </a:moveTo>
                  <a:cubicBezTo>
                    <a:pt x="231" y="167"/>
                    <a:pt x="231" y="167"/>
                    <a:pt x="231" y="167"/>
                  </a:cubicBezTo>
                  <a:cubicBezTo>
                    <a:pt x="228" y="196"/>
                    <a:pt x="228" y="196"/>
                    <a:pt x="228" y="196"/>
                  </a:cubicBezTo>
                  <a:cubicBezTo>
                    <a:pt x="228" y="196"/>
                    <a:pt x="226" y="204"/>
                    <a:pt x="219" y="203"/>
                  </a:cubicBezTo>
                  <a:cubicBezTo>
                    <a:pt x="212" y="202"/>
                    <a:pt x="211" y="195"/>
                    <a:pt x="211" y="195"/>
                  </a:cubicBezTo>
                  <a:lnTo>
                    <a:pt x="214" y="165"/>
                  </a:lnTo>
                  <a:close/>
                  <a:moveTo>
                    <a:pt x="196" y="292"/>
                  </a:moveTo>
                  <a:cubicBezTo>
                    <a:pt x="209" y="293"/>
                    <a:pt x="209" y="293"/>
                    <a:pt x="209" y="293"/>
                  </a:cubicBezTo>
                  <a:cubicBezTo>
                    <a:pt x="202" y="362"/>
                    <a:pt x="202" y="362"/>
                    <a:pt x="202" y="362"/>
                  </a:cubicBezTo>
                  <a:cubicBezTo>
                    <a:pt x="202" y="362"/>
                    <a:pt x="200" y="370"/>
                    <a:pt x="195" y="369"/>
                  </a:cubicBezTo>
                  <a:cubicBezTo>
                    <a:pt x="189" y="369"/>
                    <a:pt x="189" y="361"/>
                    <a:pt x="189" y="361"/>
                  </a:cubicBezTo>
                  <a:lnTo>
                    <a:pt x="196" y="292"/>
                  </a:lnTo>
                  <a:close/>
                  <a:moveTo>
                    <a:pt x="115" y="270"/>
                  </a:moveTo>
                  <a:cubicBezTo>
                    <a:pt x="107" y="269"/>
                    <a:pt x="107" y="269"/>
                    <a:pt x="107" y="269"/>
                  </a:cubicBezTo>
                  <a:cubicBezTo>
                    <a:pt x="111" y="233"/>
                    <a:pt x="111" y="233"/>
                    <a:pt x="111" y="233"/>
                  </a:cubicBezTo>
                  <a:cubicBezTo>
                    <a:pt x="119" y="234"/>
                    <a:pt x="119" y="234"/>
                    <a:pt x="119" y="234"/>
                  </a:cubicBezTo>
                  <a:lnTo>
                    <a:pt x="115" y="270"/>
                  </a:lnTo>
                  <a:close/>
                  <a:moveTo>
                    <a:pt x="131" y="271"/>
                  </a:moveTo>
                  <a:cubicBezTo>
                    <a:pt x="123" y="271"/>
                    <a:pt x="123" y="271"/>
                    <a:pt x="123" y="271"/>
                  </a:cubicBezTo>
                  <a:cubicBezTo>
                    <a:pt x="127" y="235"/>
                    <a:pt x="127" y="235"/>
                    <a:pt x="127" y="235"/>
                  </a:cubicBezTo>
                  <a:cubicBezTo>
                    <a:pt x="135" y="236"/>
                    <a:pt x="135" y="236"/>
                    <a:pt x="135" y="236"/>
                  </a:cubicBezTo>
                  <a:lnTo>
                    <a:pt x="131" y="271"/>
                  </a:lnTo>
                  <a:close/>
                  <a:moveTo>
                    <a:pt x="147" y="273"/>
                  </a:moveTo>
                  <a:cubicBezTo>
                    <a:pt x="139" y="272"/>
                    <a:pt x="139" y="272"/>
                    <a:pt x="139" y="272"/>
                  </a:cubicBezTo>
                  <a:cubicBezTo>
                    <a:pt x="143" y="237"/>
                    <a:pt x="143" y="237"/>
                    <a:pt x="143" y="237"/>
                  </a:cubicBezTo>
                  <a:cubicBezTo>
                    <a:pt x="151" y="238"/>
                    <a:pt x="151" y="238"/>
                    <a:pt x="151" y="238"/>
                  </a:cubicBezTo>
                  <a:lnTo>
                    <a:pt x="147" y="273"/>
                  </a:lnTo>
                  <a:close/>
                  <a:moveTo>
                    <a:pt x="163" y="275"/>
                  </a:moveTo>
                  <a:cubicBezTo>
                    <a:pt x="156" y="274"/>
                    <a:pt x="156" y="274"/>
                    <a:pt x="156" y="274"/>
                  </a:cubicBezTo>
                  <a:cubicBezTo>
                    <a:pt x="159" y="238"/>
                    <a:pt x="159" y="238"/>
                    <a:pt x="159" y="238"/>
                  </a:cubicBezTo>
                  <a:cubicBezTo>
                    <a:pt x="167" y="239"/>
                    <a:pt x="167" y="239"/>
                    <a:pt x="167" y="239"/>
                  </a:cubicBezTo>
                  <a:lnTo>
                    <a:pt x="163" y="275"/>
                  </a:lnTo>
                  <a:close/>
                  <a:moveTo>
                    <a:pt x="163" y="25"/>
                  </a:moveTo>
                  <a:cubicBezTo>
                    <a:pt x="180" y="27"/>
                    <a:pt x="180" y="27"/>
                    <a:pt x="180" y="27"/>
                  </a:cubicBezTo>
                  <a:cubicBezTo>
                    <a:pt x="176" y="66"/>
                    <a:pt x="176" y="66"/>
                    <a:pt x="176" y="66"/>
                  </a:cubicBezTo>
                  <a:cubicBezTo>
                    <a:pt x="159" y="64"/>
                    <a:pt x="159" y="64"/>
                    <a:pt x="159" y="64"/>
                  </a:cubicBezTo>
                  <a:lnTo>
                    <a:pt x="163" y="25"/>
                  </a:lnTo>
                  <a:close/>
                  <a:moveTo>
                    <a:pt x="138" y="23"/>
                  </a:moveTo>
                  <a:cubicBezTo>
                    <a:pt x="155" y="24"/>
                    <a:pt x="155" y="24"/>
                    <a:pt x="155" y="24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33" y="61"/>
                    <a:pt x="133" y="61"/>
                    <a:pt x="133" y="61"/>
                  </a:cubicBezTo>
                  <a:lnTo>
                    <a:pt x="138" y="23"/>
                  </a:lnTo>
                  <a:close/>
                  <a:moveTo>
                    <a:pt x="147" y="146"/>
                  </a:moveTo>
                  <a:cubicBezTo>
                    <a:pt x="147" y="146"/>
                    <a:pt x="148" y="146"/>
                    <a:pt x="148" y="146"/>
                  </a:cubicBezTo>
                  <a:cubicBezTo>
                    <a:pt x="165" y="149"/>
                    <a:pt x="178" y="165"/>
                    <a:pt x="176" y="182"/>
                  </a:cubicBezTo>
                  <a:cubicBezTo>
                    <a:pt x="174" y="200"/>
                    <a:pt x="159" y="213"/>
                    <a:pt x="141" y="212"/>
                  </a:cubicBezTo>
                  <a:cubicBezTo>
                    <a:pt x="141" y="212"/>
                    <a:pt x="140" y="212"/>
                    <a:pt x="140" y="211"/>
                  </a:cubicBezTo>
                  <a:cubicBezTo>
                    <a:pt x="122" y="210"/>
                    <a:pt x="109" y="193"/>
                    <a:pt x="111" y="175"/>
                  </a:cubicBezTo>
                  <a:cubicBezTo>
                    <a:pt x="113" y="157"/>
                    <a:pt x="129" y="144"/>
                    <a:pt x="147" y="146"/>
                  </a:cubicBezTo>
                  <a:close/>
                  <a:moveTo>
                    <a:pt x="35" y="353"/>
                  </a:moveTo>
                  <a:cubicBezTo>
                    <a:pt x="30" y="352"/>
                    <a:pt x="30" y="344"/>
                    <a:pt x="30" y="344"/>
                  </a:cubicBezTo>
                  <a:cubicBezTo>
                    <a:pt x="37" y="275"/>
                    <a:pt x="37" y="275"/>
                    <a:pt x="37" y="275"/>
                  </a:cubicBezTo>
                  <a:cubicBezTo>
                    <a:pt x="50" y="276"/>
                    <a:pt x="50" y="276"/>
                    <a:pt x="50" y="276"/>
                  </a:cubicBezTo>
                  <a:cubicBezTo>
                    <a:pt x="43" y="345"/>
                    <a:pt x="43" y="345"/>
                    <a:pt x="43" y="345"/>
                  </a:cubicBezTo>
                  <a:cubicBezTo>
                    <a:pt x="43" y="345"/>
                    <a:pt x="43" y="345"/>
                    <a:pt x="43" y="345"/>
                  </a:cubicBezTo>
                  <a:cubicBezTo>
                    <a:pt x="43" y="345"/>
                    <a:pt x="41" y="353"/>
                    <a:pt x="35" y="353"/>
                  </a:cubicBezTo>
                  <a:close/>
                  <a:moveTo>
                    <a:pt x="69" y="348"/>
                  </a:moveTo>
                  <a:cubicBezTo>
                    <a:pt x="69" y="348"/>
                    <a:pt x="67" y="356"/>
                    <a:pt x="62" y="355"/>
                  </a:cubicBezTo>
                  <a:cubicBezTo>
                    <a:pt x="56" y="355"/>
                    <a:pt x="56" y="347"/>
                    <a:pt x="56" y="347"/>
                  </a:cubicBezTo>
                  <a:cubicBezTo>
                    <a:pt x="63" y="278"/>
                    <a:pt x="63" y="278"/>
                    <a:pt x="63" y="278"/>
                  </a:cubicBezTo>
                  <a:cubicBezTo>
                    <a:pt x="76" y="279"/>
                    <a:pt x="76" y="279"/>
                    <a:pt x="76" y="279"/>
                  </a:cubicBezTo>
                  <a:lnTo>
                    <a:pt x="69" y="348"/>
                  </a:lnTo>
                  <a:close/>
                  <a:moveTo>
                    <a:pt x="74" y="180"/>
                  </a:moveTo>
                  <a:cubicBezTo>
                    <a:pt x="74" y="180"/>
                    <a:pt x="72" y="188"/>
                    <a:pt x="65" y="187"/>
                  </a:cubicBezTo>
                  <a:cubicBezTo>
                    <a:pt x="58" y="186"/>
                    <a:pt x="57" y="179"/>
                    <a:pt x="57" y="179"/>
                  </a:cubicBezTo>
                  <a:cubicBezTo>
                    <a:pt x="60" y="149"/>
                    <a:pt x="60" y="149"/>
                    <a:pt x="60" y="149"/>
                  </a:cubicBezTo>
                  <a:cubicBezTo>
                    <a:pt x="77" y="151"/>
                    <a:pt x="77" y="151"/>
                    <a:pt x="77" y="151"/>
                  </a:cubicBezTo>
                  <a:lnTo>
                    <a:pt x="74" y="180"/>
                  </a:lnTo>
                  <a:close/>
                  <a:moveTo>
                    <a:pt x="90" y="18"/>
                  </a:moveTo>
                  <a:cubicBezTo>
                    <a:pt x="86" y="56"/>
                    <a:pt x="86" y="56"/>
                    <a:pt x="86" y="56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73" y="16"/>
                    <a:pt x="73" y="16"/>
                    <a:pt x="73" y="16"/>
                  </a:cubicBezTo>
                  <a:lnTo>
                    <a:pt x="90" y="18"/>
                  </a:lnTo>
                  <a:close/>
                  <a:moveTo>
                    <a:pt x="49" y="178"/>
                  </a:moveTo>
                  <a:cubicBezTo>
                    <a:pt x="49" y="178"/>
                    <a:pt x="47" y="185"/>
                    <a:pt x="39" y="185"/>
                  </a:cubicBezTo>
                  <a:cubicBezTo>
                    <a:pt x="32" y="184"/>
                    <a:pt x="32" y="176"/>
                    <a:pt x="32" y="176"/>
                  </a:cubicBezTo>
                  <a:cubicBezTo>
                    <a:pt x="35" y="147"/>
                    <a:pt x="35" y="147"/>
                    <a:pt x="35" y="147"/>
                  </a:cubicBezTo>
                  <a:cubicBezTo>
                    <a:pt x="52" y="149"/>
                    <a:pt x="52" y="149"/>
                    <a:pt x="52" y="149"/>
                  </a:cubicBezTo>
                  <a:lnTo>
                    <a:pt x="49" y="178"/>
                  </a:lnTo>
                  <a:close/>
                  <a:moveTo>
                    <a:pt x="47" y="13"/>
                  </a:moveTo>
                  <a:cubicBezTo>
                    <a:pt x="64" y="15"/>
                    <a:pt x="64" y="15"/>
                    <a:pt x="64" y="15"/>
                  </a:cubicBezTo>
                  <a:cubicBezTo>
                    <a:pt x="60" y="54"/>
                    <a:pt x="60" y="54"/>
                    <a:pt x="60" y="54"/>
                  </a:cubicBezTo>
                  <a:cubicBezTo>
                    <a:pt x="43" y="52"/>
                    <a:pt x="43" y="52"/>
                    <a:pt x="43" y="52"/>
                  </a:cubicBezTo>
                  <a:lnTo>
                    <a:pt x="47" y="13"/>
                  </a:lnTo>
                  <a:close/>
                </a:path>
              </a:pathLst>
            </a:custGeom>
            <a:solidFill>
              <a:srgbClr val="25B8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86" name="Freeform 674"/>
            <p:cNvSpPr>
              <a:spLocks noEditPoints="1"/>
            </p:cNvSpPr>
            <p:nvPr/>
          </p:nvSpPr>
          <p:spPr bwMode="auto">
            <a:xfrm>
              <a:off x="6847989" y="2798431"/>
              <a:ext cx="381811" cy="506942"/>
            </a:xfrm>
            <a:custGeom>
              <a:avLst/>
              <a:gdLst>
                <a:gd name="T0" fmla="*/ 190 w 190"/>
                <a:gd name="T1" fmla="*/ 3 h 253"/>
                <a:gd name="T2" fmla="*/ 164 w 190"/>
                <a:gd name="T3" fmla="*/ 31 h 253"/>
                <a:gd name="T4" fmla="*/ 115 w 190"/>
                <a:gd name="T5" fmla="*/ 19 h 253"/>
                <a:gd name="T6" fmla="*/ 94 w 190"/>
                <a:gd name="T7" fmla="*/ 9 h 253"/>
                <a:gd name="T8" fmla="*/ 72 w 190"/>
                <a:gd name="T9" fmla="*/ 4 h 253"/>
                <a:gd name="T10" fmla="*/ 63 w 190"/>
                <a:gd name="T11" fmla="*/ 23 h 253"/>
                <a:gd name="T12" fmla="*/ 74 w 190"/>
                <a:gd name="T13" fmla="*/ 34 h 253"/>
                <a:gd name="T14" fmla="*/ 104 w 190"/>
                <a:gd name="T15" fmla="*/ 50 h 253"/>
                <a:gd name="T16" fmla="*/ 145 w 190"/>
                <a:gd name="T17" fmla="*/ 62 h 253"/>
                <a:gd name="T18" fmla="*/ 137 w 190"/>
                <a:gd name="T19" fmla="*/ 76 h 253"/>
                <a:gd name="T20" fmla="*/ 75 w 190"/>
                <a:gd name="T21" fmla="*/ 57 h 253"/>
                <a:gd name="T22" fmla="*/ 63 w 190"/>
                <a:gd name="T23" fmla="*/ 55 h 253"/>
                <a:gd name="T24" fmla="*/ 49 w 190"/>
                <a:gd name="T25" fmla="*/ 42 h 253"/>
                <a:gd name="T26" fmla="*/ 30 w 190"/>
                <a:gd name="T27" fmla="*/ 47 h 253"/>
                <a:gd name="T28" fmla="*/ 19 w 190"/>
                <a:gd name="T29" fmla="*/ 79 h 253"/>
                <a:gd name="T30" fmla="*/ 10 w 190"/>
                <a:gd name="T31" fmla="*/ 107 h 253"/>
                <a:gd name="T32" fmla="*/ 26 w 190"/>
                <a:gd name="T33" fmla="*/ 121 h 253"/>
                <a:gd name="T34" fmla="*/ 37 w 190"/>
                <a:gd name="T35" fmla="*/ 120 h 253"/>
                <a:gd name="T36" fmla="*/ 73 w 190"/>
                <a:gd name="T37" fmla="*/ 141 h 253"/>
                <a:gd name="T38" fmla="*/ 108 w 190"/>
                <a:gd name="T39" fmla="*/ 157 h 253"/>
                <a:gd name="T40" fmla="*/ 107 w 190"/>
                <a:gd name="T41" fmla="*/ 162 h 253"/>
                <a:gd name="T42" fmla="*/ 79 w 190"/>
                <a:gd name="T43" fmla="*/ 155 h 253"/>
                <a:gd name="T44" fmla="*/ 46 w 190"/>
                <a:gd name="T45" fmla="*/ 141 h 253"/>
                <a:gd name="T46" fmla="*/ 28 w 190"/>
                <a:gd name="T47" fmla="*/ 142 h 253"/>
                <a:gd name="T48" fmla="*/ 13 w 190"/>
                <a:gd name="T49" fmla="*/ 136 h 253"/>
                <a:gd name="T50" fmla="*/ 1 w 190"/>
                <a:gd name="T51" fmla="*/ 173 h 253"/>
                <a:gd name="T52" fmla="*/ 4 w 190"/>
                <a:gd name="T53" fmla="*/ 195 h 253"/>
                <a:gd name="T54" fmla="*/ 12 w 190"/>
                <a:gd name="T55" fmla="*/ 190 h 253"/>
                <a:gd name="T56" fmla="*/ 13 w 190"/>
                <a:gd name="T57" fmla="*/ 191 h 253"/>
                <a:gd name="T58" fmla="*/ 29 w 190"/>
                <a:gd name="T59" fmla="*/ 205 h 253"/>
                <a:gd name="T60" fmla="*/ 91 w 190"/>
                <a:gd name="T61" fmla="*/ 229 h 253"/>
                <a:gd name="T62" fmla="*/ 93 w 190"/>
                <a:gd name="T63" fmla="*/ 253 h 253"/>
                <a:gd name="T64" fmla="*/ 142 w 190"/>
                <a:gd name="T65" fmla="*/ 127 h 253"/>
                <a:gd name="T66" fmla="*/ 121 w 190"/>
                <a:gd name="T67" fmla="*/ 119 h 253"/>
                <a:gd name="T68" fmla="*/ 118 w 190"/>
                <a:gd name="T69" fmla="*/ 127 h 253"/>
                <a:gd name="T70" fmla="*/ 45 w 190"/>
                <a:gd name="T71" fmla="*/ 100 h 253"/>
                <a:gd name="T72" fmla="*/ 49 w 190"/>
                <a:gd name="T73" fmla="*/ 91 h 253"/>
                <a:gd name="T74" fmla="*/ 53 w 190"/>
                <a:gd name="T75" fmla="*/ 81 h 253"/>
                <a:gd name="T76" fmla="*/ 124 w 190"/>
                <a:gd name="T77" fmla="*/ 112 h 253"/>
                <a:gd name="T78" fmla="*/ 121 w 190"/>
                <a:gd name="T79" fmla="*/ 119 h 253"/>
                <a:gd name="T80" fmla="*/ 142 w 190"/>
                <a:gd name="T81" fmla="*/ 127 h 253"/>
                <a:gd name="T82" fmla="*/ 190 w 190"/>
                <a:gd name="T83" fmla="*/ 3 h 253"/>
                <a:gd name="T84" fmla="*/ 98 w 190"/>
                <a:gd name="T85" fmla="*/ 194 h 253"/>
                <a:gd name="T86" fmla="*/ 95 w 190"/>
                <a:gd name="T87" fmla="*/ 204 h 253"/>
                <a:gd name="T88" fmla="*/ 29 w 190"/>
                <a:gd name="T89" fmla="*/ 176 h 253"/>
                <a:gd name="T90" fmla="*/ 18 w 190"/>
                <a:gd name="T91" fmla="*/ 175 h 253"/>
                <a:gd name="T92" fmla="*/ 22 w 190"/>
                <a:gd name="T93" fmla="*/ 162 h 253"/>
                <a:gd name="T94" fmla="*/ 98 w 190"/>
                <a:gd name="T95" fmla="*/ 194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0" h="253">
                  <a:moveTo>
                    <a:pt x="190" y="3"/>
                  </a:moveTo>
                  <a:cubicBezTo>
                    <a:pt x="190" y="3"/>
                    <a:pt x="181" y="5"/>
                    <a:pt x="164" y="31"/>
                  </a:cubicBezTo>
                  <a:cubicBezTo>
                    <a:pt x="151" y="28"/>
                    <a:pt x="121" y="24"/>
                    <a:pt x="115" y="19"/>
                  </a:cubicBezTo>
                  <a:cubicBezTo>
                    <a:pt x="109" y="13"/>
                    <a:pt x="102" y="12"/>
                    <a:pt x="94" y="9"/>
                  </a:cubicBezTo>
                  <a:cubicBezTo>
                    <a:pt x="85" y="7"/>
                    <a:pt x="78" y="0"/>
                    <a:pt x="72" y="4"/>
                  </a:cubicBezTo>
                  <a:cubicBezTo>
                    <a:pt x="67" y="8"/>
                    <a:pt x="64" y="18"/>
                    <a:pt x="63" y="23"/>
                  </a:cubicBezTo>
                  <a:cubicBezTo>
                    <a:pt x="61" y="28"/>
                    <a:pt x="61" y="28"/>
                    <a:pt x="74" y="34"/>
                  </a:cubicBezTo>
                  <a:cubicBezTo>
                    <a:pt x="86" y="40"/>
                    <a:pt x="101" y="50"/>
                    <a:pt x="104" y="50"/>
                  </a:cubicBezTo>
                  <a:cubicBezTo>
                    <a:pt x="105" y="50"/>
                    <a:pt x="130" y="57"/>
                    <a:pt x="145" y="62"/>
                  </a:cubicBezTo>
                  <a:cubicBezTo>
                    <a:pt x="141" y="68"/>
                    <a:pt x="137" y="76"/>
                    <a:pt x="137" y="76"/>
                  </a:cubicBezTo>
                  <a:cubicBezTo>
                    <a:pt x="118" y="70"/>
                    <a:pt x="84" y="60"/>
                    <a:pt x="75" y="57"/>
                  </a:cubicBezTo>
                  <a:cubicBezTo>
                    <a:pt x="71" y="56"/>
                    <a:pt x="67" y="55"/>
                    <a:pt x="63" y="55"/>
                  </a:cubicBezTo>
                  <a:cubicBezTo>
                    <a:pt x="63" y="52"/>
                    <a:pt x="55" y="44"/>
                    <a:pt x="49" y="42"/>
                  </a:cubicBezTo>
                  <a:cubicBezTo>
                    <a:pt x="43" y="39"/>
                    <a:pt x="35" y="35"/>
                    <a:pt x="30" y="47"/>
                  </a:cubicBezTo>
                  <a:cubicBezTo>
                    <a:pt x="27" y="52"/>
                    <a:pt x="23" y="66"/>
                    <a:pt x="19" y="79"/>
                  </a:cubicBezTo>
                  <a:cubicBezTo>
                    <a:pt x="14" y="93"/>
                    <a:pt x="10" y="105"/>
                    <a:pt x="10" y="107"/>
                  </a:cubicBezTo>
                  <a:cubicBezTo>
                    <a:pt x="8" y="111"/>
                    <a:pt x="20" y="121"/>
                    <a:pt x="26" y="121"/>
                  </a:cubicBezTo>
                  <a:cubicBezTo>
                    <a:pt x="31" y="121"/>
                    <a:pt x="35" y="124"/>
                    <a:pt x="37" y="120"/>
                  </a:cubicBezTo>
                  <a:cubicBezTo>
                    <a:pt x="42" y="125"/>
                    <a:pt x="59" y="134"/>
                    <a:pt x="73" y="141"/>
                  </a:cubicBezTo>
                  <a:cubicBezTo>
                    <a:pt x="83" y="146"/>
                    <a:pt x="97" y="152"/>
                    <a:pt x="108" y="157"/>
                  </a:cubicBezTo>
                  <a:cubicBezTo>
                    <a:pt x="107" y="159"/>
                    <a:pt x="108" y="160"/>
                    <a:pt x="107" y="162"/>
                  </a:cubicBezTo>
                  <a:cubicBezTo>
                    <a:pt x="99" y="158"/>
                    <a:pt x="88" y="155"/>
                    <a:pt x="79" y="155"/>
                  </a:cubicBezTo>
                  <a:cubicBezTo>
                    <a:pt x="63" y="154"/>
                    <a:pt x="47" y="141"/>
                    <a:pt x="46" y="141"/>
                  </a:cubicBezTo>
                  <a:cubicBezTo>
                    <a:pt x="43" y="140"/>
                    <a:pt x="34" y="140"/>
                    <a:pt x="28" y="142"/>
                  </a:cubicBezTo>
                  <a:cubicBezTo>
                    <a:pt x="27" y="139"/>
                    <a:pt x="22" y="129"/>
                    <a:pt x="13" y="136"/>
                  </a:cubicBezTo>
                  <a:cubicBezTo>
                    <a:pt x="10" y="138"/>
                    <a:pt x="3" y="168"/>
                    <a:pt x="1" y="173"/>
                  </a:cubicBezTo>
                  <a:cubicBezTo>
                    <a:pt x="0" y="177"/>
                    <a:pt x="2" y="193"/>
                    <a:pt x="4" y="195"/>
                  </a:cubicBezTo>
                  <a:cubicBezTo>
                    <a:pt x="6" y="197"/>
                    <a:pt x="9" y="194"/>
                    <a:pt x="12" y="190"/>
                  </a:cubicBezTo>
                  <a:cubicBezTo>
                    <a:pt x="12" y="191"/>
                    <a:pt x="12" y="191"/>
                    <a:pt x="13" y="191"/>
                  </a:cubicBezTo>
                  <a:cubicBezTo>
                    <a:pt x="13" y="192"/>
                    <a:pt x="26" y="199"/>
                    <a:pt x="29" y="205"/>
                  </a:cubicBezTo>
                  <a:cubicBezTo>
                    <a:pt x="30" y="209"/>
                    <a:pt x="77" y="226"/>
                    <a:pt x="91" y="229"/>
                  </a:cubicBezTo>
                  <a:cubicBezTo>
                    <a:pt x="89" y="248"/>
                    <a:pt x="93" y="253"/>
                    <a:pt x="93" y="253"/>
                  </a:cubicBezTo>
                  <a:cubicBezTo>
                    <a:pt x="142" y="127"/>
                    <a:pt x="142" y="127"/>
                    <a:pt x="142" y="127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0" y="122"/>
                    <a:pt x="119" y="126"/>
                    <a:pt x="118" y="127"/>
                  </a:cubicBezTo>
                  <a:cubicBezTo>
                    <a:pt x="96" y="118"/>
                    <a:pt x="57" y="102"/>
                    <a:pt x="45" y="100"/>
                  </a:cubicBezTo>
                  <a:cubicBezTo>
                    <a:pt x="46" y="99"/>
                    <a:pt x="47" y="95"/>
                    <a:pt x="49" y="91"/>
                  </a:cubicBezTo>
                  <a:cubicBezTo>
                    <a:pt x="50" y="87"/>
                    <a:pt x="52" y="83"/>
                    <a:pt x="53" y="81"/>
                  </a:cubicBezTo>
                  <a:cubicBezTo>
                    <a:pt x="56" y="83"/>
                    <a:pt x="102" y="104"/>
                    <a:pt x="124" y="112"/>
                  </a:cubicBezTo>
                  <a:cubicBezTo>
                    <a:pt x="123" y="114"/>
                    <a:pt x="122" y="116"/>
                    <a:pt x="121" y="119"/>
                  </a:cubicBezTo>
                  <a:cubicBezTo>
                    <a:pt x="142" y="127"/>
                    <a:pt x="142" y="127"/>
                    <a:pt x="142" y="127"/>
                  </a:cubicBezTo>
                  <a:lnTo>
                    <a:pt x="190" y="3"/>
                  </a:lnTo>
                  <a:close/>
                  <a:moveTo>
                    <a:pt x="98" y="194"/>
                  </a:moveTo>
                  <a:cubicBezTo>
                    <a:pt x="98" y="195"/>
                    <a:pt x="95" y="203"/>
                    <a:pt x="95" y="204"/>
                  </a:cubicBezTo>
                  <a:cubicBezTo>
                    <a:pt x="76" y="197"/>
                    <a:pt x="33" y="177"/>
                    <a:pt x="29" y="176"/>
                  </a:cubicBezTo>
                  <a:cubicBezTo>
                    <a:pt x="23" y="175"/>
                    <a:pt x="22" y="171"/>
                    <a:pt x="18" y="175"/>
                  </a:cubicBezTo>
                  <a:cubicBezTo>
                    <a:pt x="19" y="171"/>
                    <a:pt x="21" y="166"/>
                    <a:pt x="22" y="162"/>
                  </a:cubicBezTo>
                  <a:cubicBezTo>
                    <a:pt x="34" y="169"/>
                    <a:pt x="78" y="186"/>
                    <a:pt x="98" y="194"/>
                  </a:cubicBezTo>
                  <a:close/>
                </a:path>
              </a:pathLst>
            </a:custGeom>
            <a:solidFill>
              <a:srgbClr val="25B8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87" name="Freeform 675"/>
            <p:cNvSpPr>
              <a:spLocks noEditPoints="1"/>
            </p:cNvSpPr>
            <p:nvPr/>
          </p:nvSpPr>
          <p:spPr bwMode="auto">
            <a:xfrm>
              <a:off x="8980570" y="4999460"/>
              <a:ext cx="634213" cy="678062"/>
            </a:xfrm>
            <a:custGeom>
              <a:avLst/>
              <a:gdLst>
                <a:gd name="T0" fmla="*/ 177 w 316"/>
                <a:gd name="T1" fmla="*/ 320 h 339"/>
                <a:gd name="T2" fmla="*/ 174 w 316"/>
                <a:gd name="T3" fmla="*/ 323 h 339"/>
                <a:gd name="T4" fmla="*/ 180 w 316"/>
                <a:gd name="T5" fmla="*/ 325 h 339"/>
                <a:gd name="T6" fmla="*/ 179 w 316"/>
                <a:gd name="T7" fmla="*/ 321 h 339"/>
                <a:gd name="T8" fmla="*/ 47 w 316"/>
                <a:gd name="T9" fmla="*/ 333 h 339"/>
                <a:gd name="T10" fmla="*/ 55 w 316"/>
                <a:gd name="T11" fmla="*/ 330 h 339"/>
                <a:gd name="T12" fmla="*/ 65 w 316"/>
                <a:gd name="T13" fmla="*/ 321 h 339"/>
                <a:gd name="T14" fmla="*/ 136 w 316"/>
                <a:gd name="T15" fmla="*/ 302 h 339"/>
                <a:gd name="T16" fmla="*/ 162 w 316"/>
                <a:gd name="T17" fmla="*/ 303 h 339"/>
                <a:gd name="T18" fmla="*/ 191 w 316"/>
                <a:gd name="T19" fmla="*/ 331 h 339"/>
                <a:gd name="T20" fmla="*/ 188 w 316"/>
                <a:gd name="T21" fmla="*/ 285 h 339"/>
                <a:gd name="T22" fmla="*/ 216 w 316"/>
                <a:gd name="T23" fmla="*/ 269 h 339"/>
                <a:gd name="T24" fmla="*/ 277 w 316"/>
                <a:gd name="T25" fmla="*/ 241 h 339"/>
                <a:gd name="T26" fmla="*/ 302 w 316"/>
                <a:gd name="T27" fmla="*/ 238 h 339"/>
                <a:gd name="T28" fmla="*/ 310 w 316"/>
                <a:gd name="T29" fmla="*/ 231 h 339"/>
                <a:gd name="T30" fmla="*/ 288 w 316"/>
                <a:gd name="T31" fmla="*/ 227 h 339"/>
                <a:gd name="T32" fmla="*/ 265 w 316"/>
                <a:gd name="T33" fmla="*/ 224 h 339"/>
                <a:gd name="T34" fmla="*/ 234 w 316"/>
                <a:gd name="T35" fmla="*/ 221 h 339"/>
                <a:gd name="T36" fmla="*/ 192 w 316"/>
                <a:gd name="T37" fmla="*/ 229 h 339"/>
                <a:gd name="T38" fmla="*/ 172 w 316"/>
                <a:gd name="T39" fmla="*/ 180 h 339"/>
                <a:gd name="T40" fmla="*/ 124 w 316"/>
                <a:gd name="T41" fmla="*/ 63 h 339"/>
                <a:gd name="T42" fmla="*/ 135 w 316"/>
                <a:gd name="T43" fmla="*/ 43 h 339"/>
                <a:gd name="T44" fmla="*/ 131 w 316"/>
                <a:gd name="T45" fmla="*/ 0 h 339"/>
                <a:gd name="T46" fmla="*/ 19 w 316"/>
                <a:gd name="T47" fmla="*/ 86 h 339"/>
                <a:gd name="T48" fmla="*/ 30 w 316"/>
                <a:gd name="T49" fmla="*/ 95 h 339"/>
                <a:gd name="T50" fmla="*/ 65 w 316"/>
                <a:gd name="T51" fmla="*/ 130 h 339"/>
                <a:gd name="T52" fmla="*/ 76 w 316"/>
                <a:gd name="T53" fmla="*/ 167 h 339"/>
                <a:gd name="T54" fmla="*/ 116 w 316"/>
                <a:gd name="T55" fmla="*/ 259 h 339"/>
                <a:gd name="T56" fmla="*/ 66 w 316"/>
                <a:gd name="T57" fmla="*/ 285 h 339"/>
                <a:gd name="T58" fmla="*/ 62 w 316"/>
                <a:gd name="T59" fmla="*/ 312 h 339"/>
                <a:gd name="T60" fmla="*/ 33 w 316"/>
                <a:gd name="T61" fmla="*/ 332 h 339"/>
                <a:gd name="T62" fmla="*/ 192 w 316"/>
                <a:gd name="T63" fmla="*/ 322 h 339"/>
                <a:gd name="T64" fmla="*/ 177 w 316"/>
                <a:gd name="T65" fmla="*/ 330 h 339"/>
                <a:gd name="T66" fmla="*/ 169 w 316"/>
                <a:gd name="T67" fmla="*/ 308 h 339"/>
                <a:gd name="T68" fmla="*/ 176 w 316"/>
                <a:gd name="T69" fmla="*/ 304 h 339"/>
                <a:gd name="T70" fmla="*/ 178 w 316"/>
                <a:gd name="T71" fmla="*/ 311 h 339"/>
                <a:gd name="T72" fmla="*/ 174 w 316"/>
                <a:gd name="T73" fmla="*/ 311 h 339"/>
                <a:gd name="T74" fmla="*/ 178 w 316"/>
                <a:gd name="T75" fmla="*/ 314 h 339"/>
                <a:gd name="T76" fmla="*/ 182 w 316"/>
                <a:gd name="T77" fmla="*/ 317 h 339"/>
                <a:gd name="T78" fmla="*/ 186 w 316"/>
                <a:gd name="T79" fmla="*/ 323 h 339"/>
                <a:gd name="T80" fmla="*/ 192 w 316"/>
                <a:gd name="T81" fmla="*/ 322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16" h="339">
                  <a:moveTo>
                    <a:pt x="179" y="321"/>
                  </a:moveTo>
                  <a:cubicBezTo>
                    <a:pt x="178" y="321"/>
                    <a:pt x="177" y="319"/>
                    <a:pt x="177" y="320"/>
                  </a:cubicBezTo>
                  <a:cubicBezTo>
                    <a:pt x="176" y="320"/>
                    <a:pt x="175" y="321"/>
                    <a:pt x="174" y="322"/>
                  </a:cubicBezTo>
                  <a:cubicBezTo>
                    <a:pt x="174" y="322"/>
                    <a:pt x="173" y="323"/>
                    <a:pt x="174" y="323"/>
                  </a:cubicBezTo>
                  <a:cubicBezTo>
                    <a:pt x="174" y="324"/>
                    <a:pt x="175" y="325"/>
                    <a:pt x="176" y="325"/>
                  </a:cubicBezTo>
                  <a:cubicBezTo>
                    <a:pt x="176" y="326"/>
                    <a:pt x="179" y="325"/>
                    <a:pt x="180" y="325"/>
                  </a:cubicBezTo>
                  <a:cubicBezTo>
                    <a:pt x="180" y="324"/>
                    <a:pt x="181" y="323"/>
                    <a:pt x="181" y="323"/>
                  </a:cubicBezTo>
                  <a:cubicBezTo>
                    <a:pt x="181" y="323"/>
                    <a:pt x="181" y="322"/>
                    <a:pt x="179" y="321"/>
                  </a:cubicBezTo>
                  <a:close/>
                  <a:moveTo>
                    <a:pt x="33" y="339"/>
                  </a:moveTo>
                  <a:cubicBezTo>
                    <a:pt x="35" y="339"/>
                    <a:pt x="47" y="333"/>
                    <a:pt x="47" y="333"/>
                  </a:cubicBezTo>
                  <a:cubicBezTo>
                    <a:pt x="47" y="333"/>
                    <a:pt x="43" y="336"/>
                    <a:pt x="44" y="338"/>
                  </a:cubicBezTo>
                  <a:cubicBezTo>
                    <a:pt x="44" y="339"/>
                    <a:pt x="52" y="332"/>
                    <a:pt x="55" y="330"/>
                  </a:cubicBezTo>
                  <a:cubicBezTo>
                    <a:pt x="58" y="328"/>
                    <a:pt x="61" y="324"/>
                    <a:pt x="61" y="324"/>
                  </a:cubicBezTo>
                  <a:cubicBezTo>
                    <a:pt x="65" y="321"/>
                    <a:pt x="65" y="321"/>
                    <a:pt x="65" y="321"/>
                  </a:cubicBezTo>
                  <a:cubicBezTo>
                    <a:pt x="65" y="321"/>
                    <a:pt x="92" y="310"/>
                    <a:pt x="101" y="306"/>
                  </a:cubicBezTo>
                  <a:cubicBezTo>
                    <a:pt x="109" y="303"/>
                    <a:pt x="126" y="302"/>
                    <a:pt x="136" y="302"/>
                  </a:cubicBezTo>
                  <a:cubicBezTo>
                    <a:pt x="146" y="301"/>
                    <a:pt x="157" y="297"/>
                    <a:pt x="157" y="297"/>
                  </a:cubicBezTo>
                  <a:cubicBezTo>
                    <a:pt x="157" y="297"/>
                    <a:pt x="161" y="301"/>
                    <a:pt x="162" y="303"/>
                  </a:cubicBezTo>
                  <a:cubicBezTo>
                    <a:pt x="162" y="305"/>
                    <a:pt x="167" y="315"/>
                    <a:pt x="171" y="326"/>
                  </a:cubicBezTo>
                  <a:cubicBezTo>
                    <a:pt x="176" y="337"/>
                    <a:pt x="186" y="334"/>
                    <a:pt x="191" y="331"/>
                  </a:cubicBezTo>
                  <a:cubicBezTo>
                    <a:pt x="199" y="326"/>
                    <a:pt x="196" y="316"/>
                    <a:pt x="194" y="309"/>
                  </a:cubicBezTo>
                  <a:cubicBezTo>
                    <a:pt x="191" y="302"/>
                    <a:pt x="188" y="285"/>
                    <a:pt x="188" y="285"/>
                  </a:cubicBezTo>
                  <a:cubicBezTo>
                    <a:pt x="188" y="285"/>
                    <a:pt x="191" y="284"/>
                    <a:pt x="197" y="281"/>
                  </a:cubicBezTo>
                  <a:cubicBezTo>
                    <a:pt x="203" y="278"/>
                    <a:pt x="211" y="270"/>
                    <a:pt x="216" y="269"/>
                  </a:cubicBezTo>
                  <a:cubicBezTo>
                    <a:pt x="221" y="268"/>
                    <a:pt x="231" y="261"/>
                    <a:pt x="233" y="259"/>
                  </a:cubicBezTo>
                  <a:cubicBezTo>
                    <a:pt x="236" y="257"/>
                    <a:pt x="275" y="242"/>
                    <a:pt x="277" y="241"/>
                  </a:cubicBezTo>
                  <a:cubicBezTo>
                    <a:pt x="280" y="240"/>
                    <a:pt x="284" y="241"/>
                    <a:pt x="289" y="242"/>
                  </a:cubicBezTo>
                  <a:cubicBezTo>
                    <a:pt x="293" y="242"/>
                    <a:pt x="299" y="239"/>
                    <a:pt x="302" y="238"/>
                  </a:cubicBezTo>
                  <a:cubicBezTo>
                    <a:pt x="305" y="236"/>
                    <a:pt x="303" y="234"/>
                    <a:pt x="303" y="234"/>
                  </a:cubicBezTo>
                  <a:cubicBezTo>
                    <a:pt x="303" y="234"/>
                    <a:pt x="307" y="232"/>
                    <a:pt x="310" y="231"/>
                  </a:cubicBezTo>
                  <a:cubicBezTo>
                    <a:pt x="312" y="230"/>
                    <a:pt x="316" y="228"/>
                    <a:pt x="314" y="225"/>
                  </a:cubicBezTo>
                  <a:cubicBezTo>
                    <a:pt x="312" y="222"/>
                    <a:pt x="293" y="225"/>
                    <a:pt x="288" y="227"/>
                  </a:cubicBezTo>
                  <a:cubicBezTo>
                    <a:pt x="282" y="229"/>
                    <a:pt x="275" y="232"/>
                    <a:pt x="275" y="232"/>
                  </a:cubicBezTo>
                  <a:cubicBezTo>
                    <a:pt x="275" y="232"/>
                    <a:pt x="271" y="228"/>
                    <a:pt x="265" y="224"/>
                  </a:cubicBezTo>
                  <a:cubicBezTo>
                    <a:pt x="260" y="220"/>
                    <a:pt x="246" y="215"/>
                    <a:pt x="246" y="215"/>
                  </a:cubicBezTo>
                  <a:cubicBezTo>
                    <a:pt x="246" y="215"/>
                    <a:pt x="240" y="218"/>
                    <a:pt x="234" y="221"/>
                  </a:cubicBezTo>
                  <a:cubicBezTo>
                    <a:pt x="228" y="223"/>
                    <a:pt x="224" y="226"/>
                    <a:pt x="220" y="225"/>
                  </a:cubicBezTo>
                  <a:cubicBezTo>
                    <a:pt x="215" y="225"/>
                    <a:pt x="192" y="229"/>
                    <a:pt x="192" y="229"/>
                  </a:cubicBezTo>
                  <a:cubicBezTo>
                    <a:pt x="178" y="182"/>
                    <a:pt x="178" y="182"/>
                    <a:pt x="178" y="182"/>
                  </a:cubicBezTo>
                  <a:cubicBezTo>
                    <a:pt x="178" y="182"/>
                    <a:pt x="174" y="183"/>
                    <a:pt x="172" y="180"/>
                  </a:cubicBezTo>
                  <a:cubicBezTo>
                    <a:pt x="171" y="177"/>
                    <a:pt x="168" y="176"/>
                    <a:pt x="168" y="176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38" y="52"/>
                    <a:pt x="138" y="52"/>
                    <a:pt x="138" y="52"/>
                  </a:cubicBezTo>
                  <a:cubicBezTo>
                    <a:pt x="135" y="43"/>
                    <a:pt x="135" y="43"/>
                    <a:pt x="135" y="43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46" y="93"/>
                    <a:pt x="46" y="93"/>
                    <a:pt x="46" y="93"/>
                  </a:cubicBezTo>
                  <a:cubicBezTo>
                    <a:pt x="65" y="130"/>
                    <a:pt x="65" y="130"/>
                    <a:pt x="65" y="130"/>
                  </a:cubicBezTo>
                  <a:cubicBezTo>
                    <a:pt x="62" y="133"/>
                    <a:pt x="62" y="133"/>
                    <a:pt x="62" y="133"/>
                  </a:cubicBezTo>
                  <a:cubicBezTo>
                    <a:pt x="76" y="167"/>
                    <a:pt x="76" y="167"/>
                    <a:pt x="76" y="167"/>
                  </a:cubicBezTo>
                  <a:cubicBezTo>
                    <a:pt x="75" y="172"/>
                    <a:pt x="75" y="172"/>
                    <a:pt x="75" y="172"/>
                  </a:cubicBezTo>
                  <a:cubicBezTo>
                    <a:pt x="116" y="259"/>
                    <a:pt x="116" y="259"/>
                    <a:pt x="116" y="259"/>
                  </a:cubicBezTo>
                  <a:cubicBezTo>
                    <a:pt x="116" y="259"/>
                    <a:pt x="106" y="264"/>
                    <a:pt x="98" y="270"/>
                  </a:cubicBezTo>
                  <a:cubicBezTo>
                    <a:pt x="90" y="276"/>
                    <a:pt x="66" y="285"/>
                    <a:pt x="66" y="285"/>
                  </a:cubicBezTo>
                  <a:cubicBezTo>
                    <a:pt x="66" y="285"/>
                    <a:pt x="63" y="286"/>
                    <a:pt x="61" y="293"/>
                  </a:cubicBezTo>
                  <a:cubicBezTo>
                    <a:pt x="58" y="299"/>
                    <a:pt x="62" y="312"/>
                    <a:pt x="62" y="312"/>
                  </a:cubicBezTo>
                  <a:cubicBezTo>
                    <a:pt x="62" y="312"/>
                    <a:pt x="58" y="315"/>
                    <a:pt x="53" y="317"/>
                  </a:cubicBezTo>
                  <a:cubicBezTo>
                    <a:pt x="49" y="319"/>
                    <a:pt x="37" y="326"/>
                    <a:pt x="33" y="332"/>
                  </a:cubicBezTo>
                  <a:cubicBezTo>
                    <a:pt x="28" y="337"/>
                    <a:pt x="31" y="338"/>
                    <a:pt x="33" y="339"/>
                  </a:cubicBezTo>
                  <a:close/>
                  <a:moveTo>
                    <a:pt x="192" y="322"/>
                  </a:moveTo>
                  <a:cubicBezTo>
                    <a:pt x="192" y="322"/>
                    <a:pt x="192" y="326"/>
                    <a:pt x="188" y="328"/>
                  </a:cubicBezTo>
                  <a:cubicBezTo>
                    <a:pt x="184" y="330"/>
                    <a:pt x="180" y="331"/>
                    <a:pt x="177" y="330"/>
                  </a:cubicBezTo>
                  <a:cubicBezTo>
                    <a:pt x="175" y="329"/>
                    <a:pt x="172" y="322"/>
                    <a:pt x="171" y="320"/>
                  </a:cubicBezTo>
                  <a:cubicBezTo>
                    <a:pt x="171" y="319"/>
                    <a:pt x="169" y="311"/>
                    <a:pt x="169" y="308"/>
                  </a:cubicBezTo>
                  <a:cubicBezTo>
                    <a:pt x="170" y="306"/>
                    <a:pt x="172" y="304"/>
                    <a:pt x="173" y="304"/>
                  </a:cubicBezTo>
                  <a:cubicBezTo>
                    <a:pt x="174" y="304"/>
                    <a:pt x="175" y="305"/>
                    <a:pt x="176" y="304"/>
                  </a:cubicBezTo>
                  <a:cubicBezTo>
                    <a:pt x="178" y="304"/>
                    <a:pt x="179" y="303"/>
                    <a:pt x="179" y="305"/>
                  </a:cubicBezTo>
                  <a:cubicBezTo>
                    <a:pt x="180" y="306"/>
                    <a:pt x="179" y="310"/>
                    <a:pt x="178" y="311"/>
                  </a:cubicBezTo>
                  <a:cubicBezTo>
                    <a:pt x="177" y="311"/>
                    <a:pt x="176" y="311"/>
                    <a:pt x="175" y="311"/>
                  </a:cubicBezTo>
                  <a:cubicBezTo>
                    <a:pt x="175" y="311"/>
                    <a:pt x="174" y="311"/>
                    <a:pt x="174" y="311"/>
                  </a:cubicBezTo>
                  <a:cubicBezTo>
                    <a:pt x="174" y="311"/>
                    <a:pt x="174" y="313"/>
                    <a:pt x="175" y="314"/>
                  </a:cubicBezTo>
                  <a:cubicBezTo>
                    <a:pt x="177" y="314"/>
                    <a:pt x="178" y="314"/>
                    <a:pt x="178" y="314"/>
                  </a:cubicBezTo>
                  <a:cubicBezTo>
                    <a:pt x="178" y="314"/>
                    <a:pt x="179" y="317"/>
                    <a:pt x="180" y="317"/>
                  </a:cubicBezTo>
                  <a:cubicBezTo>
                    <a:pt x="181" y="317"/>
                    <a:pt x="182" y="317"/>
                    <a:pt x="182" y="317"/>
                  </a:cubicBezTo>
                  <a:cubicBezTo>
                    <a:pt x="182" y="317"/>
                    <a:pt x="183" y="322"/>
                    <a:pt x="184" y="322"/>
                  </a:cubicBezTo>
                  <a:cubicBezTo>
                    <a:pt x="184" y="323"/>
                    <a:pt x="185" y="324"/>
                    <a:pt x="186" y="323"/>
                  </a:cubicBezTo>
                  <a:cubicBezTo>
                    <a:pt x="187" y="323"/>
                    <a:pt x="189" y="322"/>
                    <a:pt x="190" y="322"/>
                  </a:cubicBezTo>
                  <a:cubicBezTo>
                    <a:pt x="191" y="321"/>
                    <a:pt x="193" y="321"/>
                    <a:pt x="192" y="322"/>
                  </a:cubicBezTo>
                  <a:close/>
                </a:path>
              </a:pathLst>
            </a:custGeom>
            <a:solidFill>
              <a:srgbClr val="F29C1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88" name="Freeform 676"/>
            <p:cNvSpPr>
              <a:spLocks noEditPoints="1"/>
            </p:cNvSpPr>
            <p:nvPr/>
          </p:nvSpPr>
          <p:spPr bwMode="auto">
            <a:xfrm>
              <a:off x="9907825" y="3958837"/>
              <a:ext cx="872711" cy="540097"/>
            </a:xfrm>
            <a:custGeom>
              <a:avLst/>
              <a:gdLst>
                <a:gd name="T0" fmla="*/ 240 w 435"/>
                <a:gd name="T1" fmla="*/ 241 h 270"/>
                <a:gd name="T2" fmla="*/ 430 w 435"/>
                <a:gd name="T3" fmla="*/ 243 h 270"/>
                <a:gd name="T4" fmla="*/ 430 w 435"/>
                <a:gd name="T5" fmla="*/ 242 h 270"/>
                <a:gd name="T6" fmla="*/ 292 w 435"/>
                <a:gd name="T7" fmla="*/ 111 h 270"/>
                <a:gd name="T8" fmla="*/ 103 w 435"/>
                <a:gd name="T9" fmla="*/ 14 h 270"/>
                <a:gd name="T10" fmla="*/ 0 w 435"/>
                <a:gd name="T11" fmla="*/ 164 h 270"/>
                <a:gd name="T12" fmla="*/ 47 w 435"/>
                <a:gd name="T13" fmla="*/ 152 h 270"/>
                <a:gd name="T14" fmla="*/ 171 w 435"/>
                <a:gd name="T15" fmla="*/ 205 h 270"/>
                <a:gd name="T16" fmla="*/ 161 w 435"/>
                <a:gd name="T17" fmla="*/ 195 h 270"/>
                <a:gd name="T18" fmla="*/ 259 w 435"/>
                <a:gd name="T19" fmla="*/ 167 h 270"/>
                <a:gd name="T20" fmla="*/ 257 w 435"/>
                <a:gd name="T21" fmla="*/ 123 h 270"/>
                <a:gd name="T22" fmla="*/ 315 w 435"/>
                <a:gd name="T23" fmla="*/ 182 h 270"/>
                <a:gd name="T24" fmla="*/ 311 w 435"/>
                <a:gd name="T25" fmla="*/ 223 h 270"/>
                <a:gd name="T26" fmla="*/ 315 w 435"/>
                <a:gd name="T27" fmla="*/ 182 h 270"/>
                <a:gd name="T28" fmla="*/ 211 w 435"/>
                <a:gd name="T29" fmla="*/ 173 h 270"/>
                <a:gd name="T30" fmla="*/ 207 w 435"/>
                <a:gd name="T31" fmla="*/ 127 h 270"/>
                <a:gd name="T32" fmla="*/ 201 w 435"/>
                <a:gd name="T33" fmla="*/ 175 h 270"/>
                <a:gd name="T34" fmla="*/ 156 w 435"/>
                <a:gd name="T35" fmla="*/ 179 h 270"/>
                <a:gd name="T36" fmla="*/ 153 w 435"/>
                <a:gd name="T37" fmla="*/ 135 h 270"/>
                <a:gd name="T38" fmla="*/ 201 w 435"/>
                <a:gd name="T39" fmla="*/ 175 h 270"/>
                <a:gd name="T40" fmla="*/ 251 w 435"/>
                <a:gd name="T41" fmla="*/ 228 h 270"/>
                <a:gd name="T42" fmla="*/ 188 w 435"/>
                <a:gd name="T43" fmla="*/ 211 h 270"/>
                <a:gd name="T44" fmla="*/ 218 w 435"/>
                <a:gd name="T45" fmla="*/ 192 h 270"/>
                <a:gd name="T46" fmla="*/ 228 w 435"/>
                <a:gd name="T47" fmla="*/ 191 h 270"/>
                <a:gd name="T48" fmla="*/ 268 w 435"/>
                <a:gd name="T49" fmla="*/ 187 h 270"/>
                <a:gd name="T50" fmla="*/ 282 w 435"/>
                <a:gd name="T51" fmla="*/ 226 h 270"/>
                <a:gd name="T52" fmla="*/ 382 w 435"/>
                <a:gd name="T53" fmla="*/ 200 h 270"/>
                <a:gd name="T54" fmla="*/ 378 w 435"/>
                <a:gd name="T55" fmla="*/ 216 h 270"/>
                <a:gd name="T56" fmla="*/ 352 w 435"/>
                <a:gd name="T57" fmla="*/ 218 h 270"/>
                <a:gd name="T58" fmla="*/ 368 w 435"/>
                <a:gd name="T59" fmla="*/ 182 h 270"/>
                <a:gd name="T60" fmla="*/ 356 w 435"/>
                <a:gd name="T61" fmla="*/ 166 h 270"/>
                <a:gd name="T62" fmla="*/ 268 w 435"/>
                <a:gd name="T63" fmla="*/ 123 h 270"/>
                <a:gd name="T64" fmla="*/ 294 w 435"/>
                <a:gd name="T65" fmla="*/ 125 h 270"/>
                <a:gd name="T66" fmla="*/ 246 w 435"/>
                <a:gd name="T67" fmla="*/ 104 h 270"/>
                <a:gd name="T68" fmla="*/ 254 w 435"/>
                <a:gd name="T69" fmla="*/ 104 h 270"/>
                <a:gd name="T70" fmla="*/ 173 w 435"/>
                <a:gd name="T71" fmla="*/ 73 h 270"/>
                <a:gd name="T72" fmla="*/ 234 w 435"/>
                <a:gd name="T73" fmla="*/ 104 h 270"/>
                <a:gd name="T74" fmla="*/ 197 w 435"/>
                <a:gd name="T75" fmla="*/ 108 h 270"/>
                <a:gd name="T76" fmla="*/ 173 w 435"/>
                <a:gd name="T77" fmla="*/ 73 h 270"/>
                <a:gd name="T78" fmla="*/ 186 w 435"/>
                <a:gd name="T79" fmla="*/ 109 h 270"/>
                <a:gd name="T80" fmla="*/ 97 w 435"/>
                <a:gd name="T81" fmla="*/ 74 h 270"/>
                <a:gd name="T82" fmla="*/ 138 w 435"/>
                <a:gd name="T83" fmla="*/ 72 h 270"/>
                <a:gd name="T84" fmla="*/ 139 w 435"/>
                <a:gd name="T85" fmla="*/ 115 h 270"/>
                <a:gd name="T86" fmla="*/ 95 w 435"/>
                <a:gd name="T87" fmla="*/ 121 h 270"/>
                <a:gd name="T88" fmla="*/ 77 w 435"/>
                <a:gd name="T89" fmla="*/ 78 h 270"/>
                <a:gd name="T90" fmla="*/ 66 w 435"/>
                <a:gd name="T91" fmla="*/ 106 h 270"/>
                <a:gd name="T92" fmla="*/ 58 w 435"/>
                <a:gd name="T93" fmla="*/ 125 h 270"/>
                <a:gd name="T94" fmla="*/ 57 w 435"/>
                <a:gd name="T95" fmla="*/ 145 h 270"/>
                <a:gd name="T96" fmla="*/ 145 w 435"/>
                <a:gd name="T97" fmla="*/ 179 h 270"/>
                <a:gd name="T98" fmla="*/ 57 w 435"/>
                <a:gd name="T99" fmla="*/ 14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35" h="270">
                  <a:moveTo>
                    <a:pt x="47" y="152"/>
                  </a:moveTo>
                  <a:cubicBezTo>
                    <a:pt x="77" y="172"/>
                    <a:pt x="146" y="214"/>
                    <a:pt x="240" y="241"/>
                  </a:cubicBezTo>
                  <a:cubicBezTo>
                    <a:pt x="341" y="270"/>
                    <a:pt x="419" y="260"/>
                    <a:pt x="430" y="243"/>
                  </a:cubicBezTo>
                  <a:cubicBezTo>
                    <a:pt x="430" y="243"/>
                    <a:pt x="430" y="243"/>
                    <a:pt x="430" y="243"/>
                  </a:cubicBezTo>
                  <a:cubicBezTo>
                    <a:pt x="430" y="243"/>
                    <a:pt x="430" y="243"/>
                    <a:pt x="430" y="243"/>
                  </a:cubicBezTo>
                  <a:cubicBezTo>
                    <a:pt x="430" y="242"/>
                    <a:pt x="430" y="242"/>
                    <a:pt x="430" y="242"/>
                  </a:cubicBezTo>
                  <a:cubicBezTo>
                    <a:pt x="430" y="242"/>
                    <a:pt x="430" y="242"/>
                    <a:pt x="430" y="242"/>
                  </a:cubicBezTo>
                  <a:cubicBezTo>
                    <a:pt x="435" y="222"/>
                    <a:pt x="385" y="161"/>
                    <a:pt x="292" y="111"/>
                  </a:cubicBezTo>
                  <a:cubicBezTo>
                    <a:pt x="206" y="65"/>
                    <a:pt x="127" y="47"/>
                    <a:pt x="92" y="40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36" y="178"/>
                    <a:pt x="36" y="178"/>
                    <a:pt x="36" y="178"/>
                  </a:cubicBezTo>
                  <a:cubicBezTo>
                    <a:pt x="47" y="152"/>
                    <a:pt x="47" y="152"/>
                    <a:pt x="47" y="152"/>
                  </a:cubicBezTo>
                  <a:close/>
                  <a:moveTo>
                    <a:pt x="161" y="195"/>
                  </a:moveTo>
                  <a:cubicBezTo>
                    <a:pt x="165" y="199"/>
                    <a:pt x="168" y="202"/>
                    <a:pt x="171" y="205"/>
                  </a:cubicBezTo>
                  <a:cubicBezTo>
                    <a:pt x="163" y="201"/>
                    <a:pt x="155" y="198"/>
                    <a:pt x="148" y="195"/>
                  </a:cubicBezTo>
                  <a:cubicBezTo>
                    <a:pt x="152" y="195"/>
                    <a:pt x="157" y="195"/>
                    <a:pt x="161" y="195"/>
                  </a:cubicBezTo>
                  <a:close/>
                  <a:moveTo>
                    <a:pt x="296" y="161"/>
                  </a:moveTo>
                  <a:cubicBezTo>
                    <a:pt x="287" y="163"/>
                    <a:pt x="274" y="165"/>
                    <a:pt x="259" y="167"/>
                  </a:cubicBezTo>
                  <a:cubicBezTo>
                    <a:pt x="246" y="154"/>
                    <a:pt x="232" y="139"/>
                    <a:pt x="217" y="126"/>
                  </a:cubicBezTo>
                  <a:cubicBezTo>
                    <a:pt x="231" y="124"/>
                    <a:pt x="245" y="123"/>
                    <a:pt x="257" y="123"/>
                  </a:cubicBezTo>
                  <a:cubicBezTo>
                    <a:pt x="272" y="136"/>
                    <a:pt x="285" y="149"/>
                    <a:pt x="296" y="161"/>
                  </a:cubicBezTo>
                  <a:close/>
                  <a:moveTo>
                    <a:pt x="315" y="182"/>
                  </a:moveTo>
                  <a:cubicBezTo>
                    <a:pt x="327" y="197"/>
                    <a:pt x="336" y="209"/>
                    <a:pt x="343" y="219"/>
                  </a:cubicBezTo>
                  <a:cubicBezTo>
                    <a:pt x="335" y="220"/>
                    <a:pt x="324" y="221"/>
                    <a:pt x="311" y="223"/>
                  </a:cubicBezTo>
                  <a:cubicBezTo>
                    <a:pt x="304" y="214"/>
                    <a:pt x="292" y="201"/>
                    <a:pt x="277" y="186"/>
                  </a:cubicBezTo>
                  <a:cubicBezTo>
                    <a:pt x="291" y="184"/>
                    <a:pt x="304" y="183"/>
                    <a:pt x="315" y="182"/>
                  </a:cubicBezTo>
                  <a:close/>
                  <a:moveTo>
                    <a:pt x="249" y="168"/>
                  </a:moveTo>
                  <a:cubicBezTo>
                    <a:pt x="237" y="170"/>
                    <a:pt x="223" y="172"/>
                    <a:pt x="211" y="173"/>
                  </a:cubicBezTo>
                  <a:cubicBezTo>
                    <a:pt x="198" y="160"/>
                    <a:pt x="184" y="146"/>
                    <a:pt x="169" y="132"/>
                  </a:cubicBezTo>
                  <a:cubicBezTo>
                    <a:pt x="182" y="130"/>
                    <a:pt x="195" y="128"/>
                    <a:pt x="207" y="127"/>
                  </a:cubicBezTo>
                  <a:cubicBezTo>
                    <a:pt x="221" y="140"/>
                    <a:pt x="236" y="155"/>
                    <a:pt x="249" y="168"/>
                  </a:cubicBezTo>
                  <a:close/>
                  <a:moveTo>
                    <a:pt x="201" y="175"/>
                  </a:moveTo>
                  <a:cubicBezTo>
                    <a:pt x="188" y="176"/>
                    <a:pt x="176" y="178"/>
                    <a:pt x="166" y="178"/>
                  </a:cubicBezTo>
                  <a:cubicBezTo>
                    <a:pt x="163" y="179"/>
                    <a:pt x="159" y="179"/>
                    <a:pt x="156" y="179"/>
                  </a:cubicBezTo>
                  <a:cubicBezTo>
                    <a:pt x="143" y="167"/>
                    <a:pt x="129" y="153"/>
                    <a:pt x="115" y="140"/>
                  </a:cubicBezTo>
                  <a:cubicBezTo>
                    <a:pt x="127" y="138"/>
                    <a:pt x="140" y="137"/>
                    <a:pt x="153" y="135"/>
                  </a:cubicBezTo>
                  <a:cubicBezTo>
                    <a:pt x="155" y="134"/>
                    <a:pt x="157" y="134"/>
                    <a:pt x="159" y="134"/>
                  </a:cubicBezTo>
                  <a:cubicBezTo>
                    <a:pt x="174" y="147"/>
                    <a:pt x="188" y="161"/>
                    <a:pt x="201" y="175"/>
                  </a:cubicBezTo>
                  <a:close/>
                  <a:moveTo>
                    <a:pt x="218" y="192"/>
                  </a:moveTo>
                  <a:cubicBezTo>
                    <a:pt x="231" y="207"/>
                    <a:pt x="243" y="219"/>
                    <a:pt x="251" y="228"/>
                  </a:cubicBezTo>
                  <a:cubicBezTo>
                    <a:pt x="245" y="228"/>
                    <a:pt x="240" y="228"/>
                    <a:pt x="235" y="227"/>
                  </a:cubicBezTo>
                  <a:cubicBezTo>
                    <a:pt x="218" y="222"/>
                    <a:pt x="203" y="217"/>
                    <a:pt x="188" y="211"/>
                  </a:cubicBezTo>
                  <a:cubicBezTo>
                    <a:pt x="184" y="208"/>
                    <a:pt x="179" y="202"/>
                    <a:pt x="172" y="195"/>
                  </a:cubicBezTo>
                  <a:cubicBezTo>
                    <a:pt x="185" y="195"/>
                    <a:pt x="200" y="194"/>
                    <a:pt x="218" y="192"/>
                  </a:cubicBezTo>
                  <a:close/>
                  <a:moveTo>
                    <a:pt x="261" y="228"/>
                  </a:moveTo>
                  <a:cubicBezTo>
                    <a:pt x="254" y="220"/>
                    <a:pt x="242" y="207"/>
                    <a:pt x="228" y="191"/>
                  </a:cubicBezTo>
                  <a:cubicBezTo>
                    <a:pt x="239" y="190"/>
                    <a:pt x="252" y="189"/>
                    <a:pt x="266" y="187"/>
                  </a:cubicBezTo>
                  <a:cubicBezTo>
                    <a:pt x="266" y="187"/>
                    <a:pt x="267" y="187"/>
                    <a:pt x="268" y="187"/>
                  </a:cubicBezTo>
                  <a:cubicBezTo>
                    <a:pt x="282" y="202"/>
                    <a:pt x="294" y="215"/>
                    <a:pt x="302" y="224"/>
                  </a:cubicBezTo>
                  <a:cubicBezTo>
                    <a:pt x="296" y="225"/>
                    <a:pt x="289" y="225"/>
                    <a:pt x="282" y="226"/>
                  </a:cubicBezTo>
                  <a:cubicBezTo>
                    <a:pt x="275" y="227"/>
                    <a:pt x="267" y="228"/>
                    <a:pt x="261" y="228"/>
                  </a:cubicBezTo>
                  <a:close/>
                  <a:moveTo>
                    <a:pt x="382" y="200"/>
                  </a:moveTo>
                  <a:cubicBezTo>
                    <a:pt x="365" y="199"/>
                    <a:pt x="365" y="199"/>
                    <a:pt x="365" y="199"/>
                  </a:cubicBezTo>
                  <a:cubicBezTo>
                    <a:pt x="378" y="216"/>
                    <a:pt x="378" y="216"/>
                    <a:pt x="378" y="216"/>
                  </a:cubicBezTo>
                  <a:cubicBezTo>
                    <a:pt x="378" y="216"/>
                    <a:pt x="370" y="215"/>
                    <a:pt x="362" y="216"/>
                  </a:cubicBezTo>
                  <a:cubicBezTo>
                    <a:pt x="360" y="217"/>
                    <a:pt x="357" y="217"/>
                    <a:pt x="352" y="218"/>
                  </a:cubicBezTo>
                  <a:cubicBezTo>
                    <a:pt x="345" y="209"/>
                    <a:pt x="336" y="196"/>
                    <a:pt x="325" y="182"/>
                  </a:cubicBezTo>
                  <a:cubicBezTo>
                    <a:pt x="351" y="181"/>
                    <a:pt x="368" y="182"/>
                    <a:pt x="368" y="182"/>
                  </a:cubicBezTo>
                  <a:lnTo>
                    <a:pt x="382" y="200"/>
                  </a:lnTo>
                  <a:close/>
                  <a:moveTo>
                    <a:pt x="356" y="166"/>
                  </a:moveTo>
                  <a:cubicBezTo>
                    <a:pt x="343" y="162"/>
                    <a:pt x="323" y="158"/>
                    <a:pt x="305" y="160"/>
                  </a:cubicBezTo>
                  <a:cubicBezTo>
                    <a:pt x="295" y="148"/>
                    <a:pt x="282" y="135"/>
                    <a:pt x="268" y="123"/>
                  </a:cubicBezTo>
                  <a:cubicBezTo>
                    <a:pt x="275" y="123"/>
                    <a:pt x="281" y="123"/>
                    <a:pt x="286" y="124"/>
                  </a:cubicBezTo>
                  <a:cubicBezTo>
                    <a:pt x="289" y="124"/>
                    <a:pt x="292" y="125"/>
                    <a:pt x="294" y="125"/>
                  </a:cubicBezTo>
                  <a:cubicBezTo>
                    <a:pt x="316" y="138"/>
                    <a:pt x="337" y="151"/>
                    <a:pt x="356" y="166"/>
                  </a:cubicBezTo>
                  <a:close/>
                  <a:moveTo>
                    <a:pt x="246" y="104"/>
                  </a:moveTo>
                  <a:cubicBezTo>
                    <a:pt x="244" y="102"/>
                    <a:pt x="241" y="100"/>
                    <a:pt x="238" y="98"/>
                  </a:cubicBezTo>
                  <a:cubicBezTo>
                    <a:pt x="243" y="100"/>
                    <a:pt x="248" y="102"/>
                    <a:pt x="254" y="104"/>
                  </a:cubicBezTo>
                  <a:cubicBezTo>
                    <a:pt x="251" y="104"/>
                    <a:pt x="249" y="104"/>
                    <a:pt x="246" y="104"/>
                  </a:cubicBezTo>
                  <a:close/>
                  <a:moveTo>
                    <a:pt x="173" y="73"/>
                  </a:moveTo>
                  <a:cubicBezTo>
                    <a:pt x="184" y="76"/>
                    <a:pt x="195" y="80"/>
                    <a:pt x="207" y="85"/>
                  </a:cubicBezTo>
                  <a:cubicBezTo>
                    <a:pt x="217" y="91"/>
                    <a:pt x="226" y="98"/>
                    <a:pt x="234" y="104"/>
                  </a:cubicBezTo>
                  <a:cubicBezTo>
                    <a:pt x="234" y="104"/>
                    <a:pt x="233" y="104"/>
                    <a:pt x="232" y="104"/>
                  </a:cubicBezTo>
                  <a:cubicBezTo>
                    <a:pt x="226" y="105"/>
                    <a:pt x="212" y="106"/>
                    <a:pt x="197" y="108"/>
                  </a:cubicBezTo>
                  <a:cubicBezTo>
                    <a:pt x="182" y="94"/>
                    <a:pt x="166" y="82"/>
                    <a:pt x="152" y="72"/>
                  </a:cubicBezTo>
                  <a:cubicBezTo>
                    <a:pt x="159" y="72"/>
                    <a:pt x="166" y="72"/>
                    <a:pt x="173" y="73"/>
                  </a:cubicBezTo>
                  <a:close/>
                  <a:moveTo>
                    <a:pt x="138" y="72"/>
                  </a:moveTo>
                  <a:cubicBezTo>
                    <a:pt x="153" y="82"/>
                    <a:pt x="170" y="94"/>
                    <a:pt x="186" y="109"/>
                  </a:cubicBezTo>
                  <a:cubicBezTo>
                    <a:pt x="174" y="110"/>
                    <a:pt x="160" y="112"/>
                    <a:pt x="148" y="114"/>
                  </a:cubicBezTo>
                  <a:cubicBezTo>
                    <a:pt x="131" y="98"/>
                    <a:pt x="114" y="85"/>
                    <a:pt x="97" y="74"/>
                  </a:cubicBezTo>
                  <a:cubicBezTo>
                    <a:pt x="102" y="73"/>
                    <a:pt x="106" y="73"/>
                    <a:pt x="110" y="72"/>
                  </a:cubicBezTo>
                  <a:cubicBezTo>
                    <a:pt x="117" y="72"/>
                    <a:pt x="127" y="72"/>
                    <a:pt x="138" y="72"/>
                  </a:cubicBezTo>
                  <a:close/>
                  <a:moveTo>
                    <a:pt x="86" y="76"/>
                  </a:moveTo>
                  <a:cubicBezTo>
                    <a:pt x="103" y="86"/>
                    <a:pt x="121" y="100"/>
                    <a:pt x="139" y="115"/>
                  </a:cubicBezTo>
                  <a:cubicBezTo>
                    <a:pt x="138" y="115"/>
                    <a:pt x="137" y="115"/>
                    <a:pt x="137" y="115"/>
                  </a:cubicBezTo>
                  <a:cubicBezTo>
                    <a:pt x="125" y="118"/>
                    <a:pt x="109" y="120"/>
                    <a:pt x="95" y="121"/>
                  </a:cubicBezTo>
                  <a:cubicBezTo>
                    <a:pt x="86" y="112"/>
                    <a:pt x="76" y="105"/>
                    <a:pt x="69" y="98"/>
                  </a:cubicBezTo>
                  <a:cubicBezTo>
                    <a:pt x="77" y="78"/>
                    <a:pt x="77" y="78"/>
                    <a:pt x="77" y="78"/>
                  </a:cubicBezTo>
                  <a:cubicBezTo>
                    <a:pt x="80" y="77"/>
                    <a:pt x="83" y="76"/>
                    <a:pt x="86" y="76"/>
                  </a:cubicBezTo>
                  <a:close/>
                  <a:moveTo>
                    <a:pt x="66" y="106"/>
                  </a:moveTo>
                  <a:cubicBezTo>
                    <a:pt x="71" y="110"/>
                    <a:pt x="78" y="116"/>
                    <a:pt x="85" y="122"/>
                  </a:cubicBezTo>
                  <a:cubicBezTo>
                    <a:pt x="73" y="124"/>
                    <a:pt x="63" y="124"/>
                    <a:pt x="58" y="125"/>
                  </a:cubicBezTo>
                  <a:lnTo>
                    <a:pt x="66" y="106"/>
                  </a:lnTo>
                  <a:close/>
                  <a:moveTo>
                    <a:pt x="57" y="145"/>
                  </a:moveTo>
                  <a:cubicBezTo>
                    <a:pt x="66" y="144"/>
                    <a:pt x="84" y="143"/>
                    <a:pt x="105" y="141"/>
                  </a:cubicBezTo>
                  <a:cubicBezTo>
                    <a:pt x="119" y="153"/>
                    <a:pt x="132" y="167"/>
                    <a:pt x="145" y="179"/>
                  </a:cubicBezTo>
                  <a:cubicBezTo>
                    <a:pt x="132" y="179"/>
                    <a:pt x="121" y="178"/>
                    <a:pt x="111" y="177"/>
                  </a:cubicBezTo>
                  <a:cubicBezTo>
                    <a:pt x="88" y="165"/>
                    <a:pt x="69" y="153"/>
                    <a:pt x="57" y="145"/>
                  </a:cubicBezTo>
                  <a:close/>
                </a:path>
              </a:pathLst>
            </a:custGeom>
            <a:solidFill>
              <a:srgbClr val="3B97D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89" name="Freeform 677"/>
            <p:cNvSpPr/>
            <p:nvPr/>
          </p:nvSpPr>
          <p:spPr bwMode="auto">
            <a:xfrm>
              <a:off x="6265112" y="2200581"/>
              <a:ext cx="431008" cy="734746"/>
            </a:xfrm>
            <a:custGeom>
              <a:avLst/>
              <a:gdLst>
                <a:gd name="T0" fmla="*/ 138 w 215"/>
                <a:gd name="T1" fmla="*/ 32 h 367"/>
                <a:gd name="T2" fmla="*/ 84 w 215"/>
                <a:gd name="T3" fmla="*/ 61 h 367"/>
                <a:gd name="T4" fmla="*/ 78 w 215"/>
                <a:gd name="T5" fmla="*/ 94 h 367"/>
                <a:gd name="T6" fmla="*/ 40 w 215"/>
                <a:gd name="T7" fmla="*/ 124 h 367"/>
                <a:gd name="T8" fmla="*/ 54 w 215"/>
                <a:gd name="T9" fmla="*/ 185 h 367"/>
                <a:gd name="T10" fmla="*/ 63 w 215"/>
                <a:gd name="T11" fmla="*/ 188 h 367"/>
                <a:gd name="T12" fmla="*/ 59 w 215"/>
                <a:gd name="T13" fmla="*/ 212 h 367"/>
                <a:gd name="T14" fmla="*/ 39 w 215"/>
                <a:gd name="T15" fmla="*/ 232 h 367"/>
                <a:gd name="T16" fmla="*/ 35 w 215"/>
                <a:gd name="T17" fmla="*/ 255 h 367"/>
                <a:gd name="T18" fmla="*/ 8 w 215"/>
                <a:gd name="T19" fmla="*/ 276 h 367"/>
                <a:gd name="T20" fmla="*/ 18 w 215"/>
                <a:gd name="T21" fmla="*/ 319 h 367"/>
                <a:gd name="T22" fmla="*/ 25 w 215"/>
                <a:gd name="T23" fmla="*/ 321 h 367"/>
                <a:gd name="T24" fmla="*/ 35 w 215"/>
                <a:gd name="T25" fmla="*/ 361 h 367"/>
                <a:gd name="T26" fmla="*/ 73 w 215"/>
                <a:gd name="T27" fmla="*/ 345 h 367"/>
                <a:gd name="T28" fmla="*/ 73 w 215"/>
                <a:gd name="T29" fmla="*/ 345 h 367"/>
                <a:gd name="T30" fmla="*/ 74 w 215"/>
                <a:gd name="T31" fmla="*/ 344 h 367"/>
                <a:gd name="T32" fmla="*/ 75 w 215"/>
                <a:gd name="T33" fmla="*/ 342 h 367"/>
                <a:gd name="T34" fmla="*/ 75 w 215"/>
                <a:gd name="T35" fmla="*/ 340 h 367"/>
                <a:gd name="T36" fmla="*/ 125 w 215"/>
                <a:gd name="T37" fmla="*/ 236 h 367"/>
                <a:gd name="T38" fmla="*/ 125 w 215"/>
                <a:gd name="T39" fmla="*/ 236 h 367"/>
                <a:gd name="T40" fmla="*/ 127 w 215"/>
                <a:gd name="T41" fmla="*/ 228 h 367"/>
                <a:gd name="T42" fmla="*/ 132 w 215"/>
                <a:gd name="T43" fmla="*/ 222 h 367"/>
                <a:gd name="T44" fmla="*/ 132 w 215"/>
                <a:gd name="T45" fmla="*/ 222 h 367"/>
                <a:gd name="T46" fmla="*/ 133 w 215"/>
                <a:gd name="T47" fmla="*/ 220 h 367"/>
                <a:gd name="T48" fmla="*/ 134 w 215"/>
                <a:gd name="T49" fmla="*/ 217 h 367"/>
                <a:gd name="T50" fmla="*/ 135 w 215"/>
                <a:gd name="T51" fmla="*/ 215 h 367"/>
                <a:gd name="T52" fmla="*/ 206 w 215"/>
                <a:gd name="T53" fmla="*/ 67 h 367"/>
                <a:gd name="T54" fmla="*/ 206 w 215"/>
                <a:gd name="T55" fmla="*/ 67 h 367"/>
                <a:gd name="T56" fmla="*/ 191 w 215"/>
                <a:gd name="T57" fmla="*/ 9 h 367"/>
                <a:gd name="T58" fmla="*/ 138 w 215"/>
                <a:gd name="T59" fmla="*/ 32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5" h="367">
                  <a:moveTo>
                    <a:pt x="138" y="32"/>
                  </a:moveTo>
                  <a:cubicBezTo>
                    <a:pt x="119" y="25"/>
                    <a:pt x="95" y="37"/>
                    <a:pt x="84" y="61"/>
                  </a:cubicBezTo>
                  <a:cubicBezTo>
                    <a:pt x="78" y="72"/>
                    <a:pt x="77" y="83"/>
                    <a:pt x="78" y="94"/>
                  </a:cubicBezTo>
                  <a:cubicBezTo>
                    <a:pt x="63" y="96"/>
                    <a:pt x="49" y="107"/>
                    <a:pt x="40" y="124"/>
                  </a:cubicBezTo>
                  <a:cubicBezTo>
                    <a:pt x="29" y="149"/>
                    <a:pt x="35" y="176"/>
                    <a:pt x="54" y="185"/>
                  </a:cubicBezTo>
                  <a:cubicBezTo>
                    <a:pt x="57" y="186"/>
                    <a:pt x="60" y="187"/>
                    <a:pt x="63" y="188"/>
                  </a:cubicBezTo>
                  <a:cubicBezTo>
                    <a:pt x="60" y="196"/>
                    <a:pt x="59" y="204"/>
                    <a:pt x="59" y="212"/>
                  </a:cubicBezTo>
                  <a:cubicBezTo>
                    <a:pt x="51" y="215"/>
                    <a:pt x="43" y="222"/>
                    <a:pt x="39" y="232"/>
                  </a:cubicBezTo>
                  <a:cubicBezTo>
                    <a:pt x="35" y="240"/>
                    <a:pt x="34" y="248"/>
                    <a:pt x="35" y="255"/>
                  </a:cubicBezTo>
                  <a:cubicBezTo>
                    <a:pt x="25" y="256"/>
                    <a:pt x="14" y="264"/>
                    <a:pt x="8" y="276"/>
                  </a:cubicBezTo>
                  <a:cubicBezTo>
                    <a:pt x="0" y="294"/>
                    <a:pt x="4" y="313"/>
                    <a:pt x="18" y="319"/>
                  </a:cubicBezTo>
                  <a:cubicBezTo>
                    <a:pt x="20" y="320"/>
                    <a:pt x="22" y="321"/>
                    <a:pt x="25" y="321"/>
                  </a:cubicBezTo>
                  <a:cubicBezTo>
                    <a:pt x="18" y="338"/>
                    <a:pt x="22" y="355"/>
                    <a:pt x="35" y="361"/>
                  </a:cubicBezTo>
                  <a:cubicBezTo>
                    <a:pt x="48" y="367"/>
                    <a:pt x="64" y="360"/>
                    <a:pt x="73" y="345"/>
                  </a:cubicBezTo>
                  <a:cubicBezTo>
                    <a:pt x="73" y="345"/>
                    <a:pt x="73" y="345"/>
                    <a:pt x="73" y="345"/>
                  </a:cubicBezTo>
                  <a:cubicBezTo>
                    <a:pt x="74" y="344"/>
                    <a:pt x="74" y="344"/>
                    <a:pt x="74" y="344"/>
                  </a:cubicBezTo>
                  <a:cubicBezTo>
                    <a:pt x="74" y="343"/>
                    <a:pt x="74" y="342"/>
                    <a:pt x="75" y="342"/>
                  </a:cubicBezTo>
                  <a:cubicBezTo>
                    <a:pt x="75" y="341"/>
                    <a:pt x="75" y="341"/>
                    <a:pt x="75" y="340"/>
                  </a:cubicBezTo>
                  <a:cubicBezTo>
                    <a:pt x="125" y="236"/>
                    <a:pt x="125" y="236"/>
                    <a:pt x="125" y="236"/>
                  </a:cubicBezTo>
                  <a:cubicBezTo>
                    <a:pt x="125" y="236"/>
                    <a:pt x="125" y="236"/>
                    <a:pt x="125" y="236"/>
                  </a:cubicBezTo>
                  <a:cubicBezTo>
                    <a:pt x="126" y="233"/>
                    <a:pt x="127" y="231"/>
                    <a:pt x="127" y="228"/>
                  </a:cubicBezTo>
                  <a:cubicBezTo>
                    <a:pt x="129" y="226"/>
                    <a:pt x="130" y="224"/>
                    <a:pt x="132" y="222"/>
                  </a:cubicBezTo>
                  <a:cubicBezTo>
                    <a:pt x="132" y="222"/>
                    <a:pt x="132" y="222"/>
                    <a:pt x="132" y="222"/>
                  </a:cubicBezTo>
                  <a:cubicBezTo>
                    <a:pt x="133" y="220"/>
                    <a:pt x="133" y="220"/>
                    <a:pt x="133" y="220"/>
                  </a:cubicBezTo>
                  <a:cubicBezTo>
                    <a:pt x="133" y="219"/>
                    <a:pt x="134" y="218"/>
                    <a:pt x="134" y="217"/>
                  </a:cubicBezTo>
                  <a:cubicBezTo>
                    <a:pt x="135" y="216"/>
                    <a:pt x="135" y="215"/>
                    <a:pt x="135" y="215"/>
                  </a:cubicBezTo>
                  <a:cubicBezTo>
                    <a:pt x="206" y="67"/>
                    <a:pt x="206" y="67"/>
                    <a:pt x="206" y="67"/>
                  </a:cubicBezTo>
                  <a:cubicBezTo>
                    <a:pt x="206" y="67"/>
                    <a:pt x="206" y="67"/>
                    <a:pt x="206" y="67"/>
                  </a:cubicBezTo>
                  <a:cubicBezTo>
                    <a:pt x="215" y="43"/>
                    <a:pt x="209" y="18"/>
                    <a:pt x="191" y="9"/>
                  </a:cubicBezTo>
                  <a:cubicBezTo>
                    <a:pt x="173" y="0"/>
                    <a:pt x="150" y="11"/>
                    <a:pt x="138" y="32"/>
                  </a:cubicBez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0" name="Freeform 678"/>
            <p:cNvSpPr/>
            <p:nvPr/>
          </p:nvSpPr>
          <p:spPr bwMode="auto">
            <a:xfrm>
              <a:off x="6565641" y="4979139"/>
              <a:ext cx="263097" cy="250263"/>
            </a:xfrm>
            <a:custGeom>
              <a:avLst/>
              <a:gdLst>
                <a:gd name="T0" fmla="*/ 8 w 131"/>
                <a:gd name="T1" fmla="*/ 31 h 125"/>
                <a:gd name="T2" fmla="*/ 12 w 131"/>
                <a:gd name="T3" fmla="*/ 57 h 125"/>
                <a:gd name="T4" fmla="*/ 25 w 131"/>
                <a:gd name="T5" fmla="*/ 64 h 125"/>
                <a:gd name="T6" fmla="*/ 32 w 131"/>
                <a:gd name="T7" fmla="*/ 84 h 125"/>
                <a:gd name="T8" fmla="*/ 58 w 131"/>
                <a:gd name="T9" fmla="*/ 87 h 125"/>
                <a:gd name="T10" fmla="*/ 61 w 131"/>
                <a:gd name="T11" fmla="*/ 84 h 125"/>
                <a:gd name="T12" fmla="*/ 70 w 131"/>
                <a:gd name="T13" fmla="*/ 89 h 125"/>
                <a:gd name="T14" fmla="*/ 75 w 131"/>
                <a:gd name="T15" fmla="*/ 100 h 125"/>
                <a:gd name="T16" fmla="*/ 84 w 131"/>
                <a:gd name="T17" fmla="*/ 104 h 125"/>
                <a:gd name="T18" fmla="*/ 89 w 131"/>
                <a:gd name="T19" fmla="*/ 118 h 125"/>
                <a:gd name="T20" fmla="*/ 107 w 131"/>
                <a:gd name="T21" fmla="*/ 121 h 125"/>
                <a:gd name="T22" fmla="*/ 109 w 131"/>
                <a:gd name="T23" fmla="*/ 118 h 125"/>
                <a:gd name="T24" fmla="*/ 127 w 131"/>
                <a:gd name="T25" fmla="*/ 120 h 125"/>
                <a:gd name="T26" fmla="*/ 126 w 131"/>
                <a:gd name="T27" fmla="*/ 102 h 125"/>
                <a:gd name="T28" fmla="*/ 126 w 131"/>
                <a:gd name="T29" fmla="*/ 102 h 125"/>
                <a:gd name="T30" fmla="*/ 125 w 131"/>
                <a:gd name="T31" fmla="*/ 102 h 125"/>
                <a:gd name="T32" fmla="*/ 124 w 131"/>
                <a:gd name="T33" fmla="*/ 101 h 125"/>
                <a:gd name="T34" fmla="*/ 124 w 131"/>
                <a:gd name="T35" fmla="*/ 100 h 125"/>
                <a:gd name="T36" fmla="*/ 89 w 131"/>
                <a:gd name="T37" fmla="*/ 65 h 125"/>
                <a:gd name="T38" fmla="*/ 89 w 131"/>
                <a:gd name="T39" fmla="*/ 65 h 125"/>
                <a:gd name="T40" fmla="*/ 86 w 131"/>
                <a:gd name="T41" fmla="*/ 63 h 125"/>
                <a:gd name="T42" fmla="*/ 84 w 131"/>
                <a:gd name="T43" fmla="*/ 61 h 125"/>
                <a:gd name="T44" fmla="*/ 84 w 131"/>
                <a:gd name="T45" fmla="*/ 61 h 125"/>
                <a:gd name="T46" fmla="*/ 83 w 131"/>
                <a:gd name="T47" fmla="*/ 60 h 125"/>
                <a:gd name="T48" fmla="*/ 82 w 131"/>
                <a:gd name="T49" fmla="*/ 59 h 125"/>
                <a:gd name="T50" fmla="*/ 82 w 131"/>
                <a:gd name="T51" fmla="*/ 58 h 125"/>
                <a:gd name="T52" fmla="*/ 32 w 131"/>
                <a:gd name="T53" fmla="*/ 9 h 125"/>
                <a:gd name="T54" fmla="*/ 32 w 131"/>
                <a:gd name="T55" fmla="*/ 9 h 125"/>
                <a:gd name="T56" fmla="*/ 7 w 131"/>
                <a:gd name="T57" fmla="*/ 6 h 125"/>
                <a:gd name="T58" fmla="*/ 8 w 131"/>
                <a:gd name="T59" fmla="*/ 3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1" h="125">
                  <a:moveTo>
                    <a:pt x="8" y="31"/>
                  </a:moveTo>
                  <a:cubicBezTo>
                    <a:pt x="3" y="38"/>
                    <a:pt x="4" y="49"/>
                    <a:pt x="12" y="57"/>
                  </a:cubicBezTo>
                  <a:cubicBezTo>
                    <a:pt x="16" y="61"/>
                    <a:pt x="20" y="63"/>
                    <a:pt x="25" y="64"/>
                  </a:cubicBezTo>
                  <a:cubicBezTo>
                    <a:pt x="23" y="70"/>
                    <a:pt x="26" y="78"/>
                    <a:pt x="32" y="84"/>
                  </a:cubicBezTo>
                  <a:cubicBezTo>
                    <a:pt x="40" y="92"/>
                    <a:pt x="52" y="93"/>
                    <a:pt x="58" y="87"/>
                  </a:cubicBezTo>
                  <a:cubicBezTo>
                    <a:pt x="59" y="86"/>
                    <a:pt x="60" y="85"/>
                    <a:pt x="61" y="84"/>
                  </a:cubicBezTo>
                  <a:cubicBezTo>
                    <a:pt x="63" y="86"/>
                    <a:pt x="67" y="88"/>
                    <a:pt x="70" y="89"/>
                  </a:cubicBezTo>
                  <a:cubicBezTo>
                    <a:pt x="70" y="92"/>
                    <a:pt x="72" y="96"/>
                    <a:pt x="75" y="100"/>
                  </a:cubicBezTo>
                  <a:cubicBezTo>
                    <a:pt x="78" y="102"/>
                    <a:pt x="81" y="104"/>
                    <a:pt x="84" y="104"/>
                  </a:cubicBezTo>
                  <a:cubicBezTo>
                    <a:pt x="83" y="109"/>
                    <a:pt x="84" y="114"/>
                    <a:pt x="89" y="118"/>
                  </a:cubicBezTo>
                  <a:cubicBezTo>
                    <a:pt x="94" y="124"/>
                    <a:pt x="103" y="125"/>
                    <a:pt x="107" y="121"/>
                  </a:cubicBezTo>
                  <a:cubicBezTo>
                    <a:pt x="108" y="120"/>
                    <a:pt x="109" y="119"/>
                    <a:pt x="109" y="118"/>
                  </a:cubicBezTo>
                  <a:cubicBezTo>
                    <a:pt x="115" y="123"/>
                    <a:pt x="122" y="124"/>
                    <a:pt x="127" y="120"/>
                  </a:cubicBezTo>
                  <a:cubicBezTo>
                    <a:pt x="131" y="115"/>
                    <a:pt x="130" y="108"/>
                    <a:pt x="126" y="102"/>
                  </a:cubicBezTo>
                  <a:cubicBezTo>
                    <a:pt x="126" y="102"/>
                    <a:pt x="126" y="102"/>
                    <a:pt x="126" y="102"/>
                  </a:cubicBezTo>
                  <a:cubicBezTo>
                    <a:pt x="125" y="102"/>
                    <a:pt x="125" y="102"/>
                    <a:pt x="125" y="102"/>
                  </a:cubicBezTo>
                  <a:cubicBezTo>
                    <a:pt x="125" y="101"/>
                    <a:pt x="125" y="101"/>
                    <a:pt x="124" y="101"/>
                  </a:cubicBezTo>
                  <a:cubicBezTo>
                    <a:pt x="124" y="101"/>
                    <a:pt x="124" y="101"/>
                    <a:pt x="124" y="100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8" y="65"/>
                    <a:pt x="87" y="64"/>
                    <a:pt x="86" y="63"/>
                  </a:cubicBezTo>
                  <a:cubicBezTo>
                    <a:pt x="85" y="62"/>
                    <a:pt x="85" y="62"/>
                    <a:pt x="84" y="61"/>
                  </a:cubicBezTo>
                  <a:cubicBezTo>
                    <a:pt x="84" y="61"/>
                    <a:pt x="84" y="61"/>
                    <a:pt x="84" y="61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2" y="59"/>
                  </a:cubicBezTo>
                  <a:cubicBezTo>
                    <a:pt x="82" y="59"/>
                    <a:pt x="82" y="58"/>
                    <a:pt x="82" y="58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24" y="1"/>
                    <a:pt x="13" y="0"/>
                    <a:pt x="7" y="6"/>
                  </a:cubicBezTo>
                  <a:cubicBezTo>
                    <a:pt x="0" y="12"/>
                    <a:pt x="1" y="23"/>
                    <a:pt x="8" y="3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1" name="Freeform 679"/>
            <p:cNvSpPr/>
            <p:nvPr/>
          </p:nvSpPr>
          <p:spPr bwMode="auto">
            <a:xfrm>
              <a:off x="10874652" y="3306443"/>
              <a:ext cx="278070" cy="787151"/>
            </a:xfrm>
            <a:custGeom>
              <a:avLst/>
              <a:gdLst>
                <a:gd name="T0" fmla="*/ 78 w 139"/>
                <a:gd name="T1" fmla="*/ 350 h 393"/>
                <a:gd name="T2" fmla="*/ 118 w 139"/>
                <a:gd name="T3" fmla="*/ 304 h 393"/>
                <a:gd name="T4" fmla="*/ 112 w 139"/>
                <a:gd name="T5" fmla="*/ 271 h 393"/>
                <a:gd name="T6" fmla="*/ 137 w 139"/>
                <a:gd name="T7" fmla="*/ 228 h 393"/>
                <a:gd name="T8" fmla="*/ 102 w 139"/>
                <a:gd name="T9" fmla="*/ 175 h 393"/>
                <a:gd name="T10" fmla="*/ 92 w 139"/>
                <a:gd name="T11" fmla="*/ 176 h 393"/>
                <a:gd name="T12" fmla="*/ 87 w 139"/>
                <a:gd name="T13" fmla="*/ 151 h 393"/>
                <a:gd name="T14" fmla="*/ 99 w 139"/>
                <a:gd name="T15" fmla="*/ 125 h 393"/>
                <a:gd name="T16" fmla="*/ 94 w 139"/>
                <a:gd name="T17" fmla="*/ 102 h 393"/>
                <a:gd name="T18" fmla="*/ 112 w 139"/>
                <a:gd name="T19" fmla="*/ 72 h 393"/>
                <a:gd name="T20" fmla="*/ 87 w 139"/>
                <a:gd name="T21" fmla="*/ 35 h 393"/>
                <a:gd name="T22" fmla="*/ 80 w 139"/>
                <a:gd name="T23" fmla="*/ 35 h 393"/>
                <a:gd name="T24" fmla="*/ 56 w 139"/>
                <a:gd name="T25" fmla="*/ 1 h 393"/>
                <a:gd name="T26" fmla="*/ 26 w 139"/>
                <a:gd name="T27" fmla="*/ 30 h 393"/>
                <a:gd name="T28" fmla="*/ 26 w 139"/>
                <a:gd name="T29" fmla="*/ 30 h 393"/>
                <a:gd name="T30" fmla="*/ 26 w 139"/>
                <a:gd name="T31" fmla="*/ 32 h 393"/>
                <a:gd name="T32" fmla="*/ 25 w 139"/>
                <a:gd name="T33" fmla="*/ 34 h 393"/>
                <a:gd name="T34" fmla="*/ 25 w 139"/>
                <a:gd name="T35" fmla="*/ 36 h 393"/>
                <a:gd name="T36" fmla="*/ 16 w 139"/>
                <a:gd name="T37" fmla="*/ 153 h 393"/>
                <a:gd name="T38" fmla="*/ 16 w 139"/>
                <a:gd name="T39" fmla="*/ 153 h 393"/>
                <a:gd name="T40" fmla="*/ 16 w 139"/>
                <a:gd name="T41" fmla="*/ 161 h 393"/>
                <a:gd name="T42" fmla="*/ 15 w 139"/>
                <a:gd name="T43" fmla="*/ 168 h 393"/>
                <a:gd name="T44" fmla="*/ 14 w 139"/>
                <a:gd name="T45" fmla="*/ 168 h 393"/>
                <a:gd name="T46" fmla="*/ 14 w 139"/>
                <a:gd name="T47" fmla="*/ 171 h 393"/>
                <a:gd name="T48" fmla="*/ 14 w 139"/>
                <a:gd name="T49" fmla="*/ 174 h 393"/>
                <a:gd name="T50" fmla="*/ 14 w 139"/>
                <a:gd name="T51" fmla="*/ 177 h 393"/>
                <a:gd name="T52" fmla="*/ 0 w 139"/>
                <a:gd name="T53" fmla="*/ 343 h 393"/>
                <a:gd name="T54" fmla="*/ 0 w 139"/>
                <a:gd name="T55" fmla="*/ 343 h 393"/>
                <a:gd name="T56" fmla="*/ 35 w 139"/>
                <a:gd name="T57" fmla="*/ 392 h 393"/>
                <a:gd name="T58" fmla="*/ 78 w 139"/>
                <a:gd name="T59" fmla="*/ 35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9" h="393">
                  <a:moveTo>
                    <a:pt x="78" y="350"/>
                  </a:moveTo>
                  <a:cubicBezTo>
                    <a:pt x="98" y="351"/>
                    <a:pt x="116" y="330"/>
                    <a:pt x="118" y="304"/>
                  </a:cubicBezTo>
                  <a:cubicBezTo>
                    <a:pt x="119" y="291"/>
                    <a:pt x="117" y="280"/>
                    <a:pt x="112" y="271"/>
                  </a:cubicBezTo>
                  <a:cubicBezTo>
                    <a:pt x="125" y="263"/>
                    <a:pt x="135" y="247"/>
                    <a:pt x="137" y="228"/>
                  </a:cubicBezTo>
                  <a:cubicBezTo>
                    <a:pt x="139" y="201"/>
                    <a:pt x="123" y="177"/>
                    <a:pt x="102" y="175"/>
                  </a:cubicBezTo>
                  <a:cubicBezTo>
                    <a:pt x="98" y="175"/>
                    <a:pt x="95" y="175"/>
                    <a:pt x="92" y="176"/>
                  </a:cubicBezTo>
                  <a:cubicBezTo>
                    <a:pt x="92" y="167"/>
                    <a:pt x="90" y="158"/>
                    <a:pt x="87" y="151"/>
                  </a:cubicBezTo>
                  <a:cubicBezTo>
                    <a:pt x="94" y="145"/>
                    <a:pt x="98" y="136"/>
                    <a:pt x="99" y="125"/>
                  </a:cubicBezTo>
                  <a:cubicBezTo>
                    <a:pt x="100" y="117"/>
                    <a:pt x="98" y="108"/>
                    <a:pt x="94" y="102"/>
                  </a:cubicBezTo>
                  <a:cubicBezTo>
                    <a:pt x="104" y="97"/>
                    <a:pt x="111" y="86"/>
                    <a:pt x="112" y="72"/>
                  </a:cubicBezTo>
                  <a:cubicBezTo>
                    <a:pt x="114" y="53"/>
                    <a:pt x="103" y="36"/>
                    <a:pt x="87" y="35"/>
                  </a:cubicBezTo>
                  <a:cubicBezTo>
                    <a:pt x="85" y="34"/>
                    <a:pt x="83" y="35"/>
                    <a:pt x="80" y="35"/>
                  </a:cubicBezTo>
                  <a:cubicBezTo>
                    <a:pt x="81" y="17"/>
                    <a:pt x="70" y="2"/>
                    <a:pt x="56" y="1"/>
                  </a:cubicBezTo>
                  <a:cubicBezTo>
                    <a:pt x="42" y="0"/>
                    <a:pt x="29" y="12"/>
                    <a:pt x="26" y="30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5" y="33"/>
                    <a:pt x="25" y="34"/>
                  </a:cubicBezTo>
                  <a:cubicBezTo>
                    <a:pt x="25" y="34"/>
                    <a:pt x="25" y="35"/>
                    <a:pt x="25" y="36"/>
                  </a:cubicBezTo>
                  <a:cubicBezTo>
                    <a:pt x="16" y="153"/>
                    <a:pt x="16" y="153"/>
                    <a:pt x="16" y="153"/>
                  </a:cubicBezTo>
                  <a:cubicBezTo>
                    <a:pt x="16" y="153"/>
                    <a:pt x="16" y="153"/>
                    <a:pt x="16" y="153"/>
                  </a:cubicBezTo>
                  <a:cubicBezTo>
                    <a:pt x="16" y="155"/>
                    <a:pt x="16" y="158"/>
                    <a:pt x="16" y="161"/>
                  </a:cubicBezTo>
                  <a:cubicBezTo>
                    <a:pt x="16" y="163"/>
                    <a:pt x="15" y="166"/>
                    <a:pt x="15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71"/>
                    <a:pt x="14" y="171"/>
                    <a:pt x="14" y="171"/>
                  </a:cubicBezTo>
                  <a:cubicBezTo>
                    <a:pt x="14" y="172"/>
                    <a:pt x="14" y="173"/>
                    <a:pt x="14" y="174"/>
                  </a:cubicBezTo>
                  <a:cubicBezTo>
                    <a:pt x="14" y="175"/>
                    <a:pt x="14" y="176"/>
                    <a:pt x="14" y="177"/>
                  </a:cubicBezTo>
                  <a:cubicBezTo>
                    <a:pt x="0" y="343"/>
                    <a:pt x="0" y="343"/>
                    <a:pt x="0" y="343"/>
                  </a:cubicBezTo>
                  <a:cubicBezTo>
                    <a:pt x="0" y="343"/>
                    <a:pt x="0" y="343"/>
                    <a:pt x="0" y="343"/>
                  </a:cubicBezTo>
                  <a:cubicBezTo>
                    <a:pt x="0" y="368"/>
                    <a:pt x="15" y="390"/>
                    <a:pt x="35" y="392"/>
                  </a:cubicBezTo>
                  <a:cubicBezTo>
                    <a:pt x="55" y="393"/>
                    <a:pt x="74" y="375"/>
                    <a:pt x="78" y="3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2" name="Freeform 680"/>
            <p:cNvSpPr/>
            <p:nvPr/>
          </p:nvSpPr>
          <p:spPr bwMode="auto">
            <a:xfrm>
              <a:off x="8982709" y="1480809"/>
              <a:ext cx="166842" cy="78074"/>
            </a:xfrm>
            <a:custGeom>
              <a:avLst/>
              <a:gdLst>
                <a:gd name="T0" fmla="*/ 83 w 83"/>
                <a:gd name="T1" fmla="*/ 27 h 39"/>
                <a:gd name="T2" fmla="*/ 69 w 83"/>
                <a:gd name="T3" fmla="*/ 15 h 39"/>
                <a:gd name="T4" fmla="*/ 53 w 83"/>
                <a:gd name="T5" fmla="*/ 4 h 39"/>
                <a:gd name="T6" fmla="*/ 43 w 83"/>
                <a:gd name="T7" fmla="*/ 7 h 39"/>
                <a:gd name="T8" fmla="*/ 29 w 83"/>
                <a:gd name="T9" fmla="*/ 0 h 39"/>
                <a:gd name="T10" fmla="*/ 14 w 83"/>
                <a:gd name="T11" fmla="*/ 12 h 39"/>
                <a:gd name="T12" fmla="*/ 14 w 83"/>
                <a:gd name="T13" fmla="*/ 15 h 39"/>
                <a:gd name="T14" fmla="*/ 0 w 83"/>
                <a:gd name="T15" fmla="*/ 27 h 39"/>
                <a:gd name="T16" fmla="*/ 14 w 83"/>
                <a:gd name="T17" fmla="*/ 39 h 39"/>
                <a:gd name="T18" fmla="*/ 14 w 83"/>
                <a:gd name="T19" fmla="*/ 39 h 39"/>
                <a:gd name="T20" fmla="*/ 15 w 83"/>
                <a:gd name="T21" fmla="*/ 39 h 39"/>
                <a:gd name="T22" fmla="*/ 15 w 83"/>
                <a:gd name="T23" fmla="*/ 39 h 39"/>
                <a:gd name="T24" fmla="*/ 16 w 83"/>
                <a:gd name="T25" fmla="*/ 39 h 39"/>
                <a:gd name="T26" fmla="*/ 68 w 83"/>
                <a:gd name="T27" fmla="*/ 39 h 39"/>
                <a:gd name="T28" fmla="*/ 68 w 83"/>
                <a:gd name="T29" fmla="*/ 39 h 39"/>
                <a:gd name="T30" fmla="*/ 83 w 83"/>
                <a:gd name="T31" fmla="*/ 2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39">
                  <a:moveTo>
                    <a:pt x="83" y="27"/>
                  </a:moveTo>
                  <a:cubicBezTo>
                    <a:pt x="83" y="21"/>
                    <a:pt x="76" y="16"/>
                    <a:pt x="69" y="15"/>
                  </a:cubicBezTo>
                  <a:cubicBezTo>
                    <a:pt x="68" y="9"/>
                    <a:pt x="61" y="4"/>
                    <a:pt x="53" y="4"/>
                  </a:cubicBezTo>
                  <a:cubicBezTo>
                    <a:pt x="49" y="4"/>
                    <a:pt x="46" y="5"/>
                    <a:pt x="43" y="7"/>
                  </a:cubicBezTo>
                  <a:cubicBezTo>
                    <a:pt x="40" y="3"/>
                    <a:pt x="35" y="0"/>
                    <a:pt x="29" y="0"/>
                  </a:cubicBezTo>
                  <a:cubicBezTo>
                    <a:pt x="21" y="0"/>
                    <a:pt x="14" y="5"/>
                    <a:pt x="14" y="12"/>
                  </a:cubicBezTo>
                  <a:cubicBezTo>
                    <a:pt x="14" y="13"/>
                    <a:pt x="14" y="14"/>
                    <a:pt x="14" y="15"/>
                  </a:cubicBezTo>
                  <a:cubicBezTo>
                    <a:pt x="6" y="16"/>
                    <a:pt x="0" y="21"/>
                    <a:pt x="0" y="27"/>
                  </a:cubicBezTo>
                  <a:cubicBezTo>
                    <a:pt x="0" y="34"/>
                    <a:pt x="6" y="39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76" y="39"/>
                    <a:pt x="83" y="34"/>
                    <a:pt x="83" y="27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3" name="Freeform 681"/>
            <p:cNvSpPr/>
            <p:nvPr/>
          </p:nvSpPr>
          <p:spPr bwMode="auto">
            <a:xfrm>
              <a:off x="7933531" y="1524658"/>
              <a:ext cx="224595" cy="105881"/>
            </a:xfrm>
            <a:custGeom>
              <a:avLst/>
              <a:gdLst>
                <a:gd name="T0" fmla="*/ 112 w 112"/>
                <a:gd name="T1" fmla="*/ 37 h 53"/>
                <a:gd name="T2" fmla="*/ 93 w 112"/>
                <a:gd name="T3" fmla="*/ 20 h 53"/>
                <a:gd name="T4" fmla="*/ 72 w 112"/>
                <a:gd name="T5" fmla="*/ 5 h 53"/>
                <a:gd name="T6" fmla="*/ 59 w 112"/>
                <a:gd name="T7" fmla="*/ 9 h 53"/>
                <a:gd name="T8" fmla="*/ 40 w 112"/>
                <a:gd name="T9" fmla="*/ 0 h 53"/>
                <a:gd name="T10" fmla="*/ 19 w 112"/>
                <a:gd name="T11" fmla="*/ 16 h 53"/>
                <a:gd name="T12" fmla="*/ 19 w 112"/>
                <a:gd name="T13" fmla="*/ 20 h 53"/>
                <a:gd name="T14" fmla="*/ 0 w 112"/>
                <a:gd name="T15" fmla="*/ 37 h 53"/>
                <a:gd name="T16" fmla="*/ 19 w 112"/>
                <a:gd name="T17" fmla="*/ 53 h 53"/>
                <a:gd name="T18" fmla="*/ 19 w 112"/>
                <a:gd name="T19" fmla="*/ 53 h 53"/>
                <a:gd name="T20" fmla="*/ 20 w 112"/>
                <a:gd name="T21" fmla="*/ 53 h 53"/>
                <a:gd name="T22" fmla="*/ 21 w 112"/>
                <a:gd name="T23" fmla="*/ 53 h 53"/>
                <a:gd name="T24" fmla="*/ 22 w 112"/>
                <a:gd name="T25" fmla="*/ 53 h 53"/>
                <a:gd name="T26" fmla="*/ 93 w 112"/>
                <a:gd name="T27" fmla="*/ 53 h 53"/>
                <a:gd name="T28" fmla="*/ 93 w 112"/>
                <a:gd name="T29" fmla="*/ 53 h 53"/>
                <a:gd name="T30" fmla="*/ 112 w 112"/>
                <a:gd name="T31" fmla="*/ 3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2" h="53">
                  <a:moveTo>
                    <a:pt x="112" y="37"/>
                  </a:moveTo>
                  <a:cubicBezTo>
                    <a:pt x="112" y="28"/>
                    <a:pt x="104" y="21"/>
                    <a:pt x="93" y="20"/>
                  </a:cubicBezTo>
                  <a:cubicBezTo>
                    <a:pt x="93" y="12"/>
                    <a:pt x="84" y="5"/>
                    <a:pt x="72" y="5"/>
                  </a:cubicBezTo>
                  <a:cubicBezTo>
                    <a:pt x="67" y="5"/>
                    <a:pt x="62" y="6"/>
                    <a:pt x="59" y="9"/>
                  </a:cubicBezTo>
                  <a:cubicBezTo>
                    <a:pt x="55" y="3"/>
                    <a:pt x="48" y="0"/>
                    <a:pt x="40" y="0"/>
                  </a:cubicBezTo>
                  <a:cubicBezTo>
                    <a:pt x="28" y="0"/>
                    <a:pt x="19" y="7"/>
                    <a:pt x="19" y="16"/>
                  </a:cubicBezTo>
                  <a:cubicBezTo>
                    <a:pt x="19" y="18"/>
                    <a:pt x="19" y="19"/>
                    <a:pt x="19" y="20"/>
                  </a:cubicBezTo>
                  <a:cubicBezTo>
                    <a:pt x="9" y="21"/>
                    <a:pt x="0" y="28"/>
                    <a:pt x="0" y="37"/>
                  </a:cubicBezTo>
                  <a:cubicBezTo>
                    <a:pt x="0" y="45"/>
                    <a:pt x="8" y="52"/>
                    <a:pt x="19" y="53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1" y="53"/>
                    <a:pt x="21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104" y="53"/>
                    <a:pt x="112" y="46"/>
                    <a:pt x="112" y="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4" name="Freeform 682"/>
            <p:cNvSpPr/>
            <p:nvPr/>
          </p:nvSpPr>
          <p:spPr bwMode="auto">
            <a:xfrm>
              <a:off x="7766689" y="1458349"/>
              <a:ext cx="127271" cy="59892"/>
            </a:xfrm>
            <a:custGeom>
              <a:avLst/>
              <a:gdLst>
                <a:gd name="T0" fmla="*/ 63 w 63"/>
                <a:gd name="T1" fmla="*/ 20 h 30"/>
                <a:gd name="T2" fmla="*/ 52 w 63"/>
                <a:gd name="T3" fmla="*/ 11 h 30"/>
                <a:gd name="T4" fmla="*/ 40 w 63"/>
                <a:gd name="T5" fmla="*/ 3 h 30"/>
                <a:gd name="T6" fmla="*/ 33 w 63"/>
                <a:gd name="T7" fmla="*/ 5 h 30"/>
                <a:gd name="T8" fmla="*/ 22 w 63"/>
                <a:gd name="T9" fmla="*/ 0 h 30"/>
                <a:gd name="T10" fmla="*/ 11 w 63"/>
                <a:gd name="T11" fmla="*/ 9 h 30"/>
                <a:gd name="T12" fmla="*/ 11 w 63"/>
                <a:gd name="T13" fmla="*/ 11 h 30"/>
                <a:gd name="T14" fmla="*/ 0 w 63"/>
                <a:gd name="T15" fmla="*/ 20 h 30"/>
                <a:gd name="T16" fmla="*/ 11 w 63"/>
                <a:gd name="T17" fmla="*/ 29 h 30"/>
                <a:gd name="T18" fmla="*/ 11 w 63"/>
                <a:gd name="T19" fmla="*/ 29 h 30"/>
                <a:gd name="T20" fmla="*/ 12 w 63"/>
                <a:gd name="T21" fmla="*/ 29 h 30"/>
                <a:gd name="T22" fmla="*/ 12 w 63"/>
                <a:gd name="T23" fmla="*/ 30 h 30"/>
                <a:gd name="T24" fmla="*/ 13 w 63"/>
                <a:gd name="T25" fmla="*/ 29 h 30"/>
                <a:gd name="T26" fmla="*/ 52 w 63"/>
                <a:gd name="T27" fmla="*/ 29 h 30"/>
                <a:gd name="T28" fmla="*/ 52 w 63"/>
                <a:gd name="T29" fmla="*/ 29 h 30"/>
                <a:gd name="T30" fmla="*/ 63 w 63"/>
                <a:gd name="T31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" h="30">
                  <a:moveTo>
                    <a:pt x="63" y="20"/>
                  </a:moveTo>
                  <a:cubicBezTo>
                    <a:pt x="63" y="16"/>
                    <a:pt x="58" y="12"/>
                    <a:pt x="52" y="11"/>
                  </a:cubicBezTo>
                  <a:cubicBezTo>
                    <a:pt x="52" y="7"/>
                    <a:pt x="47" y="3"/>
                    <a:pt x="40" y="3"/>
                  </a:cubicBezTo>
                  <a:cubicBezTo>
                    <a:pt x="38" y="3"/>
                    <a:pt x="35" y="4"/>
                    <a:pt x="33" y="5"/>
                  </a:cubicBezTo>
                  <a:cubicBezTo>
                    <a:pt x="31" y="2"/>
                    <a:pt x="27" y="0"/>
                    <a:pt x="22" y="0"/>
                  </a:cubicBezTo>
                  <a:cubicBezTo>
                    <a:pt x="16" y="0"/>
                    <a:pt x="11" y="4"/>
                    <a:pt x="11" y="9"/>
                  </a:cubicBezTo>
                  <a:cubicBezTo>
                    <a:pt x="11" y="10"/>
                    <a:pt x="11" y="11"/>
                    <a:pt x="11" y="11"/>
                  </a:cubicBezTo>
                  <a:cubicBezTo>
                    <a:pt x="5" y="12"/>
                    <a:pt x="0" y="16"/>
                    <a:pt x="0" y="20"/>
                  </a:cubicBezTo>
                  <a:cubicBezTo>
                    <a:pt x="0" y="25"/>
                    <a:pt x="5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2" y="30"/>
                    <a:pt x="12" y="30"/>
                  </a:cubicBezTo>
                  <a:cubicBezTo>
                    <a:pt x="12" y="30"/>
                    <a:pt x="13" y="29"/>
                    <a:pt x="13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8" y="29"/>
                    <a:pt x="63" y="25"/>
                    <a:pt x="63" y="2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5" name="Freeform 683"/>
            <p:cNvSpPr/>
            <p:nvPr/>
          </p:nvSpPr>
          <p:spPr bwMode="auto">
            <a:xfrm>
              <a:off x="6508958" y="1948179"/>
              <a:ext cx="160425" cy="186093"/>
            </a:xfrm>
            <a:custGeom>
              <a:avLst/>
              <a:gdLst>
                <a:gd name="T0" fmla="*/ 72 w 80"/>
                <a:gd name="T1" fmla="*/ 4 h 93"/>
                <a:gd name="T2" fmla="*/ 50 w 80"/>
                <a:gd name="T3" fmla="*/ 10 h 93"/>
                <a:gd name="T4" fmla="*/ 27 w 80"/>
                <a:gd name="T5" fmla="*/ 17 h 93"/>
                <a:gd name="T6" fmla="*/ 23 w 80"/>
                <a:gd name="T7" fmla="*/ 30 h 93"/>
                <a:gd name="T8" fmla="*/ 6 w 80"/>
                <a:gd name="T9" fmla="*/ 39 h 93"/>
                <a:gd name="T10" fmla="*/ 8 w 80"/>
                <a:gd name="T11" fmla="*/ 63 h 93"/>
                <a:gd name="T12" fmla="*/ 11 w 80"/>
                <a:gd name="T13" fmla="*/ 65 h 93"/>
                <a:gd name="T14" fmla="*/ 13 w 80"/>
                <a:gd name="T15" fmla="*/ 88 h 93"/>
                <a:gd name="T16" fmla="*/ 35 w 80"/>
                <a:gd name="T17" fmla="*/ 83 h 93"/>
                <a:gd name="T18" fmla="*/ 35 w 80"/>
                <a:gd name="T19" fmla="*/ 83 h 93"/>
                <a:gd name="T20" fmla="*/ 36 w 80"/>
                <a:gd name="T21" fmla="*/ 82 h 93"/>
                <a:gd name="T22" fmla="*/ 37 w 80"/>
                <a:gd name="T23" fmla="*/ 81 h 93"/>
                <a:gd name="T24" fmla="*/ 37 w 80"/>
                <a:gd name="T25" fmla="*/ 80 h 93"/>
                <a:gd name="T26" fmla="*/ 74 w 80"/>
                <a:gd name="T27" fmla="*/ 28 h 93"/>
                <a:gd name="T28" fmla="*/ 74 w 80"/>
                <a:gd name="T29" fmla="*/ 28 h 93"/>
                <a:gd name="T30" fmla="*/ 72 w 80"/>
                <a:gd name="T31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93">
                  <a:moveTo>
                    <a:pt x="72" y="4"/>
                  </a:moveTo>
                  <a:cubicBezTo>
                    <a:pt x="66" y="0"/>
                    <a:pt x="56" y="2"/>
                    <a:pt x="50" y="10"/>
                  </a:cubicBezTo>
                  <a:cubicBezTo>
                    <a:pt x="43" y="6"/>
                    <a:pt x="33" y="9"/>
                    <a:pt x="27" y="17"/>
                  </a:cubicBezTo>
                  <a:cubicBezTo>
                    <a:pt x="25" y="21"/>
                    <a:pt x="23" y="26"/>
                    <a:pt x="23" y="30"/>
                  </a:cubicBezTo>
                  <a:cubicBezTo>
                    <a:pt x="17" y="29"/>
                    <a:pt x="11" y="33"/>
                    <a:pt x="6" y="39"/>
                  </a:cubicBezTo>
                  <a:cubicBezTo>
                    <a:pt x="0" y="48"/>
                    <a:pt x="1" y="59"/>
                    <a:pt x="8" y="63"/>
                  </a:cubicBezTo>
                  <a:cubicBezTo>
                    <a:pt x="9" y="64"/>
                    <a:pt x="10" y="65"/>
                    <a:pt x="11" y="65"/>
                  </a:cubicBezTo>
                  <a:cubicBezTo>
                    <a:pt x="6" y="74"/>
                    <a:pt x="7" y="84"/>
                    <a:pt x="13" y="88"/>
                  </a:cubicBezTo>
                  <a:cubicBezTo>
                    <a:pt x="20" y="93"/>
                    <a:pt x="29" y="90"/>
                    <a:pt x="35" y="8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6" y="82"/>
                    <a:pt x="36" y="81"/>
                    <a:pt x="37" y="81"/>
                  </a:cubicBezTo>
                  <a:cubicBezTo>
                    <a:pt x="37" y="81"/>
                    <a:pt x="37" y="81"/>
                    <a:pt x="37" y="80"/>
                  </a:cubicBezTo>
                  <a:cubicBezTo>
                    <a:pt x="74" y="28"/>
                    <a:pt x="74" y="28"/>
                    <a:pt x="74" y="28"/>
                  </a:cubicBezTo>
                  <a:cubicBezTo>
                    <a:pt x="74" y="28"/>
                    <a:pt x="74" y="28"/>
                    <a:pt x="74" y="28"/>
                  </a:cubicBezTo>
                  <a:cubicBezTo>
                    <a:pt x="80" y="19"/>
                    <a:pt x="79" y="9"/>
                    <a:pt x="72" y="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6" name="Freeform 684"/>
            <p:cNvSpPr/>
            <p:nvPr/>
          </p:nvSpPr>
          <p:spPr bwMode="auto">
            <a:xfrm>
              <a:off x="7261885" y="5357742"/>
              <a:ext cx="154008" cy="124062"/>
            </a:xfrm>
            <a:custGeom>
              <a:avLst/>
              <a:gdLst>
                <a:gd name="T0" fmla="*/ 3 w 77"/>
                <a:gd name="T1" fmla="*/ 6 h 62"/>
                <a:gd name="T2" fmla="*/ 9 w 77"/>
                <a:gd name="T3" fmla="*/ 24 h 62"/>
                <a:gd name="T4" fmla="*/ 16 w 77"/>
                <a:gd name="T5" fmla="*/ 42 h 62"/>
                <a:gd name="T6" fmla="*/ 26 w 77"/>
                <a:gd name="T7" fmla="*/ 45 h 62"/>
                <a:gd name="T8" fmla="*/ 34 w 77"/>
                <a:gd name="T9" fmla="*/ 58 h 62"/>
                <a:gd name="T10" fmla="*/ 54 w 77"/>
                <a:gd name="T11" fmla="*/ 56 h 62"/>
                <a:gd name="T12" fmla="*/ 55 w 77"/>
                <a:gd name="T13" fmla="*/ 53 h 62"/>
                <a:gd name="T14" fmla="*/ 74 w 77"/>
                <a:gd name="T15" fmla="*/ 50 h 62"/>
                <a:gd name="T16" fmla="*/ 68 w 77"/>
                <a:gd name="T17" fmla="*/ 32 h 62"/>
                <a:gd name="T18" fmla="*/ 68 w 77"/>
                <a:gd name="T19" fmla="*/ 32 h 62"/>
                <a:gd name="T20" fmla="*/ 67 w 77"/>
                <a:gd name="T21" fmla="*/ 32 h 62"/>
                <a:gd name="T22" fmla="*/ 67 w 77"/>
                <a:gd name="T23" fmla="*/ 31 h 62"/>
                <a:gd name="T24" fmla="*/ 66 w 77"/>
                <a:gd name="T25" fmla="*/ 31 h 62"/>
                <a:gd name="T26" fmla="*/ 22 w 77"/>
                <a:gd name="T27" fmla="*/ 3 h 62"/>
                <a:gd name="T28" fmla="*/ 22 w 77"/>
                <a:gd name="T29" fmla="*/ 3 h 62"/>
                <a:gd name="T30" fmla="*/ 3 w 77"/>
                <a:gd name="T31" fmla="*/ 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7" h="62">
                  <a:moveTo>
                    <a:pt x="3" y="6"/>
                  </a:moveTo>
                  <a:cubicBezTo>
                    <a:pt x="0" y="11"/>
                    <a:pt x="2" y="19"/>
                    <a:pt x="9" y="24"/>
                  </a:cubicBezTo>
                  <a:cubicBezTo>
                    <a:pt x="6" y="29"/>
                    <a:pt x="9" y="37"/>
                    <a:pt x="16" y="42"/>
                  </a:cubicBezTo>
                  <a:cubicBezTo>
                    <a:pt x="19" y="44"/>
                    <a:pt x="23" y="45"/>
                    <a:pt x="26" y="45"/>
                  </a:cubicBezTo>
                  <a:cubicBezTo>
                    <a:pt x="26" y="49"/>
                    <a:pt x="29" y="54"/>
                    <a:pt x="34" y="58"/>
                  </a:cubicBezTo>
                  <a:cubicBezTo>
                    <a:pt x="41" y="62"/>
                    <a:pt x="50" y="61"/>
                    <a:pt x="54" y="56"/>
                  </a:cubicBezTo>
                  <a:cubicBezTo>
                    <a:pt x="54" y="55"/>
                    <a:pt x="55" y="54"/>
                    <a:pt x="55" y="53"/>
                  </a:cubicBezTo>
                  <a:cubicBezTo>
                    <a:pt x="62" y="56"/>
                    <a:pt x="70" y="55"/>
                    <a:pt x="74" y="50"/>
                  </a:cubicBezTo>
                  <a:cubicBezTo>
                    <a:pt x="77" y="45"/>
                    <a:pt x="74" y="37"/>
                    <a:pt x="68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7" y="32"/>
                    <a:pt x="67" y="31"/>
                    <a:pt x="67" y="31"/>
                  </a:cubicBezTo>
                  <a:cubicBezTo>
                    <a:pt x="67" y="31"/>
                    <a:pt x="66" y="31"/>
                    <a:pt x="66" y="31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5" y="0"/>
                    <a:pt x="7" y="1"/>
                    <a:pt x="3" y="6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7" name="Freeform 685"/>
            <p:cNvSpPr/>
            <p:nvPr/>
          </p:nvSpPr>
          <p:spPr bwMode="auto">
            <a:xfrm>
              <a:off x="11067162" y="3006983"/>
              <a:ext cx="116576" cy="245985"/>
            </a:xfrm>
            <a:custGeom>
              <a:avLst/>
              <a:gdLst>
                <a:gd name="T0" fmla="*/ 18 w 58"/>
                <a:gd name="T1" fmla="*/ 123 h 123"/>
                <a:gd name="T2" fmla="*/ 36 w 58"/>
                <a:gd name="T3" fmla="*/ 102 h 123"/>
                <a:gd name="T4" fmla="*/ 53 w 58"/>
                <a:gd name="T5" fmla="*/ 79 h 123"/>
                <a:gd name="T6" fmla="*/ 49 w 58"/>
                <a:gd name="T7" fmla="*/ 64 h 123"/>
                <a:gd name="T8" fmla="*/ 58 w 58"/>
                <a:gd name="T9" fmla="*/ 43 h 123"/>
                <a:gd name="T10" fmla="*/ 40 w 58"/>
                <a:gd name="T11" fmla="*/ 20 h 123"/>
                <a:gd name="T12" fmla="*/ 35 w 58"/>
                <a:gd name="T13" fmla="*/ 21 h 123"/>
                <a:gd name="T14" fmla="*/ 17 w 58"/>
                <a:gd name="T15" fmla="*/ 0 h 123"/>
                <a:gd name="T16" fmla="*/ 0 w 58"/>
                <a:gd name="T17" fmla="*/ 21 h 123"/>
                <a:gd name="T18" fmla="*/ 0 w 58"/>
                <a:gd name="T19" fmla="*/ 21 h 123"/>
                <a:gd name="T20" fmla="*/ 0 w 58"/>
                <a:gd name="T21" fmla="*/ 22 h 123"/>
                <a:gd name="T22" fmla="*/ 0 w 58"/>
                <a:gd name="T23" fmla="*/ 24 h 123"/>
                <a:gd name="T24" fmla="*/ 0 w 58"/>
                <a:gd name="T25" fmla="*/ 25 h 123"/>
                <a:gd name="T26" fmla="*/ 0 w 58"/>
                <a:gd name="T27" fmla="*/ 102 h 123"/>
                <a:gd name="T28" fmla="*/ 0 w 58"/>
                <a:gd name="T29" fmla="*/ 102 h 123"/>
                <a:gd name="T30" fmla="*/ 18 w 58"/>
                <a:gd name="T31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123">
                  <a:moveTo>
                    <a:pt x="18" y="123"/>
                  </a:moveTo>
                  <a:cubicBezTo>
                    <a:pt x="28" y="123"/>
                    <a:pt x="35" y="114"/>
                    <a:pt x="36" y="102"/>
                  </a:cubicBezTo>
                  <a:cubicBezTo>
                    <a:pt x="46" y="101"/>
                    <a:pt x="53" y="91"/>
                    <a:pt x="53" y="79"/>
                  </a:cubicBezTo>
                  <a:cubicBezTo>
                    <a:pt x="53" y="73"/>
                    <a:pt x="51" y="68"/>
                    <a:pt x="49" y="64"/>
                  </a:cubicBezTo>
                  <a:cubicBezTo>
                    <a:pt x="54" y="60"/>
                    <a:pt x="58" y="52"/>
                    <a:pt x="58" y="43"/>
                  </a:cubicBezTo>
                  <a:cubicBezTo>
                    <a:pt x="58" y="31"/>
                    <a:pt x="50" y="20"/>
                    <a:pt x="40" y="20"/>
                  </a:cubicBezTo>
                  <a:cubicBezTo>
                    <a:pt x="38" y="21"/>
                    <a:pt x="37" y="21"/>
                    <a:pt x="35" y="21"/>
                  </a:cubicBezTo>
                  <a:cubicBezTo>
                    <a:pt x="35" y="9"/>
                    <a:pt x="27" y="0"/>
                    <a:pt x="17" y="0"/>
                  </a:cubicBezTo>
                  <a:cubicBezTo>
                    <a:pt x="8" y="0"/>
                    <a:pt x="1" y="9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0" y="24"/>
                  </a:cubicBezTo>
                  <a:cubicBezTo>
                    <a:pt x="0" y="24"/>
                    <a:pt x="0" y="24"/>
                    <a:pt x="0" y="25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1" y="114"/>
                    <a:pt x="9" y="123"/>
                    <a:pt x="18" y="12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8" name="Freeform 686"/>
            <p:cNvSpPr/>
            <p:nvPr/>
          </p:nvSpPr>
          <p:spPr bwMode="auto">
            <a:xfrm>
              <a:off x="10492841" y="4668985"/>
              <a:ext cx="178607" cy="234221"/>
            </a:xfrm>
            <a:custGeom>
              <a:avLst/>
              <a:gdLst>
                <a:gd name="T0" fmla="*/ 10 w 89"/>
                <a:gd name="T1" fmla="*/ 112 h 117"/>
                <a:gd name="T2" fmla="*/ 36 w 89"/>
                <a:gd name="T3" fmla="*/ 103 h 117"/>
                <a:gd name="T4" fmla="*/ 62 w 89"/>
                <a:gd name="T5" fmla="*/ 90 h 117"/>
                <a:gd name="T6" fmla="*/ 65 w 89"/>
                <a:gd name="T7" fmla="*/ 75 h 117"/>
                <a:gd name="T8" fmla="*/ 83 w 89"/>
                <a:gd name="T9" fmla="*/ 61 h 117"/>
                <a:gd name="T10" fmla="*/ 78 w 89"/>
                <a:gd name="T11" fmla="*/ 33 h 117"/>
                <a:gd name="T12" fmla="*/ 74 w 89"/>
                <a:gd name="T13" fmla="*/ 31 h 117"/>
                <a:gd name="T14" fmla="*/ 68 w 89"/>
                <a:gd name="T15" fmla="*/ 4 h 117"/>
                <a:gd name="T16" fmla="*/ 42 w 89"/>
                <a:gd name="T17" fmla="*/ 14 h 117"/>
                <a:gd name="T18" fmla="*/ 42 w 89"/>
                <a:gd name="T19" fmla="*/ 14 h 117"/>
                <a:gd name="T20" fmla="*/ 42 w 89"/>
                <a:gd name="T21" fmla="*/ 15 h 117"/>
                <a:gd name="T22" fmla="*/ 41 w 89"/>
                <a:gd name="T23" fmla="*/ 16 h 117"/>
                <a:gd name="T24" fmla="*/ 40 w 89"/>
                <a:gd name="T25" fmla="*/ 17 h 117"/>
                <a:gd name="T26" fmla="*/ 4 w 89"/>
                <a:gd name="T27" fmla="*/ 85 h 117"/>
                <a:gd name="T28" fmla="*/ 5 w 89"/>
                <a:gd name="T29" fmla="*/ 85 h 117"/>
                <a:gd name="T30" fmla="*/ 10 w 89"/>
                <a:gd name="T31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9" h="117">
                  <a:moveTo>
                    <a:pt x="10" y="112"/>
                  </a:moveTo>
                  <a:cubicBezTo>
                    <a:pt x="19" y="117"/>
                    <a:pt x="30" y="112"/>
                    <a:pt x="36" y="103"/>
                  </a:cubicBezTo>
                  <a:cubicBezTo>
                    <a:pt x="45" y="106"/>
                    <a:pt x="56" y="101"/>
                    <a:pt x="62" y="90"/>
                  </a:cubicBezTo>
                  <a:cubicBezTo>
                    <a:pt x="64" y="85"/>
                    <a:pt x="65" y="80"/>
                    <a:pt x="65" y="75"/>
                  </a:cubicBezTo>
                  <a:cubicBezTo>
                    <a:pt x="72" y="74"/>
                    <a:pt x="79" y="69"/>
                    <a:pt x="83" y="61"/>
                  </a:cubicBezTo>
                  <a:cubicBezTo>
                    <a:pt x="89" y="50"/>
                    <a:pt x="87" y="37"/>
                    <a:pt x="78" y="33"/>
                  </a:cubicBezTo>
                  <a:cubicBezTo>
                    <a:pt x="77" y="32"/>
                    <a:pt x="75" y="31"/>
                    <a:pt x="74" y="31"/>
                  </a:cubicBezTo>
                  <a:cubicBezTo>
                    <a:pt x="79" y="20"/>
                    <a:pt x="76" y="9"/>
                    <a:pt x="68" y="4"/>
                  </a:cubicBezTo>
                  <a:cubicBezTo>
                    <a:pt x="60" y="0"/>
                    <a:pt x="49" y="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1" y="15"/>
                    <a:pt x="41" y="16"/>
                    <a:pt x="41" y="16"/>
                  </a:cubicBezTo>
                  <a:cubicBezTo>
                    <a:pt x="41" y="16"/>
                    <a:pt x="41" y="17"/>
                    <a:pt x="40" y="17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0" y="96"/>
                    <a:pt x="2" y="108"/>
                    <a:pt x="10" y="112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99" name="Freeform 687"/>
            <p:cNvSpPr>
              <a:spLocks noEditPoints="1"/>
            </p:cNvSpPr>
            <p:nvPr/>
          </p:nvSpPr>
          <p:spPr bwMode="auto">
            <a:xfrm>
              <a:off x="9253292" y="4291452"/>
              <a:ext cx="1197839" cy="1236341"/>
            </a:xfrm>
            <a:custGeom>
              <a:avLst/>
              <a:gdLst>
                <a:gd name="T0" fmla="*/ 524 w 597"/>
                <a:gd name="T1" fmla="*/ 509 h 618"/>
                <a:gd name="T2" fmla="*/ 482 w 597"/>
                <a:gd name="T3" fmla="*/ 352 h 618"/>
                <a:gd name="T4" fmla="*/ 456 w 597"/>
                <a:gd name="T5" fmla="*/ 300 h 618"/>
                <a:gd name="T6" fmla="*/ 444 w 597"/>
                <a:gd name="T7" fmla="*/ 284 h 618"/>
                <a:gd name="T8" fmla="*/ 530 w 597"/>
                <a:gd name="T9" fmla="*/ 312 h 618"/>
                <a:gd name="T10" fmla="*/ 453 w 597"/>
                <a:gd name="T11" fmla="*/ 158 h 618"/>
                <a:gd name="T12" fmla="*/ 464 w 597"/>
                <a:gd name="T13" fmla="*/ 103 h 618"/>
                <a:gd name="T14" fmla="*/ 189 w 597"/>
                <a:gd name="T15" fmla="*/ 194 h 618"/>
                <a:gd name="T16" fmla="*/ 100 w 597"/>
                <a:gd name="T17" fmla="*/ 280 h 618"/>
                <a:gd name="T18" fmla="*/ 114 w 597"/>
                <a:gd name="T19" fmla="*/ 439 h 618"/>
                <a:gd name="T20" fmla="*/ 205 w 597"/>
                <a:gd name="T21" fmla="*/ 498 h 618"/>
                <a:gd name="T22" fmla="*/ 306 w 597"/>
                <a:gd name="T23" fmla="*/ 522 h 618"/>
                <a:gd name="T24" fmla="*/ 269 w 597"/>
                <a:gd name="T25" fmla="*/ 452 h 618"/>
                <a:gd name="T26" fmla="*/ 313 w 597"/>
                <a:gd name="T27" fmla="*/ 479 h 618"/>
                <a:gd name="T28" fmla="*/ 339 w 597"/>
                <a:gd name="T29" fmla="*/ 495 h 618"/>
                <a:gd name="T30" fmla="*/ 576 w 597"/>
                <a:gd name="T31" fmla="*/ 601 h 618"/>
                <a:gd name="T32" fmla="*/ 597 w 597"/>
                <a:gd name="T33" fmla="*/ 614 h 618"/>
                <a:gd name="T34" fmla="*/ 390 w 597"/>
                <a:gd name="T35" fmla="*/ 452 h 618"/>
                <a:gd name="T36" fmla="*/ 394 w 597"/>
                <a:gd name="T37" fmla="*/ 411 h 618"/>
                <a:gd name="T38" fmla="*/ 400 w 597"/>
                <a:gd name="T39" fmla="*/ 406 h 618"/>
                <a:gd name="T40" fmla="*/ 418 w 597"/>
                <a:gd name="T41" fmla="*/ 428 h 618"/>
                <a:gd name="T42" fmla="*/ 412 w 597"/>
                <a:gd name="T43" fmla="*/ 432 h 618"/>
                <a:gd name="T44" fmla="*/ 420 w 597"/>
                <a:gd name="T45" fmla="*/ 384 h 618"/>
                <a:gd name="T46" fmla="*/ 453 w 597"/>
                <a:gd name="T47" fmla="*/ 332 h 618"/>
                <a:gd name="T48" fmla="*/ 453 w 597"/>
                <a:gd name="T49" fmla="*/ 332 h 618"/>
                <a:gd name="T50" fmla="*/ 417 w 597"/>
                <a:gd name="T51" fmla="*/ 179 h 618"/>
                <a:gd name="T52" fmla="*/ 400 w 597"/>
                <a:gd name="T53" fmla="*/ 194 h 618"/>
                <a:gd name="T54" fmla="*/ 385 w 597"/>
                <a:gd name="T55" fmla="*/ 178 h 618"/>
                <a:gd name="T56" fmla="*/ 294 w 597"/>
                <a:gd name="T57" fmla="*/ 124 h 618"/>
                <a:gd name="T58" fmla="*/ 285 w 597"/>
                <a:gd name="T59" fmla="*/ 180 h 618"/>
                <a:gd name="T60" fmla="*/ 303 w 597"/>
                <a:gd name="T61" fmla="*/ 235 h 618"/>
                <a:gd name="T62" fmla="*/ 261 w 597"/>
                <a:gd name="T63" fmla="*/ 155 h 618"/>
                <a:gd name="T64" fmla="*/ 273 w 597"/>
                <a:gd name="T65" fmla="*/ 260 h 618"/>
                <a:gd name="T66" fmla="*/ 278 w 597"/>
                <a:gd name="T67" fmla="*/ 286 h 618"/>
                <a:gd name="T68" fmla="*/ 198 w 597"/>
                <a:gd name="T69" fmla="*/ 224 h 618"/>
                <a:gd name="T70" fmla="*/ 204 w 597"/>
                <a:gd name="T71" fmla="*/ 209 h 618"/>
                <a:gd name="T72" fmla="*/ 222 w 597"/>
                <a:gd name="T73" fmla="*/ 287 h 618"/>
                <a:gd name="T74" fmla="*/ 196 w 597"/>
                <a:gd name="T75" fmla="*/ 313 h 618"/>
                <a:gd name="T76" fmla="*/ 166 w 597"/>
                <a:gd name="T77" fmla="*/ 434 h 618"/>
                <a:gd name="T78" fmla="*/ 166 w 597"/>
                <a:gd name="T79" fmla="*/ 420 h 618"/>
                <a:gd name="T80" fmla="*/ 166 w 597"/>
                <a:gd name="T81" fmla="*/ 389 h 618"/>
                <a:gd name="T82" fmla="*/ 246 w 597"/>
                <a:gd name="T83" fmla="*/ 366 h 618"/>
                <a:gd name="T84" fmla="*/ 356 w 597"/>
                <a:gd name="T85" fmla="*/ 367 h 618"/>
                <a:gd name="T86" fmla="*/ 351 w 597"/>
                <a:gd name="T87" fmla="*/ 249 h 618"/>
                <a:gd name="T88" fmla="*/ 362 w 597"/>
                <a:gd name="T89" fmla="*/ 374 h 618"/>
                <a:gd name="T90" fmla="*/ 246 w 597"/>
                <a:gd name="T91" fmla="*/ 366 h 618"/>
                <a:gd name="T92" fmla="*/ 336 w 597"/>
                <a:gd name="T93" fmla="*/ 483 h 618"/>
                <a:gd name="T94" fmla="*/ 416 w 597"/>
                <a:gd name="T95" fmla="*/ 45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97" h="618">
                  <a:moveTo>
                    <a:pt x="597" y="614"/>
                  </a:moveTo>
                  <a:cubicBezTo>
                    <a:pt x="581" y="597"/>
                    <a:pt x="581" y="597"/>
                    <a:pt x="581" y="597"/>
                  </a:cubicBezTo>
                  <a:cubicBezTo>
                    <a:pt x="583" y="579"/>
                    <a:pt x="560" y="554"/>
                    <a:pt x="560" y="554"/>
                  </a:cubicBezTo>
                  <a:cubicBezTo>
                    <a:pt x="560" y="554"/>
                    <a:pt x="530" y="524"/>
                    <a:pt x="524" y="509"/>
                  </a:cubicBezTo>
                  <a:cubicBezTo>
                    <a:pt x="518" y="493"/>
                    <a:pt x="522" y="460"/>
                    <a:pt x="518" y="425"/>
                  </a:cubicBezTo>
                  <a:cubicBezTo>
                    <a:pt x="515" y="404"/>
                    <a:pt x="494" y="370"/>
                    <a:pt x="485" y="356"/>
                  </a:cubicBezTo>
                  <a:cubicBezTo>
                    <a:pt x="485" y="356"/>
                    <a:pt x="485" y="356"/>
                    <a:pt x="485" y="356"/>
                  </a:cubicBezTo>
                  <a:cubicBezTo>
                    <a:pt x="482" y="352"/>
                    <a:pt x="482" y="352"/>
                    <a:pt x="482" y="352"/>
                  </a:cubicBezTo>
                  <a:cubicBezTo>
                    <a:pt x="482" y="352"/>
                    <a:pt x="482" y="349"/>
                    <a:pt x="483" y="343"/>
                  </a:cubicBezTo>
                  <a:cubicBezTo>
                    <a:pt x="483" y="338"/>
                    <a:pt x="470" y="329"/>
                    <a:pt x="470" y="329"/>
                  </a:cubicBezTo>
                  <a:cubicBezTo>
                    <a:pt x="458" y="313"/>
                    <a:pt x="458" y="313"/>
                    <a:pt x="458" y="313"/>
                  </a:cubicBezTo>
                  <a:cubicBezTo>
                    <a:pt x="458" y="313"/>
                    <a:pt x="456" y="305"/>
                    <a:pt x="456" y="300"/>
                  </a:cubicBezTo>
                  <a:cubicBezTo>
                    <a:pt x="456" y="298"/>
                    <a:pt x="453" y="293"/>
                    <a:pt x="449" y="289"/>
                  </a:cubicBezTo>
                  <a:cubicBezTo>
                    <a:pt x="447" y="287"/>
                    <a:pt x="445" y="285"/>
                    <a:pt x="444" y="284"/>
                  </a:cubicBezTo>
                  <a:cubicBezTo>
                    <a:pt x="444" y="284"/>
                    <a:pt x="444" y="284"/>
                    <a:pt x="444" y="284"/>
                  </a:cubicBezTo>
                  <a:cubicBezTo>
                    <a:pt x="444" y="284"/>
                    <a:pt x="444" y="284"/>
                    <a:pt x="444" y="284"/>
                  </a:cubicBezTo>
                  <a:cubicBezTo>
                    <a:pt x="457" y="287"/>
                    <a:pt x="477" y="285"/>
                    <a:pt x="477" y="285"/>
                  </a:cubicBezTo>
                  <a:cubicBezTo>
                    <a:pt x="477" y="285"/>
                    <a:pt x="502" y="314"/>
                    <a:pt x="513" y="324"/>
                  </a:cubicBezTo>
                  <a:cubicBezTo>
                    <a:pt x="523" y="334"/>
                    <a:pt x="535" y="332"/>
                    <a:pt x="535" y="332"/>
                  </a:cubicBezTo>
                  <a:cubicBezTo>
                    <a:pt x="536" y="324"/>
                    <a:pt x="530" y="312"/>
                    <a:pt x="530" y="312"/>
                  </a:cubicBezTo>
                  <a:cubicBezTo>
                    <a:pt x="495" y="270"/>
                    <a:pt x="495" y="270"/>
                    <a:pt x="495" y="270"/>
                  </a:cubicBezTo>
                  <a:cubicBezTo>
                    <a:pt x="495" y="270"/>
                    <a:pt x="501" y="255"/>
                    <a:pt x="493" y="221"/>
                  </a:cubicBezTo>
                  <a:cubicBezTo>
                    <a:pt x="487" y="194"/>
                    <a:pt x="460" y="167"/>
                    <a:pt x="460" y="167"/>
                  </a:cubicBezTo>
                  <a:cubicBezTo>
                    <a:pt x="460" y="167"/>
                    <a:pt x="462" y="162"/>
                    <a:pt x="453" y="158"/>
                  </a:cubicBezTo>
                  <a:cubicBezTo>
                    <a:pt x="445" y="152"/>
                    <a:pt x="445" y="152"/>
                    <a:pt x="445" y="152"/>
                  </a:cubicBezTo>
                  <a:cubicBezTo>
                    <a:pt x="438" y="129"/>
                    <a:pt x="438" y="129"/>
                    <a:pt x="438" y="129"/>
                  </a:cubicBezTo>
                  <a:cubicBezTo>
                    <a:pt x="444" y="123"/>
                    <a:pt x="444" y="123"/>
                    <a:pt x="444" y="123"/>
                  </a:cubicBezTo>
                  <a:cubicBezTo>
                    <a:pt x="464" y="103"/>
                    <a:pt x="464" y="103"/>
                    <a:pt x="464" y="103"/>
                  </a:cubicBezTo>
                  <a:cubicBezTo>
                    <a:pt x="366" y="0"/>
                    <a:pt x="366" y="0"/>
                    <a:pt x="366" y="0"/>
                  </a:cubicBezTo>
                  <a:cubicBezTo>
                    <a:pt x="279" y="108"/>
                    <a:pt x="279" y="108"/>
                    <a:pt x="279" y="108"/>
                  </a:cubicBezTo>
                  <a:cubicBezTo>
                    <a:pt x="258" y="127"/>
                    <a:pt x="258" y="127"/>
                    <a:pt x="258" y="127"/>
                  </a:cubicBezTo>
                  <a:cubicBezTo>
                    <a:pt x="189" y="194"/>
                    <a:pt x="189" y="194"/>
                    <a:pt x="189" y="194"/>
                  </a:cubicBezTo>
                  <a:cubicBezTo>
                    <a:pt x="189" y="194"/>
                    <a:pt x="189" y="194"/>
                    <a:pt x="189" y="194"/>
                  </a:cubicBezTo>
                  <a:cubicBezTo>
                    <a:pt x="120" y="259"/>
                    <a:pt x="120" y="259"/>
                    <a:pt x="120" y="259"/>
                  </a:cubicBezTo>
                  <a:cubicBezTo>
                    <a:pt x="99" y="280"/>
                    <a:pt x="99" y="280"/>
                    <a:pt x="99" y="280"/>
                  </a:cubicBezTo>
                  <a:cubicBezTo>
                    <a:pt x="100" y="280"/>
                    <a:pt x="100" y="280"/>
                    <a:pt x="100" y="280"/>
                  </a:cubicBezTo>
                  <a:cubicBezTo>
                    <a:pt x="0" y="375"/>
                    <a:pt x="0" y="375"/>
                    <a:pt x="0" y="375"/>
                  </a:cubicBezTo>
                  <a:cubicBezTo>
                    <a:pt x="88" y="464"/>
                    <a:pt x="88" y="464"/>
                    <a:pt x="88" y="464"/>
                  </a:cubicBezTo>
                  <a:cubicBezTo>
                    <a:pt x="109" y="445"/>
                    <a:pt x="109" y="445"/>
                    <a:pt x="109" y="445"/>
                  </a:cubicBezTo>
                  <a:cubicBezTo>
                    <a:pt x="114" y="439"/>
                    <a:pt x="114" y="439"/>
                    <a:pt x="114" y="439"/>
                  </a:cubicBezTo>
                  <a:cubicBezTo>
                    <a:pt x="137" y="448"/>
                    <a:pt x="137" y="448"/>
                    <a:pt x="137" y="448"/>
                  </a:cubicBezTo>
                  <a:cubicBezTo>
                    <a:pt x="143" y="456"/>
                    <a:pt x="143" y="456"/>
                    <a:pt x="143" y="456"/>
                  </a:cubicBezTo>
                  <a:cubicBezTo>
                    <a:pt x="147" y="465"/>
                    <a:pt x="151" y="463"/>
                    <a:pt x="151" y="463"/>
                  </a:cubicBezTo>
                  <a:cubicBezTo>
                    <a:pt x="151" y="463"/>
                    <a:pt x="178" y="491"/>
                    <a:pt x="205" y="498"/>
                  </a:cubicBezTo>
                  <a:cubicBezTo>
                    <a:pt x="238" y="508"/>
                    <a:pt x="253" y="502"/>
                    <a:pt x="253" y="502"/>
                  </a:cubicBezTo>
                  <a:cubicBezTo>
                    <a:pt x="294" y="539"/>
                    <a:pt x="294" y="539"/>
                    <a:pt x="294" y="539"/>
                  </a:cubicBezTo>
                  <a:cubicBezTo>
                    <a:pt x="294" y="539"/>
                    <a:pt x="306" y="545"/>
                    <a:pt x="313" y="544"/>
                  </a:cubicBezTo>
                  <a:cubicBezTo>
                    <a:pt x="313" y="544"/>
                    <a:pt x="316" y="533"/>
                    <a:pt x="306" y="522"/>
                  </a:cubicBezTo>
                  <a:cubicBezTo>
                    <a:pt x="297" y="511"/>
                    <a:pt x="269" y="484"/>
                    <a:pt x="269" y="484"/>
                  </a:cubicBezTo>
                  <a:cubicBezTo>
                    <a:pt x="269" y="484"/>
                    <a:pt x="272" y="464"/>
                    <a:pt x="269" y="452"/>
                  </a:cubicBezTo>
                  <a:cubicBezTo>
                    <a:pt x="269" y="451"/>
                    <a:pt x="269" y="451"/>
                    <a:pt x="269" y="451"/>
                  </a:cubicBezTo>
                  <a:cubicBezTo>
                    <a:pt x="269" y="451"/>
                    <a:pt x="269" y="452"/>
                    <a:pt x="269" y="452"/>
                  </a:cubicBezTo>
                  <a:cubicBezTo>
                    <a:pt x="270" y="453"/>
                    <a:pt x="272" y="455"/>
                    <a:pt x="274" y="457"/>
                  </a:cubicBezTo>
                  <a:cubicBezTo>
                    <a:pt x="278" y="461"/>
                    <a:pt x="282" y="465"/>
                    <a:pt x="285" y="464"/>
                  </a:cubicBezTo>
                  <a:cubicBezTo>
                    <a:pt x="290" y="464"/>
                    <a:pt x="298" y="467"/>
                    <a:pt x="298" y="467"/>
                  </a:cubicBezTo>
                  <a:cubicBezTo>
                    <a:pt x="313" y="479"/>
                    <a:pt x="313" y="479"/>
                    <a:pt x="313" y="479"/>
                  </a:cubicBezTo>
                  <a:cubicBezTo>
                    <a:pt x="313" y="479"/>
                    <a:pt x="321" y="493"/>
                    <a:pt x="327" y="493"/>
                  </a:cubicBezTo>
                  <a:cubicBezTo>
                    <a:pt x="333" y="492"/>
                    <a:pt x="335" y="492"/>
                    <a:pt x="335" y="492"/>
                  </a:cubicBezTo>
                  <a:cubicBezTo>
                    <a:pt x="335" y="492"/>
                    <a:pt x="335" y="493"/>
                    <a:pt x="339" y="495"/>
                  </a:cubicBezTo>
                  <a:cubicBezTo>
                    <a:pt x="339" y="495"/>
                    <a:pt x="339" y="495"/>
                    <a:pt x="339" y="495"/>
                  </a:cubicBezTo>
                  <a:cubicBezTo>
                    <a:pt x="353" y="505"/>
                    <a:pt x="387" y="527"/>
                    <a:pt x="407" y="531"/>
                  </a:cubicBezTo>
                  <a:cubicBezTo>
                    <a:pt x="442" y="537"/>
                    <a:pt x="476" y="534"/>
                    <a:pt x="491" y="540"/>
                  </a:cubicBezTo>
                  <a:cubicBezTo>
                    <a:pt x="506" y="547"/>
                    <a:pt x="535" y="578"/>
                    <a:pt x="535" y="578"/>
                  </a:cubicBezTo>
                  <a:cubicBezTo>
                    <a:pt x="535" y="578"/>
                    <a:pt x="559" y="603"/>
                    <a:pt x="576" y="601"/>
                  </a:cubicBezTo>
                  <a:cubicBezTo>
                    <a:pt x="593" y="618"/>
                    <a:pt x="593" y="618"/>
                    <a:pt x="593" y="618"/>
                  </a:cubicBezTo>
                  <a:cubicBezTo>
                    <a:pt x="593" y="618"/>
                    <a:pt x="595" y="617"/>
                    <a:pt x="596" y="617"/>
                  </a:cubicBezTo>
                  <a:cubicBezTo>
                    <a:pt x="596" y="617"/>
                    <a:pt x="596" y="617"/>
                    <a:pt x="596" y="617"/>
                  </a:cubicBezTo>
                  <a:cubicBezTo>
                    <a:pt x="596" y="616"/>
                    <a:pt x="597" y="614"/>
                    <a:pt x="597" y="614"/>
                  </a:cubicBezTo>
                  <a:close/>
                  <a:moveTo>
                    <a:pt x="370" y="466"/>
                  </a:moveTo>
                  <a:cubicBezTo>
                    <a:pt x="351" y="446"/>
                    <a:pt x="351" y="446"/>
                    <a:pt x="351" y="446"/>
                  </a:cubicBezTo>
                  <a:cubicBezTo>
                    <a:pt x="357" y="442"/>
                    <a:pt x="364" y="437"/>
                    <a:pt x="370" y="432"/>
                  </a:cubicBezTo>
                  <a:cubicBezTo>
                    <a:pt x="390" y="452"/>
                    <a:pt x="390" y="452"/>
                    <a:pt x="390" y="452"/>
                  </a:cubicBezTo>
                  <a:cubicBezTo>
                    <a:pt x="383" y="457"/>
                    <a:pt x="377" y="462"/>
                    <a:pt x="370" y="466"/>
                  </a:cubicBezTo>
                  <a:close/>
                  <a:moveTo>
                    <a:pt x="388" y="416"/>
                  </a:moveTo>
                  <a:cubicBezTo>
                    <a:pt x="390" y="415"/>
                    <a:pt x="391" y="414"/>
                    <a:pt x="393" y="412"/>
                  </a:cubicBezTo>
                  <a:cubicBezTo>
                    <a:pt x="393" y="412"/>
                    <a:pt x="394" y="411"/>
                    <a:pt x="394" y="411"/>
                  </a:cubicBezTo>
                  <a:cubicBezTo>
                    <a:pt x="395" y="410"/>
                    <a:pt x="395" y="410"/>
                    <a:pt x="396" y="409"/>
                  </a:cubicBezTo>
                  <a:cubicBezTo>
                    <a:pt x="396" y="409"/>
                    <a:pt x="396" y="409"/>
                    <a:pt x="396" y="409"/>
                  </a:cubicBezTo>
                  <a:cubicBezTo>
                    <a:pt x="397" y="408"/>
                    <a:pt x="398" y="408"/>
                    <a:pt x="398" y="407"/>
                  </a:cubicBezTo>
                  <a:cubicBezTo>
                    <a:pt x="399" y="407"/>
                    <a:pt x="399" y="406"/>
                    <a:pt x="400" y="406"/>
                  </a:cubicBezTo>
                  <a:cubicBezTo>
                    <a:pt x="401" y="404"/>
                    <a:pt x="403" y="403"/>
                    <a:pt x="404" y="402"/>
                  </a:cubicBezTo>
                  <a:cubicBezTo>
                    <a:pt x="423" y="422"/>
                    <a:pt x="423" y="422"/>
                    <a:pt x="423" y="422"/>
                  </a:cubicBezTo>
                  <a:cubicBezTo>
                    <a:pt x="422" y="424"/>
                    <a:pt x="420" y="425"/>
                    <a:pt x="419" y="426"/>
                  </a:cubicBezTo>
                  <a:cubicBezTo>
                    <a:pt x="419" y="427"/>
                    <a:pt x="418" y="427"/>
                    <a:pt x="418" y="428"/>
                  </a:cubicBezTo>
                  <a:cubicBezTo>
                    <a:pt x="417" y="428"/>
                    <a:pt x="416" y="429"/>
                    <a:pt x="416" y="429"/>
                  </a:cubicBezTo>
                  <a:cubicBezTo>
                    <a:pt x="416" y="429"/>
                    <a:pt x="416" y="429"/>
                    <a:pt x="416" y="429"/>
                  </a:cubicBezTo>
                  <a:cubicBezTo>
                    <a:pt x="415" y="430"/>
                    <a:pt x="414" y="430"/>
                    <a:pt x="414" y="431"/>
                  </a:cubicBezTo>
                  <a:cubicBezTo>
                    <a:pt x="413" y="431"/>
                    <a:pt x="413" y="432"/>
                    <a:pt x="412" y="432"/>
                  </a:cubicBezTo>
                  <a:cubicBezTo>
                    <a:pt x="411" y="434"/>
                    <a:pt x="409" y="435"/>
                    <a:pt x="408" y="436"/>
                  </a:cubicBezTo>
                  <a:lnTo>
                    <a:pt x="388" y="416"/>
                  </a:lnTo>
                  <a:close/>
                  <a:moveTo>
                    <a:pt x="440" y="405"/>
                  </a:moveTo>
                  <a:cubicBezTo>
                    <a:pt x="420" y="384"/>
                    <a:pt x="420" y="384"/>
                    <a:pt x="420" y="384"/>
                  </a:cubicBezTo>
                  <a:cubicBezTo>
                    <a:pt x="426" y="378"/>
                    <a:pt x="431" y="372"/>
                    <a:pt x="435" y="365"/>
                  </a:cubicBezTo>
                  <a:cubicBezTo>
                    <a:pt x="454" y="386"/>
                    <a:pt x="454" y="386"/>
                    <a:pt x="454" y="386"/>
                  </a:cubicBezTo>
                  <a:cubicBezTo>
                    <a:pt x="450" y="392"/>
                    <a:pt x="445" y="398"/>
                    <a:pt x="440" y="405"/>
                  </a:cubicBezTo>
                  <a:close/>
                  <a:moveTo>
                    <a:pt x="453" y="332"/>
                  </a:moveTo>
                  <a:cubicBezTo>
                    <a:pt x="472" y="352"/>
                    <a:pt x="472" y="352"/>
                    <a:pt x="472" y="352"/>
                  </a:cubicBezTo>
                  <a:cubicBezTo>
                    <a:pt x="470" y="358"/>
                    <a:pt x="467" y="364"/>
                    <a:pt x="464" y="370"/>
                  </a:cubicBezTo>
                  <a:cubicBezTo>
                    <a:pt x="444" y="350"/>
                    <a:pt x="444" y="350"/>
                    <a:pt x="444" y="350"/>
                  </a:cubicBezTo>
                  <a:cubicBezTo>
                    <a:pt x="448" y="344"/>
                    <a:pt x="451" y="338"/>
                    <a:pt x="453" y="332"/>
                  </a:cubicBezTo>
                  <a:close/>
                  <a:moveTo>
                    <a:pt x="416" y="149"/>
                  </a:moveTo>
                  <a:cubicBezTo>
                    <a:pt x="431" y="166"/>
                    <a:pt x="431" y="166"/>
                    <a:pt x="431" y="166"/>
                  </a:cubicBezTo>
                  <a:cubicBezTo>
                    <a:pt x="431" y="166"/>
                    <a:pt x="438" y="174"/>
                    <a:pt x="431" y="180"/>
                  </a:cubicBezTo>
                  <a:cubicBezTo>
                    <a:pt x="424" y="187"/>
                    <a:pt x="417" y="179"/>
                    <a:pt x="417" y="179"/>
                  </a:cubicBezTo>
                  <a:cubicBezTo>
                    <a:pt x="401" y="163"/>
                    <a:pt x="401" y="163"/>
                    <a:pt x="401" y="163"/>
                  </a:cubicBezTo>
                  <a:lnTo>
                    <a:pt x="416" y="149"/>
                  </a:lnTo>
                  <a:close/>
                  <a:moveTo>
                    <a:pt x="385" y="178"/>
                  </a:moveTo>
                  <a:cubicBezTo>
                    <a:pt x="400" y="194"/>
                    <a:pt x="400" y="194"/>
                    <a:pt x="400" y="194"/>
                  </a:cubicBezTo>
                  <a:cubicBezTo>
                    <a:pt x="400" y="194"/>
                    <a:pt x="407" y="202"/>
                    <a:pt x="400" y="209"/>
                  </a:cubicBezTo>
                  <a:cubicBezTo>
                    <a:pt x="393" y="216"/>
                    <a:pt x="386" y="208"/>
                    <a:pt x="386" y="208"/>
                  </a:cubicBezTo>
                  <a:cubicBezTo>
                    <a:pt x="371" y="192"/>
                    <a:pt x="371" y="192"/>
                    <a:pt x="371" y="192"/>
                  </a:cubicBezTo>
                  <a:lnTo>
                    <a:pt x="385" y="178"/>
                  </a:lnTo>
                  <a:close/>
                  <a:moveTo>
                    <a:pt x="353" y="187"/>
                  </a:moveTo>
                  <a:cubicBezTo>
                    <a:pt x="343" y="176"/>
                    <a:pt x="343" y="176"/>
                    <a:pt x="343" y="176"/>
                  </a:cubicBezTo>
                  <a:cubicBezTo>
                    <a:pt x="299" y="129"/>
                    <a:pt x="299" y="129"/>
                    <a:pt x="299" y="129"/>
                  </a:cubicBezTo>
                  <a:cubicBezTo>
                    <a:pt x="294" y="124"/>
                    <a:pt x="294" y="124"/>
                    <a:pt x="294" y="124"/>
                  </a:cubicBezTo>
                  <a:cubicBezTo>
                    <a:pt x="354" y="187"/>
                    <a:pt x="354" y="187"/>
                    <a:pt x="354" y="187"/>
                  </a:cubicBezTo>
                  <a:lnTo>
                    <a:pt x="353" y="187"/>
                  </a:lnTo>
                  <a:close/>
                  <a:moveTo>
                    <a:pt x="261" y="155"/>
                  </a:moveTo>
                  <a:cubicBezTo>
                    <a:pt x="285" y="180"/>
                    <a:pt x="285" y="180"/>
                    <a:pt x="285" y="180"/>
                  </a:cubicBezTo>
                  <a:cubicBezTo>
                    <a:pt x="308" y="205"/>
                    <a:pt x="308" y="205"/>
                    <a:pt x="308" y="205"/>
                  </a:cubicBezTo>
                  <a:cubicBezTo>
                    <a:pt x="308" y="205"/>
                    <a:pt x="318" y="216"/>
                    <a:pt x="311" y="227"/>
                  </a:cubicBezTo>
                  <a:cubicBezTo>
                    <a:pt x="310" y="229"/>
                    <a:pt x="309" y="230"/>
                    <a:pt x="308" y="232"/>
                  </a:cubicBezTo>
                  <a:cubicBezTo>
                    <a:pt x="306" y="233"/>
                    <a:pt x="304" y="234"/>
                    <a:pt x="303" y="235"/>
                  </a:cubicBezTo>
                  <a:cubicBezTo>
                    <a:pt x="291" y="241"/>
                    <a:pt x="281" y="230"/>
                    <a:pt x="281" y="230"/>
                  </a:cubicBezTo>
                  <a:cubicBezTo>
                    <a:pt x="245" y="192"/>
                    <a:pt x="245" y="192"/>
                    <a:pt x="245" y="192"/>
                  </a:cubicBezTo>
                  <a:cubicBezTo>
                    <a:pt x="235" y="181"/>
                    <a:pt x="235" y="181"/>
                    <a:pt x="235" y="181"/>
                  </a:cubicBezTo>
                  <a:lnTo>
                    <a:pt x="261" y="155"/>
                  </a:lnTo>
                  <a:close/>
                  <a:moveTo>
                    <a:pt x="208" y="205"/>
                  </a:moveTo>
                  <a:cubicBezTo>
                    <a:pt x="215" y="199"/>
                    <a:pt x="215" y="199"/>
                    <a:pt x="215" y="199"/>
                  </a:cubicBezTo>
                  <a:cubicBezTo>
                    <a:pt x="220" y="204"/>
                    <a:pt x="220" y="204"/>
                    <a:pt x="220" y="204"/>
                  </a:cubicBezTo>
                  <a:cubicBezTo>
                    <a:pt x="273" y="260"/>
                    <a:pt x="273" y="260"/>
                    <a:pt x="273" y="260"/>
                  </a:cubicBezTo>
                  <a:cubicBezTo>
                    <a:pt x="273" y="260"/>
                    <a:pt x="273" y="261"/>
                    <a:pt x="274" y="262"/>
                  </a:cubicBezTo>
                  <a:cubicBezTo>
                    <a:pt x="276" y="265"/>
                    <a:pt x="281" y="273"/>
                    <a:pt x="279" y="281"/>
                  </a:cubicBezTo>
                  <a:cubicBezTo>
                    <a:pt x="279" y="282"/>
                    <a:pt x="278" y="284"/>
                    <a:pt x="278" y="286"/>
                  </a:cubicBezTo>
                  <a:cubicBezTo>
                    <a:pt x="278" y="286"/>
                    <a:pt x="278" y="286"/>
                    <a:pt x="278" y="286"/>
                  </a:cubicBezTo>
                  <a:cubicBezTo>
                    <a:pt x="276" y="286"/>
                    <a:pt x="274" y="287"/>
                    <a:pt x="273" y="287"/>
                  </a:cubicBezTo>
                  <a:cubicBezTo>
                    <a:pt x="264" y="288"/>
                    <a:pt x="257" y="284"/>
                    <a:pt x="254" y="281"/>
                  </a:cubicBezTo>
                  <a:cubicBezTo>
                    <a:pt x="253" y="280"/>
                    <a:pt x="252" y="280"/>
                    <a:pt x="252" y="280"/>
                  </a:cubicBezTo>
                  <a:cubicBezTo>
                    <a:pt x="198" y="224"/>
                    <a:pt x="198" y="224"/>
                    <a:pt x="198" y="224"/>
                  </a:cubicBezTo>
                  <a:cubicBezTo>
                    <a:pt x="193" y="220"/>
                    <a:pt x="193" y="220"/>
                    <a:pt x="193" y="220"/>
                  </a:cubicBezTo>
                  <a:cubicBezTo>
                    <a:pt x="200" y="213"/>
                    <a:pt x="200" y="213"/>
                    <a:pt x="200" y="213"/>
                  </a:cubicBezTo>
                  <a:cubicBezTo>
                    <a:pt x="204" y="209"/>
                    <a:pt x="204" y="209"/>
                    <a:pt x="204" y="209"/>
                  </a:cubicBezTo>
                  <a:cubicBezTo>
                    <a:pt x="204" y="209"/>
                    <a:pt x="204" y="209"/>
                    <a:pt x="204" y="209"/>
                  </a:cubicBezTo>
                  <a:lnTo>
                    <a:pt x="208" y="205"/>
                  </a:lnTo>
                  <a:close/>
                  <a:moveTo>
                    <a:pt x="174" y="238"/>
                  </a:moveTo>
                  <a:cubicBezTo>
                    <a:pt x="185" y="250"/>
                    <a:pt x="185" y="250"/>
                    <a:pt x="185" y="250"/>
                  </a:cubicBezTo>
                  <a:cubicBezTo>
                    <a:pt x="222" y="287"/>
                    <a:pt x="222" y="287"/>
                    <a:pt x="222" y="287"/>
                  </a:cubicBezTo>
                  <a:cubicBezTo>
                    <a:pt x="222" y="287"/>
                    <a:pt x="232" y="297"/>
                    <a:pt x="226" y="309"/>
                  </a:cubicBezTo>
                  <a:cubicBezTo>
                    <a:pt x="225" y="310"/>
                    <a:pt x="224" y="312"/>
                    <a:pt x="222" y="313"/>
                  </a:cubicBezTo>
                  <a:cubicBezTo>
                    <a:pt x="221" y="315"/>
                    <a:pt x="219" y="316"/>
                    <a:pt x="218" y="317"/>
                  </a:cubicBezTo>
                  <a:cubicBezTo>
                    <a:pt x="206" y="323"/>
                    <a:pt x="196" y="313"/>
                    <a:pt x="196" y="313"/>
                  </a:cubicBezTo>
                  <a:cubicBezTo>
                    <a:pt x="172" y="289"/>
                    <a:pt x="172" y="289"/>
                    <a:pt x="172" y="289"/>
                  </a:cubicBezTo>
                  <a:cubicBezTo>
                    <a:pt x="148" y="264"/>
                    <a:pt x="148" y="264"/>
                    <a:pt x="148" y="264"/>
                  </a:cubicBezTo>
                  <a:lnTo>
                    <a:pt x="174" y="238"/>
                  </a:lnTo>
                  <a:close/>
                  <a:moveTo>
                    <a:pt x="166" y="434"/>
                  </a:moveTo>
                  <a:cubicBezTo>
                    <a:pt x="159" y="441"/>
                    <a:pt x="151" y="434"/>
                    <a:pt x="151" y="434"/>
                  </a:cubicBezTo>
                  <a:cubicBezTo>
                    <a:pt x="136" y="418"/>
                    <a:pt x="136" y="418"/>
                    <a:pt x="136" y="418"/>
                  </a:cubicBezTo>
                  <a:cubicBezTo>
                    <a:pt x="150" y="404"/>
                    <a:pt x="150" y="404"/>
                    <a:pt x="150" y="404"/>
                  </a:cubicBezTo>
                  <a:cubicBezTo>
                    <a:pt x="166" y="420"/>
                    <a:pt x="166" y="420"/>
                    <a:pt x="166" y="420"/>
                  </a:cubicBezTo>
                  <a:cubicBezTo>
                    <a:pt x="166" y="420"/>
                    <a:pt x="173" y="428"/>
                    <a:pt x="166" y="434"/>
                  </a:cubicBezTo>
                  <a:close/>
                  <a:moveTo>
                    <a:pt x="196" y="405"/>
                  </a:moveTo>
                  <a:cubicBezTo>
                    <a:pt x="189" y="412"/>
                    <a:pt x="181" y="405"/>
                    <a:pt x="181" y="405"/>
                  </a:cubicBezTo>
                  <a:cubicBezTo>
                    <a:pt x="166" y="389"/>
                    <a:pt x="166" y="389"/>
                    <a:pt x="166" y="389"/>
                  </a:cubicBezTo>
                  <a:cubicBezTo>
                    <a:pt x="180" y="375"/>
                    <a:pt x="180" y="375"/>
                    <a:pt x="180" y="375"/>
                  </a:cubicBezTo>
                  <a:cubicBezTo>
                    <a:pt x="196" y="391"/>
                    <a:pt x="196" y="391"/>
                    <a:pt x="196" y="391"/>
                  </a:cubicBezTo>
                  <a:cubicBezTo>
                    <a:pt x="196" y="391"/>
                    <a:pt x="203" y="398"/>
                    <a:pt x="196" y="405"/>
                  </a:cubicBezTo>
                  <a:close/>
                  <a:moveTo>
                    <a:pt x="246" y="366"/>
                  </a:moveTo>
                  <a:cubicBezTo>
                    <a:pt x="238" y="357"/>
                    <a:pt x="238" y="357"/>
                    <a:pt x="238" y="357"/>
                  </a:cubicBezTo>
                  <a:cubicBezTo>
                    <a:pt x="308" y="347"/>
                    <a:pt x="308" y="347"/>
                    <a:pt x="308" y="347"/>
                  </a:cubicBezTo>
                  <a:cubicBezTo>
                    <a:pt x="330" y="371"/>
                    <a:pt x="330" y="371"/>
                    <a:pt x="330" y="371"/>
                  </a:cubicBezTo>
                  <a:cubicBezTo>
                    <a:pt x="356" y="367"/>
                    <a:pt x="356" y="367"/>
                    <a:pt x="356" y="367"/>
                  </a:cubicBezTo>
                  <a:cubicBezTo>
                    <a:pt x="356" y="367"/>
                    <a:pt x="356" y="367"/>
                    <a:pt x="356" y="367"/>
                  </a:cubicBezTo>
                  <a:cubicBezTo>
                    <a:pt x="361" y="342"/>
                    <a:pt x="361" y="342"/>
                    <a:pt x="361" y="342"/>
                  </a:cubicBezTo>
                  <a:cubicBezTo>
                    <a:pt x="338" y="318"/>
                    <a:pt x="338" y="318"/>
                    <a:pt x="338" y="318"/>
                  </a:cubicBezTo>
                  <a:cubicBezTo>
                    <a:pt x="351" y="249"/>
                    <a:pt x="351" y="249"/>
                    <a:pt x="351" y="249"/>
                  </a:cubicBezTo>
                  <a:cubicBezTo>
                    <a:pt x="359" y="258"/>
                    <a:pt x="359" y="258"/>
                    <a:pt x="359" y="258"/>
                  </a:cubicBezTo>
                  <a:cubicBezTo>
                    <a:pt x="346" y="315"/>
                    <a:pt x="346" y="315"/>
                    <a:pt x="346" y="315"/>
                  </a:cubicBezTo>
                  <a:cubicBezTo>
                    <a:pt x="370" y="340"/>
                    <a:pt x="370" y="340"/>
                    <a:pt x="370" y="340"/>
                  </a:cubicBezTo>
                  <a:cubicBezTo>
                    <a:pt x="362" y="374"/>
                    <a:pt x="362" y="374"/>
                    <a:pt x="362" y="374"/>
                  </a:cubicBezTo>
                  <a:cubicBezTo>
                    <a:pt x="362" y="374"/>
                    <a:pt x="362" y="374"/>
                    <a:pt x="362" y="374"/>
                  </a:cubicBezTo>
                  <a:cubicBezTo>
                    <a:pt x="328" y="380"/>
                    <a:pt x="328" y="380"/>
                    <a:pt x="328" y="380"/>
                  </a:cubicBezTo>
                  <a:cubicBezTo>
                    <a:pt x="304" y="355"/>
                    <a:pt x="304" y="355"/>
                    <a:pt x="304" y="355"/>
                  </a:cubicBezTo>
                  <a:lnTo>
                    <a:pt x="246" y="366"/>
                  </a:lnTo>
                  <a:close/>
                  <a:moveTo>
                    <a:pt x="317" y="463"/>
                  </a:moveTo>
                  <a:cubicBezTo>
                    <a:pt x="323" y="461"/>
                    <a:pt x="329" y="458"/>
                    <a:pt x="335" y="455"/>
                  </a:cubicBezTo>
                  <a:cubicBezTo>
                    <a:pt x="355" y="475"/>
                    <a:pt x="355" y="475"/>
                    <a:pt x="355" y="475"/>
                  </a:cubicBezTo>
                  <a:cubicBezTo>
                    <a:pt x="349" y="478"/>
                    <a:pt x="342" y="481"/>
                    <a:pt x="336" y="483"/>
                  </a:cubicBezTo>
                  <a:lnTo>
                    <a:pt x="317" y="463"/>
                  </a:lnTo>
                  <a:close/>
                  <a:moveTo>
                    <a:pt x="416" y="454"/>
                  </a:moveTo>
                  <a:cubicBezTo>
                    <a:pt x="415" y="455"/>
                    <a:pt x="413" y="457"/>
                    <a:pt x="412" y="458"/>
                  </a:cubicBezTo>
                  <a:cubicBezTo>
                    <a:pt x="413" y="457"/>
                    <a:pt x="415" y="455"/>
                    <a:pt x="416" y="454"/>
                  </a:cubicBezTo>
                  <a:close/>
                  <a:moveTo>
                    <a:pt x="420" y="451"/>
                  </a:moveTo>
                  <a:cubicBezTo>
                    <a:pt x="423" y="448"/>
                    <a:pt x="425" y="446"/>
                    <a:pt x="428" y="443"/>
                  </a:cubicBezTo>
                  <a:cubicBezTo>
                    <a:pt x="425" y="446"/>
                    <a:pt x="423" y="448"/>
                    <a:pt x="420" y="451"/>
                  </a:cubicBezTo>
                  <a:close/>
                </a:path>
              </a:pathLst>
            </a:custGeom>
            <a:solidFill>
              <a:srgbClr val="9CBE5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15" name="Freeform 603"/>
            <p:cNvSpPr>
              <a:spLocks noEditPoints="1"/>
            </p:cNvSpPr>
            <p:nvPr/>
          </p:nvSpPr>
          <p:spPr bwMode="auto">
            <a:xfrm>
              <a:off x="6982746" y="2039087"/>
              <a:ext cx="3171065" cy="3162509"/>
            </a:xfrm>
            <a:custGeom>
              <a:avLst/>
              <a:gdLst>
                <a:gd name="T0" fmla="*/ 1528 w 1581"/>
                <a:gd name="T1" fmla="*/ 745 h 1581"/>
                <a:gd name="T2" fmla="*/ 1502 w 1581"/>
                <a:gd name="T3" fmla="*/ 614 h 1581"/>
                <a:gd name="T4" fmla="*/ 1502 w 1581"/>
                <a:gd name="T5" fmla="*/ 614 h 1581"/>
                <a:gd name="T6" fmla="*/ 1346 w 1581"/>
                <a:gd name="T7" fmla="*/ 322 h 1581"/>
                <a:gd name="T8" fmla="*/ 1257 w 1581"/>
                <a:gd name="T9" fmla="*/ 233 h 1581"/>
                <a:gd name="T10" fmla="*/ 1192 w 1581"/>
                <a:gd name="T11" fmla="*/ 183 h 1581"/>
                <a:gd name="T12" fmla="*/ 1123 w 1581"/>
                <a:gd name="T13" fmla="*/ 137 h 1581"/>
                <a:gd name="T14" fmla="*/ 1042 w 1581"/>
                <a:gd name="T15" fmla="*/ 96 h 1581"/>
                <a:gd name="T16" fmla="*/ 917 w 1581"/>
                <a:gd name="T17" fmla="*/ 63 h 1581"/>
                <a:gd name="T18" fmla="*/ 832 w 1581"/>
                <a:gd name="T19" fmla="*/ 53 h 1581"/>
                <a:gd name="T20" fmla="*/ 832 w 1581"/>
                <a:gd name="T21" fmla="*/ 53 h 1581"/>
                <a:gd name="T22" fmla="*/ 746 w 1581"/>
                <a:gd name="T23" fmla="*/ 65 h 1581"/>
                <a:gd name="T24" fmla="*/ 663 w 1581"/>
                <a:gd name="T25" fmla="*/ 74 h 1581"/>
                <a:gd name="T26" fmla="*/ 621 w 1581"/>
                <a:gd name="T27" fmla="*/ 83 h 1581"/>
                <a:gd name="T28" fmla="*/ 544 w 1581"/>
                <a:gd name="T29" fmla="*/ 100 h 1581"/>
                <a:gd name="T30" fmla="*/ 458 w 1581"/>
                <a:gd name="T31" fmla="*/ 131 h 1581"/>
                <a:gd name="T32" fmla="*/ 349 w 1581"/>
                <a:gd name="T33" fmla="*/ 198 h 1581"/>
                <a:gd name="T34" fmla="*/ 349 w 1581"/>
                <a:gd name="T35" fmla="*/ 198 h 1581"/>
                <a:gd name="T36" fmla="*/ 283 w 1581"/>
                <a:gd name="T37" fmla="*/ 262 h 1581"/>
                <a:gd name="T38" fmla="*/ 228 w 1581"/>
                <a:gd name="T39" fmla="*/ 326 h 1581"/>
                <a:gd name="T40" fmla="*/ 182 w 1581"/>
                <a:gd name="T41" fmla="*/ 392 h 1581"/>
                <a:gd name="T42" fmla="*/ 160 w 1581"/>
                <a:gd name="T43" fmla="*/ 428 h 1581"/>
                <a:gd name="T44" fmla="*/ 119 w 1581"/>
                <a:gd name="T45" fmla="*/ 496 h 1581"/>
                <a:gd name="T46" fmla="*/ 82 w 1581"/>
                <a:gd name="T47" fmla="*/ 579 h 1581"/>
                <a:gd name="T48" fmla="*/ 57 w 1581"/>
                <a:gd name="T49" fmla="*/ 706 h 1581"/>
                <a:gd name="T50" fmla="*/ 57 w 1581"/>
                <a:gd name="T51" fmla="*/ 706 h 1581"/>
                <a:gd name="T52" fmla="*/ 58 w 1581"/>
                <a:gd name="T53" fmla="*/ 797 h 1581"/>
                <a:gd name="T54" fmla="*/ 68 w 1581"/>
                <a:gd name="T55" fmla="*/ 876 h 1581"/>
                <a:gd name="T56" fmla="*/ 63 w 1581"/>
                <a:gd name="T57" fmla="*/ 919 h 1581"/>
                <a:gd name="T58" fmla="*/ 96 w 1581"/>
                <a:gd name="T59" fmla="*/ 1044 h 1581"/>
                <a:gd name="T60" fmla="*/ 136 w 1581"/>
                <a:gd name="T61" fmla="*/ 1126 h 1581"/>
                <a:gd name="T62" fmla="*/ 182 w 1581"/>
                <a:gd name="T63" fmla="*/ 1198 h 1581"/>
                <a:gd name="T64" fmla="*/ 182 w 1581"/>
                <a:gd name="T65" fmla="*/ 1198 h 1581"/>
                <a:gd name="T66" fmla="*/ 234 w 1581"/>
                <a:gd name="T67" fmla="*/ 1258 h 1581"/>
                <a:gd name="T68" fmla="*/ 262 w 1581"/>
                <a:gd name="T69" fmla="*/ 1290 h 1581"/>
                <a:gd name="T70" fmla="*/ 315 w 1581"/>
                <a:gd name="T71" fmla="*/ 1348 h 1581"/>
                <a:gd name="T72" fmla="*/ 385 w 1581"/>
                <a:gd name="T73" fmla="*/ 1408 h 1581"/>
                <a:gd name="T74" fmla="*/ 498 w 1581"/>
                <a:gd name="T75" fmla="*/ 1469 h 1581"/>
                <a:gd name="T76" fmla="*/ 581 w 1581"/>
                <a:gd name="T77" fmla="*/ 1498 h 1581"/>
                <a:gd name="T78" fmla="*/ 669 w 1581"/>
                <a:gd name="T79" fmla="*/ 1513 h 1581"/>
                <a:gd name="T80" fmla="*/ 669 w 1581"/>
                <a:gd name="T81" fmla="*/ 1513 h 1581"/>
                <a:gd name="T82" fmla="*/ 754 w 1581"/>
                <a:gd name="T83" fmla="*/ 1522 h 1581"/>
                <a:gd name="T84" fmla="*/ 833 w 1581"/>
                <a:gd name="T85" fmla="*/ 1516 h 1581"/>
                <a:gd name="T86" fmla="*/ 875 w 1581"/>
                <a:gd name="T87" fmla="*/ 1512 h 1581"/>
                <a:gd name="T88" fmla="*/ 954 w 1581"/>
                <a:gd name="T89" fmla="*/ 1505 h 1581"/>
                <a:gd name="T90" fmla="*/ 1041 w 1581"/>
                <a:gd name="T91" fmla="*/ 1485 h 1581"/>
                <a:gd name="T92" fmla="*/ 1122 w 1581"/>
                <a:gd name="T93" fmla="*/ 1450 h 1581"/>
                <a:gd name="T94" fmla="*/ 1231 w 1581"/>
                <a:gd name="T95" fmla="*/ 1383 h 1581"/>
                <a:gd name="T96" fmla="*/ 1231 w 1581"/>
                <a:gd name="T97" fmla="*/ 1383 h 1581"/>
                <a:gd name="T98" fmla="*/ 1297 w 1581"/>
                <a:gd name="T99" fmla="*/ 1319 h 1581"/>
                <a:gd name="T100" fmla="*/ 1322 w 1581"/>
                <a:gd name="T101" fmla="*/ 292 h 1581"/>
                <a:gd name="T102" fmla="*/ 1319 w 1581"/>
                <a:gd name="T103" fmla="*/ 1289 h 1581"/>
                <a:gd name="T104" fmla="*/ 1375 w 1581"/>
                <a:gd name="T105" fmla="*/ 1233 h 1581"/>
                <a:gd name="T106" fmla="*/ 1407 w 1581"/>
                <a:gd name="T107" fmla="*/ 383 h 1581"/>
                <a:gd name="T108" fmla="*/ 1430 w 1581"/>
                <a:gd name="T109" fmla="*/ 1160 h 1581"/>
                <a:gd name="T110" fmla="*/ 1439 w 1581"/>
                <a:gd name="T111" fmla="*/ 463 h 1581"/>
                <a:gd name="T112" fmla="*/ 1439 w 1581"/>
                <a:gd name="T113" fmla="*/ 463 h 1581"/>
                <a:gd name="T114" fmla="*/ 1481 w 1581"/>
                <a:gd name="T115" fmla="*/ 1035 h 1581"/>
                <a:gd name="T116" fmla="*/ 1492 w 1581"/>
                <a:gd name="T117" fmla="*/ 584 h 1581"/>
                <a:gd name="T118" fmla="*/ 1487 w 1581"/>
                <a:gd name="T119" fmla="*/ 999 h 1581"/>
                <a:gd name="T120" fmla="*/ 1511 w 1581"/>
                <a:gd name="T121" fmla="*/ 923 h 1581"/>
                <a:gd name="T122" fmla="*/ 1516 w 1581"/>
                <a:gd name="T123" fmla="*/ 833 h 1581"/>
                <a:gd name="T124" fmla="*/ 1522 w 1581"/>
                <a:gd name="T125" fmla="*/ 839 h 1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81" h="1581">
                  <a:moveTo>
                    <a:pt x="790" y="0"/>
                  </a:moveTo>
                  <a:cubicBezTo>
                    <a:pt x="354" y="0"/>
                    <a:pt x="0" y="354"/>
                    <a:pt x="0" y="790"/>
                  </a:cubicBezTo>
                  <a:cubicBezTo>
                    <a:pt x="0" y="1227"/>
                    <a:pt x="354" y="1581"/>
                    <a:pt x="790" y="1581"/>
                  </a:cubicBezTo>
                  <a:cubicBezTo>
                    <a:pt x="1227" y="1581"/>
                    <a:pt x="1581" y="1227"/>
                    <a:pt x="1581" y="790"/>
                  </a:cubicBezTo>
                  <a:cubicBezTo>
                    <a:pt x="1581" y="354"/>
                    <a:pt x="1227" y="0"/>
                    <a:pt x="790" y="0"/>
                  </a:cubicBezTo>
                  <a:close/>
                  <a:moveTo>
                    <a:pt x="1524" y="703"/>
                  </a:moveTo>
                  <a:cubicBezTo>
                    <a:pt x="1525" y="717"/>
                    <a:pt x="1527" y="731"/>
                    <a:pt x="1528" y="745"/>
                  </a:cubicBezTo>
                  <a:cubicBezTo>
                    <a:pt x="1528" y="749"/>
                    <a:pt x="1525" y="751"/>
                    <a:pt x="1522" y="752"/>
                  </a:cubicBezTo>
                  <a:cubicBezTo>
                    <a:pt x="1522" y="752"/>
                    <a:pt x="1522" y="752"/>
                    <a:pt x="1522" y="752"/>
                  </a:cubicBezTo>
                  <a:cubicBezTo>
                    <a:pt x="1519" y="752"/>
                    <a:pt x="1516" y="749"/>
                    <a:pt x="1516" y="746"/>
                  </a:cubicBezTo>
                  <a:cubicBezTo>
                    <a:pt x="1515" y="732"/>
                    <a:pt x="1514" y="718"/>
                    <a:pt x="1512" y="704"/>
                  </a:cubicBezTo>
                  <a:cubicBezTo>
                    <a:pt x="1512" y="701"/>
                    <a:pt x="1514" y="698"/>
                    <a:pt x="1517" y="698"/>
                  </a:cubicBezTo>
                  <a:cubicBezTo>
                    <a:pt x="1521" y="697"/>
                    <a:pt x="1523" y="700"/>
                    <a:pt x="1524" y="703"/>
                  </a:cubicBezTo>
                  <a:close/>
                  <a:moveTo>
                    <a:pt x="1502" y="614"/>
                  </a:moveTo>
                  <a:cubicBezTo>
                    <a:pt x="1505" y="613"/>
                    <a:pt x="1508" y="615"/>
                    <a:pt x="1509" y="618"/>
                  </a:cubicBezTo>
                  <a:cubicBezTo>
                    <a:pt x="1512" y="632"/>
                    <a:pt x="1515" y="646"/>
                    <a:pt x="1518" y="660"/>
                  </a:cubicBezTo>
                  <a:cubicBezTo>
                    <a:pt x="1518" y="663"/>
                    <a:pt x="1516" y="666"/>
                    <a:pt x="1513" y="667"/>
                  </a:cubicBezTo>
                  <a:cubicBezTo>
                    <a:pt x="1512" y="667"/>
                    <a:pt x="1512" y="667"/>
                    <a:pt x="1512" y="667"/>
                  </a:cubicBezTo>
                  <a:cubicBezTo>
                    <a:pt x="1509" y="667"/>
                    <a:pt x="1507" y="665"/>
                    <a:pt x="1506" y="662"/>
                  </a:cubicBezTo>
                  <a:cubicBezTo>
                    <a:pt x="1504" y="648"/>
                    <a:pt x="1501" y="634"/>
                    <a:pt x="1498" y="621"/>
                  </a:cubicBezTo>
                  <a:cubicBezTo>
                    <a:pt x="1497" y="618"/>
                    <a:pt x="1499" y="615"/>
                    <a:pt x="1502" y="614"/>
                  </a:cubicBezTo>
                  <a:close/>
                  <a:moveTo>
                    <a:pt x="1347" y="314"/>
                  </a:moveTo>
                  <a:cubicBezTo>
                    <a:pt x="1350" y="312"/>
                    <a:pt x="1353" y="312"/>
                    <a:pt x="1355" y="314"/>
                  </a:cubicBezTo>
                  <a:cubicBezTo>
                    <a:pt x="1364" y="325"/>
                    <a:pt x="1373" y="337"/>
                    <a:pt x="1382" y="348"/>
                  </a:cubicBezTo>
                  <a:cubicBezTo>
                    <a:pt x="1384" y="351"/>
                    <a:pt x="1383" y="354"/>
                    <a:pt x="1381" y="356"/>
                  </a:cubicBezTo>
                  <a:cubicBezTo>
                    <a:pt x="1380" y="357"/>
                    <a:pt x="1379" y="357"/>
                    <a:pt x="1377" y="357"/>
                  </a:cubicBezTo>
                  <a:cubicBezTo>
                    <a:pt x="1376" y="357"/>
                    <a:pt x="1374" y="357"/>
                    <a:pt x="1373" y="355"/>
                  </a:cubicBezTo>
                  <a:cubicBezTo>
                    <a:pt x="1364" y="344"/>
                    <a:pt x="1355" y="333"/>
                    <a:pt x="1346" y="322"/>
                  </a:cubicBezTo>
                  <a:cubicBezTo>
                    <a:pt x="1344" y="319"/>
                    <a:pt x="1345" y="316"/>
                    <a:pt x="1347" y="314"/>
                  </a:cubicBezTo>
                  <a:close/>
                  <a:moveTo>
                    <a:pt x="1222" y="198"/>
                  </a:moveTo>
                  <a:cubicBezTo>
                    <a:pt x="1224" y="196"/>
                    <a:pt x="1228" y="195"/>
                    <a:pt x="1230" y="197"/>
                  </a:cubicBezTo>
                  <a:cubicBezTo>
                    <a:pt x="1242" y="206"/>
                    <a:pt x="1253" y="214"/>
                    <a:pt x="1264" y="224"/>
                  </a:cubicBezTo>
                  <a:cubicBezTo>
                    <a:pt x="1266" y="226"/>
                    <a:pt x="1267" y="229"/>
                    <a:pt x="1265" y="232"/>
                  </a:cubicBezTo>
                  <a:cubicBezTo>
                    <a:pt x="1264" y="233"/>
                    <a:pt x="1262" y="234"/>
                    <a:pt x="1260" y="234"/>
                  </a:cubicBezTo>
                  <a:cubicBezTo>
                    <a:pt x="1259" y="234"/>
                    <a:pt x="1258" y="233"/>
                    <a:pt x="1257" y="233"/>
                  </a:cubicBezTo>
                  <a:cubicBezTo>
                    <a:pt x="1246" y="223"/>
                    <a:pt x="1235" y="215"/>
                    <a:pt x="1223" y="206"/>
                  </a:cubicBezTo>
                  <a:cubicBezTo>
                    <a:pt x="1221" y="204"/>
                    <a:pt x="1220" y="201"/>
                    <a:pt x="1222" y="198"/>
                  </a:cubicBezTo>
                  <a:close/>
                  <a:moveTo>
                    <a:pt x="1151" y="152"/>
                  </a:moveTo>
                  <a:cubicBezTo>
                    <a:pt x="1152" y="149"/>
                    <a:pt x="1156" y="148"/>
                    <a:pt x="1158" y="150"/>
                  </a:cubicBezTo>
                  <a:cubicBezTo>
                    <a:pt x="1171" y="157"/>
                    <a:pt x="1183" y="165"/>
                    <a:pt x="1195" y="172"/>
                  </a:cubicBezTo>
                  <a:cubicBezTo>
                    <a:pt x="1198" y="174"/>
                    <a:pt x="1198" y="178"/>
                    <a:pt x="1197" y="180"/>
                  </a:cubicBezTo>
                  <a:cubicBezTo>
                    <a:pt x="1196" y="182"/>
                    <a:pt x="1194" y="183"/>
                    <a:pt x="1192" y="183"/>
                  </a:cubicBezTo>
                  <a:cubicBezTo>
                    <a:pt x="1191" y="183"/>
                    <a:pt x="1190" y="183"/>
                    <a:pt x="1189" y="182"/>
                  </a:cubicBezTo>
                  <a:cubicBezTo>
                    <a:pt x="1177" y="174"/>
                    <a:pt x="1165" y="167"/>
                    <a:pt x="1153" y="160"/>
                  </a:cubicBezTo>
                  <a:cubicBezTo>
                    <a:pt x="1150" y="158"/>
                    <a:pt x="1149" y="155"/>
                    <a:pt x="1151" y="152"/>
                  </a:cubicBezTo>
                  <a:close/>
                  <a:moveTo>
                    <a:pt x="1074" y="114"/>
                  </a:moveTo>
                  <a:cubicBezTo>
                    <a:pt x="1075" y="111"/>
                    <a:pt x="1079" y="110"/>
                    <a:pt x="1082" y="111"/>
                  </a:cubicBezTo>
                  <a:cubicBezTo>
                    <a:pt x="1095" y="117"/>
                    <a:pt x="1108" y="123"/>
                    <a:pt x="1121" y="130"/>
                  </a:cubicBezTo>
                  <a:cubicBezTo>
                    <a:pt x="1123" y="131"/>
                    <a:pt x="1125" y="134"/>
                    <a:pt x="1123" y="137"/>
                  </a:cubicBezTo>
                  <a:cubicBezTo>
                    <a:pt x="1122" y="139"/>
                    <a:pt x="1120" y="140"/>
                    <a:pt x="1118" y="140"/>
                  </a:cubicBezTo>
                  <a:cubicBezTo>
                    <a:pt x="1117" y="140"/>
                    <a:pt x="1116" y="140"/>
                    <a:pt x="1115" y="140"/>
                  </a:cubicBezTo>
                  <a:cubicBezTo>
                    <a:pt x="1103" y="134"/>
                    <a:pt x="1090" y="128"/>
                    <a:pt x="1077" y="122"/>
                  </a:cubicBezTo>
                  <a:cubicBezTo>
                    <a:pt x="1074" y="121"/>
                    <a:pt x="1073" y="117"/>
                    <a:pt x="1074" y="114"/>
                  </a:cubicBezTo>
                  <a:close/>
                  <a:moveTo>
                    <a:pt x="994" y="86"/>
                  </a:moveTo>
                  <a:cubicBezTo>
                    <a:pt x="994" y="83"/>
                    <a:pt x="998" y="81"/>
                    <a:pt x="1001" y="82"/>
                  </a:cubicBezTo>
                  <a:cubicBezTo>
                    <a:pt x="1014" y="86"/>
                    <a:pt x="1028" y="91"/>
                    <a:pt x="1042" y="96"/>
                  </a:cubicBezTo>
                  <a:cubicBezTo>
                    <a:pt x="1045" y="97"/>
                    <a:pt x="1046" y="100"/>
                    <a:pt x="1045" y="103"/>
                  </a:cubicBezTo>
                  <a:cubicBezTo>
                    <a:pt x="1044" y="105"/>
                    <a:pt x="1042" y="107"/>
                    <a:pt x="1040" y="107"/>
                  </a:cubicBezTo>
                  <a:cubicBezTo>
                    <a:pt x="1039" y="107"/>
                    <a:pt x="1038" y="107"/>
                    <a:pt x="1038" y="106"/>
                  </a:cubicBezTo>
                  <a:cubicBezTo>
                    <a:pt x="1024" y="102"/>
                    <a:pt x="1011" y="97"/>
                    <a:pt x="997" y="93"/>
                  </a:cubicBezTo>
                  <a:cubicBezTo>
                    <a:pt x="994" y="92"/>
                    <a:pt x="993" y="89"/>
                    <a:pt x="994" y="86"/>
                  </a:cubicBezTo>
                  <a:close/>
                  <a:moveTo>
                    <a:pt x="910" y="67"/>
                  </a:moveTo>
                  <a:cubicBezTo>
                    <a:pt x="911" y="64"/>
                    <a:pt x="914" y="62"/>
                    <a:pt x="917" y="63"/>
                  </a:cubicBezTo>
                  <a:cubicBezTo>
                    <a:pt x="931" y="65"/>
                    <a:pt x="945" y="68"/>
                    <a:pt x="959" y="71"/>
                  </a:cubicBezTo>
                  <a:cubicBezTo>
                    <a:pt x="962" y="72"/>
                    <a:pt x="964" y="75"/>
                    <a:pt x="964" y="78"/>
                  </a:cubicBezTo>
                  <a:cubicBezTo>
                    <a:pt x="963" y="81"/>
                    <a:pt x="961" y="83"/>
                    <a:pt x="958" y="83"/>
                  </a:cubicBezTo>
                  <a:cubicBezTo>
                    <a:pt x="958" y="83"/>
                    <a:pt x="957" y="83"/>
                    <a:pt x="957" y="82"/>
                  </a:cubicBezTo>
                  <a:cubicBezTo>
                    <a:pt x="943" y="79"/>
                    <a:pt x="929" y="76"/>
                    <a:pt x="915" y="74"/>
                  </a:cubicBezTo>
                  <a:cubicBezTo>
                    <a:pt x="912" y="73"/>
                    <a:pt x="910" y="70"/>
                    <a:pt x="910" y="67"/>
                  </a:cubicBezTo>
                  <a:close/>
                  <a:moveTo>
                    <a:pt x="832" y="53"/>
                  </a:moveTo>
                  <a:cubicBezTo>
                    <a:pt x="846" y="54"/>
                    <a:pt x="861" y="55"/>
                    <a:pt x="875" y="57"/>
                  </a:cubicBezTo>
                  <a:cubicBezTo>
                    <a:pt x="878" y="57"/>
                    <a:pt x="880" y="60"/>
                    <a:pt x="880" y="63"/>
                  </a:cubicBezTo>
                  <a:cubicBezTo>
                    <a:pt x="879" y="66"/>
                    <a:pt x="877" y="68"/>
                    <a:pt x="874" y="68"/>
                  </a:cubicBezTo>
                  <a:cubicBezTo>
                    <a:pt x="874" y="68"/>
                    <a:pt x="874" y="68"/>
                    <a:pt x="873" y="68"/>
                  </a:cubicBezTo>
                  <a:cubicBezTo>
                    <a:pt x="859" y="66"/>
                    <a:pt x="845" y="65"/>
                    <a:pt x="831" y="64"/>
                  </a:cubicBezTo>
                  <a:cubicBezTo>
                    <a:pt x="828" y="64"/>
                    <a:pt x="826" y="62"/>
                    <a:pt x="826" y="58"/>
                  </a:cubicBezTo>
                  <a:cubicBezTo>
                    <a:pt x="826" y="55"/>
                    <a:pt x="829" y="53"/>
                    <a:pt x="832" y="53"/>
                  </a:cubicBezTo>
                  <a:close/>
                  <a:moveTo>
                    <a:pt x="746" y="53"/>
                  </a:moveTo>
                  <a:cubicBezTo>
                    <a:pt x="760" y="52"/>
                    <a:pt x="775" y="52"/>
                    <a:pt x="789" y="52"/>
                  </a:cubicBezTo>
                  <a:cubicBezTo>
                    <a:pt x="789" y="52"/>
                    <a:pt x="789" y="52"/>
                    <a:pt x="789" y="52"/>
                  </a:cubicBezTo>
                  <a:cubicBezTo>
                    <a:pt x="792" y="52"/>
                    <a:pt x="795" y="54"/>
                    <a:pt x="795" y="58"/>
                  </a:cubicBezTo>
                  <a:cubicBezTo>
                    <a:pt x="795" y="61"/>
                    <a:pt x="792" y="63"/>
                    <a:pt x="789" y="63"/>
                  </a:cubicBezTo>
                  <a:cubicBezTo>
                    <a:pt x="775" y="63"/>
                    <a:pt x="761" y="64"/>
                    <a:pt x="747" y="65"/>
                  </a:cubicBezTo>
                  <a:cubicBezTo>
                    <a:pt x="747" y="65"/>
                    <a:pt x="746" y="65"/>
                    <a:pt x="746" y="65"/>
                  </a:cubicBezTo>
                  <a:cubicBezTo>
                    <a:pt x="743" y="65"/>
                    <a:pt x="741" y="62"/>
                    <a:pt x="741" y="59"/>
                  </a:cubicBezTo>
                  <a:cubicBezTo>
                    <a:pt x="740" y="56"/>
                    <a:pt x="743" y="53"/>
                    <a:pt x="746" y="53"/>
                  </a:cubicBezTo>
                  <a:close/>
                  <a:moveTo>
                    <a:pt x="661" y="63"/>
                  </a:moveTo>
                  <a:cubicBezTo>
                    <a:pt x="675" y="61"/>
                    <a:pt x="689" y="59"/>
                    <a:pt x="703" y="57"/>
                  </a:cubicBezTo>
                  <a:cubicBezTo>
                    <a:pt x="706" y="56"/>
                    <a:pt x="709" y="59"/>
                    <a:pt x="710" y="62"/>
                  </a:cubicBezTo>
                  <a:cubicBezTo>
                    <a:pt x="710" y="65"/>
                    <a:pt x="708" y="68"/>
                    <a:pt x="705" y="68"/>
                  </a:cubicBezTo>
                  <a:cubicBezTo>
                    <a:pt x="691" y="70"/>
                    <a:pt x="677" y="72"/>
                    <a:pt x="663" y="74"/>
                  </a:cubicBezTo>
                  <a:cubicBezTo>
                    <a:pt x="662" y="75"/>
                    <a:pt x="662" y="75"/>
                    <a:pt x="662" y="75"/>
                  </a:cubicBezTo>
                  <a:cubicBezTo>
                    <a:pt x="659" y="75"/>
                    <a:pt x="657" y="73"/>
                    <a:pt x="656" y="70"/>
                  </a:cubicBezTo>
                  <a:cubicBezTo>
                    <a:pt x="655" y="67"/>
                    <a:pt x="658" y="64"/>
                    <a:pt x="661" y="63"/>
                  </a:cubicBezTo>
                  <a:close/>
                  <a:moveTo>
                    <a:pt x="577" y="83"/>
                  </a:moveTo>
                  <a:cubicBezTo>
                    <a:pt x="591" y="79"/>
                    <a:pt x="605" y="75"/>
                    <a:pt x="619" y="72"/>
                  </a:cubicBezTo>
                  <a:cubicBezTo>
                    <a:pt x="622" y="71"/>
                    <a:pt x="625" y="73"/>
                    <a:pt x="626" y="76"/>
                  </a:cubicBezTo>
                  <a:cubicBezTo>
                    <a:pt x="626" y="79"/>
                    <a:pt x="624" y="82"/>
                    <a:pt x="621" y="83"/>
                  </a:cubicBezTo>
                  <a:cubicBezTo>
                    <a:pt x="608" y="86"/>
                    <a:pt x="594" y="90"/>
                    <a:pt x="581" y="94"/>
                  </a:cubicBezTo>
                  <a:cubicBezTo>
                    <a:pt x="580" y="94"/>
                    <a:pt x="579" y="94"/>
                    <a:pt x="579" y="94"/>
                  </a:cubicBezTo>
                  <a:cubicBezTo>
                    <a:pt x="576" y="94"/>
                    <a:pt x="574" y="93"/>
                    <a:pt x="573" y="90"/>
                  </a:cubicBezTo>
                  <a:cubicBezTo>
                    <a:pt x="572" y="87"/>
                    <a:pt x="574" y="84"/>
                    <a:pt x="577" y="83"/>
                  </a:cubicBezTo>
                  <a:close/>
                  <a:moveTo>
                    <a:pt x="497" y="112"/>
                  </a:moveTo>
                  <a:cubicBezTo>
                    <a:pt x="510" y="107"/>
                    <a:pt x="523" y="101"/>
                    <a:pt x="536" y="97"/>
                  </a:cubicBezTo>
                  <a:cubicBezTo>
                    <a:pt x="539" y="95"/>
                    <a:pt x="543" y="97"/>
                    <a:pt x="544" y="100"/>
                  </a:cubicBezTo>
                  <a:cubicBezTo>
                    <a:pt x="545" y="103"/>
                    <a:pt x="543" y="106"/>
                    <a:pt x="540" y="107"/>
                  </a:cubicBezTo>
                  <a:cubicBezTo>
                    <a:pt x="527" y="112"/>
                    <a:pt x="514" y="118"/>
                    <a:pt x="501" y="123"/>
                  </a:cubicBezTo>
                  <a:cubicBezTo>
                    <a:pt x="500" y="123"/>
                    <a:pt x="500" y="124"/>
                    <a:pt x="499" y="124"/>
                  </a:cubicBezTo>
                  <a:cubicBezTo>
                    <a:pt x="497" y="124"/>
                    <a:pt x="495" y="122"/>
                    <a:pt x="494" y="120"/>
                  </a:cubicBezTo>
                  <a:cubicBezTo>
                    <a:pt x="492" y="117"/>
                    <a:pt x="494" y="114"/>
                    <a:pt x="497" y="112"/>
                  </a:cubicBezTo>
                  <a:close/>
                  <a:moveTo>
                    <a:pt x="420" y="151"/>
                  </a:moveTo>
                  <a:cubicBezTo>
                    <a:pt x="432" y="144"/>
                    <a:pt x="445" y="137"/>
                    <a:pt x="458" y="131"/>
                  </a:cubicBezTo>
                  <a:cubicBezTo>
                    <a:pt x="461" y="129"/>
                    <a:pt x="464" y="130"/>
                    <a:pt x="466" y="133"/>
                  </a:cubicBezTo>
                  <a:cubicBezTo>
                    <a:pt x="467" y="136"/>
                    <a:pt x="466" y="140"/>
                    <a:pt x="463" y="141"/>
                  </a:cubicBezTo>
                  <a:cubicBezTo>
                    <a:pt x="451" y="147"/>
                    <a:pt x="438" y="154"/>
                    <a:pt x="426" y="161"/>
                  </a:cubicBezTo>
                  <a:cubicBezTo>
                    <a:pt x="425" y="162"/>
                    <a:pt x="424" y="162"/>
                    <a:pt x="423" y="162"/>
                  </a:cubicBezTo>
                  <a:cubicBezTo>
                    <a:pt x="421" y="162"/>
                    <a:pt x="419" y="161"/>
                    <a:pt x="418" y="159"/>
                  </a:cubicBezTo>
                  <a:cubicBezTo>
                    <a:pt x="416" y="156"/>
                    <a:pt x="417" y="153"/>
                    <a:pt x="420" y="151"/>
                  </a:cubicBezTo>
                  <a:close/>
                  <a:moveTo>
                    <a:pt x="349" y="198"/>
                  </a:moveTo>
                  <a:cubicBezTo>
                    <a:pt x="360" y="190"/>
                    <a:pt x="372" y="182"/>
                    <a:pt x="384" y="174"/>
                  </a:cubicBezTo>
                  <a:cubicBezTo>
                    <a:pt x="386" y="172"/>
                    <a:pt x="390" y="173"/>
                    <a:pt x="392" y="175"/>
                  </a:cubicBezTo>
                  <a:cubicBezTo>
                    <a:pt x="393" y="178"/>
                    <a:pt x="393" y="182"/>
                    <a:pt x="390" y="183"/>
                  </a:cubicBezTo>
                  <a:cubicBezTo>
                    <a:pt x="378" y="191"/>
                    <a:pt x="367" y="199"/>
                    <a:pt x="355" y="208"/>
                  </a:cubicBezTo>
                  <a:cubicBezTo>
                    <a:pt x="354" y="208"/>
                    <a:pt x="353" y="209"/>
                    <a:pt x="352" y="209"/>
                  </a:cubicBezTo>
                  <a:cubicBezTo>
                    <a:pt x="350" y="209"/>
                    <a:pt x="348" y="208"/>
                    <a:pt x="347" y="207"/>
                  </a:cubicBezTo>
                  <a:cubicBezTo>
                    <a:pt x="345" y="204"/>
                    <a:pt x="346" y="200"/>
                    <a:pt x="349" y="198"/>
                  </a:cubicBezTo>
                  <a:close/>
                  <a:moveTo>
                    <a:pt x="283" y="254"/>
                  </a:moveTo>
                  <a:cubicBezTo>
                    <a:pt x="293" y="244"/>
                    <a:pt x="304" y="234"/>
                    <a:pt x="315" y="225"/>
                  </a:cubicBezTo>
                  <a:cubicBezTo>
                    <a:pt x="317" y="223"/>
                    <a:pt x="321" y="223"/>
                    <a:pt x="323" y="226"/>
                  </a:cubicBezTo>
                  <a:cubicBezTo>
                    <a:pt x="325" y="228"/>
                    <a:pt x="325" y="232"/>
                    <a:pt x="322" y="234"/>
                  </a:cubicBezTo>
                  <a:cubicBezTo>
                    <a:pt x="312" y="243"/>
                    <a:pt x="301" y="252"/>
                    <a:pt x="291" y="262"/>
                  </a:cubicBezTo>
                  <a:cubicBezTo>
                    <a:pt x="290" y="263"/>
                    <a:pt x="288" y="264"/>
                    <a:pt x="287" y="264"/>
                  </a:cubicBezTo>
                  <a:cubicBezTo>
                    <a:pt x="285" y="264"/>
                    <a:pt x="284" y="263"/>
                    <a:pt x="283" y="262"/>
                  </a:cubicBezTo>
                  <a:cubicBezTo>
                    <a:pt x="280" y="260"/>
                    <a:pt x="281" y="256"/>
                    <a:pt x="283" y="254"/>
                  </a:cubicBezTo>
                  <a:close/>
                  <a:moveTo>
                    <a:pt x="224" y="316"/>
                  </a:moveTo>
                  <a:cubicBezTo>
                    <a:pt x="233" y="305"/>
                    <a:pt x="243" y="295"/>
                    <a:pt x="253" y="284"/>
                  </a:cubicBezTo>
                  <a:cubicBezTo>
                    <a:pt x="255" y="282"/>
                    <a:pt x="258" y="282"/>
                    <a:pt x="261" y="284"/>
                  </a:cubicBezTo>
                  <a:cubicBezTo>
                    <a:pt x="263" y="286"/>
                    <a:pt x="263" y="290"/>
                    <a:pt x="261" y="292"/>
                  </a:cubicBezTo>
                  <a:cubicBezTo>
                    <a:pt x="251" y="302"/>
                    <a:pt x="242" y="313"/>
                    <a:pt x="233" y="324"/>
                  </a:cubicBezTo>
                  <a:cubicBezTo>
                    <a:pt x="232" y="325"/>
                    <a:pt x="230" y="326"/>
                    <a:pt x="228" y="326"/>
                  </a:cubicBezTo>
                  <a:cubicBezTo>
                    <a:pt x="227" y="326"/>
                    <a:pt x="226" y="325"/>
                    <a:pt x="225" y="324"/>
                  </a:cubicBezTo>
                  <a:cubicBezTo>
                    <a:pt x="222" y="322"/>
                    <a:pt x="222" y="319"/>
                    <a:pt x="224" y="316"/>
                  </a:cubicBezTo>
                  <a:close/>
                  <a:moveTo>
                    <a:pt x="173" y="385"/>
                  </a:moveTo>
                  <a:cubicBezTo>
                    <a:pt x="181" y="373"/>
                    <a:pt x="189" y="361"/>
                    <a:pt x="197" y="350"/>
                  </a:cubicBezTo>
                  <a:cubicBezTo>
                    <a:pt x="199" y="347"/>
                    <a:pt x="203" y="347"/>
                    <a:pt x="205" y="349"/>
                  </a:cubicBezTo>
                  <a:cubicBezTo>
                    <a:pt x="208" y="351"/>
                    <a:pt x="209" y="354"/>
                    <a:pt x="207" y="357"/>
                  </a:cubicBezTo>
                  <a:cubicBezTo>
                    <a:pt x="198" y="368"/>
                    <a:pt x="190" y="380"/>
                    <a:pt x="182" y="392"/>
                  </a:cubicBezTo>
                  <a:cubicBezTo>
                    <a:pt x="181" y="393"/>
                    <a:pt x="179" y="394"/>
                    <a:pt x="178" y="394"/>
                  </a:cubicBezTo>
                  <a:cubicBezTo>
                    <a:pt x="176" y="394"/>
                    <a:pt x="175" y="394"/>
                    <a:pt x="174" y="393"/>
                  </a:cubicBezTo>
                  <a:cubicBezTo>
                    <a:pt x="172" y="391"/>
                    <a:pt x="171" y="388"/>
                    <a:pt x="173" y="385"/>
                  </a:cubicBezTo>
                  <a:close/>
                  <a:moveTo>
                    <a:pt x="130" y="460"/>
                  </a:moveTo>
                  <a:cubicBezTo>
                    <a:pt x="136" y="447"/>
                    <a:pt x="143" y="434"/>
                    <a:pt x="150" y="422"/>
                  </a:cubicBezTo>
                  <a:cubicBezTo>
                    <a:pt x="152" y="419"/>
                    <a:pt x="155" y="418"/>
                    <a:pt x="158" y="420"/>
                  </a:cubicBezTo>
                  <a:cubicBezTo>
                    <a:pt x="161" y="421"/>
                    <a:pt x="162" y="425"/>
                    <a:pt x="160" y="428"/>
                  </a:cubicBezTo>
                  <a:cubicBezTo>
                    <a:pt x="153" y="440"/>
                    <a:pt x="146" y="452"/>
                    <a:pt x="140" y="465"/>
                  </a:cubicBezTo>
                  <a:cubicBezTo>
                    <a:pt x="139" y="467"/>
                    <a:pt x="137" y="468"/>
                    <a:pt x="135" y="468"/>
                  </a:cubicBezTo>
                  <a:cubicBezTo>
                    <a:pt x="134" y="468"/>
                    <a:pt x="133" y="468"/>
                    <a:pt x="132" y="467"/>
                  </a:cubicBezTo>
                  <a:cubicBezTo>
                    <a:pt x="129" y="466"/>
                    <a:pt x="128" y="463"/>
                    <a:pt x="130" y="460"/>
                  </a:cubicBezTo>
                  <a:close/>
                  <a:moveTo>
                    <a:pt x="96" y="539"/>
                  </a:moveTo>
                  <a:cubicBezTo>
                    <a:pt x="101" y="525"/>
                    <a:pt x="106" y="512"/>
                    <a:pt x="112" y="499"/>
                  </a:cubicBezTo>
                  <a:cubicBezTo>
                    <a:pt x="113" y="496"/>
                    <a:pt x="116" y="494"/>
                    <a:pt x="119" y="496"/>
                  </a:cubicBezTo>
                  <a:cubicBezTo>
                    <a:pt x="122" y="497"/>
                    <a:pt x="124" y="500"/>
                    <a:pt x="122" y="503"/>
                  </a:cubicBezTo>
                  <a:cubicBezTo>
                    <a:pt x="117" y="516"/>
                    <a:pt x="111" y="529"/>
                    <a:pt x="107" y="543"/>
                  </a:cubicBezTo>
                  <a:cubicBezTo>
                    <a:pt x="106" y="545"/>
                    <a:pt x="104" y="546"/>
                    <a:pt x="101" y="546"/>
                  </a:cubicBezTo>
                  <a:cubicBezTo>
                    <a:pt x="101" y="546"/>
                    <a:pt x="100" y="546"/>
                    <a:pt x="99" y="546"/>
                  </a:cubicBezTo>
                  <a:cubicBezTo>
                    <a:pt x="96" y="545"/>
                    <a:pt x="95" y="542"/>
                    <a:pt x="96" y="539"/>
                  </a:cubicBezTo>
                  <a:close/>
                  <a:moveTo>
                    <a:pt x="71" y="621"/>
                  </a:moveTo>
                  <a:cubicBezTo>
                    <a:pt x="75" y="607"/>
                    <a:pt x="78" y="593"/>
                    <a:pt x="82" y="579"/>
                  </a:cubicBezTo>
                  <a:cubicBezTo>
                    <a:pt x="83" y="576"/>
                    <a:pt x="86" y="575"/>
                    <a:pt x="90" y="576"/>
                  </a:cubicBezTo>
                  <a:cubicBezTo>
                    <a:pt x="93" y="576"/>
                    <a:pt x="94" y="580"/>
                    <a:pt x="93" y="583"/>
                  </a:cubicBezTo>
                  <a:cubicBezTo>
                    <a:pt x="89" y="596"/>
                    <a:pt x="86" y="610"/>
                    <a:pt x="83" y="624"/>
                  </a:cubicBezTo>
                  <a:cubicBezTo>
                    <a:pt x="82" y="626"/>
                    <a:pt x="80" y="628"/>
                    <a:pt x="77" y="628"/>
                  </a:cubicBezTo>
                  <a:cubicBezTo>
                    <a:pt x="77" y="628"/>
                    <a:pt x="76" y="628"/>
                    <a:pt x="76" y="628"/>
                  </a:cubicBezTo>
                  <a:cubicBezTo>
                    <a:pt x="73" y="627"/>
                    <a:pt x="71" y="624"/>
                    <a:pt x="71" y="621"/>
                  </a:cubicBezTo>
                  <a:close/>
                  <a:moveTo>
                    <a:pt x="57" y="706"/>
                  </a:moveTo>
                  <a:cubicBezTo>
                    <a:pt x="58" y="691"/>
                    <a:pt x="60" y="677"/>
                    <a:pt x="63" y="663"/>
                  </a:cubicBezTo>
                  <a:cubicBezTo>
                    <a:pt x="63" y="660"/>
                    <a:pt x="66" y="658"/>
                    <a:pt x="69" y="658"/>
                  </a:cubicBezTo>
                  <a:cubicBezTo>
                    <a:pt x="73" y="659"/>
                    <a:pt x="75" y="662"/>
                    <a:pt x="74" y="665"/>
                  </a:cubicBezTo>
                  <a:cubicBezTo>
                    <a:pt x="72" y="679"/>
                    <a:pt x="70" y="693"/>
                    <a:pt x="68" y="707"/>
                  </a:cubicBezTo>
                  <a:cubicBezTo>
                    <a:pt x="68" y="710"/>
                    <a:pt x="65" y="712"/>
                    <a:pt x="62" y="712"/>
                  </a:cubicBezTo>
                  <a:cubicBezTo>
                    <a:pt x="62" y="712"/>
                    <a:pt x="62" y="712"/>
                    <a:pt x="62" y="712"/>
                  </a:cubicBezTo>
                  <a:cubicBezTo>
                    <a:pt x="59" y="712"/>
                    <a:pt x="56" y="709"/>
                    <a:pt x="57" y="706"/>
                  </a:cubicBezTo>
                  <a:close/>
                  <a:moveTo>
                    <a:pt x="52" y="790"/>
                  </a:moveTo>
                  <a:cubicBezTo>
                    <a:pt x="52" y="776"/>
                    <a:pt x="52" y="762"/>
                    <a:pt x="53" y="748"/>
                  </a:cubicBezTo>
                  <a:cubicBezTo>
                    <a:pt x="53" y="745"/>
                    <a:pt x="56" y="743"/>
                    <a:pt x="59" y="743"/>
                  </a:cubicBezTo>
                  <a:cubicBezTo>
                    <a:pt x="62" y="743"/>
                    <a:pt x="65" y="746"/>
                    <a:pt x="65" y="749"/>
                  </a:cubicBezTo>
                  <a:cubicBezTo>
                    <a:pt x="64" y="763"/>
                    <a:pt x="63" y="777"/>
                    <a:pt x="63" y="790"/>
                  </a:cubicBezTo>
                  <a:cubicBezTo>
                    <a:pt x="63" y="791"/>
                    <a:pt x="63" y="791"/>
                    <a:pt x="63" y="791"/>
                  </a:cubicBezTo>
                  <a:cubicBezTo>
                    <a:pt x="63" y="794"/>
                    <a:pt x="61" y="797"/>
                    <a:pt x="58" y="797"/>
                  </a:cubicBezTo>
                  <a:cubicBezTo>
                    <a:pt x="54" y="797"/>
                    <a:pt x="52" y="794"/>
                    <a:pt x="52" y="791"/>
                  </a:cubicBezTo>
                  <a:lnTo>
                    <a:pt x="52" y="790"/>
                  </a:lnTo>
                  <a:close/>
                  <a:moveTo>
                    <a:pt x="57" y="877"/>
                  </a:moveTo>
                  <a:cubicBezTo>
                    <a:pt x="55" y="863"/>
                    <a:pt x="54" y="848"/>
                    <a:pt x="53" y="834"/>
                  </a:cubicBezTo>
                  <a:cubicBezTo>
                    <a:pt x="53" y="831"/>
                    <a:pt x="55" y="828"/>
                    <a:pt x="59" y="828"/>
                  </a:cubicBezTo>
                  <a:cubicBezTo>
                    <a:pt x="62" y="828"/>
                    <a:pt x="64" y="830"/>
                    <a:pt x="65" y="834"/>
                  </a:cubicBezTo>
                  <a:cubicBezTo>
                    <a:pt x="65" y="848"/>
                    <a:pt x="67" y="862"/>
                    <a:pt x="68" y="876"/>
                  </a:cubicBezTo>
                  <a:cubicBezTo>
                    <a:pt x="69" y="879"/>
                    <a:pt x="66" y="882"/>
                    <a:pt x="63" y="882"/>
                  </a:cubicBezTo>
                  <a:cubicBezTo>
                    <a:pt x="63" y="882"/>
                    <a:pt x="63" y="882"/>
                    <a:pt x="63" y="882"/>
                  </a:cubicBezTo>
                  <a:cubicBezTo>
                    <a:pt x="60" y="882"/>
                    <a:pt x="57" y="880"/>
                    <a:pt x="57" y="877"/>
                  </a:cubicBezTo>
                  <a:close/>
                  <a:moveTo>
                    <a:pt x="79" y="966"/>
                  </a:moveTo>
                  <a:cubicBezTo>
                    <a:pt x="78" y="966"/>
                    <a:pt x="78" y="966"/>
                    <a:pt x="77" y="966"/>
                  </a:cubicBezTo>
                  <a:cubicBezTo>
                    <a:pt x="75" y="966"/>
                    <a:pt x="72" y="964"/>
                    <a:pt x="72" y="962"/>
                  </a:cubicBezTo>
                  <a:cubicBezTo>
                    <a:pt x="68" y="948"/>
                    <a:pt x="66" y="934"/>
                    <a:pt x="63" y="919"/>
                  </a:cubicBezTo>
                  <a:cubicBezTo>
                    <a:pt x="63" y="916"/>
                    <a:pt x="65" y="913"/>
                    <a:pt x="68" y="913"/>
                  </a:cubicBezTo>
                  <a:cubicBezTo>
                    <a:pt x="71" y="912"/>
                    <a:pt x="74" y="914"/>
                    <a:pt x="74" y="917"/>
                  </a:cubicBezTo>
                  <a:cubicBezTo>
                    <a:pt x="77" y="931"/>
                    <a:pt x="80" y="945"/>
                    <a:pt x="83" y="959"/>
                  </a:cubicBezTo>
                  <a:cubicBezTo>
                    <a:pt x="84" y="962"/>
                    <a:pt x="82" y="965"/>
                    <a:pt x="79" y="966"/>
                  </a:cubicBezTo>
                  <a:close/>
                  <a:moveTo>
                    <a:pt x="104" y="1047"/>
                  </a:moveTo>
                  <a:cubicBezTo>
                    <a:pt x="103" y="1047"/>
                    <a:pt x="103" y="1048"/>
                    <a:pt x="102" y="1048"/>
                  </a:cubicBezTo>
                  <a:cubicBezTo>
                    <a:pt x="100" y="1048"/>
                    <a:pt x="97" y="1046"/>
                    <a:pt x="96" y="1044"/>
                  </a:cubicBezTo>
                  <a:cubicBezTo>
                    <a:pt x="92" y="1030"/>
                    <a:pt x="87" y="1017"/>
                    <a:pt x="83" y="1003"/>
                  </a:cubicBezTo>
                  <a:cubicBezTo>
                    <a:pt x="82" y="1000"/>
                    <a:pt x="84" y="997"/>
                    <a:pt x="87" y="996"/>
                  </a:cubicBezTo>
                  <a:cubicBezTo>
                    <a:pt x="90" y="995"/>
                    <a:pt x="93" y="997"/>
                    <a:pt x="94" y="1000"/>
                  </a:cubicBezTo>
                  <a:cubicBezTo>
                    <a:pt x="98" y="1013"/>
                    <a:pt x="102" y="1027"/>
                    <a:pt x="107" y="1040"/>
                  </a:cubicBezTo>
                  <a:cubicBezTo>
                    <a:pt x="108" y="1043"/>
                    <a:pt x="107" y="1046"/>
                    <a:pt x="104" y="1047"/>
                  </a:cubicBezTo>
                  <a:close/>
                  <a:moveTo>
                    <a:pt x="138" y="1125"/>
                  </a:moveTo>
                  <a:cubicBezTo>
                    <a:pt x="137" y="1125"/>
                    <a:pt x="137" y="1126"/>
                    <a:pt x="136" y="1126"/>
                  </a:cubicBezTo>
                  <a:cubicBezTo>
                    <a:pt x="134" y="1126"/>
                    <a:pt x="132" y="1124"/>
                    <a:pt x="131" y="1122"/>
                  </a:cubicBezTo>
                  <a:cubicBezTo>
                    <a:pt x="124" y="1110"/>
                    <a:pt x="118" y="1097"/>
                    <a:pt x="112" y="1084"/>
                  </a:cubicBezTo>
                  <a:cubicBezTo>
                    <a:pt x="111" y="1081"/>
                    <a:pt x="112" y="1077"/>
                    <a:pt x="115" y="1076"/>
                  </a:cubicBezTo>
                  <a:cubicBezTo>
                    <a:pt x="118" y="1075"/>
                    <a:pt x="122" y="1076"/>
                    <a:pt x="123" y="1079"/>
                  </a:cubicBezTo>
                  <a:cubicBezTo>
                    <a:pt x="129" y="1092"/>
                    <a:pt x="135" y="1105"/>
                    <a:pt x="141" y="1117"/>
                  </a:cubicBezTo>
                  <a:cubicBezTo>
                    <a:pt x="142" y="1120"/>
                    <a:pt x="141" y="1124"/>
                    <a:pt x="138" y="1125"/>
                  </a:cubicBezTo>
                  <a:close/>
                  <a:moveTo>
                    <a:pt x="182" y="1198"/>
                  </a:moveTo>
                  <a:cubicBezTo>
                    <a:pt x="181" y="1199"/>
                    <a:pt x="179" y="1199"/>
                    <a:pt x="178" y="1199"/>
                  </a:cubicBezTo>
                  <a:cubicBezTo>
                    <a:pt x="176" y="1199"/>
                    <a:pt x="175" y="1198"/>
                    <a:pt x="174" y="1197"/>
                  </a:cubicBezTo>
                  <a:cubicBezTo>
                    <a:pt x="166" y="1185"/>
                    <a:pt x="158" y="1172"/>
                    <a:pt x="151" y="1160"/>
                  </a:cubicBezTo>
                  <a:cubicBezTo>
                    <a:pt x="149" y="1157"/>
                    <a:pt x="150" y="1154"/>
                    <a:pt x="153" y="1152"/>
                  </a:cubicBezTo>
                  <a:cubicBezTo>
                    <a:pt x="156" y="1151"/>
                    <a:pt x="159" y="1152"/>
                    <a:pt x="161" y="1154"/>
                  </a:cubicBezTo>
                  <a:cubicBezTo>
                    <a:pt x="168" y="1166"/>
                    <a:pt x="175" y="1179"/>
                    <a:pt x="183" y="1190"/>
                  </a:cubicBezTo>
                  <a:cubicBezTo>
                    <a:pt x="185" y="1193"/>
                    <a:pt x="184" y="1197"/>
                    <a:pt x="182" y="1198"/>
                  </a:cubicBezTo>
                  <a:close/>
                  <a:moveTo>
                    <a:pt x="233" y="1266"/>
                  </a:moveTo>
                  <a:cubicBezTo>
                    <a:pt x="232" y="1267"/>
                    <a:pt x="231" y="1267"/>
                    <a:pt x="229" y="1267"/>
                  </a:cubicBezTo>
                  <a:cubicBezTo>
                    <a:pt x="228" y="1267"/>
                    <a:pt x="226" y="1267"/>
                    <a:pt x="225" y="1265"/>
                  </a:cubicBezTo>
                  <a:cubicBezTo>
                    <a:pt x="216" y="1255"/>
                    <a:pt x="207" y="1243"/>
                    <a:pt x="198" y="1232"/>
                  </a:cubicBezTo>
                  <a:cubicBezTo>
                    <a:pt x="196" y="1229"/>
                    <a:pt x="197" y="1226"/>
                    <a:pt x="199" y="1224"/>
                  </a:cubicBezTo>
                  <a:cubicBezTo>
                    <a:pt x="202" y="1222"/>
                    <a:pt x="206" y="1222"/>
                    <a:pt x="207" y="1225"/>
                  </a:cubicBezTo>
                  <a:cubicBezTo>
                    <a:pt x="216" y="1236"/>
                    <a:pt x="225" y="1247"/>
                    <a:pt x="234" y="1258"/>
                  </a:cubicBezTo>
                  <a:cubicBezTo>
                    <a:pt x="236" y="1260"/>
                    <a:pt x="235" y="1264"/>
                    <a:pt x="233" y="1266"/>
                  </a:cubicBezTo>
                  <a:close/>
                  <a:moveTo>
                    <a:pt x="292" y="1328"/>
                  </a:moveTo>
                  <a:cubicBezTo>
                    <a:pt x="291" y="1329"/>
                    <a:pt x="289" y="1329"/>
                    <a:pt x="288" y="1329"/>
                  </a:cubicBezTo>
                  <a:cubicBezTo>
                    <a:pt x="286" y="1329"/>
                    <a:pt x="285" y="1329"/>
                    <a:pt x="284" y="1328"/>
                  </a:cubicBezTo>
                  <a:cubicBezTo>
                    <a:pt x="273" y="1318"/>
                    <a:pt x="263" y="1308"/>
                    <a:pt x="253" y="1297"/>
                  </a:cubicBezTo>
                  <a:cubicBezTo>
                    <a:pt x="251" y="1295"/>
                    <a:pt x="251" y="1291"/>
                    <a:pt x="254" y="1289"/>
                  </a:cubicBezTo>
                  <a:cubicBezTo>
                    <a:pt x="256" y="1287"/>
                    <a:pt x="260" y="1287"/>
                    <a:pt x="262" y="1290"/>
                  </a:cubicBezTo>
                  <a:cubicBezTo>
                    <a:pt x="272" y="1300"/>
                    <a:pt x="282" y="1310"/>
                    <a:pt x="292" y="1319"/>
                  </a:cubicBezTo>
                  <a:cubicBezTo>
                    <a:pt x="294" y="1322"/>
                    <a:pt x="294" y="1325"/>
                    <a:pt x="292" y="1328"/>
                  </a:cubicBezTo>
                  <a:close/>
                  <a:moveTo>
                    <a:pt x="358" y="1382"/>
                  </a:moveTo>
                  <a:cubicBezTo>
                    <a:pt x="357" y="1383"/>
                    <a:pt x="355" y="1384"/>
                    <a:pt x="353" y="1384"/>
                  </a:cubicBezTo>
                  <a:cubicBezTo>
                    <a:pt x="352" y="1384"/>
                    <a:pt x="351" y="1384"/>
                    <a:pt x="350" y="1383"/>
                  </a:cubicBezTo>
                  <a:cubicBezTo>
                    <a:pt x="338" y="1375"/>
                    <a:pt x="327" y="1366"/>
                    <a:pt x="316" y="1356"/>
                  </a:cubicBezTo>
                  <a:cubicBezTo>
                    <a:pt x="314" y="1354"/>
                    <a:pt x="313" y="1351"/>
                    <a:pt x="315" y="1348"/>
                  </a:cubicBezTo>
                  <a:cubicBezTo>
                    <a:pt x="317" y="1346"/>
                    <a:pt x="321" y="1345"/>
                    <a:pt x="323" y="1348"/>
                  </a:cubicBezTo>
                  <a:cubicBezTo>
                    <a:pt x="334" y="1357"/>
                    <a:pt x="345" y="1365"/>
                    <a:pt x="357" y="1374"/>
                  </a:cubicBezTo>
                  <a:cubicBezTo>
                    <a:pt x="359" y="1376"/>
                    <a:pt x="360" y="1379"/>
                    <a:pt x="358" y="1382"/>
                  </a:cubicBezTo>
                  <a:close/>
                  <a:moveTo>
                    <a:pt x="429" y="1428"/>
                  </a:moveTo>
                  <a:cubicBezTo>
                    <a:pt x="428" y="1430"/>
                    <a:pt x="426" y="1431"/>
                    <a:pt x="424" y="1431"/>
                  </a:cubicBezTo>
                  <a:cubicBezTo>
                    <a:pt x="423" y="1431"/>
                    <a:pt x="422" y="1431"/>
                    <a:pt x="421" y="1430"/>
                  </a:cubicBezTo>
                  <a:cubicBezTo>
                    <a:pt x="409" y="1423"/>
                    <a:pt x="397" y="1416"/>
                    <a:pt x="385" y="1408"/>
                  </a:cubicBezTo>
                  <a:cubicBezTo>
                    <a:pt x="382" y="1406"/>
                    <a:pt x="381" y="1402"/>
                    <a:pt x="383" y="1400"/>
                  </a:cubicBezTo>
                  <a:cubicBezTo>
                    <a:pt x="385" y="1397"/>
                    <a:pt x="389" y="1396"/>
                    <a:pt x="391" y="1398"/>
                  </a:cubicBezTo>
                  <a:cubicBezTo>
                    <a:pt x="403" y="1406"/>
                    <a:pt x="415" y="1413"/>
                    <a:pt x="427" y="1420"/>
                  </a:cubicBezTo>
                  <a:cubicBezTo>
                    <a:pt x="430" y="1422"/>
                    <a:pt x="431" y="1425"/>
                    <a:pt x="429" y="1428"/>
                  </a:cubicBezTo>
                  <a:close/>
                  <a:moveTo>
                    <a:pt x="506" y="1466"/>
                  </a:moveTo>
                  <a:cubicBezTo>
                    <a:pt x="505" y="1468"/>
                    <a:pt x="503" y="1469"/>
                    <a:pt x="501" y="1469"/>
                  </a:cubicBezTo>
                  <a:cubicBezTo>
                    <a:pt x="500" y="1469"/>
                    <a:pt x="499" y="1469"/>
                    <a:pt x="498" y="1469"/>
                  </a:cubicBezTo>
                  <a:cubicBezTo>
                    <a:pt x="485" y="1463"/>
                    <a:pt x="472" y="1457"/>
                    <a:pt x="459" y="1451"/>
                  </a:cubicBezTo>
                  <a:cubicBezTo>
                    <a:pt x="456" y="1449"/>
                    <a:pt x="455" y="1446"/>
                    <a:pt x="457" y="1443"/>
                  </a:cubicBezTo>
                  <a:cubicBezTo>
                    <a:pt x="458" y="1440"/>
                    <a:pt x="462" y="1439"/>
                    <a:pt x="464" y="1440"/>
                  </a:cubicBezTo>
                  <a:cubicBezTo>
                    <a:pt x="477" y="1447"/>
                    <a:pt x="490" y="1453"/>
                    <a:pt x="503" y="1458"/>
                  </a:cubicBezTo>
                  <a:cubicBezTo>
                    <a:pt x="506" y="1460"/>
                    <a:pt x="507" y="1463"/>
                    <a:pt x="506" y="1466"/>
                  </a:cubicBezTo>
                  <a:close/>
                  <a:moveTo>
                    <a:pt x="586" y="1494"/>
                  </a:moveTo>
                  <a:cubicBezTo>
                    <a:pt x="585" y="1497"/>
                    <a:pt x="583" y="1498"/>
                    <a:pt x="581" y="1498"/>
                  </a:cubicBezTo>
                  <a:cubicBezTo>
                    <a:pt x="580" y="1498"/>
                    <a:pt x="580" y="1498"/>
                    <a:pt x="579" y="1498"/>
                  </a:cubicBezTo>
                  <a:cubicBezTo>
                    <a:pt x="565" y="1494"/>
                    <a:pt x="552" y="1490"/>
                    <a:pt x="538" y="1485"/>
                  </a:cubicBezTo>
                  <a:cubicBezTo>
                    <a:pt x="535" y="1484"/>
                    <a:pt x="534" y="1480"/>
                    <a:pt x="535" y="1477"/>
                  </a:cubicBezTo>
                  <a:cubicBezTo>
                    <a:pt x="536" y="1474"/>
                    <a:pt x="539" y="1473"/>
                    <a:pt x="542" y="1474"/>
                  </a:cubicBezTo>
                  <a:cubicBezTo>
                    <a:pt x="555" y="1479"/>
                    <a:pt x="569" y="1483"/>
                    <a:pt x="582" y="1487"/>
                  </a:cubicBezTo>
                  <a:cubicBezTo>
                    <a:pt x="585" y="1488"/>
                    <a:pt x="587" y="1491"/>
                    <a:pt x="586" y="1494"/>
                  </a:cubicBezTo>
                  <a:close/>
                  <a:moveTo>
                    <a:pt x="669" y="1513"/>
                  </a:moveTo>
                  <a:cubicBezTo>
                    <a:pt x="669" y="1516"/>
                    <a:pt x="666" y="1518"/>
                    <a:pt x="664" y="1518"/>
                  </a:cubicBezTo>
                  <a:cubicBezTo>
                    <a:pt x="663" y="1518"/>
                    <a:pt x="663" y="1518"/>
                    <a:pt x="663" y="1518"/>
                  </a:cubicBezTo>
                  <a:cubicBezTo>
                    <a:pt x="649" y="1515"/>
                    <a:pt x="634" y="1513"/>
                    <a:pt x="621" y="1509"/>
                  </a:cubicBezTo>
                  <a:cubicBezTo>
                    <a:pt x="617" y="1509"/>
                    <a:pt x="616" y="1505"/>
                    <a:pt x="616" y="1502"/>
                  </a:cubicBezTo>
                  <a:cubicBezTo>
                    <a:pt x="617" y="1499"/>
                    <a:pt x="620" y="1497"/>
                    <a:pt x="623" y="1498"/>
                  </a:cubicBezTo>
                  <a:cubicBezTo>
                    <a:pt x="637" y="1501"/>
                    <a:pt x="651" y="1504"/>
                    <a:pt x="665" y="1506"/>
                  </a:cubicBezTo>
                  <a:cubicBezTo>
                    <a:pt x="668" y="1507"/>
                    <a:pt x="670" y="1510"/>
                    <a:pt x="669" y="1513"/>
                  </a:cubicBezTo>
                  <a:close/>
                  <a:moveTo>
                    <a:pt x="748" y="1528"/>
                  </a:moveTo>
                  <a:cubicBezTo>
                    <a:pt x="748" y="1528"/>
                    <a:pt x="748" y="1528"/>
                    <a:pt x="748" y="1528"/>
                  </a:cubicBezTo>
                  <a:cubicBezTo>
                    <a:pt x="734" y="1527"/>
                    <a:pt x="719" y="1526"/>
                    <a:pt x="705" y="1524"/>
                  </a:cubicBezTo>
                  <a:cubicBezTo>
                    <a:pt x="702" y="1524"/>
                    <a:pt x="700" y="1521"/>
                    <a:pt x="700" y="1518"/>
                  </a:cubicBezTo>
                  <a:cubicBezTo>
                    <a:pt x="700" y="1514"/>
                    <a:pt x="703" y="1512"/>
                    <a:pt x="706" y="1513"/>
                  </a:cubicBezTo>
                  <a:cubicBezTo>
                    <a:pt x="720" y="1514"/>
                    <a:pt x="735" y="1515"/>
                    <a:pt x="749" y="1516"/>
                  </a:cubicBezTo>
                  <a:cubicBezTo>
                    <a:pt x="752" y="1516"/>
                    <a:pt x="754" y="1519"/>
                    <a:pt x="754" y="1522"/>
                  </a:cubicBezTo>
                  <a:cubicBezTo>
                    <a:pt x="754" y="1525"/>
                    <a:pt x="751" y="1528"/>
                    <a:pt x="748" y="1528"/>
                  </a:cubicBezTo>
                  <a:close/>
                  <a:moveTo>
                    <a:pt x="834" y="1528"/>
                  </a:moveTo>
                  <a:cubicBezTo>
                    <a:pt x="820" y="1528"/>
                    <a:pt x="805" y="1529"/>
                    <a:pt x="791" y="1529"/>
                  </a:cubicBezTo>
                  <a:cubicBezTo>
                    <a:pt x="791" y="1529"/>
                    <a:pt x="791" y="1529"/>
                    <a:pt x="791" y="1529"/>
                  </a:cubicBezTo>
                  <a:cubicBezTo>
                    <a:pt x="788" y="1529"/>
                    <a:pt x="785" y="1526"/>
                    <a:pt x="785" y="1523"/>
                  </a:cubicBezTo>
                  <a:cubicBezTo>
                    <a:pt x="785" y="1520"/>
                    <a:pt x="788" y="1517"/>
                    <a:pt x="791" y="1517"/>
                  </a:cubicBezTo>
                  <a:cubicBezTo>
                    <a:pt x="805" y="1517"/>
                    <a:pt x="819" y="1517"/>
                    <a:pt x="833" y="1516"/>
                  </a:cubicBezTo>
                  <a:cubicBezTo>
                    <a:pt x="836" y="1516"/>
                    <a:pt x="839" y="1518"/>
                    <a:pt x="839" y="1522"/>
                  </a:cubicBezTo>
                  <a:cubicBezTo>
                    <a:pt x="839" y="1525"/>
                    <a:pt x="837" y="1527"/>
                    <a:pt x="834" y="1528"/>
                  </a:cubicBezTo>
                  <a:close/>
                  <a:moveTo>
                    <a:pt x="919" y="1518"/>
                  </a:moveTo>
                  <a:cubicBezTo>
                    <a:pt x="905" y="1520"/>
                    <a:pt x="891" y="1522"/>
                    <a:pt x="877" y="1524"/>
                  </a:cubicBezTo>
                  <a:cubicBezTo>
                    <a:pt x="876" y="1524"/>
                    <a:pt x="876" y="1524"/>
                    <a:pt x="876" y="1524"/>
                  </a:cubicBezTo>
                  <a:cubicBezTo>
                    <a:pt x="873" y="1524"/>
                    <a:pt x="870" y="1522"/>
                    <a:pt x="870" y="1519"/>
                  </a:cubicBezTo>
                  <a:cubicBezTo>
                    <a:pt x="870" y="1516"/>
                    <a:pt x="872" y="1513"/>
                    <a:pt x="875" y="1512"/>
                  </a:cubicBezTo>
                  <a:cubicBezTo>
                    <a:pt x="889" y="1511"/>
                    <a:pt x="903" y="1509"/>
                    <a:pt x="917" y="1506"/>
                  </a:cubicBezTo>
                  <a:cubicBezTo>
                    <a:pt x="920" y="1506"/>
                    <a:pt x="923" y="1508"/>
                    <a:pt x="924" y="1511"/>
                  </a:cubicBezTo>
                  <a:cubicBezTo>
                    <a:pt x="924" y="1514"/>
                    <a:pt x="922" y="1517"/>
                    <a:pt x="919" y="1518"/>
                  </a:cubicBezTo>
                  <a:close/>
                  <a:moveTo>
                    <a:pt x="1003" y="1498"/>
                  </a:moveTo>
                  <a:cubicBezTo>
                    <a:pt x="989" y="1502"/>
                    <a:pt x="975" y="1506"/>
                    <a:pt x="961" y="1509"/>
                  </a:cubicBezTo>
                  <a:cubicBezTo>
                    <a:pt x="961" y="1509"/>
                    <a:pt x="960" y="1509"/>
                    <a:pt x="960" y="1509"/>
                  </a:cubicBezTo>
                  <a:cubicBezTo>
                    <a:pt x="957" y="1509"/>
                    <a:pt x="955" y="1507"/>
                    <a:pt x="954" y="1505"/>
                  </a:cubicBezTo>
                  <a:cubicBezTo>
                    <a:pt x="953" y="1502"/>
                    <a:pt x="955" y="1499"/>
                    <a:pt x="958" y="1498"/>
                  </a:cubicBezTo>
                  <a:cubicBezTo>
                    <a:pt x="972" y="1495"/>
                    <a:pt x="986" y="1491"/>
                    <a:pt x="999" y="1487"/>
                  </a:cubicBezTo>
                  <a:cubicBezTo>
                    <a:pt x="1002" y="1486"/>
                    <a:pt x="1006" y="1488"/>
                    <a:pt x="1006" y="1491"/>
                  </a:cubicBezTo>
                  <a:cubicBezTo>
                    <a:pt x="1007" y="1494"/>
                    <a:pt x="1006" y="1497"/>
                    <a:pt x="1003" y="1498"/>
                  </a:cubicBezTo>
                  <a:close/>
                  <a:moveTo>
                    <a:pt x="1083" y="1469"/>
                  </a:moveTo>
                  <a:cubicBezTo>
                    <a:pt x="1070" y="1474"/>
                    <a:pt x="1057" y="1480"/>
                    <a:pt x="1043" y="1484"/>
                  </a:cubicBezTo>
                  <a:cubicBezTo>
                    <a:pt x="1043" y="1485"/>
                    <a:pt x="1042" y="1485"/>
                    <a:pt x="1041" y="1485"/>
                  </a:cubicBezTo>
                  <a:cubicBezTo>
                    <a:pt x="1039" y="1485"/>
                    <a:pt x="1037" y="1483"/>
                    <a:pt x="1036" y="1481"/>
                  </a:cubicBezTo>
                  <a:cubicBezTo>
                    <a:pt x="1035" y="1478"/>
                    <a:pt x="1036" y="1475"/>
                    <a:pt x="1039" y="1474"/>
                  </a:cubicBezTo>
                  <a:cubicBezTo>
                    <a:pt x="1053" y="1469"/>
                    <a:pt x="1066" y="1463"/>
                    <a:pt x="1079" y="1458"/>
                  </a:cubicBezTo>
                  <a:cubicBezTo>
                    <a:pt x="1082" y="1457"/>
                    <a:pt x="1085" y="1458"/>
                    <a:pt x="1086" y="1461"/>
                  </a:cubicBezTo>
                  <a:cubicBezTo>
                    <a:pt x="1088" y="1464"/>
                    <a:pt x="1086" y="1467"/>
                    <a:pt x="1083" y="1469"/>
                  </a:cubicBezTo>
                  <a:close/>
                  <a:moveTo>
                    <a:pt x="1160" y="1430"/>
                  </a:moveTo>
                  <a:cubicBezTo>
                    <a:pt x="1147" y="1437"/>
                    <a:pt x="1135" y="1444"/>
                    <a:pt x="1122" y="1450"/>
                  </a:cubicBezTo>
                  <a:cubicBezTo>
                    <a:pt x="1121" y="1451"/>
                    <a:pt x="1120" y="1451"/>
                    <a:pt x="1119" y="1451"/>
                  </a:cubicBezTo>
                  <a:cubicBezTo>
                    <a:pt x="1117" y="1451"/>
                    <a:pt x="1115" y="1450"/>
                    <a:pt x="1114" y="1448"/>
                  </a:cubicBezTo>
                  <a:cubicBezTo>
                    <a:pt x="1113" y="1445"/>
                    <a:pt x="1114" y="1441"/>
                    <a:pt x="1117" y="1440"/>
                  </a:cubicBezTo>
                  <a:cubicBezTo>
                    <a:pt x="1129" y="1434"/>
                    <a:pt x="1142" y="1427"/>
                    <a:pt x="1154" y="1420"/>
                  </a:cubicBezTo>
                  <a:cubicBezTo>
                    <a:pt x="1157" y="1418"/>
                    <a:pt x="1160" y="1419"/>
                    <a:pt x="1162" y="1422"/>
                  </a:cubicBezTo>
                  <a:cubicBezTo>
                    <a:pt x="1164" y="1425"/>
                    <a:pt x="1163" y="1428"/>
                    <a:pt x="1160" y="1430"/>
                  </a:cubicBezTo>
                  <a:close/>
                  <a:moveTo>
                    <a:pt x="1231" y="1383"/>
                  </a:moveTo>
                  <a:cubicBezTo>
                    <a:pt x="1220" y="1391"/>
                    <a:pt x="1208" y="1400"/>
                    <a:pt x="1196" y="1407"/>
                  </a:cubicBezTo>
                  <a:cubicBezTo>
                    <a:pt x="1195" y="1408"/>
                    <a:pt x="1194" y="1408"/>
                    <a:pt x="1193" y="1408"/>
                  </a:cubicBezTo>
                  <a:cubicBezTo>
                    <a:pt x="1191" y="1408"/>
                    <a:pt x="1189" y="1407"/>
                    <a:pt x="1188" y="1406"/>
                  </a:cubicBezTo>
                  <a:cubicBezTo>
                    <a:pt x="1187" y="1403"/>
                    <a:pt x="1187" y="1400"/>
                    <a:pt x="1190" y="1398"/>
                  </a:cubicBezTo>
                  <a:cubicBezTo>
                    <a:pt x="1202" y="1390"/>
                    <a:pt x="1213" y="1382"/>
                    <a:pt x="1225" y="1373"/>
                  </a:cubicBezTo>
                  <a:cubicBezTo>
                    <a:pt x="1227" y="1372"/>
                    <a:pt x="1231" y="1372"/>
                    <a:pt x="1233" y="1375"/>
                  </a:cubicBezTo>
                  <a:cubicBezTo>
                    <a:pt x="1235" y="1377"/>
                    <a:pt x="1234" y="1381"/>
                    <a:pt x="1231" y="1383"/>
                  </a:cubicBezTo>
                  <a:close/>
                  <a:moveTo>
                    <a:pt x="1297" y="1328"/>
                  </a:moveTo>
                  <a:cubicBezTo>
                    <a:pt x="1287" y="1337"/>
                    <a:pt x="1276" y="1347"/>
                    <a:pt x="1265" y="1356"/>
                  </a:cubicBezTo>
                  <a:cubicBezTo>
                    <a:pt x="1264" y="1357"/>
                    <a:pt x="1263" y="1357"/>
                    <a:pt x="1261" y="1357"/>
                  </a:cubicBezTo>
                  <a:cubicBezTo>
                    <a:pt x="1260" y="1357"/>
                    <a:pt x="1258" y="1357"/>
                    <a:pt x="1257" y="1355"/>
                  </a:cubicBezTo>
                  <a:cubicBezTo>
                    <a:pt x="1255" y="1353"/>
                    <a:pt x="1255" y="1349"/>
                    <a:pt x="1258" y="1347"/>
                  </a:cubicBezTo>
                  <a:cubicBezTo>
                    <a:pt x="1268" y="1338"/>
                    <a:pt x="1279" y="1329"/>
                    <a:pt x="1289" y="1319"/>
                  </a:cubicBezTo>
                  <a:cubicBezTo>
                    <a:pt x="1292" y="1317"/>
                    <a:pt x="1295" y="1317"/>
                    <a:pt x="1297" y="1319"/>
                  </a:cubicBezTo>
                  <a:cubicBezTo>
                    <a:pt x="1300" y="1322"/>
                    <a:pt x="1300" y="1325"/>
                    <a:pt x="1297" y="1328"/>
                  </a:cubicBezTo>
                  <a:close/>
                  <a:moveTo>
                    <a:pt x="1288" y="261"/>
                  </a:moveTo>
                  <a:cubicBezTo>
                    <a:pt x="1286" y="258"/>
                    <a:pt x="1286" y="255"/>
                    <a:pt x="1288" y="252"/>
                  </a:cubicBezTo>
                  <a:cubicBezTo>
                    <a:pt x="1290" y="250"/>
                    <a:pt x="1294" y="250"/>
                    <a:pt x="1296" y="252"/>
                  </a:cubicBezTo>
                  <a:cubicBezTo>
                    <a:pt x="1307" y="262"/>
                    <a:pt x="1317" y="272"/>
                    <a:pt x="1327" y="282"/>
                  </a:cubicBezTo>
                  <a:cubicBezTo>
                    <a:pt x="1329" y="285"/>
                    <a:pt x="1329" y="288"/>
                    <a:pt x="1326" y="291"/>
                  </a:cubicBezTo>
                  <a:cubicBezTo>
                    <a:pt x="1325" y="292"/>
                    <a:pt x="1324" y="292"/>
                    <a:pt x="1322" y="292"/>
                  </a:cubicBezTo>
                  <a:cubicBezTo>
                    <a:pt x="1321" y="292"/>
                    <a:pt x="1319" y="292"/>
                    <a:pt x="1318" y="290"/>
                  </a:cubicBezTo>
                  <a:cubicBezTo>
                    <a:pt x="1309" y="280"/>
                    <a:pt x="1298" y="270"/>
                    <a:pt x="1288" y="261"/>
                  </a:cubicBezTo>
                  <a:close/>
                  <a:moveTo>
                    <a:pt x="1356" y="1265"/>
                  </a:moveTo>
                  <a:cubicBezTo>
                    <a:pt x="1347" y="1276"/>
                    <a:pt x="1337" y="1287"/>
                    <a:pt x="1328" y="1297"/>
                  </a:cubicBezTo>
                  <a:cubicBezTo>
                    <a:pt x="1326" y="1298"/>
                    <a:pt x="1325" y="1299"/>
                    <a:pt x="1323" y="1299"/>
                  </a:cubicBezTo>
                  <a:cubicBezTo>
                    <a:pt x="1322" y="1299"/>
                    <a:pt x="1320" y="1298"/>
                    <a:pt x="1319" y="1297"/>
                  </a:cubicBezTo>
                  <a:cubicBezTo>
                    <a:pt x="1317" y="1295"/>
                    <a:pt x="1317" y="1292"/>
                    <a:pt x="1319" y="1289"/>
                  </a:cubicBezTo>
                  <a:cubicBezTo>
                    <a:pt x="1329" y="1279"/>
                    <a:pt x="1338" y="1268"/>
                    <a:pt x="1347" y="1258"/>
                  </a:cubicBezTo>
                  <a:cubicBezTo>
                    <a:pt x="1349" y="1255"/>
                    <a:pt x="1353" y="1255"/>
                    <a:pt x="1355" y="1257"/>
                  </a:cubicBezTo>
                  <a:cubicBezTo>
                    <a:pt x="1358" y="1259"/>
                    <a:pt x="1358" y="1263"/>
                    <a:pt x="1356" y="1265"/>
                  </a:cubicBezTo>
                  <a:close/>
                  <a:moveTo>
                    <a:pt x="1407" y="1196"/>
                  </a:moveTo>
                  <a:cubicBezTo>
                    <a:pt x="1400" y="1208"/>
                    <a:pt x="1391" y="1220"/>
                    <a:pt x="1383" y="1231"/>
                  </a:cubicBezTo>
                  <a:cubicBezTo>
                    <a:pt x="1382" y="1233"/>
                    <a:pt x="1380" y="1234"/>
                    <a:pt x="1378" y="1234"/>
                  </a:cubicBezTo>
                  <a:cubicBezTo>
                    <a:pt x="1377" y="1234"/>
                    <a:pt x="1376" y="1233"/>
                    <a:pt x="1375" y="1233"/>
                  </a:cubicBezTo>
                  <a:cubicBezTo>
                    <a:pt x="1372" y="1231"/>
                    <a:pt x="1372" y="1227"/>
                    <a:pt x="1374" y="1224"/>
                  </a:cubicBezTo>
                  <a:cubicBezTo>
                    <a:pt x="1382" y="1213"/>
                    <a:pt x="1390" y="1202"/>
                    <a:pt x="1398" y="1190"/>
                  </a:cubicBezTo>
                  <a:cubicBezTo>
                    <a:pt x="1400" y="1187"/>
                    <a:pt x="1403" y="1186"/>
                    <a:pt x="1406" y="1188"/>
                  </a:cubicBezTo>
                  <a:cubicBezTo>
                    <a:pt x="1409" y="1190"/>
                    <a:pt x="1409" y="1194"/>
                    <a:pt x="1407" y="1196"/>
                  </a:cubicBezTo>
                  <a:close/>
                  <a:moveTo>
                    <a:pt x="1397" y="390"/>
                  </a:moveTo>
                  <a:cubicBezTo>
                    <a:pt x="1395" y="387"/>
                    <a:pt x="1396" y="383"/>
                    <a:pt x="1399" y="382"/>
                  </a:cubicBezTo>
                  <a:cubicBezTo>
                    <a:pt x="1401" y="380"/>
                    <a:pt x="1405" y="381"/>
                    <a:pt x="1407" y="383"/>
                  </a:cubicBezTo>
                  <a:cubicBezTo>
                    <a:pt x="1415" y="395"/>
                    <a:pt x="1422" y="407"/>
                    <a:pt x="1429" y="420"/>
                  </a:cubicBezTo>
                  <a:cubicBezTo>
                    <a:pt x="1431" y="422"/>
                    <a:pt x="1430" y="426"/>
                    <a:pt x="1427" y="428"/>
                  </a:cubicBezTo>
                  <a:cubicBezTo>
                    <a:pt x="1426" y="428"/>
                    <a:pt x="1425" y="428"/>
                    <a:pt x="1424" y="428"/>
                  </a:cubicBezTo>
                  <a:cubicBezTo>
                    <a:pt x="1422" y="428"/>
                    <a:pt x="1420" y="427"/>
                    <a:pt x="1419" y="425"/>
                  </a:cubicBezTo>
                  <a:cubicBezTo>
                    <a:pt x="1412" y="413"/>
                    <a:pt x="1405" y="401"/>
                    <a:pt x="1397" y="390"/>
                  </a:cubicBezTo>
                  <a:close/>
                  <a:moveTo>
                    <a:pt x="1451" y="1122"/>
                  </a:moveTo>
                  <a:cubicBezTo>
                    <a:pt x="1444" y="1135"/>
                    <a:pt x="1437" y="1147"/>
                    <a:pt x="1430" y="1160"/>
                  </a:cubicBezTo>
                  <a:cubicBezTo>
                    <a:pt x="1429" y="1162"/>
                    <a:pt x="1427" y="1163"/>
                    <a:pt x="1425" y="1163"/>
                  </a:cubicBezTo>
                  <a:cubicBezTo>
                    <a:pt x="1424" y="1163"/>
                    <a:pt x="1423" y="1162"/>
                    <a:pt x="1422" y="1162"/>
                  </a:cubicBezTo>
                  <a:cubicBezTo>
                    <a:pt x="1419" y="1160"/>
                    <a:pt x="1418" y="1157"/>
                    <a:pt x="1420" y="1154"/>
                  </a:cubicBezTo>
                  <a:cubicBezTo>
                    <a:pt x="1427" y="1142"/>
                    <a:pt x="1434" y="1129"/>
                    <a:pt x="1440" y="1117"/>
                  </a:cubicBezTo>
                  <a:cubicBezTo>
                    <a:pt x="1442" y="1114"/>
                    <a:pt x="1445" y="1113"/>
                    <a:pt x="1448" y="1114"/>
                  </a:cubicBezTo>
                  <a:cubicBezTo>
                    <a:pt x="1451" y="1115"/>
                    <a:pt x="1452" y="1119"/>
                    <a:pt x="1451" y="1122"/>
                  </a:cubicBezTo>
                  <a:close/>
                  <a:moveTo>
                    <a:pt x="1439" y="463"/>
                  </a:moveTo>
                  <a:cubicBezTo>
                    <a:pt x="1438" y="460"/>
                    <a:pt x="1439" y="456"/>
                    <a:pt x="1442" y="455"/>
                  </a:cubicBezTo>
                  <a:cubicBezTo>
                    <a:pt x="1445" y="453"/>
                    <a:pt x="1448" y="454"/>
                    <a:pt x="1450" y="457"/>
                  </a:cubicBezTo>
                  <a:cubicBezTo>
                    <a:pt x="1456" y="470"/>
                    <a:pt x="1462" y="483"/>
                    <a:pt x="1468" y="496"/>
                  </a:cubicBezTo>
                  <a:cubicBezTo>
                    <a:pt x="1469" y="499"/>
                    <a:pt x="1468" y="502"/>
                    <a:pt x="1465" y="504"/>
                  </a:cubicBezTo>
                  <a:cubicBezTo>
                    <a:pt x="1464" y="504"/>
                    <a:pt x="1463" y="504"/>
                    <a:pt x="1463" y="504"/>
                  </a:cubicBezTo>
                  <a:cubicBezTo>
                    <a:pt x="1460" y="504"/>
                    <a:pt x="1458" y="503"/>
                    <a:pt x="1457" y="501"/>
                  </a:cubicBezTo>
                  <a:cubicBezTo>
                    <a:pt x="1452" y="488"/>
                    <a:pt x="1446" y="475"/>
                    <a:pt x="1439" y="463"/>
                  </a:cubicBezTo>
                  <a:close/>
                  <a:moveTo>
                    <a:pt x="1485" y="1043"/>
                  </a:moveTo>
                  <a:cubicBezTo>
                    <a:pt x="1480" y="1056"/>
                    <a:pt x="1474" y="1070"/>
                    <a:pt x="1469" y="1083"/>
                  </a:cubicBezTo>
                  <a:cubicBezTo>
                    <a:pt x="1468" y="1085"/>
                    <a:pt x="1466" y="1086"/>
                    <a:pt x="1463" y="1086"/>
                  </a:cubicBezTo>
                  <a:cubicBezTo>
                    <a:pt x="1463" y="1086"/>
                    <a:pt x="1462" y="1086"/>
                    <a:pt x="1461" y="1086"/>
                  </a:cubicBezTo>
                  <a:cubicBezTo>
                    <a:pt x="1458" y="1085"/>
                    <a:pt x="1457" y="1081"/>
                    <a:pt x="1458" y="1078"/>
                  </a:cubicBezTo>
                  <a:cubicBezTo>
                    <a:pt x="1464" y="1065"/>
                    <a:pt x="1469" y="1052"/>
                    <a:pt x="1474" y="1039"/>
                  </a:cubicBezTo>
                  <a:cubicBezTo>
                    <a:pt x="1475" y="1036"/>
                    <a:pt x="1478" y="1034"/>
                    <a:pt x="1481" y="1035"/>
                  </a:cubicBezTo>
                  <a:cubicBezTo>
                    <a:pt x="1484" y="1037"/>
                    <a:pt x="1486" y="1040"/>
                    <a:pt x="1485" y="1043"/>
                  </a:cubicBezTo>
                  <a:close/>
                  <a:moveTo>
                    <a:pt x="1473" y="540"/>
                  </a:moveTo>
                  <a:cubicBezTo>
                    <a:pt x="1472" y="537"/>
                    <a:pt x="1474" y="534"/>
                    <a:pt x="1477" y="533"/>
                  </a:cubicBezTo>
                  <a:cubicBezTo>
                    <a:pt x="1480" y="531"/>
                    <a:pt x="1483" y="533"/>
                    <a:pt x="1484" y="536"/>
                  </a:cubicBezTo>
                  <a:cubicBezTo>
                    <a:pt x="1489" y="549"/>
                    <a:pt x="1493" y="563"/>
                    <a:pt x="1498" y="577"/>
                  </a:cubicBezTo>
                  <a:cubicBezTo>
                    <a:pt x="1498" y="580"/>
                    <a:pt x="1497" y="583"/>
                    <a:pt x="1494" y="584"/>
                  </a:cubicBezTo>
                  <a:cubicBezTo>
                    <a:pt x="1493" y="584"/>
                    <a:pt x="1493" y="584"/>
                    <a:pt x="1492" y="584"/>
                  </a:cubicBezTo>
                  <a:cubicBezTo>
                    <a:pt x="1490" y="584"/>
                    <a:pt x="1487" y="583"/>
                    <a:pt x="1486" y="580"/>
                  </a:cubicBezTo>
                  <a:cubicBezTo>
                    <a:pt x="1482" y="567"/>
                    <a:pt x="1478" y="553"/>
                    <a:pt x="1473" y="540"/>
                  </a:cubicBezTo>
                  <a:close/>
                  <a:moveTo>
                    <a:pt x="1509" y="961"/>
                  </a:moveTo>
                  <a:cubicBezTo>
                    <a:pt x="1506" y="975"/>
                    <a:pt x="1502" y="988"/>
                    <a:pt x="1498" y="1002"/>
                  </a:cubicBezTo>
                  <a:cubicBezTo>
                    <a:pt x="1497" y="1005"/>
                    <a:pt x="1495" y="1006"/>
                    <a:pt x="1493" y="1006"/>
                  </a:cubicBezTo>
                  <a:cubicBezTo>
                    <a:pt x="1492" y="1006"/>
                    <a:pt x="1491" y="1006"/>
                    <a:pt x="1491" y="1006"/>
                  </a:cubicBezTo>
                  <a:cubicBezTo>
                    <a:pt x="1488" y="1005"/>
                    <a:pt x="1486" y="1002"/>
                    <a:pt x="1487" y="999"/>
                  </a:cubicBezTo>
                  <a:cubicBezTo>
                    <a:pt x="1491" y="985"/>
                    <a:pt x="1495" y="972"/>
                    <a:pt x="1498" y="958"/>
                  </a:cubicBezTo>
                  <a:cubicBezTo>
                    <a:pt x="1499" y="955"/>
                    <a:pt x="1502" y="953"/>
                    <a:pt x="1505" y="954"/>
                  </a:cubicBezTo>
                  <a:cubicBezTo>
                    <a:pt x="1508" y="954"/>
                    <a:pt x="1510" y="957"/>
                    <a:pt x="1509" y="961"/>
                  </a:cubicBezTo>
                  <a:close/>
                  <a:moveTo>
                    <a:pt x="1524" y="876"/>
                  </a:moveTo>
                  <a:cubicBezTo>
                    <a:pt x="1522" y="890"/>
                    <a:pt x="1520" y="904"/>
                    <a:pt x="1518" y="919"/>
                  </a:cubicBezTo>
                  <a:cubicBezTo>
                    <a:pt x="1517" y="921"/>
                    <a:pt x="1515" y="923"/>
                    <a:pt x="1512" y="923"/>
                  </a:cubicBezTo>
                  <a:cubicBezTo>
                    <a:pt x="1512" y="923"/>
                    <a:pt x="1511" y="923"/>
                    <a:pt x="1511" y="923"/>
                  </a:cubicBezTo>
                  <a:cubicBezTo>
                    <a:pt x="1508" y="923"/>
                    <a:pt x="1506" y="920"/>
                    <a:pt x="1506" y="917"/>
                  </a:cubicBezTo>
                  <a:cubicBezTo>
                    <a:pt x="1509" y="903"/>
                    <a:pt x="1511" y="889"/>
                    <a:pt x="1513" y="875"/>
                  </a:cubicBezTo>
                  <a:cubicBezTo>
                    <a:pt x="1513" y="872"/>
                    <a:pt x="1516" y="869"/>
                    <a:pt x="1519" y="870"/>
                  </a:cubicBezTo>
                  <a:cubicBezTo>
                    <a:pt x="1522" y="870"/>
                    <a:pt x="1524" y="873"/>
                    <a:pt x="1524" y="876"/>
                  </a:cubicBezTo>
                  <a:close/>
                  <a:moveTo>
                    <a:pt x="1522" y="839"/>
                  </a:moveTo>
                  <a:cubicBezTo>
                    <a:pt x="1522" y="839"/>
                    <a:pt x="1522" y="839"/>
                    <a:pt x="1522" y="839"/>
                  </a:cubicBezTo>
                  <a:cubicBezTo>
                    <a:pt x="1518" y="838"/>
                    <a:pt x="1516" y="836"/>
                    <a:pt x="1516" y="833"/>
                  </a:cubicBezTo>
                  <a:cubicBezTo>
                    <a:pt x="1517" y="819"/>
                    <a:pt x="1517" y="804"/>
                    <a:pt x="1517" y="790"/>
                  </a:cubicBezTo>
                  <a:cubicBezTo>
                    <a:pt x="1517" y="788"/>
                    <a:pt x="1517" y="788"/>
                    <a:pt x="1517" y="788"/>
                  </a:cubicBezTo>
                  <a:cubicBezTo>
                    <a:pt x="1517" y="785"/>
                    <a:pt x="1520" y="783"/>
                    <a:pt x="1523" y="783"/>
                  </a:cubicBezTo>
                  <a:cubicBezTo>
                    <a:pt x="1526" y="783"/>
                    <a:pt x="1529" y="785"/>
                    <a:pt x="1529" y="788"/>
                  </a:cubicBezTo>
                  <a:cubicBezTo>
                    <a:pt x="1529" y="790"/>
                    <a:pt x="1529" y="790"/>
                    <a:pt x="1529" y="790"/>
                  </a:cubicBezTo>
                  <a:cubicBezTo>
                    <a:pt x="1529" y="805"/>
                    <a:pt x="1529" y="819"/>
                    <a:pt x="1528" y="833"/>
                  </a:cubicBezTo>
                  <a:cubicBezTo>
                    <a:pt x="1528" y="836"/>
                    <a:pt x="1525" y="839"/>
                    <a:pt x="1522" y="8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04" name="Freeform 16"/>
            <p:cNvSpPr>
              <a:spLocks noEditPoints="1"/>
            </p:cNvSpPr>
            <p:nvPr/>
          </p:nvSpPr>
          <p:spPr bwMode="auto">
            <a:xfrm>
              <a:off x="7849895" y="2911561"/>
              <a:ext cx="1383639" cy="1288191"/>
            </a:xfrm>
            <a:custGeom>
              <a:avLst/>
              <a:gdLst>
                <a:gd name="T0" fmla="*/ 1059 w 1103"/>
                <a:gd name="T1" fmla="*/ 511 h 1030"/>
                <a:gd name="T2" fmla="*/ 1090 w 1103"/>
                <a:gd name="T3" fmla="*/ 198 h 1030"/>
                <a:gd name="T4" fmla="*/ 1103 w 1103"/>
                <a:gd name="T5" fmla="*/ 145 h 1030"/>
                <a:gd name="T6" fmla="*/ 901 w 1103"/>
                <a:gd name="T7" fmla="*/ 145 h 1030"/>
                <a:gd name="T8" fmla="*/ 543 w 1103"/>
                <a:gd name="T9" fmla="*/ 0 h 1030"/>
                <a:gd name="T10" fmla="*/ 28 w 1103"/>
                <a:gd name="T11" fmla="*/ 515 h 1030"/>
                <a:gd name="T12" fmla="*/ 31 w 1103"/>
                <a:gd name="T13" fmla="*/ 565 h 1030"/>
                <a:gd name="T14" fmla="*/ 31 w 1103"/>
                <a:gd name="T15" fmla="*/ 565 h 1030"/>
                <a:gd name="T16" fmla="*/ 31 w 1103"/>
                <a:gd name="T17" fmla="*/ 568 h 1030"/>
                <a:gd name="T18" fmla="*/ 31 w 1103"/>
                <a:gd name="T19" fmla="*/ 574 h 1030"/>
                <a:gd name="T20" fmla="*/ 7 w 1103"/>
                <a:gd name="T21" fmla="*/ 891 h 1030"/>
                <a:gd name="T22" fmla="*/ 7 w 1103"/>
                <a:gd name="T23" fmla="*/ 891 h 1030"/>
                <a:gd name="T24" fmla="*/ 4 w 1103"/>
                <a:gd name="T25" fmla="*/ 905 h 1030"/>
                <a:gd name="T26" fmla="*/ 12 w 1103"/>
                <a:gd name="T27" fmla="*/ 947 h 1030"/>
                <a:gd name="T28" fmla="*/ 50 w 1103"/>
                <a:gd name="T29" fmla="*/ 965 h 1030"/>
                <a:gd name="T30" fmla="*/ 84 w 1103"/>
                <a:gd name="T31" fmla="*/ 951 h 1030"/>
                <a:gd name="T32" fmla="*/ 181 w 1103"/>
                <a:gd name="T33" fmla="*/ 881 h 1030"/>
                <a:gd name="T34" fmla="*/ 543 w 1103"/>
                <a:gd name="T35" fmla="*/ 1030 h 1030"/>
                <a:gd name="T36" fmla="*/ 1059 w 1103"/>
                <a:gd name="T37" fmla="*/ 515 h 1030"/>
                <a:gd name="T38" fmla="*/ 1058 w 1103"/>
                <a:gd name="T39" fmla="*/ 511 h 1030"/>
                <a:gd name="T40" fmla="*/ 1059 w 1103"/>
                <a:gd name="T41" fmla="*/ 511 h 1030"/>
                <a:gd name="T42" fmla="*/ 891 w 1103"/>
                <a:gd name="T43" fmla="*/ 626 h 1030"/>
                <a:gd name="T44" fmla="*/ 657 w 1103"/>
                <a:gd name="T45" fmla="*/ 809 h 1030"/>
                <a:gd name="T46" fmla="*/ 311 w 1103"/>
                <a:gd name="T47" fmla="*/ 809 h 1030"/>
                <a:gd name="T48" fmla="*/ 56 w 1103"/>
                <a:gd name="T49" fmla="*/ 923 h 1030"/>
                <a:gd name="T50" fmla="*/ 42 w 1103"/>
                <a:gd name="T51" fmla="*/ 915 h 1030"/>
                <a:gd name="T52" fmla="*/ 80 w 1103"/>
                <a:gd name="T53" fmla="*/ 765 h 1030"/>
                <a:gd name="T54" fmla="*/ 328 w 1103"/>
                <a:gd name="T55" fmla="*/ 529 h 1030"/>
                <a:gd name="T56" fmla="*/ 305 w 1103"/>
                <a:gd name="T57" fmla="*/ 582 h 1030"/>
                <a:gd name="T58" fmla="*/ 326 w 1103"/>
                <a:gd name="T59" fmla="*/ 610 h 1030"/>
                <a:gd name="T60" fmla="*/ 916 w 1103"/>
                <a:gd name="T61" fmla="*/ 525 h 1030"/>
                <a:gd name="T62" fmla="*/ 891 w 1103"/>
                <a:gd name="T63" fmla="*/ 626 h 1030"/>
                <a:gd name="T64" fmla="*/ 792 w 1103"/>
                <a:gd name="T65" fmla="*/ 470 h 1030"/>
                <a:gd name="T66" fmla="*/ 394 w 1103"/>
                <a:gd name="T67" fmla="*/ 470 h 1030"/>
                <a:gd name="T68" fmla="*/ 118 w 1103"/>
                <a:gd name="T69" fmla="*/ 607 h 1030"/>
                <a:gd name="T70" fmla="*/ 163 w 1103"/>
                <a:gd name="T71" fmla="*/ 426 h 1030"/>
                <a:gd name="T72" fmla="*/ 465 w 1103"/>
                <a:gd name="T73" fmla="*/ 185 h 1030"/>
                <a:gd name="T74" fmla="*/ 1052 w 1103"/>
                <a:gd name="T75" fmla="*/ 185 h 1030"/>
                <a:gd name="T76" fmla="*/ 1026 w 1103"/>
                <a:gd name="T77" fmla="*/ 287 h 1030"/>
                <a:gd name="T78" fmla="*/ 792 w 1103"/>
                <a:gd name="T79" fmla="*/ 470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03" h="1030">
                  <a:moveTo>
                    <a:pt x="1059" y="511"/>
                  </a:moveTo>
                  <a:cubicBezTo>
                    <a:pt x="1056" y="337"/>
                    <a:pt x="1087" y="208"/>
                    <a:pt x="1090" y="198"/>
                  </a:cubicBezTo>
                  <a:cubicBezTo>
                    <a:pt x="1103" y="145"/>
                    <a:pt x="1103" y="145"/>
                    <a:pt x="1103" y="145"/>
                  </a:cubicBezTo>
                  <a:cubicBezTo>
                    <a:pt x="901" y="145"/>
                    <a:pt x="901" y="145"/>
                    <a:pt x="901" y="145"/>
                  </a:cubicBezTo>
                  <a:cubicBezTo>
                    <a:pt x="809" y="55"/>
                    <a:pt x="682" y="0"/>
                    <a:pt x="543" y="0"/>
                  </a:cubicBezTo>
                  <a:cubicBezTo>
                    <a:pt x="259" y="0"/>
                    <a:pt x="28" y="231"/>
                    <a:pt x="28" y="515"/>
                  </a:cubicBezTo>
                  <a:cubicBezTo>
                    <a:pt x="28" y="532"/>
                    <a:pt x="29" y="549"/>
                    <a:pt x="31" y="565"/>
                  </a:cubicBezTo>
                  <a:cubicBezTo>
                    <a:pt x="31" y="565"/>
                    <a:pt x="31" y="565"/>
                    <a:pt x="31" y="565"/>
                  </a:cubicBezTo>
                  <a:cubicBezTo>
                    <a:pt x="31" y="566"/>
                    <a:pt x="31" y="567"/>
                    <a:pt x="31" y="568"/>
                  </a:cubicBezTo>
                  <a:cubicBezTo>
                    <a:pt x="31" y="570"/>
                    <a:pt x="31" y="572"/>
                    <a:pt x="31" y="574"/>
                  </a:cubicBezTo>
                  <a:cubicBezTo>
                    <a:pt x="44" y="700"/>
                    <a:pt x="7" y="891"/>
                    <a:pt x="7" y="891"/>
                  </a:cubicBezTo>
                  <a:cubicBezTo>
                    <a:pt x="7" y="891"/>
                    <a:pt x="7" y="891"/>
                    <a:pt x="7" y="891"/>
                  </a:cubicBezTo>
                  <a:cubicBezTo>
                    <a:pt x="4" y="905"/>
                    <a:pt x="4" y="905"/>
                    <a:pt x="4" y="905"/>
                  </a:cubicBezTo>
                  <a:cubicBezTo>
                    <a:pt x="0" y="920"/>
                    <a:pt x="3" y="935"/>
                    <a:pt x="12" y="947"/>
                  </a:cubicBezTo>
                  <a:cubicBezTo>
                    <a:pt x="21" y="958"/>
                    <a:pt x="36" y="965"/>
                    <a:pt x="50" y="965"/>
                  </a:cubicBezTo>
                  <a:cubicBezTo>
                    <a:pt x="63" y="965"/>
                    <a:pt x="75" y="960"/>
                    <a:pt x="84" y="951"/>
                  </a:cubicBezTo>
                  <a:cubicBezTo>
                    <a:pt x="113" y="922"/>
                    <a:pt x="146" y="899"/>
                    <a:pt x="181" y="881"/>
                  </a:cubicBezTo>
                  <a:cubicBezTo>
                    <a:pt x="274" y="973"/>
                    <a:pt x="402" y="1030"/>
                    <a:pt x="543" y="1030"/>
                  </a:cubicBezTo>
                  <a:cubicBezTo>
                    <a:pt x="828" y="1030"/>
                    <a:pt x="1059" y="800"/>
                    <a:pt x="1059" y="515"/>
                  </a:cubicBezTo>
                  <a:cubicBezTo>
                    <a:pt x="1059" y="514"/>
                    <a:pt x="1058" y="512"/>
                    <a:pt x="1058" y="511"/>
                  </a:cubicBezTo>
                  <a:cubicBezTo>
                    <a:pt x="1058" y="511"/>
                    <a:pt x="1059" y="511"/>
                    <a:pt x="1059" y="511"/>
                  </a:cubicBezTo>
                  <a:close/>
                  <a:moveTo>
                    <a:pt x="891" y="626"/>
                  </a:moveTo>
                  <a:cubicBezTo>
                    <a:pt x="864" y="735"/>
                    <a:pt x="769" y="809"/>
                    <a:pt x="657" y="809"/>
                  </a:cubicBezTo>
                  <a:cubicBezTo>
                    <a:pt x="311" y="809"/>
                    <a:pt x="311" y="809"/>
                    <a:pt x="311" y="809"/>
                  </a:cubicBezTo>
                  <a:cubicBezTo>
                    <a:pt x="218" y="809"/>
                    <a:pt x="125" y="854"/>
                    <a:pt x="56" y="923"/>
                  </a:cubicBezTo>
                  <a:cubicBezTo>
                    <a:pt x="50" y="929"/>
                    <a:pt x="41" y="923"/>
                    <a:pt x="42" y="915"/>
                  </a:cubicBezTo>
                  <a:cubicBezTo>
                    <a:pt x="80" y="765"/>
                    <a:pt x="80" y="765"/>
                    <a:pt x="80" y="765"/>
                  </a:cubicBezTo>
                  <a:cubicBezTo>
                    <a:pt x="109" y="650"/>
                    <a:pt x="214" y="553"/>
                    <a:pt x="328" y="529"/>
                  </a:cubicBezTo>
                  <a:cubicBezTo>
                    <a:pt x="305" y="582"/>
                    <a:pt x="305" y="582"/>
                    <a:pt x="305" y="582"/>
                  </a:cubicBezTo>
                  <a:cubicBezTo>
                    <a:pt x="298" y="596"/>
                    <a:pt x="310" y="612"/>
                    <a:pt x="326" y="610"/>
                  </a:cubicBezTo>
                  <a:cubicBezTo>
                    <a:pt x="916" y="525"/>
                    <a:pt x="916" y="525"/>
                    <a:pt x="916" y="525"/>
                  </a:cubicBezTo>
                  <a:lnTo>
                    <a:pt x="891" y="626"/>
                  </a:lnTo>
                  <a:close/>
                  <a:moveTo>
                    <a:pt x="792" y="470"/>
                  </a:moveTo>
                  <a:cubicBezTo>
                    <a:pt x="394" y="470"/>
                    <a:pt x="394" y="470"/>
                    <a:pt x="394" y="470"/>
                  </a:cubicBezTo>
                  <a:cubicBezTo>
                    <a:pt x="291" y="470"/>
                    <a:pt x="188" y="525"/>
                    <a:pt x="118" y="607"/>
                  </a:cubicBezTo>
                  <a:cubicBezTo>
                    <a:pt x="163" y="426"/>
                    <a:pt x="163" y="426"/>
                    <a:pt x="163" y="426"/>
                  </a:cubicBezTo>
                  <a:cubicBezTo>
                    <a:pt x="197" y="293"/>
                    <a:pt x="332" y="185"/>
                    <a:pt x="465" y="185"/>
                  </a:cubicBezTo>
                  <a:cubicBezTo>
                    <a:pt x="1052" y="185"/>
                    <a:pt x="1052" y="185"/>
                    <a:pt x="1052" y="185"/>
                  </a:cubicBezTo>
                  <a:cubicBezTo>
                    <a:pt x="1026" y="287"/>
                    <a:pt x="1026" y="287"/>
                    <a:pt x="1026" y="287"/>
                  </a:cubicBezTo>
                  <a:cubicBezTo>
                    <a:pt x="999" y="396"/>
                    <a:pt x="904" y="470"/>
                    <a:pt x="792" y="47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二、聚焦问题</a:t>
            </a:r>
            <a:endParaRPr kumimoji="0" lang="en-ID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295734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989825" y="1703331"/>
            <a:ext cx="520322" cy="520322"/>
            <a:chOff x="2160534" y="4911434"/>
            <a:chExt cx="775855" cy="775855"/>
          </a:xfrm>
        </p:grpSpPr>
        <p:sp>
          <p:nvSpPr>
            <p:cNvPr id="825" name="Oval 824"/>
            <p:cNvSpPr/>
            <p:nvPr/>
          </p:nvSpPr>
          <p:spPr>
            <a:xfrm>
              <a:off x="2160534" y="4911434"/>
              <a:ext cx="775855" cy="7758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836" name="Freeform 141"/>
            <p:cNvSpPr>
              <a:spLocks noEditPoints="1"/>
            </p:cNvSpPr>
            <p:nvPr/>
          </p:nvSpPr>
          <p:spPr bwMode="auto">
            <a:xfrm>
              <a:off x="2364011" y="5110694"/>
              <a:ext cx="368900" cy="377334"/>
            </a:xfrm>
            <a:custGeom>
              <a:avLst/>
              <a:gdLst>
                <a:gd name="T0" fmla="*/ 64 w 74"/>
                <a:gd name="T1" fmla="*/ 30 h 73"/>
                <a:gd name="T2" fmla="*/ 60 w 74"/>
                <a:gd name="T3" fmla="*/ 35 h 73"/>
                <a:gd name="T4" fmla="*/ 41 w 74"/>
                <a:gd name="T5" fmla="*/ 23 h 73"/>
                <a:gd name="T6" fmla="*/ 39 w 74"/>
                <a:gd name="T7" fmla="*/ 16 h 73"/>
                <a:gd name="T8" fmla="*/ 40 w 74"/>
                <a:gd name="T9" fmla="*/ 10 h 73"/>
                <a:gd name="T10" fmla="*/ 49 w 74"/>
                <a:gd name="T11" fmla="*/ 4 h 73"/>
                <a:gd name="T12" fmla="*/ 43 w 74"/>
                <a:gd name="T13" fmla="*/ 9 h 73"/>
                <a:gd name="T14" fmla="*/ 41 w 74"/>
                <a:gd name="T15" fmla="*/ 13 h 73"/>
                <a:gd name="T16" fmla="*/ 42 w 74"/>
                <a:gd name="T17" fmla="*/ 20 h 73"/>
                <a:gd name="T18" fmla="*/ 47 w 74"/>
                <a:gd name="T19" fmla="*/ 27 h 73"/>
                <a:gd name="T20" fmla="*/ 60 w 74"/>
                <a:gd name="T21" fmla="*/ 14 h 73"/>
                <a:gd name="T22" fmla="*/ 15 w 74"/>
                <a:gd name="T23" fmla="*/ 50 h 73"/>
                <a:gd name="T24" fmla="*/ 48 w 74"/>
                <a:gd name="T25" fmla="*/ 9 h 73"/>
                <a:gd name="T26" fmla="*/ 63 w 74"/>
                <a:gd name="T27" fmla="*/ 21 h 73"/>
                <a:gd name="T28" fmla="*/ 68 w 74"/>
                <a:gd name="T29" fmla="*/ 37 h 73"/>
                <a:gd name="T30" fmla="*/ 30 w 74"/>
                <a:gd name="T31" fmla="*/ 63 h 73"/>
                <a:gd name="T32" fmla="*/ 17 w 74"/>
                <a:gd name="T33" fmla="*/ 71 h 73"/>
                <a:gd name="T34" fmla="*/ 7 w 74"/>
                <a:gd name="T35" fmla="*/ 53 h 73"/>
                <a:gd name="T36" fmla="*/ 30 w 74"/>
                <a:gd name="T37" fmla="*/ 14 h 73"/>
                <a:gd name="T38" fmla="*/ 65 w 74"/>
                <a:gd name="T39" fmla="*/ 8 h 73"/>
                <a:gd name="T40" fmla="*/ 40 w 74"/>
                <a:gd name="T41" fmla="*/ 34 h 73"/>
                <a:gd name="T42" fmla="*/ 28 w 74"/>
                <a:gd name="T43" fmla="*/ 24 h 73"/>
                <a:gd name="T44" fmla="*/ 25 w 74"/>
                <a:gd name="T45" fmla="*/ 30 h 73"/>
                <a:gd name="T46" fmla="*/ 32 w 74"/>
                <a:gd name="T47" fmla="*/ 42 h 73"/>
                <a:gd name="T48" fmla="*/ 44 w 74"/>
                <a:gd name="T49" fmla="*/ 49 h 73"/>
                <a:gd name="T50" fmla="*/ 14 w 74"/>
                <a:gd name="T51" fmla="*/ 69 h 73"/>
                <a:gd name="T52" fmla="*/ 11 w 74"/>
                <a:gd name="T53" fmla="*/ 68 h 73"/>
                <a:gd name="T54" fmla="*/ 4 w 74"/>
                <a:gd name="T55" fmla="*/ 61 h 73"/>
                <a:gd name="T56" fmla="*/ 14 w 74"/>
                <a:gd name="T57" fmla="*/ 69 h 73"/>
                <a:gd name="T58" fmla="*/ 20 w 74"/>
                <a:gd name="T59" fmla="*/ 63 h 73"/>
                <a:gd name="T60" fmla="*/ 13 w 74"/>
                <a:gd name="T61" fmla="*/ 58 h 73"/>
                <a:gd name="T62" fmla="*/ 10 w 74"/>
                <a:gd name="T63" fmla="*/ 53 h 73"/>
                <a:gd name="T64" fmla="*/ 6 w 74"/>
                <a:gd name="T65" fmla="*/ 60 h 73"/>
                <a:gd name="T66" fmla="*/ 21 w 74"/>
                <a:gd name="T67" fmla="*/ 61 h 73"/>
                <a:gd name="T68" fmla="*/ 33 w 74"/>
                <a:gd name="T69" fmla="*/ 46 h 73"/>
                <a:gd name="T70" fmla="*/ 26 w 74"/>
                <a:gd name="T71" fmla="*/ 39 h 73"/>
                <a:gd name="T72" fmla="*/ 24 w 74"/>
                <a:gd name="T73" fmla="*/ 32 h 73"/>
                <a:gd name="T74" fmla="*/ 12 w 74"/>
                <a:gd name="T75" fmla="*/ 52 h 73"/>
                <a:gd name="T76" fmla="*/ 16 w 74"/>
                <a:gd name="T77" fmla="*/ 58 h 73"/>
                <a:gd name="T78" fmla="*/ 33 w 74"/>
                <a:gd name="T79" fmla="*/ 18 h 73"/>
                <a:gd name="T80" fmla="*/ 59 w 74"/>
                <a:gd name="T81" fmla="*/ 41 h 73"/>
                <a:gd name="T82" fmla="*/ 59 w 74"/>
                <a:gd name="T83" fmla="*/ 38 h 73"/>
                <a:gd name="T84" fmla="*/ 53 w 74"/>
                <a:gd name="T85" fmla="*/ 37 h 73"/>
                <a:gd name="T86" fmla="*/ 48 w 74"/>
                <a:gd name="T87" fmla="*/ 34 h 73"/>
                <a:gd name="T88" fmla="*/ 40 w 74"/>
                <a:gd name="T89" fmla="*/ 27 h 73"/>
                <a:gd name="T90" fmla="*/ 63 w 74"/>
                <a:gd name="T91" fmla="*/ 36 h 73"/>
                <a:gd name="T92" fmla="*/ 70 w 74"/>
                <a:gd name="T93" fmla="*/ 23 h 73"/>
                <a:gd name="T94" fmla="*/ 39 w 74"/>
                <a:gd name="T95" fmla="*/ 8 h 73"/>
                <a:gd name="T96" fmla="*/ 38 w 74"/>
                <a:gd name="T97" fmla="*/ 14 h 73"/>
                <a:gd name="T98" fmla="*/ 40 w 74"/>
                <a:gd name="T99" fmla="*/ 22 h 73"/>
                <a:gd name="T100" fmla="*/ 60 w 74"/>
                <a:gd name="T101" fmla="*/ 3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4" h="73">
                  <a:moveTo>
                    <a:pt x="64" y="22"/>
                  </a:moveTo>
                  <a:cubicBezTo>
                    <a:pt x="64" y="22"/>
                    <a:pt x="65" y="23"/>
                    <a:pt x="65" y="23"/>
                  </a:cubicBezTo>
                  <a:cubicBezTo>
                    <a:pt x="66" y="25"/>
                    <a:pt x="66" y="27"/>
                    <a:pt x="65" y="29"/>
                  </a:cubicBezTo>
                  <a:cubicBezTo>
                    <a:pt x="65" y="29"/>
                    <a:pt x="65" y="30"/>
                    <a:pt x="64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3" y="30"/>
                    <a:pt x="63" y="29"/>
                    <a:pt x="63" y="29"/>
                  </a:cubicBezTo>
                  <a:cubicBezTo>
                    <a:pt x="64" y="27"/>
                    <a:pt x="63" y="25"/>
                    <a:pt x="63" y="24"/>
                  </a:cubicBezTo>
                  <a:cubicBezTo>
                    <a:pt x="63" y="23"/>
                    <a:pt x="63" y="23"/>
                    <a:pt x="64" y="22"/>
                  </a:cubicBezTo>
                  <a:close/>
                  <a:moveTo>
                    <a:pt x="67" y="32"/>
                  </a:moveTo>
                  <a:cubicBezTo>
                    <a:pt x="65" y="34"/>
                    <a:pt x="63" y="35"/>
                    <a:pt x="60" y="35"/>
                  </a:cubicBezTo>
                  <a:cubicBezTo>
                    <a:pt x="56" y="35"/>
                    <a:pt x="51" y="33"/>
                    <a:pt x="47" y="30"/>
                  </a:cubicBezTo>
                  <a:cubicBezTo>
                    <a:pt x="47" y="29"/>
                    <a:pt x="46" y="29"/>
                    <a:pt x="46" y="28"/>
                  </a:cubicBezTo>
                  <a:cubicBezTo>
                    <a:pt x="45" y="27"/>
                    <a:pt x="44" y="27"/>
                    <a:pt x="43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2" y="24"/>
                    <a:pt x="42" y="24"/>
                    <a:pt x="41" y="23"/>
                  </a:cubicBezTo>
                  <a:cubicBezTo>
                    <a:pt x="41" y="23"/>
                    <a:pt x="41" y="22"/>
                    <a:pt x="41" y="22"/>
                  </a:cubicBezTo>
                  <a:cubicBezTo>
                    <a:pt x="41" y="21"/>
                    <a:pt x="40" y="21"/>
                    <a:pt x="40" y="20"/>
                  </a:cubicBezTo>
                  <a:cubicBezTo>
                    <a:pt x="40" y="20"/>
                    <a:pt x="40" y="19"/>
                    <a:pt x="40" y="19"/>
                  </a:cubicBezTo>
                  <a:cubicBezTo>
                    <a:pt x="40" y="18"/>
                    <a:pt x="39" y="18"/>
                    <a:pt x="39" y="17"/>
                  </a:cubicBezTo>
                  <a:cubicBezTo>
                    <a:pt x="39" y="17"/>
                    <a:pt x="39" y="16"/>
                    <a:pt x="39" y="16"/>
                  </a:cubicBezTo>
                  <a:cubicBezTo>
                    <a:pt x="39" y="15"/>
                    <a:pt x="39" y="15"/>
                    <a:pt x="39" y="14"/>
                  </a:cubicBezTo>
                  <a:cubicBezTo>
                    <a:pt x="39" y="14"/>
                    <a:pt x="39" y="13"/>
                    <a:pt x="39" y="13"/>
                  </a:cubicBezTo>
                  <a:cubicBezTo>
                    <a:pt x="39" y="13"/>
                    <a:pt x="39" y="12"/>
                    <a:pt x="39" y="12"/>
                  </a:cubicBezTo>
                  <a:cubicBezTo>
                    <a:pt x="39" y="11"/>
                    <a:pt x="40" y="11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9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7"/>
                    <a:pt x="41" y="7"/>
                    <a:pt x="42" y="7"/>
                  </a:cubicBezTo>
                  <a:cubicBezTo>
                    <a:pt x="43" y="5"/>
                    <a:pt x="46" y="4"/>
                    <a:pt x="49" y="4"/>
                  </a:cubicBezTo>
                  <a:cubicBezTo>
                    <a:pt x="54" y="4"/>
                    <a:pt x="59" y="7"/>
                    <a:pt x="63" y="11"/>
                  </a:cubicBezTo>
                  <a:cubicBezTo>
                    <a:pt x="70" y="18"/>
                    <a:pt x="72" y="27"/>
                    <a:pt x="67" y="32"/>
                  </a:cubicBezTo>
                  <a:close/>
                  <a:moveTo>
                    <a:pt x="60" y="14"/>
                  </a:moveTo>
                  <a:cubicBezTo>
                    <a:pt x="57" y="10"/>
                    <a:pt x="52" y="8"/>
                    <a:pt x="48" y="8"/>
                  </a:cubicBezTo>
                  <a:cubicBezTo>
                    <a:pt x="46" y="8"/>
                    <a:pt x="44" y="8"/>
                    <a:pt x="43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10"/>
                    <a:pt x="42" y="10"/>
                    <a:pt x="42" y="11"/>
                  </a:cubicBezTo>
                  <a:cubicBezTo>
                    <a:pt x="42" y="11"/>
                    <a:pt x="41" y="11"/>
                    <a:pt x="41" y="11"/>
                  </a:cubicBezTo>
                  <a:cubicBezTo>
                    <a:pt x="41" y="12"/>
                    <a:pt x="41" y="12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4"/>
                    <a:pt x="41" y="14"/>
                    <a:pt x="41" y="15"/>
                  </a:cubicBezTo>
                  <a:cubicBezTo>
                    <a:pt x="41" y="15"/>
                    <a:pt x="41" y="15"/>
                    <a:pt x="41" y="16"/>
                  </a:cubicBezTo>
                  <a:cubicBezTo>
                    <a:pt x="41" y="16"/>
                    <a:pt x="41" y="17"/>
                    <a:pt x="41" y="17"/>
                  </a:cubicBezTo>
                  <a:cubicBezTo>
                    <a:pt x="41" y="17"/>
                    <a:pt x="41" y="18"/>
                    <a:pt x="42" y="18"/>
                  </a:cubicBezTo>
                  <a:cubicBezTo>
                    <a:pt x="42" y="18"/>
                    <a:pt x="42" y="19"/>
                    <a:pt x="42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3" y="21"/>
                    <a:pt x="43" y="22"/>
                    <a:pt x="43" y="22"/>
                  </a:cubicBezTo>
                  <a:cubicBezTo>
                    <a:pt x="44" y="22"/>
                    <a:pt x="44" y="23"/>
                    <a:pt x="44" y="23"/>
                  </a:cubicBezTo>
                  <a:cubicBezTo>
                    <a:pt x="44" y="24"/>
                    <a:pt x="45" y="24"/>
                    <a:pt x="45" y="25"/>
                  </a:cubicBezTo>
                  <a:cubicBezTo>
                    <a:pt x="46" y="25"/>
                    <a:pt x="46" y="26"/>
                    <a:pt x="47" y="27"/>
                  </a:cubicBezTo>
                  <a:cubicBezTo>
                    <a:pt x="48" y="28"/>
                    <a:pt x="49" y="29"/>
                    <a:pt x="50" y="29"/>
                  </a:cubicBezTo>
                  <a:cubicBezTo>
                    <a:pt x="53" y="32"/>
                    <a:pt x="57" y="33"/>
                    <a:pt x="60" y="33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2" y="33"/>
                    <a:pt x="63" y="32"/>
                    <a:pt x="65" y="31"/>
                  </a:cubicBezTo>
                  <a:cubicBezTo>
                    <a:pt x="68" y="27"/>
                    <a:pt x="66" y="19"/>
                    <a:pt x="60" y="14"/>
                  </a:cubicBezTo>
                  <a:close/>
                  <a:moveTo>
                    <a:pt x="24" y="37"/>
                  </a:moveTo>
                  <a:cubicBezTo>
                    <a:pt x="24" y="37"/>
                    <a:pt x="23" y="37"/>
                    <a:pt x="23" y="37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3" y="49"/>
                    <a:pt x="14" y="50"/>
                    <a:pt x="14" y="50"/>
                  </a:cubicBezTo>
                  <a:cubicBezTo>
                    <a:pt x="14" y="50"/>
                    <a:pt x="14" y="50"/>
                    <a:pt x="15" y="50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5" y="38"/>
                    <a:pt x="25" y="37"/>
                    <a:pt x="24" y="37"/>
                  </a:cubicBezTo>
                  <a:close/>
                  <a:moveTo>
                    <a:pt x="49" y="9"/>
                  </a:moveTo>
                  <a:cubicBezTo>
                    <a:pt x="49" y="8"/>
                    <a:pt x="48" y="9"/>
                    <a:pt x="48" y="9"/>
                  </a:cubicBezTo>
                  <a:cubicBezTo>
                    <a:pt x="48" y="10"/>
                    <a:pt x="48" y="10"/>
                    <a:pt x="49" y="11"/>
                  </a:cubicBezTo>
                  <a:cubicBezTo>
                    <a:pt x="52" y="11"/>
                    <a:pt x="56" y="13"/>
                    <a:pt x="58" y="16"/>
                  </a:cubicBezTo>
                  <a:cubicBezTo>
                    <a:pt x="60" y="17"/>
                    <a:pt x="61" y="19"/>
                    <a:pt x="62" y="21"/>
                  </a:cubicBezTo>
                  <a:cubicBezTo>
                    <a:pt x="62" y="21"/>
                    <a:pt x="63" y="21"/>
                    <a:pt x="63" y="21"/>
                  </a:cubicBezTo>
                  <a:cubicBezTo>
                    <a:pt x="63" y="21"/>
                    <a:pt x="63" y="21"/>
                    <a:pt x="63" y="21"/>
                  </a:cubicBezTo>
                  <a:cubicBezTo>
                    <a:pt x="64" y="21"/>
                    <a:pt x="64" y="20"/>
                    <a:pt x="64" y="20"/>
                  </a:cubicBezTo>
                  <a:cubicBezTo>
                    <a:pt x="63" y="18"/>
                    <a:pt x="61" y="16"/>
                    <a:pt x="60" y="14"/>
                  </a:cubicBezTo>
                  <a:cubicBezTo>
                    <a:pt x="57" y="11"/>
                    <a:pt x="53" y="9"/>
                    <a:pt x="49" y="9"/>
                  </a:cubicBezTo>
                  <a:close/>
                  <a:moveTo>
                    <a:pt x="70" y="36"/>
                  </a:moveTo>
                  <a:cubicBezTo>
                    <a:pt x="69" y="36"/>
                    <a:pt x="69" y="37"/>
                    <a:pt x="68" y="37"/>
                  </a:cubicBezTo>
                  <a:cubicBezTo>
                    <a:pt x="61" y="43"/>
                    <a:pt x="61" y="43"/>
                    <a:pt x="61" y="43"/>
                  </a:cubicBezTo>
                  <a:cubicBezTo>
                    <a:pt x="61" y="43"/>
                    <a:pt x="60" y="44"/>
                    <a:pt x="60" y="44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2" y="51"/>
                    <a:pt x="48" y="52"/>
                    <a:pt x="44" y="52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28" y="64"/>
                    <a:pt x="26" y="65"/>
                    <a:pt x="24" y="65"/>
                  </a:cubicBezTo>
                  <a:cubicBezTo>
                    <a:pt x="24" y="65"/>
                    <a:pt x="24" y="65"/>
                    <a:pt x="24" y="65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20" y="68"/>
                    <a:pt x="20" y="69"/>
                    <a:pt x="19" y="69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2"/>
                    <a:pt x="14" y="73"/>
                    <a:pt x="12" y="73"/>
                  </a:cubicBezTo>
                  <a:cubicBezTo>
                    <a:pt x="10" y="73"/>
                    <a:pt x="7" y="71"/>
                    <a:pt x="4" y="69"/>
                  </a:cubicBezTo>
                  <a:cubicBezTo>
                    <a:pt x="0" y="65"/>
                    <a:pt x="0" y="59"/>
                    <a:pt x="3" y="56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5" y="54"/>
                    <a:pt x="6" y="53"/>
                    <a:pt x="7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7"/>
                    <a:pt x="10" y="45"/>
                    <a:pt x="11" y="4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2" y="25"/>
                    <a:pt x="23" y="22"/>
                    <a:pt x="25" y="20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3"/>
                    <a:pt x="31" y="13"/>
                    <a:pt x="31" y="13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5"/>
                    <a:pt x="38" y="4"/>
                    <a:pt x="38" y="4"/>
                  </a:cubicBezTo>
                  <a:cubicBezTo>
                    <a:pt x="41" y="1"/>
                    <a:pt x="44" y="0"/>
                    <a:pt x="48" y="0"/>
                  </a:cubicBezTo>
                  <a:cubicBezTo>
                    <a:pt x="54" y="0"/>
                    <a:pt x="60" y="3"/>
                    <a:pt x="65" y="8"/>
                  </a:cubicBezTo>
                  <a:cubicBezTo>
                    <a:pt x="70" y="13"/>
                    <a:pt x="72" y="18"/>
                    <a:pt x="73" y="23"/>
                  </a:cubicBezTo>
                  <a:cubicBezTo>
                    <a:pt x="74" y="28"/>
                    <a:pt x="73" y="33"/>
                    <a:pt x="70" y="36"/>
                  </a:cubicBezTo>
                  <a:close/>
                  <a:moveTo>
                    <a:pt x="52" y="46"/>
                  </a:moveTo>
                  <a:cubicBezTo>
                    <a:pt x="57" y="43"/>
                    <a:pt x="57" y="43"/>
                    <a:pt x="57" y="43"/>
                  </a:cubicBezTo>
                  <a:cubicBezTo>
                    <a:pt x="50" y="42"/>
                    <a:pt x="44" y="39"/>
                    <a:pt x="40" y="34"/>
                  </a:cubicBezTo>
                  <a:cubicBezTo>
                    <a:pt x="36" y="31"/>
                    <a:pt x="34" y="26"/>
                    <a:pt x="32" y="22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8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7" y="25"/>
                    <a:pt x="27" y="25"/>
                    <a:pt x="28" y="24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19"/>
                    <a:pt x="31" y="18"/>
                    <a:pt x="31" y="17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6" y="24"/>
                    <a:pt x="25" y="26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6" y="32"/>
                    <a:pt x="26" y="34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8" y="37"/>
                    <a:pt x="28" y="38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40"/>
                    <a:pt x="31" y="41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3" y="43"/>
                    <a:pt x="33" y="44"/>
                    <a:pt x="34" y="45"/>
                  </a:cubicBezTo>
                  <a:cubicBezTo>
                    <a:pt x="34" y="45"/>
                    <a:pt x="35" y="45"/>
                    <a:pt x="35" y="45"/>
                  </a:cubicBezTo>
                  <a:cubicBezTo>
                    <a:pt x="38" y="47"/>
                    <a:pt x="41" y="48"/>
                    <a:pt x="44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5" y="49"/>
                    <a:pt x="45" y="49"/>
                    <a:pt x="46" y="49"/>
                  </a:cubicBezTo>
                  <a:cubicBezTo>
                    <a:pt x="48" y="49"/>
                    <a:pt x="51" y="48"/>
                    <a:pt x="52" y="46"/>
                  </a:cubicBezTo>
                  <a:close/>
                  <a:moveTo>
                    <a:pt x="14" y="69"/>
                  </a:moveTo>
                  <a:cubicBezTo>
                    <a:pt x="14" y="69"/>
                    <a:pt x="14" y="69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4" y="69"/>
                    <a:pt x="13" y="69"/>
                    <a:pt x="13" y="69"/>
                  </a:cubicBezTo>
                  <a:cubicBezTo>
                    <a:pt x="13" y="69"/>
                    <a:pt x="13" y="69"/>
                    <a:pt x="12" y="69"/>
                  </a:cubicBezTo>
                  <a:cubicBezTo>
                    <a:pt x="12" y="69"/>
                    <a:pt x="12" y="69"/>
                    <a:pt x="11" y="69"/>
                  </a:cubicBezTo>
                  <a:cubicBezTo>
                    <a:pt x="11" y="69"/>
                    <a:pt x="11" y="68"/>
                    <a:pt x="11" y="68"/>
                  </a:cubicBezTo>
                  <a:cubicBezTo>
                    <a:pt x="10" y="68"/>
                    <a:pt x="10" y="68"/>
                    <a:pt x="9" y="68"/>
                  </a:cubicBezTo>
                  <a:cubicBezTo>
                    <a:pt x="9" y="68"/>
                    <a:pt x="9" y="67"/>
                    <a:pt x="9" y="67"/>
                  </a:cubicBezTo>
                  <a:cubicBezTo>
                    <a:pt x="8" y="67"/>
                    <a:pt x="8" y="67"/>
                    <a:pt x="7" y="66"/>
                  </a:cubicBezTo>
                  <a:cubicBezTo>
                    <a:pt x="7" y="66"/>
                    <a:pt x="7" y="65"/>
                    <a:pt x="6" y="65"/>
                  </a:cubicBezTo>
                  <a:cubicBezTo>
                    <a:pt x="5" y="64"/>
                    <a:pt x="5" y="62"/>
                    <a:pt x="4" y="61"/>
                  </a:cubicBezTo>
                  <a:cubicBezTo>
                    <a:pt x="4" y="60"/>
                    <a:pt x="4" y="60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3" y="61"/>
                    <a:pt x="4" y="64"/>
                    <a:pt x="6" y="67"/>
                  </a:cubicBezTo>
                  <a:cubicBezTo>
                    <a:pt x="8" y="69"/>
                    <a:pt x="10" y="70"/>
                    <a:pt x="12" y="70"/>
                  </a:cubicBezTo>
                  <a:cubicBezTo>
                    <a:pt x="13" y="70"/>
                    <a:pt x="14" y="70"/>
                    <a:pt x="14" y="69"/>
                  </a:cubicBezTo>
                  <a:close/>
                  <a:moveTo>
                    <a:pt x="16" y="66"/>
                  </a:moveTo>
                  <a:cubicBezTo>
                    <a:pt x="18" y="65"/>
                    <a:pt x="18" y="65"/>
                    <a:pt x="18" y="65"/>
                  </a:cubicBezTo>
                  <a:cubicBezTo>
                    <a:pt x="18" y="65"/>
                    <a:pt x="19" y="65"/>
                    <a:pt x="19" y="65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19" y="62"/>
                    <a:pt x="19" y="62"/>
                    <a:pt x="18" y="62"/>
                  </a:cubicBezTo>
                  <a:cubicBezTo>
                    <a:pt x="18" y="62"/>
                    <a:pt x="17" y="62"/>
                    <a:pt x="17" y="61"/>
                  </a:cubicBezTo>
                  <a:cubicBezTo>
                    <a:pt x="17" y="61"/>
                    <a:pt x="16" y="61"/>
                    <a:pt x="16" y="61"/>
                  </a:cubicBezTo>
                  <a:cubicBezTo>
                    <a:pt x="16" y="60"/>
                    <a:pt x="15" y="60"/>
                    <a:pt x="14" y="59"/>
                  </a:cubicBezTo>
                  <a:cubicBezTo>
                    <a:pt x="14" y="59"/>
                    <a:pt x="13" y="58"/>
                    <a:pt x="13" y="58"/>
                  </a:cubicBezTo>
                  <a:cubicBezTo>
                    <a:pt x="13" y="57"/>
                    <a:pt x="12" y="57"/>
                    <a:pt x="12" y="57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55"/>
                    <a:pt x="11" y="55"/>
                    <a:pt x="11" y="55"/>
                  </a:cubicBezTo>
                  <a:cubicBezTo>
                    <a:pt x="11" y="55"/>
                    <a:pt x="11" y="54"/>
                    <a:pt x="11" y="54"/>
                  </a:cubicBezTo>
                  <a:cubicBezTo>
                    <a:pt x="11" y="54"/>
                    <a:pt x="11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6" y="58"/>
                    <a:pt x="6" y="59"/>
                    <a:pt x="6" y="60"/>
                  </a:cubicBezTo>
                  <a:cubicBezTo>
                    <a:pt x="7" y="62"/>
                    <a:pt x="7" y="63"/>
                    <a:pt x="9" y="65"/>
                  </a:cubicBezTo>
                  <a:cubicBezTo>
                    <a:pt x="10" y="66"/>
                    <a:pt x="12" y="67"/>
                    <a:pt x="14" y="67"/>
                  </a:cubicBezTo>
                  <a:cubicBezTo>
                    <a:pt x="15" y="67"/>
                    <a:pt x="16" y="67"/>
                    <a:pt x="16" y="66"/>
                  </a:cubicBezTo>
                  <a:close/>
                  <a:moveTo>
                    <a:pt x="21" y="61"/>
                  </a:moveTo>
                  <a:cubicBezTo>
                    <a:pt x="21" y="61"/>
                    <a:pt x="21" y="61"/>
                    <a:pt x="21" y="61"/>
                  </a:cubicBezTo>
                  <a:cubicBezTo>
                    <a:pt x="22" y="61"/>
                    <a:pt x="22" y="61"/>
                    <a:pt x="23" y="61"/>
                  </a:cubicBezTo>
                  <a:cubicBezTo>
                    <a:pt x="23" y="62"/>
                    <a:pt x="24" y="62"/>
                    <a:pt x="24" y="62"/>
                  </a:cubicBezTo>
                  <a:cubicBezTo>
                    <a:pt x="25" y="62"/>
                    <a:pt x="27" y="61"/>
                    <a:pt x="28" y="60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39" y="49"/>
                    <a:pt x="36" y="48"/>
                    <a:pt x="33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2" y="45"/>
                    <a:pt x="31" y="44"/>
                    <a:pt x="30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9" y="43"/>
                    <a:pt x="29" y="42"/>
                    <a:pt x="28" y="41"/>
                  </a:cubicBezTo>
                  <a:cubicBezTo>
                    <a:pt x="27" y="40"/>
                    <a:pt x="27" y="40"/>
                    <a:pt x="26" y="39"/>
                  </a:cubicBezTo>
                  <a:cubicBezTo>
                    <a:pt x="26" y="39"/>
                    <a:pt x="26" y="38"/>
                    <a:pt x="26" y="38"/>
                  </a:cubicBezTo>
                  <a:cubicBezTo>
                    <a:pt x="26" y="37"/>
                    <a:pt x="25" y="36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4"/>
                    <a:pt x="24" y="33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7"/>
                    <a:pt x="12" y="48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1"/>
                    <a:pt x="12" y="51"/>
                    <a:pt x="12" y="52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3"/>
                    <a:pt x="13" y="53"/>
                    <a:pt x="13" y="54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3" y="55"/>
                    <a:pt x="14" y="55"/>
                    <a:pt x="14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15" y="57"/>
                    <a:pt x="15" y="57"/>
                    <a:pt x="16" y="58"/>
                  </a:cubicBezTo>
                  <a:cubicBezTo>
                    <a:pt x="16" y="58"/>
                    <a:pt x="17" y="59"/>
                    <a:pt x="18" y="59"/>
                  </a:cubicBezTo>
                  <a:cubicBezTo>
                    <a:pt x="18" y="59"/>
                    <a:pt x="18" y="60"/>
                    <a:pt x="19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20" y="61"/>
                    <a:pt x="20" y="61"/>
                    <a:pt x="21" y="61"/>
                  </a:cubicBezTo>
                  <a:close/>
                  <a:moveTo>
                    <a:pt x="33" y="18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5" y="14"/>
                    <a:pt x="35" y="13"/>
                    <a:pt x="36" y="12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7"/>
                    <a:pt x="33" y="18"/>
                  </a:cubicBezTo>
                  <a:close/>
                  <a:moveTo>
                    <a:pt x="59" y="41"/>
                  </a:move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1" y="38"/>
                    <a:pt x="61" y="38"/>
                  </a:cubicBezTo>
                  <a:cubicBezTo>
                    <a:pt x="61" y="38"/>
                    <a:pt x="61" y="38"/>
                    <a:pt x="60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8"/>
                    <a:pt x="59" y="38"/>
                    <a:pt x="59" y="38"/>
                  </a:cubicBezTo>
                  <a:cubicBezTo>
                    <a:pt x="59" y="38"/>
                    <a:pt x="58" y="38"/>
                    <a:pt x="5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6" y="38"/>
                    <a:pt x="56" y="38"/>
                    <a:pt x="55" y="38"/>
                  </a:cubicBezTo>
                  <a:cubicBezTo>
                    <a:pt x="55" y="38"/>
                    <a:pt x="55" y="37"/>
                    <a:pt x="55" y="37"/>
                  </a:cubicBezTo>
                  <a:cubicBezTo>
                    <a:pt x="54" y="37"/>
                    <a:pt x="53" y="37"/>
                    <a:pt x="53" y="37"/>
                  </a:cubicBezTo>
                  <a:cubicBezTo>
                    <a:pt x="53" y="37"/>
                    <a:pt x="52" y="37"/>
                    <a:pt x="52" y="37"/>
                  </a:cubicBezTo>
                  <a:cubicBezTo>
                    <a:pt x="52" y="36"/>
                    <a:pt x="51" y="36"/>
                    <a:pt x="50" y="36"/>
                  </a:cubicBezTo>
                  <a:cubicBezTo>
                    <a:pt x="50" y="36"/>
                    <a:pt x="50" y="35"/>
                    <a:pt x="50" y="35"/>
                  </a:cubicBezTo>
                  <a:cubicBezTo>
                    <a:pt x="49" y="35"/>
                    <a:pt x="49" y="35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4"/>
                    <a:pt x="47" y="33"/>
                    <a:pt x="46" y="33"/>
                  </a:cubicBezTo>
                  <a:cubicBezTo>
                    <a:pt x="46" y="33"/>
                    <a:pt x="46" y="32"/>
                    <a:pt x="45" y="32"/>
                  </a:cubicBezTo>
                  <a:cubicBezTo>
                    <a:pt x="45" y="32"/>
                    <a:pt x="44" y="31"/>
                    <a:pt x="43" y="30"/>
                  </a:cubicBezTo>
                  <a:cubicBezTo>
                    <a:pt x="42" y="29"/>
                    <a:pt x="42" y="28"/>
                    <a:pt x="41" y="27"/>
                  </a:cubicBezTo>
                  <a:cubicBezTo>
                    <a:pt x="41" y="27"/>
                    <a:pt x="41" y="27"/>
                    <a:pt x="40" y="27"/>
                  </a:cubicBezTo>
                  <a:cubicBezTo>
                    <a:pt x="38" y="24"/>
                    <a:pt x="37" y="21"/>
                    <a:pt x="36" y="1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5" y="25"/>
                    <a:pt x="37" y="29"/>
                    <a:pt x="41" y="33"/>
                  </a:cubicBezTo>
                  <a:cubicBezTo>
                    <a:pt x="46" y="38"/>
                    <a:pt x="52" y="41"/>
                    <a:pt x="59" y="41"/>
                  </a:cubicBezTo>
                  <a:close/>
                  <a:moveTo>
                    <a:pt x="63" y="36"/>
                  </a:moveTo>
                  <a:cubicBezTo>
                    <a:pt x="64" y="36"/>
                    <a:pt x="64" y="36"/>
                    <a:pt x="64" y="36"/>
                  </a:cubicBezTo>
                  <a:cubicBezTo>
                    <a:pt x="65" y="36"/>
                    <a:pt x="66" y="35"/>
                    <a:pt x="66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70" y="31"/>
                    <a:pt x="71" y="27"/>
                    <a:pt x="70" y="23"/>
                  </a:cubicBezTo>
                  <a:cubicBezTo>
                    <a:pt x="70" y="19"/>
                    <a:pt x="67" y="14"/>
                    <a:pt x="63" y="10"/>
                  </a:cubicBezTo>
                  <a:cubicBezTo>
                    <a:pt x="59" y="6"/>
                    <a:pt x="53" y="3"/>
                    <a:pt x="48" y="3"/>
                  </a:cubicBezTo>
                  <a:cubicBezTo>
                    <a:pt x="45" y="3"/>
                    <a:pt x="42" y="4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7"/>
                    <a:pt x="39" y="7"/>
                    <a:pt x="39" y="8"/>
                  </a:cubicBezTo>
                  <a:cubicBezTo>
                    <a:pt x="39" y="8"/>
                    <a:pt x="39" y="9"/>
                    <a:pt x="38" y="9"/>
                  </a:cubicBezTo>
                  <a:cubicBezTo>
                    <a:pt x="38" y="9"/>
                    <a:pt x="38" y="10"/>
                    <a:pt x="38" y="10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2"/>
                    <a:pt x="38" y="12"/>
                    <a:pt x="38" y="13"/>
                  </a:cubicBezTo>
                  <a:cubicBezTo>
                    <a:pt x="38" y="13"/>
                    <a:pt x="38" y="14"/>
                    <a:pt x="38" y="14"/>
                  </a:cubicBezTo>
                  <a:cubicBezTo>
                    <a:pt x="38" y="15"/>
                    <a:pt x="38" y="15"/>
                    <a:pt x="38" y="16"/>
                  </a:cubicBezTo>
                  <a:cubicBezTo>
                    <a:pt x="38" y="16"/>
                    <a:pt x="38" y="17"/>
                    <a:pt x="38" y="17"/>
                  </a:cubicBezTo>
                  <a:cubicBezTo>
                    <a:pt x="38" y="18"/>
                    <a:pt x="38" y="18"/>
                    <a:pt x="38" y="19"/>
                  </a:cubicBezTo>
                  <a:cubicBezTo>
                    <a:pt x="39" y="19"/>
                    <a:pt x="39" y="20"/>
                    <a:pt x="39" y="20"/>
                  </a:cubicBezTo>
                  <a:cubicBezTo>
                    <a:pt x="39" y="21"/>
                    <a:pt x="39" y="21"/>
                    <a:pt x="40" y="22"/>
                  </a:cubicBezTo>
                  <a:cubicBezTo>
                    <a:pt x="40" y="22"/>
                    <a:pt x="40" y="23"/>
                    <a:pt x="40" y="23"/>
                  </a:cubicBezTo>
                  <a:cubicBezTo>
                    <a:pt x="41" y="24"/>
                    <a:pt x="41" y="24"/>
                    <a:pt x="41" y="25"/>
                  </a:cubicBezTo>
                  <a:cubicBezTo>
                    <a:pt x="42" y="25"/>
                    <a:pt x="42" y="26"/>
                    <a:pt x="42" y="26"/>
                  </a:cubicBezTo>
                  <a:cubicBezTo>
                    <a:pt x="43" y="27"/>
                    <a:pt x="44" y="28"/>
                    <a:pt x="45" y="29"/>
                  </a:cubicBezTo>
                  <a:cubicBezTo>
                    <a:pt x="49" y="34"/>
                    <a:pt x="55" y="36"/>
                    <a:pt x="60" y="36"/>
                  </a:cubicBezTo>
                  <a:cubicBezTo>
                    <a:pt x="61" y="36"/>
                    <a:pt x="62" y="36"/>
                    <a:pt x="63" y="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01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641763" y="1821873"/>
            <a:ext cx="58910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Easiest way to start a business through </a:t>
            </a:r>
            <a:r>
              <a: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Planner </a:t>
            </a:r>
            <a:r>
              <a:rPr kumimoji="0" lang="en-ID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-Template</a:t>
            </a:r>
            <a:endParaRPr kumimoji="0" lang="en-ID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51542" y="3129489"/>
            <a:ext cx="4863373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</a:t>
            </a:r>
            <a:r>
              <a:rPr lang="zh-CN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哪些城市</a:t>
            </a: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省份的旅游选择最多</a:t>
            </a:r>
            <a:endParaRPr lang="zh-CN" altLang="zh-CN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热门城市</a:t>
            </a: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景点的情况统计</a:t>
            </a:r>
            <a:endParaRPr lang="zh-CN" altLang="zh-CN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各省份的好评热门景点</a:t>
            </a:r>
            <a:endParaRPr lang="zh-CN" altLang="zh-CN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很热门但是评分不好的景点</a:t>
            </a:r>
            <a:endParaRPr lang="zh-CN" altLang="zh-CN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优惠力度最大的景点</a:t>
            </a:r>
            <a:endParaRPr lang="en-US" altLang="zh-CN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</a:t>
            </a: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各级别景区的门票价格的数据分析</a:t>
            </a:r>
            <a:endParaRPr kumimoji="0" lang="en-ID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28070" y="2680855"/>
            <a:ext cx="491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RESPONSIVE DESIGN FOR ALL BUSINESS</a:t>
            </a:r>
            <a:endParaRPr kumimoji="0" lang="en-ID" sz="1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2" name="Freeform 117"/>
          <p:cNvSpPr>
            <a:spLocks noEditPoints="1"/>
          </p:cNvSpPr>
          <p:nvPr/>
        </p:nvSpPr>
        <p:spPr bwMode="auto">
          <a:xfrm>
            <a:off x="8320188" y="5812687"/>
            <a:ext cx="296263" cy="294500"/>
          </a:xfrm>
          <a:custGeom>
            <a:avLst/>
            <a:gdLst>
              <a:gd name="T0" fmla="*/ 53 w 71"/>
              <a:gd name="T1" fmla="*/ 11 h 68"/>
              <a:gd name="T2" fmla="*/ 53 w 71"/>
              <a:gd name="T3" fmla="*/ 7 h 68"/>
              <a:gd name="T4" fmla="*/ 53 w 71"/>
              <a:gd name="T5" fmla="*/ 38 h 68"/>
              <a:gd name="T6" fmla="*/ 53 w 71"/>
              <a:gd name="T7" fmla="*/ 34 h 68"/>
              <a:gd name="T8" fmla="*/ 53 w 71"/>
              <a:gd name="T9" fmla="*/ 38 h 68"/>
              <a:gd name="T10" fmla="*/ 51 w 71"/>
              <a:gd name="T11" fmla="*/ 22 h 68"/>
              <a:gd name="T12" fmla="*/ 55 w 71"/>
              <a:gd name="T13" fmla="*/ 22 h 68"/>
              <a:gd name="T14" fmla="*/ 71 w 71"/>
              <a:gd name="T15" fmla="*/ 11 h 68"/>
              <a:gd name="T16" fmla="*/ 71 w 71"/>
              <a:gd name="T17" fmla="*/ 19 h 68"/>
              <a:gd name="T18" fmla="*/ 70 w 71"/>
              <a:gd name="T19" fmla="*/ 29 h 68"/>
              <a:gd name="T20" fmla="*/ 71 w 71"/>
              <a:gd name="T21" fmla="*/ 39 h 68"/>
              <a:gd name="T22" fmla="*/ 38 w 71"/>
              <a:gd name="T23" fmla="*/ 45 h 68"/>
              <a:gd name="T24" fmla="*/ 44 w 71"/>
              <a:gd name="T25" fmla="*/ 57 h 68"/>
              <a:gd name="T26" fmla="*/ 71 w 71"/>
              <a:gd name="T27" fmla="*/ 59 h 68"/>
              <a:gd name="T28" fmla="*/ 44 w 71"/>
              <a:gd name="T29" fmla="*/ 61 h 68"/>
              <a:gd name="T30" fmla="*/ 27 w 71"/>
              <a:gd name="T31" fmla="*/ 61 h 68"/>
              <a:gd name="T32" fmla="*/ 0 w 71"/>
              <a:gd name="T33" fmla="*/ 59 h 68"/>
              <a:gd name="T34" fmla="*/ 27 w 71"/>
              <a:gd name="T35" fmla="*/ 57 h 68"/>
              <a:gd name="T36" fmla="*/ 34 w 71"/>
              <a:gd name="T37" fmla="*/ 45 h 68"/>
              <a:gd name="T38" fmla="*/ 0 w 71"/>
              <a:gd name="T39" fmla="*/ 39 h 68"/>
              <a:gd name="T40" fmla="*/ 1 w 71"/>
              <a:gd name="T41" fmla="*/ 29 h 68"/>
              <a:gd name="T42" fmla="*/ 0 w 71"/>
              <a:gd name="T43" fmla="*/ 19 h 68"/>
              <a:gd name="T44" fmla="*/ 0 w 71"/>
              <a:gd name="T45" fmla="*/ 11 h 68"/>
              <a:gd name="T46" fmla="*/ 6 w 71"/>
              <a:gd name="T47" fmla="*/ 0 h 68"/>
              <a:gd name="T48" fmla="*/ 71 w 71"/>
              <a:gd name="T49" fmla="*/ 6 h 68"/>
              <a:gd name="T50" fmla="*/ 36 w 71"/>
              <a:gd name="T51" fmla="*/ 54 h 68"/>
              <a:gd name="T52" fmla="*/ 30 w 71"/>
              <a:gd name="T53" fmla="*/ 59 h 68"/>
              <a:gd name="T54" fmla="*/ 36 w 71"/>
              <a:gd name="T55" fmla="*/ 65 h 68"/>
              <a:gd name="T56" fmla="*/ 41 w 71"/>
              <a:gd name="T57" fmla="*/ 59 h 68"/>
              <a:gd name="T58" fmla="*/ 36 w 71"/>
              <a:gd name="T59" fmla="*/ 54 h 68"/>
              <a:gd name="T60" fmla="*/ 68 w 71"/>
              <a:gd name="T61" fmla="*/ 33 h 68"/>
              <a:gd name="T62" fmla="*/ 65 w 71"/>
              <a:gd name="T63" fmla="*/ 30 h 68"/>
              <a:gd name="T64" fmla="*/ 62 w 71"/>
              <a:gd name="T65" fmla="*/ 42 h 68"/>
              <a:gd name="T66" fmla="*/ 68 w 71"/>
              <a:gd name="T67" fmla="*/ 39 h 68"/>
              <a:gd name="T68" fmla="*/ 65 w 71"/>
              <a:gd name="T69" fmla="*/ 3 h 68"/>
              <a:gd name="T70" fmla="*/ 62 w 71"/>
              <a:gd name="T71" fmla="*/ 14 h 68"/>
              <a:gd name="T72" fmla="*/ 65 w 71"/>
              <a:gd name="T73" fmla="*/ 14 h 68"/>
              <a:gd name="T74" fmla="*/ 68 w 71"/>
              <a:gd name="T75" fmla="*/ 6 h 68"/>
              <a:gd name="T76" fmla="*/ 62 w 71"/>
              <a:gd name="T77" fmla="*/ 28 h 68"/>
              <a:gd name="T78" fmla="*/ 65 w 71"/>
              <a:gd name="T79" fmla="*/ 28 h 68"/>
              <a:gd name="T80" fmla="*/ 68 w 71"/>
              <a:gd name="T81" fmla="*/ 19 h 68"/>
              <a:gd name="T82" fmla="*/ 65 w 71"/>
              <a:gd name="T83" fmla="*/ 16 h 68"/>
              <a:gd name="T84" fmla="*/ 60 w 71"/>
              <a:gd name="T85" fmla="*/ 28 h 68"/>
              <a:gd name="T86" fmla="*/ 49 w 71"/>
              <a:gd name="T87" fmla="*/ 16 h 68"/>
              <a:gd name="T88" fmla="*/ 60 w 71"/>
              <a:gd name="T89" fmla="*/ 28 h 68"/>
              <a:gd name="T90" fmla="*/ 49 w 71"/>
              <a:gd name="T91" fmla="*/ 42 h 68"/>
              <a:gd name="T92" fmla="*/ 60 w 71"/>
              <a:gd name="T93" fmla="*/ 30 h 68"/>
              <a:gd name="T94" fmla="*/ 60 w 71"/>
              <a:gd name="T95" fmla="*/ 14 h 68"/>
              <a:gd name="T96" fmla="*/ 49 w 71"/>
              <a:gd name="T97" fmla="*/ 3 h 68"/>
              <a:gd name="T98" fmla="*/ 60 w 71"/>
              <a:gd name="T99" fmla="*/ 14 h 68"/>
              <a:gd name="T100" fmla="*/ 3 w 71"/>
              <a:gd name="T101" fmla="*/ 11 h 68"/>
              <a:gd name="T102" fmla="*/ 6 w 71"/>
              <a:gd name="T103" fmla="*/ 14 h 68"/>
              <a:gd name="T104" fmla="*/ 47 w 71"/>
              <a:gd name="T105" fmla="*/ 3 h 68"/>
              <a:gd name="T106" fmla="*/ 3 w 71"/>
              <a:gd name="T107" fmla="*/ 6 h 68"/>
              <a:gd name="T108" fmla="*/ 6 w 71"/>
              <a:gd name="T109" fmla="*/ 28 h 68"/>
              <a:gd name="T110" fmla="*/ 47 w 71"/>
              <a:gd name="T111" fmla="*/ 16 h 68"/>
              <a:gd name="T112" fmla="*/ 6 w 71"/>
              <a:gd name="T113" fmla="*/ 16 h 68"/>
              <a:gd name="T114" fmla="*/ 3 w 71"/>
              <a:gd name="T115" fmla="*/ 25 h 68"/>
              <a:gd name="T116" fmla="*/ 3 w 71"/>
              <a:gd name="T117" fmla="*/ 39 h 68"/>
              <a:gd name="T118" fmla="*/ 48 w 71"/>
              <a:gd name="T119" fmla="*/ 42 h 68"/>
              <a:gd name="T120" fmla="*/ 47 w 71"/>
              <a:gd name="T121" fmla="*/ 30 h 68"/>
              <a:gd name="T122" fmla="*/ 6 w 71"/>
              <a:gd name="T123" fmla="*/ 30 h 68"/>
              <a:gd name="T124" fmla="*/ 3 w 71"/>
              <a:gd name="T125" fmla="*/ 39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1" h="68">
                <a:moveTo>
                  <a:pt x="55" y="9"/>
                </a:moveTo>
                <a:cubicBezTo>
                  <a:pt x="55" y="10"/>
                  <a:pt x="54" y="11"/>
                  <a:pt x="53" y="11"/>
                </a:cubicBezTo>
                <a:cubicBezTo>
                  <a:pt x="52" y="11"/>
                  <a:pt x="51" y="10"/>
                  <a:pt x="51" y="9"/>
                </a:cubicBezTo>
                <a:cubicBezTo>
                  <a:pt x="51" y="8"/>
                  <a:pt x="52" y="7"/>
                  <a:pt x="53" y="7"/>
                </a:cubicBezTo>
                <a:cubicBezTo>
                  <a:pt x="54" y="7"/>
                  <a:pt x="55" y="8"/>
                  <a:pt x="55" y="9"/>
                </a:cubicBezTo>
                <a:close/>
                <a:moveTo>
                  <a:pt x="53" y="38"/>
                </a:moveTo>
                <a:cubicBezTo>
                  <a:pt x="54" y="38"/>
                  <a:pt x="55" y="37"/>
                  <a:pt x="55" y="36"/>
                </a:cubicBezTo>
                <a:cubicBezTo>
                  <a:pt x="55" y="35"/>
                  <a:pt x="54" y="34"/>
                  <a:pt x="53" y="34"/>
                </a:cubicBezTo>
                <a:cubicBezTo>
                  <a:pt x="52" y="34"/>
                  <a:pt x="51" y="35"/>
                  <a:pt x="51" y="36"/>
                </a:cubicBezTo>
                <a:cubicBezTo>
                  <a:pt x="51" y="37"/>
                  <a:pt x="52" y="38"/>
                  <a:pt x="53" y="38"/>
                </a:cubicBezTo>
                <a:close/>
                <a:moveTo>
                  <a:pt x="53" y="20"/>
                </a:moveTo>
                <a:cubicBezTo>
                  <a:pt x="52" y="20"/>
                  <a:pt x="51" y="21"/>
                  <a:pt x="51" y="22"/>
                </a:cubicBezTo>
                <a:cubicBezTo>
                  <a:pt x="51" y="23"/>
                  <a:pt x="52" y="24"/>
                  <a:pt x="53" y="24"/>
                </a:cubicBezTo>
                <a:cubicBezTo>
                  <a:pt x="54" y="24"/>
                  <a:pt x="55" y="23"/>
                  <a:pt x="55" y="22"/>
                </a:cubicBezTo>
                <a:cubicBezTo>
                  <a:pt x="55" y="21"/>
                  <a:pt x="54" y="20"/>
                  <a:pt x="53" y="20"/>
                </a:cubicBezTo>
                <a:close/>
                <a:moveTo>
                  <a:pt x="71" y="11"/>
                </a:moveTo>
                <a:cubicBezTo>
                  <a:pt x="71" y="13"/>
                  <a:pt x="71" y="14"/>
                  <a:pt x="70" y="15"/>
                </a:cubicBezTo>
                <a:cubicBezTo>
                  <a:pt x="71" y="17"/>
                  <a:pt x="71" y="18"/>
                  <a:pt x="71" y="19"/>
                </a:cubicBezTo>
                <a:cubicBezTo>
                  <a:pt x="71" y="25"/>
                  <a:pt x="71" y="25"/>
                  <a:pt x="71" y="25"/>
                </a:cubicBezTo>
                <a:cubicBezTo>
                  <a:pt x="71" y="26"/>
                  <a:pt x="71" y="28"/>
                  <a:pt x="70" y="29"/>
                </a:cubicBezTo>
                <a:cubicBezTo>
                  <a:pt x="71" y="30"/>
                  <a:pt x="71" y="31"/>
                  <a:pt x="71" y="33"/>
                </a:cubicBezTo>
                <a:cubicBezTo>
                  <a:pt x="71" y="39"/>
                  <a:pt x="71" y="39"/>
                  <a:pt x="71" y="39"/>
                </a:cubicBezTo>
                <a:cubicBezTo>
                  <a:pt x="71" y="42"/>
                  <a:pt x="69" y="45"/>
                  <a:pt x="65" y="45"/>
                </a:cubicBezTo>
                <a:cubicBezTo>
                  <a:pt x="38" y="45"/>
                  <a:pt x="38" y="45"/>
                  <a:pt x="38" y="45"/>
                </a:cubicBezTo>
                <a:cubicBezTo>
                  <a:pt x="38" y="51"/>
                  <a:pt x="38" y="51"/>
                  <a:pt x="38" y="51"/>
                </a:cubicBezTo>
                <a:cubicBezTo>
                  <a:pt x="41" y="52"/>
                  <a:pt x="43" y="54"/>
                  <a:pt x="44" y="57"/>
                </a:cubicBezTo>
                <a:cubicBezTo>
                  <a:pt x="69" y="57"/>
                  <a:pt x="69" y="57"/>
                  <a:pt x="69" y="57"/>
                </a:cubicBezTo>
                <a:cubicBezTo>
                  <a:pt x="70" y="57"/>
                  <a:pt x="71" y="58"/>
                  <a:pt x="71" y="59"/>
                </a:cubicBezTo>
                <a:cubicBezTo>
                  <a:pt x="71" y="60"/>
                  <a:pt x="70" y="61"/>
                  <a:pt x="69" y="61"/>
                </a:cubicBezTo>
                <a:cubicBezTo>
                  <a:pt x="44" y="61"/>
                  <a:pt x="44" y="61"/>
                  <a:pt x="44" y="61"/>
                </a:cubicBezTo>
                <a:cubicBezTo>
                  <a:pt x="43" y="65"/>
                  <a:pt x="40" y="68"/>
                  <a:pt x="36" y="68"/>
                </a:cubicBezTo>
                <a:cubicBezTo>
                  <a:pt x="31" y="68"/>
                  <a:pt x="28" y="65"/>
                  <a:pt x="27" y="61"/>
                </a:cubicBezTo>
                <a:cubicBezTo>
                  <a:pt x="2" y="61"/>
                  <a:pt x="2" y="61"/>
                  <a:pt x="2" y="61"/>
                </a:cubicBezTo>
                <a:cubicBezTo>
                  <a:pt x="1" y="61"/>
                  <a:pt x="0" y="60"/>
                  <a:pt x="0" y="59"/>
                </a:cubicBezTo>
                <a:cubicBezTo>
                  <a:pt x="0" y="58"/>
                  <a:pt x="1" y="57"/>
                  <a:pt x="2" y="57"/>
                </a:cubicBezTo>
                <a:cubicBezTo>
                  <a:pt x="27" y="57"/>
                  <a:pt x="27" y="57"/>
                  <a:pt x="27" y="57"/>
                </a:cubicBezTo>
                <a:cubicBezTo>
                  <a:pt x="28" y="54"/>
                  <a:pt x="30" y="52"/>
                  <a:pt x="34" y="51"/>
                </a:cubicBezTo>
                <a:cubicBezTo>
                  <a:pt x="34" y="45"/>
                  <a:pt x="34" y="45"/>
                  <a:pt x="34" y="45"/>
                </a:cubicBezTo>
                <a:cubicBezTo>
                  <a:pt x="6" y="45"/>
                  <a:pt x="6" y="45"/>
                  <a:pt x="6" y="45"/>
                </a:cubicBezTo>
                <a:cubicBezTo>
                  <a:pt x="3" y="45"/>
                  <a:pt x="0" y="42"/>
                  <a:pt x="0" y="39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0" y="30"/>
                  <a:pt x="1" y="29"/>
                </a:cubicBezTo>
                <a:cubicBezTo>
                  <a:pt x="0" y="28"/>
                  <a:pt x="0" y="26"/>
                  <a:pt x="0" y="2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0" y="17"/>
                  <a:pt x="1" y="15"/>
                </a:cubicBezTo>
                <a:cubicBezTo>
                  <a:pt x="0" y="14"/>
                  <a:pt x="0" y="13"/>
                  <a:pt x="0" y="11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9" y="0"/>
                  <a:pt x="71" y="3"/>
                  <a:pt x="71" y="6"/>
                </a:cubicBezTo>
                <a:lnTo>
                  <a:pt x="71" y="11"/>
                </a:lnTo>
                <a:close/>
                <a:moveTo>
                  <a:pt x="36" y="54"/>
                </a:moveTo>
                <a:cubicBezTo>
                  <a:pt x="33" y="54"/>
                  <a:pt x="31" y="55"/>
                  <a:pt x="30" y="57"/>
                </a:cubicBezTo>
                <a:cubicBezTo>
                  <a:pt x="30" y="58"/>
                  <a:pt x="30" y="59"/>
                  <a:pt x="30" y="59"/>
                </a:cubicBezTo>
                <a:cubicBezTo>
                  <a:pt x="30" y="60"/>
                  <a:pt x="30" y="61"/>
                  <a:pt x="30" y="61"/>
                </a:cubicBezTo>
                <a:cubicBezTo>
                  <a:pt x="31" y="64"/>
                  <a:pt x="33" y="65"/>
                  <a:pt x="36" y="65"/>
                </a:cubicBezTo>
                <a:cubicBezTo>
                  <a:pt x="38" y="65"/>
                  <a:pt x="40" y="64"/>
                  <a:pt x="41" y="61"/>
                </a:cubicBezTo>
                <a:cubicBezTo>
                  <a:pt x="41" y="61"/>
                  <a:pt x="41" y="60"/>
                  <a:pt x="41" y="59"/>
                </a:cubicBezTo>
                <a:cubicBezTo>
                  <a:pt x="41" y="59"/>
                  <a:pt x="41" y="58"/>
                  <a:pt x="41" y="57"/>
                </a:cubicBezTo>
                <a:cubicBezTo>
                  <a:pt x="40" y="55"/>
                  <a:pt x="38" y="54"/>
                  <a:pt x="36" y="54"/>
                </a:cubicBezTo>
                <a:close/>
                <a:moveTo>
                  <a:pt x="68" y="39"/>
                </a:moveTo>
                <a:cubicBezTo>
                  <a:pt x="68" y="33"/>
                  <a:pt x="68" y="33"/>
                  <a:pt x="68" y="33"/>
                </a:cubicBezTo>
                <a:cubicBezTo>
                  <a:pt x="68" y="31"/>
                  <a:pt x="67" y="30"/>
                  <a:pt x="65" y="30"/>
                </a:cubicBezTo>
                <a:cubicBezTo>
                  <a:pt x="65" y="30"/>
                  <a:pt x="65" y="30"/>
                  <a:pt x="65" y="30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42"/>
                  <a:pt x="62" y="42"/>
                  <a:pt x="62" y="42"/>
                </a:cubicBezTo>
                <a:cubicBezTo>
                  <a:pt x="65" y="42"/>
                  <a:pt x="65" y="42"/>
                  <a:pt x="65" y="42"/>
                </a:cubicBezTo>
                <a:cubicBezTo>
                  <a:pt x="67" y="42"/>
                  <a:pt x="68" y="40"/>
                  <a:pt x="68" y="39"/>
                </a:cubicBezTo>
                <a:close/>
                <a:moveTo>
                  <a:pt x="68" y="6"/>
                </a:moveTo>
                <a:cubicBezTo>
                  <a:pt x="68" y="4"/>
                  <a:pt x="67" y="3"/>
                  <a:pt x="65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2" y="14"/>
                  <a:pt x="62" y="14"/>
                  <a:pt x="62" y="14"/>
                </a:cubicBezTo>
                <a:cubicBezTo>
                  <a:pt x="65" y="14"/>
                  <a:pt x="65" y="14"/>
                  <a:pt x="65" y="14"/>
                </a:cubicBezTo>
                <a:cubicBezTo>
                  <a:pt x="65" y="14"/>
                  <a:pt x="65" y="14"/>
                  <a:pt x="65" y="14"/>
                </a:cubicBezTo>
                <a:cubicBezTo>
                  <a:pt x="67" y="14"/>
                  <a:pt x="68" y="13"/>
                  <a:pt x="68" y="11"/>
                </a:cubicBezTo>
                <a:lnTo>
                  <a:pt x="68" y="6"/>
                </a:lnTo>
                <a:close/>
                <a:moveTo>
                  <a:pt x="62" y="16"/>
                </a:moveTo>
                <a:cubicBezTo>
                  <a:pt x="62" y="28"/>
                  <a:pt x="62" y="28"/>
                  <a:pt x="62" y="28"/>
                </a:cubicBezTo>
                <a:cubicBezTo>
                  <a:pt x="65" y="28"/>
                  <a:pt x="65" y="28"/>
                  <a:pt x="65" y="28"/>
                </a:cubicBezTo>
                <a:cubicBezTo>
                  <a:pt x="65" y="28"/>
                  <a:pt x="65" y="28"/>
                  <a:pt x="65" y="28"/>
                </a:cubicBezTo>
                <a:cubicBezTo>
                  <a:pt x="67" y="28"/>
                  <a:pt x="68" y="27"/>
                  <a:pt x="68" y="25"/>
                </a:cubicBezTo>
                <a:cubicBezTo>
                  <a:pt x="68" y="19"/>
                  <a:pt x="68" y="19"/>
                  <a:pt x="68" y="19"/>
                </a:cubicBezTo>
                <a:cubicBezTo>
                  <a:pt x="68" y="18"/>
                  <a:pt x="67" y="16"/>
                  <a:pt x="65" y="16"/>
                </a:cubicBezTo>
                <a:cubicBezTo>
                  <a:pt x="65" y="16"/>
                  <a:pt x="65" y="16"/>
                  <a:pt x="65" y="16"/>
                </a:cubicBezTo>
                <a:lnTo>
                  <a:pt x="62" y="16"/>
                </a:lnTo>
                <a:close/>
                <a:moveTo>
                  <a:pt x="60" y="28"/>
                </a:moveTo>
                <a:cubicBezTo>
                  <a:pt x="60" y="16"/>
                  <a:pt x="60" y="16"/>
                  <a:pt x="60" y="16"/>
                </a:cubicBezTo>
                <a:cubicBezTo>
                  <a:pt x="49" y="16"/>
                  <a:pt x="49" y="16"/>
                  <a:pt x="49" y="16"/>
                </a:cubicBezTo>
                <a:cubicBezTo>
                  <a:pt x="49" y="28"/>
                  <a:pt x="49" y="28"/>
                  <a:pt x="49" y="28"/>
                </a:cubicBezTo>
                <a:lnTo>
                  <a:pt x="60" y="28"/>
                </a:lnTo>
                <a:close/>
                <a:moveTo>
                  <a:pt x="49" y="30"/>
                </a:moveTo>
                <a:cubicBezTo>
                  <a:pt x="49" y="42"/>
                  <a:pt x="49" y="42"/>
                  <a:pt x="49" y="42"/>
                </a:cubicBezTo>
                <a:cubicBezTo>
                  <a:pt x="60" y="42"/>
                  <a:pt x="60" y="42"/>
                  <a:pt x="60" y="42"/>
                </a:cubicBezTo>
                <a:cubicBezTo>
                  <a:pt x="60" y="30"/>
                  <a:pt x="60" y="30"/>
                  <a:pt x="60" y="30"/>
                </a:cubicBezTo>
                <a:lnTo>
                  <a:pt x="49" y="30"/>
                </a:lnTo>
                <a:close/>
                <a:moveTo>
                  <a:pt x="60" y="14"/>
                </a:moveTo>
                <a:cubicBezTo>
                  <a:pt x="60" y="3"/>
                  <a:pt x="60" y="3"/>
                  <a:pt x="60" y="3"/>
                </a:cubicBezTo>
                <a:cubicBezTo>
                  <a:pt x="49" y="3"/>
                  <a:pt x="49" y="3"/>
                  <a:pt x="49" y="3"/>
                </a:cubicBezTo>
                <a:cubicBezTo>
                  <a:pt x="49" y="14"/>
                  <a:pt x="49" y="14"/>
                  <a:pt x="49" y="14"/>
                </a:cubicBezTo>
                <a:lnTo>
                  <a:pt x="60" y="14"/>
                </a:lnTo>
                <a:close/>
                <a:moveTo>
                  <a:pt x="3" y="6"/>
                </a:moveTo>
                <a:cubicBezTo>
                  <a:pt x="3" y="11"/>
                  <a:pt x="3" y="11"/>
                  <a:pt x="3" y="11"/>
                </a:cubicBezTo>
                <a:cubicBezTo>
                  <a:pt x="3" y="13"/>
                  <a:pt x="4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3"/>
                  <a:pt x="47" y="3"/>
                  <a:pt x="47" y="3"/>
                </a:cubicBezTo>
                <a:cubicBezTo>
                  <a:pt x="6" y="3"/>
                  <a:pt x="6" y="3"/>
                  <a:pt x="6" y="3"/>
                </a:cubicBezTo>
                <a:cubicBezTo>
                  <a:pt x="4" y="3"/>
                  <a:pt x="3" y="4"/>
                  <a:pt x="3" y="6"/>
                </a:cubicBezTo>
                <a:close/>
                <a:moveTo>
                  <a:pt x="6" y="28"/>
                </a:moveTo>
                <a:cubicBezTo>
                  <a:pt x="6" y="28"/>
                  <a:pt x="6" y="28"/>
                  <a:pt x="6" y="28"/>
                </a:cubicBezTo>
                <a:cubicBezTo>
                  <a:pt x="47" y="28"/>
                  <a:pt x="47" y="28"/>
                  <a:pt x="47" y="28"/>
                </a:cubicBezTo>
                <a:cubicBezTo>
                  <a:pt x="47" y="16"/>
                  <a:pt x="47" y="16"/>
                  <a:pt x="47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4" y="16"/>
                  <a:pt x="3" y="18"/>
                  <a:pt x="3" y="19"/>
                </a:cubicBezTo>
                <a:cubicBezTo>
                  <a:pt x="3" y="25"/>
                  <a:pt x="3" y="25"/>
                  <a:pt x="3" y="25"/>
                </a:cubicBezTo>
                <a:cubicBezTo>
                  <a:pt x="3" y="27"/>
                  <a:pt x="4" y="28"/>
                  <a:pt x="6" y="28"/>
                </a:cubicBezTo>
                <a:close/>
                <a:moveTo>
                  <a:pt x="3" y="39"/>
                </a:moveTo>
                <a:cubicBezTo>
                  <a:pt x="3" y="40"/>
                  <a:pt x="4" y="42"/>
                  <a:pt x="6" y="42"/>
                </a:cubicBezTo>
                <a:cubicBezTo>
                  <a:pt x="48" y="42"/>
                  <a:pt x="48" y="42"/>
                  <a:pt x="48" y="42"/>
                </a:cubicBezTo>
                <a:cubicBezTo>
                  <a:pt x="48" y="41"/>
                  <a:pt x="47" y="41"/>
                  <a:pt x="47" y="41"/>
                </a:cubicBezTo>
                <a:cubicBezTo>
                  <a:pt x="47" y="30"/>
                  <a:pt x="47" y="30"/>
                  <a:pt x="47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4" y="30"/>
                  <a:pt x="3" y="31"/>
                  <a:pt x="3" y="33"/>
                </a:cubicBezTo>
                <a:lnTo>
                  <a:pt x="3" y="3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3" name="Freeform 118"/>
          <p:cNvSpPr>
            <a:spLocks noEditPoints="1"/>
          </p:cNvSpPr>
          <p:nvPr/>
        </p:nvSpPr>
        <p:spPr bwMode="auto">
          <a:xfrm>
            <a:off x="6887363" y="5815479"/>
            <a:ext cx="283920" cy="285684"/>
          </a:xfrm>
          <a:custGeom>
            <a:avLst/>
            <a:gdLst>
              <a:gd name="T0" fmla="*/ 7 w 68"/>
              <a:gd name="T1" fmla="*/ 0 h 66"/>
              <a:gd name="T2" fmla="*/ 0 w 68"/>
              <a:gd name="T3" fmla="*/ 40 h 66"/>
              <a:gd name="T4" fmla="*/ 32 w 68"/>
              <a:gd name="T5" fmla="*/ 47 h 66"/>
              <a:gd name="T6" fmla="*/ 27 w 68"/>
              <a:gd name="T7" fmla="*/ 57 h 66"/>
              <a:gd name="T8" fmla="*/ 6 w 68"/>
              <a:gd name="T9" fmla="*/ 59 h 66"/>
              <a:gd name="T10" fmla="*/ 27 w 68"/>
              <a:gd name="T11" fmla="*/ 61 h 66"/>
              <a:gd name="T12" fmla="*/ 41 w 68"/>
              <a:gd name="T13" fmla="*/ 61 h 66"/>
              <a:gd name="T14" fmla="*/ 62 w 68"/>
              <a:gd name="T15" fmla="*/ 59 h 66"/>
              <a:gd name="T16" fmla="*/ 41 w 68"/>
              <a:gd name="T17" fmla="*/ 57 h 66"/>
              <a:gd name="T18" fmla="*/ 36 w 68"/>
              <a:gd name="T19" fmla="*/ 47 h 66"/>
              <a:gd name="T20" fmla="*/ 68 w 68"/>
              <a:gd name="T21" fmla="*/ 40 h 66"/>
              <a:gd name="T22" fmla="*/ 61 w 68"/>
              <a:gd name="T23" fmla="*/ 0 h 66"/>
              <a:gd name="T24" fmla="*/ 38 w 68"/>
              <a:gd name="T25" fmla="*/ 58 h 66"/>
              <a:gd name="T26" fmla="*/ 38 w 68"/>
              <a:gd name="T27" fmla="*/ 60 h 66"/>
              <a:gd name="T28" fmla="*/ 38 w 68"/>
              <a:gd name="T29" fmla="*/ 61 h 66"/>
              <a:gd name="T30" fmla="*/ 31 w 68"/>
              <a:gd name="T31" fmla="*/ 61 h 66"/>
              <a:gd name="T32" fmla="*/ 30 w 68"/>
              <a:gd name="T33" fmla="*/ 60 h 66"/>
              <a:gd name="T34" fmla="*/ 30 w 68"/>
              <a:gd name="T35" fmla="*/ 58 h 66"/>
              <a:gd name="T36" fmla="*/ 31 w 68"/>
              <a:gd name="T37" fmla="*/ 57 h 66"/>
              <a:gd name="T38" fmla="*/ 38 w 68"/>
              <a:gd name="T39" fmla="*/ 57 h 66"/>
              <a:gd name="T40" fmla="*/ 61 w 68"/>
              <a:gd name="T41" fmla="*/ 3 h 66"/>
              <a:gd name="T42" fmla="*/ 65 w 68"/>
              <a:gd name="T43" fmla="*/ 40 h 66"/>
              <a:gd name="T44" fmla="*/ 7 w 68"/>
              <a:gd name="T45" fmla="*/ 44 h 66"/>
              <a:gd name="T46" fmla="*/ 3 w 68"/>
              <a:gd name="T47" fmla="*/ 7 h 66"/>
              <a:gd name="T48" fmla="*/ 7 w 68"/>
              <a:gd name="T49" fmla="*/ 41 h 66"/>
              <a:gd name="T50" fmla="*/ 63 w 68"/>
              <a:gd name="T51" fmla="*/ 40 h 66"/>
              <a:gd name="T52" fmla="*/ 62 w 68"/>
              <a:gd name="T53" fmla="*/ 10 h 66"/>
              <a:gd name="T54" fmla="*/ 6 w 68"/>
              <a:gd name="T55" fmla="*/ 11 h 66"/>
              <a:gd name="T56" fmla="*/ 7 w 68"/>
              <a:gd name="T57" fmla="*/ 41 h 66"/>
              <a:gd name="T58" fmla="*/ 61 w 68"/>
              <a:gd name="T59" fmla="*/ 12 h 66"/>
              <a:gd name="T60" fmla="*/ 8 w 68"/>
              <a:gd name="T61" fmla="*/ 39 h 66"/>
              <a:gd name="T62" fmla="*/ 6 w 68"/>
              <a:gd name="T63" fmla="*/ 6 h 66"/>
              <a:gd name="T64" fmla="*/ 9 w 68"/>
              <a:gd name="T65" fmla="*/ 6 h 66"/>
              <a:gd name="T66" fmla="*/ 6 w 68"/>
              <a:gd name="T67" fmla="*/ 6 h 66"/>
              <a:gd name="T68" fmla="*/ 12 w 68"/>
              <a:gd name="T69" fmla="*/ 5 h 66"/>
              <a:gd name="T70" fmla="*/ 12 w 68"/>
              <a:gd name="T71" fmla="*/ 8 h 66"/>
              <a:gd name="T72" fmla="*/ 16 w 68"/>
              <a:gd name="T73" fmla="*/ 6 h 66"/>
              <a:gd name="T74" fmla="*/ 19 w 68"/>
              <a:gd name="T75" fmla="*/ 6 h 66"/>
              <a:gd name="T76" fmla="*/ 16 w 68"/>
              <a:gd name="T77" fmla="*/ 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8" h="66">
                <a:moveTo>
                  <a:pt x="61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4"/>
                  <a:pt x="3" y="47"/>
                  <a:pt x="7" y="47"/>
                </a:cubicBezTo>
                <a:cubicBezTo>
                  <a:pt x="32" y="47"/>
                  <a:pt x="32" y="47"/>
                  <a:pt x="32" y="47"/>
                </a:cubicBezTo>
                <a:cubicBezTo>
                  <a:pt x="32" y="52"/>
                  <a:pt x="32" y="52"/>
                  <a:pt x="32" y="52"/>
                </a:cubicBezTo>
                <a:cubicBezTo>
                  <a:pt x="30" y="53"/>
                  <a:pt x="28" y="55"/>
                  <a:pt x="27" y="57"/>
                </a:cubicBezTo>
                <a:cubicBezTo>
                  <a:pt x="8" y="57"/>
                  <a:pt x="8" y="57"/>
                  <a:pt x="8" y="57"/>
                </a:cubicBezTo>
                <a:cubicBezTo>
                  <a:pt x="7" y="57"/>
                  <a:pt x="6" y="58"/>
                  <a:pt x="6" y="59"/>
                </a:cubicBezTo>
                <a:cubicBezTo>
                  <a:pt x="6" y="60"/>
                  <a:pt x="7" y="61"/>
                  <a:pt x="8" y="61"/>
                </a:cubicBezTo>
                <a:cubicBezTo>
                  <a:pt x="27" y="61"/>
                  <a:pt x="27" y="61"/>
                  <a:pt x="27" y="61"/>
                </a:cubicBezTo>
                <a:cubicBezTo>
                  <a:pt x="28" y="64"/>
                  <a:pt x="31" y="66"/>
                  <a:pt x="34" y="66"/>
                </a:cubicBezTo>
                <a:cubicBezTo>
                  <a:pt x="37" y="66"/>
                  <a:pt x="40" y="64"/>
                  <a:pt x="41" y="61"/>
                </a:cubicBezTo>
                <a:cubicBezTo>
                  <a:pt x="60" y="61"/>
                  <a:pt x="60" y="61"/>
                  <a:pt x="60" y="61"/>
                </a:cubicBezTo>
                <a:cubicBezTo>
                  <a:pt x="61" y="61"/>
                  <a:pt x="62" y="60"/>
                  <a:pt x="62" y="59"/>
                </a:cubicBezTo>
                <a:cubicBezTo>
                  <a:pt x="62" y="58"/>
                  <a:pt x="61" y="57"/>
                  <a:pt x="60" y="57"/>
                </a:cubicBezTo>
                <a:cubicBezTo>
                  <a:pt x="41" y="57"/>
                  <a:pt x="41" y="57"/>
                  <a:pt x="41" y="57"/>
                </a:cubicBezTo>
                <a:cubicBezTo>
                  <a:pt x="40" y="55"/>
                  <a:pt x="38" y="53"/>
                  <a:pt x="36" y="52"/>
                </a:cubicBezTo>
                <a:cubicBezTo>
                  <a:pt x="36" y="47"/>
                  <a:pt x="36" y="47"/>
                  <a:pt x="36" y="47"/>
                </a:cubicBezTo>
                <a:cubicBezTo>
                  <a:pt x="61" y="47"/>
                  <a:pt x="61" y="47"/>
                  <a:pt x="61" y="47"/>
                </a:cubicBezTo>
                <a:cubicBezTo>
                  <a:pt x="65" y="47"/>
                  <a:pt x="68" y="44"/>
                  <a:pt x="68" y="40"/>
                </a:cubicBezTo>
                <a:cubicBezTo>
                  <a:pt x="68" y="7"/>
                  <a:pt x="68" y="7"/>
                  <a:pt x="68" y="7"/>
                </a:cubicBezTo>
                <a:cubicBezTo>
                  <a:pt x="68" y="3"/>
                  <a:pt x="65" y="0"/>
                  <a:pt x="61" y="0"/>
                </a:cubicBezTo>
                <a:close/>
                <a:moveTo>
                  <a:pt x="38" y="57"/>
                </a:moveTo>
                <a:cubicBezTo>
                  <a:pt x="38" y="57"/>
                  <a:pt x="38" y="58"/>
                  <a:pt x="38" y="58"/>
                </a:cubicBezTo>
                <a:cubicBezTo>
                  <a:pt x="38" y="58"/>
                  <a:pt x="38" y="59"/>
                  <a:pt x="38" y="59"/>
                </a:cubicBezTo>
                <a:cubicBezTo>
                  <a:pt x="38" y="59"/>
                  <a:pt x="38" y="60"/>
                  <a:pt x="38" y="60"/>
                </a:cubicBezTo>
                <a:cubicBezTo>
                  <a:pt x="38" y="61"/>
                  <a:pt x="38" y="61"/>
                  <a:pt x="38" y="61"/>
                </a:cubicBezTo>
                <a:cubicBezTo>
                  <a:pt x="38" y="61"/>
                  <a:pt x="38" y="61"/>
                  <a:pt x="38" y="61"/>
                </a:cubicBezTo>
                <a:cubicBezTo>
                  <a:pt x="37" y="62"/>
                  <a:pt x="36" y="63"/>
                  <a:pt x="34" y="63"/>
                </a:cubicBezTo>
                <a:cubicBezTo>
                  <a:pt x="33" y="63"/>
                  <a:pt x="31" y="62"/>
                  <a:pt x="31" y="61"/>
                </a:cubicBezTo>
                <a:cubicBezTo>
                  <a:pt x="31" y="61"/>
                  <a:pt x="31" y="61"/>
                  <a:pt x="31" y="61"/>
                </a:cubicBezTo>
                <a:cubicBezTo>
                  <a:pt x="31" y="61"/>
                  <a:pt x="30" y="61"/>
                  <a:pt x="30" y="60"/>
                </a:cubicBezTo>
                <a:cubicBezTo>
                  <a:pt x="30" y="60"/>
                  <a:pt x="30" y="59"/>
                  <a:pt x="30" y="59"/>
                </a:cubicBezTo>
                <a:cubicBezTo>
                  <a:pt x="30" y="59"/>
                  <a:pt x="30" y="58"/>
                  <a:pt x="30" y="58"/>
                </a:cubicBezTo>
                <a:cubicBezTo>
                  <a:pt x="30" y="58"/>
                  <a:pt x="31" y="57"/>
                  <a:pt x="31" y="57"/>
                </a:cubicBezTo>
                <a:cubicBezTo>
                  <a:pt x="31" y="57"/>
                  <a:pt x="31" y="57"/>
                  <a:pt x="31" y="57"/>
                </a:cubicBezTo>
                <a:cubicBezTo>
                  <a:pt x="31" y="56"/>
                  <a:pt x="33" y="55"/>
                  <a:pt x="34" y="55"/>
                </a:cubicBezTo>
                <a:cubicBezTo>
                  <a:pt x="36" y="55"/>
                  <a:pt x="37" y="56"/>
                  <a:pt x="38" y="57"/>
                </a:cubicBezTo>
                <a:close/>
                <a:moveTo>
                  <a:pt x="7" y="3"/>
                </a:moveTo>
                <a:cubicBezTo>
                  <a:pt x="61" y="3"/>
                  <a:pt x="61" y="3"/>
                  <a:pt x="61" y="3"/>
                </a:cubicBezTo>
                <a:cubicBezTo>
                  <a:pt x="63" y="3"/>
                  <a:pt x="65" y="5"/>
                  <a:pt x="65" y="7"/>
                </a:cubicBezTo>
                <a:cubicBezTo>
                  <a:pt x="65" y="40"/>
                  <a:pt x="65" y="40"/>
                  <a:pt x="65" y="40"/>
                </a:cubicBezTo>
                <a:cubicBezTo>
                  <a:pt x="65" y="42"/>
                  <a:pt x="63" y="44"/>
                  <a:pt x="61" y="44"/>
                </a:cubicBezTo>
                <a:cubicBezTo>
                  <a:pt x="7" y="44"/>
                  <a:pt x="7" y="44"/>
                  <a:pt x="7" y="44"/>
                </a:cubicBezTo>
                <a:cubicBezTo>
                  <a:pt x="5" y="44"/>
                  <a:pt x="3" y="42"/>
                  <a:pt x="3" y="40"/>
                </a:cubicBezTo>
                <a:cubicBezTo>
                  <a:pt x="3" y="7"/>
                  <a:pt x="3" y="7"/>
                  <a:pt x="3" y="7"/>
                </a:cubicBezTo>
                <a:cubicBezTo>
                  <a:pt x="3" y="5"/>
                  <a:pt x="5" y="3"/>
                  <a:pt x="7" y="3"/>
                </a:cubicBezTo>
                <a:close/>
                <a:moveTo>
                  <a:pt x="7" y="41"/>
                </a:moveTo>
                <a:cubicBezTo>
                  <a:pt x="62" y="41"/>
                  <a:pt x="62" y="41"/>
                  <a:pt x="62" y="41"/>
                </a:cubicBezTo>
                <a:cubicBezTo>
                  <a:pt x="62" y="41"/>
                  <a:pt x="63" y="41"/>
                  <a:pt x="63" y="40"/>
                </a:cubicBezTo>
                <a:cubicBezTo>
                  <a:pt x="63" y="11"/>
                  <a:pt x="63" y="11"/>
                  <a:pt x="63" y="11"/>
                </a:cubicBezTo>
                <a:cubicBezTo>
                  <a:pt x="63" y="10"/>
                  <a:pt x="62" y="10"/>
                  <a:pt x="62" y="10"/>
                </a:cubicBezTo>
                <a:cubicBezTo>
                  <a:pt x="7" y="10"/>
                  <a:pt x="7" y="10"/>
                  <a:pt x="7" y="10"/>
                </a:cubicBezTo>
                <a:cubicBezTo>
                  <a:pt x="6" y="10"/>
                  <a:pt x="6" y="10"/>
                  <a:pt x="6" y="11"/>
                </a:cubicBezTo>
                <a:cubicBezTo>
                  <a:pt x="6" y="40"/>
                  <a:pt x="6" y="40"/>
                  <a:pt x="6" y="40"/>
                </a:cubicBezTo>
                <a:cubicBezTo>
                  <a:pt x="6" y="41"/>
                  <a:pt x="6" y="41"/>
                  <a:pt x="7" y="41"/>
                </a:cubicBezTo>
                <a:close/>
                <a:moveTo>
                  <a:pt x="8" y="12"/>
                </a:moveTo>
                <a:cubicBezTo>
                  <a:pt x="61" y="12"/>
                  <a:pt x="61" y="12"/>
                  <a:pt x="61" y="12"/>
                </a:cubicBezTo>
                <a:cubicBezTo>
                  <a:pt x="61" y="39"/>
                  <a:pt x="61" y="39"/>
                  <a:pt x="61" y="39"/>
                </a:cubicBezTo>
                <a:cubicBezTo>
                  <a:pt x="8" y="39"/>
                  <a:pt x="8" y="39"/>
                  <a:pt x="8" y="39"/>
                </a:cubicBezTo>
                <a:lnTo>
                  <a:pt x="8" y="12"/>
                </a:lnTo>
                <a:close/>
                <a:moveTo>
                  <a:pt x="6" y="6"/>
                </a:moveTo>
                <a:cubicBezTo>
                  <a:pt x="6" y="5"/>
                  <a:pt x="6" y="5"/>
                  <a:pt x="7" y="5"/>
                </a:cubicBezTo>
                <a:cubicBezTo>
                  <a:pt x="8" y="5"/>
                  <a:pt x="9" y="5"/>
                  <a:pt x="9" y="6"/>
                </a:cubicBezTo>
                <a:cubicBezTo>
                  <a:pt x="9" y="7"/>
                  <a:pt x="8" y="8"/>
                  <a:pt x="7" y="8"/>
                </a:cubicBezTo>
                <a:cubicBezTo>
                  <a:pt x="6" y="8"/>
                  <a:pt x="6" y="7"/>
                  <a:pt x="6" y="6"/>
                </a:cubicBezTo>
                <a:close/>
                <a:moveTo>
                  <a:pt x="11" y="6"/>
                </a:moveTo>
                <a:cubicBezTo>
                  <a:pt x="11" y="5"/>
                  <a:pt x="11" y="5"/>
                  <a:pt x="12" y="5"/>
                </a:cubicBezTo>
                <a:cubicBezTo>
                  <a:pt x="13" y="5"/>
                  <a:pt x="14" y="5"/>
                  <a:pt x="14" y="6"/>
                </a:cubicBezTo>
                <a:cubicBezTo>
                  <a:pt x="14" y="7"/>
                  <a:pt x="13" y="8"/>
                  <a:pt x="12" y="8"/>
                </a:cubicBezTo>
                <a:cubicBezTo>
                  <a:pt x="11" y="8"/>
                  <a:pt x="11" y="7"/>
                  <a:pt x="11" y="6"/>
                </a:cubicBezTo>
                <a:close/>
                <a:moveTo>
                  <a:pt x="16" y="6"/>
                </a:moveTo>
                <a:cubicBezTo>
                  <a:pt x="16" y="5"/>
                  <a:pt x="16" y="5"/>
                  <a:pt x="17" y="5"/>
                </a:cubicBezTo>
                <a:cubicBezTo>
                  <a:pt x="18" y="5"/>
                  <a:pt x="19" y="5"/>
                  <a:pt x="19" y="6"/>
                </a:cubicBezTo>
                <a:cubicBezTo>
                  <a:pt x="19" y="7"/>
                  <a:pt x="18" y="8"/>
                  <a:pt x="17" y="8"/>
                </a:cubicBezTo>
                <a:cubicBezTo>
                  <a:pt x="16" y="8"/>
                  <a:pt x="16" y="7"/>
                  <a:pt x="16" y="6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4" name="Freeform 140"/>
          <p:cNvSpPr>
            <a:spLocks noEditPoints="1"/>
          </p:cNvSpPr>
          <p:nvPr/>
        </p:nvSpPr>
        <p:spPr bwMode="auto">
          <a:xfrm>
            <a:off x="7850220" y="5780064"/>
            <a:ext cx="253941" cy="329770"/>
          </a:xfrm>
          <a:custGeom>
            <a:avLst/>
            <a:gdLst>
              <a:gd name="T0" fmla="*/ 43 w 61"/>
              <a:gd name="T1" fmla="*/ 47 h 76"/>
              <a:gd name="T2" fmla="*/ 43 w 61"/>
              <a:gd name="T3" fmla="*/ 51 h 76"/>
              <a:gd name="T4" fmla="*/ 61 w 61"/>
              <a:gd name="T5" fmla="*/ 68 h 76"/>
              <a:gd name="T6" fmla="*/ 38 w 61"/>
              <a:gd name="T7" fmla="*/ 70 h 76"/>
              <a:gd name="T8" fmla="*/ 23 w 61"/>
              <a:gd name="T9" fmla="*/ 70 h 76"/>
              <a:gd name="T10" fmla="*/ 0 w 61"/>
              <a:gd name="T11" fmla="*/ 68 h 76"/>
              <a:gd name="T12" fmla="*/ 23 w 61"/>
              <a:gd name="T13" fmla="*/ 66 h 76"/>
              <a:gd name="T14" fmla="*/ 29 w 61"/>
              <a:gd name="T15" fmla="*/ 56 h 76"/>
              <a:gd name="T16" fmla="*/ 0 w 61"/>
              <a:gd name="T17" fmla="*/ 49 h 76"/>
              <a:gd name="T18" fmla="*/ 7 w 61"/>
              <a:gd name="T19" fmla="*/ 0 h 76"/>
              <a:gd name="T20" fmla="*/ 61 w 61"/>
              <a:gd name="T21" fmla="*/ 7 h 76"/>
              <a:gd name="T22" fmla="*/ 54 w 61"/>
              <a:gd name="T23" fmla="*/ 56 h 76"/>
              <a:gd name="T24" fmla="*/ 33 w 61"/>
              <a:gd name="T25" fmla="*/ 61 h 76"/>
              <a:gd name="T26" fmla="*/ 59 w 61"/>
              <a:gd name="T27" fmla="*/ 66 h 76"/>
              <a:gd name="T28" fmla="*/ 47 w 61"/>
              <a:gd name="T29" fmla="*/ 44 h 76"/>
              <a:gd name="T30" fmla="*/ 39 w 61"/>
              <a:gd name="T31" fmla="*/ 53 h 76"/>
              <a:gd name="T32" fmla="*/ 47 w 61"/>
              <a:gd name="T33" fmla="*/ 44 h 76"/>
              <a:gd name="T34" fmla="*/ 39 w 61"/>
              <a:gd name="T35" fmla="*/ 33 h 76"/>
              <a:gd name="T36" fmla="*/ 47 w 61"/>
              <a:gd name="T37" fmla="*/ 42 h 76"/>
              <a:gd name="T38" fmla="*/ 47 w 61"/>
              <a:gd name="T39" fmla="*/ 21 h 76"/>
              <a:gd name="T40" fmla="*/ 39 w 61"/>
              <a:gd name="T41" fmla="*/ 31 h 76"/>
              <a:gd name="T42" fmla="*/ 47 w 61"/>
              <a:gd name="T43" fmla="*/ 21 h 76"/>
              <a:gd name="T44" fmla="*/ 54 w 61"/>
              <a:gd name="T45" fmla="*/ 44 h 76"/>
              <a:gd name="T46" fmla="*/ 49 w 61"/>
              <a:gd name="T47" fmla="*/ 53 h 76"/>
              <a:gd name="T48" fmla="*/ 58 w 61"/>
              <a:gd name="T49" fmla="*/ 49 h 76"/>
              <a:gd name="T50" fmla="*/ 58 w 61"/>
              <a:gd name="T51" fmla="*/ 42 h 76"/>
              <a:gd name="T52" fmla="*/ 54 w 61"/>
              <a:gd name="T53" fmla="*/ 33 h 76"/>
              <a:gd name="T54" fmla="*/ 49 w 61"/>
              <a:gd name="T55" fmla="*/ 42 h 76"/>
              <a:gd name="T56" fmla="*/ 58 w 61"/>
              <a:gd name="T57" fmla="*/ 38 h 76"/>
              <a:gd name="T58" fmla="*/ 58 w 61"/>
              <a:gd name="T59" fmla="*/ 31 h 76"/>
              <a:gd name="T60" fmla="*/ 54 w 61"/>
              <a:gd name="T61" fmla="*/ 21 h 76"/>
              <a:gd name="T62" fmla="*/ 49 w 61"/>
              <a:gd name="T63" fmla="*/ 31 h 76"/>
              <a:gd name="T64" fmla="*/ 58 w 61"/>
              <a:gd name="T65" fmla="*/ 27 h 76"/>
              <a:gd name="T66" fmla="*/ 58 w 61"/>
              <a:gd name="T67" fmla="*/ 20 h 76"/>
              <a:gd name="T68" fmla="*/ 7 w 61"/>
              <a:gd name="T69" fmla="*/ 19 h 76"/>
              <a:gd name="T70" fmla="*/ 58 w 61"/>
              <a:gd name="T71" fmla="*/ 15 h 76"/>
              <a:gd name="T72" fmla="*/ 58 w 61"/>
              <a:gd name="T73" fmla="*/ 7 h 76"/>
              <a:gd name="T74" fmla="*/ 7 w 61"/>
              <a:gd name="T75" fmla="*/ 3 h 76"/>
              <a:gd name="T76" fmla="*/ 3 w 61"/>
              <a:gd name="T77" fmla="*/ 11 h 76"/>
              <a:gd name="T78" fmla="*/ 3 w 61"/>
              <a:gd name="T79" fmla="*/ 27 h 76"/>
              <a:gd name="T80" fmla="*/ 37 w 61"/>
              <a:gd name="T81" fmla="*/ 31 h 76"/>
              <a:gd name="T82" fmla="*/ 7 w 61"/>
              <a:gd name="T83" fmla="*/ 21 h 76"/>
              <a:gd name="T84" fmla="*/ 3 w 61"/>
              <a:gd name="T85" fmla="*/ 22 h 76"/>
              <a:gd name="T86" fmla="*/ 3 w 61"/>
              <a:gd name="T87" fmla="*/ 38 h 76"/>
              <a:gd name="T88" fmla="*/ 37 w 61"/>
              <a:gd name="T89" fmla="*/ 42 h 76"/>
              <a:gd name="T90" fmla="*/ 7 w 61"/>
              <a:gd name="T91" fmla="*/ 33 h 76"/>
              <a:gd name="T92" fmla="*/ 3 w 61"/>
              <a:gd name="T93" fmla="*/ 34 h 76"/>
              <a:gd name="T94" fmla="*/ 37 w 61"/>
              <a:gd name="T95" fmla="*/ 53 h 76"/>
              <a:gd name="T96" fmla="*/ 7 w 61"/>
              <a:gd name="T97" fmla="*/ 44 h 76"/>
              <a:gd name="T98" fmla="*/ 3 w 61"/>
              <a:gd name="T99" fmla="*/ 45 h 76"/>
              <a:gd name="T100" fmla="*/ 7 w 61"/>
              <a:gd name="T101" fmla="*/ 53 h 76"/>
              <a:gd name="T102" fmla="*/ 35 w 61"/>
              <a:gd name="T103" fmla="*/ 68 h 76"/>
              <a:gd name="T104" fmla="*/ 26 w 61"/>
              <a:gd name="T105" fmla="*/ 68 h 76"/>
              <a:gd name="T106" fmla="*/ 35 w 61"/>
              <a:gd name="T107" fmla="*/ 68 h 76"/>
              <a:gd name="T108" fmla="*/ 45 w 61"/>
              <a:gd name="T109" fmla="*/ 37 h 76"/>
              <a:gd name="T110" fmla="*/ 41 w 61"/>
              <a:gd name="T111" fmla="*/ 37 h 76"/>
              <a:gd name="T112" fmla="*/ 43 w 61"/>
              <a:gd name="T113" fmla="*/ 28 h 76"/>
              <a:gd name="T114" fmla="*/ 43 w 61"/>
              <a:gd name="T115" fmla="*/ 24 h 76"/>
              <a:gd name="T116" fmla="*/ 43 w 61"/>
              <a:gd name="T117" fmla="*/ 28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1" h="76">
                <a:moveTo>
                  <a:pt x="41" y="49"/>
                </a:moveTo>
                <a:cubicBezTo>
                  <a:pt x="41" y="48"/>
                  <a:pt x="42" y="47"/>
                  <a:pt x="43" y="47"/>
                </a:cubicBezTo>
                <a:cubicBezTo>
                  <a:pt x="44" y="47"/>
                  <a:pt x="45" y="48"/>
                  <a:pt x="45" y="49"/>
                </a:cubicBezTo>
                <a:cubicBezTo>
                  <a:pt x="45" y="50"/>
                  <a:pt x="44" y="51"/>
                  <a:pt x="43" y="51"/>
                </a:cubicBezTo>
                <a:cubicBezTo>
                  <a:pt x="42" y="51"/>
                  <a:pt x="41" y="50"/>
                  <a:pt x="41" y="49"/>
                </a:cubicBezTo>
                <a:close/>
                <a:moveTo>
                  <a:pt x="61" y="68"/>
                </a:moveTo>
                <a:cubicBezTo>
                  <a:pt x="61" y="70"/>
                  <a:pt x="60" y="70"/>
                  <a:pt x="59" y="70"/>
                </a:cubicBezTo>
                <a:cubicBezTo>
                  <a:pt x="38" y="70"/>
                  <a:pt x="38" y="70"/>
                  <a:pt x="38" y="70"/>
                </a:cubicBezTo>
                <a:cubicBezTo>
                  <a:pt x="37" y="74"/>
                  <a:pt x="34" y="76"/>
                  <a:pt x="31" y="76"/>
                </a:cubicBezTo>
                <a:cubicBezTo>
                  <a:pt x="27" y="76"/>
                  <a:pt x="24" y="74"/>
                  <a:pt x="23" y="70"/>
                </a:cubicBezTo>
                <a:cubicBezTo>
                  <a:pt x="2" y="70"/>
                  <a:pt x="2" y="70"/>
                  <a:pt x="2" y="70"/>
                </a:cubicBezTo>
                <a:cubicBezTo>
                  <a:pt x="1" y="70"/>
                  <a:pt x="0" y="70"/>
                  <a:pt x="0" y="68"/>
                </a:cubicBezTo>
                <a:cubicBezTo>
                  <a:pt x="0" y="67"/>
                  <a:pt x="1" y="66"/>
                  <a:pt x="2" y="66"/>
                </a:cubicBezTo>
                <a:cubicBezTo>
                  <a:pt x="23" y="66"/>
                  <a:pt x="23" y="66"/>
                  <a:pt x="23" y="66"/>
                </a:cubicBezTo>
                <a:cubicBezTo>
                  <a:pt x="24" y="64"/>
                  <a:pt x="26" y="62"/>
                  <a:pt x="29" y="61"/>
                </a:cubicBezTo>
                <a:cubicBezTo>
                  <a:pt x="29" y="56"/>
                  <a:pt x="29" y="56"/>
                  <a:pt x="29" y="56"/>
                </a:cubicBezTo>
                <a:cubicBezTo>
                  <a:pt x="7" y="56"/>
                  <a:pt x="7" y="56"/>
                  <a:pt x="7" y="56"/>
                </a:cubicBezTo>
                <a:cubicBezTo>
                  <a:pt x="3" y="56"/>
                  <a:pt x="0" y="53"/>
                  <a:pt x="0" y="49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8" y="0"/>
                  <a:pt x="61" y="3"/>
                  <a:pt x="61" y="7"/>
                </a:cubicBezTo>
                <a:cubicBezTo>
                  <a:pt x="61" y="49"/>
                  <a:pt x="61" y="49"/>
                  <a:pt x="61" y="49"/>
                </a:cubicBezTo>
                <a:cubicBezTo>
                  <a:pt x="61" y="53"/>
                  <a:pt x="58" y="56"/>
                  <a:pt x="54" y="56"/>
                </a:cubicBezTo>
                <a:cubicBezTo>
                  <a:pt x="33" y="56"/>
                  <a:pt x="33" y="56"/>
                  <a:pt x="33" y="56"/>
                </a:cubicBezTo>
                <a:cubicBezTo>
                  <a:pt x="33" y="61"/>
                  <a:pt x="33" y="61"/>
                  <a:pt x="33" y="61"/>
                </a:cubicBezTo>
                <a:cubicBezTo>
                  <a:pt x="35" y="62"/>
                  <a:pt x="37" y="64"/>
                  <a:pt x="38" y="66"/>
                </a:cubicBezTo>
                <a:cubicBezTo>
                  <a:pt x="59" y="66"/>
                  <a:pt x="59" y="66"/>
                  <a:pt x="59" y="66"/>
                </a:cubicBezTo>
                <a:cubicBezTo>
                  <a:pt x="60" y="66"/>
                  <a:pt x="61" y="67"/>
                  <a:pt x="61" y="68"/>
                </a:cubicBezTo>
                <a:close/>
                <a:moveTo>
                  <a:pt x="47" y="44"/>
                </a:moveTo>
                <a:cubicBezTo>
                  <a:pt x="39" y="44"/>
                  <a:pt x="39" y="44"/>
                  <a:pt x="39" y="44"/>
                </a:cubicBezTo>
                <a:cubicBezTo>
                  <a:pt x="39" y="53"/>
                  <a:pt x="39" y="53"/>
                  <a:pt x="39" y="53"/>
                </a:cubicBezTo>
                <a:cubicBezTo>
                  <a:pt x="47" y="53"/>
                  <a:pt x="47" y="53"/>
                  <a:pt x="47" y="53"/>
                </a:cubicBezTo>
                <a:lnTo>
                  <a:pt x="47" y="44"/>
                </a:lnTo>
                <a:close/>
                <a:moveTo>
                  <a:pt x="47" y="33"/>
                </a:moveTo>
                <a:cubicBezTo>
                  <a:pt x="39" y="33"/>
                  <a:pt x="39" y="33"/>
                  <a:pt x="39" y="33"/>
                </a:cubicBezTo>
                <a:cubicBezTo>
                  <a:pt x="39" y="42"/>
                  <a:pt x="39" y="42"/>
                  <a:pt x="39" y="42"/>
                </a:cubicBezTo>
                <a:cubicBezTo>
                  <a:pt x="47" y="42"/>
                  <a:pt x="47" y="42"/>
                  <a:pt x="47" y="42"/>
                </a:cubicBezTo>
                <a:lnTo>
                  <a:pt x="47" y="33"/>
                </a:lnTo>
                <a:close/>
                <a:moveTo>
                  <a:pt x="47" y="21"/>
                </a:moveTo>
                <a:cubicBezTo>
                  <a:pt x="39" y="21"/>
                  <a:pt x="39" y="21"/>
                  <a:pt x="39" y="21"/>
                </a:cubicBezTo>
                <a:cubicBezTo>
                  <a:pt x="39" y="31"/>
                  <a:pt x="39" y="31"/>
                  <a:pt x="39" y="31"/>
                </a:cubicBezTo>
                <a:cubicBezTo>
                  <a:pt x="47" y="31"/>
                  <a:pt x="47" y="31"/>
                  <a:pt x="47" y="31"/>
                </a:cubicBezTo>
                <a:lnTo>
                  <a:pt x="47" y="21"/>
                </a:lnTo>
                <a:close/>
                <a:moveTo>
                  <a:pt x="58" y="42"/>
                </a:moveTo>
                <a:cubicBezTo>
                  <a:pt x="57" y="43"/>
                  <a:pt x="55" y="44"/>
                  <a:pt x="54" y="44"/>
                </a:cubicBezTo>
                <a:cubicBezTo>
                  <a:pt x="49" y="44"/>
                  <a:pt x="49" y="44"/>
                  <a:pt x="49" y="44"/>
                </a:cubicBezTo>
                <a:cubicBezTo>
                  <a:pt x="49" y="53"/>
                  <a:pt x="49" y="53"/>
                  <a:pt x="49" y="53"/>
                </a:cubicBezTo>
                <a:cubicBezTo>
                  <a:pt x="54" y="53"/>
                  <a:pt x="54" y="53"/>
                  <a:pt x="54" y="53"/>
                </a:cubicBezTo>
                <a:cubicBezTo>
                  <a:pt x="56" y="53"/>
                  <a:pt x="58" y="51"/>
                  <a:pt x="58" y="49"/>
                </a:cubicBezTo>
                <a:cubicBezTo>
                  <a:pt x="58" y="45"/>
                  <a:pt x="58" y="45"/>
                  <a:pt x="58" y="45"/>
                </a:cubicBezTo>
                <a:lnTo>
                  <a:pt x="58" y="42"/>
                </a:lnTo>
                <a:close/>
                <a:moveTo>
                  <a:pt x="58" y="31"/>
                </a:moveTo>
                <a:cubicBezTo>
                  <a:pt x="57" y="32"/>
                  <a:pt x="55" y="33"/>
                  <a:pt x="54" y="33"/>
                </a:cubicBezTo>
                <a:cubicBezTo>
                  <a:pt x="49" y="33"/>
                  <a:pt x="49" y="33"/>
                  <a:pt x="49" y="33"/>
                </a:cubicBezTo>
                <a:cubicBezTo>
                  <a:pt x="49" y="42"/>
                  <a:pt x="49" y="42"/>
                  <a:pt x="49" y="42"/>
                </a:cubicBezTo>
                <a:cubicBezTo>
                  <a:pt x="54" y="42"/>
                  <a:pt x="54" y="42"/>
                  <a:pt x="54" y="42"/>
                </a:cubicBezTo>
                <a:cubicBezTo>
                  <a:pt x="56" y="42"/>
                  <a:pt x="58" y="40"/>
                  <a:pt x="58" y="38"/>
                </a:cubicBezTo>
                <a:cubicBezTo>
                  <a:pt x="58" y="34"/>
                  <a:pt x="58" y="34"/>
                  <a:pt x="58" y="34"/>
                </a:cubicBezTo>
                <a:lnTo>
                  <a:pt x="58" y="31"/>
                </a:lnTo>
                <a:close/>
                <a:moveTo>
                  <a:pt x="58" y="20"/>
                </a:moveTo>
                <a:cubicBezTo>
                  <a:pt x="57" y="21"/>
                  <a:pt x="55" y="21"/>
                  <a:pt x="54" y="21"/>
                </a:cubicBezTo>
                <a:cubicBezTo>
                  <a:pt x="49" y="21"/>
                  <a:pt x="49" y="21"/>
                  <a:pt x="49" y="21"/>
                </a:cubicBezTo>
                <a:cubicBezTo>
                  <a:pt x="49" y="31"/>
                  <a:pt x="49" y="31"/>
                  <a:pt x="49" y="31"/>
                </a:cubicBezTo>
                <a:cubicBezTo>
                  <a:pt x="54" y="31"/>
                  <a:pt x="54" y="31"/>
                  <a:pt x="54" y="31"/>
                </a:cubicBezTo>
                <a:cubicBezTo>
                  <a:pt x="56" y="31"/>
                  <a:pt x="58" y="29"/>
                  <a:pt x="58" y="27"/>
                </a:cubicBezTo>
                <a:cubicBezTo>
                  <a:pt x="58" y="22"/>
                  <a:pt x="58" y="22"/>
                  <a:pt x="58" y="22"/>
                </a:cubicBezTo>
                <a:lnTo>
                  <a:pt x="58" y="20"/>
                </a:lnTo>
                <a:close/>
                <a:moveTo>
                  <a:pt x="3" y="15"/>
                </a:moveTo>
                <a:cubicBezTo>
                  <a:pt x="3" y="18"/>
                  <a:pt x="5" y="19"/>
                  <a:pt x="7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6" y="19"/>
                  <a:pt x="58" y="18"/>
                  <a:pt x="58" y="15"/>
                </a:cubicBezTo>
                <a:cubicBezTo>
                  <a:pt x="58" y="11"/>
                  <a:pt x="58" y="11"/>
                  <a:pt x="58" y="11"/>
                </a:cubicBezTo>
                <a:cubicBezTo>
                  <a:pt x="58" y="7"/>
                  <a:pt x="58" y="7"/>
                  <a:pt x="58" y="7"/>
                </a:cubicBezTo>
                <a:cubicBezTo>
                  <a:pt x="58" y="5"/>
                  <a:pt x="56" y="3"/>
                  <a:pt x="54" y="3"/>
                </a:cubicBezTo>
                <a:cubicBezTo>
                  <a:pt x="7" y="3"/>
                  <a:pt x="7" y="3"/>
                  <a:pt x="7" y="3"/>
                </a:cubicBezTo>
                <a:cubicBezTo>
                  <a:pt x="5" y="3"/>
                  <a:pt x="3" y="5"/>
                  <a:pt x="3" y="7"/>
                </a:cubicBezTo>
                <a:cubicBezTo>
                  <a:pt x="3" y="11"/>
                  <a:pt x="3" y="11"/>
                  <a:pt x="3" y="11"/>
                </a:cubicBezTo>
                <a:lnTo>
                  <a:pt x="3" y="15"/>
                </a:lnTo>
                <a:close/>
                <a:moveTo>
                  <a:pt x="3" y="27"/>
                </a:moveTo>
                <a:cubicBezTo>
                  <a:pt x="3" y="29"/>
                  <a:pt x="5" y="31"/>
                  <a:pt x="7" y="31"/>
                </a:cubicBezTo>
                <a:cubicBezTo>
                  <a:pt x="37" y="31"/>
                  <a:pt x="37" y="31"/>
                  <a:pt x="37" y="31"/>
                </a:cubicBezTo>
                <a:cubicBezTo>
                  <a:pt x="37" y="21"/>
                  <a:pt x="37" y="21"/>
                  <a:pt x="37" y="21"/>
                </a:cubicBezTo>
                <a:cubicBezTo>
                  <a:pt x="7" y="21"/>
                  <a:pt x="7" y="21"/>
                  <a:pt x="7" y="21"/>
                </a:cubicBezTo>
                <a:cubicBezTo>
                  <a:pt x="6" y="21"/>
                  <a:pt x="4" y="21"/>
                  <a:pt x="3" y="20"/>
                </a:cubicBezTo>
                <a:cubicBezTo>
                  <a:pt x="3" y="22"/>
                  <a:pt x="3" y="22"/>
                  <a:pt x="3" y="22"/>
                </a:cubicBezTo>
                <a:lnTo>
                  <a:pt x="3" y="27"/>
                </a:lnTo>
                <a:close/>
                <a:moveTo>
                  <a:pt x="3" y="38"/>
                </a:moveTo>
                <a:cubicBezTo>
                  <a:pt x="3" y="40"/>
                  <a:pt x="5" y="42"/>
                  <a:pt x="7" y="42"/>
                </a:cubicBezTo>
                <a:cubicBezTo>
                  <a:pt x="37" y="42"/>
                  <a:pt x="37" y="42"/>
                  <a:pt x="37" y="42"/>
                </a:cubicBezTo>
                <a:cubicBezTo>
                  <a:pt x="37" y="33"/>
                  <a:pt x="37" y="33"/>
                  <a:pt x="37" y="33"/>
                </a:cubicBezTo>
                <a:cubicBezTo>
                  <a:pt x="7" y="33"/>
                  <a:pt x="7" y="33"/>
                  <a:pt x="7" y="33"/>
                </a:cubicBezTo>
                <a:cubicBezTo>
                  <a:pt x="6" y="33"/>
                  <a:pt x="4" y="32"/>
                  <a:pt x="3" y="31"/>
                </a:cubicBezTo>
                <a:cubicBezTo>
                  <a:pt x="3" y="34"/>
                  <a:pt x="3" y="34"/>
                  <a:pt x="3" y="34"/>
                </a:cubicBezTo>
                <a:lnTo>
                  <a:pt x="3" y="38"/>
                </a:lnTo>
                <a:close/>
                <a:moveTo>
                  <a:pt x="37" y="53"/>
                </a:moveTo>
                <a:cubicBezTo>
                  <a:pt x="37" y="44"/>
                  <a:pt x="37" y="44"/>
                  <a:pt x="37" y="44"/>
                </a:cubicBezTo>
                <a:cubicBezTo>
                  <a:pt x="7" y="44"/>
                  <a:pt x="7" y="44"/>
                  <a:pt x="7" y="44"/>
                </a:cubicBezTo>
                <a:cubicBezTo>
                  <a:pt x="6" y="44"/>
                  <a:pt x="4" y="43"/>
                  <a:pt x="3" y="42"/>
                </a:cubicBezTo>
                <a:cubicBezTo>
                  <a:pt x="3" y="45"/>
                  <a:pt x="3" y="45"/>
                  <a:pt x="3" y="45"/>
                </a:cubicBezTo>
                <a:cubicBezTo>
                  <a:pt x="3" y="49"/>
                  <a:pt x="3" y="49"/>
                  <a:pt x="3" y="49"/>
                </a:cubicBezTo>
                <a:cubicBezTo>
                  <a:pt x="3" y="51"/>
                  <a:pt x="5" y="53"/>
                  <a:pt x="7" y="53"/>
                </a:cubicBezTo>
                <a:lnTo>
                  <a:pt x="37" y="53"/>
                </a:lnTo>
                <a:close/>
                <a:moveTo>
                  <a:pt x="35" y="68"/>
                </a:moveTo>
                <a:cubicBezTo>
                  <a:pt x="35" y="66"/>
                  <a:pt x="33" y="64"/>
                  <a:pt x="31" y="64"/>
                </a:cubicBezTo>
                <a:cubicBezTo>
                  <a:pt x="28" y="64"/>
                  <a:pt x="26" y="66"/>
                  <a:pt x="26" y="68"/>
                </a:cubicBezTo>
                <a:cubicBezTo>
                  <a:pt x="26" y="71"/>
                  <a:pt x="28" y="73"/>
                  <a:pt x="31" y="73"/>
                </a:cubicBezTo>
                <a:cubicBezTo>
                  <a:pt x="33" y="73"/>
                  <a:pt x="35" y="71"/>
                  <a:pt x="35" y="68"/>
                </a:cubicBezTo>
                <a:close/>
                <a:moveTo>
                  <a:pt x="43" y="39"/>
                </a:moveTo>
                <a:cubicBezTo>
                  <a:pt x="44" y="39"/>
                  <a:pt x="45" y="38"/>
                  <a:pt x="45" y="37"/>
                </a:cubicBezTo>
                <a:cubicBezTo>
                  <a:pt x="45" y="36"/>
                  <a:pt x="44" y="36"/>
                  <a:pt x="43" y="36"/>
                </a:cubicBezTo>
                <a:cubicBezTo>
                  <a:pt x="42" y="36"/>
                  <a:pt x="41" y="36"/>
                  <a:pt x="41" y="37"/>
                </a:cubicBezTo>
                <a:cubicBezTo>
                  <a:pt x="41" y="38"/>
                  <a:pt x="42" y="39"/>
                  <a:pt x="43" y="39"/>
                </a:cubicBezTo>
                <a:close/>
                <a:moveTo>
                  <a:pt x="43" y="28"/>
                </a:moveTo>
                <a:cubicBezTo>
                  <a:pt x="44" y="28"/>
                  <a:pt x="45" y="27"/>
                  <a:pt x="45" y="26"/>
                </a:cubicBezTo>
                <a:cubicBezTo>
                  <a:pt x="45" y="25"/>
                  <a:pt x="44" y="24"/>
                  <a:pt x="43" y="24"/>
                </a:cubicBezTo>
                <a:cubicBezTo>
                  <a:pt x="42" y="24"/>
                  <a:pt x="41" y="25"/>
                  <a:pt x="41" y="26"/>
                </a:cubicBezTo>
                <a:cubicBezTo>
                  <a:pt x="41" y="27"/>
                  <a:pt x="42" y="28"/>
                  <a:pt x="43" y="28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5" name="Freeform 141"/>
          <p:cNvSpPr>
            <a:spLocks noEditPoints="1"/>
          </p:cNvSpPr>
          <p:nvPr/>
        </p:nvSpPr>
        <p:spPr bwMode="auto">
          <a:xfrm>
            <a:off x="7358211" y="5817979"/>
            <a:ext cx="287446" cy="285684"/>
          </a:xfrm>
          <a:custGeom>
            <a:avLst/>
            <a:gdLst>
              <a:gd name="T0" fmla="*/ 13 w 69"/>
              <a:gd name="T1" fmla="*/ 5 h 66"/>
              <a:gd name="T2" fmla="*/ 13 w 69"/>
              <a:gd name="T3" fmla="*/ 8 h 66"/>
              <a:gd name="T4" fmla="*/ 18 w 69"/>
              <a:gd name="T5" fmla="*/ 8 h 66"/>
              <a:gd name="T6" fmla="*/ 18 w 69"/>
              <a:gd name="T7" fmla="*/ 5 h 66"/>
              <a:gd name="T8" fmla="*/ 18 w 69"/>
              <a:gd name="T9" fmla="*/ 8 h 66"/>
              <a:gd name="T10" fmla="*/ 10 w 69"/>
              <a:gd name="T11" fmla="*/ 6 h 66"/>
              <a:gd name="T12" fmla="*/ 6 w 69"/>
              <a:gd name="T13" fmla="*/ 6 h 66"/>
              <a:gd name="T14" fmla="*/ 37 w 69"/>
              <a:gd name="T15" fmla="*/ 34 h 66"/>
              <a:gd name="T16" fmla="*/ 39 w 69"/>
              <a:gd name="T17" fmla="*/ 34 h 66"/>
              <a:gd name="T18" fmla="*/ 46 w 69"/>
              <a:gd name="T19" fmla="*/ 25 h 66"/>
              <a:gd name="T20" fmla="*/ 37 w 69"/>
              <a:gd name="T21" fmla="*/ 17 h 66"/>
              <a:gd name="T22" fmla="*/ 44 w 69"/>
              <a:gd name="T23" fmla="*/ 26 h 66"/>
              <a:gd name="T24" fmla="*/ 37 w 69"/>
              <a:gd name="T25" fmla="*/ 34 h 66"/>
              <a:gd name="T26" fmla="*/ 63 w 69"/>
              <a:gd name="T27" fmla="*/ 40 h 66"/>
              <a:gd name="T28" fmla="*/ 7 w 69"/>
              <a:gd name="T29" fmla="*/ 41 h 66"/>
              <a:gd name="T30" fmla="*/ 6 w 69"/>
              <a:gd name="T31" fmla="*/ 11 h 66"/>
              <a:gd name="T32" fmla="*/ 62 w 69"/>
              <a:gd name="T33" fmla="*/ 10 h 66"/>
              <a:gd name="T34" fmla="*/ 61 w 69"/>
              <a:gd name="T35" fmla="*/ 12 h 66"/>
              <a:gd name="T36" fmla="*/ 8 w 69"/>
              <a:gd name="T37" fmla="*/ 39 h 66"/>
              <a:gd name="T38" fmla="*/ 61 w 69"/>
              <a:gd name="T39" fmla="*/ 12 h 66"/>
              <a:gd name="T40" fmla="*/ 69 w 69"/>
              <a:gd name="T41" fmla="*/ 40 h 66"/>
              <a:gd name="T42" fmla="*/ 36 w 69"/>
              <a:gd name="T43" fmla="*/ 47 h 66"/>
              <a:gd name="T44" fmla="*/ 41 w 69"/>
              <a:gd name="T45" fmla="*/ 57 h 66"/>
              <a:gd name="T46" fmla="*/ 62 w 69"/>
              <a:gd name="T47" fmla="*/ 59 h 66"/>
              <a:gd name="T48" fmla="*/ 41 w 69"/>
              <a:gd name="T49" fmla="*/ 61 h 66"/>
              <a:gd name="T50" fmla="*/ 28 w 69"/>
              <a:gd name="T51" fmla="*/ 61 h 66"/>
              <a:gd name="T52" fmla="*/ 7 w 69"/>
              <a:gd name="T53" fmla="*/ 59 h 66"/>
              <a:gd name="T54" fmla="*/ 28 w 69"/>
              <a:gd name="T55" fmla="*/ 57 h 66"/>
              <a:gd name="T56" fmla="*/ 32 w 69"/>
              <a:gd name="T57" fmla="*/ 47 h 66"/>
              <a:gd name="T58" fmla="*/ 0 w 69"/>
              <a:gd name="T59" fmla="*/ 40 h 66"/>
              <a:gd name="T60" fmla="*/ 7 w 69"/>
              <a:gd name="T61" fmla="*/ 0 h 66"/>
              <a:gd name="T62" fmla="*/ 69 w 69"/>
              <a:gd name="T63" fmla="*/ 7 h 66"/>
              <a:gd name="T64" fmla="*/ 30 w 69"/>
              <a:gd name="T65" fmla="*/ 59 h 66"/>
              <a:gd name="T66" fmla="*/ 38 w 69"/>
              <a:gd name="T67" fmla="*/ 59 h 66"/>
              <a:gd name="T68" fmla="*/ 66 w 69"/>
              <a:gd name="T69" fmla="*/ 7 h 66"/>
              <a:gd name="T70" fmla="*/ 7 w 69"/>
              <a:gd name="T71" fmla="*/ 3 h 66"/>
              <a:gd name="T72" fmla="*/ 3 w 69"/>
              <a:gd name="T73" fmla="*/ 40 h 66"/>
              <a:gd name="T74" fmla="*/ 61 w 69"/>
              <a:gd name="T75" fmla="*/ 44 h 66"/>
              <a:gd name="T76" fmla="*/ 66 w 69"/>
              <a:gd name="T77" fmla="*/ 7 h 66"/>
              <a:gd name="T78" fmla="*/ 31 w 69"/>
              <a:gd name="T79" fmla="*/ 34 h 66"/>
              <a:gd name="T80" fmla="*/ 31 w 69"/>
              <a:gd name="T81" fmla="*/ 32 h 66"/>
              <a:gd name="T82" fmla="*/ 31 w 69"/>
              <a:gd name="T83" fmla="*/ 19 h 66"/>
              <a:gd name="T84" fmla="*/ 30 w 69"/>
              <a:gd name="T85" fmla="*/ 17 h 66"/>
              <a:gd name="T86" fmla="*/ 23 w 69"/>
              <a:gd name="T87" fmla="*/ 2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9" h="66">
                <a:moveTo>
                  <a:pt x="11" y="6"/>
                </a:moveTo>
                <a:cubicBezTo>
                  <a:pt x="11" y="5"/>
                  <a:pt x="12" y="5"/>
                  <a:pt x="13" y="5"/>
                </a:cubicBezTo>
                <a:cubicBezTo>
                  <a:pt x="14" y="5"/>
                  <a:pt x="15" y="5"/>
                  <a:pt x="15" y="6"/>
                </a:cubicBezTo>
                <a:cubicBezTo>
                  <a:pt x="15" y="7"/>
                  <a:pt x="14" y="8"/>
                  <a:pt x="13" y="8"/>
                </a:cubicBezTo>
                <a:cubicBezTo>
                  <a:pt x="12" y="8"/>
                  <a:pt x="11" y="7"/>
                  <a:pt x="11" y="6"/>
                </a:cubicBezTo>
                <a:close/>
                <a:moveTo>
                  <a:pt x="18" y="8"/>
                </a:moveTo>
                <a:cubicBezTo>
                  <a:pt x="19" y="8"/>
                  <a:pt x="19" y="7"/>
                  <a:pt x="19" y="6"/>
                </a:cubicBezTo>
                <a:cubicBezTo>
                  <a:pt x="19" y="5"/>
                  <a:pt x="19" y="5"/>
                  <a:pt x="18" y="5"/>
                </a:cubicBezTo>
                <a:cubicBezTo>
                  <a:pt x="17" y="5"/>
                  <a:pt x="16" y="5"/>
                  <a:pt x="16" y="6"/>
                </a:cubicBezTo>
                <a:cubicBezTo>
                  <a:pt x="16" y="7"/>
                  <a:pt x="17" y="8"/>
                  <a:pt x="18" y="8"/>
                </a:cubicBezTo>
                <a:close/>
                <a:moveTo>
                  <a:pt x="8" y="8"/>
                </a:moveTo>
                <a:cubicBezTo>
                  <a:pt x="9" y="8"/>
                  <a:pt x="10" y="7"/>
                  <a:pt x="10" y="6"/>
                </a:cubicBezTo>
                <a:cubicBezTo>
                  <a:pt x="10" y="5"/>
                  <a:pt x="9" y="5"/>
                  <a:pt x="8" y="5"/>
                </a:cubicBezTo>
                <a:cubicBezTo>
                  <a:pt x="7" y="5"/>
                  <a:pt x="6" y="5"/>
                  <a:pt x="6" y="6"/>
                </a:cubicBezTo>
                <a:cubicBezTo>
                  <a:pt x="6" y="7"/>
                  <a:pt x="7" y="8"/>
                  <a:pt x="8" y="8"/>
                </a:cubicBezTo>
                <a:close/>
                <a:moveTo>
                  <a:pt x="37" y="34"/>
                </a:moveTo>
                <a:cubicBezTo>
                  <a:pt x="38" y="34"/>
                  <a:pt x="38" y="34"/>
                  <a:pt x="38" y="34"/>
                </a:cubicBezTo>
                <a:cubicBezTo>
                  <a:pt x="38" y="34"/>
                  <a:pt x="39" y="34"/>
                  <a:pt x="39" y="34"/>
                </a:cubicBezTo>
                <a:cubicBezTo>
                  <a:pt x="46" y="26"/>
                  <a:pt x="46" y="26"/>
                  <a:pt x="46" y="26"/>
                </a:cubicBezTo>
                <a:cubicBezTo>
                  <a:pt x="47" y="26"/>
                  <a:pt x="47" y="25"/>
                  <a:pt x="46" y="25"/>
                </a:cubicBezTo>
                <a:cubicBezTo>
                  <a:pt x="39" y="17"/>
                  <a:pt x="39" y="17"/>
                  <a:pt x="39" y="17"/>
                </a:cubicBezTo>
                <a:cubicBezTo>
                  <a:pt x="38" y="17"/>
                  <a:pt x="38" y="17"/>
                  <a:pt x="37" y="17"/>
                </a:cubicBezTo>
                <a:cubicBezTo>
                  <a:pt x="37" y="18"/>
                  <a:pt x="37" y="18"/>
                  <a:pt x="37" y="19"/>
                </a:cubicBezTo>
                <a:cubicBezTo>
                  <a:pt x="44" y="26"/>
                  <a:pt x="44" y="26"/>
                  <a:pt x="44" y="26"/>
                </a:cubicBezTo>
                <a:cubicBezTo>
                  <a:pt x="37" y="32"/>
                  <a:pt x="37" y="32"/>
                  <a:pt x="37" y="32"/>
                </a:cubicBezTo>
                <a:cubicBezTo>
                  <a:pt x="37" y="33"/>
                  <a:pt x="37" y="33"/>
                  <a:pt x="37" y="34"/>
                </a:cubicBezTo>
                <a:close/>
                <a:moveTo>
                  <a:pt x="63" y="11"/>
                </a:moveTo>
                <a:cubicBezTo>
                  <a:pt x="63" y="40"/>
                  <a:pt x="63" y="40"/>
                  <a:pt x="63" y="40"/>
                </a:cubicBezTo>
                <a:cubicBezTo>
                  <a:pt x="63" y="41"/>
                  <a:pt x="63" y="41"/>
                  <a:pt x="62" y="41"/>
                </a:cubicBezTo>
                <a:cubicBezTo>
                  <a:pt x="7" y="41"/>
                  <a:pt x="7" y="41"/>
                  <a:pt x="7" y="41"/>
                </a:cubicBezTo>
                <a:cubicBezTo>
                  <a:pt x="6" y="41"/>
                  <a:pt x="6" y="41"/>
                  <a:pt x="6" y="40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0"/>
                  <a:pt x="6" y="10"/>
                  <a:pt x="7" y="10"/>
                </a:cubicBezTo>
                <a:cubicBezTo>
                  <a:pt x="62" y="10"/>
                  <a:pt x="62" y="10"/>
                  <a:pt x="62" y="10"/>
                </a:cubicBezTo>
                <a:cubicBezTo>
                  <a:pt x="63" y="10"/>
                  <a:pt x="63" y="10"/>
                  <a:pt x="63" y="11"/>
                </a:cubicBezTo>
                <a:close/>
                <a:moveTo>
                  <a:pt x="61" y="12"/>
                </a:moveTo>
                <a:cubicBezTo>
                  <a:pt x="8" y="12"/>
                  <a:pt x="8" y="12"/>
                  <a:pt x="8" y="12"/>
                </a:cubicBezTo>
                <a:cubicBezTo>
                  <a:pt x="8" y="39"/>
                  <a:pt x="8" y="39"/>
                  <a:pt x="8" y="39"/>
                </a:cubicBezTo>
                <a:cubicBezTo>
                  <a:pt x="61" y="39"/>
                  <a:pt x="61" y="39"/>
                  <a:pt x="61" y="39"/>
                </a:cubicBezTo>
                <a:lnTo>
                  <a:pt x="61" y="12"/>
                </a:lnTo>
                <a:close/>
                <a:moveTo>
                  <a:pt x="69" y="7"/>
                </a:moveTo>
                <a:cubicBezTo>
                  <a:pt x="69" y="40"/>
                  <a:pt x="69" y="40"/>
                  <a:pt x="69" y="40"/>
                </a:cubicBezTo>
                <a:cubicBezTo>
                  <a:pt x="69" y="44"/>
                  <a:pt x="65" y="47"/>
                  <a:pt x="61" y="47"/>
                </a:cubicBezTo>
                <a:cubicBezTo>
                  <a:pt x="36" y="47"/>
                  <a:pt x="36" y="47"/>
                  <a:pt x="36" y="47"/>
                </a:cubicBezTo>
                <a:cubicBezTo>
                  <a:pt x="36" y="52"/>
                  <a:pt x="36" y="52"/>
                  <a:pt x="36" y="52"/>
                </a:cubicBezTo>
                <a:cubicBezTo>
                  <a:pt x="39" y="53"/>
                  <a:pt x="40" y="55"/>
                  <a:pt x="41" y="57"/>
                </a:cubicBezTo>
                <a:cubicBezTo>
                  <a:pt x="60" y="57"/>
                  <a:pt x="60" y="57"/>
                  <a:pt x="60" y="57"/>
                </a:cubicBezTo>
                <a:cubicBezTo>
                  <a:pt x="61" y="57"/>
                  <a:pt x="62" y="58"/>
                  <a:pt x="62" y="59"/>
                </a:cubicBezTo>
                <a:cubicBezTo>
                  <a:pt x="62" y="60"/>
                  <a:pt x="61" y="61"/>
                  <a:pt x="60" y="61"/>
                </a:cubicBezTo>
                <a:cubicBezTo>
                  <a:pt x="41" y="61"/>
                  <a:pt x="41" y="61"/>
                  <a:pt x="41" y="61"/>
                </a:cubicBezTo>
                <a:cubicBezTo>
                  <a:pt x="40" y="64"/>
                  <a:pt x="38" y="66"/>
                  <a:pt x="34" y="66"/>
                </a:cubicBezTo>
                <a:cubicBezTo>
                  <a:pt x="31" y="66"/>
                  <a:pt x="29" y="64"/>
                  <a:pt x="28" y="61"/>
                </a:cubicBezTo>
                <a:cubicBezTo>
                  <a:pt x="9" y="61"/>
                  <a:pt x="9" y="61"/>
                  <a:pt x="9" y="61"/>
                </a:cubicBezTo>
                <a:cubicBezTo>
                  <a:pt x="7" y="61"/>
                  <a:pt x="7" y="60"/>
                  <a:pt x="7" y="59"/>
                </a:cubicBezTo>
                <a:cubicBezTo>
                  <a:pt x="7" y="58"/>
                  <a:pt x="7" y="57"/>
                  <a:pt x="9" y="57"/>
                </a:cubicBezTo>
                <a:cubicBezTo>
                  <a:pt x="28" y="57"/>
                  <a:pt x="28" y="57"/>
                  <a:pt x="28" y="57"/>
                </a:cubicBezTo>
                <a:cubicBezTo>
                  <a:pt x="28" y="55"/>
                  <a:pt x="30" y="53"/>
                  <a:pt x="32" y="52"/>
                </a:cubicBezTo>
                <a:cubicBezTo>
                  <a:pt x="32" y="47"/>
                  <a:pt x="32" y="47"/>
                  <a:pt x="32" y="47"/>
                </a:cubicBezTo>
                <a:cubicBezTo>
                  <a:pt x="7" y="47"/>
                  <a:pt x="7" y="47"/>
                  <a:pt x="7" y="47"/>
                </a:cubicBezTo>
                <a:cubicBezTo>
                  <a:pt x="3" y="47"/>
                  <a:pt x="0" y="44"/>
                  <a:pt x="0" y="40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65" y="0"/>
                  <a:pt x="69" y="3"/>
                  <a:pt x="69" y="7"/>
                </a:cubicBezTo>
                <a:close/>
                <a:moveTo>
                  <a:pt x="34" y="55"/>
                </a:moveTo>
                <a:cubicBezTo>
                  <a:pt x="32" y="55"/>
                  <a:pt x="30" y="57"/>
                  <a:pt x="30" y="59"/>
                </a:cubicBezTo>
                <a:cubicBezTo>
                  <a:pt x="30" y="61"/>
                  <a:pt x="32" y="63"/>
                  <a:pt x="34" y="63"/>
                </a:cubicBezTo>
                <a:cubicBezTo>
                  <a:pt x="37" y="63"/>
                  <a:pt x="38" y="61"/>
                  <a:pt x="38" y="59"/>
                </a:cubicBezTo>
                <a:cubicBezTo>
                  <a:pt x="38" y="57"/>
                  <a:pt x="37" y="55"/>
                  <a:pt x="34" y="55"/>
                </a:cubicBezTo>
                <a:close/>
                <a:moveTo>
                  <a:pt x="66" y="7"/>
                </a:moveTo>
                <a:cubicBezTo>
                  <a:pt x="66" y="5"/>
                  <a:pt x="64" y="3"/>
                  <a:pt x="61" y="3"/>
                </a:cubicBezTo>
                <a:cubicBezTo>
                  <a:pt x="7" y="3"/>
                  <a:pt x="7" y="3"/>
                  <a:pt x="7" y="3"/>
                </a:cubicBezTo>
                <a:cubicBezTo>
                  <a:pt x="5" y="3"/>
                  <a:pt x="3" y="5"/>
                  <a:pt x="3" y="7"/>
                </a:cubicBezTo>
                <a:cubicBezTo>
                  <a:pt x="3" y="40"/>
                  <a:pt x="3" y="40"/>
                  <a:pt x="3" y="40"/>
                </a:cubicBezTo>
                <a:cubicBezTo>
                  <a:pt x="3" y="42"/>
                  <a:pt x="5" y="44"/>
                  <a:pt x="7" y="44"/>
                </a:cubicBezTo>
                <a:cubicBezTo>
                  <a:pt x="61" y="44"/>
                  <a:pt x="61" y="44"/>
                  <a:pt x="61" y="44"/>
                </a:cubicBezTo>
                <a:cubicBezTo>
                  <a:pt x="64" y="44"/>
                  <a:pt x="66" y="42"/>
                  <a:pt x="66" y="40"/>
                </a:cubicBezTo>
                <a:lnTo>
                  <a:pt x="66" y="7"/>
                </a:lnTo>
                <a:close/>
                <a:moveTo>
                  <a:pt x="30" y="34"/>
                </a:moveTo>
                <a:cubicBezTo>
                  <a:pt x="30" y="34"/>
                  <a:pt x="31" y="34"/>
                  <a:pt x="31" y="34"/>
                </a:cubicBezTo>
                <a:cubicBezTo>
                  <a:pt x="31" y="34"/>
                  <a:pt x="31" y="34"/>
                  <a:pt x="31" y="34"/>
                </a:cubicBezTo>
                <a:cubicBezTo>
                  <a:pt x="32" y="33"/>
                  <a:pt x="32" y="33"/>
                  <a:pt x="31" y="32"/>
                </a:cubicBezTo>
                <a:cubicBezTo>
                  <a:pt x="25" y="26"/>
                  <a:pt x="25" y="26"/>
                  <a:pt x="25" y="26"/>
                </a:cubicBezTo>
                <a:cubicBezTo>
                  <a:pt x="31" y="19"/>
                  <a:pt x="31" y="19"/>
                  <a:pt x="31" y="19"/>
                </a:cubicBezTo>
                <a:cubicBezTo>
                  <a:pt x="32" y="18"/>
                  <a:pt x="32" y="18"/>
                  <a:pt x="31" y="17"/>
                </a:cubicBezTo>
                <a:cubicBezTo>
                  <a:pt x="31" y="17"/>
                  <a:pt x="30" y="17"/>
                  <a:pt x="30" y="17"/>
                </a:cubicBezTo>
                <a:cubicBezTo>
                  <a:pt x="23" y="25"/>
                  <a:pt x="23" y="25"/>
                  <a:pt x="23" y="25"/>
                </a:cubicBezTo>
                <a:cubicBezTo>
                  <a:pt x="22" y="25"/>
                  <a:pt x="22" y="26"/>
                  <a:pt x="23" y="26"/>
                </a:cubicBezTo>
                <a:lnTo>
                  <a:pt x="30" y="3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06160" y="2751098"/>
            <a:ext cx="193548" cy="193548"/>
            <a:chOff x="6506160" y="2751098"/>
            <a:chExt cx="193548" cy="193548"/>
          </a:xfrm>
        </p:grpSpPr>
        <p:sp>
          <p:nvSpPr>
            <p:cNvPr id="846" name="Oval 845"/>
            <p:cNvSpPr/>
            <p:nvPr/>
          </p:nvSpPr>
          <p:spPr>
            <a:xfrm>
              <a:off x="6506160" y="2751098"/>
              <a:ext cx="193548" cy="193548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6568298" y="2813236"/>
              <a:ext cx="69273" cy="692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376" name="Group 1375"/>
          <p:cNvGrpSpPr/>
          <p:nvPr/>
        </p:nvGrpSpPr>
        <p:grpSpPr>
          <a:xfrm>
            <a:off x="1560300" y="2751098"/>
            <a:ext cx="3638962" cy="2788133"/>
            <a:chOff x="1941513" y="2976563"/>
            <a:chExt cx="2770187" cy="2122487"/>
          </a:xfrm>
        </p:grpSpPr>
        <p:sp>
          <p:nvSpPr>
            <p:cNvPr id="1300" name="Freeform 497"/>
            <p:cNvSpPr/>
            <p:nvPr/>
          </p:nvSpPr>
          <p:spPr bwMode="auto">
            <a:xfrm>
              <a:off x="2905125" y="4816475"/>
              <a:ext cx="592137" cy="279400"/>
            </a:xfrm>
            <a:custGeom>
              <a:avLst/>
              <a:gdLst>
                <a:gd name="T0" fmla="*/ 354 w 373"/>
                <a:gd name="T1" fmla="*/ 0 h 176"/>
                <a:gd name="T2" fmla="*/ 354 w 373"/>
                <a:gd name="T3" fmla="*/ 0 h 176"/>
                <a:gd name="T4" fmla="*/ 358 w 373"/>
                <a:gd name="T5" fmla="*/ 13 h 176"/>
                <a:gd name="T6" fmla="*/ 0 w 373"/>
                <a:gd name="T7" fmla="*/ 157 h 176"/>
                <a:gd name="T8" fmla="*/ 4 w 373"/>
                <a:gd name="T9" fmla="*/ 176 h 176"/>
                <a:gd name="T10" fmla="*/ 373 w 373"/>
                <a:gd name="T11" fmla="*/ 28 h 176"/>
                <a:gd name="T12" fmla="*/ 369 w 373"/>
                <a:gd name="T13" fmla="*/ 13 h 176"/>
                <a:gd name="T14" fmla="*/ 358 w 373"/>
                <a:gd name="T15" fmla="*/ 13 h 176"/>
                <a:gd name="T16" fmla="*/ 354 w 373"/>
                <a:gd name="T1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3" h="176">
                  <a:moveTo>
                    <a:pt x="354" y="0"/>
                  </a:moveTo>
                  <a:lnTo>
                    <a:pt x="354" y="0"/>
                  </a:lnTo>
                  <a:lnTo>
                    <a:pt x="358" y="13"/>
                  </a:lnTo>
                  <a:lnTo>
                    <a:pt x="0" y="157"/>
                  </a:lnTo>
                  <a:lnTo>
                    <a:pt x="4" y="176"/>
                  </a:lnTo>
                  <a:lnTo>
                    <a:pt x="373" y="28"/>
                  </a:lnTo>
                  <a:lnTo>
                    <a:pt x="369" y="13"/>
                  </a:lnTo>
                  <a:lnTo>
                    <a:pt x="358" y="13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01" name="Freeform 498"/>
            <p:cNvSpPr/>
            <p:nvPr/>
          </p:nvSpPr>
          <p:spPr bwMode="auto">
            <a:xfrm>
              <a:off x="2905125" y="4816475"/>
              <a:ext cx="592137" cy="279400"/>
            </a:xfrm>
            <a:custGeom>
              <a:avLst/>
              <a:gdLst>
                <a:gd name="T0" fmla="*/ 354 w 373"/>
                <a:gd name="T1" fmla="*/ 0 h 176"/>
                <a:gd name="T2" fmla="*/ 354 w 373"/>
                <a:gd name="T3" fmla="*/ 0 h 176"/>
                <a:gd name="T4" fmla="*/ 358 w 373"/>
                <a:gd name="T5" fmla="*/ 13 h 176"/>
                <a:gd name="T6" fmla="*/ 0 w 373"/>
                <a:gd name="T7" fmla="*/ 157 h 176"/>
                <a:gd name="T8" fmla="*/ 4 w 373"/>
                <a:gd name="T9" fmla="*/ 176 h 176"/>
                <a:gd name="T10" fmla="*/ 373 w 373"/>
                <a:gd name="T11" fmla="*/ 28 h 176"/>
                <a:gd name="T12" fmla="*/ 369 w 373"/>
                <a:gd name="T13" fmla="*/ 13 h 176"/>
                <a:gd name="T14" fmla="*/ 358 w 373"/>
                <a:gd name="T15" fmla="*/ 13 h 176"/>
                <a:gd name="T16" fmla="*/ 354 w 373"/>
                <a:gd name="T1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3" h="176">
                  <a:moveTo>
                    <a:pt x="354" y="0"/>
                  </a:moveTo>
                  <a:lnTo>
                    <a:pt x="354" y="0"/>
                  </a:lnTo>
                  <a:lnTo>
                    <a:pt x="358" y="13"/>
                  </a:lnTo>
                  <a:lnTo>
                    <a:pt x="0" y="157"/>
                  </a:lnTo>
                  <a:lnTo>
                    <a:pt x="4" y="176"/>
                  </a:lnTo>
                  <a:lnTo>
                    <a:pt x="373" y="28"/>
                  </a:lnTo>
                  <a:lnTo>
                    <a:pt x="369" y="13"/>
                  </a:lnTo>
                  <a:lnTo>
                    <a:pt x="358" y="13"/>
                  </a:lnTo>
                  <a:lnTo>
                    <a:pt x="3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02" name="Freeform 499"/>
            <p:cNvSpPr/>
            <p:nvPr/>
          </p:nvSpPr>
          <p:spPr bwMode="auto">
            <a:xfrm>
              <a:off x="4121150" y="3000375"/>
              <a:ext cx="590550" cy="1860550"/>
            </a:xfrm>
            <a:custGeom>
              <a:avLst/>
              <a:gdLst>
                <a:gd name="T0" fmla="*/ 171 w 372"/>
                <a:gd name="T1" fmla="*/ 0 h 1172"/>
                <a:gd name="T2" fmla="*/ 159 w 372"/>
                <a:gd name="T3" fmla="*/ 6 h 1172"/>
                <a:gd name="T4" fmla="*/ 357 w 372"/>
                <a:gd name="T5" fmla="*/ 1008 h 1172"/>
                <a:gd name="T6" fmla="*/ 0 w 372"/>
                <a:gd name="T7" fmla="*/ 1153 h 1172"/>
                <a:gd name="T8" fmla="*/ 3 w 372"/>
                <a:gd name="T9" fmla="*/ 1172 h 1172"/>
                <a:gd name="T10" fmla="*/ 372 w 372"/>
                <a:gd name="T11" fmla="*/ 1023 h 1172"/>
                <a:gd name="T12" fmla="*/ 171 w 372"/>
                <a:gd name="T13" fmla="*/ 0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2" h="1172">
                  <a:moveTo>
                    <a:pt x="171" y="0"/>
                  </a:moveTo>
                  <a:lnTo>
                    <a:pt x="159" y="6"/>
                  </a:lnTo>
                  <a:lnTo>
                    <a:pt x="357" y="1008"/>
                  </a:lnTo>
                  <a:lnTo>
                    <a:pt x="0" y="1153"/>
                  </a:lnTo>
                  <a:lnTo>
                    <a:pt x="3" y="1172"/>
                  </a:lnTo>
                  <a:lnTo>
                    <a:pt x="372" y="1023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03" name="Freeform 500"/>
            <p:cNvSpPr/>
            <p:nvPr/>
          </p:nvSpPr>
          <p:spPr bwMode="auto">
            <a:xfrm>
              <a:off x="4121150" y="3000375"/>
              <a:ext cx="590550" cy="1860550"/>
            </a:xfrm>
            <a:custGeom>
              <a:avLst/>
              <a:gdLst>
                <a:gd name="T0" fmla="*/ 171 w 372"/>
                <a:gd name="T1" fmla="*/ 0 h 1172"/>
                <a:gd name="T2" fmla="*/ 159 w 372"/>
                <a:gd name="T3" fmla="*/ 6 h 1172"/>
                <a:gd name="T4" fmla="*/ 357 w 372"/>
                <a:gd name="T5" fmla="*/ 1008 h 1172"/>
                <a:gd name="T6" fmla="*/ 0 w 372"/>
                <a:gd name="T7" fmla="*/ 1153 h 1172"/>
                <a:gd name="T8" fmla="*/ 3 w 372"/>
                <a:gd name="T9" fmla="*/ 1172 h 1172"/>
                <a:gd name="T10" fmla="*/ 372 w 372"/>
                <a:gd name="T11" fmla="*/ 1023 h 1172"/>
                <a:gd name="T12" fmla="*/ 171 w 372"/>
                <a:gd name="T13" fmla="*/ 0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2" h="1172">
                  <a:moveTo>
                    <a:pt x="171" y="0"/>
                  </a:moveTo>
                  <a:lnTo>
                    <a:pt x="159" y="6"/>
                  </a:lnTo>
                  <a:lnTo>
                    <a:pt x="357" y="1008"/>
                  </a:lnTo>
                  <a:lnTo>
                    <a:pt x="0" y="1153"/>
                  </a:lnTo>
                  <a:lnTo>
                    <a:pt x="3" y="1172"/>
                  </a:lnTo>
                  <a:lnTo>
                    <a:pt x="372" y="1023"/>
                  </a:lnTo>
                  <a:lnTo>
                    <a:pt x="1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04" name="Freeform 501"/>
            <p:cNvSpPr/>
            <p:nvPr/>
          </p:nvSpPr>
          <p:spPr bwMode="auto">
            <a:xfrm>
              <a:off x="2276475" y="5065713"/>
              <a:ext cx="635000" cy="33337"/>
            </a:xfrm>
            <a:custGeom>
              <a:avLst/>
              <a:gdLst>
                <a:gd name="T0" fmla="*/ 396 w 400"/>
                <a:gd name="T1" fmla="*/ 0 h 21"/>
                <a:gd name="T2" fmla="*/ 385 w 400"/>
                <a:gd name="T3" fmla="*/ 4 h 21"/>
                <a:gd name="T4" fmla="*/ 0 w 400"/>
                <a:gd name="T5" fmla="*/ 6 h 21"/>
                <a:gd name="T6" fmla="*/ 3 w 400"/>
                <a:gd name="T7" fmla="*/ 21 h 21"/>
                <a:gd name="T8" fmla="*/ 400 w 400"/>
                <a:gd name="T9" fmla="*/ 19 h 21"/>
                <a:gd name="T10" fmla="*/ 396 w 400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" h="21">
                  <a:moveTo>
                    <a:pt x="396" y="0"/>
                  </a:moveTo>
                  <a:lnTo>
                    <a:pt x="385" y="4"/>
                  </a:lnTo>
                  <a:lnTo>
                    <a:pt x="0" y="6"/>
                  </a:lnTo>
                  <a:lnTo>
                    <a:pt x="3" y="21"/>
                  </a:lnTo>
                  <a:lnTo>
                    <a:pt x="400" y="19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05" name="Freeform 502"/>
            <p:cNvSpPr/>
            <p:nvPr/>
          </p:nvSpPr>
          <p:spPr bwMode="auto">
            <a:xfrm>
              <a:off x="2276475" y="5065713"/>
              <a:ext cx="635000" cy="33337"/>
            </a:xfrm>
            <a:custGeom>
              <a:avLst/>
              <a:gdLst>
                <a:gd name="T0" fmla="*/ 396 w 400"/>
                <a:gd name="T1" fmla="*/ 0 h 21"/>
                <a:gd name="T2" fmla="*/ 385 w 400"/>
                <a:gd name="T3" fmla="*/ 4 h 21"/>
                <a:gd name="T4" fmla="*/ 0 w 400"/>
                <a:gd name="T5" fmla="*/ 6 h 21"/>
                <a:gd name="T6" fmla="*/ 3 w 400"/>
                <a:gd name="T7" fmla="*/ 21 h 21"/>
                <a:gd name="T8" fmla="*/ 400 w 400"/>
                <a:gd name="T9" fmla="*/ 19 h 21"/>
                <a:gd name="T10" fmla="*/ 396 w 400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" h="21">
                  <a:moveTo>
                    <a:pt x="396" y="0"/>
                  </a:moveTo>
                  <a:lnTo>
                    <a:pt x="385" y="4"/>
                  </a:lnTo>
                  <a:lnTo>
                    <a:pt x="0" y="6"/>
                  </a:lnTo>
                  <a:lnTo>
                    <a:pt x="3" y="21"/>
                  </a:lnTo>
                  <a:lnTo>
                    <a:pt x="400" y="19"/>
                  </a:lnTo>
                  <a:lnTo>
                    <a:pt x="39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06" name="Freeform 503"/>
            <p:cNvSpPr/>
            <p:nvPr/>
          </p:nvSpPr>
          <p:spPr bwMode="auto">
            <a:xfrm>
              <a:off x="3490913" y="4830763"/>
              <a:ext cx="635000" cy="30162"/>
            </a:xfrm>
            <a:custGeom>
              <a:avLst/>
              <a:gdLst>
                <a:gd name="T0" fmla="*/ 397 w 400"/>
                <a:gd name="T1" fmla="*/ 0 h 19"/>
                <a:gd name="T2" fmla="*/ 385 w 400"/>
                <a:gd name="T3" fmla="*/ 4 h 19"/>
                <a:gd name="T4" fmla="*/ 0 w 400"/>
                <a:gd name="T5" fmla="*/ 4 h 19"/>
                <a:gd name="T6" fmla="*/ 4 w 400"/>
                <a:gd name="T7" fmla="*/ 19 h 19"/>
                <a:gd name="T8" fmla="*/ 400 w 400"/>
                <a:gd name="T9" fmla="*/ 19 h 19"/>
                <a:gd name="T10" fmla="*/ 397 w 40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" h="19">
                  <a:moveTo>
                    <a:pt x="397" y="0"/>
                  </a:moveTo>
                  <a:lnTo>
                    <a:pt x="385" y="4"/>
                  </a:lnTo>
                  <a:lnTo>
                    <a:pt x="0" y="4"/>
                  </a:lnTo>
                  <a:lnTo>
                    <a:pt x="4" y="19"/>
                  </a:lnTo>
                  <a:lnTo>
                    <a:pt x="400" y="19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07" name="Freeform 504"/>
            <p:cNvSpPr/>
            <p:nvPr/>
          </p:nvSpPr>
          <p:spPr bwMode="auto">
            <a:xfrm>
              <a:off x="3490913" y="4830763"/>
              <a:ext cx="635000" cy="30162"/>
            </a:xfrm>
            <a:custGeom>
              <a:avLst/>
              <a:gdLst>
                <a:gd name="T0" fmla="*/ 397 w 400"/>
                <a:gd name="T1" fmla="*/ 0 h 19"/>
                <a:gd name="T2" fmla="*/ 385 w 400"/>
                <a:gd name="T3" fmla="*/ 4 h 19"/>
                <a:gd name="T4" fmla="*/ 0 w 400"/>
                <a:gd name="T5" fmla="*/ 4 h 19"/>
                <a:gd name="T6" fmla="*/ 4 w 400"/>
                <a:gd name="T7" fmla="*/ 19 h 19"/>
                <a:gd name="T8" fmla="*/ 400 w 400"/>
                <a:gd name="T9" fmla="*/ 19 h 19"/>
                <a:gd name="T10" fmla="*/ 397 w 40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" h="19">
                  <a:moveTo>
                    <a:pt x="397" y="0"/>
                  </a:moveTo>
                  <a:lnTo>
                    <a:pt x="385" y="4"/>
                  </a:lnTo>
                  <a:lnTo>
                    <a:pt x="0" y="4"/>
                  </a:lnTo>
                  <a:lnTo>
                    <a:pt x="4" y="19"/>
                  </a:lnTo>
                  <a:lnTo>
                    <a:pt x="400" y="19"/>
                  </a:lnTo>
                  <a:lnTo>
                    <a:pt x="39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08" name="Freeform 505"/>
            <p:cNvSpPr/>
            <p:nvPr/>
          </p:nvSpPr>
          <p:spPr bwMode="auto">
            <a:xfrm>
              <a:off x="2571750" y="3211513"/>
              <a:ext cx="901700" cy="1860550"/>
            </a:xfrm>
            <a:custGeom>
              <a:avLst/>
              <a:gdLst>
                <a:gd name="T0" fmla="*/ 0 w 568"/>
                <a:gd name="T1" fmla="*/ 151 h 1172"/>
                <a:gd name="T2" fmla="*/ 199 w 568"/>
                <a:gd name="T3" fmla="*/ 1172 h 1172"/>
                <a:gd name="T4" fmla="*/ 568 w 568"/>
                <a:gd name="T5" fmla="*/ 1024 h 1172"/>
                <a:gd name="T6" fmla="*/ 368 w 568"/>
                <a:gd name="T7" fmla="*/ 0 h 1172"/>
                <a:gd name="T8" fmla="*/ 0 w 568"/>
                <a:gd name="T9" fmla="*/ 151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1172">
                  <a:moveTo>
                    <a:pt x="0" y="151"/>
                  </a:moveTo>
                  <a:lnTo>
                    <a:pt x="199" y="1172"/>
                  </a:lnTo>
                  <a:lnTo>
                    <a:pt x="568" y="1024"/>
                  </a:lnTo>
                  <a:lnTo>
                    <a:pt x="368" y="0"/>
                  </a:lnTo>
                  <a:lnTo>
                    <a:pt x="0" y="1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09" name="Freeform 506"/>
            <p:cNvSpPr/>
            <p:nvPr/>
          </p:nvSpPr>
          <p:spPr bwMode="auto">
            <a:xfrm>
              <a:off x="2571750" y="3211513"/>
              <a:ext cx="901700" cy="1860550"/>
            </a:xfrm>
            <a:custGeom>
              <a:avLst/>
              <a:gdLst>
                <a:gd name="T0" fmla="*/ 0 w 568"/>
                <a:gd name="T1" fmla="*/ 151 h 1172"/>
                <a:gd name="T2" fmla="*/ 199 w 568"/>
                <a:gd name="T3" fmla="*/ 1172 h 1172"/>
                <a:gd name="T4" fmla="*/ 568 w 568"/>
                <a:gd name="T5" fmla="*/ 1024 h 1172"/>
                <a:gd name="T6" fmla="*/ 368 w 568"/>
                <a:gd name="T7" fmla="*/ 0 h 1172"/>
                <a:gd name="T8" fmla="*/ 0 w 568"/>
                <a:gd name="T9" fmla="*/ 151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1172">
                  <a:moveTo>
                    <a:pt x="0" y="151"/>
                  </a:moveTo>
                  <a:lnTo>
                    <a:pt x="199" y="1172"/>
                  </a:lnTo>
                  <a:lnTo>
                    <a:pt x="568" y="1024"/>
                  </a:lnTo>
                  <a:lnTo>
                    <a:pt x="368" y="0"/>
                  </a:lnTo>
                  <a:lnTo>
                    <a:pt x="0" y="1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10" name="Freeform 507"/>
            <p:cNvSpPr/>
            <p:nvPr/>
          </p:nvSpPr>
          <p:spPr bwMode="auto">
            <a:xfrm>
              <a:off x="2579688" y="3265488"/>
              <a:ext cx="881062" cy="1752600"/>
            </a:xfrm>
            <a:custGeom>
              <a:avLst/>
              <a:gdLst>
                <a:gd name="T0" fmla="*/ 0 w 555"/>
                <a:gd name="T1" fmla="*/ 150 h 1104"/>
                <a:gd name="T2" fmla="*/ 188 w 555"/>
                <a:gd name="T3" fmla="*/ 1104 h 1104"/>
                <a:gd name="T4" fmla="*/ 555 w 555"/>
                <a:gd name="T5" fmla="*/ 956 h 1104"/>
                <a:gd name="T6" fmla="*/ 369 w 555"/>
                <a:gd name="T7" fmla="*/ 0 h 1104"/>
                <a:gd name="T8" fmla="*/ 0 w 555"/>
                <a:gd name="T9" fmla="*/ 150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5" h="1104">
                  <a:moveTo>
                    <a:pt x="0" y="150"/>
                  </a:moveTo>
                  <a:lnTo>
                    <a:pt x="188" y="1104"/>
                  </a:lnTo>
                  <a:lnTo>
                    <a:pt x="555" y="956"/>
                  </a:lnTo>
                  <a:lnTo>
                    <a:pt x="369" y="0"/>
                  </a:lnTo>
                  <a:lnTo>
                    <a:pt x="0" y="150"/>
                  </a:lnTo>
                  <a:close/>
                </a:path>
              </a:pathLst>
            </a:custGeom>
            <a:solidFill>
              <a:srgbClr val="81D4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11" name="Freeform 508"/>
            <p:cNvSpPr/>
            <p:nvPr/>
          </p:nvSpPr>
          <p:spPr bwMode="auto">
            <a:xfrm>
              <a:off x="2579688" y="3265488"/>
              <a:ext cx="881062" cy="1752600"/>
            </a:xfrm>
            <a:custGeom>
              <a:avLst/>
              <a:gdLst>
                <a:gd name="T0" fmla="*/ 0 w 555"/>
                <a:gd name="T1" fmla="*/ 150 h 1104"/>
                <a:gd name="T2" fmla="*/ 188 w 555"/>
                <a:gd name="T3" fmla="*/ 1104 h 1104"/>
                <a:gd name="T4" fmla="*/ 555 w 555"/>
                <a:gd name="T5" fmla="*/ 956 h 1104"/>
                <a:gd name="T6" fmla="*/ 369 w 555"/>
                <a:gd name="T7" fmla="*/ 0 h 1104"/>
                <a:gd name="T8" fmla="*/ 0 w 555"/>
                <a:gd name="T9" fmla="*/ 150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5" h="1104">
                  <a:moveTo>
                    <a:pt x="0" y="150"/>
                  </a:moveTo>
                  <a:lnTo>
                    <a:pt x="188" y="1104"/>
                  </a:lnTo>
                  <a:lnTo>
                    <a:pt x="555" y="956"/>
                  </a:lnTo>
                  <a:lnTo>
                    <a:pt x="369" y="0"/>
                  </a:lnTo>
                  <a:lnTo>
                    <a:pt x="0" y="1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12" name="Freeform 509"/>
            <p:cNvSpPr/>
            <p:nvPr/>
          </p:nvSpPr>
          <p:spPr bwMode="auto">
            <a:xfrm>
              <a:off x="1941513" y="3451225"/>
              <a:ext cx="946150" cy="1624012"/>
            </a:xfrm>
            <a:custGeom>
              <a:avLst/>
              <a:gdLst>
                <a:gd name="T0" fmla="*/ 0 w 596"/>
                <a:gd name="T1" fmla="*/ 0 h 1023"/>
                <a:gd name="T2" fmla="*/ 199 w 596"/>
                <a:gd name="T3" fmla="*/ 1023 h 1023"/>
                <a:gd name="T4" fmla="*/ 596 w 596"/>
                <a:gd name="T5" fmla="*/ 1021 h 1023"/>
                <a:gd name="T6" fmla="*/ 397 w 596"/>
                <a:gd name="T7" fmla="*/ 0 h 1023"/>
                <a:gd name="T8" fmla="*/ 0 w 596"/>
                <a:gd name="T9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1023">
                  <a:moveTo>
                    <a:pt x="0" y="0"/>
                  </a:moveTo>
                  <a:lnTo>
                    <a:pt x="199" y="1023"/>
                  </a:lnTo>
                  <a:lnTo>
                    <a:pt x="596" y="1021"/>
                  </a:lnTo>
                  <a:lnTo>
                    <a:pt x="39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13" name="Freeform 510"/>
            <p:cNvSpPr/>
            <p:nvPr/>
          </p:nvSpPr>
          <p:spPr bwMode="auto">
            <a:xfrm>
              <a:off x="1941513" y="3451225"/>
              <a:ext cx="946150" cy="1624012"/>
            </a:xfrm>
            <a:custGeom>
              <a:avLst/>
              <a:gdLst>
                <a:gd name="T0" fmla="*/ 0 w 596"/>
                <a:gd name="T1" fmla="*/ 0 h 1023"/>
                <a:gd name="T2" fmla="*/ 199 w 596"/>
                <a:gd name="T3" fmla="*/ 1023 h 1023"/>
                <a:gd name="T4" fmla="*/ 596 w 596"/>
                <a:gd name="T5" fmla="*/ 1021 h 1023"/>
                <a:gd name="T6" fmla="*/ 397 w 596"/>
                <a:gd name="T7" fmla="*/ 0 h 1023"/>
                <a:gd name="T8" fmla="*/ 0 w 596"/>
                <a:gd name="T9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1023">
                  <a:moveTo>
                    <a:pt x="0" y="0"/>
                  </a:moveTo>
                  <a:lnTo>
                    <a:pt x="199" y="1023"/>
                  </a:lnTo>
                  <a:lnTo>
                    <a:pt x="596" y="1021"/>
                  </a:lnTo>
                  <a:lnTo>
                    <a:pt x="39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14" name="Freeform 511"/>
            <p:cNvSpPr/>
            <p:nvPr/>
          </p:nvSpPr>
          <p:spPr bwMode="auto">
            <a:xfrm>
              <a:off x="2006600" y="3495675"/>
              <a:ext cx="871537" cy="1522412"/>
            </a:xfrm>
            <a:custGeom>
              <a:avLst/>
              <a:gdLst>
                <a:gd name="T0" fmla="*/ 0 w 549"/>
                <a:gd name="T1" fmla="*/ 0 h 959"/>
                <a:gd name="T2" fmla="*/ 187 w 549"/>
                <a:gd name="T3" fmla="*/ 955 h 959"/>
                <a:gd name="T4" fmla="*/ 549 w 549"/>
                <a:gd name="T5" fmla="*/ 959 h 959"/>
                <a:gd name="T6" fmla="*/ 361 w 549"/>
                <a:gd name="T7" fmla="*/ 5 h 959"/>
                <a:gd name="T8" fmla="*/ 0 w 549"/>
                <a:gd name="T9" fmla="*/ 0 h 9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9" h="959">
                  <a:moveTo>
                    <a:pt x="0" y="0"/>
                  </a:moveTo>
                  <a:lnTo>
                    <a:pt x="187" y="955"/>
                  </a:lnTo>
                  <a:lnTo>
                    <a:pt x="549" y="959"/>
                  </a:lnTo>
                  <a:lnTo>
                    <a:pt x="361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D4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15" name="Freeform 512"/>
            <p:cNvSpPr/>
            <p:nvPr/>
          </p:nvSpPr>
          <p:spPr bwMode="auto">
            <a:xfrm>
              <a:off x="2006600" y="3495675"/>
              <a:ext cx="871537" cy="1522412"/>
            </a:xfrm>
            <a:custGeom>
              <a:avLst/>
              <a:gdLst>
                <a:gd name="T0" fmla="*/ 0 w 549"/>
                <a:gd name="T1" fmla="*/ 0 h 959"/>
                <a:gd name="T2" fmla="*/ 187 w 549"/>
                <a:gd name="T3" fmla="*/ 955 h 959"/>
                <a:gd name="T4" fmla="*/ 549 w 549"/>
                <a:gd name="T5" fmla="*/ 959 h 959"/>
                <a:gd name="T6" fmla="*/ 361 w 549"/>
                <a:gd name="T7" fmla="*/ 5 h 959"/>
                <a:gd name="T8" fmla="*/ 0 w 549"/>
                <a:gd name="T9" fmla="*/ 0 h 9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9" h="959">
                  <a:moveTo>
                    <a:pt x="0" y="0"/>
                  </a:moveTo>
                  <a:lnTo>
                    <a:pt x="187" y="955"/>
                  </a:lnTo>
                  <a:lnTo>
                    <a:pt x="549" y="959"/>
                  </a:lnTo>
                  <a:lnTo>
                    <a:pt x="361" y="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16" name="Freeform 513"/>
            <p:cNvSpPr/>
            <p:nvPr/>
          </p:nvSpPr>
          <p:spPr bwMode="auto">
            <a:xfrm>
              <a:off x="3155950" y="3211513"/>
              <a:ext cx="946150" cy="1625600"/>
            </a:xfrm>
            <a:custGeom>
              <a:avLst/>
              <a:gdLst>
                <a:gd name="T0" fmla="*/ 0 w 596"/>
                <a:gd name="T1" fmla="*/ 0 h 1024"/>
                <a:gd name="T2" fmla="*/ 200 w 596"/>
                <a:gd name="T3" fmla="*/ 1024 h 1024"/>
                <a:gd name="T4" fmla="*/ 596 w 596"/>
                <a:gd name="T5" fmla="*/ 1024 h 1024"/>
                <a:gd name="T6" fmla="*/ 397 w 596"/>
                <a:gd name="T7" fmla="*/ 0 h 1024"/>
                <a:gd name="T8" fmla="*/ 0 w 596"/>
                <a:gd name="T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1024">
                  <a:moveTo>
                    <a:pt x="0" y="0"/>
                  </a:moveTo>
                  <a:lnTo>
                    <a:pt x="200" y="1024"/>
                  </a:lnTo>
                  <a:lnTo>
                    <a:pt x="596" y="1024"/>
                  </a:lnTo>
                  <a:lnTo>
                    <a:pt x="39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17" name="Freeform 514"/>
            <p:cNvSpPr/>
            <p:nvPr/>
          </p:nvSpPr>
          <p:spPr bwMode="auto">
            <a:xfrm>
              <a:off x="3155950" y="3211513"/>
              <a:ext cx="946150" cy="1625600"/>
            </a:xfrm>
            <a:custGeom>
              <a:avLst/>
              <a:gdLst>
                <a:gd name="T0" fmla="*/ 0 w 596"/>
                <a:gd name="T1" fmla="*/ 0 h 1024"/>
                <a:gd name="T2" fmla="*/ 200 w 596"/>
                <a:gd name="T3" fmla="*/ 1024 h 1024"/>
                <a:gd name="T4" fmla="*/ 596 w 596"/>
                <a:gd name="T5" fmla="*/ 1024 h 1024"/>
                <a:gd name="T6" fmla="*/ 397 w 596"/>
                <a:gd name="T7" fmla="*/ 0 h 1024"/>
                <a:gd name="T8" fmla="*/ 0 w 596"/>
                <a:gd name="T9" fmla="*/ 0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1024">
                  <a:moveTo>
                    <a:pt x="0" y="0"/>
                  </a:moveTo>
                  <a:lnTo>
                    <a:pt x="200" y="1024"/>
                  </a:lnTo>
                  <a:lnTo>
                    <a:pt x="596" y="1024"/>
                  </a:lnTo>
                  <a:lnTo>
                    <a:pt x="39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18" name="Freeform 515"/>
            <p:cNvSpPr/>
            <p:nvPr/>
          </p:nvSpPr>
          <p:spPr bwMode="auto">
            <a:xfrm>
              <a:off x="3165475" y="3265488"/>
              <a:ext cx="925512" cy="1517650"/>
            </a:xfrm>
            <a:custGeom>
              <a:avLst/>
              <a:gdLst>
                <a:gd name="T0" fmla="*/ 0 w 583"/>
                <a:gd name="T1" fmla="*/ 0 h 956"/>
                <a:gd name="T2" fmla="*/ 186 w 583"/>
                <a:gd name="T3" fmla="*/ 956 h 956"/>
                <a:gd name="T4" fmla="*/ 583 w 583"/>
                <a:gd name="T5" fmla="*/ 956 h 956"/>
                <a:gd name="T6" fmla="*/ 397 w 583"/>
                <a:gd name="T7" fmla="*/ 0 h 956"/>
                <a:gd name="T8" fmla="*/ 0 w 583"/>
                <a:gd name="T9" fmla="*/ 0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3" h="956">
                  <a:moveTo>
                    <a:pt x="0" y="0"/>
                  </a:moveTo>
                  <a:lnTo>
                    <a:pt x="186" y="956"/>
                  </a:lnTo>
                  <a:lnTo>
                    <a:pt x="583" y="956"/>
                  </a:lnTo>
                  <a:lnTo>
                    <a:pt x="39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D4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19" name="Freeform 516"/>
            <p:cNvSpPr/>
            <p:nvPr/>
          </p:nvSpPr>
          <p:spPr bwMode="auto">
            <a:xfrm>
              <a:off x="3165475" y="3265488"/>
              <a:ext cx="925512" cy="1517650"/>
            </a:xfrm>
            <a:custGeom>
              <a:avLst/>
              <a:gdLst>
                <a:gd name="T0" fmla="*/ 0 w 583"/>
                <a:gd name="T1" fmla="*/ 0 h 956"/>
                <a:gd name="T2" fmla="*/ 186 w 583"/>
                <a:gd name="T3" fmla="*/ 956 h 956"/>
                <a:gd name="T4" fmla="*/ 583 w 583"/>
                <a:gd name="T5" fmla="*/ 956 h 956"/>
                <a:gd name="T6" fmla="*/ 397 w 583"/>
                <a:gd name="T7" fmla="*/ 0 h 956"/>
                <a:gd name="T8" fmla="*/ 0 w 583"/>
                <a:gd name="T9" fmla="*/ 0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3" h="956">
                  <a:moveTo>
                    <a:pt x="0" y="0"/>
                  </a:moveTo>
                  <a:lnTo>
                    <a:pt x="186" y="956"/>
                  </a:lnTo>
                  <a:lnTo>
                    <a:pt x="583" y="956"/>
                  </a:lnTo>
                  <a:lnTo>
                    <a:pt x="39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20" name="Freeform 517"/>
            <p:cNvSpPr/>
            <p:nvPr/>
          </p:nvSpPr>
          <p:spPr bwMode="auto">
            <a:xfrm>
              <a:off x="3786188" y="2976563"/>
              <a:ext cx="901700" cy="1860550"/>
            </a:xfrm>
            <a:custGeom>
              <a:avLst/>
              <a:gdLst>
                <a:gd name="T0" fmla="*/ 199 w 568"/>
                <a:gd name="T1" fmla="*/ 1172 h 1172"/>
                <a:gd name="T2" fmla="*/ 568 w 568"/>
                <a:gd name="T3" fmla="*/ 1023 h 1172"/>
                <a:gd name="T4" fmla="*/ 367 w 568"/>
                <a:gd name="T5" fmla="*/ 0 h 1172"/>
                <a:gd name="T6" fmla="*/ 0 w 568"/>
                <a:gd name="T7" fmla="*/ 148 h 1172"/>
                <a:gd name="T8" fmla="*/ 199 w 568"/>
                <a:gd name="T9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1172">
                  <a:moveTo>
                    <a:pt x="199" y="1172"/>
                  </a:moveTo>
                  <a:lnTo>
                    <a:pt x="568" y="1023"/>
                  </a:lnTo>
                  <a:lnTo>
                    <a:pt x="367" y="0"/>
                  </a:lnTo>
                  <a:lnTo>
                    <a:pt x="0" y="148"/>
                  </a:lnTo>
                  <a:lnTo>
                    <a:pt x="199" y="11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21" name="Freeform 518"/>
            <p:cNvSpPr/>
            <p:nvPr/>
          </p:nvSpPr>
          <p:spPr bwMode="auto">
            <a:xfrm>
              <a:off x="3786188" y="2976563"/>
              <a:ext cx="901700" cy="1860550"/>
            </a:xfrm>
            <a:custGeom>
              <a:avLst/>
              <a:gdLst>
                <a:gd name="T0" fmla="*/ 199 w 568"/>
                <a:gd name="T1" fmla="*/ 1172 h 1172"/>
                <a:gd name="T2" fmla="*/ 568 w 568"/>
                <a:gd name="T3" fmla="*/ 1023 h 1172"/>
                <a:gd name="T4" fmla="*/ 367 w 568"/>
                <a:gd name="T5" fmla="*/ 0 h 1172"/>
                <a:gd name="T6" fmla="*/ 0 w 568"/>
                <a:gd name="T7" fmla="*/ 148 h 1172"/>
                <a:gd name="T8" fmla="*/ 199 w 568"/>
                <a:gd name="T9" fmla="*/ 1172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1172">
                  <a:moveTo>
                    <a:pt x="199" y="1172"/>
                  </a:moveTo>
                  <a:lnTo>
                    <a:pt x="568" y="1023"/>
                  </a:lnTo>
                  <a:lnTo>
                    <a:pt x="367" y="0"/>
                  </a:lnTo>
                  <a:lnTo>
                    <a:pt x="0" y="148"/>
                  </a:lnTo>
                  <a:lnTo>
                    <a:pt x="199" y="117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22" name="Freeform 519"/>
            <p:cNvSpPr/>
            <p:nvPr/>
          </p:nvSpPr>
          <p:spPr bwMode="auto">
            <a:xfrm>
              <a:off x="3795713" y="3044825"/>
              <a:ext cx="825500" cy="1738312"/>
            </a:xfrm>
            <a:custGeom>
              <a:avLst/>
              <a:gdLst>
                <a:gd name="T0" fmla="*/ 186 w 520"/>
                <a:gd name="T1" fmla="*/ 1095 h 1095"/>
                <a:gd name="T2" fmla="*/ 520 w 520"/>
                <a:gd name="T3" fmla="*/ 956 h 1095"/>
                <a:gd name="T4" fmla="*/ 332 w 520"/>
                <a:gd name="T5" fmla="*/ 0 h 1095"/>
                <a:gd name="T6" fmla="*/ 0 w 520"/>
                <a:gd name="T7" fmla="*/ 139 h 1095"/>
                <a:gd name="T8" fmla="*/ 186 w 520"/>
                <a:gd name="T9" fmla="*/ 1095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1095">
                  <a:moveTo>
                    <a:pt x="186" y="1095"/>
                  </a:moveTo>
                  <a:lnTo>
                    <a:pt x="520" y="956"/>
                  </a:lnTo>
                  <a:lnTo>
                    <a:pt x="332" y="0"/>
                  </a:lnTo>
                  <a:lnTo>
                    <a:pt x="0" y="139"/>
                  </a:lnTo>
                  <a:lnTo>
                    <a:pt x="186" y="1095"/>
                  </a:lnTo>
                  <a:close/>
                </a:path>
              </a:pathLst>
            </a:custGeom>
            <a:solidFill>
              <a:srgbClr val="81D4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23" name="Freeform 520"/>
            <p:cNvSpPr/>
            <p:nvPr/>
          </p:nvSpPr>
          <p:spPr bwMode="auto">
            <a:xfrm>
              <a:off x="3795713" y="3044825"/>
              <a:ext cx="825500" cy="1738312"/>
            </a:xfrm>
            <a:custGeom>
              <a:avLst/>
              <a:gdLst>
                <a:gd name="T0" fmla="*/ 186 w 520"/>
                <a:gd name="T1" fmla="*/ 1095 h 1095"/>
                <a:gd name="T2" fmla="*/ 520 w 520"/>
                <a:gd name="T3" fmla="*/ 956 h 1095"/>
                <a:gd name="T4" fmla="*/ 332 w 520"/>
                <a:gd name="T5" fmla="*/ 0 h 1095"/>
                <a:gd name="T6" fmla="*/ 0 w 520"/>
                <a:gd name="T7" fmla="*/ 139 h 1095"/>
                <a:gd name="T8" fmla="*/ 186 w 520"/>
                <a:gd name="T9" fmla="*/ 1095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1095">
                  <a:moveTo>
                    <a:pt x="186" y="1095"/>
                  </a:moveTo>
                  <a:lnTo>
                    <a:pt x="520" y="956"/>
                  </a:lnTo>
                  <a:lnTo>
                    <a:pt x="332" y="0"/>
                  </a:lnTo>
                  <a:lnTo>
                    <a:pt x="0" y="139"/>
                  </a:lnTo>
                  <a:lnTo>
                    <a:pt x="186" y="109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24" name="Freeform 521"/>
            <p:cNvSpPr/>
            <p:nvPr/>
          </p:nvSpPr>
          <p:spPr bwMode="auto">
            <a:xfrm>
              <a:off x="2571750" y="3451225"/>
              <a:ext cx="7937" cy="52387"/>
            </a:xfrm>
            <a:custGeom>
              <a:avLst/>
              <a:gdLst>
                <a:gd name="T0" fmla="*/ 0 w 5"/>
                <a:gd name="T1" fmla="*/ 0 h 33"/>
                <a:gd name="T2" fmla="*/ 0 w 5"/>
                <a:gd name="T3" fmla="*/ 0 h 33"/>
                <a:gd name="T4" fmla="*/ 5 w 5"/>
                <a:gd name="T5" fmla="*/ 33 h 33"/>
                <a:gd name="T6" fmla="*/ 5 w 5"/>
                <a:gd name="T7" fmla="*/ 33 h 33"/>
                <a:gd name="T8" fmla="*/ 0 w 5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3">
                  <a:moveTo>
                    <a:pt x="0" y="0"/>
                  </a:moveTo>
                  <a:lnTo>
                    <a:pt x="0" y="0"/>
                  </a:lnTo>
                  <a:lnTo>
                    <a:pt x="5" y="33"/>
                  </a:lnTo>
                  <a:lnTo>
                    <a:pt x="5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25" name="Freeform 522"/>
            <p:cNvSpPr/>
            <p:nvPr/>
          </p:nvSpPr>
          <p:spPr bwMode="auto">
            <a:xfrm>
              <a:off x="2571750" y="3451225"/>
              <a:ext cx="7937" cy="52387"/>
            </a:xfrm>
            <a:custGeom>
              <a:avLst/>
              <a:gdLst>
                <a:gd name="T0" fmla="*/ 0 w 5"/>
                <a:gd name="T1" fmla="*/ 0 h 33"/>
                <a:gd name="T2" fmla="*/ 0 w 5"/>
                <a:gd name="T3" fmla="*/ 0 h 33"/>
                <a:gd name="T4" fmla="*/ 5 w 5"/>
                <a:gd name="T5" fmla="*/ 33 h 33"/>
                <a:gd name="T6" fmla="*/ 5 w 5"/>
                <a:gd name="T7" fmla="*/ 33 h 33"/>
                <a:gd name="T8" fmla="*/ 0 w 5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3">
                  <a:moveTo>
                    <a:pt x="0" y="0"/>
                  </a:moveTo>
                  <a:lnTo>
                    <a:pt x="0" y="0"/>
                  </a:lnTo>
                  <a:lnTo>
                    <a:pt x="5" y="33"/>
                  </a:lnTo>
                  <a:lnTo>
                    <a:pt x="5" y="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26" name="Freeform 523"/>
            <p:cNvSpPr/>
            <p:nvPr/>
          </p:nvSpPr>
          <p:spPr bwMode="auto">
            <a:xfrm>
              <a:off x="1941513" y="3451225"/>
              <a:ext cx="946150" cy="1624012"/>
            </a:xfrm>
            <a:custGeom>
              <a:avLst/>
              <a:gdLst>
                <a:gd name="T0" fmla="*/ 397 w 596"/>
                <a:gd name="T1" fmla="*/ 0 h 1023"/>
                <a:gd name="T2" fmla="*/ 0 w 596"/>
                <a:gd name="T3" fmla="*/ 0 h 1023"/>
                <a:gd name="T4" fmla="*/ 199 w 596"/>
                <a:gd name="T5" fmla="*/ 1023 h 1023"/>
                <a:gd name="T6" fmla="*/ 596 w 596"/>
                <a:gd name="T7" fmla="*/ 1021 h 1023"/>
                <a:gd name="T8" fmla="*/ 590 w 596"/>
                <a:gd name="T9" fmla="*/ 987 h 1023"/>
                <a:gd name="T10" fmla="*/ 228 w 596"/>
                <a:gd name="T11" fmla="*/ 983 h 1023"/>
                <a:gd name="T12" fmla="*/ 41 w 596"/>
                <a:gd name="T13" fmla="*/ 28 h 1023"/>
                <a:gd name="T14" fmla="*/ 402 w 596"/>
                <a:gd name="T15" fmla="*/ 33 h 1023"/>
                <a:gd name="T16" fmla="*/ 412 w 596"/>
                <a:gd name="T17" fmla="*/ 80 h 1023"/>
                <a:gd name="T18" fmla="*/ 412 w 596"/>
                <a:gd name="T19" fmla="*/ 80 h 1023"/>
                <a:gd name="T20" fmla="*/ 402 w 596"/>
                <a:gd name="T21" fmla="*/ 33 h 1023"/>
                <a:gd name="T22" fmla="*/ 397 w 596"/>
                <a:gd name="T23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6" h="1023">
                  <a:moveTo>
                    <a:pt x="397" y="0"/>
                  </a:moveTo>
                  <a:lnTo>
                    <a:pt x="0" y="0"/>
                  </a:lnTo>
                  <a:lnTo>
                    <a:pt x="199" y="1023"/>
                  </a:lnTo>
                  <a:lnTo>
                    <a:pt x="596" y="1021"/>
                  </a:lnTo>
                  <a:lnTo>
                    <a:pt x="590" y="987"/>
                  </a:lnTo>
                  <a:lnTo>
                    <a:pt x="228" y="983"/>
                  </a:lnTo>
                  <a:lnTo>
                    <a:pt x="41" y="28"/>
                  </a:lnTo>
                  <a:lnTo>
                    <a:pt x="402" y="33"/>
                  </a:lnTo>
                  <a:lnTo>
                    <a:pt x="412" y="80"/>
                  </a:lnTo>
                  <a:lnTo>
                    <a:pt x="412" y="80"/>
                  </a:lnTo>
                  <a:lnTo>
                    <a:pt x="402" y="33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EF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27" name="Freeform 524"/>
            <p:cNvSpPr/>
            <p:nvPr/>
          </p:nvSpPr>
          <p:spPr bwMode="auto">
            <a:xfrm>
              <a:off x="1941513" y="3451225"/>
              <a:ext cx="946150" cy="1624012"/>
            </a:xfrm>
            <a:custGeom>
              <a:avLst/>
              <a:gdLst>
                <a:gd name="T0" fmla="*/ 397 w 596"/>
                <a:gd name="T1" fmla="*/ 0 h 1023"/>
                <a:gd name="T2" fmla="*/ 0 w 596"/>
                <a:gd name="T3" fmla="*/ 0 h 1023"/>
                <a:gd name="T4" fmla="*/ 199 w 596"/>
                <a:gd name="T5" fmla="*/ 1023 h 1023"/>
                <a:gd name="T6" fmla="*/ 596 w 596"/>
                <a:gd name="T7" fmla="*/ 1021 h 1023"/>
                <a:gd name="T8" fmla="*/ 590 w 596"/>
                <a:gd name="T9" fmla="*/ 987 h 1023"/>
                <a:gd name="T10" fmla="*/ 228 w 596"/>
                <a:gd name="T11" fmla="*/ 983 h 1023"/>
                <a:gd name="T12" fmla="*/ 41 w 596"/>
                <a:gd name="T13" fmla="*/ 28 h 1023"/>
                <a:gd name="T14" fmla="*/ 402 w 596"/>
                <a:gd name="T15" fmla="*/ 33 h 1023"/>
                <a:gd name="T16" fmla="*/ 412 w 596"/>
                <a:gd name="T17" fmla="*/ 80 h 1023"/>
                <a:gd name="T18" fmla="*/ 412 w 596"/>
                <a:gd name="T19" fmla="*/ 80 h 1023"/>
                <a:gd name="T20" fmla="*/ 402 w 596"/>
                <a:gd name="T21" fmla="*/ 33 h 1023"/>
                <a:gd name="T22" fmla="*/ 397 w 596"/>
                <a:gd name="T23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6" h="1023">
                  <a:moveTo>
                    <a:pt x="397" y="0"/>
                  </a:moveTo>
                  <a:lnTo>
                    <a:pt x="0" y="0"/>
                  </a:lnTo>
                  <a:lnTo>
                    <a:pt x="199" y="1023"/>
                  </a:lnTo>
                  <a:lnTo>
                    <a:pt x="596" y="1021"/>
                  </a:lnTo>
                  <a:lnTo>
                    <a:pt x="590" y="987"/>
                  </a:lnTo>
                  <a:lnTo>
                    <a:pt x="228" y="983"/>
                  </a:lnTo>
                  <a:lnTo>
                    <a:pt x="41" y="28"/>
                  </a:lnTo>
                  <a:lnTo>
                    <a:pt x="402" y="33"/>
                  </a:lnTo>
                  <a:lnTo>
                    <a:pt x="412" y="80"/>
                  </a:lnTo>
                  <a:lnTo>
                    <a:pt x="412" y="80"/>
                  </a:lnTo>
                  <a:lnTo>
                    <a:pt x="402" y="33"/>
                  </a:lnTo>
                  <a:lnTo>
                    <a:pt x="39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28" name="Freeform 525"/>
            <p:cNvSpPr>
              <a:spLocks noEditPoints="1"/>
            </p:cNvSpPr>
            <p:nvPr/>
          </p:nvSpPr>
          <p:spPr bwMode="auto">
            <a:xfrm>
              <a:off x="2006600" y="3495675"/>
              <a:ext cx="871537" cy="1522412"/>
            </a:xfrm>
            <a:custGeom>
              <a:avLst/>
              <a:gdLst>
                <a:gd name="T0" fmla="*/ 233 w 292"/>
                <a:gd name="T1" fmla="*/ 234 h 511"/>
                <a:gd name="T2" fmla="*/ 236 w 292"/>
                <a:gd name="T3" fmla="*/ 232 h 511"/>
                <a:gd name="T4" fmla="*/ 210 w 292"/>
                <a:gd name="T5" fmla="*/ 149 h 511"/>
                <a:gd name="T6" fmla="*/ 156 w 292"/>
                <a:gd name="T7" fmla="*/ 62 h 511"/>
                <a:gd name="T8" fmla="*/ 165 w 292"/>
                <a:gd name="T9" fmla="*/ 54 h 511"/>
                <a:gd name="T10" fmla="*/ 235 w 292"/>
                <a:gd name="T11" fmla="*/ 332 h 511"/>
                <a:gd name="T12" fmla="*/ 252 w 292"/>
                <a:gd name="T13" fmla="*/ 327 h 511"/>
                <a:gd name="T14" fmla="*/ 206 w 292"/>
                <a:gd name="T15" fmla="*/ 329 h 511"/>
                <a:gd name="T16" fmla="*/ 167 w 292"/>
                <a:gd name="T17" fmla="*/ 311 h 511"/>
                <a:gd name="T18" fmla="*/ 164 w 292"/>
                <a:gd name="T19" fmla="*/ 306 h 511"/>
                <a:gd name="T20" fmla="*/ 139 w 292"/>
                <a:gd name="T21" fmla="*/ 287 h 511"/>
                <a:gd name="T22" fmla="*/ 134 w 292"/>
                <a:gd name="T23" fmla="*/ 274 h 511"/>
                <a:gd name="T24" fmla="*/ 123 w 292"/>
                <a:gd name="T25" fmla="*/ 233 h 511"/>
                <a:gd name="T26" fmla="*/ 121 w 292"/>
                <a:gd name="T27" fmla="*/ 213 h 511"/>
                <a:gd name="T28" fmla="*/ 125 w 292"/>
                <a:gd name="T29" fmla="*/ 188 h 511"/>
                <a:gd name="T30" fmla="*/ 169 w 292"/>
                <a:gd name="T31" fmla="*/ 86 h 511"/>
                <a:gd name="T32" fmla="*/ 179 w 292"/>
                <a:gd name="T33" fmla="*/ 99 h 511"/>
                <a:gd name="T34" fmla="*/ 155 w 292"/>
                <a:gd name="T35" fmla="*/ 107 h 511"/>
                <a:gd name="T36" fmla="*/ 150 w 292"/>
                <a:gd name="T37" fmla="*/ 88 h 511"/>
                <a:gd name="T38" fmla="*/ 165 w 292"/>
                <a:gd name="T39" fmla="*/ 92 h 511"/>
                <a:gd name="T40" fmla="*/ 188 w 292"/>
                <a:gd name="T41" fmla="*/ 81 h 511"/>
                <a:gd name="T42" fmla="*/ 178 w 292"/>
                <a:gd name="T43" fmla="*/ 85 h 511"/>
                <a:gd name="T44" fmla="*/ 139 w 292"/>
                <a:gd name="T45" fmla="*/ 78 h 511"/>
                <a:gd name="T46" fmla="*/ 192 w 292"/>
                <a:gd name="T47" fmla="*/ 73 h 511"/>
                <a:gd name="T48" fmla="*/ 163 w 292"/>
                <a:gd name="T49" fmla="*/ 72 h 511"/>
                <a:gd name="T50" fmla="*/ 145 w 292"/>
                <a:gd name="T51" fmla="*/ 80 h 511"/>
                <a:gd name="T52" fmla="*/ 145 w 292"/>
                <a:gd name="T53" fmla="*/ 73 h 511"/>
                <a:gd name="T54" fmla="*/ 144 w 292"/>
                <a:gd name="T55" fmla="*/ 67 h 511"/>
                <a:gd name="T56" fmla="*/ 133 w 292"/>
                <a:gd name="T57" fmla="*/ 77 h 511"/>
                <a:gd name="T58" fmla="*/ 180 w 292"/>
                <a:gd name="T59" fmla="*/ 64 h 511"/>
                <a:gd name="T60" fmla="*/ 175 w 292"/>
                <a:gd name="T61" fmla="*/ 69 h 511"/>
                <a:gd name="T62" fmla="*/ 147 w 292"/>
                <a:gd name="T63" fmla="*/ 63 h 511"/>
                <a:gd name="T64" fmla="*/ 164 w 292"/>
                <a:gd name="T65" fmla="*/ 61 h 511"/>
                <a:gd name="T66" fmla="*/ 186 w 292"/>
                <a:gd name="T67" fmla="*/ 59 h 511"/>
                <a:gd name="T68" fmla="*/ 185 w 292"/>
                <a:gd name="T69" fmla="*/ 53 h 511"/>
                <a:gd name="T70" fmla="*/ 166 w 292"/>
                <a:gd name="T71" fmla="*/ 58 h 511"/>
                <a:gd name="T72" fmla="*/ 177 w 292"/>
                <a:gd name="T73" fmla="*/ 46 h 511"/>
                <a:gd name="T74" fmla="*/ 202 w 292"/>
                <a:gd name="T75" fmla="*/ 260 h 511"/>
                <a:gd name="T76" fmla="*/ 162 w 292"/>
                <a:gd name="T77" fmla="*/ 228 h 511"/>
                <a:gd name="T78" fmla="*/ 134 w 292"/>
                <a:gd name="T79" fmla="*/ 176 h 511"/>
                <a:gd name="T80" fmla="*/ 125 w 292"/>
                <a:gd name="T81" fmla="*/ 171 h 511"/>
                <a:gd name="T82" fmla="*/ 97 w 292"/>
                <a:gd name="T83" fmla="*/ 158 h 511"/>
                <a:gd name="T84" fmla="*/ 64 w 292"/>
                <a:gd name="T85" fmla="*/ 187 h 511"/>
                <a:gd name="T86" fmla="*/ 58 w 292"/>
                <a:gd name="T87" fmla="*/ 167 h 511"/>
                <a:gd name="T88" fmla="*/ 62 w 292"/>
                <a:gd name="T89" fmla="*/ 150 h 511"/>
                <a:gd name="T90" fmla="*/ 53 w 292"/>
                <a:gd name="T91" fmla="*/ 125 h 511"/>
                <a:gd name="T92" fmla="*/ 111 w 292"/>
                <a:gd name="T93" fmla="*/ 118 h 511"/>
                <a:gd name="T94" fmla="*/ 125 w 292"/>
                <a:gd name="T95" fmla="*/ 106 h 511"/>
                <a:gd name="T96" fmla="*/ 156 w 292"/>
                <a:gd name="T97" fmla="*/ 115 h 511"/>
                <a:gd name="T98" fmla="*/ 177 w 292"/>
                <a:gd name="T99" fmla="*/ 108 h 511"/>
                <a:gd name="T100" fmla="*/ 193 w 292"/>
                <a:gd name="T101" fmla="*/ 99 h 511"/>
                <a:gd name="T102" fmla="*/ 194 w 292"/>
                <a:gd name="T103" fmla="*/ 107 h 511"/>
                <a:gd name="T104" fmla="*/ 191 w 292"/>
                <a:gd name="T105" fmla="*/ 78 h 511"/>
                <a:gd name="T106" fmla="*/ 205 w 292"/>
                <a:gd name="T107" fmla="*/ 102 h 511"/>
                <a:gd name="T108" fmla="*/ 204 w 292"/>
                <a:gd name="T109" fmla="*/ 70 h 511"/>
                <a:gd name="T110" fmla="*/ 184 w 292"/>
                <a:gd name="T111" fmla="*/ 62 h 511"/>
                <a:gd name="T112" fmla="*/ 202 w 292"/>
                <a:gd name="T113" fmla="*/ 51 h 511"/>
                <a:gd name="T114" fmla="*/ 182 w 292"/>
                <a:gd name="T115" fmla="*/ 45 h 511"/>
                <a:gd name="T116" fmla="*/ 198 w 292"/>
                <a:gd name="T117" fmla="*/ 39 h 511"/>
                <a:gd name="T118" fmla="*/ 191 w 292"/>
                <a:gd name="T119" fmla="*/ 32 h 511"/>
                <a:gd name="T120" fmla="*/ 197 w 292"/>
                <a:gd name="T121" fmla="*/ 28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2" h="511">
                  <a:moveTo>
                    <a:pt x="243" y="262"/>
                  </a:moveTo>
                  <a:cubicBezTo>
                    <a:pt x="243" y="265"/>
                    <a:pt x="242" y="268"/>
                    <a:pt x="242" y="272"/>
                  </a:cubicBezTo>
                  <a:cubicBezTo>
                    <a:pt x="243" y="271"/>
                    <a:pt x="244" y="271"/>
                    <a:pt x="244" y="270"/>
                  </a:cubicBezTo>
                  <a:cubicBezTo>
                    <a:pt x="243" y="262"/>
                    <a:pt x="243" y="262"/>
                    <a:pt x="243" y="262"/>
                  </a:cubicBezTo>
                  <a:moveTo>
                    <a:pt x="236" y="232"/>
                  </a:moveTo>
                  <a:cubicBezTo>
                    <a:pt x="236" y="232"/>
                    <a:pt x="236" y="232"/>
                    <a:pt x="236" y="232"/>
                  </a:cubicBezTo>
                  <a:cubicBezTo>
                    <a:pt x="236" y="232"/>
                    <a:pt x="235" y="233"/>
                    <a:pt x="235" y="233"/>
                  </a:cubicBezTo>
                  <a:cubicBezTo>
                    <a:pt x="235" y="233"/>
                    <a:pt x="235" y="233"/>
                    <a:pt x="235" y="233"/>
                  </a:cubicBezTo>
                  <a:cubicBezTo>
                    <a:pt x="235" y="232"/>
                    <a:pt x="235" y="232"/>
                    <a:pt x="234" y="232"/>
                  </a:cubicBezTo>
                  <a:cubicBezTo>
                    <a:pt x="234" y="232"/>
                    <a:pt x="234" y="232"/>
                    <a:pt x="234" y="232"/>
                  </a:cubicBezTo>
                  <a:cubicBezTo>
                    <a:pt x="234" y="233"/>
                    <a:pt x="234" y="233"/>
                    <a:pt x="234" y="233"/>
                  </a:cubicBezTo>
                  <a:cubicBezTo>
                    <a:pt x="233" y="234"/>
                    <a:pt x="233" y="234"/>
                    <a:pt x="233" y="234"/>
                  </a:cubicBezTo>
                  <a:cubicBezTo>
                    <a:pt x="233" y="234"/>
                    <a:pt x="233" y="234"/>
                    <a:pt x="233" y="234"/>
                  </a:cubicBezTo>
                  <a:cubicBezTo>
                    <a:pt x="233" y="234"/>
                    <a:pt x="233" y="234"/>
                    <a:pt x="233" y="234"/>
                  </a:cubicBezTo>
                  <a:cubicBezTo>
                    <a:pt x="233" y="234"/>
                    <a:pt x="233" y="234"/>
                    <a:pt x="233" y="234"/>
                  </a:cubicBezTo>
                  <a:cubicBezTo>
                    <a:pt x="232" y="236"/>
                    <a:pt x="237" y="236"/>
                    <a:pt x="232" y="236"/>
                  </a:cubicBezTo>
                  <a:cubicBezTo>
                    <a:pt x="232" y="236"/>
                    <a:pt x="232" y="236"/>
                    <a:pt x="231" y="236"/>
                  </a:cubicBezTo>
                  <a:cubicBezTo>
                    <a:pt x="230" y="236"/>
                    <a:pt x="230" y="236"/>
                    <a:pt x="229" y="236"/>
                  </a:cubicBezTo>
                  <a:cubicBezTo>
                    <a:pt x="228" y="236"/>
                    <a:pt x="227" y="236"/>
                    <a:pt x="226" y="236"/>
                  </a:cubicBezTo>
                  <a:cubicBezTo>
                    <a:pt x="225" y="236"/>
                    <a:pt x="225" y="236"/>
                    <a:pt x="224" y="236"/>
                  </a:cubicBezTo>
                  <a:cubicBezTo>
                    <a:pt x="223" y="237"/>
                    <a:pt x="219" y="241"/>
                    <a:pt x="218" y="243"/>
                  </a:cubicBezTo>
                  <a:cubicBezTo>
                    <a:pt x="218" y="245"/>
                    <a:pt x="219" y="246"/>
                    <a:pt x="219" y="247"/>
                  </a:cubicBezTo>
                  <a:cubicBezTo>
                    <a:pt x="219" y="250"/>
                    <a:pt x="219" y="253"/>
                    <a:pt x="220" y="257"/>
                  </a:cubicBezTo>
                  <a:cubicBezTo>
                    <a:pt x="221" y="261"/>
                    <a:pt x="225" y="267"/>
                    <a:pt x="229" y="267"/>
                  </a:cubicBezTo>
                  <a:cubicBezTo>
                    <a:pt x="229" y="267"/>
                    <a:pt x="229" y="267"/>
                    <a:pt x="229" y="267"/>
                  </a:cubicBezTo>
                  <a:cubicBezTo>
                    <a:pt x="232" y="266"/>
                    <a:pt x="234" y="265"/>
                    <a:pt x="235" y="263"/>
                  </a:cubicBezTo>
                  <a:cubicBezTo>
                    <a:pt x="236" y="260"/>
                    <a:pt x="235" y="259"/>
                    <a:pt x="237" y="257"/>
                  </a:cubicBezTo>
                  <a:cubicBezTo>
                    <a:pt x="238" y="256"/>
                    <a:pt x="240" y="255"/>
                    <a:pt x="242" y="255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7" y="232"/>
                    <a:pt x="236" y="232"/>
                    <a:pt x="236" y="232"/>
                  </a:cubicBezTo>
                  <a:moveTo>
                    <a:pt x="215" y="117"/>
                  </a:moveTo>
                  <a:cubicBezTo>
                    <a:pt x="213" y="118"/>
                    <a:pt x="211" y="120"/>
                    <a:pt x="210" y="120"/>
                  </a:cubicBezTo>
                  <a:cubicBezTo>
                    <a:pt x="210" y="120"/>
                    <a:pt x="209" y="120"/>
                    <a:pt x="209" y="119"/>
                  </a:cubicBezTo>
                  <a:cubicBezTo>
                    <a:pt x="209" y="121"/>
                    <a:pt x="208" y="121"/>
                    <a:pt x="207" y="121"/>
                  </a:cubicBezTo>
                  <a:cubicBezTo>
                    <a:pt x="206" y="121"/>
                    <a:pt x="206" y="121"/>
                    <a:pt x="205" y="121"/>
                  </a:cubicBezTo>
                  <a:cubicBezTo>
                    <a:pt x="204" y="121"/>
                    <a:pt x="203" y="121"/>
                    <a:pt x="203" y="121"/>
                  </a:cubicBezTo>
                  <a:cubicBezTo>
                    <a:pt x="202" y="121"/>
                    <a:pt x="202" y="121"/>
                    <a:pt x="202" y="121"/>
                  </a:cubicBezTo>
                  <a:cubicBezTo>
                    <a:pt x="202" y="122"/>
                    <a:pt x="209" y="123"/>
                    <a:pt x="209" y="123"/>
                  </a:cubicBezTo>
                  <a:cubicBezTo>
                    <a:pt x="209" y="125"/>
                    <a:pt x="206" y="126"/>
                    <a:pt x="206" y="127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4" y="130"/>
                    <a:pt x="204" y="132"/>
                    <a:pt x="203" y="134"/>
                  </a:cubicBezTo>
                  <a:cubicBezTo>
                    <a:pt x="203" y="135"/>
                    <a:pt x="202" y="137"/>
                    <a:pt x="203" y="139"/>
                  </a:cubicBezTo>
                  <a:cubicBezTo>
                    <a:pt x="204" y="143"/>
                    <a:pt x="204" y="140"/>
                    <a:pt x="205" y="142"/>
                  </a:cubicBezTo>
                  <a:cubicBezTo>
                    <a:pt x="205" y="142"/>
                    <a:pt x="205" y="142"/>
                    <a:pt x="205" y="142"/>
                  </a:cubicBezTo>
                  <a:cubicBezTo>
                    <a:pt x="205" y="142"/>
                    <a:pt x="212" y="148"/>
                    <a:pt x="210" y="149"/>
                  </a:cubicBezTo>
                  <a:cubicBezTo>
                    <a:pt x="211" y="148"/>
                    <a:pt x="213" y="148"/>
                    <a:pt x="214" y="148"/>
                  </a:cubicBezTo>
                  <a:cubicBezTo>
                    <a:pt x="216" y="148"/>
                    <a:pt x="218" y="148"/>
                    <a:pt x="220" y="149"/>
                  </a:cubicBezTo>
                  <a:cubicBezTo>
                    <a:pt x="220" y="149"/>
                    <a:pt x="221" y="149"/>
                    <a:pt x="221" y="149"/>
                  </a:cubicBezTo>
                  <a:cubicBezTo>
                    <a:pt x="215" y="117"/>
                    <a:pt x="215" y="117"/>
                    <a:pt x="215" y="117"/>
                  </a:cubicBezTo>
                  <a:moveTo>
                    <a:pt x="208" y="112"/>
                  </a:moveTo>
                  <a:cubicBezTo>
                    <a:pt x="208" y="114"/>
                    <a:pt x="210" y="114"/>
                    <a:pt x="211" y="114"/>
                  </a:cubicBezTo>
                  <a:cubicBezTo>
                    <a:pt x="212" y="114"/>
                    <a:pt x="212" y="114"/>
                    <a:pt x="213" y="114"/>
                  </a:cubicBezTo>
                  <a:cubicBezTo>
                    <a:pt x="213" y="114"/>
                    <a:pt x="214" y="114"/>
                    <a:pt x="214" y="114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3" y="113"/>
                    <a:pt x="212" y="113"/>
                    <a:pt x="211" y="113"/>
                  </a:cubicBezTo>
                  <a:cubicBezTo>
                    <a:pt x="209" y="113"/>
                    <a:pt x="208" y="113"/>
                    <a:pt x="208" y="112"/>
                  </a:cubicBezTo>
                  <a:moveTo>
                    <a:pt x="180" y="64"/>
                  </a:moveTo>
                  <a:cubicBezTo>
                    <a:pt x="180" y="64"/>
                    <a:pt x="180" y="65"/>
                    <a:pt x="180" y="65"/>
                  </a:cubicBezTo>
                  <a:cubicBezTo>
                    <a:pt x="180" y="65"/>
                    <a:pt x="180" y="65"/>
                    <a:pt x="180" y="64"/>
                  </a:cubicBezTo>
                  <a:moveTo>
                    <a:pt x="156" y="62"/>
                  </a:moveTo>
                  <a:cubicBezTo>
                    <a:pt x="155" y="62"/>
                    <a:pt x="155" y="62"/>
                    <a:pt x="155" y="62"/>
                  </a:cubicBezTo>
                  <a:cubicBezTo>
                    <a:pt x="155" y="62"/>
                    <a:pt x="155" y="62"/>
                    <a:pt x="156" y="62"/>
                  </a:cubicBezTo>
                  <a:cubicBezTo>
                    <a:pt x="156" y="62"/>
                    <a:pt x="156" y="62"/>
                    <a:pt x="156" y="62"/>
                  </a:cubicBezTo>
                  <a:moveTo>
                    <a:pt x="150" y="61"/>
                  </a:moveTo>
                  <a:cubicBezTo>
                    <a:pt x="150" y="61"/>
                    <a:pt x="151" y="61"/>
                    <a:pt x="151" y="61"/>
                  </a:cubicBezTo>
                  <a:cubicBezTo>
                    <a:pt x="150" y="61"/>
                    <a:pt x="150" y="61"/>
                    <a:pt x="150" y="61"/>
                  </a:cubicBezTo>
                  <a:moveTo>
                    <a:pt x="165" y="54"/>
                  </a:moveTo>
                  <a:cubicBezTo>
                    <a:pt x="165" y="54"/>
                    <a:pt x="165" y="54"/>
                    <a:pt x="165" y="54"/>
                  </a:cubicBezTo>
                  <a:cubicBezTo>
                    <a:pt x="165" y="54"/>
                    <a:pt x="165" y="54"/>
                    <a:pt x="165" y="54"/>
                  </a:cubicBezTo>
                  <a:moveTo>
                    <a:pt x="165" y="54"/>
                  </a:moveTo>
                  <a:cubicBezTo>
                    <a:pt x="165" y="54"/>
                    <a:pt x="165" y="54"/>
                    <a:pt x="165" y="54"/>
                  </a:cubicBezTo>
                  <a:cubicBezTo>
                    <a:pt x="165" y="54"/>
                    <a:pt x="165" y="54"/>
                    <a:pt x="165" y="54"/>
                  </a:cubicBezTo>
                  <a:moveTo>
                    <a:pt x="165" y="54"/>
                  </a:moveTo>
                  <a:cubicBezTo>
                    <a:pt x="165" y="54"/>
                    <a:pt x="165" y="54"/>
                    <a:pt x="165" y="54"/>
                  </a:cubicBezTo>
                  <a:cubicBezTo>
                    <a:pt x="165" y="54"/>
                    <a:pt x="165" y="54"/>
                    <a:pt x="165" y="54"/>
                  </a:cubicBezTo>
                  <a:moveTo>
                    <a:pt x="165" y="54"/>
                  </a:moveTo>
                  <a:cubicBezTo>
                    <a:pt x="165" y="54"/>
                    <a:pt x="165" y="54"/>
                    <a:pt x="165" y="54"/>
                  </a:cubicBezTo>
                  <a:cubicBezTo>
                    <a:pt x="165" y="54"/>
                    <a:pt x="165" y="54"/>
                    <a:pt x="165" y="54"/>
                  </a:cubicBezTo>
                  <a:moveTo>
                    <a:pt x="190" y="32"/>
                  </a:moveTo>
                  <a:cubicBezTo>
                    <a:pt x="190" y="32"/>
                    <a:pt x="190" y="32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moveTo>
                    <a:pt x="227" y="333"/>
                  </a:moveTo>
                  <a:cubicBezTo>
                    <a:pt x="226" y="333"/>
                    <a:pt x="225" y="332"/>
                    <a:pt x="225" y="331"/>
                  </a:cubicBezTo>
                  <a:cubicBezTo>
                    <a:pt x="225" y="330"/>
                    <a:pt x="226" y="329"/>
                    <a:pt x="227" y="329"/>
                  </a:cubicBezTo>
                  <a:cubicBezTo>
                    <a:pt x="230" y="329"/>
                    <a:pt x="232" y="329"/>
                    <a:pt x="235" y="328"/>
                  </a:cubicBezTo>
                  <a:cubicBezTo>
                    <a:pt x="235" y="328"/>
                    <a:pt x="235" y="328"/>
                    <a:pt x="235" y="328"/>
                  </a:cubicBezTo>
                  <a:cubicBezTo>
                    <a:pt x="236" y="328"/>
                    <a:pt x="237" y="329"/>
                    <a:pt x="237" y="330"/>
                  </a:cubicBezTo>
                  <a:cubicBezTo>
                    <a:pt x="237" y="331"/>
                    <a:pt x="236" y="332"/>
                    <a:pt x="235" y="332"/>
                  </a:cubicBezTo>
                  <a:cubicBezTo>
                    <a:pt x="233" y="332"/>
                    <a:pt x="230" y="333"/>
                    <a:pt x="227" y="333"/>
                  </a:cubicBezTo>
                  <a:cubicBezTo>
                    <a:pt x="227" y="333"/>
                    <a:pt x="227" y="333"/>
                    <a:pt x="227" y="333"/>
                  </a:cubicBezTo>
                  <a:moveTo>
                    <a:pt x="219" y="333"/>
                  </a:moveTo>
                  <a:cubicBezTo>
                    <a:pt x="219" y="333"/>
                    <a:pt x="219" y="333"/>
                    <a:pt x="219" y="333"/>
                  </a:cubicBezTo>
                  <a:cubicBezTo>
                    <a:pt x="217" y="332"/>
                    <a:pt x="214" y="332"/>
                    <a:pt x="211" y="332"/>
                  </a:cubicBezTo>
                  <a:cubicBezTo>
                    <a:pt x="210" y="332"/>
                    <a:pt x="210" y="331"/>
                    <a:pt x="210" y="329"/>
                  </a:cubicBezTo>
                  <a:cubicBezTo>
                    <a:pt x="210" y="329"/>
                    <a:pt x="211" y="328"/>
                    <a:pt x="212" y="328"/>
                  </a:cubicBezTo>
                  <a:cubicBezTo>
                    <a:pt x="212" y="328"/>
                    <a:pt x="212" y="328"/>
                    <a:pt x="212" y="328"/>
                  </a:cubicBezTo>
                  <a:cubicBezTo>
                    <a:pt x="215" y="328"/>
                    <a:pt x="217" y="328"/>
                    <a:pt x="220" y="329"/>
                  </a:cubicBezTo>
                  <a:cubicBezTo>
                    <a:pt x="220" y="329"/>
                    <a:pt x="220" y="329"/>
                    <a:pt x="220" y="329"/>
                  </a:cubicBezTo>
                  <a:cubicBezTo>
                    <a:pt x="221" y="329"/>
                    <a:pt x="221" y="330"/>
                    <a:pt x="221" y="331"/>
                  </a:cubicBezTo>
                  <a:cubicBezTo>
                    <a:pt x="221" y="332"/>
                    <a:pt x="220" y="333"/>
                    <a:pt x="219" y="333"/>
                  </a:cubicBezTo>
                  <a:moveTo>
                    <a:pt x="250" y="325"/>
                  </a:moveTo>
                  <a:cubicBezTo>
                    <a:pt x="250" y="325"/>
                    <a:pt x="250" y="325"/>
                    <a:pt x="250" y="325"/>
                  </a:cubicBezTo>
                  <a:cubicBezTo>
                    <a:pt x="251" y="325"/>
                    <a:pt x="252" y="326"/>
                    <a:pt x="252" y="327"/>
                  </a:cubicBezTo>
                  <a:cubicBezTo>
                    <a:pt x="252" y="328"/>
                    <a:pt x="252" y="329"/>
                    <a:pt x="251" y="329"/>
                  </a:cubicBezTo>
                  <a:cubicBezTo>
                    <a:pt x="248" y="330"/>
                    <a:pt x="246" y="330"/>
                    <a:pt x="243" y="331"/>
                  </a:cubicBezTo>
                  <a:cubicBezTo>
                    <a:pt x="243" y="331"/>
                    <a:pt x="243" y="331"/>
                    <a:pt x="243" y="331"/>
                  </a:cubicBezTo>
                  <a:cubicBezTo>
                    <a:pt x="242" y="331"/>
                    <a:pt x="241" y="330"/>
                    <a:pt x="241" y="329"/>
                  </a:cubicBezTo>
                  <a:cubicBezTo>
                    <a:pt x="241" y="328"/>
                    <a:pt x="241" y="327"/>
                    <a:pt x="242" y="327"/>
                  </a:cubicBezTo>
                  <a:cubicBezTo>
                    <a:pt x="245" y="327"/>
                    <a:pt x="247" y="326"/>
                    <a:pt x="250" y="325"/>
                  </a:cubicBezTo>
                  <a:cubicBezTo>
                    <a:pt x="250" y="325"/>
                    <a:pt x="250" y="325"/>
                    <a:pt x="250" y="325"/>
                  </a:cubicBezTo>
                  <a:moveTo>
                    <a:pt x="204" y="330"/>
                  </a:moveTo>
                  <a:cubicBezTo>
                    <a:pt x="204" y="330"/>
                    <a:pt x="204" y="330"/>
                    <a:pt x="204" y="330"/>
                  </a:cubicBezTo>
                  <a:cubicBezTo>
                    <a:pt x="201" y="330"/>
                    <a:pt x="199" y="329"/>
                    <a:pt x="196" y="328"/>
                  </a:cubicBezTo>
                  <a:cubicBezTo>
                    <a:pt x="195" y="328"/>
                    <a:pt x="194" y="327"/>
                    <a:pt x="195" y="326"/>
                  </a:cubicBezTo>
                  <a:cubicBezTo>
                    <a:pt x="195" y="325"/>
                    <a:pt x="196" y="324"/>
                    <a:pt x="197" y="324"/>
                  </a:cubicBezTo>
                  <a:cubicBezTo>
                    <a:pt x="197" y="324"/>
                    <a:pt x="197" y="324"/>
                    <a:pt x="197" y="324"/>
                  </a:cubicBezTo>
                  <a:cubicBezTo>
                    <a:pt x="200" y="325"/>
                    <a:pt x="202" y="326"/>
                    <a:pt x="205" y="326"/>
                  </a:cubicBezTo>
                  <a:cubicBezTo>
                    <a:pt x="206" y="327"/>
                    <a:pt x="206" y="328"/>
                    <a:pt x="206" y="329"/>
                  </a:cubicBezTo>
                  <a:cubicBezTo>
                    <a:pt x="206" y="330"/>
                    <a:pt x="205" y="330"/>
                    <a:pt x="204" y="330"/>
                  </a:cubicBezTo>
                  <a:moveTo>
                    <a:pt x="189" y="325"/>
                  </a:moveTo>
                  <a:cubicBezTo>
                    <a:pt x="189" y="325"/>
                    <a:pt x="189" y="325"/>
                    <a:pt x="189" y="325"/>
                  </a:cubicBezTo>
                  <a:cubicBezTo>
                    <a:pt x="186" y="324"/>
                    <a:pt x="184" y="323"/>
                    <a:pt x="181" y="322"/>
                  </a:cubicBezTo>
                  <a:cubicBezTo>
                    <a:pt x="180" y="321"/>
                    <a:pt x="180" y="320"/>
                    <a:pt x="180" y="319"/>
                  </a:cubicBezTo>
                  <a:cubicBezTo>
                    <a:pt x="181" y="319"/>
                    <a:pt x="181" y="318"/>
                    <a:pt x="182" y="318"/>
                  </a:cubicBezTo>
                  <a:cubicBezTo>
                    <a:pt x="182" y="318"/>
                    <a:pt x="183" y="318"/>
                    <a:pt x="183" y="318"/>
                  </a:cubicBezTo>
                  <a:cubicBezTo>
                    <a:pt x="185" y="320"/>
                    <a:pt x="188" y="321"/>
                    <a:pt x="190" y="322"/>
                  </a:cubicBezTo>
                  <a:cubicBezTo>
                    <a:pt x="190" y="322"/>
                    <a:pt x="190" y="322"/>
                    <a:pt x="190" y="322"/>
                  </a:cubicBezTo>
                  <a:cubicBezTo>
                    <a:pt x="191" y="322"/>
                    <a:pt x="191" y="323"/>
                    <a:pt x="191" y="324"/>
                  </a:cubicBezTo>
                  <a:cubicBezTo>
                    <a:pt x="191" y="325"/>
                    <a:pt x="190" y="325"/>
                    <a:pt x="189" y="325"/>
                  </a:cubicBezTo>
                  <a:moveTo>
                    <a:pt x="175" y="318"/>
                  </a:moveTo>
                  <a:cubicBezTo>
                    <a:pt x="175" y="318"/>
                    <a:pt x="175" y="318"/>
                    <a:pt x="174" y="318"/>
                  </a:cubicBezTo>
                  <a:cubicBezTo>
                    <a:pt x="172" y="317"/>
                    <a:pt x="170" y="315"/>
                    <a:pt x="168" y="314"/>
                  </a:cubicBezTo>
                  <a:cubicBezTo>
                    <a:pt x="167" y="313"/>
                    <a:pt x="167" y="312"/>
                    <a:pt x="167" y="311"/>
                  </a:cubicBezTo>
                  <a:cubicBezTo>
                    <a:pt x="168" y="311"/>
                    <a:pt x="168" y="310"/>
                    <a:pt x="169" y="310"/>
                  </a:cubicBezTo>
                  <a:cubicBezTo>
                    <a:pt x="169" y="310"/>
                    <a:pt x="170" y="310"/>
                    <a:pt x="170" y="311"/>
                  </a:cubicBezTo>
                  <a:cubicBezTo>
                    <a:pt x="172" y="312"/>
                    <a:pt x="174" y="314"/>
                    <a:pt x="176" y="315"/>
                  </a:cubicBezTo>
                  <a:cubicBezTo>
                    <a:pt x="176" y="315"/>
                    <a:pt x="176" y="315"/>
                    <a:pt x="176" y="315"/>
                  </a:cubicBezTo>
                  <a:cubicBezTo>
                    <a:pt x="177" y="315"/>
                    <a:pt x="178" y="317"/>
                    <a:pt x="177" y="317"/>
                  </a:cubicBezTo>
                  <a:cubicBezTo>
                    <a:pt x="177" y="318"/>
                    <a:pt x="176" y="318"/>
                    <a:pt x="175" y="318"/>
                  </a:cubicBezTo>
                  <a:moveTo>
                    <a:pt x="162" y="310"/>
                  </a:moveTo>
                  <a:cubicBezTo>
                    <a:pt x="162" y="310"/>
                    <a:pt x="162" y="310"/>
                    <a:pt x="161" y="309"/>
                  </a:cubicBezTo>
                  <a:cubicBezTo>
                    <a:pt x="160" y="308"/>
                    <a:pt x="158" y="307"/>
                    <a:pt x="157" y="306"/>
                  </a:cubicBezTo>
                  <a:cubicBezTo>
                    <a:pt x="156" y="305"/>
                    <a:pt x="156" y="305"/>
                    <a:pt x="155" y="304"/>
                  </a:cubicBezTo>
                  <a:cubicBezTo>
                    <a:pt x="154" y="304"/>
                    <a:pt x="154" y="303"/>
                    <a:pt x="155" y="302"/>
                  </a:cubicBezTo>
                  <a:cubicBezTo>
                    <a:pt x="155" y="301"/>
                    <a:pt x="156" y="301"/>
                    <a:pt x="156" y="301"/>
                  </a:cubicBezTo>
                  <a:cubicBezTo>
                    <a:pt x="157" y="301"/>
                    <a:pt x="157" y="301"/>
                    <a:pt x="158" y="301"/>
                  </a:cubicBezTo>
                  <a:cubicBezTo>
                    <a:pt x="158" y="302"/>
                    <a:pt x="159" y="302"/>
                    <a:pt x="159" y="303"/>
                  </a:cubicBezTo>
                  <a:cubicBezTo>
                    <a:pt x="161" y="304"/>
                    <a:pt x="162" y="305"/>
                    <a:pt x="164" y="306"/>
                  </a:cubicBezTo>
                  <a:cubicBezTo>
                    <a:pt x="164" y="306"/>
                    <a:pt x="164" y="306"/>
                    <a:pt x="164" y="306"/>
                  </a:cubicBezTo>
                  <a:cubicBezTo>
                    <a:pt x="164" y="307"/>
                    <a:pt x="165" y="308"/>
                    <a:pt x="164" y="309"/>
                  </a:cubicBezTo>
                  <a:cubicBezTo>
                    <a:pt x="164" y="309"/>
                    <a:pt x="163" y="310"/>
                    <a:pt x="162" y="310"/>
                  </a:cubicBezTo>
                  <a:moveTo>
                    <a:pt x="151" y="300"/>
                  </a:moveTo>
                  <a:cubicBezTo>
                    <a:pt x="150" y="300"/>
                    <a:pt x="150" y="299"/>
                    <a:pt x="149" y="299"/>
                  </a:cubicBezTo>
                  <a:cubicBezTo>
                    <a:pt x="147" y="297"/>
                    <a:pt x="146" y="295"/>
                    <a:pt x="144" y="293"/>
                  </a:cubicBezTo>
                  <a:cubicBezTo>
                    <a:pt x="143" y="292"/>
                    <a:pt x="143" y="291"/>
                    <a:pt x="144" y="290"/>
                  </a:cubicBezTo>
                  <a:cubicBezTo>
                    <a:pt x="145" y="290"/>
                    <a:pt x="145" y="290"/>
                    <a:pt x="145" y="290"/>
                  </a:cubicBezTo>
                  <a:cubicBezTo>
                    <a:pt x="146" y="290"/>
                    <a:pt x="147" y="290"/>
                    <a:pt x="147" y="291"/>
                  </a:cubicBezTo>
                  <a:cubicBezTo>
                    <a:pt x="149" y="293"/>
                    <a:pt x="150" y="294"/>
                    <a:pt x="152" y="296"/>
                  </a:cubicBezTo>
                  <a:cubicBezTo>
                    <a:pt x="152" y="296"/>
                    <a:pt x="152" y="296"/>
                    <a:pt x="152" y="296"/>
                  </a:cubicBezTo>
                  <a:cubicBezTo>
                    <a:pt x="153" y="297"/>
                    <a:pt x="153" y="298"/>
                    <a:pt x="152" y="299"/>
                  </a:cubicBezTo>
                  <a:cubicBezTo>
                    <a:pt x="152" y="299"/>
                    <a:pt x="151" y="300"/>
                    <a:pt x="151" y="300"/>
                  </a:cubicBezTo>
                  <a:moveTo>
                    <a:pt x="141" y="287"/>
                  </a:moveTo>
                  <a:cubicBezTo>
                    <a:pt x="140" y="287"/>
                    <a:pt x="140" y="287"/>
                    <a:pt x="139" y="287"/>
                  </a:cubicBezTo>
                  <a:cubicBezTo>
                    <a:pt x="138" y="284"/>
                    <a:pt x="136" y="282"/>
                    <a:pt x="135" y="280"/>
                  </a:cubicBezTo>
                  <a:cubicBezTo>
                    <a:pt x="135" y="279"/>
                    <a:pt x="135" y="278"/>
                    <a:pt x="136" y="277"/>
                  </a:cubicBezTo>
                  <a:cubicBezTo>
                    <a:pt x="136" y="277"/>
                    <a:pt x="136" y="277"/>
                    <a:pt x="137" y="277"/>
                  </a:cubicBezTo>
                  <a:cubicBezTo>
                    <a:pt x="137" y="277"/>
                    <a:pt x="138" y="277"/>
                    <a:pt x="138" y="278"/>
                  </a:cubicBezTo>
                  <a:cubicBezTo>
                    <a:pt x="140" y="280"/>
                    <a:pt x="141" y="282"/>
                    <a:pt x="142" y="284"/>
                  </a:cubicBezTo>
                  <a:cubicBezTo>
                    <a:pt x="143" y="285"/>
                    <a:pt x="143" y="287"/>
                    <a:pt x="142" y="287"/>
                  </a:cubicBezTo>
                  <a:cubicBezTo>
                    <a:pt x="142" y="287"/>
                    <a:pt x="141" y="287"/>
                    <a:pt x="141" y="287"/>
                  </a:cubicBezTo>
                  <a:moveTo>
                    <a:pt x="133" y="274"/>
                  </a:moveTo>
                  <a:cubicBezTo>
                    <a:pt x="132" y="274"/>
                    <a:pt x="132" y="274"/>
                    <a:pt x="131" y="273"/>
                  </a:cubicBezTo>
                  <a:cubicBezTo>
                    <a:pt x="130" y="270"/>
                    <a:pt x="129" y="268"/>
                    <a:pt x="128" y="265"/>
                  </a:cubicBezTo>
                  <a:cubicBezTo>
                    <a:pt x="128" y="264"/>
                    <a:pt x="128" y="263"/>
                    <a:pt x="129" y="263"/>
                  </a:cubicBezTo>
                  <a:cubicBezTo>
                    <a:pt x="130" y="263"/>
                    <a:pt x="130" y="263"/>
                    <a:pt x="130" y="263"/>
                  </a:cubicBezTo>
                  <a:cubicBezTo>
                    <a:pt x="131" y="263"/>
                    <a:pt x="132" y="263"/>
                    <a:pt x="132" y="264"/>
                  </a:cubicBezTo>
                  <a:cubicBezTo>
                    <a:pt x="133" y="267"/>
                    <a:pt x="134" y="269"/>
                    <a:pt x="135" y="271"/>
                  </a:cubicBezTo>
                  <a:cubicBezTo>
                    <a:pt x="135" y="272"/>
                    <a:pt x="135" y="273"/>
                    <a:pt x="134" y="274"/>
                  </a:cubicBezTo>
                  <a:cubicBezTo>
                    <a:pt x="134" y="274"/>
                    <a:pt x="133" y="274"/>
                    <a:pt x="133" y="274"/>
                  </a:cubicBezTo>
                  <a:moveTo>
                    <a:pt x="128" y="259"/>
                  </a:moveTo>
                  <a:cubicBezTo>
                    <a:pt x="127" y="259"/>
                    <a:pt x="126" y="259"/>
                    <a:pt x="126" y="258"/>
                  </a:cubicBezTo>
                  <a:cubicBezTo>
                    <a:pt x="125" y="255"/>
                    <a:pt x="124" y="253"/>
                    <a:pt x="124" y="250"/>
                  </a:cubicBezTo>
                  <a:cubicBezTo>
                    <a:pt x="123" y="249"/>
                    <a:pt x="124" y="248"/>
                    <a:pt x="125" y="248"/>
                  </a:cubicBezTo>
                  <a:cubicBezTo>
                    <a:pt x="125" y="248"/>
                    <a:pt x="125" y="248"/>
                    <a:pt x="126" y="248"/>
                  </a:cubicBezTo>
                  <a:cubicBezTo>
                    <a:pt x="126" y="248"/>
                    <a:pt x="127" y="249"/>
                    <a:pt x="127" y="249"/>
                  </a:cubicBezTo>
                  <a:cubicBezTo>
                    <a:pt x="128" y="252"/>
                    <a:pt x="129" y="254"/>
                    <a:pt x="130" y="257"/>
                  </a:cubicBezTo>
                  <a:cubicBezTo>
                    <a:pt x="130" y="258"/>
                    <a:pt x="129" y="259"/>
                    <a:pt x="128" y="259"/>
                  </a:cubicBezTo>
                  <a:cubicBezTo>
                    <a:pt x="128" y="259"/>
                    <a:pt x="128" y="259"/>
                    <a:pt x="128" y="259"/>
                  </a:cubicBezTo>
                  <a:moveTo>
                    <a:pt x="124" y="244"/>
                  </a:moveTo>
                  <a:cubicBezTo>
                    <a:pt x="123" y="244"/>
                    <a:pt x="122" y="244"/>
                    <a:pt x="122" y="243"/>
                  </a:cubicBezTo>
                  <a:cubicBezTo>
                    <a:pt x="122" y="240"/>
                    <a:pt x="121" y="237"/>
                    <a:pt x="121" y="235"/>
                  </a:cubicBezTo>
                  <a:cubicBezTo>
                    <a:pt x="121" y="234"/>
                    <a:pt x="121" y="233"/>
                    <a:pt x="123" y="233"/>
                  </a:cubicBezTo>
                  <a:cubicBezTo>
                    <a:pt x="123" y="233"/>
                    <a:pt x="123" y="233"/>
                    <a:pt x="123" y="233"/>
                  </a:cubicBezTo>
                  <a:cubicBezTo>
                    <a:pt x="124" y="233"/>
                    <a:pt x="125" y="233"/>
                    <a:pt x="125" y="234"/>
                  </a:cubicBezTo>
                  <a:cubicBezTo>
                    <a:pt x="125" y="237"/>
                    <a:pt x="125" y="239"/>
                    <a:pt x="126" y="242"/>
                  </a:cubicBezTo>
                  <a:cubicBezTo>
                    <a:pt x="126" y="243"/>
                    <a:pt x="125" y="244"/>
                    <a:pt x="124" y="244"/>
                  </a:cubicBezTo>
                  <a:cubicBezTo>
                    <a:pt x="124" y="244"/>
                    <a:pt x="124" y="244"/>
                    <a:pt x="124" y="244"/>
                  </a:cubicBezTo>
                  <a:moveTo>
                    <a:pt x="122" y="229"/>
                  </a:moveTo>
                  <a:cubicBezTo>
                    <a:pt x="121" y="229"/>
                    <a:pt x="120" y="228"/>
                    <a:pt x="120" y="227"/>
                  </a:cubicBezTo>
                  <a:cubicBezTo>
                    <a:pt x="120" y="224"/>
                    <a:pt x="120" y="222"/>
                    <a:pt x="120" y="219"/>
                  </a:cubicBezTo>
                  <a:cubicBezTo>
                    <a:pt x="120" y="218"/>
                    <a:pt x="120" y="217"/>
                    <a:pt x="121" y="217"/>
                  </a:cubicBezTo>
                  <a:cubicBezTo>
                    <a:pt x="121" y="217"/>
                    <a:pt x="121" y="217"/>
                    <a:pt x="121" y="217"/>
                  </a:cubicBezTo>
                  <a:cubicBezTo>
                    <a:pt x="123" y="217"/>
                    <a:pt x="123" y="218"/>
                    <a:pt x="123" y="219"/>
                  </a:cubicBezTo>
                  <a:cubicBezTo>
                    <a:pt x="124" y="222"/>
                    <a:pt x="124" y="224"/>
                    <a:pt x="124" y="227"/>
                  </a:cubicBezTo>
                  <a:cubicBezTo>
                    <a:pt x="124" y="228"/>
                    <a:pt x="123" y="229"/>
                    <a:pt x="122" y="229"/>
                  </a:cubicBezTo>
                  <a:cubicBezTo>
                    <a:pt x="122" y="229"/>
                    <a:pt x="122" y="229"/>
                    <a:pt x="122" y="229"/>
                  </a:cubicBezTo>
                  <a:moveTo>
                    <a:pt x="121" y="213"/>
                  </a:moveTo>
                  <a:cubicBezTo>
                    <a:pt x="121" y="213"/>
                    <a:pt x="121" y="213"/>
                    <a:pt x="121" y="213"/>
                  </a:cubicBezTo>
                  <a:cubicBezTo>
                    <a:pt x="120" y="213"/>
                    <a:pt x="119" y="212"/>
                    <a:pt x="119" y="211"/>
                  </a:cubicBezTo>
                  <a:cubicBezTo>
                    <a:pt x="119" y="209"/>
                    <a:pt x="120" y="206"/>
                    <a:pt x="120" y="203"/>
                  </a:cubicBezTo>
                  <a:cubicBezTo>
                    <a:pt x="120" y="202"/>
                    <a:pt x="121" y="202"/>
                    <a:pt x="122" y="202"/>
                  </a:cubicBezTo>
                  <a:cubicBezTo>
                    <a:pt x="122" y="202"/>
                    <a:pt x="122" y="202"/>
                    <a:pt x="122" y="202"/>
                  </a:cubicBezTo>
                  <a:cubicBezTo>
                    <a:pt x="123" y="202"/>
                    <a:pt x="124" y="203"/>
                    <a:pt x="124" y="204"/>
                  </a:cubicBezTo>
                  <a:cubicBezTo>
                    <a:pt x="123" y="206"/>
                    <a:pt x="123" y="209"/>
                    <a:pt x="123" y="211"/>
                  </a:cubicBezTo>
                  <a:cubicBezTo>
                    <a:pt x="123" y="211"/>
                    <a:pt x="123" y="211"/>
                    <a:pt x="123" y="211"/>
                  </a:cubicBezTo>
                  <a:cubicBezTo>
                    <a:pt x="123" y="212"/>
                    <a:pt x="122" y="213"/>
                    <a:pt x="121" y="213"/>
                  </a:cubicBezTo>
                  <a:moveTo>
                    <a:pt x="122" y="198"/>
                  </a:moveTo>
                  <a:cubicBezTo>
                    <a:pt x="122" y="198"/>
                    <a:pt x="122" y="198"/>
                    <a:pt x="122" y="198"/>
                  </a:cubicBezTo>
                  <a:cubicBezTo>
                    <a:pt x="121" y="198"/>
                    <a:pt x="120" y="197"/>
                    <a:pt x="120" y="196"/>
                  </a:cubicBezTo>
                  <a:cubicBezTo>
                    <a:pt x="120" y="193"/>
                    <a:pt x="121" y="190"/>
                    <a:pt x="121" y="188"/>
                  </a:cubicBezTo>
                  <a:cubicBezTo>
                    <a:pt x="121" y="187"/>
                    <a:pt x="122" y="186"/>
                    <a:pt x="123" y="186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4" y="186"/>
                    <a:pt x="125" y="187"/>
                    <a:pt x="125" y="188"/>
                  </a:cubicBezTo>
                  <a:cubicBezTo>
                    <a:pt x="125" y="191"/>
                    <a:pt x="124" y="193"/>
                    <a:pt x="124" y="196"/>
                  </a:cubicBezTo>
                  <a:cubicBezTo>
                    <a:pt x="124" y="196"/>
                    <a:pt x="124" y="196"/>
                    <a:pt x="124" y="196"/>
                  </a:cubicBezTo>
                  <a:cubicBezTo>
                    <a:pt x="124" y="197"/>
                    <a:pt x="123" y="198"/>
                    <a:pt x="122" y="198"/>
                  </a:cubicBezTo>
                  <a:moveTo>
                    <a:pt x="132" y="99"/>
                  </a:moveTo>
                  <a:cubicBezTo>
                    <a:pt x="127" y="99"/>
                    <a:pt x="129" y="97"/>
                    <a:pt x="130" y="93"/>
                  </a:cubicBezTo>
                  <a:cubicBezTo>
                    <a:pt x="131" y="89"/>
                    <a:pt x="130" y="90"/>
                    <a:pt x="129" y="87"/>
                  </a:cubicBezTo>
                  <a:cubicBezTo>
                    <a:pt x="128" y="87"/>
                    <a:pt x="137" y="85"/>
                    <a:pt x="142" y="85"/>
                  </a:cubicBezTo>
                  <a:cubicBezTo>
                    <a:pt x="146" y="85"/>
                    <a:pt x="149" y="85"/>
                    <a:pt x="148" y="88"/>
                  </a:cubicBezTo>
                  <a:cubicBezTo>
                    <a:pt x="148" y="90"/>
                    <a:pt x="143" y="91"/>
                    <a:pt x="142" y="93"/>
                  </a:cubicBezTo>
                  <a:cubicBezTo>
                    <a:pt x="141" y="94"/>
                    <a:pt x="141" y="98"/>
                    <a:pt x="140" y="99"/>
                  </a:cubicBezTo>
                  <a:cubicBezTo>
                    <a:pt x="136" y="102"/>
                    <a:pt x="136" y="102"/>
                    <a:pt x="136" y="102"/>
                  </a:cubicBezTo>
                  <a:cubicBezTo>
                    <a:pt x="134" y="102"/>
                    <a:pt x="133" y="99"/>
                    <a:pt x="132" y="99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1" y="99"/>
                    <a:pt x="131" y="99"/>
                    <a:pt x="132" y="99"/>
                  </a:cubicBezTo>
                  <a:moveTo>
                    <a:pt x="169" y="86"/>
                  </a:moveTo>
                  <a:cubicBezTo>
                    <a:pt x="169" y="85"/>
                    <a:pt x="167" y="84"/>
                    <a:pt x="166" y="84"/>
                  </a:cubicBezTo>
                  <a:cubicBezTo>
                    <a:pt x="166" y="83"/>
                    <a:pt x="169" y="82"/>
                    <a:pt x="169" y="82"/>
                  </a:cubicBezTo>
                  <a:cubicBezTo>
                    <a:pt x="169" y="82"/>
                    <a:pt x="169" y="82"/>
                    <a:pt x="169" y="82"/>
                  </a:cubicBezTo>
                  <a:cubicBezTo>
                    <a:pt x="172" y="82"/>
                    <a:pt x="170" y="83"/>
                    <a:pt x="171" y="85"/>
                  </a:cubicBezTo>
                  <a:cubicBezTo>
                    <a:pt x="172" y="88"/>
                    <a:pt x="171" y="90"/>
                    <a:pt x="173" y="93"/>
                  </a:cubicBezTo>
                  <a:cubicBezTo>
                    <a:pt x="175" y="96"/>
                    <a:pt x="178" y="95"/>
                    <a:pt x="180" y="97"/>
                  </a:cubicBezTo>
                  <a:cubicBezTo>
                    <a:pt x="182" y="99"/>
                    <a:pt x="182" y="99"/>
                    <a:pt x="182" y="99"/>
                  </a:cubicBezTo>
                  <a:cubicBezTo>
                    <a:pt x="181" y="99"/>
                    <a:pt x="181" y="99"/>
                    <a:pt x="181" y="99"/>
                  </a:cubicBezTo>
                  <a:cubicBezTo>
                    <a:pt x="181" y="99"/>
                    <a:pt x="181" y="99"/>
                    <a:pt x="180" y="99"/>
                  </a:cubicBezTo>
                  <a:cubicBezTo>
                    <a:pt x="180" y="99"/>
                    <a:pt x="179" y="99"/>
                    <a:pt x="179" y="99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9" y="100"/>
                    <a:pt x="179" y="100"/>
                    <a:pt x="179" y="99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8" y="100"/>
                    <a:pt x="178" y="101"/>
                    <a:pt x="177" y="102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8" y="102"/>
                    <a:pt x="178" y="102"/>
                    <a:pt x="179" y="102"/>
                  </a:cubicBezTo>
                  <a:cubicBezTo>
                    <a:pt x="179" y="101"/>
                    <a:pt x="180" y="101"/>
                    <a:pt x="180" y="101"/>
                  </a:cubicBezTo>
                  <a:cubicBezTo>
                    <a:pt x="181" y="101"/>
                    <a:pt x="181" y="102"/>
                    <a:pt x="181" y="103"/>
                  </a:cubicBezTo>
                  <a:cubicBezTo>
                    <a:pt x="181" y="104"/>
                    <a:pt x="179" y="105"/>
                    <a:pt x="177" y="105"/>
                  </a:cubicBezTo>
                  <a:cubicBezTo>
                    <a:pt x="176" y="105"/>
                    <a:pt x="175" y="105"/>
                    <a:pt x="174" y="105"/>
                  </a:cubicBezTo>
                  <a:cubicBezTo>
                    <a:pt x="173" y="104"/>
                    <a:pt x="172" y="104"/>
                    <a:pt x="171" y="104"/>
                  </a:cubicBezTo>
                  <a:cubicBezTo>
                    <a:pt x="171" y="104"/>
                    <a:pt x="170" y="104"/>
                    <a:pt x="170" y="104"/>
                  </a:cubicBezTo>
                  <a:cubicBezTo>
                    <a:pt x="168" y="105"/>
                    <a:pt x="166" y="108"/>
                    <a:pt x="163" y="109"/>
                  </a:cubicBezTo>
                  <a:cubicBezTo>
                    <a:pt x="162" y="109"/>
                    <a:pt x="161" y="110"/>
                    <a:pt x="159" y="110"/>
                  </a:cubicBezTo>
                  <a:cubicBezTo>
                    <a:pt x="159" y="110"/>
                    <a:pt x="158" y="109"/>
                    <a:pt x="158" y="109"/>
                  </a:cubicBezTo>
                  <a:cubicBezTo>
                    <a:pt x="157" y="109"/>
                    <a:pt x="157" y="107"/>
                    <a:pt x="156" y="107"/>
                  </a:cubicBezTo>
                  <a:cubicBezTo>
                    <a:pt x="156" y="107"/>
                    <a:pt x="156" y="107"/>
                    <a:pt x="155" y="107"/>
                  </a:cubicBezTo>
                  <a:cubicBezTo>
                    <a:pt x="155" y="107"/>
                    <a:pt x="154" y="107"/>
                    <a:pt x="154" y="107"/>
                  </a:cubicBezTo>
                  <a:cubicBezTo>
                    <a:pt x="153" y="107"/>
                    <a:pt x="152" y="107"/>
                    <a:pt x="152" y="107"/>
                  </a:cubicBezTo>
                  <a:cubicBezTo>
                    <a:pt x="151" y="107"/>
                    <a:pt x="150" y="107"/>
                    <a:pt x="149" y="106"/>
                  </a:cubicBezTo>
                  <a:cubicBezTo>
                    <a:pt x="146" y="101"/>
                    <a:pt x="159" y="103"/>
                    <a:pt x="159" y="101"/>
                  </a:cubicBezTo>
                  <a:cubicBezTo>
                    <a:pt x="159" y="100"/>
                    <a:pt x="158" y="100"/>
                    <a:pt x="157" y="100"/>
                  </a:cubicBezTo>
                  <a:cubicBezTo>
                    <a:pt x="156" y="100"/>
                    <a:pt x="154" y="101"/>
                    <a:pt x="152" y="101"/>
                  </a:cubicBezTo>
                  <a:cubicBezTo>
                    <a:pt x="150" y="101"/>
                    <a:pt x="149" y="102"/>
                    <a:pt x="147" y="102"/>
                  </a:cubicBezTo>
                  <a:cubicBezTo>
                    <a:pt x="147" y="102"/>
                    <a:pt x="146" y="102"/>
                    <a:pt x="146" y="102"/>
                  </a:cubicBezTo>
                  <a:cubicBezTo>
                    <a:pt x="144" y="100"/>
                    <a:pt x="150" y="97"/>
                    <a:pt x="150" y="97"/>
                  </a:cubicBezTo>
                  <a:cubicBezTo>
                    <a:pt x="150" y="97"/>
                    <a:pt x="150" y="97"/>
                    <a:pt x="150" y="97"/>
                  </a:cubicBezTo>
                  <a:cubicBezTo>
                    <a:pt x="150" y="97"/>
                    <a:pt x="150" y="97"/>
                    <a:pt x="150" y="97"/>
                  </a:cubicBezTo>
                  <a:cubicBezTo>
                    <a:pt x="149" y="97"/>
                    <a:pt x="148" y="97"/>
                    <a:pt x="147" y="97"/>
                  </a:cubicBezTo>
                  <a:cubicBezTo>
                    <a:pt x="146" y="98"/>
                    <a:pt x="145" y="98"/>
                    <a:pt x="144" y="98"/>
                  </a:cubicBezTo>
                  <a:cubicBezTo>
                    <a:pt x="143" y="98"/>
                    <a:pt x="142" y="97"/>
                    <a:pt x="143" y="94"/>
                  </a:cubicBezTo>
                  <a:cubicBezTo>
                    <a:pt x="144" y="92"/>
                    <a:pt x="148" y="88"/>
                    <a:pt x="150" y="88"/>
                  </a:cubicBezTo>
                  <a:cubicBezTo>
                    <a:pt x="151" y="88"/>
                    <a:pt x="151" y="88"/>
                    <a:pt x="151" y="88"/>
                  </a:cubicBezTo>
                  <a:cubicBezTo>
                    <a:pt x="151" y="88"/>
                    <a:pt x="151" y="88"/>
                    <a:pt x="152" y="89"/>
                  </a:cubicBezTo>
                  <a:cubicBezTo>
                    <a:pt x="153" y="90"/>
                    <a:pt x="151" y="91"/>
                    <a:pt x="151" y="91"/>
                  </a:cubicBezTo>
                  <a:cubicBezTo>
                    <a:pt x="151" y="92"/>
                    <a:pt x="152" y="92"/>
                    <a:pt x="152" y="92"/>
                  </a:cubicBezTo>
                  <a:cubicBezTo>
                    <a:pt x="152" y="92"/>
                    <a:pt x="153" y="92"/>
                    <a:pt x="153" y="91"/>
                  </a:cubicBezTo>
                  <a:cubicBezTo>
                    <a:pt x="153" y="90"/>
                    <a:pt x="154" y="90"/>
                    <a:pt x="153" y="90"/>
                  </a:cubicBezTo>
                  <a:cubicBezTo>
                    <a:pt x="153" y="90"/>
                    <a:pt x="153" y="90"/>
                    <a:pt x="153" y="90"/>
                  </a:cubicBezTo>
                  <a:cubicBezTo>
                    <a:pt x="154" y="89"/>
                    <a:pt x="155" y="89"/>
                    <a:pt x="156" y="89"/>
                  </a:cubicBezTo>
                  <a:cubicBezTo>
                    <a:pt x="157" y="89"/>
                    <a:pt x="157" y="89"/>
                    <a:pt x="158" y="91"/>
                  </a:cubicBezTo>
                  <a:cubicBezTo>
                    <a:pt x="158" y="91"/>
                    <a:pt x="161" y="90"/>
                    <a:pt x="161" y="90"/>
                  </a:cubicBezTo>
                  <a:cubicBezTo>
                    <a:pt x="161" y="88"/>
                    <a:pt x="159" y="89"/>
                    <a:pt x="159" y="88"/>
                  </a:cubicBezTo>
                  <a:cubicBezTo>
                    <a:pt x="159" y="87"/>
                    <a:pt x="159" y="87"/>
                    <a:pt x="160" y="87"/>
                  </a:cubicBezTo>
                  <a:cubicBezTo>
                    <a:pt x="160" y="87"/>
                    <a:pt x="162" y="88"/>
                    <a:pt x="163" y="89"/>
                  </a:cubicBezTo>
                  <a:cubicBezTo>
                    <a:pt x="164" y="91"/>
                    <a:pt x="165" y="92"/>
                    <a:pt x="165" y="92"/>
                  </a:cubicBezTo>
                  <a:cubicBezTo>
                    <a:pt x="165" y="92"/>
                    <a:pt x="165" y="92"/>
                    <a:pt x="165" y="92"/>
                  </a:cubicBezTo>
                  <a:cubicBezTo>
                    <a:pt x="166" y="92"/>
                    <a:pt x="166" y="93"/>
                    <a:pt x="166" y="93"/>
                  </a:cubicBezTo>
                  <a:cubicBezTo>
                    <a:pt x="166" y="93"/>
                    <a:pt x="166" y="92"/>
                    <a:pt x="166" y="90"/>
                  </a:cubicBezTo>
                  <a:cubicBezTo>
                    <a:pt x="165" y="87"/>
                    <a:pt x="163" y="87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7" y="85"/>
                    <a:pt x="169" y="86"/>
                    <a:pt x="169" y="86"/>
                  </a:cubicBezTo>
                  <a:moveTo>
                    <a:pt x="182" y="79"/>
                  </a:moveTo>
                  <a:cubicBezTo>
                    <a:pt x="183" y="79"/>
                    <a:pt x="183" y="79"/>
                    <a:pt x="183" y="79"/>
                  </a:cubicBezTo>
                  <a:cubicBezTo>
                    <a:pt x="183" y="79"/>
                    <a:pt x="182" y="78"/>
                    <a:pt x="182" y="78"/>
                  </a:cubicBezTo>
                  <a:cubicBezTo>
                    <a:pt x="182" y="77"/>
                    <a:pt x="183" y="77"/>
                    <a:pt x="184" y="77"/>
                  </a:cubicBezTo>
                  <a:cubicBezTo>
                    <a:pt x="185" y="77"/>
                    <a:pt x="187" y="78"/>
                    <a:pt x="187" y="79"/>
                  </a:cubicBezTo>
                  <a:cubicBezTo>
                    <a:pt x="187" y="81"/>
                    <a:pt x="184" y="81"/>
                    <a:pt x="185" y="82"/>
                  </a:cubicBezTo>
                  <a:cubicBezTo>
                    <a:pt x="185" y="82"/>
                    <a:pt x="185" y="82"/>
                    <a:pt x="185" y="82"/>
                  </a:cubicBezTo>
                  <a:cubicBezTo>
                    <a:pt x="185" y="82"/>
                    <a:pt x="188" y="84"/>
                    <a:pt x="188" y="84"/>
                  </a:cubicBezTo>
                  <a:cubicBezTo>
                    <a:pt x="188" y="84"/>
                    <a:pt x="187" y="82"/>
                    <a:pt x="187" y="81"/>
                  </a:cubicBezTo>
                  <a:cubicBezTo>
                    <a:pt x="188" y="81"/>
                    <a:pt x="188" y="81"/>
                    <a:pt x="188" y="81"/>
                  </a:cubicBezTo>
                  <a:cubicBezTo>
                    <a:pt x="189" y="81"/>
                    <a:pt x="189" y="87"/>
                    <a:pt x="189" y="88"/>
                  </a:cubicBezTo>
                  <a:cubicBezTo>
                    <a:pt x="188" y="89"/>
                    <a:pt x="186" y="91"/>
                    <a:pt x="184" y="91"/>
                  </a:cubicBezTo>
                  <a:cubicBezTo>
                    <a:pt x="184" y="91"/>
                    <a:pt x="184" y="91"/>
                    <a:pt x="184" y="91"/>
                  </a:cubicBezTo>
                  <a:cubicBezTo>
                    <a:pt x="184" y="91"/>
                    <a:pt x="184" y="91"/>
                    <a:pt x="184" y="91"/>
                  </a:cubicBezTo>
                  <a:cubicBezTo>
                    <a:pt x="184" y="91"/>
                    <a:pt x="185" y="91"/>
                    <a:pt x="185" y="91"/>
                  </a:cubicBezTo>
                  <a:cubicBezTo>
                    <a:pt x="185" y="91"/>
                    <a:pt x="184" y="91"/>
                    <a:pt x="184" y="91"/>
                  </a:cubicBezTo>
                  <a:cubicBezTo>
                    <a:pt x="184" y="91"/>
                    <a:pt x="184" y="91"/>
                    <a:pt x="184" y="91"/>
                  </a:cubicBezTo>
                  <a:cubicBezTo>
                    <a:pt x="184" y="91"/>
                    <a:pt x="184" y="91"/>
                    <a:pt x="184" y="91"/>
                  </a:cubicBezTo>
                  <a:cubicBezTo>
                    <a:pt x="184" y="91"/>
                    <a:pt x="184" y="91"/>
                    <a:pt x="184" y="91"/>
                  </a:cubicBezTo>
                  <a:cubicBezTo>
                    <a:pt x="184" y="91"/>
                    <a:pt x="183" y="91"/>
                    <a:pt x="183" y="91"/>
                  </a:cubicBezTo>
                  <a:cubicBezTo>
                    <a:pt x="183" y="91"/>
                    <a:pt x="183" y="91"/>
                    <a:pt x="184" y="91"/>
                  </a:cubicBezTo>
                  <a:cubicBezTo>
                    <a:pt x="184" y="91"/>
                    <a:pt x="184" y="91"/>
                    <a:pt x="184" y="91"/>
                  </a:cubicBezTo>
                  <a:cubicBezTo>
                    <a:pt x="183" y="90"/>
                    <a:pt x="176" y="86"/>
                    <a:pt x="176" y="85"/>
                  </a:cubicBezTo>
                  <a:cubicBezTo>
                    <a:pt x="176" y="84"/>
                    <a:pt x="176" y="84"/>
                    <a:pt x="177" y="84"/>
                  </a:cubicBezTo>
                  <a:cubicBezTo>
                    <a:pt x="177" y="84"/>
                    <a:pt x="178" y="84"/>
                    <a:pt x="178" y="85"/>
                  </a:cubicBezTo>
                  <a:cubicBezTo>
                    <a:pt x="179" y="85"/>
                    <a:pt x="180" y="85"/>
                    <a:pt x="180" y="85"/>
                  </a:cubicBezTo>
                  <a:cubicBezTo>
                    <a:pt x="181" y="85"/>
                    <a:pt x="181" y="84"/>
                    <a:pt x="181" y="83"/>
                  </a:cubicBezTo>
                  <a:cubicBezTo>
                    <a:pt x="181" y="82"/>
                    <a:pt x="180" y="82"/>
                    <a:pt x="180" y="82"/>
                  </a:cubicBezTo>
                  <a:cubicBezTo>
                    <a:pt x="180" y="82"/>
                    <a:pt x="179" y="82"/>
                    <a:pt x="179" y="82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78" y="82"/>
                    <a:pt x="178" y="82"/>
                    <a:pt x="178" y="81"/>
                  </a:cubicBezTo>
                  <a:cubicBezTo>
                    <a:pt x="177" y="79"/>
                    <a:pt x="179" y="79"/>
                    <a:pt x="181" y="79"/>
                  </a:cubicBezTo>
                  <a:cubicBezTo>
                    <a:pt x="181" y="79"/>
                    <a:pt x="181" y="79"/>
                    <a:pt x="181" y="79"/>
                  </a:cubicBezTo>
                  <a:cubicBezTo>
                    <a:pt x="182" y="79"/>
                    <a:pt x="182" y="79"/>
                    <a:pt x="182" y="79"/>
                  </a:cubicBezTo>
                  <a:moveTo>
                    <a:pt x="139" y="78"/>
                  </a:moveTo>
                  <a:cubicBezTo>
                    <a:pt x="139" y="78"/>
                    <a:pt x="139" y="77"/>
                    <a:pt x="140" y="77"/>
                  </a:cubicBezTo>
                  <a:cubicBezTo>
                    <a:pt x="140" y="76"/>
                    <a:pt x="141" y="75"/>
                    <a:pt x="142" y="75"/>
                  </a:cubicBezTo>
                  <a:cubicBezTo>
                    <a:pt x="142" y="75"/>
                    <a:pt x="142" y="75"/>
                    <a:pt x="142" y="75"/>
                  </a:cubicBezTo>
                  <a:cubicBezTo>
                    <a:pt x="142" y="76"/>
                    <a:pt x="141" y="78"/>
                    <a:pt x="139" y="78"/>
                  </a:cubicBezTo>
                  <a:cubicBezTo>
                    <a:pt x="139" y="78"/>
                    <a:pt x="139" y="78"/>
                    <a:pt x="139" y="78"/>
                  </a:cubicBezTo>
                  <a:moveTo>
                    <a:pt x="170" y="75"/>
                  </a:moveTo>
                  <a:cubicBezTo>
                    <a:pt x="170" y="75"/>
                    <a:pt x="169" y="74"/>
                    <a:pt x="169" y="73"/>
                  </a:cubicBezTo>
                  <a:cubicBezTo>
                    <a:pt x="169" y="73"/>
                    <a:pt x="170" y="73"/>
                    <a:pt x="170" y="73"/>
                  </a:cubicBezTo>
                  <a:cubicBezTo>
                    <a:pt x="171" y="73"/>
                    <a:pt x="172" y="74"/>
                    <a:pt x="171" y="74"/>
                  </a:cubicBezTo>
                  <a:cubicBezTo>
                    <a:pt x="171" y="75"/>
                    <a:pt x="171" y="75"/>
                    <a:pt x="170" y="75"/>
                  </a:cubicBezTo>
                  <a:moveTo>
                    <a:pt x="189" y="73"/>
                  </a:moveTo>
                  <a:cubicBezTo>
                    <a:pt x="188" y="73"/>
                    <a:pt x="186" y="73"/>
                    <a:pt x="186" y="71"/>
                  </a:cubicBezTo>
                  <a:cubicBezTo>
                    <a:pt x="187" y="69"/>
                    <a:pt x="187" y="68"/>
                    <a:pt x="188" y="68"/>
                  </a:cubicBezTo>
                  <a:cubicBezTo>
                    <a:pt x="191" y="68"/>
                    <a:pt x="194" y="72"/>
                    <a:pt x="192" y="73"/>
                  </a:cubicBezTo>
                  <a:cubicBezTo>
                    <a:pt x="193" y="73"/>
                    <a:pt x="193" y="73"/>
                    <a:pt x="193" y="73"/>
                  </a:cubicBezTo>
                  <a:cubicBezTo>
                    <a:pt x="193" y="73"/>
                    <a:pt x="193" y="73"/>
                    <a:pt x="193" y="73"/>
                  </a:cubicBezTo>
                  <a:cubicBezTo>
                    <a:pt x="193" y="73"/>
                    <a:pt x="193" y="73"/>
                    <a:pt x="193" y="73"/>
                  </a:cubicBezTo>
                  <a:cubicBezTo>
                    <a:pt x="193" y="73"/>
                    <a:pt x="193" y="73"/>
                    <a:pt x="192" y="73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2" y="73"/>
                    <a:pt x="190" y="73"/>
                    <a:pt x="189" y="73"/>
                  </a:cubicBezTo>
                  <a:moveTo>
                    <a:pt x="158" y="71"/>
                  </a:moveTo>
                  <a:cubicBezTo>
                    <a:pt x="157" y="71"/>
                    <a:pt x="157" y="71"/>
                    <a:pt x="157" y="70"/>
                  </a:cubicBezTo>
                  <a:cubicBezTo>
                    <a:pt x="157" y="68"/>
                    <a:pt x="157" y="68"/>
                    <a:pt x="158" y="68"/>
                  </a:cubicBezTo>
                  <a:cubicBezTo>
                    <a:pt x="159" y="68"/>
                    <a:pt x="162" y="71"/>
                    <a:pt x="162" y="71"/>
                  </a:cubicBezTo>
                  <a:cubicBezTo>
                    <a:pt x="162" y="71"/>
                    <a:pt x="162" y="72"/>
                    <a:pt x="163" y="72"/>
                  </a:cubicBezTo>
                  <a:cubicBezTo>
                    <a:pt x="163" y="72"/>
                    <a:pt x="164" y="71"/>
                    <a:pt x="164" y="71"/>
                  </a:cubicBezTo>
                  <a:cubicBezTo>
                    <a:pt x="165" y="71"/>
                    <a:pt x="165" y="71"/>
                    <a:pt x="166" y="71"/>
                  </a:cubicBezTo>
                  <a:cubicBezTo>
                    <a:pt x="167" y="71"/>
                    <a:pt x="168" y="72"/>
                    <a:pt x="167" y="75"/>
                  </a:cubicBezTo>
                  <a:cubicBezTo>
                    <a:pt x="166" y="77"/>
                    <a:pt x="160" y="77"/>
                    <a:pt x="159" y="78"/>
                  </a:cubicBezTo>
                  <a:cubicBezTo>
                    <a:pt x="157" y="79"/>
                    <a:pt x="156" y="80"/>
                    <a:pt x="155" y="81"/>
                  </a:cubicBezTo>
                  <a:cubicBezTo>
                    <a:pt x="155" y="81"/>
                    <a:pt x="153" y="82"/>
                    <a:pt x="151" y="82"/>
                  </a:cubicBezTo>
                  <a:cubicBezTo>
                    <a:pt x="150" y="82"/>
                    <a:pt x="149" y="82"/>
                    <a:pt x="150" y="81"/>
                  </a:cubicBezTo>
                  <a:cubicBezTo>
                    <a:pt x="150" y="80"/>
                    <a:pt x="156" y="79"/>
                    <a:pt x="155" y="77"/>
                  </a:cubicBezTo>
                  <a:cubicBezTo>
                    <a:pt x="155" y="77"/>
                    <a:pt x="155" y="77"/>
                    <a:pt x="155" y="77"/>
                  </a:cubicBezTo>
                  <a:cubicBezTo>
                    <a:pt x="154" y="77"/>
                    <a:pt x="152" y="78"/>
                    <a:pt x="151" y="78"/>
                  </a:cubicBezTo>
                  <a:cubicBezTo>
                    <a:pt x="151" y="78"/>
                    <a:pt x="151" y="78"/>
                    <a:pt x="151" y="78"/>
                  </a:cubicBezTo>
                  <a:cubicBezTo>
                    <a:pt x="150" y="78"/>
                    <a:pt x="150" y="78"/>
                    <a:pt x="150" y="77"/>
                  </a:cubicBezTo>
                  <a:cubicBezTo>
                    <a:pt x="150" y="77"/>
                    <a:pt x="150" y="77"/>
                    <a:pt x="150" y="77"/>
                  </a:cubicBezTo>
                  <a:cubicBezTo>
                    <a:pt x="150" y="77"/>
                    <a:pt x="150" y="77"/>
                    <a:pt x="150" y="77"/>
                  </a:cubicBezTo>
                  <a:cubicBezTo>
                    <a:pt x="149" y="77"/>
                    <a:pt x="147" y="80"/>
                    <a:pt x="145" y="80"/>
                  </a:cubicBezTo>
                  <a:cubicBezTo>
                    <a:pt x="144" y="80"/>
                    <a:pt x="144" y="80"/>
                    <a:pt x="143" y="79"/>
                  </a:cubicBezTo>
                  <a:cubicBezTo>
                    <a:pt x="147" y="77"/>
                    <a:pt x="147" y="77"/>
                    <a:pt x="147" y="77"/>
                  </a:cubicBezTo>
                  <a:cubicBezTo>
                    <a:pt x="147" y="77"/>
                    <a:pt x="147" y="77"/>
                    <a:pt x="147" y="77"/>
                  </a:cubicBezTo>
                  <a:cubicBezTo>
                    <a:pt x="146" y="77"/>
                    <a:pt x="146" y="77"/>
                    <a:pt x="145" y="77"/>
                  </a:cubicBezTo>
                  <a:cubicBezTo>
                    <a:pt x="145" y="77"/>
                    <a:pt x="144" y="77"/>
                    <a:pt x="144" y="77"/>
                  </a:cubicBezTo>
                  <a:cubicBezTo>
                    <a:pt x="144" y="77"/>
                    <a:pt x="143" y="77"/>
                    <a:pt x="143" y="77"/>
                  </a:cubicBezTo>
                  <a:cubicBezTo>
                    <a:pt x="143" y="76"/>
                    <a:pt x="146" y="75"/>
                    <a:pt x="147" y="75"/>
                  </a:cubicBezTo>
                  <a:cubicBezTo>
                    <a:pt x="147" y="75"/>
                    <a:pt x="147" y="75"/>
                    <a:pt x="146" y="75"/>
                  </a:cubicBezTo>
                  <a:cubicBezTo>
                    <a:pt x="146" y="75"/>
                    <a:pt x="144" y="75"/>
                    <a:pt x="144" y="74"/>
                  </a:cubicBezTo>
                  <a:cubicBezTo>
                    <a:pt x="145" y="73"/>
                    <a:pt x="145" y="73"/>
                    <a:pt x="145" y="73"/>
                  </a:cubicBezTo>
                  <a:cubicBezTo>
                    <a:pt x="145" y="73"/>
                    <a:pt x="145" y="73"/>
                    <a:pt x="145" y="73"/>
                  </a:cubicBezTo>
                  <a:cubicBezTo>
                    <a:pt x="145" y="73"/>
                    <a:pt x="145" y="73"/>
                    <a:pt x="145" y="73"/>
                  </a:cubicBezTo>
                  <a:cubicBezTo>
                    <a:pt x="145" y="73"/>
                    <a:pt x="145" y="73"/>
                    <a:pt x="145" y="73"/>
                  </a:cubicBezTo>
                  <a:cubicBezTo>
                    <a:pt x="145" y="73"/>
                    <a:pt x="145" y="73"/>
                    <a:pt x="145" y="73"/>
                  </a:cubicBezTo>
                  <a:cubicBezTo>
                    <a:pt x="145" y="73"/>
                    <a:pt x="145" y="73"/>
                    <a:pt x="145" y="73"/>
                  </a:cubicBezTo>
                  <a:cubicBezTo>
                    <a:pt x="145" y="73"/>
                    <a:pt x="145" y="73"/>
                    <a:pt x="145" y="73"/>
                  </a:cubicBezTo>
                  <a:cubicBezTo>
                    <a:pt x="145" y="73"/>
                    <a:pt x="145" y="73"/>
                    <a:pt x="145" y="73"/>
                  </a:cubicBezTo>
                  <a:cubicBezTo>
                    <a:pt x="145" y="73"/>
                    <a:pt x="145" y="73"/>
                    <a:pt x="145" y="73"/>
                  </a:cubicBezTo>
                  <a:cubicBezTo>
                    <a:pt x="146" y="73"/>
                    <a:pt x="146" y="72"/>
                    <a:pt x="148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51" y="72"/>
                    <a:pt x="151" y="72"/>
                  </a:cubicBezTo>
                  <a:cubicBezTo>
                    <a:pt x="152" y="73"/>
                    <a:pt x="156" y="75"/>
                    <a:pt x="158" y="75"/>
                  </a:cubicBezTo>
                  <a:cubicBezTo>
                    <a:pt x="159" y="75"/>
                    <a:pt x="159" y="75"/>
                    <a:pt x="160" y="74"/>
                  </a:cubicBezTo>
                  <a:cubicBezTo>
                    <a:pt x="160" y="74"/>
                    <a:pt x="159" y="74"/>
                    <a:pt x="159" y="74"/>
                  </a:cubicBezTo>
                  <a:cubicBezTo>
                    <a:pt x="159" y="74"/>
                    <a:pt x="159" y="74"/>
                    <a:pt x="158" y="73"/>
                  </a:cubicBezTo>
                  <a:cubicBezTo>
                    <a:pt x="158" y="72"/>
                    <a:pt x="158" y="71"/>
                    <a:pt x="158" y="71"/>
                  </a:cubicBezTo>
                  <a:moveTo>
                    <a:pt x="142" y="67"/>
                  </a:moveTo>
                  <a:cubicBezTo>
                    <a:pt x="142" y="67"/>
                    <a:pt x="143" y="67"/>
                    <a:pt x="143" y="67"/>
                  </a:cubicBezTo>
                  <a:cubicBezTo>
                    <a:pt x="144" y="67"/>
                    <a:pt x="144" y="67"/>
                    <a:pt x="145" y="67"/>
                  </a:cubicBezTo>
                  <a:cubicBezTo>
                    <a:pt x="145" y="67"/>
                    <a:pt x="145" y="67"/>
                    <a:pt x="144" y="67"/>
                  </a:cubicBezTo>
                  <a:cubicBezTo>
                    <a:pt x="143" y="67"/>
                    <a:pt x="144" y="71"/>
                    <a:pt x="144" y="72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1" y="73"/>
                    <a:pt x="140" y="72"/>
                    <a:pt x="140" y="72"/>
                  </a:cubicBezTo>
                  <a:cubicBezTo>
                    <a:pt x="141" y="72"/>
                    <a:pt x="141" y="72"/>
                    <a:pt x="140" y="72"/>
                  </a:cubicBezTo>
                  <a:cubicBezTo>
                    <a:pt x="140" y="72"/>
                    <a:pt x="140" y="72"/>
                    <a:pt x="139" y="72"/>
                  </a:cubicBezTo>
                  <a:cubicBezTo>
                    <a:pt x="139" y="72"/>
                    <a:pt x="139" y="73"/>
                    <a:pt x="139" y="74"/>
                  </a:cubicBezTo>
                  <a:cubicBezTo>
                    <a:pt x="138" y="74"/>
                    <a:pt x="138" y="75"/>
                    <a:pt x="138" y="75"/>
                  </a:cubicBezTo>
                  <a:cubicBezTo>
                    <a:pt x="138" y="75"/>
                    <a:pt x="138" y="75"/>
                    <a:pt x="138" y="75"/>
                  </a:cubicBezTo>
                  <a:cubicBezTo>
                    <a:pt x="138" y="76"/>
                    <a:pt x="137" y="77"/>
                    <a:pt x="136" y="77"/>
                  </a:cubicBezTo>
                  <a:cubicBezTo>
                    <a:pt x="136" y="77"/>
                    <a:pt x="136" y="77"/>
                    <a:pt x="136" y="77"/>
                  </a:cubicBezTo>
                  <a:cubicBezTo>
                    <a:pt x="136" y="77"/>
                    <a:pt x="136" y="77"/>
                    <a:pt x="135" y="77"/>
                  </a:cubicBezTo>
                  <a:cubicBezTo>
                    <a:pt x="135" y="76"/>
                    <a:pt x="135" y="76"/>
                    <a:pt x="135" y="76"/>
                  </a:cubicBezTo>
                  <a:cubicBezTo>
                    <a:pt x="135" y="76"/>
                    <a:pt x="135" y="76"/>
                    <a:pt x="135" y="76"/>
                  </a:cubicBezTo>
                  <a:cubicBezTo>
                    <a:pt x="134" y="77"/>
                    <a:pt x="133" y="77"/>
                    <a:pt x="133" y="77"/>
                  </a:cubicBezTo>
                  <a:cubicBezTo>
                    <a:pt x="132" y="77"/>
                    <a:pt x="132" y="77"/>
                    <a:pt x="131" y="77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131" y="77"/>
                    <a:pt x="131" y="76"/>
                    <a:pt x="131" y="76"/>
                  </a:cubicBezTo>
                  <a:cubicBezTo>
                    <a:pt x="131" y="76"/>
                    <a:pt x="131" y="77"/>
                    <a:pt x="131" y="77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132" y="77"/>
                    <a:pt x="137" y="69"/>
                    <a:pt x="138" y="68"/>
                  </a:cubicBezTo>
                  <a:cubicBezTo>
                    <a:pt x="138" y="68"/>
                    <a:pt x="138" y="68"/>
                    <a:pt x="138" y="68"/>
                  </a:cubicBezTo>
                  <a:cubicBezTo>
                    <a:pt x="138" y="68"/>
                    <a:pt x="139" y="68"/>
                    <a:pt x="140" y="68"/>
                  </a:cubicBezTo>
                  <a:cubicBezTo>
                    <a:pt x="141" y="67"/>
                    <a:pt x="142" y="67"/>
                    <a:pt x="142" y="67"/>
                  </a:cubicBezTo>
                  <a:cubicBezTo>
                    <a:pt x="142" y="67"/>
                    <a:pt x="142" y="67"/>
                    <a:pt x="142" y="67"/>
                  </a:cubicBezTo>
                  <a:moveTo>
                    <a:pt x="180" y="64"/>
                  </a:moveTo>
                  <a:cubicBezTo>
                    <a:pt x="180" y="64"/>
                    <a:pt x="180" y="64"/>
                    <a:pt x="180" y="64"/>
                  </a:cubicBezTo>
                  <a:cubicBezTo>
                    <a:pt x="180" y="64"/>
                    <a:pt x="180" y="64"/>
                    <a:pt x="180" y="64"/>
                  </a:cubicBezTo>
                  <a:cubicBezTo>
                    <a:pt x="180" y="64"/>
                    <a:pt x="180" y="64"/>
                    <a:pt x="180" y="64"/>
                  </a:cubicBezTo>
                  <a:cubicBezTo>
                    <a:pt x="180" y="64"/>
                    <a:pt x="180" y="64"/>
                    <a:pt x="180" y="64"/>
                  </a:cubicBezTo>
                  <a:cubicBezTo>
                    <a:pt x="180" y="65"/>
                    <a:pt x="185" y="68"/>
                    <a:pt x="184" y="71"/>
                  </a:cubicBezTo>
                  <a:cubicBezTo>
                    <a:pt x="183" y="72"/>
                    <a:pt x="182" y="74"/>
                    <a:pt x="180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78" y="73"/>
                    <a:pt x="178" y="70"/>
                    <a:pt x="178" y="70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6" y="70"/>
                    <a:pt x="175" y="70"/>
                  </a:cubicBezTo>
                  <a:cubicBezTo>
                    <a:pt x="175" y="71"/>
                    <a:pt x="174" y="71"/>
                    <a:pt x="173" y="71"/>
                  </a:cubicBezTo>
                  <a:cubicBezTo>
                    <a:pt x="171" y="71"/>
                    <a:pt x="169" y="70"/>
                    <a:pt x="168" y="67"/>
                  </a:cubicBezTo>
                  <a:cubicBezTo>
                    <a:pt x="168" y="66"/>
                    <a:pt x="168" y="66"/>
                    <a:pt x="169" y="66"/>
                  </a:cubicBezTo>
                  <a:cubicBezTo>
                    <a:pt x="170" y="66"/>
                    <a:pt x="171" y="67"/>
                    <a:pt x="172" y="67"/>
                  </a:cubicBezTo>
                  <a:cubicBezTo>
                    <a:pt x="173" y="68"/>
                    <a:pt x="174" y="69"/>
                    <a:pt x="175" y="69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68"/>
                    <a:pt x="173" y="67"/>
                    <a:pt x="174" y="66"/>
                  </a:cubicBezTo>
                  <a:cubicBezTo>
                    <a:pt x="174" y="66"/>
                    <a:pt x="174" y="66"/>
                    <a:pt x="174" y="66"/>
                  </a:cubicBezTo>
                  <a:cubicBezTo>
                    <a:pt x="175" y="66"/>
                    <a:pt x="175" y="67"/>
                    <a:pt x="176" y="67"/>
                  </a:cubicBezTo>
                  <a:cubicBezTo>
                    <a:pt x="176" y="67"/>
                    <a:pt x="177" y="68"/>
                    <a:pt x="178" y="68"/>
                  </a:cubicBezTo>
                  <a:cubicBezTo>
                    <a:pt x="178" y="68"/>
                    <a:pt x="178" y="68"/>
                    <a:pt x="178" y="68"/>
                  </a:cubicBezTo>
                  <a:cubicBezTo>
                    <a:pt x="178" y="68"/>
                    <a:pt x="178" y="68"/>
                    <a:pt x="178" y="68"/>
                  </a:cubicBezTo>
                  <a:cubicBezTo>
                    <a:pt x="178" y="68"/>
                    <a:pt x="175" y="65"/>
                    <a:pt x="175" y="64"/>
                  </a:cubicBezTo>
                  <a:cubicBezTo>
                    <a:pt x="175" y="64"/>
                    <a:pt x="175" y="64"/>
                    <a:pt x="176" y="64"/>
                  </a:cubicBezTo>
                  <a:cubicBezTo>
                    <a:pt x="176" y="64"/>
                    <a:pt x="177" y="64"/>
                    <a:pt x="178" y="64"/>
                  </a:cubicBezTo>
                  <a:cubicBezTo>
                    <a:pt x="178" y="65"/>
                    <a:pt x="179" y="65"/>
                    <a:pt x="180" y="65"/>
                  </a:cubicBezTo>
                  <a:cubicBezTo>
                    <a:pt x="180" y="65"/>
                    <a:pt x="180" y="65"/>
                    <a:pt x="180" y="64"/>
                  </a:cubicBezTo>
                  <a:cubicBezTo>
                    <a:pt x="180" y="64"/>
                    <a:pt x="180" y="64"/>
                    <a:pt x="180" y="64"/>
                  </a:cubicBezTo>
                  <a:moveTo>
                    <a:pt x="147" y="65"/>
                  </a:moveTo>
                  <a:cubicBezTo>
                    <a:pt x="147" y="65"/>
                    <a:pt x="146" y="64"/>
                    <a:pt x="145" y="64"/>
                  </a:cubicBezTo>
                  <a:cubicBezTo>
                    <a:pt x="145" y="64"/>
                    <a:pt x="146" y="63"/>
                    <a:pt x="147" y="63"/>
                  </a:cubicBezTo>
                  <a:cubicBezTo>
                    <a:pt x="148" y="63"/>
                    <a:pt x="148" y="63"/>
                    <a:pt x="148" y="64"/>
                  </a:cubicBezTo>
                  <a:cubicBezTo>
                    <a:pt x="148" y="65"/>
                    <a:pt x="148" y="65"/>
                    <a:pt x="147" y="65"/>
                  </a:cubicBezTo>
                  <a:moveTo>
                    <a:pt x="151" y="66"/>
                  </a:moveTo>
                  <a:cubicBezTo>
                    <a:pt x="151" y="66"/>
                    <a:pt x="150" y="66"/>
                    <a:pt x="149" y="65"/>
                  </a:cubicBezTo>
                  <a:cubicBezTo>
                    <a:pt x="149" y="62"/>
                    <a:pt x="152" y="62"/>
                    <a:pt x="154" y="62"/>
                  </a:cubicBezTo>
                  <a:cubicBezTo>
                    <a:pt x="155" y="62"/>
                    <a:pt x="156" y="62"/>
                    <a:pt x="156" y="62"/>
                  </a:cubicBezTo>
                  <a:cubicBezTo>
                    <a:pt x="156" y="62"/>
                    <a:pt x="156" y="62"/>
                    <a:pt x="156" y="62"/>
                  </a:cubicBezTo>
                  <a:cubicBezTo>
                    <a:pt x="156" y="62"/>
                    <a:pt x="156" y="62"/>
                    <a:pt x="156" y="62"/>
                  </a:cubicBezTo>
                  <a:cubicBezTo>
                    <a:pt x="156" y="62"/>
                    <a:pt x="156" y="62"/>
                    <a:pt x="156" y="62"/>
                  </a:cubicBezTo>
                  <a:cubicBezTo>
                    <a:pt x="155" y="62"/>
                    <a:pt x="155" y="63"/>
                    <a:pt x="154" y="63"/>
                  </a:cubicBezTo>
                  <a:cubicBezTo>
                    <a:pt x="154" y="63"/>
                    <a:pt x="156" y="64"/>
                    <a:pt x="154" y="66"/>
                  </a:cubicBezTo>
                  <a:cubicBezTo>
                    <a:pt x="153" y="66"/>
                    <a:pt x="152" y="66"/>
                    <a:pt x="151" y="66"/>
                  </a:cubicBezTo>
                  <a:moveTo>
                    <a:pt x="167" y="64"/>
                  </a:moveTo>
                  <a:cubicBezTo>
                    <a:pt x="166" y="64"/>
                    <a:pt x="164" y="63"/>
                    <a:pt x="164" y="61"/>
                  </a:cubicBezTo>
                  <a:cubicBezTo>
                    <a:pt x="164" y="61"/>
                    <a:pt x="164" y="61"/>
                    <a:pt x="164" y="61"/>
                  </a:cubicBezTo>
                  <a:cubicBezTo>
                    <a:pt x="166" y="61"/>
                    <a:pt x="168" y="63"/>
                    <a:pt x="168" y="64"/>
                  </a:cubicBezTo>
                  <a:cubicBezTo>
                    <a:pt x="168" y="64"/>
                    <a:pt x="167" y="64"/>
                    <a:pt x="167" y="64"/>
                  </a:cubicBezTo>
                  <a:moveTo>
                    <a:pt x="149" y="61"/>
                  </a:moveTo>
                  <a:cubicBezTo>
                    <a:pt x="148" y="61"/>
                    <a:pt x="148" y="61"/>
                    <a:pt x="148" y="60"/>
                  </a:cubicBezTo>
                  <a:cubicBezTo>
                    <a:pt x="149" y="59"/>
                    <a:pt x="152" y="57"/>
                    <a:pt x="154" y="57"/>
                  </a:cubicBezTo>
                  <a:cubicBezTo>
                    <a:pt x="155" y="57"/>
                    <a:pt x="155" y="58"/>
                    <a:pt x="155" y="58"/>
                  </a:cubicBezTo>
                  <a:cubicBezTo>
                    <a:pt x="159" y="59"/>
                    <a:pt x="153" y="61"/>
                    <a:pt x="151" y="61"/>
                  </a:cubicBezTo>
                  <a:cubicBezTo>
                    <a:pt x="151" y="61"/>
                    <a:pt x="151" y="61"/>
                    <a:pt x="151" y="61"/>
                  </a:cubicBezTo>
                  <a:cubicBezTo>
                    <a:pt x="151" y="61"/>
                    <a:pt x="151" y="61"/>
                    <a:pt x="151" y="61"/>
                  </a:cubicBezTo>
                  <a:cubicBezTo>
                    <a:pt x="151" y="61"/>
                    <a:pt x="151" y="61"/>
                    <a:pt x="151" y="61"/>
                  </a:cubicBezTo>
                  <a:cubicBezTo>
                    <a:pt x="151" y="61"/>
                    <a:pt x="151" y="61"/>
                    <a:pt x="151" y="61"/>
                  </a:cubicBezTo>
                  <a:cubicBezTo>
                    <a:pt x="151" y="61"/>
                    <a:pt x="151" y="61"/>
                    <a:pt x="151" y="61"/>
                  </a:cubicBezTo>
                  <a:cubicBezTo>
                    <a:pt x="151" y="61"/>
                    <a:pt x="151" y="61"/>
                    <a:pt x="151" y="61"/>
                  </a:cubicBezTo>
                  <a:cubicBezTo>
                    <a:pt x="151" y="61"/>
                    <a:pt x="150" y="61"/>
                    <a:pt x="149" y="61"/>
                  </a:cubicBezTo>
                  <a:moveTo>
                    <a:pt x="186" y="59"/>
                  </a:moveTo>
                  <a:cubicBezTo>
                    <a:pt x="185" y="59"/>
                    <a:pt x="185" y="59"/>
                    <a:pt x="184" y="59"/>
                  </a:cubicBezTo>
                  <a:cubicBezTo>
                    <a:pt x="183" y="58"/>
                    <a:pt x="188" y="56"/>
                    <a:pt x="190" y="56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90" y="57"/>
                    <a:pt x="188" y="59"/>
                    <a:pt x="186" y="59"/>
                  </a:cubicBezTo>
                  <a:moveTo>
                    <a:pt x="196" y="58"/>
                  </a:moveTo>
                  <a:cubicBezTo>
                    <a:pt x="196" y="58"/>
                    <a:pt x="196" y="58"/>
                    <a:pt x="196" y="58"/>
                  </a:cubicBezTo>
                  <a:cubicBezTo>
                    <a:pt x="194" y="57"/>
                    <a:pt x="195" y="55"/>
                    <a:pt x="197" y="55"/>
                  </a:cubicBezTo>
                  <a:cubicBezTo>
                    <a:pt x="197" y="55"/>
                    <a:pt x="197" y="55"/>
                    <a:pt x="197" y="56"/>
                  </a:cubicBezTo>
                  <a:cubicBezTo>
                    <a:pt x="199" y="56"/>
                    <a:pt x="197" y="58"/>
                    <a:pt x="196" y="58"/>
                  </a:cubicBezTo>
                  <a:moveTo>
                    <a:pt x="183" y="57"/>
                  </a:moveTo>
                  <a:cubicBezTo>
                    <a:pt x="182" y="57"/>
                    <a:pt x="180" y="56"/>
                    <a:pt x="180" y="55"/>
                  </a:cubicBezTo>
                  <a:cubicBezTo>
                    <a:pt x="179" y="53"/>
                    <a:pt x="179" y="52"/>
                    <a:pt x="181" y="52"/>
                  </a:cubicBezTo>
                  <a:cubicBezTo>
                    <a:pt x="181" y="52"/>
                    <a:pt x="182" y="52"/>
                    <a:pt x="183" y="53"/>
                  </a:cubicBezTo>
                  <a:cubicBezTo>
                    <a:pt x="184" y="53"/>
                    <a:pt x="184" y="53"/>
                    <a:pt x="184" y="53"/>
                  </a:cubicBezTo>
                  <a:cubicBezTo>
                    <a:pt x="184" y="53"/>
                    <a:pt x="185" y="53"/>
                    <a:pt x="185" y="53"/>
                  </a:cubicBezTo>
                  <a:cubicBezTo>
                    <a:pt x="185" y="53"/>
                    <a:pt x="185" y="52"/>
                    <a:pt x="185" y="52"/>
                  </a:cubicBezTo>
                  <a:cubicBezTo>
                    <a:pt x="185" y="52"/>
                    <a:pt x="186" y="53"/>
                    <a:pt x="186" y="54"/>
                  </a:cubicBezTo>
                  <a:cubicBezTo>
                    <a:pt x="187" y="56"/>
                    <a:pt x="185" y="56"/>
                    <a:pt x="183" y="57"/>
                  </a:cubicBezTo>
                  <a:cubicBezTo>
                    <a:pt x="183" y="57"/>
                    <a:pt x="183" y="57"/>
                    <a:pt x="183" y="57"/>
                  </a:cubicBezTo>
                  <a:moveTo>
                    <a:pt x="165" y="55"/>
                  </a:moveTo>
                  <a:cubicBezTo>
                    <a:pt x="164" y="55"/>
                    <a:pt x="163" y="53"/>
                    <a:pt x="164" y="51"/>
                  </a:cubicBezTo>
                  <a:cubicBezTo>
                    <a:pt x="165" y="51"/>
                    <a:pt x="166" y="51"/>
                    <a:pt x="167" y="51"/>
                  </a:cubicBezTo>
                  <a:cubicBezTo>
                    <a:pt x="167" y="51"/>
                    <a:pt x="168" y="51"/>
                    <a:pt x="168" y="51"/>
                  </a:cubicBezTo>
                  <a:cubicBezTo>
                    <a:pt x="170" y="51"/>
                    <a:pt x="171" y="52"/>
                    <a:pt x="173" y="53"/>
                  </a:cubicBezTo>
                  <a:cubicBezTo>
                    <a:pt x="175" y="53"/>
                    <a:pt x="180" y="57"/>
                    <a:pt x="176" y="58"/>
                  </a:cubicBezTo>
                  <a:cubicBezTo>
                    <a:pt x="176" y="58"/>
                    <a:pt x="176" y="58"/>
                    <a:pt x="176" y="58"/>
                  </a:cubicBezTo>
                  <a:cubicBezTo>
                    <a:pt x="175" y="58"/>
                    <a:pt x="174" y="58"/>
                    <a:pt x="173" y="57"/>
                  </a:cubicBezTo>
                  <a:cubicBezTo>
                    <a:pt x="172" y="57"/>
                    <a:pt x="171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69" y="56"/>
                    <a:pt x="168" y="58"/>
                    <a:pt x="166" y="58"/>
                  </a:cubicBezTo>
                  <a:cubicBezTo>
                    <a:pt x="166" y="58"/>
                    <a:pt x="165" y="57"/>
                    <a:pt x="165" y="57"/>
                  </a:cubicBezTo>
                  <a:cubicBezTo>
                    <a:pt x="165" y="56"/>
                    <a:pt x="168" y="56"/>
                    <a:pt x="168" y="55"/>
                  </a:cubicBezTo>
                  <a:cubicBezTo>
                    <a:pt x="168" y="54"/>
                    <a:pt x="167" y="54"/>
                    <a:pt x="166" y="54"/>
                  </a:cubicBezTo>
                  <a:cubicBezTo>
                    <a:pt x="166" y="54"/>
                    <a:pt x="165" y="54"/>
                    <a:pt x="165" y="54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5" y="54"/>
                    <a:pt x="165" y="55"/>
                    <a:pt x="165" y="55"/>
                  </a:cubicBezTo>
                  <a:cubicBezTo>
                    <a:pt x="165" y="55"/>
                    <a:pt x="165" y="54"/>
                    <a:pt x="165" y="54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5" y="54"/>
                    <a:pt x="165" y="55"/>
                    <a:pt x="165" y="55"/>
                  </a:cubicBezTo>
                  <a:moveTo>
                    <a:pt x="176" y="47"/>
                  </a:moveTo>
                  <a:cubicBezTo>
                    <a:pt x="175" y="47"/>
                    <a:pt x="174" y="46"/>
                    <a:pt x="174" y="46"/>
                  </a:cubicBezTo>
                  <a:cubicBezTo>
                    <a:pt x="173" y="45"/>
                    <a:pt x="174" y="45"/>
                    <a:pt x="174" y="45"/>
                  </a:cubicBezTo>
                  <a:cubicBezTo>
                    <a:pt x="175" y="45"/>
                    <a:pt x="177" y="46"/>
                    <a:pt x="177" y="46"/>
                  </a:cubicBezTo>
                  <a:cubicBezTo>
                    <a:pt x="177" y="47"/>
                    <a:pt x="176" y="47"/>
                    <a:pt x="176" y="47"/>
                  </a:cubicBezTo>
                  <a:moveTo>
                    <a:pt x="0" y="0"/>
                  </a:moveTo>
                  <a:cubicBezTo>
                    <a:pt x="99" y="509"/>
                    <a:pt x="99" y="509"/>
                    <a:pt x="99" y="509"/>
                  </a:cubicBezTo>
                  <a:cubicBezTo>
                    <a:pt x="292" y="511"/>
                    <a:pt x="292" y="511"/>
                    <a:pt x="292" y="511"/>
                  </a:cubicBezTo>
                  <a:cubicBezTo>
                    <a:pt x="246" y="281"/>
                    <a:pt x="246" y="281"/>
                    <a:pt x="246" y="281"/>
                  </a:cubicBezTo>
                  <a:cubicBezTo>
                    <a:pt x="246" y="281"/>
                    <a:pt x="246" y="280"/>
                    <a:pt x="246" y="280"/>
                  </a:cubicBezTo>
                  <a:cubicBezTo>
                    <a:pt x="246" y="280"/>
                    <a:pt x="246" y="279"/>
                    <a:pt x="245" y="279"/>
                  </a:cubicBezTo>
                  <a:cubicBezTo>
                    <a:pt x="245" y="279"/>
                    <a:pt x="244" y="279"/>
                    <a:pt x="244" y="279"/>
                  </a:cubicBezTo>
                  <a:cubicBezTo>
                    <a:pt x="240" y="279"/>
                    <a:pt x="235" y="276"/>
                    <a:pt x="233" y="276"/>
                  </a:cubicBezTo>
                  <a:cubicBezTo>
                    <a:pt x="232" y="275"/>
                    <a:pt x="231" y="275"/>
                    <a:pt x="230" y="275"/>
                  </a:cubicBezTo>
                  <a:cubicBezTo>
                    <a:pt x="230" y="275"/>
                    <a:pt x="229" y="275"/>
                    <a:pt x="227" y="275"/>
                  </a:cubicBezTo>
                  <a:cubicBezTo>
                    <a:pt x="226" y="275"/>
                    <a:pt x="225" y="275"/>
                    <a:pt x="225" y="275"/>
                  </a:cubicBezTo>
                  <a:cubicBezTo>
                    <a:pt x="223" y="275"/>
                    <a:pt x="221" y="275"/>
                    <a:pt x="219" y="274"/>
                  </a:cubicBezTo>
                  <a:cubicBezTo>
                    <a:pt x="215" y="273"/>
                    <a:pt x="208" y="272"/>
                    <a:pt x="206" y="269"/>
                  </a:cubicBezTo>
                  <a:cubicBezTo>
                    <a:pt x="203" y="266"/>
                    <a:pt x="205" y="264"/>
                    <a:pt x="202" y="260"/>
                  </a:cubicBezTo>
                  <a:cubicBezTo>
                    <a:pt x="200" y="257"/>
                    <a:pt x="196" y="254"/>
                    <a:pt x="194" y="252"/>
                  </a:cubicBezTo>
                  <a:cubicBezTo>
                    <a:pt x="193" y="251"/>
                    <a:pt x="191" y="250"/>
                    <a:pt x="190" y="249"/>
                  </a:cubicBezTo>
                  <a:cubicBezTo>
                    <a:pt x="189" y="248"/>
                    <a:pt x="186" y="247"/>
                    <a:pt x="186" y="247"/>
                  </a:cubicBezTo>
                  <a:cubicBezTo>
                    <a:pt x="185" y="245"/>
                    <a:pt x="185" y="243"/>
                    <a:pt x="183" y="241"/>
                  </a:cubicBezTo>
                  <a:cubicBezTo>
                    <a:pt x="182" y="240"/>
                    <a:pt x="182" y="240"/>
                    <a:pt x="180" y="239"/>
                  </a:cubicBezTo>
                  <a:cubicBezTo>
                    <a:pt x="183" y="245"/>
                    <a:pt x="187" y="247"/>
                    <a:pt x="190" y="253"/>
                  </a:cubicBezTo>
                  <a:cubicBezTo>
                    <a:pt x="191" y="254"/>
                    <a:pt x="197" y="261"/>
                    <a:pt x="195" y="262"/>
                  </a:cubicBezTo>
                  <a:cubicBezTo>
                    <a:pt x="195" y="262"/>
                    <a:pt x="195" y="262"/>
                    <a:pt x="195" y="262"/>
                  </a:cubicBezTo>
                  <a:cubicBezTo>
                    <a:pt x="194" y="262"/>
                    <a:pt x="191" y="259"/>
                    <a:pt x="191" y="259"/>
                  </a:cubicBezTo>
                  <a:cubicBezTo>
                    <a:pt x="189" y="257"/>
                    <a:pt x="189" y="255"/>
                    <a:pt x="187" y="254"/>
                  </a:cubicBezTo>
                  <a:cubicBezTo>
                    <a:pt x="186" y="253"/>
                    <a:pt x="178" y="249"/>
                    <a:pt x="183" y="249"/>
                  </a:cubicBezTo>
                  <a:cubicBezTo>
                    <a:pt x="183" y="247"/>
                    <a:pt x="180" y="246"/>
                    <a:pt x="178" y="244"/>
                  </a:cubicBezTo>
                  <a:cubicBezTo>
                    <a:pt x="177" y="243"/>
                    <a:pt x="175" y="240"/>
                    <a:pt x="174" y="238"/>
                  </a:cubicBezTo>
                  <a:cubicBezTo>
                    <a:pt x="171" y="234"/>
                    <a:pt x="171" y="235"/>
                    <a:pt x="167" y="233"/>
                  </a:cubicBezTo>
                  <a:cubicBezTo>
                    <a:pt x="165" y="232"/>
                    <a:pt x="163" y="230"/>
                    <a:pt x="162" y="228"/>
                  </a:cubicBezTo>
                  <a:cubicBezTo>
                    <a:pt x="160" y="226"/>
                    <a:pt x="158" y="224"/>
                    <a:pt x="157" y="222"/>
                  </a:cubicBezTo>
                  <a:cubicBezTo>
                    <a:pt x="152" y="215"/>
                    <a:pt x="154" y="203"/>
                    <a:pt x="151" y="196"/>
                  </a:cubicBezTo>
                  <a:cubicBezTo>
                    <a:pt x="148" y="189"/>
                    <a:pt x="144" y="189"/>
                    <a:pt x="140" y="186"/>
                  </a:cubicBezTo>
                  <a:cubicBezTo>
                    <a:pt x="140" y="185"/>
                    <a:pt x="141" y="185"/>
                    <a:pt x="142" y="185"/>
                  </a:cubicBezTo>
                  <a:cubicBezTo>
                    <a:pt x="143" y="185"/>
                    <a:pt x="144" y="185"/>
                    <a:pt x="144" y="185"/>
                  </a:cubicBezTo>
                  <a:cubicBezTo>
                    <a:pt x="146" y="186"/>
                    <a:pt x="147" y="187"/>
                    <a:pt x="149" y="188"/>
                  </a:cubicBezTo>
                  <a:cubicBezTo>
                    <a:pt x="151" y="190"/>
                    <a:pt x="152" y="190"/>
                    <a:pt x="153" y="191"/>
                  </a:cubicBezTo>
                  <a:cubicBezTo>
                    <a:pt x="152" y="186"/>
                    <a:pt x="148" y="186"/>
                    <a:pt x="145" y="185"/>
                  </a:cubicBezTo>
                  <a:cubicBezTo>
                    <a:pt x="143" y="184"/>
                    <a:pt x="142" y="183"/>
                    <a:pt x="140" y="181"/>
                  </a:cubicBezTo>
                  <a:cubicBezTo>
                    <a:pt x="140" y="181"/>
                    <a:pt x="140" y="181"/>
                    <a:pt x="140" y="181"/>
                  </a:cubicBezTo>
                  <a:cubicBezTo>
                    <a:pt x="140" y="181"/>
                    <a:pt x="139" y="179"/>
                    <a:pt x="139" y="179"/>
                  </a:cubicBezTo>
                  <a:cubicBezTo>
                    <a:pt x="138" y="178"/>
                    <a:pt x="138" y="178"/>
                    <a:pt x="138" y="178"/>
                  </a:cubicBezTo>
                  <a:cubicBezTo>
                    <a:pt x="138" y="178"/>
                    <a:pt x="137" y="179"/>
                    <a:pt x="137" y="179"/>
                  </a:cubicBezTo>
                  <a:cubicBezTo>
                    <a:pt x="137" y="178"/>
                    <a:pt x="137" y="177"/>
                    <a:pt x="137" y="176"/>
                  </a:cubicBezTo>
                  <a:cubicBezTo>
                    <a:pt x="137" y="176"/>
                    <a:pt x="134" y="177"/>
                    <a:pt x="134" y="176"/>
                  </a:cubicBezTo>
                  <a:cubicBezTo>
                    <a:pt x="134" y="176"/>
                    <a:pt x="133" y="174"/>
                    <a:pt x="134" y="174"/>
                  </a:cubicBezTo>
                  <a:cubicBezTo>
                    <a:pt x="134" y="174"/>
                    <a:pt x="134" y="174"/>
                    <a:pt x="134" y="174"/>
                  </a:cubicBezTo>
                  <a:cubicBezTo>
                    <a:pt x="133" y="173"/>
                    <a:pt x="131" y="173"/>
                    <a:pt x="131" y="172"/>
                  </a:cubicBezTo>
                  <a:cubicBezTo>
                    <a:pt x="131" y="172"/>
                    <a:pt x="131" y="172"/>
                    <a:pt x="131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3"/>
                    <a:pt x="130" y="173"/>
                    <a:pt x="129" y="173"/>
                  </a:cubicBezTo>
                  <a:cubicBezTo>
                    <a:pt x="129" y="173"/>
                    <a:pt x="129" y="173"/>
                    <a:pt x="128" y="173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8" y="174"/>
                    <a:pt x="127" y="173"/>
                  </a:cubicBezTo>
                  <a:cubicBezTo>
                    <a:pt x="127" y="176"/>
                    <a:pt x="126" y="178"/>
                    <a:pt x="126" y="181"/>
                  </a:cubicBezTo>
                  <a:cubicBezTo>
                    <a:pt x="126" y="182"/>
                    <a:pt x="125" y="182"/>
                    <a:pt x="124" y="182"/>
                  </a:cubicBezTo>
                  <a:cubicBezTo>
                    <a:pt x="124" y="182"/>
                    <a:pt x="124" y="182"/>
                    <a:pt x="124" y="182"/>
                  </a:cubicBezTo>
                  <a:cubicBezTo>
                    <a:pt x="123" y="182"/>
                    <a:pt x="122" y="181"/>
                    <a:pt x="122" y="180"/>
                  </a:cubicBezTo>
                  <a:cubicBezTo>
                    <a:pt x="123" y="177"/>
                    <a:pt x="123" y="175"/>
                    <a:pt x="124" y="172"/>
                  </a:cubicBezTo>
                  <a:cubicBezTo>
                    <a:pt x="124" y="171"/>
                    <a:pt x="125" y="171"/>
                    <a:pt x="125" y="171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69"/>
                    <a:pt x="125" y="168"/>
                    <a:pt x="126" y="168"/>
                  </a:cubicBezTo>
                  <a:cubicBezTo>
                    <a:pt x="126" y="168"/>
                    <a:pt x="126" y="168"/>
                    <a:pt x="126" y="168"/>
                  </a:cubicBezTo>
                  <a:cubicBezTo>
                    <a:pt x="126" y="168"/>
                    <a:pt x="126" y="168"/>
                    <a:pt x="126" y="168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24" y="169"/>
                    <a:pt x="124" y="169"/>
                    <a:pt x="123" y="169"/>
                  </a:cubicBezTo>
                  <a:cubicBezTo>
                    <a:pt x="123" y="169"/>
                    <a:pt x="123" y="169"/>
                    <a:pt x="123" y="169"/>
                  </a:cubicBezTo>
                  <a:cubicBezTo>
                    <a:pt x="122" y="168"/>
                    <a:pt x="121" y="166"/>
                    <a:pt x="120" y="165"/>
                  </a:cubicBezTo>
                  <a:cubicBezTo>
                    <a:pt x="117" y="162"/>
                    <a:pt x="115" y="162"/>
                    <a:pt x="112" y="160"/>
                  </a:cubicBezTo>
                  <a:cubicBezTo>
                    <a:pt x="110" y="159"/>
                    <a:pt x="110" y="159"/>
                    <a:pt x="110" y="159"/>
                  </a:cubicBezTo>
                  <a:cubicBezTo>
                    <a:pt x="109" y="159"/>
                    <a:pt x="110" y="157"/>
                    <a:pt x="110" y="157"/>
                  </a:cubicBezTo>
                  <a:cubicBezTo>
                    <a:pt x="107" y="158"/>
                    <a:pt x="105" y="158"/>
                    <a:pt x="101" y="158"/>
                  </a:cubicBezTo>
                  <a:cubicBezTo>
                    <a:pt x="101" y="158"/>
                    <a:pt x="101" y="158"/>
                    <a:pt x="101" y="158"/>
                  </a:cubicBezTo>
                  <a:cubicBezTo>
                    <a:pt x="99" y="158"/>
                    <a:pt x="98" y="158"/>
                    <a:pt x="97" y="158"/>
                  </a:cubicBezTo>
                  <a:cubicBezTo>
                    <a:pt x="97" y="158"/>
                    <a:pt x="97" y="158"/>
                    <a:pt x="97" y="158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6" y="158"/>
                    <a:pt x="95" y="159"/>
                    <a:pt x="95" y="159"/>
                  </a:cubicBezTo>
                  <a:cubicBezTo>
                    <a:pt x="95" y="159"/>
                    <a:pt x="95" y="159"/>
                    <a:pt x="95" y="159"/>
                  </a:cubicBezTo>
                  <a:cubicBezTo>
                    <a:pt x="94" y="158"/>
                    <a:pt x="95" y="157"/>
                    <a:pt x="94" y="156"/>
                  </a:cubicBezTo>
                  <a:cubicBezTo>
                    <a:pt x="93" y="156"/>
                    <a:pt x="93" y="156"/>
                    <a:pt x="92" y="156"/>
                  </a:cubicBezTo>
                  <a:cubicBezTo>
                    <a:pt x="91" y="156"/>
                    <a:pt x="94" y="159"/>
                    <a:pt x="93" y="160"/>
                  </a:cubicBezTo>
                  <a:cubicBezTo>
                    <a:pt x="93" y="160"/>
                    <a:pt x="87" y="165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5" y="165"/>
                    <a:pt x="83" y="164"/>
                    <a:pt x="85" y="163"/>
                  </a:cubicBezTo>
                  <a:cubicBezTo>
                    <a:pt x="84" y="163"/>
                    <a:pt x="84" y="159"/>
                    <a:pt x="85" y="158"/>
                  </a:cubicBezTo>
                  <a:cubicBezTo>
                    <a:pt x="84" y="159"/>
                    <a:pt x="81" y="164"/>
                    <a:pt x="81" y="165"/>
                  </a:cubicBezTo>
                  <a:cubicBezTo>
                    <a:pt x="85" y="166"/>
                    <a:pt x="79" y="172"/>
                    <a:pt x="78" y="173"/>
                  </a:cubicBezTo>
                  <a:cubicBezTo>
                    <a:pt x="76" y="176"/>
                    <a:pt x="74" y="179"/>
                    <a:pt x="72" y="181"/>
                  </a:cubicBezTo>
                  <a:cubicBezTo>
                    <a:pt x="71" y="182"/>
                    <a:pt x="70" y="183"/>
                    <a:pt x="69" y="183"/>
                  </a:cubicBezTo>
                  <a:cubicBezTo>
                    <a:pt x="67" y="184"/>
                    <a:pt x="66" y="186"/>
                    <a:pt x="64" y="187"/>
                  </a:cubicBezTo>
                  <a:cubicBezTo>
                    <a:pt x="63" y="187"/>
                    <a:pt x="63" y="188"/>
                    <a:pt x="62" y="188"/>
                  </a:cubicBezTo>
                  <a:cubicBezTo>
                    <a:pt x="61" y="188"/>
                    <a:pt x="61" y="187"/>
                    <a:pt x="62" y="186"/>
                  </a:cubicBezTo>
                  <a:cubicBezTo>
                    <a:pt x="62" y="185"/>
                    <a:pt x="63" y="185"/>
                    <a:pt x="64" y="185"/>
                  </a:cubicBezTo>
                  <a:cubicBezTo>
                    <a:pt x="64" y="185"/>
                    <a:pt x="64" y="185"/>
                    <a:pt x="65" y="185"/>
                  </a:cubicBezTo>
                  <a:cubicBezTo>
                    <a:pt x="64" y="181"/>
                    <a:pt x="68" y="180"/>
                    <a:pt x="70" y="179"/>
                  </a:cubicBezTo>
                  <a:cubicBezTo>
                    <a:pt x="71" y="178"/>
                    <a:pt x="72" y="176"/>
                    <a:pt x="73" y="174"/>
                  </a:cubicBezTo>
                  <a:cubicBezTo>
                    <a:pt x="74" y="172"/>
                    <a:pt x="73" y="171"/>
                    <a:pt x="74" y="169"/>
                  </a:cubicBezTo>
                  <a:cubicBezTo>
                    <a:pt x="73" y="169"/>
                    <a:pt x="73" y="169"/>
                    <a:pt x="72" y="169"/>
                  </a:cubicBezTo>
                  <a:cubicBezTo>
                    <a:pt x="72" y="169"/>
                    <a:pt x="72" y="169"/>
                    <a:pt x="71" y="169"/>
                  </a:cubicBezTo>
                  <a:cubicBezTo>
                    <a:pt x="71" y="171"/>
                    <a:pt x="72" y="170"/>
                    <a:pt x="70" y="171"/>
                  </a:cubicBezTo>
                  <a:cubicBezTo>
                    <a:pt x="70" y="170"/>
                    <a:pt x="69" y="170"/>
                    <a:pt x="68" y="169"/>
                  </a:cubicBezTo>
                  <a:cubicBezTo>
                    <a:pt x="67" y="170"/>
                    <a:pt x="67" y="170"/>
                    <a:pt x="67" y="171"/>
                  </a:cubicBezTo>
                  <a:cubicBezTo>
                    <a:pt x="62" y="170"/>
                    <a:pt x="66" y="169"/>
                    <a:pt x="63" y="166"/>
                  </a:cubicBezTo>
                  <a:cubicBezTo>
                    <a:pt x="63" y="167"/>
                    <a:pt x="62" y="168"/>
                    <a:pt x="61" y="168"/>
                  </a:cubicBezTo>
                  <a:cubicBezTo>
                    <a:pt x="60" y="168"/>
                    <a:pt x="59" y="167"/>
                    <a:pt x="58" y="167"/>
                  </a:cubicBezTo>
                  <a:cubicBezTo>
                    <a:pt x="56" y="166"/>
                    <a:pt x="56" y="165"/>
                    <a:pt x="56" y="163"/>
                  </a:cubicBezTo>
                  <a:cubicBezTo>
                    <a:pt x="51" y="160"/>
                    <a:pt x="55" y="155"/>
                    <a:pt x="57" y="153"/>
                  </a:cubicBezTo>
                  <a:cubicBezTo>
                    <a:pt x="57" y="153"/>
                    <a:pt x="57" y="153"/>
                    <a:pt x="57" y="153"/>
                  </a:cubicBezTo>
                  <a:cubicBezTo>
                    <a:pt x="57" y="153"/>
                    <a:pt x="57" y="153"/>
                    <a:pt x="57" y="153"/>
                  </a:cubicBezTo>
                  <a:cubicBezTo>
                    <a:pt x="57" y="153"/>
                    <a:pt x="57" y="154"/>
                    <a:pt x="57" y="154"/>
                  </a:cubicBezTo>
                  <a:cubicBezTo>
                    <a:pt x="57" y="154"/>
                    <a:pt x="58" y="153"/>
                    <a:pt x="58" y="153"/>
                  </a:cubicBezTo>
                  <a:cubicBezTo>
                    <a:pt x="59" y="153"/>
                    <a:pt x="59" y="152"/>
                    <a:pt x="59" y="152"/>
                  </a:cubicBezTo>
                  <a:cubicBezTo>
                    <a:pt x="59" y="152"/>
                    <a:pt x="59" y="152"/>
                    <a:pt x="59" y="152"/>
                  </a:cubicBezTo>
                  <a:cubicBezTo>
                    <a:pt x="59" y="152"/>
                    <a:pt x="59" y="152"/>
                    <a:pt x="59" y="152"/>
                  </a:cubicBezTo>
                  <a:cubicBezTo>
                    <a:pt x="59" y="152"/>
                    <a:pt x="59" y="152"/>
                    <a:pt x="60" y="152"/>
                  </a:cubicBezTo>
                  <a:cubicBezTo>
                    <a:pt x="60" y="151"/>
                    <a:pt x="60" y="151"/>
                    <a:pt x="60" y="151"/>
                  </a:cubicBezTo>
                  <a:cubicBezTo>
                    <a:pt x="60" y="151"/>
                    <a:pt x="60" y="151"/>
                    <a:pt x="60" y="151"/>
                  </a:cubicBezTo>
                  <a:cubicBezTo>
                    <a:pt x="61" y="150"/>
                    <a:pt x="61" y="150"/>
                    <a:pt x="61" y="150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2" y="150"/>
                    <a:pt x="62" y="150"/>
                    <a:pt x="62" y="150"/>
                  </a:cubicBezTo>
                  <a:cubicBezTo>
                    <a:pt x="62" y="150"/>
                    <a:pt x="61" y="149"/>
                    <a:pt x="61" y="148"/>
                  </a:cubicBezTo>
                  <a:cubicBezTo>
                    <a:pt x="61" y="147"/>
                    <a:pt x="60" y="147"/>
                    <a:pt x="61" y="146"/>
                  </a:cubicBezTo>
                  <a:cubicBezTo>
                    <a:pt x="61" y="147"/>
                    <a:pt x="57" y="149"/>
                    <a:pt x="56" y="149"/>
                  </a:cubicBezTo>
                  <a:cubicBezTo>
                    <a:pt x="55" y="149"/>
                    <a:pt x="54" y="149"/>
                    <a:pt x="54" y="149"/>
                  </a:cubicBezTo>
                  <a:cubicBezTo>
                    <a:pt x="52" y="149"/>
                    <a:pt x="50" y="148"/>
                    <a:pt x="49" y="147"/>
                  </a:cubicBezTo>
                  <a:cubicBezTo>
                    <a:pt x="47" y="145"/>
                    <a:pt x="46" y="147"/>
                    <a:pt x="47" y="144"/>
                  </a:cubicBezTo>
                  <a:cubicBezTo>
                    <a:pt x="47" y="142"/>
                    <a:pt x="50" y="142"/>
                    <a:pt x="51" y="142"/>
                  </a:cubicBezTo>
                  <a:cubicBezTo>
                    <a:pt x="51" y="141"/>
                    <a:pt x="53" y="139"/>
                    <a:pt x="54" y="139"/>
                  </a:cubicBezTo>
                  <a:cubicBezTo>
                    <a:pt x="55" y="139"/>
                    <a:pt x="55" y="139"/>
                    <a:pt x="55" y="141"/>
                  </a:cubicBezTo>
                  <a:cubicBezTo>
                    <a:pt x="57" y="141"/>
                    <a:pt x="58" y="140"/>
                    <a:pt x="59" y="139"/>
                  </a:cubicBezTo>
                  <a:cubicBezTo>
                    <a:pt x="58" y="139"/>
                    <a:pt x="58" y="138"/>
                    <a:pt x="58" y="137"/>
                  </a:cubicBezTo>
                  <a:cubicBezTo>
                    <a:pt x="58" y="138"/>
                    <a:pt x="57" y="138"/>
                    <a:pt x="57" y="138"/>
                  </a:cubicBezTo>
                  <a:cubicBezTo>
                    <a:pt x="54" y="138"/>
                    <a:pt x="47" y="132"/>
                    <a:pt x="47" y="132"/>
                  </a:cubicBezTo>
                  <a:cubicBezTo>
                    <a:pt x="47" y="129"/>
                    <a:pt x="49" y="130"/>
                    <a:pt x="50" y="129"/>
                  </a:cubicBezTo>
                  <a:cubicBezTo>
                    <a:pt x="52" y="127"/>
                    <a:pt x="51" y="127"/>
                    <a:pt x="53" y="125"/>
                  </a:cubicBezTo>
                  <a:cubicBezTo>
                    <a:pt x="55" y="122"/>
                    <a:pt x="57" y="120"/>
                    <a:pt x="60" y="118"/>
                  </a:cubicBezTo>
                  <a:cubicBezTo>
                    <a:pt x="61" y="117"/>
                    <a:pt x="65" y="114"/>
                    <a:pt x="67" y="114"/>
                  </a:cubicBezTo>
                  <a:cubicBezTo>
                    <a:pt x="67" y="114"/>
                    <a:pt x="68" y="115"/>
                    <a:pt x="68" y="116"/>
                  </a:cubicBezTo>
                  <a:cubicBezTo>
                    <a:pt x="68" y="115"/>
                    <a:pt x="69" y="115"/>
                    <a:pt x="69" y="115"/>
                  </a:cubicBezTo>
                  <a:cubicBezTo>
                    <a:pt x="71" y="115"/>
                    <a:pt x="74" y="116"/>
                    <a:pt x="75" y="116"/>
                  </a:cubicBezTo>
                  <a:cubicBezTo>
                    <a:pt x="75" y="116"/>
                    <a:pt x="76" y="116"/>
                    <a:pt x="76" y="116"/>
                  </a:cubicBezTo>
                  <a:cubicBezTo>
                    <a:pt x="77" y="116"/>
                    <a:pt x="79" y="116"/>
                    <a:pt x="81" y="116"/>
                  </a:cubicBezTo>
                  <a:cubicBezTo>
                    <a:pt x="83" y="116"/>
                    <a:pt x="84" y="116"/>
                    <a:pt x="86" y="116"/>
                  </a:cubicBezTo>
                  <a:cubicBezTo>
                    <a:pt x="86" y="116"/>
                    <a:pt x="87" y="116"/>
                    <a:pt x="87" y="116"/>
                  </a:cubicBezTo>
                  <a:cubicBezTo>
                    <a:pt x="87" y="116"/>
                    <a:pt x="88" y="116"/>
                    <a:pt x="88" y="116"/>
                  </a:cubicBezTo>
                  <a:cubicBezTo>
                    <a:pt x="89" y="116"/>
                    <a:pt x="90" y="116"/>
                    <a:pt x="91" y="116"/>
                  </a:cubicBezTo>
                  <a:cubicBezTo>
                    <a:pt x="92" y="116"/>
                    <a:pt x="92" y="116"/>
                    <a:pt x="93" y="116"/>
                  </a:cubicBezTo>
                  <a:cubicBezTo>
                    <a:pt x="95" y="116"/>
                    <a:pt x="97" y="116"/>
                    <a:pt x="100" y="116"/>
                  </a:cubicBezTo>
                  <a:cubicBezTo>
                    <a:pt x="101" y="116"/>
                    <a:pt x="103" y="117"/>
                    <a:pt x="105" y="117"/>
                  </a:cubicBezTo>
                  <a:cubicBezTo>
                    <a:pt x="106" y="117"/>
                    <a:pt x="110" y="118"/>
                    <a:pt x="111" y="118"/>
                  </a:cubicBezTo>
                  <a:cubicBezTo>
                    <a:pt x="111" y="118"/>
                    <a:pt x="112" y="118"/>
                    <a:pt x="112" y="118"/>
                  </a:cubicBezTo>
                  <a:cubicBezTo>
                    <a:pt x="112" y="117"/>
                    <a:pt x="109" y="117"/>
                    <a:pt x="112" y="115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3" y="114"/>
                    <a:pt x="113" y="114"/>
                    <a:pt x="114" y="115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5"/>
                    <a:pt x="116" y="113"/>
                    <a:pt x="118" y="112"/>
                  </a:cubicBezTo>
                  <a:cubicBezTo>
                    <a:pt x="120" y="111"/>
                    <a:pt x="121" y="109"/>
                    <a:pt x="122" y="109"/>
                  </a:cubicBezTo>
                  <a:cubicBezTo>
                    <a:pt x="123" y="109"/>
                    <a:pt x="123" y="109"/>
                    <a:pt x="123" y="110"/>
                  </a:cubicBezTo>
                  <a:cubicBezTo>
                    <a:pt x="123" y="111"/>
                    <a:pt x="116" y="115"/>
                    <a:pt x="116" y="117"/>
                  </a:cubicBezTo>
                  <a:cubicBezTo>
                    <a:pt x="116" y="117"/>
                    <a:pt x="116" y="117"/>
                    <a:pt x="116" y="117"/>
                  </a:cubicBezTo>
                  <a:cubicBezTo>
                    <a:pt x="116" y="117"/>
                    <a:pt x="118" y="114"/>
                    <a:pt x="119" y="114"/>
                  </a:cubicBezTo>
                  <a:cubicBezTo>
                    <a:pt x="120" y="113"/>
                    <a:pt x="121" y="112"/>
                    <a:pt x="122" y="111"/>
                  </a:cubicBezTo>
                  <a:cubicBezTo>
                    <a:pt x="124" y="110"/>
                    <a:pt x="124" y="112"/>
                    <a:pt x="125" y="110"/>
                  </a:cubicBezTo>
                  <a:cubicBezTo>
                    <a:pt x="126" y="108"/>
                    <a:pt x="125" y="108"/>
                    <a:pt x="125" y="107"/>
                  </a:cubicBezTo>
                  <a:cubicBezTo>
                    <a:pt x="125" y="106"/>
                    <a:pt x="125" y="106"/>
                    <a:pt x="125" y="106"/>
                  </a:cubicBezTo>
                  <a:cubicBezTo>
                    <a:pt x="126" y="106"/>
                    <a:pt x="130" y="111"/>
                    <a:pt x="130" y="111"/>
                  </a:cubicBezTo>
                  <a:cubicBezTo>
                    <a:pt x="130" y="111"/>
                    <a:pt x="130" y="111"/>
                    <a:pt x="130" y="111"/>
                  </a:cubicBezTo>
                  <a:cubicBezTo>
                    <a:pt x="132" y="111"/>
                    <a:pt x="131" y="107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4" y="107"/>
                    <a:pt x="134" y="110"/>
                    <a:pt x="134" y="110"/>
                  </a:cubicBezTo>
                  <a:cubicBezTo>
                    <a:pt x="134" y="111"/>
                    <a:pt x="134" y="111"/>
                    <a:pt x="134" y="111"/>
                  </a:cubicBezTo>
                  <a:cubicBezTo>
                    <a:pt x="135" y="111"/>
                    <a:pt x="138" y="108"/>
                    <a:pt x="138" y="108"/>
                  </a:cubicBezTo>
                  <a:cubicBezTo>
                    <a:pt x="138" y="108"/>
                    <a:pt x="139" y="108"/>
                    <a:pt x="139" y="108"/>
                  </a:cubicBezTo>
                  <a:cubicBezTo>
                    <a:pt x="141" y="108"/>
                    <a:pt x="142" y="109"/>
                    <a:pt x="144" y="109"/>
                  </a:cubicBezTo>
                  <a:cubicBezTo>
                    <a:pt x="144" y="109"/>
                    <a:pt x="145" y="109"/>
                    <a:pt x="146" y="109"/>
                  </a:cubicBezTo>
                  <a:cubicBezTo>
                    <a:pt x="146" y="109"/>
                    <a:pt x="147" y="109"/>
                    <a:pt x="148" y="109"/>
                  </a:cubicBezTo>
                  <a:cubicBezTo>
                    <a:pt x="149" y="109"/>
                    <a:pt x="150" y="109"/>
                    <a:pt x="151" y="109"/>
                  </a:cubicBezTo>
                  <a:cubicBezTo>
                    <a:pt x="153" y="109"/>
                    <a:pt x="155" y="109"/>
                    <a:pt x="156" y="111"/>
                  </a:cubicBezTo>
                  <a:cubicBezTo>
                    <a:pt x="157" y="111"/>
                    <a:pt x="153" y="113"/>
                    <a:pt x="154" y="114"/>
                  </a:cubicBezTo>
                  <a:cubicBezTo>
                    <a:pt x="155" y="114"/>
                    <a:pt x="156" y="115"/>
                    <a:pt x="156" y="115"/>
                  </a:cubicBezTo>
                  <a:cubicBezTo>
                    <a:pt x="159" y="115"/>
                    <a:pt x="162" y="112"/>
                    <a:pt x="164" y="112"/>
                  </a:cubicBezTo>
                  <a:cubicBezTo>
                    <a:pt x="164" y="112"/>
                    <a:pt x="165" y="112"/>
                    <a:pt x="165" y="112"/>
                  </a:cubicBezTo>
                  <a:cubicBezTo>
                    <a:pt x="167" y="112"/>
                    <a:pt x="168" y="113"/>
                    <a:pt x="170" y="114"/>
                  </a:cubicBezTo>
                  <a:cubicBezTo>
                    <a:pt x="170" y="114"/>
                    <a:pt x="169" y="116"/>
                    <a:pt x="170" y="116"/>
                  </a:cubicBezTo>
                  <a:cubicBezTo>
                    <a:pt x="170" y="116"/>
                    <a:pt x="170" y="116"/>
                    <a:pt x="171" y="115"/>
                  </a:cubicBezTo>
                  <a:cubicBezTo>
                    <a:pt x="172" y="115"/>
                    <a:pt x="171" y="114"/>
                    <a:pt x="171" y="113"/>
                  </a:cubicBezTo>
                  <a:cubicBezTo>
                    <a:pt x="171" y="110"/>
                    <a:pt x="169" y="113"/>
                    <a:pt x="170" y="110"/>
                  </a:cubicBezTo>
                  <a:cubicBezTo>
                    <a:pt x="170" y="110"/>
                    <a:pt x="174" y="108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1" y="107"/>
                    <a:pt x="170" y="108"/>
                  </a:cubicBezTo>
                  <a:cubicBezTo>
                    <a:pt x="169" y="109"/>
                    <a:pt x="169" y="110"/>
                    <a:pt x="168" y="110"/>
                  </a:cubicBezTo>
                  <a:cubicBezTo>
                    <a:pt x="168" y="110"/>
                    <a:pt x="168" y="110"/>
                    <a:pt x="168" y="110"/>
                  </a:cubicBezTo>
                  <a:cubicBezTo>
                    <a:pt x="167" y="109"/>
                    <a:pt x="171" y="105"/>
                    <a:pt x="173" y="105"/>
                  </a:cubicBezTo>
                  <a:cubicBezTo>
                    <a:pt x="173" y="105"/>
                    <a:pt x="173" y="105"/>
                    <a:pt x="173" y="105"/>
                  </a:cubicBezTo>
                  <a:cubicBezTo>
                    <a:pt x="173" y="105"/>
                    <a:pt x="176" y="108"/>
                    <a:pt x="177" y="108"/>
                  </a:cubicBezTo>
                  <a:cubicBezTo>
                    <a:pt x="178" y="109"/>
                    <a:pt x="179" y="109"/>
                    <a:pt x="180" y="109"/>
                  </a:cubicBezTo>
                  <a:cubicBezTo>
                    <a:pt x="182" y="109"/>
                    <a:pt x="184" y="108"/>
                    <a:pt x="186" y="108"/>
                  </a:cubicBezTo>
                  <a:cubicBezTo>
                    <a:pt x="186" y="107"/>
                    <a:pt x="187" y="107"/>
                    <a:pt x="187" y="107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188" y="107"/>
                    <a:pt x="188" y="107"/>
                    <a:pt x="189" y="107"/>
                  </a:cubicBezTo>
                  <a:cubicBezTo>
                    <a:pt x="189" y="106"/>
                    <a:pt x="188" y="105"/>
                    <a:pt x="188" y="105"/>
                  </a:cubicBezTo>
                  <a:cubicBezTo>
                    <a:pt x="190" y="103"/>
                    <a:pt x="189" y="102"/>
                    <a:pt x="188" y="102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7" y="102"/>
                    <a:pt x="187" y="102"/>
                    <a:pt x="187" y="102"/>
                  </a:cubicBezTo>
                  <a:cubicBezTo>
                    <a:pt x="186" y="102"/>
                    <a:pt x="186" y="102"/>
                    <a:pt x="186" y="101"/>
                  </a:cubicBezTo>
                  <a:cubicBezTo>
                    <a:pt x="186" y="101"/>
                    <a:pt x="188" y="98"/>
                    <a:pt x="189" y="98"/>
                  </a:cubicBezTo>
                  <a:cubicBezTo>
                    <a:pt x="189" y="98"/>
                    <a:pt x="189" y="98"/>
                    <a:pt x="189" y="98"/>
                  </a:cubicBezTo>
                  <a:cubicBezTo>
                    <a:pt x="190" y="98"/>
                    <a:pt x="191" y="98"/>
                    <a:pt x="192" y="98"/>
                  </a:cubicBezTo>
                  <a:cubicBezTo>
                    <a:pt x="192" y="99"/>
                    <a:pt x="193" y="99"/>
                    <a:pt x="193" y="99"/>
                  </a:cubicBezTo>
                  <a:cubicBezTo>
                    <a:pt x="193" y="99"/>
                    <a:pt x="193" y="99"/>
                    <a:pt x="193" y="99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99"/>
                    <a:pt x="194" y="99"/>
                    <a:pt x="193" y="99"/>
                  </a:cubicBezTo>
                  <a:cubicBezTo>
                    <a:pt x="193" y="99"/>
                    <a:pt x="193" y="99"/>
                    <a:pt x="192" y="100"/>
                  </a:cubicBezTo>
                  <a:cubicBezTo>
                    <a:pt x="192" y="100"/>
                    <a:pt x="193" y="100"/>
                    <a:pt x="193" y="100"/>
                  </a:cubicBezTo>
                  <a:cubicBezTo>
                    <a:pt x="193" y="100"/>
                    <a:pt x="193" y="100"/>
                    <a:pt x="194" y="100"/>
                  </a:cubicBezTo>
                  <a:cubicBezTo>
                    <a:pt x="194" y="100"/>
                    <a:pt x="194" y="100"/>
                    <a:pt x="195" y="100"/>
                  </a:cubicBezTo>
                  <a:cubicBezTo>
                    <a:pt x="195" y="100"/>
                    <a:pt x="196" y="100"/>
                    <a:pt x="194" y="102"/>
                  </a:cubicBezTo>
                  <a:cubicBezTo>
                    <a:pt x="194" y="103"/>
                    <a:pt x="190" y="104"/>
                    <a:pt x="191" y="104"/>
                  </a:cubicBezTo>
                  <a:cubicBezTo>
                    <a:pt x="191" y="104"/>
                    <a:pt x="192" y="105"/>
                    <a:pt x="192" y="105"/>
                  </a:cubicBezTo>
                  <a:cubicBezTo>
                    <a:pt x="193" y="105"/>
                    <a:pt x="193" y="105"/>
                    <a:pt x="193" y="104"/>
                  </a:cubicBezTo>
                  <a:cubicBezTo>
                    <a:pt x="194" y="105"/>
                    <a:pt x="194" y="105"/>
                    <a:pt x="194" y="106"/>
                  </a:cubicBezTo>
                  <a:cubicBezTo>
                    <a:pt x="194" y="106"/>
                    <a:pt x="194" y="106"/>
                    <a:pt x="194" y="106"/>
                  </a:cubicBezTo>
                  <a:cubicBezTo>
                    <a:pt x="194" y="106"/>
                    <a:pt x="194" y="107"/>
                    <a:pt x="194" y="107"/>
                  </a:cubicBezTo>
                  <a:cubicBezTo>
                    <a:pt x="194" y="108"/>
                    <a:pt x="194" y="109"/>
                    <a:pt x="195" y="109"/>
                  </a:cubicBezTo>
                  <a:cubicBezTo>
                    <a:pt x="195" y="109"/>
                    <a:pt x="196" y="109"/>
                    <a:pt x="196" y="108"/>
                  </a:cubicBezTo>
                  <a:cubicBezTo>
                    <a:pt x="197" y="107"/>
                    <a:pt x="195" y="106"/>
                    <a:pt x="195" y="105"/>
                  </a:cubicBezTo>
                  <a:cubicBezTo>
                    <a:pt x="195" y="105"/>
                    <a:pt x="196" y="105"/>
                    <a:pt x="196" y="104"/>
                  </a:cubicBezTo>
                  <a:cubicBezTo>
                    <a:pt x="197" y="104"/>
                    <a:pt x="200" y="101"/>
                    <a:pt x="197" y="100"/>
                  </a:cubicBezTo>
                  <a:cubicBezTo>
                    <a:pt x="197" y="100"/>
                    <a:pt x="197" y="101"/>
                    <a:pt x="197" y="102"/>
                  </a:cubicBezTo>
                  <a:cubicBezTo>
                    <a:pt x="197" y="102"/>
                    <a:pt x="197" y="102"/>
                    <a:pt x="197" y="102"/>
                  </a:cubicBezTo>
                  <a:cubicBezTo>
                    <a:pt x="197" y="102"/>
                    <a:pt x="197" y="99"/>
                    <a:pt x="197" y="98"/>
                  </a:cubicBezTo>
                  <a:cubicBezTo>
                    <a:pt x="197" y="98"/>
                    <a:pt x="194" y="98"/>
                    <a:pt x="193" y="97"/>
                  </a:cubicBezTo>
                  <a:cubicBezTo>
                    <a:pt x="191" y="96"/>
                    <a:pt x="192" y="96"/>
                    <a:pt x="191" y="94"/>
                  </a:cubicBezTo>
                  <a:cubicBezTo>
                    <a:pt x="190" y="91"/>
                    <a:pt x="190" y="91"/>
                    <a:pt x="190" y="91"/>
                  </a:cubicBezTo>
                  <a:cubicBezTo>
                    <a:pt x="190" y="89"/>
                    <a:pt x="192" y="90"/>
                    <a:pt x="192" y="90"/>
                  </a:cubicBezTo>
                  <a:cubicBezTo>
                    <a:pt x="192" y="89"/>
                    <a:pt x="189" y="78"/>
                    <a:pt x="189" y="78"/>
                  </a:cubicBezTo>
                  <a:cubicBezTo>
                    <a:pt x="189" y="78"/>
                    <a:pt x="190" y="78"/>
                    <a:pt x="190" y="78"/>
                  </a:cubicBezTo>
                  <a:cubicBezTo>
                    <a:pt x="190" y="78"/>
                    <a:pt x="190" y="78"/>
                    <a:pt x="191" y="78"/>
                  </a:cubicBezTo>
                  <a:cubicBezTo>
                    <a:pt x="191" y="76"/>
                    <a:pt x="190" y="76"/>
                    <a:pt x="193" y="75"/>
                  </a:cubicBezTo>
                  <a:cubicBezTo>
                    <a:pt x="194" y="75"/>
                    <a:pt x="196" y="75"/>
                    <a:pt x="198" y="75"/>
                  </a:cubicBezTo>
                  <a:cubicBezTo>
                    <a:pt x="199" y="75"/>
                    <a:pt x="200" y="75"/>
                    <a:pt x="200" y="75"/>
                  </a:cubicBezTo>
                  <a:cubicBezTo>
                    <a:pt x="202" y="77"/>
                    <a:pt x="197" y="83"/>
                    <a:pt x="195" y="83"/>
                  </a:cubicBezTo>
                  <a:cubicBezTo>
                    <a:pt x="194" y="83"/>
                    <a:pt x="194" y="83"/>
                    <a:pt x="194" y="82"/>
                  </a:cubicBezTo>
                  <a:cubicBezTo>
                    <a:pt x="194" y="84"/>
                    <a:pt x="195" y="82"/>
                    <a:pt x="195" y="84"/>
                  </a:cubicBezTo>
                  <a:cubicBezTo>
                    <a:pt x="195" y="85"/>
                    <a:pt x="193" y="86"/>
                    <a:pt x="193" y="87"/>
                  </a:cubicBezTo>
                  <a:cubicBezTo>
                    <a:pt x="194" y="87"/>
                    <a:pt x="201" y="93"/>
                    <a:pt x="201" y="94"/>
                  </a:cubicBezTo>
                  <a:cubicBezTo>
                    <a:pt x="201" y="94"/>
                    <a:pt x="199" y="95"/>
                    <a:pt x="200" y="97"/>
                  </a:cubicBezTo>
                  <a:cubicBezTo>
                    <a:pt x="200" y="97"/>
                    <a:pt x="202" y="96"/>
                    <a:pt x="203" y="96"/>
                  </a:cubicBezTo>
                  <a:cubicBezTo>
                    <a:pt x="204" y="96"/>
                    <a:pt x="205" y="96"/>
                    <a:pt x="205" y="97"/>
                  </a:cubicBezTo>
                  <a:cubicBezTo>
                    <a:pt x="205" y="97"/>
                    <a:pt x="205" y="97"/>
                    <a:pt x="205" y="97"/>
                  </a:cubicBezTo>
                  <a:cubicBezTo>
                    <a:pt x="205" y="97"/>
                    <a:pt x="204" y="98"/>
                    <a:pt x="204" y="99"/>
                  </a:cubicBezTo>
                  <a:cubicBezTo>
                    <a:pt x="204" y="100"/>
                    <a:pt x="204" y="102"/>
                    <a:pt x="205" y="102"/>
                  </a:cubicBezTo>
                  <a:cubicBezTo>
                    <a:pt x="205" y="102"/>
                    <a:pt x="205" y="102"/>
                    <a:pt x="205" y="102"/>
                  </a:cubicBezTo>
                  <a:cubicBezTo>
                    <a:pt x="206" y="101"/>
                    <a:pt x="206" y="97"/>
                    <a:pt x="207" y="97"/>
                  </a:cubicBezTo>
                  <a:cubicBezTo>
                    <a:pt x="208" y="97"/>
                    <a:pt x="208" y="97"/>
                    <a:pt x="209" y="99"/>
                  </a:cubicBezTo>
                  <a:cubicBezTo>
                    <a:pt x="211" y="101"/>
                    <a:pt x="209" y="103"/>
                    <a:pt x="212" y="106"/>
                  </a:cubicBezTo>
                  <a:cubicBezTo>
                    <a:pt x="210" y="92"/>
                    <a:pt x="210" y="92"/>
                    <a:pt x="210" y="92"/>
                  </a:cubicBezTo>
                  <a:cubicBezTo>
                    <a:pt x="207" y="91"/>
                    <a:pt x="205" y="91"/>
                    <a:pt x="205" y="90"/>
                  </a:cubicBezTo>
                  <a:cubicBezTo>
                    <a:pt x="204" y="88"/>
                    <a:pt x="208" y="89"/>
                    <a:pt x="209" y="88"/>
                  </a:cubicBezTo>
                  <a:cubicBezTo>
                    <a:pt x="209" y="88"/>
                    <a:pt x="209" y="88"/>
                    <a:pt x="209" y="88"/>
                  </a:cubicBezTo>
                  <a:cubicBezTo>
                    <a:pt x="209" y="87"/>
                    <a:pt x="208" y="87"/>
                    <a:pt x="208" y="87"/>
                  </a:cubicBezTo>
                  <a:cubicBezTo>
                    <a:pt x="207" y="87"/>
                    <a:pt x="207" y="87"/>
                    <a:pt x="206" y="87"/>
                  </a:cubicBezTo>
                  <a:cubicBezTo>
                    <a:pt x="206" y="87"/>
                    <a:pt x="205" y="88"/>
                    <a:pt x="205" y="88"/>
                  </a:cubicBezTo>
                  <a:cubicBezTo>
                    <a:pt x="204" y="88"/>
                    <a:pt x="204" y="88"/>
                    <a:pt x="203" y="87"/>
                  </a:cubicBezTo>
                  <a:cubicBezTo>
                    <a:pt x="202" y="86"/>
                    <a:pt x="202" y="82"/>
                    <a:pt x="203" y="80"/>
                  </a:cubicBezTo>
                  <a:cubicBezTo>
                    <a:pt x="203" y="80"/>
                    <a:pt x="205" y="77"/>
                    <a:pt x="207" y="76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205" y="70"/>
                    <a:pt x="205" y="70"/>
                    <a:pt x="204" y="70"/>
                  </a:cubicBezTo>
                  <a:cubicBezTo>
                    <a:pt x="204" y="70"/>
                    <a:pt x="203" y="70"/>
                    <a:pt x="202" y="70"/>
                  </a:cubicBezTo>
                  <a:cubicBezTo>
                    <a:pt x="202" y="70"/>
                    <a:pt x="202" y="70"/>
                    <a:pt x="202" y="70"/>
                  </a:cubicBezTo>
                  <a:cubicBezTo>
                    <a:pt x="201" y="70"/>
                    <a:pt x="199" y="71"/>
                    <a:pt x="197" y="71"/>
                  </a:cubicBezTo>
                  <a:cubicBezTo>
                    <a:pt x="197" y="71"/>
                    <a:pt x="196" y="71"/>
                    <a:pt x="195" y="70"/>
                  </a:cubicBezTo>
                  <a:cubicBezTo>
                    <a:pt x="195" y="70"/>
                    <a:pt x="196" y="71"/>
                    <a:pt x="196" y="71"/>
                  </a:cubicBezTo>
                  <a:cubicBezTo>
                    <a:pt x="196" y="71"/>
                    <a:pt x="195" y="70"/>
                    <a:pt x="195" y="70"/>
                  </a:cubicBezTo>
                  <a:cubicBezTo>
                    <a:pt x="195" y="70"/>
                    <a:pt x="195" y="69"/>
                    <a:pt x="195" y="69"/>
                  </a:cubicBezTo>
                  <a:cubicBezTo>
                    <a:pt x="195" y="69"/>
                    <a:pt x="195" y="69"/>
                    <a:pt x="195" y="70"/>
                  </a:cubicBezTo>
                  <a:cubicBezTo>
                    <a:pt x="195" y="70"/>
                    <a:pt x="195" y="70"/>
                    <a:pt x="195" y="70"/>
                  </a:cubicBezTo>
                  <a:cubicBezTo>
                    <a:pt x="195" y="70"/>
                    <a:pt x="195" y="70"/>
                    <a:pt x="195" y="70"/>
                  </a:cubicBezTo>
                  <a:cubicBezTo>
                    <a:pt x="193" y="66"/>
                    <a:pt x="195" y="65"/>
                    <a:pt x="191" y="64"/>
                  </a:cubicBezTo>
                  <a:cubicBezTo>
                    <a:pt x="191" y="64"/>
                    <a:pt x="190" y="64"/>
                    <a:pt x="190" y="64"/>
                  </a:cubicBezTo>
                  <a:cubicBezTo>
                    <a:pt x="190" y="64"/>
                    <a:pt x="190" y="64"/>
                    <a:pt x="189" y="64"/>
                  </a:cubicBezTo>
                  <a:cubicBezTo>
                    <a:pt x="189" y="64"/>
                    <a:pt x="189" y="64"/>
                    <a:pt x="188" y="64"/>
                  </a:cubicBezTo>
                  <a:cubicBezTo>
                    <a:pt x="186" y="64"/>
                    <a:pt x="184" y="64"/>
                    <a:pt x="184" y="62"/>
                  </a:cubicBezTo>
                  <a:cubicBezTo>
                    <a:pt x="184" y="61"/>
                    <a:pt x="185" y="61"/>
                    <a:pt x="187" y="61"/>
                  </a:cubicBezTo>
                  <a:cubicBezTo>
                    <a:pt x="189" y="61"/>
                    <a:pt x="192" y="61"/>
                    <a:pt x="194" y="62"/>
                  </a:cubicBezTo>
                  <a:cubicBezTo>
                    <a:pt x="197" y="62"/>
                    <a:pt x="199" y="63"/>
                    <a:pt x="200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0" y="63"/>
                    <a:pt x="198" y="64"/>
                    <a:pt x="198" y="65"/>
                  </a:cubicBezTo>
                  <a:cubicBezTo>
                    <a:pt x="199" y="66"/>
                    <a:pt x="200" y="66"/>
                    <a:pt x="202" y="66"/>
                  </a:cubicBezTo>
                  <a:cubicBezTo>
                    <a:pt x="202" y="66"/>
                    <a:pt x="204" y="66"/>
                    <a:pt x="205" y="66"/>
                  </a:cubicBezTo>
                  <a:cubicBezTo>
                    <a:pt x="204" y="61"/>
                    <a:pt x="204" y="61"/>
                    <a:pt x="204" y="61"/>
                  </a:cubicBezTo>
                  <a:cubicBezTo>
                    <a:pt x="203" y="61"/>
                    <a:pt x="203" y="61"/>
                    <a:pt x="202" y="61"/>
                  </a:cubicBezTo>
                  <a:cubicBezTo>
                    <a:pt x="202" y="61"/>
                    <a:pt x="202" y="61"/>
                    <a:pt x="202" y="61"/>
                  </a:cubicBezTo>
                  <a:cubicBezTo>
                    <a:pt x="195" y="60"/>
                    <a:pt x="201" y="59"/>
                    <a:pt x="203" y="57"/>
                  </a:cubicBezTo>
                  <a:cubicBezTo>
                    <a:pt x="203" y="56"/>
                    <a:pt x="203" y="56"/>
                    <a:pt x="203" y="56"/>
                  </a:cubicBezTo>
                  <a:cubicBezTo>
                    <a:pt x="202" y="55"/>
                    <a:pt x="201" y="55"/>
                    <a:pt x="201" y="54"/>
                  </a:cubicBezTo>
                  <a:cubicBezTo>
                    <a:pt x="201" y="53"/>
                    <a:pt x="202" y="52"/>
                    <a:pt x="202" y="52"/>
                  </a:cubicBezTo>
                  <a:cubicBezTo>
                    <a:pt x="202" y="51"/>
                    <a:pt x="202" y="51"/>
                    <a:pt x="202" y="51"/>
                  </a:cubicBezTo>
                  <a:cubicBezTo>
                    <a:pt x="202" y="51"/>
                    <a:pt x="202" y="51"/>
                    <a:pt x="202" y="51"/>
                  </a:cubicBezTo>
                  <a:cubicBezTo>
                    <a:pt x="201" y="51"/>
                    <a:pt x="201" y="50"/>
                    <a:pt x="201" y="49"/>
                  </a:cubicBezTo>
                  <a:cubicBezTo>
                    <a:pt x="201" y="48"/>
                    <a:pt x="201" y="48"/>
                    <a:pt x="201" y="48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7" y="53"/>
                    <a:pt x="195" y="53"/>
                    <a:pt x="194" y="53"/>
                  </a:cubicBezTo>
                  <a:cubicBezTo>
                    <a:pt x="192" y="53"/>
                    <a:pt x="189" y="51"/>
                    <a:pt x="187" y="50"/>
                  </a:cubicBezTo>
                  <a:cubicBezTo>
                    <a:pt x="187" y="49"/>
                    <a:pt x="191" y="48"/>
                    <a:pt x="190" y="47"/>
                  </a:cubicBezTo>
                  <a:cubicBezTo>
                    <a:pt x="190" y="46"/>
                    <a:pt x="190" y="46"/>
                    <a:pt x="189" y="46"/>
                  </a:cubicBezTo>
                  <a:cubicBezTo>
                    <a:pt x="189" y="46"/>
                    <a:pt x="188" y="47"/>
                    <a:pt x="187" y="47"/>
                  </a:cubicBezTo>
                  <a:cubicBezTo>
                    <a:pt x="186" y="47"/>
                    <a:pt x="186" y="48"/>
                    <a:pt x="185" y="48"/>
                  </a:cubicBezTo>
                  <a:cubicBezTo>
                    <a:pt x="185" y="48"/>
                    <a:pt x="185" y="48"/>
                    <a:pt x="185" y="48"/>
                  </a:cubicBezTo>
                  <a:cubicBezTo>
                    <a:pt x="183" y="47"/>
                    <a:pt x="183" y="46"/>
                    <a:pt x="182" y="45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1" y="45"/>
                    <a:pt x="181" y="45"/>
                    <a:pt x="182" y="45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2" y="45"/>
                    <a:pt x="182" y="46"/>
                    <a:pt x="182" y="46"/>
                  </a:cubicBezTo>
                  <a:cubicBezTo>
                    <a:pt x="182" y="46"/>
                    <a:pt x="182" y="46"/>
                    <a:pt x="182" y="45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0" y="43"/>
                    <a:pt x="184" y="44"/>
                    <a:pt x="184" y="43"/>
                  </a:cubicBezTo>
                  <a:cubicBezTo>
                    <a:pt x="184" y="42"/>
                    <a:pt x="181" y="43"/>
                    <a:pt x="181" y="41"/>
                  </a:cubicBezTo>
                  <a:cubicBezTo>
                    <a:pt x="181" y="39"/>
                    <a:pt x="184" y="40"/>
                    <a:pt x="184" y="39"/>
                  </a:cubicBezTo>
                  <a:cubicBezTo>
                    <a:pt x="184" y="38"/>
                    <a:pt x="183" y="38"/>
                    <a:pt x="183" y="38"/>
                  </a:cubicBezTo>
                  <a:cubicBezTo>
                    <a:pt x="183" y="37"/>
                    <a:pt x="186" y="37"/>
                    <a:pt x="185" y="36"/>
                  </a:cubicBezTo>
                  <a:cubicBezTo>
                    <a:pt x="185" y="36"/>
                    <a:pt x="184" y="36"/>
                    <a:pt x="184" y="35"/>
                  </a:cubicBezTo>
                  <a:cubicBezTo>
                    <a:pt x="184" y="35"/>
                    <a:pt x="184" y="35"/>
                    <a:pt x="185" y="35"/>
                  </a:cubicBezTo>
                  <a:cubicBezTo>
                    <a:pt x="188" y="35"/>
                    <a:pt x="197" y="39"/>
                    <a:pt x="197" y="39"/>
                  </a:cubicBezTo>
                  <a:cubicBezTo>
                    <a:pt x="197" y="39"/>
                    <a:pt x="197" y="39"/>
                    <a:pt x="198" y="39"/>
                  </a:cubicBezTo>
                  <a:cubicBezTo>
                    <a:pt x="198" y="39"/>
                    <a:pt x="198" y="39"/>
                    <a:pt x="198" y="39"/>
                  </a:cubicBezTo>
                  <a:cubicBezTo>
                    <a:pt x="198" y="39"/>
                    <a:pt x="198" y="39"/>
                    <a:pt x="198" y="39"/>
                  </a:cubicBezTo>
                  <a:cubicBezTo>
                    <a:pt x="198" y="39"/>
                    <a:pt x="199" y="39"/>
                    <a:pt x="199" y="40"/>
                  </a:cubicBezTo>
                  <a:cubicBezTo>
                    <a:pt x="199" y="40"/>
                    <a:pt x="199" y="40"/>
                    <a:pt x="200" y="41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9" y="35"/>
                    <a:pt x="198" y="35"/>
                    <a:pt x="198" y="35"/>
                  </a:cubicBezTo>
                  <a:cubicBezTo>
                    <a:pt x="197" y="36"/>
                    <a:pt x="196" y="36"/>
                    <a:pt x="194" y="36"/>
                  </a:cubicBezTo>
                  <a:cubicBezTo>
                    <a:pt x="193" y="36"/>
                    <a:pt x="192" y="35"/>
                    <a:pt x="193" y="33"/>
                  </a:cubicBezTo>
                  <a:cubicBezTo>
                    <a:pt x="193" y="33"/>
                    <a:pt x="193" y="33"/>
                    <a:pt x="192" y="33"/>
                  </a:cubicBezTo>
                  <a:cubicBezTo>
                    <a:pt x="192" y="33"/>
                    <a:pt x="192" y="33"/>
                    <a:pt x="191" y="33"/>
                  </a:cubicBezTo>
                  <a:cubicBezTo>
                    <a:pt x="192" y="32"/>
                    <a:pt x="192" y="32"/>
                    <a:pt x="192" y="31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31"/>
                    <a:pt x="191" y="31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91" y="32"/>
                    <a:pt x="191" y="32"/>
                    <a:pt x="191" y="32"/>
                  </a:cubicBezTo>
                  <a:cubicBezTo>
                    <a:pt x="191" y="32"/>
                    <a:pt x="191" y="32"/>
                    <a:pt x="191" y="32"/>
                  </a:cubicBezTo>
                  <a:cubicBezTo>
                    <a:pt x="191" y="32"/>
                    <a:pt x="191" y="32"/>
                    <a:pt x="191" y="32"/>
                  </a:cubicBezTo>
                  <a:cubicBezTo>
                    <a:pt x="191" y="32"/>
                    <a:pt x="191" y="32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90" y="32"/>
                    <a:pt x="190" y="32"/>
                    <a:pt x="190" y="32"/>
                  </a:cubicBezTo>
                  <a:cubicBezTo>
                    <a:pt x="189" y="33"/>
                    <a:pt x="189" y="33"/>
                    <a:pt x="188" y="33"/>
                  </a:cubicBezTo>
                  <a:cubicBezTo>
                    <a:pt x="188" y="33"/>
                    <a:pt x="188" y="33"/>
                    <a:pt x="188" y="32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196" y="28"/>
                    <a:pt x="196" y="28"/>
                    <a:pt x="197" y="28"/>
                  </a:cubicBezTo>
                  <a:cubicBezTo>
                    <a:pt x="197" y="28"/>
                    <a:pt x="197" y="28"/>
                    <a:pt x="197" y="28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1">
                <a:lumMod val="75000"/>
                <a:alpha val="54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29" name="Freeform 526"/>
            <p:cNvSpPr/>
            <p:nvPr/>
          </p:nvSpPr>
          <p:spPr bwMode="auto">
            <a:xfrm>
              <a:off x="3155950" y="3211513"/>
              <a:ext cx="639762" cy="53975"/>
            </a:xfrm>
            <a:custGeom>
              <a:avLst/>
              <a:gdLst>
                <a:gd name="T0" fmla="*/ 397 w 403"/>
                <a:gd name="T1" fmla="*/ 0 h 34"/>
                <a:gd name="T2" fmla="*/ 0 w 403"/>
                <a:gd name="T3" fmla="*/ 0 h 34"/>
                <a:gd name="T4" fmla="*/ 6 w 403"/>
                <a:gd name="T5" fmla="*/ 34 h 34"/>
                <a:gd name="T6" fmla="*/ 403 w 403"/>
                <a:gd name="T7" fmla="*/ 34 h 34"/>
                <a:gd name="T8" fmla="*/ 397 w 403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" h="34">
                  <a:moveTo>
                    <a:pt x="397" y="0"/>
                  </a:moveTo>
                  <a:lnTo>
                    <a:pt x="0" y="0"/>
                  </a:lnTo>
                  <a:lnTo>
                    <a:pt x="6" y="34"/>
                  </a:lnTo>
                  <a:lnTo>
                    <a:pt x="403" y="34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EF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30" name="Freeform 527"/>
            <p:cNvSpPr/>
            <p:nvPr/>
          </p:nvSpPr>
          <p:spPr bwMode="auto">
            <a:xfrm>
              <a:off x="3155950" y="3211513"/>
              <a:ext cx="639762" cy="53975"/>
            </a:xfrm>
            <a:custGeom>
              <a:avLst/>
              <a:gdLst>
                <a:gd name="T0" fmla="*/ 397 w 403"/>
                <a:gd name="T1" fmla="*/ 0 h 34"/>
                <a:gd name="T2" fmla="*/ 0 w 403"/>
                <a:gd name="T3" fmla="*/ 0 h 34"/>
                <a:gd name="T4" fmla="*/ 6 w 403"/>
                <a:gd name="T5" fmla="*/ 34 h 34"/>
                <a:gd name="T6" fmla="*/ 403 w 403"/>
                <a:gd name="T7" fmla="*/ 34 h 34"/>
                <a:gd name="T8" fmla="*/ 397 w 403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" h="34">
                  <a:moveTo>
                    <a:pt x="397" y="0"/>
                  </a:moveTo>
                  <a:lnTo>
                    <a:pt x="0" y="0"/>
                  </a:lnTo>
                  <a:lnTo>
                    <a:pt x="6" y="34"/>
                  </a:lnTo>
                  <a:lnTo>
                    <a:pt x="403" y="34"/>
                  </a:lnTo>
                  <a:lnTo>
                    <a:pt x="39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31" name="Freeform 528"/>
            <p:cNvSpPr>
              <a:spLocks noEditPoints="1"/>
            </p:cNvSpPr>
            <p:nvPr/>
          </p:nvSpPr>
          <p:spPr bwMode="auto">
            <a:xfrm>
              <a:off x="3165475" y="3265488"/>
              <a:ext cx="661987" cy="455612"/>
            </a:xfrm>
            <a:custGeom>
              <a:avLst/>
              <a:gdLst>
                <a:gd name="T0" fmla="*/ 165 w 222"/>
                <a:gd name="T1" fmla="*/ 88 h 153"/>
                <a:gd name="T2" fmla="*/ 163 w 222"/>
                <a:gd name="T3" fmla="*/ 90 h 153"/>
                <a:gd name="T4" fmla="*/ 163 w 222"/>
                <a:gd name="T5" fmla="*/ 90 h 153"/>
                <a:gd name="T6" fmla="*/ 111 w 222"/>
                <a:gd name="T7" fmla="*/ 94 h 153"/>
                <a:gd name="T8" fmla="*/ 127 w 222"/>
                <a:gd name="T9" fmla="*/ 78 h 153"/>
                <a:gd name="T10" fmla="*/ 136 w 222"/>
                <a:gd name="T11" fmla="*/ 78 h 153"/>
                <a:gd name="T12" fmla="*/ 117 w 222"/>
                <a:gd name="T13" fmla="*/ 100 h 153"/>
                <a:gd name="T14" fmla="*/ 118 w 222"/>
                <a:gd name="T15" fmla="*/ 110 h 153"/>
                <a:gd name="T16" fmla="*/ 111 w 222"/>
                <a:gd name="T17" fmla="*/ 109 h 153"/>
                <a:gd name="T18" fmla="*/ 109 w 222"/>
                <a:gd name="T19" fmla="*/ 107 h 153"/>
                <a:gd name="T20" fmla="*/ 109 w 222"/>
                <a:gd name="T21" fmla="*/ 107 h 153"/>
                <a:gd name="T22" fmla="*/ 109 w 222"/>
                <a:gd name="T23" fmla="*/ 107 h 153"/>
                <a:gd name="T24" fmla="*/ 110 w 222"/>
                <a:gd name="T25" fmla="*/ 98 h 153"/>
                <a:gd name="T26" fmla="*/ 111 w 222"/>
                <a:gd name="T27" fmla="*/ 94 h 153"/>
                <a:gd name="T28" fmla="*/ 0 w 222"/>
                <a:gd name="T29" fmla="*/ 0 h 153"/>
                <a:gd name="T30" fmla="*/ 31 w 222"/>
                <a:gd name="T31" fmla="*/ 151 h 153"/>
                <a:gd name="T32" fmla="*/ 37 w 222"/>
                <a:gd name="T33" fmla="*/ 136 h 153"/>
                <a:gd name="T34" fmla="*/ 31 w 222"/>
                <a:gd name="T35" fmla="*/ 139 h 153"/>
                <a:gd name="T36" fmla="*/ 38 w 222"/>
                <a:gd name="T37" fmla="*/ 132 h 153"/>
                <a:gd name="T38" fmla="*/ 44 w 222"/>
                <a:gd name="T39" fmla="*/ 126 h 153"/>
                <a:gd name="T40" fmla="*/ 50 w 222"/>
                <a:gd name="T41" fmla="*/ 121 h 153"/>
                <a:gd name="T42" fmla="*/ 52 w 222"/>
                <a:gd name="T43" fmla="*/ 121 h 153"/>
                <a:gd name="T44" fmla="*/ 60 w 222"/>
                <a:gd name="T45" fmla="*/ 117 h 153"/>
                <a:gd name="T46" fmla="*/ 68 w 222"/>
                <a:gd name="T47" fmla="*/ 122 h 153"/>
                <a:gd name="T48" fmla="*/ 89 w 222"/>
                <a:gd name="T49" fmla="*/ 128 h 153"/>
                <a:gd name="T50" fmla="*/ 75 w 222"/>
                <a:gd name="T51" fmla="*/ 136 h 153"/>
                <a:gd name="T52" fmla="*/ 85 w 222"/>
                <a:gd name="T53" fmla="*/ 145 h 153"/>
                <a:gd name="T54" fmla="*/ 83 w 222"/>
                <a:gd name="T55" fmla="*/ 140 h 153"/>
                <a:gd name="T56" fmla="*/ 90 w 222"/>
                <a:gd name="T57" fmla="*/ 141 h 153"/>
                <a:gd name="T58" fmla="*/ 95 w 222"/>
                <a:gd name="T59" fmla="*/ 132 h 153"/>
                <a:gd name="T60" fmla="*/ 96 w 222"/>
                <a:gd name="T61" fmla="*/ 129 h 153"/>
                <a:gd name="T62" fmla="*/ 95 w 222"/>
                <a:gd name="T63" fmla="*/ 129 h 153"/>
                <a:gd name="T64" fmla="*/ 94 w 222"/>
                <a:gd name="T65" fmla="*/ 124 h 153"/>
                <a:gd name="T66" fmla="*/ 97 w 222"/>
                <a:gd name="T67" fmla="*/ 122 h 153"/>
                <a:gd name="T68" fmla="*/ 101 w 222"/>
                <a:gd name="T69" fmla="*/ 126 h 153"/>
                <a:gd name="T70" fmla="*/ 103 w 222"/>
                <a:gd name="T71" fmla="*/ 128 h 153"/>
                <a:gd name="T72" fmla="*/ 105 w 222"/>
                <a:gd name="T73" fmla="*/ 125 h 153"/>
                <a:gd name="T74" fmla="*/ 105 w 222"/>
                <a:gd name="T75" fmla="*/ 125 h 153"/>
                <a:gd name="T76" fmla="*/ 112 w 222"/>
                <a:gd name="T77" fmla="*/ 120 h 153"/>
                <a:gd name="T78" fmla="*/ 126 w 222"/>
                <a:gd name="T79" fmla="*/ 116 h 153"/>
                <a:gd name="T80" fmla="*/ 130 w 222"/>
                <a:gd name="T81" fmla="*/ 115 h 153"/>
                <a:gd name="T82" fmla="*/ 129 w 222"/>
                <a:gd name="T83" fmla="*/ 110 h 153"/>
                <a:gd name="T84" fmla="*/ 135 w 222"/>
                <a:gd name="T85" fmla="*/ 110 h 153"/>
                <a:gd name="T86" fmla="*/ 147 w 222"/>
                <a:gd name="T87" fmla="*/ 113 h 153"/>
                <a:gd name="T88" fmla="*/ 141 w 222"/>
                <a:gd name="T89" fmla="*/ 105 h 153"/>
                <a:gd name="T90" fmla="*/ 143 w 222"/>
                <a:gd name="T91" fmla="*/ 94 h 153"/>
                <a:gd name="T92" fmla="*/ 145 w 222"/>
                <a:gd name="T93" fmla="*/ 90 h 153"/>
                <a:gd name="T94" fmla="*/ 148 w 222"/>
                <a:gd name="T95" fmla="*/ 92 h 153"/>
                <a:gd name="T96" fmla="*/ 155 w 222"/>
                <a:gd name="T97" fmla="*/ 108 h 153"/>
                <a:gd name="T98" fmla="*/ 154 w 222"/>
                <a:gd name="T99" fmla="*/ 121 h 153"/>
                <a:gd name="T100" fmla="*/ 159 w 222"/>
                <a:gd name="T101" fmla="*/ 110 h 153"/>
                <a:gd name="T102" fmla="*/ 153 w 222"/>
                <a:gd name="T103" fmla="*/ 97 h 153"/>
                <a:gd name="T104" fmla="*/ 156 w 222"/>
                <a:gd name="T105" fmla="*/ 90 h 153"/>
                <a:gd name="T106" fmla="*/ 161 w 222"/>
                <a:gd name="T107" fmla="*/ 93 h 153"/>
                <a:gd name="T108" fmla="*/ 163 w 222"/>
                <a:gd name="T109" fmla="*/ 91 h 153"/>
                <a:gd name="T110" fmla="*/ 172 w 222"/>
                <a:gd name="T111" fmla="*/ 93 h 153"/>
                <a:gd name="T112" fmla="*/ 179 w 222"/>
                <a:gd name="T113" fmla="*/ 81 h 153"/>
                <a:gd name="T114" fmla="*/ 195 w 222"/>
                <a:gd name="T115" fmla="*/ 65 h 153"/>
                <a:gd name="T116" fmla="*/ 208 w 222"/>
                <a:gd name="T117" fmla="*/ 54 h 153"/>
                <a:gd name="T118" fmla="*/ 213 w 222"/>
                <a:gd name="T119" fmla="*/ 57 h 153"/>
                <a:gd name="T120" fmla="*/ 221 w 222"/>
                <a:gd name="T121" fmla="*/ 57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2" h="153">
                  <a:moveTo>
                    <a:pt x="163" y="90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1" y="89"/>
                    <a:pt x="164" y="88"/>
                    <a:pt x="165" y="88"/>
                  </a:cubicBezTo>
                  <a:cubicBezTo>
                    <a:pt x="165" y="88"/>
                    <a:pt x="165" y="88"/>
                    <a:pt x="165" y="88"/>
                  </a:cubicBezTo>
                  <a:cubicBezTo>
                    <a:pt x="165" y="88"/>
                    <a:pt x="166" y="90"/>
                    <a:pt x="164" y="90"/>
                  </a:cubicBezTo>
                  <a:cubicBezTo>
                    <a:pt x="164" y="90"/>
                    <a:pt x="164" y="90"/>
                    <a:pt x="163" y="90"/>
                  </a:cubicBezTo>
                  <a:cubicBezTo>
                    <a:pt x="164" y="90"/>
                    <a:pt x="164" y="90"/>
                    <a:pt x="164" y="90"/>
                  </a:cubicBezTo>
                  <a:cubicBezTo>
                    <a:pt x="164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moveTo>
                    <a:pt x="111" y="94"/>
                  </a:moveTo>
                  <a:cubicBezTo>
                    <a:pt x="113" y="92"/>
                    <a:pt x="114" y="87"/>
                    <a:pt x="115" y="85"/>
                  </a:cubicBezTo>
                  <a:cubicBezTo>
                    <a:pt x="116" y="83"/>
                    <a:pt x="120" y="81"/>
                    <a:pt x="123" y="79"/>
                  </a:cubicBezTo>
                  <a:cubicBezTo>
                    <a:pt x="124" y="78"/>
                    <a:pt x="125" y="78"/>
                    <a:pt x="127" y="78"/>
                  </a:cubicBezTo>
                  <a:cubicBezTo>
                    <a:pt x="130" y="77"/>
                    <a:pt x="133" y="73"/>
                    <a:pt x="136" y="72"/>
                  </a:cubicBezTo>
                  <a:cubicBezTo>
                    <a:pt x="137" y="72"/>
                    <a:pt x="137" y="72"/>
                    <a:pt x="138" y="72"/>
                  </a:cubicBezTo>
                  <a:cubicBezTo>
                    <a:pt x="141" y="72"/>
                    <a:pt x="139" y="76"/>
                    <a:pt x="136" y="78"/>
                  </a:cubicBezTo>
                  <a:cubicBezTo>
                    <a:pt x="133" y="80"/>
                    <a:pt x="129" y="82"/>
                    <a:pt x="126" y="85"/>
                  </a:cubicBezTo>
                  <a:cubicBezTo>
                    <a:pt x="122" y="88"/>
                    <a:pt x="120" y="91"/>
                    <a:pt x="118" y="95"/>
                  </a:cubicBezTo>
                  <a:cubicBezTo>
                    <a:pt x="118" y="96"/>
                    <a:pt x="117" y="98"/>
                    <a:pt x="117" y="100"/>
                  </a:cubicBezTo>
                  <a:cubicBezTo>
                    <a:pt x="116" y="102"/>
                    <a:pt x="115" y="100"/>
                    <a:pt x="117" y="103"/>
                  </a:cubicBezTo>
                  <a:cubicBezTo>
                    <a:pt x="117" y="105"/>
                    <a:pt x="121" y="106"/>
                    <a:pt x="121" y="107"/>
                  </a:cubicBezTo>
                  <a:cubicBezTo>
                    <a:pt x="121" y="109"/>
                    <a:pt x="120" y="110"/>
                    <a:pt x="118" y="110"/>
                  </a:cubicBezTo>
                  <a:cubicBezTo>
                    <a:pt x="117" y="110"/>
                    <a:pt x="116" y="110"/>
                    <a:pt x="116" y="110"/>
                  </a:cubicBezTo>
                  <a:cubicBezTo>
                    <a:pt x="113" y="109"/>
                    <a:pt x="113" y="108"/>
                    <a:pt x="112" y="107"/>
                  </a:cubicBezTo>
                  <a:cubicBezTo>
                    <a:pt x="112" y="108"/>
                    <a:pt x="112" y="109"/>
                    <a:pt x="111" y="109"/>
                  </a:cubicBezTo>
                  <a:cubicBezTo>
                    <a:pt x="111" y="109"/>
                    <a:pt x="108" y="107"/>
                    <a:pt x="109" y="107"/>
                  </a:cubicBezTo>
                  <a:cubicBezTo>
                    <a:pt x="109" y="107"/>
                    <a:pt x="109" y="107"/>
                    <a:pt x="109" y="107"/>
                  </a:cubicBezTo>
                  <a:cubicBezTo>
                    <a:pt x="109" y="107"/>
                    <a:pt x="109" y="107"/>
                    <a:pt x="109" y="107"/>
                  </a:cubicBezTo>
                  <a:cubicBezTo>
                    <a:pt x="109" y="107"/>
                    <a:pt x="109" y="107"/>
                    <a:pt x="109" y="107"/>
                  </a:cubicBezTo>
                  <a:cubicBezTo>
                    <a:pt x="109" y="107"/>
                    <a:pt x="109" y="107"/>
                    <a:pt x="109" y="107"/>
                  </a:cubicBezTo>
                  <a:cubicBezTo>
                    <a:pt x="109" y="107"/>
                    <a:pt x="109" y="107"/>
                    <a:pt x="109" y="107"/>
                  </a:cubicBezTo>
                  <a:cubicBezTo>
                    <a:pt x="109" y="107"/>
                    <a:pt x="109" y="107"/>
                    <a:pt x="109" y="107"/>
                  </a:cubicBezTo>
                  <a:cubicBezTo>
                    <a:pt x="109" y="107"/>
                    <a:pt x="109" y="107"/>
                    <a:pt x="109" y="107"/>
                  </a:cubicBezTo>
                  <a:cubicBezTo>
                    <a:pt x="109" y="107"/>
                    <a:pt x="109" y="107"/>
                    <a:pt x="109" y="107"/>
                  </a:cubicBezTo>
                  <a:cubicBezTo>
                    <a:pt x="109" y="107"/>
                    <a:pt x="109" y="107"/>
                    <a:pt x="108" y="107"/>
                  </a:cubicBezTo>
                  <a:cubicBezTo>
                    <a:pt x="105" y="107"/>
                    <a:pt x="108" y="102"/>
                    <a:pt x="110" y="101"/>
                  </a:cubicBezTo>
                  <a:cubicBezTo>
                    <a:pt x="107" y="99"/>
                    <a:pt x="109" y="100"/>
                    <a:pt x="110" y="98"/>
                  </a:cubicBezTo>
                  <a:cubicBezTo>
                    <a:pt x="110" y="97"/>
                    <a:pt x="110" y="98"/>
                    <a:pt x="111" y="97"/>
                  </a:cubicBezTo>
                  <a:cubicBezTo>
                    <a:pt x="111" y="96"/>
                    <a:pt x="111" y="94"/>
                    <a:pt x="111" y="94"/>
                  </a:cubicBezTo>
                  <a:cubicBezTo>
                    <a:pt x="111" y="94"/>
                    <a:pt x="111" y="94"/>
                    <a:pt x="111" y="94"/>
                  </a:cubicBezTo>
                  <a:moveTo>
                    <a:pt x="211" y="0"/>
                  </a:moveTo>
                  <a:cubicBezTo>
                    <a:pt x="211" y="0"/>
                    <a:pt x="211" y="0"/>
                    <a:pt x="2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30" y="153"/>
                    <a:pt x="30" y="153"/>
                    <a:pt x="30" y="153"/>
                  </a:cubicBezTo>
                  <a:cubicBezTo>
                    <a:pt x="30" y="153"/>
                    <a:pt x="30" y="152"/>
                    <a:pt x="31" y="151"/>
                  </a:cubicBezTo>
                  <a:cubicBezTo>
                    <a:pt x="31" y="150"/>
                    <a:pt x="32" y="149"/>
                    <a:pt x="32" y="148"/>
                  </a:cubicBezTo>
                  <a:cubicBezTo>
                    <a:pt x="33" y="147"/>
                    <a:pt x="31" y="147"/>
                    <a:pt x="34" y="146"/>
                  </a:cubicBezTo>
                  <a:cubicBezTo>
                    <a:pt x="33" y="145"/>
                    <a:pt x="36" y="137"/>
                    <a:pt x="37" y="136"/>
                  </a:cubicBezTo>
                  <a:cubicBezTo>
                    <a:pt x="36" y="136"/>
                    <a:pt x="35" y="137"/>
                    <a:pt x="34" y="138"/>
                  </a:cubicBezTo>
                  <a:cubicBezTo>
                    <a:pt x="33" y="138"/>
                    <a:pt x="32" y="139"/>
                    <a:pt x="32" y="139"/>
                  </a:cubicBezTo>
                  <a:cubicBezTo>
                    <a:pt x="32" y="139"/>
                    <a:pt x="32" y="139"/>
                    <a:pt x="31" y="139"/>
                  </a:cubicBezTo>
                  <a:cubicBezTo>
                    <a:pt x="31" y="138"/>
                    <a:pt x="34" y="135"/>
                    <a:pt x="34" y="134"/>
                  </a:cubicBezTo>
                  <a:cubicBezTo>
                    <a:pt x="36" y="132"/>
                    <a:pt x="36" y="131"/>
                    <a:pt x="37" y="131"/>
                  </a:cubicBezTo>
                  <a:cubicBezTo>
                    <a:pt x="37" y="131"/>
                    <a:pt x="37" y="132"/>
                    <a:pt x="38" y="132"/>
                  </a:cubicBezTo>
                  <a:cubicBezTo>
                    <a:pt x="37" y="130"/>
                    <a:pt x="40" y="127"/>
                    <a:pt x="41" y="127"/>
                  </a:cubicBezTo>
                  <a:cubicBezTo>
                    <a:pt x="40" y="126"/>
                    <a:pt x="42" y="125"/>
                    <a:pt x="43" y="125"/>
                  </a:cubicBezTo>
                  <a:cubicBezTo>
                    <a:pt x="44" y="125"/>
                    <a:pt x="44" y="125"/>
                    <a:pt x="44" y="126"/>
                  </a:cubicBezTo>
                  <a:cubicBezTo>
                    <a:pt x="45" y="125"/>
                    <a:pt x="47" y="123"/>
                    <a:pt x="47" y="122"/>
                  </a:cubicBezTo>
                  <a:cubicBezTo>
                    <a:pt x="48" y="121"/>
                    <a:pt x="48" y="122"/>
                    <a:pt x="49" y="121"/>
                  </a:cubicBezTo>
                  <a:cubicBezTo>
                    <a:pt x="50" y="121"/>
                    <a:pt x="50" y="121"/>
                    <a:pt x="50" y="121"/>
                  </a:cubicBezTo>
                  <a:cubicBezTo>
                    <a:pt x="50" y="121"/>
                    <a:pt x="50" y="121"/>
                    <a:pt x="51" y="121"/>
                  </a:cubicBezTo>
                  <a:cubicBezTo>
                    <a:pt x="51" y="121"/>
                    <a:pt x="51" y="121"/>
                    <a:pt x="51" y="121"/>
                  </a:cubicBezTo>
                  <a:cubicBezTo>
                    <a:pt x="51" y="121"/>
                    <a:pt x="51" y="121"/>
                    <a:pt x="52" y="121"/>
                  </a:cubicBezTo>
                  <a:cubicBezTo>
                    <a:pt x="52" y="120"/>
                    <a:pt x="55" y="118"/>
                    <a:pt x="56" y="118"/>
                  </a:cubicBezTo>
                  <a:cubicBezTo>
                    <a:pt x="57" y="118"/>
                    <a:pt x="58" y="119"/>
                    <a:pt x="58" y="120"/>
                  </a:cubicBezTo>
                  <a:cubicBezTo>
                    <a:pt x="58" y="118"/>
                    <a:pt x="59" y="117"/>
                    <a:pt x="60" y="117"/>
                  </a:cubicBezTo>
                  <a:cubicBezTo>
                    <a:pt x="61" y="117"/>
                    <a:pt x="62" y="118"/>
                    <a:pt x="63" y="118"/>
                  </a:cubicBezTo>
                  <a:cubicBezTo>
                    <a:pt x="66" y="119"/>
                    <a:pt x="67" y="119"/>
                    <a:pt x="65" y="122"/>
                  </a:cubicBezTo>
                  <a:cubicBezTo>
                    <a:pt x="66" y="122"/>
                    <a:pt x="67" y="122"/>
                    <a:pt x="68" y="122"/>
                  </a:cubicBezTo>
                  <a:cubicBezTo>
                    <a:pt x="70" y="122"/>
                    <a:pt x="72" y="122"/>
                    <a:pt x="71" y="123"/>
                  </a:cubicBezTo>
                  <a:cubicBezTo>
                    <a:pt x="72" y="123"/>
                    <a:pt x="73" y="123"/>
                    <a:pt x="74" y="123"/>
                  </a:cubicBezTo>
                  <a:cubicBezTo>
                    <a:pt x="78" y="123"/>
                    <a:pt x="85" y="124"/>
                    <a:pt x="89" y="128"/>
                  </a:cubicBezTo>
                  <a:cubicBezTo>
                    <a:pt x="91" y="130"/>
                    <a:pt x="91" y="133"/>
                    <a:pt x="88" y="135"/>
                  </a:cubicBezTo>
                  <a:cubicBezTo>
                    <a:pt x="86" y="137"/>
                    <a:pt x="85" y="137"/>
                    <a:pt x="83" y="137"/>
                  </a:cubicBezTo>
                  <a:cubicBezTo>
                    <a:pt x="80" y="137"/>
                    <a:pt x="77" y="136"/>
                    <a:pt x="75" y="136"/>
                  </a:cubicBezTo>
                  <a:cubicBezTo>
                    <a:pt x="79" y="139"/>
                    <a:pt x="77" y="139"/>
                    <a:pt x="79" y="143"/>
                  </a:cubicBezTo>
                  <a:cubicBezTo>
                    <a:pt x="80" y="144"/>
                    <a:pt x="83" y="146"/>
                    <a:pt x="84" y="146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5" y="145"/>
                    <a:pt x="85" y="145"/>
                    <a:pt x="85" y="145"/>
                  </a:cubicBezTo>
                  <a:cubicBezTo>
                    <a:pt x="82" y="145"/>
                    <a:pt x="80" y="142"/>
                    <a:pt x="83" y="140"/>
                  </a:cubicBezTo>
                  <a:cubicBezTo>
                    <a:pt x="83" y="140"/>
                    <a:pt x="83" y="140"/>
                    <a:pt x="83" y="140"/>
                  </a:cubicBezTo>
                  <a:cubicBezTo>
                    <a:pt x="84" y="140"/>
                    <a:pt x="85" y="140"/>
                    <a:pt x="86" y="141"/>
                  </a:cubicBezTo>
                  <a:cubicBezTo>
                    <a:pt x="88" y="141"/>
                    <a:pt x="89" y="141"/>
                    <a:pt x="90" y="141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89" y="138"/>
                    <a:pt x="87" y="138"/>
                    <a:pt x="90" y="135"/>
                  </a:cubicBezTo>
                  <a:cubicBezTo>
                    <a:pt x="91" y="133"/>
                    <a:pt x="93" y="133"/>
                    <a:pt x="94" y="132"/>
                  </a:cubicBezTo>
                  <a:cubicBezTo>
                    <a:pt x="94" y="132"/>
                    <a:pt x="94" y="132"/>
                    <a:pt x="95" y="132"/>
                  </a:cubicBezTo>
                  <a:cubicBezTo>
                    <a:pt x="95" y="132"/>
                    <a:pt x="95" y="132"/>
                    <a:pt x="95" y="132"/>
                  </a:cubicBezTo>
                  <a:cubicBezTo>
                    <a:pt x="96" y="132"/>
                    <a:pt x="96" y="132"/>
                    <a:pt x="96" y="132"/>
                  </a:cubicBezTo>
                  <a:cubicBezTo>
                    <a:pt x="97" y="132"/>
                    <a:pt x="97" y="132"/>
                    <a:pt x="96" y="129"/>
                  </a:cubicBezTo>
                  <a:cubicBezTo>
                    <a:pt x="96" y="130"/>
                    <a:pt x="96" y="130"/>
                    <a:pt x="95" y="130"/>
                  </a:cubicBezTo>
                  <a:cubicBezTo>
                    <a:pt x="95" y="130"/>
                    <a:pt x="95" y="130"/>
                    <a:pt x="95" y="129"/>
                  </a:cubicBezTo>
                  <a:cubicBezTo>
                    <a:pt x="95" y="129"/>
                    <a:pt x="95" y="129"/>
                    <a:pt x="95" y="129"/>
                  </a:cubicBezTo>
                  <a:cubicBezTo>
                    <a:pt x="95" y="129"/>
                    <a:pt x="95" y="128"/>
                    <a:pt x="95" y="126"/>
                  </a:cubicBezTo>
                  <a:cubicBezTo>
                    <a:pt x="94" y="125"/>
                    <a:pt x="94" y="124"/>
                    <a:pt x="94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4" y="124"/>
                    <a:pt x="94" y="124"/>
                    <a:pt x="93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4" y="123"/>
                    <a:pt x="95" y="122"/>
                    <a:pt x="97" y="122"/>
                  </a:cubicBezTo>
                  <a:cubicBezTo>
                    <a:pt x="98" y="122"/>
                    <a:pt x="98" y="122"/>
                    <a:pt x="99" y="122"/>
                  </a:cubicBezTo>
                  <a:cubicBezTo>
                    <a:pt x="99" y="122"/>
                    <a:pt x="101" y="124"/>
                    <a:pt x="101" y="125"/>
                  </a:cubicBezTo>
                  <a:cubicBezTo>
                    <a:pt x="102" y="126"/>
                    <a:pt x="101" y="126"/>
                    <a:pt x="101" y="126"/>
                  </a:cubicBezTo>
                  <a:cubicBezTo>
                    <a:pt x="100" y="127"/>
                    <a:pt x="96" y="128"/>
                    <a:pt x="100" y="130"/>
                  </a:cubicBezTo>
                  <a:cubicBezTo>
                    <a:pt x="100" y="130"/>
                    <a:pt x="101" y="130"/>
                    <a:pt x="101" y="130"/>
                  </a:cubicBezTo>
                  <a:cubicBezTo>
                    <a:pt x="102" y="130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7"/>
                    <a:pt x="104" y="126"/>
                  </a:cubicBezTo>
                  <a:cubicBezTo>
                    <a:pt x="104" y="126"/>
                    <a:pt x="105" y="125"/>
                    <a:pt x="105" y="125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4"/>
                    <a:pt x="107" y="123"/>
                    <a:pt x="107" y="123"/>
                  </a:cubicBezTo>
                  <a:cubicBezTo>
                    <a:pt x="108" y="122"/>
                    <a:pt x="110" y="120"/>
                    <a:pt x="111" y="120"/>
                  </a:cubicBezTo>
                  <a:cubicBezTo>
                    <a:pt x="112" y="120"/>
                    <a:pt x="112" y="120"/>
                    <a:pt x="112" y="120"/>
                  </a:cubicBezTo>
                  <a:cubicBezTo>
                    <a:pt x="112" y="118"/>
                    <a:pt x="113" y="117"/>
                    <a:pt x="115" y="117"/>
                  </a:cubicBezTo>
                  <a:cubicBezTo>
                    <a:pt x="116" y="117"/>
                    <a:pt x="117" y="118"/>
                    <a:pt x="116" y="120"/>
                  </a:cubicBezTo>
                  <a:cubicBezTo>
                    <a:pt x="117" y="120"/>
                    <a:pt x="124" y="116"/>
                    <a:pt x="126" y="116"/>
                  </a:cubicBezTo>
                  <a:cubicBezTo>
                    <a:pt x="127" y="116"/>
                    <a:pt x="127" y="116"/>
                    <a:pt x="127" y="117"/>
                  </a:cubicBezTo>
                  <a:cubicBezTo>
                    <a:pt x="128" y="117"/>
                    <a:pt x="128" y="117"/>
                    <a:pt x="128" y="117"/>
                  </a:cubicBezTo>
                  <a:cubicBezTo>
                    <a:pt x="127" y="115"/>
                    <a:pt x="130" y="116"/>
                    <a:pt x="130" y="115"/>
                  </a:cubicBezTo>
                  <a:cubicBezTo>
                    <a:pt x="130" y="112"/>
                    <a:pt x="126" y="113"/>
                    <a:pt x="125" y="112"/>
                  </a:cubicBezTo>
                  <a:cubicBezTo>
                    <a:pt x="123" y="110"/>
                    <a:pt x="124" y="109"/>
                    <a:pt x="124" y="109"/>
                  </a:cubicBezTo>
                  <a:cubicBezTo>
                    <a:pt x="125" y="109"/>
                    <a:pt x="127" y="110"/>
                    <a:pt x="129" y="110"/>
                  </a:cubicBezTo>
                  <a:cubicBezTo>
                    <a:pt x="129" y="110"/>
                    <a:pt x="129" y="110"/>
                    <a:pt x="130" y="110"/>
                  </a:cubicBezTo>
                  <a:cubicBezTo>
                    <a:pt x="131" y="110"/>
                    <a:pt x="131" y="110"/>
                    <a:pt x="132" y="110"/>
                  </a:cubicBezTo>
                  <a:cubicBezTo>
                    <a:pt x="133" y="110"/>
                    <a:pt x="134" y="110"/>
                    <a:pt x="135" y="110"/>
                  </a:cubicBezTo>
                  <a:cubicBezTo>
                    <a:pt x="135" y="110"/>
                    <a:pt x="135" y="110"/>
                    <a:pt x="136" y="110"/>
                  </a:cubicBezTo>
                  <a:cubicBezTo>
                    <a:pt x="139" y="111"/>
                    <a:pt x="143" y="113"/>
                    <a:pt x="146" y="114"/>
                  </a:cubicBezTo>
                  <a:cubicBezTo>
                    <a:pt x="146" y="114"/>
                    <a:pt x="147" y="113"/>
                    <a:pt x="147" y="113"/>
                  </a:cubicBezTo>
                  <a:cubicBezTo>
                    <a:pt x="146" y="113"/>
                    <a:pt x="142" y="110"/>
                    <a:pt x="142" y="110"/>
                  </a:cubicBezTo>
                  <a:cubicBezTo>
                    <a:pt x="141" y="108"/>
                    <a:pt x="142" y="107"/>
                    <a:pt x="142" y="105"/>
                  </a:cubicBezTo>
                  <a:cubicBezTo>
                    <a:pt x="141" y="105"/>
                    <a:pt x="141" y="105"/>
                    <a:pt x="141" y="105"/>
                  </a:cubicBezTo>
                  <a:cubicBezTo>
                    <a:pt x="139" y="105"/>
                    <a:pt x="143" y="95"/>
                    <a:pt x="143" y="94"/>
                  </a:cubicBezTo>
                  <a:cubicBezTo>
                    <a:pt x="143" y="94"/>
                    <a:pt x="143" y="94"/>
                    <a:pt x="143" y="94"/>
                  </a:cubicBezTo>
                  <a:cubicBezTo>
                    <a:pt x="143" y="94"/>
                    <a:pt x="143" y="94"/>
                    <a:pt x="143" y="94"/>
                  </a:cubicBezTo>
                  <a:cubicBezTo>
                    <a:pt x="143" y="94"/>
                    <a:pt x="143" y="94"/>
                    <a:pt x="143" y="94"/>
                  </a:cubicBezTo>
                  <a:cubicBezTo>
                    <a:pt x="143" y="94"/>
                    <a:pt x="144" y="93"/>
                    <a:pt x="144" y="92"/>
                  </a:cubicBezTo>
                  <a:cubicBezTo>
                    <a:pt x="145" y="91"/>
                    <a:pt x="145" y="90"/>
                    <a:pt x="145" y="90"/>
                  </a:cubicBezTo>
                  <a:cubicBezTo>
                    <a:pt x="145" y="90"/>
                    <a:pt x="145" y="90"/>
                    <a:pt x="145" y="90"/>
                  </a:cubicBezTo>
                  <a:cubicBezTo>
                    <a:pt x="145" y="89"/>
                    <a:pt x="146" y="89"/>
                    <a:pt x="147" y="89"/>
                  </a:cubicBezTo>
                  <a:cubicBezTo>
                    <a:pt x="148" y="89"/>
                    <a:pt x="150" y="90"/>
                    <a:pt x="148" y="92"/>
                  </a:cubicBezTo>
                  <a:cubicBezTo>
                    <a:pt x="149" y="91"/>
                    <a:pt x="149" y="91"/>
                    <a:pt x="149" y="91"/>
                  </a:cubicBezTo>
                  <a:cubicBezTo>
                    <a:pt x="153" y="91"/>
                    <a:pt x="152" y="95"/>
                    <a:pt x="151" y="99"/>
                  </a:cubicBezTo>
                  <a:cubicBezTo>
                    <a:pt x="155" y="100"/>
                    <a:pt x="153" y="105"/>
                    <a:pt x="155" y="108"/>
                  </a:cubicBezTo>
                  <a:cubicBezTo>
                    <a:pt x="155" y="110"/>
                    <a:pt x="157" y="111"/>
                    <a:pt x="157" y="113"/>
                  </a:cubicBezTo>
                  <a:cubicBezTo>
                    <a:pt x="157" y="114"/>
                    <a:pt x="155" y="121"/>
                    <a:pt x="154" y="121"/>
                  </a:cubicBezTo>
                  <a:cubicBezTo>
                    <a:pt x="154" y="121"/>
                    <a:pt x="154" y="121"/>
                    <a:pt x="154" y="121"/>
                  </a:cubicBezTo>
                  <a:cubicBezTo>
                    <a:pt x="156" y="121"/>
                    <a:pt x="158" y="119"/>
                    <a:pt x="158" y="118"/>
                  </a:cubicBezTo>
                  <a:cubicBezTo>
                    <a:pt x="159" y="117"/>
                    <a:pt x="159" y="116"/>
                    <a:pt x="159" y="115"/>
                  </a:cubicBezTo>
                  <a:cubicBezTo>
                    <a:pt x="160" y="113"/>
                    <a:pt x="157" y="111"/>
                    <a:pt x="159" y="110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5" y="110"/>
                    <a:pt x="156" y="106"/>
                    <a:pt x="156" y="103"/>
                  </a:cubicBezTo>
                  <a:cubicBezTo>
                    <a:pt x="155" y="100"/>
                    <a:pt x="153" y="100"/>
                    <a:pt x="153" y="97"/>
                  </a:cubicBezTo>
                  <a:cubicBezTo>
                    <a:pt x="154" y="96"/>
                    <a:pt x="155" y="95"/>
                    <a:pt x="156" y="94"/>
                  </a:cubicBezTo>
                  <a:cubicBezTo>
                    <a:pt x="156" y="93"/>
                    <a:pt x="154" y="90"/>
                    <a:pt x="156" y="90"/>
                  </a:cubicBezTo>
                  <a:cubicBezTo>
                    <a:pt x="156" y="90"/>
                    <a:pt x="156" y="90"/>
                    <a:pt x="156" y="90"/>
                  </a:cubicBezTo>
                  <a:cubicBezTo>
                    <a:pt x="159" y="90"/>
                    <a:pt x="158" y="96"/>
                    <a:pt x="159" y="98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58" y="96"/>
                    <a:pt x="159" y="93"/>
                    <a:pt x="161" y="93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58" y="91"/>
                    <a:pt x="163" y="91"/>
                    <a:pt x="163" y="91"/>
                  </a:cubicBezTo>
                  <a:cubicBezTo>
                    <a:pt x="163" y="91"/>
                    <a:pt x="163" y="91"/>
                    <a:pt x="164" y="91"/>
                  </a:cubicBezTo>
                  <a:cubicBezTo>
                    <a:pt x="164" y="91"/>
                    <a:pt x="166" y="91"/>
                    <a:pt x="168" y="92"/>
                  </a:cubicBezTo>
                  <a:cubicBezTo>
                    <a:pt x="170" y="92"/>
                    <a:pt x="172" y="93"/>
                    <a:pt x="172" y="93"/>
                  </a:cubicBezTo>
                  <a:cubicBezTo>
                    <a:pt x="172" y="93"/>
                    <a:pt x="172" y="93"/>
                    <a:pt x="172" y="93"/>
                  </a:cubicBezTo>
                  <a:cubicBezTo>
                    <a:pt x="172" y="92"/>
                    <a:pt x="164" y="89"/>
                    <a:pt x="167" y="84"/>
                  </a:cubicBezTo>
                  <a:cubicBezTo>
                    <a:pt x="169" y="81"/>
                    <a:pt x="177" y="84"/>
                    <a:pt x="179" y="81"/>
                  </a:cubicBezTo>
                  <a:cubicBezTo>
                    <a:pt x="172" y="75"/>
                    <a:pt x="184" y="71"/>
                    <a:pt x="188" y="68"/>
                  </a:cubicBezTo>
                  <a:cubicBezTo>
                    <a:pt x="188" y="68"/>
                    <a:pt x="190" y="66"/>
                    <a:pt x="191" y="65"/>
                  </a:cubicBezTo>
                  <a:cubicBezTo>
                    <a:pt x="192" y="65"/>
                    <a:pt x="194" y="65"/>
                    <a:pt x="195" y="65"/>
                  </a:cubicBezTo>
                  <a:cubicBezTo>
                    <a:pt x="197" y="65"/>
                    <a:pt x="200" y="63"/>
                    <a:pt x="202" y="62"/>
                  </a:cubicBezTo>
                  <a:cubicBezTo>
                    <a:pt x="201" y="59"/>
                    <a:pt x="204" y="55"/>
                    <a:pt x="207" y="54"/>
                  </a:cubicBezTo>
                  <a:cubicBezTo>
                    <a:pt x="207" y="54"/>
                    <a:pt x="208" y="54"/>
                    <a:pt x="208" y="54"/>
                  </a:cubicBezTo>
                  <a:cubicBezTo>
                    <a:pt x="211" y="54"/>
                    <a:pt x="214" y="55"/>
                    <a:pt x="211" y="57"/>
                  </a:cubicBezTo>
                  <a:cubicBezTo>
                    <a:pt x="212" y="57"/>
                    <a:pt x="212" y="57"/>
                    <a:pt x="212" y="57"/>
                  </a:cubicBezTo>
                  <a:cubicBezTo>
                    <a:pt x="212" y="57"/>
                    <a:pt x="213" y="57"/>
                    <a:pt x="213" y="57"/>
                  </a:cubicBezTo>
                  <a:cubicBezTo>
                    <a:pt x="214" y="57"/>
                    <a:pt x="214" y="57"/>
                    <a:pt x="214" y="57"/>
                  </a:cubicBezTo>
                  <a:cubicBezTo>
                    <a:pt x="215" y="57"/>
                    <a:pt x="216" y="57"/>
                    <a:pt x="215" y="59"/>
                  </a:cubicBezTo>
                  <a:cubicBezTo>
                    <a:pt x="217" y="59"/>
                    <a:pt x="219" y="57"/>
                    <a:pt x="221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11" y="0"/>
                    <a:pt x="211" y="0"/>
                    <a:pt x="211" y="0"/>
                  </a:cubicBezTo>
                </a:path>
              </a:pathLst>
            </a:custGeom>
            <a:solidFill>
              <a:schemeClr val="accent1">
                <a:lumMod val="75000"/>
                <a:alpha val="54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32" name="Freeform 529"/>
            <p:cNvSpPr/>
            <p:nvPr/>
          </p:nvSpPr>
          <p:spPr bwMode="auto">
            <a:xfrm>
              <a:off x="3786188" y="3211513"/>
              <a:ext cx="41275" cy="223837"/>
            </a:xfrm>
            <a:custGeom>
              <a:avLst/>
              <a:gdLst>
                <a:gd name="T0" fmla="*/ 0 w 26"/>
                <a:gd name="T1" fmla="*/ 0 h 141"/>
                <a:gd name="T2" fmla="*/ 0 w 26"/>
                <a:gd name="T3" fmla="*/ 0 h 141"/>
                <a:gd name="T4" fmla="*/ 6 w 26"/>
                <a:gd name="T5" fmla="*/ 34 h 141"/>
                <a:gd name="T6" fmla="*/ 26 w 26"/>
                <a:gd name="T7" fmla="*/ 141 h 141"/>
                <a:gd name="T8" fmla="*/ 26 w 26"/>
                <a:gd name="T9" fmla="*/ 141 h 141"/>
                <a:gd name="T10" fmla="*/ 0 w 26"/>
                <a:gd name="T11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1">
                  <a:moveTo>
                    <a:pt x="0" y="0"/>
                  </a:moveTo>
                  <a:lnTo>
                    <a:pt x="0" y="0"/>
                  </a:lnTo>
                  <a:lnTo>
                    <a:pt x="6" y="34"/>
                  </a:lnTo>
                  <a:lnTo>
                    <a:pt x="26" y="141"/>
                  </a:lnTo>
                  <a:lnTo>
                    <a:pt x="26" y="1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33" name="Freeform 530"/>
            <p:cNvSpPr/>
            <p:nvPr/>
          </p:nvSpPr>
          <p:spPr bwMode="auto">
            <a:xfrm>
              <a:off x="3786188" y="3211513"/>
              <a:ext cx="41275" cy="223837"/>
            </a:xfrm>
            <a:custGeom>
              <a:avLst/>
              <a:gdLst>
                <a:gd name="T0" fmla="*/ 0 w 26"/>
                <a:gd name="T1" fmla="*/ 0 h 141"/>
                <a:gd name="T2" fmla="*/ 0 w 26"/>
                <a:gd name="T3" fmla="*/ 0 h 141"/>
                <a:gd name="T4" fmla="*/ 6 w 26"/>
                <a:gd name="T5" fmla="*/ 34 h 141"/>
                <a:gd name="T6" fmla="*/ 26 w 26"/>
                <a:gd name="T7" fmla="*/ 141 h 141"/>
                <a:gd name="T8" fmla="*/ 26 w 26"/>
                <a:gd name="T9" fmla="*/ 141 h 141"/>
                <a:gd name="T10" fmla="*/ 0 w 26"/>
                <a:gd name="T11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1">
                  <a:moveTo>
                    <a:pt x="0" y="0"/>
                  </a:moveTo>
                  <a:lnTo>
                    <a:pt x="0" y="0"/>
                  </a:lnTo>
                  <a:lnTo>
                    <a:pt x="6" y="34"/>
                  </a:lnTo>
                  <a:lnTo>
                    <a:pt x="26" y="141"/>
                  </a:lnTo>
                  <a:lnTo>
                    <a:pt x="26" y="14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34" name="Freeform 531"/>
            <p:cNvSpPr/>
            <p:nvPr/>
          </p:nvSpPr>
          <p:spPr bwMode="auto">
            <a:xfrm>
              <a:off x="3833813" y="3475038"/>
              <a:ext cx="3175" cy="1587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79C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35" name="Freeform 532"/>
            <p:cNvSpPr>
              <a:spLocks noEditPoints="1"/>
            </p:cNvSpPr>
            <p:nvPr/>
          </p:nvSpPr>
          <p:spPr bwMode="auto">
            <a:xfrm>
              <a:off x="3281363" y="3479800"/>
              <a:ext cx="549275" cy="363537"/>
            </a:xfrm>
            <a:custGeom>
              <a:avLst/>
              <a:gdLst>
                <a:gd name="T0" fmla="*/ 17 w 184"/>
                <a:gd name="T1" fmla="*/ 71 h 122"/>
                <a:gd name="T2" fmla="*/ 13 w 184"/>
                <a:gd name="T3" fmla="*/ 75 h 122"/>
                <a:gd name="T4" fmla="*/ 13 w 184"/>
                <a:gd name="T5" fmla="*/ 80 h 122"/>
                <a:gd name="T6" fmla="*/ 8 w 184"/>
                <a:gd name="T7" fmla="*/ 86 h 122"/>
                <a:gd name="T8" fmla="*/ 7 w 184"/>
                <a:gd name="T9" fmla="*/ 92 h 122"/>
                <a:gd name="T10" fmla="*/ 11 w 184"/>
                <a:gd name="T11" fmla="*/ 96 h 122"/>
                <a:gd name="T12" fmla="*/ 9 w 184"/>
                <a:gd name="T13" fmla="*/ 103 h 122"/>
                <a:gd name="T14" fmla="*/ 9 w 184"/>
                <a:gd name="T15" fmla="*/ 108 h 122"/>
                <a:gd name="T16" fmla="*/ 9 w 184"/>
                <a:gd name="T17" fmla="*/ 108 h 122"/>
                <a:gd name="T18" fmla="*/ 9 w 184"/>
                <a:gd name="T19" fmla="*/ 112 h 122"/>
                <a:gd name="T20" fmla="*/ 7 w 184"/>
                <a:gd name="T21" fmla="*/ 114 h 122"/>
                <a:gd name="T22" fmla="*/ 3 w 184"/>
                <a:gd name="T23" fmla="*/ 117 h 122"/>
                <a:gd name="T24" fmla="*/ 2 w 184"/>
                <a:gd name="T25" fmla="*/ 116 h 122"/>
                <a:gd name="T26" fmla="*/ 1 w 184"/>
                <a:gd name="T27" fmla="*/ 121 h 122"/>
                <a:gd name="T28" fmla="*/ 0 w 184"/>
                <a:gd name="T29" fmla="*/ 120 h 122"/>
                <a:gd name="T30" fmla="*/ 0 w 184"/>
                <a:gd name="T31" fmla="*/ 122 h 122"/>
                <a:gd name="T32" fmla="*/ 5 w 184"/>
                <a:gd name="T33" fmla="*/ 119 h 122"/>
                <a:gd name="T34" fmla="*/ 5 w 184"/>
                <a:gd name="T35" fmla="*/ 119 h 122"/>
                <a:gd name="T36" fmla="*/ 6 w 184"/>
                <a:gd name="T37" fmla="*/ 119 h 122"/>
                <a:gd name="T38" fmla="*/ 7 w 184"/>
                <a:gd name="T39" fmla="*/ 120 h 122"/>
                <a:gd name="T40" fmla="*/ 8 w 184"/>
                <a:gd name="T41" fmla="*/ 120 h 122"/>
                <a:gd name="T42" fmla="*/ 10 w 184"/>
                <a:gd name="T43" fmla="*/ 117 h 122"/>
                <a:gd name="T44" fmla="*/ 18 w 184"/>
                <a:gd name="T45" fmla="*/ 113 h 122"/>
                <a:gd name="T46" fmla="*/ 17 w 184"/>
                <a:gd name="T47" fmla="*/ 106 h 122"/>
                <a:gd name="T48" fmla="*/ 18 w 184"/>
                <a:gd name="T49" fmla="*/ 103 h 122"/>
                <a:gd name="T50" fmla="*/ 18 w 184"/>
                <a:gd name="T51" fmla="*/ 103 h 122"/>
                <a:gd name="T52" fmla="*/ 18 w 184"/>
                <a:gd name="T53" fmla="*/ 103 h 122"/>
                <a:gd name="T54" fmla="*/ 18 w 184"/>
                <a:gd name="T55" fmla="*/ 103 h 122"/>
                <a:gd name="T56" fmla="*/ 18 w 184"/>
                <a:gd name="T57" fmla="*/ 100 h 122"/>
                <a:gd name="T58" fmla="*/ 24 w 184"/>
                <a:gd name="T59" fmla="*/ 96 h 122"/>
                <a:gd name="T60" fmla="*/ 31 w 184"/>
                <a:gd name="T61" fmla="*/ 93 h 122"/>
                <a:gd name="T62" fmla="*/ 30 w 184"/>
                <a:gd name="T63" fmla="*/ 92 h 122"/>
                <a:gd name="T64" fmla="*/ 20 w 184"/>
                <a:gd name="T65" fmla="*/ 96 h 122"/>
                <a:gd name="T66" fmla="*/ 20 w 184"/>
                <a:gd name="T67" fmla="*/ 96 h 122"/>
                <a:gd name="T68" fmla="*/ 17 w 184"/>
                <a:gd name="T69" fmla="*/ 95 h 122"/>
                <a:gd name="T70" fmla="*/ 15 w 184"/>
                <a:gd name="T71" fmla="*/ 90 h 122"/>
                <a:gd name="T72" fmla="*/ 15 w 184"/>
                <a:gd name="T73" fmla="*/ 81 h 122"/>
                <a:gd name="T74" fmla="*/ 19 w 184"/>
                <a:gd name="T75" fmla="*/ 73 h 122"/>
                <a:gd name="T76" fmla="*/ 17 w 184"/>
                <a:gd name="T77" fmla="*/ 71 h 122"/>
                <a:gd name="T78" fmla="*/ 113 w 184"/>
                <a:gd name="T79" fmla="*/ 50 h 122"/>
                <a:gd name="T80" fmla="*/ 112 w 184"/>
                <a:gd name="T81" fmla="*/ 50 h 122"/>
                <a:gd name="T82" fmla="*/ 112 w 184"/>
                <a:gd name="T83" fmla="*/ 50 h 122"/>
                <a:gd name="T84" fmla="*/ 113 w 184"/>
                <a:gd name="T85" fmla="*/ 50 h 122"/>
                <a:gd name="T86" fmla="*/ 113 w 184"/>
                <a:gd name="T87" fmla="*/ 50 h 122"/>
                <a:gd name="T88" fmla="*/ 125 w 184"/>
                <a:gd name="T89" fmla="*/ 37 h 122"/>
                <a:gd name="T90" fmla="*/ 126 w 184"/>
                <a:gd name="T91" fmla="*/ 39 h 122"/>
                <a:gd name="T92" fmla="*/ 126 w 184"/>
                <a:gd name="T93" fmla="*/ 39 h 122"/>
                <a:gd name="T94" fmla="*/ 125 w 184"/>
                <a:gd name="T95" fmla="*/ 37 h 122"/>
                <a:gd name="T96" fmla="*/ 122 w 184"/>
                <a:gd name="T97" fmla="*/ 36 h 122"/>
                <a:gd name="T98" fmla="*/ 121 w 184"/>
                <a:gd name="T99" fmla="*/ 37 h 122"/>
                <a:gd name="T100" fmla="*/ 122 w 184"/>
                <a:gd name="T101" fmla="*/ 36 h 122"/>
                <a:gd name="T102" fmla="*/ 184 w 184"/>
                <a:gd name="T103" fmla="*/ 0 h 122"/>
                <a:gd name="T104" fmla="*/ 178 w 184"/>
                <a:gd name="T105" fmla="*/ 5 h 122"/>
                <a:gd name="T106" fmla="*/ 184 w 184"/>
                <a:gd name="T107" fmla="*/ 1 h 122"/>
                <a:gd name="T108" fmla="*/ 184 w 184"/>
                <a:gd name="T109" fmla="*/ 1 h 122"/>
                <a:gd name="T110" fmla="*/ 184 w 184"/>
                <a:gd name="T111" fmla="*/ 1 h 122"/>
                <a:gd name="T112" fmla="*/ 184 w 184"/>
                <a:gd name="T113" fmla="*/ 1 h 122"/>
                <a:gd name="T114" fmla="*/ 184 w 184"/>
                <a:gd name="T115" fmla="*/ 1 h 122"/>
                <a:gd name="T116" fmla="*/ 184 w 184"/>
                <a:gd name="T117" fmla="*/ 1 h 122"/>
                <a:gd name="T118" fmla="*/ 184 w 184"/>
                <a:gd name="T119" fmla="*/ 1 h 122"/>
                <a:gd name="T120" fmla="*/ 184 w 184"/>
                <a:gd name="T121" fmla="*/ 1 h 122"/>
                <a:gd name="T122" fmla="*/ 184 w 184"/>
                <a:gd name="T123" fmla="*/ 1 h 122"/>
                <a:gd name="T124" fmla="*/ 184 w 184"/>
                <a:gd name="T12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4" h="122">
                  <a:moveTo>
                    <a:pt x="17" y="71"/>
                  </a:moveTo>
                  <a:cubicBezTo>
                    <a:pt x="15" y="71"/>
                    <a:pt x="13" y="74"/>
                    <a:pt x="13" y="75"/>
                  </a:cubicBezTo>
                  <a:cubicBezTo>
                    <a:pt x="12" y="77"/>
                    <a:pt x="14" y="77"/>
                    <a:pt x="13" y="80"/>
                  </a:cubicBezTo>
                  <a:cubicBezTo>
                    <a:pt x="12" y="82"/>
                    <a:pt x="9" y="83"/>
                    <a:pt x="8" y="86"/>
                  </a:cubicBezTo>
                  <a:cubicBezTo>
                    <a:pt x="8" y="87"/>
                    <a:pt x="6" y="89"/>
                    <a:pt x="7" y="92"/>
                  </a:cubicBezTo>
                  <a:cubicBezTo>
                    <a:pt x="8" y="96"/>
                    <a:pt x="9" y="93"/>
                    <a:pt x="11" y="96"/>
                  </a:cubicBezTo>
                  <a:cubicBezTo>
                    <a:pt x="13" y="99"/>
                    <a:pt x="10" y="100"/>
                    <a:pt x="9" y="103"/>
                  </a:cubicBezTo>
                  <a:cubicBezTo>
                    <a:pt x="9" y="104"/>
                    <a:pt x="9" y="106"/>
                    <a:pt x="9" y="108"/>
                  </a:cubicBezTo>
                  <a:cubicBezTo>
                    <a:pt x="9" y="108"/>
                    <a:pt x="9" y="108"/>
                    <a:pt x="9" y="108"/>
                  </a:cubicBezTo>
                  <a:cubicBezTo>
                    <a:pt x="10" y="108"/>
                    <a:pt x="9" y="112"/>
                    <a:pt x="9" y="112"/>
                  </a:cubicBezTo>
                  <a:cubicBezTo>
                    <a:pt x="9" y="113"/>
                    <a:pt x="7" y="113"/>
                    <a:pt x="7" y="114"/>
                  </a:cubicBezTo>
                  <a:cubicBezTo>
                    <a:pt x="7" y="114"/>
                    <a:pt x="5" y="117"/>
                    <a:pt x="3" y="117"/>
                  </a:cubicBezTo>
                  <a:cubicBezTo>
                    <a:pt x="3" y="117"/>
                    <a:pt x="2" y="117"/>
                    <a:pt x="2" y="116"/>
                  </a:cubicBezTo>
                  <a:cubicBezTo>
                    <a:pt x="2" y="117"/>
                    <a:pt x="2" y="121"/>
                    <a:pt x="1" y="121"/>
                  </a:cubicBezTo>
                  <a:cubicBezTo>
                    <a:pt x="1" y="121"/>
                    <a:pt x="0" y="120"/>
                    <a:pt x="0" y="120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1" y="120"/>
                    <a:pt x="4" y="119"/>
                    <a:pt x="5" y="119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5" y="119"/>
                    <a:pt x="5" y="119"/>
                    <a:pt x="6" y="119"/>
                  </a:cubicBezTo>
                  <a:cubicBezTo>
                    <a:pt x="6" y="119"/>
                    <a:pt x="6" y="120"/>
                    <a:pt x="7" y="120"/>
                  </a:cubicBezTo>
                  <a:cubicBezTo>
                    <a:pt x="7" y="120"/>
                    <a:pt x="7" y="120"/>
                    <a:pt x="8" y="120"/>
                  </a:cubicBezTo>
                  <a:cubicBezTo>
                    <a:pt x="9" y="119"/>
                    <a:pt x="9" y="118"/>
                    <a:pt x="10" y="117"/>
                  </a:cubicBezTo>
                  <a:cubicBezTo>
                    <a:pt x="15" y="115"/>
                    <a:pt x="17" y="118"/>
                    <a:pt x="18" y="113"/>
                  </a:cubicBezTo>
                  <a:cubicBezTo>
                    <a:pt x="18" y="111"/>
                    <a:pt x="17" y="108"/>
                    <a:pt x="17" y="106"/>
                  </a:cubicBezTo>
                  <a:cubicBezTo>
                    <a:pt x="17" y="105"/>
                    <a:pt x="18" y="103"/>
                    <a:pt x="18" y="103"/>
                  </a:cubicBezTo>
                  <a:cubicBezTo>
                    <a:pt x="18" y="103"/>
                    <a:pt x="18" y="103"/>
                    <a:pt x="18" y="103"/>
                  </a:cubicBezTo>
                  <a:cubicBezTo>
                    <a:pt x="18" y="103"/>
                    <a:pt x="18" y="103"/>
                    <a:pt x="18" y="103"/>
                  </a:cubicBezTo>
                  <a:cubicBezTo>
                    <a:pt x="18" y="103"/>
                    <a:pt x="18" y="103"/>
                    <a:pt x="18" y="103"/>
                  </a:cubicBezTo>
                  <a:cubicBezTo>
                    <a:pt x="18" y="102"/>
                    <a:pt x="18" y="100"/>
                    <a:pt x="18" y="100"/>
                  </a:cubicBezTo>
                  <a:cubicBezTo>
                    <a:pt x="18" y="98"/>
                    <a:pt x="23" y="96"/>
                    <a:pt x="24" y="96"/>
                  </a:cubicBezTo>
                  <a:cubicBezTo>
                    <a:pt x="27" y="94"/>
                    <a:pt x="29" y="95"/>
                    <a:pt x="31" y="93"/>
                  </a:cubicBezTo>
                  <a:cubicBezTo>
                    <a:pt x="31" y="92"/>
                    <a:pt x="30" y="92"/>
                    <a:pt x="30" y="92"/>
                  </a:cubicBezTo>
                  <a:cubicBezTo>
                    <a:pt x="27" y="92"/>
                    <a:pt x="24" y="95"/>
                    <a:pt x="20" y="96"/>
                  </a:cubicBezTo>
                  <a:cubicBezTo>
                    <a:pt x="20" y="96"/>
                    <a:pt x="20" y="96"/>
                    <a:pt x="20" y="96"/>
                  </a:cubicBezTo>
                  <a:cubicBezTo>
                    <a:pt x="19" y="96"/>
                    <a:pt x="18" y="95"/>
                    <a:pt x="17" y="95"/>
                  </a:cubicBezTo>
                  <a:cubicBezTo>
                    <a:pt x="13" y="92"/>
                    <a:pt x="16" y="95"/>
                    <a:pt x="15" y="90"/>
                  </a:cubicBezTo>
                  <a:cubicBezTo>
                    <a:pt x="13" y="85"/>
                    <a:pt x="13" y="85"/>
                    <a:pt x="15" y="81"/>
                  </a:cubicBezTo>
                  <a:cubicBezTo>
                    <a:pt x="16" y="80"/>
                    <a:pt x="20" y="75"/>
                    <a:pt x="19" y="73"/>
                  </a:cubicBezTo>
                  <a:cubicBezTo>
                    <a:pt x="19" y="72"/>
                    <a:pt x="18" y="71"/>
                    <a:pt x="17" y="71"/>
                  </a:cubicBezTo>
                  <a:moveTo>
                    <a:pt x="113" y="50"/>
                  </a:moveTo>
                  <a:cubicBezTo>
                    <a:pt x="113" y="50"/>
                    <a:pt x="113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moveTo>
                    <a:pt x="125" y="37"/>
                  </a:moveTo>
                  <a:cubicBezTo>
                    <a:pt x="125" y="37"/>
                    <a:pt x="126" y="39"/>
                    <a:pt x="126" y="3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7" y="38"/>
                    <a:pt x="125" y="37"/>
                    <a:pt x="125" y="37"/>
                  </a:cubicBezTo>
                  <a:moveTo>
                    <a:pt x="122" y="36"/>
                  </a:moveTo>
                  <a:cubicBezTo>
                    <a:pt x="122" y="36"/>
                    <a:pt x="122" y="37"/>
                    <a:pt x="121" y="37"/>
                  </a:cubicBezTo>
                  <a:cubicBezTo>
                    <a:pt x="122" y="36"/>
                    <a:pt x="122" y="36"/>
                    <a:pt x="122" y="36"/>
                  </a:cubicBezTo>
                  <a:moveTo>
                    <a:pt x="184" y="0"/>
                  </a:moveTo>
                  <a:cubicBezTo>
                    <a:pt x="182" y="2"/>
                    <a:pt x="180" y="3"/>
                    <a:pt x="178" y="5"/>
                  </a:cubicBezTo>
                  <a:cubicBezTo>
                    <a:pt x="180" y="4"/>
                    <a:pt x="183" y="4"/>
                    <a:pt x="184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4" y="0"/>
                    <a:pt x="184" y="0"/>
                    <a:pt x="184" y="0"/>
                  </a:cubicBezTo>
                </a:path>
              </a:pathLst>
            </a:custGeom>
            <a:solidFill>
              <a:srgbClr val="79C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36" name="Freeform 533"/>
            <p:cNvSpPr>
              <a:spLocks noEditPoints="1"/>
            </p:cNvSpPr>
            <p:nvPr/>
          </p:nvSpPr>
          <p:spPr bwMode="auto">
            <a:xfrm>
              <a:off x="3267075" y="3787775"/>
              <a:ext cx="306387" cy="176212"/>
            </a:xfrm>
            <a:custGeom>
              <a:avLst/>
              <a:gdLst>
                <a:gd name="T0" fmla="*/ 47 w 103"/>
                <a:gd name="T1" fmla="*/ 44 h 59"/>
                <a:gd name="T2" fmla="*/ 47 w 103"/>
                <a:gd name="T3" fmla="*/ 44 h 59"/>
                <a:gd name="T4" fmla="*/ 47 w 103"/>
                <a:gd name="T5" fmla="*/ 44 h 59"/>
                <a:gd name="T6" fmla="*/ 47 w 103"/>
                <a:gd name="T7" fmla="*/ 44 h 59"/>
                <a:gd name="T8" fmla="*/ 47 w 103"/>
                <a:gd name="T9" fmla="*/ 44 h 59"/>
                <a:gd name="T10" fmla="*/ 47 w 103"/>
                <a:gd name="T11" fmla="*/ 47 h 59"/>
                <a:gd name="T12" fmla="*/ 46 w 103"/>
                <a:gd name="T13" fmla="*/ 51 h 59"/>
                <a:gd name="T14" fmla="*/ 52 w 103"/>
                <a:gd name="T15" fmla="*/ 48 h 59"/>
                <a:gd name="T16" fmla="*/ 55 w 103"/>
                <a:gd name="T17" fmla="*/ 47 h 59"/>
                <a:gd name="T18" fmla="*/ 55 w 103"/>
                <a:gd name="T19" fmla="*/ 52 h 59"/>
                <a:gd name="T20" fmla="*/ 63 w 103"/>
                <a:gd name="T21" fmla="*/ 50 h 59"/>
                <a:gd name="T22" fmla="*/ 72 w 103"/>
                <a:gd name="T23" fmla="*/ 50 h 59"/>
                <a:gd name="T24" fmla="*/ 63 w 103"/>
                <a:gd name="T25" fmla="*/ 40 h 59"/>
                <a:gd name="T26" fmla="*/ 60 w 103"/>
                <a:gd name="T27" fmla="*/ 41 h 59"/>
                <a:gd name="T28" fmla="*/ 59 w 103"/>
                <a:gd name="T29" fmla="*/ 42 h 59"/>
                <a:gd name="T30" fmla="*/ 56 w 103"/>
                <a:gd name="T31" fmla="*/ 43 h 59"/>
                <a:gd name="T32" fmla="*/ 54 w 103"/>
                <a:gd name="T33" fmla="*/ 40 h 59"/>
                <a:gd name="T34" fmla="*/ 53 w 103"/>
                <a:gd name="T35" fmla="*/ 38 h 59"/>
                <a:gd name="T36" fmla="*/ 65 w 103"/>
                <a:gd name="T37" fmla="*/ 32 h 59"/>
                <a:gd name="T38" fmla="*/ 61 w 103"/>
                <a:gd name="T39" fmla="*/ 35 h 59"/>
                <a:gd name="T40" fmla="*/ 61 w 103"/>
                <a:gd name="T41" fmla="*/ 38 h 59"/>
                <a:gd name="T42" fmla="*/ 64 w 103"/>
                <a:gd name="T43" fmla="*/ 35 h 59"/>
                <a:gd name="T44" fmla="*/ 94 w 103"/>
                <a:gd name="T45" fmla="*/ 28 h 59"/>
                <a:gd name="T46" fmla="*/ 86 w 103"/>
                <a:gd name="T47" fmla="*/ 33 h 59"/>
                <a:gd name="T48" fmla="*/ 92 w 103"/>
                <a:gd name="T49" fmla="*/ 52 h 59"/>
                <a:gd name="T50" fmla="*/ 99 w 103"/>
                <a:gd name="T51" fmla="*/ 59 h 59"/>
                <a:gd name="T52" fmla="*/ 100 w 103"/>
                <a:gd name="T53" fmla="*/ 50 h 59"/>
                <a:gd name="T54" fmla="*/ 98 w 103"/>
                <a:gd name="T55" fmla="*/ 47 h 59"/>
                <a:gd name="T56" fmla="*/ 100 w 103"/>
                <a:gd name="T57" fmla="*/ 46 h 59"/>
                <a:gd name="T58" fmla="*/ 101 w 103"/>
                <a:gd name="T59" fmla="*/ 46 h 59"/>
                <a:gd name="T60" fmla="*/ 97 w 103"/>
                <a:gd name="T61" fmla="*/ 45 h 59"/>
                <a:gd name="T62" fmla="*/ 93 w 103"/>
                <a:gd name="T63" fmla="*/ 39 h 59"/>
                <a:gd name="T64" fmla="*/ 92 w 103"/>
                <a:gd name="T65" fmla="*/ 35 h 59"/>
                <a:gd name="T66" fmla="*/ 94 w 103"/>
                <a:gd name="T67" fmla="*/ 28 h 59"/>
                <a:gd name="T68" fmla="*/ 0 w 103"/>
                <a:gd name="T69" fmla="*/ 1 h 59"/>
                <a:gd name="T70" fmla="*/ 3 w 103"/>
                <a:gd name="T71" fmla="*/ 10 h 59"/>
                <a:gd name="T72" fmla="*/ 3 w 103"/>
                <a:gd name="T73" fmla="*/ 13 h 59"/>
                <a:gd name="T74" fmla="*/ 3 w 103"/>
                <a:gd name="T75" fmla="*/ 16 h 59"/>
                <a:gd name="T76" fmla="*/ 4 w 103"/>
                <a:gd name="T77" fmla="*/ 17 h 59"/>
                <a:gd name="T78" fmla="*/ 5 w 103"/>
                <a:gd name="T79" fmla="*/ 17 h 59"/>
                <a:gd name="T80" fmla="*/ 5 w 103"/>
                <a:gd name="T81" fmla="*/ 11 h 59"/>
                <a:gd name="T82" fmla="*/ 0 w 103"/>
                <a:gd name="T8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3" h="59">
                  <a:moveTo>
                    <a:pt x="52" y="36"/>
                  </a:moveTo>
                  <a:cubicBezTo>
                    <a:pt x="48" y="36"/>
                    <a:pt x="49" y="43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5"/>
                    <a:pt x="47" y="47"/>
                  </a:cubicBezTo>
                  <a:cubicBezTo>
                    <a:pt x="46" y="49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3"/>
                    <a:pt x="48" y="54"/>
                    <a:pt x="50" y="54"/>
                  </a:cubicBezTo>
                  <a:cubicBezTo>
                    <a:pt x="51" y="52"/>
                    <a:pt x="51" y="50"/>
                    <a:pt x="52" y="48"/>
                  </a:cubicBezTo>
                  <a:cubicBezTo>
                    <a:pt x="52" y="48"/>
                    <a:pt x="53" y="47"/>
                    <a:pt x="54" y="47"/>
                  </a:cubicBezTo>
                  <a:cubicBezTo>
                    <a:pt x="54" y="47"/>
                    <a:pt x="54" y="47"/>
                    <a:pt x="55" y="47"/>
                  </a:cubicBezTo>
                  <a:cubicBezTo>
                    <a:pt x="56" y="48"/>
                    <a:pt x="56" y="49"/>
                    <a:pt x="56" y="50"/>
                  </a:cubicBezTo>
                  <a:cubicBezTo>
                    <a:pt x="55" y="51"/>
                    <a:pt x="55" y="51"/>
                    <a:pt x="55" y="52"/>
                  </a:cubicBezTo>
                  <a:cubicBezTo>
                    <a:pt x="57" y="51"/>
                    <a:pt x="58" y="50"/>
                    <a:pt x="61" y="50"/>
                  </a:cubicBezTo>
                  <a:cubicBezTo>
                    <a:pt x="62" y="50"/>
                    <a:pt x="62" y="50"/>
                    <a:pt x="63" y="50"/>
                  </a:cubicBezTo>
                  <a:cubicBezTo>
                    <a:pt x="65" y="50"/>
                    <a:pt x="67" y="51"/>
                    <a:pt x="68" y="51"/>
                  </a:cubicBezTo>
                  <a:cubicBezTo>
                    <a:pt x="70" y="51"/>
                    <a:pt x="71" y="50"/>
                    <a:pt x="72" y="50"/>
                  </a:cubicBezTo>
                  <a:cubicBezTo>
                    <a:pt x="75" y="47"/>
                    <a:pt x="74" y="46"/>
                    <a:pt x="71" y="44"/>
                  </a:cubicBezTo>
                  <a:cubicBezTo>
                    <a:pt x="70" y="43"/>
                    <a:pt x="65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2" y="40"/>
                    <a:pt x="61" y="40"/>
                    <a:pt x="60" y="41"/>
                  </a:cubicBezTo>
                  <a:cubicBezTo>
                    <a:pt x="59" y="42"/>
                    <a:pt x="59" y="42"/>
                    <a:pt x="59" y="42"/>
                  </a:cubicBezTo>
                  <a:cubicBezTo>
                    <a:pt x="59" y="42"/>
                    <a:pt x="59" y="42"/>
                    <a:pt x="59" y="42"/>
                  </a:cubicBezTo>
                  <a:cubicBezTo>
                    <a:pt x="58" y="43"/>
                    <a:pt x="58" y="44"/>
                    <a:pt x="57" y="44"/>
                  </a:cubicBezTo>
                  <a:cubicBezTo>
                    <a:pt x="57" y="44"/>
                    <a:pt x="56" y="44"/>
                    <a:pt x="56" y="43"/>
                  </a:cubicBezTo>
                  <a:cubicBezTo>
                    <a:pt x="55" y="43"/>
                    <a:pt x="55" y="42"/>
                    <a:pt x="55" y="41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9"/>
                    <a:pt x="52" y="39"/>
                    <a:pt x="55" y="37"/>
                  </a:cubicBezTo>
                  <a:cubicBezTo>
                    <a:pt x="54" y="38"/>
                    <a:pt x="54" y="38"/>
                    <a:pt x="53" y="38"/>
                  </a:cubicBezTo>
                  <a:cubicBezTo>
                    <a:pt x="52" y="38"/>
                    <a:pt x="51" y="37"/>
                    <a:pt x="52" y="36"/>
                  </a:cubicBezTo>
                  <a:moveTo>
                    <a:pt x="65" y="32"/>
                  </a:moveTo>
                  <a:cubicBezTo>
                    <a:pt x="64" y="33"/>
                    <a:pt x="62" y="34"/>
                    <a:pt x="61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1" y="36"/>
                    <a:pt x="60" y="37"/>
                    <a:pt x="60" y="38"/>
                  </a:cubicBezTo>
                  <a:cubicBezTo>
                    <a:pt x="60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4" y="37"/>
                    <a:pt x="63" y="36"/>
                    <a:pt x="64" y="35"/>
                  </a:cubicBezTo>
                  <a:cubicBezTo>
                    <a:pt x="63" y="34"/>
                    <a:pt x="64" y="33"/>
                    <a:pt x="65" y="32"/>
                  </a:cubicBezTo>
                  <a:moveTo>
                    <a:pt x="94" y="28"/>
                  </a:moveTo>
                  <a:cubicBezTo>
                    <a:pt x="92" y="28"/>
                    <a:pt x="90" y="29"/>
                    <a:pt x="90" y="29"/>
                  </a:cubicBezTo>
                  <a:cubicBezTo>
                    <a:pt x="89" y="29"/>
                    <a:pt x="86" y="33"/>
                    <a:pt x="86" y="33"/>
                  </a:cubicBezTo>
                  <a:cubicBezTo>
                    <a:pt x="84" y="36"/>
                    <a:pt x="85" y="39"/>
                    <a:pt x="87" y="42"/>
                  </a:cubicBezTo>
                  <a:cubicBezTo>
                    <a:pt x="90" y="46"/>
                    <a:pt x="92" y="46"/>
                    <a:pt x="92" y="52"/>
                  </a:cubicBezTo>
                  <a:cubicBezTo>
                    <a:pt x="93" y="56"/>
                    <a:pt x="91" y="57"/>
                    <a:pt x="97" y="58"/>
                  </a:cubicBezTo>
                  <a:cubicBezTo>
                    <a:pt x="98" y="58"/>
                    <a:pt x="98" y="59"/>
                    <a:pt x="99" y="59"/>
                  </a:cubicBezTo>
                  <a:cubicBezTo>
                    <a:pt x="102" y="59"/>
                    <a:pt x="103" y="57"/>
                    <a:pt x="102" y="53"/>
                  </a:cubicBezTo>
                  <a:cubicBezTo>
                    <a:pt x="101" y="51"/>
                    <a:pt x="99" y="52"/>
                    <a:pt x="100" y="50"/>
                  </a:cubicBezTo>
                  <a:cubicBezTo>
                    <a:pt x="100" y="50"/>
                    <a:pt x="100" y="50"/>
                    <a:pt x="99" y="50"/>
                  </a:cubicBezTo>
                  <a:cubicBezTo>
                    <a:pt x="98" y="50"/>
                    <a:pt x="98" y="48"/>
                    <a:pt x="98" y="47"/>
                  </a:cubicBezTo>
                  <a:cubicBezTo>
                    <a:pt x="98" y="46"/>
                    <a:pt x="99" y="46"/>
                    <a:pt x="99" y="46"/>
                  </a:cubicBezTo>
                  <a:cubicBezTo>
                    <a:pt x="99" y="46"/>
                    <a:pt x="100" y="46"/>
                    <a:pt x="100" y="46"/>
                  </a:cubicBezTo>
                  <a:cubicBezTo>
                    <a:pt x="100" y="46"/>
                    <a:pt x="100" y="46"/>
                    <a:pt x="100" y="46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102" y="45"/>
                    <a:pt x="100" y="43"/>
                    <a:pt x="99" y="43"/>
                  </a:cubicBezTo>
                  <a:cubicBezTo>
                    <a:pt x="100" y="43"/>
                    <a:pt x="98" y="45"/>
                    <a:pt x="97" y="45"/>
                  </a:cubicBezTo>
                  <a:cubicBezTo>
                    <a:pt x="97" y="45"/>
                    <a:pt x="96" y="44"/>
                    <a:pt x="97" y="41"/>
                  </a:cubicBezTo>
                  <a:cubicBezTo>
                    <a:pt x="95" y="41"/>
                    <a:pt x="94" y="40"/>
                    <a:pt x="93" y="39"/>
                  </a:cubicBezTo>
                  <a:cubicBezTo>
                    <a:pt x="92" y="39"/>
                    <a:pt x="89" y="35"/>
                    <a:pt x="91" y="35"/>
                  </a:cubicBezTo>
                  <a:cubicBezTo>
                    <a:pt x="91" y="35"/>
                    <a:pt x="92" y="35"/>
                    <a:pt x="92" y="35"/>
                  </a:cubicBezTo>
                  <a:cubicBezTo>
                    <a:pt x="90" y="31"/>
                    <a:pt x="96" y="33"/>
                    <a:pt x="96" y="31"/>
                  </a:cubicBezTo>
                  <a:cubicBezTo>
                    <a:pt x="97" y="29"/>
                    <a:pt x="95" y="28"/>
                    <a:pt x="94" y="28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8"/>
                    <a:pt x="3" y="10"/>
                    <a:pt x="3" y="10"/>
                  </a:cubicBezTo>
                  <a:cubicBezTo>
                    <a:pt x="3" y="11"/>
                    <a:pt x="3" y="12"/>
                    <a:pt x="2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4" y="16"/>
                    <a:pt x="4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5" y="11"/>
                    <a:pt x="5" y="11"/>
                  </a:cubicBezTo>
                  <a:cubicBezTo>
                    <a:pt x="5" y="11"/>
                    <a:pt x="6" y="11"/>
                    <a:pt x="6" y="9"/>
                  </a:cubicBezTo>
                  <a:cubicBezTo>
                    <a:pt x="5" y="6"/>
                    <a:pt x="2" y="2"/>
                    <a:pt x="0" y="0"/>
                  </a:cubicBezTo>
                </a:path>
              </a:pathLst>
            </a:custGeom>
            <a:solidFill>
              <a:srgbClr val="79C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37" name="Freeform 534"/>
            <p:cNvSpPr/>
            <p:nvPr/>
          </p:nvSpPr>
          <p:spPr bwMode="auto">
            <a:xfrm>
              <a:off x="3300413" y="3927475"/>
              <a:ext cx="163512" cy="128587"/>
            </a:xfrm>
            <a:custGeom>
              <a:avLst/>
              <a:gdLst>
                <a:gd name="T0" fmla="*/ 3 w 55"/>
                <a:gd name="T1" fmla="*/ 1 h 43"/>
                <a:gd name="T2" fmla="*/ 17 w 55"/>
                <a:gd name="T3" fmla="*/ 14 h 43"/>
                <a:gd name="T4" fmla="*/ 16 w 55"/>
                <a:gd name="T5" fmla="*/ 16 h 43"/>
                <a:gd name="T6" fmla="*/ 14 w 55"/>
                <a:gd name="T7" fmla="*/ 16 h 43"/>
                <a:gd name="T8" fmla="*/ 15 w 55"/>
                <a:gd name="T9" fmla="*/ 20 h 43"/>
                <a:gd name="T10" fmla="*/ 12 w 55"/>
                <a:gd name="T11" fmla="*/ 27 h 43"/>
                <a:gd name="T12" fmla="*/ 9 w 55"/>
                <a:gd name="T13" fmla="*/ 22 h 43"/>
                <a:gd name="T14" fmla="*/ 8 w 55"/>
                <a:gd name="T15" fmla="*/ 15 h 43"/>
                <a:gd name="T16" fmla="*/ 0 w 55"/>
                <a:gd name="T17" fmla="*/ 10 h 43"/>
                <a:gd name="T18" fmla="*/ 4 w 55"/>
                <a:gd name="T19" fmla="*/ 27 h 43"/>
                <a:gd name="T20" fmla="*/ 5 w 55"/>
                <a:gd name="T21" fmla="*/ 28 h 43"/>
                <a:gd name="T22" fmla="*/ 5 w 55"/>
                <a:gd name="T23" fmla="*/ 29 h 43"/>
                <a:gd name="T24" fmla="*/ 5 w 55"/>
                <a:gd name="T25" fmla="*/ 36 h 43"/>
                <a:gd name="T26" fmla="*/ 10 w 55"/>
                <a:gd name="T27" fmla="*/ 38 h 43"/>
                <a:gd name="T28" fmla="*/ 12 w 55"/>
                <a:gd name="T29" fmla="*/ 38 h 43"/>
                <a:gd name="T30" fmla="*/ 20 w 55"/>
                <a:gd name="T31" fmla="*/ 41 h 43"/>
                <a:gd name="T32" fmla="*/ 24 w 55"/>
                <a:gd name="T33" fmla="*/ 43 h 43"/>
                <a:gd name="T34" fmla="*/ 24 w 55"/>
                <a:gd name="T35" fmla="*/ 39 h 43"/>
                <a:gd name="T36" fmla="*/ 22 w 55"/>
                <a:gd name="T37" fmla="*/ 39 h 43"/>
                <a:gd name="T38" fmla="*/ 26 w 55"/>
                <a:gd name="T39" fmla="*/ 29 h 43"/>
                <a:gd name="T40" fmla="*/ 29 w 55"/>
                <a:gd name="T41" fmla="*/ 29 h 43"/>
                <a:gd name="T42" fmla="*/ 27 w 55"/>
                <a:gd name="T43" fmla="*/ 35 h 43"/>
                <a:gd name="T44" fmla="*/ 36 w 55"/>
                <a:gd name="T45" fmla="*/ 36 h 43"/>
                <a:gd name="T46" fmla="*/ 42 w 55"/>
                <a:gd name="T47" fmla="*/ 37 h 43"/>
                <a:gd name="T48" fmla="*/ 48 w 55"/>
                <a:gd name="T49" fmla="*/ 35 h 43"/>
                <a:gd name="T50" fmla="*/ 52 w 55"/>
                <a:gd name="T51" fmla="*/ 35 h 43"/>
                <a:gd name="T52" fmla="*/ 55 w 55"/>
                <a:gd name="T53" fmla="*/ 25 h 43"/>
                <a:gd name="T54" fmla="*/ 48 w 55"/>
                <a:gd name="T55" fmla="*/ 22 h 43"/>
                <a:gd name="T56" fmla="*/ 46 w 55"/>
                <a:gd name="T57" fmla="*/ 21 h 43"/>
                <a:gd name="T58" fmla="*/ 44 w 55"/>
                <a:gd name="T59" fmla="*/ 21 h 43"/>
                <a:gd name="T60" fmla="*/ 42 w 55"/>
                <a:gd name="T61" fmla="*/ 23 h 43"/>
                <a:gd name="T62" fmla="*/ 37 w 55"/>
                <a:gd name="T63" fmla="*/ 20 h 43"/>
                <a:gd name="T64" fmla="*/ 32 w 55"/>
                <a:gd name="T65" fmla="*/ 26 h 43"/>
                <a:gd name="T66" fmla="*/ 31 w 55"/>
                <a:gd name="T67" fmla="*/ 23 h 43"/>
                <a:gd name="T68" fmla="*/ 33 w 55"/>
                <a:gd name="T69" fmla="*/ 11 h 43"/>
                <a:gd name="T70" fmla="*/ 28 w 55"/>
                <a:gd name="T71" fmla="*/ 11 h 43"/>
                <a:gd name="T72" fmla="*/ 26 w 55"/>
                <a:gd name="T73" fmla="*/ 13 h 43"/>
                <a:gd name="T74" fmla="*/ 30 w 55"/>
                <a:gd name="T75" fmla="*/ 18 h 43"/>
                <a:gd name="T76" fmla="*/ 28 w 55"/>
                <a:gd name="T77" fmla="*/ 22 h 43"/>
                <a:gd name="T78" fmla="*/ 26 w 55"/>
                <a:gd name="T79" fmla="*/ 24 h 43"/>
                <a:gd name="T80" fmla="*/ 18 w 55"/>
                <a:gd name="T81" fmla="*/ 10 h 43"/>
                <a:gd name="T82" fmla="*/ 10 w 55"/>
                <a:gd name="T83" fmla="*/ 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5" h="43">
                  <a:moveTo>
                    <a:pt x="3" y="0"/>
                  </a:moveTo>
                  <a:cubicBezTo>
                    <a:pt x="3" y="0"/>
                    <a:pt x="3" y="0"/>
                    <a:pt x="3" y="1"/>
                  </a:cubicBezTo>
                  <a:cubicBezTo>
                    <a:pt x="1" y="3"/>
                    <a:pt x="9" y="9"/>
                    <a:pt x="10" y="10"/>
                  </a:cubicBezTo>
                  <a:cubicBezTo>
                    <a:pt x="12" y="11"/>
                    <a:pt x="16" y="12"/>
                    <a:pt x="17" y="14"/>
                  </a:cubicBezTo>
                  <a:cubicBezTo>
                    <a:pt x="18" y="16"/>
                    <a:pt x="18" y="16"/>
                    <a:pt x="17" y="16"/>
                  </a:cubicBezTo>
                  <a:cubicBezTo>
                    <a:pt x="17" y="16"/>
                    <a:pt x="17" y="16"/>
                    <a:pt x="16" y="16"/>
                  </a:cubicBezTo>
                  <a:cubicBezTo>
                    <a:pt x="16" y="16"/>
                    <a:pt x="15" y="16"/>
                    <a:pt x="15" y="16"/>
                  </a:cubicBezTo>
                  <a:cubicBezTo>
                    <a:pt x="15" y="16"/>
                    <a:pt x="14" y="16"/>
                    <a:pt x="14" y="16"/>
                  </a:cubicBezTo>
                  <a:cubicBezTo>
                    <a:pt x="14" y="17"/>
                    <a:pt x="16" y="17"/>
                    <a:pt x="15" y="17"/>
                  </a:cubicBezTo>
                  <a:cubicBezTo>
                    <a:pt x="15" y="18"/>
                    <a:pt x="15" y="19"/>
                    <a:pt x="15" y="20"/>
                  </a:cubicBezTo>
                  <a:cubicBezTo>
                    <a:pt x="15" y="21"/>
                    <a:pt x="13" y="25"/>
                    <a:pt x="13" y="25"/>
                  </a:cubicBezTo>
                  <a:cubicBezTo>
                    <a:pt x="12" y="26"/>
                    <a:pt x="12" y="27"/>
                    <a:pt x="12" y="27"/>
                  </a:cubicBezTo>
                  <a:cubicBezTo>
                    <a:pt x="12" y="27"/>
                    <a:pt x="11" y="27"/>
                    <a:pt x="9" y="26"/>
                  </a:cubicBezTo>
                  <a:cubicBezTo>
                    <a:pt x="6" y="24"/>
                    <a:pt x="6" y="24"/>
                    <a:pt x="9" y="22"/>
                  </a:cubicBezTo>
                  <a:cubicBezTo>
                    <a:pt x="11" y="21"/>
                    <a:pt x="14" y="22"/>
                    <a:pt x="12" y="18"/>
                  </a:cubicBezTo>
                  <a:cubicBezTo>
                    <a:pt x="11" y="16"/>
                    <a:pt x="10" y="16"/>
                    <a:pt x="8" y="15"/>
                  </a:cubicBezTo>
                  <a:cubicBezTo>
                    <a:pt x="6" y="14"/>
                    <a:pt x="3" y="13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6"/>
                    <a:pt x="4" y="26"/>
                  </a:cubicBezTo>
                  <a:cubicBezTo>
                    <a:pt x="5" y="26"/>
                    <a:pt x="5" y="27"/>
                    <a:pt x="5" y="2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5" y="33"/>
                    <a:pt x="5" y="35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6" y="37"/>
                    <a:pt x="8" y="38"/>
                    <a:pt x="8" y="38"/>
                  </a:cubicBezTo>
                  <a:cubicBezTo>
                    <a:pt x="9" y="38"/>
                    <a:pt x="9" y="38"/>
                    <a:pt x="10" y="38"/>
                  </a:cubicBezTo>
                  <a:cubicBezTo>
                    <a:pt x="10" y="38"/>
                    <a:pt x="11" y="38"/>
                    <a:pt x="11" y="38"/>
                  </a:cubicBezTo>
                  <a:cubicBezTo>
                    <a:pt x="11" y="38"/>
                    <a:pt x="12" y="38"/>
                    <a:pt x="12" y="38"/>
                  </a:cubicBezTo>
                  <a:cubicBezTo>
                    <a:pt x="13" y="38"/>
                    <a:pt x="14" y="38"/>
                    <a:pt x="14" y="38"/>
                  </a:cubicBezTo>
                  <a:cubicBezTo>
                    <a:pt x="16" y="39"/>
                    <a:pt x="17" y="40"/>
                    <a:pt x="20" y="41"/>
                  </a:cubicBezTo>
                  <a:cubicBezTo>
                    <a:pt x="20" y="41"/>
                    <a:pt x="23" y="43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6" y="41"/>
                    <a:pt x="24" y="41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3" y="39"/>
                  </a:cubicBezTo>
                  <a:cubicBezTo>
                    <a:pt x="23" y="39"/>
                    <a:pt x="23" y="39"/>
                    <a:pt x="22" y="39"/>
                  </a:cubicBezTo>
                  <a:cubicBezTo>
                    <a:pt x="21" y="38"/>
                    <a:pt x="21" y="37"/>
                    <a:pt x="22" y="36"/>
                  </a:cubicBezTo>
                  <a:cubicBezTo>
                    <a:pt x="23" y="34"/>
                    <a:pt x="25" y="31"/>
                    <a:pt x="26" y="29"/>
                  </a:cubicBezTo>
                  <a:cubicBezTo>
                    <a:pt x="27" y="29"/>
                    <a:pt x="27" y="28"/>
                    <a:pt x="28" y="28"/>
                  </a:cubicBezTo>
                  <a:cubicBezTo>
                    <a:pt x="28" y="28"/>
                    <a:pt x="29" y="29"/>
                    <a:pt x="29" y="29"/>
                  </a:cubicBezTo>
                  <a:cubicBezTo>
                    <a:pt x="30" y="29"/>
                    <a:pt x="30" y="31"/>
                    <a:pt x="30" y="31"/>
                  </a:cubicBezTo>
                  <a:cubicBezTo>
                    <a:pt x="29" y="33"/>
                    <a:pt x="28" y="34"/>
                    <a:pt x="27" y="35"/>
                  </a:cubicBezTo>
                  <a:cubicBezTo>
                    <a:pt x="28" y="35"/>
                    <a:pt x="28" y="35"/>
                    <a:pt x="29" y="35"/>
                  </a:cubicBezTo>
                  <a:cubicBezTo>
                    <a:pt x="31" y="35"/>
                    <a:pt x="33" y="36"/>
                    <a:pt x="36" y="36"/>
                  </a:cubicBezTo>
                  <a:cubicBezTo>
                    <a:pt x="37" y="36"/>
                    <a:pt x="40" y="37"/>
                    <a:pt x="41" y="3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4" y="37"/>
                    <a:pt x="46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9" y="35"/>
                    <a:pt x="49" y="35"/>
                    <a:pt x="50" y="35"/>
                  </a:cubicBezTo>
                  <a:cubicBezTo>
                    <a:pt x="51" y="35"/>
                    <a:pt x="51" y="35"/>
                    <a:pt x="52" y="35"/>
                  </a:cubicBezTo>
                  <a:cubicBezTo>
                    <a:pt x="53" y="35"/>
                    <a:pt x="53" y="35"/>
                    <a:pt x="54" y="34"/>
                  </a:cubicBezTo>
                  <a:cubicBezTo>
                    <a:pt x="55" y="33"/>
                    <a:pt x="55" y="27"/>
                    <a:pt x="55" y="25"/>
                  </a:cubicBezTo>
                  <a:cubicBezTo>
                    <a:pt x="55" y="23"/>
                    <a:pt x="54" y="20"/>
                    <a:pt x="54" y="19"/>
                  </a:cubicBezTo>
                  <a:cubicBezTo>
                    <a:pt x="53" y="20"/>
                    <a:pt x="49" y="22"/>
                    <a:pt x="48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7" y="22"/>
                    <a:pt x="47" y="21"/>
                    <a:pt x="46" y="21"/>
                  </a:cubicBezTo>
                  <a:cubicBezTo>
                    <a:pt x="46" y="21"/>
                    <a:pt x="45" y="21"/>
                    <a:pt x="45" y="21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21"/>
                    <a:pt x="44" y="23"/>
                    <a:pt x="43" y="23"/>
                  </a:cubicBezTo>
                  <a:cubicBezTo>
                    <a:pt x="43" y="23"/>
                    <a:pt x="43" y="23"/>
                    <a:pt x="42" y="23"/>
                  </a:cubicBezTo>
                  <a:cubicBezTo>
                    <a:pt x="42" y="23"/>
                    <a:pt x="41" y="22"/>
                    <a:pt x="40" y="22"/>
                  </a:cubicBezTo>
                  <a:cubicBezTo>
                    <a:pt x="39" y="22"/>
                    <a:pt x="38" y="21"/>
                    <a:pt x="37" y="20"/>
                  </a:cubicBezTo>
                  <a:cubicBezTo>
                    <a:pt x="36" y="21"/>
                    <a:pt x="35" y="23"/>
                    <a:pt x="34" y="25"/>
                  </a:cubicBezTo>
                  <a:cubicBezTo>
                    <a:pt x="34" y="25"/>
                    <a:pt x="33" y="26"/>
                    <a:pt x="32" y="26"/>
                  </a:cubicBezTo>
                  <a:cubicBezTo>
                    <a:pt x="32" y="26"/>
                    <a:pt x="32" y="25"/>
                    <a:pt x="31" y="25"/>
                  </a:cubicBezTo>
                  <a:cubicBezTo>
                    <a:pt x="30" y="25"/>
                    <a:pt x="30" y="24"/>
                    <a:pt x="31" y="23"/>
                  </a:cubicBezTo>
                  <a:cubicBezTo>
                    <a:pt x="32" y="20"/>
                    <a:pt x="33" y="18"/>
                    <a:pt x="34" y="16"/>
                  </a:cubicBezTo>
                  <a:cubicBezTo>
                    <a:pt x="33" y="14"/>
                    <a:pt x="32" y="12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1"/>
                    <a:pt x="29" y="11"/>
                    <a:pt x="28" y="11"/>
                  </a:cubicBezTo>
                  <a:cubicBezTo>
                    <a:pt x="28" y="11"/>
                    <a:pt x="29" y="12"/>
                    <a:pt x="28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9"/>
                    <a:pt x="29" y="22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8" y="24"/>
                    <a:pt x="27" y="24"/>
                    <a:pt x="26" y="24"/>
                  </a:cubicBezTo>
                  <a:cubicBezTo>
                    <a:pt x="24" y="23"/>
                    <a:pt x="25" y="21"/>
                    <a:pt x="23" y="19"/>
                  </a:cubicBezTo>
                  <a:cubicBezTo>
                    <a:pt x="21" y="17"/>
                    <a:pt x="17" y="14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10"/>
                    <a:pt x="13" y="8"/>
                    <a:pt x="10" y="5"/>
                  </a:cubicBezTo>
                  <a:cubicBezTo>
                    <a:pt x="7" y="3"/>
                    <a:pt x="4" y="0"/>
                    <a:pt x="3" y="0"/>
                  </a:cubicBezTo>
                </a:path>
              </a:pathLst>
            </a:custGeom>
            <a:solidFill>
              <a:srgbClr val="79C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38" name="Freeform 535"/>
            <p:cNvSpPr/>
            <p:nvPr/>
          </p:nvSpPr>
          <p:spPr bwMode="auto">
            <a:xfrm>
              <a:off x="3460750" y="4256088"/>
              <a:ext cx="641350" cy="581025"/>
            </a:xfrm>
            <a:custGeom>
              <a:avLst/>
              <a:gdLst>
                <a:gd name="T0" fmla="*/ 333 w 404"/>
                <a:gd name="T1" fmla="*/ 0 h 366"/>
                <a:gd name="T2" fmla="*/ 333 w 404"/>
                <a:gd name="T3" fmla="*/ 0 h 366"/>
                <a:gd name="T4" fmla="*/ 397 w 404"/>
                <a:gd name="T5" fmla="*/ 332 h 366"/>
                <a:gd name="T6" fmla="*/ 0 w 404"/>
                <a:gd name="T7" fmla="*/ 332 h 366"/>
                <a:gd name="T8" fmla="*/ 8 w 404"/>
                <a:gd name="T9" fmla="*/ 366 h 366"/>
                <a:gd name="T10" fmla="*/ 404 w 404"/>
                <a:gd name="T11" fmla="*/ 366 h 366"/>
                <a:gd name="T12" fmla="*/ 397 w 404"/>
                <a:gd name="T13" fmla="*/ 332 h 366"/>
                <a:gd name="T14" fmla="*/ 397 w 404"/>
                <a:gd name="T15" fmla="*/ 332 h 366"/>
                <a:gd name="T16" fmla="*/ 333 w 404"/>
                <a:gd name="T17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4" h="366">
                  <a:moveTo>
                    <a:pt x="333" y="0"/>
                  </a:moveTo>
                  <a:lnTo>
                    <a:pt x="333" y="0"/>
                  </a:lnTo>
                  <a:lnTo>
                    <a:pt x="397" y="332"/>
                  </a:lnTo>
                  <a:lnTo>
                    <a:pt x="0" y="332"/>
                  </a:lnTo>
                  <a:lnTo>
                    <a:pt x="8" y="366"/>
                  </a:lnTo>
                  <a:lnTo>
                    <a:pt x="404" y="366"/>
                  </a:lnTo>
                  <a:lnTo>
                    <a:pt x="397" y="332"/>
                  </a:lnTo>
                  <a:lnTo>
                    <a:pt x="397" y="332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EF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39" name="Freeform 536"/>
            <p:cNvSpPr/>
            <p:nvPr/>
          </p:nvSpPr>
          <p:spPr bwMode="auto">
            <a:xfrm>
              <a:off x="3460750" y="4256088"/>
              <a:ext cx="641350" cy="581025"/>
            </a:xfrm>
            <a:custGeom>
              <a:avLst/>
              <a:gdLst>
                <a:gd name="T0" fmla="*/ 333 w 404"/>
                <a:gd name="T1" fmla="*/ 0 h 366"/>
                <a:gd name="T2" fmla="*/ 333 w 404"/>
                <a:gd name="T3" fmla="*/ 0 h 366"/>
                <a:gd name="T4" fmla="*/ 397 w 404"/>
                <a:gd name="T5" fmla="*/ 332 h 366"/>
                <a:gd name="T6" fmla="*/ 0 w 404"/>
                <a:gd name="T7" fmla="*/ 332 h 366"/>
                <a:gd name="T8" fmla="*/ 8 w 404"/>
                <a:gd name="T9" fmla="*/ 366 h 366"/>
                <a:gd name="T10" fmla="*/ 404 w 404"/>
                <a:gd name="T11" fmla="*/ 366 h 366"/>
                <a:gd name="T12" fmla="*/ 397 w 404"/>
                <a:gd name="T13" fmla="*/ 332 h 366"/>
                <a:gd name="T14" fmla="*/ 397 w 404"/>
                <a:gd name="T15" fmla="*/ 332 h 366"/>
                <a:gd name="T16" fmla="*/ 333 w 404"/>
                <a:gd name="T17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4" h="366">
                  <a:moveTo>
                    <a:pt x="333" y="0"/>
                  </a:moveTo>
                  <a:lnTo>
                    <a:pt x="333" y="0"/>
                  </a:lnTo>
                  <a:lnTo>
                    <a:pt x="397" y="332"/>
                  </a:lnTo>
                  <a:lnTo>
                    <a:pt x="0" y="332"/>
                  </a:lnTo>
                  <a:lnTo>
                    <a:pt x="8" y="366"/>
                  </a:lnTo>
                  <a:lnTo>
                    <a:pt x="404" y="366"/>
                  </a:lnTo>
                  <a:lnTo>
                    <a:pt x="397" y="332"/>
                  </a:lnTo>
                  <a:lnTo>
                    <a:pt x="397" y="332"/>
                  </a:lnTo>
                  <a:lnTo>
                    <a:pt x="33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40" name="Freeform 537"/>
            <p:cNvSpPr>
              <a:spLocks noEditPoints="1"/>
            </p:cNvSpPr>
            <p:nvPr/>
          </p:nvSpPr>
          <p:spPr bwMode="auto">
            <a:xfrm>
              <a:off x="3375025" y="4025900"/>
              <a:ext cx="715962" cy="757237"/>
            </a:xfrm>
            <a:custGeom>
              <a:avLst/>
              <a:gdLst>
                <a:gd name="T0" fmla="*/ 75 w 240"/>
                <a:gd name="T1" fmla="*/ 132 h 254"/>
                <a:gd name="T2" fmla="*/ 83 w 240"/>
                <a:gd name="T3" fmla="*/ 110 h 254"/>
                <a:gd name="T4" fmla="*/ 85 w 240"/>
                <a:gd name="T5" fmla="*/ 115 h 254"/>
                <a:gd name="T6" fmla="*/ 85 w 240"/>
                <a:gd name="T7" fmla="*/ 115 h 254"/>
                <a:gd name="T8" fmla="*/ 85 w 240"/>
                <a:gd name="T9" fmla="*/ 121 h 254"/>
                <a:gd name="T10" fmla="*/ 81 w 240"/>
                <a:gd name="T11" fmla="*/ 149 h 254"/>
                <a:gd name="T12" fmla="*/ 198 w 240"/>
                <a:gd name="T13" fmla="*/ 63 h 254"/>
                <a:gd name="T14" fmla="*/ 178 w 240"/>
                <a:gd name="T15" fmla="*/ 65 h 254"/>
                <a:gd name="T16" fmla="*/ 178 w 240"/>
                <a:gd name="T17" fmla="*/ 62 h 254"/>
                <a:gd name="T18" fmla="*/ 174 w 240"/>
                <a:gd name="T19" fmla="*/ 60 h 254"/>
                <a:gd name="T20" fmla="*/ 174 w 240"/>
                <a:gd name="T21" fmla="*/ 60 h 254"/>
                <a:gd name="T22" fmla="*/ 182 w 240"/>
                <a:gd name="T23" fmla="*/ 65 h 254"/>
                <a:gd name="T24" fmla="*/ 168 w 240"/>
                <a:gd name="T25" fmla="*/ 47 h 254"/>
                <a:gd name="T26" fmla="*/ 186 w 240"/>
                <a:gd name="T27" fmla="*/ 57 h 254"/>
                <a:gd name="T28" fmla="*/ 191 w 240"/>
                <a:gd name="T29" fmla="*/ 62 h 254"/>
                <a:gd name="T30" fmla="*/ 194 w 240"/>
                <a:gd name="T31" fmla="*/ 73 h 254"/>
                <a:gd name="T32" fmla="*/ 136 w 240"/>
                <a:gd name="T33" fmla="*/ 42 h 254"/>
                <a:gd name="T34" fmla="*/ 136 w 240"/>
                <a:gd name="T35" fmla="*/ 42 h 254"/>
                <a:gd name="T36" fmla="*/ 136 w 240"/>
                <a:gd name="T37" fmla="*/ 42 h 254"/>
                <a:gd name="T38" fmla="*/ 62 w 240"/>
                <a:gd name="T39" fmla="*/ 0 h 254"/>
                <a:gd name="T40" fmla="*/ 66 w 240"/>
                <a:gd name="T41" fmla="*/ 12 h 254"/>
                <a:gd name="T42" fmla="*/ 71 w 240"/>
                <a:gd name="T43" fmla="*/ 14 h 254"/>
                <a:gd name="T44" fmla="*/ 78 w 240"/>
                <a:gd name="T45" fmla="*/ 7 h 254"/>
                <a:gd name="T46" fmla="*/ 86 w 240"/>
                <a:gd name="T47" fmla="*/ 15 h 254"/>
                <a:gd name="T48" fmla="*/ 75 w 240"/>
                <a:gd name="T49" fmla="*/ 37 h 254"/>
                <a:gd name="T50" fmla="*/ 62 w 240"/>
                <a:gd name="T51" fmla="*/ 53 h 254"/>
                <a:gd name="T52" fmla="*/ 74 w 240"/>
                <a:gd name="T53" fmla="*/ 48 h 254"/>
                <a:gd name="T54" fmla="*/ 61 w 240"/>
                <a:gd name="T55" fmla="*/ 87 h 254"/>
                <a:gd name="T56" fmla="*/ 57 w 240"/>
                <a:gd name="T57" fmla="*/ 138 h 254"/>
                <a:gd name="T58" fmla="*/ 56 w 240"/>
                <a:gd name="T59" fmla="*/ 155 h 254"/>
                <a:gd name="T60" fmla="*/ 41 w 240"/>
                <a:gd name="T61" fmla="*/ 182 h 254"/>
                <a:gd name="T62" fmla="*/ 29 w 240"/>
                <a:gd name="T63" fmla="*/ 178 h 254"/>
                <a:gd name="T64" fmla="*/ 9 w 240"/>
                <a:gd name="T65" fmla="*/ 139 h 254"/>
                <a:gd name="T66" fmla="*/ 1 w 240"/>
                <a:gd name="T67" fmla="*/ 105 h 254"/>
                <a:gd name="T68" fmla="*/ 240 w 240"/>
                <a:gd name="T69" fmla="*/ 254 h 254"/>
                <a:gd name="T70" fmla="*/ 194 w 240"/>
                <a:gd name="T71" fmla="*/ 74 h 254"/>
                <a:gd name="T72" fmla="*/ 205 w 240"/>
                <a:gd name="T73" fmla="*/ 72 h 254"/>
                <a:gd name="T74" fmla="*/ 203 w 240"/>
                <a:gd name="T75" fmla="*/ 64 h 254"/>
                <a:gd name="T76" fmla="*/ 192 w 240"/>
                <a:gd name="T77" fmla="*/ 7 h 254"/>
                <a:gd name="T78" fmla="*/ 189 w 240"/>
                <a:gd name="T79" fmla="*/ 3 h 254"/>
                <a:gd name="T80" fmla="*/ 191 w 240"/>
                <a:gd name="T81" fmla="*/ 18 h 254"/>
                <a:gd name="T82" fmla="*/ 183 w 240"/>
                <a:gd name="T83" fmla="*/ 32 h 254"/>
                <a:gd name="T84" fmla="*/ 174 w 240"/>
                <a:gd name="T85" fmla="*/ 25 h 254"/>
                <a:gd name="T86" fmla="*/ 186 w 240"/>
                <a:gd name="T87" fmla="*/ 52 h 254"/>
                <a:gd name="T88" fmla="*/ 178 w 240"/>
                <a:gd name="T89" fmla="*/ 49 h 254"/>
                <a:gd name="T90" fmla="*/ 164 w 240"/>
                <a:gd name="T91" fmla="*/ 17 h 254"/>
                <a:gd name="T92" fmla="*/ 159 w 240"/>
                <a:gd name="T93" fmla="*/ 15 h 254"/>
                <a:gd name="T94" fmla="*/ 148 w 240"/>
                <a:gd name="T95" fmla="*/ 7 h 254"/>
                <a:gd name="T96" fmla="*/ 139 w 240"/>
                <a:gd name="T97" fmla="*/ 19 h 254"/>
                <a:gd name="T98" fmla="*/ 132 w 240"/>
                <a:gd name="T99" fmla="*/ 47 h 254"/>
                <a:gd name="T100" fmla="*/ 114 w 240"/>
                <a:gd name="T101" fmla="*/ 14 h 254"/>
                <a:gd name="T102" fmla="*/ 101 w 240"/>
                <a:gd name="T103" fmla="*/ 8 h 254"/>
                <a:gd name="T104" fmla="*/ 88 w 240"/>
                <a:gd name="T105" fmla="*/ 9 h 254"/>
                <a:gd name="T106" fmla="*/ 79 w 240"/>
                <a:gd name="T107" fmla="*/ 6 h 254"/>
                <a:gd name="T108" fmla="*/ 74 w 240"/>
                <a:gd name="T109" fmla="*/ 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0" h="254">
                  <a:moveTo>
                    <a:pt x="81" y="149"/>
                  </a:moveTo>
                  <a:cubicBezTo>
                    <a:pt x="80" y="149"/>
                    <a:pt x="78" y="148"/>
                    <a:pt x="77" y="147"/>
                  </a:cubicBezTo>
                  <a:cubicBezTo>
                    <a:pt x="73" y="143"/>
                    <a:pt x="75" y="136"/>
                    <a:pt x="75" y="132"/>
                  </a:cubicBezTo>
                  <a:cubicBezTo>
                    <a:pt x="73" y="125"/>
                    <a:pt x="72" y="125"/>
                    <a:pt x="76" y="121"/>
                  </a:cubicBezTo>
                  <a:cubicBezTo>
                    <a:pt x="78" y="120"/>
                    <a:pt x="79" y="118"/>
                    <a:pt x="80" y="117"/>
                  </a:cubicBezTo>
                  <a:cubicBezTo>
                    <a:pt x="80" y="116"/>
                    <a:pt x="82" y="110"/>
                    <a:pt x="83" y="110"/>
                  </a:cubicBezTo>
                  <a:cubicBezTo>
                    <a:pt x="84" y="110"/>
                    <a:pt x="84" y="111"/>
                    <a:pt x="85" y="114"/>
                  </a:cubicBezTo>
                  <a:cubicBezTo>
                    <a:pt x="85" y="114"/>
                    <a:pt x="85" y="114"/>
                    <a:pt x="85" y="114"/>
                  </a:cubicBezTo>
                  <a:cubicBezTo>
                    <a:pt x="85" y="114"/>
                    <a:pt x="85" y="114"/>
                    <a:pt x="85" y="115"/>
                  </a:cubicBezTo>
                  <a:cubicBezTo>
                    <a:pt x="85" y="115"/>
                    <a:pt x="85" y="115"/>
                    <a:pt x="85" y="115"/>
                  </a:cubicBezTo>
                  <a:cubicBezTo>
                    <a:pt x="85" y="115"/>
                    <a:pt x="85" y="115"/>
                    <a:pt x="85" y="115"/>
                  </a:cubicBezTo>
                  <a:cubicBezTo>
                    <a:pt x="85" y="115"/>
                    <a:pt x="85" y="115"/>
                    <a:pt x="85" y="115"/>
                  </a:cubicBezTo>
                  <a:cubicBezTo>
                    <a:pt x="85" y="115"/>
                    <a:pt x="85" y="115"/>
                    <a:pt x="85" y="115"/>
                  </a:cubicBezTo>
                  <a:cubicBezTo>
                    <a:pt x="85" y="115"/>
                    <a:pt x="88" y="122"/>
                    <a:pt x="86" y="122"/>
                  </a:cubicBezTo>
                  <a:cubicBezTo>
                    <a:pt x="86" y="122"/>
                    <a:pt x="86" y="121"/>
                    <a:pt x="85" y="121"/>
                  </a:cubicBezTo>
                  <a:cubicBezTo>
                    <a:pt x="86" y="124"/>
                    <a:pt x="86" y="127"/>
                    <a:pt x="86" y="130"/>
                  </a:cubicBezTo>
                  <a:cubicBezTo>
                    <a:pt x="86" y="134"/>
                    <a:pt x="86" y="144"/>
                    <a:pt x="84" y="147"/>
                  </a:cubicBezTo>
                  <a:cubicBezTo>
                    <a:pt x="84" y="148"/>
                    <a:pt x="82" y="149"/>
                    <a:pt x="81" y="149"/>
                  </a:cubicBezTo>
                  <a:moveTo>
                    <a:pt x="198" y="66"/>
                  </a:moveTo>
                  <a:cubicBezTo>
                    <a:pt x="197" y="66"/>
                    <a:pt x="195" y="64"/>
                    <a:pt x="197" y="63"/>
                  </a:cubicBezTo>
                  <a:cubicBezTo>
                    <a:pt x="197" y="63"/>
                    <a:pt x="198" y="63"/>
                    <a:pt x="198" y="63"/>
                  </a:cubicBezTo>
                  <a:cubicBezTo>
                    <a:pt x="199" y="63"/>
                    <a:pt x="198" y="65"/>
                    <a:pt x="198" y="66"/>
                  </a:cubicBezTo>
                  <a:cubicBezTo>
                    <a:pt x="198" y="66"/>
                    <a:pt x="198" y="66"/>
                    <a:pt x="198" y="66"/>
                  </a:cubicBezTo>
                  <a:moveTo>
                    <a:pt x="178" y="65"/>
                  </a:moveTo>
                  <a:cubicBezTo>
                    <a:pt x="178" y="65"/>
                    <a:pt x="178" y="65"/>
                    <a:pt x="178" y="65"/>
                  </a:cubicBezTo>
                  <a:cubicBezTo>
                    <a:pt x="178" y="65"/>
                    <a:pt x="176" y="63"/>
                    <a:pt x="177" y="62"/>
                  </a:cubicBezTo>
                  <a:cubicBezTo>
                    <a:pt x="177" y="62"/>
                    <a:pt x="178" y="62"/>
                    <a:pt x="178" y="62"/>
                  </a:cubicBezTo>
                  <a:cubicBezTo>
                    <a:pt x="178" y="62"/>
                    <a:pt x="179" y="63"/>
                    <a:pt x="179" y="64"/>
                  </a:cubicBezTo>
                  <a:cubicBezTo>
                    <a:pt x="179" y="65"/>
                    <a:pt x="178" y="65"/>
                    <a:pt x="178" y="65"/>
                  </a:cubicBezTo>
                  <a:moveTo>
                    <a:pt x="174" y="60"/>
                  </a:moveTo>
                  <a:cubicBezTo>
                    <a:pt x="174" y="60"/>
                    <a:pt x="171" y="57"/>
                    <a:pt x="173" y="57"/>
                  </a:cubicBezTo>
                  <a:cubicBezTo>
                    <a:pt x="173" y="57"/>
                    <a:pt x="173" y="57"/>
                    <a:pt x="173" y="57"/>
                  </a:cubicBezTo>
                  <a:cubicBezTo>
                    <a:pt x="176" y="57"/>
                    <a:pt x="174" y="60"/>
                    <a:pt x="174" y="60"/>
                  </a:cubicBezTo>
                  <a:cubicBezTo>
                    <a:pt x="174" y="60"/>
                    <a:pt x="174" y="60"/>
                    <a:pt x="174" y="60"/>
                  </a:cubicBezTo>
                  <a:moveTo>
                    <a:pt x="193" y="74"/>
                  </a:moveTo>
                  <a:cubicBezTo>
                    <a:pt x="189" y="74"/>
                    <a:pt x="184" y="69"/>
                    <a:pt x="182" y="65"/>
                  </a:cubicBezTo>
                  <a:cubicBezTo>
                    <a:pt x="179" y="62"/>
                    <a:pt x="178" y="59"/>
                    <a:pt x="175" y="56"/>
                  </a:cubicBezTo>
                  <a:cubicBezTo>
                    <a:pt x="174" y="55"/>
                    <a:pt x="168" y="52"/>
                    <a:pt x="167" y="49"/>
                  </a:cubicBezTo>
                  <a:cubicBezTo>
                    <a:pt x="167" y="47"/>
                    <a:pt x="167" y="47"/>
                    <a:pt x="168" y="47"/>
                  </a:cubicBezTo>
                  <a:cubicBezTo>
                    <a:pt x="171" y="47"/>
                    <a:pt x="179" y="53"/>
                    <a:pt x="180" y="54"/>
                  </a:cubicBezTo>
                  <a:cubicBezTo>
                    <a:pt x="181" y="54"/>
                    <a:pt x="183" y="54"/>
                    <a:pt x="185" y="56"/>
                  </a:cubicBezTo>
                  <a:cubicBezTo>
                    <a:pt x="185" y="56"/>
                    <a:pt x="186" y="56"/>
                    <a:pt x="186" y="57"/>
                  </a:cubicBezTo>
                  <a:cubicBezTo>
                    <a:pt x="187" y="59"/>
                    <a:pt x="187" y="60"/>
                    <a:pt x="187" y="60"/>
                  </a:cubicBezTo>
                  <a:cubicBezTo>
                    <a:pt x="188" y="62"/>
                    <a:pt x="189" y="62"/>
                    <a:pt x="190" y="62"/>
                  </a:cubicBezTo>
                  <a:cubicBezTo>
                    <a:pt x="190" y="62"/>
                    <a:pt x="191" y="62"/>
                    <a:pt x="191" y="62"/>
                  </a:cubicBezTo>
                  <a:cubicBezTo>
                    <a:pt x="191" y="62"/>
                    <a:pt x="192" y="62"/>
                    <a:pt x="192" y="62"/>
                  </a:cubicBezTo>
                  <a:cubicBezTo>
                    <a:pt x="193" y="62"/>
                    <a:pt x="194" y="62"/>
                    <a:pt x="195" y="64"/>
                  </a:cubicBezTo>
                  <a:cubicBezTo>
                    <a:pt x="195" y="64"/>
                    <a:pt x="194" y="73"/>
                    <a:pt x="194" y="73"/>
                  </a:cubicBezTo>
                  <a:cubicBezTo>
                    <a:pt x="194" y="74"/>
                    <a:pt x="193" y="74"/>
                    <a:pt x="193" y="74"/>
                  </a:cubicBezTo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40" y="42"/>
                    <a:pt x="144" y="52"/>
                    <a:pt x="139" y="53"/>
                  </a:cubicBezTo>
                  <a:cubicBezTo>
                    <a:pt x="139" y="53"/>
                    <a:pt x="139" y="53"/>
                    <a:pt x="139" y="53"/>
                  </a:cubicBezTo>
                  <a:cubicBezTo>
                    <a:pt x="136" y="53"/>
                    <a:pt x="134" y="43"/>
                    <a:pt x="136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2"/>
                    <a:pt x="136" y="42"/>
                    <a:pt x="136" y="42"/>
                  </a:cubicBezTo>
                  <a:moveTo>
                    <a:pt x="62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59" y="0"/>
                    <a:pt x="60" y="2"/>
                    <a:pt x="61" y="4"/>
                  </a:cubicBezTo>
                  <a:cubicBezTo>
                    <a:pt x="62" y="5"/>
                    <a:pt x="63" y="6"/>
                    <a:pt x="63" y="7"/>
                  </a:cubicBezTo>
                  <a:cubicBezTo>
                    <a:pt x="64" y="8"/>
                    <a:pt x="65" y="10"/>
                    <a:pt x="66" y="12"/>
                  </a:cubicBezTo>
                  <a:cubicBezTo>
                    <a:pt x="66" y="10"/>
                    <a:pt x="67" y="9"/>
                    <a:pt x="67" y="9"/>
                  </a:cubicBezTo>
                  <a:cubicBezTo>
                    <a:pt x="68" y="9"/>
                    <a:pt x="69" y="11"/>
                    <a:pt x="69" y="12"/>
                  </a:cubicBezTo>
                  <a:cubicBezTo>
                    <a:pt x="71" y="14"/>
                    <a:pt x="68" y="14"/>
                    <a:pt x="71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4" y="14"/>
                    <a:pt x="74" y="11"/>
                    <a:pt x="76" y="9"/>
                  </a:cubicBezTo>
                  <a:cubicBezTo>
                    <a:pt x="77" y="8"/>
                    <a:pt x="77" y="7"/>
                    <a:pt x="78" y="7"/>
                  </a:cubicBezTo>
                  <a:cubicBezTo>
                    <a:pt x="78" y="7"/>
                    <a:pt x="78" y="8"/>
                    <a:pt x="79" y="9"/>
                  </a:cubicBezTo>
                  <a:cubicBezTo>
                    <a:pt x="80" y="10"/>
                    <a:pt x="80" y="11"/>
                    <a:pt x="81" y="12"/>
                  </a:cubicBezTo>
                  <a:cubicBezTo>
                    <a:pt x="83" y="14"/>
                    <a:pt x="84" y="13"/>
                    <a:pt x="86" y="15"/>
                  </a:cubicBezTo>
                  <a:cubicBezTo>
                    <a:pt x="88" y="18"/>
                    <a:pt x="86" y="22"/>
                    <a:pt x="85" y="25"/>
                  </a:cubicBezTo>
                  <a:cubicBezTo>
                    <a:pt x="84" y="28"/>
                    <a:pt x="83" y="30"/>
                    <a:pt x="81" y="32"/>
                  </a:cubicBezTo>
                  <a:cubicBezTo>
                    <a:pt x="79" y="33"/>
                    <a:pt x="77" y="35"/>
                    <a:pt x="75" y="37"/>
                  </a:cubicBezTo>
                  <a:cubicBezTo>
                    <a:pt x="71" y="41"/>
                    <a:pt x="64" y="49"/>
                    <a:pt x="58" y="49"/>
                  </a:cubicBezTo>
                  <a:cubicBezTo>
                    <a:pt x="59" y="51"/>
                    <a:pt x="58" y="51"/>
                    <a:pt x="58" y="52"/>
                  </a:cubicBezTo>
                  <a:cubicBezTo>
                    <a:pt x="60" y="52"/>
                    <a:pt x="60" y="53"/>
                    <a:pt x="62" y="53"/>
                  </a:cubicBezTo>
                  <a:cubicBezTo>
                    <a:pt x="62" y="53"/>
                    <a:pt x="62" y="53"/>
                    <a:pt x="63" y="53"/>
                  </a:cubicBezTo>
                  <a:cubicBezTo>
                    <a:pt x="65" y="53"/>
                    <a:pt x="68" y="51"/>
                    <a:pt x="70" y="49"/>
                  </a:cubicBezTo>
                  <a:cubicBezTo>
                    <a:pt x="72" y="49"/>
                    <a:pt x="73" y="48"/>
                    <a:pt x="74" y="48"/>
                  </a:cubicBezTo>
                  <a:cubicBezTo>
                    <a:pt x="74" y="48"/>
                    <a:pt x="75" y="49"/>
                    <a:pt x="75" y="52"/>
                  </a:cubicBezTo>
                  <a:cubicBezTo>
                    <a:pt x="75" y="55"/>
                    <a:pt x="74" y="58"/>
                    <a:pt x="74" y="61"/>
                  </a:cubicBezTo>
                  <a:cubicBezTo>
                    <a:pt x="71" y="71"/>
                    <a:pt x="66" y="79"/>
                    <a:pt x="61" y="87"/>
                  </a:cubicBezTo>
                  <a:cubicBezTo>
                    <a:pt x="60" y="90"/>
                    <a:pt x="58" y="94"/>
                    <a:pt x="58" y="98"/>
                  </a:cubicBezTo>
                  <a:cubicBezTo>
                    <a:pt x="59" y="106"/>
                    <a:pt x="68" y="114"/>
                    <a:pt x="66" y="124"/>
                  </a:cubicBezTo>
                  <a:cubicBezTo>
                    <a:pt x="65" y="130"/>
                    <a:pt x="57" y="132"/>
                    <a:pt x="57" y="138"/>
                  </a:cubicBezTo>
                  <a:cubicBezTo>
                    <a:pt x="57" y="140"/>
                    <a:pt x="60" y="144"/>
                    <a:pt x="60" y="146"/>
                  </a:cubicBezTo>
                  <a:cubicBezTo>
                    <a:pt x="60" y="152"/>
                    <a:pt x="57" y="150"/>
                    <a:pt x="55" y="155"/>
                  </a:cubicBezTo>
                  <a:cubicBezTo>
                    <a:pt x="55" y="155"/>
                    <a:pt x="55" y="155"/>
                    <a:pt x="56" y="155"/>
                  </a:cubicBezTo>
                  <a:cubicBezTo>
                    <a:pt x="58" y="155"/>
                    <a:pt x="56" y="163"/>
                    <a:pt x="55" y="164"/>
                  </a:cubicBezTo>
                  <a:cubicBezTo>
                    <a:pt x="53" y="170"/>
                    <a:pt x="51" y="176"/>
                    <a:pt x="47" y="180"/>
                  </a:cubicBezTo>
                  <a:cubicBezTo>
                    <a:pt x="45" y="181"/>
                    <a:pt x="43" y="181"/>
                    <a:pt x="41" y="182"/>
                  </a:cubicBezTo>
                  <a:cubicBezTo>
                    <a:pt x="38" y="183"/>
                    <a:pt x="36" y="185"/>
                    <a:pt x="34" y="185"/>
                  </a:cubicBezTo>
                  <a:cubicBezTo>
                    <a:pt x="33" y="185"/>
                    <a:pt x="33" y="185"/>
                    <a:pt x="32" y="184"/>
                  </a:cubicBezTo>
                  <a:cubicBezTo>
                    <a:pt x="29" y="183"/>
                    <a:pt x="30" y="180"/>
                    <a:pt x="29" y="178"/>
                  </a:cubicBezTo>
                  <a:cubicBezTo>
                    <a:pt x="27" y="173"/>
                    <a:pt x="23" y="170"/>
                    <a:pt x="21" y="166"/>
                  </a:cubicBezTo>
                  <a:cubicBezTo>
                    <a:pt x="18" y="161"/>
                    <a:pt x="17" y="154"/>
                    <a:pt x="14" y="149"/>
                  </a:cubicBezTo>
                  <a:cubicBezTo>
                    <a:pt x="12" y="146"/>
                    <a:pt x="9" y="143"/>
                    <a:pt x="9" y="139"/>
                  </a:cubicBezTo>
                  <a:cubicBezTo>
                    <a:pt x="7" y="134"/>
                    <a:pt x="10" y="129"/>
                    <a:pt x="10" y="125"/>
                  </a:cubicBezTo>
                  <a:cubicBezTo>
                    <a:pt x="10" y="121"/>
                    <a:pt x="8" y="117"/>
                    <a:pt x="6" y="114"/>
                  </a:cubicBezTo>
                  <a:cubicBezTo>
                    <a:pt x="5" y="111"/>
                    <a:pt x="3" y="108"/>
                    <a:pt x="1" y="105"/>
                  </a:cubicBezTo>
                  <a:cubicBezTo>
                    <a:pt x="1" y="105"/>
                    <a:pt x="0" y="105"/>
                    <a:pt x="0" y="104"/>
                  </a:cubicBezTo>
                  <a:cubicBezTo>
                    <a:pt x="29" y="254"/>
                    <a:pt x="29" y="254"/>
                    <a:pt x="29" y="254"/>
                  </a:cubicBezTo>
                  <a:cubicBezTo>
                    <a:pt x="240" y="254"/>
                    <a:pt x="240" y="254"/>
                    <a:pt x="240" y="254"/>
                  </a:cubicBezTo>
                  <a:cubicBezTo>
                    <a:pt x="206" y="77"/>
                    <a:pt x="206" y="77"/>
                    <a:pt x="206" y="77"/>
                  </a:cubicBezTo>
                  <a:cubicBezTo>
                    <a:pt x="206" y="77"/>
                    <a:pt x="206" y="77"/>
                    <a:pt x="205" y="77"/>
                  </a:cubicBezTo>
                  <a:cubicBezTo>
                    <a:pt x="200" y="77"/>
                    <a:pt x="194" y="77"/>
                    <a:pt x="194" y="74"/>
                  </a:cubicBezTo>
                  <a:cubicBezTo>
                    <a:pt x="194" y="72"/>
                    <a:pt x="196" y="72"/>
                    <a:pt x="199" y="72"/>
                  </a:cubicBezTo>
                  <a:cubicBezTo>
                    <a:pt x="200" y="72"/>
                    <a:pt x="201" y="72"/>
                    <a:pt x="202" y="72"/>
                  </a:cubicBezTo>
                  <a:cubicBezTo>
                    <a:pt x="203" y="72"/>
                    <a:pt x="204" y="72"/>
                    <a:pt x="205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3" y="64"/>
                    <a:pt x="203" y="64"/>
                    <a:pt x="203" y="64"/>
                  </a:cubicBezTo>
                  <a:cubicBezTo>
                    <a:pt x="201" y="62"/>
                    <a:pt x="200" y="60"/>
                    <a:pt x="198" y="57"/>
                  </a:cubicBezTo>
                  <a:cubicBezTo>
                    <a:pt x="194" y="51"/>
                    <a:pt x="198" y="51"/>
                    <a:pt x="201" y="51"/>
                  </a:cubicBezTo>
                  <a:cubicBezTo>
                    <a:pt x="192" y="7"/>
                    <a:pt x="192" y="7"/>
                    <a:pt x="192" y="7"/>
                  </a:cubicBezTo>
                  <a:cubicBezTo>
                    <a:pt x="192" y="7"/>
                    <a:pt x="192" y="8"/>
                    <a:pt x="192" y="8"/>
                  </a:cubicBezTo>
                  <a:cubicBezTo>
                    <a:pt x="191" y="9"/>
                    <a:pt x="190" y="9"/>
                    <a:pt x="190" y="9"/>
                  </a:cubicBezTo>
                  <a:cubicBezTo>
                    <a:pt x="187" y="9"/>
                    <a:pt x="186" y="4"/>
                    <a:pt x="189" y="3"/>
                  </a:cubicBezTo>
                  <a:cubicBezTo>
                    <a:pt x="188" y="2"/>
                    <a:pt x="188" y="1"/>
                    <a:pt x="188" y="0"/>
                  </a:cubicBezTo>
                  <a:cubicBezTo>
                    <a:pt x="186" y="0"/>
                    <a:pt x="184" y="1"/>
                    <a:pt x="183" y="5"/>
                  </a:cubicBezTo>
                  <a:cubicBezTo>
                    <a:pt x="181" y="12"/>
                    <a:pt x="189" y="13"/>
                    <a:pt x="191" y="18"/>
                  </a:cubicBezTo>
                  <a:cubicBezTo>
                    <a:pt x="195" y="26"/>
                    <a:pt x="191" y="28"/>
                    <a:pt x="188" y="32"/>
                  </a:cubicBezTo>
                  <a:cubicBezTo>
                    <a:pt x="186" y="34"/>
                    <a:pt x="186" y="35"/>
                    <a:pt x="185" y="35"/>
                  </a:cubicBezTo>
                  <a:cubicBezTo>
                    <a:pt x="185" y="35"/>
                    <a:pt x="185" y="33"/>
                    <a:pt x="183" y="32"/>
                  </a:cubicBezTo>
                  <a:cubicBezTo>
                    <a:pt x="182" y="31"/>
                    <a:pt x="181" y="31"/>
                    <a:pt x="180" y="31"/>
                  </a:cubicBezTo>
                  <a:cubicBezTo>
                    <a:pt x="179" y="30"/>
                    <a:pt x="179" y="29"/>
                    <a:pt x="179" y="28"/>
                  </a:cubicBezTo>
                  <a:cubicBezTo>
                    <a:pt x="178" y="28"/>
                    <a:pt x="174" y="26"/>
                    <a:pt x="174" y="25"/>
                  </a:cubicBezTo>
                  <a:cubicBezTo>
                    <a:pt x="170" y="27"/>
                    <a:pt x="175" y="37"/>
                    <a:pt x="177" y="40"/>
                  </a:cubicBezTo>
                  <a:cubicBezTo>
                    <a:pt x="179" y="42"/>
                    <a:pt x="181" y="42"/>
                    <a:pt x="183" y="44"/>
                  </a:cubicBezTo>
                  <a:cubicBezTo>
                    <a:pt x="185" y="46"/>
                    <a:pt x="185" y="48"/>
                    <a:pt x="186" y="52"/>
                  </a:cubicBezTo>
                  <a:cubicBezTo>
                    <a:pt x="187" y="54"/>
                    <a:pt x="188" y="55"/>
                    <a:pt x="187" y="55"/>
                  </a:cubicBezTo>
                  <a:cubicBezTo>
                    <a:pt x="187" y="55"/>
                    <a:pt x="186" y="55"/>
                    <a:pt x="184" y="55"/>
                  </a:cubicBezTo>
                  <a:cubicBezTo>
                    <a:pt x="182" y="54"/>
                    <a:pt x="180" y="52"/>
                    <a:pt x="178" y="49"/>
                  </a:cubicBezTo>
                  <a:cubicBezTo>
                    <a:pt x="177" y="47"/>
                    <a:pt x="176" y="44"/>
                    <a:pt x="174" y="41"/>
                  </a:cubicBezTo>
                  <a:cubicBezTo>
                    <a:pt x="171" y="38"/>
                    <a:pt x="171" y="39"/>
                    <a:pt x="171" y="34"/>
                  </a:cubicBezTo>
                  <a:cubicBezTo>
                    <a:pt x="170" y="29"/>
                    <a:pt x="168" y="21"/>
                    <a:pt x="164" y="17"/>
                  </a:cubicBezTo>
                  <a:cubicBezTo>
                    <a:pt x="164" y="19"/>
                    <a:pt x="163" y="21"/>
                    <a:pt x="161" y="21"/>
                  </a:cubicBezTo>
                  <a:cubicBezTo>
                    <a:pt x="161" y="21"/>
                    <a:pt x="161" y="21"/>
                    <a:pt x="160" y="20"/>
                  </a:cubicBezTo>
                  <a:cubicBezTo>
                    <a:pt x="158" y="19"/>
                    <a:pt x="159" y="17"/>
                    <a:pt x="159" y="15"/>
                  </a:cubicBezTo>
                  <a:cubicBezTo>
                    <a:pt x="158" y="12"/>
                    <a:pt x="156" y="12"/>
                    <a:pt x="155" y="10"/>
                  </a:cubicBezTo>
                  <a:cubicBezTo>
                    <a:pt x="154" y="9"/>
                    <a:pt x="152" y="5"/>
                    <a:pt x="151" y="4"/>
                  </a:cubicBezTo>
                  <a:cubicBezTo>
                    <a:pt x="150" y="4"/>
                    <a:pt x="149" y="6"/>
                    <a:pt x="148" y="7"/>
                  </a:cubicBezTo>
                  <a:cubicBezTo>
                    <a:pt x="147" y="8"/>
                    <a:pt x="146" y="7"/>
                    <a:pt x="145" y="8"/>
                  </a:cubicBezTo>
                  <a:cubicBezTo>
                    <a:pt x="143" y="10"/>
                    <a:pt x="145" y="10"/>
                    <a:pt x="144" y="12"/>
                  </a:cubicBezTo>
                  <a:cubicBezTo>
                    <a:pt x="142" y="15"/>
                    <a:pt x="141" y="17"/>
                    <a:pt x="139" y="19"/>
                  </a:cubicBezTo>
                  <a:cubicBezTo>
                    <a:pt x="138" y="22"/>
                    <a:pt x="135" y="25"/>
                    <a:pt x="134" y="27"/>
                  </a:cubicBezTo>
                  <a:cubicBezTo>
                    <a:pt x="133" y="31"/>
                    <a:pt x="135" y="35"/>
                    <a:pt x="135" y="39"/>
                  </a:cubicBezTo>
                  <a:cubicBezTo>
                    <a:pt x="135" y="41"/>
                    <a:pt x="134" y="46"/>
                    <a:pt x="132" y="47"/>
                  </a:cubicBezTo>
                  <a:cubicBezTo>
                    <a:pt x="132" y="48"/>
                    <a:pt x="131" y="48"/>
                    <a:pt x="131" y="48"/>
                  </a:cubicBezTo>
                  <a:cubicBezTo>
                    <a:pt x="129" y="48"/>
                    <a:pt x="128" y="44"/>
                    <a:pt x="127" y="42"/>
                  </a:cubicBezTo>
                  <a:cubicBezTo>
                    <a:pt x="121" y="33"/>
                    <a:pt x="118" y="24"/>
                    <a:pt x="114" y="14"/>
                  </a:cubicBezTo>
                  <a:cubicBezTo>
                    <a:pt x="114" y="17"/>
                    <a:pt x="113" y="17"/>
                    <a:pt x="112" y="17"/>
                  </a:cubicBezTo>
                  <a:cubicBezTo>
                    <a:pt x="109" y="17"/>
                    <a:pt x="106" y="13"/>
                    <a:pt x="107" y="12"/>
                  </a:cubicBezTo>
                  <a:cubicBezTo>
                    <a:pt x="105" y="12"/>
                    <a:pt x="103" y="8"/>
                    <a:pt x="101" y="8"/>
                  </a:cubicBezTo>
                  <a:cubicBezTo>
                    <a:pt x="100" y="7"/>
                    <a:pt x="99" y="7"/>
                    <a:pt x="97" y="7"/>
                  </a:cubicBezTo>
                  <a:cubicBezTo>
                    <a:pt x="97" y="7"/>
                    <a:pt x="96" y="7"/>
                    <a:pt x="94" y="7"/>
                  </a:cubicBezTo>
                  <a:cubicBezTo>
                    <a:pt x="92" y="8"/>
                    <a:pt x="90" y="9"/>
                    <a:pt x="88" y="9"/>
                  </a:cubicBezTo>
                  <a:cubicBezTo>
                    <a:pt x="87" y="9"/>
                    <a:pt x="85" y="9"/>
                    <a:pt x="84" y="9"/>
                  </a:cubicBezTo>
                  <a:cubicBezTo>
                    <a:pt x="83" y="9"/>
                    <a:pt x="82" y="9"/>
                    <a:pt x="81" y="9"/>
                  </a:cubicBezTo>
                  <a:cubicBezTo>
                    <a:pt x="80" y="9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7" y="6"/>
                    <a:pt x="76" y="7"/>
                    <a:pt x="74" y="7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2" y="7"/>
                    <a:pt x="70" y="7"/>
                    <a:pt x="69" y="6"/>
                  </a:cubicBezTo>
                  <a:cubicBezTo>
                    <a:pt x="66" y="4"/>
                    <a:pt x="63" y="0"/>
                    <a:pt x="62" y="0"/>
                  </a:cubicBezTo>
                </a:path>
              </a:pathLst>
            </a:custGeom>
            <a:solidFill>
              <a:schemeClr val="accent1">
                <a:lumMod val="75000"/>
                <a:alpha val="54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41" name="Freeform 538"/>
            <p:cNvSpPr/>
            <p:nvPr/>
          </p:nvSpPr>
          <p:spPr bwMode="auto">
            <a:xfrm>
              <a:off x="4090988" y="4783138"/>
              <a:ext cx="11112" cy="53975"/>
            </a:xfrm>
            <a:custGeom>
              <a:avLst/>
              <a:gdLst>
                <a:gd name="T0" fmla="*/ 0 w 7"/>
                <a:gd name="T1" fmla="*/ 0 h 34"/>
                <a:gd name="T2" fmla="*/ 0 w 7"/>
                <a:gd name="T3" fmla="*/ 0 h 34"/>
                <a:gd name="T4" fmla="*/ 7 w 7"/>
                <a:gd name="T5" fmla="*/ 34 h 34"/>
                <a:gd name="T6" fmla="*/ 0 w 7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4">
                  <a:moveTo>
                    <a:pt x="0" y="0"/>
                  </a:moveTo>
                  <a:lnTo>
                    <a:pt x="0" y="0"/>
                  </a:lnTo>
                  <a:lnTo>
                    <a:pt x="7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42" name="Freeform 539"/>
            <p:cNvSpPr/>
            <p:nvPr/>
          </p:nvSpPr>
          <p:spPr bwMode="auto">
            <a:xfrm>
              <a:off x="4090988" y="4783138"/>
              <a:ext cx="11112" cy="53975"/>
            </a:xfrm>
            <a:custGeom>
              <a:avLst/>
              <a:gdLst>
                <a:gd name="T0" fmla="*/ 0 w 7"/>
                <a:gd name="T1" fmla="*/ 0 h 34"/>
                <a:gd name="T2" fmla="*/ 0 w 7"/>
                <a:gd name="T3" fmla="*/ 0 h 34"/>
                <a:gd name="T4" fmla="*/ 7 w 7"/>
                <a:gd name="T5" fmla="*/ 34 h 34"/>
                <a:gd name="T6" fmla="*/ 0 w 7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4">
                  <a:moveTo>
                    <a:pt x="0" y="0"/>
                  </a:moveTo>
                  <a:lnTo>
                    <a:pt x="0" y="0"/>
                  </a:lnTo>
                  <a:lnTo>
                    <a:pt x="7" y="3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43" name="Freeform 540"/>
            <p:cNvSpPr/>
            <p:nvPr/>
          </p:nvSpPr>
          <p:spPr bwMode="auto">
            <a:xfrm>
              <a:off x="3944938" y="4029075"/>
              <a:ext cx="0" cy="6350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2 h 2"/>
                <a:gd name="T4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79C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44" name="Freeform 541"/>
            <p:cNvSpPr/>
            <p:nvPr/>
          </p:nvSpPr>
          <p:spPr bwMode="auto">
            <a:xfrm>
              <a:off x="3463925" y="4059238"/>
              <a:ext cx="80962" cy="109537"/>
            </a:xfrm>
            <a:custGeom>
              <a:avLst/>
              <a:gdLst>
                <a:gd name="T0" fmla="*/ 2 w 27"/>
                <a:gd name="T1" fmla="*/ 0 h 37"/>
                <a:gd name="T2" fmla="*/ 1 w 27"/>
                <a:gd name="T3" fmla="*/ 1 h 37"/>
                <a:gd name="T4" fmla="*/ 0 w 27"/>
                <a:gd name="T5" fmla="*/ 1 h 37"/>
                <a:gd name="T6" fmla="*/ 11 w 27"/>
                <a:gd name="T7" fmla="*/ 17 h 37"/>
                <a:gd name="T8" fmla="*/ 13 w 27"/>
                <a:gd name="T9" fmla="*/ 24 h 37"/>
                <a:gd name="T10" fmla="*/ 16 w 27"/>
                <a:gd name="T11" fmla="*/ 27 h 37"/>
                <a:gd name="T12" fmla="*/ 20 w 27"/>
                <a:gd name="T13" fmla="*/ 32 h 37"/>
                <a:gd name="T14" fmla="*/ 25 w 27"/>
                <a:gd name="T15" fmla="*/ 35 h 37"/>
                <a:gd name="T16" fmla="*/ 25 w 27"/>
                <a:gd name="T17" fmla="*/ 35 h 37"/>
                <a:gd name="T18" fmla="*/ 24 w 27"/>
                <a:gd name="T19" fmla="*/ 34 h 37"/>
                <a:gd name="T20" fmla="*/ 25 w 27"/>
                <a:gd name="T21" fmla="*/ 35 h 37"/>
                <a:gd name="T22" fmla="*/ 25 w 27"/>
                <a:gd name="T23" fmla="*/ 35 h 37"/>
                <a:gd name="T24" fmla="*/ 25 w 27"/>
                <a:gd name="T25" fmla="*/ 35 h 37"/>
                <a:gd name="T26" fmla="*/ 25 w 27"/>
                <a:gd name="T27" fmla="*/ 35 h 37"/>
                <a:gd name="T28" fmla="*/ 27 w 27"/>
                <a:gd name="T29" fmla="*/ 37 h 37"/>
                <a:gd name="T30" fmla="*/ 14 w 27"/>
                <a:gd name="T31" fmla="*/ 17 h 37"/>
                <a:gd name="T32" fmla="*/ 13 w 27"/>
                <a:gd name="T33" fmla="*/ 13 h 37"/>
                <a:gd name="T34" fmla="*/ 9 w 27"/>
                <a:gd name="T35" fmla="*/ 9 h 37"/>
                <a:gd name="T36" fmla="*/ 2 w 27"/>
                <a:gd name="T3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37">
                  <a:moveTo>
                    <a:pt x="2" y="0"/>
                  </a:move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2" y="7"/>
                    <a:pt x="8" y="12"/>
                    <a:pt x="11" y="17"/>
                  </a:cubicBezTo>
                  <a:cubicBezTo>
                    <a:pt x="12" y="19"/>
                    <a:pt x="12" y="22"/>
                    <a:pt x="13" y="24"/>
                  </a:cubicBezTo>
                  <a:cubicBezTo>
                    <a:pt x="14" y="24"/>
                    <a:pt x="16" y="26"/>
                    <a:pt x="16" y="27"/>
                  </a:cubicBezTo>
                  <a:cubicBezTo>
                    <a:pt x="18" y="28"/>
                    <a:pt x="18" y="30"/>
                    <a:pt x="20" y="32"/>
                  </a:cubicBezTo>
                  <a:cubicBezTo>
                    <a:pt x="21" y="33"/>
                    <a:pt x="23" y="33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5"/>
                    <a:pt x="24" y="34"/>
                    <a:pt x="24" y="34"/>
                  </a:cubicBezTo>
                  <a:cubicBezTo>
                    <a:pt x="24" y="34"/>
                    <a:pt x="24" y="34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6"/>
                    <a:pt x="26" y="36"/>
                    <a:pt x="27" y="37"/>
                  </a:cubicBezTo>
                  <a:cubicBezTo>
                    <a:pt x="24" y="28"/>
                    <a:pt x="19" y="24"/>
                    <a:pt x="14" y="17"/>
                  </a:cubicBezTo>
                  <a:cubicBezTo>
                    <a:pt x="13" y="15"/>
                    <a:pt x="14" y="14"/>
                    <a:pt x="13" y="13"/>
                  </a:cubicBezTo>
                  <a:cubicBezTo>
                    <a:pt x="12" y="11"/>
                    <a:pt x="10" y="10"/>
                    <a:pt x="9" y="9"/>
                  </a:cubicBezTo>
                  <a:cubicBezTo>
                    <a:pt x="7" y="6"/>
                    <a:pt x="3" y="2"/>
                    <a:pt x="2" y="0"/>
                  </a:cubicBezTo>
                </a:path>
              </a:pathLst>
            </a:custGeom>
            <a:solidFill>
              <a:srgbClr val="79C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45" name="Freeform 542"/>
            <p:cNvSpPr>
              <a:spLocks noEditPoints="1"/>
            </p:cNvSpPr>
            <p:nvPr/>
          </p:nvSpPr>
          <p:spPr bwMode="auto">
            <a:xfrm>
              <a:off x="2144713" y="3427413"/>
              <a:ext cx="2319337" cy="1462087"/>
            </a:xfrm>
            <a:custGeom>
              <a:avLst/>
              <a:gdLst>
                <a:gd name="T0" fmla="*/ 290 w 777"/>
                <a:gd name="T1" fmla="*/ 423 h 491"/>
                <a:gd name="T2" fmla="*/ 258 w 777"/>
                <a:gd name="T3" fmla="*/ 456 h 491"/>
                <a:gd name="T4" fmla="*/ 160 w 777"/>
                <a:gd name="T5" fmla="*/ 292 h 491"/>
                <a:gd name="T6" fmla="*/ 88 w 777"/>
                <a:gd name="T7" fmla="*/ 197 h 491"/>
                <a:gd name="T8" fmla="*/ 24 w 777"/>
                <a:gd name="T9" fmla="*/ 202 h 491"/>
                <a:gd name="T10" fmla="*/ 14 w 777"/>
                <a:gd name="T11" fmla="*/ 141 h 491"/>
                <a:gd name="T12" fmla="*/ 125 w 777"/>
                <a:gd name="T13" fmla="*/ 138 h 491"/>
                <a:gd name="T14" fmla="*/ 151 w 777"/>
                <a:gd name="T15" fmla="*/ 125 h 491"/>
                <a:gd name="T16" fmla="*/ 177 w 777"/>
                <a:gd name="T17" fmla="*/ 117 h 491"/>
                <a:gd name="T18" fmla="*/ 194 w 777"/>
                <a:gd name="T19" fmla="*/ 179 h 491"/>
                <a:gd name="T20" fmla="*/ 242 w 777"/>
                <a:gd name="T21" fmla="*/ 173 h 491"/>
                <a:gd name="T22" fmla="*/ 210 w 777"/>
                <a:gd name="T23" fmla="*/ 236 h 491"/>
                <a:gd name="T24" fmla="*/ 229 w 777"/>
                <a:gd name="T25" fmla="*/ 300 h 491"/>
                <a:gd name="T26" fmla="*/ 267 w 777"/>
                <a:gd name="T27" fmla="*/ 480 h 491"/>
                <a:gd name="T28" fmla="*/ 255 w 777"/>
                <a:gd name="T29" fmla="*/ 139 h 491"/>
                <a:gd name="T30" fmla="*/ 214 w 777"/>
                <a:gd name="T31" fmla="*/ 37 h 491"/>
                <a:gd name="T32" fmla="*/ 301 w 777"/>
                <a:gd name="T33" fmla="*/ 22 h 491"/>
                <a:gd name="T34" fmla="*/ 300 w 777"/>
                <a:gd name="T35" fmla="*/ 88 h 491"/>
                <a:gd name="T36" fmla="*/ 166 w 777"/>
                <a:gd name="T37" fmla="*/ 106 h 491"/>
                <a:gd name="T38" fmla="*/ 215 w 777"/>
                <a:gd name="T39" fmla="*/ 142 h 491"/>
                <a:gd name="T40" fmla="*/ 161 w 777"/>
                <a:gd name="T41" fmla="*/ 59 h 491"/>
                <a:gd name="T42" fmla="*/ 180 w 777"/>
                <a:gd name="T43" fmla="*/ 62 h 491"/>
                <a:gd name="T44" fmla="*/ 142 w 777"/>
                <a:gd name="T45" fmla="*/ 55 h 491"/>
                <a:gd name="T46" fmla="*/ 136 w 777"/>
                <a:gd name="T47" fmla="*/ 101 h 491"/>
                <a:gd name="T48" fmla="*/ 105 w 777"/>
                <a:gd name="T49" fmla="*/ 114 h 491"/>
                <a:gd name="T50" fmla="*/ 146 w 777"/>
                <a:gd name="T51" fmla="*/ 96 h 491"/>
                <a:gd name="T52" fmla="*/ 158 w 777"/>
                <a:gd name="T53" fmla="*/ 93 h 491"/>
                <a:gd name="T54" fmla="*/ 109 w 777"/>
                <a:gd name="T55" fmla="*/ 100 h 491"/>
                <a:gd name="T56" fmla="*/ 110 w 777"/>
                <a:gd name="T57" fmla="*/ 85 h 491"/>
                <a:gd name="T58" fmla="*/ 102 w 777"/>
                <a:gd name="T59" fmla="*/ 111 h 491"/>
                <a:gd name="T60" fmla="*/ 139 w 777"/>
                <a:gd name="T61" fmla="*/ 76 h 491"/>
                <a:gd name="T62" fmla="*/ 242 w 777"/>
                <a:gd name="T63" fmla="*/ 190 h 491"/>
                <a:gd name="T64" fmla="*/ 346 w 777"/>
                <a:gd name="T65" fmla="*/ 141 h 491"/>
                <a:gd name="T66" fmla="*/ 660 w 777"/>
                <a:gd name="T67" fmla="*/ 126 h 491"/>
                <a:gd name="T68" fmla="*/ 643 w 777"/>
                <a:gd name="T69" fmla="*/ 155 h 491"/>
                <a:gd name="T70" fmla="*/ 639 w 777"/>
                <a:gd name="T71" fmla="*/ 236 h 491"/>
                <a:gd name="T72" fmla="*/ 702 w 777"/>
                <a:gd name="T73" fmla="*/ 267 h 491"/>
                <a:gd name="T74" fmla="*/ 706 w 777"/>
                <a:gd name="T75" fmla="*/ 300 h 491"/>
                <a:gd name="T76" fmla="*/ 661 w 777"/>
                <a:gd name="T77" fmla="*/ 339 h 491"/>
                <a:gd name="T78" fmla="*/ 768 w 777"/>
                <a:gd name="T79" fmla="*/ 331 h 491"/>
                <a:gd name="T80" fmla="*/ 725 w 777"/>
                <a:gd name="T81" fmla="*/ 28 h 491"/>
                <a:gd name="T82" fmla="*/ 685 w 777"/>
                <a:gd name="T83" fmla="*/ 87 h 491"/>
                <a:gd name="T84" fmla="*/ 654 w 777"/>
                <a:gd name="T85" fmla="*/ 97 h 491"/>
                <a:gd name="T86" fmla="*/ 608 w 777"/>
                <a:gd name="T87" fmla="*/ 149 h 491"/>
                <a:gd name="T88" fmla="*/ 590 w 777"/>
                <a:gd name="T89" fmla="*/ 250 h 491"/>
                <a:gd name="T90" fmla="*/ 478 w 777"/>
                <a:gd name="T91" fmla="*/ 213 h 491"/>
                <a:gd name="T92" fmla="*/ 426 w 777"/>
                <a:gd name="T93" fmla="*/ 350 h 491"/>
                <a:gd name="T94" fmla="*/ 348 w 777"/>
                <a:gd name="T95" fmla="*/ 194 h 491"/>
                <a:gd name="T96" fmla="*/ 381 w 777"/>
                <a:gd name="T97" fmla="*/ 132 h 491"/>
                <a:gd name="T98" fmla="*/ 431 w 777"/>
                <a:gd name="T99" fmla="*/ 74 h 491"/>
                <a:gd name="T100" fmla="*/ 467 w 777"/>
                <a:gd name="T101" fmla="*/ 58 h 491"/>
                <a:gd name="T102" fmla="*/ 510 w 777"/>
                <a:gd name="T103" fmla="*/ 38 h 491"/>
                <a:gd name="T104" fmla="*/ 617 w 777"/>
                <a:gd name="T105" fmla="*/ 20 h 491"/>
                <a:gd name="T106" fmla="*/ 440 w 777"/>
                <a:gd name="T107" fmla="*/ 156 h 491"/>
                <a:gd name="T108" fmla="*/ 399 w 777"/>
                <a:gd name="T109" fmla="*/ 121 h 491"/>
                <a:gd name="T110" fmla="*/ 427 w 777"/>
                <a:gd name="T111" fmla="*/ 190 h 491"/>
                <a:gd name="T112" fmla="*/ 376 w 777"/>
                <a:gd name="T113" fmla="*/ 179 h 491"/>
                <a:gd name="T114" fmla="*/ 444 w 777"/>
                <a:gd name="T115" fmla="*/ 212 h 491"/>
                <a:gd name="T116" fmla="*/ 502 w 777"/>
                <a:gd name="T117" fmla="*/ 55 h 491"/>
                <a:gd name="T118" fmla="*/ 478 w 777"/>
                <a:gd name="T119" fmla="*/ 18 h 491"/>
                <a:gd name="T120" fmla="*/ 597 w 777"/>
                <a:gd name="T121" fmla="*/ 257 h 491"/>
                <a:gd name="T122" fmla="*/ 645 w 777"/>
                <a:gd name="T123" fmla="*/ 279 h 491"/>
                <a:gd name="T124" fmla="*/ 609 w 777"/>
                <a:gd name="T125" fmla="*/ 264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77" h="491">
                  <a:moveTo>
                    <a:pt x="620" y="242"/>
                  </a:moveTo>
                  <a:cubicBezTo>
                    <a:pt x="620" y="242"/>
                    <a:pt x="621" y="240"/>
                    <a:pt x="621" y="240"/>
                  </a:cubicBezTo>
                  <a:cubicBezTo>
                    <a:pt x="622" y="236"/>
                    <a:pt x="622" y="237"/>
                    <a:pt x="625" y="237"/>
                  </a:cubicBezTo>
                  <a:cubicBezTo>
                    <a:pt x="629" y="239"/>
                    <a:pt x="629" y="239"/>
                    <a:pt x="629" y="239"/>
                  </a:cubicBezTo>
                  <a:cubicBezTo>
                    <a:pt x="630" y="241"/>
                    <a:pt x="628" y="241"/>
                    <a:pt x="627" y="242"/>
                  </a:cubicBezTo>
                  <a:cubicBezTo>
                    <a:pt x="627" y="245"/>
                    <a:pt x="626" y="243"/>
                    <a:pt x="627" y="246"/>
                  </a:cubicBezTo>
                  <a:cubicBezTo>
                    <a:pt x="627" y="248"/>
                    <a:pt x="630" y="250"/>
                    <a:pt x="630" y="250"/>
                  </a:cubicBezTo>
                  <a:cubicBezTo>
                    <a:pt x="631" y="252"/>
                    <a:pt x="628" y="252"/>
                    <a:pt x="628" y="254"/>
                  </a:cubicBezTo>
                  <a:cubicBezTo>
                    <a:pt x="627" y="257"/>
                    <a:pt x="628" y="263"/>
                    <a:pt x="626" y="265"/>
                  </a:cubicBezTo>
                  <a:cubicBezTo>
                    <a:pt x="625" y="266"/>
                    <a:pt x="619" y="266"/>
                    <a:pt x="617" y="265"/>
                  </a:cubicBezTo>
                  <a:cubicBezTo>
                    <a:pt x="614" y="265"/>
                    <a:pt x="612" y="262"/>
                    <a:pt x="610" y="258"/>
                  </a:cubicBezTo>
                  <a:cubicBezTo>
                    <a:pt x="606" y="252"/>
                    <a:pt x="610" y="252"/>
                    <a:pt x="613" y="252"/>
                  </a:cubicBezTo>
                  <a:cubicBezTo>
                    <a:pt x="613" y="249"/>
                    <a:pt x="613" y="250"/>
                    <a:pt x="615" y="248"/>
                  </a:cubicBezTo>
                  <a:cubicBezTo>
                    <a:pt x="615" y="248"/>
                    <a:pt x="616" y="248"/>
                    <a:pt x="616" y="247"/>
                  </a:cubicBezTo>
                  <a:cubicBezTo>
                    <a:pt x="617" y="247"/>
                    <a:pt x="616" y="245"/>
                    <a:pt x="617" y="244"/>
                  </a:cubicBezTo>
                  <a:cubicBezTo>
                    <a:pt x="618" y="242"/>
                    <a:pt x="618" y="243"/>
                    <a:pt x="620" y="242"/>
                  </a:cubicBezTo>
                  <a:moveTo>
                    <a:pt x="319" y="329"/>
                  </a:moveTo>
                  <a:cubicBezTo>
                    <a:pt x="323" y="341"/>
                    <a:pt x="314" y="344"/>
                    <a:pt x="315" y="354"/>
                  </a:cubicBezTo>
                  <a:cubicBezTo>
                    <a:pt x="316" y="361"/>
                    <a:pt x="316" y="366"/>
                    <a:pt x="315" y="373"/>
                  </a:cubicBezTo>
                  <a:cubicBezTo>
                    <a:pt x="314" y="377"/>
                    <a:pt x="313" y="377"/>
                    <a:pt x="310" y="379"/>
                  </a:cubicBezTo>
                  <a:cubicBezTo>
                    <a:pt x="307" y="380"/>
                    <a:pt x="303" y="383"/>
                    <a:pt x="302" y="387"/>
                  </a:cubicBezTo>
                  <a:cubicBezTo>
                    <a:pt x="301" y="390"/>
                    <a:pt x="302" y="394"/>
                    <a:pt x="301" y="397"/>
                  </a:cubicBezTo>
                  <a:cubicBezTo>
                    <a:pt x="301" y="398"/>
                    <a:pt x="298" y="408"/>
                    <a:pt x="297" y="406"/>
                  </a:cubicBezTo>
                  <a:cubicBezTo>
                    <a:pt x="297" y="415"/>
                    <a:pt x="292" y="419"/>
                    <a:pt x="285" y="417"/>
                  </a:cubicBezTo>
                  <a:cubicBezTo>
                    <a:pt x="285" y="417"/>
                    <a:pt x="285" y="417"/>
                    <a:pt x="285" y="417"/>
                  </a:cubicBezTo>
                  <a:cubicBezTo>
                    <a:pt x="287" y="418"/>
                    <a:pt x="287" y="418"/>
                    <a:pt x="287" y="418"/>
                  </a:cubicBezTo>
                  <a:cubicBezTo>
                    <a:pt x="288" y="420"/>
                    <a:pt x="288" y="420"/>
                    <a:pt x="288" y="420"/>
                  </a:cubicBezTo>
                  <a:cubicBezTo>
                    <a:pt x="289" y="420"/>
                    <a:pt x="290" y="422"/>
                    <a:pt x="290" y="423"/>
                  </a:cubicBezTo>
                  <a:cubicBezTo>
                    <a:pt x="291" y="428"/>
                    <a:pt x="283" y="434"/>
                    <a:pt x="280" y="432"/>
                  </a:cubicBezTo>
                  <a:cubicBezTo>
                    <a:pt x="280" y="437"/>
                    <a:pt x="281" y="439"/>
                    <a:pt x="275" y="439"/>
                  </a:cubicBezTo>
                  <a:cubicBezTo>
                    <a:pt x="275" y="442"/>
                    <a:pt x="276" y="442"/>
                    <a:pt x="277" y="442"/>
                  </a:cubicBezTo>
                  <a:cubicBezTo>
                    <a:pt x="278" y="442"/>
                    <a:pt x="279" y="442"/>
                    <a:pt x="279" y="443"/>
                  </a:cubicBezTo>
                  <a:cubicBezTo>
                    <a:pt x="279" y="445"/>
                    <a:pt x="278" y="445"/>
                    <a:pt x="277" y="445"/>
                  </a:cubicBezTo>
                  <a:cubicBezTo>
                    <a:pt x="277" y="446"/>
                    <a:pt x="277" y="448"/>
                    <a:pt x="277" y="449"/>
                  </a:cubicBezTo>
                  <a:cubicBezTo>
                    <a:pt x="276" y="452"/>
                    <a:pt x="272" y="455"/>
                    <a:pt x="274" y="458"/>
                  </a:cubicBezTo>
                  <a:cubicBezTo>
                    <a:pt x="275" y="458"/>
                    <a:pt x="275" y="458"/>
                    <a:pt x="276" y="458"/>
                  </a:cubicBezTo>
                  <a:cubicBezTo>
                    <a:pt x="276" y="458"/>
                    <a:pt x="277" y="458"/>
                    <a:pt x="277" y="459"/>
                  </a:cubicBezTo>
                  <a:cubicBezTo>
                    <a:pt x="278" y="461"/>
                    <a:pt x="277" y="463"/>
                    <a:pt x="277" y="464"/>
                  </a:cubicBezTo>
                  <a:cubicBezTo>
                    <a:pt x="276" y="467"/>
                    <a:pt x="273" y="470"/>
                    <a:pt x="273" y="473"/>
                  </a:cubicBezTo>
                  <a:cubicBezTo>
                    <a:pt x="273" y="475"/>
                    <a:pt x="275" y="480"/>
                    <a:pt x="276" y="480"/>
                  </a:cubicBezTo>
                  <a:cubicBezTo>
                    <a:pt x="277" y="482"/>
                    <a:pt x="283" y="484"/>
                    <a:pt x="284" y="485"/>
                  </a:cubicBezTo>
                  <a:cubicBezTo>
                    <a:pt x="284" y="486"/>
                    <a:pt x="279" y="488"/>
                    <a:pt x="278" y="488"/>
                  </a:cubicBezTo>
                  <a:cubicBezTo>
                    <a:pt x="280" y="491"/>
                    <a:pt x="276" y="489"/>
                    <a:pt x="276" y="488"/>
                  </a:cubicBezTo>
                  <a:cubicBezTo>
                    <a:pt x="276" y="490"/>
                    <a:pt x="273" y="489"/>
                    <a:pt x="273" y="488"/>
                  </a:cubicBezTo>
                  <a:cubicBezTo>
                    <a:pt x="273" y="490"/>
                    <a:pt x="269" y="487"/>
                    <a:pt x="267" y="486"/>
                  </a:cubicBezTo>
                  <a:cubicBezTo>
                    <a:pt x="264" y="484"/>
                    <a:pt x="265" y="485"/>
                    <a:pt x="264" y="483"/>
                  </a:cubicBezTo>
                  <a:cubicBezTo>
                    <a:pt x="264" y="482"/>
                    <a:pt x="262" y="479"/>
                    <a:pt x="263" y="479"/>
                  </a:cubicBezTo>
                  <a:cubicBezTo>
                    <a:pt x="263" y="478"/>
                    <a:pt x="261" y="479"/>
                    <a:pt x="262" y="477"/>
                  </a:cubicBezTo>
                  <a:cubicBezTo>
                    <a:pt x="259" y="477"/>
                    <a:pt x="260" y="475"/>
                    <a:pt x="261" y="472"/>
                  </a:cubicBezTo>
                  <a:cubicBezTo>
                    <a:pt x="259" y="474"/>
                    <a:pt x="258" y="470"/>
                    <a:pt x="259" y="469"/>
                  </a:cubicBezTo>
                  <a:cubicBezTo>
                    <a:pt x="258" y="469"/>
                    <a:pt x="257" y="468"/>
                    <a:pt x="257" y="467"/>
                  </a:cubicBezTo>
                  <a:cubicBezTo>
                    <a:pt x="257" y="466"/>
                    <a:pt x="257" y="464"/>
                    <a:pt x="259" y="465"/>
                  </a:cubicBezTo>
                  <a:cubicBezTo>
                    <a:pt x="258" y="464"/>
                    <a:pt x="258" y="462"/>
                    <a:pt x="259" y="462"/>
                  </a:cubicBezTo>
                  <a:cubicBezTo>
                    <a:pt x="259" y="462"/>
                    <a:pt x="258" y="462"/>
                    <a:pt x="258" y="462"/>
                  </a:cubicBezTo>
                  <a:cubicBezTo>
                    <a:pt x="257" y="462"/>
                    <a:pt x="256" y="463"/>
                    <a:pt x="256" y="462"/>
                  </a:cubicBezTo>
                  <a:cubicBezTo>
                    <a:pt x="255" y="461"/>
                    <a:pt x="257" y="456"/>
                    <a:pt x="258" y="456"/>
                  </a:cubicBezTo>
                  <a:cubicBezTo>
                    <a:pt x="256" y="454"/>
                    <a:pt x="258" y="453"/>
                    <a:pt x="259" y="455"/>
                  </a:cubicBezTo>
                  <a:cubicBezTo>
                    <a:pt x="259" y="452"/>
                    <a:pt x="260" y="447"/>
                    <a:pt x="259" y="445"/>
                  </a:cubicBezTo>
                  <a:cubicBezTo>
                    <a:pt x="259" y="445"/>
                    <a:pt x="258" y="454"/>
                    <a:pt x="256" y="450"/>
                  </a:cubicBezTo>
                  <a:cubicBezTo>
                    <a:pt x="255" y="449"/>
                    <a:pt x="256" y="444"/>
                    <a:pt x="256" y="443"/>
                  </a:cubicBezTo>
                  <a:cubicBezTo>
                    <a:pt x="256" y="438"/>
                    <a:pt x="255" y="433"/>
                    <a:pt x="255" y="429"/>
                  </a:cubicBezTo>
                  <a:cubicBezTo>
                    <a:pt x="255" y="423"/>
                    <a:pt x="256" y="418"/>
                    <a:pt x="255" y="412"/>
                  </a:cubicBezTo>
                  <a:cubicBezTo>
                    <a:pt x="254" y="407"/>
                    <a:pt x="254" y="402"/>
                    <a:pt x="254" y="396"/>
                  </a:cubicBezTo>
                  <a:cubicBezTo>
                    <a:pt x="254" y="391"/>
                    <a:pt x="254" y="381"/>
                    <a:pt x="251" y="377"/>
                  </a:cubicBezTo>
                  <a:cubicBezTo>
                    <a:pt x="248" y="373"/>
                    <a:pt x="241" y="374"/>
                    <a:pt x="238" y="370"/>
                  </a:cubicBezTo>
                  <a:cubicBezTo>
                    <a:pt x="233" y="365"/>
                    <a:pt x="230" y="356"/>
                    <a:pt x="225" y="351"/>
                  </a:cubicBezTo>
                  <a:cubicBezTo>
                    <a:pt x="223" y="349"/>
                    <a:pt x="221" y="349"/>
                    <a:pt x="221" y="346"/>
                  </a:cubicBezTo>
                  <a:cubicBezTo>
                    <a:pt x="221" y="343"/>
                    <a:pt x="223" y="342"/>
                    <a:pt x="223" y="341"/>
                  </a:cubicBezTo>
                  <a:cubicBezTo>
                    <a:pt x="218" y="342"/>
                    <a:pt x="222" y="328"/>
                    <a:pt x="223" y="327"/>
                  </a:cubicBezTo>
                  <a:cubicBezTo>
                    <a:pt x="225" y="323"/>
                    <a:pt x="225" y="322"/>
                    <a:pt x="224" y="318"/>
                  </a:cubicBezTo>
                  <a:cubicBezTo>
                    <a:pt x="223" y="316"/>
                    <a:pt x="222" y="312"/>
                    <a:pt x="220" y="311"/>
                  </a:cubicBezTo>
                  <a:cubicBezTo>
                    <a:pt x="220" y="311"/>
                    <a:pt x="220" y="309"/>
                    <a:pt x="218" y="310"/>
                  </a:cubicBezTo>
                  <a:cubicBezTo>
                    <a:pt x="217" y="311"/>
                    <a:pt x="218" y="313"/>
                    <a:pt x="218" y="313"/>
                  </a:cubicBezTo>
                  <a:cubicBezTo>
                    <a:pt x="216" y="315"/>
                    <a:pt x="217" y="314"/>
                    <a:pt x="215" y="314"/>
                  </a:cubicBezTo>
                  <a:cubicBezTo>
                    <a:pt x="214" y="314"/>
                    <a:pt x="212" y="313"/>
                    <a:pt x="211" y="313"/>
                  </a:cubicBezTo>
                  <a:cubicBezTo>
                    <a:pt x="209" y="312"/>
                    <a:pt x="205" y="310"/>
                    <a:pt x="204" y="308"/>
                  </a:cubicBezTo>
                  <a:cubicBezTo>
                    <a:pt x="205" y="310"/>
                    <a:pt x="205" y="309"/>
                    <a:pt x="204" y="308"/>
                  </a:cubicBezTo>
                  <a:cubicBezTo>
                    <a:pt x="204" y="307"/>
                    <a:pt x="204" y="306"/>
                    <a:pt x="204" y="306"/>
                  </a:cubicBezTo>
                  <a:cubicBezTo>
                    <a:pt x="203" y="305"/>
                    <a:pt x="201" y="304"/>
                    <a:pt x="200" y="303"/>
                  </a:cubicBezTo>
                  <a:cubicBezTo>
                    <a:pt x="200" y="303"/>
                    <a:pt x="200" y="302"/>
                    <a:pt x="199" y="302"/>
                  </a:cubicBezTo>
                  <a:cubicBezTo>
                    <a:pt x="198" y="304"/>
                    <a:pt x="189" y="300"/>
                    <a:pt x="187" y="299"/>
                  </a:cubicBezTo>
                  <a:cubicBezTo>
                    <a:pt x="185" y="297"/>
                    <a:pt x="184" y="298"/>
                    <a:pt x="181" y="298"/>
                  </a:cubicBezTo>
                  <a:cubicBezTo>
                    <a:pt x="178" y="299"/>
                    <a:pt x="176" y="298"/>
                    <a:pt x="173" y="297"/>
                  </a:cubicBezTo>
                  <a:cubicBezTo>
                    <a:pt x="169" y="296"/>
                    <a:pt x="162" y="295"/>
                    <a:pt x="160" y="292"/>
                  </a:cubicBezTo>
                  <a:cubicBezTo>
                    <a:pt x="157" y="289"/>
                    <a:pt x="159" y="287"/>
                    <a:pt x="156" y="283"/>
                  </a:cubicBezTo>
                  <a:cubicBezTo>
                    <a:pt x="154" y="280"/>
                    <a:pt x="150" y="277"/>
                    <a:pt x="148" y="275"/>
                  </a:cubicBezTo>
                  <a:cubicBezTo>
                    <a:pt x="147" y="274"/>
                    <a:pt x="145" y="273"/>
                    <a:pt x="144" y="272"/>
                  </a:cubicBezTo>
                  <a:cubicBezTo>
                    <a:pt x="143" y="271"/>
                    <a:pt x="140" y="270"/>
                    <a:pt x="140" y="270"/>
                  </a:cubicBezTo>
                  <a:cubicBezTo>
                    <a:pt x="139" y="268"/>
                    <a:pt x="139" y="266"/>
                    <a:pt x="137" y="264"/>
                  </a:cubicBezTo>
                  <a:cubicBezTo>
                    <a:pt x="136" y="263"/>
                    <a:pt x="136" y="263"/>
                    <a:pt x="134" y="262"/>
                  </a:cubicBezTo>
                  <a:cubicBezTo>
                    <a:pt x="137" y="268"/>
                    <a:pt x="141" y="270"/>
                    <a:pt x="144" y="276"/>
                  </a:cubicBezTo>
                  <a:cubicBezTo>
                    <a:pt x="145" y="277"/>
                    <a:pt x="151" y="284"/>
                    <a:pt x="149" y="285"/>
                  </a:cubicBezTo>
                  <a:cubicBezTo>
                    <a:pt x="148" y="285"/>
                    <a:pt x="146" y="283"/>
                    <a:pt x="145" y="282"/>
                  </a:cubicBezTo>
                  <a:cubicBezTo>
                    <a:pt x="143" y="280"/>
                    <a:pt x="143" y="278"/>
                    <a:pt x="141" y="277"/>
                  </a:cubicBezTo>
                  <a:cubicBezTo>
                    <a:pt x="140" y="276"/>
                    <a:pt x="132" y="272"/>
                    <a:pt x="137" y="272"/>
                  </a:cubicBezTo>
                  <a:cubicBezTo>
                    <a:pt x="137" y="270"/>
                    <a:pt x="134" y="269"/>
                    <a:pt x="132" y="267"/>
                  </a:cubicBezTo>
                  <a:cubicBezTo>
                    <a:pt x="131" y="266"/>
                    <a:pt x="129" y="263"/>
                    <a:pt x="128" y="261"/>
                  </a:cubicBezTo>
                  <a:cubicBezTo>
                    <a:pt x="125" y="257"/>
                    <a:pt x="125" y="258"/>
                    <a:pt x="121" y="256"/>
                  </a:cubicBezTo>
                  <a:cubicBezTo>
                    <a:pt x="119" y="255"/>
                    <a:pt x="117" y="253"/>
                    <a:pt x="116" y="251"/>
                  </a:cubicBezTo>
                  <a:cubicBezTo>
                    <a:pt x="114" y="249"/>
                    <a:pt x="112" y="247"/>
                    <a:pt x="111" y="245"/>
                  </a:cubicBezTo>
                  <a:cubicBezTo>
                    <a:pt x="106" y="238"/>
                    <a:pt x="108" y="226"/>
                    <a:pt x="105" y="219"/>
                  </a:cubicBezTo>
                  <a:cubicBezTo>
                    <a:pt x="102" y="212"/>
                    <a:pt x="98" y="212"/>
                    <a:pt x="94" y="209"/>
                  </a:cubicBezTo>
                  <a:cubicBezTo>
                    <a:pt x="94" y="208"/>
                    <a:pt x="98" y="208"/>
                    <a:pt x="98" y="208"/>
                  </a:cubicBezTo>
                  <a:cubicBezTo>
                    <a:pt x="100" y="209"/>
                    <a:pt x="101" y="210"/>
                    <a:pt x="103" y="211"/>
                  </a:cubicBezTo>
                  <a:cubicBezTo>
                    <a:pt x="105" y="213"/>
                    <a:pt x="106" y="213"/>
                    <a:pt x="107" y="214"/>
                  </a:cubicBezTo>
                  <a:cubicBezTo>
                    <a:pt x="106" y="209"/>
                    <a:pt x="102" y="209"/>
                    <a:pt x="99" y="208"/>
                  </a:cubicBezTo>
                  <a:cubicBezTo>
                    <a:pt x="97" y="207"/>
                    <a:pt x="96" y="206"/>
                    <a:pt x="94" y="204"/>
                  </a:cubicBezTo>
                  <a:cubicBezTo>
                    <a:pt x="94" y="205"/>
                    <a:pt x="93" y="202"/>
                    <a:pt x="93" y="202"/>
                  </a:cubicBezTo>
                  <a:cubicBezTo>
                    <a:pt x="92" y="201"/>
                    <a:pt x="92" y="201"/>
                    <a:pt x="91" y="202"/>
                  </a:cubicBezTo>
                  <a:cubicBezTo>
                    <a:pt x="91" y="201"/>
                    <a:pt x="91" y="200"/>
                    <a:pt x="91" y="199"/>
                  </a:cubicBezTo>
                  <a:cubicBezTo>
                    <a:pt x="91" y="199"/>
                    <a:pt x="88" y="200"/>
                    <a:pt x="88" y="199"/>
                  </a:cubicBezTo>
                  <a:cubicBezTo>
                    <a:pt x="88" y="199"/>
                    <a:pt x="87" y="197"/>
                    <a:pt x="88" y="197"/>
                  </a:cubicBezTo>
                  <a:cubicBezTo>
                    <a:pt x="87" y="196"/>
                    <a:pt x="85" y="196"/>
                    <a:pt x="85" y="195"/>
                  </a:cubicBezTo>
                  <a:cubicBezTo>
                    <a:pt x="85" y="195"/>
                    <a:pt x="84" y="195"/>
                    <a:pt x="84" y="195"/>
                  </a:cubicBezTo>
                  <a:cubicBezTo>
                    <a:pt x="84" y="197"/>
                    <a:pt x="83" y="196"/>
                    <a:pt x="82" y="196"/>
                  </a:cubicBezTo>
                  <a:cubicBezTo>
                    <a:pt x="83" y="198"/>
                    <a:pt x="81" y="196"/>
                    <a:pt x="80" y="194"/>
                  </a:cubicBezTo>
                  <a:cubicBezTo>
                    <a:pt x="79" y="193"/>
                    <a:pt x="79" y="191"/>
                    <a:pt x="80" y="191"/>
                  </a:cubicBezTo>
                  <a:cubicBezTo>
                    <a:pt x="80" y="191"/>
                    <a:pt x="79" y="191"/>
                    <a:pt x="79" y="191"/>
                  </a:cubicBezTo>
                  <a:cubicBezTo>
                    <a:pt x="78" y="192"/>
                    <a:pt x="77" y="192"/>
                    <a:pt x="77" y="192"/>
                  </a:cubicBezTo>
                  <a:cubicBezTo>
                    <a:pt x="76" y="191"/>
                    <a:pt x="75" y="189"/>
                    <a:pt x="74" y="188"/>
                  </a:cubicBezTo>
                  <a:cubicBezTo>
                    <a:pt x="71" y="185"/>
                    <a:pt x="69" y="185"/>
                    <a:pt x="66" y="183"/>
                  </a:cubicBezTo>
                  <a:cubicBezTo>
                    <a:pt x="64" y="182"/>
                    <a:pt x="64" y="182"/>
                    <a:pt x="64" y="182"/>
                  </a:cubicBezTo>
                  <a:cubicBezTo>
                    <a:pt x="63" y="182"/>
                    <a:pt x="64" y="180"/>
                    <a:pt x="64" y="180"/>
                  </a:cubicBezTo>
                  <a:cubicBezTo>
                    <a:pt x="61" y="181"/>
                    <a:pt x="59" y="181"/>
                    <a:pt x="55" y="181"/>
                  </a:cubicBezTo>
                  <a:cubicBezTo>
                    <a:pt x="54" y="182"/>
                    <a:pt x="52" y="181"/>
                    <a:pt x="51" y="181"/>
                  </a:cubicBezTo>
                  <a:cubicBezTo>
                    <a:pt x="50" y="181"/>
                    <a:pt x="50" y="181"/>
                    <a:pt x="50" y="181"/>
                  </a:cubicBezTo>
                  <a:cubicBezTo>
                    <a:pt x="50" y="181"/>
                    <a:pt x="49" y="182"/>
                    <a:pt x="49" y="182"/>
                  </a:cubicBezTo>
                  <a:cubicBezTo>
                    <a:pt x="48" y="181"/>
                    <a:pt x="49" y="180"/>
                    <a:pt x="48" y="179"/>
                  </a:cubicBezTo>
                  <a:cubicBezTo>
                    <a:pt x="44" y="178"/>
                    <a:pt x="48" y="181"/>
                    <a:pt x="47" y="183"/>
                  </a:cubicBezTo>
                  <a:cubicBezTo>
                    <a:pt x="47" y="183"/>
                    <a:pt x="41" y="188"/>
                    <a:pt x="40" y="188"/>
                  </a:cubicBezTo>
                  <a:cubicBezTo>
                    <a:pt x="39" y="188"/>
                    <a:pt x="37" y="187"/>
                    <a:pt x="39" y="186"/>
                  </a:cubicBezTo>
                  <a:cubicBezTo>
                    <a:pt x="38" y="186"/>
                    <a:pt x="38" y="182"/>
                    <a:pt x="39" y="181"/>
                  </a:cubicBezTo>
                  <a:cubicBezTo>
                    <a:pt x="38" y="182"/>
                    <a:pt x="35" y="187"/>
                    <a:pt x="35" y="188"/>
                  </a:cubicBezTo>
                  <a:cubicBezTo>
                    <a:pt x="39" y="189"/>
                    <a:pt x="33" y="195"/>
                    <a:pt x="32" y="196"/>
                  </a:cubicBezTo>
                  <a:cubicBezTo>
                    <a:pt x="30" y="199"/>
                    <a:pt x="28" y="202"/>
                    <a:pt x="26" y="204"/>
                  </a:cubicBezTo>
                  <a:cubicBezTo>
                    <a:pt x="25" y="205"/>
                    <a:pt x="24" y="206"/>
                    <a:pt x="23" y="206"/>
                  </a:cubicBezTo>
                  <a:cubicBezTo>
                    <a:pt x="21" y="207"/>
                    <a:pt x="20" y="209"/>
                    <a:pt x="18" y="210"/>
                  </a:cubicBezTo>
                  <a:cubicBezTo>
                    <a:pt x="15" y="211"/>
                    <a:pt x="15" y="210"/>
                    <a:pt x="16" y="209"/>
                  </a:cubicBezTo>
                  <a:cubicBezTo>
                    <a:pt x="17" y="208"/>
                    <a:pt x="18" y="207"/>
                    <a:pt x="19" y="208"/>
                  </a:cubicBezTo>
                  <a:cubicBezTo>
                    <a:pt x="18" y="204"/>
                    <a:pt x="22" y="203"/>
                    <a:pt x="24" y="202"/>
                  </a:cubicBezTo>
                  <a:cubicBezTo>
                    <a:pt x="25" y="201"/>
                    <a:pt x="26" y="199"/>
                    <a:pt x="27" y="197"/>
                  </a:cubicBezTo>
                  <a:cubicBezTo>
                    <a:pt x="28" y="195"/>
                    <a:pt x="27" y="194"/>
                    <a:pt x="28" y="192"/>
                  </a:cubicBezTo>
                  <a:cubicBezTo>
                    <a:pt x="27" y="193"/>
                    <a:pt x="26" y="193"/>
                    <a:pt x="25" y="192"/>
                  </a:cubicBezTo>
                  <a:cubicBezTo>
                    <a:pt x="25" y="194"/>
                    <a:pt x="26" y="193"/>
                    <a:pt x="24" y="194"/>
                  </a:cubicBezTo>
                  <a:cubicBezTo>
                    <a:pt x="24" y="193"/>
                    <a:pt x="23" y="193"/>
                    <a:pt x="22" y="192"/>
                  </a:cubicBezTo>
                  <a:cubicBezTo>
                    <a:pt x="21" y="193"/>
                    <a:pt x="21" y="193"/>
                    <a:pt x="21" y="194"/>
                  </a:cubicBezTo>
                  <a:cubicBezTo>
                    <a:pt x="16" y="193"/>
                    <a:pt x="20" y="192"/>
                    <a:pt x="17" y="189"/>
                  </a:cubicBezTo>
                  <a:cubicBezTo>
                    <a:pt x="16" y="192"/>
                    <a:pt x="14" y="191"/>
                    <a:pt x="12" y="190"/>
                  </a:cubicBezTo>
                  <a:cubicBezTo>
                    <a:pt x="10" y="189"/>
                    <a:pt x="10" y="188"/>
                    <a:pt x="10" y="186"/>
                  </a:cubicBezTo>
                  <a:cubicBezTo>
                    <a:pt x="5" y="183"/>
                    <a:pt x="9" y="178"/>
                    <a:pt x="11" y="176"/>
                  </a:cubicBezTo>
                  <a:cubicBezTo>
                    <a:pt x="11" y="177"/>
                    <a:pt x="12" y="176"/>
                    <a:pt x="12" y="176"/>
                  </a:cubicBezTo>
                  <a:cubicBezTo>
                    <a:pt x="13" y="176"/>
                    <a:pt x="14" y="175"/>
                    <a:pt x="13" y="175"/>
                  </a:cubicBezTo>
                  <a:cubicBezTo>
                    <a:pt x="13" y="175"/>
                    <a:pt x="13" y="175"/>
                    <a:pt x="14" y="175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5" y="173"/>
                    <a:pt x="15" y="173"/>
                    <a:pt x="16" y="173"/>
                  </a:cubicBezTo>
                  <a:cubicBezTo>
                    <a:pt x="16" y="173"/>
                    <a:pt x="16" y="174"/>
                    <a:pt x="15" y="171"/>
                  </a:cubicBezTo>
                  <a:cubicBezTo>
                    <a:pt x="15" y="170"/>
                    <a:pt x="14" y="170"/>
                    <a:pt x="15" y="169"/>
                  </a:cubicBezTo>
                  <a:cubicBezTo>
                    <a:pt x="16" y="169"/>
                    <a:pt x="11" y="172"/>
                    <a:pt x="10" y="172"/>
                  </a:cubicBezTo>
                  <a:cubicBezTo>
                    <a:pt x="6" y="173"/>
                    <a:pt x="4" y="172"/>
                    <a:pt x="3" y="170"/>
                  </a:cubicBezTo>
                  <a:cubicBezTo>
                    <a:pt x="1" y="168"/>
                    <a:pt x="0" y="170"/>
                    <a:pt x="1" y="167"/>
                  </a:cubicBezTo>
                  <a:cubicBezTo>
                    <a:pt x="1" y="165"/>
                    <a:pt x="4" y="165"/>
                    <a:pt x="5" y="165"/>
                  </a:cubicBezTo>
                  <a:cubicBezTo>
                    <a:pt x="5" y="164"/>
                    <a:pt x="9" y="159"/>
                    <a:pt x="9" y="164"/>
                  </a:cubicBezTo>
                  <a:cubicBezTo>
                    <a:pt x="11" y="164"/>
                    <a:pt x="12" y="163"/>
                    <a:pt x="13" y="162"/>
                  </a:cubicBezTo>
                  <a:cubicBezTo>
                    <a:pt x="12" y="162"/>
                    <a:pt x="12" y="161"/>
                    <a:pt x="12" y="160"/>
                  </a:cubicBezTo>
                  <a:cubicBezTo>
                    <a:pt x="11" y="164"/>
                    <a:pt x="1" y="156"/>
                    <a:pt x="1" y="155"/>
                  </a:cubicBezTo>
                  <a:cubicBezTo>
                    <a:pt x="1" y="152"/>
                    <a:pt x="3" y="153"/>
                    <a:pt x="4" y="152"/>
                  </a:cubicBezTo>
                  <a:cubicBezTo>
                    <a:pt x="6" y="150"/>
                    <a:pt x="5" y="150"/>
                    <a:pt x="7" y="148"/>
                  </a:cubicBezTo>
                  <a:cubicBezTo>
                    <a:pt x="9" y="145"/>
                    <a:pt x="11" y="143"/>
                    <a:pt x="14" y="141"/>
                  </a:cubicBezTo>
                  <a:cubicBezTo>
                    <a:pt x="15" y="140"/>
                    <a:pt x="22" y="135"/>
                    <a:pt x="22" y="139"/>
                  </a:cubicBezTo>
                  <a:cubicBezTo>
                    <a:pt x="23" y="137"/>
                    <a:pt x="28" y="139"/>
                    <a:pt x="29" y="139"/>
                  </a:cubicBezTo>
                  <a:cubicBezTo>
                    <a:pt x="31" y="139"/>
                    <a:pt x="33" y="139"/>
                    <a:pt x="35" y="139"/>
                  </a:cubicBezTo>
                  <a:cubicBezTo>
                    <a:pt x="37" y="139"/>
                    <a:pt x="39" y="139"/>
                    <a:pt x="41" y="139"/>
                  </a:cubicBezTo>
                  <a:cubicBezTo>
                    <a:pt x="42" y="139"/>
                    <a:pt x="43" y="139"/>
                    <a:pt x="45" y="139"/>
                  </a:cubicBezTo>
                  <a:cubicBezTo>
                    <a:pt x="48" y="139"/>
                    <a:pt x="51" y="139"/>
                    <a:pt x="54" y="139"/>
                  </a:cubicBezTo>
                  <a:cubicBezTo>
                    <a:pt x="55" y="139"/>
                    <a:pt x="57" y="140"/>
                    <a:pt x="59" y="140"/>
                  </a:cubicBezTo>
                  <a:cubicBezTo>
                    <a:pt x="60" y="140"/>
                    <a:pt x="65" y="142"/>
                    <a:pt x="66" y="141"/>
                  </a:cubicBezTo>
                  <a:cubicBezTo>
                    <a:pt x="66" y="140"/>
                    <a:pt x="63" y="140"/>
                    <a:pt x="66" y="138"/>
                  </a:cubicBezTo>
                  <a:cubicBezTo>
                    <a:pt x="68" y="136"/>
                    <a:pt x="67" y="137"/>
                    <a:pt x="68" y="138"/>
                  </a:cubicBezTo>
                  <a:cubicBezTo>
                    <a:pt x="68" y="138"/>
                    <a:pt x="70" y="136"/>
                    <a:pt x="72" y="135"/>
                  </a:cubicBezTo>
                  <a:cubicBezTo>
                    <a:pt x="74" y="133"/>
                    <a:pt x="77" y="131"/>
                    <a:pt x="77" y="133"/>
                  </a:cubicBezTo>
                  <a:cubicBezTo>
                    <a:pt x="77" y="134"/>
                    <a:pt x="70" y="138"/>
                    <a:pt x="70" y="140"/>
                  </a:cubicBezTo>
                  <a:cubicBezTo>
                    <a:pt x="69" y="141"/>
                    <a:pt x="72" y="137"/>
                    <a:pt x="73" y="137"/>
                  </a:cubicBezTo>
                  <a:cubicBezTo>
                    <a:pt x="74" y="136"/>
                    <a:pt x="75" y="135"/>
                    <a:pt x="76" y="134"/>
                  </a:cubicBezTo>
                  <a:cubicBezTo>
                    <a:pt x="78" y="133"/>
                    <a:pt x="78" y="135"/>
                    <a:pt x="79" y="133"/>
                  </a:cubicBezTo>
                  <a:cubicBezTo>
                    <a:pt x="80" y="131"/>
                    <a:pt x="79" y="131"/>
                    <a:pt x="79" y="130"/>
                  </a:cubicBezTo>
                  <a:cubicBezTo>
                    <a:pt x="79" y="127"/>
                    <a:pt x="84" y="134"/>
                    <a:pt x="84" y="134"/>
                  </a:cubicBezTo>
                  <a:cubicBezTo>
                    <a:pt x="87" y="135"/>
                    <a:pt x="85" y="130"/>
                    <a:pt x="87" y="130"/>
                  </a:cubicBezTo>
                  <a:cubicBezTo>
                    <a:pt x="88" y="130"/>
                    <a:pt x="88" y="133"/>
                    <a:pt x="88" y="133"/>
                  </a:cubicBezTo>
                  <a:cubicBezTo>
                    <a:pt x="88" y="135"/>
                    <a:pt x="92" y="131"/>
                    <a:pt x="92" y="131"/>
                  </a:cubicBezTo>
                  <a:cubicBezTo>
                    <a:pt x="94" y="130"/>
                    <a:pt x="96" y="132"/>
                    <a:pt x="98" y="132"/>
                  </a:cubicBezTo>
                  <a:cubicBezTo>
                    <a:pt x="99" y="132"/>
                    <a:pt x="100" y="132"/>
                    <a:pt x="102" y="132"/>
                  </a:cubicBezTo>
                  <a:cubicBezTo>
                    <a:pt x="105" y="132"/>
                    <a:pt x="109" y="132"/>
                    <a:pt x="110" y="134"/>
                  </a:cubicBezTo>
                  <a:cubicBezTo>
                    <a:pt x="111" y="134"/>
                    <a:pt x="107" y="136"/>
                    <a:pt x="108" y="137"/>
                  </a:cubicBezTo>
                  <a:cubicBezTo>
                    <a:pt x="111" y="139"/>
                    <a:pt x="116" y="135"/>
                    <a:pt x="118" y="135"/>
                  </a:cubicBezTo>
                  <a:cubicBezTo>
                    <a:pt x="121" y="134"/>
                    <a:pt x="121" y="136"/>
                    <a:pt x="124" y="137"/>
                  </a:cubicBezTo>
                  <a:cubicBezTo>
                    <a:pt x="124" y="137"/>
                    <a:pt x="122" y="139"/>
                    <a:pt x="125" y="138"/>
                  </a:cubicBezTo>
                  <a:cubicBezTo>
                    <a:pt x="126" y="138"/>
                    <a:pt x="125" y="137"/>
                    <a:pt x="125" y="136"/>
                  </a:cubicBezTo>
                  <a:cubicBezTo>
                    <a:pt x="125" y="133"/>
                    <a:pt x="123" y="136"/>
                    <a:pt x="124" y="133"/>
                  </a:cubicBezTo>
                  <a:cubicBezTo>
                    <a:pt x="124" y="133"/>
                    <a:pt x="128" y="131"/>
                    <a:pt x="127" y="130"/>
                  </a:cubicBezTo>
                  <a:cubicBezTo>
                    <a:pt x="127" y="129"/>
                    <a:pt x="125" y="130"/>
                    <a:pt x="124" y="131"/>
                  </a:cubicBezTo>
                  <a:cubicBezTo>
                    <a:pt x="123" y="132"/>
                    <a:pt x="122" y="133"/>
                    <a:pt x="122" y="133"/>
                  </a:cubicBezTo>
                  <a:cubicBezTo>
                    <a:pt x="121" y="132"/>
                    <a:pt x="125" y="128"/>
                    <a:pt x="127" y="128"/>
                  </a:cubicBezTo>
                  <a:cubicBezTo>
                    <a:pt x="127" y="128"/>
                    <a:pt x="130" y="131"/>
                    <a:pt x="131" y="131"/>
                  </a:cubicBezTo>
                  <a:cubicBezTo>
                    <a:pt x="134" y="132"/>
                    <a:pt x="137" y="132"/>
                    <a:pt x="140" y="131"/>
                  </a:cubicBezTo>
                  <a:cubicBezTo>
                    <a:pt x="140" y="130"/>
                    <a:pt x="141" y="130"/>
                    <a:pt x="141" y="130"/>
                  </a:cubicBezTo>
                  <a:cubicBezTo>
                    <a:pt x="142" y="130"/>
                    <a:pt x="142" y="130"/>
                    <a:pt x="143" y="130"/>
                  </a:cubicBezTo>
                  <a:cubicBezTo>
                    <a:pt x="143" y="129"/>
                    <a:pt x="142" y="128"/>
                    <a:pt x="142" y="128"/>
                  </a:cubicBezTo>
                  <a:cubicBezTo>
                    <a:pt x="144" y="125"/>
                    <a:pt x="143" y="125"/>
                    <a:pt x="142" y="125"/>
                  </a:cubicBezTo>
                  <a:cubicBezTo>
                    <a:pt x="141" y="125"/>
                    <a:pt x="140" y="125"/>
                    <a:pt x="140" y="124"/>
                  </a:cubicBezTo>
                  <a:cubicBezTo>
                    <a:pt x="140" y="124"/>
                    <a:pt x="142" y="121"/>
                    <a:pt x="143" y="121"/>
                  </a:cubicBezTo>
                  <a:cubicBezTo>
                    <a:pt x="143" y="120"/>
                    <a:pt x="144" y="121"/>
                    <a:pt x="146" y="121"/>
                  </a:cubicBezTo>
                  <a:cubicBezTo>
                    <a:pt x="147" y="122"/>
                    <a:pt x="148" y="122"/>
                    <a:pt x="148" y="122"/>
                  </a:cubicBezTo>
                  <a:cubicBezTo>
                    <a:pt x="147" y="122"/>
                    <a:pt x="147" y="122"/>
                    <a:pt x="146" y="123"/>
                  </a:cubicBezTo>
                  <a:cubicBezTo>
                    <a:pt x="146" y="123"/>
                    <a:pt x="147" y="123"/>
                    <a:pt x="148" y="123"/>
                  </a:cubicBezTo>
                  <a:cubicBezTo>
                    <a:pt x="149" y="123"/>
                    <a:pt x="150" y="123"/>
                    <a:pt x="148" y="125"/>
                  </a:cubicBezTo>
                  <a:cubicBezTo>
                    <a:pt x="148" y="126"/>
                    <a:pt x="144" y="127"/>
                    <a:pt x="145" y="127"/>
                  </a:cubicBezTo>
                  <a:cubicBezTo>
                    <a:pt x="146" y="128"/>
                    <a:pt x="146" y="128"/>
                    <a:pt x="147" y="127"/>
                  </a:cubicBezTo>
                  <a:cubicBezTo>
                    <a:pt x="148" y="128"/>
                    <a:pt x="148" y="128"/>
                    <a:pt x="148" y="129"/>
                  </a:cubicBezTo>
                  <a:cubicBezTo>
                    <a:pt x="148" y="129"/>
                    <a:pt x="148" y="130"/>
                    <a:pt x="148" y="130"/>
                  </a:cubicBezTo>
                  <a:cubicBezTo>
                    <a:pt x="148" y="131"/>
                    <a:pt x="149" y="133"/>
                    <a:pt x="150" y="131"/>
                  </a:cubicBezTo>
                  <a:cubicBezTo>
                    <a:pt x="151" y="130"/>
                    <a:pt x="149" y="129"/>
                    <a:pt x="149" y="128"/>
                  </a:cubicBezTo>
                  <a:cubicBezTo>
                    <a:pt x="149" y="128"/>
                    <a:pt x="150" y="128"/>
                    <a:pt x="150" y="127"/>
                  </a:cubicBezTo>
                  <a:cubicBezTo>
                    <a:pt x="151" y="127"/>
                    <a:pt x="154" y="124"/>
                    <a:pt x="151" y="123"/>
                  </a:cubicBezTo>
                  <a:cubicBezTo>
                    <a:pt x="151" y="123"/>
                    <a:pt x="151" y="124"/>
                    <a:pt x="151" y="125"/>
                  </a:cubicBezTo>
                  <a:cubicBezTo>
                    <a:pt x="151" y="125"/>
                    <a:pt x="151" y="122"/>
                    <a:pt x="151" y="121"/>
                  </a:cubicBezTo>
                  <a:cubicBezTo>
                    <a:pt x="151" y="121"/>
                    <a:pt x="148" y="121"/>
                    <a:pt x="147" y="120"/>
                  </a:cubicBezTo>
                  <a:cubicBezTo>
                    <a:pt x="145" y="119"/>
                    <a:pt x="146" y="119"/>
                    <a:pt x="145" y="117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4" y="112"/>
                    <a:pt x="146" y="113"/>
                    <a:pt x="146" y="113"/>
                  </a:cubicBezTo>
                  <a:cubicBezTo>
                    <a:pt x="146" y="112"/>
                    <a:pt x="143" y="101"/>
                    <a:pt x="143" y="101"/>
                  </a:cubicBezTo>
                  <a:cubicBezTo>
                    <a:pt x="144" y="101"/>
                    <a:pt x="144" y="101"/>
                    <a:pt x="145" y="101"/>
                  </a:cubicBezTo>
                  <a:cubicBezTo>
                    <a:pt x="145" y="99"/>
                    <a:pt x="144" y="99"/>
                    <a:pt x="147" y="98"/>
                  </a:cubicBezTo>
                  <a:cubicBezTo>
                    <a:pt x="148" y="98"/>
                    <a:pt x="153" y="97"/>
                    <a:pt x="154" y="98"/>
                  </a:cubicBezTo>
                  <a:cubicBezTo>
                    <a:pt x="156" y="100"/>
                    <a:pt x="149" y="108"/>
                    <a:pt x="148" y="105"/>
                  </a:cubicBezTo>
                  <a:cubicBezTo>
                    <a:pt x="148" y="107"/>
                    <a:pt x="149" y="105"/>
                    <a:pt x="149" y="107"/>
                  </a:cubicBezTo>
                  <a:cubicBezTo>
                    <a:pt x="149" y="108"/>
                    <a:pt x="147" y="109"/>
                    <a:pt x="147" y="110"/>
                  </a:cubicBezTo>
                  <a:cubicBezTo>
                    <a:pt x="148" y="110"/>
                    <a:pt x="155" y="116"/>
                    <a:pt x="155" y="117"/>
                  </a:cubicBezTo>
                  <a:cubicBezTo>
                    <a:pt x="155" y="117"/>
                    <a:pt x="153" y="118"/>
                    <a:pt x="154" y="120"/>
                  </a:cubicBezTo>
                  <a:cubicBezTo>
                    <a:pt x="154" y="119"/>
                    <a:pt x="159" y="118"/>
                    <a:pt x="159" y="120"/>
                  </a:cubicBezTo>
                  <a:cubicBezTo>
                    <a:pt x="159" y="120"/>
                    <a:pt x="158" y="121"/>
                    <a:pt x="158" y="122"/>
                  </a:cubicBezTo>
                  <a:cubicBezTo>
                    <a:pt x="158" y="124"/>
                    <a:pt x="158" y="125"/>
                    <a:pt x="159" y="125"/>
                  </a:cubicBezTo>
                  <a:cubicBezTo>
                    <a:pt x="161" y="124"/>
                    <a:pt x="159" y="116"/>
                    <a:pt x="163" y="122"/>
                  </a:cubicBezTo>
                  <a:cubicBezTo>
                    <a:pt x="165" y="124"/>
                    <a:pt x="163" y="127"/>
                    <a:pt x="166" y="129"/>
                  </a:cubicBezTo>
                  <a:cubicBezTo>
                    <a:pt x="168" y="129"/>
                    <a:pt x="168" y="128"/>
                    <a:pt x="167" y="126"/>
                  </a:cubicBezTo>
                  <a:cubicBezTo>
                    <a:pt x="167" y="125"/>
                    <a:pt x="167" y="123"/>
                    <a:pt x="167" y="123"/>
                  </a:cubicBezTo>
                  <a:cubicBezTo>
                    <a:pt x="167" y="123"/>
                    <a:pt x="167" y="124"/>
                    <a:pt x="167" y="124"/>
                  </a:cubicBezTo>
                  <a:cubicBezTo>
                    <a:pt x="168" y="125"/>
                    <a:pt x="168" y="125"/>
                    <a:pt x="168" y="125"/>
                  </a:cubicBezTo>
                  <a:cubicBezTo>
                    <a:pt x="169" y="124"/>
                    <a:pt x="169" y="122"/>
                    <a:pt x="169" y="121"/>
                  </a:cubicBezTo>
                  <a:cubicBezTo>
                    <a:pt x="169" y="121"/>
                    <a:pt x="169" y="120"/>
                    <a:pt x="169" y="119"/>
                  </a:cubicBezTo>
                  <a:cubicBezTo>
                    <a:pt x="169" y="118"/>
                    <a:pt x="169" y="117"/>
                    <a:pt x="169" y="118"/>
                  </a:cubicBezTo>
                  <a:cubicBezTo>
                    <a:pt x="169" y="116"/>
                    <a:pt x="167" y="116"/>
                    <a:pt x="171" y="116"/>
                  </a:cubicBezTo>
                  <a:cubicBezTo>
                    <a:pt x="172" y="115"/>
                    <a:pt x="176" y="116"/>
                    <a:pt x="177" y="117"/>
                  </a:cubicBezTo>
                  <a:cubicBezTo>
                    <a:pt x="179" y="119"/>
                    <a:pt x="175" y="121"/>
                    <a:pt x="175" y="121"/>
                  </a:cubicBezTo>
                  <a:cubicBezTo>
                    <a:pt x="176" y="125"/>
                    <a:pt x="180" y="124"/>
                    <a:pt x="177" y="128"/>
                  </a:cubicBezTo>
                  <a:cubicBezTo>
                    <a:pt x="176" y="130"/>
                    <a:pt x="172" y="130"/>
                    <a:pt x="172" y="129"/>
                  </a:cubicBezTo>
                  <a:cubicBezTo>
                    <a:pt x="172" y="129"/>
                    <a:pt x="174" y="131"/>
                    <a:pt x="174" y="131"/>
                  </a:cubicBezTo>
                  <a:cubicBezTo>
                    <a:pt x="173" y="131"/>
                    <a:pt x="168" y="132"/>
                    <a:pt x="169" y="132"/>
                  </a:cubicBezTo>
                  <a:cubicBezTo>
                    <a:pt x="174" y="136"/>
                    <a:pt x="162" y="137"/>
                    <a:pt x="162" y="135"/>
                  </a:cubicBezTo>
                  <a:cubicBezTo>
                    <a:pt x="162" y="137"/>
                    <a:pt x="165" y="137"/>
                    <a:pt x="167" y="137"/>
                  </a:cubicBezTo>
                  <a:cubicBezTo>
                    <a:pt x="168" y="137"/>
                    <a:pt x="168" y="137"/>
                    <a:pt x="169" y="137"/>
                  </a:cubicBezTo>
                  <a:cubicBezTo>
                    <a:pt x="172" y="138"/>
                    <a:pt x="163" y="145"/>
                    <a:pt x="163" y="142"/>
                  </a:cubicBezTo>
                  <a:cubicBezTo>
                    <a:pt x="163" y="145"/>
                    <a:pt x="161" y="145"/>
                    <a:pt x="159" y="144"/>
                  </a:cubicBezTo>
                  <a:cubicBezTo>
                    <a:pt x="157" y="144"/>
                    <a:pt x="156" y="143"/>
                    <a:pt x="156" y="144"/>
                  </a:cubicBezTo>
                  <a:cubicBezTo>
                    <a:pt x="156" y="145"/>
                    <a:pt x="163" y="146"/>
                    <a:pt x="163" y="146"/>
                  </a:cubicBezTo>
                  <a:cubicBezTo>
                    <a:pt x="163" y="148"/>
                    <a:pt x="160" y="149"/>
                    <a:pt x="160" y="150"/>
                  </a:cubicBezTo>
                  <a:cubicBezTo>
                    <a:pt x="159" y="151"/>
                    <a:pt x="159" y="151"/>
                    <a:pt x="159" y="151"/>
                  </a:cubicBezTo>
                  <a:cubicBezTo>
                    <a:pt x="158" y="153"/>
                    <a:pt x="158" y="155"/>
                    <a:pt x="157" y="157"/>
                  </a:cubicBezTo>
                  <a:cubicBezTo>
                    <a:pt x="157" y="158"/>
                    <a:pt x="156" y="160"/>
                    <a:pt x="157" y="162"/>
                  </a:cubicBezTo>
                  <a:cubicBezTo>
                    <a:pt x="158" y="166"/>
                    <a:pt x="158" y="163"/>
                    <a:pt x="159" y="165"/>
                  </a:cubicBezTo>
                  <a:cubicBezTo>
                    <a:pt x="159" y="165"/>
                    <a:pt x="166" y="171"/>
                    <a:pt x="164" y="172"/>
                  </a:cubicBezTo>
                  <a:cubicBezTo>
                    <a:pt x="167" y="170"/>
                    <a:pt x="170" y="170"/>
                    <a:pt x="174" y="172"/>
                  </a:cubicBezTo>
                  <a:cubicBezTo>
                    <a:pt x="176" y="173"/>
                    <a:pt x="178" y="174"/>
                    <a:pt x="180" y="175"/>
                  </a:cubicBezTo>
                  <a:cubicBezTo>
                    <a:pt x="181" y="175"/>
                    <a:pt x="181" y="175"/>
                    <a:pt x="182" y="174"/>
                  </a:cubicBezTo>
                  <a:cubicBezTo>
                    <a:pt x="184" y="174"/>
                    <a:pt x="185" y="174"/>
                    <a:pt x="186" y="174"/>
                  </a:cubicBezTo>
                  <a:cubicBezTo>
                    <a:pt x="187" y="175"/>
                    <a:pt x="187" y="178"/>
                    <a:pt x="187" y="180"/>
                  </a:cubicBezTo>
                  <a:cubicBezTo>
                    <a:pt x="188" y="182"/>
                    <a:pt x="189" y="183"/>
                    <a:pt x="191" y="185"/>
                  </a:cubicBezTo>
                  <a:cubicBezTo>
                    <a:pt x="192" y="186"/>
                    <a:pt x="192" y="187"/>
                    <a:pt x="193" y="187"/>
                  </a:cubicBezTo>
                  <a:cubicBezTo>
                    <a:pt x="194" y="187"/>
                    <a:pt x="194" y="187"/>
                    <a:pt x="194" y="186"/>
                  </a:cubicBezTo>
                  <a:cubicBezTo>
                    <a:pt x="195" y="186"/>
                    <a:pt x="195" y="186"/>
                    <a:pt x="196" y="186"/>
                  </a:cubicBezTo>
                  <a:cubicBezTo>
                    <a:pt x="196" y="186"/>
                    <a:pt x="195" y="180"/>
                    <a:pt x="194" y="179"/>
                  </a:cubicBezTo>
                  <a:cubicBezTo>
                    <a:pt x="194" y="178"/>
                    <a:pt x="192" y="175"/>
                    <a:pt x="192" y="174"/>
                  </a:cubicBezTo>
                  <a:cubicBezTo>
                    <a:pt x="192" y="173"/>
                    <a:pt x="196" y="171"/>
                    <a:pt x="197" y="169"/>
                  </a:cubicBezTo>
                  <a:cubicBezTo>
                    <a:pt x="199" y="163"/>
                    <a:pt x="192" y="163"/>
                    <a:pt x="191" y="159"/>
                  </a:cubicBezTo>
                  <a:cubicBezTo>
                    <a:pt x="191" y="158"/>
                    <a:pt x="193" y="156"/>
                    <a:pt x="193" y="155"/>
                  </a:cubicBezTo>
                  <a:cubicBezTo>
                    <a:pt x="193" y="153"/>
                    <a:pt x="192" y="153"/>
                    <a:pt x="191" y="152"/>
                  </a:cubicBezTo>
                  <a:cubicBezTo>
                    <a:pt x="191" y="151"/>
                    <a:pt x="191" y="150"/>
                    <a:pt x="191" y="149"/>
                  </a:cubicBezTo>
                  <a:cubicBezTo>
                    <a:pt x="191" y="149"/>
                    <a:pt x="191" y="149"/>
                    <a:pt x="190" y="148"/>
                  </a:cubicBezTo>
                  <a:cubicBezTo>
                    <a:pt x="190" y="147"/>
                    <a:pt x="190" y="146"/>
                    <a:pt x="190" y="146"/>
                  </a:cubicBezTo>
                  <a:cubicBezTo>
                    <a:pt x="190" y="143"/>
                    <a:pt x="192" y="144"/>
                    <a:pt x="194" y="144"/>
                  </a:cubicBezTo>
                  <a:cubicBezTo>
                    <a:pt x="195" y="144"/>
                    <a:pt x="196" y="144"/>
                    <a:pt x="197" y="144"/>
                  </a:cubicBezTo>
                  <a:cubicBezTo>
                    <a:pt x="198" y="144"/>
                    <a:pt x="198" y="143"/>
                    <a:pt x="200" y="144"/>
                  </a:cubicBezTo>
                  <a:cubicBezTo>
                    <a:pt x="201" y="144"/>
                    <a:pt x="202" y="145"/>
                    <a:pt x="203" y="146"/>
                  </a:cubicBezTo>
                  <a:cubicBezTo>
                    <a:pt x="203" y="146"/>
                    <a:pt x="209" y="148"/>
                    <a:pt x="209" y="147"/>
                  </a:cubicBezTo>
                  <a:cubicBezTo>
                    <a:pt x="209" y="152"/>
                    <a:pt x="209" y="153"/>
                    <a:pt x="212" y="155"/>
                  </a:cubicBezTo>
                  <a:cubicBezTo>
                    <a:pt x="213" y="156"/>
                    <a:pt x="214" y="157"/>
                    <a:pt x="215" y="156"/>
                  </a:cubicBezTo>
                  <a:cubicBezTo>
                    <a:pt x="215" y="156"/>
                    <a:pt x="215" y="156"/>
                    <a:pt x="216" y="155"/>
                  </a:cubicBezTo>
                  <a:cubicBezTo>
                    <a:pt x="217" y="154"/>
                    <a:pt x="218" y="154"/>
                    <a:pt x="218" y="154"/>
                  </a:cubicBezTo>
                  <a:cubicBezTo>
                    <a:pt x="218" y="153"/>
                    <a:pt x="218" y="148"/>
                    <a:pt x="219" y="147"/>
                  </a:cubicBezTo>
                  <a:cubicBezTo>
                    <a:pt x="219" y="147"/>
                    <a:pt x="225" y="154"/>
                    <a:pt x="225" y="155"/>
                  </a:cubicBezTo>
                  <a:cubicBezTo>
                    <a:pt x="226" y="156"/>
                    <a:pt x="228" y="158"/>
                    <a:pt x="228" y="159"/>
                  </a:cubicBezTo>
                  <a:cubicBezTo>
                    <a:pt x="229" y="160"/>
                    <a:pt x="226" y="161"/>
                    <a:pt x="226" y="161"/>
                  </a:cubicBezTo>
                  <a:cubicBezTo>
                    <a:pt x="227" y="162"/>
                    <a:pt x="238" y="167"/>
                    <a:pt x="238" y="166"/>
                  </a:cubicBezTo>
                  <a:cubicBezTo>
                    <a:pt x="238" y="166"/>
                    <a:pt x="232" y="170"/>
                    <a:pt x="233" y="171"/>
                  </a:cubicBezTo>
                  <a:cubicBezTo>
                    <a:pt x="234" y="172"/>
                    <a:pt x="236" y="169"/>
                    <a:pt x="237" y="169"/>
                  </a:cubicBezTo>
                  <a:cubicBezTo>
                    <a:pt x="238" y="168"/>
                    <a:pt x="239" y="169"/>
                    <a:pt x="239" y="169"/>
                  </a:cubicBezTo>
                  <a:cubicBezTo>
                    <a:pt x="239" y="169"/>
                    <a:pt x="239" y="170"/>
                    <a:pt x="239" y="170"/>
                  </a:cubicBezTo>
                  <a:cubicBezTo>
                    <a:pt x="241" y="170"/>
                    <a:pt x="240" y="168"/>
                    <a:pt x="243" y="170"/>
                  </a:cubicBezTo>
                  <a:cubicBezTo>
                    <a:pt x="244" y="171"/>
                    <a:pt x="242" y="173"/>
                    <a:pt x="242" y="173"/>
                  </a:cubicBezTo>
                  <a:cubicBezTo>
                    <a:pt x="242" y="173"/>
                    <a:pt x="243" y="173"/>
                    <a:pt x="243" y="173"/>
                  </a:cubicBezTo>
                  <a:cubicBezTo>
                    <a:pt x="244" y="174"/>
                    <a:pt x="236" y="181"/>
                    <a:pt x="235" y="182"/>
                  </a:cubicBezTo>
                  <a:cubicBezTo>
                    <a:pt x="233" y="183"/>
                    <a:pt x="229" y="183"/>
                    <a:pt x="226" y="184"/>
                  </a:cubicBezTo>
                  <a:cubicBezTo>
                    <a:pt x="223" y="185"/>
                    <a:pt x="221" y="186"/>
                    <a:pt x="219" y="189"/>
                  </a:cubicBezTo>
                  <a:cubicBezTo>
                    <a:pt x="219" y="190"/>
                    <a:pt x="216" y="197"/>
                    <a:pt x="215" y="197"/>
                  </a:cubicBezTo>
                  <a:cubicBezTo>
                    <a:pt x="217" y="197"/>
                    <a:pt x="218" y="193"/>
                    <a:pt x="219" y="191"/>
                  </a:cubicBezTo>
                  <a:cubicBezTo>
                    <a:pt x="220" y="190"/>
                    <a:pt x="222" y="189"/>
                    <a:pt x="224" y="188"/>
                  </a:cubicBezTo>
                  <a:cubicBezTo>
                    <a:pt x="231" y="186"/>
                    <a:pt x="226" y="193"/>
                    <a:pt x="226" y="193"/>
                  </a:cubicBezTo>
                  <a:cubicBezTo>
                    <a:pt x="226" y="193"/>
                    <a:pt x="226" y="193"/>
                    <a:pt x="227" y="193"/>
                  </a:cubicBezTo>
                  <a:cubicBezTo>
                    <a:pt x="227" y="192"/>
                    <a:pt x="227" y="192"/>
                    <a:pt x="228" y="193"/>
                  </a:cubicBezTo>
                  <a:cubicBezTo>
                    <a:pt x="228" y="194"/>
                    <a:pt x="227" y="195"/>
                    <a:pt x="229" y="197"/>
                  </a:cubicBezTo>
                  <a:cubicBezTo>
                    <a:pt x="230" y="198"/>
                    <a:pt x="232" y="199"/>
                    <a:pt x="233" y="199"/>
                  </a:cubicBezTo>
                  <a:cubicBezTo>
                    <a:pt x="234" y="198"/>
                    <a:pt x="238" y="195"/>
                    <a:pt x="237" y="194"/>
                  </a:cubicBezTo>
                  <a:cubicBezTo>
                    <a:pt x="238" y="196"/>
                    <a:pt x="237" y="195"/>
                    <a:pt x="239" y="196"/>
                  </a:cubicBezTo>
                  <a:cubicBezTo>
                    <a:pt x="240" y="196"/>
                    <a:pt x="232" y="202"/>
                    <a:pt x="231" y="203"/>
                  </a:cubicBezTo>
                  <a:cubicBezTo>
                    <a:pt x="231" y="203"/>
                    <a:pt x="227" y="209"/>
                    <a:pt x="227" y="204"/>
                  </a:cubicBezTo>
                  <a:cubicBezTo>
                    <a:pt x="227" y="201"/>
                    <a:pt x="230" y="201"/>
                    <a:pt x="231" y="200"/>
                  </a:cubicBezTo>
                  <a:cubicBezTo>
                    <a:pt x="229" y="200"/>
                    <a:pt x="229" y="200"/>
                    <a:pt x="229" y="200"/>
                  </a:cubicBezTo>
                  <a:cubicBezTo>
                    <a:pt x="229" y="200"/>
                    <a:pt x="230" y="199"/>
                    <a:pt x="229" y="198"/>
                  </a:cubicBezTo>
                  <a:cubicBezTo>
                    <a:pt x="225" y="203"/>
                    <a:pt x="225" y="203"/>
                    <a:pt x="225" y="203"/>
                  </a:cubicBezTo>
                  <a:cubicBezTo>
                    <a:pt x="224" y="203"/>
                    <a:pt x="224" y="205"/>
                    <a:pt x="223" y="205"/>
                  </a:cubicBezTo>
                  <a:cubicBezTo>
                    <a:pt x="222" y="205"/>
                    <a:pt x="222" y="205"/>
                    <a:pt x="222" y="205"/>
                  </a:cubicBezTo>
                  <a:cubicBezTo>
                    <a:pt x="221" y="205"/>
                    <a:pt x="220" y="207"/>
                    <a:pt x="219" y="208"/>
                  </a:cubicBezTo>
                  <a:cubicBezTo>
                    <a:pt x="218" y="211"/>
                    <a:pt x="220" y="212"/>
                    <a:pt x="219" y="214"/>
                  </a:cubicBezTo>
                  <a:cubicBezTo>
                    <a:pt x="219" y="216"/>
                    <a:pt x="215" y="218"/>
                    <a:pt x="213" y="220"/>
                  </a:cubicBezTo>
                  <a:cubicBezTo>
                    <a:pt x="212" y="221"/>
                    <a:pt x="212" y="226"/>
                    <a:pt x="212" y="228"/>
                  </a:cubicBezTo>
                  <a:cubicBezTo>
                    <a:pt x="211" y="230"/>
                    <a:pt x="210" y="230"/>
                    <a:pt x="210" y="231"/>
                  </a:cubicBezTo>
                  <a:cubicBezTo>
                    <a:pt x="212" y="231"/>
                    <a:pt x="214" y="237"/>
                    <a:pt x="210" y="236"/>
                  </a:cubicBezTo>
                  <a:cubicBezTo>
                    <a:pt x="212" y="238"/>
                    <a:pt x="207" y="243"/>
                    <a:pt x="206" y="245"/>
                  </a:cubicBezTo>
                  <a:cubicBezTo>
                    <a:pt x="200" y="254"/>
                    <a:pt x="210" y="256"/>
                    <a:pt x="209" y="265"/>
                  </a:cubicBezTo>
                  <a:cubicBezTo>
                    <a:pt x="207" y="273"/>
                    <a:pt x="202" y="260"/>
                    <a:pt x="201" y="258"/>
                  </a:cubicBezTo>
                  <a:cubicBezTo>
                    <a:pt x="198" y="253"/>
                    <a:pt x="199" y="256"/>
                    <a:pt x="196" y="256"/>
                  </a:cubicBezTo>
                  <a:cubicBezTo>
                    <a:pt x="196" y="256"/>
                    <a:pt x="195" y="256"/>
                    <a:pt x="193" y="256"/>
                  </a:cubicBezTo>
                  <a:cubicBezTo>
                    <a:pt x="192" y="255"/>
                    <a:pt x="190" y="254"/>
                    <a:pt x="190" y="255"/>
                  </a:cubicBezTo>
                  <a:cubicBezTo>
                    <a:pt x="189" y="256"/>
                    <a:pt x="189" y="256"/>
                    <a:pt x="189" y="256"/>
                  </a:cubicBezTo>
                  <a:cubicBezTo>
                    <a:pt x="189" y="255"/>
                    <a:pt x="188" y="255"/>
                    <a:pt x="188" y="256"/>
                  </a:cubicBezTo>
                  <a:cubicBezTo>
                    <a:pt x="188" y="255"/>
                    <a:pt x="188" y="256"/>
                    <a:pt x="188" y="256"/>
                  </a:cubicBezTo>
                  <a:cubicBezTo>
                    <a:pt x="187" y="257"/>
                    <a:pt x="187" y="258"/>
                    <a:pt x="187" y="257"/>
                  </a:cubicBezTo>
                  <a:cubicBezTo>
                    <a:pt x="186" y="259"/>
                    <a:pt x="191" y="259"/>
                    <a:pt x="186" y="259"/>
                  </a:cubicBezTo>
                  <a:cubicBezTo>
                    <a:pt x="185" y="259"/>
                    <a:pt x="184" y="259"/>
                    <a:pt x="183" y="259"/>
                  </a:cubicBezTo>
                  <a:cubicBezTo>
                    <a:pt x="181" y="259"/>
                    <a:pt x="179" y="258"/>
                    <a:pt x="178" y="259"/>
                  </a:cubicBezTo>
                  <a:cubicBezTo>
                    <a:pt x="177" y="260"/>
                    <a:pt x="173" y="264"/>
                    <a:pt x="172" y="266"/>
                  </a:cubicBezTo>
                  <a:cubicBezTo>
                    <a:pt x="172" y="268"/>
                    <a:pt x="173" y="269"/>
                    <a:pt x="173" y="270"/>
                  </a:cubicBezTo>
                  <a:cubicBezTo>
                    <a:pt x="173" y="273"/>
                    <a:pt x="173" y="276"/>
                    <a:pt x="174" y="280"/>
                  </a:cubicBezTo>
                  <a:cubicBezTo>
                    <a:pt x="176" y="285"/>
                    <a:pt x="179" y="290"/>
                    <a:pt x="183" y="290"/>
                  </a:cubicBezTo>
                  <a:cubicBezTo>
                    <a:pt x="186" y="289"/>
                    <a:pt x="188" y="288"/>
                    <a:pt x="189" y="286"/>
                  </a:cubicBezTo>
                  <a:cubicBezTo>
                    <a:pt x="190" y="283"/>
                    <a:pt x="189" y="282"/>
                    <a:pt x="191" y="280"/>
                  </a:cubicBezTo>
                  <a:cubicBezTo>
                    <a:pt x="192" y="279"/>
                    <a:pt x="196" y="277"/>
                    <a:pt x="197" y="278"/>
                  </a:cubicBezTo>
                  <a:cubicBezTo>
                    <a:pt x="198" y="280"/>
                    <a:pt x="197" y="282"/>
                    <a:pt x="197" y="284"/>
                  </a:cubicBezTo>
                  <a:cubicBezTo>
                    <a:pt x="197" y="288"/>
                    <a:pt x="196" y="291"/>
                    <a:pt x="196" y="295"/>
                  </a:cubicBezTo>
                  <a:cubicBezTo>
                    <a:pt x="198" y="293"/>
                    <a:pt x="204" y="292"/>
                    <a:pt x="206" y="293"/>
                  </a:cubicBezTo>
                  <a:cubicBezTo>
                    <a:pt x="209" y="295"/>
                    <a:pt x="208" y="295"/>
                    <a:pt x="208" y="299"/>
                  </a:cubicBezTo>
                  <a:cubicBezTo>
                    <a:pt x="209" y="302"/>
                    <a:pt x="208" y="308"/>
                    <a:pt x="213" y="309"/>
                  </a:cubicBezTo>
                  <a:cubicBezTo>
                    <a:pt x="216" y="310"/>
                    <a:pt x="216" y="307"/>
                    <a:pt x="219" y="307"/>
                  </a:cubicBezTo>
                  <a:cubicBezTo>
                    <a:pt x="221" y="307"/>
                    <a:pt x="222" y="308"/>
                    <a:pt x="224" y="310"/>
                  </a:cubicBezTo>
                  <a:cubicBezTo>
                    <a:pt x="225" y="305"/>
                    <a:pt x="226" y="303"/>
                    <a:pt x="229" y="300"/>
                  </a:cubicBezTo>
                  <a:cubicBezTo>
                    <a:pt x="230" y="299"/>
                    <a:pt x="232" y="296"/>
                    <a:pt x="234" y="296"/>
                  </a:cubicBezTo>
                  <a:cubicBezTo>
                    <a:pt x="236" y="297"/>
                    <a:pt x="233" y="299"/>
                    <a:pt x="234" y="301"/>
                  </a:cubicBezTo>
                  <a:cubicBezTo>
                    <a:pt x="235" y="299"/>
                    <a:pt x="237" y="297"/>
                    <a:pt x="238" y="297"/>
                  </a:cubicBezTo>
                  <a:cubicBezTo>
                    <a:pt x="238" y="297"/>
                    <a:pt x="239" y="297"/>
                    <a:pt x="239" y="297"/>
                  </a:cubicBezTo>
                  <a:cubicBezTo>
                    <a:pt x="240" y="298"/>
                    <a:pt x="241" y="298"/>
                    <a:pt x="241" y="298"/>
                  </a:cubicBezTo>
                  <a:cubicBezTo>
                    <a:pt x="241" y="299"/>
                    <a:pt x="241" y="300"/>
                    <a:pt x="242" y="300"/>
                  </a:cubicBezTo>
                  <a:cubicBezTo>
                    <a:pt x="243" y="299"/>
                    <a:pt x="243" y="299"/>
                    <a:pt x="244" y="299"/>
                  </a:cubicBezTo>
                  <a:cubicBezTo>
                    <a:pt x="248" y="300"/>
                    <a:pt x="249" y="298"/>
                    <a:pt x="253" y="297"/>
                  </a:cubicBezTo>
                  <a:cubicBezTo>
                    <a:pt x="253" y="297"/>
                    <a:pt x="259" y="297"/>
                    <a:pt x="256" y="299"/>
                  </a:cubicBezTo>
                  <a:cubicBezTo>
                    <a:pt x="257" y="300"/>
                    <a:pt x="258" y="301"/>
                    <a:pt x="257" y="302"/>
                  </a:cubicBezTo>
                  <a:cubicBezTo>
                    <a:pt x="261" y="301"/>
                    <a:pt x="262" y="304"/>
                    <a:pt x="265" y="306"/>
                  </a:cubicBezTo>
                  <a:cubicBezTo>
                    <a:pt x="267" y="307"/>
                    <a:pt x="268" y="307"/>
                    <a:pt x="270" y="307"/>
                  </a:cubicBezTo>
                  <a:cubicBezTo>
                    <a:pt x="271" y="306"/>
                    <a:pt x="272" y="306"/>
                    <a:pt x="273" y="306"/>
                  </a:cubicBezTo>
                  <a:cubicBezTo>
                    <a:pt x="278" y="307"/>
                    <a:pt x="286" y="315"/>
                    <a:pt x="284" y="320"/>
                  </a:cubicBezTo>
                  <a:cubicBezTo>
                    <a:pt x="285" y="320"/>
                    <a:pt x="289" y="319"/>
                    <a:pt x="288" y="322"/>
                  </a:cubicBezTo>
                  <a:cubicBezTo>
                    <a:pt x="289" y="319"/>
                    <a:pt x="298" y="321"/>
                    <a:pt x="298" y="325"/>
                  </a:cubicBezTo>
                  <a:cubicBezTo>
                    <a:pt x="300" y="322"/>
                    <a:pt x="307" y="323"/>
                    <a:pt x="310" y="325"/>
                  </a:cubicBezTo>
                  <a:cubicBezTo>
                    <a:pt x="311" y="325"/>
                    <a:pt x="318" y="327"/>
                    <a:pt x="319" y="329"/>
                  </a:cubicBezTo>
                  <a:cubicBezTo>
                    <a:pt x="319" y="329"/>
                    <a:pt x="319" y="329"/>
                    <a:pt x="318" y="329"/>
                  </a:cubicBezTo>
                  <a:cubicBezTo>
                    <a:pt x="318" y="329"/>
                    <a:pt x="318" y="328"/>
                    <a:pt x="319" y="329"/>
                  </a:cubicBezTo>
                  <a:moveTo>
                    <a:pt x="235" y="305"/>
                  </a:moveTo>
                  <a:cubicBezTo>
                    <a:pt x="235" y="304"/>
                    <a:pt x="234" y="303"/>
                    <a:pt x="234" y="302"/>
                  </a:cubicBezTo>
                  <a:cubicBezTo>
                    <a:pt x="234" y="304"/>
                    <a:pt x="235" y="305"/>
                    <a:pt x="235" y="305"/>
                  </a:cubicBezTo>
                  <a:moveTo>
                    <a:pt x="265" y="478"/>
                  </a:moveTo>
                  <a:cubicBezTo>
                    <a:pt x="265" y="478"/>
                    <a:pt x="265" y="478"/>
                    <a:pt x="265" y="478"/>
                  </a:cubicBezTo>
                  <a:moveTo>
                    <a:pt x="266" y="483"/>
                  </a:moveTo>
                  <a:cubicBezTo>
                    <a:pt x="266" y="482"/>
                    <a:pt x="266" y="483"/>
                    <a:pt x="266" y="483"/>
                  </a:cubicBezTo>
                  <a:moveTo>
                    <a:pt x="267" y="480"/>
                  </a:moveTo>
                  <a:cubicBezTo>
                    <a:pt x="267" y="479"/>
                    <a:pt x="267" y="480"/>
                    <a:pt x="266" y="480"/>
                  </a:cubicBezTo>
                  <a:cubicBezTo>
                    <a:pt x="266" y="480"/>
                    <a:pt x="266" y="481"/>
                    <a:pt x="267" y="480"/>
                  </a:cubicBezTo>
                  <a:moveTo>
                    <a:pt x="271" y="483"/>
                  </a:moveTo>
                  <a:cubicBezTo>
                    <a:pt x="271" y="482"/>
                    <a:pt x="271" y="482"/>
                    <a:pt x="271" y="483"/>
                  </a:cubicBezTo>
                  <a:moveTo>
                    <a:pt x="273" y="478"/>
                  </a:moveTo>
                  <a:cubicBezTo>
                    <a:pt x="274" y="478"/>
                    <a:pt x="274" y="478"/>
                    <a:pt x="273" y="478"/>
                  </a:cubicBezTo>
                  <a:cubicBezTo>
                    <a:pt x="273" y="478"/>
                    <a:pt x="273" y="478"/>
                    <a:pt x="273" y="478"/>
                  </a:cubicBezTo>
                  <a:moveTo>
                    <a:pt x="254" y="299"/>
                  </a:moveTo>
                  <a:cubicBezTo>
                    <a:pt x="254" y="299"/>
                    <a:pt x="253" y="299"/>
                    <a:pt x="253" y="299"/>
                  </a:cubicBezTo>
                  <a:cubicBezTo>
                    <a:pt x="253" y="299"/>
                    <a:pt x="254" y="299"/>
                    <a:pt x="254" y="299"/>
                  </a:cubicBezTo>
                  <a:moveTo>
                    <a:pt x="298" y="403"/>
                  </a:moveTo>
                  <a:cubicBezTo>
                    <a:pt x="298" y="403"/>
                    <a:pt x="298" y="403"/>
                    <a:pt x="298" y="402"/>
                  </a:cubicBezTo>
                  <a:cubicBezTo>
                    <a:pt x="298" y="402"/>
                    <a:pt x="297" y="403"/>
                    <a:pt x="298" y="403"/>
                  </a:cubicBezTo>
                  <a:cubicBezTo>
                    <a:pt x="298" y="403"/>
                    <a:pt x="298" y="403"/>
                    <a:pt x="298" y="403"/>
                  </a:cubicBezTo>
                  <a:moveTo>
                    <a:pt x="288" y="323"/>
                  </a:moveTo>
                  <a:cubicBezTo>
                    <a:pt x="288" y="321"/>
                    <a:pt x="288" y="323"/>
                    <a:pt x="288" y="323"/>
                  </a:cubicBezTo>
                  <a:moveTo>
                    <a:pt x="299" y="91"/>
                  </a:moveTo>
                  <a:cubicBezTo>
                    <a:pt x="296" y="95"/>
                    <a:pt x="292" y="97"/>
                    <a:pt x="287" y="100"/>
                  </a:cubicBezTo>
                  <a:cubicBezTo>
                    <a:pt x="286" y="100"/>
                    <a:pt x="285" y="101"/>
                    <a:pt x="284" y="101"/>
                  </a:cubicBezTo>
                  <a:cubicBezTo>
                    <a:pt x="281" y="102"/>
                    <a:pt x="281" y="102"/>
                    <a:pt x="281" y="102"/>
                  </a:cubicBezTo>
                  <a:cubicBezTo>
                    <a:pt x="280" y="103"/>
                    <a:pt x="279" y="108"/>
                    <a:pt x="278" y="110"/>
                  </a:cubicBezTo>
                  <a:cubicBezTo>
                    <a:pt x="277" y="111"/>
                    <a:pt x="271" y="116"/>
                    <a:pt x="270" y="114"/>
                  </a:cubicBezTo>
                  <a:cubicBezTo>
                    <a:pt x="270" y="116"/>
                    <a:pt x="267" y="116"/>
                    <a:pt x="267" y="117"/>
                  </a:cubicBezTo>
                  <a:cubicBezTo>
                    <a:pt x="267" y="118"/>
                    <a:pt x="266" y="121"/>
                    <a:pt x="266" y="122"/>
                  </a:cubicBezTo>
                  <a:cubicBezTo>
                    <a:pt x="266" y="124"/>
                    <a:pt x="267" y="125"/>
                    <a:pt x="266" y="127"/>
                  </a:cubicBezTo>
                  <a:cubicBezTo>
                    <a:pt x="266" y="128"/>
                    <a:pt x="264" y="129"/>
                    <a:pt x="264" y="130"/>
                  </a:cubicBezTo>
                  <a:cubicBezTo>
                    <a:pt x="267" y="130"/>
                    <a:pt x="265" y="141"/>
                    <a:pt x="262" y="141"/>
                  </a:cubicBezTo>
                  <a:cubicBezTo>
                    <a:pt x="261" y="142"/>
                    <a:pt x="257" y="140"/>
                    <a:pt x="255" y="139"/>
                  </a:cubicBezTo>
                  <a:cubicBezTo>
                    <a:pt x="253" y="138"/>
                    <a:pt x="251" y="138"/>
                    <a:pt x="249" y="135"/>
                  </a:cubicBezTo>
                  <a:cubicBezTo>
                    <a:pt x="247" y="133"/>
                    <a:pt x="245" y="130"/>
                    <a:pt x="243" y="127"/>
                  </a:cubicBezTo>
                  <a:cubicBezTo>
                    <a:pt x="242" y="125"/>
                    <a:pt x="240" y="123"/>
                    <a:pt x="239" y="122"/>
                  </a:cubicBezTo>
                  <a:cubicBezTo>
                    <a:pt x="238" y="119"/>
                    <a:pt x="235" y="119"/>
                    <a:pt x="238" y="116"/>
                  </a:cubicBezTo>
                  <a:cubicBezTo>
                    <a:pt x="235" y="115"/>
                    <a:pt x="235" y="113"/>
                    <a:pt x="236" y="110"/>
                  </a:cubicBezTo>
                  <a:cubicBezTo>
                    <a:pt x="238" y="107"/>
                    <a:pt x="237" y="108"/>
                    <a:pt x="240" y="107"/>
                  </a:cubicBezTo>
                  <a:cubicBezTo>
                    <a:pt x="240" y="102"/>
                    <a:pt x="240" y="103"/>
                    <a:pt x="236" y="102"/>
                  </a:cubicBezTo>
                  <a:cubicBezTo>
                    <a:pt x="237" y="103"/>
                    <a:pt x="239" y="102"/>
                    <a:pt x="238" y="105"/>
                  </a:cubicBezTo>
                  <a:cubicBezTo>
                    <a:pt x="238" y="106"/>
                    <a:pt x="235" y="106"/>
                    <a:pt x="234" y="106"/>
                  </a:cubicBezTo>
                  <a:cubicBezTo>
                    <a:pt x="232" y="105"/>
                    <a:pt x="229" y="101"/>
                    <a:pt x="233" y="100"/>
                  </a:cubicBezTo>
                  <a:cubicBezTo>
                    <a:pt x="228" y="98"/>
                    <a:pt x="237" y="98"/>
                    <a:pt x="238" y="98"/>
                  </a:cubicBezTo>
                  <a:cubicBezTo>
                    <a:pt x="237" y="96"/>
                    <a:pt x="233" y="98"/>
                    <a:pt x="233" y="94"/>
                  </a:cubicBezTo>
                  <a:cubicBezTo>
                    <a:pt x="230" y="94"/>
                    <a:pt x="230" y="99"/>
                    <a:pt x="228" y="93"/>
                  </a:cubicBezTo>
                  <a:cubicBezTo>
                    <a:pt x="227" y="91"/>
                    <a:pt x="228" y="91"/>
                    <a:pt x="228" y="89"/>
                  </a:cubicBezTo>
                  <a:cubicBezTo>
                    <a:pt x="227" y="87"/>
                    <a:pt x="225" y="84"/>
                    <a:pt x="224" y="83"/>
                  </a:cubicBezTo>
                  <a:cubicBezTo>
                    <a:pt x="223" y="82"/>
                    <a:pt x="222" y="81"/>
                    <a:pt x="220" y="80"/>
                  </a:cubicBezTo>
                  <a:cubicBezTo>
                    <a:pt x="219" y="79"/>
                    <a:pt x="219" y="77"/>
                    <a:pt x="218" y="77"/>
                  </a:cubicBezTo>
                  <a:cubicBezTo>
                    <a:pt x="213" y="74"/>
                    <a:pt x="207" y="75"/>
                    <a:pt x="203" y="77"/>
                  </a:cubicBezTo>
                  <a:cubicBezTo>
                    <a:pt x="202" y="78"/>
                    <a:pt x="193" y="80"/>
                    <a:pt x="194" y="75"/>
                  </a:cubicBezTo>
                  <a:cubicBezTo>
                    <a:pt x="187" y="74"/>
                    <a:pt x="191" y="73"/>
                    <a:pt x="195" y="71"/>
                  </a:cubicBezTo>
                  <a:cubicBezTo>
                    <a:pt x="192" y="72"/>
                    <a:pt x="182" y="69"/>
                    <a:pt x="188" y="65"/>
                  </a:cubicBezTo>
                  <a:cubicBezTo>
                    <a:pt x="190" y="63"/>
                    <a:pt x="201" y="60"/>
                    <a:pt x="200" y="56"/>
                  </a:cubicBezTo>
                  <a:cubicBezTo>
                    <a:pt x="200" y="55"/>
                    <a:pt x="199" y="55"/>
                    <a:pt x="197" y="55"/>
                  </a:cubicBezTo>
                  <a:cubicBezTo>
                    <a:pt x="196" y="56"/>
                    <a:pt x="194" y="56"/>
                    <a:pt x="195" y="53"/>
                  </a:cubicBezTo>
                  <a:cubicBezTo>
                    <a:pt x="195" y="47"/>
                    <a:pt x="203" y="47"/>
                    <a:pt x="207" y="46"/>
                  </a:cubicBezTo>
                  <a:cubicBezTo>
                    <a:pt x="208" y="44"/>
                    <a:pt x="204" y="44"/>
                    <a:pt x="206" y="41"/>
                  </a:cubicBezTo>
                  <a:cubicBezTo>
                    <a:pt x="208" y="40"/>
                    <a:pt x="210" y="40"/>
                    <a:pt x="211" y="41"/>
                  </a:cubicBezTo>
                  <a:cubicBezTo>
                    <a:pt x="208" y="39"/>
                    <a:pt x="213" y="38"/>
                    <a:pt x="214" y="37"/>
                  </a:cubicBezTo>
                  <a:cubicBezTo>
                    <a:pt x="216" y="36"/>
                    <a:pt x="222" y="32"/>
                    <a:pt x="222" y="40"/>
                  </a:cubicBezTo>
                  <a:cubicBezTo>
                    <a:pt x="224" y="37"/>
                    <a:pt x="220" y="35"/>
                    <a:pt x="223" y="35"/>
                  </a:cubicBezTo>
                  <a:cubicBezTo>
                    <a:pt x="224" y="35"/>
                    <a:pt x="225" y="35"/>
                    <a:pt x="226" y="35"/>
                  </a:cubicBezTo>
                  <a:cubicBezTo>
                    <a:pt x="227" y="36"/>
                    <a:pt x="228" y="36"/>
                    <a:pt x="229" y="36"/>
                  </a:cubicBezTo>
                  <a:cubicBezTo>
                    <a:pt x="228" y="35"/>
                    <a:pt x="225" y="34"/>
                    <a:pt x="227" y="32"/>
                  </a:cubicBezTo>
                  <a:cubicBezTo>
                    <a:pt x="229" y="31"/>
                    <a:pt x="235" y="34"/>
                    <a:pt x="237" y="34"/>
                  </a:cubicBezTo>
                  <a:cubicBezTo>
                    <a:pt x="232" y="33"/>
                    <a:pt x="234" y="31"/>
                    <a:pt x="236" y="30"/>
                  </a:cubicBezTo>
                  <a:cubicBezTo>
                    <a:pt x="232" y="27"/>
                    <a:pt x="237" y="27"/>
                    <a:pt x="239" y="26"/>
                  </a:cubicBezTo>
                  <a:cubicBezTo>
                    <a:pt x="241" y="25"/>
                    <a:pt x="244" y="24"/>
                    <a:pt x="246" y="24"/>
                  </a:cubicBezTo>
                  <a:cubicBezTo>
                    <a:pt x="247" y="24"/>
                    <a:pt x="248" y="24"/>
                    <a:pt x="249" y="24"/>
                  </a:cubicBezTo>
                  <a:cubicBezTo>
                    <a:pt x="250" y="24"/>
                    <a:pt x="251" y="24"/>
                    <a:pt x="252" y="24"/>
                  </a:cubicBezTo>
                  <a:cubicBezTo>
                    <a:pt x="251" y="24"/>
                    <a:pt x="252" y="22"/>
                    <a:pt x="252" y="22"/>
                  </a:cubicBezTo>
                  <a:cubicBezTo>
                    <a:pt x="255" y="20"/>
                    <a:pt x="258" y="20"/>
                    <a:pt x="261" y="19"/>
                  </a:cubicBezTo>
                  <a:cubicBezTo>
                    <a:pt x="266" y="17"/>
                    <a:pt x="272" y="16"/>
                    <a:pt x="277" y="18"/>
                  </a:cubicBezTo>
                  <a:cubicBezTo>
                    <a:pt x="279" y="18"/>
                    <a:pt x="280" y="19"/>
                    <a:pt x="281" y="19"/>
                  </a:cubicBezTo>
                  <a:cubicBezTo>
                    <a:pt x="281" y="20"/>
                    <a:pt x="282" y="19"/>
                    <a:pt x="283" y="19"/>
                  </a:cubicBezTo>
                  <a:cubicBezTo>
                    <a:pt x="283" y="19"/>
                    <a:pt x="284" y="19"/>
                    <a:pt x="285" y="19"/>
                  </a:cubicBezTo>
                  <a:cubicBezTo>
                    <a:pt x="292" y="21"/>
                    <a:pt x="282" y="26"/>
                    <a:pt x="279" y="26"/>
                  </a:cubicBezTo>
                  <a:cubicBezTo>
                    <a:pt x="283" y="26"/>
                    <a:pt x="280" y="29"/>
                    <a:pt x="279" y="30"/>
                  </a:cubicBezTo>
                  <a:cubicBezTo>
                    <a:pt x="280" y="29"/>
                    <a:pt x="283" y="25"/>
                    <a:pt x="284" y="25"/>
                  </a:cubicBezTo>
                  <a:cubicBezTo>
                    <a:pt x="290" y="23"/>
                    <a:pt x="287" y="29"/>
                    <a:pt x="286" y="32"/>
                  </a:cubicBezTo>
                  <a:cubicBezTo>
                    <a:pt x="287" y="30"/>
                    <a:pt x="290" y="27"/>
                    <a:pt x="292" y="26"/>
                  </a:cubicBezTo>
                  <a:cubicBezTo>
                    <a:pt x="292" y="26"/>
                    <a:pt x="292" y="26"/>
                    <a:pt x="292" y="26"/>
                  </a:cubicBezTo>
                  <a:cubicBezTo>
                    <a:pt x="293" y="26"/>
                    <a:pt x="293" y="26"/>
                    <a:pt x="294" y="26"/>
                  </a:cubicBezTo>
                  <a:cubicBezTo>
                    <a:pt x="294" y="26"/>
                    <a:pt x="295" y="26"/>
                    <a:pt x="295" y="26"/>
                  </a:cubicBezTo>
                  <a:cubicBezTo>
                    <a:pt x="295" y="26"/>
                    <a:pt x="296" y="27"/>
                    <a:pt x="296" y="26"/>
                  </a:cubicBezTo>
                  <a:cubicBezTo>
                    <a:pt x="297" y="26"/>
                    <a:pt x="296" y="25"/>
                    <a:pt x="297" y="24"/>
                  </a:cubicBezTo>
                  <a:cubicBezTo>
                    <a:pt x="298" y="23"/>
                    <a:pt x="299" y="23"/>
                    <a:pt x="301" y="22"/>
                  </a:cubicBezTo>
                  <a:cubicBezTo>
                    <a:pt x="303" y="22"/>
                    <a:pt x="310" y="21"/>
                    <a:pt x="308" y="25"/>
                  </a:cubicBezTo>
                  <a:cubicBezTo>
                    <a:pt x="307" y="28"/>
                    <a:pt x="302" y="30"/>
                    <a:pt x="300" y="31"/>
                  </a:cubicBezTo>
                  <a:cubicBezTo>
                    <a:pt x="304" y="32"/>
                    <a:pt x="299" y="35"/>
                    <a:pt x="298" y="35"/>
                  </a:cubicBezTo>
                  <a:cubicBezTo>
                    <a:pt x="300" y="36"/>
                    <a:pt x="299" y="37"/>
                    <a:pt x="299" y="38"/>
                  </a:cubicBezTo>
                  <a:cubicBezTo>
                    <a:pt x="297" y="38"/>
                    <a:pt x="297" y="38"/>
                    <a:pt x="296" y="39"/>
                  </a:cubicBezTo>
                  <a:cubicBezTo>
                    <a:pt x="296" y="40"/>
                    <a:pt x="296" y="40"/>
                    <a:pt x="296" y="41"/>
                  </a:cubicBezTo>
                  <a:cubicBezTo>
                    <a:pt x="296" y="41"/>
                    <a:pt x="294" y="44"/>
                    <a:pt x="293" y="44"/>
                  </a:cubicBezTo>
                  <a:cubicBezTo>
                    <a:pt x="293" y="46"/>
                    <a:pt x="294" y="48"/>
                    <a:pt x="293" y="50"/>
                  </a:cubicBezTo>
                  <a:cubicBezTo>
                    <a:pt x="294" y="49"/>
                    <a:pt x="297" y="45"/>
                    <a:pt x="298" y="49"/>
                  </a:cubicBezTo>
                  <a:cubicBezTo>
                    <a:pt x="299" y="50"/>
                    <a:pt x="298" y="50"/>
                    <a:pt x="297" y="50"/>
                  </a:cubicBezTo>
                  <a:cubicBezTo>
                    <a:pt x="297" y="50"/>
                    <a:pt x="296" y="50"/>
                    <a:pt x="296" y="51"/>
                  </a:cubicBezTo>
                  <a:cubicBezTo>
                    <a:pt x="296" y="52"/>
                    <a:pt x="297" y="51"/>
                    <a:pt x="298" y="51"/>
                  </a:cubicBezTo>
                  <a:cubicBezTo>
                    <a:pt x="300" y="50"/>
                    <a:pt x="301" y="50"/>
                    <a:pt x="302" y="53"/>
                  </a:cubicBezTo>
                  <a:cubicBezTo>
                    <a:pt x="302" y="53"/>
                    <a:pt x="295" y="56"/>
                    <a:pt x="294" y="56"/>
                  </a:cubicBezTo>
                  <a:cubicBezTo>
                    <a:pt x="296" y="57"/>
                    <a:pt x="300" y="56"/>
                    <a:pt x="301" y="60"/>
                  </a:cubicBezTo>
                  <a:cubicBezTo>
                    <a:pt x="302" y="65"/>
                    <a:pt x="298" y="61"/>
                    <a:pt x="297" y="64"/>
                  </a:cubicBezTo>
                  <a:cubicBezTo>
                    <a:pt x="297" y="65"/>
                    <a:pt x="302" y="65"/>
                    <a:pt x="302" y="66"/>
                  </a:cubicBezTo>
                  <a:cubicBezTo>
                    <a:pt x="303" y="69"/>
                    <a:pt x="298" y="69"/>
                    <a:pt x="297" y="69"/>
                  </a:cubicBezTo>
                  <a:cubicBezTo>
                    <a:pt x="305" y="73"/>
                    <a:pt x="295" y="74"/>
                    <a:pt x="292" y="73"/>
                  </a:cubicBezTo>
                  <a:cubicBezTo>
                    <a:pt x="294" y="75"/>
                    <a:pt x="291" y="75"/>
                    <a:pt x="291" y="76"/>
                  </a:cubicBezTo>
                  <a:cubicBezTo>
                    <a:pt x="291" y="76"/>
                    <a:pt x="292" y="76"/>
                    <a:pt x="293" y="75"/>
                  </a:cubicBezTo>
                  <a:cubicBezTo>
                    <a:pt x="295" y="75"/>
                    <a:pt x="297" y="74"/>
                    <a:pt x="298" y="76"/>
                  </a:cubicBezTo>
                  <a:cubicBezTo>
                    <a:pt x="300" y="80"/>
                    <a:pt x="295" y="79"/>
                    <a:pt x="294" y="79"/>
                  </a:cubicBezTo>
                  <a:cubicBezTo>
                    <a:pt x="296" y="81"/>
                    <a:pt x="300" y="81"/>
                    <a:pt x="300" y="85"/>
                  </a:cubicBezTo>
                  <a:cubicBezTo>
                    <a:pt x="300" y="90"/>
                    <a:pt x="298" y="88"/>
                    <a:pt x="295" y="87"/>
                  </a:cubicBezTo>
                  <a:cubicBezTo>
                    <a:pt x="294" y="86"/>
                    <a:pt x="293" y="85"/>
                    <a:pt x="292" y="85"/>
                  </a:cubicBezTo>
                  <a:cubicBezTo>
                    <a:pt x="293" y="88"/>
                    <a:pt x="292" y="87"/>
                    <a:pt x="291" y="89"/>
                  </a:cubicBezTo>
                  <a:cubicBezTo>
                    <a:pt x="292" y="89"/>
                    <a:pt x="300" y="88"/>
                    <a:pt x="300" y="88"/>
                  </a:cubicBezTo>
                  <a:cubicBezTo>
                    <a:pt x="300" y="89"/>
                    <a:pt x="300" y="90"/>
                    <a:pt x="299" y="91"/>
                  </a:cubicBezTo>
                  <a:cubicBezTo>
                    <a:pt x="299" y="91"/>
                    <a:pt x="299" y="91"/>
                    <a:pt x="299" y="90"/>
                  </a:cubicBezTo>
                  <a:cubicBezTo>
                    <a:pt x="300" y="90"/>
                    <a:pt x="300" y="90"/>
                    <a:pt x="299" y="91"/>
                  </a:cubicBezTo>
                  <a:moveTo>
                    <a:pt x="295" y="36"/>
                  </a:moveTo>
                  <a:cubicBezTo>
                    <a:pt x="294" y="37"/>
                    <a:pt x="294" y="37"/>
                    <a:pt x="294" y="37"/>
                  </a:cubicBezTo>
                  <a:cubicBezTo>
                    <a:pt x="295" y="36"/>
                    <a:pt x="295" y="36"/>
                    <a:pt x="295" y="36"/>
                  </a:cubicBezTo>
                  <a:cubicBezTo>
                    <a:pt x="294" y="36"/>
                    <a:pt x="295" y="36"/>
                    <a:pt x="295" y="36"/>
                  </a:cubicBezTo>
                  <a:moveTo>
                    <a:pt x="198" y="70"/>
                  </a:moveTo>
                  <a:cubicBezTo>
                    <a:pt x="199" y="70"/>
                    <a:pt x="199" y="70"/>
                    <a:pt x="200" y="70"/>
                  </a:cubicBezTo>
                  <a:cubicBezTo>
                    <a:pt x="199" y="68"/>
                    <a:pt x="197" y="70"/>
                    <a:pt x="196" y="70"/>
                  </a:cubicBezTo>
                  <a:cubicBezTo>
                    <a:pt x="197" y="70"/>
                    <a:pt x="197" y="70"/>
                    <a:pt x="198" y="70"/>
                  </a:cubicBezTo>
                  <a:cubicBezTo>
                    <a:pt x="199" y="70"/>
                    <a:pt x="198" y="70"/>
                    <a:pt x="198" y="70"/>
                  </a:cubicBezTo>
                  <a:cubicBezTo>
                    <a:pt x="198" y="70"/>
                    <a:pt x="198" y="70"/>
                    <a:pt x="198" y="70"/>
                  </a:cubicBezTo>
                  <a:moveTo>
                    <a:pt x="194" y="105"/>
                  </a:moveTo>
                  <a:cubicBezTo>
                    <a:pt x="196" y="105"/>
                    <a:pt x="196" y="103"/>
                    <a:pt x="195" y="102"/>
                  </a:cubicBezTo>
                  <a:cubicBezTo>
                    <a:pt x="194" y="102"/>
                    <a:pt x="194" y="102"/>
                    <a:pt x="193" y="103"/>
                  </a:cubicBezTo>
                  <a:cubicBezTo>
                    <a:pt x="193" y="103"/>
                    <a:pt x="193" y="104"/>
                    <a:pt x="193" y="103"/>
                  </a:cubicBezTo>
                  <a:cubicBezTo>
                    <a:pt x="191" y="103"/>
                    <a:pt x="189" y="102"/>
                    <a:pt x="188" y="101"/>
                  </a:cubicBezTo>
                  <a:cubicBezTo>
                    <a:pt x="187" y="100"/>
                    <a:pt x="186" y="99"/>
                    <a:pt x="185" y="99"/>
                  </a:cubicBezTo>
                  <a:cubicBezTo>
                    <a:pt x="184" y="99"/>
                    <a:pt x="183" y="99"/>
                    <a:pt x="182" y="99"/>
                  </a:cubicBezTo>
                  <a:cubicBezTo>
                    <a:pt x="181" y="100"/>
                    <a:pt x="181" y="102"/>
                    <a:pt x="180" y="102"/>
                  </a:cubicBezTo>
                  <a:cubicBezTo>
                    <a:pt x="180" y="102"/>
                    <a:pt x="179" y="102"/>
                    <a:pt x="179" y="102"/>
                  </a:cubicBezTo>
                  <a:cubicBezTo>
                    <a:pt x="179" y="101"/>
                    <a:pt x="179" y="101"/>
                    <a:pt x="178" y="101"/>
                  </a:cubicBezTo>
                  <a:cubicBezTo>
                    <a:pt x="177" y="101"/>
                    <a:pt x="177" y="103"/>
                    <a:pt x="176" y="103"/>
                  </a:cubicBezTo>
                  <a:cubicBezTo>
                    <a:pt x="176" y="103"/>
                    <a:pt x="174" y="98"/>
                    <a:pt x="173" y="97"/>
                  </a:cubicBezTo>
                  <a:cubicBezTo>
                    <a:pt x="171" y="94"/>
                    <a:pt x="170" y="96"/>
                    <a:pt x="168" y="98"/>
                  </a:cubicBezTo>
                  <a:cubicBezTo>
                    <a:pt x="164" y="100"/>
                    <a:pt x="165" y="100"/>
                    <a:pt x="166" y="104"/>
                  </a:cubicBezTo>
                  <a:cubicBezTo>
                    <a:pt x="167" y="105"/>
                    <a:pt x="165" y="105"/>
                    <a:pt x="166" y="106"/>
                  </a:cubicBezTo>
                  <a:cubicBezTo>
                    <a:pt x="166" y="107"/>
                    <a:pt x="168" y="106"/>
                    <a:pt x="168" y="108"/>
                  </a:cubicBezTo>
                  <a:cubicBezTo>
                    <a:pt x="169" y="110"/>
                    <a:pt x="164" y="106"/>
                    <a:pt x="164" y="105"/>
                  </a:cubicBezTo>
                  <a:cubicBezTo>
                    <a:pt x="162" y="101"/>
                    <a:pt x="166" y="99"/>
                    <a:pt x="165" y="97"/>
                  </a:cubicBezTo>
                  <a:cubicBezTo>
                    <a:pt x="165" y="94"/>
                    <a:pt x="157" y="102"/>
                    <a:pt x="157" y="103"/>
                  </a:cubicBezTo>
                  <a:cubicBezTo>
                    <a:pt x="156" y="105"/>
                    <a:pt x="156" y="109"/>
                    <a:pt x="157" y="110"/>
                  </a:cubicBezTo>
                  <a:cubicBezTo>
                    <a:pt x="158" y="111"/>
                    <a:pt x="159" y="111"/>
                    <a:pt x="160" y="110"/>
                  </a:cubicBezTo>
                  <a:cubicBezTo>
                    <a:pt x="161" y="110"/>
                    <a:pt x="162" y="110"/>
                    <a:pt x="163" y="111"/>
                  </a:cubicBezTo>
                  <a:cubicBezTo>
                    <a:pt x="164" y="112"/>
                    <a:pt x="158" y="111"/>
                    <a:pt x="159" y="113"/>
                  </a:cubicBezTo>
                  <a:cubicBezTo>
                    <a:pt x="160" y="116"/>
                    <a:pt x="169" y="114"/>
                    <a:pt x="171" y="114"/>
                  </a:cubicBezTo>
                  <a:cubicBezTo>
                    <a:pt x="172" y="114"/>
                    <a:pt x="181" y="112"/>
                    <a:pt x="182" y="112"/>
                  </a:cubicBezTo>
                  <a:cubicBezTo>
                    <a:pt x="181" y="112"/>
                    <a:pt x="180" y="111"/>
                    <a:pt x="180" y="110"/>
                  </a:cubicBezTo>
                  <a:cubicBezTo>
                    <a:pt x="180" y="110"/>
                    <a:pt x="188" y="113"/>
                    <a:pt x="189" y="114"/>
                  </a:cubicBezTo>
                  <a:cubicBezTo>
                    <a:pt x="189" y="115"/>
                    <a:pt x="186" y="117"/>
                    <a:pt x="187" y="117"/>
                  </a:cubicBezTo>
                  <a:cubicBezTo>
                    <a:pt x="187" y="117"/>
                    <a:pt x="188" y="117"/>
                    <a:pt x="189" y="116"/>
                  </a:cubicBezTo>
                  <a:cubicBezTo>
                    <a:pt x="190" y="116"/>
                    <a:pt x="191" y="116"/>
                    <a:pt x="191" y="116"/>
                  </a:cubicBezTo>
                  <a:cubicBezTo>
                    <a:pt x="195" y="118"/>
                    <a:pt x="195" y="118"/>
                    <a:pt x="195" y="118"/>
                  </a:cubicBezTo>
                  <a:cubicBezTo>
                    <a:pt x="196" y="119"/>
                    <a:pt x="197" y="124"/>
                    <a:pt x="197" y="124"/>
                  </a:cubicBezTo>
                  <a:cubicBezTo>
                    <a:pt x="198" y="124"/>
                    <a:pt x="199" y="124"/>
                    <a:pt x="199" y="123"/>
                  </a:cubicBezTo>
                  <a:cubicBezTo>
                    <a:pt x="200" y="123"/>
                    <a:pt x="201" y="122"/>
                    <a:pt x="201" y="122"/>
                  </a:cubicBezTo>
                  <a:cubicBezTo>
                    <a:pt x="203" y="123"/>
                    <a:pt x="204" y="124"/>
                    <a:pt x="203" y="126"/>
                  </a:cubicBezTo>
                  <a:cubicBezTo>
                    <a:pt x="202" y="128"/>
                    <a:pt x="201" y="126"/>
                    <a:pt x="201" y="126"/>
                  </a:cubicBezTo>
                  <a:cubicBezTo>
                    <a:pt x="199" y="126"/>
                    <a:pt x="196" y="123"/>
                    <a:pt x="194" y="126"/>
                  </a:cubicBezTo>
                  <a:cubicBezTo>
                    <a:pt x="193" y="129"/>
                    <a:pt x="197" y="128"/>
                    <a:pt x="195" y="131"/>
                  </a:cubicBezTo>
                  <a:cubicBezTo>
                    <a:pt x="194" y="132"/>
                    <a:pt x="183" y="133"/>
                    <a:pt x="189" y="137"/>
                  </a:cubicBezTo>
                  <a:cubicBezTo>
                    <a:pt x="190" y="138"/>
                    <a:pt x="192" y="137"/>
                    <a:pt x="194" y="135"/>
                  </a:cubicBezTo>
                  <a:cubicBezTo>
                    <a:pt x="195" y="135"/>
                    <a:pt x="196" y="134"/>
                    <a:pt x="197" y="134"/>
                  </a:cubicBezTo>
                  <a:cubicBezTo>
                    <a:pt x="200" y="134"/>
                    <a:pt x="202" y="138"/>
                    <a:pt x="204" y="140"/>
                  </a:cubicBezTo>
                  <a:cubicBezTo>
                    <a:pt x="205" y="140"/>
                    <a:pt x="214" y="143"/>
                    <a:pt x="215" y="142"/>
                  </a:cubicBezTo>
                  <a:cubicBezTo>
                    <a:pt x="215" y="140"/>
                    <a:pt x="208" y="135"/>
                    <a:pt x="207" y="136"/>
                  </a:cubicBezTo>
                  <a:cubicBezTo>
                    <a:pt x="208" y="135"/>
                    <a:pt x="210" y="136"/>
                    <a:pt x="212" y="136"/>
                  </a:cubicBezTo>
                  <a:cubicBezTo>
                    <a:pt x="215" y="137"/>
                    <a:pt x="217" y="138"/>
                    <a:pt x="216" y="134"/>
                  </a:cubicBezTo>
                  <a:cubicBezTo>
                    <a:pt x="215" y="129"/>
                    <a:pt x="209" y="131"/>
                    <a:pt x="208" y="127"/>
                  </a:cubicBezTo>
                  <a:cubicBezTo>
                    <a:pt x="206" y="119"/>
                    <a:pt x="214" y="127"/>
                    <a:pt x="215" y="127"/>
                  </a:cubicBezTo>
                  <a:cubicBezTo>
                    <a:pt x="217" y="128"/>
                    <a:pt x="218" y="127"/>
                    <a:pt x="219" y="125"/>
                  </a:cubicBezTo>
                  <a:cubicBezTo>
                    <a:pt x="219" y="125"/>
                    <a:pt x="221" y="120"/>
                    <a:pt x="221" y="120"/>
                  </a:cubicBezTo>
                  <a:cubicBezTo>
                    <a:pt x="220" y="119"/>
                    <a:pt x="217" y="118"/>
                    <a:pt x="216" y="118"/>
                  </a:cubicBezTo>
                  <a:cubicBezTo>
                    <a:pt x="214" y="117"/>
                    <a:pt x="213" y="116"/>
                    <a:pt x="211" y="116"/>
                  </a:cubicBezTo>
                  <a:cubicBezTo>
                    <a:pt x="210" y="116"/>
                    <a:pt x="207" y="116"/>
                    <a:pt x="206" y="115"/>
                  </a:cubicBezTo>
                  <a:cubicBezTo>
                    <a:pt x="203" y="111"/>
                    <a:pt x="207" y="113"/>
                    <a:pt x="207" y="111"/>
                  </a:cubicBezTo>
                  <a:cubicBezTo>
                    <a:pt x="208" y="111"/>
                    <a:pt x="207" y="111"/>
                    <a:pt x="206" y="111"/>
                  </a:cubicBezTo>
                  <a:cubicBezTo>
                    <a:pt x="205" y="111"/>
                    <a:pt x="205" y="111"/>
                    <a:pt x="205" y="110"/>
                  </a:cubicBezTo>
                  <a:cubicBezTo>
                    <a:pt x="204" y="109"/>
                    <a:pt x="207" y="109"/>
                    <a:pt x="205" y="108"/>
                  </a:cubicBezTo>
                  <a:cubicBezTo>
                    <a:pt x="204" y="107"/>
                    <a:pt x="204" y="108"/>
                    <a:pt x="203" y="108"/>
                  </a:cubicBezTo>
                  <a:cubicBezTo>
                    <a:pt x="202" y="108"/>
                    <a:pt x="203" y="106"/>
                    <a:pt x="202" y="105"/>
                  </a:cubicBezTo>
                  <a:cubicBezTo>
                    <a:pt x="201" y="105"/>
                    <a:pt x="198" y="105"/>
                    <a:pt x="198" y="105"/>
                  </a:cubicBezTo>
                  <a:cubicBezTo>
                    <a:pt x="198" y="105"/>
                    <a:pt x="193" y="105"/>
                    <a:pt x="194" y="105"/>
                  </a:cubicBezTo>
                  <a:cubicBezTo>
                    <a:pt x="195" y="105"/>
                    <a:pt x="195" y="105"/>
                    <a:pt x="194" y="105"/>
                  </a:cubicBezTo>
                  <a:cubicBezTo>
                    <a:pt x="194" y="105"/>
                    <a:pt x="194" y="105"/>
                    <a:pt x="194" y="105"/>
                  </a:cubicBezTo>
                  <a:moveTo>
                    <a:pt x="144" y="55"/>
                  </a:moveTo>
                  <a:cubicBezTo>
                    <a:pt x="145" y="54"/>
                    <a:pt x="145" y="54"/>
                    <a:pt x="146" y="54"/>
                  </a:cubicBezTo>
                  <a:cubicBezTo>
                    <a:pt x="146" y="55"/>
                    <a:pt x="146" y="55"/>
                    <a:pt x="145" y="56"/>
                  </a:cubicBezTo>
                  <a:cubicBezTo>
                    <a:pt x="146" y="56"/>
                    <a:pt x="147" y="56"/>
                    <a:pt x="147" y="56"/>
                  </a:cubicBezTo>
                  <a:cubicBezTo>
                    <a:pt x="145" y="60"/>
                    <a:pt x="149" y="59"/>
                    <a:pt x="152" y="58"/>
                  </a:cubicBezTo>
                  <a:cubicBezTo>
                    <a:pt x="153" y="58"/>
                    <a:pt x="154" y="58"/>
                    <a:pt x="155" y="58"/>
                  </a:cubicBezTo>
                  <a:cubicBezTo>
                    <a:pt x="156" y="58"/>
                    <a:pt x="154" y="60"/>
                    <a:pt x="157" y="60"/>
                  </a:cubicBezTo>
                  <a:cubicBezTo>
                    <a:pt x="158" y="60"/>
                    <a:pt x="159" y="59"/>
                    <a:pt x="161" y="59"/>
                  </a:cubicBezTo>
                  <a:cubicBezTo>
                    <a:pt x="162" y="58"/>
                    <a:pt x="164" y="58"/>
                    <a:pt x="165" y="57"/>
                  </a:cubicBezTo>
                  <a:cubicBezTo>
                    <a:pt x="166" y="57"/>
                    <a:pt x="169" y="54"/>
                    <a:pt x="169" y="54"/>
                  </a:cubicBezTo>
                  <a:cubicBezTo>
                    <a:pt x="170" y="54"/>
                    <a:pt x="169" y="55"/>
                    <a:pt x="167" y="57"/>
                  </a:cubicBezTo>
                  <a:cubicBezTo>
                    <a:pt x="166" y="59"/>
                    <a:pt x="163" y="61"/>
                    <a:pt x="163" y="60"/>
                  </a:cubicBezTo>
                  <a:cubicBezTo>
                    <a:pt x="163" y="61"/>
                    <a:pt x="167" y="62"/>
                    <a:pt x="167" y="63"/>
                  </a:cubicBezTo>
                  <a:cubicBezTo>
                    <a:pt x="167" y="63"/>
                    <a:pt x="165" y="63"/>
                    <a:pt x="162" y="62"/>
                  </a:cubicBezTo>
                  <a:cubicBezTo>
                    <a:pt x="159" y="60"/>
                    <a:pt x="155" y="59"/>
                    <a:pt x="155" y="63"/>
                  </a:cubicBezTo>
                  <a:cubicBezTo>
                    <a:pt x="155" y="66"/>
                    <a:pt x="158" y="65"/>
                    <a:pt x="159" y="66"/>
                  </a:cubicBezTo>
                  <a:cubicBezTo>
                    <a:pt x="160" y="66"/>
                    <a:pt x="166" y="70"/>
                    <a:pt x="166" y="70"/>
                  </a:cubicBezTo>
                  <a:cubicBezTo>
                    <a:pt x="165" y="69"/>
                    <a:pt x="157" y="70"/>
                    <a:pt x="156" y="71"/>
                  </a:cubicBezTo>
                  <a:cubicBezTo>
                    <a:pt x="152" y="76"/>
                    <a:pt x="159" y="72"/>
                    <a:pt x="161" y="72"/>
                  </a:cubicBezTo>
                  <a:cubicBezTo>
                    <a:pt x="160" y="72"/>
                    <a:pt x="160" y="75"/>
                    <a:pt x="160" y="76"/>
                  </a:cubicBezTo>
                  <a:cubicBezTo>
                    <a:pt x="161" y="77"/>
                    <a:pt x="165" y="78"/>
                    <a:pt x="161" y="78"/>
                  </a:cubicBezTo>
                  <a:cubicBezTo>
                    <a:pt x="160" y="78"/>
                    <a:pt x="160" y="77"/>
                    <a:pt x="159" y="77"/>
                  </a:cubicBezTo>
                  <a:cubicBezTo>
                    <a:pt x="157" y="75"/>
                    <a:pt x="155" y="74"/>
                    <a:pt x="155" y="77"/>
                  </a:cubicBezTo>
                  <a:cubicBezTo>
                    <a:pt x="154" y="79"/>
                    <a:pt x="158" y="79"/>
                    <a:pt x="157" y="80"/>
                  </a:cubicBezTo>
                  <a:cubicBezTo>
                    <a:pt x="156" y="82"/>
                    <a:pt x="149" y="83"/>
                    <a:pt x="156" y="84"/>
                  </a:cubicBezTo>
                  <a:cubicBezTo>
                    <a:pt x="160" y="84"/>
                    <a:pt x="163" y="82"/>
                    <a:pt x="167" y="81"/>
                  </a:cubicBezTo>
                  <a:cubicBezTo>
                    <a:pt x="168" y="81"/>
                    <a:pt x="168" y="81"/>
                    <a:pt x="169" y="82"/>
                  </a:cubicBezTo>
                  <a:cubicBezTo>
                    <a:pt x="170" y="82"/>
                    <a:pt x="171" y="82"/>
                    <a:pt x="172" y="82"/>
                  </a:cubicBezTo>
                  <a:cubicBezTo>
                    <a:pt x="172" y="82"/>
                    <a:pt x="177" y="80"/>
                    <a:pt x="177" y="79"/>
                  </a:cubicBezTo>
                  <a:cubicBezTo>
                    <a:pt x="177" y="77"/>
                    <a:pt x="174" y="77"/>
                    <a:pt x="171" y="77"/>
                  </a:cubicBezTo>
                  <a:cubicBezTo>
                    <a:pt x="169" y="77"/>
                    <a:pt x="168" y="77"/>
                    <a:pt x="168" y="77"/>
                  </a:cubicBezTo>
                  <a:cubicBezTo>
                    <a:pt x="168" y="75"/>
                    <a:pt x="174" y="76"/>
                    <a:pt x="175" y="75"/>
                  </a:cubicBezTo>
                  <a:cubicBezTo>
                    <a:pt x="177" y="73"/>
                    <a:pt x="174" y="73"/>
                    <a:pt x="175" y="72"/>
                  </a:cubicBezTo>
                  <a:cubicBezTo>
                    <a:pt x="176" y="71"/>
                    <a:pt x="177" y="72"/>
                    <a:pt x="178" y="71"/>
                  </a:cubicBezTo>
                  <a:cubicBezTo>
                    <a:pt x="186" y="64"/>
                    <a:pt x="176" y="62"/>
                    <a:pt x="175" y="64"/>
                  </a:cubicBezTo>
                  <a:cubicBezTo>
                    <a:pt x="176" y="63"/>
                    <a:pt x="179" y="63"/>
                    <a:pt x="180" y="62"/>
                  </a:cubicBezTo>
                  <a:cubicBezTo>
                    <a:pt x="179" y="63"/>
                    <a:pt x="180" y="62"/>
                    <a:pt x="181" y="61"/>
                  </a:cubicBezTo>
                  <a:cubicBezTo>
                    <a:pt x="182" y="60"/>
                    <a:pt x="183" y="60"/>
                    <a:pt x="182" y="60"/>
                  </a:cubicBezTo>
                  <a:cubicBezTo>
                    <a:pt x="184" y="59"/>
                    <a:pt x="186" y="58"/>
                    <a:pt x="187" y="57"/>
                  </a:cubicBezTo>
                  <a:cubicBezTo>
                    <a:pt x="189" y="56"/>
                    <a:pt x="200" y="47"/>
                    <a:pt x="199" y="46"/>
                  </a:cubicBezTo>
                  <a:cubicBezTo>
                    <a:pt x="199" y="45"/>
                    <a:pt x="197" y="45"/>
                    <a:pt x="196" y="46"/>
                  </a:cubicBezTo>
                  <a:cubicBezTo>
                    <a:pt x="195" y="46"/>
                    <a:pt x="193" y="47"/>
                    <a:pt x="193" y="47"/>
                  </a:cubicBezTo>
                  <a:cubicBezTo>
                    <a:pt x="195" y="47"/>
                    <a:pt x="206" y="40"/>
                    <a:pt x="205" y="38"/>
                  </a:cubicBezTo>
                  <a:cubicBezTo>
                    <a:pt x="206" y="38"/>
                    <a:pt x="204" y="38"/>
                    <a:pt x="202" y="38"/>
                  </a:cubicBezTo>
                  <a:cubicBezTo>
                    <a:pt x="201" y="37"/>
                    <a:pt x="200" y="37"/>
                    <a:pt x="200" y="37"/>
                  </a:cubicBezTo>
                  <a:cubicBezTo>
                    <a:pt x="199" y="37"/>
                    <a:pt x="197" y="37"/>
                    <a:pt x="196" y="38"/>
                  </a:cubicBezTo>
                  <a:cubicBezTo>
                    <a:pt x="194" y="39"/>
                    <a:pt x="193" y="39"/>
                    <a:pt x="192" y="39"/>
                  </a:cubicBezTo>
                  <a:cubicBezTo>
                    <a:pt x="194" y="37"/>
                    <a:pt x="194" y="37"/>
                    <a:pt x="194" y="37"/>
                  </a:cubicBezTo>
                  <a:cubicBezTo>
                    <a:pt x="191" y="36"/>
                    <a:pt x="188" y="37"/>
                    <a:pt x="186" y="37"/>
                  </a:cubicBezTo>
                  <a:cubicBezTo>
                    <a:pt x="185" y="37"/>
                    <a:pt x="182" y="38"/>
                    <a:pt x="182" y="38"/>
                  </a:cubicBezTo>
                  <a:cubicBezTo>
                    <a:pt x="181" y="38"/>
                    <a:pt x="179" y="41"/>
                    <a:pt x="179" y="40"/>
                  </a:cubicBezTo>
                  <a:cubicBezTo>
                    <a:pt x="178" y="41"/>
                    <a:pt x="177" y="40"/>
                    <a:pt x="177" y="40"/>
                  </a:cubicBezTo>
                  <a:cubicBezTo>
                    <a:pt x="175" y="40"/>
                    <a:pt x="174" y="40"/>
                    <a:pt x="173" y="41"/>
                  </a:cubicBezTo>
                  <a:cubicBezTo>
                    <a:pt x="171" y="41"/>
                    <a:pt x="170" y="41"/>
                    <a:pt x="167" y="42"/>
                  </a:cubicBezTo>
                  <a:cubicBezTo>
                    <a:pt x="162" y="43"/>
                    <a:pt x="167" y="42"/>
                    <a:pt x="166" y="43"/>
                  </a:cubicBezTo>
                  <a:cubicBezTo>
                    <a:pt x="165" y="43"/>
                    <a:pt x="164" y="44"/>
                    <a:pt x="164" y="44"/>
                  </a:cubicBezTo>
                  <a:cubicBezTo>
                    <a:pt x="164" y="44"/>
                    <a:pt x="164" y="45"/>
                    <a:pt x="164" y="45"/>
                  </a:cubicBezTo>
                  <a:cubicBezTo>
                    <a:pt x="162" y="47"/>
                    <a:pt x="160" y="47"/>
                    <a:pt x="158" y="48"/>
                  </a:cubicBezTo>
                  <a:cubicBezTo>
                    <a:pt x="157" y="48"/>
                    <a:pt x="157" y="48"/>
                    <a:pt x="156" y="48"/>
                  </a:cubicBezTo>
                  <a:cubicBezTo>
                    <a:pt x="155" y="48"/>
                    <a:pt x="154" y="48"/>
                    <a:pt x="153" y="49"/>
                  </a:cubicBezTo>
                  <a:cubicBezTo>
                    <a:pt x="152" y="50"/>
                    <a:pt x="154" y="51"/>
                    <a:pt x="152" y="51"/>
                  </a:cubicBezTo>
                  <a:cubicBezTo>
                    <a:pt x="152" y="52"/>
                    <a:pt x="151" y="51"/>
                    <a:pt x="151" y="51"/>
                  </a:cubicBezTo>
                  <a:cubicBezTo>
                    <a:pt x="150" y="51"/>
                    <a:pt x="150" y="51"/>
                    <a:pt x="149" y="51"/>
                  </a:cubicBezTo>
                  <a:cubicBezTo>
                    <a:pt x="142" y="55"/>
                    <a:pt x="142" y="55"/>
                    <a:pt x="142" y="55"/>
                  </a:cubicBezTo>
                  <a:cubicBezTo>
                    <a:pt x="142" y="56"/>
                    <a:pt x="143" y="56"/>
                    <a:pt x="144" y="55"/>
                  </a:cubicBezTo>
                  <a:cubicBezTo>
                    <a:pt x="144" y="55"/>
                    <a:pt x="145" y="55"/>
                    <a:pt x="144" y="55"/>
                  </a:cubicBezTo>
                  <a:cubicBezTo>
                    <a:pt x="145" y="54"/>
                    <a:pt x="145" y="55"/>
                    <a:pt x="144" y="55"/>
                  </a:cubicBezTo>
                  <a:cubicBezTo>
                    <a:pt x="144" y="55"/>
                    <a:pt x="144" y="56"/>
                    <a:pt x="144" y="55"/>
                  </a:cubicBezTo>
                  <a:moveTo>
                    <a:pt x="85" y="100"/>
                  </a:moveTo>
                  <a:cubicBezTo>
                    <a:pt x="86" y="100"/>
                    <a:pt x="87" y="102"/>
                    <a:pt x="89" y="99"/>
                  </a:cubicBezTo>
                  <a:cubicBezTo>
                    <a:pt x="89" y="99"/>
                    <a:pt x="89" y="99"/>
                    <a:pt x="89" y="100"/>
                  </a:cubicBezTo>
                  <a:cubicBezTo>
                    <a:pt x="90" y="100"/>
                    <a:pt x="90" y="101"/>
                    <a:pt x="90" y="100"/>
                  </a:cubicBezTo>
                  <a:cubicBezTo>
                    <a:pt x="91" y="100"/>
                    <a:pt x="92" y="99"/>
                    <a:pt x="92" y="98"/>
                  </a:cubicBezTo>
                  <a:cubicBezTo>
                    <a:pt x="92" y="98"/>
                    <a:pt x="92" y="98"/>
                    <a:pt x="93" y="97"/>
                  </a:cubicBezTo>
                  <a:cubicBezTo>
                    <a:pt x="93" y="96"/>
                    <a:pt x="94" y="95"/>
                    <a:pt x="93" y="95"/>
                  </a:cubicBezTo>
                  <a:cubicBezTo>
                    <a:pt x="93" y="95"/>
                    <a:pt x="95" y="95"/>
                    <a:pt x="94" y="95"/>
                  </a:cubicBezTo>
                  <a:cubicBezTo>
                    <a:pt x="94" y="95"/>
                    <a:pt x="96" y="96"/>
                    <a:pt x="96" y="96"/>
                  </a:cubicBezTo>
                  <a:cubicBezTo>
                    <a:pt x="98" y="95"/>
                    <a:pt x="98" y="95"/>
                    <a:pt x="98" y="95"/>
                  </a:cubicBezTo>
                  <a:cubicBezTo>
                    <a:pt x="98" y="94"/>
                    <a:pt x="97" y="90"/>
                    <a:pt x="99" y="90"/>
                  </a:cubicBezTo>
                  <a:cubicBezTo>
                    <a:pt x="97" y="90"/>
                    <a:pt x="96" y="90"/>
                    <a:pt x="96" y="90"/>
                  </a:cubicBezTo>
                  <a:cubicBezTo>
                    <a:pt x="96" y="90"/>
                    <a:pt x="95" y="90"/>
                    <a:pt x="94" y="91"/>
                  </a:cubicBezTo>
                  <a:cubicBezTo>
                    <a:pt x="93" y="91"/>
                    <a:pt x="92" y="91"/>
                    <a:pt x="92" y="91"/>
                  </a:cubicBezTo>
                  <a:cubicBezTo>
                    <a:pt x="91" y="92"/>
                    <a:pt x="86" y="100"/>
                    <a:pt x="85" y="100"/>
                  </a:cubicBezTo>
                  <a:cubicBezTo>
                    <a:pt x="85" y="100"/>
                    <a:pt x="85" y="100"/>
                    <a:pt x="85" y="100"/>
                  </a:cubicBezTo>
                  <a:cubicBezTo>
                    <a:pt x="85" y="99"/>
                    <a:pt x="84" y="99"/>
                    <a:pt x="85" y="100"/>
                  </a:cubicBezTo>
                  <a:moveTo>
                    <a:pt x="138" y="114"/>
                  </a:moveTo>
                  <a:cubicBezTo>
                    <a:pt x="139" y="115"/>
                    <a:pt x="142" y="112"/>
                    <a:pt x="143" y="111"/>
                  </a:cubicBezTo>
                  <a:cubicBezTo>
                    <a:pt x="143" y="110"/>
                    <a:pt x="143" y="103"/>
                    <a:pt x="141" y="104"/>
                  </a:cubicBezTo>
                  <a:cubicBezTo>
                    <a:pt x="141" y="105"/>
                    <a:pt x="142" y="107"/>
                    <a:pt x="142" y="107"/>
                  </a:cubicBezTo>
                  <a:cubicBezTo>
                    <a:pt x="142" y="107"/>
                    <a:pt x="138" y="105"/>
                    <a:pt x="139" y="105"/>
                  </a:cubicBezTo>
                  <a:cubicBezTo>
                    <a:pt x="138" y="104"/>
                    <a:pt x="141" y="104"/>
                    <a:pt x="141" y="102"/>
                  </a:cubicBezTo>
                  <a:cubicBezTo>
                    <a:pt x="140" y="100"/>
                    <a:pt x="137" y="99"/>
                    <a:pt x="136" y="101"/>
                  </a:cubicBezTo>
                  <a:cubicBezTo>
                    <a:pt x="136" y="101"/>
                    <a:pt x="137" y="102"/>
                    <a:pt x="137" y="102"/>
                  </a:cubicBezTo>
                  <a:cubicBezTo>
                    <a:pt x="137" y="102"/>
                    <a:pt x="136" y="102"/>
                    <a:pt x="135" y="102"/>
                  </a:cubicBezTo>
                  <a:cubicBezTo>
                    <a:pt x="134" y="102"/>
                    <a:pt x="131" y="102"/>
                    <a:pt x="132" y="104"/>
                  </a:cubicBezTo>
                  <a:cubicBezTo>
                    <a:pt x="132" y="105"/>
                    <a:pt x="132" y="105"/>
                    <a:pt x="133" y="105"/>
                  </a:cubicBezTo>
                  <a:cubicBezTo>
                    <a:pt x="134" y="105"/>
                    <a:pt x="135" y="105"/>
                    <a:pt x="135" y="106"/>
                  </a:cubicBezTo>
                  <a:cubicBezTo>
                    <a:pt x="135" y="108"/>
                    <a:pt x="134" y="108"/>
                    <a:pt x="132" y="108"/>
                  </a:cubicBezTo>
                  <a:cubicBezTo>
                    <a:pt x="131" y="107"/>
                    <a:pt x="130" y="107"/>
                    <a:pt x="130" y="108"/>
                  </a:cubicBezTo>
                  <a:cubicBezTo>
                    <a:pt x="130" y="109"/>
                    <a:pt x="137" y="113"/>
                    <a:pt x="138" y="114"/>
                  </a:cubicBezTo>
                  <a:cubicBezTo>
                    <a:pt x="139" y="115"/>
                    <a:pt x="138" y="114"/>
                    <a:pt x="138" y="114"/>
                  </a:cubicBezTo>
                  <a:cubicBezTo>
                    <a:pt x="137" y="114"/>
                    <a:pt x="137" y="113"/>
                    <a:pt x="138" y="114"/>
                  </a:cubicBezTo>
                  <a:moveTo>
                    <a:pt x="133" y="122"/>
                  </a:moveTo>
                  <a:cubicBezTo>
                    <a:pt x="133" y="122"/>
                    <a:pt x="134" y="122"/>
                    <a:pt x="135" y="122"/>
                  </a:cubicBezTo>
                  <a:cubicBezTo>
                    <a:pt x="136" y="122"/>
                    <a:pt x="137" y="122"/>
                    <a:pt x="134" y="120"/>
                  </a:cubicBezTo>
                  <a:cubicBezTo>
                    <a:pt x="132" y="118"/>
                    <a:pt x="129" y="119"/>
                    <a:pt x="127" y="116"/>
                  </a:cubicBezTo>
                  <a:cubicBezTo>
                    <a:pt x="125" y="113"/>
                    <a:pt x="126" y="111"/>
                    <a:pt x="125" y="108"/>
                  </a:cubicBezTo>
                  <a:cubicBezTo>
                    <a:pt x="124" y="106"/>
                    <a:pt x="126" y="105"/>
                    <a:pt x="123" y="105"/>
                  </a:cubicBezTo>
                  <a:cubicBezTo>
                    <a:pt x="123" y="105"/>
                    <a:pt x="120" y="106"/>
                    <a:pt x="120" y="107"/>
                  </a:cubicBezTo>
                  <a:cubicBezTo>
                    <a:pt x="121" y="107"/>
                    <a:pt x="123" y="108"/>
                    <a:pt x="123" y="109"/>
                  </a:cubicBezTo>
                  <a:cubicBezTo>
                    <a:pt x="123" y="108"/>
                    <a:pt x="120" y="108"/>
                    <a:pt x="120" y="108"/>
                  </a:cubicBezTo>
                  <a:cubicBezTo>
                    <a:pt x="117" y="110"/>
                    <a:pt x="119" y="110"/>
                    <a:pt x="120" y="113"/>
                  </a:cubicBezTo>
                  <a:cubicBezTo>
                    <a:pt x="120" y="116"/>
                    <a:pt x="121" y="116"/>
                    <a:pt x="119" y="115"/>
                  </a:cubicBezTo>
                  <a:cubicBezTo>
                    <a:pt x="119" y="115"/>
                    <a:pt x="118" y="114"/>
                    <a:pt x="117" y="112"/>
                  </a:cubicBezTo>
                  <a:cubicBezTo>
                    <a:pt x="115" y="111"/>
                    <a:pt x="113" y="109"/>
                    <a:pt x="113" y="111"/>
                  </a:cubicBezTo>
                  <a:cubicBezTo>
                    <a:pt x="113" y="112"/>
                    <a:pt x="115" y="111"/>
                    <a:pt x="115" y="113"/>
                  </a:cubicBezTo>
                  <a:cubicBezTo>
                    <a:pt x="115" y="113"/>
                    <a:pt x="112" y="114"/>
                    <a:pt x="112" y="114"/>
                  </a:cubicBezTo>
                  <a:cubicBezTo>
                    <a:pt x="111" y="111"/>
                    <a:pt x="110" y="111"/>
                    <a:pt x="107" y="113"/>
                  </a:cubicBezTo>
                  <a:cubicBezTo>
                    <a:pt x="108" y="112"/>
                    <a:pt x="107" y="113"/>
                    <a:pt x="107" y="114"/>
                  </a:cubicBezTo>
                  <a:cubicBezTo>
                    <a:pt x="107" y="115"/>
                    <a:pt x="106" y="116"/>
                    <a:pt x="105" y="114"/>
                  </a:cubicBezTo>
                  <a:cubicBezTo>
                    <a:pt x="105" y="114"/>
                    <a:pt x="107" y="113"/>
                    <a:pt x="106" y="112"/>
                  </a:cubicBezTo>
                  <a:cubicBezTo>
                    <a:pt x="105" y="110"/>
                    <a:pt x="106" y="111"/>
                    <a:pt x="104" y="111"/>
                  </a:cubicBezTo>
                  <a:cubicBezTo>
                    <a:pt x="102" y="111"/>
                    <a:pt x="98" y="115"/>
                    <a:pt x="97" y="117"/>
                  </a:cubicBezTo>
                  <a:cubicBezTo>
                    <a:pt x="96" y="122"/>
                    <a:pt x="98" y="121"/>
                    <a:pt x="101" y="120"/>
                  </a:cubicBezTo>
                  <a:cubicBezTo>
                    <a:pt x="102" y="120"/>
                    <a:pt x="104" y="120"/>
                    <a:pt x="104" y="120"/>
                  </a:cubicBezTo>
                  <a:cubicBezTo>
                    <a:pt x="104" y="120"/>
                    <a:pt x="98" y="122"/>
                    <a:pt x="100" y="125"/>
                  </a:cubicBezTo>
                  <a:cubicBezTo>
                    <a:pt x="101" y="125"/>
                    <a:pt x="104" y="125"/>
                    <a:pt x="106" y="124"/>
                  </a:cubicBezTo>
                  <a:cubicBezTo>
                    <a:pt x="109" y="123"/>
                    <a:pt x="113" y="122"/>
                    <a:pt x="113" y="124"/>
                  </a:cubicBezTo>
                  <a:cubicBezTo>
                    <a:pt x="113" y="126"/>
                    <a:pt x="100" y="124"/>
                    <a:pt x="103" y="129"/>
                  </a:cubicBezTo>
                  <a:cubicBezTo>
                    <a:pt x="104" y="131"/>
                    <a:pt x="106" y="131"/>
                    <a:pt x="108" y="130"/>
                  </a:cubicBezTo>
                  <a:cubicBezTo>
                    <a:pt x="109" y="130"/>
                    <a:pt x="110" y="130"/>
                    <a:pt x="110" y="130"/>
                  </a:cubicBezTo>
                  <a:cubicBezTo>
                    <a:pt x="111" y="130"/>
                    <a:pt x="111" y="132"/>
                    <a:pt x="112" y="132"/>
                  </a:cubicBezTo>
                  <a:cubicBezTo>
                    <a:pt x="113" y="133"/>
                    <a:pt x="116" y="132"/>
                    <a:pt x="117" y="132"/>
                  </a:cubicBezTo>
                  <a:cubicBezTo>
                    <a:pt x="120" y="131"/>
                    <a:pt x="122" y="128"/>
                    <a:pt x="124" y="127"/>
                  </a:cubicBezTo>
                  <a:cubicBezTo>
                    <a:pt x="125" y="127"/>
                    <a:pt x="126" y="127"/>
                    <a:pt x="128" y="128"/>
                  </a:cubicBezTo>
                  <a:cubicBezTo>
                    <a:pt x="130" y="128"/>
                    <a:pt x="135" y="129"/>
                    <a:pt x="135" y="126"/>
                  </a:cubicBezTo>
                  <a:cubicBezTo>
                    <a:pt x="135" y="124"/>
                    <a:pt x="134" y="124"/>
                    <a:pt x="133" y="125"/>
                  </a:cubicBezTo>
                  <a:cubicBezTo>
                    <a:pt x="132" y="125"/>
                    <a:pt x="132" y="125"/>
                    <a:pt x="131" y="125"/>
                  </a:cubicBezTo>
                  <a:cubicBezTo>
                    <a:pt x="132" y="124"/>
                    <a:pt x="132" y="123"/>
                    <a:pt x="133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3" y="123"/>
                    <a:pt x="133" y="123"/>
                    <a:pt x="133" y="122"/>
                  </a:cubicBezTo>
                  <a:moveTo>
                    <a:pt x="125" y="97"/>
                  </a:moveTo>
                  <a:cubicBezTo>
                    <a:pt x="126" y="96"/>
                    <a:pt x="123" y="95"/>
                    <a:pt x="123" y="96"/>
                  </a:cubicBezTo>
                  <a:cubicBezTo>
                    <a:pt x="123" y="98"/>
                    <a:pt x="125" y="98"/>
                    <a:pt x="125" y="97"/>
                  </a:cubicBezTo>
                  <a:moveTo>
                    <a:pt x="146" y="96"/>
                  </a:moveTo>
                  <a:cubicBezTo>
                    <a:pt x="149" y="95"/>
                    <a:pt x="142" y="88"/>
                    <a:pt x="140" y="94"/>
                  </a:cubicBezTo>
                  <a:cubicBezTo>
                    <a:pt x="140" y="97"/>
                    <a:pt x="144" y="96"/>
                    <a:pt x="146" y="96"/>
                  </a:cubicBezTo>
                  <a:cubicBezTo>
                    <a:pt x="147" y="96"/>
                    <a:pt x="147" y="96"/>
                    <a:pt x="146" y="96"/>
                  </a:cubicBezTo>
                  <a:cubicBezTo>
                    <a:pt x="146" y="96"/>
                    <a:pt x="146" y="96"/>
                    <a:pt x="146" y="96"/>
                  </a:cubicBezTo>
                  <a:moveTo>
                    <a:pt x="144" y="79"/>
                  </a:moveTo>
                  <a:cubicBezTo>
                    <a:pt x="144" y="78"/>
                    <a:pt x="137" y="81"/>
                    <a:pt x="138" y="82"/>
                  </a:cubicBezTo>
                  <a:cubicBezTo>
                    <a:pt x="141" y="83"/>
                    <a:pt x="145" y="80"/>
                    <a:pt x="144" y="79"/>
                  </a:cubicBezTo>
                  <a:moveTo>
                    <a:pt x="151" y="79"/>
                  </a:moveTo>
                  <a:cubicBezTo>
                    <a:pt x="149" y="78"/>
                    <a:pt x="148" y="80"/>
                    <a:pt x="150" y="81"/>
                  </a:cubicBezTo>
                  <a:cubicBezTo>
                    <a:pt x="151" y="81"/>
                    <a:pt x="153" y="79"/>
                    <a:pt x="151" y="79"/>
                  </a:cubicBezTo>
                  <a:moveTo>
                    <a:pt x="174" y="95"/>
                  </a:moveTo>
                  <a:cubicBezTo>
                    <a:pt x="174" y="97"/>
                    <a:pt x="177" y="99"/>
                    <a:pt x="178" y="100"/>
                  </a:cubicBezTo>
                  <a:cubicBezTo>
                    <a:pt x="178" y="100"/>
                    <a:pt x="184" y="97"/>
                    <a:pt x="184" y="97"/>
                  </a:cubicBezTo>
                  <a:cubicBezTo>
                    <a:pt x="183" y="94"/>
                    <a:pt x="174" y="94"/>
                    <a:pt x="174" y="95"/>
                  </a:cubicBezTo>
                  <a:cubicBezTo>
                    <a:pt x="174" y="96"/>
                    <a:pt x="174" y="96"/>
                    <a:pt x="174" y="95"/>
                  </a:cubicBezTo>
                  <a:cubicBezTo>
                    <a:pt x="174" y="95"/>
                    <a:pt x="174" y="95"/>
                    <a:pt x="174" y="95"/>
                  </a:cubicBezTo>
                  <a:moveTo>
                    <a:pt x="183" y="140"/>
                  </a:moveTo>
                  <a:cubicBezTo>
                    <a:pt x="183" y="139"/>
                    <a:pt x="173" y="134"/>
                    <a:pt x="172" y="134"/>
                  </a:cubicBezTo>
                  <a:cubicBezTo>
                    <a:pt x="170" y="134"/>
                    <a:pt x="171" y="135"/>
                    <a:pt x="170" y="138"/>
                  </a:cubicBezTo>
                  <a:cubicBezTo>
                    <a:pt x="170" y="138"/>
                    <a:pt x="170" y="139"/>
                    <a:pt x="170" y="141"/>
                  </a:cubicBezTo>
                  <a:cubicBezTo>
                    <a:pt x="170" y="142"/>
                    <a:pt x="170" y="144"/>
                    <a:pt x="170" y="143"/>
                  </a:cubicBezTo>
                  <a:cubicBezTo>
                    <a:pt x="170" y="144"/>
                    <a:pt x="175" y="144"/>
                    <a:pt x="175" y="143"/>
                  </a:cubicBezTo>
                  <a:cubicBezTo>
                    <a:pt x="176" y="143"/>
                    <a:pt x="176" y="142"/>
                    <a:pt x="177" y="142"/>
                  </a:cubicBezTo>
                  <a:cubicBezTo>
                    <a:pt x="177" y="140"/>
                    <a:pt x="178" y="140"/>
                    <a:pt x="179" y="141"/>
                  </a:cubicBezTo>
                  <a:cubicBezTo>
                    <a:pt x="179" y="141"/>
                    <a:pt x="180" y="141"/>
                    <a:pt x="181" y="141"/>
                  </a:cubicBezTo>
                  <a:cubicBezTo>
                    <a:pt x="182" y="141"/>
                    <a:pt x="183" y="142"/>
                    <a:pt x="183" y="140"/>
                  </a:cubicBezTo>
                  <a:cubicBezTo>
                    <a:pt x="183" y="140"/>
                    <a:pt x="183" y="140"/>
                    <a:pt x="183" y="140"/>
                  </a:cubicBezTo>
                  <a:cubicBezTo>
                    <a:pt x="183" y="140"/>
                    <a:pt x="183" y="141"/>
                    <a:pt x="183" y="140"/>
                  </a:cubicBezTo>
                  <a:moveTo>
                    <a:pt x="149" y="93"/>
                  </a:moveTo>
                  <a:cubicBezTo>
                    <a:pt x="151" y="96"/>
                    <a:pt x="155" y="93"/>
                    <a:pt x="156" y="93"/>
                  </a:cubicBezTo>
                  <a:cubicBezTo>
                    <a:pt x="157" y="93"/>
                    <a:pt x="158" y="93"/>
                    <a:pt x="158" y="93"/>
                  </a:cubicBezTo>
                  <a:cubicBezTo>
                    <a:pt x="159" y="93"/>
                    <a:pt x="160" y="94"/>
                    <a:pt x="161" y="93"/>
                  </a:cubicBezTo>
                  <a:cubicBezTo>
                    <a:pt x="164" y="93"/>
                    <a:pt x="166" y="91"/>
                    <a:pt x="168" y="91"/>
                  </a:cubicBezTo>
                  <a:cubicBezTo>
                    <a:pt x="168" y="91"/>
                    <a:pt x="169" y="91"/>
                    <a:pt x="170" y="91"/>
                  </a:cubicBezTo>
                  <a:cubicBezTo>
                    <a:pt x="172" y="91"/>
                    <a:pt x="173" y="91"/>
                    <a:pt x="174" y="90"/>
                  </a:cubicBezTo>
                  <a:cubicBezTo>
                    <a:pt x="178" y="83"/>
                    <a:pt x="167" y="85"/>
                    <a:pt x="165" y="86"/>
                  </a:cubicBezTo>
                  <a:cubicBezTo>
                    <a:pt x="163" y="87"/>
                    <a:pt x="155" y="91"/>
                    <a:pt x="152" y="88"/>
                  </a:cubicBezTo>
                  <a:cubicBezTo>
                    <a:pt x="152" y="87"/>
                    <a:pt x="154" y="86"/>
                    <a:pt x="154" y="86"/>
                  </a:cubicBezTo>
                  <a:cubicBezTo>
                    <a:pt x="154" y="86"/>
                    <a:pt x="151" y="85"/>
                    <a:pt x="148" y="85"/>
                  </a:cubicBezTo>
                  <a:cubicBezTo>
                    <a:pt x="144" y="84"/>
                    <a:pt x="138" y="83"/>
                    <a:pt x="138" y="85"/>
                  </a:cubicBezTo>
                  <a:cubicBezTo>
                    <a:pt x="138" y="87"/>
                    <a:pt x="141" y="87"/>
                    <a:pt x="143" y="87"/>
                  </a:cubicBezTo>
                  <a:cubicBezTo>
                    <a:pt x="144" y="87"/>
                    <a:pt x="145" y="87"/>
                    <a:pt x="145" y="87"/>
                  </a:cubicBezTo>
                  <a:cubicBezTo>
                    <a:pt x="149" y="88"/>
                    <a:pt x="147" y="89"/>
                    <a:pt x="149" y="93"/>
                  </a:cubicBezTo>
                  <a:cubicBezTo>
                    <a:pt x="150" y="94"/>
                    <a:pt x="149" y="93"/>
                    <a:pt x="149" y="93"/>
                  </a:cubicBezTo>
                  <a:cubicBezTo>
                    <a:pt x="149" y="92"/>
                    <a:pt x="149" y="92"/>
                    <a:pt x="149" y="93"/>
                  </a:cubicBezTo>
                  <a:moveTo>
                    <a:pt x="102" y="87"/>
                  </a:moveTo>
                  <a:cubicBezTo>
                    <a:pt x="102" y="86"/>
                    <a:pt x="99" y="87"/>
                    <a:pt x="99" y="87"/>
                  </a:cubicBezTo>
                  <a:cubicBezTo>
                    <a:pt x="100" y="88"/>
                    <a:pt x="102" y="89"/>
                    <a:pt x="102" y="87"/>
                  </a:cubicBezTo>
                  <a:moveTo>
                    <a:pt x="99" y="96"/>
                  </a:moveTo>
                  <a:cubicBezTo>
                    <a:pt x="98" y="97"/>
                    <a:pt x="98" y="97"/>
                    <a:pt x="98" y="97"/>
                  </a:cubicBezTo>
                  <a:cubicBezTo>
                    <a:pt x="98" y="98"/>
                    <a:pt x="101" y="98"/>
                    <a:pt x="101" y="98"/>
                  </a:cubicBezTo>
                  <a:cubicBezTo>
                    <a:pt x="100" y="98"/>
                    <a:pt x="97" y="99"/>
                    <a:pt x="97" y="100"/>
                  </a:cubicBezTo>
                  <a:cubicBezTo>
                    <a:pt x="98" y="101"/>
                    <a:pt x="98" y="100"/>
                    <a:pt x="99" y="100"/>
                  </a:cubicBezTo>
                  <a:cubicBezTo>
                    <a:pt x="100" y="100"/>
                    <a:pt x="100" y="100"/>
                    <a:pt x="101" y="100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100" y="105"/>
                    <a:pt x="102" y="100"/>
                    <a:pt x="104" y="100"/>
                  </a:cubicBezTo>
                  <a:cubicBezTo>
                    <a:pt x="104" y="100"/>
                    <a:pt x="104" y="100"/>
                    <a:pt x="104" y="100"/>
                  </a:cubicBezTo>
                  <a:cubicBezTo>
                    <a:pt x="104" y="101"/>
                    <a:pt x="105" y="101"/>
                    <a:pt x="105" y="101"/>
                  </a:cubicBezTo>
                  <a:cubicBezTo>
                    <a:pt x="106" y="101"/>
                    <a:pt x="109" y="99"/>
                    <a:pt x="109" y="100"/>
                  </a:cubicBezTo>
                  <a:cubicBezTo>
                    <a:pt x="110" y="102"/>
                    <a:pt x="104" y="103"/>
                    <a:pt x="104" y="104"/>
                  </a:cubicBezTo>
                  <a:cubicBezTo>
                    <a:pt x="103" y="106"/>
                    <a:pt x="109" y="104"/>
                    <a:pt x="109" y="104"/>
                  </a:cubicBezTo>
                  <a:cubicBezTo>
                    <a:pt x="110" y="103"/>
                    <a:pt x="111" y="102"/>
                    <a:pt x="113" y="101"/>
                  </a:cubicBezTo>
                  <a:cubicBezTo>
                    <a:pt x="114" y="100"/>
                    <a:pt x="120" y="100"/>
                    <a:pt x="121" y="98"/>
                  </a:cubicBezTo>
                  <a:cubicBezTo>
                    <a:pt x="122" y="93"/>
                    <a:pt x="120" y="94"/>
                    <a:pt x="118" y="94"/>
                  </a:cubicBezTo>
                  <a:cubicBezTo>
                    <a:pt x="117" y="94"/>
                    <a:pt x="117" y="95"/>
                    <a:pt x="116" y="94"/>
                  </a:cubicBezTo>
                  <a:cubicBezTo>
                    <a:pt x="115" y="94"/>
                    <a:pt x="110" y="87"/>
                    <a:pt x="111" y="93"/>
                  </a:cubicBezTo>
                  <a:cubicBezTo>
                    <a:pt x="111" y="94"/>
                    <a:pt x="112" y="94"/>
                    <a:pt x="112" y="94"/>
                  </a:cubicBezTo>
                  <a:cubicBezTo>
                    <a:pt x="112" y="94"/>
                    <a:pt x="112" y="95"/>
                    <a:pt x="112" y="96"/>
                  </a:cubicBezTo>
                  <a:cubicBezTo>
                    <a:pt x="113" y="97"/>
                    <a:pt x="113" y="98"/>
                    <a:pt x="114" y="97"/>
                  </a:cubicBezTo>
                  <a:cubicBezTo>
                    <a:pt x="113" y="100"/>
                    <a:pt x="107" y="96"/>
                    <a:pt x="105" y="95"/>
                  </a:cubicBezTo>
                  <a:cubicBezTo>
                    <a:pt x="105" y="95"/>
                    <a:pt x="102" y="95"/>
                    <a:pt x="102" y="95"/>
                  </a:cubicBezTo>
                  <a:cubicBezTo>
                    <a:pt x="100" y="95"/>
                    <a:pt x="100" y="96"/>
                    <a:pt x="99" y="96"/>
                  </a:cubicBezTo>
                  <a:cubicBezTo>
                    <a:pt x="98" y="96"/>
                    <a:pt x="99" y="96"/>
                    <a:pt x="99" y="96"/>
                  </a:cubicBezTo>
                  <a:cubicBezTo>
                    <a:pt x="99" y="96"/>
                    <a:pt x="100" y="96"/>
                    <a:pt x="99" y="96"/>
                  </a:cubicBezTo>
                  <a:moveTo>
                    <a:pt x="105" y="84"/>
                  </a:moveTo>
                  <a:cubicBezTo>
                    <a:pt x="106" y="84"/>
                    <a:pt x="113" y="82"/>
                    <a:pt x="109" y="81"/>
                  </a:cubicBezTo>
                  <a:cubicBezTo>
                    <a:pt x="108" y="80"/>
                    <a:pt x="103" y="82"/>
                    <a:pt x="102" y="83"/>
                  </a:cubicBezTo>
                  <a:cubicBezTo>
                    <a:pt x="101" y="84"/>
                    <a:pt x="105" y="84"/>
                    <a:pt x="105" y="84"/>
                  </a:cubicBezTo>
                  <a:cubicBezTo>
                    <a:pt x="105" y="84"/>
                    <a:pt x="105" y="84"/>
                    <a:pt x="105" y="84"/>
                  </a:cubicBezTo>
                  <a:cubicBezTo>
                    <a:pt x="104" y="84"/>
                    <a:pt x="104" y="84"/>
                    <a:pt x="105" y="84"/>
                  </a:cubicBezTo>
                  <a:moveTo>
                    <a:pt x="110" y="85"/>
                  </a:moveTo>
                  <a:cubicBezTo>
                    <a:pt x="111" y="84"/>
                    <a:pt x="102" y="84"/>
                    <a:pt x="103" y="88"/>
                  </a:cubicBezTo>
                  <a:cubicBezTo>
                    <a:pt x="104" y="90"/>
                    <a:pt x="107" y="89"/>
                    <a:pt x="108" y="89"/>
                  </a:cubicBezTo>
                  <a:cubicBezTo>
                    <a:pt x="110" y="87"/>
                    <a:pt x="108" y="86"/>
                    <a:pt x="108" y="86"/>
                  </a:cubicBezTo>
                  <a:cubicBezTo>
                    <a:pt x="109" y="86"/>
                    <a:pt x="109" y="85"/>
                    <a:pt x="110" y="85"/>
                  </a:cubicBezTo>
                  <a:cubicBezTo>
                    <a:pt x="110" y="85"/>
                    <a:pt x="110" y="85"/>
                    <a:pt x="110" y="85"/>
                  </a:cubicBezTo>
                  <a:cubicBezTo>
                    <a:pt x="109" y="85"/>
                    <a:pt x="109" y="85"/>
                    <a:pt x="110" y="85"/>
                  </a:cubicBezTo>
                  <a:moveTo>
                    <a:pt x="136" y="68"/>
                  </a:moveTo>
                  <a:cubicBezTo>
                    <a:pt x="137" y="69"/>
                    <a:pt x="137" y="70"/>
                    <a:pt x="139" y="71"/>
                  </a:cubicBezTo>
                  <a:cubicBezTo>
                    <a:pt x="140" y="71"/>
                    <a:pt x="140" y="70"/>
                    <a:pt x="141" y="70"/>
                  </a:cubicBezTo>
                  <a:cubicBezTo>
                    <a:pt x="142" y="70"/>
                    <a:pt x="144" y="69"/>
                    <a:pt x="144" y="70"/>
                  </a:cubicBezTo>
                  <a:cubicBezTo>
                    <a:pt x="145" y="71"/>
                    <a:pt x="141" y="72"/>
                    <a:pt x="141" y="73"/>
                  </a:cubicBezTo>
                  <a:cubicBezTo>
                    <a:pt x="144" y="75"/>
                    <a:pt x="148" y="77"/>
                    <a:pt x="152" y="75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59" y="66"/>
                    <a:pt x="158" y="66"/>
                    <a:pt x="157" y="66"/>
                  </a:cubicBezTo>
                  <a:cubicBezTo>
                    <a:pt x="156" y="66"/>
                    <a:pt x="155" y="66"/>
                    <a:pt x="155" y="66"/>
                  </a:cubicBezTo>
                  <a:cubicBezTo>
                    <a:pt x="154" y="66"/>
                    <a:pt x="155" y="65"/>
                    <a:pt x="154" y="64"/>
                  </a:cubicBezTo>
                  <a:cubicBezTo>
                    <a:pt x="154" y="64"/>
                    <a:pt x="153" y="63"/>
                    <a:pt x="153" y="63"/>
                  </a:cubicBezTo>
                  <a:cubicBezTo>
                    <a:pt x="152" y="62"/>
                    <a:pt x="152" y="62"/>
                    <a:pt x="152" y="62"/>
                  </a:cubicBezTo>
                  <a:cubicBezTo>
                    <a:pt x="152" y="62"/>
                    <a:pt x="152" y="63"/>
                    <a:pt x="151" y="62"/>
                  </a:cubicBezTo>
                  <a:cubicBezTo>
                    <a:pt x="151" y="62"/>
                    <a:pt x="138" y="56"/>
                    <a:pt x="138" y="58"/>
                  </a:cubicBezTo>
                  <a:cubicBezTo>
                    <a:pt x="138" y="59"/>
                    <a:pt x="139" y="59"/>
                    <a:pt x="139" y="59"/>
                  </a:cubicBezTo>
                  <a:cubicBezTo>
                    <a:pt x="140" y="60"/>
                    <a:pt x="137" y="60"/>
                    <a:pt x="137" y="61"/>
                  </a:cubicBezTo>
                  <a:cubicBezTo>
                    <a:pt x="137" y="61"/>
                    <a:pt x="138" y="61"/>
                    <a:pt x="138" y="62"/>
                  </a:cubicBezTo>
                  <a:cubicBezTo>
                    <a:pt x="138" y="63"/>
                    <a:pt x="135" y="62"/>
                    <a:pt x="135" y="64"/>
                  </a:cubicBezTo>
                  <a:cubicBezTo>
                    <a:pt x="135" y="66"/>
                    <a:pt x="138" y="65"/>
                    <a:pt x="138" y="66"/>
                  </a:cubicBezTo>
                  <a:cubicBezTo>
                    <a:pt x="138" y="67"/>
                    <a:pt x="134" y="66"/>
                    <a:pt x="135" y="68"/>
                  </a:cubicBezTo>
                  <a:cubicBezTo>
                    <a:pt x="136" y="68"/>
                    <a:pt x="136" y="68"/>
                    <a:pt x="136" y="68"/>
                  </a:cubicBezTo>
                  <a:cubicBezTo>
                    <a:pt x="136" y="69"/>
                    <a:pt x="136" y="69"/>
                    <a:pt x="136" y="68"/>
                  </a:cubicBezTo>
                  <a:cubicBezTo>
                    <a:pt x="135" y="68"/>
                    <a:pt x="135" y="68"/>
                    <a:pt x="136" y="68"/>
                  </a:cubicBezTo>
                  <a:moveTo>
                    <a:pt x="86" y="122"/>
                  </a:moveTo>
                  <a:cubicBezTo>
                    <a:pt x="87" y="122"/>
                    <a:pt x="88" y="125"/>
                    <a:pt x="90" y="125"/>
                  </a:cubicBezTo>
                  <a:cubicBezTo>
                    <a:pt x="94" y="122"/>
                    <a:pt x="94" y="122"/>
                    <a:pt x="94" y="122"/>
                  </a:cubicBezTo>
                  <a:cubicBezTo>
                    <a:pt x="95" y="121"/>
                    <a:pt x="95" y="117"/>
                    <a:pt x="96" y="116"/>
                  </a:cubicBezTo>
                  <a:cubicBezTo>
                    <a:pt x="97" y="114"/>
                    <a:pt x="102" y="113"/>
                    <a:pt x="102" y="111"/>
                  </a:cubicBezTo>
                  <a:cubicBezTo>
                    <a:pt x="103" y="104"/>
                    <a:pt x="82" y="109"/>
                    <a:pt x="83" y="110"/>
                  </a:cubicBezTo>
                  <a:cubicBezTo>
                    <a:pt x="84" y="113"/>
                    <a:pt x="85" y="112"/>
                    <a:pt x="84" y="116"/>
                  </a:cubicBezTo>
                  <a:cubicBezTo>
                    <a:pt x="83" y="120"/>
                    <a:pt x="81" y="122"/>
                    <a:pt x="86" y="122"/>
                  </a:cubicBezTo>
                  <a:cubicBezTo>
                    <a:pt x="87" y="122"/>
                    <a:pt x="86" y="122"/>
                    <a:pt x="86" y="122"/>
                  </a:cubicBezTo>
                  <a:cubicBezTo>
                    <a:pt x="85" y="122"/>
                    <a:pt x="85" y="122"/>
                    <a:pt x="86" y="122"/>
                  </a:cubicBezTo>
                  <a:moveTo>
                    <a:pt x="93" y="101"/>
                  </a:moveTo>
                  <a:cubicBezTo>
                    <a:pt x="95" y="101"/>
                    <a:pt x="96" y="99"/>
                    <a:pt x="96" y="98"/>
                  </a:cubicBezTo>
                  <a:cubicBezTo>
                    <a:pt x="96" y="97"/>
                    <a:pt x="94" y="99"/>
                    <a:pt x="94" y="100"/>
                  </a:cubicBezTo>
                  <a:cubicBezTo>
                    <a:pt x="93" y="100"/>
                    <a:pt x="93" y="101"/>
                    <a:pt x="93" y="101"/>
                  </a:cubicBezTo>
                  <a:moveTo>
                    <a:pt x="134" y="87"/>
                  </a:moveTo>
                  <a:cubicBezTo>
                    <a:pt x="134" y="88"/>
                    <a:pt x="133" y="88"/>
                    <a:pt x="132" y="87"/>
                  </a:cubicBezTo>
                  <a:cubicBezTo>
                    <a:pt x="130" y="87"/>
                    <a:pt x="129" y="87"/>
                    <a:pt x="129" y="87"/>
                  </a:cubicBezTo>
                  <a:cubicBezTo>
                    <a:pt x="129" y="88"/>
                    <a:pt x="132" y="91"/>
                    <a:pt x="132" y="91"/>
                  </a:cubicBezTo>
                  <a:cubicBezTo>
                    <a:pt x="131" y="91"/>
                    <a:pt x="131" y="90"/>
                    <a:pt x="130" y="90"/>
                  </a:cubicBezTo>
                  <a:cubicBezTo>
                    <a:pt x="129" y="89"/>
                    <a:pt x="128" y="89"/>
                    <a:pt x="128" y="89"/>
                  </a:cubicBezTo>
                  <a:cubicBezTo>
                    <a:pt x="127" y="90"/>
                    <a:pt x="129" y="91"/>
                    <a:pt x="129" y="92"/>
                  </a:cubicBezTo>
                  <a:cubicBezTo>
                    <a:pt x="129" y="93"/>
                    <a:pt x="127" y="92"/>
                    <a:pt x="126" y="90"/>
                  </a:cubicBezTo>
                  <a:cubicBezTo>
                    <a:pt x="124" y="89"/>
                    <a:pt x="122" y="87"/>
                    <a:pt x="122" y="90"/>
                  </a:cubicBezTo>
                  <a:cubicBezTo>
                    <a:pt x="123" y="94"/>
                    <a:pt x="127" y="94"/>
                    <a:pt x="129" y="93"/>
                  </a:cubicBezTo>
                  <a:cubicBezTo>
                    <a:pt x="131" y="93"/>
                    <a:pt x="132" y="93"/>
                    <a:pt x="132" y="93"/>
                  </a:cubicBezTo>
                  <a:cubicBezTo>
                    <a:pt x="132" y="93"/>
                    <a:pt x="132" y="96"/>
                    <a:pt x="134" y="97"/>
                  </a:cubicBezTo>
                  <a:cubicBezTo>
                    <a:pt x="135" y="97"/>
                    <a:pt x="137" y="95"/>
                    <a:pt x="138" y="94"/>
                  </a:cubicBezTo>
                  <a:cubicBezTo>
                    <a:pt x="139" y="91"/>
                    <a:pt x="134" y="88"/>
                    <a:pt x="134" y="87"/>
                  </a:cubicBezTo>
                  <a:cubicBezTo>
                    <a:pt x="134" y="88"/>
                    <a:pt x="134" y="88"/>
                    <a:pt x="134" y="87"/>
                  </a:cubicBezTo>
                  <a:cubicBezTo>
                    <a:pt x="134" y="87"/>
                    <a:pt x="134" y="87"/>
                    <a:pt x="134" y="87"/>
                  </a:cubicBezTo>
                  <a:moveTo>
                    <a:pt x="137" y="80"/>
                  </a:moveTo>
                  <a:cubicBezTo>
                    <a:pt x="139" y="79"/>
                    <a:pt x="141" y="79"/>
                    <a:pt x="140" y="77"/>
                  </a:cubicBezTo>
                  <a:cubicBezTo>
                    <a:pt x="139" y="75"/>
                    <a:pt x="139" y="75"/>
                    <a:pt x="139" y="76"/>
                  </a:cubicBezTo>
                  <a:cubicBezTo>
                    <a:pt x="138" y="76"/>
                    <a:pt x="138" y="76"/>
                    <a:pt x="137" y="76"/>
                  </a:cubicBezTo>
                  <a:cubicBezTo>
                    <a:pt x="133" y="74"/>
                    <a:pt x="133" y="76"/>
                    <a:pt x="134" y="78"/>
                  </a:cubicBezTo>
                  <a:cubicBezTo>
                    <a:pt x="134" y="79"/>
                    <a:pt x="136" y="80"/>
                    <a:pt x="137" y="80"/>
                  </a:cubicBezTo>
                  <a:moveTo>
                    <a:pt x="122" y="87"/>
                  </a:moveTo>
                  <a:cubicBezTo>
                    <a:pt x="122" y="85"/>
                    <a:pt x="118" y="82"/>
                    <a:pt x="118" y="84"/>
                  </a:cubicBezTo>
                  <a:cubicBezTo>
                    <a:pt x="118" y="86"/>
                    <a:pt x="121" y="88"/>
                    <a:pt x="122" y="87"/>
                  </a:cubicBezTo>
                  <a:moveTo>
                    <a:pt x="119" y="77"/>
                  </a:moveTo>
                  <a:cubicBezTo>
                    <a:pt x="120" y="77"/>
                    <a:pt x="123" y="77"/>
                    <a:pt x="122" y="78"/>
                  </a:cubicBezTo>
                  <a:cubicBezTo>
                    <a:pt x="122" y="79"/>
                    <a:pt x="119" y="79"/>
                    <a:pt x="119" y="80"/>
                  </a:cubicBezTo>
                  <a:cubicBezTo>
                    <a:pt x="120" y="82"/>
                    <a:pt x="123" y="79"/>
                    <a:pt x="124" y="79"/>
                  </a:cubicBezTo>
                  <a:cubicBezTo>
                    <a:pt x="125" y="79"/>
                    <a:pt x="126" y="80"/>
                    <a:pt x="127" y="80"/>
                  </a:cubicBezTo>
                  <a:cubicBezTo>
                    <a:pt x="128" y="81"/>
                    <a:pt x="130" y="81"/>
                    <a:pt x="130" y="81"/>
                  </a:cubicBezTo>
                  <a:cubicBezTo>
                    <a:pt x="134" y="80"/>
                    <a:pt x="129" y="76"/>
                    <a:pt x="127" y="76"/>
                  </a:cubicBezTo>
                  <a:cubicBezTo>
                    <a:pt x="125" y="75"/>
                    <a:pt x="124" y="74"/>
                    <a:pt x="122" y="74"/>
                  </a:cubicBezTo>
                  <a:cubicBezTo>
                    <a:pt x="121" y="74"/>
                    <a:pt x="119" y="74"/>
                    <a:pt x="118" y="74"/>
                  </a:cubicBezTo>
                  <a:cubicBezTo>
                    <a:pt x="117" y="76"/>
                    <a:pt x="118" y="79"/>
                    <a:pt x="119" y="77"/>
                  </a:cubicBezTo>
                  <a:cubicBezTo>
                    <a:pt x="120" y="77"/>
                    <a:pt x="119" y="77"/>
                    <a:pt x="119" y="77"/>
                  </a:cubicBezTo>
                  <a:cubicBezTo>
                    <a:pt x="119" y="78"/>
                    <a:pt x="119" y="78"/>
                    <a:pt x="119" y="77"/>
                  </a:cubicBezTo>
                  <a:moveTo>
                    <a:pt x="131" y="69"/>
                  </a:moveTo>
                  <a:cubicBezTo>
                    <a:pt x="131" y="68"/>
                    <a:pt x="126" y="68"/>
                    <a:pt x="128" y="69"/>
                  </a:cubicBezTo>
                  <a:cubicBezTo>
                    <a:pt x="128" y="69"/>
                    <a:pt x="130" y="71"/>
                    <a:pt x="131" y="69"/>
                  </a:cubicBezTo>
                  <a:moveTo>
                    <a:pt x="244" y="177"/>
                  </a:moveTo>
                  <a:cubicBezTo>
                    <a:pt x="245" y="176"/>
                    <a:pt x="244" y="176"/>
                    <a:pt x="243" y="176"/>
                  </a:cubicBezTo>
                  <a:cubicBezTo>
                    <a:pt x="243" y="176"/>
                    <a:pt x="243" y="176"/>
                    <a:pt x="243" y="176"/>
                  </a:cubicBezTo>
                  <a:cubicBezTo>
                    <a:pt x="242" y="177"/>
                    <a:pt x="241" y="180"/>
                    <a:pt x="241" y="180"/>
                  </a:cubicBezTo>
                  <a:cubicBezTo>
                    <a:pt x="241" y="181"/>
                    <a:pt x="241" y="183"/>
                    <a:pt x="241" y="184"/>
                  </a:cubicBezTo>
                  <a:cubicBezTo>
                    <a:pt x="240" y="185"/>
                    <a:pt x="239" y="186"/>
                    <a:pt x="239" y="187"/>
                  </a:cubicBezTo>
                  <a:cubicBezTo>
                    <a:pt x="239" y="191"/>
                    <a:pt x="239" y="190"/>
                    <a:pt x="242" y="190"/>
                  </a:cubicBezTo>
                  <a:cubicBezTo>
                    <a:pt x="243" y="190"/>
                    <a:pt x="248" y="188"/>
                    <a:pt x="248" y="189"/>
                  </a:cubicBezTo>
                  <a:cubicBezTo>
                    <a:pt x="247" y="190"/>
                    <a:pt x="247" y="190"/>
                    <a:pt x="247" y="191"/>
                  </a:cubicBezTo>
                  <a:cubicBezTo>
                    <a:pt x="247" y="190"/>
                    <a:pt x="249" y="190"/>
                    <a:pt x="250" y="190"/>
                  </a:cubicBezTo>
                  <a:cubicBezTo>
                    <a:pt x="252" y="190"/>
                    <a:pt x="254" y="190"/>
                    <a:pt x="251" y="188"/>
                  </a:cubicBezTo>
                  <a:cubicBezTo>
                    <a:pt x="251" y="188"/>
                    <a:pt x="251" y="186"/>
                    <a:pt x="251" y="186"/>
                  </a:cubicBezTo>
                  <a:cubicBezTo>
                    <a:pt x="249" y="185"/>
                    <a:pt x="250" y="184"/>
                    <a:pt x="250" y="183"/>
                  </a:cubicBezTo>
                  <a:cubicBezTo>
                    <a:pt x="249" y="183"/>
                    <a:pt x="247" y="184"/>
                    <a:pt x="248" y="184"/>
                  </a:cubicBezTo>
                  <a:cubicBezTo>
                    <a:pt x="247" y="183"/>
                    <a:pt x="246" y="182"/>
                    <a:pt x="245" y="182"/>
                  </a:cubicBezTo>
                  <a:cubicBezTo>
                    <a:pt x="245" y="182"/>
                    <a:pt x="243" y="182"/>
                    <a:pt x="243" y="182"/>
                  </a:cubicBezTo>
                  <a:cubicBezTo>
                    <a:pt x="242" y="182"/>
                    <a:pt x="243" y="178"/>
                    <a:pt x="244" y="177"/>
                  </a:cubicBezTo>
                  <a:cubicBezTo>
                    <a:pt x="244" y="177"/>
                    <a:pt x="244" y="177"/>
                    <a:pt x="244" y="177"/>
                  </a:cubicBezTo>
                  <a:cubicBezTo>
                    <a:pt x="244" y="177"/>
                    <a:pt x="244" y="178"/>
                    <a:pt x="244" y="177"/>
                  </a:cubicBezTo>
                  <a:moveTo>
                    <a:pt x="340" y="158"/>
                  </a:moveTo>
                  <a:cubicBezTo>
                    <a:pt x="341" y="158"/>
                    <a:pt x="345" y="155"/>
                    <a:pt x="346" y="154"/>
                  </a:cubicBezTo>
                  <a:cubicBezTo>
                    <a:pt x="347" y="152"/>
                    <a:pt x="346" y="149"/>
                    <a:pt x="345" y="147"/>
                  </a:cubicBezTo>
                  <a:cubicBezTo>
                    <a:pt x="345" y="145"/>
                    <a:pt x="348" y="147"/>
                    <a:pt x="346" y="144"/>
                  </a:cubicBezTo>
                  <a:cubicBezTo>
                    <a:pt x="344" y="141"/>
                    <a:pt x="344" y="143"/>
                    <a:pt x="342" y="143"/>
                  </a:cubicBezTo>
                  <a:cubicBezTo>
                    <a:pt x="341" y="143"/>
                    <a:pt x="337" y="145"/>
                    <a:pt x="340" y="146"/>
                  </a:cubicBezTo>
                  <a:cubicBezTo>
                    <a:pt x="337" y="148"/>
                    <a:pt x="335" y="149"/>
                    <a:pt x="339" y="152"/>
                  </a:cubicBezTo>
                  <a:cubicBezTo>
                    <a:pt x="338" y="154"/>
                    <a:pt x="336" y="159"/>
                    <a:pt x="340" y="158"/>
                  </a:cubicBezTo>
                  <a:moveTo>
                    <a:pt x="341" y="134"/>
                  </a:moveTo>
                  <a:cubicBezTo>
                    <a:pt x="341" y="134"/>
                    <a:pt x="342" y="131"/>
                    <a:pt x="342" y="131"/>
                  </a:cubicBezTo>
                  <a:cubicBezTo>
                    <a:pt x="342" y="130"/>
                    <a:pt x="341" y="131"/>
                    <a:pt x="340" y="132"/>
                  </a:cubicBezTo>
                  <a:cubicBezTo>
                    <a:pt x="340" y="134"/>
                    <a:pt x="340" y="135"/>
                    <a:pt x="341" y="134"/>
                  </a:cubicBezTo>
                  <a:moveTo>
                    <a:pt x="341" y="134"/>
                  </a:moveTo>
                  <a:cubicBezTo>
                    <a:pt x="340" y="136"/>
                    <a:pt x="342" y="136"/>
                    <a:pt x="343" y="137"/>
                  </a:cubicBezTo>
                  <a:cubicBezTo>
                    <a:pt x="342" y="138"/>
                    <a:pt x="343" y="139"/>
                    <a:pt x="344" y="139"/>
                  </a:cubicBezTo>
                  <a:cubicBezTo>
                    <a:pt x="341" y="142"/>
                    <a:pt x="346" y="143"/>
                    <a:pt x="346" y="141"/>
                  </a:cubicBezTo>
                  <a:cubicBezTo>
                    <a:pt x="347" y="143"/>
                    <a:pt x="346" y="147"/>
                    <a:pt x="350" y="144"/>
                  </a:cubicBezTo>
                  <a:cubicBezTo>
                    <a:pt x="349" y="146"/>
                    <a:pt x="351" y="145"/>
                    <a:pt x="351" y="147"/>
                  </a:cubicBezTo>
                  <a:cubicBezTo>
                    <a:pt x="351" y="148"/>
                    <a:pt x="351" y="148"/>
                    <a:pt x="350" y="148"/>
                  </a:cubicBezTo>
                  <a:cubicBezTo>
                    <a:pt x="350" y="148"/>
                    <a:pt x="350" y="148"/>
                    <a:pt x="350" y="148"/>
                  </a:cubicBezTo>
                  <a:cubicBezTo>
                    <a:pt x="350" y="149"/>
                    <a:pt x="347" y="151"/>
                    <a:pt x="350" y="152"/>
                  </a:cubicBezTo>
                  <a:cubicBezTo>
                    <a:pt x="348" y="155"/>
                    <a:pt x="347" y="155"/>
                    <a:pt x="351" y="156"/>
                  </a:cubicBezTo>
                  <a:cubicBezTo>
                    <a:pt x="350" y="156"/>
                    <a:pt x="348" y="160"/>
                    <a:pt x="350" y="162"/>
                  </a:cubicBezTo>
                  <a:cubicBezTo>
                    <a:pt x="353" y="159"/>
                    <a:pt x="353" y="159"/>
                    <a:pt x="353" y="159"/>
                  </a:cubicBezTo>
                  <a:cubicBezTo>
                    <a:pt x="355" y="158"/>
                    <a:pt x="357" y="158"/>
                    <a:pt x="359" y="157"/>
                  </a:cubicBezTo>
                  <a:cubicBezTo>
                    <a:pt x="360" y="156"/>
                    <a:pt x="365" y="152"/>
                    <a:pt x="362" y="153"/>
                  </a:cubicBezTo>
                  <a:cubicBezTo>
                    <a:pt x="362" y="152"/>
                    <a:pt x="364" y="151"/>
                    <a:pt x="363" y="149"/>
                  </a:cubicBezTo>
                  <a:cubicBezTo>
                    <a:pt x="363" y="148"/>
                    <a:pt x="360" y="146"/>
                    <a:pt x="360" y="148"/>
                  </a:cubicBezTo>
                  <a:cubicBezTo>
                    <a:pt x="358" y="146"/>
                    <a:pt x="355" y="137"/>
                    <a:pt x="351" y="138"/>
                  </a:cubicBezTo>
                  <a:cubicBezTo>
                    <a:pt x="353" y="134"/>
                    <a:pt x="352" y="130"/>
                    <a:pt x="347" y="132"/>
                  </a:cubicBezTo>
                  <a:cubicBezTo>
                    <a:pt x="348" y="131"/>
                    <a:pt x="349" y="129"/>
                    <a:pt x="348" y="128"/>
                  </a:cubicBezTo>
                  <a:cubicBezTo>
                    <a:pt x="347" y="126"/>
                    <a:pt x="347" y="129"/>
                    <a:pt x="347" y="129"/>
                  </a:cubicBezTo>
                  <a:cubicBezTo>
                    <a:pt x="345" y="129"/>
                    <a:pt x="345" y="130"/>
                    <a:pt x="343" y="131"/>
                  </a:cubicBezTo>
                  <a:cubicBezTo>
                    <a:pt x="343" y="132"/>
                    <a:pt x="343" y="133"/>
                    <a:pt x="343" y="134"/>
                  </a:cubicBezTo>
                  <a:cubicBezTo>
                    <a:pt x="343" y="134"/>
                    <a:pt x="343" y="134"/>
                    <a:pt x="342" y="134"/>
                  </a:cubicBezTo>
                  <a:cubicBezTo>
                    <a:pt x="342" y="134"/>
                    <a:pt x="342" y="134"/>
                    <a:pt x="341" y="134"/>
                  </a:cubicBezTo>
                  <a:cubicBezTo>
                    <a:pt x="341" y="134"/>
                    <a:pt x="341" y="134"/>
                    <a:pt x="341" y="134"/>
                  </a:cubicBezTo>
                  <a:cubicBezTo>
                    <a:pt x="341" y="134"/>
                    <a:pt x="342" y="134"/>
                    <a:pt x="341" y="134"/>
                  </a:cubicBezTo>
                  <a:moveTo>
                    <a:pt x="652" y="125"/>
                  </a:moveTo>
                  <a:cubicBezTo>
                    <a:pt x="651" y="125"/>
                    <a:pt x="651" y="130"/>
                    <a:pt x="652" y="131"/>
                  </a:cubicBezTo>
                  <a:cubicBezTo>
                    <a:pt x="653" y="132"/>
                    <a:pt x="656" y="129"/>
                    <a:pt x="654" y="128"/>
                  </a:cubicBezTo>
                  <a:cubicBezTo>
                    <a:pt x="655" y="128"/>
                    <a:pt x="655" y="128"/>
                    <a:pt x="656" y="128"/>
                  </a:cubicBezTo>
                  <a:cubicBezTo>
                    <a:pt x="657" y="129"/>
                    <a:pt x="658" y="129"/>
                    <a:pt x="659" y="129"/>
                  </a:cubicBezTo>
                  <a:cubicBezTo>
                    <a:pt x="660" y="128"/>
                    <a:pt x="659" y="126"/>
                    <a:pt x="660" y="126"/>
                  </a:cubicBezTo>
                  <a:cubicBezTo>
                    <a:pt x="662" y="125"/>
                    <a:pt x="666" y="123"/>
                    <a:pt x="665" y="119"/>
                  </a:cubicBezTo>
                  <a:cubicBezTo>
                    <a:pt x="664" y="118"/>
                    <a:pt x="662" y="120"/>
                    <a:pt x="661" y="120"/>
                  </a:cubicBezTo>
                  <a:cubicBezTo>
                    <a:pt x="659" y="120"/>
                    <a:pt x="658" y="118"/>
                    <a:pt x="655" y="118"/>
                  </a:cubicBezTo>
                  <a:cubicBezTo>
                    <a:pt x="651" y="117"/>
                    <a:pt x="656" y="123"/>
                    <a:pt x="652" y="125"/>
                  </a:cubicBezTo>
                  <a:cubicBezTo>
                    <a:pt x="652" y="125"/>
                    <a:pt x="652" y="125"/>
                    <a:pt x="652" y="125"/>
                  </a:cubicBezTo>
                  <a:cubicBezTo>
                    <a:pt x="652" y="125"/>
                    <a:pt x="652" y="125"/>
                    <a:pt x="652" y="125"/>
                  </a:cubicBezTo>
                  <a:moveTo>
                    <a:pt x="641" y="151"/>
                  </a:moveTo>
                  <a:cubicBezTo>
                    <a:pt x="643" y="149"/>
                    <a:pt x="646" y="150"/>
                    <a:pt x="647" y="149"/>
                  </a:cubicBezTo>
                  <a:cubicBezTo>
                    <a:pt x="648" y="147"/>
                    <a:pt x="648" y="145"/>
                    <a:pt x="649" y="144"/>
                  </a:cubicBezTo>
                  <a:cubicBezTo>
                    <a:pt x="649" y="144"/>
                    <a:pt x="650" y="144"/>
                    <a:pt x="650" y="144"/>
                  </a:cubicBezTo>
                  <a:cubicBezTo>
                    <a:pt x="650" y="145"/>
                    <a:pt x="650" y="145"/>
                    <a:pt x="650" y="145"/>
                  </a:cubicBezTo>
                  <a:cubicBezTo>
                    <a:pt x="652" y="144"/>
                    <a:pt x="652" y="142"/>
                    <a:pt x="653" y="140"/>
                  </a:cubicBezTo>
                  <a:cubicBezTo>
                    <a:pt x="653" y="138"/>
                    <a:pt x="652" y="136"/>
                    <a:pt x="652" y="135"/>
                  </a:cubicBezTo>
                  <a:cubicBezTo>
                    <a:pt x="654" y="128"/>
                    <a:pt x="658" y="132"/>
                    <a:pt x="658" y="138"/>
                  </a:cubicBezTo>
                  <a:cubicBezTo>
                    <a:pt x="659" y="139"/>
                    <a:pt x="657" y="139"/>
                    <a:pt x="657" y="140"/>
                  </a:cubicBezTo>
                  <a:cubicBezTo>
                    <a:pt x="657" y="141"/>
                    <a:pt x="658" y="142"/>
                    <a:pt x="658" y="143"/>
                  </a:cubicBezTo>
                  <a:cubicBezTo>
                    <a:pt x="658" y="145"/>
                    <a:pt x="658" y="148"/>
                    <a:pt x="658" y="149"/>
                  </a:cubicBezTo>
                  <a:cubicBezTo>
                    <a:pt x="657" y="151"/>
                    <a:pt x="654" y="152"/>
                    <a:pt x="653" y="153"/>
                  </a:cubicBezTo>
                  <a:cubicBezTo>
                    <a:pt x="652" y="153"/>
                    <a:pt x="647" y="159"/>
                    <a:pt x="646" y="156"/>
                  </a:cubicBezTo>
                  <a:cubicBezTo>
                    <a:pt x="646" y="157"/>
                    <a:pt x="643" y="162"/>
                    <a:pt x="641" y="160"/>
                  </a:cubicBezTo>
                  <a:cubicBezTo>
                    <a:pt x="641" y="161"/>
                    <a:pt x="640" y="166"/>
                    <a:pt x="639" y="166"/>
                  </a:cubicBezTo>
                  <a:cubicBezTo>
                    <a:pt x="637" y="167"/>
                    <a:pt x="638" y="163"/>
                    <a:pt x="637" y="161"/>
                  </a:cubicBezTo>
                  <a:cubicBezTo>
                    <a:pt x="636" y="163"/>
                    <a:pt x="635" y="160"/>
                    <a:pt x="636" y="159"/>
                  </a:cubicBezTo>
                  <a:cubicBezTo>
                    <a:pt x="638" y="157"/>
                    <a:pt x="638" y="153"/>
                    <a:pt x="641" y="151"/>
                  </a:cubicBezTo>
                  <a:moveTo>
                    <a:pt x="646" y="154"/>
                  </a:moveTo>
                  <a:cubicBezTo>
                    <a:pt x="646" y="154"/>
                    <a:pt x="646" y="154"/>
                    <a:pt x="646" y="154"/>
                  </a:cubicBezTo>
                  <a:cubicBezTo>
                    <a:pt x="646" y="154"/>
                    <a:pt x="646" y="154"/>
                    <a:pt x="646" y="154"/>
                  </a:cubicBezTo>
                  <a:moveTo>
                    <a:pt x="643" y="155"/>
                  </a:moveTo>
                  <a:cubicBezTo>
                    <a:pt x="643" y="155"/>
                    <a:pt x="642" y="155"/>
                    <a:pt x="642" y="156"/>
                  </a:cubicBezTo>
                  <a:cubicBezTo>
                    <a:pt x="642" y="155"/>
                    <a:pt x="643" y="156"/>
                    <a:pt x="643" y="155"/>
                  </a:cubicBezTo>
                  <a:cubicBezTo>
                    <a:pt x="643" y="155"/>
                    <a:pt x="643" y="155"/>
                    <a:pt x="643" y="155"/>
                  </a:cubicBezTo>
                  <a:moveTo>
                    <a:pt x="641" y="159"/>
                  </a:moveTo>
                  <a:cubicBezTo>
                    <a:pt x="641" y="158"/>
                    <a:pt x="641" y="158"/>
                    <a:pt x="641" y="157"/>
                  </a:cubicBezTo>
                  <a:cubicBezTo>
                    <a:pt x="640" y="157"/>
                    <a:pt x="640" y="157"/>
                    <a:pt x="639" y="158"/>
                  </a:cubicBezTo>
                  <a:cubicBezTo>
                    <a:pt x="639" y="157"/>
                    <a:pt x="641" y="159"/>
                    <a:pt x="641" y="159"/>
                  </a:cubicBezTo>
                  <a:moveTo>
                    <a:pt x="623" y="195"/>
                  </a:moveTo>
                  <a:cubicBezTo>
                    <a:pt x="625" y="195"/>
                    <a:pt x="626" y="185"/>
                    <a:pt x="623" y="185"/>
                  </a:cubicBezTo>
                  <a:cubicBezTo>
                    <a:pt x="622" y="185"/>
                    <a:pt x="621" y="187"/>
                    <a:pt x="621" y="190"/>
                  </a:cubicBezTo>
                  <a:cubicBezTo>
                    <a:pt x="621" y="193"/>
                    <a:pt x="622" y="195"/>
                    <a:pt x="623" y="195"/>
                  </a:cubicBezTo>
                  <a:moveTo>
                    <a:pt x="626" y="224"/>
                  </a:moveTo>
                  <a:cubicBezTo>
                    <a:pt x="625" y="224"/>
                    <a:pt x="622" y="233"/>
                    <a:pt x="623" y="233"/>
                  </a:cubicBezTo>
                  <a:cubicBezTo>
                    <a:pt x="624" y="233"/>
                    <a:pt x="625" y="231"/>
                    <a:pt x="626" y="228"/>
                  </a:cubicBezTo>
                  <a:cubicBezTo>
                    <a:pt x="627" y="226"/>
                    <a:pt x="627" y="223"/>
                    <a:pt x="626" y="224"/>
                  </a:cubicBezTo>
                  <a:moveTo>
                    <a:pt x="624" y="210"/>
                  </a:moveTo>
                  <a:cubicBezTo>
                    <a:pt x="624" y="212"/>
                    <a:pt x="626" y="217"/>
                    <a:pt x="627" y="218"/>
                  </a:cubicBezTo>
                  <a:cubicBezTo>
                    <a:pt x="630" y="223"/>
                    <a:pt x="632" y="219"/>
                    <a:pt x="628" y="217"/>
                  </a:cubicBezTo>
                  <a:cubicBezTo>
                    <a:pt x="629" y="217"/>
                    <a:pt x="630" y="216"/>
                    <a:pt x="632" y="217"/>
                  </a:cubicBezTo>
                  <a:cubicBezTo>
                    <a:pt x="634" y="219"/>
                    <a:pt x="633" y="220"/>
                    <a:pt x="635" y="221"/>
                  </a:cubicBezTo>
                  <a:cubicBezTo>
                    <a:pt x="636" y="221"/>
                    <a:pt x="637" y="224"/>
                    <a:pt x="637" y="225"/>
                  </a:cubicBezTo>
                  <a:cubicBezTo>
                    <a:pt x="636" y="225"/>
                    <a:pt x="633" y="219"/>
                    <a:pt x="631" y="221"/>
                  </a:cubicBezTo>
                  <a:cubicBezTo>
                    <a:pt x="629" y="222"/>
                    <a:pt x="631" y="227"/>
                    <a:pt x="633" y="225"/>
                  </a:cubicBezTo>
                  <a:cubicBezTo>
                    <a:pt x="633" y="226"/>
                    <a:pt x="633" y="230"/>
                    <a:pt x="635" y="229"/>
                  </a:cubicBezTo>
                  <a:cubicBezTo>
                    <a:pt x="634" y="230"/>
                    <a:pt x="631" y="234"/>
                    <a:pt x="634" y="235"/>
                  </a:cubicBezTo>
                  <a:cubicBezTo>
                    <a:pt x="634" y="235"/>
                    <a:pt x="635" y="234"/>
                    <a:pt x="635" y="234"/>
                  </a:cubicBezTo>
                  <a:cubicBezTo>
                    <a:pt x="635" y="233"/>
                    <a:pt x="636" y="232"/>
                    <a:pt x="636" y="232"/>
                  </a:cubicBezTo>
                  <a:cubicBezTo>
                    <a:pt x="637" y="233"/>
                    <a:pt x="638" y="235"/>
                    <a:pt x="639" y="236"/>
                  </a:cubicBezTo>
                  <a:cubicBezTo>
                    <a:pt x="642" y="238"/>
                    <a:pt x="642" y="236"/>
                    <a:pt x="641" y="233"/>
                  </a:cubicBezTo>
                  <a:cubicBezTo>
                    <a:pt x="645" y="232"/>
                    <a:pt x="642" y="224"/>
                    <a:pt x="639" y="225"/>
                  </a:cubicBezTo>
                  <a:cubicBezTo>
                    <a:pt x="639" y="225"/>
                    <a:pt x="639" y="227"/>
                    <a:pt x="638" y="228"/>
                  </a:cubicBezTo>
                  <a:cubicBezTo>
                    <a:pt x="637" y="229"/>
                    <a:pt x="637" y="228"/>
                    <a:pt x="637" y="228"/>
                  </a:cubicBezTo>
                  <a:cubicBezTo>
                    <a:pt x="636" y="228"/>
                    <a:pt x="636" y="228"/>
                    <a:pt x="635" y="229"/>
                  </a:cubicBezTo>
                  <a:cubicBezTo>
                    <a:pt x="636" y="227"/>
                    <a:pt x="640" y="224"/>
                    <a:pt x="639" y="221"/>
                  </a:cubicBezTo>
                  <a:cubicBezTo>
                    <a:pt x="639" y="218"/>
                    <a:pt x="632" y="213"/>
                    <a:pt x="630" y="215"/>
                  </a:cubicBezTo>
                  <a:cubicBezTo>
                    <a:pt x="629" y="212"/>
                    <a:pt x="631" y="207"/>
                    <a:pt x="629" y="204"/>
                  </a:cubicBezTo>
                  <a:cubicBezTo>
                    <a:pt x="625" y="200"/>
                    <a:pt x="624" y="206"/>
                    <a:pt x="625" y="210"/>
                  </a:cubicBezTo>
                  <a:cubicBezTo>
                    <a:pt x="624" y="209"/>
                    <a:pt x="624" y="210"/>
                    <a:pt x="624" y="210"/>
                  </a:cubicBezTo>
                  <a:cubicBezTo>
                    <a:pt x="624" y="211"/>
                    <a:pt x="624" y="211"/>
                    <a:pt x="624" y="210"/>
                  </a:cubicBezTo>
                  <a:cubicBezTo>
                    <a:pt x="624" y="210"/>
                    <a:pt x="624" y="210"/>
                    <a:pt x="624" y="210"/>
                  </a:cubicBezTo>
                  <a:moveTo>
                    <a:pt x="694" y="259"/>
                  </a:moveTo>
                  <a:cubicBezTo>
                    <a:pt x="695" y="257"/>
                    <a:pt x="682" y="252"/>
                    <a:pt x="680" y="251"/>
                  </a:cubicBezTo>
                  <a:cubicBezTo>
                    <a:pt x="678" y="251"/>
                    <a:pt x="673" y="249"/>
                    <a:pt x="670" y="249"/>
                  </a:cubicBezTo>
                  <a:cubicBezTo>
                    <a:pt x="668" y="250"/>
                    <a:pt x="667" y="254"/>
                    <a:pt x="666" y="255"/>
                  </a:cubicBezTo>
                  <a:cubicBezTo>
                    <a:pt x="665" y="255"/>
                    <a:pt x="664" y="253"/>
                    <a:pt x="663" y="251"/>
                  </a:cubicBezTo>
                  <a:cubicBezTo>
                    <a:pt x="662" y="248"/>
                    <a:pt x="660" y="245"/>
                    <a:pt x="657" y="250"/>
                  </a:cubicBezTo>
                  <a:cubicBezTo>
                    <a:pt x="655" y="253"/>
                    <a:pt x="657" y="252"/>
                    <a:pt x="659" y="255"/>
                  </a:cubicBezTo>
                  <a:cubicBezTo>
                    <a:pt x="659" y="255"/>
                    <a:pt x="659" y="257"/>
                    <a:pt x="661" y="258"/>
                  </a:cubicBezTo>
                  <a:cubicBezTo>
                    <a:pt x="662" y="259"/>
                    <a:pt x="663" y="259"/>
                    <a:pt x="664" y="259"/>
                  </a:cubicBezTo>
                  <a:cubicBezTo>
                    <a:pt x="664" y="259"/>
                    <a:pt x="665" y="259"/>
                    <a:pt x="665" y="259"/>
                  </a:cubicBezTo>
                  <a:cubicBezTo>
                    <a:pt x="668" y="259"/>
                    <a:pt x="674" y="259"/>
                    <a:pt x="675" y="264"/>
                  </a:cubicBezTo>
                  <a:cubicBezTo>
                    <a:pt x="672" y="268"/>
                    <a:pt x="674" y="268"/>
                    <a:pt x="676" y="267"/>
                  </a:cubicBezTo>
                  <a:cubicBezTo>
                    <a:pt x="677" y="267"/>
                    <a:pt x="678" y="267"/>
                    <a:pt x="679" y="267"/>
                  </a:cubicBezTo>
                  <a:cubicBezTo>
                    <a:pt x="682" y="268"/>
                    <a:pt x="683" y="270"/>
                    <a:pt x="686" y="268"/>
                  </a:cubicBezTo>
                  <a:cubicBezTo>
                    <a:pt x="688" y="266"/>
                    <a:pt x="686" y="264"/>
                    <a:pt x="689" y="264"/>
                  </a:cubicBezTo>
                  <a:cubicBezTo>
                    <a:pt x="690" y="264"/>
                    <a:pt x="703" y="274"/>
                    <a:pt x="702" y="267"/>
                  </a:cubicBezTo>
                  <a:cubicBezTo>
                    <a:pt x="701" y="267"/>
                    <a:pt x="699" y="265"/>
                    <a:pt x="698" y="265"/>
                  </a:cubicBezTo>
                  <a:cubicBezTo>
                    <a:pt x="696" y="263"/>
                    <a:pt x="694" y="262"/>
                    <a:pt x="693" y="260"/>
                  </a:cubicBezTo>
                  <a:cubicBezTo>
                    <a:pt x="694" y="260"/>
                    <a:pt x="694" y="260"/>
                    <a:pt x="694" y="259"/>
                  </a:cubicBezTo>
                  <a:cubicBezTo>
                    <a:pt x="695" y="259"/>
                    <a:pt x="695" y="259"/>
                    <a:pt x="694" y="259"/>
                  </a:cubicBezTo>
                  <a:cubicBezTo>
                    <a:pt x="694" y="259"/>
                    <a:pt x="694" y="259"/>
                    <a:pt x="694" y="259"/>
                  </a:cubicBezTo>
                  <a:moveTo>
                    <a:pt x="548" y="243"/>
                  </a:moveTo>
                  <a:cubicBezTo>
                    <a:pt x="546" y="244"/>
                    <a:pt x="548" y="254"/>
                    <a:pt x="551" y="254"/>
                  </a:cubicBezTo>
                  <a:cubicBezTo>
                    <a:pt x="556" y="253"/>
                    <a:pt x="552" y="242"/>
                    <a:pt x="548" y="243"/>
                  </a:cubicBezTo>
                  <a:cubicBezTo>
                    <a:pt x="548" y="243"/>
                    <a:pt x="548" y="243"/>
                    <a:pt x="548" y="243"/>
                  </a:cubicBezTo>
                  <a:cubicBezTo>
                    <a:pt x="548" y="243"/>
                    <a:pt x="548" y="243"/>
                    <a:pt x="548" y="243"/>
                  </a:cubicBezTo>
                  <a:moveTo>
                    <a:pt x="497" y="316"/>
                  </a:moveTo>
                  <a:cubicBezTo>
                    <a:pt x="495" y="305"/>
                    <a:pt x="493" y="316"/>
                    <a:pt x="492" y="318"/>
                  </a:cubicBezTo>
                  <a:cubicBezTo>
                    <a:pt x="491" y="319"/>
                    <a:pt x="490" y="321"/>
                    <a:pt x="488" y="322"/>
                  </a:cubicBezTo>
                  <a:cubicBezTo>
                    <a:pt x="484" y="326"/>
                    <a:pt x="485" y="326"/>
                    <a:pt x="487" y="333"/>
                  </a:cubicBezTo>
                  <a:cubicBezTo>
                    <a:pt x="487" y="337"/>
                    <a:pt x="485" y="344"/>
                    <a:pt x="489" y="348"/>
                  </a:cubicBezTo>
                  <a:cubicBezTo>
                    <a:pt x="491" y="350"/>
                    <a:pt x="495" y="351"/>
                    <a:pt x="496" y="348"/>
                  </a:cubicBezTo>
                  <a:cubicBezTo>
                    <a:pt x="498" y="345"/>
                    <a:pt x="498" y="335"/>
                    <a:pt x="498" y="331"/>
                  </a:cubicBezTo>
                  <a:cubicBezTo>
                    <a:pt x="498" y="328"/>
                    <a:pt x="498" y="325"/>
                    <a:pt x="497" y="322"/>
                  </a:cubicBezTo>
                  <a:cubicBezTo>
                    <a:pt x="500" y="325"/>
                    <a:pt x="497" y="316"/>
                    <a:pt x="497" y="316"/>
                  </a:cubicBezTo>
                  <a:cubicBezTo>
                    <a:pt x="497" y="315"/>
                    <a:pt x="497" y="315"/>
                    <a:pt x="497" y="316"/>
                  </a:cubicBezTo>
                  <a:cubicBezTo>
                    <a:pt x="497" y="316"/>
                    <a:pt x="497" y="316"/>
                    <a:pt x="497" y="316"/>
                  </a:cubicBezTo>
                  <a:moveTo>
                    <a:pt x="687" y="342"/>
                  </a:moveTo>
                  <a:cubicBezTo>
                    <a:pt x="686" y="342"/>
                    <a:pt x="684" y="344"/>
                    <a:pt x="686" y="344"/>
                  </a:cubicBezTo>
                  <a:cubicBezTo>
                    <a:pt x="687" y="344"/>
                    <a:pt x="688" y="344"/>
                    <a:pt x="688" y="343"/>
                  </a:cubicBezTo>
                  <a:cubicBezTo>
                    <a:pt x="689" y="342"/>
                    <a:pt x="689" y="342"/>
                    <a:pt x="687" y="342"/>
                  </a:cubicBezTo>
                  <a:moveTo>
                    <a:pt x="717" y="314"/>
                  </a:moveTo>
                  <a:cubicBezTo>
                    <a:pt x="717" y="314"/>
                    <a:pt x="715" y="305"/>
                    <a:pt x="714" y="307"/>
                  </a:cubicBezTo>
                  <a:cubicBezTo>
                    <a:pt x="712" y="305"/>
                    <a:pt x="707" y="298"/>
                    <a:pt x="706" y="300"/>
                  </a:cubicBezTo>
                  <a:cubicBezTo>
                    <a:pt x="703" y="294"/>
                    <a:pt x="700" y="294"/>
                    <a:pt x="697" y="290"/>
                  </a:cubicBezTo>
                  <a:cubicBezTo>
                    <a:pt x="695" y="287"/>
                    <a:pt x="694" y="279"/>
                    <a:pt x="689" y="280"/>
                  </a:cubicBezTo>
                  <a:cubicBezTo>
                    <a:pt x="688" y="279"/>
                    <a:pt x="687" y="270"/>
                    <a:pt x="684" y="272"/>
                  </a:cubicBezTo>
                  <a:cubicBezTo>
                    <a:pt x="682" y="273"/>
                    <a:pt x="684" y="282"/>
                    <a:pt x="685" y="285"/>
                  </a:cubicBezTo>
                  <a:cubicBezTo>
                    <a:pt x="685" y="295"/>
                    <a:pt x="677" y="288"/>
                    <a:pt x="673" y="285"/>
                  </a:cubicBezTo>
                  <a:cubicBezTo>
                    <a:pt x="672" y="281"/>
                    <a:pt x="677" y="279"/>
                    <a:pt x="672" y="278"/>
                  </a:cubicBezTo>
                  <a:cubicBezTo>
                    <a:pt x="671" y="277"/>
                    <a:pt x="670" y="277"/>
                    <a:pt x="669" y="277"/>
                  </a:cubicBezTo>
                  <a:cubicBezTo>
                    <a:pt x="668" y="277"/>
                    <a:pt x="668" y="278"/>
                    <a:pt x="666" y="277"/>
                  </a:cubicBezTo>
                  <a:cubicBezTo>
                    <a:pt x="666" y="277"/>
                    <a:pt x="660" y="275"/>
                    <a:pt x="664" y="279"/>
                  </a:cubicBezTo>
                  <a:cubicBezTo>
                    <a:pt x="664" y="279"/>
                    <a:pt x="663" y="279"/>
                    <a:pt x="662" y="280"/>
                  </a:cubicBezTo>
                  <a:cubicBezTo>
                    <a:pt x="664" y="278"/>
                    <a:pt x="662" y="278"/>
                    <a:pt x="661" y="278"/>
                  </a:cubicBezTo>
                  <a:cubicBezTo>
                    <a:pt x="659" y="278"/>
                    <a:pt x="659" y="281"/>
                    <a:pt x="661" y="280"/>
                  </a:cubicBezTo>
                  <a:cubicBezTo>
                    <a:pt x="661" y="282"/>
                    <a:pt x="658" y="286"/>
                    <a:pt x="660" y="288"/>
                  </a:cubicBezTo>
                  <a:cubicBezTo>
                    <a:pt x="657" y="286"/>
                    <a:pt x="654" y="286"/>
                    <a:pt x="652" y="287"/>
                  </a:cubicBezTo>
                  <a:cubicBezTo>
                    <a:pt x="651" y="288"/>
                    <a:pt x="649" y="291"/>
                    <a:pt x="649" y="293"/>
                  </a:cubicBezTo>
                  <a:cubicBezTo>
                    <a:pt x="648" y="293"/>
                    <a:pt x="648" y="295"/>
                    <a:pt x="649" y="296"/>
                  </a:cubicBezTo>
                  <a:cubicBezTo>
                    <a:pt x="649" y="296"/>
                    <a:pt x="649" y="296"/>
                    <a:pt x="649" y="296"/>
                  </a:cubicBezTo>
                  <a:cubicBezTo>
                    <a:pt x="646" y="292"/>
                    <a:pt x="646" y="298"/>
                    <a:pt x="646" y="301"/>
                  </a:cubicBezTo>
                  <a:cubicBezTo>
                    <a:pt x="644" y="304"/>
                    <a:pt x="641" y="306"/>
                    <a:pt x="638" y="307"/>
                  </a:cubicBezTo>
                  <a:cubicBezTo>
                    <a:pt x="637" y="308"/>
                    <a:pt x="632" y="310"/>
                    <a:pt x="632" y="312"/>
                  </a:cubicBezTo>
                  <a:cubicBezTo>
                    <a:pt x="630" y="315"/>
                    <a:pt x="630" y="321"/>
                    <a:pt x="633" y="323"/>
                  </a:cubicBezTo>
                  <a:cubicBezTo>
                    <a:pt x="629" y="322"/>
                    <a:pt x="636" y="333"/>
                    <a:pt x="637" y="334"/>
                  </a:cubicBezTo>
                  <a:cubicBezTo>
                    <a:pt x="638" y="336"/>
                    <a:pt x="640" y="338"/>
                    <a:pt x="640" y="340"/>
                  </a:cubicBezTo>
                  <a:cubicBezTo>
                    <a:pt x="641" y="342"/>
                    <a:pt x="639" y="345"/>
                    <a:pt x="640" y="346"/>
                  </a:cubicBezTo>
                  <a:cubicBezTo>
                    <a:pt x="641" y="350"/>
                    <a:pt x="645" y="350"/>
                    <a:pt x="648" y="348"/>
                  </a:cubicBezTo>
                  <a:cubicBezTo>
                    <a:pt x="649" y="347"/>
                    <a:pt x="650" y="346"/>
                    <a:pt x="650" y="345"/>
                  </a:cubicBezTo>
                  <a:cubicBezTo>
                    <a:pt x="653" y="344"/>
                    <a:pt x="656" y="345"/>
                    <a:pt x="658" y="343"/>
                  </a:cubicBezTo>
                  <a:cubicBezTo>
                    <a:pt x="659" y="342"/>
                    <a:pt x="660" y="340"/>
                    <a:pt x="661" y="339"/>
                  </a:cubicBezTo>
                  <a:cubicBezTo>
                    <a:pt x="663" y="337"/>
                    <a:pt x="665" y="337"/>
                    <a:pt x="667" y="336"/>
                  </a:cubicBezTo>
                  <a:cubicBezTo>
                    <a:pt x="670" y="335"/>
                    <a:pt x="674" y="333"/>
                    <a:pt x="678" y="335"/>
                  </a:cubicBezTo>
                  <a:cubicBezTo>
                    <a:pt x="679" y="335"/>
                    <a:pt x="680" y="338"/>
                    <a:pt x="682" y="339"/>
                  </a:cubicBezTo>
                  <a:cubicBezTo>
                    <a:pt x="684" y="341"/>
                    <a:pt x="682" y="343"/>
                    <a:pt x="685" y="340"/>
                  </a:cubicBezTo>
                  <a:cubicBezTo>
                    <a:pt x="686" y="339"/>
                    <a:pt x="686" y="336"/>
                    <a:pt x="687" y="335"/>
                  </a:cubicBezTo>
                  <a:cubicBezTo>
                    <a:pt x="687" y="336"/>
                    <a:pt x="686" y="340"/>
                    <a:pt x="686" y="340"/>
                  </a:cubicBezTo>
                  <a:cubicBezTo>
                    <a:pt x="686" y="342"/>
                    <a:pt x="688" y="342"/>
                    <a:pt x="688" y="339"/>
                  </a:cubicBezTo>
                  <a:cubicBezTo>
                    <a:pt x="689" y="340"/>
                    <a:pt x="688" y="342"/>
                    <a:pt x="689" y="342"/>
                  </a:cubicBezTo>
                  <a:cubicBezTo>
                    <a:pt x="689" y="342"/>
                    <a:pt x="691" y="343"/>
                    <a:pt x="691" y="342"/>
                  </a:cubicBezTo>
                  <a:cubicBezTo>
                    <a:pt x="691" y="343"/>
                    <a:pt x="692" y="345"/>
                    <a:pt x="693" y="346"/>
                  </a:cubicBezTo>
                  <a:cubicBezTo>
                    <a:pt x="695" y="349"/>
                    <a:pt x="703" y="353"/>
                    <a:pt x="704" y="348"/>
                  </a:cubicBezTo>
                  <a:cubicBezTo>
                    <a:pt x="705" y="349"/>
                    <a:pt x="709" y="349"/>
                    <a:pt x="709" y="349"/>
                  </a:cubicBezTo>
                  <a:cubicBezTo>
                    <a:pt x="710" y="349"/>
                    <a:pt x="711" y="346"/>
                    <a:pt x="712" y="345"/>
                  </a:cubicBezTo>
                  <a:cubicBezTo>
                    <a:pt x="715" y="343"/>
                    <a:pt x="714" y="345"/>
                    <a:pt x="715" y="341"/>
                  </a:cubicBezTo>
                  <a:cubicBezTo>
                    <a:pt x="716" y="336"/>
                    <a:pt x="716" y="331"/>
                    <a:pt x="718" y="327"/>
                  </a:cubicBezTo>
                  <a:cubicBezTo>
                    <a:pt x="718" y="324"/>
                    <a:pt x="719" y="317"/>
                    <a:pt x="717" y="314"/>
                  </a:cubicBezTo>
                  <a:cubicBezTo>
                    <a:pt x="717" y="314"/>
                    <a:pt x="717" y="314"/>
                    <a:pt x="717" y="314"/>
                  </a:cubicBezTo>
                  <a:cubicBezTo>
                    <a:pt x="717" y="314"/>
                    <a:pt x="717" y="314"/>
                    <a:pt x="717" y="314"/>
                  </a:cubicBezTo>
                  <a:moveTo>
                    <a:pt x="711" y="364"/>
                  </a:moveTo>
                  <a:cubicBezTo>
                    <a:pt x="709" y="364"/>
                    <a:pt x="705" y="358"/>
                    <a:pt x="705" y="356"/>
                  </a:cubicBezTo>
                  <a:cubicBezTo>
                    <a:pt x="705" y="355"/>
                    <a:pt x="711" y="353"/>
                    <a:pt x="712" y="353"/>
                  </a:cubicBezTo>
                  <a:cubicBezTo>
                    <a:pt x="715" y="353"/>
                    <a:pt x="715" y="364"/>
                    <a:pt x="711" y="364"/>
                  </a:cubicBezTo>
                  <a:moveTo>
                    <a:pt x="712" y="362"/>
                  </a:moveTo>
                  <a:cubicBezTo>
                    <a:pt x="712" y="362"/>
                    <a:pt x="712" y="362"/>
                    <a:pt x="712" y="362"/>
                  </a:cubicBezTo>
                  <a:cubicBezTo>
                    <a:pt x="712" y="362"/>
                    <a:pt x="712" y="362"/>
                    <a:pt x="712" y="362"/>
                  </a:cubicBezTo>
                  <a:moveTo>
                    <a:pt x="774" y="331"/>
                  </a:moveTo>
                  <a:cubicBezTo>
                    <a:pt x="771" y="332"/>
                    <a:pt x="772" y="333"/>
                    <a:pt x="769" y="332"/>
                  </a:cubicBezTo>
                  <a:cubicBezTo>
                    <a:pt x="770" y="332"/>
                    <a:pt x="769" y="331"/>
                    <a:pt x="768" y="331"/>
                  </a:cubicBezTo>
                  <a:cubicBezTo>
                    <a:pt x="768" y="330"/>
                    <a:pt x="767" y="329"/>
                    <a:pt x="767" y="330"/>
                  </a:cubicBezTo>
                  <a:cubicBezTo>
                    <a:pt x="767" y="331"/>
                    <a:pt x="767" y="331"/>
                    <a:pt x="767" y="331"/>
                  </a:cubicBezTo>
                  <a:cubicBezTo>
                    <a:pt x="765" y="330"/>
                    <a:pt x="764" y="323"/>
                    <a:pt x="761" y="325"/>
                  </a:cubicBezTo>
                  <a:cubicBezTo>
                    <a:pt x="759" y="327"/>
                    <a:pt x="762" y="328"/>
                    <a:pt x="763" y="329"/>
                  </a:cubicBezTo>
                  <a:cubicBezTo>
                    <a:pt x="765" y="332"/>
                    <a:pt x="766" y="332"/>
                    <a:pt x="766" y="336"/>
                  </a:cubicBezTo>
                  <a:cubicBezTo>
                    <a:pt x="766" y="337"/>
                    <a:pt x="764" y="337"/>
                    <a:pt x="765" y="338"/>
                  </a:cubicBezTo>
                  <a:cubicBezTo>
                    <a:pt x="765" y="340"/>
                    <a:pt x="767" y="340"/>
                    <a:pt x="768" y="341"/>
                  </a:cubicBezTo>
                  <a:cubicBezTo>
                    <a:pt x="769" y="343"/>
                    <a:pt x="767" y="346"/>
                    <a:pt x="770" y="346"/>
                  </a:cubicBezTo>
                  <a:cubicBezTo>
                    <a:pt x="772" y="346"/>
                    <a:pt x="772" y="341"/>
                    <a:pt x="773" y="339"/>
                  </a:cubicBezTo>
                  <a:cubicBezTo>
                    <a:pt x="773" y="339"/>
                    <a:pt x="777" y="331"/>
                    <a:pt x="774" y="331"/>
                  </a:cubicBezTo>
                  <a:moveTo>
                    <a:pt x="768" y="345"/>
                  </a:moveTo>
                  <a:cubicBezTo>
                    <a:pt x="768" y="344"/>
                    <a:pt x="764" y="343"/>
                    <a:pt x="763" y="343"/>
                  </a:cubicBezTo>
                  <a:cubicBezTo>
                    <a:pt x="761" y="345"/>
                    <a:pt x="761" y="349"/>
                    <a:pt x="760" y="351"/>
                  </a:cubicBezTo>
                  <a:cubicBezTo>
                    <a:pt x="758" y="355"/>
                    <a:pt x="749" y="361"/>
                    <a:pt x="757" y="364"/>
                  </a:cubicBezTo>
                  <a:cubicBezTo>
                    <a:pt x="755" y="366"/>
                    <a:pt x="758" y="366"/>
                    <a:pt x="758" y="366"/>
                  </a:cubicBezTo>
                  <a:cubicBezTo>
                    <a:pt x="760" y="364"/>
                    <a:pt x="760" y="364"/>
                    <a:pt x="760" y="364"/>
                  </a:cubicBezTo>
                  <a:cubicBezTo>
                    <a:pt x="763" y="361"/>
                    <a:pt x="762" y="360"/>
                    <a:pt x="764" y="356"/>
                  </a:cubicBezTo>
                  <a:cubicBezTo>
                    <a:pt x="764" y="356"/>
                    <a:pt x="765" y="355"/>
                    <a:pt x="765" y="354"/>
                  </a:cubicBezTo>
                  <a:cubicBezTo>
                    <a:pt x="767" y="354"/>
                    <a:pt x="767" y="354"/>
                    <a:pt x="766" y="353"/>
                  </a:cubicBezTo>
                  <a:cubicBezTo>
                    <a:pt x="766" y="352"/>
                    <a:pt x="766" y="352"/>
                    <a:pt x="766" y="352"/>
                  </a:cubicBezTo>
                  <a:cubicBezTo>
                    <a:pt x="767" y="350"/>
                    <a:pt x="768" y="348"/>
                    <a:pt x="768" y="345"/>
                  </a:cubicBezTo>
                  <a:cubicBezTo>
                    <a:pt x="768" y="345"/>
                    <a:pt x="768" y="345"/>
                    <a:pt x="768" y="345"/>
                  </a:cubicBezTo>
                  <a:cubicBezTo>
                    <a:pt x="768" y="345"/>
                    <a:pt x="768" y="345"/>
                    <a:pt x="768" y="345"/>
                  </a:cubicBezTo>
                  <a:moveTo>
                    <a:pt x="740" y="22"/>
                  </a:moveTo>
                  <a:cubicBezTo>
                    <a:pt x="742" y="22"/>
                    <a:pt x="739" y="23"/>
                    <a:pt x="740" y="23"/>
                  </a:cubicBezTo>
                  <a:cubicBezTo>
                    <a:pt x="740" y="25"/>
                    <a:pt x="738" y="27"/>
                    <a:pt x="736" y="26"/>
                  </a:cubicBezTo>
                  <a:cubicBezTo>
                    <a:pt x="738" y="31"/>
                    <a:pt x="735" y="32"/>
                    <a:pt x="732" y="31"/>
                  </a:cubicBezTo>
                  <a:cubicBezTo>
                    <a:pt x="729" y="30"/>
                    <a:pt x="727" y="29"/>
                    <a:pt x="725" y="28"/>
                  </a:cubicBezTo>
                  <a:cubicBezTo>
                    <a:pt x="725" y="28"/>
                    <a:pt x="725" y="28"/>
                    <a:pt x="724" y="28"/>
                  </a:cubicBezTo>
                  <a:cubicBezTo>
                    <a:pt x="723" y="29"/>
                    <a:pt x="720" y="29"/>
                    <a:pt x="721" y="26"/>
                  </a:cubicBezTo>
                  <a:cubicBezTo>
                    <a:pt x="721" y="26"/>
                    <a:pt x="720" y="26"/>
                    <a:pt x="720" y="27"/>
                  </a:cubicBezTo>
                  <a:cubicBezTo>
                    <a:pt x="723" y="28"/>
                    <a:pt x="718" y="35"/>
                    <a:pt x="715" y="34"/>
                  </a:cubicBezTo>
                  <a:cubicBezTo>
                    <a:pt x="716" y="35"/>
                    <a:pt x="722" y="38"/>
                    <a:pt x="721" y="42"/>
                  </a:cubicBezTo>
                  <a:cubicBezTo>
                    <a:pt x="720" y="43"/>
                    <a:pt x="719" y="43"/>
                    <a:pt x="718" y="43"/>
                  </a:cubicBezTo>
                  <a:cubicBezTo>
                    <a:pt x="717" y="43"/>
                    <a:pt x="716" y="43"/>
                    <a:pt x="716" y="43"/>
                  </a:cubicBezTo>
                  <a:cubicBezTo>
                    <a:pt x="714" y="43"/>
                    <a:pt x="711" y="47"/>
                    <a:pt x="709" y="48"/>
                  </a:cubicBezTo>
                  <a:cubicBezTo>
                    <a:pt x="708" y="50"/>
                    <a:pt x="705" y="55"/>
                    <a:pt x="704" y="56"/>
                  </a:cubicBezTo>
                  <a:cubicBezTo>
                    <a:pt x="703" y="56"/>
                    <a:pt x="703" y="56"/>
                    <a:pt x="702" y="55"/>
                  </a:cubicBezTo>
                  <a:cubicBezTo>
                    <a:pt x="701" y="55"/>
                    <a:pt x="700" y="55"/>
                    <a:pt x="700" y="55"/>
                  </a:cubicBezTo>
                  <a:cubicBezTo>
                    <a:pt x="698" y="55"/>
                    <a:pt x="698" y="56"/>
                    <a:pt x="697" y="57"/>
                  </a:cubicBezTo>
                  <a:cubicBezTo>
                    <a:pt x="695" y="57"/>
                    <a:pt x="695" y="59"/>
                    <a:pt x="694" y="56"/>
                  </a:cubicBezTo>
                  <a:cubicBezTo>
                    <a:pt x="693" y="56"/>
                    <a:pt x="693" y="58"/>
                    <a:pt x="693" y="58"/>
                  </a:cubicBezTo>
                  <a:cubicBezTo>
                    <a:pt x="692" y="59"/>
                    <a:pt x="692" y="58"/>
                    <a:pt x="692" y="58"/>
                  </a:cubicBezTo>
                  <a:cubicBezTo>
                    <a:pt x="692" y="58"/>
                    <a:pt x="691" y="58"/>
                    <a:pt x="691" y="58"/>
                  </a:cubicBezTo>
                  <a:cubicBezTo>
                    <a:pt x="690" y="59"/>
                    <a:pt x="689" y="61"/>
                    <a:pt x="689" y="63"/>
                  </a:cubicBezTo>
                  <a:cubicBezTo>
                    <a:pt x="688" y="67"/>
                    <a:pt x="689" y="66"/>
                    <a:pt x="689" y="65"/>
                  </a:cubicBezTo>
                  <a:cubicBezTo>
                    <a:pt x="689" y="65"/>
                    <a:pt x="690" y="64"/>
                    <a:pt x="690" y="66"/>
                  </a:cubicBezTo>
                  <a:cubicBezTo>
                    <a:pt x="691" y="67"/>
                    <a:pt x="691" y="70"/>
                    <a:pt x="691" y="70"/>
                  </a:cubicBezTo>
                  <a:cubicBezTo>
                    <a:pt x="691" y="70"/>
                    <a:pt x="692" y="72"/>
                    <a:pt x="692" y="73"/>
                  </a:cubicBezTo>
                  <a:cubicBezTo>
                    <a:pt x="691" y="73"/>
                    <a:pt x="691" y="73"/>
                    <a:pt x="691" y="73"/>
                  </a:cubicBezTo>
                  <a:cubicBezTo>
                    <a:pt x="690" y="73"/>
                    <a:pt x="690" y="73"/>
                    <a:pt x="690" y="73"/>
                  </a:cubicBezTo>
                  <a:cubicBezTo>
                    <a:pt x="690" y="74"/>
                    <a:pt x="691" y="78"/>
                    <a:pt x="690" y="79"/>
                  </a:cubicBezTo>
                  <a:cubicBezTo>
                    <a:pt x="687" y="82"/>
                    <a:pt x="687" y="82"/>
                    <a:pt x="687" y="82"/>
                  </a:cubicBezTo>
                  <a:cubicBezTo>
                    <a:pt x="687" y="82"/>
                    <a:pt x="687" y="83"/>
                    <a:pt x="686" y="84"/>
                  </a:cubicBezTo>
                  <a:cubicBezTo>
                    <a:pt x="686" y="85"/>
                    <a:pt x="686" y="85"/>
                    <a:pt x="686" y="85"/>
                  </a:cubicBezTo>
                  <a:cubicBezTo>
                    <a:pt x="686" y="86"/>
                    <a:pt x="685" y="86"/>
                    <a:pt x="685" y="87"/>
                  </a:cubicBezTo>
                  <a:cubicBezTo>
                    <a:pt x="683" y="89"/>
                    <a:pt x="684" y="97"/>
                    <a:pt x="680" y="92"/>
                  </a:cubicBezTo>
                  <a:cubicBezTo>
                    <a:pt x="676" y="88"/>
                    <a:pt x="675" y="76"/>
                    <a:pt x="677" y="71"/>
                  </a:cubicBezTo>
                  <a:cubicBezTo>
                    <a:pt x="678" y="68"/>
                    <a:pt x="677" y="70"/>
                    <a:pt x="679" y="67"/>
                  </a:cubicBezTo>
                  <a:cubicBezTo>
                    <a:pt x="681" y="65"/>
                    <a:pt x="682" y="62"/>
                    <a:pt x="684" y="59"/>
                  </a:cubicBezTo>
                  <a:cubicBezTo>
                    <a:pt x="685" y="57"/>
                    <a:pt x="687" y="55"/>
                    <a:pt x="688" y="54"/>
                  </a:cubicBezTo>
                  <a:cubicBezTo>
                    <a:pt x="689" y="52"/>
                    <a:pt x="688" y="49"/>
                    <a:pt x="689" y="48"/>
                  </a:cubicBezTo>
                  <a:cubicBezTo>
                    <a:pt x="686" y="49"/>
                    <a:pt x="689" y="50"/>
                    <a:pt x="688" y="52"/>
                  </a:cubicBezTo>
                  <a:cubicBezTo>
                    <a:pt x="687" y="53"/>
                    <a:pt x="686" y="53"/>
                    <a:pt x="685" y="54"/>
                  </a:cubicBezTo>
                  <a:cubicBezTo>
                    <a:pt x="684" y="55"/>
                    <a:pt x="683" y="58"/>
                    <a:pt x="681" y="57"/>
                  </a:cubicBezTo>
                  <a:cubicBezTo>
                    <a:pt x="681" y="57"/>
                    <a:pt x="680" y="54"/>
                    <a:pt x="680" y="53"/>
                  </a:cubicBezTo>
                  <a:cubicBezTo>
                    <a:pt x="680" y="54"/>
                    <a:pt x="679" y="54"/>
                    <a:pt x="678" y="54"/>
                  </a:cubicBezTo>
                  <a:cubicBezTo>
                    <a:pt x="677" y="54"/>
                    <a:pt x="676" y="54"/>
                    <a:pt x="675" y="55"/>
                  </a:cubicBezTo>
                  <a:cubicBezTo>
                    <a:pt x="673" y="58"/>
                    <a:pt x="673" y="58"/>
                    <a:pt x="673" y="58"/>
                  </a:cubicBezTo>
                  <a:cubicBezTo>
                    <a:pt x="673" y="60"/>
                    <a:pt x="671" y="61"/>
                    <a:pt x="671" y="63"/>
                  </a:cubicBezTo>
                  <a:cubicBezTo>
                    <a:pt x="675" y="63"/>
                    <a:pt x="671" y="65"/>
                    <a:pt x="670" y="66"/>
                  </a:cubicBezTo>
                  <a:cubicBezTo>
                    <a:pt x="669" y="66"/>
                    <a:pt x="667" y="68"/>
                    <a:pt x="666" y="68"/>
                  </a:cubicBezTo>
                  <a:cubicBezTo>
                    <a:pt x="665" y="68"/>
                    <a:pt x="662" y="67"/>
                    <a:pt x="665" y="66"/>
                  </a:cubicBezTo>
                  <a:cubicBezTo>
                    <a:pt x="663" y="64"/>
                    <a:pt x="659" y="66"/>
                    <a:pt x="657" y="67"/>
                  </a:cubicBezTo>
                  <a:cubicBezTo>
                    <a:pt x="656" y="68"/>
                    <a:pt x="654" y="68"/>
                    <a:pt x="653" y="68"/>
                  </a:cubicBezTo>
                  <a:cubicBezTo>
                    <a:pt x="651" y="68"/>
                    <a:pt x="650" y="68"/>
                    <a:pt x="648" y="69"/>
                  </a:cubicBezTo>
                  <a:cubicBezTo>
                    <a:pt x="645" y="70"/>
                    <a:pt x="642" y="77"/>
                    <a:pt x="640" y="80"/>
                  </a:cubicBezTo>
                  <a:cubicBezTo>
                    <a:pt x="639" y="83"/>
                    <a:pt x="636" y="86"/>
                    <a:pt x="635" y="89"/>
                  </a:cubicBezTo>
                  <a:cubicBezTo>
                    <a:pt x="636" y="89"/>
                    <a:pt x="636" y="89"/>
                    <a:pt x="637" y="88"/>
                  </a:cubicBezTo>
                  <a:cubicBezTo>
                    <a:pt x="637" y="88"/>
                    <a:pt x="638" y="88"/>
                    <a:pt x="638" y="90"/>
                  </a:cubicBezTo>
                  <a:cubicBezTo>
                    <a:pt x="639" y="87"/>
                    <a:pt x="640" y="89"/>
                    <a:pt x="640" y="91"/>
                  </a:cubicBezTo>
                  <a:cubicBezTo>
                    <a:pt x="642" y="87"/>
                    <a:pt x="646" y="88"/>
                    <a:pt x="648" y="91"/>
                  </a:cubicBezTo>
                  <a:cubicBezTo>
                    <a:pt x="648" y="88"/>
                    <a:pt x="649" y="87"/>
                    <a:pt x="651" y="89"/>
                  </a:cubicBezTo>
                  <a:cubicBezTo>
                    <a:pt x="653" y="91"/>
                    <a:pt x="653" y="94"/>
                    <a:pt x="654" y="97"/>
                  </a:cubicBezTo>
                  <a:cubicBezTo>
                    <a:pt x="654" y="99"/>
                    <a:pt x="658" y="103"/>
                    <a:pt x="657" y="105"/>
                  </a:cubicBezTo>
                  <a:cubicBezTo>
                    <a:pt x="657" y="107"/>
                    <a:pt x="657" y="106"/>
                    <a:pt x="656" y="105"/>
                  </a:cubicBezTo>
                  <a:cubicBezTo>
                    <a:pt x="656" y="105"/>
                    <a:pt x="655" y="105"/>
                    <a:pt x="655" y="105"/>
                  </a:cubicBezTo>
                  <a:cubicBezTo>
                    <a:pt x="654" y="107"/>
                    <a:pt x="655" y="110"/>
                    <a:pt x="655" y="111"/>
                  </a:cubicBezTo>
                  <a:cubicBezTo>
                    <a:pt x="656" y="113"/>
                    <a:pt x="658" y="113"/>
                    <a:pt x="658" y="115"/>
                  </a:cubicBezTo>
                  <a:cubicBezTo>
                    <a:pt x="658" y="117"/>
                    <a:pt x="657" y="116"/>
                    <a:pt x="656" y="115"/>
                  </a:cubicBezTo>
                  <a:cubicBezTo>
                    <a:pt x="656" y="115"/>
                    <a:pt x="655" y="114"/>
                    <a:pt x="655" y="114"/>
                  </a:cubicBezTo>
                  <a:cubicBezTo>
                    <a:pt x="654" y="115"/>
                    <a:pt x="655" y="118"/>
                    <a:pt x="653" y="116"/>
                  </a:cubicBezTo>
                  <a:cubicBezTo>
                    <a:pt x="652" y="115"/>
                    <a:pt x="653" y="110"/>
                    <a:pt x="652" y="109"/>
                  </a:cubicBezTo>
                  <a:cubicBezTo>
                    <a:pt x="652" y="104"/>
                    <a:pt x="651" y="100"/>
                    <a:pt x="649" y="96"/>
                  </a:cubicBezTo>
                  <a:cubicBezTo>
                    <a:pt x="649" y="101"/>
                    <a:pt x="649" y="107"/>
                    <a:pt x="648" y="112"/>
                  </a:cubicBezTo>
                  <a:cubicBezTo>
                    <a:pt x="646" y="117"/>
                    <a:pt x="644" y="127"/>
                    <a:pt x="639" y="129"/>
                  </a:cubicBezTo>
                  <a:cubicBezTo>
                    <a:pt x="638" y="130"/>
                    <a:pt x="637" y="130"/>
                    <a:pt x="637" y="130"/>
                  </a:cubicBezTo>
                  <a:cubicBezTo>
                    <a:pt x="636" y="130"/>
                    <a:pt x="635" y="130"/>
                    <a:pt x="634" y="131"/>
                  </a:cubicBezTo>
                  <a:cubicBezTo>
                    <a:pt x="632" y="132"/>
                    <a:pt x="633" y="134"/>
                    <a:pt x="632" y="136"/>
                  </a:cubicBezTo>
                  <a:cubicBezTo>
                    <a:pt x="632" y="136"/>
                    <a:pt x="628" y="142"/>
                    <a:pt x="628" y="142"/>
                  </a:cubicBezTo>
                  <a:cubicBezTo>
                    <a:pt x="628" y="143"/>
                    <a:pt x="633" y="147"/>
                    <a:pt x="633" y="148"/>
                  </a:cubicBezTo>
                  <a:cubicBezTo>
                    <a:pt x="636" y="152"/>
                    <a:pt x="635" y="152"/>
                    <a:pt x="634" y="154"/>
                  </a:cubicBezTo>
                  <a:cubicBezTo>
                    <a:pt x="633" y="155"/>
                    <a:pt x="630" y="159"/>
                    <a:pt x="629" y="158"/>
                  </a:cubicBezTo>
                  <a:cubicBezTo>
                    <a:pt x="626" y="157"/>
                    <a:pt x="628" y="150"/>
                    <a:pt x="625" y="148"/>
                  </a:cubicBezTo>
                  <a:cubicBezTo>
                    <a:pt x="625" y="148"/>
                    <a:pt x="625" y="148"/>
                    <a:pt x="625" y="148"/>
                  </a:cubicBezTo>
                  <a:cubicBezTo>
                    <a:pt x="624" y="149"/>
                    <a:pt x="623" y="149"/>
                    <a:pt x="623" y="148"/>
                  </a:cubicBezTo>
                  <a:cubicBezTo>
                    <a:pt x="621" y="145"/>
                    <a:pt x="624" y="145"/>
                    <a:pt x="622" y="143"/>
                  </a:cubicBezTo>
                  <a:cubicBezTo>
                    <a:pt x="621" y="142"/>
                    <a:pt x="619" y="144"/>
                    <a:pt x="618" y="145"/>
                  </a:cubicBezTo>
                  <a:cubicBezTo>
                    <a:pt x="617" y="147"/>
                    <a:pt x="615" y="148"/>
                    <a:pt x="614" y="147"/>
                  </a:cubicBezTo>
                  <a:cubicBezTo>
                    <a:pt x="613" y="146"/>
                    <a:pt x="616" y="142"/>
                    <a:pt x="615" y="141"/>
                  </a:cubicBezTo>
                  <a:cubicBezTo>
                    <a:pt x="615" y="140"/>
                    <a:pt x="612" y="145"/>
                    <a:pt x="611" y="146"/>
                  </a:cubicBezTo>
                  <a:cubicBezTo>
                    <a:pt x="610" y="146"/>
                    <a:pt x="608" y="148"/>
                    <a:pt x="608" y="149"/>
                  </a:cubicBezTo>
                  <a:cubicBezTo>
                    <a:pt x="608" y="149"/>
                    <a:pt x="609" y="149"/>
                    <a:pt x="610" y="150"/>
                  </a:cubicBezTo>
                  <a:cubicBezTo>
                    <a:pt x="611" y="150"/>
                    <a:pt x="612" y="151"/>
                    <a:pt x="612" y="151"/>
                  </a:cubicBezTo>
                  <a:cubicBezTo>
                    <a:pt x="612" y="152"/>
                    <a:pt x="612" y="152"/>
                    <a:pt x="612" y="152"/>
                  </a:cubicBezTo>
                  <a:cubicBezTo>
                    <a:pt x="613" y="151"/>
                    <a:pt x="613" y="151"/>
                    <a:pt x="614" y="150"/>
                  </a:cubicBezTo>
                  <a:cubicBezTo>
                    <a:pt x="614" y="150"/>
                    <a:pt x="615" y="149"/>
                    <a:pt x="616" y="149"/>
                  </a:cubicBezTo>
                  <a:cubicBezTo>
                    <a:pt x="624" y="150"/>
                    <a:pt x="613" y="155"/>
                    <a:pt x="614" y="158"/>
                  </a:cubicBezTo>
                  <a:cubicBezTo>
                    <a:pt x="614" y="159"/>
                    <a:pt x="623" y="168"/>
                    <a:pt x="620" y="168"/>
                  </a:cubicBezTo>
                  <a:cubicBezTo>
                    <a:pt x="622" y="168"/>
                    <a:pt x="621" y="170"/>
                    <a:pt x="620" y="171"/>
                  </a:cubicBezTo>
                  <a:cubicBezTo>
                    <a:pt x="622" y="172"/>
                    <a:pt x="622" y="171"/>
                    <a:pt x="622" y="173"/>
                  </a:cubicBezTo>
                  <a:cubicBezTo>
                    <a:pt x="623" y="174"/>
                    <a:pt x="621" y="177"/>
                    <a:pt x="621" y="178"/>
                  </a:cubicBezTo>
                  <a:cubicBezTo>
                    <a:pt x="620" y="182"/>
                    <a:pt x="620" y="184"/>
                    <a:pt x="618" y="188"/>
                  </a:cubicBezTo>
                  <a:cubicBezTo>
                    <a:pt x="617" y="191"/>
                    <a:pt x="615" y="194"/>
                    <a:pt x="612" y="195"/>
                  </a:cubicBezTo>
                  <a:cubicBezTo>
                    <a:pt x="608" y="197"/>
                    <a:pt x="604" y="199"/>
                    <a:pt x="603" y="204"/>
                  </a:cubicBezTo>
                  <a:cubicBezTo>
                    <a:pt x="606" y="203"/>
                    <a:pt x="605" y="208"/>
                    <a:pt x="604" y="209"/>
                  </a:cubicBezTo>
                  <a:cubicBezTo>
                    <a:pt x="600" y="213"/>
                    <a:pt x="598" y="205"/>
                    <a:pt x="601" y="204"/>
                  </a:cubicBezTo>
                  <a:cubicBezTo>
                    <a:pt x="600" y="203"/>
                    <a:pt x="600" y="202"/>
                    <a:pt x="600" y="201"/>
                  </a:cubicBezTo>
                  <a:cubicBezTo>
                    <a:pt x="598" y="201"/>
                    <a:pt x="596" y="202"/>
                    <a:pt x="595" y="206"/>
                  </a:cubicBezTo>
                  <a:cubicBezTo>
                    <a:pt x="593" y="213"/>
                    <a:pt x="601" y="214"/>
                    <a:pt x="603" y="219"/>
                  </a:cubicBezTo>
                  <a:cubicBezTo>
                    <a:pt x="607" y="227"/>
                    <a:pt x="603" y="229"/>
                    <a:pt x="600" y="233"/>
                  </a:cubicBezTo>
                  <a:cubicBezTo>
                    <a:pt x="596" y="238"/>
                    <a:pt x="598" y="235"/>
                    <a:pt x="595" y="233"/>
                  </a:cubicBezTo>
                  <a:cubicBezTo>
                    <a:pt x="594" y="232"/>
                    <a:pt x="593" y="232"/>
                    <a:pt x="592" y="232"/>
                  </a:cubicBezTo>
                  <a:cubicBezTo>
                    <a:pt x="591" y="231"/>
                    <a:pt x="591" y="230"/>
                    <a:pt x="591" y="229"/>
                  </a:cubicBezTo>
                  <a:cubicBezTo>
                    <a:pt x="590" y="229"/>
                    <a:pt x="586" y="227"/>
                    <a:pt x="586" y="226"/>
                  </a:cubicBezTo>
                  <a:cubicBezTo>
                    <a:pt x="582" y="228"/>
                    <a:pt x="587" y="238"/>
                    <a:pt x="589" y="241"/>
                  </a:cubicBezTo>
                  <a:cubicBezTo>
                    <a:pt x="591" y="243"/>
                    <a:pt x="593" y="243"/>
                    <a:pt x="595" y="245"/>
                  </a:cubicBezTo>
                  <a:cubicBezTo>
                    <a:pt x="597" y="247"/>
                    <a:pt x="597" y="249"/>
                    <a:pt x="598" y="253"/>
                  </a:cubicBezTo>
                  <a:cubicBezTo>
                    <a:pt x="599" y="256"/>
                    <a:pt x="601" y="257"/>
                    <a:pt x="596" y="256"/>
                  </a:cubicBezTo>
                  <a:cubicBezTo>
                    <a:pt x="594" y="255"/>
                    <a:pt x="592" y="253"/>
                    <a:pt x="590" y="250"/>
                  </a:cubicBezTo>
                  <a:cubicBezTo>
                    <a:pt x="589" y="248"/>
                    <a:pt x="588" y="245"/>
                    <a:pt x="586" y="242"/>
                  </a:cubicBezTo>
                  <a:cubicBezTo>
                    <a:pt x="583" y="239"/>
                    <a:pt x="583" y="240"/>
                    <a:pt x="583" y="235"/>
                  </a:cubicBezTo>
                  <a:cubicBezTo>
                    <a:pt x="582" y="230"/>
                    <a:pt x="580" y="222"/>
                    <a:pt x="576" y="218"/>
                  </a:cubicBezTo>
                  <a:cubicBezTo>
                    <a:pt x="576" y="220"/>
                    <a:pt x="574" y="223"/>
                    <a:pt x="572" y="221"/>
                  </a:cubicBezTo>
                  <a:cubicBezTo>
                    <a:pt x="570" y="220"/>
                    <a:pt x="571" y="218"/>
                    <a:pt x="571" y="216"/>
                  </a:cubicBezTo>
                  <a:cubicBezTo>
                    <a:pt x="570" y="213"/>
                    <a:pt x="568" y="213"/>
                    <a:pt x="567" y="211"/>
                  </a:cubicBezTo>
                  <a:cubicBezTo>
                    <a:pt x="566" y="210"/>
                    <a:pt x="564" y="206"/>
                    <a:pt x="563" y="205"/>
                  </a:cubicBezTo>
                  <a:cubicBezTo>
                    <a:pt x="562" y="205"/>
                    <a:pt x="561" y="207"/>
                    <a:pt x="560" y="208"/>
                  </a:cubicBezTo>
                  <a:cubicBezTo>
                    <a:pt x="559" y="209"/>
                    <a:pt x="558" y="208"/>
                    <a:pt x="557" y="209"/>
                  </a:cubicBezTo>
                  <a:cubicBezTo>
                    <a:pt x="555" y="211"/>
                    <a:pt x="557" y="211"/>
                    <a:pt x="556" y="213"/>
                  </a:cubicBezTo>
                  <a:cubicBezTo>
                    <a:pt x="554" y="216"/>
                    <a:pt x="553" y="218"/>
                    <a:pt x="551" y="220"/>
                  </a:cubicBezTo>
                  <a:cubicBezTo>
                    <a:pt x="550" y="223"/>
                    <a:pt x="547" y="226"/>
                    <a:pt x="546" y="228"/>
                  </a:cubicBezTo>
                  <a:cubicBezTo>
                    <a:pt x="545" y="232"/>
                    <a:pt x="547" y="236"/>
                    <a:pt x="547" y="240"/>
                  </a:cubicBezTo>
                  <a:cubicBezTo>
                    <a:pt x="547" y="242"/>
                    <a:pt x="546" y="247"/>
                    <a:pt x="544" y="248"/>
                  </a:cubicBezTo>
                  <a:cubicBezTo>
                    <a:pt x="541" y="251"/>
                    <a:pt x="541" y="246"/>
                    <a:pt x="539" y="243"/>
                  </a:cubicBezTo>
                  <a:cubicBezTo>
                    <a:pt x="533" y="234"/>
                    <a:pt x="530" y="225"/>
                    <a:pt x="526" y="215"/>
                  </a:cubicBezTo>
                  <a:cubicBezTo>
                    <a:pt x="525" y="223"/>
                    <a:pt x="517" y="214"/>
                    <a:pt x="519" y="213"/>
                  </a:cubicBezTo>
                  <a:cubicBezTo>
                    <a:pt x="517" y="213"/>
                    <a:pt x="515" y="209"/>
                    <a:pt x="513" y="209"/>
                  </a:cubicBezTo>
                  <a:cubicBezTo>
                    <a:pt x="511" y="208"/>
                    <a:pt x="509" y="207"/>
                    <a:pt x="506" y="208"/>
                  </a:cubicBezTo>
                  <a:cubicBezTo>
                    <a:pt x="504" y="209"/>
                    <a:pt x="502" y="210"/>
                    <a:pt x="500" y="210"/>
                  </a:cubicBezTo>
                  <a:cubicBezTo>
                    <a:pt x="498" y="210"/>
                    <a:pt x="495" y="211"/>
                    <a:pt x="493" y="210"/>
                  </a:cubicBezTo>
                  <a:cubicBezTo>
                    <a:pt x="492" y="210"/>
                    <a:pt x="491" y="207"/>
                    <a:pt x="491" y="207"/>
                  </a:cubicBezTo>
                  <a:cubicBezTo>
                    <a:pt x="489" y="207"/>
                    <a:pt x="488" y="208"/>
                    <a:pt x="486" y="208"/>
                  </a:cubicBezTo>
                  <a:cubicBezTo>
                    <a:pt x="484" y="209"/>
                    <a:pt x="482" y="208"/>
                    <a:pt x="481" y="207"/>
                  </a:cubicBezTo>
                  <a:cubicBezTo>
                    <a:pt x="478" y="205"/>
                    <a:pt x="475" y="200"/>
                    <a:pt x="474" y="201"/>
                  </a:cubicBezTo>
                  <a:cubicBezTo>
                    <a:pt x="471" y="201"/>
                    <a:pt x="472" y="203"/>
                    <a:pt x="473" y="205"/>
                  </a:cubicBezTo>
                  <a:cubicBezTo>
                    <a:pt x="474" y="206"/>
                    <a:pt x="475" y="207"/>
                    <a:pt x="475" y="208"/>
                  </a:cubicBezTo>
                  <a:cubicBezTo>
                    <a:pt x="476" y="209"/>
                    <a:pt x="477" y="211"/>
                    <a:pt x="478" y="213"/>
                  </a:cubicBezTo>
                  <a:cubicBezTo>
                    <a:pt x="478" y="208"/>
                    <a:pt x="480" y="212"/>
                    <a:pt x="481" y="213"/>
                  </a:cubicBezTo>
                  <a:cubicBezTo>
                    <a:pt x="483" y="215"/>
                    <a:pt x="480" y="215"/>
                    <a:pt x="483" y="215"/>
                  </a:cubicBezTo>
                  <a:cubicBezTo>
                    <a:pt x="486" y="215"/>
                    <a:pt x="486" y="212"/>
                    <a:pt x="488" y="210"/>
                  </a:cubicBezTo>
                  <a:cubicBezTo>
                    <a:pt x="491" y="207"/>
                    <a:pt x="489" y="208"/>
                    <a:pt x="491" y="210"/>
                  </a:cubicBezTo>
                  <a:cubicBezTo>
                    <a:pt x="492" y="211"/>
                    <a:pt x="492" y="212"/>
                    <a:pt x="493" y="213"/>
                  </a:cubicBezTo>
                  <a:cubicBezTo>
                    <a:pt x="495" y="215"/>
                    <a:pt x="496" y="214"/>
                    <a:pt x="498" y="216"/>
                  </a:cubicBezTo>
                  <a:cubicBezTo>
                    <a:pt x="500" y="219"/>
                    <a:pt x="498" y="223"/>
                    <a:pt x="497" y="226"/>
                  </a:cubicBezTo>
                  <a:cubicBezTo>
                    <a:pt x="496" y="229"/>
                    <a:pt x="495" y="231"/>
                    <a:pt x="493" y="233"/>
                  </a:cubicBezTo>
                  <a:cubicBezTo>
                    <a:pt x="491" y="234"/>
                    <a:pt x="489" y="236"/>
                    <a:pt x="487" y="238"/>
                  </a:cubicBezTo>
                  <a:cubicBezTo>
                    <a:pt x="483" y="242"/>
                    <a:pt x="476" y="250"/>
                    <a:pt x="470" y="250"/>
                  </a:cubicBezTo>
                  <a:cubicBezTo>
                    <a:pt x="471" y="252"/>
                    <a:pt x="470" y="252"/>
                    <a:pt x="470" y="253"/>
                  </a:cubicBezTo>
                  <a:cubicBezTo>
                    <a:pt x="472" y="253"/>
                    <a:pt x="472" y="255"/>
                    <a:pt x="475" y="254"/>
                  </a:cubicBezTo>
                  <a:cubicBezTo>
                    <a:pt x="477" y="254"/>
                    <a:pt x="480" y="252"/>
                    <a:pt x="482" y="250"/>
                  </a:cubicBezTo>
                  <a:cubicBezTo>
                    <a:pt x="485" y="249"/>
                    <a:pt x="487" y="247"/>
                    <a:pt x="487" y="253"/>
                  </a:cubicBezTo>
                  <a:cubicBezTo>
                    <a:pt x="487" y="256"/>
                    <a:pt x="486" y="259"/>
                    <a:pt x="486" y="262"/>
                  </a:cubicBezTo>
                  <a:cubicBezTo>
                    <a:pt x="483" y="272"/>
                    <a:pt x="478" y="280"/>
                    <a:pt x="473" y="288"/>
                  </a:cubicBezTo>
                  <a:cubicBezTo>
                    <a:pt x="472" y="291"/>
                    <a:pt x="470" y="295"/>
                    <a:pt x="470" y="299"/>
                  </a:cubicBezTo>
                  <a:cubicBezTo>
                    <a:pt x="471" y="307"/>
                    <a:pt x="480" y="315"/>
                    <a:pt x="478" y="325"/>
                  </a:cubicBezTo>
                  <a:cubicBezTo>
                    <a:pt x="477" y="331"/>
                    <a:pt x="469" y="333"/>
                    <a:pt x="469" y="339"/>
                  </a:cubicBezTo>
                  <a:cubicBezTo>
                    <a:pt x="469" y="341"/>
                    <a:pt x="472" y="345"/>
                    <a:pt x="472" y="347"/>
                  </a:cubicBezTo>
                  <a:cubicBezTo>
                    <a:pt x="472" y="353"/>
                    <a:pt x="469" y="351"/>
                    <a:pt x="467" y="356"/>
                  </a:cubicBezTo>
                  <a:cubicBezTo>
                    <a:pt x="470" y="355"/>
                    <a:pt x="468" y="364"/>
                    <a:pt x="467" y="365"/>
                  </a:cubicBezTo>
                  <a:cubicBezTo>
                    <a:pt x="465" y="371"/>
                    <a:pt x="463" y="377"/>
                    <a:pt x="459" y="381"/>
                  </a:cubicBezTo>
                  <a:cubicBezTo>
                    <a:pt x="457" y="382"/>
                    <a:pt x="455" y="382"/>
                    <a:pt x="453" y="383"/>
                  </a:cubicBezTo>
                  <a:cubicBezTo>
                    <a:pt x="449" y="384"/>
                    <a:pt x="447" y="388"/>
                    <a:pt x="444" y="385"/>
                  </a:cubicBezTo>
                  <a:cubicBezTo>
                    <a:pt x="441" y="384"/>
                    <a:pt x="442" y="381"/>
                    <a:pt x="441" y="379"/>
                  </a:cubicBezTo>
                  <a:cubicBezTo>
                    <a:pt x="439" y="374"/>
                    <a:pt x="435" y="371"/>
                    <a:pt x="433" y="367"/>
                  </a:cubicBezTo>
                  <a:cubicBezTo>
                    <a:pt x="430" y="362"/>
                    <a:pt x="429" y="355"/>
                    <a:pt x="426" y="350"/>
                  </a:cubicBezTo>
                  <a:cubicBezTo>
                    <a:pt x="424" y="347"/>
                    <a:pt x="421" y="344"/>
                    <a:pt x="421" y="340"/>
                  </a:cubicBezTo>
                  <a:cubicBezTo>
                    <a:pt x="419" y="335"/>
                    <a:pt x="422" y="330"/>
                    <a:pt x="422" y="326"/>
                  </a:cubicBezTo>
                  <a:cubicBezTo>
                    <a:pt x="422" y="322"/>
                    <a:pt x="420" y="318"/>
                    <a:pt x="418" y="315"/>
                  </a:cubicBezTo>
                  <a:cubicBezTo>
                    <a:pt x="417" y="312"/>
                    <a:pt x="415" y="309"/>
                    <a:pt x="413" y="306"/>
                  </a:cubicBezTo>
                  <a:cubicBezTo>
                    <a:pt x="411" y="304"/>
                    <a:pt x="407" y="302"/>
                    <a:pt x="406" y="299"/>
                  </a:cubicBezTo>
                  <a:cubicBezTo>
                    <a:pt x="406" y="298"/>
                    <a:pt x="408" y="296"/>
                    <a:pt x="408" y="296"/>
                  </a:cubicBezTo>
                  <a:cubicBezTo>
                    <a:pt x="408" y="295"/>
                    <a:pt x="406" y="294"/>
                    <a:pt x="406" y="293"/>
                  </a:cubicBezTo>
                  <a:cubicBezTo>
                    <a:pt x="406" y="291"/>
                    <a:pt x="408" y="291"/>
                    <a:pt x="407" y="288"/>
                  </a:cubicBezTo>
                  <a:cubicBezTo>
                    <a:pt x="406" y="286"/>
                    <a:pt x="405" y="285"/>
                    <a:pt x="403" y="285"/>
                  </a:cubicBezTo>
                  <a:cubicBezTo>
                    <a:pt x="403" y="285"/>
                    <a:pt x="402" y="286"/>
                    <a:pt x="401" y="286"/>
                  </a:cubicBezTo>
                  <a:cubicBezTo>
                    <a:pt x="401" y="286"/>
                    <a:pt x="400" y="287"/>
                    <a:pt x="399" y="287"/>
                  </a:cubicBezTo>
                  <a:cubicBezTo>
                    <a:pt x="398" y="286"/>
                    <a:pt x="398" y="285"/>
                    <a:pt x="397" y="284"/>
                  </a:cubicBezTo>
                  <a:cubicBezTo>
                    <a:pt x="390" y="281"/>
                    <a:pt x="389" y="285"/>
                    <a:pt x="384" y="288"/>
                  </a:cubicBezTo>
                  <a:cubicBezTo>
                    <a:pt x="381" y="289"/>
                    <a:pt x="379" y="288"/>
                    <a:pt x="376" y="289"/>
                  </a:cubicBezTo>
                  <a:cubicBezTo>
                    <a:pt x="373" y="290"/>
                    <a:pt x="372" y="292"/>
                    <a:pt x="369" y="292"/>
                  </a:cubicBezTo>
                  <a:cubicBezTo>
                    <a:pt x="364" y="291"/>
                    <a:pt x="359" y="286"/>
                    <a:pt x="356" y="283"/>
                  </a:cubicBezTo>
                  <a:cubicBezTo>
                    <a:pt x="353" y="280"/>
                    <a:pt x="349" y="277"/>
                    <a:pt x="347" y="275"/>
                  </a:cubicBezTo>
                  <a:cubicBezTo>
                    <a:pt x="344" y="270"/>
                    <a:pt x="346" y="264"/>
                    <a:pt x="345" y="259"/>
                  </a:cubicBezTo>
                  <a:cubicBezTo>
                    <a:pt x="344" y="254"/>
                    <a:pt x="341" y="253"/>
                    <a:pt x="342" y="247"/>
                  </a:cubicBezTo>
                  <a:cubicBezTo>
                    <a:pt x="343" y="243"/>
                    <a:pt x="344" y="236"/>
                    <a:pt x="346" y="233"/>
                  </a:cubicBezTo>
                  <a:cubicBezTo>
                    <a:pt x="347" y="230"/>
                    <a:pt x="351" y="228"/>
                    <a:pt x="352" y="224"/>
                  </a:cubicBezTo>
                  <a:cubicBezTo>
                    <a:pt x="352" y="221"/>
                    <a:pt x="350" y="218"/>
                    <a:pt x="352" y="214"/>
                  </a:cubicBezTo>
                  <a:cubicBezTo>
                    <a:pt x="353" y="212"/>
                    <a:pt x="360" y="205"/>
                    <a:pt x="354" y="203"/>
                  </a:cubicBezTo>
                  <a:cubicBezTo>
                    <a:pt x="354" y="203"/>
                    <a:pt x="353" y="203"/>
                    <a:pt x="352" y="203"/>
                  </a:cubicBezTo>
                  <a:cubicBezTo>
                    <a:pt x="352" y="204"/>
                    <a:pt x="351" y="204"/>
                    <a:pt x="350" y="204"/>
                  </a:cubicBezTo>
                  <a:cubicBezTo>
                    <a:pt x="349" y="203"/>
                    <a:pt x="349" y="200"/>
                    <a:pt x="349" y="199"/>
                  </a:cubicBezTo>
                  <a:cubicBezTo>
                    <a:pt x="348" y="198"/>
                    <a:pt x="347" y="198"/>
                    <a:pt x="347" y="197"/>
                  </a:cubicBezTo>
                  <a:cubicBezTo>
                    <a:pt x="347" y="196"/>
                    <a:pt x="348" y="195"/>
                    <a:pt x="348" y="194"/>
                  </a:cubicBezTo>
                  <a:cubicBezTo>
                    <a:pt x="347" y="191"/>
                    <a:pt x="347" y="189"/>
                    <a:pt x="346" y="186"/>
                  </a:cubicBezTo>
                  <a:cubicBezTo>
                    <a:pt x="346" y="184"/>
                    <a:pt x="345" y="184"/>
                    <a:pt x="347" y="182"/>
                  </a:cubicBezTo>
                  <a:cubicBezTo>
                    <a:pt x="348" y="182"/>
                    <a:pt x="348" y="182"/>
                    <a:pt x="349" y="182"/>
                  </a:cubicBezTo>
                  <a:cubicBezTo>
                    <a:pt x="349" y="182"/>
                    <a:pt x="349" y="182"/>
                    <a:pt x="350" y="182"/>
                  </a:cubicBezTo>
                  <a:cubicBezTo>
                    <a:pt x="352" y="181"/>
                    <a:pt x="359" y="182"/>
                    <a:pt x="361" y="181"/>
                  </a:cubicBezTo>
                  <a:cubicBezTo>
                    <a:pt x="364" y="178"/>
                    <a:pt x="359" y="170"/>
                    <a:pt x="357" y="169"/>
                  </a:cubicBezTo>
                  <a:cubicBezTo>
                    <a:pt x="355" y="168"/>
                    <a:pt x="349" y="168"/>
                    <a:pt x="352" y="164"/>
                  </a:cubicBezTo>
                  <a:cubicBezTo>
                    <a:pt x="353" y="163"/>
                    <a:pt x="354" y="163"/>
                    <a:pt x="356" y="164"/>
                  </a:cubicBezTo>
                  <a:cubicBezTo>
                    <a:pt x="356" y="164"/>
                    <a:pt x="357" y="164"/>
                    <a:pt x="358" y="164"/>
                  </a:cubicBezTo>
                  <a:cubicBezTo>
                    <a:pt x="358" y="163"/>
                    <a:pt x="356" y="161"/>
                    <a:pt x="356" y="161"/>
                  </a:cubicBezTo>
                  <a:cubicBezTo>
                    <a:pt x="357" y="160"/>
                    <a:pt x="358" y="160"/>
                    <a:pt x="358" y="160"/>
                  </a:cubicBezTo>
                  <a:cubicBezTo>
                    <a:pt x="358" y="160"/>
                    <a:pt x="359" y="160"/>
                    <a:pt x="359" y="160"/>
                  </a:cubicBezTo>
                  <a:cubicBezTo>
                    <a:pt x="359" y="160"/>
                    <a:pt x="359" y="160"/>
                    <a:pt x="360" y="160"/>
                  </a:cubicBezTo>
                  <a:cubicBezTo>
                    <a:pt x="360" y="160"/>
                    <a:pt x="360" y="160"/>
                    <a:pt x="361" y="160"/>
                  </a:cubicBezTo>
                  <a:cubicBezTo>
                    <a:pt x="361" y="159"/>
                    <a:pt x="361" y="159"/>
                    <a:pt x="361" y="159"/>
                  </a:cubicBezTo>
                  <a:cubicBezTo>
                    <a:pt x="363" y="157"/>
                    <a:pt x="363" y="155"/>
                    <a:pt x="365" y="153"/>
                  </a:cubicBezTo>
                  <a:cubicBezTo>
                    <a:pt x="367" y="149"/>
                    <a:pt x="369" y="146"/>
                    <a:pt x="373" y="144"/>
                  </a:cubicBezTo>
                  <a:cubicBezTo>
                    <a:pt x="375" y="142"/>
                    <a:pt x="376" y="143"/>
                    <a:pt x="375" y="139"/>
                  </a:cubicBezTo>
                  <a:cubicBezTo>
                    <a:pt x="374" y="137"/>
                    <a:pt x="372" y="135"/>
                    <a:pt x="372" y="132"/>
                  </a:cubicBezTo>
                  <a:cubicBezTo>
                    <a:pt x="373" y="131"/>
                    <a:pt x="376" y="126"/>
                    <a:pt x="376" y="126"/>
                  </a:cubicBezTo>
                  <a:cubicBezTo>
                    <a:pt x="377" y="127"/>
                    <a:pt x="379" y="131"/>
                    <a:pt x="379" y="131"/>
                  </a:cubicBezTo>
                  <a:cubicBezTo>
                    <a:pt x="379" y="133"/>
                    <a:pt x="378" y="133"/>
                    <a:pt x="378" y="135"/>
                  </a:cubicBezTo>
                  <a:cubicBezTo>
                    <a:pt x="379" y="134"/>
                    <a:pt x="380" y="135"/>
                    <a:pt x="380" y="136"/>
                  </a:cubicBezTo>
                  <a:cubicBezTo>
                    <a:pt x="380" y="137"/>
                    <a:pt x="380" y="138"/>
                    <a:pt x="378" y="138"/>
                  </a:cubicBezTo>
                  <a:cubicBezTo>
                    <a:pt x="379" y="139"/>
                    <a:pt x="379" y="139"/>
                    <a:pt x="380" y="138"/>
                  </a:cubicBezTo>
                  <a:cubicBezTo>
                    <a:pt x="380" y="138"/>
                    <a:pt x="380" y="138"/>
                    <a:pt x="381" y="138"/>
                  </a:cubicBezTo>
                  <a:cubicBezTo>
                    <a:pt x="380" y="135"/>
                    <a:pt x="380" y="135"/>
                    <a:pt x="380" y="135"/>
                  </a:cubicBezTo>
                  <a:cubicBezTo>
                    <a:pt x="380" y="134"/>
                    <a:pt x="381" y="132"/>
                    <a:pt x="381" y="132"/>
                  </a:cubicBezTo>
                  <a:cubicBezTo>
                    <a:pt x="381" y="132"/>
                    <a:pt x="382" y="132"/>
                    <a:pt x="382" y="130"/>
                  </a:cubicBezTo>
                  <a:cubicBezTo>
                    <a:pt x="381" y="127"/>
                    <a:pt x="378" y="123"/>
                    <a:pt x="376" y="121"/>
                  </a:cubicBezTo>
                  <a:cubicBezTo>
                    <a:pt x="376" y="122"/>
                    <a:pt x="372" y="127"/>
                    <a:pt x="371" y="127"/>
                  </a:cubicBezTo>
                  <a:cubicBezTo>
                    <a:pt x="370" y="128"/>
                    <a:pt x="367" y="127"/>
                    <a:pt x="367" y="126"/>
                  </a:cubicBezTo>
                  <a:cubicBezTo>
                    <a:pt x="365" y="125"/>
                    <a:pt x="366" y="125"/>
                    <a:pt x="366" y="123"/>
                  </a:cubicBezTo>
                  <a:cubicBezTo>
                    <a:pt x="365" y="126"/>
                    <a:pt x="362" y="114"/>
                    <a:pt x="362" y="112"/>
                  </a:cubicBezTo>
                  <a:cubicBezTo>
                    <a:pt x="363" y="111"/>
                    <a:pt x="365" y="110"/>
                    <a:pt x="366" y="109"/>
                  </a:cubicBezTo>
                  <a:cubicBezTo>
                    <a:pt x="367" y="108"/>
                    <a:pt x="369" y="103"/>
                    <a:pt x="370" y="104"/>
                  </a:cubicBezTo>
                  <a:cubicBezTo>
                    <a:pt x="370" y="103"/>
                    <a:pt x="371" y="102"/>
                    <a:pt x="371" y="101"/>
                  </a:cubicBezTo>
                  <a:cubicBezTo>
                    <a:pt x="372" y="99"/>
                    <a:pt x="372" y="99"/>
                    <a:pt x="373" y="97"/>
                  </a:cubicBezTo>
                  <a:cubicBezTo>
                    <a:pt x="373" y="96"/>
                    <a:pt x="374" y="95"/>
                    <a:pt x="374" y="94"/>
                  </a:cubicBezTo>
                  <a:cubicBezTo>
                    <a:pt x="375" y="93"/>
                    <a:pt x="373" y="93"/>
                    <a:pt x="376" y="92"/>
                  </a:cubicBezTo>
                  <a:cubicBezTo>
                    <a:pt x="375" y="91"/>
                    <a:pt x="378" y="83"/>
                    <a:pt x="379" y="82"/>
                  </a:cubicBezTo>
                  <a:cubicBezTo>
                    <a:pt x="378" y="82"/>
                    <a:pt x="377" y="83"/>
                    <a:pt x="376" y="84"/>
                  </a:cubicBezTo>
                  <a:cubicBezTo>
                    <a:pt x="375" y="84"/>
                    <a:pt x="374" y="85"/>
                    <a:pt x="373" y="85"/>
                  </a:cubicBezTo>
                  <a:cubicBezTo>
                    <a:pt x="373" y="84"/>
                    <a:pt x="376" y="81"/>
                    <a:pt x="376" y="80"/>
                  </a:cubicBezTo>
                  <a:cubicBezTo>
                    <a:pt x="378" y="77"/>
                    <a:pt x="378" y="77"/>
                    <a:pt x="380" y="78"/>
                  </a:cubicBezTo>
                  <a:cubicBezTo>
                    <a:pt x="379" y="76"/>
                    <a:pt x="382" y="73"/>
                    <a:pt x="383" y="73"/>
                  </a:cubicBezTo>
                  <a:cubicBezTo>
                    <a:pt x="382" y="72"/>
                    <a:pt x="386" y="70"/>
                    <a:pt x="386" y="72"/>
                  </a:cubicBezTo>
                  <a:cubicBezTo>
                    <a:pt x="387" y="71"/>
                    <a:pt x="389" y="69"/>
                    <a:pt x="389" y="68"/>
                  </a:cubicBezTo>
                  <a:cubicBezTo>
                    <a:pt x="390" y="67"/>
                    <a:pt x="390" y="68"/>
                    <a:pt x="391" y="67"/>
                  </a:cubicBezTo>
                  <a:cubicBezTo>
                    <a:pt x="392" y="67"/>
                    <a:pt x="392" y="67"/>
                    <a:pt x="393" y="67"/>
                  </a:cubicBezTo>
                  <a:cubicBezTo>
                    <a:pt x="393" y="67"/>
                    <a:pt x="393" y="67"/>
                    <a:pt x="394" y="67"/>
                  </a:cubicBezTo>
                  <a:cubicBezTo>
                    <a:pt x="395" y="66"/>
                    <a:pt x="399" y="61"/>
                    <a:pt x="400" y="66"/>
                  </a:cubicBezTo>
                  <a:cubicBezTo>
                    <a:pt x="401" y="63"/>
                    <a:pt x="401" y="63"/>
                    <a:pt x="405" y="64"/>
                  </a:cubicBezTo>
                  <a:cubicBezTo>
                    <a:pt x="408" y="65"/>
                    <a:pt x="409" y="65"/>
                    <a:pt x="407" y="68"/>
                  </a:cubicBezTo>
                  <a:cubicBezTo>
                    <a:pt x="408" y="68"/>
                    <a:pt x="415" y="67"/>
                    <a:pt x="413" y="69"/>
                  </a:cubicBezTo>
                  <a:cubicBezTo>
                    <a:pt x="418" y="69"/>
                    <a:pt x="426" y="69"/>
                    <a:pt x="431" y="74"/>
                  </a:cubicBezTo>
                  <a:cubicBezTo>
                    <a:pt x="433" y="76"/>
                    <a:pt x="433" y="79"/>
                    <a:pt x="430" y="81"/>
                  </a:cubicBezTo>
                  <a:cubicBezTo>
                    <a:pt x="426" y="84"/>
                    <a:pt x="421" y="83"/>
                    <a:pt x="417" y="82"/>
                  </a:cubicBezTo>
                  <a:cubicBezTo>
                    <a:pt x="421" y="85"/>
                    <a:pt x="419" y="85"/>
                    <a:pt x="421" y="89"/>
                  </a:cubicBezTo>
                  <a:cubicBezTo>
                    <a:pt x="422" y="90"/>
                    <a:pt x="428" y="93"/>
                    <a:pt x="427" y="91"/>
                  </a:cubicBezTo>
                  <a:cubicBezTo>
                    <a:pt x="425" y="91"/>
                    <a:pt x="422" y="88"/>
                    <a:pt x="425" y="86"/>
                  </a:cubicBezTo>
                  <a:cubicBezTo>
                    <a:pt x="425" y="86"/>
                    <a:pt x="427" y="86"/>
                    <a:pt x="428" y="87"/>
                  </a:cubicBezTo>
                  <a:cubicBezTo>
                    <a:pt x="430" y="87"/>
                    <a:pt x="431" y="88"/>
                    <a:pt x="432" y="87"/>
                  </a:cubicBezTo>
                  <a:cubicBezTo>
                    <a:pt x="431" y="84"/>
                    <a:pt x="429" y="84"/>
                    <a:pt x="432" y="81"/>
                  </a:cubicBezTo>
                  <a:cubicBezTo>
                    <a:pt x="433" y="79"/>
                    <a:pt x="435" y="79"/>
                    <a:pt x="436" y="78"/>
                  </a:cubicBezTo>
                  <a:cubicBezTo>
                    <a:pt x="436" y="78"/>
                    <a:pt x="437" y="78"/>
                    <a:pt x="437" y="78"/>
                  </a:cubicBezTo>
                  <a:cubicBezTo>
                    <a:pt x="439" y="78"/>
                    <a:pt x="440" y="78"/>
                    <a:pt x="438" y="75"/>
                  </a:cubicBezTo>
                  <a:cubicBezTo>
                    <a:pt x="437" y="76"/>
                    <a:pt x="437" y="77"/>
                    <a:pt x="437" y="75"/>
                  </a:cubicBezTo>
                  <a:cubicBezTo>
                    <a:pt x="437" y="76"/>
                    <a:pt x="437" y="74"/>
                    <a:pt x="437" y="72"/>
                  </a:cubicBezTo>
                  <a:cubicBezTo>
                    <a:pt x="436" y="71"/>
                    <a:pt x="436" y="69"/>
                    <a:pt x="435" y="70"/>
                  </a:cubicBezTo>
                  <a:cubicBezTo>
                    <a:pt x="436" y="68"/>
                    <a:pt x="438" y="67"/>
                    <a:pt x="441" y="68"/>
                  </a:cubicBezTo>
                  <a:cubicBezTo>
                    <a:pt x="441" y="68"/>
                    <a:pt x="443" y="70"/>
                    <a:pt x="443" y="71"/>
                  </a:cubicBezTo>
                  <a:cubicBezTo>
                    <a:pt x="444" y="72"/>
                    <a:pt x="443" y="72"/>
                    <a:pt x="443" y="72"/>
                  </a:cubicBezTo>
                  <a:cubicBezTo>
                    <a:pt x="442" y="73"/>
                    <a:pt x="438" y="74"/>
                    <a:pt x="442" y="76"/>
                  </a:cubicBezTo>
                  <a:cubicBezTo>
                    <a:pt x="444" y="76"/>
                    <a:pt x="445" y="74"/>
                    <a:pt x="445" y="74"/>
                  </a:cubicBezTo>
                  <a:cubicBezTo>
                    <a:pt x="445" y="74"/>
                    <a:pt x="445" y="73"/>
                    <a:pt x="446" y="72"/>
                  </a:cubicBezTo>
                  <a:cubicBezTo>
                    <a:pt x="446" y="72"/>
                    <a:pt x="447" y="71"/>
                    <a:pt x="447" y="71"/>
                  </a:cubicBezTo>
                  <a:cubicBezTo>
                    <a:pt x="447" y="71"/>
                    <a:pt x="449" y="69"/>
                    <a:pt x="449" y="69"/>
                  </a:cubicBezTo>
                  <a:cubicBezTo>
                    <a:pt x="450" y="68"/>
                    <a:pt x="453" y="65"/>
                    <a:pt x="454" y="66"/>
                  </a:cubicBezTo>
                  <a:cubicBezTo>
                    <a:pt x="454" y="62"/>
                    <a:pt x="460" y="63"/>
                    <a:pt x="458" y="66"/>
                  </a:cubicBezTo>
                  <a:cubicBezTo>
                    <a:pt x="460" y="66"/>
                    <a:pt x="470" y="58"/>
                    <a:pt x="469" y="63"/>
                  </a:cubicBezTo>
                  <a:cubicBezTo>
                    <a:pt x="470" y="63"/>
                    <a:pt x="470" y="63"/>
                    <a:pt x="470" y="63"/>
                  </a:cubicBezTo>
                  <a:cubicBezTo>
                    <a:pt x="469" y="61"/>
                    <a:pt x="472" y="62"/>
                    <a:pt x="472" y="61"/>
                  </a:cubicBezTo>
                  <a:cubicBezTo>
                    <a:pt x="472" y="58"/>
                    <a:pt x="468" y="59"/>
                    <a:pt x="467" y="58"/>
                  </a:cubicBezTo>
                  <a:cubicBezTo>
                    <a:pt x="463" y="53"/>
                    <a:pt x="468" y="56"/>
                    <a:pt x="471" y="56"/>
                  </a:cubicBezTo>
                  <a:cubicBezTo>
                    <a:pt x="472" y="56"/>
                    <a:pt x="473" y="56"/>
                    <a:pt x="474" y="56"/>
                  </a:cubicBezTo>
                  <a:cubicBezTo>
                    <a:pt x="475" y="56"/>
                    <a:pt x="476" y="56"/>
                    <a:pt x="478" y="56"/>
                  </a:cubicBezTo>
                  <a:cubicBezTo>
                    <a:pt x="481" y="57"/>
                    <a:pt x="485" y="59"/>
                    <a:pt x="488" y="60"/>
                  </a:cubicBezTo>
                  <a:cubicBezTo>
                    <a:pt x="488" y="60"/>
                    <a:pt x="489" y="59"/>
                    <a:pt x="489" y="59"/>
                  </a:cubicBezTo>
                  <a:cubicBezTo>
                    <a:pt x="488" y="59"/>
                    <a:pt x="484" y="56"/>
                    <a:pt x="484" y="56"/>
                  </a:cubicBezTo>
                  <a:cubicBezTo>
                    <a:pt x="483" y="54"/>
                    <a:pt x="484" y="53"/>
                    <a:pt x="484" y="51"/>
                  </a:cubicBezTo>
                  <a:cubicBezTo>
                    <a:pt x="481" y="52"/>
                    <a:pt x="485" y="42"/>
                    <a:pt x="485" y="40"/>
                  </a:cubicBezTo>
                  <a:cubicBezTo>
                    <a:pt x="485" y="40"/>
                    <a:pt x="486" y="39"/>
                    <a:pt x="486" y="38"/>
                  </a:cubicBezTo>
                  <a:cubicBezTo>
                    <a:pt x="487" y="37"/>
                    <a:pt x="487" y="36"/>
                    <a:pt x="487" y="36"/>
                  </a:cubicBezTo>
                  <a:cubicBezTo>
                    <a:pt x="488" y="34"/>
                    <a:pt x="493" y="36"/>
                    <a:pt x="490" y="38"/>
                  </a:cubicBezTo>
                  <a:cubicBezTo>
                    <a:pt x="495" y="36"/>
                    <a:pt x="495" y="41"/>
                    <a:pt x="493" y="45"/>
                  </a:cubicBezTo>
                  <a:cubicBezTo>
                    <a:pt x="497" y="46"/>
                    <a:pt x="495" y="51"/>
                    <a:pt x="497" y="54"/>
                  </a:cubicBezTo>
                  <a:cubicBezTo>
                    <a:pt x="497" y="56"/>
                    <a:pt x="499" y="57"/>
                    <a:pt x="499" y="59"/>
                  </a:cubicBezTo>
                  <a:cubicBezTo>
                    <a:pt x="499" y="60"/>
                    <a:pt x="497" y="67"/>
                    <a:pt x="496" y="67"/>
                  </a:cubicBezTo>
                  <a:cubicBezTo>
                    <a:pt x="497" y="68"/>
                    <a:pt x="500" y="65"/>
                    <a:pt x="500" y="64"/>
                  </a:cubicBezTo>
                  <a:cubicBezTo>
                    <a:pt x="501" y="63"/>
                    <a:pt x="501" y="62"/>
                    <a:pt x="501" y="61"/>
                  </a:cubicBezTo>
                  <a:cubicBezTo>
                    <a:pt x="502" y="59"/>
                    <a:pt x="499" y="57"/>
                    <a:pt x="501" y="56"/>
                  </a:cubicBezTo>
                  <a:cubicBezTo>
                    <a:pt x="497" y="57"/>
                    <a:pt x="498" y="52"/>
                    <a:pt x="498" y="49"/>
                  </a:cubicBezTo>
                  <a:cubicBezTo>
                    <a:pt x="497" y="46"/>
                    <a:pt x="495" y="46"/>
                    <a:pt x="495" y="43"/>
                  </a:cubicBezTo>
                  <a:cubicBezTo>
                    <a:pt x="496" y="42"/>
                    <a:pt x="497" y="41"/>
                    <a:pt x="498" y="40"/>
                  </a:cubicBezTo>
                  <a:cubicBezTo>
                    <a:pt x="498" y="39"/>
                    <a:pt x="496" y="36"/>
                    <a:pt x="498" y="36"/>
                  </a:cubicBezTo>
                  <a:cubicBezTo>
                    <a:pt x="501" y="36"/>
                    <a:pt x="500" y="42"/>
                    <a:pt x="501" y="44"/>
                  </a:cubicBezTo>
                  <a:cubicBezTo>
                    <a:pt x="503" y="43"/>
                    <a:pt x="503" y="43"/>
                    <a:pt x="503" y="43"/>
                  </a:cubicBezTo>
                  <a:cubicBezTo>
                    <a:pt x="500" y="42"/>
                    <a:pt x="501" y="39"/>
                    <a:pt x="503" y="39"/>
                  </a:cubicBezTo>
                  <a:cubicBezTo>
                    <a:pt x="503" y="39"/>
                    <a:pt x="503" y="39"/>
                    <a:pt x="503" y="39"/>
                  </a:cubicBezTo>
                  <a:cubicBezTo>
                    <a:pt x="500" y="37"/>
                    <a:pt x="505" y="37"/>
                    <a:pt x="505" y="37"/>
                  </a:cubicBezTo>
                  <a:cubicBezTo>
                    <a:pt x="506" y="37"/>
                    <a:pt x="508" y="37"/>
                    <a:pt x="510" y="38"/>
                  </a:cubicBezTo>
                  <a:cubicBezTo>
                    <a:pt x="512" y="38"/>
                    <a:pt x="514" y="39"/>
                    <a:pt x="514" y="39"/>
                  </a:cubicBezTo>
                  <a:cubicBezTo>
                    <a:pt x="514" y="38"/>
                    <a:pt x="506" y="35"/>
                    <a:pt x="509" y="30"/>
                  </a:cubicBezTo>
                  <a:cubicBezTo>
                    <a:pt x="511" y="27"/>
                    <a:pt x="519" y="30"/>
                    <a:pt x="521" y="27"/>
                  </a:cubicBezTo>
                  <a:cubicBezTo>
                    <a:pt x="514" y="21"/>
                    <a:pt x="526" y="17"/>
                    <a:pt x="530" y="14"/>
                  </a:cubicBezTo>
                  <a:cubicBezTo>
                    <a:pt x="530" y="14"/>
                    <a:pt x="532" y="12"/>
                    <a:pt x="533" y="11"/>
                  </a:cubicBezTo>
                  <a:cubicBezTo>
                    <a:pt x="534" y="11"/>
                    <a:pt x="536" y="11"/>
                    <a:pt x="537" y="11"/>
                  </a:cubicBezTo>
                  <a:cubicBezTo>
                    <a:pt x="539" y="11"/>
                    <a:pt x="542" y="9"/>
                    <a:pt x="544" y="8"/>
                  </a:cubicBezTo>
                  <a:cubicBezTo>
                    <a:pt x="543" y="5"/>
                    <a:pt x="546" y="1"/>
                    <a:pt x="549" y="0"/>
                  </a:cubicBezTo>
                  <a:cubicBezTo>
                    <a:pt x="550" y="0"/>
                    <a:pt x="557" y="0"/>
                    <a:pt x="553" y="3"/>
                  </a:cubicBezTo>
                  <a:cubicBezTo>
                    <a:pt x="554" y="3"/>
                    <a:pt x="555" y="3"/>
                    <a:pt x="555" y="3"/>
                  </a:cubicBezTo>
                  <a:cubicBezTo>
                    <a:pt x="557" y="3"/>
                    <a:pt x="558" y="3"/>
                    <a:pt x="557" y="5"/>
                  </a:cubicBezTo>
                  <a:cubicBezTo>
                    <a:pt x="559" y="5"/>
                    <a:pt x="561" y="3"/>
                    <a:pt x="563" y="3"/>
                  </a:cubicBezTo>
                  <a:cubicBezTo>
                    <a:pt x="566" y="3"/>
                    <a:pt x="569" y="3"/>
                    <a:pt x="571" y="5"/>
                  </a:cubicBezTo>
                  <a:cubicBezTo>
                    <a:pt x="576" y="10"/>
                    <a:pt x="568" y="13"/>
                    <a:pt x="566" y="17"/>
                  </a:cubicBezTo>
                  <a:cubicBezTo>
                    <a:pt x="566" y="17"/>
                    <a:pt x="571" y="17"/>
                    <a:pt x="572" y="17"/>
                  </a:cubicBezTo>
                  <a:cubicBezTo>
                    <a:pt x="574" y="17"/>
                    <a:pt x="574" y="17"/>
                    <a:pt x="576" y="17"/>
                  </a:cubicBezTo>
                  <a:cubicBezTo>
                    <a:pt x="578" y="17"/>
                    <a:pt x="586" y="14"/>
                    <a:pt x="585" y="18"/>
                  </a:cubicBezTo>
                  <a:cubicBezTo>
                    <a:pt x="585" y="18"/>
                    <a:pt x="588" y="18"/>
                    <a:pt x="589" y="18"/>
                  </a:cubicBezTo>
                  <a:cubicBezTo>
                    <a:pt x="590" y="18"/>
                    <a:pt x="593" y="17"/>
                    <a:pt x="594" y="17"/>
                  </a:cubicBezTo>
                  <a:cubicBezTo>
                    <a:pt x="594" y="15"/>
                    <a:pt x="594" y="13"/>
                    <a:pt x="595" y="12"/>
                  </a:cubicBezTo>
                  <a:cubicBezTo>
                    <a:pt x="596" y="11"/>
                    <a:pt x="598" y="13"/>
                    <a:pt x="600" y="13"/>
                  </a:cubicBezTo>
                  <a:cubicBezTo>
                    <a:pt x="600" y="13"/>
                    <a:pt x="601" y="13"/>
                    <a:pt x="601" y="13"/>
                  </a:cubicBezTo>
                  <a:cubicBezTo>
                    <a:pt x="602" y="13"/>
                    <a:pt x="602" y="12"/>
                    <a:pt x="603" y="13"/>
                  </a:cubicBezTo>
                  <a:cubicBezTo>
                    <a:pt x="605" y="13"/>
                    <a:pt x="611" y="20"/>
                    <a:pt x="608" y="20"/>
                  </a:cubicBezTo>
                  <a:cubicBezTo>
                    <a:pt x="609" y="22"/>
                    <a:pt x="611" y="25"/>
                    <a:pt x="613" y="24"/>
                  </a:cubicBezTo>
                  <a:cubicBezTo>
                    <a:pt x="614" y="24"/>
                    <a:pt x="614" y="22"/>
                    <a:pt x="614" y="21"/>
                  </a:cubicBezTo>
                  <a:cubicBezTo>
                    <a:pt x="614" y="20"/>
                    <a:pt x="614" y="19"/>
                    <a:pt x="615" y="19"/>
                  </a:cubicBezTo>
                  <a:cubicBezTo>
                    <a:pt x="616" y="19"/>
                    <a:pt x="616" y="19"/>
                    <a:pt x="617" y="20"/>
                  </a:cubicBezTo>
                  <a:cubicBezTo>
                    <a:pt x="621" y="19"/>
                    <a:pt x="626" y="20"/>
                    <a:pt x="630" y="18"/>
                  </a:cubicBezTo>
                  <a:cubicBezTo>
                    <a:pt x="630" y="17"/>
                    <a:pt x="628" y="15"/>
                    <a:pt x="628" y="16"/>
                  </a:cubicBezTo>
                  <a:cubicBezTo>
                    <a:pt x="628" y="12"/>
                    <a:pt x="629" y="14"/>
                    <a:pt x="631" y="12"/>
                  </a:cubicBezTo>
                  <a:cubicBezTo>
                    <a:pt x="629" y="10"/>
                    <a:pt x="641" y="10"/>
                    <a:pt x="643" y="10"/>
                  </a:cubicBezTo>
                  <a:cubicBezTo>
                    <a:pt x="643" y="10"/>
                    <a:pt x="654" y="11"/>
                    <a:pt x="651" y="13"/>
                  </a:cubicBezTo>
                  <a:cubicBezTo>
                    <a:pt x="653" y="13"/>
                    <a:pt x="656" y="15"/>
                    <a:pt x="657" y="15"/>
                  </a:cubicBezTo>
                  <a:cubicBezTo>
                    <a:pt x="659" y="16"/>
                    <a:pt x="661" y="14"/>
                    <a:pt x="663" y="14"/>
                  </a:cubicBezTo>
                  <a:cubicBezTo>
                    <a:pt x="666" y="13"/>
                    <a:pt x="670" y="11"/>
                    <a:pt x="673" y="14"/>
                  </a:cubicBezTo>
                  <a:cubicBezTo>
                    <a:pt x="674" y="15"/>
                    <a:pt x="674" y="17"/>
                    <a:pt x="674" y="18"/>
                  </a:cubicBezTo>
                  <a:cubicBezTo>
                    <a:pt x="677" y="19"/>
                    <a:pt x="678" y="17"/>
                    <a:pt x="680" y="17"/>
                  </a:cubicBezTo>
                  <a:cubicBezTo>
                    <a:pt x="681" y="16"/>
                    <a:pt x="682" y="17"/>
                    <a:pt x="683" y="17"/>
                  </a:cubicBezTo>
                  <a:cubicBezTo>
                    <a:pt x="684" y="17"/>
                    <a:pt x="685" y="17"/>
                    <a:pt x="686" y="17"/>
                  </a:cubicBezTo>
                  <a:cubicBezTo>
                    <a:pt x="689" y="16"/>
                    <a:pt x="690" y="12"/>
                    <a:pt x="692" y="13"/>
                  </a:cubicBezTo>
                  <a:cubicBezTo>
                    <a:pt x="695" y="14"/>
                    <a:pt x="694" y="17"/>
                    <a:pt x="692" y="16"/>
                  </a:cubicBezTo>
                  <a:cubicBezTo>
                    <a:pt x="693" y="19"/>
                    <a:pt x="696" y="18"/>
                    <a:pt x="697" y="16"/>
                  </a:cubicBezTo>
                  <a:cubicBezTo>
                    <a:pt x="697" y="17"/>
                    <a:pt x="695" y="14"/>
                    <a:pt x="695" y="13"/>
                  </a:cubicBezTo>
                  <a:cubicBezTo>
                    <a:pt x="696" y="11"/>
                    <a:pt x="696" y="12"/>
                    <a:pt x="697" y="11"/>
                  </a:cubicBezTo>
                  <a:cubicBezTo>
                    <a:pt x="698" y="11"/>
                    <a:pt x="701" y="11"/>
                    <a:pt x="702" y="11"/>
                  </a:cubicBezTo>
                  <a:cubicBezTo>
                    <a:pt x="703" y="11"/>
                    <a:pt x="704" y="11"/>
                    <a:pt x="705" y="11"/>
                  </a:cubicBezTo>
                  <a:cubicBezTo>
                    <a:pt x="707" y="11"/>
                    <a:pt x="708" y="11"/>
                    <a:pt x="710" y="11"/>
                  </a:cubicBezTo>
                  <a:cubicBezTo>
                    <a:pt x="716" y="12"/>
                    <a:pt x="722" y="16"/>
                    <a:pt x="728" y="18"/>
                  </a:cubicBezTo>
                  <a:cubicBezTo>
                    <a:pt x="730" y="18"/>
                    <a:pt x="730" y="19"/>
                    <a:pt x="733" y="19"/>
                  </a:cubicBezTo>
                  <a:cubicBezTo>
                    <a:pt x="735" y="19"/>
                    <a:pt x="737" y="21"/>
                    <a:pt x="740" y="22"/>
                  </a:cubicBezTo>
                  <a:cubicBezTo>
                    <a:pt x="740" y="22"/>
                    <a:pt x="740" y="22"/>
                    <a:pt x="740" y="22"/>
                  </a:cubicBezTo>
                  <a:cubicBezTo>
                    <a:pt x="740" y="22"/>
                    <a:pt x="740" y="22"/>
                    <a:pt x="740" y="22"/>
                  </a:cubicBezTo>
                  <a:moveTo>
                    <a:pt x="436" y="156"/>
                  </a:moveTo>
                  <a:cubicBezTo>
                    <a:pt x="432" y="157"/>
                    <a:pt x="436" y="160"/>
                    <a:pt x="438" y="159"/>
                  </a:cubicBezTo>
                  <a:cubicBezTo>
                    <a:pt x="440" y="158"/>
                    <a:pt x="439" y="157"/>
                    <a:pt x="440" y="156"/>
                  </a:cubicBezTo>
                  <a:cubicBezTo>
                    <a:pt x="439" y="155"/>
                    <a:pt x="440" y="154"/>
                    <a:pt x="441" y="153"/>
                  </a:cubicBezTo>
                  <a:cubicBezTo>
                    <a:pt x="439" y="154"/>
                    <a:pt x="438" y="155"/>
                    <a:pt x="436" y="156"/>
                  </a:cubicBezTo>
                  <a:cubicBezTo>
                    <a:pt x="436" y="156"/>
                    <a:pt x="436" y="156"/>
                    <a:pt x="436" y="156"/>
                  </a:cubicBezTo>
                  <a:cubicBezTo>
                    <a:pt x="437" y="156"/>
                    <a:pt x="437" y="156"/>
                    <a:pt x="436" y="156"/>
                  </a:cubicBezTo>
                  <a:moveTo>
                    <a:pt x="423" y="165"/>
                  </a:moveTo>
                  <a:cubicBezTo>
                    <a:pt x="423" y="165"/>
                    <a:pt x="423" y="166"/>
                    <a:pt x="423" y="168"/>
                  </a:cubicBezTo>
                  <a:cubicBezTo>
                    <a:pt x="422" y="170"/>
                    <a:pt x="422" y="172"/>
                    <a:pt x="422" y="172"/>
                  </a:cubicBezTo>
                  <a:cubicBezTo>
                    <a:pt x="423" y="175"/>
                    <a:pt x="427" y="175"/>
                    <a:pt x="429" y="174"/>
                  </a:cubicBezTo>
                  <a:cubicBezTo>
                    <a:pt x="433" y="172"/>
                    <a:pt x="434" y="170"/>
                    <a:pt x="439" y="171"/>
                  </a:cubicBezTo>
                  <a:cubicBezTo>
                    <a:pt x="442" y="171"/>
                    <a:pt x="445" y="172"/>
                    <a:pt x="448" y="171"/>
                  </a:cubicBezTo>
                  <a:cubicBezTo>
                    <a:pt x="451" y="168"/>
                    <a:pt x="450" y="167"/>
                    <a:pt x="447" y="165"/>
                  </a:cubicBezTo>
                  <a:cubicBezTo>
                    <a:pt x="446" y="164"/>
                    <a:pt x="441" y="161"/>
                    <a:pt x="439" y="161"/>
                  </a:cubicBezTo>
                  <a:cubicBezTo>
                    <a:pt x="438" y="160"/>
                    <a:pt x="437" y="161"/>
                    <a:pt x="436" y="162"/>
                  </a:cubicBezTo>
                  <a:cubicBezTo>
                    <a:pt x="435" y="163"/>
                    <a:pt x="434" y="164"/>
                    <a:pt x="433" y="164"/>
                  </a:cubicBezTo>
                  <a:cubicBezTo>
                    <a:pt x="430" y="161"/>
                    <a:pt x="430" y="161"/>
                    <a:pt x="430" y="161"/>
                  </a:cubicBezTo>
                  <a:cubicBezTo>
                    <a:pt x="429" y="160"/>
                    <a:pt x="428" y="160"/>
                    <a:pt x="431" y="158"/>
                  </a:cubicBezTo>
                  <a:cubicBezTo>
                    <a:pt x="430" y="159"/>
                    <a:pt x="427" y="159"/>
                    <a:pt x="428" y="157"/>
                  </a:cubicBezTo>
                  <a:cubicBezTo>
                    <a:pt x="424" y="157"/>
                    <a:pt x="425" y="164"/>
                    <a:pt x="423" y="165"/>
                  </a:cubicBezTo>
                  <a:cubicBezTo>
                    <a:pt x="423" y="165"/>
                    <a:pt x="423" y="165"/>
                    <a:pt x="423" y="165"/>
                  </a:cubicBezTo>
                  <a:cubicBezTo>
                    <a:pt x="423" y="165"/>
                    <a:pt x="424" y="165"/>
                    <a:pt x="423" y="165"/>
                  </a:cubicBezTo>
                  <a:moveTo>
                    <a:pt x="381" y="140"/>
                  </a:moveTo>
                  <a:cubicBezTo>
                    <a:pt x="382" y="138"/>
                    <a:pt x="385" y="137"/>
                    <a:pt x="386" y="137"/>
                  </a:cubicBezTo>
                  <a:cubicBezTo>
                    <a:pt x="386" y="137"/>
                    <a:pt x="386" y="137"/>
                    <a:pt x="387" y="137"/>
                  </a:cubicBezTo>
                  <a:cubicBezTo>
                    <a:pt x="387" y="137"/>
                    <a:pt x="388" y="138"/>
                    <a:pt x="389" y="138"/>
                  </a:cubicBezTo>
                  <a:cubicBezTo>
                    <a:pt x="390" y="137"/>
                    <a:pt x="390" y="136"/>
                    <a:pt x="391" y="135"/>
                  </a:cubicBezTo>
                  <a:cubicBezTo>
                    <a:pt x="396" y="133"/>
                    <a:pt x="398" y="136"/>
                    <a:pt x="399" y="131"/>
                  </a:cubicBezTo>
                  <a:cubicBezTo>
                    <a:pt x="399" y="129"/>
                    <a:pt x="398" y="126"/>
                    <a:pt x="398" y="124"/>
                  </a:cubicBezTo>
                  <a:cubicBezTo>
                    <a:pt x="398" y="123"/>
                    <a:pt x="399" y="121"/>
                    <a:pt x="399" y="121"/>
                  </a:cubicBezTo>
                  <a:cubicBezTo>
                    <a:pt x="399" y="120"/>
                    <a:pt x="399" y="118"/>
                    <a:pt x="399" y="118"/>
                  </a:cubicBezTo>
                  <a:cubicBezTo>
                    <a:pt x="399" y="116"/>
                    <a:pt x="404" y="114"/>
                    <a:pt x="405" y="114"/>
                  </a:cubicBezTo>
                  <a:cubicBezTo>
                    <a:pt x="408" y="112"/>
                    <a:pt x="410" y="113"/>
                    <a:pt x="412" y="111"/>
                  </a:cubicBezTo>
                  <a:cubicBezTo>
                    <a:pt x="408" y="109"/>
                    <a:pt x="406" y="113"/>
                    <a:pt x="401" y="114"/>
                  </a:cubicBezTo>
                  <a:cubicBezTo>
                    <a:pt x="400" y="114"/>
                    <a:pt x="399" y="113"/>
                    <a:pt x="398" y="113"/>
                  </a:cubicBezTo>
                  <a:cubicBezTo>
                    <a:pt x="394" y="110"/>
                    <a:pt x="397" y="113"/>
                    <a:pt x="396" y="108"/>
                  </a:cubicBezTo>
                  <a:cubicBezTo>
                    <a:pt x="394" y="103"/>
                    <a:pt x="394" y="103"/>
                    <a:pt x="396" y="99"/>
                  </a:cubicBezTo>
                  <a:cubicBezTo>
                    <a:pt x="397" y="98"/>
                    <a:pt x="401" y="93"/>
                    <a:pt x="400" y="91"/>
                  </a:cubicBezTo>
                  <a:cubicBezTo>
                    <a:pt x="398" y="87"/>
                    <a:pt x="395" y="92"/>
                    <a:pt x="394" y="93"/>
                  </a:cubicBezTo>
                  <a:cubicBezTo>
                    <a:pt x="393" y="95"/>
                    <a:pt x="395" y="95"/>
                    <a:pt x="394" y="98"/>
                  </a:cubicBezTo>
                  <a:cubicBezTo>
                    <a:pt x="393" y="100"/>
                    <a:pt x="390" y="101"/>
                    <a:pt x="389" y="104"/>
                  </a:cubicBezTo>
                  <a:cubicBezTo>
                    <a:pt x="389" y="105"/>
                    <a:pt x="387" y="107"/>
                    <a:pt x="388" y="110"/>
                  </a:cubicBezTo>
                  <a:cubicBezTo>
                    <a:pt x="389" y="114"/>
                    <a:pt x="390" y="111"/>
                    <a:pt x="392" y="114"/>
                  </a:cubicBezTo>
                  <a:cubicBezTo>
                    <a:pt x="394" y="117"/>
                    <a:pt x="391" y="118"/>
                    <a:pt x="390" y="121"/>
                  </a:cubicBezTo>
                  <a:cubicBezTo>
                    <a:pt x="390" y="122"/>
                    <a:pt x="390" y="124"/>
                    <a:pt x="390" y="126"/>
                  </a:cubicBezTo>
                  <a:cubicBezTo>
                    <a:pt x="391" y="124"/>
                    <a:pt x="390" y="130"/>
                    <a:pt x="390" y="130"/>
                  </a:cubicBezTo>
                  <a:cubicBezTo>
                    <a:pt x="390" y="131"/>
                    <a:pt x="388" y="131"/>
                    <a:pt x="388" y="132"/>
                  </a:cubicBezTo>
                  <a:cubicBezTo>
                    <a:pt x="388" y="132"/>
                    <a:pt x="384" y="137"/>
                    <a:pt x="383" y="134"/>
                  </a:cubicBezTo>
                  <a:cubicBezTo>
                    <a:pt x="383" y="136"/>
                    <a:pt x="383" y="139"/>
                    <a:pt x="381" y="138"/>
                  </a:cubicBezTo>
                  <a:cubicBezTo>
                    <a:pt x="381" y="140"/>
                    <a:pt x="381" y="140"/>
                    <a:pt x="381" y="140"/>
                  </a:cubicBezTo>
                  <a:moveTo>
                    <a:pt x="441" y="202"/>
                  </a:moveTo>
                  <a:cubicBezTo>
                    <a:pt x="442" y="201"/>
                    <a:pt x="442" y="195"/>
                    <a:pt x="442" y="193"/>
                  </a:cubicBezTo>
                  <a:cubicBezTo>
                    <a:pt x="442" y="191"/>
                    <a:pt x="441" y="188"/>
                    <a:pt x="441" y="187"/>
                  </a:cubicBezTo>
                  <a:cubicBezTo>
                    <a:pt x="440" y="188"/>
                    <a:pt x="436" y="190"/>
                    <a:pt x="435" y="190"/>
                  </a:cubicBezTo>
                  <a:cubicBezTo>
                    <a:pt x="434" y="190"/>
                    <a:pt x="434" y="189"/>
                    <a:pt x="433" y="189"/>
                  </a:cubicBezTo>
                  <a:cubicBezTo>
                    <a:pt x="433" y="189"/>
                    <a:pt x="432" y="189"/>
                    <a:pt x="431" y="189"/>
                  </a:cubicBezTo>
                  <a:cubicBezTo>
                    <a:pt x="431" y="189"/>
                    <a:pt x="431" y="191"/>
                    <a:pt x="430" y="191"/>
                  </a:cubicBezTo>
                  <a:cubicBezTo>
                    <a:pt x="429" y="191"/>
                    <a:pt x="428" y="190"/>
                    <a:pt x="427" y="190"/>
                  </a:cubicBezTo>
                  <a:cubicBezTo>
                    <a:pt x="425" y="190"/>
                    <a:pt x="423" y="188"/>
                    <a:pt x="422" y="186"/>
                  </a:cubicBezTo>
                  <a:cubicBezTo>
                    <a:pt x="422" y="185"/>
                    <a:pt x="419" y="180"/>
                    <a:pt x="420" y="179"/>
                  </a:cubicBezTo>
                  <a:cubicBezTo>
                    <a:pt x="419" y="178"/>
                    <a:pt x="416" y="178"/>
                    <a:pt x="415" y="179"/>
                  </a:cubicBezTo>
                  <a:cubicBezTo>
                    <a:pt x="415" y="179"/>
                    <a:pt x="416" y="180"/>
                    <a:pt x="415" y="181"/>
                  </a:cubicBezTo>
                  <a:cubicBezTo>
                    <a:pt x="413" y="181"/>
                    <a:pt x="413" y="181"/>
                    <a:pt x="413" y="181"/>
                  </a:cubicBezTo>
                  <a:cubicBezTo>
                    <a:pt x="413" y="181"/>
                    <a:pt x="417" y="186"/>
                    <a:pt x="417" y="186"/>
                  </a:cubicBezTo>
                  <a:cubicBezTo>
                    <a:pt x="417" y="187"/>
                    <a:pt x="416" y="190"/>
                    <a:pt x="415" y="190"/>
                  </a:cubicBezTo>
                  <a:cubicBezTo>
                    <a:pt x="417" y="193"/>
                    <a:pt x="415" y="192"/>
                    <a:pt x="413" y="192"/>
                  </a:cubicBezTo>
                  <a:cubicBezTo>
                    <a:pt x="411" y="191"/>
                    <a:pt x="412" y="189"/>
                    <a:pt x="410" y="187"/>
                  </a:cubicBezTo>
                  <a:cubicBezTo>
                    <a:pt x="408" y="185"/>
                    <a:pt x="404" y="182"/>
                    <a:pt x="405" y="178"/>
                  </a:cubicBezTo>
                  <a:cubicBezTo>
                    <a:pt x="405" y="179"/>
                    <a:pt x="401" y="176"/>
                    <a:pt x="397" y="173"/>
                  </a:cubicBezTo>
                  <a:cubicBezTo>
                    <a:pt x="394" y="171"/>
                    <a:pt x="391" y="168"/>
                    <a:pt x="390" y="169"/>
                  </a:cubicBezTo>
                  <a:cubicBezTo>
                    <a:pt x="388" y="171"/>
                    <a:pt x="396" y="177"/>
                    <a:pt x="397" y="178"/>
                  </a:cubicBezTo>
                  <a:cubicBezTo>
                    <a:pt x="399" y="179"/>
                    <a:pt x="403" y="180"/>
                    <a:pt x="404" y="182"/>
                  </a:cubicBezTo>
                  <a:cubicBezTo>
                    <a:pt x="406" y="184"/>
                    <a:pt x="404" y="184"/>
                    <a:pt x="403" y="184"/>
                  </a:cubicBezTo>
                  <a:cubicBezTo>
                    <a:pt x="402" y="184"/>
                    <a:pt x="401" y="183"/>
                    <a:pt x="401" y="184"/>
                  </a:cubicBezTo>
                  <a:cubicBezTo>
                    <a:pt x="401" y="185"/>
                    <a:pt x="403" y="185"/>
                    <a:pt x="402" y="185"/>
                  </a:cubicBezTo>
                  <a:cubicBezTo>
                    <a:pt x="402" y="186"/>
                    <a:pt x="402" y="187"/>
                    <a:pt x="402" y="188"/>
                  </a:cubicBezTo>
                  <a:cubicBezTo>
                    <a:pt x="402" y="189"/>
                    <a:pt x="400" y="193"/>
                    <a:pt x="400" y="193"/>
                  </a:cubicBezTo>
                  <a:cubicBezTo>
                    <a:pt x="398" y="195"/>
                    <a:pt x="400" y="196"/>
                    <a:pt x="396" y="194"/>
                  </a:cubicBezTo>
                  <a:cubicBezTo>
                    <a:pt x="393" y="192"/>
                    <a:pt x="393" y="192"/>
                    <a:pt x="396" y="190"/>
                  </a:cubicBezTo>
                  <a:cubicBezTo>
                    <a:pt x="398" y="189"/>
                    <a:pt x="401" y="190"/>
                    <a:pt x="399" y="186"/>
                  </a:cubicBezTo>
                  <a:cubicBezTo>
                    <a:pt x="398" y="184"/>
                    <a:pt x="397" y="184"/>
                    <a:pt x="395" y="183"/>
                  </a:cubicBezTo>
                  <a:cubicBezTo>
                    <a:pt x="393" y="182"/>
                    <a:pt x="390" y="181"/>
                    <a:pt x="387" y="178"/>
                  </a:cubicBezTo>
                  <a:cubicBezTo>
                    <a:pt x="386" y="177"/>
                    <a:pt x="386" y="175"/>
                    <a:pt x="384" y="174"/>
                  </a:cubicBezTo>
                  <a:cubicBezTo>
                    <a:pt x="382" y="174"/>
                    <a:pt x="382" y="176"/>
                    <a:pt x="381" y="177"/>
                  </a:cubicBezTo>
                  <a:cubicBezTo>
                    <a:pt x="379" y="178"/>
                    <a:pt x="379" y="179"/>
                    <a:pt x="378" y="179"/>
                  </a:cubicBezTo>
                  <a:cubicBezTo>
                    <a:pt x="377" y="180"/>
                    <a:pt x="377" y="179"/>
                    <a:pt x="376" y="179"/>
                  </a:cubicBezTo>
                  <a:cubicBezTo>
                    <a:pt x="376" y="179"/>
                    <a:pt x="375" y="179"/>
                    <a:pt x="375" y="179"/>
                  </a:cubicBezTo>
                  <a:cubicBezTo>
                    <a:pt x="372" y="180"/>
                    <a:pt x="373" y="180"/>
                    <a:pt x="373" y="182"/>
                  </a:cubicBezTo>
                  <a:cubicBezTo>
                    <a:pt x="372" y="184"/>
                    <a:pt x="370" y="185"/>
                    <a:pt x="369" y="187"/>
                  </a:cubicBezTo>
                  <a:cubicBezTo>
                    <a:pt x="367" y="191"/>
                    <a:pt x="368" y="195"/>
                    <a:pt x="367" y="198"/>
                  </a:cubicBezTo>
                  <a:cubicBezTo>
                    <a:pt x="366" y="202"/>
                    <a:pt x="361" y="204"/>
                    <a:pt x="358" y="204"/>
                  </a:cubicBezTo>
                  <a:cubicBezTo>
                    <a:pt x="358" y="206"/>
                    <a:pt x="364" y="207"/>
                    <a:pt x="365" y="206"/>
                  </a:cubicBezTo>
                  <a:cubicBezTo>
                    <a:pt x="367" y="205"/>
                    <a:pt x="369" y="201"/>
                    <a:pt x="371" y="200"/>
                  </a:cubicBezTo>
                  <a:cubicBezTo>
                    <a:pt x="373" y="199"/>
                    <a:pt x="390" y="193"/>
                    <a:pt x="391" y="195"/>
                  </a:cubicBezTo>
                  <a:cubicBezTo>
                    <a:pt x="391" y="194"/>
                    <a:pt x="392" y="195"/>
                    <a:pt x="392" y="196"/>
                  </a:cubicBezTo>
                  <a:cubicBezTo>
                    <a:pt x="392" y="197"/>
                    <a:pt x="392" y="198"/>
                    <a:pt x="392" y="197"/>
                  </a:cubicBezTo>
                  <a:cubicBezTo>
                    <a:pt x="393" y="200"/>
                    <a:pt x="392" y="201"/>
                    <a:pt x="391" y="204"/>
                  </a:cubicBezTo>
                  <a:cubicBezTo>
                    <a:pt x="391" y="204"/>
                    <a:pt x="395" y="206"/>
                    <a:pt x="395" y="206"/>
                  </a:cubicBezTo>
                  <a:cubicBezTo>
                    <a:pt x="396" y="206"/>
                    <a:pt x="397" y="206"/>
                    <a:pt x="398" y="206"/>
                  </a:cubicBezTo>
                  <a:cubicBezTo>
                    <a:pt x="399" y="206"/>
                    <a:pt x="400" y="206"/>
                    <a:pt x="401" y="206"/>
                  </a:cubicBezTo>
                  <a:cubicBezTo>
                    <a:pt x="403" y="207"/>
                    <a:pt x="404" y="208"/>
                    <a:pt x="407" y="209"/>
                  </a:cubicBezTo>
                  <a:cubicBezTo>
                    <a:pt x="407" y="209"/>
                    <a:pt x="411" y="211"/>
                    <a:pt x="411" y="211"/>
                  </a:cubicBezTo>
                  <a:cubicBezTo>
                    <a:pt x="413" y="209"/>
                    <a:pt x="411" y="209"/>
                    <a:pt x="411" y="207"/>
                  </a:cubicBezTo>
                  <a:cubicBezTo>
                    <a:pt x="413" y="200"/>
                    <a:pt x="418" y="204"/>
                    <a:pt x="423" y="204"/>
                  </a:cubicBezTo>
                  <a:cubicBezTo>
                    <a:pt x="425" y="205"/>
                    <a:pt x="427" y="205"/>
                    <a:pt x="429" y="205"/>
                  </a:cubicBezTo>
                  <a:cubicBezTo>
                    <a:pt x="431" y="205"/>
                    <a:pt x="433" y="203"/>
                    <a:pt x="435" y="203"/>
                  </a:cubicBezTo>
                  <a:cubicBezTo>
                    <a:pt x="435" y="202"/>
                    <a:pt x="436" y="203"/>
                    <a:pt x="437" y="203"/>
                  </a:cubicBezTo>
                  <a:cubicBezTo>
                    <a:pt x="438" y="203"/>
                    <a:pt x="440" y="203"/>
                    <a:pt x="441" y="202"/>
                  </a:cubicBezTo>
                  <a:moveTo>
                    <a:pt x="467" y="247"/>
                  </a:moveTo>
                  <a:cubicBezTo>
                    <a:pt x="467" y="248"/>
                    <a:pt x="468" y="248"/>
                    <a:pt x="469" y="249"/>
                  </a:cubicBezTo>
                  <a:cubicBezTo>
                    <a:pt x="466" y="240"/>
                    <a:pt x="461" y="236"/>
                    <a:pt x="456" y="229"/>
                  </a:cubicBezTo>
                  <a:cubicBezTo>
                    <a:pt x="455" y="227"/>
                    <a:pt x="456" y="226"/>
                    <a:pt x="455" y="225"/>
                  </a:cubicBezTo>
                  <a:cubicBezTo>
                    <a:pt x="454" y="223"/>
                    <a:pt x="452" y="222"/>
                    <a:pt x="451" y="221"/>
                  </a:cubicBezTo>
                  <a:cubicBezTo>
                    <a:pt x="449" y="218"/>
                    <a:pt x="445" y="214"/>
                    <a:pt x="444" y="212"/>
                  </a:cubicBezTo>
                  <a:cubicBezTo>
                    <a:pt x="444" y="213"/>
                    <a:pt x="443" y="213"/>
                    <a:pt x="442" y="213"/>
                  </a:cubicBezTo>
                  <a:cubicBezTo>
                    <a:pt x="444" y="219"/>
                    <a:pt x="450" y="224"/>
                    <a:pt x="453" y="229"/>
                  </a:cubicBezTo>
                  <a:cubicBezTo>
                    <a:pt x="454" y="231"/>
                    <a:pt x="454" y="234"/>
                    <a:pt x="455" y="236"/>
                  </a:cubicBezTo>
                  <a:cubicBezTo>
                    <a:pt x="456" y="236"/>
                    <a:pt x="458" y="238"/>
                    <a:pt x="458" y="239"/>
                  </a:cubicBezTo>
                  <a:cubicBezTo>
                    <a:pt x="460" y="240"/>
                    <a:pt x="460" y="242"/>
                    <a:pt x="462" y="244"/>
                  </a:cubicBezTo>
                  <a:cubicBezTo>
                    <a:pt x="463" y="245"/>
                    <a:pt x="465" y="245"/>
                    <a:pt x="467" y="247"/>
                  </a:cubicBezTo>
                  <a:cubicBezTo>
                    <a:pt x="467" y="247"/>
                    <a:pt x="467" y="247"/>
                    <a:pt x="467" y="247"/>
                  </a:cubicBezTo>
                  <a:cubicBezTo>
                    <a:pt x="466" y="246"/>
                    <a:pt x="466" y="246"/>
                    <a:pt x="467" y="247"/>
                  </a:cubicBezTo>
                  <a:moveTo>
                    <a:pt x="477" y="167"/>
                  </a:moveTo>
                  <a:cubicBezTo>
                    <a:pt x="478" y="166"/>
                    <a:pt x="476" y="164"/>
                    <a:pt x="475" y="164"/>
                  </a:cubicBezTo>
                  <a:cubicBezTo>
                    <a:pt x="476" y="165"/>
                    <a:pt x="471" y="168"/>
                    <a:pt x="473" y="162"/>
                  </a:cubicBezTo>
                  <a:cubicBezTo>
                    <a:pt x="471" y="162"/>
                    <a:pt x="470" y="161"/>
                    <a:pt x="469" y="160"/>
                  </a:cubicBezTo>
                  <a:cubicBezTo>
                    <a:pt x="468" y="159"/>
                    <a:pt x="464" y="155"/>
                    <a:pt x="468" y="156"/>
                  </a:cubicBezTo>
                  <a:cubicBezTo>
                    <a:pt x="466" y="152"/>
                    <a:pt x="472" y="154"/>
                    <a:pt x="472" y="152"/>
                  </a:cubicBezTo>
                  <a:cubicBezTo>
                    <a:pt x="473" y="147"/>
                    <a:pt x="467" y="149"/>
                    <a:pt x="466" y="150"/>
                  </a:cubicBezTo>
                  <a:cubicBezTo>
                    <a:pt x="465" y="150"/>
                    <a:pt x="462" y="154"/>
                    <a:pt x="462" y="154"/>
                  </a:cubicBezTo>
                  <a:cubicBezTo>
                    <a:pt x="460" y="157"/>
                    <a:pt x="461" y="160"/>
                    <a:pt x="463" y="163"/>
                  </a:cubicBezTo>
                  <a:cubicBezTo>
                    <a:pt x="466" y="167"/>
                    <a:pt x="468" y="167"/>
                    <a:pt x="468" y="173"/>
                  </a:cubicBezTo>
                  <a:cubicBezTo>
                    <a:pt x="469" y="177"/>
                    <a:pt x="467" y="178"/>
                    <a:pt x="473" y="179"/>
                  </a:cubicBezTo>
                  <a:cubicBezTo>
                    <a:pt x="477" y="180"/>
                    <a:pt x="480" y="179"/>
                    <a:pt x="478" y="174"/>
                  </a:cubicBezTo>
                  <a:cubicBezTo>
                    <a:pt x="477" y="172"/>
                    <a:pt x="475" y="173"/>
                    <a:pt x="476" y="171"/>
                  </a:cubicBezTo>
                  <a:cubicBezTo>
                    <a:pt x="475" y="171"/>
                    <a:pt x="474" y="169"/>
                    <a:pt x="474" y="168"/>
                  </a:cubicBezTo>
                  <a:cubicBezTo>
                    <a:pt x="475" y="167"/>
                    <a:pt x="475" y="167"/>
                    <a:pt x="476" y="167"/>
                  </a:cubicBezTo>
                  <a:cubicBezTo>
                    <a:pt x="476" y="167"/>
                    <a:pt x="477" y="167"/>
                    <a:pt x="477" y="167"/>
                  </a:cubicBezTo>
                  <a:moveTo>
                    <a:pt x="494" y="68"/>
                  </a:moveTo>
                  <a:cubicBezTo>
                    <a:pt x="494" y="68"/>
                    <a:pt x="494" y="68"/>
                    <a:pt x="493" y="68"/>
                  </a:cubicBezTo>
                  <a:cubicBezTo>
                    <a:pt x="493" y="68"/>
                    <a:pt x="493" y="68"/>
                    <a:pt x="494" y="68"/>
                  </a:cubicBezTo>
                  <a:moveTo>
                    <a:pt x="502" y="55"/>
                  </a:moveTo>
                  <a:cubicBezTo>
                    <a:pt x="504" y="54"/>
                    <a:pt x="503" y="55"/>
                    <a:pt x="502" y="55"/>
                  </a:cubicBezTo>
                  <a:moveTo>
                    <a:pt x="507" y="57"/>
                  </a:moveTo>
                  <a:cubicBezTo>
                    <a:pt x="508" y="56"/>
                    <a:pt x="506" y="55"/>
                    <a:pt x="506" y="55"/>
                  </a:cubicBezTo>
                  <a:cubicBezTo>
                    <a:pt x="506" y="56"/>
                    <a:pt x="507" y="57"/>
                    <a:pt x="507" y="57"/>
                  </a:cubicBezTo>
                  <a:moveTo>
                    <a:pt x="565" y="19"/>
                  </a:moveTo>
                  <a:cubicBezTo>
                    <a:pt x="565" y="18"/>
                    <a:pt x="565" y="18"/>
                    <a:pt x="565" y="18"/>
                  </a:cubicBezTo>
                  <a:cubicBezTo>
                    <a:pt x="563" y="20"/>
                    <a:pt x="561" y="21"/>
                    <a:pt x="559" y="23"/>
                  </a:cubicBezTo>
                  <a:cubicBezTo>
                    <a:pt x="561" y="22"/>
                    <a:pt x="564" y="22"/>
                    <a:pt x="565" y="19"/>
                  </a:cubicBezTo>
                  <a:cubicBezTo>
                    <a:pt x="565" y="19"/>
                    <a:pt x="565" y="19"/>
                    <a:pt x="565" y="19"/>
                  </a:cubicBezTo>
                  <a:cubicBezTo>
                    <a:pt x="565" y="19"/>
                    <a:pt x="565" y="19"/>
                    <a:pt x="565" y="19"/>
                  </a:cubicBezTo>
                  <a:moveTo>
                    <a:pt x="649" y="95"/>
                  </a:moveTo>
                  <a:cubicBezTo>
                    <a:pt x="649" y="94"/>
                    <a:pt x="649" y="92"/>
                    <a:pt x="648" y="93"/>
                  </a:cubicBezTo>
                  <a:cubicBezTo>
                    <a:pt x="649" y="95"/>
                    <a:pt x="649" y="95"/>
                    <a:pt x="649" y="95"/>
                  </a:cubicBezTo>
                  <a:moveTo>
                    <a:pt x="505" y="36"/>
                  </a:moveTo>
                  <a:cubicBezTo>
                    <a:pt x="508" y="37"/>
                    <a:pt x="507" y="34"/>
                    <a:pt x="507" y="34"/>
                  </a:cubicBezTo>
                  <a:cubicBezTo>
                    <a:pt x="507" y="33"/>
                    <a:pt x="503" y="35"/>
                    <a:pt x="505" y="36"/>
                  </a:cubicBezTo>
                  <a:cubicBezTo>
                    <a:pt x="506" y="36"/>
                    <a:pt x="506" y="36"/>
                    <a:pt x="505" y="36"/>
                  </a:cubicBezTo>
                  <a:cubicBezTo>
                    <a:pt x="505" y="36"/>
                    <a:pt x="505" y="36"/>
                    <a:pt x="505" y="36"/>
                  </a:cubicBezTo>
                  <a:moveTo>
                    <a:pt x="451" y="53"/>
                  </a:moveTo>
                  <a:cubicBezTo>
                    <a:pt x="450" y="53"/>
                    <a:pt x="455" y="57"/>
                    <a:pt x="454" y="53"/>
                  </a:cubicBezTo>
                  <a:cubicBezTo>
                    <a:pt x="455" y="54"/>
                    <a:pt x="455" y="55"/>
                    <a:pt x="458" y="56"/>
                  </a:cubicBezTo>
                  <a:cubicBezTo>
                    <a:pt x="460" y="56"/>
                    <a:pt x="464" y="56"/>
                    <a:pt x="463" y="53"/>
                  </a:cubicBezTo>
                  <a:cubicBezTo>
                    <a:pt x="463" y="52"/>
                    <a:pt x="459" y="51"/>
                    <a:pt x="459" y="49"/>
                  </a:cubicBezTo>
                  <a:cubicBezTo>
                    <a:pt x="457" y="46"/>
                    <a:pt x="458" y="48"/>
                    <a:pt x="459" y="46"/>
                  </a:cubicBezTo>
                  <a:cubicBezTo>
                    <a:pt x="459" y="44"/>
                    <a:pt x="460" y="42"/>
                    <a:pt x="460" y="41"/>
                  </a:cubicBezTo>
                  <a:cubicBezTo>
                    <a:pt x="462" y="37"/>
                    <a:pt x="464" y="34"/>
                    <a:pt x="468" y="31"/>
                  </a:cubicBezTo>
                  <a:cubicBezTo>
                    <a:pt x="471" y="28"/>
                    <a:pt x="475" y="26"/>
                    <a:pt x="478" y="24"/>
                  </a:cubicBezTo>
                  <a:cubicBezTo>
                    <a:pt x="481" y="22"/>
                    <a:pt x="484" y="17"/>
                    <a:pt x="478" y="18"/>
                  </a:cubicBezTo>
                  <a:cubicBezTo>
                    <a:pt x="475" y="19"/>
                    <a:pt x="472" y="23"/>
                    <a:pt x="469" y="24"/>
                  </a:cubicBezTo>
                  <a:cubicBezTo>
                    <a:pt x="467" y="24"/>
                    <a:pt x="466" y="24"/>
                    <a:pt x="465" y="25"/>
                  </a:cubicBezTo>
                  <a:cubicBezTo>
                    <a:pt x="462" y="27"/>
                    <a:pt x="458" y="29"/>
                    <a:pt x="457" y="31"/>
                  </a:cubicBezTo>
                  <a:cubicBezTo>
                    <a:pt x="456" y="33"/>
                    <a:pt x="455" y="38"/>
                    <a:pt x="453" y="40"/>
                  </a:cubicBezTo>
                  <a:cubicBezTo>
                    <a:pt x="453" y="40"/>
                    <a:pt x="453" y="42"/>
                    <a:pt x="453" y="43"/>
                  </a:cubicBezTo>
                  <a:cubicBezTo>
                    <a:pt x="452" y="44"/>
                    <a:pt x="452" y="43"/>
                    <a:pt x="452" y="44"/>
                  </a:cubicBezTo>
                  <a:cubicBezTo>
                    <a:pt x="451" y="46"/>
                    <a:pt x="449" y="45"/>
                    <a:pt x="452" y="47"/>
                  </a:cubicBezTo>
                  <a:cubicBezTo>
                    <a:pt x="450" y="48"/>
                    <a:pt x="447" y="53"/>
                    <a:pt x="451" y="53"/>
                  </a:cubicBezTo>
                  <a:cubicBezTo>
                    <a:pt x="451" y="53"/>
                    <a:pt x="451" y="53"/>
                    <a:pt x="451" y="53"/>
                  </a:cubicBezTo>
                  <a:cubicBezTo>
                    <a:pt x="451" y="53"/>
                    <a:pt x="451" y="53"/>
                    <a:pt x="451" y="53"/>
                  </a:cubicBezTo>
                  <a:moveTo>
                    <a:pt x="624" y="278"/>
                  </a:moveTo>
                  <a:cubicBezTo>
                    <a:pt x="625" y="278"/>
                    <a:pt x="628" y="278"/>
                    <a:pt x="628" y="277"/>
                  </a:cubicBezTo>
                  <a:cubicBezTo>
                    <a:pt x="629" y="281"/>
                    <a:pt x="636" y="278"/>
                    <a:pt x="635" y="276"/>
                  </a:cubicBezTo>
                  <a:cubicBezTo>
                    <a:pt x="635" y="273"/>
                    <a:pt x="629" y="275"/>
                    <a:pt x="628" y="276"/>
                  </a:cubicBezTo>
                  <a:cubicBezTo>
                    <a:pt x="628" y="275"/>
                    <a:pt x="624" y="275"/>
                    <a:pt x="622" y="275"/>
                  </a:cubicBezTo>
                  <a:cubicBezTo>
                    <a:pt x="627" y="272"/>
                    <a:pt x="619" y="273"/>
                    <a:pt x="617" y="273"/>
                  </a:cubicBezTo>
                  <a:cubicBezTo>
                    <a:pt x="616" y="273"/>
                    <a:pt x="615" y="273"/>
                    <a:pt x="614" y="273"/>
                  </a:cubicBezTo>
                  <a:cubicBezTo>
                    <a:pt x="611" y="273"/>
                    <a:pt x="606" y="272"/>
                    <a:pt x="606" y="275"/>
                  </a:cubicBezTo>
                  <a:cubicBezTo>
                    <a:pt x="606" y="278"/>
                    <a:pt x="615" y="278"/>
                    <a:pt x="620" y="278"/>
                  </a:cubicBezTo>
                  <a:cubicBezTo>
                    <a:pt x="622" y="278"/>
                    <a:pt x="623" y="278"/>
                    <a:pt x="624" y="278"/>
                  </a:cubicBezTo>
                  <a:cubicBezTo>
                    <a:pt x="624" y="278"/>
                    <a:pt x="624" y="278"/>
                    <a:pt x="624" y="278"/>
                  </a:cubicBezTo>
                  <a:cubicBezTo>
                    <a:pt x="624" y="278"/>
                    <a:pt x="624" y="278"/>
                    <a:pt x="624" y="278"/>
                  </a:cubicBezTo>
                  <a:moveTo>
                    <a:pt x="606" y="274"/>
                  </a:moveTo>
                  <a:cubicBezTo>
                    <a:pt x="606" y="274"/>
                    <a:pt x="607" y="265"/>
                    <a:pt x="607" y="265"/>
                  </a:cubicBezTo>
                  <a:cubicBezTo>
                    <a:pt x="606" y="263"/>
                    <a:pt x="605" y="263"/>
                    <a:pt x="603" y="263"/>
                  </a:cubicBezTo>
                  <a:cubicBezTo>
                    <a:pt x="602" y="263"/>
                    <a:pt x="600" y="263"/>
                    <a:pt x="599" y="261"/>
                  </a:cubicBezTo>
                  <a:cubicBezTo>
                    <a:pt x="599" y="261"/>
                    <a:pt x="599" y="260"/>
                    <a:pt x="598" y="258"/>
                  </a:cubicBezTo>
                  <a:cubicBezTo>
                    <a:pt x="598" y="257"/>
                    <a:pt x="597" y="257"/>
                    <a:pt x="597" y="257"/>
                  </a:cubicBezTo>
                  <a:cubicBezTo>
                    <a:pt x="595" y="255"/>
                    <a:pt x="593" y="255"/>
                    <a:pt x="592" y="255"/>
                  </a:cubicBezTo>
                  <a:cubicBezTo>
                    <a:pt x="590" y="254"/>
                    <a:pt x="578" y="243"/>
                    <a:pt x="579" y="250"/>
                  </a:cubicBezTo>
                  <a:cubicBezTo>
                    <a:pt x="580" y="253"/>
                    <a:pt x="586" y="256"/>
                    <a:pt x="587" y="257"/>
                  </a:cubicBezTo>
                  <a:cubicBezTo>
                    <a:pt x="590" y="260"/>
                    <a:pt x="591" y="263"/>
                    <a:pt x="594" y="266"/>
                  </a:cubicBezTo>
                  <a:cubicBezTo>
                    <a:pt x="597" y="270"/>
                    <a:pt x="602" y="276"/>
                    <a:pt x="606" y="274"/>
                  </a:cubicBezTo>
                  <a:moveTo>
                    <a:pt x="651" y="247"/>
                  </a:moveTo>
                  <a:cubicBezTo>
                    <a:pt x="651" y="244"/>
                    <a:pt x="647" y="243"/>
                    <a:pt x="647" y="247"/>
                  </a:cubicBezTo>
                  <a:cubicBezTo>
                    <a:pt x="647" y="249"/>
                    <a:pt x="651" y="254"/>
                    <a:pt x="650" y="249"/>
                  </a:cubicBezTo>
                  <a:cubicBezTo>
                    <a:pt x="652" y="249"/>
                    <a:pt x="651" y="248"/>
                    <a:pt x="651" y="247"/>
                  </a:cubicBezTo>
                  <a:moveTo>
                    <a:pt x="651" y="257"/>
                  </a:moveTo>
                  <a:cubicBezTo>
                    <a:pt x="650" y="259"/>
                    <a:pt x="657" y="260"/>
                    <a:pt x="657" y="259"/>
                  </a:cubicBezTo>
                  <a:cubicBezTo>
                    <a:pt x="660" y="257"/>
                    <a:pt x="652" y="254"/>
                    <a:pt x="651" y="257"/>
                  </a:cubicBezTo>
                  <a:cubicBezTo>
                    <a:pt x="651" y="258"/>
                    <a:pt x="651" y="257"/>
                    <a:pt x="651" y="257"/>
                  </a:cubicBezTo>
                  <a:cubicBezTo>
                    <a:pt x="651" y="257"/>
                    <a:pt x="651" y="257"/>
                    <a:pt x="651" y="257"/>
                  </a:cubicBezTo>
                  <a:moveTo>
                    <a:pt x="589" y="263"/>
                  </a:moveTo>
                  <a:cubicBezTo>
                    <a:pt x="588" y="264"/>
                    <a:pt x="590" y="266"/>
                    <a:pt x="590" y="266"/>
                  </a:cubicBezTo>
                  <a:cubicBezTo>
                    <a:pt x="590" y="267"/>
                    <a:pt x="591" y="266"/>
                    <a:pt x="591" y="265"/>
                  </a:cubicBezTo>
                  <a:cubicBezTo>
                    <a:pt x="591" y="264"/>
                    <a:pt x="590" y="263"/>
                    <a:pt x="589" y="263"/>
                  </a:cubicBezTo>
                  <a:moveTo>
                    <a:pt x="585" y="258"/>
                  </a:moveTo>
                  <a:cubicBezTo>
                    <a:pt x="583" y="258"/>
                    <a:pt x="586" y="261"/>
                    <a:pt x="586" y="261"/>
                  </a:cubicBezTo>
                  <a:cubicBezTo>
                    <a:pt x="586" y="261"/>
                    <a:pt x="588" y="257"/>
                    <a:pt x="585" y="258"/>
                  </a:cubicBezTo>
                  <a:moveTo>
                    <a:pt x="646" y="258"/>
                  </a:moveTo>
                  <a:cubicBezTo>
                    <a:pt x="646" y="261"/>
                    <a:pt x="650" y="262"/>
                    <a:pt x="650" y="260"/>
                  </a:cubicBezTo>
                  <a:cubicBezTo>
                    <a:pt x="650" y="258"/>
                    <a:pt x="647" y="257"/>
                    <a:pt x="646" y="258"/>
                  </a:cubicBezTo>
                  <a:moveTo>
                    <a:pt x="645" y="279"/>
                  </a:moveTo>
                  <a:cubicBezTo>
                    <a:pt x="645" y="279"/>
                    <a:pt x="648" y="277"/>
                    <a:pt x="650" y="275"/>
                  </a:cubicBezTo>
                  <a:cubicBezTo>
                    <a:pt x="652" y="273"/>
                    <a:pt x="654" y="270"/>
                    <a:pt x="650" y="271"/>
                  </a:cubicBezTo>
                  <a:cubicBezTo>
                    <a:pt x="649" y="272"/>
                    <a:pt x="642" y="278"/>
                    <a:pt x="645" y="279"/>
                  </a:cubicBezTo>
                  <a:cubicBezTo>
                    <a:pt x="646" y="279"/>
                    <a:pt x="645" y="279"/>
                    <a:pt x="645" y="279"/>
                  </a:cubicBezTo>
                  <a:cubicBezTo>
                    <a:pt x="645" y="279"/>
                    <a:pt x="645" y="279"/>
                    <a:pt x="645" y="279"/>
                  </a:cubicBezTo>
                  <a:moveTo>
                    <a:pt x="635" y="268"/>
                  </a:moveTo>
                  <a:cubicBezTo>
                    <a:pt x="638" y="272"/>
                    <a:pt x="635" y="261"/>
                    <a:pt x="635" y="261"/>
                  </a:cubicBezTo>
                  <a:cubicBezTo>
                    <a:pt x="636" y="261"/>
                    <a:pt x="636" y="262"/>
                    <a:pt x="637" y="263"/>
                  </a:cubicBezTo>
                  <a:cubicBezTo>
                    <a:pt x="637" y="264"/>
                    <a:pt x="638" y="266"/>
                    <a:pt x="640" y="265"/>
                  </a:cubicBezTo>
                  <a:cubicBezTo>
                    <a:pt x="642" y="263"/>
                    <a:pt x="639" y="259"/>
                    <a:pt x="638" y="257"/>
                  </a:cubicBezTo>
                  <a:cubicBezTo>
                    <a:pt x="639" y="257"/>
                    <a:pt x="642" y="253"/>
                    <a:pt x="639" y="253"/>
                  </a:cubicBezTo>
                  <a:cubicBezTo>
                    <a:pt x="639" y="253"/>
                    <a:pt x="638" y="253"/>
                    <a:pt x="637" y="254"/>
                  </a:cubicBezTo>
                  <a:cubicBezTo>
                    <a:pt x="636" y="255"/>
                    <a:pt x="634" y="257"/>
                    <a:pt x="634" y="255"/>
                  </a:cubicBezTo>
                  <a:cubicBezTo>
                    <a:pt x="634" y="253"/>
                    <a:pt x="647" y="248"/>
                    <a:pt x="642" y="247"/>
                  </a:cubicBezTo>
                  <a:cubicBezTo>
                    <a:pt x="642" y="247"/>
                    <a:pt x="636" y="249"/>
                    <a:pt x="636" y="249"/>
                  </a:cubicBezTo>
                  <a:cubicBezTo>
                    <a:pt x="633" y="249"/>
                    <a:pt x="633" y="250"/>
                    <a:pt x="632" y="253"/>
                  </a:cubicBezTo>
                  <a:cubicBezTo>
                    <a:pt x="631" y="257"/>
                    <a:pt x="631" y="260"/>
                    <a:pt x="632" y="263"/>
                  </a:cubicBezTo>
                  <a:cubicBezTo>
                    <a:pt x="632" y="263"/>
                    <a:pt x="634" y="264"/>
                    <a:pt x="634" y="265"/>
                  </a:cubicBezTo>
                  <a:cubicBezTo>
                    <a:pt x="634" y="266"/>
                    <a:pt x="634" y="268"/>
                    <a:pt x="635" y="268"/>
                  </a:cubicBezTo>
                  <a:moveTo>
                    <a:pt x="640" y="276"/>
                  </a:moveTo>
                  <a:cubicBezTo>
                    <a:pt x="644" y="276"/>
                    <a:pt x="649" y="273"/>
                    <a:pt x="642" y="273"/>
                  </a:cubicBezTo>
                  <a:cubicBezTo>
                    <a:pt x="641" y="273"/>
                    <a:pt x="636" y="273"/>
                    <a:pt x="636" y="275"/>
                  </a:cubicBezTo>
                  <a:cubicBezTo>
                    <a:pt x="636" y="277"/>
                    <a:pt x="640" y="277"/>
                    <a:pt x="640" y="276"/>
                  </a:cubicBezTo>
                  <a:moveTo>
                    <a:pt x="635" y="278"/>
                  </a:moveTo>
                  <a:cubicBezTo>
                    <a:pt x="635" y="279"/>
                    <a:pt x="639" y="281"/>
                    <a:pt x="640" y="280"/>
                  </a:cubicBezTo>
                  <a:cubicBezTo>
                    <a:pt x="641" y="277"/>
                    <a:pt x="635" y="276"/>
                    <a:pt x="635" y="278"/>
                  </a:cubicBezTo>
                  <a:cubicBezTo>
                    <a:pt x="635" y="278"/>
                    <a:pt x="635" y="278"/>
                    <a:pt x="635" y="278"/>
                  </a:cubicBezTo>
                  <a:cubicBezTo>
                    <a:pt x="635" y="278"/>
                    <a:pt x="635" y="278"/>
                    <a:pt x="635" y="278"/>
                  </a:cubicBezTo>
                  <a:moveTo>
                    <a:pt x="609" y="264"/>
                  </a:moveTo>
                  <a:cubicBezTo>
                    <a:pt x="606" y="265"/>
                    <a:pt x="610" y="268"/>
                    <a:pt x="610" y="267"/>
                  </a:cubicBezTo>
                  <a:cubicBezTo>
                    <a:pt x="610" y="266"/>
                    <a:pt x="611" y="264"/>
                    <a:pt x="609" y="264"/>
                  </a:cubicBezTo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46" name="Freeform 543"/>
            <p:cNvSpPr/>
            <p:nvPr/>
          </p:nvSpPr>
          <p:spPr bwMode="auto">
            <a:xfrm>
              <a:off x="3860800" y="3963988"/>
              <a:ext cx="23812" cy="11112"/>
            </a:xfrm>
            <a:custGeom>
              <a:avLst/>
              <a:gdLst>
                <a:gd name="T0" fmla="*/ 6 w 8"/>
                <a:gd name="T1" fmla="*/ 0 h 4"/>
                <a:gd name="T2" fmla="*/ 5 w 8"/>
                <a:gd name="T3" fmla="*/ 0 h 4"/>
                <a:gd name="T4" fmla="*/ 2 w 8"/>
                <a:gd name="T5" fmla="*/ 0 h 4"/>
                <a:gd name="T6" fmla="*/ 0 w 8"/>
                <a:gd name="T7" fmla="*/ 2 h 4"/>
                <a:gd name="T8" fmla="*/ 2 w 8"/>
                <a:gd name="T9" fmla="*/ 4 h 4"/>
                <a:gd name="T10" fmla="*/ 6 w 8"/>
                <a:gd name="T11" fmla="*/ 4 h 4"/>
                <a:gd name="T12" fmla="*/ 8 w 8"/>
                <a:gd name="T13" fmla="*/ 2 h 4"/>
                <a:gd name="T14" fmla="*/ 6 w 8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7" y="4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47" name="Freeform 544"/>
            <p:cNvSpPr>
              <a:spLocks noEditPoints="1"/>
            </p:cNvSpPr>
            <p:nvPr/>
          </p:nvSpPr>
          <p:spPr bwMode="auto">
            <a:xfrm>
              <a:off x="3481388" y="3784600"/>
              <a:ext cx="366712" cy="190500"/>
            </a:xfrm>
            <a:custGeom>
              <a:avLst/>
              <a:gdLst>
                <a:gd name="T0" fmla="*/ 9 w 123"/>
                <a:gd name="T1" fmla="*/ 7 h 64"/>
                <a:gd name="T2" fmla="*/ 4 w 123"/>
                <a:gd name="T3" fmla="*/ 1 h 64"/>
                <a:gd name="T4" fmla="*/ 1 w 123"/>
                <a:gd name="T5" fmla="*/ 0 h 64"/>
                <a:gd name="T6" fmla="*/ 1 w 123"/>
                <a:gd name="T7" fmla="*/ 3 h 64"/>
                <a:gd name="T8" fmla="*/ 6 w 123"/>
                <a:gd name="T9" fmla="*/ 9 h 64"/>
                <a:gd name="T10" fmla="*/ 9 w 123"/>
                <a:gd name="T11" fmla="*/ 10 h 64"/>
                <a:gd name="T12" fmla="*/ 9 w 123"/>
                <a:gd name="T13" fmla="*/ 7 h 64"/>
                <a:gd name="T14" fmla="*/ 20 w 123"/>
                <a:gd name="T15" fmla="*/ 18 h 64"/>
                <a:gd name="T16" fmla="*/ 15 w 123"/>
                <a:gd name="T17" fmla="*/ 13 h 64"/>
                <a:gd name="T18" fmla="*/ 12 w 123"/>
                <a:gd name="T19" fmla="*/ 13 h 64"/>
                <a:gd name="T20" fmla="*/ 12 w 123"/>
                <a:gd name="T21" fmla="*/ 15 h 64"/>
                <a:gd name="T22" fmla="*/ 18 w 123"/>
                <a:gd name="T23" fmla="*/ 21 h 64"/>
                <a:gd name="T24" fmla="*/ 20 w 123"/>
                <a:gd name="T25" fmla="*/ 21 h 64"/>
                <a:gd name="T26" fmla="*/ 20 w 123"/>
                <a:gd name="T27" fmla="*/ 18 h 64"/>
                <a:gd name="T28" fmla="*/ 32 w 123"/>
                <a:gd name="T29" fmla="*/ 29 h 64"/>
                <a:gd name="T30" fmla="*/ 26 w 123"/>
                <a:gd name="T31" fmla="*/ 24 h 64"/>
                <a:gd name="T32" fmla="*/ 23 w 123"/>
                <a:gd name="T33" fmla="*/ 24 h 64"/>
                <a:gd name="T34" fmla="*/ 24 w 123"/>
                <a:gd name="T35" fmla="*/ 27 h 64"/>
                <a:gd name="T36" fmla="*/ 30 w 123"/>
                <a:gd name="T37" fmla="*/ 32 h 64"/>
                <a:gd name="T38" fmla="*/ 33 w 123"/>
                <a:gd name="T39" fmla="*/ 31 h 64"/>
                <a:gd name="T40" fmla="*/ 32 w 123"/>
                <a:gd name="T41" fmla="*/ 29 h 64"/>
                <a:gd name="T42" fmla="*/ 46 w 123"/>
                <a:gd name="T43" fmla="*/ 37 h 64"/>
                <a:gd name="T44" fmla="*/ 39 w 123"/>
                <a:gd name="T45" fmla="*/ 33 h 64"/>
                <a:gd name="T46" fmla="*/ 36 w 123"/>
                <a:gd name="T47" fmla="*/ 34 h 64"/>
                <a:gd name="T48" fmla="*/ 37 w 123"/>
                <a:gd name="T49" fmla="*/ 36 h 64"/>
                <a:gd name="T50" fmla="*/ 44 w 123"/>
                <a:gd name="T51" fmla="*/ 41 h 64"/>
                <a:gd name="T52" fmla="*/ 46 w 123"/>
                <a:gd name="T53" fmla="*/ 40 h 64"/>
                <a:gd name="T54" fmla="*/ 46 w 123"/>
                <a:gd name="T55" fmla="*/ 37 h 64"/>
                <a:gd name="T56" fmla="*/ 60 w 123"/>
                <a:gd name="T57" fmla="*/ 45 h 64"/>
                <a:gd name="T58" fmla="*/ 53 w 123"/>
                <a:gd name="T59" fmla="*/ 41 h 64"/>
                <a:gd name="T60" fmla="*/ 50 w 123"/>
                <a:gd name="T61" fmla="*/ 42 h 64"/>
                <a:gd name="T62" fmla="*/ 51 w 123"/>
                <a:gd name="T63" fmla="*/ 45 h 64"/>
                <a:gd name="T64" fmla="*/ 58 w 123"/>
                <a:gd name="T65" fmla="*/ 48 h 64"/>
                <a:gd name="T66" fmla="*/ 61 w 123"/>
                <a:gd name="T67" fmla="*/ 47 h 64"/>
                <a:gd name="T68" fmla="*/ 60 w 123"/>
                <a:gd name="T69" fmla="*/ 45 h 64"/>
                <a:gd name="T70" fmla="*/ 74 w 123"/>
                <a:gd name="T71" fmla="*/ 51 h 64"/>
                <a:gd name="T72" fmla="*/ 67 w 123"/>
                <a:gd name="T73" fmla="*/ 48 h 64"/>
                <a:gd name="T74" fmla="*/ 64 w 123"/>
                <a:gd name="T75" fmla="*/ 49 h 64"/>
                <a:gd name="T76" fmla="*/ 66 w 123"/>
                <a:gd name="T77" fmla="*/ 52 h 64"/>
                <a:gd name="T78" fmla="*/ 73 w 123"/>
                <a:gd name="T79" fmla="*/ 54 h 64"/>
                <a:gd name="T80" fmla="*/ 76 w 123"/>
                <a:gd name="T81" fmla="*/ 53 h 64"/>
                <a:gd name="T82" fmla="*/ 74 w 123"/>
                <a:gd name="T83" fmla="*/ 51 h 64"/>
                <a:gd name="T84" fmla="*/ 90 w 123"/>
                <a:gd name="T85" fmla="*/ 55 h 64"/>
                <a:gd name="T86" fmla="*/ 82 w 123"/>
                <a:gd name="T87" fmla="*/ 53 h 64"/>
                <a:gd name="T88" fmla="*/ 80 w 123"/>
                <a:gd name="T89" fmla="*/ 54 h 64"/>
                <a:gd name="T90" fmla="*/ 81 w 123"/>
                <a:gd name="T91" fmla="*/ 57 h 64"/>
                <a:gd name="T92" fmla="*/ 89 w 123"/>
                <a:gd name="T93" fmla="*/ 59 h 64"/>
                <a:gd name="T94" fmla="*/ 91 w 123"/>
                <a:gd name="T95" fmla="*/ 58 h 64"/>
                <a:gd name="T96" fmla="*/ 90 w 123"/>
                <a:gd name="T97" fmla="*/ 55 h 64"/>
                <a:gd name="T98" fmla="*/ 105 w 123"/>
                <a:gd name="T99" fmla="*/ 58 h 64"/>
                <a:gd name="T100" fmla="*/ 98 w 123"/>
                <a:gd name="T101" fmla="*/ 57 h 64"/>
                <a:gd name="T102" fmla="*/ 95 w 123"/>
                <a:gd name="T103" fmla="*/ 58 h 64"/>
                <a:gd name="T104" fmla="*/ 97 w 123"/>
                <a:gd name="T105" fmla="*/ 61 h 64"/>
                <a:gd name="T106" fmla="*/ 105 w 123"/>
                <a:gd name="T107" fmla="*/ 62 h 64"/>
                <a:gd name="T108" fmla="*/ 107 w 123"/>
                <a:gd name="T109" fmla="*/ 60 h 64"/>
                <a:gd name="T110" fmla="*/ 105 w 123"/>
                <a:gd name="T111" fmla="*/ 58 h 64"/>
                <a:gd name="T112" fmla="*/ 121 w 123"/>
                <a:gd name="T113" fmla="*/ 60 h 64"/>
                <a:gd name="T114" fmla="*/ 113 w 123"/>
                <a:gd name="T115" fmla="*/ 59 h 64"/>
                <a:gd name="T116" fmla="*/ 111 w 123"/>
                <a:gd name="T117" fmla="*/ 61 h 64"/>
                <a:gd name="T118" fmla="*/ 113 w 123"/>
                <a:gd name="T119" fmla="*/ 63 h 64"/>
                <a:gd name="T120" fmla="*/ 121 w 123"/>
                <a:gd name="T121" fmla="*/ 64 h 64"/>
                <a:gd name="T122" fmla="*/ 123 w 123"/>
                <a:gd name="T123" fmla="*/ 62 h 64"/>
                <a:gd name="T124" fmla="*/ 121 w 123"/>
                <a:gd name="T125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3" h="64">
                  <a:moveTo>
                    <a:pt x="9" y="7"/>
                  </a:moveTo>
                  <a:cubicBezTo>
                    <a:pt x="7" y="5"/>
                    <a:pt x="6" y="3"/>
                    <a:pt x="4" y="1"/>
                  </a:cubicBezTo>
                  <a:cubicBezTo>
                    <a:pt x="4" y="0"/>
                    <a:pt x="2" y="0"/>
                    <a:pt x="1" y="0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3" y="5"/>
                    <a:pt x="4" y="7"/>
                    <a:pt x="6" y="9"/>
                  </a:cubicBezTo>
                  <a:cubicBezTo>
                    <a:pt x="7" y="10"/>
                    <a:pt x="8" y="10"/>
                    <a:pt x="9" y="10"/>
                  </a:cubicBezTo>
                  <a:cubicBezTo>
                    <a:pt x="10" y="9"/>
                    <a:pt x="10" y="8"/>
                    <a:pt x="9" y="7"/>
                  </a:cubicBezTo>
                  <a:close/>
                  <a:moveTo>
                    <a:pt x="20" y="18"/>
                  </a:moveTo>
                  <a:cubicBezTo>
                    <a:pt x="18" y="17"/>
                    <a:pt x="16" y="15"/>
                    <a:pt x="15" y="13"/>
                  </a:cubicBezTo>
                  <a:cubicBezTo>
                    <a:pt x="14" y="12"/>
                    <a:pt x="13" y="12"/>
                    <a:pt x="12" y="13"/>
                  </a:cubicBezTo>
                  <a:cubicBezTo>
                    <a:pt x="11" y="13"/>
                    <a:pt x="11" y="15"/>
                    <a:pt x="12" y="15"/>
                  </a:cubicBezTo>
                  <a:cubicBezTo>
                    <a:pt x="14" y="17"/>
                    <a:pt x="16" y="19"/>
                    <a:pt x="18" y="21"/>
                  </a:cubicBezTo>
                  <a:cubicBezTo>
                    <a:pt x="18" y="22"/>
                    <a:pt x="20" y="22"/>
                    <a:pt x="20" y="21"/>
                  </a:cubicBezTo>
                  <a:cubicBezTo>
                    <a:pt x="21" y="20"/>
                    <a:pt x="21" y="19"/>
                    <a:pt x="20" y="18"/>
                  </a:cubicBezTo>
                  <a:close/>
                  <a:moveTo>
                    <a:pt x="32" y="29"/>
                  </a:moveTo>
                  <a:cubicBezTo>
                    <a:pt x="30" y="27"/>
                    <a:pt x="28" y="25"/>
                    <a:pt x="26" y="24"/>
                  </a:cubicBezTo>
                  <a:cubicBezTo>
                    <a:pt x="25" y="23"/>
                    <a:pt x="24" y="23"/>
                    <a:pt x="23" y="24"/>
                  </a:cubicBezTo>
                  <a:cubicBezTo>
                    <a:pt x="23" y="25"/>
                    <a:pt x="23" y="26"/>
                    <a:pt x="24" y="27"/>
                  </a:cubicBezTo>
                  <a:cubicBezTo>
                    <a:pt x="26" y="28"/>
                    <a:pt x="28" y="30"/>
                    <a:pt x="30" y="32"/>
                  </a:cubicBezTo>
                  <a:cubicBezTo>
                    <a:pt x="31" y="32"/>
                    <a:pt x="32" y="32"/>
                    <a:pt x="33" y="31"/>
                  </a:cubicBezTo>
                  <a:cubicBezTo>
                    <a:pt x="33" y="30"/>
                    <a:pt x="33" y="29"/>
                    <a:pt x="32" y="29"/>
                  </a:cubicBezTo>
                  <a:close/>
                  <a:moveTo>
                    <a:pt x="46" y="37"/>
                  </a:moveTo>
                  <a:cubicBezTo>
                    <a:pt x="43" y="36"/>
                    <a:pt x="41" y="35"/>
                    <a:pt x="39" y="33"/>
                  </a:cubicBezTo>
                  <a:cubicBezTo>
                    <a:pt x="38" y="33"/>
                    <a:pt x="37" y="33"/>
                    <a:pt x="36" y="34"/>
                  </a:cubicBezTo>
                  <a:cubicBezTo>
                    <a:pt x="36" y="35"/>
                    <a:pt x="36" y="36"/>
                    <a:pt x="37" y="36"/>
                  </a:cubicBezTo>
                  <a:cubicBezTo>
                    <a:pt x="39" y="38"/>
                    <a:pt x="41" y="39"/>
                    <a:pt x="44" y="41"/>
                  </a:cubicBezTo>
                  <a:cubicBezTo>
                    <a:pt x="45" y="41"/>
                    <a:pt x="46" y="41"/>
                    <a:pt x="46" y="40"/>
                  </a:cubicBezTo>
                  <a:cubicBezTo>
                    <a:pt x="47" y="39"/>
                    <a:pt x="46" y="38"/>
                    <a:pt x="46" y="37"/>
                  </a:cubicBezTo>
                  <a:close/>
                  <a:moveTo>
                    <a:pt x="60" y="45"/>
                  </a:moveTo>
                  <a:cubicBezTo>
                    <a:pt x="57" y="44"/>
                    <a:pt x="55" y="43"/>
                    <a:pt x="53" y="41"/>
                  </a:cubicBezTo>
                  <a:cubicBezTo>
                    <a:pt x="52" y="41"/>
                    <a:pt x="50" y="41"/>
                    <a:pt x="50" y="42"/>
                  </a:cubicBezTo>
                  <a:cubicBezTo>
                    <a:pt x="49" y="43"/>
                    <a:pt x="50" y="44"/>
                    <a:pt x="51" y="45"/>
                  </a:cubicBezTo>
                  <a:cubicBezTo>
                    <a:pt x="53" y="46"/>
                    <a:pt x="56" y="47"/>
                    <a:pt x="58" y="48"/>
                  </a:cubicBezTo>
                  <a:cubicBezTo>
                    <a:pt x="59" y="49"/>
                    <a:pt x="60" y="48"/>
                    <a:pt x="61" y="47"/>
                  </a:cubicBezTo>
                  <a:cubicBezTo>
                    <a:pt x="61" y="46"/>
                    <a:pt x="61" y="45"/>
                    <a:pt x="60" y="45"/>
                  </a:cubicBezTo>
                  <a:close/>
                  <a:moveTo>
                    <a:pt x="74" y="51"/>
                  </a:moveTo>
                  <a:cubicBezTo>
                    <a:pt x="72" y="50"/>
                    <a:pt x="69" y="49"/>
                    <a:pt x="67" y="48"/>
                  </a:cubicBezTo>
                  <a:cubicBezTo>
                    <a:pt x="66" y="48"/>
                    <a:pt x="65" y="48"/>
                    <a:pt x="64" y="49"/>
                  </a:cubicBezTo>
                  <a:cubicBezTo>
                    <a:pt x="64" y="50"/>
                    <a:pt x="65" y="51"/>
                    <a:pt x="66" y="52"/>
                  </a:cubicBezTo>
                  <a:cubicBezTo>
                    <a:pt x="68" y="53"/>
                    <a:pt x="71" y="54"/>
                    <a:pt x="73" y="54"/>
                  </a:cubicBezTo>
                  <a:cubicBezTo>
                    <a:pt x="74" y="55"/>
                    <a:pt x="75" y="54"/>
                    <a:pt x="76" y="53"/>
                  </a:cubicBezTo>
                  <a:cubicBezTo>
                    <a:pt x="76" y="52"/>
                    <a:pt x="75" y="51"/>
                    <a:pt x="74" y="51"/>
                  </a:cubicBezTo>
                  <a:close/>
                  <a:moveTo>
                    <a:pt x="90" y="55"/>
                  </a:moveTo>
                  <a:cubicBezTo>
                    <a:pt x="87" y="55"/>
                    <a:pt x="85" y="54"/>
                    <a:pt x="82" y="53"/>
                  </a:cubicBezTo>
                  <a:cubicBezTo>
                    <a:pt x="81" y="53"/>
                    <a:pt x="80" y="53"/>
                    <a:pt x="80" y="54"/>
                  </a:cubicBezTo>
                  <a:cubicBezTo>
                    <a:pt x="79" y="55"/>
                    <a:pt x="80" y="57"/>
                    <a:pt x="81" y="57"/>
                  </a:cubicBezTo>
                  <a:cubicBezTo>
                    <a:pt x="84" y="58"/>
                    <a:pt x="86" y="58"/>
                    <a:pt x="89" y="59"/>
                  </a:cubicBezTo>
                  <a:cubicBezTo>
                    <a:pt x="90" y="59"/>
                    <a:pt x="91" y="59"/>
                    <a:pt x="91" y="58"/>
                  </a:cubicBezTo>
                  <a:cubicBezTo>
                    <a:pt x="91" y="56"/>
                    <a:pt x="91" y="55"/>
                    <a:pt x="90" y="55"/>
                  </a:cubicBezTo>
                  <a:close/>
                  <a:moveTo>
                    <a:pt x="105" y="58"/>
                  </a:moveTo>
                  <a:cubicBezTo>
                    <a:pt x="103" y="58"/>
                    <a:pt x="100" y="57"/>
                    <a:pt x="98" y="57"/>
                  </a:cubicBezTo>
                  <a:cubicBezTo>
                    <a:pt x="96" y="57"/>
                    <a:pt x="95" y="57"/>
                    <a:pt x="95" y="58"/>
                  </a:cubicBezTo>
                  <a:cubicBezTo>
                    <a:pt x="95" y="59"/>
                    <a:pt x="96" y="60"/>
                    <a:pt x="97" y="61"/>
                  </a:cubicBezTo>
                  <a:cubicBezTo>
                    <a:pt x="100" y="61"/>
                    <a:pt x="102" y="62"/>
                    <a:pt x="105" y="62"/>
                  </a:cubicBezTo>
                  <a:cubicBezTo>
                    <a:pt x="106" y="62"/>
                    <a:pt x="107" y="61"/>
                    <a:pt x="107" y="60"/>
                  </a:cubicBezTo>
                  <a:cubicBezTo>
                    <a:pt x="107" y="59"/>
                    <a:pt x="106" y="58"/>
                    <a:pt x="105" y="58"/>
                  </a:cubicBezTo>
                  <a:close/>
                  <a:moveTo>
                    <a:pt x="121" y="60"/>
                  </a:moveTo>
                  <a:cubicBezTo>
                    <a:pt x="119" y="60"/>
                    <a:pt x="116" y="59"/>
                    <a:pt x="113" y="59"/>
                  </a:cubicBezTo>
                  <a:cubicBezTo>
                    <a:pt x="112" y="59"/>
                    <a:pt x="111" y="60"/>
                    <a:pt x="111" y="61"/>
                  </a:cubicBezTo>
                  <a:cubicBezTo>
                    <a:pt x="111" y="62"/>
                    <a:pt x="112" y="63"/>
                    <a:pt x="113" y="63"/>
                  </a:cubicBezTo>
                  <a:cubicBezTo>
                    <a:pt x="116" y="63"/>
                    <a:pt x="119" y="64"/>
                    <a:pt x="121" y="64"/>
                  </a:cubicBezTo>
                  <a:cubicBezTo>
                    <a:pt x="122" y="64"/>
                    <a:pt x="123" y="63"/>
                    <a:pt x="123" y="62"/>
                  </a:cubicBezTo>
                  <a:cubicBezTo>
                    <a:pt x="123" y="61"/>
                    <a:pt x="122" y="60"/>
                    <a:pt x="121" y="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48" name="Freeform 545"/>
            <p:cNvSpPr/>
            <p:nvPr/>
          </p:nvSpPr>
          <p:spPr bwMode="auto">
            <a:xfrm>
              <a:off x="3460750" y="3754438"/>
              <a:ext cx="20637" cy="23812"/>
            </a:xfrm>
            <a:custGeom>
              <a:avLst/>
              <a:gdLst>
                <a:gd name="T0" fmla="*/ 6 w 7"/>
                <a:gd name="T1" fmla="*/ 4 h 8"/>
                <a:gd name="T2" fmla="*/ 4 w 7"/>
                <a:gd name="T3" fmla="*/ 1 h 8"/>
                <a:gd name="T4" fmla="*/ 2 w 7"/>
                <a:gd name="T5" fmla="*/ 0 h 8"/>
                <a:gd name="T6" fmla="*/ 1 w 7"/>
                <a:gd name="T7" fmla="*/ 2 h 8"/>
                <a:gd name="T8" fmla="*/ 1 w 7"/>
                <a:gd name="T9" fmla="*/ 3 h 8"/>
                <a:gd name="T10" fmla="*/ 0 w 7"/>
                <a:gd name="T11" fmla="*/ 6 h 8"/>
                <a:gd name="T12" fmla="*/ 2 w 7"/>
                <a:gd name="T13" fmla="*/ 8 h 8"/>
                <a:gd name="T14" fmla="*/ 4 w 7"/>
                <a:gd name="T15" fmla="*/ 6 h 8"/>
                <a:gd name="T16" fmla="*/ 5 w 7"/>
                <a:gd name="T17" fmla="*/ 2 h 8"/>
                <a:gd name="T18" fmla="*/ 3 w 7"/>
                <a:gd name="T19" fmla="*/ 2 h 8"/>
                <a:gd name="T20" fmla="*/ 1 w 7"/>
                <a:gd name="T21" fmla="*/ 3 h 8"/>
                <a:gd name="T22" fmla="*/ 3 w 7"/>
                <a:gd name="T23" fmla="*/ 6 h 8"/>
                <a:gd name="T24" fmla="*/ 6 w 7"/>
                <a:gd name="T25" fmla="*/ 7 h 8"/>
                <a:gd name="T26" fmla="*/ 6 w 7"/>
                <a:gd name="T2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" h="8">
                  <a:moveTo>
                    <a:pt x="6" y="4"/>
                  </a:moveTo>
                  <a:cubicBezTo>
                    <a:pt x="6" y="3"/>
                    <a:pt x="5" y="2"/>
                    <a:pt x="4" y="1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1" y="0"/>
                    <a:pt x="1" y="1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4"/>
                    <a:pt x="1" y="5"/>
                    <a:pt x="0" y="6"/>
                  </a:cubicBezTo>
                  <a:cubicBezTo>
                    <a:pt x="0" y="7"/>
                    <a:pt x="1" y="8"/>
                    <a:pt x="2" y="8"/>
                  </a:cubicBezTo>
                  <a:cubicBezTo>
                    <a:pt x="3" y="8"/>
                    <a:pt x="4" y="7"/>
                    <a:pt x="4" y="6"/>
                  </a:cubicBezTo>
                  <a:cubicBezTo>
                    <a:pt x="5" y="4"/>
                    <a:pt x="5" y="2"/>
                    <a:pt x="5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4"/>
                    <a:pt x="2" y="5"/>
                    <a:pt x="3" y="6"/>
                  </a:cubicBezTo>
                  <a:cubicBezTo>
                    <a:pt x="4" y="7"/>
                    <a:pt x="5" y="7"/>
                    <a:pt x="6" y="7"/>
                  </a:cubicBezTo>
                  <a:cubicBezTo>
                    <a:pt x="7" y="6"/>
                    <a:pt x="7" y="5"/>
                    <a:pt x="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49" name="Freeform 546"/>
            <p:cNvSpPr>
              <a:spLocks noEditPoints="1"/>
            </p:cNvSpPr>
            <p:nvPr/>
          </p:nvSpPr>
          <p:spPr bwMode="auto">
            <a:xfrm>
              <a:off x="3084513" y="3790950"/>
              <a:ext cx="388937" cy="419100"/>
            </a:xfrm>
            <a:custGeom>
              <a:avLst/>
              <a:gdLst>
                <a:gd name="T0" fmla="*/ 2 w 130"/>
                <a:gd name="T1" fmla="*/ 137 h 141"/>
                <a:gd name="T2" fmla="*/ 2 w 130"/>
                <a:gd name="T3" fmla="*/ 141 h 141"/>
                <a:gd name="T4" fmla="*/ 12 w 130"/>
                <a:gd name="T5" fmla="*/ 137 h 141"/>
                <a:gd name="T6" fmla="*/ 25 w 130"/>
                <a:gd name="T7" fmla="*/ 131 h 141"/>
                <a:gd name="T8" fmla="*/ 16 w 130"/>
                <a:gd name="T9" fmla="*/ 136 h 141"/>
                <a:gd name="T10" fmla="*/ 26 w 130"/>
                <a:gd name="T11" fmla="*/ 135 h 141"/>
                <a:gd name="T12" fmla="*/ 25 w 130"/>
                <a:gd name="T13" fmla="*/ 131 h 141"/>
                <a:gd name="T14" fmla="*/ 32 w 130"/>
                <a:gd name="T15" fmla="*/ 129 h 141"/>
                <a:gd name="T16" fmla="*/ 33 w 130"/>
                <a:gd name="T17" fmla="*/ 132 h 141"/>
                <a:gd name="T18" fmla="*/ 42 w 130"/>
                <a:gd name="T19" fmla="*/ 127 h 141"/>
                <a:gd name="T20" fmla="*/ 53 w 130"/>
                <a:gd name="T21" fmla="*/ 119 h 141"/>
                <a:gd name="T22" fmla="*/ 46 w 130"/>
                <a:gd name="T23" fmla="*/ 125 h 141"/>
                <a:gd name="T24" fmla="*/ 55 w 130"/>
                <a:gd name="T25" fmla="*/ 122 h 141"/>
                <a:gd name="T26" fmla="*/ 53 w 130"/>
                <a:gd name="T27" fmla="*/ 119 h 141"/>
                <a:gd name="T28" fmla="*/ 66 w 130"/>
                <a:gd name="T29" fmla="*/ 110 h 141"/>
                <a:gd name="T30" fmla="*/ 59 w 130"/>
                <a:gd name="T31" fmla="*/ 117 h 141"/>
                <a:gd name="T32" fmla="*/ 69 w 130"/>
                <a:gd name="T33" fmla="*/ 113 h 141"/>
                <a:gd name="T34" fmla="*/ 66 w 130"/>
                <a:gd name="T35" fmla="*/ 110 h 141"/>
                <a:gd name="T36" fmla="*/ 73 w 130"/>
                <a:gd name="T37" fmla="*/ 105 h 141"/>
                <a:gd name="T38" fmla="*/ 75 w 130"/>
                <a:gd name="T39" fmla="*/ 108 h 141"/>
                <a:gd name="T40" fmla="*/ 81 w 130"/>
                <a:gd name="T41" fmla="*/ 100 h 141"/>
                <a:gd name="T42" fmla="*/ 89 w 130"/>
                <a:gd name="T43" fmla="*/ 88 h 141"/>
                <a:gd name="T44" fmla="*/ 84 w 130"/>
                <a:gd name="T45" fmla="*/ 97 h 141"/>
                <a:gd name="T46" fmla="*/ 92 w 130"/>
                <a:gd name="T47" fmla="*/ 90 h 141"/>
                <a:gd name="T48" fmla="*/ 89 w 130"/>
                <a:gd name="T49" fmla="*/ 88 h 141"/>
                <a:gd name="T50" fmla="*/ 94 w 130"/>
                <a:gd name="T51" fmla="*/ 82 h 141"/>
                <a:gd name="T52" fmla="*/ 97 w 130"/>
                <a:gd name="T53" fmla="*/ 84 h 141"/>
                <a:gd name="T54" fmla="*/ 101 w 130"/>
                <a:gd name="T55" fmla="*/ 75 h 141"/>
                <a:gd name="T56" fmla="*/ 106 w 130"/>
                <a:gd name="T57" fmla="*/ 62 h 141"/>
                <a:gd name="T58" fmla="*/ 103 w 130"/>
                <a:gd name="T59" fmla="*/ 71 h 141"/>
                <a:gd name="T60" fmla="*/ 110 w 130"/>
                <a:gd name="T61" fmla="*/ 63 h 141"/>
                <a:gd name="T62" fmla="*/ 106 w 130"/>
                <a:gd name="T63" fmla="*/ 62 h 141"/>
                <a:gd name="T64" fmla="*/ 110 w 130"/>
                <a:gd name="T65" fmla="*/ 55 h 141"/>
                <a:gd name="T66" fmla="*/ 113 w 130"/>
                <a:gd name="T67" fmla="*/ 56 h 141"/>
                <a:gd name="T68" fmla="*/ 116 w 130"/>
                <a:gd name="T69" fmla="*/ 46 h 141"/>
                <a:gd name="T70" fmla="*/ 118 w 130"/>
                <a:gd name="T71" fmla="*/ 32 h 141"/>
                <a:gd name="T72" fmla="*/ 117 w 130"/>
                <a:gd name="T73" fmla="*/ 42 h 141"/>
                <a:gd name="T74" fmla="*/ 122 w 130"/>
                <a:gd name="T75" fmla="*/ 34 h 141"/>
                <a:gd name="T76" fmla="*/ 118 w 130"/>
                <a:gd name="T77" fmla="*/ 32 h 141"/>
                <a:gd name="T78" fmla="*/ 121 w 130"/>
                <a:gd name="T79" fmla="*/ 25 h 141"/>
                <a:gd name="T80" fmla="*/ 124 w 130"/>
                <a:gd name="T81" fmla="*/ 26 h 141"/>
                <a:gd name="T82" fmla="*/ 125 w 130"/>
                <a:gd name="T83" fmla="*/ 16 h 141"/>
                <a:gd name="T84" fmla="*/ 123 w 130"/>
                <a:gd name="T85" fmla="*/ 17 h 141"/>
                <a:gd name="T86" fmla="*/ 124 w 130"/>
                <a:gd name="T87" fmla="*/ 9 h 141"/>
                <a:gd name="T88" fmla="*/ 128 w 130"/>
                <a:gd name="T89" fmla="*/ 10 h 141"/>
                <a:gd name="T90" fmla="*/ 128 w 130"/>
                <a:gd name="T91" fmla="*/ 0 h 141"/>
                <a:gd name="T92" fmla="*/ 126 w 130"/>
                <a:gd name="T93" fmla="*/ 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0" h="141">
                  <a:moveTo>
                    <a:pt x="9" y="135"/>
                  </a:moveTo>
                  <a:cubicBezTo>
                    <a:pt x="7" y="136"/>
                    <a:pt x="4" y="136"/>
                    <a:pt x="2" y="137"/>
                  </a:cubicBezTo>
                  <a:cubicBezTo>
                    <a:pt x="0" y="137"/>
                    <a:pt x="0" y="138"/>
                    <a:pt x="0" y="139"/>
                  </a:cubicBezTo>
                  <a:cubicBezTo>
                    <a:pt x="0" y="140"/>
                    <a:pt x="1" y="141"/>
                    <a:pt x="2" y="141"/>
                  </a:cubicBezTo>
                  <a:cubicBezTo>
                    <a:pt x="5" y="140"/>
                    <a:pt x="8" y="140"/>
                    <a:pt x="10" y="139"/>
                  </a:cubicBezTo>
                  <a:cubicBezTo>
                    <a:pt x="11" y="139"/>
                    <a:pt x="12" y="138"/>
                    <a:pt x="12" y="137"/>
                  </a:cubicBezTo>
                  <a:cubicBezTo>
                    <a:pt x="11" y="136"/>
                    <a:pt x="10" y="135"/>
                    <a:pt x="9" y="135"/>
                  </a:cubicBezTo>
                  <a:moveTo>
                    <a:pt x="25" y="131"/>
                  </a:moveTo>
                  <a:cubicBezTo>
                    <a:pt x="22" y="132"/>
                    <a:pt x="20" y="133"/>
                    <a:pt x="17" y="134"/>
                  </a:cubicBezTo>
                  <a:cubicBezTo>
                    <a:pt x="16" y="134"/>
                    <a:pt x="15" y="135"/>
                    <a:pt x="16" y="136"/>
                  </a:cubicBezTo>
                  <a:cubicBezTo>
                    <a:pt x="16" y="137"/>
                    <a:pt x="17" y="138"/>
                    <a:pt x="18" y="137"/>
                  </a:cubicBezTo>
                  <a:cubicBezTo>
                    <a:pt x="21" y="137"/>
                    <a:pt x="23" y="136"/>
                    <a:pt x="26" y="135"/>
                  </a:cubicBezTo>
                  <a:cubicBezTo>
                    <a:pt x="27" y="135"/>
                    <a:pt x="27" y="134"/>
                    <a:pt x="27" y="133"/>
                  </a:cubicBezTo>
                  <a:cubicBezTo>
                    <a:pt x="27" y="132"/>
                    <a:pt x="26" y="131"/>
                    <a:pt x="25" y="131"/>
                  </a:cubicBezTo>
                  <a:moveTo>
                    <a:pt x="39" y="126"/>
                  </a:moveTo>
                  <a:cubicBezTo>
                    <a:pt x="37" y="127"/>
                    <a:pt x="34" y="128"/>
                    <a:pt x="32" y="129"/>
                  </a:cubicBezTo>
                  <a:cubicBezTo>
                    <a:pt x="31" y="129"/>
                    <a:pt x="30" y="130"/>
                    <a:pt x="31" y="131"/>
                  </a:cubicBezTo>
                  <a:cubicBezTo>
                    <a:pt x="31" y="132"/>
                    <a:pt x="32" y="133"/>
                    <a:pt x="33" y="132"/>
                  </a:cubicBezTo>
                  <a:cubicBezTo>
                    <a:pt x="36" y="131"/>
                    <a:pt x="38" y="130"/>
                    <a:pt x="41" y="129"/>
                  </a:cubicBezTo>
                  <a:cubicBezTo>
                    <a:pt x="42" y="129"/>
                    <a:pt x="42" y="128"/>
                    <a:pt x="42" y="127"/>
                  </a:cubicBezTo>
                  <a:cubicBezTo>
                    <a:pt x="41" y="126"/>
                    <a:pt x="40" y="125"/>
                    <a:pt x="39" y="126"/>
                  </a:cubicBezTo>
                  <a:moveTo>
                    <a:pt x="53" y="119"/>
                  </a:moveTo>
                  <a:cubicBezTo>
                    <a:pt x="51" y="120"/>
                    <a:pt x="49" y="121"/>
                    <a:pt x="46" y="122"/>
                  </a:cubicBezTo>
                  <a:cubicBezTo>
                    <a:pt x="45" y="123"/>
                    <a:pt x="45" y="124"/>
                    <a:pt x="46" y="125"/>
                  </a:cubicBezTo>
                  <a:cubicBezTo>
                    <a:pt x="46" y="126"/>
                    <a:pt x="47" y="126"/>
                    <a:pt x="48" y="126"/>
                  </a:cubicBezTo>
                  <a:cubicBezTo>
                    <a:pt x="51" y="125"/>
                    <a:pt x="53" y="123"/>
                    <a:pt x="55" y="122"/>
                  </a:cubicBezTo>
                  <a:cubicBezTo>
                    <a:pt x="56" y="121"/>
                    <a:pt x="56" y="120"/>
                    <a:pt x="56" y="119"/>
                  </a:cubicBezTo>
                  <a:cubicBezTo>
                    <a:pt x="55" y="118"/>
                    <a:pt x="54" y="118"/>
                    <a:pt x="53" y="119"/>
                  </a:cubicBezTo>
                  <a:cubicBezTo>
                    <a:pt x="53" y="119"/>
                    <a:pt x="53" y="119"/>
                    <a:pt x="53" y="119"/>
                  </a:cubicBezTo>
                  <a:moveTo>
                    <a:pt x="66" y="110"/>
                  </a:moveTo>
                  <a:cubicBezTo>
                    <a:pt x="64" y="111"/>
                    <a:pt x="62" y="113"/>
                    <a:pt x="60" y="114"/>
                  </a:cubicBezTo>
                  <a:cubicBezTo>
                    <a:pt x="59" y="115"/>
                    <a:pt x="59" y="116"/>
                    <a:pt x="59" y="117"/>
                  </a:cubicBezTo>
                  <a:cubicBezTo>
                    <a:pt x="60" y="118"/>
                    <a:pt x="61" y="118"/>
                    <a:pt x="62" y="118"/>
                  </a:cubicBezTo>
                  <a:cubicBezTo>
                    <a:pt x="64" y="116"/>
                    <a:pt x="67" y="115"/>
                    <a:pt x="69" y="113"/>
                  </a:cubicBezTo>
                  <a:cubicBezTo>
                    <a:pt x="70" y="112"/>
                    <a:pt x="70" y="111"/>
                    <a:pt x="69" y="110"/>
                  </a:cubicBezTo>
                  <a:cubicBezTo>
                    <a:pt x="68" y="109"/>
                    <a:pt x="67" y="109"/>
                    <a:pt x="66" y="110"/>
                  </a:cubicBezTo>
                  <a:moveTo>
                    <a:pt x="78" y="100"/>
                  </a:moveTo>
                  <a:cubicBezTo>
                    <a:pt x="76" y="101"/>
                    <a:pt x="75" y="103"/>
                    <a:pt x="73" y="105"/>
                  </a:cubicBezTo>
                  <a:cubicBezTo>
                    <a:pt x="72" y="106"/>
                    <a:pt x="72" y="107"/>
                    <a:pt x="72" y="108"/>
                  </a:cubicBezTo>
                  <a:cubicBezTo>
                    <a:pt x="73" y="108"/>
                    <a:pt x="74" y="109"/>
                    <a:pt x="75" y="108"/>
                  </a:cubicBezTo>
                  <a:cubicBezTo>
                    <a:pt x="77" y="106"/>
                    <a:pt x="79" y="104"/>
                    <a:pt x="81" y="102"/>
                  </a:cubicBezTo>
                  <a:cubicBezTo>
                    <a:pt x="82" y="102"/>
                    <a:pt x="82" y="100"/>
                    <a:pt x="81" y="100"/>
                  </a:cubicBezTo>
                  <a:cubicBezTo>
                    <a:pt x="80" y="99"/>
                    <a:pt x="79" y="99"/>
                    <a:pt x="78" y="100"/>
                  </a:cubicBezTo>
                  <a:moveTo>
                    <a:pt x="89" y="88"/>
                  </a:moveTo>
                  <a:cubicBezTo>
                    <a:pt x="87" y="90"/>
                    <a:pt x="86" y="92"/>
                    <a:pt x="84" y="94"/>
                  </a:cubicBezTo>
                  <a:cubicBezTo>
                    <a:pt x="83" y="95"/>
                    <a:pt x="83" y="96"/>
                    <a:pt x="84" y="97"/>
                  </a:cubicBezTo>
                  <a:cubicBezTo>
                    <a:pt x="85" y="97"/>
                    <a:pt x="86" y="97"/>
                    <a:pt x="87" y="97"/>
                  </a:cubicBezTo>
                  <a:cubicBezTo>
                    <a:pt x="89" y="95"/>
                    <a:pt x="90" y="93"/>
                    <a:pt x="92" y="90"/>
                  </a:cubicBezTo>
                  <a:cubicBezTo>
                    <a:pt x="93" y="90"/>
                    <a:pt x="93" y="88"/>
                    <a:pt x="92" y="88"/>
                  </a:cubicBezTo>
                  <a:cubicBezTo>
                    <a:pt x="91" y="87"/>
                    <a:pt x="90" y="87"/>
                    <a:pt x="89" y="88"/>
                  </a:cubicBezTo>
                  <a:moveTo>
                    <a:pt x="98" y="75"/>
                  </a:moveTo>
                  <a:cubicBezTo>
                    <a:pt x="97" y="77"/>
                    <a:pt x="95" y="80"/>
                    <a:pt x="94" y="82"/>
                  </a:cubicBezTo>
                  <a:cubicBezTo>
                    <a:pt x="93" y="83"/>
                    <a:pt x="93" y="84"/>
                    <a:pt x="94" y="85"/>
                  </a:cubicBezTo>
                  <a:cubicBezTo>
                    <a:pt x="95" y="85"/>
                    <a:pt x="96" y="85"/>
                    <a:pt x="97" y="84"/>
                  </a:cubicBezTo>
                  <a:cubicBezTo>
                    <a:pt x="99" y="82"/>
                    <a:pt x="100" y="80"/>
                    <a:pt x="102" y="77"/>
                  </a:cubicBezTo>
                  <a:cubicBezTo>
                    <a:pt x="102" y="77"/>
                    <a:pt x="102" y="75"/>
                    <a:pt x="101" y="75"/>
                  </a:cubicBezTo>
                  <a:cubicBezTo>
                    <a:pt x="100" y="74"/>
                    <a:pt x="99" y="74"/>
                    <a:pt x="98" y="75"/>
                  </a:cubicBezTo>
                  <a:moveTo>
                    <a:pt x="106" y="62"/>
                  </a:moveTo>
                  <a:cubicBezTo>
                    <a:pt x="105" y="64"/>
                    <a:pt x="104" y="66"/>
                    <a:pt x="103" y="69"/>
                  </a:cubicBezTo>
                  <a:cubicBezTo>
                    <a:pt x="102" y="70"/>
                    <a:pt x="102" y="71"/>
                    <a:pt x="103" y="71"/>
                  </a:cubicBezTo>
                  <a:cubicBezTo>
                    <a:pt x="104" y="72"/>
                    <a:pt x="105" y="71"/>
                    <a:pt x="106" y="71"/>
                  </a:cubicBezTo>
                  <a:cubicBezTo>
                    <a:pt x="107" y="68"/>
                    <a:pt x="109" y="66"/>
                    <a:pt x="110" y="63"/>
                  </a:cubicBezTo>
                  <a:cubicBezTo>
                    <a:pt x="110" y="63"/>
                    <a:pt x="110" y="61"/>
                    <a:pt x="109" y="61"/>
                  </a:cubicBezTo>
                  <a:cubicBezTo>
                    <a:pt x="108" y="60"/>
                    <a:pt x="107" y="61"/>
                    <a:pt x="106" y="62"/>
                  </a:cubicBezTo>
                  <a:moveTo>
                    <a:pt x="113" y="47"/>
                  </a:moveTo>
                  <a:cubicBezTo>
                    <a:pt x="112" y="50"/>
                    <a:pt x="111" y="52"/>
                    <a:pt x="110" y="55"/>
                  </a:cubicBezTo>
                  <a:cubicBezTo>
                    <a:pt x="109" y="56"/>
                    <a:pt x="110" y="57"/>
                    <a:pt x="111" y="57"/>
                  </a:cubicBezTo>
                  <a:cubicBezTo>
                    <a:pt x="112" y="58"/>
                    <a:pt x="113" y="57"/>
                    <a:pt x="113" y="56"/>
                  </a:cubicBezTo>
                  <a:cubicBezTo>
                    <a:pt x="115" y="54"/>
                    <a:pt x="116" y="51"/>
                    <a:pt x="117" y="49"/>
                  </a:cubicBezTo>
                  <a:cubicBezTo>
                    <a:pt x="117" y="48"/>
                    <a:pt x="117" y="47"/>
                    <a:pt x="116" y="46"/>
                  </a:cubicBezTo>
                  <a:cubicBezTo>
                    <a:pt x="115" y="46"/>
                    <a:pt x="114" y="46"/>
                    <a:pt x="113" y="47"/>
                  </a:cubicBezTo>
                  <a:moveTo>
                    <a:pt x="118" y="32"/>
                  </a:moveTo>
                  <a:cubicBezTo>
                    <a:pt x="118" y="35"/>
                    <a:pt x="117" y="37"/>
                    <a:pt x="116" y="40"/>
                  </a:cubicBezTo>
                  <a:cubicBezTo>
                    <a:pt x="116" y="41"/>
                    <a:pt x="116" y="42"/>
                    <a:pt x="117" y="42"/>
                  </a:cubicBezTo>
                  <a:cubicBezTo>
                    <a:pt x="118" y="43"/>
                    <a:pt x="119" y="42"/>
                    <a:pt x="120" y="41"/>
                  </a:cubicBezTo>
                  <a:cubicBezTo>
                    <a:pt x="121" y="39"/>
                    <a:pt x="121" y="36"/>
                    <a:pt x="122" y="34"/>
                  </a:cubicBezTo>
                  <a:cubicBezTo>
                    <a:pt x="123" y="33"/>
                    <a:pt x="122" y="32"/>
                    <a:pt x="121" y="31"/>
                  </a:cubicBezTo>
                  <a:cubicBezTo>
                    <a:pt x="120" y="31"/>
                    <a:pt x="119" y="31"/>
                    <a:pt x="118" y="32"/>
                  </a:cubicBezTo>
                  <a:moveTo>
                    <a:pt x="123" y="17"/>
                  </a:moveTo>
                  <a:cubicBezTo>
                    <a:pt x="122" y="20"/>
                    <a:pt x="121" y="22"/>
                    <a:pt x="121" y="25"/>
                  </a:cubicBezTo>
                  <a:cubicBezTo>
                    <a:pt x="120" y="26"/>
                    <a:pt x="121" y="27"/>
                    <a:pt x="122" y="27"/>
                  </a:cubicBezTo>
                  <a:cubicBezTo>
                    <a:pt x="123" y="27"/>
                    <a:pt x="124" y="27"/>
                    <a:pt x="124" y="26"/>
                  </a:cubicBezTo>
                  <a:cubicBezTo>
                    <a:pt x="125" y="23"/>
                    <a:pt x="126" y="21"/>
                    <a:pt x="126" y="18"/>
                  </a:cubicBezTo>
                  <a:cubicBezTo>
                    <a:pt x="127" y="17"/>
                    <a:pt x="126" y="16"/>
                    <a:pt x="125" y="16"/>
                  </a:cubicBezTo>
                  <a:cubicBezTo>
                    <a:pt x="124" y="15"/>
                    <a:pt x="123" y="16"/>
                    <a:pt x="123" y="17"/>
                  </a:cubicBezTo>
                  <a:cubicBezTo>
                    <a:pt x="123" y="17"/>
                    <a:pt x="123" y="17"/>
                    <a:pt x="123" y="17"/>
                  </a:cubicBezTo>
                  <a:moveTo>
                    <a:pt x="126" y="2"/>
                  </a:moveTo>
                  <a:cubicBezTo>
                    <a:pt x="125" y="4"/>
                    <a:pt x="125" y="7"/>
                    <a:pt x="124" y="9"/>
                  </a:cubicBezTo>
                  <a:cubicBezTo>
                    <a:pt x="124" y="10"/>
                    <a:pt x="125" y="11"/>
                    <a:pt x="126" y="12"/>
                  </a:cubicBezTo>
                  <a:cubicBezTo>
                    <a:pt x="127" y="12"/>
                    <a:pt x="128" y="11"/>
                    <a:pt x="128" y="10"/>
                  </a:cubicBezTo>
                  <a:cubicBezTo>
                    <a:pt x="129" y="7"/>
                    <a:pt x="129" y="4"/>
                    <a:pt x="129" y="2"/>
                  </a:cubicBezTo>
                  <a:cubicBezTo>
                    <a:pt x="130" y="1"/>
                    <a:pt x="129" y="0"/>
                    <a:pt x="128" y="0"/>
                  </a:cubicBezTo>
                  <a:cubicBezTo>
                    <a:pt x="127" y="0"/>
                    <a:pt x="126" y="0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50" name="Freeform 547"/>
            <p:cNvSpPr/>
            <p:nvPr/>
          </p:nvSpPr>
          <p:spPr bwMode="auto">
            <a:xfrm>
              <a:off x="3043238" y="4202113"/>
              <a:ext cx="30162" cy="23812"/>
            </a:xfrm>
            <a:custGeom>
              <a:avLst/>
              <a:gdLst>
                <a:gd name="T0" fmla="*/ 8 w 10"/>
                <a:gd name="T1" fmla="*/ 0 h 8"/>
                <a:gd name="T2" fmla="*/ 4 w 10"/>
                <a:gd name="T3" fmla="*/ 1 h 8"/>
                <a:gd name="T4" fmla="*/ 2 w 10"/>
                <a:gd name="T5" fmla="*/ 1 h 8"/>
                <a:gd name="T6" fmla="*/ 2 w 10"/>
                <a:gd name="T7" fmla="*/ 2 h 8"/>
                <a:gd name="T8" fmla="*/ 0 w 10"/>
                <a:gd name="T9" fmla="*/ 5 h 8"/>
                <a:gd name="T10" fmla="*/ 1 w 10"/>
                <a:gd name="T11" fmla="*/ 7 h 8"/>
                <a:gd name="T12" fmla="*/ 4 w 10"/>
                <a:gd name="T13" fmla="*/ 7 h 8"/>
                <a:gd name="T14" fmla="*/ 6 w 10"/>
                <a:gd name="T15" fmla="*/ 3 h 8"/>
                <a:gd name="T16" fmla="*/ 4 w 10"/>
                <a:gd name="T17" fmla="*/ 2 h 8"/>
                <a:gd name="T18" fmla="*/ 4 w 10"/>
                <a:gd name="T19" fmla="*/ 4 h 8"/>
                <a:gd name="T20" fmla="*/ 8 w 10"/>
                <a:gd name="T21" fmla="*/ 4 h 8"/>
                <a:gd name="T22" fmla="*/ 10 w 10"/>
                <a:gd name="T23" fmla="*/ 2 h 8"/>
                <a:gd name="T24" fmla="*/ 8 w 10"/>
                <a:gd name="T25" fmla="*/ 0 h 8"/>
                <a:gd name="T26" fmla="*/ 8 w 10"/>
                <a:gd name="T2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8">
                  <a:moveTo>
                    <a:pt x="8" y="0"/>
                  </a:moveTo>
                  <a:cubicBezTo>
                    <a:pt x="6" y="0"/>
                    <a:pt x="5" y="0"/>
                    <a:pt x="4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1" y="3"/>
                    <a:pt x="1" y="4"/>
                    <a:pt x="0" y="5"/>
                  </a:cubicBezTo>
                  <a:cubicBezTo>
                    <a:pt x="0" y="6"/>
                    <a:pt x="0" y="7"/>
                    <a:pt x="1" y="7"/>
                  </a:cubicBezTo>
                  <a:cubicBezTo>
                    <a:pt x="2" y="8"/>
                    <a:pt x="3" y="8"/>
                    <a:pt x="4" y="7"/>
                  </a:cubicBezTo>
                  <a:cubicBezTo>
                    <a:pt x="5" y="5"/>
                    <a:pt x="6" y="3"/>
                    <a:pt x="6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6" y="4"/>
                    <a:pt x="7" y="4"/>
                    <a:pt x="8" y="4"/>
                  </a:cubicBezTo>
                  <a:cubicBezTo>
                    <a:pt x="9" y="4"/>
                    <a:pt x="10" y="3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51" name="Freeform 548"/>
            <p:cNvSpPr>
              <a:spLocks noEditPoints="1"/>
            </p:cNvSpPr>
            <p:nvPr/>
          </p:nvSpPr>
          <p:spPr bwMode="auto">
            <a:xfrm>
              <a:off x="2362200" y="3873500"/>
              <a:ext cx="681037" cy="614362"/>
            </a:xfrm>
            <a:custGeom>
              <a:avLst/>
              <a:gdLst>
                <a:gd name="T0" fmla="*/ 20 w 228"/>
                <a:gd name="T1" fmla="*/ 1 h 206"/>
                <a:gd name="T2" fmla="*/ 14 w 228"/>
                <a:gd name="T3" fmla="*/ 24 h 206"/>
                <a:gd name="T4" fmla="*/ 11 w 228"/>
                <a:gd name="T5" fmla="*/ 22 h 206"/>
                <a:gd name="T6" fmla="*/ 12 w 228"/>
                <a:gd name="T7" fmla="*/ 31 h 206"/>
                <a:gd name="T8" fmla="*/ 8 w 228"/>
                <a:gd name="T9" fmla="*/ 40 h 206"/>
                <a:gd name="T10" fmla="*/ 7 w 228"/>
                <a:gd name="T11" fmla="*/ 44 h 206"/>
                <a:gd name="T12" fmla="*/ 7 w 228"/>
                <a:gd name="T13" fmla="*/ 54 h 206"/>
                <a:gd name="T14" fmla="*/ 2 w 228"/>
                <a:gd name="T15" fmla="*/ 61 h 206"/>
                <a:gd name="T16" fmla="*/ 5 w 228"/>
                <a:gd name="T17" fmla="*/ 69 h 206"/>
                <a:gd name="T18" fmla="*/ 1 w 228"/>
                <a:gd name="T19" fmla="*/ 76 h 206"/>
                <a:gd name="T20" fmla="*/ 4 w 228"/>
                <a:gd name="T21" fmla="*/ 84 h 206"/>
                <a:gd name="T22" fmla="*/ 1 w 228"/>
                <a:gd name="T23" fmla="*/ 92 h 206"/>
                <a:gd name="T24" fmla="*/ 7 w 228"/>
                <a:gd name="T25" fmla="*/ 115 h 206"/>
                <a:gd name="T26" fmla="*/ 3 w 228"/>
                <a:gd name="T27" fmla="*/ 116 h 206"/>
                <a:gd name="T28" fmla="*/ 8 w 228"/>
                <a:gd name="T29" fmla="*/ 122 h 206"/>
                <a:gd name="T30" fmla="*/ 9 w 228"/>
                <a:gd name="T31" fmla="*/ 132 h 206"/>
                <a:gd name="T32" fmla="*/ 10 w 228"/>
                <a:gd name="T33" fmla="*/ 136 h 206"/>
                <a:gd name="T34" fmla="*/ 16 w 228"/>
                <a:gd name="T35" fmla="*/ 144 h 206"/>
                <a:gd name="T36" fmla="*/ 16 w 228"/>
                <a:gd name="T37" fmla="*/ 153 h 206"/>
                <a:gd name="T38" fmla="*/ 33 w 228"/>
                <a:gd name="T39" fmla="*/ 169 h 206"/>
                <a:gd name="T40" fmla="*/ 30 w 228"/>
                <a:gd name="T41" fmla="*/ 172 h 206"/>
                <a:gd name="T42" fmla="*/ 45 w 228"/>
                <a:gd name="T43" fmla="*/ 179 h 206"/>
                <a:gd name="T44" fmla="*/ 36 w 228"/>
                <a:gd name="T45" fmla="*/ 177 h 206"/>
                <a:gd name="T46" fmla="*/ 45 w 228"/>
                <a:gd name="T47" fmla="*/ 179 h 206"/>
                <a:gd name="T48" fmla="*/ 48 w 228"/>
                <a:gd name="T49" fmla="*/ 184 h 206"/>
                <a:gd name="T50" fmla="*/ 57 w 228"/>
                <a:gd name="T51" fmla="*/ 188 h 206"/>
                <a:gd name="T52" fmla="*/ 61 w 228"/>
                <a:gd name="T53" fmla="*/ 192 h 206"/>
                <a:gd name="T54" fmla="*/ 71 w 228"/>
                <a:gd name="T55" fmla="*/ 195 h 206"/>
                <a:gd name="T56" fmla="*/ 76 w 228"/>
                <a:gd name="T57" fmla="*/ 199 h 206"/>
                <a:gd name="T58" fmla="*/ 86 w 228"/>
                <a:gd name="T59" fmla="*/ 199 h 206"/>
                <a:gd name="T60" fmla="*/ 92 w 228"/>
                <a:gd name="T61" fmla="*/ 205 h 206"/>
                <a:gd name="T62" fmla="*/ 101 w 228"/>
                <a:gd name="T63" fmla="*/ 202 h 206"/>
                <a:gd name="T64" fmla="*/ 108 w 228"/>
                <a:gd name="T65" fmla="*/ 206 h 206"/>
                <a:gd name="T66" fmla="*/ 131 w 228"/>
                <a:gd name="T67" fmla="*/ 198 h 206"/>
                <a:gd name="T68" fmla="*/ 132 w 228"/>
                <a:gd name="T69" fmla="*/ 202 h 206"/>
                <a:gd name="T70" fmla="*/ 145 w 228"/>
                <a:gd name="T71" fmla="*/ 193 h 206"/>
                <a:gd name="T72" fmla="*/ 147 w 228"/>
                <a:gd name="T73" fmla="*/ 197 h 206"/>
                <a:gd name="T74" fmla="*/ 152 w 228"/>
                <a:gd name="T75" fmla="*/ 190 h 206"/>
                <a:gd name="T76" fmla="*/ 161 w 228"/>
                <a:gd name="T77" fmla="*/ 187 h 206"/>
                <a:gd name="T78" fmla="*/ 165 w 228"/>
                <a:gd name="T79" fmla="*/ 185 h 206"/>
                <a:gd name="T80" fmla="*/ 172 w 228"/>
                <a:gd name="T81" fmla="*/ 177 h 206"/>
                <a:gd name="T82" fmla="*/ 180 w 228"/>
                <a:gd name="T83" fmla="*/ 176 h 206"/>
                <a:gd name="T84" fmla="*/ 195 w 228"/>
                <a:gd name="T85" fmla="*/ 157 h 206"/>
                <a:gd name="T86" fmla="*/ 197 w 228"/>
                <a:gd name="T87" fmla="*/ 160 h 206"/>
                <a:gd name="T88" fmla="*/ 200 w 228"/>
                <a:gd name="T89" fmla="*/ 151 h 206"/>
                <a:gd name="T90" fmla="*/ 208 w 228"/>
                <a:gd name="T91" fmla="*/ 146 h 206"/>
                <a:gd name="T92" fmla="*/ 210 w 228"/>
                <a:gd name="T93" fmla="*/ 142 h 206"/>
                <a:gd name="T94" fmla="*/ 215 w 228"/>
                <a:gd name="T95" fmla="*/ 134 h 206"/>
                <a:gd name="T96" fmla="*/ 223 w 228"/>
                <a:gd name="T97" fmla="*/ 13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8" h="206">
                  <a:moveTo>
                    <a:pt x="20" y="9"/>
                  </a:moveTo>
                  <a:cubicBezTo>
                    <a:pt x="21" y="7"/>
                    <a:pt x="23" y="5"/>
                    <a:pt x="24" y="3"/>
                  </a:cubicBezTo>
                  <a:cubicBezTo>
                    <a:pt x="24" y="2"/>
                    <a:pt x="24" y="1"/>
                    <a:pt x="23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19" y="3"/>
                    <a:pt x="18" y="5"/>
                    <a:pt x="17" y="8"/>
                  </a:cubicBezTo>
                  <a:cubicBezTo>
                    <a:pt x="16" y="9"/>
                    <a:pt x="17" y="10"/>
                    <a:pt x="18" y="10"/>
                  </a:cubicBezTo>
                  <a:cubicBezTo>
                    <a:pt x="19" y="11"/>
                    <a:pt x="20" y="10"/>
                    <a:pt x="20" y="9"/>
                  </a:cubicBezTo>
                  <a:moveTo>
                    <a:pt x="14" y="24"/>
                  </a:moveTo>
                  <a:cubicBezTo>
                    <a:pt x="15" y="21"/>
                    <a:pt x="16" y="19"/>
                    <a:pt x="17" y="16"/>
                  </a:cubicBezTo>
                  <a:cubicBezTo>
                    <a:pt x="17" y="15"/>
                    <a:pt x="17" y="14"/>
                    <a:pt x="16" y="14"/>
                  </a:cubicBezTo>
                  <a:cubicBezTo>
                    <a:pt x="15" y="14"/>
                    <a:pt x="14" y="14"/>
                    <a:pt x="14" y="15"/>
                  </a:cubicBezTo>
                  <a:cubicBezTo>
                    <a:pt x="13" y="17"/>
                    <a:pt x="12" y="20"/>
                    <a:pt x="11" y="22"/>
                  </a:cubicBezTo>
                  <a:cubicBezTo>
                    <a:pt x="10" y="23"/>
                    <a:pt x="11" y="25"/>
                    <a:pt x="12" y="25"/>
                  </a:cubicBezTo>
                  <a:cubicBezTo>
                    <a:pt x="13" y="25"/>
                    <a:pt x="14" y="25"/>
                    <a:pt x="14" y="24"/>
                  </a:cubicBezTo>
                  <a:moveTo>
                    <a:pt x="10" y="38"/>
                  </a:moveTo>
                  <a:cubicBezTo>
                    <a:pt x="11" y="36"/>
                    <a:pt x="11" y="33"/>
                    <a:pt x="12" y="31"/>
                  </a:cubicBezTo>
                  <a:cubicBezTo>
                    <a:pt x="12" y="30"/>
                    <a:pt x="12" y="29"/>
                    <a:pt x="11" y="29"/>
                  </a:cubicBezTo>
                  <a:cubicBezTo>
                    <a:pt x="10" y="28"/>
                    <a:pt x="9" y="29"/>
                    <a:pt x="8" y="30"/>
                  </a:cubicBezTo>
                  <a:cubicBezTo>
                    <a:pt x="8" y="32"/>
                    <a:pt x="7" y="35"/>
                    <a:pt x="6" y="38"/>
                  </a:cubicBezTo>
                  <a:cubicBezTo>
                    <a:pt x="6" y="39"/>
                    <a:pt x="7" y="40"/>
                    <a:pt x="8" y="40"/>
                  </a:cubicBezTo>
                  <a:cubicBezTo>
                    <a:pt x="9" y="40"/>
                    <a:pt x="10" y="39"/>
                    <a:pt x="10" y="38"/>
                  </a:cubicBezTo>
                  <a:moveTo>
                    <a:pt x="7" y="54"/>
                  </a:moveTo>
                  <a:cubicBezTo>
                    <a:pt x="7" y="51"/>
                    <a:pt x="8" y="48"/>
                    <a:pt x="8" y="46"/>
                  </a:cubicBezTo>
                  <a:cubicBezTo>
                    <a:pt x="9" y="45"/>
                    <a:pt x="8" y="44"/>
                    <a:pt x="7" y="44"/>
                  </a:cubicBezTo>
                  <a:cubicBezTo>
                    <a:pt x="6" y="43"/>
                    <a:pt x="5" y="44"/>
                    <a:pt x="5" y="45"/>
                  </a:cubicBezTo>
                  <a:cubicBezTo>
                    <a:pt x="4" y="48"/>
                    <a:pt x="4" y="50"/>
                    <a:pt x="3" y="53"/>
                  </a:cubicBezTo>
                  <a:cubicBezTo>
                    <a:pt x="3" y="54"/>
                    <a:pt x="4" y="55"/>
                    <a:pt x="5" y="55"/>
                  </a:cubicBezTo>
                  <a:cubicBezTo>
                    <a:pt x="6" y="55"/>
                    <a:pt x="7" y="55"/>
                    <a:pt x="7" y="54"/>
                  </a:cubicBezTo>
                  <a:moveTo>
                    <a:pt x="5" y="69"/>
                  </a:moveTo>
                  <a:cubicBezTo>
                    <a:pt x="5" y="66"/>
                    <a:pt x="6" y="64"/>
                    <a:pt x="6" y="61"/>
                  </a:cubicBezTo>
                  <a:cubicBezTo>
                    <a:pt x="6" y="60"/>
                    <a:pt x="5" y="59"/>
                    <a:pt x="4" y="59"/>
                  </a:cubicBezTo>
                  <a:cubicBezTo>
                    <a:pt x="3" y="59"/>
                    <a:pt x="2" y="60"/>
                    <a:pt x="2" y="61"/>
                  </a:cubicBezTo>
                  <a:cubicBezTo>
                    <a:pt x="2" y="63"/>
                    <a:pt x="1" y="66"/>
                    <a:pt x="1" y="69"/>
                  </a:cubicBezTo>
                  <a:cubicBezTo>
                    <a:pt x="1" y="70"/>
                    <a:pt x="2" y="71"/>
                    <a:pt x="3" y="71"/>
                  </a:cubicBezTo>
                  <a:cubicBezTo>
                    <a:pt x="4" y="71"/>
                    <a:pt x="5" y="70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moveTo>
                    <a:pt x="4" y="84"/>
                  </a:moveTo>
                  <a:cubicBezTo>
                    <a:pt x="4" y="82"/>
                    <a:pt x="4" y="79"/>
                    <a:pt x="5" y="77"/>
                  </a:cubicBezTo>
                  <a:cubicBezTo>
                    <a:pt x="5" y="76"/>
                    <a:pt x="4" y="75"/>
                    <a:pt x="3" y="75"/>
                  </a:cubicBezTo>
                  <a:cubicBezTo>
                    <a:pt x="2" y="75"/>
                    <a:pt x="1" y="75"/>
                    <a:pt x="1" y="76"/>
                  </a:cubicBezTo>
                  <a:cubicBezTo>
                    <a:pt x="1" y="79"/>
                    <a:pt x="0" y="82"/>
                    <a:pt x="0" y="84"/>
                  </a:cubicBezTo>
                  <a:cubicBezTo>
                    <a:pt x="0" y="85"/>
                    <a:pt x="1" y="86"/>
                    <a:pt x="2" y="86"/>
                  </a:cubicBezTo>
                  <a:cubicBezTo>
                    <a:pt x="3" y="86"/>
                    <a:pt x="4" y="85"/>
                    <a:pt x="4" y="84"/>
                  </a:cubicBezTo>
                  <a:cubicBezTo>
                    <a:pt x="4" y="84"/>
                    <a:pt x="4" y="84"/>
                    <a:pt x="4" y="84"/>
                  </a:cubicBezTo>
                  <a:moveTo>
                    <a:pt x="5" y="100"/>
                  </a:moveTo>
                  <a:cubicBezTo>
                    <a:pt x="5" y="97"/>
                    <a:pt x="5" y="95"/>
                    <a:pt x="4" y="92"/>
                  </a:cubicBezTo>
                  <a:cubicBezTo>
                    <a:pt x="4" y="91"/>
                    <a:pt x="3" y="90"/>
                    <a:pt x="2" y="90"/>
                  </a:cubicBezTo>
                  <a:cubicBezTo>
                    <a:pt x="1" y="90"/>
                    <a:pt x="1" y="91"/>
                    <a:pt x="1" y="92"/>
                  </a:cubicBezTo>
                  <a:cubicBezTo>
                    <a:pt x="1" y="95"/>
                    <a:pt x="1" y="97"/>
                    <a:pt x="1" y="100"/>
                  </a:cubicBezTo>
                  <a:cubicBezTo>
                    <a:pt x="1" y="101"/>
                    <a:pt x="2" y="102"/>
                    <a:pt x="3" y="102"/>
                  </a:cubicBezTo>
                  <a:cubicBezTo>
                    <a:pt x="4" y="102"/>
                    <a:pt x="5" y="101"/>
                    <a:pt x="5" y="100"/>
                  </a:cubicBezTo>
                  <a:moveTo>
                    <a:pt x="7" y="115"/>
                  </a:moveTo>
                  <a:cubicBezTo>
                    <a:pt x="6" y="112"/>
                    <a:pt x="6" y="110"/>
                    <a:pt x="6" y="107"/>
                  </a:cubicBezTo>
                  <a:cubicBezTo>
                    <a:pt x="6" y="106"/>
                    <a:pt x="5" y="106"/>
                    <a:pt x="4" y="106"/>
                  </a:cubicBezTo>
                  <a:cubicBezTo>
                    <a:pt x="2" y="106"/>
                    <a:pt x="2" y="107"/>
                    <a:pt x="2" y="108"/>
                  </a:cubicBezTo>
                  <a:cubicBezTo>
                    <a:pt x="2" y="110"/>
                    <a:pt x="3" y="113"/>
                    <a:pt x="3" y="116"/>
                  </a:cubicBezTo>
                  <a:cubicBezTo>
                    <a:pt x="3" y="117"/>
                    <a:pt x="4" y="117"/>
                    <a:pt x="5" y="117"/>
                  </a:cubicBezTo>
                  <a:cubicBezTo>
                    <a:pt x="6" y="117"/>
                    <a:pt x="7" y="116"/>
                    <a:pt x="7" y="115"/>
                  </a:cubicBezTo>
                  <a:moveTo>
                    <a:pt x="11" y="130"/>
                  </a:moveTo>
                  <a:cubicBezTo>
                    <a:pt x="10" y="127"/>
                    <a:pt x="9" y="125"/>
                    <a:pt x="8" y="122"/>
                  </a:cubicBezTo>
                  <a:cubicBezTo>
                    <a:pt x="8" y="121"/>
                    <a:pt x="7" y="121"/>
                    <a:pt x="6" y="121"/>
                  </a:cubicBezTo>
                  <a:cubicBezTo>
                    <a:pt x="5" y="121"/>
                    <a:pt x="4" y="122"/>
                    <a:pt x="5" y="123"/>
                  </a:cubicBezTo>
                  <a:cubicBezTo>
                    <a:pt x="5" y="126"/>
                    <a:pt x="6" y="128"/>
                    <a:pt x="7" y="131"/>
                  </a:cubicBezTo>
                  <a:cubicBezTo>
                    <a:pt x="7" y="132"/>
                    <a:pt x="8" y="133"/>
                    <a:pt x="9" y="132"/>
                  </a:cubicBezTo>
                  <a:cubicBezTo>
                    <a:pt x="10" y="132"/>
                    <a:pt x="11" y="131"/>
                    <a:pt x="11" y="130"/>
                  </a:cubicBezTo>
                  <a:moveTo>
                    <a:pt x="16" y="144"/>
                  </a:moveTo>
                  <a:cubicBezTo>
                    <a:pt x="15" y="142"/>
                    <a:pt x="14" y="140"/>
                    <a:pt x="13" y="137"/>
                  </a:cubicBezTo>
                  <a:cubicBezTo>
                    <a:pt x="13" y="136"/>
                    <a:pt x="11" y="136"/>
                    <a:pt x="10" y="136"/>
                  </a:cubicBezTo>
                  <a:cubicBezTo>
                    <a:pt x="9" y="136"/>
                    <a:pt x="9" y="137"/>
                    <a:pt x="9" y="138"/>
                  </a:cubicBezTo>
                  <a:cubicBezTo>
                    <a:pt x="10" y="141"/>
                    <a:pt x="11" y="143"/>
                    <a:pt x="12" y="146"/>
                  </a:cubicBezTo>
                  <a:cubicBezTo>
                    <a:pt x="13" y="147"/>
                    <a:pt x="14" y="147"/>
                    <a:pt x="15" y="147"/>
                  </a:cubicBezTo>
                  <a:cubicBezTo>
                    <a:pt x="16" y="146"/>
                    <a:pt x="16" y="145"/>
                    <a:pt x="16" y="144"/>
                  </a:cubicBezTo>
                  <a:moveTo>
                    <a:pt x="23" y="157"/>
                  </a:moveTo>
                  <a:cubicBezTo>
                    <a:pt x="22" y="155"/>
                    <a:pt x="21" y="153"/>
                    <a:pt x="19" y="151"/>
                  </a:cubicBezTo>
                  <a:cubicBezTo>
                    <a:pt x="19" y="150"/>
                    <a:pt x="18" y="150"/>
                    <a:pt x="17" y="150"/>
                  </a:cubicBezTo>
                  <a:cubicBezTo>
                    <a:pt x="16" y="151"/>
                    <a:pt x="16" y="152"/>
                    <a:pt x="16" y="153"/>
                  </a:cubicBezTo>
                  <a:cubicBezTo>
                    <a:pt x="17" y="155"/>
                    <a:pt x="19" y="157"/>
                    <a:pt x="20" y="160"/>
                  </a:cubicBezTo>
                  <a:cubicBezTo>
                    <a:pt x="21" y="161"/>
                    <a:pt x="22" y="161"/>
                    <a:pt x="23" y="160"/>
                  </a:cubicBezTo>
                  <a:cubicBezTo>
                    <a:pt x="24" y="160"/>
                    <a:pt x="24" y="158"/>
                    <a:pt x="23" y="157"/>
                  </a:cubicBezTo>
                  <a:moveTo>
                    <a:pt x="33" y="169"/>
                  </a:moveTo>
                  <a:cubicBezTo>
                    <a:pt x="31" y="167"/>
                    <a:pt x="30" y="166"/>
                    <a:pt x="28" y="164"/>
                  </a:cubicBezTo>
                  <a:cubicBezTo>
                    <a:pt x="27" y="163"/>
                    <a:pt x="26" y="163"/>
                    <a:pt x="25" y="163"/>
                  </a:cubicBezTo>
                  <a:cubicBezTo>
                    <a:pt x="24" y="164"/>
                    <a:pt x="24" y="165"/>
                    <a:pt x="25" y="166"/>
                  </a:cubicBezTo>
                  <a:cubicBezTo>
                    <a:pt x="27" y="168"/>
                    <a:pt x="28" y="170"/>
                    <a:pt x="30" y="172"/>
                  </a:cubicBezTo>
                  <a:cubicBezTo>
                    <a:pt x="31" y="173"/>
                    <a:pt x="32" y="173"/>
                    <a:pt x="33" y="172"/>
                  </a:cubicBezTo>
                  <a:cubicBezTo>
                    <a:pt x="34" y="171"/>
                    <a:pt x="34" y="170"/>
                    <a:pt x="33" y="169"/>
                  </a:cubicBezTo>
                  <a:cubicBezTo>
                    <a:pt x="33" y="169"/>
                    <a:pt x="33" y="169"/>
                    <a:pt x="33" y="169"/>
                  </a:cubicBezTo>
                  <a:moveTo>
                    <a:pt x="45" y="179"/>
                  </a:moveTo>
                  <a:cubicBezTo>
                    <a:pt x="43" y="178"/>
                    <a:pt x="42" y="177"/>
                    <a:pt x="40" y="176"/>
                  </a:cubicBezTo>
                  <a:cubicBezTo>
                    <a:pt x="40" y="175"/>
                    <a:pt x="39" y="175"/>
                    <a:pt x="39" y="174"/>
                  </a:cubicBezTo>
                  <a:cubicBezTo>
                    <a:pt x="38" y="174"/>
                    <a:pt x="37" y="174"/>
                    <a:pt x="36" y="175"/>
                  </a:cubicBezTo>
                  <a:cubicBezTo>
                    <a:pt x="35" y="176"/>
                    <a:pt x="35" y="177"/>
                    <a:pt x="36" y="177"/>
                  </a:cubicBezTo>
                  <a:cubicBezTo>
                    <a:pt x="37" y="178"/>
                    <a:pt x="37" y="178"/>
                    <a:pt x="38" y="179"/>
                  </a:cubicBezTo>
                  <a:cubicBezTo>
                    <a:pt x="39" y="180"/>
                    <a:pt x="41" y="181"/>
                    <a:pt x="42" y="182"/>
                  </a:cubicBezTo>
                  <a:cubicBezTo>
                    <a:pt x="43" y="183"/>
                    <a:pt x="44" y="183"/>
                    <a:pt x="45" y="182"/>
                  </a:cubicBezTo>
                  <a:cubicBezTo>
                    <a:pt x="46" y="181"/>
                    <a:pt x="45" y="180"/>
                    <a:pt x="45" y="179"/>
                  </a:cubicBezTo>
                  <a:cubicBezTo>
                    <a:pt x="45" y="179"/>
                    <a:pt x="45" y="179"/>
                    <a:pt x="45" y="179"/>
                  </a:cubicBezTo>
                  <a:moveTo>
                    <a:pt x="57" y="188"/>
                  </a:moveTo>
                  <a:cubicBezTo>
                    <a:pt x="55" y="187"/>
                    <a:pt x="53" y="185"/>
                    <a:pt x="51" y="184"/>
                  </a:cubicBezTo>
                  <a:cubicBezTo>
                    <a:pt x="50" y="183"/>
                    <a:pt x="49" y="183"/>
                    <a:pt x="48" y="184"/>
                  </a:cubicBezTo>
                  <a:cubicBezTo>
                    <a:pt x="48" y="185"/>
                    <a:pt x="48" y="186"/>
                    <a:pt x="49" y="187"/>
                  </a:cubicBezTo>
                  <a:cubicBezTo>
                    <a:pt x="51" y="188"/>
                    <a:pt x="53" y="190"/>
                    <a:pt x="55" y="191"/>
                  </a:cubicBezTo>
                  <a:cubicBezTo>
                    <a:pt x="56" y="192"/>
                    <a:pt x="57" y="191"/>
                    <a:pt x="58" y="190"/>
                  </a:cubicBezTo>
                  <a:cubicBezTo>
                    <a:pt x="59" y="190"/>
                    <a:pt x="58" y="188"/>
                    <a:pt x="57" y="188"/>
                  </a:cubicBezTo>
                  <a:cubicBezTo>
                    <a:pt x="57" y="188"/>
                    <a:pt x="57" y="188"/>
                    <a:pt x="57" y="188"/>
                  </a:cubicBezTo>
                  <a:moveTo>
                    <a:pt x="71" y="195"/>
                  </a:moveTo>
                  <a:cubicBezTo>
                    <a:pt x="69" y="194"/>
                    <a:pt x="66" y="193"/>
                    <a:pt x="64" y="191"/>
                  </a:cubicBezTo>
                  <a:cubicBezTo>
                    <a:pt x="63" y="191"/>
                    <a:pt x="62" y="191"/>
                    <a:pt x="61" y="192"/>
                  </a:cubicBezTo>
                  <a:cubicBezTo>
                    <a:pt x="61" y="193"/>
                    <a:pt x="61" y="194"/>
                    <a:pt x="62" y="195"/>
                  </a:cubicBezTo>
                  <a:cubicBezTo>
                    <a:pt x="65" y="196"/>
                    <a:pt x="67" y="197"/>
                    <a:pt x="70" y="198"/>
                  </a:cubicBezTo>
                  <a:cubicBezTo>
                    <a:pt x="71" y="199"/>
                    <a:pt x="72" y="198"/>
                    <a:pt x="72" y="197"/>
                  </a:cubicBezTo>
                  <a:cubicBezTo>
                    <a:pt x="72" y="196"/>
                    <a:pt x="72" y="195"/>
                    <a:pt x="71" y="195"/>
                  </a:cubicBezTo>
                  <a:cubicBezTo>
                    <a:pt x="71" y="195"/>
                    <a:pt x="71" y="195"/>
                    <a:pt x="71" y="195"/>
                  </a:cubicBezTo>
                  <a:moveTo>
                    <a:pt x="86" y="199"/>
                  </a:moveTo>
                  <a:cubicBezTo>
                    <a:pt x="83" y="199"/>
                    <a:pt x="81" y="198"/>
                    <a:pt x="78" y="197"/>
                  </a:cubicBezTo>
                  <a:cubicBezTo>
                    <a:pt x="77" y="197"/>
                    <a:pt x="76" y="198"/>
                    <a:pt x="76" y="199"/>
                  </a:cubicBezTo>
                  <a:cubicBezTo>
                    <a:pt x="75" y="200"/>
                    <a:pt x="76" y="201"/>
                    <a:pt x="77" y="201"/>
                  </a:cubicBezTo>
                  <a:cubicBezTo>
                    <a:pt x="80" y="202"/>
                    <a:pt x="82" y="203"/>
                    <a:pt x="85" y="203"/>
                  </a:cubicBezTo>
                  <a:cubicBezTo>
                    <a:pt x="86" y="203"/>
                    <a:pt x="87" y="203"/>
                    <a:pt x="87" y="202"/>
                  </a:cubicBezTo>
                  <a:cubicBezTo>
                    <a:pt x="87" y="201"/>
                    <a:pt x="87" y="200"/>
                    <a:pt x="86" y="199"/>
                  </a:cubicBezTo>
                  <a:moveTo>
                    <a:pt x="101" y="202"/>
                  </a:moveTo>
                  <a:cubicBezTo>
                    <a:pt x="98" y="201"/>
                    <a:pt x="96" y="201"/>
                    <a:pt x="93" y="201"/>
                  </a:cubicBezTo>
                  <a:cubicBezTo>
                    <a:pt x="92" y="201"/>
                    <a:pt x="91" y="201"/>
                    <a:pt x="91" y="202"/>
                  </a:cubicBezTo>
                  <a:cubicBezTo>
                    <a:pt x="91" y="204"/>
                    <a:pt x="91" y="205"/>
                    <a:pt x="92" y="205"/>
                  </a:cubicBezTo>
                  <a:cubicBezTo>
                    <a:pt x="95" y="205"/>
                    <a:pt x="98" y="205"/>
                    <a:pt x="100" y="206"/>
                  </a:cubicBezTo>
                  <a:cubicBezTo>
                    <a:pt x="101" y="206"/>
                    <a:pt x="102" y="205"/>
                    <a:pt x="102" y="204"/>
                  </a:cubicBezTo>
                  <a:cubicBezTo>
                    <a:pt x="102" y="203"/>
                    <a:pt x="102" y="202"/>
                    <a:pt x="101" y="202"/>
                  </a:cubicBezTo>
                  <a:cubicBezTo>
                    <a:pt x="101" y="202"/>
                    <a:pt x="101" y="202"/>
                    <a:pt x="101" y="202"/>
                  </a:cubicBezTo>
                  <a:moveTo>
                    <a:pt x="116" y="201"/>
                  </a:moveTo>
                  <a:cubicBezTo>
                    <a:pt x="113" y="202"/>
                    <a:pt x="111" y="202"/>
                    <a:pt x="108" y="202"/>
                  </a:cubicBezTo>
                  <a:cubicBezTo>
                    <a:pt x="107" y="202"/>
                    <a:pt x="106" y="203"/>
                    <a:pt x="106" y="204"/>
                  </a:cubicBezTo>
                  <a:cubicBezTo>
                    <a:pt x="106" y="205"/>
                    <a:pt x="107" y="206"/>
                    <a:pt x="108" y="206"/>
                  </a:cubicBezTo>
                  <a:cubicBezTo>
                    <a:pt x="111" y="206"/>
                    <a:pt x="114" y="205"/>
                    <a:pt x="116" y="205"/>
                  </a:cubicBezTo>
                  <a:cubicBezTo>
                    <a:pt x="117" y="205"/>
                    <a:pt x="118" y="204"/>
                    <a:pt x="118" y="203"/>
                  </a:cubicBezTo>
                  <a:cubicBezTo>
                    <a:pt x="118" y="202"/>
                    <a:pt x="117" y="201"/>
                    <a:pt x="116" y="201"/>
                  </a:cubicBezTo>
                  <a:moveTo>
                    <a:pt x="131" y="198"/>
                  </a:moveTo>
                  <a:cubicBezTo>
                    <a:pt x="128" y="199"/>
                    <a:pt x="126" y="200"/>
                    <a:pt x="123" y="200"/>
                  </a:cubicBezTo>
                  <a:cubicBezTo>
                    <a:pt x="122" y="200"/>
                    <a:pt x="122" y="201"/>
                    <a:pt x="122" y="202"/>
                  </a:cubicBezTo>
                  <a:cubicBezTo>
                    <a:pt x="122" y="203"/>
                    <a:pt x="123" y="204"/>
                    <a:pt x="124" y="204"/>
                  </a:cubicBezTo>
                  <a:cubicBezTo>
                    <a:pt x="127" y="203"/>
                    <a:pt x="129" y="203"/>
                    <a:pt x="132" y="202"/>
                  </a:cubicBezTo>
                  <a:cubicBezTo>
                    <a:pt x="133" y="202"/>
                    <a:pt x="133" y="201"/>
                    <a:pt x="133" y="200"/>
                  </a:cubicBezTo>
                  <a:cubicBezTo>
                    <a:pt x="133" y="199"/>
                    <a:pt x="132" y="198"/>
                    <a:pt x="131" y="198"/>
                  </a:cubicBezTo>
                  <a:cubicBezTo>
                    <a:pt x="131" y="198"/>
                    <a:pt x="131" y="198"/>
                    <a:pt x="131" y="198"/>
                  </a:cubicBezTo>
                  <a:moveTo>
                    <a:pt x="145" y="193"/>
                  </a:moveTo>
                  <a:cubicBezTo>
                    <a:pt x="143" y="194"/>
                    <a:pt x="140" y="195"/>
                    <a:pt x="138" y="196"/>
                  </a:cubicBezTo>
                  <a:cubicBezTo>
                    <a:pt x="137" y="196"/>
                    <a:pt x="136" y="197"/>
                    <a:pt x="137" y="198"/>
                  </a:cubicBezTo>
                  <a:cubicBezTo>
                    <a:pt x="137" y="199"/>
                    <a:pt x="138" y="200"/>
                    <a:pt x="139" y="200"/>
                  </a:cubicBezTo>
                  <a:cubicBezTo>
                    <a:pt x="142" y="199"/>
                    <a:pt x="144" y="198"/>
                    <a:pt x="147" y="197"/>
                  </a:cubicBezTo>
                  <a:cubicBezTo>
                    <a:pt x="148" y="196"/>
                    <a:pt x="148" y="195"/>
                    <a:pt x="148" y="194"/>
                  </a:cubicBezTo>
                  <a:cubicBezTo>
                    <a:pt x="147" y="193"/>
                    <a:pt x="146" y="193"/>
                    <a:pt x="145" y="193"/>
                  </a:cubicBezTo>
                  <a:moveTo>
                    <a:pt x="159" y="186"/>
                  </a:moveTo>
                  <a:cubicBezTo>
                    <a:pt x="157" y="187"/>
                    <a:pt x="154" y="189"/>
                    <a:pt x="152" y="190"/>
                  </a:cubicBezTo>
                  <a:cubicBezTo>
                    <a:pt x="151" y="190"/>
                    <a:pt x="151" y="191"/>
                    <a:pt x="151" y="192"/>
                  </a:cubicBezTo>
                  <a:cubicBezTo>
                    <a:pt x="152" y="193"/>
                    <a:pt x="153" y="194"/>
                    <a:pt x="154" y="193"/>
                  </a:cubicBezTo>
                  <a:cubicBezTo>
                    <a:pt x="156" y="192"/>
                    <a:pt x="158" y="191"/>
                    <a:pt x="161" y="189"/>
                  </a:cubicBezTo>
                  <a:cubicBezTo>
                    <a:pt x="162" y="189"/>
                    <a:pt x="162" y="188"/>
                    <a:pt x="161" y="187"/>
                  </a:cubicBezTo>
                  <a:cubicBezTo>
                    <a:pt x="161" y="186"/>
                    <a:pt x="160" y="185"/>
                    <a:pt x="159" y="186"/>
                  </a:cubicBezTo>
                  <a:moveTo>
                    <a:pt x="172" y="177"/>
                  </a:moveTo>
                  <a:cubicBezTo>
                    <a:pt x="169" y="179"/>
                    <a:pt x="167" y="180"/>
                    <a:pt x="165" y="182"/>
                  </a:cubicBezTo>
                  <a:cubicBezTo>
                    <a:pt x="164" y="182"/>
                    <a:pt x="164" y="184"/>
                    <a:pt x="165" y="185"/>
                  </a:cubicBezTo>
                  <a:cubicBezTo>
                    <a:pt x="165" y="185"/>
                    <a:pt x="166" y="186"/>
                    <a:pt x="167" y="185"/>
                  </a:cubicBezTo>
                  <a:cubicBezTo>
                    <a:pt x="170" y="184"/>
                    <a:pt x="172" y="182"/>
                    <a:pt x="174" y="181"/>
                  </a:cubicBezTo>
                  <a:cubicBezTo>
                    <a:pt x="175" y="180"/>
                    <a:pt x="175" y="179"/>
                    <a:pt x="174" y="178"/>
                  </a:cubicBezTo>
                  <a:cubicBezTo>
                    <a:pt x="174" y="177"/>
                    <a:pt x="172" y="177"/>
                    <a:pt x="172" y="177"/>
                  </a:cubicBezTo>
                  <a:moveTo>
                    <a:pt x="183" y="168"/>
                  </a:moveTo>
                  <a:cubicBezTo>
                    <a:pt x="182" y="169"/>
                    <a:pt x="180" y="171"/>
                    <a:pt x="178" y="173"/>
                  </a:cubicBezTo>
                  <a:cubicBezTo>
                    <a:pt x="177" y="173"/>
                    <a:pt x="177" y="175"/>
                    <a:pt x="177" y="175"/>
                  </a:cubicBezTo>
                  <a:cubicBezTo>
                    <a:pt x="178" y="176"/>
                    <a:pt x="179" y="176"/>
                    <a:pt x="180" y="176"/>
                  </a:cubicBezTo>
                  <a:cubicBezTo>
                    <a:pt x="182" y="174"/>
                    <a:pt x="184" y="172"/>
                    <a:pt x="186" y="171"/>
                  </a:cubicBezTo>
                  <a:cubicBezTo>
                    <a:pt x="187" y="170"/>
                    <a:pt x="187" y="169"/>
                    <a:pt x="186" y="168"/>
                  </a:cubicBezTo>
                  <a:cubicBezTo>
                    <a:pt x="186" y="167"/>
                    <a:pt x="184" y="167"/>
                    <a:pt x="183" y="168"/>
                  </a:cubicBezTo>
                  <a:moveTo>
                    <a:pt x="195" y="157"/>
                  </a:moveTo>
                  <a:cubicBezTo>
                    <a:pt x="193" y="159"/>
                    <a:pt x="191" y="161"/>
                    <a:pt x="189" y="162"/>
                  </a:cubicBezTo>
                  <a:cubicBezTo>
                    <a:pt x="188" y="163"/>
                    <a:pt x="188" y="164"/>
                    <a:pt x="189" y="165"/>
                  </a:cubicBezTo>
                  <a:cubicBezTo>
                    <a:pt x="190" y="166"/>
                    <a:pt x="191" y="166"/>
                    <a:pt x="192" y="165"/>
                  </a:cubicBezTo>
                  <a:cubicBezTo>
                    <a:pt x="194" y="163"/>
                    <a:pt x="196" y="162"/>
                    <a:pt x="197" y="160"/>
                  </a:cubicBezTo>
                  <a:cubicBezTo>
                    <a:pt x="198" y="159"/>
                    <a:pt x="198" y="158"/>
                    <a:pt x="197" y="157"/>
                  </a:cubicBezTo>
                  <a:cubicBezTo>
                    <a:pt x="197" y="156"/>
                    <a:pt x="195" y="156"/>
                    <a:pt x="195" y="157"/>
                  </a:cubicBezTo>
                  <a:moveTo>
                    <a:pt x="205" y="146"/>
                  </a:moveTo>
                  <a:cubicBezTo>
                    <a:pt x="204" y="148"/>
                    <a:pt x="202" y="150"/>
                    <a:pt x="200" y="151"/>
                  </a:cubicBezTo>
                  <a:cubicBezTo>
                    <a:pt x="199" y="152"/>
                    <a:pt x="199" y="153"/>
                    <a:pt x="200" y="154"/>
                  </a:cubicBezTo>
                  <a:cubicBezTo>
                    <a:pt x="201" y="155"/>
                    <a:pt x="202" y="155"/>
                    <a:pt x="203" y="154"/>
                  </a:cubicBezTo>
                  <a:cubicBezTo>
                    <a:pt x="205" y="152"/>
                    <a:pt x="206" y="150"/>
                    <a:pt x="208" y="148"/>
                  </a:cubicBezTo>
                  <a:cubicBezTo>
                    <a:pt x="209" y="147"/>
                    <a:pt x="209" y="146"/>
                    <a:pt x="208" y="146"/>
                  </a:cubicBezTo>
                  <a:cubicBezTo>
                    <a:pt x="207" y="145"/>
                    <a:pt x="206" y="145"/>
                    <a:pt x="205" y="146"/>
                  </a:cubicBezTo>
                  <a:moveTo>
                    <a:pt x="215" y="134"/>
                  </a:moveTo>
                  <a:cubicBezTo>
                    <a:pt x="214" y="136"/>
                    <a:pt x="212" y="138"/>
                    <a:pt x="210" y="140"/>
                  </a:cubicBezTo>
                  <a:cubicBezTo>
                    <a:pt x="210" y="141"/>
                    <a:pt x="210" y="142"/>
                    <a:pt x="210" y="142"/>
                  </a:cubicBezTo>
                  <a:cubicBezTo>
                    <a:pt x="211" y="143"/>
                    <a:pt x="213" y="143"/>
                    <a:pt x="213" y="142"/>
                  </a:cubicBezTo>
                  <a:cubicBezTo>
                    <a:pt x="215" y="140"/>
                    <a:pt x="217" y="138"/>
                    <a:pt x="218" y="136"/>
                  </a:cubicBezTo>
                  <a:cubicBezTo>
                    <a:pt x="219" y="135"/>
                    <a:pt x="219" y="134"/>
                    <a:pt x="218" y="133"/>
                  </a:cubicBezTo>
                  <a:cubicBezTo>
                    <a:pt x="217" y="133"/>
                    <a:pt x="216" y="133"/>
                    <a:pt x="215" y="134"/>
                  </a:cubicBezTo>
                  <a:moveTo>
                    <a:pt x="224" y="121"/>
                  </a:moveTo>
                  <a:cubicBezTo>
                    <a:pt x="223" y="123"/>
                    <a:pt x="221" y="125"/>
                    <a:pt x="220" y="127"/>
                  </a:cubicBezTo>
                  <a:cubicBezTo>
                    <a:pt x="219" y="128"/>
                    <a:pt x="219" y="130"/>
                    <a:pt x="220" y="130"/>
                  </a:cubicBezTo>
                  <a:cubicBezTo>
                    <a:pt x="221" y="131"/>
                    <a:pt x="222" y="131"/>
                    <a:pt x="223" y="130"/>
                  </a:cubicBezTo>
                  <a:cubicBezTo>
                    <a:pt x="224" y="127"/>
                    <a:pt x="226" y="125"/>
                    <a:pt x="227" y="123"/>
                  </a:cubicBezTo>
                  <a:cubicBezTo>
                    <a:pt x="228" y="122"/>
                    <a:pt x="228" y="121"/>
                    <a:pt x="227" y="121"/>
                  </a:cubicBezTo>
                  <a:cubicBezTo>
                    <a:pt x="226" y="120"/>
                    <a:pt x="225" y="120"/>
                    <a:pt x="224" y="12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52" name="Freeform 549"/>
            <p:cNvSpPr/>
            <p:nvPr/>
          </p:nvSpPr>
          <p:spPr bwMode="auto">
            <a:xfrm>
              <a:off x="2433638" y="3843338"/>
              <a:ext cx="20637" cy="22225"/>
            </a:xfrm>
            <a:custGeom>
              <a:avLst/>
              <a:gdLst>
                <a:gd name="T0" fmla="*/ 4 w 7"/>
                <a:gd name="T1" fmla="*/ 6 h 7"/>
                <a:gd name="T2" fmla="*/ 7 w 7"/>
                <a:gd name="T3" fmla="*/ 4 h 7"/>
                <a:gd name="T4" fmla="*/ 6 w 7"/>
                <a:gd name="T5" fmla="*/ 1 h 7"/>
                <a:gd name="T6" fmla="*/ 4 w 7"/>
                <a:gd name="T7" fmla="*/ 1 h 7"/>
                <a:gd name="T8" fmla="*/ 1 w 7"/>
                <a:gd name="T9" fmla="*/ 4 h 7"/>
                <a:gd name="T10" fmla="*/ 1 w 7"/>
                <a:gd name="T11" fmla="*/ 7 h 7"/>
                <a:gd name="T12" fmla="*/ 4 w 7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5" y="5"/>
                    <a:pt x="6" y="4"/>
                    <a:pt x="7" y="4"/>
                  </a:cubicBezTo>
                  <a:cubicBezTo>
                    <a:pt x="7" y="3"/>
                    <a:pt x="7" y="2"/>
                    <a:pt x="6" y="1"/>
                  </a:cubicBezTo>
                  <a:cubicBezTo>
                    <a:pt x="6" y="0"/>
                    <a:pt x="4" y="0"/>
                    <a:pt x="4" y="1"/>
                  </a:cubicBezTo>
                  <a:cubicBezTo>
                    <a:pt x="3" y="2"/>
                    <a:pt x="2" y="3"/>
                    <a:pt x="1" y="4"/>
                  </a:cubicBezTo>
                  <a:cubicBezTo>
                    <a:pt x="0" y="5"/>
                    <a:pt x="1" y="6"/>
                    <a:pt x="1" y="7"/>
                  </a:cubicBezTo>
                  <a:cubicBezTo>
                    <a:pt x="2" y="7"/>
                    <a:pt x="3" y="7"/>
                    <a:pt x="4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53" name="Freeform 550"/>
            <p:cNvSpPr>
              <a:spLocks noEditPoints="1"/>
            </p:cNvSpPr>
            <p:nvPr/>
          </p:nvSpPr>
          <p:spPr bwMode="auto">
            <a:xfrm>
              <a:off x="2579688" y="3265488"/>
              <a:ext cx="881062" cy="1752600"/>
            </a:xfrm>
            <a:custGeom>
              <a:avLst/>
              <a:gdLst>
                <a:gd name="T0" fmla="*/ 119 w 295"/>
                <a:gd name="T1" fmla="*/ 532 h 588"/>
                <a:gd name="T2" fmla="*/ 88 w 295"/>
                <a:gd name="T3" fmla="*/ 356 h 588"/>
                <a:gd name="T4" fmla="*/ 232 w 295"/>
                <a:gd name="T5" fmla="*/ 233 h 588"/>
                <a:gd name="T6" fmla="*/ 233 w 295"/>
                <a:gd name="T7" fmla="*/ 191 h 588"/>
                <a:gd name="T8" fmla="*/ 48 w 295"/>
                <a:gd name="T9" fmla="*/ 159 h 588"/>
                <a:gd name="T10" fmla="*/ 48 w 295"/>
                <a:gd name="T11" fmla="*/ 159 h 588"/>
                <a:gd name="T12" fmla="*/ 15 w 295"/>
                <a:gd name="T13" fmla="*/ 126 h 588"/>
                <a:gd name="T14" fmla="*/ 15 w 295"/>
                <a:gd name="T15" fmla="*/ 113 h 588"/>
                <a:gd name="T16" fmla="*/ 19 w 295"/>
                <a:gd name="T17" fmla="*/ 124 h 588"/>
                <a:gd name="T18" fmla="*/ 149 w 295"/>
                <a:gd name="T19" fmla="*/ 90 h 588"/>
                <a:gd name="T20" fmla="*/ 127 w 295"/>
                <a:gd name="T21" fmla="*/ 355 h 588"/>
                <a:gd name="T22" fmla="*/ 147 w 295"/>
                <a:gd name="T23" fmla="*/ 334 h 588"/>
                <a:gd name="T24" fmla="*/ 157 w 295"/>
                <a:gd name="T25" fmla="*/ 316 h 588"/>
                <a:gd name="T26" fmla="*/ 194 w 295"/>
                <a:gd name="T27" fmla="*/ 307 h 588"/>
                <a:gd name="T28" fmla="*/ 103 w 295"/>
                <a:gd name="T29" fmla="*/ 237 h 588"/>
                <a:gd name="T30" fmla="*/ 97 w 295"/>
                <a:gd name="T31" fmla="*/ 230 h 588"/>
                <a:gd name="T32" fmla="*/ 37 w 295"/>
                <a:gd name="T33" fmla="*/ 194 h 588"/>
                <a:gd name="T34" fmla="*/ 24 w 295"/>
                <a:gd name="T35" fmla="*/ 192 h 588"/>
                <a:gd name="T36" fmla="*/ 206 w 295"/>
                <a:gd name="T37" fmla="*/ 192 h 588"/>
                <a:gd name="T38" fmla="*/ 202 w 295"/>
                <a:gd name="T39" fmla="*/ 199 h 588"/>
                <a:gd name="T40" fmla="*/ 28 w 295"/>
                <a:gd name="T41" fmla="*/ 149 h 588"/>
                <a:gd name="T42" fmla="*/ 115 w 295"/>
                <a:gd name="T43" fmla="*/ 73 h 588"/>
                <a:gd name="T44" fmla="*/ 147 w 295"/>
                <a:gd name="T45" fmla="*/ 80 h 588"/>
                <a:gd name="T46" fmla="*/ 151 w 295"/>
                <a:gd name="T47" fmla="*/ 101 h 588"/>
                <a:gd name="T48" fmla="*/ 146 w 295"/>
                <a:gd name="T49" fmla="*/ 127 h 588"/>
                <a:gd name="T50" fmla="*/ 153 w 295"/>
                <a:gd name="T51" fmla="*/ 145 h 588"/>
                <a:gd name="T52" fmla="*/ 116 w 295"/>
                <a:gd name="T53" fmla="*/ 195 h 588"/>
                <a:gd name="T54" fmla="*/ 84 w 295"/>
                <a:gd name="T55" fmla="*/ 150 h 588"/>
                <a:gd name="T56" fmla="*/ 49 w 295"/>
                <a:gd name="T57" fmla="*/ 107 h 588"/>
                <a:gd name="T58" fmla="*/ 93 w 295"/>
                <a:gd name="T59" fmla="*/ 80 h 588"/>
                <a:gd name="T60" fmla="*/ 18 w 295"/>
                <a:gd name="T61" fmla="*/ 99 h 588"/>
                <a:gd name="T62" fmla="*/ 54 w 295"/>
                <a:gd name="T63" fmla="*/ 91 h 588"/>
                <a:gd name="T64" fmla="*/ 34 w 295"/>
                <a:gd name="T65" fmla="*/ 116 h 588"/>
                <a:gd name="T66" fmla="*/ 21 w 295"/>
                <a:gd name="T67" fmla="*/ 135 h 588"/>
                <a:gd name="T68" fmla="*/ 22 w 295"/>
                <a:gd name="T69" fmla="*/ 162 h 588"/>
                <a:gd name="T70" fmla="*/ 47 w 295"/>
                <a:gd name="T71" fmla="*/ 157 h 588"/>
                <a:gd name="T72" fmla="*/ 59 w 295"/>
                <a:gd name="T73" fmla="*/ 162 h 588"/>
                <a:gd name="T74" fmla="*/ 69 w 295"/>
                <a:gd name="T75" fmla="*/ 191 h 588"/>
                <a:gd name="T76" fmla="*/ 56 w 295"/>
                <a:gd name="T77" fmla="*/ 181 h 588"/>
                <a:gd name="T78" fmla="*/ 36 w 295"/>
                <a:gd name="T79" fmla="*/ 166 h 588"/>
                <a:gd name="T80" fmla="*/ 23 w 295"/>
                <a:gd name="T81" fmla="*/ 175 h 588"/>
                <a:gd name="T82" fmla="*/ 22 w 295"/>
                <a:gd name="T83" fmla="*/ 191 h 588"/>
                <a:gd name="T84" fmla="*/ 48 w 295"/>
                <a:gd name="T85" fmla="*/ 233 h 588"/>
                <a:gd name="T86" fmla="*/ 57 w 295"/>
                <a:gd name="T87" fmla="*/ 200 h 588"/>
                <a:gd name="T88" fmla="*/ 92 w 295"/>
                <a:gd name="T89" fmla="*/ 220 h 588"/>
                <a:gd name="T90" fmla="*/ 73 w 295"/>
                <a:gd name="T91" fmla="*/ 245 h 588"/>
                <a:gd name="T92" fmla="*/ 83 w 295"/>
                <a:gd name="T93" fmla="*/ 254 h 588"/>
                <a:gd name="T94" fmla="*/ 50 w 295"/>
                <a:gd name="T95" fmla="*/ 310 h 588"/>
                <a:gd name="T96" fmla="*/ 78 w 295"/>
                <a:gd name="T97" fmla="*/ 364 h 588"/>
                <a:gd name="T98" fmla="*/ 107 w 295"/>
                <a:gd name="T99" fmla="*/ 351 h 588"/>
                <a:gd name="T100" fmla="*/ 157 w 295"/>
                <a:gd name="T101" fmla="*/ 377 h 588"/>
                <a:gd name="T102" fmla="*/ 142 w 295"/>
                <a:gd name="T103" fmla="*/ 471 h 588"/>
                <a:gd name="T104" fmla="*/ 129 w 295"/>
                <a:gd name="T105" fmla="*/ 512 h 588"/>
                <a:gd name="T106" fmla="*/ 117 w 295"/>
                <a:gd name="T107" fmla="*/ 533 h 588"/>
                <a:gd name="T108" fmla="*/ 113 w 295"/>
                <a:gd name="T109" fmla="*/ 509 h 588"/>
                <a:gd name="T110" fmla="*/ 73 w 295"/>
                <a:gd name="T111" fmla="*/ 364 h 588"/>
                <a:gd name="T112" fmla="*/ 260 w 295"/>
                <a:gd name="T113" fmla="*/ 353 h 588"/>
                <a:gd name="T114" fmla="*/ 199 w 295"/>
                <a:gd name="T115" fmla="*/ 313 h 588"/>
                <a:gd name="T116" fmla="*/ 203 w 295"/>
                <a:gd name="T117" fmla="*/ 236 h 588"/>
                <a:gd name="T118" fmla="*/ 215 w 295"/>
                <a:gd name="T119" fmla="*/ 214 h 588"/>
                <a:gd name="T120" fmla="*/ 223 w 295"/>
                <a:gd name="T121" fmla="*/ 15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5" h="588">
                  <a:moveTo>
                    <a:pt x="120" y="537"/>
                  </a:moveTo>
                  <a:cubicBezTo>
                    <a:pt x="120" y="537"/>
                    <a:pt x="120" y="537"/>
                    <a:pt x="120" y="537"/>
                  </a:cubicBezTo>
                  <a:cubicBezTo>
                    <a:pt x="120" y="537"/>
                    <a:pt x="120" y="537"/>
                    <a:pt x="120" y="537"/>
                  </a:cubicBezTo>
                  <a:moveTo>
                    <a:pt x="125" y="536"/>
                  </a:moveTo>
                  <a:cubicBezTo>
                    <a:pt x="125" y="536"/>
                    <a:pt x="125" y="536"/>
                    <a:pt x="125" y="537"/>
                  </a:cubicBezTo>
                  <a:cubicBezTo>
                    <a:pt x="125" y="536"/>
                    <a:pt x="125" y="536"/>
                    <a:pt x="125" y="536"/>
                  </a:cubicBezTo>
                  <a:moveTo>
                    <a:pt x="121" y="533"/>
                  </a:moveTo>
                  <a:cubicBezTo>
                    <a:pt x="121" y="533"/>
                    <a:pt x="120" y="534"/>
                    <a:pt x="120" y="534"/>
                  </a:cubicBezTo>
                  <a:cubicBezTo>
                    <a:pt x="120" y="534"/>
                    <a:pt x="120" y="535"/>
                    <a:pt x="120" y="535"/>
                  </a:cubicBezTo>
                  <a:cubicBezTo>
                    <a:pt x="120" y="535"/>
                    <a:pt x="120" y="534"/>
                    <a:pt x="121" y="534"/>
                  </a:cubicBezTo>
                  <a:cubicBezTo>
                    <a:pt x="121" y="534"/>
                    <a:pt x="121" y="533"/>
                    <a:pt x="121" y="533"/>
                  </a:cubicBezTo>
                  <a:moveTo>
                    <a:pt x="127" y="532"/>
                  </a:moveTo>
                  <a:cubicBezTo>
                    <a:pt x="127" y="532"/>
                    <a:pt x="127" y="532"/>
                    <a:pt x="127" y="532"/>
                  </a:cubicBezTo>
                  <a:cubicBezTo>
                    <a:pt x="127" y="532"/>
                    <a:pt x="127" y="532"/>
                    <a:pt x="127" y="532"/>
                  </a:cubicBezTo>
                  <a:cubicBezTo>
                    <a:pt x="128" y="532"/>
                    <a:pt x="128" y="532"/>
                    <a:pt x="127" y="532"/>
                  </a:cubicBezTo>
                  <a:cubicBezTo>
                    <a:pt x="127" y="532"/>
                    <a:pt x="127" y="532"/>
                    <a:pt x="127" y="532"/>
                  </a:cubicBezTo>
                  <a:moveTo>
                    <a:pt x="119" y="532"/>
                  </a:moveTo>
                  <a:cubicBezTo>
                    <a:pt x="119" y="532"/>
                    <a:pt x="119" y="532"/>
                    <a:pt x="119" y="532"/>
                  </a:cubicBezTo>
                  <a:cubicBezTo>
                    <a:pt x="119" y="532"/>
                    <a:pt x="119" y="532"/>
                    <a:pt x="119" y="532"/>
                  </a:cubicBezTo>
                  <a:moveTo>
                    <a:pt x="152" y="457"/>
                  </a:move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moveTo>
                    <a:pt x="152" y="456"/>
                  </a:moveTo>
                  <a:cubicBezTo>
                    <a:pt x="152" y="456"/>
                    <a:pt x="151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6"/>
                  </a:cubicBezTo>
                  <a:moveTo>
                    <a:pt x="142" y="376"/>
                  </a:moveTo>
                  <a:cubicBezTo>
                    <a:pt x="142" y="376"/>
                    <a:pt x="142" y="377"/>
                    <a:pt x="142" y="377"/>
                  </a:cubicBezTo>
                  <a:cubicBezTo>
                    <a:pt x="142" y="376"/>
                    <a:pt x="142" y="376"/>
                    <a:pt x="142" y="376"/>
                  </a:cubicBezTo>
                  <a:moveTo>
                    <a:pt x="88" y="356"/>
                  </a:moveTo>
                  <a:cubicBezTo>
                    <a:pt x="88" y="358"/>
                    <a:pt x="89" y="359"/>
                    <a:pt x="89" y="359"/>
                  </a:cubicBezTo>
                  <a:cubicBezTo>
                    <a:pt x="89" y="359"/>
                    <a:pt x="89" y="359"/>
                    <a:pt x="89" y="359"/>
                  </a:cubicBezTo>
                  <a:cubicBezTo>
                    <a:pt x="89" y="358"/>
                    <a:pt x="88" y="357"/>
                    <a:pt x="88" y="356"/>
                  </a:cubicBezTo>
                  <a:moveTo>
                    <a:pt x="108" y="353"/>
                  </a:moveTo>
                  <a:cubicBezTo>
                    <a:pt x="108" y="353"/>
                    <a:pt x="107" y="353"/>
                    <a:pt x="107" y="353"/>
                  </a:cubicBezTo>
                  <a:cubicBezTo>
                    <a:pt x="107" y="353"/>
                    <a:pt x="108" y="353"/>
                    <a:pt x="108" y="353"/>
                  </a:cubicBezTo>
                  <a:cubicBezTo>
                    <a:pt x="108" y="353"/>
                    <a:pt x="108" y="353"/>
                    <a:pt x="108" y="353"/>
                  </a:cubicBezTo>
                  <a:cubicBezTo>
                    <a:pt x="108" y="353"/>
                    <a:pt x="108" y="353"/>
                    <a:pt x="108" y="353"/>
                  </a:cubicBezTo>
                  <a:moveTo>
                    <a:pt x="246" y="257"/>
                  </a:moveTo>
                  <a:cubicBezTo>
                    <a:pt x="246" y="257"/>
                    <a:pt x="246" y="258"/>
                    <a:pt x="246" y="258"/>
                  </a:cubicBezTo>
                  <a:cubicBezTo>
                    <a:pt x="246" y="258"/>
                    <a:pt x="246" y="258"/>
                    <a:pt x="246" y="258"/>
                  </a:cubicBezTo>
                  <a:cubicBezTo>
                    <a:pt x="246" y="258"/>
                    <a:pt x="246" y="258"/>
                    <a:pt x="246" y="258"/>
                  </a:cubicBezTo>
                  <a:cubicBezTo>
                    <a:pt x="246" y="257"/>
                    <a:pt x="246" y="257"/>
                    <a:pt x="246" y="257"/>
                  </a:cubicBezTo>
                  <a:moveTo>
                    <a:pt x="98" y="231"/>
                  </a:moveTo>
                  <a:cubicBezTo>
                    <a:pt x="98" y="231"/>
                    <a:pt x="98" y="231"/>
                    <a:pt x="98" y="231"/>
                  </a:cubicBezTo>
                  <a:cubicBezTo>
                    <a:pt x="98" y="231"/>
                    <a:pt x="98" y="231"/>
                    <a:pt x="98" y="231"/>
                  </a:cubicBezTo>
                  <a:cubicBezTo>
                    <a:pt x="98" y="231"/>
                    <a:pt x="98" y="231"/>
                    <a:pt x="98" y="231"/>
                  </a:cubicBezTo>
                  <a:moveTo>
                    <a:pt x="238" y="228"/>
                  </a:moveTo>
                  <a:cubicBezTo>
                    <a:pt x="236" y="228"/>
                    <a:pt x="236" y="230"/>
                    <a:pt x="235" y="231"/>
                  </a:cubicBezTo>
                  <a:cubicBezTo>
                    <a:pt x="233" y="232"/>
                    <a:pt x="233" y="233"/>
                    <a:pt x="232" y="233"/>
                  </a:cubicBezTo>
                  <a:cubicBezTo>
                    <a:pt x="232" y="233"/>
                    <a:pt x="231" y="233"/>
                    <a:pt x="231" y="233"/>
                  </a:cubicBezTo>
                  <a:cubicBezTo>
                    <a:pt x="231" y="233"/>
                    <a:pt x="230" y="233"/>
                    <a:pt x="230" y="233"/>
                  </a:cubicBezTo>
                  <a:cubicBezTo>
                    <a:pt x="230" y="233"/>
                    <a:pt x="229" y="233"/>
                    <a:pt x="229" y="233"/>
                  </a:cubicBezTo>
                  <a:cubicBezTo>
                    <a:pt x="229" y="233"/>
                    <a:pt x="229" y="233"/>
                    <a:pt x="229" y="233"/>
                  </a:cubicBezTo>
                  <a:cubicBezTo>
                    <a:pt x="226" y="234"/>
                    <a:pt x="227" y="234"/>
                    <a:pt x="227" y="236"/>
                  </a:cubicBezTo>
                  <a:cubicBezTo>
                    <a:pt x="226" y="238"/>
                    <a:pt x="224" y="239"/>
                    <a:pt x="223" y="241"/>
                  </a:cubicBezTo>
                  <a:cubicBezTo>
                    <a:pt x="221" y="245"/>
                    <a:pt x="222" y="249"/>
                    <a:pt x="221" y="252"/>
                  </a:cubicBezTo>
                  <a:cubicBezTo>
                    <a:pt x="220" y="256"/>
                    <a:pt x="215" y="258"/>
                    <a:pt x="212" y="258"/>
                  </a:cubicBezTo>
                  <a:cubicBezTo>
                    <a:pt x="212" y="260"/>
                    <a:pt x="215" y="260"/>
                    <a:pt x="217" y="260"/>
                  </a:cubicBezTo>
                  <a:cubicBezTo>
                    <a:pt x="218" y="260"/>
                    <a:pt x="219" y="260"/>
                    <a:pt x="219" y="260"/>
                  </a:cubicBezTo>
                  <a:cubicBezTo>
                    <a:pt x="221" y="259"/>
                    <a:pt x="223" y="255"/>
                    <a:pt x="225" y="254"/>
                  </a:cubicBezTo>
                  <a:cubicBezTo>
                    <a:pt x="227" y="253"/>
                    <a:pt x="239" y="249"/>
                    <a:pt x="243" y="249"/>
                  </a:cubicBezTo>
                  <a:cubicBezTo>
                    <a:pt x="244" y="249"/>
                    <a:pt x="244" y="249"/>
                    <a:pt x="245" y="249"/>
                  </a:cubicBezTo>
                  <a:cubicBezTo>
                    <a:pt x="241" y="232"/>
                    <a:pt x="241" y="232"/>
                    <a:pt x="241" y="232"/>
                  </a:cubicBezTo>
                  <a:cubicBezTo>
                    <a:pt x="240" y="231"/>
                    <a:pt x="240" y="229"/>
                    <a:pt x="238" y="228"/>
                  </a:cubicBezTo>
                  <a:cubicBezTo>
                    <a:pt x="238" y="228"/>
                    <a:pt x="238" y="228"/>
                    <a:pt x="238" y="228"/>
                  </a:cubicBezTo>
                  <a:moveTo>
                    <a:pt x="233" y="191"/>
                  </a:moveTo>
                  <a:cubicBezTo>
                    <a:pt x="233" y="192"/>
                    <a:pt x="233" y="192"/>
                    <a:pt x="233" y="192"/>
                  </a:cubicBezTo>
                  <a:cubicBezTo>
                    <a:pt x="233" y="192"/>
                    <a:pt x="233" y="192"/>
                    <a:pt x="232" y="192"/>
                  </a:cubicBezTo>
                  <a:cubicBezTo>
                    <a:pt x="233" y="192"/>
                    <a:pt x="233" y="192"/>
                    <a:pt x="233" y="192"/>
                  </a:cubicBezTo>
                  <a:cubicBezTo>
                    <a:pt x="233" y="192"/>
                    <a:pt x="233" y="192"/>
                    <a:pt x="233" y="192"/>
                  </a:cubicBezTo>
                  <a:cubicBezTo>
                    <a:pt x="233" y="191"/>
                    <a:pt x="233" y="191"/>
                    <a:pt x="233" y="191"/>
                  </a:cubicBezTo>
                  <a:moveTo>
                    <a:pt x="232" y="187"/>
                  </a:moveTo>
                  <a:cubicBezTo>
                    <a:pt x="232" y="188"/>
                    <a:pt x="232" y="188"/>
                    <a:pt x="232" y="189"/>
                  </a:cubicBezTo>
                  <a:cubicBezTo>
                    <a:pt x="232" y="188"/>
                    <a:pt x="232" y="188"/>
                    <a:pt x="233" y="188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2" y="187"/>
                    <a:pt x="232" y="187"/>
                    <a:pt x="232" y="187"/>
                  </a:cubicBezTo>
                  <a:moveTo>
                    <a:pt x="17" y="165"/>
                  </a:moveTo>
                  <a:cubicBezTo>
                    <a:pt x="17" y="165"/>
                    <a:pt x="17" y="165"/>
                    <a:pt x="17" y="165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7" y="165"/>
                    <a:pt x="17" y="165"/>
                    <a:pt x="17" y="165"/>
                  </a:cubicBezTo>
                  <a:moveTo>
                    <a:pt x="48" y="159"/>
                  </a:moveTo>
                  <a:cubicBezTo>
                    <a:pt x="48" y="159"/>
                    <a:pt x="48" y="159"/>
                    <a:pt x="48" y="159"/>
                  </a:cubicBezTo>
                  <a:cubicBezTo>
                    <a:pt x="48" y="159"/>
                    <a:pt x="48" y="159"/>
                    <a:pt x="48" y="159"/>
                  </a:cubicBezTo>
                  <a:moveTo>
                    <a:pt x="48" y="159"/>
                  </a:moveTo>
                  <a:cubicBezTo>
                    <a:pt x="48" y="159"/>
                    <a:pt x="48" y="159"/>
                    <a:pt x="48" y="159"/>
                  </a:cubicBezTo>
                  <a:cubicBezTo>
                    <a:pt x="48" y="159"/>
                    <a:pt x="48" y="159"/>
                    <a:pt x="48" y="159"/>
                  </a:cubicBezTo>
                  <a:moveTo>
                    <a:pt x="48" y="159"/>
                  </a:moveTo>
                  <a:cubicBezTo>
                    <a:pt x="48" y="159"/>
                    <a:pt x="48" y="159"/>
                    <a:pt x="48" y="159"/>
                  </a:cubicBezTo>
                  <a:cubicBezTo>
                    <a:pt x="48" y="159"/>
                    <a:pt x="48" y="159"/>
                    <a:pt x="48" y="159"/>
                  </a:cubicBezTo>
                  <a:moveTo>
                    <a:pt x="48" y="159"/>
                  </a:moveTo>
                  <a:cubicBezTo>
                    <a:pt x="48" y="159"/>
                    <a:pt x="48" y="159"/>
                    <a:pt x="48" y="159"/>
                  </a:cubicBezTo>
                  <a:cubicBezTo>
                    <a:pt x="48" y="159"/>
                    <a:pt x="48" y="159"/>
                    <a:pt x="48" y="159"/>
                  </a:cubicBezTo>
                  <a:moveTo>
                    <a:pt x="48" y="159"/>
                  </a:moveTo>
                  <a:cubicBezTo>
                    <a:pt x="48" y="159"/>
                    <a:pt x="48" y="159"/>
                    <a:pt x="48" y="159"/>
                  </a:cubicBezTo>
                  <a:cubicBezTo>
                    <a:pt x="48" y="159"/>
                    <a:pt x="48" y="159"/>
                    <a:pt x="48" y="159"/>
                  </a:cubicBezTo>
                  <a:moveTo>
                    <a:pt x="48" y="159"/>
                  </a:moveTo>
                  <a:cubicBezTo>
                    <a:pt x="48" y="159"/>
                    <a:pt x="48" y="159"/>
                    <a:pt x="48" y="159"/>
                  </a:cubicBezTo>
                  <a:cubicBezTo>
                    <a:pt x="48" y="159"/>
                    <a:pt x="48" y="159"/>
                    <a:pt x="48" y="159"/>
                  </a:cubicBezTo>
                  <a:moveTo>
                    <a:pt x="48" y="159"/>
                  </a:moveTo>
                  <a:cubicBezTo>
                    <a:pt x="48" y="159"/>
                    <a:pt x="48" y="159"/>
                    <a:pt x="48" y="159"/>
                  </a:cubicBezTo>
                  <a:cubicBezTo>
                    <a:pt x="48" y="159"/>
                    <a:pt x="48" y="159"/>
                    <a:pt x="48" y="159"/>
                  </a:cubicBezTo>
                  <a:moveTo>
                    <a:pt x="48" y="159"/>
                  </a:moveTo>
                  <a:cubicBezTo>
                    <a:pt x="48" y="159"/>
                    <a:pt x="48" y="159"/>
                    <a:pt x="48" y="159"/>
                  </a:cubicBezTo>
                  <a:cubicBezTo>
                    <a:pt x="48" y="159"/>
                    <a:pt x="48" y="159"/>
                    <a:pt x="48" y="159"/>
                  </a:cubicBezTo>
                  <a:moveTo>
                    <a:pt x="11" y="133"/>
                  </a:moveTo>
                  <a:cubicBezTo>
                    <a:pt x="11" y="134"/>
                    <a:pt x="11" y="134"/>
                    <a:pt x="11" y="134"/>
                  </a:cubicBezTo>
                  <a:cubicBezTo>
                    <a:pt x="11" y="134"/>
                    <a:pt x="11" y="134"/>
                    <a:pt x="11" y="134"/>
                  </a:cubicBezTo>
                  <a:cubicBezTo>
                    <a:pt x="12" y="133"/>
                    <a:pt x="11" y="133"/>
                    <a:pt x="11" y="133"/>
                  </a:cubicBezTo>
                  <a:moveTo>
                    <a:pt x="15" y="126"/>
                  </a:moveTo>
                  <a:cubicBezTo>
                    <a:pt x="14" y="126"/>
                    <a:pt x="11" y="128"/>
                    <a:pt x="10" y="128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1" y="129"/>
                    <a:pt x="12" y="130"/>
                    <a:pt x="13" y="131"/>
                  </a:cubicBezTo>
                  <a:cubicBezTo>
                    <a:pt x="14" y="131"/>
                    <a:pt x="14" y="132"/>
                    <a:pt x="15" y="132"/>
                  </a:cubicBezTo>
                  <a:cubicBezTo>
                    <a:pt x="15" y="132"/>
                    <a:pt x="15" y="132"/>
                    <a:pt x="15" y="132"/>
                  </a:cubicBezTo>
                  <a:cubicBezTo>
                    <a:pt x="19" y="132"/>
                    <a:pt x="15" y="131"/>
                    <a:pt x="14" y="130"/>
                  </a:cubicBezTo>
                  <a:cubicBezTo>
                    <a:pt x="14" y="129"/>
                    <a:pt x="14" y="126"/>
                    <a:pt x="15" y="126"/>
                  </a:cubicBezTo>
                  <a:moveTo>
                    <a:pt x="53" y="123"/>
                  </a:moveTo>
                  <a:cubicBezTo>
                    <a:pt x="52" y="123"/>
                    <a:pt x="51" y="124"/>
                    <a:pt x="50" y="124"/>
                  </a:cubicBezTo>
                  <a:cubicBezTo>
                    <a:pt x="51" y="124"/>
                    <a:pt x="51" y="124"/>
                    <a:pt x="52" y="124"/>
                  </a:cubicBezTo>
                  <a:cubicBezTo>
                    <a:pt x="52" y="124"/>
                    <a:pt x="52" y="124"/>
                    <a:pt x="52" y="124"/>
                  </a:cubicBezTo>
                  <a:cubicBezTo>
                    <a:pt x="52" y="124"/>
                    <a:pt x="52" y="124"/>
                    <a:pt x="52" y="124"/>
                  </a:cubicBezTo>
                  <a:cubicBezTo>
                    <a:pt x="52" y="124"/>
                    <a:pt x="52" y="124"/>
                    <a:pt x="52" y="124"/>
                  </a:cubicBezTo>
                  <a:cubicBezTo>
                    <a:pt x="52" y="124"/>
                    <a:pt x="52" y="124"/>
                    <a:pt x="52" y="124"/>
                  </a:cubicBezTo>
                  <a:cubicBezTo>
                    <a:pt x="52" y="124"/>
                    <a:pt x="52" y="124"/>
                    <a:pt x="52" y="124"/>
                  </a:cubicBezTo>
                  <a:cubicBezTo>
                    <a:pt x="52" y="124"/>
                    <a:pt x="52" y="124"/>
                    <a:pt x="52" y="124"/>
                  </a:cubicBezTo>
                  <a:cubicBezTo>
                    <a:pt x="52" y="124"/>
                    <a:pt x="52" y="124"/>
                    <a:pt x="52" y="124"/>
                  </a:cubicBezTo>
                  <a:cubicBezTo>
                    <a:pt x="52" y="124"/>
                    <a:pt x="52" y="124"/>
                    <a:pt x="52" y="124"/>
                  </a:cubicBezTo>
                  <a:cubicBezTo>
                    <a:pt x="53" y="124"/>
                    <a:pt x="53" y="124"/>
                    <a:pt x="54" y="124"/>
                  </a:cubicBezTo>
                  <a:cubicBezTo>
                    <a:pt x="54" y="123"/>
                    <a:pt x="53" y="123"/>
                    <a:pt x="53" y="123"/>
                  </a:cubicBezTo>
                  <a:moveTo>
                    <a:pt x="23" y="108"/>
                  </a:moveTo>
                  <a:cubicBezTo>
                    <a:pt x="23" y="108"/>
                    <a:pt x="23" y="108"/>
                    <a:pt x="23" y="108"/>
                  </a:cubicBezTo>
                  <a:cubicBezTo>
                    <a:pt x="23" y="108"/>
                    <a:pt x="20" y="111"/>
                    <a:pt x="19" y="111"/>
                  </a:cubicBezTo>
                  <a:cubicBezTo>
                    <a:pt x="18" y="112"/>
                    <a:pt x="16" y="112"/>
                    <a:pt x="15" y="113"/>
                  </a:cubicBezTo>
                  <a:cubicBezTo>
                    <a:pt x="14" y="113"/>
                    <a:pt x="13" y="114"/>
                    <a:pt x="11" y="114"/>
                  </a:cubicBezTo>
                  <a:cubicBezTo>
                    <a:pt x="11" y="114"/>
                    <a:pt x="11" y="114"/>
                    <a:pt x="11" y="114"/>
                  </a:cubicBezTo>
                  <a:cubicBezTo>
                    <a:pt x="8" y="114"/>
                    <a:pt x="10" y="112"/>
                    <a:pt x="9" y="112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8" y="112"/>
                    <a:pt x="8" y="112"/>
                    <a:pt x="7" y="112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9" y="119"/>
                    <a:pt x="8" y="120"/>
                    <a:pt x="9" y="12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10" y="120"/>
                    <a:pt x="10" y="120"/>
                    <a:pt x="11" y="120"/>
                  </a:cubicBezTo>
                  <a:cubicBezTo>
                    <a:pt x="11" y="120"/>
                    <a:pt x="11" y="120"/>
                    <a:pt x="12" y="120"/>
                  </a:cubicBezTo>
                  <a:cubicBezTo>
                    <a:pt x="12" y="120"/>
                    <a:pt x="13" y="120"/>
                    <a:pt x="13" y="121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10" y="126"/>
                    <a:pt x="10" y="125"/>
                    <a:pt x="10" y="125"/>
                  </a:cubicBezTo>
                  <a:cubicBezTo>
                    <a:pt x="11" y="124"/>
                    <a:pt x="16" y="124"/>
                    <a:pt x="18" y="124"/>
                  </a:cubicBezTo>
                  <a:cubicBezTo>
                    <a:pt x="19" y="124"/>
                    <a:pt x="19" y="124"/>
                    <a:pt x="19" y="124"/>
                  </a:cubicBezTo>
                  <a:cubicBezTo>
                    <a:pt x="18" y="123"/>
                    <a:pt x="14" y="120"/>
                    <a:pt x="13" y="120"/>
                  </a:cubicBezTo>
                  <a:cubicBezTo>
                    <a:pt x="12" y="119"/>
                    <a:pt x="9" y="120"/>
                    <a:pt x="9" y="117"/>
                  </a:cubicBezTo>
                  <a:cubicBezTo>
                    <a:pt x="9" y="115"/>
                    <a:pt x="10" y="114"/>
                    <a:pt x="11" y="114"/>
                  </a:cubicBezTo>
                  <a:cubicBezTo>
                    <a:pt x="13" y="114"/>
                    <a:pt x="15" y="115"/>
                    <a:pt x="16" y="116"/>
                  </a:cubicBezTo>
                  <a:cubicBezTo>
                    <a:pt x="18" y="116"/>
                    <a:pt x="20" y="117"/>
                    <a:pt x="20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21" y="116"/>
                    <a:pt x="17" y="115"/>
                    <a:pt x="17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8" y="114"/>
                    <a:pt x="20" y="113"/>
                    <a:pt x="21" y="111"/>
                  </a:cubicBezTo>
                  <a:cubicBezTo>
                    <a:pt x="23" y="109"/>
                    <a:pt x="24" y="108"/>
                    <a:pt x="23" y="108"/>
                  </a:cubicBezTo>
                  <a:moveTo>
                    <a:pt x="149" y="90"/>
                  </a:moveTo>
                  <a:cubicBezTo>
                    <a:pt x="149" y="90"/>
                    <a:pt x="149" y="90"/>
                    <a:pt x="149" y="90"/>
                  </a:cubicBezTo>
                  <a:cubicBezTo>
                    <a:pt x="149" y="90"/>
                    <a:pt x="149" y="90"/>
                    <a:pt x="149" y="90"/>
                  </a:cubicBezTo>
                  <a:cubicBezTo>
                    <a:pt x="149" y="90"/>
                    <a:pt x="149" y="90"/>
                    <a:pt x="149" y="90"/>
                  </a:cubicBezTo>
                  <a:moveTo>
                    <a:pt x="149" y="90"/>
                  </a:moveTo>
                  <a:cubicBezTo>
                    <a:pt x="149" y="90"/>
                    <a:pt x="149" y="90"/>
                    <a:pt x="149" y="90"/>
                  </a:cubicBezTo>
                  <a:cubicBezTo>
                    <a:pt x="149" y="90"/>
                    <a:pt x="149" y="90"/>
                    <a:pt x="149" y="90"/>
                  </a:cubicBezTo>
                  <a:cubicBezTo>
                    <a:pt x="149" y="90"/>
                    <a:pt x="149" y="90"/>
                    <a:pt x="149" y="90"/>
                  </a:cubicBezTo>
                  <a:moveTo>
                    <a:pt x="66" y="404"/>
                  </a:moveTo>
                  <a:cubicBezTo>
                    <a:pt x="65" y="404"/>
                    <a:pt x="64" y="403"/>
                    <a:pt x="64" y="402"/>
                  </a:cubicBezTo>
                  <a:cubicBezTo>
                    <a:pt x="63" y="401"/>
                    <a:pt x="64" y="400"/>
                    <a:pt x="65" y="400"/>
                  </a:cubicBezTo>
                  <a:cubicBezTo>
                    <a:pt x="67" y="399"/>
                    <a:pt x="70" y="398"/>
                    <a:pt x="72" y="397"/>
                  </a:cubicBezTo>
                  <a:cubicBezTo>
                    <a:pt x="72" y="397"/>
                    <a:pt x="73" y="397"/>
                    <a:pt x="73" y="397"/>
                  </a:cubicBezTo>
                  <a:cubicBezTo>
                    <a:pt x="74" y="397"/>
                    <a:pt x="74" y="397"/>
                    <a:pt x="75" y="398"/>
                  </a:cubicBezTo>
                  <a:cubicBezTo>
                    <a:pt x="75" y="399"/>
                    <a:pt x="75" y="400"/>
                    <a:pt x="74" y="401"/>
                  </a:cubicBezTo>
                  <a:cubicBezTo>
                    <a:pt x="71" y="402"/>
                    <a:pt x="69" y="403"/>
                    <a:pt x="66" y="404"/>
                  </a:cubicBezTo>
                  <a:cubicBezTo>
                    <a:pt x="66" y="404"/>
                    <a:pt x="66" y="404"/>
                    <a:pt x="66" y="404"/>
                  </a:cubicBezTo>
                  <a:moveTo>
                    <a:pt x="128" y="359"/>
                  </a:moveTo>
                  <a:cubicBezTo>
                    <a:pt x="128" y="359"/>
                    <a:pt x="128" y="359"/>
                    <a:pt x="127" y="358"/>
                  </a:cubicBezTo>
                  <a:cubicBezTo>
                    <a:pt x="126" y="357"/>
                    <a:pt x="126" y="356"/>
                    <a:pt x="127" y="355"/>
                  </a:cubicBezTo>
                  <a:cubicBezTo>
                    <a:pt x="129" y="354"/>
                    <a:pt x="131" y="352"/>
                    <a:pt x="132" y="350"/>
                  </a:cubicBezTo>
                  <a:cubicBezTo>
                    <a:pt x="133" y="349"/>
                    <a:pt x="133" y="349"/>
                    <a:pt x="134" y="349"/>
                  </a:cubicBezTo>
                  <a:cubicBezTo>
                    <a:pt x="134" y="349"/>
                    <a:pt x="135" y="349"/>
                    <a:pt x="135" y="350"/>
                  </a:cubicBezTo>
                  <a:cubicBezTo>
                    <a:pt x="136" y="350"/>
                    <a:pt x="136" y="351"/>
                    <a:pt x="135" y="352"/>
                  </a:cubicBezTo>
                  <a:cubicBezTo>
                    <a:pt x="133" y="354"/>
                    <a:pt x="132" y="356"/>
                    <a:pt x="130" y="358"/>
                  </a:cubicBezTo>
                  <a:cubicBezTo>
                    <a:pt x="130" y="359"/>
                    <a:pt x="129" y="359"/>
                    <a:pt x="128" y="359"/>
                  </a:cubicBezTo>
                  <a:moveTo>
                    <a:pt x="139" y="347"/>
                  </a:moveTo>
                  <a:cubicBezTo>
                    <a:pt x="138" y="347"/>
                    <a:pt x="138" y="347"/>
                    <a:pt x="137" y="346"/>
                  </a:cubicBezTo>
                  <a:cubicBezTo>
                    <a:pt x="137" y="346"/>
                    <a:pt x="137" y="345"/>
                    <a:pt x="137" y="344"/>
                  </a:cubicBezTo>
                  <a:cubicBezTo>
                    <a:pt x="139" y="342"/>
                    <a:pt x="141" y="340"/>
                    <a:pt x="142" y="338"/>
                  </a:cubicBezTo>
                  <a:cubicBezTo>
                    <a:pt x="142" y="337"/>
                    <a:pt x="143" y="337"/>
                    <a:pt x="144" y="337"/>
                  </a:cubicBezTo>
                  <a:cubicBezTo>
                    <a:pt x="144" y="337"/>
                    <a:pt x="144" y="337"/>
                    <a:pt x="145" y="337"/>
                  </a:cubicBezTo>
                  <a:cubicBezTo>
                    <a:pt x="146" y="338"/>
                    <a:pt x="146" y="339"/>
                    <a:pt x="145" y="340"/>
                  </a:cubicBezTo>
                  <a:cubicBezTo>
                    <a:pt x="144" y="342"/>
                    <a:pt x="142" y="344"/>
                    <a:pt x="140" y="346"/>
                  </a:cubicBezTo>
                  <a:cubicBezTo>
                    <a:pt x="140" y="347"/>
                    <a:pt x="139" y="347"/>
                    <a:pt x="139" y="347"/>
                  </a:cubicBezTo>
                  <a:moveTo>
                    <a:pt x="148" y="335"/>
                  </a:moveTo>
                  <a:cubicBezTo>
                    <a:pt x="148" y="335"/>
                    <a:pt x="147" y="334"/>
                    <a:pt x="147" y="334"/>
                  </a:cubicBezTo>
                  <a:cubicBezTo>
                    <a:pt x="146" y="334"/>
                    <a:pt x="146" y="332"/>
                    <a:pt x="147" y="331"/>
                  </a:cubicBezTo>
                  <a:cubicBezTo>
                    <a:pt x="148" y="329"/>
                    <a:pt x="150" y="327"/>
                    <a:pt x="151" y="325"/>
                  </a:cubicBezTo>
                  <a:cubicBezTo>
                    <a:pt x="151" y="325"/>
                    <a:pt x="152" y="324"/>
                    <a:pt x="153" y="324"/>
                  </a:cubicBezTo>
                  <a:cubicBezTo>
                    <a:pt x="153" y="324"/>
                    <a:pt x="153" y="324"/>
                    <a:pt x="154" y="325"/>
                  </a:cubicBezTo>
                  <a:cubicBezTo>
                    <a:pt x="155" y="325"/>
                    <a:pt x="155" y="326"/>
                    <a:pt x="154" y="327"/>
                  </a:cubicBezTo>
                  <a:cubicBezTo>
                    <a:pt x="153" y="329"/>
                    <a:pt x="151" y="331"/>
                    <a:pt x="150" y="334"/>
                  </a:cubicBezTo>
                  <a:cubicBezTo>
                    <a:pt x="149" y="334"/>
                    <a:pt x="149" y="335"/>
                    <a:pt x="148" y="335"/>
                  </a:cubicBezTo>
                  <a:moveTo>
                    <a:pt x="163" y="314"/>
                  </a:moveTo>
                  <a:cubicBezTo>
                    <a:pt x="163" y="314"/>
                    <a:pt x="163" y="314"/>
                    <a:pt x="163" y="314"/>
                  </a:cubicBezTo>
                  <a:cubicBezTo>
                    <a:pt x="164" y="314"/>
                    <a:pt x="165" y="315"/>
                    <a:pt x="165" y="316"/>
                  </a:cubicBezTo>
                  <a:cubicBezTo>
                    <a:pt x="165" y="317"/>
                    <a:pt x="164" y="318"/>
                    <a:pt x="163" y="318"/>
                  </a:cubicBezTo>
                  <a:cubicBezTo>
                    <a:pt x="162" y="318"/>
                    <a:pt x="161" y="318"/>
                    <a:pt x="160" y="318"/>
                  </a:cubicBezTo>
                  <a:cubicBezTo>
                    <a:pt x="160" y="319"/>
                    <a:pt x="159" y="320"/>
                    <a:pt x="159" y="321"/>
                  </a:cubicBezTo>
                  <a:cubicBezTo>
                    <a:pt x="158" y="321"/>
                    <a:pt x="158" y="322"/>
                    <a:pt x="157" y="322"/>
                  </a:cubicBezTo>
                  <a:cubicBezTo>
                    <a:pt x="157" y="322"/>
                    <a:pt x="156" y="322"/>
                    <a:pt x="156" y="321"/>
                  </a:cubicBezTo>
                  <a:cubicBezTo>
                    <a:pt x="155" y="321"/>
                    <a:pt x="155" y="320"/>
                    <a:pt x="155" y="319"/>
                  </a:cubicBezTo>
                  <a:cubicBezTo>
                    <a:pt x="156" y="318"/>
                    <a:pt x="156" y="317"/>
                    <a:pt x="157" y="316"/>
                  </a:cubicBezTo>
                  <a:cubicBezTo>
                    <a:pt x="157" y="316"/>
                    <a:pt x="157" y="315"/>
                    <a:pt x="157" y="315"/>
                  </a:cubicBezTo>
                  <a:cubicBezTo>
                    <a:pt x="158" y="315"/>
                    <a:pt x="158" y="315"/>
                    <a:pt x="159" y="315"/>
                  </a:cubicBezTo>
                  <a:cubicBezTo>
                    <a:pt x="160" y="314"/>
                    <a:pt x="161" y="314"/>
                    <a:pt x="163" y="314"/>
                  </a:cubicBezTo>
                  <a:cubicBezTo>
                    <a:pt x="163" y="314"/>
                    <a:pt x="163" y="314"/>
                    <a:pt x="163" y="314"/>
                  </a:cubicBezTo>
                  <a:moveTo>
                    <a:pt x="171" y="317"/>
                  </a:moveTo>
                  <a:cubicBezTo>
                    <a:pt x="170" y="317"/>
                    <a:pt x="169" y="316"/>
                    <a:pt x="169" y="315"/>
                  </a:cubicBezTo>
                  <a:cubicBezTo>
                    <a:pt x="169" y="314"/>
                    <a:pt x="169" y="313"/>
                    <a:pt x="171" y="313"/>
                  </a:cubicBezTo>
                  <a:cubicBezTo>
                    <a:pt x="173" y="312"/>
                    <a:pt x="176" y="312"/>
                    <a:pt x="178" y="311"/>
                  </a:cubicBezTo>
                  <a:cubicBezTo>
                    <a:pt x="178" y="311"/>
                    <a:pt x="179" y="311"/>
                    <a:pt x="179" y="311"/>
                  </a:cubicBezTo>
                  <a:cubicBezTo>
                    <a:pt x="180" y="311"/>
                    <a:pt x="180" y="312"/>
                    <a:pt x="181" y="313"/>
                  </a:cubicBezTo>
                  <a:cubicBezTo>
                    <a:pt x="181" y="314"/>
                    <a:pt x="180" y="315"/>
                    <a:pt x="179" y="315"/>
                  </a:cubicBezTo>
                  <a:cubicBezTo>
                    <a:pt x="177" y="316"/>
                    <a:pt x="174" y="316"/>
                    <a:pt x="171" y="317"/>
                  </a:cubicBezTo>
                  <a:cubicBezTo>
                    <a:pt x="171" y="317"/>
                    <a:pt x="171" y="317"/>
                    <a:pt x="171" y="317"/>
                  </a:cubicBezTo>
                  <a:moveTo>
                    <a:pt x="186" y="313"/>
                  </a:moveTo>
                  <a:cubicBezTo>
                    <a:pt x="186" y="313"/>
                    <a:pt x="185" y="313"/>
                    <a:pt x="185" y="312"/>
                  </a:cubicBezTo>
                  <a:cubicBezTo>
                    <a:pt x="184" y="311"/>
                    <a:pt x="185" y="310"/>
                    <a:pt x="186" y="310"/>
                  </a:cubicBezTo>
                  <a:cubicBezTo>
                    <a:pt x="189" y="309"/>
                    <a:pt x="191" y="308"/>
                    <a:pt x="194" y="307"/>
                  </a:cubicBezTo>
                  <a:cubicBezTo>
                    <a:pt x="194" y="307"/>
                    <a:pt x="194" y="307"/>
                    <a:pt x="194" y="307"/>
                  </a:cubicBezTo>
                  <a:cubicBezTo>
                    <a:pt x="195" y="307"/>
                    <a:pt x="196" y="308"/>
                    <a:pt x="196" y="309"/>
                  </a:cubicBezTo>
                  <a:cubicBezTo>
                    <a:pt x="196" y="310"/>
                    <a:pt x="196" y="311"/>
                    <a:pt x="195" y="311"/>
                  </a:cubicBezTo>
                  <a:cubicBezTo>
                    <a:pt x="192" y="312"/>
                    <a:pt x="190" y="313"/>
                    <a:pt x="187" y="313"/>
                  </a:cubicBezTo>
                  <a:cubicBezTo>
                    <a:pt x="187" y="313"/>
                    <a:pt x="187" y="313"/>
                    <a:pt x="186" y="313"/>
                  </a:cubicBezTo>
                  <a:moveTo>
                    <a:pt x="97" y="230"/>
                  </a:moveTo>
                  <a:cubicBezTo>
                    <a:pt x="97" y="230"/>
                    <a:pt x="97" y="230"/>
                    <a:pt x="97" y="230"/>
                  </a:cubicBezTo>
                  <a:cubicBezTo>
                    <a:pt x="97" y="230"/>
                    <a:pt x="98" y="230"/>
                    <a:pt x="98" y="230"/>
                  </a:cubicBezTo>
                  <a:cubicBezTo>
                    <a:pt x="98" y="230"/>
                    <a:pt x="99" y="231"/>
                    <a:pt x="98" y="231"/>
                  </a:cubicBezTo>
                  <a:cubicBezTo>
                    <a:pt x="98" y="231"/>
                    <a:pt x="98" y="231"/>
                    <a:pt x="98" y="231"/>
                  </a:cubicBezTo>
                  <a:cubicBezTo>
                    <a:pt x="98" y="231"/>
                    <a:pt x="98" y="231"/>
                    <a:pt x="98" y="231"/>
                  </a:cubicBezTo>
                  <a:cubicBezTo>
                    <a:pt x="98" y="231"/>
                    <a:pt x="98" y="231"/>
                    <a:pt x="98" y="231"/>
                  </a:cubicBezTo>
                  <a:cubicBezTo>
                    <a:pt x="97" y="232"/>
                    <a:pt x="96" y="236"/>
                    <a:pt x="97" y="236"/>
                  </a:cubicBezTo>
                  <a:cubicBezTo>
                    <a:pt x="97" y="236"/>
                    <a:pt x="98" y="236"/>
                    <a:pt x="99" y="236"/>
                  </a:cubicBezTo>
                  <a:cubicBezTo>
                    <a:pt x="99" y="236"/>
                    <a:pt x="99" y="236"/>
                    <a:pt x="99" y="236"/>
                  </a:cubicBezTo>
                  <a:cubicBezTo>
                    <a:pt x="100" y="236"/>
                    <a:pt x="101" y="237"/>
                    <a:pt x="102" y="238"/>
                  </a:cubicBezTo>
                  <a:cubicBezTo>
                    <a:pt x="101" y="238"/>
                    <a:pt x="103" y="237"/>
                    <a:pt x="103" y="237"/>
                  </a:cubicBezTo>
                  <a:cubicBezTo>
                    <a:pt x="103" y="237"/>
                    <a:pt x="104" y="237"/>
                    <a:pt x="104" y="237"/>
                  </a:cubicBezTo>
                  <a:cubicBezTo>
                    <a:pt x="104" y="238"/>
                    <a:pt x="103" y="239"/>
                    <a:pt x="105" y="240"/>
                  </a:cubicBezTo>
                  <a:cubicBezTo>
                    <a:pt x="105" y="240"/>
                    <a:pt x="105" y="242"/>
                    <a:pt x="105" y="242"/>
                  </a:cubicBezTo>
                  <a:cubicBezTo>
                    <a:pt x="108" y="244"/>
                    <a:pt x="107" y="244"/>
                    <a:pt x="105" y="244"/>
                  </a:cubicBezTo>
                  <a:cubicBezTo>
                    <a:pt x="105" y="244"/>
                    <a:pt x="105" y="244"/>
                    <a:pt x="104" y="244"/>
                  </a:cubicBezTo>
                  <a:cubicBezTo>
                    <a:pt x="104" y="244"/>
                    <a:pt x="103" y="244"/>
                    <a:pt x="103" y="244"/>
                  </a:cubicBezTo>
                  <a:cubicBezTo>
                    <a:pt x="102" y="244"/>
                    <a:pt x="101" y="244"/>
                    <a:pt x="101" y="244"/>
                  </a:cubicBezTo>
                  <a:cubicBezTo>
                    <a:pt x="101" y="245"/>
                    <a:pt x="101" y="245"/>
                    <a:pt x="101" y="245"/>
                  </a:cubicBezTo>
                  <a:cubicBezTo>
                    <a:pt x="101" y="245"/>
                    <a:pt x="101" y="245"/>
                    <a:pt x="101" y="244"/>
                  </a:cubicBezTo>
                  <a:cubicBezTo>
                    <a:pt x="101" y="244"/>
                    <a:pt x="101" y="243"/>
                    <a:pt x="102" y="243"/>
                  </a:cubicBezTo>
                  <a:cubicBezTo>
                    <a:pt x="102" y="243"/>
                    <a:pt x="101" y="243"/>
                    <a:pt x="101" y="243"/>
                  </a:cubicBezTo>
                  <a:cubicBezTo>
                    <a:pt x="100" y="243"/>
                    <a:pt x="97" y="244"/>
                    <a:pt x="96" y="244"/>
                  </a:cubicBezTo>
                  <a:cubicBezTo>
                    <a:pt x="95" y="244"/>
                    <a:pt x="95" y="244"/>
                    <a:pt x="94" y="244"/>
                  </a:cubicBezTo>
                  <a:cubicBezTo>
                    <a:pt x="93" y="244"/>
                    <a:pt x="93" y="243"/>
                    <a:pt x="93" y="241"/>
                  </a:cubicBezTo>
                  <a:cubicBezTo>
                    <a:pt x="93" y="240"/>
                    <a:pt x="94" y="239"/>
                    <a:pt x="95" y="238"/>
                  </a:cubicBezTo>
                  <a:cubicBezTo>
                    <a:pt x="95" y="237"/>
                    <a:pt x="95" y="235"/>
                    <a:pt x="95" y="234"/>
                  </a:cubicBezTo>
                  <a:cubicBezTo>
                    <a:pt x="95" y="234"/>
                    <a:pt x="96" y="231"/>
                    <a:pt x="97" y="230"/>
                  </a:cubicBezTo>
                  <a:cubicBezTo>
                    <a:pt x="97" y="230"/>
                    <a:pt x="97" y="230"/>
                    <a:pt x="97" y="230"/>
                  </a:cubicBezTo>
                  <a:moveTo>
                    <a:pt x="193" y="212"/>
                  </a:moveTo>
                  <a:cubicBezTo>
                    <a:pt x="190" y="212"/>
                    <a:pt x="192" y="208"/>
                    <a:pt x="193" y="206"/>
                  </a:cubicBezTo>
                  <a:cubicBezTo>
                    <a:pt x="189" y="203"/>
                    <a:pt x="191" y="202"/>
                    <a:pt x="194" y="200"/>
                  </a:cubicBezTo>
                  <a:cubicBezTo>
                    <a:pt x="191" y="199"/>
                    <a:pt x="195" y="197"/>
                    <a:pt x="196" y="197"/>
                  </a:cubicBezTo>
                  <a:cubicBezTo>
                    <a:pt x="197" y="197"/>
                    <a:pt x="198" y="196"/>
                    <a:pt x="198" y="196"/>
                  </a:cubicBezTo>
                  <a:cubicBezTo>
                    <a:pt x="199" y="196"/>
                    <a:pt x="199" y="197"/>
                    <a:pt x="200" y="198"/>
                  </a:cubicBezTo>
                  <a:cubicBezTo>
                    <a:pt x="202" y="201"/>
                    <a:pt x="199" y="199"/>
                    <a:pt x="199" y="201"/>
                  </a:cubicBezTo>
                  <a:cubicBezTo>
                    <a:pt x="200" y="203"/>
                    <a:pt x="201" y="206"/>
                    <a:pt x="200" y="208"/>
                  </a:cubicBezTo>
                  <a:cubicBezTo>
                    <a:pt x="199" y="209"/>
                    <a:pt x="195" y="212"/>
                    <a:pt x="194" y="212"/>
                  </a:cubicBezTo>
                  <a:cubicBezTo>
                    <a:pt x="194" y="212"/>
                    <a:pt x="194" y="212"/>
                    <a:pt x="193" y="212"/>
                  </a:cubicBezTo>
                  <a:moveTo>
                    <a:pt x="24" y="192"/>
                  </a:moveTo>
                  <a:cubicBezTo>
                    <a:pt x="25" y="189"/>
                    <a:pt x="24" y="188"/>
                    <a:pt x="26" y="188"/>
                  </a:cubicBezTo>
                  <a:cubicBezTo>
                    <a:pt x="26" y="188"/>
                    <a:pt x="26" y="188"/>
                    <a:pt x="26" y="188"/>
                  </a:cubicBezTo>
                  <a:cubicBezTo>
                    <a:pt x="27" y="188"/>
                    <a:pt x="37" y="193"/>
                    <a:pt x="37" y="194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37" y="194"/>
                    <a:pt x="37" y="195"/>
                    <a:pt x="37" y="195"/>
                  </a:cubicBezTo>
                  <a:cubicBezTo>
                    <a:pt x="37" y="195"/>
                    <a:pt x="37" y="194"/>
                    <a:pt x="37" y="194"/>
                  </a:cubicBezTo>
                  <a:cubicBezTo>
                    <a:pt x="37" y="195"/>
                    <a:pt x="37" y="195"/>
                    <a:pt x="36" y="195"/>
                  </a:cubicBezTo>
                  <a:cubicBezTo>
                    <a:pt x="36" y="195"/>
                    <a:pt x="35" y="195"/>
                    <a:pt x="35" y="195"/>
                  </a:cubicBezTo>
                  <a:cubicBezTo>
                    <a:pt x="34" y="195"/>
                    <a:pt x="34" y="195"/>
                    <a:pt x="33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3" y="195"/>
                    <a:pt x="32" y="194"/>
                    <a:pt x="32" y="194"/>
                  </a:cubicBezTo>
                  <a:cubicBezTo>
                    <a:pt x="31" y="194"/>
                    <a:pt x="31" y="195"/>
                    <a:pt x="31" y="196"/>
                  </a:cubicBezTo>
                  <a:cubicBezTo>
                    <a:pt x="30" y="196"/>
                    <a:pt x="30" y="197"/>
                    <a:pt x="29" y="197"/>
                  </a:cubicBezTo>
                  <a:cubicBezTo>
                    <a:pt x="29" y="197"/>
                    <a:pt x="27" y="198"/>
                    <a:pt x="25" y="198"/>
                  </a:cubicBezTo>
                  <a:cubicBezTo>
                    <a:pt x="25" y="198"/>
                    <a:pt x="24" y="198"/>
                    <a:pt x="24" y="197"/>
                  </a:cubicBezTo>
                  <a:cubicBezTo>
                    <a:pt x="24" y="197"/>
                    <a:pt x="24" y="197"/>
                    <a:pt x="24" y="197"/>
                  </a:cubicBezTo>
                  <a:cubicBezTo>
                    <a:pt x="24" y="197"/>
                    <a:pt x="24" y="197"/>
                    <a:pt x="24" y="197"/>
                  </a:cubicBezTo>
                  <a:cubicBezTo>
                    <a:pt x="24" y="197"/>
                    <a:pt x="24" y="197"/>
                    <a:pt x="24" y="197"/>
                  </a:cubicBezTo>
                  <a:cubicBezTo>
                    <a:pt x="24" y="197"/>
                    <a:pt x="24" y="196"/>
                    <a:pt x="24" y="195"/>
                  </a:cubicBezTo>
                  <a:cubicBezTo>
                    <a:pt x="24" y="193"/>
                    <a:pt x="24" y="192"/>
                    <a:pt x="24" y="192"/>
                  </a:cubicBezTo>
                  <a:cubicBezTo>
                    <a:pt x="24" y="192"/>
                    <a:pt x="24" y="192"/>
                    <a:pt x="24" y="192"/>
                  </a:cubicBezTo>
                  <a:moveTo>
                    <a:pt x="195" y="188"/>
                  </a:moveTo>
                  <a:cubicBezTo>
                    <a:pt x="194" y="188"/>
                    <a:pt x="194" y="187"/>
                    <a:pt x="194" y="186"/>
                  </a:cubicBezTo>
                  <a:cubicBezTo>
                    <a:pt x="194" y="185"/>
                    <a:pt x="195" y="184"/>
                    <a:pt x="196" y="184"/>
                  </a:cubicBezTo>
                  <a:cubicBezTo>
                    <a:pt x="196" y="184"/>
                    <a:pt x="196" y="185"/>
                    <a:pt x="196" y="185"/>
                  </a:cubicBezTo>
                  <a:cubicBezTo>
                    <a:pt x="196" y="185"/>
                    <a:pt x="195" y="188"/>
                    <a:pt x="195" y="188"/>
                  </a:cubicBezTo>
                  <a:cubicBezTo>
                    <a:pt x="195" y="188"/>
                    <a:pt x="195" y="188"/>
                    <a:pt x="195" y="188"/>
                  </a:cubicBezTo>
                  <a:moveTo>
                    <a:pt x="196" y="188"/>
                  </a:moveTo>
                  <a:cubicBezTo>
                    <a:pt x="197" y="188"/>
                    <a:pt x="197" y="188"/>
                    <a:pt x="197" y="188"/>
                  </a:cubicBezTo>
                  <a:cubicBezTo>
                    <a:pt x="197" y="187"/>
                    <a:pt x="197" y="186"/>
                    <a:pt x="197" y="185"/>
                  </a:cubicBezTo>
                  <a:cubicBezTo>
                    <a:pt x="199" y="184"/>
                    <a:pt x="199" y="183"/>
                    <a:pt x="201" y="183"/>
                  </a:cubicBezTo>
                  <a:cubicBezTo>
                    <a:pt x="201" y="183"/>
                    <a:pt x="201" y="181"/>
                    <a:pt x="202" y="181"/>
                  </a:cubicBezTo>
                  <a:cubicBezTo>
                    <a:pt x="202" y="181"/>
                    <a:pt x="202" y="182"/>
                    <a:pt x="202" y="182"/>
                  </a:cubicBezTo>
                  <a:cubicBezTo>
                    <a:pt x="203" y="183"/>
                    <a:pt x="202" y="185"/>
                    <a:pt x="201" y="186"/>
                  </a:cubicBezTo>
                  <a:cubicBezTo>
                    <a:pt x="202" y="186"/>
                    <a:pt x="203" y="186"/>
                    <a:pt x="204" y="186"/>
                  </a:cubicBezTo>
                  <a:cubicBezTo>
                    <a:pt x="206" y="186"/>
                    <a:pt x="206" y="189"/>
                    <a:pt x="205" y="192"/>
                  </a:cubicBezTo>
                  <a:cubicBezTo>
                    <a:pt x="205" y="192"/>
                    <a:pt x="205" y="192"/>
                    <a:pt x="206" y="192"/>
                  </a:cubicBezTo>
                  <a:cubicBezTo>
                    <a:pt x="209" y="192"/>
                    <a:pt x="212" y="200"/>
                    <a:pt x="214" y="202"/>
                  </a:cubicBezTo>
                  <a:cubicBezTo>
                    <a:pt x="214" y="202"/>
                    <a:pt x="214" y="201"/>
                    <a:pt x="215" y="201"/>
                  </a:cubicBezTo>
                  <a:cubicBezTo>
                    <a:pt x="216" y="201"/>
                    <a:pt x="217" y="202"/>
                    <a:pt x="217" y="203"/>
                  </a:cubicBezTo>
                  <a:cubicBezTo>
                    <a:pt x="218" y="205"/>
                    <a:pt x="216" y="206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8" y="207"/>
                    <a:pt x="214" y="211"/>
                    <a:pt x="213" y="211"/>
                  </a:cubicBezTo>
                  <a:cubicBezTo>
                    <a:pt x="211" y="212"/>
                    <a:pt x="209" y="212"/>
                    <a:pt x="207" y="213"/>
                  </a:cubicBezTo>
                  <a:cubicBezTo>
                    <a:pt x="204" y="216"/>
                    <a:pt x="204" y="216"/>
                    <a:pt x="204" y="216"/>
                  </a:cubicBezTo>
                  <a:cubicBezTo>
                    <a:pt x="202" y="214"/>
                    <a:pt x="204" y="210"/>
                    <a:pt x="205" y="210"/>
                  </a:cubicBezTo>
                  <a:cubicBezTo>
                    <a:pt x="201" y="209"/>
                    <a:pt x="202" y="209"/>
                    <a:pt x="204" y="206"/>
                  </a:cubicBezTo>
                  <a:cubicBezTo>
                    <a:pt x="201" y="205"/>
                    <a:pt x="204" y="203"/>
                    <a:pt x="204" y="202"/>
                  </a:cubicBezTo>
                  <a:cubicBezTo>
                    <a:pt x="204" y="202"/>
                    <a:pt x="204" y="202"/>
                    <a:pt x="204" y="202"/>
                  </a:cubicBezTo>
                  <a:cubicBezTo>
                    <a:pt x="204" y="202"/>
                    <a:pt x="204" y="202"/>
                    <a:pt x="204" y="202"/>
                  </a:cubicBezTo>
                  <a:cubicBezTo>
                    <a:pt x="204" y="202"/>
                    <a:pt x="205" y="202"/>
                    <a:pt x="205" y="202"/>
                  </a:cubicBezTo>
                  <a:cubicBezTo>
                    <a:pt x="205" y="202"/>
                    <a:pt x="205" y="202"/>
                    <a:pt x="205" y="201"/>
                  </a:cubicBezTo>
                  <a:cubicBezTo>
                    <a:pt x="205" y="199"/>
                    <a:pt x="203" y="200"/>
                    <a:pt x="204" y="198"/>
                  </a:cubicBezTo>
                  <a:cubicBezTo>
                    <a:pt x="203" y="199"/>
                    <a:pt x="202" y="199"/>
                    <a:pt x="202" y="199"/>
                  </a:cubicBezTo>
                  <a:cubicBezTo>
                    <a:pt x="201" y="199"/>
                    <a:pt x="201" y="197"/>
                    <a:pt x="200" y="195"/>
                  </a:cubicBezTo>
                  <a:cubicBezTo>
                    <a:pt x="200" y="196"/>
                    <a:pt x="200" y="196"/>
                    <a:pt x="199" y="196"/>
                  </a:cubicBezTo>
                  <a:cubicBezTo>
                    <a:pt x="197" y="196"/>
                    <a:pt x="196" y="195"/>
                    <a:pt x="198" y="193"/>
                  </a:cubicBezTo>
                  <a:cubicBezTo>
                    <a:pt x="197" y="193"/>
                    <a:pt x="196" y="192"/>
                    <a:pt x="197" y="191"/>
                  </a:cubicBezTo>
                  <a:cubicBezTo>
                    <a:pt x="196" y="190"/>
                    <a:pt x="194" y="190"/>
                    <a:pt x="195" y="188"/>
                  </a:cubicBezTo>
                  <a:cubicBezTo>
                    <a:pt x="195" y="188"/>
                    <a:pt x="195" y="188"/>
                    <a:pt x="195" y="188"/>
                  </a:cubicBezTo>
                  <a:cubicBezTo>
                    <a:pt x="195" y="188"/>
                    <a:pt x="195" y="188"/>
                    <a:pt x="195" y="188"/>
                  </a:cubicBezTo>
                  <a:cubicBezTo>
                    <a:pt x="195" y="188"/>
                    <a:pt x="195" y="188"/>
                    <a:pt x="195" y="188"/>
                  </a:cubicBezTo>
                  <a:cubicBezTo>
                    <a:pt x="195" y="188"/>
                    <a:pt x="195" y="188"/>
                    <a:pt x="195" y="188"/>
                  </a:cubicBezTo>
                  <a:cubicBezTo>
                    <a:pt x="195" y="188"/>
                    <a:pt x="195" y="188"/>
                    <a:pt x="195" y="188"/>
                  </a:cubicBezTo>
                  <a:cubicBezTo>
                    <a:pt x="195" y="188"/>
                    <a:pt x="195" y="188"/>
                    <a:pt x="195" y="188"/>
                  </a:cubicBezTo>
                  <a:cubicBezTo>
                    <a:pt x="195" y="188"/>
                    <a:pt x="195" y="188"/>
                    <a:pt x="195" y="188"/>
                  </a:cubicBezTo>
                  <a:cubicBezTo>
                    <a:pt x="195" y="188"/>
                    <a:pt x="195" y="188"/>
                    <a:pt x="195" y="188"/>
                  </a:cubicBezTo>
                  <a:cubicBezTo>
                    <a:pt x="196" y="188"/>
                    <a:pt x="196" y="188"/>
                    <a:pt x="196" y="188"/>
                  </a:cubicBezTo>
                  <a:cubicBezTo>
                    <a:pt x="196" y="188"/>
                    <a:pt x="196" y="188"/>
                    <a:pt x="196" y="188"/>
                  </a:cubicBezTo>
                  <a:cubicBezTo>
                    <a:pt x="196" y="188"/>
                    <a:pt x="196" y="188"/>
                    <a:pt x="196" y="188"/>
                  </a:cubicBezTo>
                  <a:moveTo>
                    <a:pt x="28" y="149"/>
                  </a:moveTo>
                  <a:cubicBezTo>
                    <a:pt x="28" y="149"/>
                    <a:pt x="29" y="148"/>
                    <a:pt x="31" y="148"/>
                  </a:cubicBezTo>
                  <a:cubicBezTo>
                    <a:pt x="34" y="148"/>
                    <a:pt x="37" y="149"/>
                    <a:pt x="38" y="151"/>
                  </a:cubicBezTo>
                  <a:cubicBezTo>
                    <a:pt x="38" y="151"/>
                    <a:pt x="33" y="154"/>
                    <a:pt x="32" y="154"/>
                  </a:cubicBezTo>
                  <a:cubicBezTo>
                    <a:pt x="32" y="154"/>
                    <a:pt x="32" y="154"/>
                    <a:pt x="32" y="154"/>
                  </a:cubicBezTo>
                  <a:cubicBezTo>
                    <a:pt x="31" y="153"/>
                    <a:pt x="28" y="151"/>
                    <a:pt x="28" y="149"/>
                  </a:cubicBezTo>
                  <a:cubicBezTo>
                    <a:pt x="28" y="149"/>
                    <a:pt x="28" y="149"/>
                    <a:pt x="28" y="149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9"/>
                  </a:cubicBezTo>
                  <a:cubicBezTo>
                    <a:pt x="28" y="149"/>
                    <a:pt x="28" y="149"/>
                    <a:pt x="28" y="149"/>
                  </a:cubicBezTo>
                  <a:cubicBezTo>
                    <a:pt x="28" y="149"/>
                    <a:pt x="28" y="149"/>
                    <a:pt x="28" y="149"/>
                  </a:cubicBezTo>
                  <a:cubicBezTo>
                    <a:pt x="28" y="149"/>
                    <a:pt x="28" y="149"/>
                    <a:pt x="28" y="149"/>
                  </a:cubicBezTo>
                  <a:cubicBezTo>
                    <a:pt x="28" y="149"/>
                    <a:pt x="28" y="149"/>
                    <a:pt x="28" y="149"/>
                  </a:cubicBezTo>
                  <a:cubicBezTo>
                    <a:pt x="28" y="149"/>
                    <a:pt x="28" y="149"/>
                    <a:pt x="28" y="149"/>
                  </a:cubicBezTo>
                  <a:cubicBezTo>
                    <a:pt x="28" y="149"/>
                    <a:pt x="28" y="149"/>
                    <a:pt x="28" y="149"/>
                  </a:cubicBezTo>
                  <a:moveTo>
                    <a:pt x="106" y="78"/>
                  </a:moveTo>
                  <a:cubicBezTo>
                    <a:pt x="105" y="78"/>
                    <a:pt x="106" y="76"/>
                    <a:pt x="106" y="76"/>
                  </a:cubicBezTo>
                  <a:cubicBezTo>
                    <a:pt x="109" y="74"/>
                    <a:pt x="112" y="74"/>
                    <a:pt x="115" y="73"/>
                  </a:cubicBezTo>
                  <a:cubicBezTo>
                    <a:pt x="118" y="72"/>
                    <a:pt x="123" y="71"/>
                    <a:pt x="126" y="71"/>
                  </a:cubicBezTo>
                  <a:cubicBezTo>
                    <a:pt x="128" y="71"/>
                    <a:pt x="130" y="71"/>
                    <a:pt x="131" y="72"/>
                  </a:cubicBezTo>
                  <a:cubicBezTo>
                    <a:pt x="133" y="72"/>
                    <a:pt x="134" y="73"/>
                    <a:pt x="135" y="73"/>
                  </a:cubicBezTo>
                  <a:cubicBezTo>
                    <a:pt x="135" y="73"/>
                    <a:pt x="135" y="74"/>
                    <a:pt x="135" y="74"/>
                  </a:cubicBezTo>
                  <a:cubicBezTo>
                    <a:pt x="136" y="74"/>
                    <a:pt x="136" y="73"/>
                    <a:pt x="137" y="73"/>
                  </a:cubicBezTo>
                  <a:cubicBezTo>
                    <a:pt x="137" y="73"/>
                    <a:pt x="138" y="73"/>
                    <a:pt x="138" y="73"/>
                  </a:cubicBezTo>
                  <a:cubicBezTo>
                    <a:pt x="138" y="73"/>
                    <a:pt x="139" y="73"/>
                    <a:pt x="139" y="73"/>
                  </a:cubicBezTo>
                  <a:cubicBezTo>
                    <a:pt x="146" y="75"/>
                    <a:pt x="136" y="80"/>
                    <a:pt x="133" y="80"/>
                  </a:cubicBezTo>
                  <a:cubicBezTo>
                    <a:pt x="133" y="80"/>
                    <a:pt x="133" y="80"/>
                    <a:pt x="133" y="80"/>
                  </a:cubicBezTo>
                  <a:cubicBezTo>
                    <a:pt x="136" y="80"/>
                    <a:pt x="134" y="83"/>
                    <a:pt x="133" y="84"/>
                  </a:cubicBezTo>
                  <a:cubicBezTo>
                    <a:pt x="134" y="83"/>
                    <a:pt x="137" y="79"/>
                    <a:pt x="138" y="79"/>
                  </a:cubicBezTo>
                  <a:cubicBezTo>
                    <a:pt x="139" y="78"/>
                    <a:pt x="139" y="78"/>
                    <a:pt x="140" y="78"/>
                  </a:cubicBezTo>
                  <a:cubicBezTo>
                    <a:pt x="143" y="78"/>
                    <a:pt x="141" y="83"/>
                    <a:pt x="140" y="86"/>
                  </a:cubicBezTo>
                  <a:cubicBezTo>
                    <a:pt x="141" y="84"/>
                    <a:pt x="144" y="81"/>
                    <a:pt x="146" y="80"/>
                  </a:cubicBezTo>
                  <a:cubicBezTo>
                    <a:pt x="146" y="80"/>
                    <a:pt x="146" y="80"/>
                    <a:pt x="146" y="80"/>
                  </a:cubicBezTo>
                  <a:cubicBezTo>
                    <a:pt x="146" y="80"/>
                    <a:pt x="146" y="80"/>
                    <a:pt x="146" y="80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147" y="80"/>
                    <a:pt x="148" y="80"/>
                    <a:pt x="148" y="80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48" y="80"/>
                    <a:pt x="149" y="80"/>
                    <a:pt x="149" y="80"/>
                  </a:cubicBezTo>
                  <a:cubicBezTo>
                    <a:pt x="149" y="80"/>
                    <a:pt x="150" y="80"/>
                    <a:pt x="150" y="80"/>
                  </a:cubicBezTo>
                  <a:cubicBezTo>
                    <a:pt x="150" y="80"/>
                    <a:pt x="150" y="80"/>
                    <a:pt x="150" y="80"/>
                  </a:cubicBezTo>
                  <a:cubicBezTo>
                    <a:pt x="151" y="80"/>
                    <a:pt x="150" y="79"/>
                    <a:pt x="151" y="78"/>
                  </a:cubicBezTo>
                  <a:cubicBezTo>
                    <a:pt x="152" y="77"/>
                    <a:pt x="153" y="77"/>
                    <a:pt x="155" y="76"/>
                  </a:cubicBezTo>
                  <a:cubicBezTo>
                    <a:pt x="155" y="76"/>
                    <a:pt x="157" y="76"/>
                    <a:pt x="158" y="76"/>
                  </a:cubicBezTo>
                  <a:cubicBezTo>
                    <a:pt x="160" y="76"/>
                    <a:pt x="163" y="77"/>
                    <a:pt x="162" y="79"/>
                  </a:cubicBezTo>
                  <a:cubicBezTo>
                    <a:pt x="161" y="82"/>
                    <a:pt x="156" y="84"/>
                    <a:pt x="154" y="85"/>
                  </a:cubicBezTo>
                  <a:cubicBezTo>
                    <a:pt x="158" y="86"/>
                    <a:pt x="153" y="89"/>
                    <a:pt x="152" y="89"/>
                  </a:cubicBezTo>
                  <a:cubicBezTo>
                    <a:pt x="154" y="90"/>
                    <a:pt x="153" y="91"/>
                    <a:pt x="153" y="92"/>
                  </a:cubicBezTo>
                  <a:cubicBezTo>
                    <a:pt x="151" y="92"/>
                    <a:pt x="151" y="92"/>
                    <a:pt x="150" y="93"/>
                  </a:cubicBezTo>
                  <a:cubicBezTo>
                    <a:pt x="150" y="94"/>
                    <a:pt x="150" y="94"/>
                    <a:pt x="150" y="95"/>
                  </a:cubicBezTo>
                  <a:cubicBezTo>
                    <a:pt x="150" y="95"/>
                    <a:pt x="148" y="98"/>
                    <a:pt x="147" y="98"/>
                  </a:cubicBezTo>
                  <a:cubicBezTo>
                    <a:pt x="147" y="100"/>
                    <a:pt x="148" y="102"/>
                    <a:pt x="147" y="104"/>
                  </a:cubicBezTo>
                  <a:cubicBezTo>
                    <a:pt x="147" y="103"/>
                    <a:pt x="149" y="101"/>
                    <a:pt x="151" y="101"/>
                  </a:cubicBezTo>
                  <a:cubicBezTo>
                    <a:pt x="152" y="101"/>
                    <a:pt x="152" y="102"/>
                    <a:pt x="152" y="103"/>
                  </a:cubicBezTo>
                  <a:cubicBezTo>
                    <a:pt x="153" y="104"/>
                    <a:pt x="152" y="104"/>
                    <a:pt x="151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1" y="104"/>
                    <a:pt x="150" y="104"/>
                    <a:pt x="150" y="105"/>
                  </a:cubicBezTo>
                  <a:cubicBezTo>
                    <a:pt x="150" y="105"/>
                    <a:pt x="150" y="105"/>
                    <a:pt x="151" y="105"/>
                  </a:cubicBezTo>
                  <a:cubicBezTo>
                    <a:pt x="151" y="105"/>
                    <a:pt x="152" y="105"/>
                    <a:pt x="152" y="105"/>
                  </a:cubicBezTo>
                  <a:cubicBezTo>
                    <a:pt x="153" y="105"/>
                    <a:pt x="153" y="104"/>
                    <a:pt x="154" y="104"/>
                  </a:cubicBezTo>
                  <a:cubicBezTo>
                    <a:pt x="155" y="104"/>
                    <a:pt x="155" y="105"/>
                    <a:pt x="156" y="107"/>
                  </a:cubicBezTo>
                  <a:cubicBezTo>
                    <a:pt x="156" y="107"/>
                    <a:pt x="149" y="110"/>
                    <a:pt x="148" y="110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50" y="111"/>
                    <a:pt x="154" y="110"/>
                    <a:pt x="155" y="114"/>
                  </a:cubicBezTo>
                  <a:cubicBezTo>
                    <a:pt x="156" y="119"/>
                    <a:pt x="152" y="115"/>
                    <a:pt x="151" y="118"/>
                  </a:cubicBezTo>
                  <a:cubicBezTo>
                    <a:pt x="151" y="119"/>
                    <a:pt x="156" y="119"/>
                    <a:pt x="156" y="120"/>
                  </a:cubicBezTo>
                  <a:cubicBezTo>
                    <a:pt x="157" y="123"/>
                    <a:pt x="152" y="123"/>
                    <a:pt x="151" y="123"/>
                  </a:cubicBezTo>
                  <a:cubicBezTo>
                    <a:pt x="158" y="126"/>
                    <a:pt x="152" y="127"/>
                    <a:pt x="148" y="127"/>
                  </a:cubicBezTo>
                  <a:cubicBezTo>
                    <a:pt x="147" y="127"/>
                    <a:pt x="147" y="127"/>
                    <a:pt x="146" y="127"/>
                  </a:cubicBezTo>
                  <a:cubicBezTo>
                    <a:pt x="148" y="129"/>
                    <a:pt x="145" y="129"/>
                    <a:pt x="145" y="130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5" y="130"/>
                    <a:pt x="146" y="130"/>
                    <a:pt x="147" y="129"/>
                  </a:cubicBezTo>
                  <a:cubicBezTo>
                    <a:pt x="148" y="129"/>
                    <a:pt x="149" y="128"/>
                    <a:pt x="150" y="128"/>
                  </a:cubicBezTo>
                  <a:cubicBezTo>
                    <a:pt x="151" y="128"/>
                    <a:pt x="152" y="129"/>
                    <a:pt x="152" y="130"/>
                  </a:cubicBezTo>
                  <a:cubicBezTo>
                    <a:pt x="153" y="132"/>
                    <a:pt x="152" y="133"/>
                    <a:pt x="150" y="133"/>
                  </a:cubicBezTo>
                  <a:cubicBezTo>
                    <a:pt x="149" y="133"/>
                    <a:pt x="148" y="133"/>
                    <a:pt x="148" y="133"/>
                  </a:cubicBezTo>
                  <a:cubicBezTo>
                    <a:pt x="150" y="135"/>
                    <a:pt x="154" y="135"/>
                    <a:pt x="154" y="139"/>
                  </a:cubicBezTo>
                  <a:cubicBezTo>
                    <a:pt x="154" y="141"/>
                    <a:pt x="154" y="142"/>
                    <a:pt x="153" y="142"/>
                  </a:cubicBezTo>
                  <a:cubicBezTo>
                    <a:pt x="152" y="142"/>
                    <a:pt x="150" y="142"/>
                    <a:pt x="149" y="141"/>
                  </a:cubicBezTo>
                  <a:cubicBezTo>
                    <a:pt x="148" y="140"/>
                    <a:pt x="147" y="139"/>
                    <a:pt x="146" y="139"/>
                  </a:cubicBezTo>
                  <a:cubicBezTo>
                    <a:pt x="146" y="139"/>
                    <a:pt x="146" y="139"/>
                    <a:pt x="146" y="139"/>
                  </a:cubicBezTo>
                  <a:cubicBezTo>
                    <a:pt x="147" y="142"/>
                    <a:pt x="146" y="141"/>
                    <a:pt x="145" y="143"/>
                  </a:cubicBezTo>
                  <a:cubicBezTo>
                    <a:pt x="146" y="143"/>
                    <a:pt x="154" y="142"/>
                    <a:pt x="154" y="142"/>
                  </a:cubicBezTo>
                  <a:cubicBezTo>
                    <a:pt x="154" y="142"/>
                    <a:pt x="154" y="142"/>
                    <a:pt x="154" y="142"/>
                  </a:cubicBezTo>
                  <a:cubicBezTo>
                    <a:pt x="154" y="142"/>
                    <a:pt x="154" y="142"/>
                    <a:pt x="154" y="142"/>
                  </a:cubicBezTo>
                  <a:cubicBezTo>
                    <a:pt x="154" y="143"/>
                    <a:pt x="154" y="144"/>
                    <a:pt x="153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49" y="149"/>
                    <a:pt x="146" y="151"/>
                    <a:pt x="141" y="154"/>
                  </a:cubicBezTo>
                  <a:cubicBezTo>
                    <a:pt x="140" y="154"/>
                    <a:pt x="139" y="155"/>
                    <a:pt x="138" y="155"/>
                  </a:cubicBezTo>
                  <a:cubicBezTo>
                    <a:pt x="135" y="156"/>
                    <a:pt x="135" y="156"/>
                    <a:pt x="135" y="156"/>
                  </a:cubicBezTo>
                  <a:cubicBezTo>
                    <a:pt x="134" y="157"/>
                    <a:pt x="133" y="162"/>
                    <a:pt x="132" y="164"/>
                  </a:cubicBezTo>
                  <a:cubicBezTo>
                    <a:pt x="131" y="165"/>
                    <a:pt x="127" y="169"/>
                    <a:pt x="125" y="169"/>
                  </a:cubicBezTo>
                  <a:cubicBezTo>
                    <a:pt x="125" y="169"/>
                    <a:pt x="124" y="169"/>
                    <a:pt x="124" y="168"/>
                  </a:cubicBezTo>
                  <a:cubicBezTo>
                    <a:pt x="124" y="170"/>
                    <a:pt x="121" y="170"/>
                    <a:pt x="121" y="171"/>
                  </a:cubicBezTo>
                  <a:cubicBezTo>
                    <a:pt x="121" y="172"/>
                    <a:pt x="120" y="175"/>
                    <a:pt x="120" y="176"/>
                  </a:cubicBezTo>
                  <a:cubicBezTo>
                    <a:pt x="120" y="178"/>
                    <a:pt x="121" y="179"/>
                    <a:pt x="120" y="181"/>
                  </a:cubicBezTo>
                  <a:cubicBezTo>
                    <a:pt x="120" y="182"/>
                    <a:pt x="118" y="183"/>
                    <a:pt x="118" y="184"/>
                  </a:cubicBezTo>
                  <a:cubicBezTo>
                    <a:pt x="121" y="184"/>
                    <a:pt x="119" y="195"/>
                    <a:pt x="116" y="195"/>
                  </a:cubicBezTo>
                  <a:cubicBezTo>
                    <a:pt x="116" y="195"/>
                    <a:pt x="116" y="195"/>
                    <a:pt x="116" y="195"/>
                  </a:cubicBezTo>
                  <a:cubicBezTo>
                    <a:pt x="114" y="195"/>
                    <a:pt x="111" y="194"/>
                    <a:pt x="109" y="193"/>
                  </a:cubicBezTo>
                  <a:cubicBezTo>
                    <a:pt x="107" y="192"/>
                    <a:pt x="105" y="192"/>
                    <a:pt x="103" y="189"/>
                  </a:cubicBezTo>
                  <a:cubicBezTo>
                    <a:pt x="101" y="187"/>
                    <a:pt x="99" y="184"/>
                    <a:pt x="97" y="181"/>
                  </a:cubicBezTo>
                  <a:cubicBezTo>
                    <a:pt x="96" y="179"/>
                    <a:pt x="94" y="177"/>
                    <a:pt x="93" y="176"/>
                  </a:cubicBezTo>
                  <a:cubicBezTo>
                    <a:pt x="92" y="173"/>
                    <a:pt x="89" y="173"/>
                    <a:pt x="92" y="170"/>
                  </a:cubicBezTo>
                  <a:cubicBezTo>
                    <a:pt x="89" y="169"/>
                    <a:pt x="89" y="167"/>
                    <a:pt x="90" y="164"/>
                  </a:cubicBezTo>
                  <a:cubicBezTo>
                    <a:pt x="92" y="161"/>
                    <a:pt x="91" y="162"/>
                    <a:pt x="94" y="161"/>
                  </a:cubicBezTo>
                  <a:cubicBezTo>
                    <a:pt x="94" y="156"/>
                    <a:pt x="94" y="157"/>
                    <a:pt x="90" y="156"/>
                  </a:cubicBezTo>
                  <a:cubicBezTo>
                    <a:pt x="91" y="157"/>
                    <a:pt x="93" y="156"/>
                    <a:pt x="92" y="159"/>
                  </a:cubicBezTo>
                  <a:cubicBezTo>
                    <a:pt x="92" y="160"/>
                    <a:pt x="91" y="160"/>
                    <a:pt x="90" y="160"/>
                  </a:cubicBezTo>
                  <a:cubicBezTo>
                    <a:pt x="89" y="160"/>
                    <a:pt x="88" y="160"/>
                    <a:pt x="88" y="160"/>
                  </a:cubicBezTo>
                  <a:cubicBezTo>
                    <a:pt x="86" y="159"/>
                    <a:pt x="83" y="155"/>
                    <a:pt x="87" y="154"/>
                  </a:cubicBezTo>
                  <a:cubicBezTo>
                    <a:pt x="84" y="153"/>
                    <a:pt x="87" y="152"/>
                    <a:pt x="90" y="152"/>
                  </a:cubicBezTo>
                  <a:cubicBezTo>
                    <a:pt x="91" y="152"/>
                    <a:pt x="92" y="152"/>
                    <a:pt x="92" y="152"/>
                  </a:cubicBezTo>
                  <a:cubicBezTo>
                    <a:pt x="91" y="150"/>
                    <a:pt x="87" y="152"/>
                    <a:pt x="87" y="148"/>
                  </a:cubicBezTo>
                  <a:cubicBezTo>
                    <a:pt x="85" y="148"/>
                    <a:pt x="84" y="150"/>
                    <a:pt x="84" y="150"/>
                  </a:cubicBezTo>
                  <a:cubicBezTo>
                    <a:pt x="83" y="150"/>
                    <a:pt x="83" y="150"/>
                    <a:pt x="82" y="147"/>
                  </a:cubicBezTo>
                  <a:cubicBezTo>
                    <a:pt x="81" y="145"/>
                    <a:pt x="82" y="145"/>
                    <a:pt x="82" y="143"/>
                  </a:cubicBezTo>
                  <a:cubicBezTo>
                    <a:pt x="81" y="141"/>
                    <a:pt x="79" y="138"/>
                    <a:pt x="78" y="137"/>
                  </a:cubicBezTo>
                  <a:cubicBezTo>
                    <a:pt x="77" y="136"/>
                    <a:pt x="76" y="135"/>
                    <a:pt x="74" y="134"/>
                  </a:cubicBezTo>
                  <a:cubicBezTo>
                    <a:pt x="73" y="133"/>
                    <a:pt x="73" y="131"/>
                    <a:pt x="72" y="131"/>
                  </a:cubicBezTo>
                  <a:cubicBezTo>
                    <a:pt x="70" y="129"/>
                    <a:pt x="68" y="129"/>
                    <a:pt x="66" y="129"/>
                  </a:cubicBezTo>
                  <a:cubicBezTo>
                    <a:pt x="63" y="129"/>
                    <a:pt x="60" y="130"/>
                    <a:pt x="57" y="131"/>
                  </a:cubicBezTo>
                  <a:cubicBezTo>
                    <a:pt x="57" y="132"/>
                    <a:pt x="54" y="132"/>
                    <a:pt x="52" y="132"/>
                  </a:cubicBezTo>
                  <a:cubicBezTo>
                    <a:pt x="50" y="132"/>
                    <a:pt x="48" y="132"/>
                    <a:pt x="48" y="129"/>
                  </a:cubicBezTo>
                  <a:cubicBezTo>
                    <a:pt x="41" y="128"/>
                    <a:pt x="45" y="127"/>
                    <a:pt x="49" y="125"/>
                  </a:cubicBezTo>
                  <a:cubicBezTo>
                    <a:pt x="49" y="125"/>
                    <a:pt x="48" y="125"/>
                    <a:pt x="47" y="125"/>
                  </a:cubicBezTo>
                  <a:cubicBezTo>
                    <a:pt x="43" y="125"/>
                    <a:pt x="37" y="123"/>
                    <a:pt x="42" y="119"/>
                  </a:cubicBezTo>
                  <a:cubicBezTo>
                    <a:pt x="44" y="117"/>
                    <a:pt x="55" y="114"/>
                    <a:pt x="54" y="110"/>
                  </a:cubicBezTo>
                  <a:cubicBezTo>
                    <a:pt x="54" y="109"/>
                    <a:pt x="53" y="109"/>
                    <a:pt x="53" y="109"/>
                  </a:cubicBezTo>
                  <a:cubicBezTo>
                    <a:pt x="52" y="109"/>
                    <a:pt x="52" y="109"/>
                    <a:pt x="51" y="109"/>
                  </a:cubicBezTo>
                  <a:cubicBezTo>
                    <a:pt x="51" y="109"/>
                    <a:pt x="50" y="109"/>
                    <a:pt x="50" y="109"/>
                  </a:cubicBezTo>
                  <a:cubicBezTo>
                    <a:pt x="49" y="109"/>
                    <a:pt x="48" y="109"/>
                    <a:pt x="49" y="107"/>
                  </a:cubicBezTo>
                  <a:cubicBezTo>
                    <a:pt x="49" y="101"/>
                    <a:pt x="57" y="101"/>
                    <a:pt x="61" y="100"/>
                  </a:cubicBezTo>
                  <a:cubicBezTo>
                    <a:pt x="62" y="98"/>
                    <a:pt x="58" y="98"/>
                    <a:pt x="60" y="95"/>
                  </a:cubicBezTo>
                  <a:cubicBezTo>
                    <a:pt x="61" y="94"/>
                    <a:pt x="62" y="94"/>
                    <a:pt x="62" y="94"/>
                  </a:cubicBezTo>
                  <a:cubicBezTo>
                    <a:pt x="63" y="94"/>
                    <a:pt x="64" y="94"/>
                    <a:pt x="65" y="95"/>
                  </a:cubicBezTo>
                  <a:cubicBezTo>
                    <a:pt x="62" y="93"/>
                    <a:pt x="67" y="92"/>
                    <a:pt x="68" y="91"/>
                  </a:cubicBezTo>
                  <a:cubicBezTo>
                    <a:pt x="69" y="91"/>
                    <a:pt x="71" y="89"/>
                    <a:pt x="73" y="89"/>
                  </a:cubicBezTo>
                  <a:cubicBezTo>
                    <a:pt x="75" y="89"/>
                    <a:pt x="76" y="90"/>
                    <a:pt x="76" y="94"/>
                  </a:cubicBezTo>
                  <a:cubicBezTo>
                    <a:pt x="78" y="91"/>
                    <a:pt x="74" y="89"/>
                    <a:pt x="77" y="89"/>
                  </a:cubicBezTo>
                  <a:cubicBezTo>
                    <a:pt x="77" y="89"/>
                    <a:pt x="78" y="89"/>
                    <a:pt x="78" y="89"/>
                  </a:cubicBezTo>
                  <a:cubicBezTo>
                    <a:pt x="78" y="89"/>
                    <a:pt x="79" y="89"/>
                    <a:pt x="80" y="89"/>
                  </a:cubicBezTo>
                  <a:cubicBezTo>
                    <a:pt x="81" y="90"/>
                    <a:pt x="82" y="90"/>
                    <a:pt x="83" y="90"/>
                  </a:cubicBezTo>
                  <a:cubicBezTo>
                    <a:pt x="83" y="90"/>
                    <a:pt x="83" y="90"/>
                    <a:pt x="83" y="90"/>
                  </a:cubicBezTo>
                  <a:cubicBezTo>
                    <a:pt x="82" y="89"/>
                    <a:pt x="79" y="88"/>
                    <a:pt x="81" y="86"/>
                  </a:cubicBezTo>
                  <a:cubicBezTo>
                    <a:pt x="82" y="86"/>
                    <a:pt x="82" y="86"/>
                    <a:pt x="83" y="86"/>
                  </a:cubicBezTo>
                  <a:cubicBezTo>
                    <a:pt x="85" y="86"/>
                    <a:pt x="89" y="88"/>
                    <a:pt x="91" y="88"/>
                  </a:cubicBezTo>
                  <a:cubicBezTo>
                    <a:pt x="86" y="87"/>
                    <a:pt x="88" y="85"/>
                    <a:pt x="90" y="84"/>
                  </a:cubicBezTo>
                  <a:cubicBezTo>
                    <a:pt x="86" y="81"/>
                    <a:pt x="91" y="81"/>
                    <a:pt x="93" y="80"/>
                  </a:cubicBezTo>
                  <a:cubicBezTo>
                    <a:pt x="95" y="79"/>
                    <a:pt x="98" y="78"/>
                    <a:pt x="100" y="78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101" y="78"/>
                    <a:pt x="102" y="78"/>
                    <a:pt x="103" y="78"/>
                  </a:cubicBezTo>
                  <a:cubicBezTo>
                    <a:pt x="103" y="78"/>
                    <a:pt x="104" y="78"/>
                    <a:pt x="105" y="78"/>
                  </a:cubicBezTo>
                  <a:cubicBezTo>
                    <a:pt x="105" y="78"/>
                    <a:pt x="105" y="78"/>
                    <a:pt x="106" y="78"/>
                  </a:cubicBezTo>
                  <a:cubicBezTo>
                    <a:pt x="106" y="78"/>
                    <a:pt x="106" y="78"/>
                    <a:pt x="106" y="78"/>
                  </a:cubicBezTo>
                  <a:moveTo>
                    <a:pt x="196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6" y="106"/>
                    <a:pt x="6" y="106"/>
                    <a:pt x="6" y="105"/>
                  </a:cubicBezTo>
                  <a:cubicBezTo>
                    <a:pt x="8" y="105"/>
                    <a:pt x="6" y="104"/>
                    <a:pt x="7" y="103"/>
                  </a:cubicBezTo>
                  <a:cubicBezTo>
                    <a:pt x="8" y="102"/>
                    <a:pt x="8" y="102"/>
                    <a:pt x="9" y="102"/>
                  </a:cubicBezTo>
                  <a:cubicBezTo>
                    <a:pt x="10" y="102"/>
                    <a:pt x="10" y="102"/>
                    <a:pt x="10" y="102"/>
                  </a:cubicBezTo>
                  <a:cubicBezTo>
                    <a:pt x="10" y="102"/>
                    <a:pt x="10" y="102"/>
                    <a:pt x="11" y="102"/>
                  </a:cubicBezTo>
                  <a:cubicBezTo>
                    <a:pt x="11" y="102"/>
                    <a:pt x="12" y="102"/>
                    <a:pt x="12" y="102"/>
                  </a:cubicBezTo>
                  <a:cubicBezTo>
                    <a:pt x="14" y="101"/>
                    <a:pt x="16" y="101"/>
                    <a:pt x="18" y="99"/>
                  </a:cubicBezTo>
                  <a:cubicBezTo>
                    <a:pt x="18" y="99"/>
                    <a:pt x="18" y="98"/>
                    <a:pt x="18" y="98"/>
                  </a:cubicBezTo>
                  <a:cubicBezTo>
                    <a:pt x="18" y="98"/>
                    <a:pt x="19" y="97"/>
                    <a:pt x="20" y="97"/>
                  </a:cubicBezTo>
                  <a:cubicBezTo>
                    <a:pt x="21" y="96"/>
                    <a:pt x="16" y="97"/>
                    <a:pt x="21" y="96"/>
                  </a:cubicBezTo>
                  <a:cubicBezTo>
                    <a:pt x="24" y="95"/>
                    <a:pt x="25" y="95"/>
                    <a:pt x="27" y="95"/>
                  </a:cubicBezTo>
                  <a:cubicBezTo>
                    <a:pt x="27" y="94"/>
                    <a:pt x="28" y="94"/>
                    <a:pt x="29" y="94"/>
                  </a:cubicBezTo>
                  <a:cubicBezTo>
                    <a:pt x="29" y="94"/>
                    <a:pt x="30" y="94"/>
                    <a:pt x="31" y="94"/>
                  </a:cubicBezTo>
                  <a:cubicBezTo>
                    <a:pt x="31" y="94"/>
                    <a:pt x="32" y="95"/>
                    <a:pt x="32" y="95"/>
                  </a:cubicBezTo>
                  <a:cubicBezTo>
                    <a:pt x="33" y="95"/>
                    <a:pt x="33" y="95"/>
                    <a:pt x="33" y="94"/>
                  </a:cubicBezTo>
                  <a:cubicBezTo>
                    <a:pt x="33" y="94"/>
                    <a:pt x="33" y="94"/>
                    <a:pt x="33" y="94"/>
                  </a:cubicBezTo>
                  <a:cubicBezTo>
                    <a:pt x="33" y="94"/>
                    <a:pt x="35" y="92"/>
                    <a:pt x="36" y="92"/>
                  </a:cubicBezTo>
                  <a:cubicBezTo>
                    <a:pt x="36" y="92"/>
                    <a:pt x="39" y="91"/>
                    <a:pt x="40" y="91"/>
                  </a:cubicBezTo>
                  <a:cubicBezTo>
                    <a:pt x="42" y="91"/>
                    <a:pt x="44" y="91"/>
                    <a:pt x="46" y="91"/>
                  </a:cubicBezTo>
                  <a:cubicBezTo>
                    <a:pt x="47" y="91"/>
                    <a:pt x="47" y="91"/>
                    <a:pt x="48" y="91"/>
                  </a:cubicBezTo>
                  <a:cubicBezTo>
                    <a:pt x="46" y="93"/>
                    <a:pt x="46" y="93"/>
                    <a:pt x="46" y="93"/>
                  </a:cubicBezTo>
                  <a:cubicBezTo>
                    <a:pt x="46" y="93"/>
                    <a:pt x="46" y="93"/>
                    <a:pt x="47" y="93"/>
                  </a:cubicBezTo>
                  <a:cubicBezTo>
                    <a:pt x="47" y="93"/>
                    <a:pt x="49" y="92"/>
                    <a:pt x="50" y="92"/>
                  </a:cubicBezTo>
                  <a:cubicBezTo>
                    <a:pt x="51" y="91"/>
                    <a:pt x="53" y="91"/>
                    <a:pt x="54" y="91"/>
                  </a:cubicBezTo>
                  <a:cubicBezTo>
                    <a:pt x="54" y="91"/>
                    <a:pt x="54" y="91"/>
                    <a:pt x="54" y="91"/>
                  </a:cubicBezTo>
                  <a:cubicBezTo>
                    <a:pt x="54" y="91"/>
                    <a:pt x="54" y="91"/>
                    <a:pt x="54" y="91"/>
                  </a:cubicBezTo>
                  <a:cubicBezTo>
                    <a:pt x="54" y="91"/>
                    <a:pt x="55" y="91"/>
                    <a:pt x="56" y="92"/>
                  </a:cubicBezTo>
                  <a:cubicBezTo>
                    <a:pt x="57" y="92"/>
                    <a:pt x="59" y="92"/>
                    <a:pt x="59" y="92"/>
                  </a:cubicBezTo>
                  <a:cubicBezTo>
                    <a:pt x="59" y="92"/>
                    <a:pt x="59" y="92"/>
                    <a:pt x="59" y="92"/>
                  </a:cubicBezTo>
                  <a:cubicBezTo>
                    <a:pt x="60" y="94"/>
                    <a:pt x="51" y="99"/>
                    <a:pt x="48" y="100"/>
                  </a:cubicBezTo>
                  <a:cubicBezTo>
                    <a:pt x="49" y="100"/>
                    <a:pt x="49" y="100"/>
                    <a:pt x="50" y="100"/>
                  </a:cubicBezTo>
                  <a:cubicBezTo>
                    <a:pt x="51" y="100"/>
                    <a:pt x="52" y="99"/>
                    <a:pt x="53" y="99"/>
                  </a:cubicBezTo>
                  <a:cubicBezTo>
                    <a:pt x="53" y="99"/>
                    <a:pt x="53" y="99"/>
                    <a:pt x="53" y="100"/>
                  </a:cubicBezTo>
                  <a:cubicBezTo>
                    <a:pt x="54" y="101"/>
                    <a:pt x="43" y="110"/>
                    <a:pt x="41" y="111"/>
                  </a:cubicBezTo>
                  <a:cubicBezTo>
                    <a:pt x="40" y="112"/>
                    <a:pt x="38" y="113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7" y="114"/>
                    <a:pt x="36" y="115"/>
                    <a:pt x="35" y="115"/>
                  </a:cubicBezTo>
                  <a:cubicBezTo>
                    <a:pt x="35" y="116"/>
                    <a:pt x="34" y="116"/>
                    <a:pt x="34" y="116"/>
                  </a:cubicBez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4" y="116"/>
                    <a:pt x="34" y="116"/>
                  </a:cubicBezTo>
                  <a:cubicBezTo>
                    <a:pt x="33" y="117"/>
                    <a:pt x="30" y="117"/>
                    <a:pt x="29" y="118"/>
                  </a:cubicBezTo>
                  <a:cubicBezTo>
                    <a:pt x="29" y="118"/>
                    <a:pt x="30" y="118"/>
                    <a:pt x="31" y="118"/>
                  </a:cubicBezTo>
                  <a:cubicBezTo>
                    <a:pt x="34" y="118"/>
                    <a:pt x="38" y="120"/>
                    <a:pt x="32" y="125"/>
                  </a:cubicBezTo>
                  <a:cubicBezTo>
                    <a:pt x="31" y="126"/>
                    <a:pt x="30" y="125"/>
                    <a:pt x="29" y="126"/>
                  </a:cubicBezTo>
                  <a:cubicBezTo>
                    <a:pt x="28" y="127"/>
                    <a:pt x="31" y="127"/>
                    <a:pt x="29" y="129"/>
                  </a:cubicBezTo>
                  <a:cubicBezTo>
                    <a:pt x="28" y="130"/>
                    <a:pt x="22" y="129"/>
                    <a:pt x="22" y="131"/>
                  </a:cubicBezTo>
                  <a:cubicBezTo>
                    <a:pt x="22" y="131"/>
                    <a:pt x="22" y="131"/>
                    <a:pt x="23" y="131"/>
                  </a:cubicBezTo>
                  <a:cubicBezTo>
                    <a:pt x="23" y="131"/>
                    <a:pt x="24" y="131"/>
                    <a:pt x="25" y="131"/>
                  </a:cubicBezTo>
                  <a:cubicBezTo>
                    <a:pt x="26" y="131"/>
                    <a:pt x="26" y="131"/>
                    <a:pt x="27" y="131"/>
                  </a:cubicBezTo>
                  <a:cubicBezTo>
                    <a:pt x="29" y="131"/>
                    <a:pt x="31" y="131"/>
                    <a:pt x="31" y="133"/>
                  </a:cubicBezTo>
                  <a:cubicBezTo>
                    <a:pt x="31" y="134"/>
                    <a:pt x="26" y="136"/>
                    <a:pt x="26" y="136"/>
                  </a:cubicBezTo>
                  <a:cubicBezTo>
                    <a:pt x="26" y="136"/>
                    <a:pt x="25" y="136"/>
                    <a:pt x="25" y="136"/>
                  </a:cubicBezTo>
                  <a:cubicBezTo>
                    <a:pt x="25" y="136"/>
                    <a:pt x="24" y="136"/>
                    <a:pt x="23" y="136"/>
                  </a:cubicBezTo>
                  <a:cubicBezTo>
                    <a:pt x="23" y="136"/>
                    <a:pt x="22" y="135"/>
                    <a:pt x="21" y="135"/>
                  </a:cubicBezTo>
                  <a:cubicBezTo>
                    <a:pt x="21" y="135"/>
                    <a:pt x="21" y="135"/>
                    <a:pt x="21" y="135"/>
                  </a:cubicBezTo>
                  <a:cubicBezTo>
                    <a:pt x="17" y="136"/>
                    <a:pt x="15" y="137"/>
                    <a:pt x="12" y="138"/>
                  </a:cubicBezTo>
                  <a:cubicBezTo>
                    <a:pt x="13" y="143"/>
                    <a:pt x="13" y="143"/>
                    <a:pt x="13" y="143"/>
                  </a:cubicBezTo>
                  <a:cubicBezTo>
                    <a:pt x="15" y="142"/>
                    <a:pt x="18" y="141"/>
                    <a:pt x="19" y="140"/>
                  </a:cubicBezTo>
                  <a:cubicBezTo>
                    <a:pt x="20" y="140"/>
                    <a:pt x="23" y="139"/>
                    <a:pt x="25" y="139"/>
                  </a:cubicBezTo>
                  <a:cubicBezTo>
                    <a:pt x="28" y="139"/>
                    <a:pt x="30" y="140"/>
                    <a:pt x="28" y="144"/>
                  </a:cubicBezTo>
                  <a:cubicBezTo>
                    <a:pt x="28" y="145"/>
                    <a:pt x="27" y="145"/>
                    <a:pt x="26" y="145"/>
                  </a:cubicBezTo>
                  <a:cubicBezTo>
                    <a:pt x="25" y="145"/>
                    <a:pt x="25" y="145"/>
                    <a:pt x="24" y="145"/>
                  </a:cubicBezTo>
                  <a:cubicBezTo>
                    <a:pt x="24" y="145"/>
                    <a:pt x="23" y="145"/>
                    <a:pt x="22" y="145"/>
                  </a:cubicBezTo>
                  <a:cubicBezTo>
                    <a:pt x="22" y="145"/>
                    <a:pt x="22" y="145"/>
                    <a:pt x="22" y="145"/>
                  </a:cubicBezTo>
                  <a:cubicBezTo>
                    <a:pt x="20" y="145"/>
                    <a:pt x="18" y="147"/>
                    <a:pt x="15" y="147"/>
                  </a:cubicBezTo>
                  <a:cubicBezTo>
                    <a:pt x="15" y="148"/>
                    <a:pt x="15" y="148"/>
                    <a:pt x="15" y="148"/>
                  </a:cubicBezTo>
                  <a:cubicBezTo>
                    <a:pt x="14" y="148"/>
                    <a:pt x="14" y="147"/>
                    <a:pt x="14" y="147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6" y="151"/>
                    <a:pt x="18" y="150"/>
                    <a:pt x="19" y="150"/>
                  </a:cubicBezTo>
                  <a:cubicBezTo>
                    <a:pt x="19" y="150"/>
                    <a:pt x="19" y="150"/>
                    <a:pt x="19" y="151"/>
                  </a:cubicBezTo>
                  <a:cubicBezTo>
                    <a:pt x="20" y="153"/>
                    <a:pt x="16" y="155"/>
                    <a:pt x="18" y="159"/>
                  </a:cubicBezTo>
                  <a:cubicBezTo>
                    <a:pt x="18" y="160"/>
                    <a:pt x="21" y="162"/>
                    <a:pt x="22" y="162"/>
                  </a:cubicBezTo>
                  <a:cubicBezTo>
                    <a:pt x="22" y="162"/>
                    <a:pt x="22" y="162"/>
                    <a:pt x="22" y="162"/>
                  </a:cubicBezTo>
                  <a:cubicBezTo>
                    <a:pt x="22" y="160"/>
                    <a:pt x="20" y="161"/>
                    <a:pt x="20" y="160"/>
                  </a:cubicBezTo>
                  <a:cubicBezTo>
                    <a:pt x="19" y="159"/>
                    <a:pt x="21" y="159"/>
                    <a:pt x="20" y="158"/>
                  </a:cubicBezTo>
                  <a:cubicBezTo>
                    <a:pt x="19" y="154"/>
                    <a:pt x="18" y="154"/>
                    <a:pt x="22" y="152"/>
                  </a:cubicBezTo>
                  <a:cubicBezTo>
                    <a:pt x="23" y="151"/>
                    <a:pt x="24" y="150"/>
                    <a:pt x="25" y="150"/>
                  </a:cubicBezTo>
                  <a:cubicBezTo>
                    <a:pt x="26" y="150"/>
                    <a:pt x="26" y="150"/>
                    <a:pt x="27" y="151"/>
                  </a:cubicBezTo>
                  <a:cubicBezTo>
                    <a:pt x="28" y="152"/>
                    <a:pt x="30" y="157"/>
                    <a:pt x="30" y="157"/>
                  </a:cubicBezTo>
                  <a:cubicBezTo>
                    <a:pt x="31" y="157"/>
                    <a:pt x="31" y="155"/>
                    <a:pt x="32" y="155"/>
                  </a:cubicBezTo>
                  <a:cubicBezTo>
                    <a:pt x="32" y="155"/>
                    <a:pt x="32" y="155"/>
                    <a:pt x="32" y="155"/>
                  </a:cubicBezTo>
                  <a:cubicBezTo>
                    <a:pt x="33" y="155"/>
                    <a:pt x="33" y="155"/>
                    <a:pt x="33" y="156"/>
                  </a:cubicBezTo>
                  <a:cubicBezTo>
                    <a:pt x="33" y="156"/>
                    <a:pt x="34" y="156"/>
                    <a:pt x="34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5" y="156"/>
                    <a:pt x="35" y="154"/>
                    <a:pt x="36" y="153"/>
                  </a:cubicBezTo>
                  <a:cubicBezTo>
                    <a:pt x="36" y="153"/>
                    <a:pt x="37" y="153"/>
                    <a:pt x="37" y="153"/>
                  </a:cubicBezTo>
                  <a:cubicBezTo>
                    <a:pt x="38" y="153"/>
                    <a:pt x="38" y="153"/>
                    <a:pt x="39" y="153"/>
                  </a:cubicBezTo>
                  <a:cubicBezTo>
                    <a:pt x="40" y="153"/>
                    <a:pt x="41" y="154"/>
                    <a:pt x="42" y="155"/>
                  </a:cubicBezTo>
                  <a:cubicBezTo>
                    <a:pt x="43" y="156"/>
                    <a:pt x="45" y="157"/>
                    <a:pt x="47" y="157"/>
                  </a:cubicBezTo>
                  <a:cubicBezTo>
                    <a:pt x="47" y="157"/>
                    <a:pt x="47" y="157"/>
                    <a:pt x="47" y="157"/>
                  </a:cubicBezTo>
                  <a:cubicBezTo>
                    <a:pt x="47" y="157"/>
                    <a:pt x="47" y="157"/>
                    <a:pt x="47" y="157"/>
                  </a:cubicBezTo>
                  <a:cubicBezTo>
                    <a:pt x="48" y="156"/>
                    <a:pt x="48" y="156"/>
                    <a:pt x="48" y="156"/>
                  </a:cubicBezTo>
                  <a:cubicBezTo>
                    <a:pt x="49" y="156"/>
                    <a:pt x="49" y="156"/>
                    <a:pt x="49" y="156"/>
                  </a:cubicBezTo>
                  <a:cubicBezTo>
                    <a:pt x="50" y="157"/>
                    <a:pt x="50" y="159"/>
                    <a:pt x="48" y="159"/>
                  </a:cubicBezTo>
                  <a:cubicBezTo>
                    <a:pt x="49" y="159"/>
                    <a:pt x="49" y="159"/>
                    <a:pt x="49" y="159"/>
                  </a:cubicBezTo>
                  <a:cubicBezTo>
                    <a:pt x="49" y="159"/>
                    <a:pt x="48" y="159"/>
                    <a:pt x="48" y="159"/>
                  </a:cubicBezTo>
                  <a:cubicBezTo>
                    <a:pt x="48" y="159"/>
                    <a:pt x="48" y="159"/>
                    <a:pt x="48" y="159"/>
                  </a:cubicBezTo>
                  <a:cubicBezTo>
                    <a:pt x="48" y="159"/>
                    <a:pt x="48" y="159"/>
                    <a:pt x="48" y="159"/>
                  </a:cubicBezTo>
                  <a:cubicBezTo>
                    <a:pt x="48" y="159"/>
                    <a:pt x="48" y="159"/>
                    <a:pt x="49" y="159"/>
                  </a:cubicBezTo>
                  <a:cubicBezTo>
                    <a:pt x="50" y="159"/>
                    <a:pt x="52" y="159"/>
                    <a:pt x="52" y="159"/>
                  </a:cubicBezTo>
                  <a:cubicBezTo>
                    <a:pt x="52" y="159"/>
                    <a:pt x="52" y="159"/>
                    <a:pt x="53" y="159"/>
                  </a:cubicBezTo>
                  <a:cubicBezTo>
                    <a:pt x="54" y="159"/>
                    <a:pt x="56" y="159"/>
                    <a:pt x="56" y="159"/>
                  </a:cubicBezTo>
                  <a:cubicBezTo>
                    <a:pt x="57" y="160"/>
                    <a:pt x="56" y="162"/>
                    <a:pt x="57" y="162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8" y="162"/>
                    <a:pt x="58" y="161"/>
                    <a:pt x="58" y="161"/>
                  </a:cubicBezTo>
                  <a:cubicBezTo>
                    <a:pt x="59" y="161"/>
                    <a:pt x="59" y="162"/>
                    <a:pt x="59" y="162"/>
                  </a:cubicBezTo>
                  <a:cubicBezTo>
                    <a:pt x="61" y="163"/>
                    <a:pt x="58" y="163"/>
                    <a:pt x="59" y="164"/>
                  </a:cubicBezTo>
                  <a:cubicBezTo>
                    <a:pt x="59" y="165"/>
                    <a:pt x="59" y="165"/>
                    <a:pt x="60" y="165"/>
                  </a:cubicBezTo>
                  <a:cubicBezTo>
                    <a:pt x="60" y="165"/>
                    <a:pt x="60" y="165"/>
                    <a:pt x="60" y="165"/>
                  </a:cubicBezTo>
                  <a:cubicBezTo>
                    <a:pt x="60" y="165"/>
                    <a:pt x="60" y="165"/>
                    <a:pt x="61" y="165"/>
                  </a:cubicBezTo>
                  <a:cubicBezTo>
                    <a:pt x="61" y="165"/>
                    <a:pt x="61" y="165"/>
                    <a:pt x="61" y="165"/>
                  </a:cubicBezTo>
                  <a:cubicBezTo>
                    <a:pt x="61" y="167"/>
                    <a:pt x="57" y="165"/>
                    <a:pt x="60" y="169"/>
                  </a:cubicBezTo>
                  <a:cubicBezTo>
                    <a:pt x="61" y="170"/>
                    <a:pt x="64" y="170"/>
                    <a:pt x="65" y="170"/>
                  </a:cubicBezTo>
                  <a:cubicBezTo>
                    <a:pt x="67" y="170"/>
                    <a:pt x="68" y="171"/>
                    <a:pt x="70" y="172"/>
                  </a:cubicBezTo>
                  <a:cubicBezTo>
                    <a:pt x="71" y="172"/>
                    <a:pt x="74" y="173"/>
                    <a:pt x="75" y="174"/>
                  </a:cubicBezTo>
                  <a:cubicBezTo>
                    <a:pt x="75" y="174"/>
                    <a:pt x="75" y="174"/>
                    <a:pt x="75" y="174"/>
                  </a:cubicBezTo>
                  <a:cubicBezTo>
                    <a:pt x="75" y="174"/>
                    <a:pt x="73" y="179"/>
                    <a:pt x="73" y="179"/>
                  </a:cubicBezTo>
                  <a:cubicBezTo>
                    <a:pt x="72" y="181"/>
                    <a:pt x="71" y="181"/>
                    <a:pt x="70" y="181"/>
                  </a:cubicBezTo>
                  <a:cubicBezTo>
                    <a:pt x="69" y="181"/>
                    <a:pt x="69" y="181"/>
                    <a:pt x="69" y="181"/>
                  </a:cubicBezTo>
                  <a:cubicBezTo>
                    <a:pt x="68" y="181"/>
                    <a:pt x="64" y="177"/>
                    <a:pt x="63" y="177"/>
                  </a:cubicBezTo>
                  <a:cubicBezTo>
                    <a:pt x="62" y="177"/>
                    <a:pt x="62" y="178"/>
                    <a:pt x="62" y="181"/>
                  </a:cubicBezTo>
                  <a:cubicBezTo>
                    <a:pt x="63" y="185"/>
                    <a:pt x="69" y="183"/>
                    <a:pt x="70" y="188"/>
                  </a:cubicBezTo>
                  <a:cubicBezTo>
                    <a:pt x="71" y="190"/>
                    <a:pt x="70" y="191"/>
                    <a:pt x="69" y="191"/>
                  </a:cubicBezTo>
                  <a:cubicBezTo>
                    <a:pt x="68" y="191"/>
                    <a:pt x="67" y="191"/>
                    <a:pt x="66" y="190"/>
                  </a:cubicBezTo>
                  <a:cubicBezTo>
                    <a:pt x="65" y="190"/>
                    <a:pt x="64" y="189"/>
                    <a:pt x="63" y="189"/>
                  </a:cubicBezTo>
                  <a:cubicBezTo>
                    <a:pt x="62" y="189"/>
                    <a:pt x="62" y="190"/>
                    <a:pt x="61" y="190"/>
                  </a:cubicBezTo>
                  <a:cubicBezTo>
                    <a:pt x="62" y="190"/>
                    <a:pt x="62" y="190"/>
                    <a:pt x="62" y="190"/>
                  </a:cubicBezTo>
                  <a:cubicBezTo>
                    <a:pt x="63" y="190"/>
                    <a:pt x="69" y="195"/>
                    <a:pt x="69" y="196"/>
                  </a:cubicBezTo>
                  <a:cubicBezTo>
                    <a:pt x="69" y="196"/>
                    <a:pt x="68" y="196"/>
                    <a:pt x="68" y="196"/>
                  </a:cubicBezTo>
                  <a:cubicBezTo>
                    <a:pt x="65" y="196"/>
                    <a:pt x="59" y="194"/>
                    <a:pt x="58" y="194"/>
                  </a:cubicBezTo>
                  <a:cubicBezTo>
                    <a:pt x="56" y="192"/>
                    <a:pt x="54" y="188"/>
                    <a:pt x="51" y="188"/>
                  </a:cubicBezTo>
                  <a:cubicBezTo>
                    <a:pt x="51" y="188"/>
                    <a:pt x="51" y="188"/>
                    <a:pt x="51" y="188"/>
                  </a:cubicBezTo>
                  <a:cubicBezTo>
                    <a:pt x="50" y="188"/>
                    <a:pt x="49" y="189"/>
                    <a:pt x="48" y="189"/>
                  </a:cubicBezTo>
                  <a:cubicBezTo>
                    <a:pt x="46" y="190"/>
                    <a:pt x="45" y="191"/>
                    <a:pt x="44" y="191"/>
                  </a:cubicBezTo>
                  <a:cubicBezTo>
                    <a:pt x="44" y="191"/>
                    <a:pt x="43" y="191"/>
                    <a:pt x="43" y="191"/>
                  </a:cubicBezTo>
                  <a:cubicBezTo>
                    <a:pt x="37" y="187"/>
                    <a:pt x="48" y="186"/>
                    <a:pt x="49" y="185"/>
                  </a:cubicBezTo>
                  <a:cubicBezTo>
                    <a:pt x="51" y="182"/>
                    <a:pt x="47" y="183"/>
                    <a:pt x="48" y="180"/>
                  </a:cubicBezTo>
                  <a:cubicBezTo>
                    <a:pt x="49" y="179"/>
                    <a:pt x="50" y="179"/>
                    <a:pt x="51" y="179"/>
                  </a:cubicBezTo>
                  <a:cubicBezTo>
                    <a:pt x="52" y="179"/>
                    <a:pt x="53" y="180"/>
                    <a:pt x="55" y="180"/>
                  </a:cubicBezTo>
                  <a:cubicBezTo>
                    <a:pt x="55" y="180"/>
                    <a:pt x="56" y="181"/>
                    <a:pt x="56" y="181"/>
                  </a:cubicBezTo>
                  <a:cubicBezTo>
                    <a:pt x="57" y="181"/>
                    <a:pt x="57" y="180"/>
                    <a:pt x="57" y="180"/>
                  </a:cubicBezTo>
                  <a:cubicBezTo>
                    <a:pt x="58" y="178"/>
                    <a:pt x="57" y="177"/>
                    <a:pt x="55" y="176"/>
                  </a:cubicBezTo>
                  <a:cubicBezTo>
                    <a:pt x="55" y="176"/>
                    <a:pt x="55" y="176"/>
                    <a:pt x="55" y="176"/>
                  </a:cubicBezTo>
                  <a:cubicBezTo>
                    <a:pt x="55" y="176"/>
                    <a:pt x="54" y="177"/>
                    <a:pt x="53" y="177"/>
                  </a:cubicBezTo>
                  <a:cubicBezTo>
                    <a:pt x="53" y="178"/>
                    <a:pt x="52" y="178"/>
                    <a:pt x="52" y="178"/>
                  </a:cubicBezTo>
                  <a:cubicBezTo>
                    <a:pt x="51" y="178"/>
                    <a:pt x="51" y="178"/>
                    <a:pt x="51" y="178"/>
                  </a:cubicBezTo>
                  <a:cubicBezTo>
                    <a:pt x="51" y="178"/>
                    <a:pt x="50" y="173"/>
                    <a:pt x="49" y="172"/>
                  </a:cubicBezTo>
                  <a:cubicBezTo>
                    <a:pt x="45" y="170"/>
                    <a:pt x="45" y="170"/>
                    <a:pt x="45" y="170"/>
                  </a:cubicBezTo>
                  <a:cubicBezTo>
                    <a:pt x="45" y="170"/>
                    <a:pt x="45" y="170"/>
                    <a:pt x="45" y="170"/>
                  </a:cubicBezTo>
                  <a:cubicBezTo>
                    <a:pt x="44" y="170"/>
                    <a:pt x="44" y="170"/>
                    <a:pt x="43" y="170"/>
                  </a:cubicBezTo>
                  <a:cubicBezTo>
                    <a:pt x="42" y="171"/>
                    <a:pt x="42" y="171"/>
                    <a:pt x="41" y="171"/>
                  </a:cubicBezTo>
                  <a:cubicBezTo>
                    <a:pt x="41" y="171"/>
                    <a:pt x="41" y="171"/>
                    <a:pt x="41" y="171"/>
                  </a:cubicBezTo>
                  <a:cubicBezTo>
                    <a:pt x="40" y="171"/>
                    <a:pt x="43" y="169"/>
                    <a:pt x="43" y="168"/>
                  </a:cubicBezTo>
                  <a:cubicBezTo>
                    <a:pt x="42" y="168"/>
                    <a:pt x="36" y="164"/>
                    <a:pt x="34" y="164"/>
                  </a:cubicBezTo>
                  <a:cubicBezTo>
                    <a:pt x="34" y="164"/>
                    <a:pt x="34" y="164"/>
                    <a:pt x="34" y="164"/>
                  </a:cubicBezTo>
                  <a:cubicBezTo>
                    <a:pt x="34" y="165"/>
                    <a:pt x="35" y="166"/>
                    <a:pt x="36" y="166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5" y="166"/>
                    <a:pt x="26" y="168"/>
                    <a:pt x="25" y="168"/>
                  </a:cubicBezTo>
                  <a:cubicBezTo>
                    <a:pt x="24" y="168"/>
                    <a:pt x="22" y="169"/>
                    <a:pt x="19" y="169"/>
                  </a:cubicBezTo>
                  <a:cubicBezTo>
                    <a:pt x="19" y="169"/>
                    <a:pt x="18" y="169"/>
                    <a:pt x="18" y="169"/>
                  </a:cubicBezTo>
                  <a:cubicBezTo>
                    <a:pt x="20" y="183"/>
                    <a:pt x="20" y="183"/>
                    <a:pt x="20" y="183"/>
                  </a:cubicBezTo>
                  <a:cubicBezTo>
                    <a:pt x="20" y="183"/>
                    <a:pt x="20" y="183"/>
                    <a:pt x="20" y="183"/>
                  </a:cubicBezTo>
                  <a:cubicBezTo>
                    <a:pt x="21" y="183"/>
                    <a:pt x="21" y="183"/>
                    <a:pt x="21" y="183"/>
                  </a:cubicBezTo>
                  <a:cubicBezTo>
                    <a:pt x="22" y="183"/>
                    <a:pt x="22" y="182"/>
                    <a:pt x="21" y="180"/>
                  </a:cubicBezTo>
                  <a:cubicBezTo>
                    <a:pt x="21" y="179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8"/>
                    <a:pt x="21" y="178"/>
                  </a:cubicBezTo>
                  <a:cubicBezTo>
                    <a:pt x="22" y="178"/>
                    <a:pt x="22" y="179"/>
                    <a:pt x="22" y="179"/>
                  </a:cubicBezTo>
                  <a:cubicBezTo>
                    <a:pt x="22" y="179"/>
                    <a:pt x="22" y="179"/>
                    <a:pt x="22" y="179"/>
                  </a:cubicBezTo>
                  <a:cubicBezTo>
                    <a:pt x="23" y="178"/>
                    <a:pt x="23" y="176"/>
                    <a:pt x="23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3" y="175"/>
                    <a:pt x="23" y="174"/>
                    <a:pt x="23" y="173"/>
                  </a:cubicBezTo>
                  <a:cubicBezTo>
                    <a:pt x="23" y="173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0"/>
                    <a:pt x="21" y="170"/>
                    <a:pt x="25" y="170"/>
                  </a:cubicBezTo>
                  <a:cubicBezTo>
                    <a:pt x="25" y="170"/>
                    <a:pt x="25" y="170"/>
                    <a:pt x="25" y="170"/>
                  </a:cubicBezTo>
                  <a:cubicBezTo>
                    <a:pt x="27" y="170"/>
                    <a:pt x="30" y="170"/>
                    <a:pt x="31" y="171"/>
                  </a:cubicBezTo>
                  <a:cubicBezTo>
                    <a:pt x="33" y="173"/>
                    <a:pt x="29" y="175"/>
                    <a:pt x="29" y="175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30" y="179"/>
                    <a:pt x="34" y="178"/>
                    <a:pt x="31" y="182"/>
                  </a:cubicBezTo>
                  <a:cubicBezTo>
                    <a:pt x="31" y="183"/>
                    <a:pt x="29" y="183"/>
                    <a:pt x="27" y="183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4"/>
                    <a:pt x="28" y="185"/>
                    <a:pt x="28" y="185"/>
                  </a:cubicBezTo>
                  <a:cubicBezTo>
                    <a:pt x="27" y="185"/>
                    <a:pt x="22" y="186"/>
                    <a:pt x="23" y="186"/>
                  </a:cubicBezTo>
                  <a:cubicBezTo>
                    <a:pt x="25" y="188"/>
                    <a:pt x="24" y="189"/>
                    <a:pt x="22" y="189"/>
                  </a:cubicBezTo>
                  <a:cubicBezTo>
                    <a:pt x="22" y="191"/>
                    <a:pt x="22" y="191"/>
                    <a:pt x="22" y="191"/>
                  </a:cubicBezTo>
                  <a:cubicBezTo>
                    <a:pt x="22" y="191"/>
                    <a:pt x="22" y="191"/>
                    <a:pt x="22" y="191"/>
                  </a:cubicBezTo>
                  <a:cubicBezTo>
                    <a:pt x="22" y="191"/>
                    <a:pt x="23" y="191"/>
                    <a:pt x="23" y="191"/>
                  </a:cubicBezTo>
                  <a:cubicBezTo>
                    <a:pt x="24" y="191"/>
                    <a:pt x="23" y="192"/>
                    <a:pt x="23" y="194"/>
                  </a:cubicBezTo>
                  <a:cubicBezTo>
                    <a:pt x="29" y="226"/>
                    <a:pt x="29" y="226"/>
                    <a:pt x="29" y="226"/>
                  </a:cubicBezTo>
                  <a:cubicBezTo>
                    <a:pt x="31" y="227"/>
                    <a:pt x="32" y="228"/>
                    <a:pt x="34" y="229"/>
                  </a:cubicBezTo>
                  <a:cubicBezTo>
                    <a:pt x="34" y="229"/>
                    <a:pt x="34" y="229"/>
                    <a:pt x="34" y="229"/>
                  </a:cubicBezTo>
                  <a:cubicBezTo>
                    <a:pt x="35" y="229"/>
                    <a:pt x="36" y="229"/>
                    <a:pt x="36" y="228"/>
                  </a:cubicBezTo>
                  <a:cubicBezTo>
                    <a:pt x="37" y="228"/>
                    <a:pt x="38" y="228"/>
                    <a:pt x="38" y="228"/>
                  </a:cubicBezTo>
                  <a:cubicBezTo>
                    <a:pt x="39" y="228"/>
                    <a:pt x="39" y="228"/>
                    <a:pt x="40" y="228"/>
                  </a:cubicBezTo>
                  <a:cubicBezTo>
                    <a:pt x="41" y="229"/>
                    <a:pt x="41" y="232"/>
                    <a:pt x="41" y="234"/>
                  </a:cubicBezTo>
                  <a:cubicBezTo>
                    <a:pt x="42" y="236"/>
                    <a:pt x="43" y="237"/>
                    <a:pt x="45" y="239"/>
                  </a:cubicBezTo>
                  <a:cubicBezTo>
                    <a:pt x="46" y="240"/>
                    <a:pt x="46" y="241"/>
                    <a:pt x="47" y="241"/>
                  </a:cubicBezTo>
                  <a:cubicBezTo>
                    <a:pt x="48" y="241"/>
                    <a:pt x="48" y="241"/>
                    <a:pt x="48" y="241"/>
                  </a:cubicBezTo>
                  <a:cubicBezTo>
                    <a:pt x="48" y="241"/>
                    <a:pt x="48" y="241"/>
                    <a:pt x="48" y="240"/>
                  </a:cubicBezTo>
                  <a:cubicBezTo>
                    <a:pt x="49" y="240"/>
                    <a:pt x="49" y="240"/>
                    <a:pt x="49" y="240"/>
                  </a:cubicBezTo>
                  <a:cubicBezTo>
                    <a:pt x="49" y="240"/>
                    <a:pt x="50" y="240"/>
                    <a:pt x="50" y="240"/>
                  </a:cubicBezTo>
                  <a:cubicBezTo>
                    <a:pt x="50" y="240"/>
                    <a:pt x="49" y="234"/>
                    <a:pt x="48" y="233"/>
                  </a:cubicBezTo>
                  <a:cubicBezTo>
                    <a:pt x="48" y="232"/>
                    <a:pt x="46" y="229"/>
                    <a:pt x="46" y="228"/>
                  </a:cubicBezTo>
                  <a:cubicBezTo>
                    <a:pt x="46" y="227"/>
                    <a:pt x="50" y="225"/>
                    <a:pt x="51" y="223"/>
                  </a:cubicBezTo>
                  <a:cubicBezTo>
                    <a:pt x="53" y="217"/>
                    <a:pt x="46" y="217"/>
                    <a:pt x="45" y="213"/>
                  </a:cubicBezTo>
                  <a:cubicBezTo>
                    <a:pt x="45" y="212"/>
                    <a:pt x="47" y="210"/>
                    <a:pt x="47" y="209"/>
                  </a:cubicBezTo>
                  <a:cubicBezTo>
                    <a:pt x="47" y="207"/>
                    <a:pt x="46" y="207"/>
                    <a:pt x="45" y="206"/>
                  </a:cubicBezTo>
                  <a:cubicBezTo>
                    <a:pt x="45" y="205"/>
                    <a:pt x="45" y="204"/>
                    <a:pt x="45" y="203"/>
                  </a:cubicBezTo>
                  <a:cubicBezTo>
                    <a:pt x="45" y="203"/>
                    <a:pt x="45" y="203"/>
                    <a:pt x="45" y="203"/>
                  </a:cubicBezTo>
                  <a:cubicBezTo>
                    <a:pt x="45" y="203"/>
                    <a:pt x="45" y="203"/>
                    <a:pt x="44" y="202"/>
                  </a:cubicBezTo>
                  <a:cubicBezTo>
                    <a:pt x="44" y="201"/>
                    <a:pt x="44" y="200"/>
                    <a:pt x="44" y="200"/>
                  </a:cubicBezTo>
                  <a:cubicBezTo>
                    <a:pt x="44" y="200"/>
                    <a:pt x="44" y="200"/>
                    <a:pt x="44" y="200"/>
                  </a:cubicBezTo>
                  <a:cubicBezTo>
                    <a:pt x="44" y="198"/>
                    <a:pt x="45" y="198"/>
                    <a:pt x="46" y="198"/>
                  </a:cubicBezTo>
                  <a:cubicBezTo>
                    <a:pt x="47" y="198"/>
                    <a:pt x="48" y="198"/>
                    <a:pt x="48" y="198"/>
                  </a:cubicBezTo>
                  <a:cubicBezTo>
                    <a:pt x="49" y="198"/>
                    <a:pt x="50" y="198"/>
                    <a:pt x="50" y="198"/>
                  </a:cubicBezTo>
                  <a:cubicBezTo>
                    <a:pt x="50" y="198"/>
                    <a:pt x="50" y="198"/>
                    <a:pt x="51" y="198"/>
                  </a:cubicBezTo>
                  <a:cubicBezTo>
                    <a:pt x="52" y="198"/>
                    <a:pt x="52" y="197"/>
                    <a:pt x="53" y="197"/>
                  </a:cubicBezTo>
                  <a:cubicBezTo>
                    <a:pt x="53" y="197"/>
                    <a:pt x="54" y="198"/>
                    <a:pt x="54" y="198"/>
                  </a:cubicBezTo>
                  <a:cubicBezTo>
                    <a:pt x="55" y="198"/>
                    <a:pt x="56" y="199"/>
                    <a:pt x="57" y="200"/>
                  </a:cubicBezTo>
                  <a:cubicBezTo>
                    <a:pt x="57" y="200"/>
                    <a:pt x="61" y="202"/>
                    <a:pt x="62" y="202"/>
                  </a:cubicBezTo>
                  <a:cubicBezTo>
                    <a:pt x="63" y="202"/>
                    <a:pt x="63" y="201"/>
                    <a:pt x="63" y="201"/>
                  </a:cubicBezTo>
                  <a:cubicBezTo>
                    <a:pt x="63" y="206"/>
                    <a:pt x="63" y="207"/>
                    <a:pt x="66" y="209"/>
                  </a:cubicBezTo>
                  <a:cubicBezTo>
                    <a:pt x="67" y="210"/>
                    <a:pt x="68" y="210"/>
                    <a:pt x="69" y="210"/>
                  </a:cubicBezTo>
                  <a:cubicBezTo>
                    <a:pt x="69" y="210"/>
                    <a:pt x="69" y="210"/>
                    <a:pt x="69" y="210"/>
                  </a:cubicBezTo>
                  <a:cubicBezTo>
                    <a:pt x="69" y="210"/>
                    <a:pt x="69" y="210"/>
                    <a:pt x="69" y="210"/>
                  </a:cubicBezTo>
                  <a:cubicBezTo>
                    <a:pt x="69" y="210"/>
                    <a:pt x="69" y="210"/>
                    <a:pt x="70" y="209"/>
                  </a:cubicBezTo>
                  <a:cubicBezTo>
                    <a:pt x="70" y="209"/>
                    <a:pt x="71" y="208"/>
                    <a:pt x="71" y="208"/>
                  </a:cubicBezTo>
                  <a:cubicBezTo>
                    <a:pt x="71" y="208"/>
                    <a:pt x="72" y="208"/>
                    <a:pt x="72" y="208"/>
                  </a:cubicBezTo>
                  <a:cubicBezTo>
                    <a:pt x="72" y="207"/>
                    <a:pt x="72" y="202"/>
                    <a:pt x="73" y="201"/>
                  </a:cubicBezTo>
                  <a:cubicBezTo>
                    <a:pt x="73" y="201"/>
                    <a:pt x="73" y="201"/>
                    <a:pt x="73" y="201"/>
                  </a:cubicBezTo>
                  <a:cubicBezTo>
                    <a:pt x="73" y="201"/>
                    <a:pt x="79" y="208"/>
                    <a:pt x="79" y="209"/>
                  </a:cubicBezTo>
                  <a:cubicBezTo>
                    <a:pt x="80" y="210"/>
                    <a:pt x="82" y="212"/>
                    <a:pt x="82" y="213"/>
                  </a:cubicBezTo>
                  <a:cubicBezTo>
                    <a:pt x="83" y="214"/>
                    <a:pt x="80" y="215"/>
                    <a:pt x="80" y="215"/>
                  </a:cubicBezTo>
                  <a:cubicBezTo>
                    <a:pt x="81" y="216"/>
                    <a:pt x="91" y="220"/>
                    <a:pt x="92" y="220"/>
                  </a:cubicBezTo>
                  <a:cubicBezTo>
                    <a:pt x="92" y="220"/>
                    <a:pt x="92" y="220"/>
                    <a:pt x="92" y="220"/>
                  </a:cubicBezTo>
                  <a:cubicBezTo>
                    <a:pt x="92" y="220"/>
                    <a:pt x="92" y="220"/>
                    <a:pt x="92" y="220"/>
                  </a:cubicBezTo>
                  <a:cubicBezTo>
                    <a:pt x="92" y="220"/>
                    <a:pt x="92" y="220"/>
                    <a:pt x="92" y="220"/>
                  </a:cubicBezTo>
                  <a:cubicBezTo>
                    <a:pt x="92" y="221"/>
                    <a:pt x="86" y="225"/>
                    <a:pt x="87" y="225"/>
                  </a:cubicBezTo>
                  <a:cubicBezTo>
                    <a:pt x="87" y="225"/>
                    <a:pt x="87" y="225"/>
                    <a:pt x="87" y="225"/>
                  </a:cubicBezTo>
                  <a:cubicBezTo>
                    <a:pt x="88" y="225"/>
                    <a:pt x="90" y="223"/>
                    <a:pt x="91" y="223"/>
                  </a:cubicBezTo>
                  <a:cubicBezTo>
                    <a:pt x="91" y="222"/>
                    <a:pt x="91" y="222"/>
                    <a:pt x="92" y="222"/>
                  </a:cubicBezTo>
                  <a:cubicBezTo>
                    <a:pt x="92" y="222"/>
                    <a:pt x="93" y="223"/>
                    <a:pt x="93" y="223"/>
                  </a:cubicBezTo>
                  <a:cubicBezTo>
                    <a:pt x="93" y="223"/>
                    <a:pt x="93" y="224"/>
                    <a:pt x="93" y="224"/>
                  </a:cubicBezTo>
                  <a:cubicBezTo>
                    <a:pt x="93" y="224"/>
                    <a:pt x="93" y="224"/>
                    <a:pt x="93" y="224"/>
                  </a:cubicBezTo>
                  <a:cubicBezTo>
                    <a:pt x="94" y="224"/>
                    <a:pt x="95" y="223"/>
                    <a:pt x="95" y="223"/>
                  </a:cubicBezTo>
                  <a:cubicBezTo>
                    <a:pt x="95" y="223"/>
                    <a:pt x="96" y="223"/>
                    <a:pt x="97" y="224"/>
                  </a:cubicBezTo>
                  <a:cubicBezTo>
                    <a:pt x="97" y="225"/>
                    <a:pt x="96" y="227"/>
                    <a:pt x="96" y="227"/>
                  </a:cubicBezTo>
                  <a:cubicBezTo>
                    <a:pt x="96" y="227"/>
                    <a:pt x="97" y="227"/>
                    <a:pt x="97" y="227"/>
                  </a:cubicBezTo>
                  <a:cubicBezTo>
                    <a:pt x="98" y="228"/>
                    <a:pt x="90" y="235"/>
                    <a:pt x="89" y="236"/>
                  </a:cubicBezTo>
                  <a:cubicBezTo>
                    <a:pt x="87" y="237"/>
                    <a:pt x="83" y="237"/>
                    <a:pt x="80" y="238"/>
                  </a:cubicBezTo>
                  <a:cubicBezTo>
                    <a:pt x="77" y="239"/>
                    <a:pt x="75" y="240"/>
                    <a:pt x="73" y="243"/>
                  </a:cubicBezTo>
                  <a:cubicBezTo>
                    <a:pt x="73" y="244"/>
                    <a:pt x="70" y="251"/>
                    <a:pt x="69" y="251"/>
                  </a:cubicBezTo>
                  <a:cubicBezTo>
                    <a:pt x="71" y="251"/>
                    <a:pt x="72" y="247"/>
                    <a:pt x="73" y="245"/>
                  </a:cubicBezTo>
                  <a:cubicBezTo>
                    <a:pt x="74" y="244"/>
                    <a:pt x="76" y="243"/>
                    <a:pt x="78" y="242"/>
                  </a:cubicBezTo>
                  <a:cubicBezTo>
                    <a:pt x="79" y="242"/>
                    <a:pt x="79" y="242"/>
                    <a:pt x="80" y="242"/>
                  </a:cubicBezTo>
                  <a:cubicBezTo>
                    <a:pt x="83" y="242"/>
                    <a:pt x="80" y="247"/>
                    <a:pt x="80" y="247"/>
                  </a:cubicBezTo>
                  <a:cubicBezTo>
                    <a:pt x="80" y="247"/>
                    <a:pt x="80" y="247"/>
                    <a:pt x="80" y="247"/>
                  </a:cubicBezTo>
                  <a:cubicBezTo>
                    <a:pt x="80" y="247"/>
                    <a:pt x="80" y="247"/>
                    <a:pt x="81" y="247"/>
                  </a:cubicBezTo>
                  <a:cubicBezTo>
                    <a:pt x="81" y="247"/>
                    <a:pt x="81" y="246"/>
                    <a:pt x="81" y="246"/>
                  </a:cubicBezTo>
                  <a:cubicBezTo>
                    <a:pt x="81" y="246"/>
                    <a:pt x="82" y="246"/>
                    <a:pt x="82" y="247"/>
                  </a:cubicBezTo>
                  <a:cubicBezTo>
                    <a:pt x="82" y="248"/>
                    <a:pt x="81" y="249"/>
                    <a:pt x="83" y="251"/>
                  </a:cubicBezTo>
                  <a:cubicBezTo>
                    <a:pt x="84" y="252"/>
                    <a:pt x="86" y="253"/>
                    <a:pt x="87" y="253"/>
                  </a:cubicBezTo>
                  <a:cubicBezTo>
                    <a:pt x="87" y="253"/>
                    <a:pt x="87" y="253"/>
                    <a:pt x="87" y="253"/>
                  </a:cubicBezTo>
                  <a:cubicBezTo>
                    <a:pt x="88" y="252"/>
                    <a:pt x="92" y="249"/>
                    <a:pt x="91" y="248"/>
                  </a:cubicBezTo>
                  <a:cubicBezTo>
                    <a:pt x="92" y="250"/>
                    <a:pt x="91" y="249"/>
                    <a:pt x="93" y="250"/>
                  </a:cubicBezTo>
                  <a:cubicBezTo>
                    <a:pt x="94" y="250"/>
                    <a:pt x="86" y="256"/>
                    <a:pt x="85" y="257"/>
                  </a:cubicBezTo>
                  <a:cubicBezTo>
                    <a:pt x="85" y="257"/>
                    <a:pt x="83" y="260"/>
                    <a:pt x="82" y="260"/>
                  </a:cubicBezTo>
                  <a:cubicBezTo>
                    <a:pt x="81" y="260"/>
                    <a:pt x="81" y="259"/>
                    <a:pt x="81" y="258"/>
                  </a:cubicBezTo>
                  <a:cubicBezTo>
                    <a:pt x="81" y="255"/>
                    <a:pt x="84" y="255"/>
                    <a:pt x="85" y="254"/>
                  </a:cubicBezTo>
                  <a:cubicBezTo>
                    <a:pt x="83" y="254"/>
                    <a:pt x="83" y="254"/>
                    <a:pt x="83" y="254"/>
                  </a:cubicBezTo>
                  <a:cubicBezTo>
                    <a:pt x="83" y="254"/>
                    <a:pt x="84" y="253"/>
                    <a:pt x="83" y="252"/>
                  </a:cubicBezTo>
                  <a:cubicBezTo>
                    <a:pt x="79" y="257"/>
                    <a:pt x="79" y="257"/>
                    <a:pt x="79" y="257"/>
                  </a:cubicBezTo>
                  <a:cubicBezTo>
                    <a:pt x="78" y="257"/>
                    <a:pt x="78" y="259"/>
                    <a:pt x="77" y="259"/>
                  </a:cubicBezTo>
                  <a:cubicBezTo>
                    <a:pt x="76" y="259"/>
                    <a:pt x="76" y="259"/>
                    <a:pt x="76" y="259"/>
                  </a:cubicBezTo>
                  <a:cubicBezTo>
                    <a:pt x="75" y="259"/>
                    <a:pt x="74" y="261"/>
                    <a:pt x="73" y="262"/>
                  </a:cubicBezTo>
                  <a:cubicBezTo>
                    <a:pt x="72" y="265"/>
                    <a:pt x="74" y="266"/>
                    <a:pt x="73" y="268"/>
                  </a:cubicBezTo>
                  <a:cubicBezTo>
                    <a:pt x="73" y="270"/>
                    <a:pt x="69" y="272"/>
                    <a:pt x="67" y="274"/>
                  </a:cubicBezTo>
                  <a:cubicBezTo>
                    <a:pt x="66" y="275"/>
                    <a:pt x="66" y="280"/>
                    <a:pt x="66" y="282"/>
                  </a:cubicBezTo>
                  <a:cubicBezTo>
                    <a:pt x="65" y="284"/>
                    <a:pt x="64" y="284"/>
                    <a:pt x="64" y="285"/>
                  </a:cubicBezTo>
                  <a:cubicBezTo>
                    <a:pt x="66" y="285"/>
                    <a:pt x="68" y="290"/>
                    <a:pt x="65" y="290"/>
                  </a:cubicBezTo>
                  <a:cubicBezTo>
                    <a:pt x="65" y="290"/>
                    <a:pt x="65" y="290"/>
                    <a:pt x="64" y="290"/>
                  </a:cubicBezTo>
                  <a:cubicBezTo>
                    <a:pt x="66" y="292"/>
                    <a:pt x="61" y="297"/>
                    <a:pt x="60" y="299"/>
                  </a:cubicBezTo>
                  <a:cubicBezTo>
                    <a:pt x="54" y="308"/>
                    <a:pt x="64" y="310"/>
                    <a:pt x="63" y="319"/>
                  </a:cubicBezTo>
                  <a:cubicBezTo>
                    <a:pt x="62" y="321"/>
                    <a:pt x="62" y="321"/>
                    <a:pt x="61" y="321"/>
                  </a:cubicBezTo>
                  <a:cubicBezTo>
                    <a:pt x="59" y="321"/>
                    <a:pt x="56" y="314"/>
                    <a:pt x="55" y="312"/>
                  </a:cubicBezTo>
                  <a:cubicBezTo>
                    <a:pt x="54" y="310"/>
                    <a:pt x="53" y="309"/>
                    <a:pt x="53" y="309"/>
                  </a:cubicBezTo>
                  <a:cubicBezTo>
                    <a:pt x="52" y="309"/>
                    <a:pt x="52" y="310"/>
                    <a:pt x="50" y="310"/>
                  </a:cubicBezTo>
                  <a:cubicBezTo>
                    <a:pt x="50" y="310"/>
                    <a:pt x="50" y="310"/>
                    <a:pt x="50" y="310"/>
                  </a:cubicBezTo>
                  <a:cubicBezTo>
                    <a:pt x="50" y="310"/>
                    <a:pt x="49" y="310"/>
                    <a:pt x="47" y="310"/>
                  </a:cubicBezTo>
                  <a:cubicBezTo>
                    <a:pt x="46" y="309"/>
                    <a:pt x="46" y="309"/>
                    <a:pt x="45" y="309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0" y="332"/>
                    <a:pt x="50" y="332"/>
                    <a:pt x="51" y="332"/>
                  </a:cubicBezTo>
                  <a:cubicBezTo>
                    <a:pt x="52" y="334"/>
                    <a:pt x="51" y="336"/>
                    <a:pt x="51" y="338"/>
                  </a:cubicBezTo>
                  <a:cubicBezTo>
                    <a:pt x="51" y="338"/>
                    <a:pt x="51" y="339"/>
                    <a:pt x="51" y="339"/>
                  </a:cubicBezTo>
                  <a:cubicBezTo>
                    <a:pt x="52" y="347"/>
                    <a:pt x="52" y="347"/>
                    <a:pt x="52" y="347"/>
                  </a:cubicBezTo>
                  <a:cubicBezTo>
                    <a:pt x="54" y="347"/>
                    <a:pt x="56" y="346"/>
                    <a:pt x="57" y="346"/>
                  </a:cubicBezTo>
                  <a:cubicBezTo>
                    <a:pt x="58" y="346"/>
                    <a:pt x="59" y="347"/>
                    <a:pt x="60" y="347"/>
                  </a:cubicBezTo>
                  <a:cubicBezTo>
                    <a:pt x="63" y="349"/>
                    <a:pt x="62" y="349"/>
                    <a:pt x="62" y="353"/>
                  </a:cubicBezTo>
                  <a:cubicBezTo>
                    <a:pt x="63" y="356"/>
                    <a:pt x="62" y="362"/>
                    <a:pt x="67" y="363"/>
                  </a:cubicBezTo>
                  <a:cubicBezTo>
                    <a:pt x="67" y="363"/>
                    <a:pt x="67" y="363"/>
                    <a:pt x="68" y="363"/>
                  </a:cubicBezTo>
                  <a:cubicBezTo>
                    <a:pt x="70" y="363"/>
                    <a:pt x="70" y="361"/>
                    <a:pt x="73" y="361"/>
                  </a:cubicBezTo>
                  <a:cubicBezTo>
                    <a:pt x="73" y="361"/>
                    <a:pt x="73" y="361"/>
                    <a:pt x="73" y="361"/>
                  </a:cubicBezTo>
                  <a:cubicBezTo>
                    <a:pt x="75" y="361"/>
                    <a:pt x="76" y="362"/>
                    <a:pt x="78" y="364"/>
                  </a:cubicBezTo>
                  <a:cubicBezTo>
                    <a:pt x="79" y="359"/>
                    <a:pt x="80" y="357"/>
                    <a:pt x="83" y="354"/>
                  </a:cubicBezTo>
                  <a:cubicBezTo>
                    <a:pt x="84" y="353"/>
                    <a:pt x="86" y="350"/>
                    <a:pt x="87" y="350"/>
                  </a:cubicBezTo>
                  <a:cubicBezTo>
                    <a:pt x="88" y="350"/>
                    <a:pt x="88" y="350"/>
                    <a:pt x="88" y="350"/>
                  </a:cubicBezTo>
                  <a:cubicBezTo>
                    <a:pt x="90" y="351"/>
                    <a:pt x="87" y="353"/>
                    <a:pt x="88" y="355"/>
                  </a:cubicBezTo>
                  <a:cubicBezTo>
                    <a:pt x="89" y="353"/>
                    <a:pt x="91" y="351"/>
                    <a:pt x="92" y="351"/>
                  </a:cubicBezTo>
                  <a:cubicBezTo>
                    <a:pt x="92" y="351"/>
                    <a:pt x="92" y="351"/>
                    <a:pt x="92" y="351"/>
                  </a:cubicBezTo>
                  <a:cubicBezTo>
                    <a:pt x="92" y="351"/>
                    <a:pt x="93" y="351"/>
                    <a:pt x="93" y="351"/>
                  </a:cubicBezTo>
                  <a:cubicBezTo>
                    <a:pt x="94" y="352"/>
                    <a:pt x="94" y="352"/>
                    <a:pt x="95" y="352"/>
                  </a:cubicBezTo>
                  <a:cubicBezTo>
                    <a:pt x="95" y="352"/>
                    <a:pt x="95" y="352"/>
                    <a:pt x="95" y="352"/>
                  </a:cubicBezTo>
                  <a:cubicBezTo>
                    <a:pt x="95" y="352"/>
                    <a:pt x="95" y="352"/>
                    <a:pt x="95" y="352"/>
                  </a:cubicBezTo>
                  <a:cubicBezTo>
                    <a:pt x="95" y="352"/>
                    <a:pt x="95" y="352"/>
                    <a:pt x="95" y="352"/>
                  </a:cubicBezTo>
                  <a:cubicBezTo>
                    <a:pt x="95" y="353"/>
                    <a:pt x="95" y="354"/>
                    <a:pt x="96" y="354"/>
                  </a:cubicBezTo>
                  <a:cubicBezTo>
                    <a:pt x="96" y="354"/>
                    <a:pt x="96" y="354"/>
                    <a:pt x="96" y="354"/>
                  </a:cubicBezTo>
                  <a:cubicBezTo>
                    <a:pt x="97" y="353"/>
                    <a:pt x="97" y="353"/>
                    <a:pt x="98" y="353"/>
                  </a:cubicBezTo>
                  <a:cubicBezTo>
                    <a:pt x="99" y="353"/>
                    <a:pt x="100" y="354"/>
                    <a:pt x="100" y="354"/>
                  </a:cubicBezTo>
                  <a:cubicBezTo>
                    <a:pt x="102" y="354"/>
                    <a:pt x="104" y="352"/>
                    <a:pt x="107" y="351"/>
                  </a:cubicBezTo>
                  <a:cubicBezTo>
                    <a:pt x="107" y="351"/>
                    <a:pt x="107" y="351"/>
                    <a:pt x="107" y="351"/>
                  </a:cubicBezTo>
                  <a:cubicBezTo>
                    <a:pt x="109" y="351"/>
                    <a:pt x="113" y="352"/>
                    <a:pt x="110" y="353"/>
                  </a:cubicBezTo>
                  <a:cubicBezTo>
                    <a:pt x="111" y="354"/>
                    <a:pt x="112" y="355"/>
                    <a:pt x="111" y="356"/>
                  </a:cubicBezTo>
                  <a:cubicBezTo>
                    <a:pt x="112" y="356"/>
                    <a:pt x="112" y="356"/>
                    <a:pt x="112" y="356"/>
                  </a:cubicBezTo>
                  <a:cubicBezTo>
                    <a:pt x="115" y="356"/>
                    <a:pt x="117" y="359"/>
                    <a:pt x="119" y="360"/>
                  </a:cubicBezTo>
                  <a:cubicBezTo>
                    <a:pt x="120" y="361"/>
                    <a:pt x="121" y="361"/>
                    <a:pt x="122" y="361"/>
                  </a:cubicBezTo>
                  <a:cubicBezTo>
                    <a:pt x="122" y="361"/>
                    <a:pt x="122" y="361"/>
                    <a:pt x="122" y="361"/>
                  </a:cubicBezTo>
                  <a:cubicBezTo>
                    <a:pt x="122" y="361"/>
                    <a:pt x="123" y="360"/>
                    <a:pt x="123" y="360"/>
                  </a:cubicBezTo>
                  <a:cubicBezTo>
                    <a:pt x="123" y="360"/>
                    <a:pt x="124" y="361"/>
                    <a:pt x="124" y="361"/>
                  </a:cubicBezTo>
                  <a:cubicBezTo>
                    <a:pt x="124" y="361"/>
                    <a:pt x="124" y="361"/>
                    <a:pt x="124" y="361"/>
                  </a:cubicBezTo>
                  <a:cubicBezTo>
                    <a:pt x="125" y="361"/>
                    <a:pt x="125" y="360"/>
                    <a:pt x="126" y="360"/>
                  </a:cubicBezTo>
                  <a:cubicBezTo>
                    <a:pt x="127" y="360"/>
                    <a:pt x="127" y="360"/>
                    <a:pt x="127" y="360"/>
                  </a:cubicBezTo>
                  <a:cubicBezTo>
                    <a:pt x="132" y="361"/>
                    <a:pt x="140" y="369"/>
                    <a:pt x="138" y="374"/>
                  </a:cubicBezTo>
                  <a:cubicBezTo>
                    <a:pt x="138" y="374"/>
                    <a:pt x="139" y="374"/>
                    <a:pt x="139" y="374"/>
                  </a:cubicBezTo>
                  <a:cubicBezTo>
                    <a:pt x="141" y="374"/>
                    <a:pt x="142" y="374"/>
                    <a:pt x="142" y="376"/>
                  </a:cubicBezTo>
                  <a:cubicBezTo>
                    <a:pt x="143" y="375"/>
                    <a:pt x="144" y="374"/>
                    <a:pt x="145" y="374"/>
                  </a:cubicBezTo>
                  <a:cubicBezTo>
                    <a:pt x="148" y="374"/>
                    <a:pt x="152" y="376"/>
                    <a:pt x="152" y="379"/>
                  </a:cubicBezTo>
                  <a:cubicBezTo>
                    <a:pt x="153" y="378"/>
                    <a:pt x="155" y="377"/>
                    <a:pt x="157" y="377"/>
                  </a:cubicBezTo>
                  <a:cubicBezTo>
                    <a:pt x="160" y="377"/>
                    <a:pt x="163" y="378"/>
                    <a:pt x="164" y="379"/>
                  </a:cubicBezTo>
                  <a:cubicBezTo>
                    <a:pt x="165" y="379"/>
                    <a:pt x="172" y="381"/>
                    <a:pt x="173" y="383"/>
                  </a:cubicBezTo>
                  <a:cubicBezTo>
                    <a:pt x="173" y="383"/>
                    <a:pt x="173" y="383"/>
                    <a:pt x="172" y="383"/>
                  </a:cubicBezTo>
                  <a:cubicBezTo>
                    <a:pt x="172" y="383"/>
                    <a:pt x="172" y="383"/>
                    <a:pt x="172" y="383"/>
                  </a:cubicBezTo>
                  <a:cubicBezTo>
                    <a:pt x="172" y="383"/>
                    <a:pt x="172" y="383"/>
                    <a:pt x="172" y="383"/>
                  </a:cubicBezTo>
                  <a:cubicBezTo>
                    <a:pt x="172" y="383"/>
                    <a:pt x="172" y="383"/>
                    <a:pt x="172" y="383"/>
                  </a:cubicBezTo>
                  <a:cubicBezTo>
                    <a:pt x="172" y="383"/>
                    <a:pt x="172" y="383"/>
                    <a:pt x="173" y="383"/>
                  </a:cubicBezTo>
                  <a:cubicBezTo>
                    <a:pt x="173" y="383"/>
                    <a:pt x="173" y="383"/>
                    <a:pt x="173" y="383"/>
                  </a:cubicBezTo>
                  <a:cubicBezTo>
                    <a:pt x="173" y="383"/>
                    <a:pt x="173" y="383"/>
                    <a:pt x="173" y="383"/>
                  </a:cubicBezTo>
                  <a:cubicBezTo>
                    <a:pt x="177" y="395"/>
                    <a:pt x="168" y="398"/>
                    <a:pt x="169" y="408"/>
                  </a:cubicBezTo>
                  <a:cubicBezTo>
                    <a:pt x="170" y="415"/>
                    <a:pt x="170" y="420"/>
                    <a:pt x="169" y="427"/>
                  </a:cubicBezTo>
                  <a:cubicBezTo>
                    <a:pt x="168" y="431"/>
                    <a:pt x="167" y="431"/>
                    <a:pt x="164" y="433"/>
                  </a:cubicBezTo>
                  <a:cubicBezTo>
                    <a:pt x="161" y="434"/>
                    <a:pt x="157" y="437"/>
                    <a:pt x="156" y="441"/>
                  </a:cubicBezTo>
                  <a:cubicBezTo>
                    <a:pt x="155" y="444"/>
                    <a:pt x="156" y="448"/>
                    <a:pt x="155" y="451"/>
                  </a:cubicBezTo>
                  <a:cubicBezTo>
                    <a:pt x="155" y="452"/>
                    <a:pt x="153" y="460"/>
                    <a:pt x="151" y="460"/>
                  </a:cubicBezTo>
                  <a:cubicBezTo>
                    <a:pt x="151" y="460"/>
                    <a:pt x="151" y="460"/>
                    <a:pt x="151" y="460"/>
                  </a:cubicBezTo>
                  <a:cubicBezTo>
                    <a:pt x="151" y="468"/>
                    <a:pt x="147" y="471"/>
                    <a:pt x="142" y="471"/>
                  </a:cubicBezTo>
                  <a:cubicBezTo>
                    <a:pt x="141" y="471"/>
                    <a:pt x="140" y="471"/>
                    <a:pt x="139" y="471"/>
                  </a:cubicBezTo>
                  <a:cubicBezTo>
                    <a:pt x="139" y="471"/>
                    <a:pt x="139" y="471"/>
                    <a:pt x="139" y="471"/>
                  </a:cubicBezTo>
                  <a:cubicBezTo>
                    <a:pt x="141" y="472"/>
                    <a:pt x="141" y="472"/>
                    <a:pt x="141" y="472"/>
                  </a:cubicBezTo>
                  <a:cubicBezTo>
                    <a:pt x="142" y="474"/>
                    <a:pt x="142" y="474"/>
                    <a:pt x="142" y="474"/>
                  </a:cubicBezTo>
                  <a:cubicBezTo>
                    <a:pt x="143" y="474"/>
                    <a:pt x="144" y="476"/>
                    <a:pt x="144" y="477"/>
                  </a:cubicBezTo>
                  <a:cubicBezTo>
                    <a:pt x="145" y="482"/>
                    <a:pt x="139" y="486"/>
                    <a:pt x="135" y="486"/>
                  </a:cubicBezTo>
                  <a:cubicBezTo>
                    <a:pt x="135" y="486"/>
                    <a:pt x="134" y="486"/>
                    <a:pt x="134" y="486"/>
                  </a:cubicBezTo>
                  <a:cubicBezTo>
                    <a:pt x="134" y="491"/>
                    <a:pt x="135" y="493"/>
                    <a:pt x="131" y="493"/>
                  </a:cubicBezTo>
                  <a:cubicBezTo>
                    <a:pt x="130" y="493"/>
                    <a:pt x="130" y="493"/>
                    <a:pt x="129" y="493"/>
                  </a:cubicBezTo>
                  <a:cubicBezTo>
                    <a:pt x="129" y="496"/>
                    <a:pt x="130" y="496"/>
                    <a:pt x="131" y="496"/>
                  </a:cubicBezTo>
                  <a:cubicBezTo>
                    <a:pt x="131" y="496"/>
                    <a:pt x="131" y="496"/>
                    <a:pt x="131" y="496"/>
                  </a:cubicBezTo>
                  <a:cubicBezTo>
                    <a:pt x="131" y="496"/>
                    <a:pt x="132" y="496"/>
                    <a:pt x="132" y="496"/>
                  </a:cubicBezTo>
                  <a:cubicBezTo>
                    <a:pt x="132" y="496"/>
                    <a:pt x="133" y="496"/>
                    <a:pt x="133" y="497"/>
                  </a:cubicBezTo>
                  <a:cubicBezTo>
                    <a:pt x="133" y="499"/>
                    <a:pt x="132" y="499"/>
                    <a:pt x="131" y="499"/>
                  </a:cubicBezTo>
                  <a:cubicBezTo>
                    <a:pt x="131" y="500"/>
                    <a:pt x="131" y="502"/>
                    <a:pt x="131" y="503"/>
                  </a:cubicBezTo>
                  <a:cubicBezTo>
                    <a:pt x="130" y="506"/>
                    <a:pt x="126" y="509"/>
                    <a:pt x="128" y="512"/>
                  </a:cubicBezTo>
                  <a:cubicBezTo>
                    <a:pt x="128" y="512"/>
                    <a:pt x="129" y="512"/>
                    <a:pt x="129" y="512"/>
                  </a:cubicBezTo>
                  <a:cubicBezTo>
                    <a:pt x="129" y="512"/>
                    <a:pt x="130" y="512"/>
                    <a:pt x="130" y="512"/>
                  </a:cubicBezTo>
                  <a:cubicBezTo>
                    <a:pt x="130" y="512"/>
                    <a:pt x="130" y="512"/>
                    <a:pt x="130" y="512"/>
                  </a:cubicBezTo>
                  <a:cubicBezTo>
                    <a:pt x="131" y="512"/>
                    <a:pt x="131" y="512"/>
                    <a:pt x="131" y="513"/>
                  </a:cubicBezTo>
                  <a:cubicBezTo>
                    <a:pt x="132" y="515"/>
                    <a:pt x="131" y="517"/>
                    <a:pt x="131" y="518"/>
                  </a:cubicBezTo>
                  <a:cubicBezTo>
                    <a:pt x="130" y="521"/>
                    <a:pt x="127" y="524"/>
                    <a:pt x="127" y="527"/>
                  </a:cubicBezTo>
                  <a:cubicBezTo>
                    <a:pt x="127" y="529"/>
                    <a:pt x="129" y="534"/>
                    <a:pt x="130" y="534"/>
                  </a:cubicBezTo>
                  <a:cubicBezTo>
                    <a:pt x="131" y="536"/>
                    <a:pt x="137" y="538"/>
                    <a:pt x="138" y="539"/>
                  </a:cubicBezTo>
                  <a:cubicBezTo>
                    <a:pt x="138" y="540"/>
                    <a:pt x="133" y="542"/>
                    <a:pt x="132" y="542"/>
                  </a:cubicBezTo>
                  <a:cubicBezTo>
                    <a:pt x="132" y="542"/>
                    <a:pt x="132" y="542"/>
                    <a:pt x="132" y="542"/>
                  </a:cubicBezTo>
                  <a:cubicBezTo>
                    <a:pt x="133" y="543"/>
                    <a:pt x="133" y="544"/>
                    <a:pt x="132" y="544"/>
                  </a:cubicBezTo>
                  <a:cubicBezTo>
                    <a:pt x="131" y="544"/>
                    <a:pt x="130" y="543"/>
                    <a:pt x="130" y="542"/>
                  </a:cubicBezTo>
                  <a:cubicBezTo>
                    <a:pt x="130" y="543"/>
                    <a:pt x="130" y="543"/>
                    <a:pt x="129" y="543"/>
                  </a:cubicBezTo>
                  <a:cubicBezTo>
                    <a:pt x="128" y="543"/>
                    <a:pt x="127" y="543"/>
                    <a:pt x="127" y="542"/>
                  </a:cubicBezTo>
                  <a:cubicBezTo>
                    <a:pt x="127" y="543"/>
                    <a:pt x="127" y="543"/>
                    <a:pt x="126" y="543"/>
                  </a:cubicBezTo>
                  <a:cubicBezTo>
                    <a:pt x="125" y="543"/>
                    <a:pt x="122" y="541"/>
                    <a:pt x="121" y="540"/>
                  </a:cubicBezTo>
                  <a:cubicBezTo>
                    <a:pt x="118" y="538"/>
                    <a:pt x="119" y="539"/>
                    <a:pt x="118" y="537"/>
                  </a:cubicBezTo>
                  <a:cubicBezTo>
                    <a:pt x="118" y="536"/>
                    <a:pt x="116" y="533"/>
                    <a:pt x="117" y="533"/>
                  </a:cubicBezTo>
                  <a:cubicBezTo>
                    <a:pt x="117" y="532"/>
                    <a:pt x="115" y="533"/>
                    <a:pt x="116" y="531"/>
                  </a:cubicBezTo>
                  <a:cubicBezTo>
                    <a:pt x="116" y="531"/>
                    <a:pt x="116" y="531"/>
                    <a:pt x="115" y="531"/>
                  </a:cubicBezTo>
                  <a:cubicBezTo>
                    <a:pt x="113" y="531"/>
                    <a:pt x="114" y="529"/>
                    <a:pt x="115" y="526"/>
                  </a:cubicBezTo>
                  <a:cubicBezTo>
                    <a:pt x="114" y="527"/>
                    <a:pt x="114" y="527"/>
                    <a:pt x="114" y="527"/>
                  </a:cubicBezTo>
                  <a:cubicBezTo>
                    <a:pt x="112" y="527"/>
                    <a:pt x="112" y="524"/>
                    <a:pt x="113" y="523"/>
                  </a:cubicBezTo>
                  <a:cubicBezTo>
                    <a:pt x="113" y="523"/>
                    <a:pt x="112" y="523"/>
                    <a:pt x="112" y="523"/>
                  </a:cubicBezTo>
                  <a:cubicBezTo>
                    <a:pt x="112" y="523"/>
                    <a:pt x="111" y="522"/>
                    <a:pt x="111" y="521"/>
                  </a:cubicBezTo>
                  <a:cubicBezTo>
                    <a:pt x="111" y="520"/>
                    <a:pt x="111" y="519"/>
                    <a:pt x="112" y="519"/>
                  </a:cubicBezTo>
                  <a:cubicBezTo>
                    <a:pt x="112" y="519"/>
                    <a:pt x="112" y="519"/>
                    <a:pt x="113" y="519"/>
                  </a:cubicBezTo>
                  <a:cubicBezTo>
                    <a:pt x="112" y="518"/>
                    <a:pt x="112" y="516"/>
                    <a:pt x="113" y="516"/>
                  </a:cubicBezTo>
                  <a:cubicBezTo>
                    <a:pt x="113" y="516"/>
                    <a:pt x="113" y="516"/>
                    <a:pt x="113" y="516"/>
                  </a:cubicBezTo>
                  <a:cubicBezTo>
                    <a:pt x="112" y="516"/>
                    <a:pt x="112" y="516"/>
                    <a:pt x="112" y="516"/>
                  </a:cubicBezTo>
                  <a:cubicBezTo>
                    <a:pt x="111" y="516"/>
                    <a:pt x="111" y="516"/>
                    <a:pt x="111" y="516"/>
                  </a:cubicBezTo>
                  <a:cubicBezTo>
                    <a:pt x="110" y="516"/>
                    <a:pt x="110" y="516"/>
                    <a:pt x="110" y="516"/>
                  </a:cubicBezTo>
                  <a:cubicBezTo>
                    <a:pt x="109" y="515"/>
                    <a:pt x="111" y="510"/>
                    <a:pt x="112" y="510"/>
                  </a:cubicBezTo>
                  <a:cubicBezTo>
                    <a:pt x="111" y="509"/>
                    <a:pt x="111" y="508"/>
                    <a:pt x="112" y="508"/>
                  </a:cubicBezTo>
                  <a:cubicBezTo>
                    <a:pt x="112" y="508"/>
                    <a:pt x="113" y="508"/>
                    <a:pt x="113" y="509"/>
                  </a:cubicBezTo>
                  <a:cubicBezTo>
                    <a:pt x="113" y="506"/>
                    <a:pt x="114" y="501"/>
                    <a:pt x="113" y="499"/>
                  </a:cubicBezTo>
                  <a:cubicBezTo>
                    <a:pt x="113" y="499"/>
                    <a:pt x="112" y="505"/>
                    <a:pt x="111" y="505"/>
                  </a:cubicBezTo>
                  <a:cubicBezTo>
                    <a:pt x="111" y="505"/>
                    <a:pt x="111" y="505"/>
                    <a:pt x="110" y="504"/>
                  </a:cubicBezTo>
                  <a:cubicBezTo>
                    <a:pt x="109" y="503"/>
                    <a:pt x="110" y="498"/>
                    <a:pt x="110" y="497"/>
                  </a:cubicBezTo>
                  <a:cubicBezTo>
                    <a:pt x="110" y="492"/>
                    <a:pt x="109" y="487"/>
                    <a:pt x="109" y="483"/>
                  </a:cubicBezTo>
                  <a:cubicBezTo>
                    <a:pt x="109" y="477"/>
                    <a:pt x="110" y="472"/>
                    <a:pt x="109" y="466"/>
                  </a:cubicBezTo>
                  <a:cubicBezTo>
                    <a:pt x="108" y="461"/>
                    <a:pt x="108" y="456"/>
                    <a:pt x="108" y="450"/>
                  </a:cubicBezTo>
                  <a:cubicBezTo>
                    <a:pt x="108" y="445"/>
                    <a:pt x="108" y="435"/>
                    <a:pt x="105" y="431"/>
                  </a:cubicBezTo>
                  <a:cubicBezTo>
                    <a:pt x="102" y="427"/>
                    <a:pt x="95" y="428"/>
                    <a:pt x="92" y="424"/>
                  </a:cubicBezTo>
                  <a:cubicBezTo>
                    <a:pt x="87" y="419"/>
                    <a:pt x="84" y="410"/>
                    <a:pt x="79" y="405"/>
                  </a:cubicBezTo>
                  <a:cubicBezTo>
                    <a:pt x="77" y="403"/>
                    <a:pt x="75" y="403"/>
                    <a:pt x="75" y="400"/>
                  </a:cubicBezTo>
                  <a:cubicBezTo>
                    <a:pt x="75" y="397"/>
                    <a:pt x="77" y="396"/>
                    <a:pt x="77" y="395"/>
                  </a:cubicBezTo>
                  <a:cubicBezTo>
                    <a:pt x="77" y="395"/>
                    <a:pt x="76" y="395"/>
                    <a:pt x="76" y="395"/>
                  </a:cubicBezTo>
                  <a:cubicBezTo>
                    <a:pt x="72" y="395"/>
                    <a:pt x="76" y="382"/>
                    <a:pt x="77" y="381"/>
                  </a:cubicBezTo>
                  <a:cubicBezTo>
                    <a:pt x="79" y="377"/>
                    <a:pt x="79" y="376"/>
                    <a:pt x="78" y="372"/>
                  </a:cubicBezTo>
                  <a:cubicBezTo>
                    <a:pt x="77" y="370"/>
                    <a:pt x="76" y="366"/>
                    <a:pt x="74" y="365"/>
                  </a:cubicBezTo>
                  <a:cubicBezTo>
                    <a:pt x="74" y="365"/>
                    <a:pt x="74" y="364"/>
                    <a:pt x="73" y="364"/>
                  </a:cubicBezTo>
                  <a:cubicBezTo>
                    <a:pt x="73" y="364"/>
                    <a:pt x="73" y="364"/>
                    <a:pt x="72" y="364"/>
                  </a:cubicBezTo>
                  <a:cubicBezTo>
                    <a:pt x="71" y="365"/>
                    <a:pt x="72" y="367"/>
                    <a:pt x="72" y="367"/>
                  </a:cubicBezTo>
                  <a:cubicBezTo>
                    <a:pt x="71" y="368"/>
                    <a:pt x="71" y="368"/>
                    <a:pt x="71" y="368"/>
                  </a:cubicBezTo>
                  <a:cubicBezTo>
                    <a:pt x="71" y="368"/>
                    <a:pt x="70" y="368"/>
                    <a:pt x="69" y="368"/>
                  </a:cubicBezTo>
                  <a:cubicBezTo>
                    <a:pt x="68" y="368"/>
                    <a:pt x="66" y="367"/>
                    <a:pt x="65" y="367"/>
                  </a:cubicBezTo>
                  <a:cubicBezTo>
                    <a:pt x="64" y="366"/>
                    <a:pt x="60" y="364"/>
                    <a:pt x="58" y="363"/>
                  </a:cubicBezTo>
                  <a:cubicBezTo>
                    <a:pt x="58" y="363"/>
                    <a:pt x="58" y="363"/>
                    <a:pt x="58" y="362"/>
                  </a:cubicBezTo>
                  <a:cubicBezTo>
                    <a:pt x="58" y="363"/>
                    <a:pt x="58" y="363"/>
                    <a:pt x="58" y="363"/>
                  </a:cubicBezTo>
                  <a:cubicBezTo>
                    <a:pt x="59" y="363"/>
                    <a:pt x="59" y="363"/>
                    <a:pt x="59" y="363"/>
                  </a:cubicBezTo>
                  <a:cubicBezTo>
                    <a:pt x="59" y="363"/>
                    <a:pt x="59" y="362"/>
                    <a:pt x="58" y="362"/>
                  </a:cubicBezTo>
                  <a:cubicBezTo>
                    <a:pt x="58" y="361"/>
                    <a:pt x="58" y="360"/>
                    <a:pt x="58" y="360"/>
                  </a:cubicBezTo>
                  <a:cubicBezTo>
                    <a:pt x="58" y="360"/>
                    <a:pt x="58" y="360"/>
                    <a:pt x="58" y="360"/>
                  </a:cubicBezTo>
                  <a:cubicBezTo>
                    <a:pt x="57" y="359"/>
                    <a:pt x="56" y="358"/>
                    <a:pt x="54" y="358"/>
                  </a:cubicBezTo>
                  <a:cubicBezTo>
                    <a:pt x="100" y="588"/>
                    <a:pt x="100" y="588"/>
                    <a:pt x="100" y="588"/>
                  </a:cubicBezTo>
                  <a:cubicBezTo>
                    <a:pt x="295" y="509"/>
                    <a:pt x="295" y="509"/>
                    <a:pt x="295" y="509"/>
                  </a:cubicBezTo>
                  <a:cubicBezTo>
                    <a:pt x="266" y="359"/>
                    <a:pt x="266" y="359"/>
                    <a:pt x="266" y="359"/>
                  </a:cubicBezTo>
                  <a:cubicBezTo>
                    <a:pt x="264" y="358"/>
                    <a:pt x="261" y="356"/>
                    <a:pt x="260" y="353"/>
                  </a:cubicBezTo>
                  <a:cubicBezTo>
                    <a:pt x="260" y="352"/>
                    <a:pt x="262" y="350"/>
                    <a:pt x="262" y="350"/>
                  </a:cubicBezTo>
                  <a:cubicBezTo>
                    <a:pt x="262" y="349"/>
                    <a:pt x="260" y="348"/>
                    <a:pt x="260" y="347"/>
                  </a:cubicBezTo>
                  <a:cubicBezTo>
                    <a:pt x="260" y="345"/>
                    <a:pt x="262" y="345"/>
                    <a:pt x="261" y="342"/>
                  </a:cubicBezTo>
                  <a:cubicBezTo>
                    <a:pt x="260" y="340"/>
                    <a:pt x="259" y="339"/>
                    <a:pt x="257" y="339"/>
                  </a:cubicBezTo>
                  <a:cubicBezTo>
                    <a:pt x="257" y="339"/>
                    <a:pt x="257" y="339"/>
                    <a:pt x="257" y="339"/>
                  </a:cubicBezTo>
                  <a:cubicBezTo>
                    <a:pt x="257" y="339"/>
                    <a:pt x="256" y="340"/>
                    <a:pt x="255" y="340"/>
                  </a:cubicBezTo>
                  <a:cubicBezTo>
                    <a:pt x="255" y="340"/>
                    <a:pt x="254" y="341"/>
                    <a:pt x="254" y="341"/>
                  </a:cubicBezTo>
                  <a:cubicBezTo>
                    <a:pt x="254" y="341"/>
                    <a:pt x="254" y="341"/>
                    <a:pt x="253" y="341"/>
                  </a:cubicBezTo>
                  <a:cubicBezTo>
                    <a:pt x="252" y="340"/>
                    <a:pt x="252" y="339"/>
                    <a:pt x="251" y="338"/>
                  </a:cubicBezTo>
                  <a:cubicBezTo>
                    <a:pt x="249" y="337"/>
                    <a:pt x="247" y="337"/>
                    <a:pt x="246" y="337"/>
                  </a:cubicBezTo>
                  <a:cubicBezTo>
                    <a:pt x="243" y="337"/>
                    <a:pt x="242" y="340"/>
                    <a:pt x="238" y="342"/>
                  </a:cubicBezTo>
                  <a:cubicBezTo>
                    <a:pt x="235" y="343"/>
                    <a:pt x="233" y="342"/>
                    <a:pt x="230" y="343"/>
                  </a:cubicBezTo>
                  <a:cubicBezTo>
                    <a:pt x="227" y="344"/>
                    <a:pt x="226" y="346"/>
                    <a:pt x="223" y="346"/>
                  </a:cubicBezTo>
                  <a:cubicBezTo>
                    <a:pt x="223" y="346"/>
                    <a:pt x="223" y="346"/>
                    <a:pt x="223" y="346"/>
                  </a:cubicBezTo>
                  <a:cubicBezTo>
                    <a:pt x="218" y="345"/>
                    <a:pt x="213" y="340"/>
                    <a:pt x="210" y="337"/>
                  </a:cubicBezTo>
                  <a:cubicBezTo>
                    <a:pt x="207" y="334"/>
                    <a:pt x="203" y="331"/>
                    <a:pt x="201" y="329"/>
                  </a:cubicBezTo>
                  <a:cubicBezTo>
                    <a:pt x="198" y="324"/>
                    <a:pt x="200" y="318"/>
                    <a:pt x="199" y="313"/>
                  </a:cubicBezTo>
                  <a:cubicBezTo>
                    <a:pt x="198" y="308"/>
                    <a:pt x="195" y="307"/>
                    <a:pt x="196" y="301"/>
                  </a:cubicBezTo>
                  <a:cubicBezTo>
                    <a:pt x="197" y="297"/>
                    <a:pt x="198" y="290"/>
                    <a:pt x="200" y="287"/>
                  </a:cubicBezTo>
                  <a:cubicBezTo>
                    <a:pt x="201" y="284"/>
                    <a:pt x="205" y="282"/>
                    <a:pt x="206" y="278"/>
                  </a:cubicBezTo>
                  <a:cubicBezTo>
                    <a:pt x="206" y="275"/>
                    <a:pt x="204" y="272"/>
                    <a:pt x="206" y="268"/>
                  </a:cubicBezTo>
                  <a:cubicBezTo>
                    <a:pt x="207" y="266"/>
                    <a:pt x="214" y="259"/>
                    <a:pt x="208" y="257"/>
                  </a:cubicBezTo>
                  <a:cubicBezTo>
                    <a:pt x="208" y="257"/>
                    <a:pt x="208" y="257"/>
                    <a:pt x="208" y="257"/>
                  </a:cubicBezTo>
                  <a:cubicBezTo>
                    <a:pt x="207" y="257"/>
                    <a:pt x="207" y="257"/>
                    <a:pt x="206" y="257"/>
                  </a:cubicBezTo>
                  <a:cubicBezTo>
                    <a:pt x="206" y="258"/>
                    <a:pt x="205" y="258"/>
                    <a:pt x="205" y="258"/>
                  </a:cubicBezTo>
                  <a:cubicBezTo>
                    <a:pt x="205" y="258"/>
                    <a:pt x="204" y="258"/>
                    <a:pt x="204" y="258"/>
                  </a:cubicBezTo>
                  <a:cubicBezTo>
                    <a:pt x="203" y="257"/>
                    <a:pt x="203" y="254"/>
                    <a:pt x="203" y="253"/>
                  </a:cubicBezTo>
                  <a:cubicBezTo>
                    <a:pt x="202" y="252"/>
                    <a:pt x="201" y="252"/>
                    <a:pt x="201" y="251"/>
                  </a:cubicBezTo>
                  <a:cubicBezTo>
                    <a:pt x="201" y="250"/>
                    <a:pt x="202" y="249"/>
                    <a:pt x="202" y="248"/>
                  </a:cubicBezTo>
                  <a:cubicBezTo>
                    <a:pt x="201" y="245"/>
                    <a:pt x="201" y="243"/>
                    <a:pt x="200" y="240"/>
                  </a:cubicBezTo>
                  <a:cubicBezTo>
                    <a:pt x="200" y="238"/>
                    <a:pt x="199" y="238"/>
                    <a:pt x="201" y="236"/>
                  </a:cubicBezTo>
                  <a:cubicBezTo>
                    <a:pt x="202" y="236"/>
                    <a:pt x="202" y="236"/>
                    <a:pt x="202" y="236"/>
                  </a:cubicBezTo>
                  <a:cubicBezTo>
                    <a:pt x="202" y="236"/>
                    <a:pt x="203" y="236"/>
                    <a:pt x="203" y="236"/>
                  </a:cubicBezTo>
                  <a:cubicBezTo>
                    <a:pt x="203" y="236"/>
                    <a:pt x="203" y="236"/>
                    <a:pt x="203" y="236"/>
                  </a:cubicBezTo>
                  <a:cubicBezTo>
                    <a:pt x="203" y="236"/>
                    <a:pt x="204" y="236"/>
                    <a:pt x="204" y="236"/>
                  </a:cubicBezTo>
                  <a:cubicBezTo>
                    <a:pt x="206" y="235"/>
                    <a:pt x="213" y="236"/>
                    <a:pt x="215" y="235"/>
                  </a:cubicBezTo>
                  <a:cubicBezTo>
                    <a:pt x="218" y="232"/>
                    <a:pt x="213" y="224"/>
                    <a:pt x="211" y="223"/>
                  </a:cubicBezTo>
                  <a:cubicBezTo>
                    <a:pt x="209" y="222"/>
                    <a:pt x="203" y="222"/>
                    <a:pt x="206" y="218"/>
                  </a:cubicBezTo>
                  <a:cubicBezTo>
                    <a:pt x="207" y="218"/>
                    <a:pt x="207" y="217"/>
                    <a:pt x="208" y="217"/>
                  </a:cubicBezTo>
                  <a:cubicBezTo>
                    <a:pt x="209" y="217"/>
                    <a:pt x="209" y="217"/>
                    <a:pt x="210" y="218"/>
                  </a:cubicBezTo>
                  <a:cubicBezTo>
                    <a:pt x="210" y="218"/>
                    <a:pt x="211" y="218"/>
                    <a:pt x="211" y="218"/>
                  </a:cubicBezTo>
                  <a:cubicBezTo>
                    <a:pt x="211" y="218"/>
                    <a:pt x="212" y="218"/>
                    <a:pt x="212" y="218"/>
                  </a:cubicBezTo>
                  <a:cubicBezTo>
                    <a:pt x="212" y="217"/>
                    <a:pt x="210" y="215"/>
                    <a:pt x="210" y="215"/>
                  </a:cubicBezTo>
                  <a:cubicBezTo>
                    <a:pt x="211" y="214"/>
                    <a:pt x="211" y="214"/>
                    <a:pt x="212" y="214"/>
                  </a:cubicBezTo>
                  <a:cubicBezTo>
                    <a:pt x="212" y="214"/>
                    <a:pt x="212" y="214"/>
                    <a:pt x="212" y="214"/>
                  </a:cubicBezTo>
                  <a:cubicBezTo>
                    <a:pt x="212" y="214"/>
                    <a:pt x="212" y="214"/>
                    <a:pt x="213" y="214"/>
                  </a:cubicBezTo>
                  <a:cubicBezTo>
                    <a:pt x="213" y="214"/>
                    <a:pt x="213" y="214"/>
                    <a:pt x="213" y="214"/>
                  </a:cubicBezTo>
                  <a:cubicBezTo>
                    <a:pt x="213" y="214"/>
                    <a:pt x="213" y="214"/>
                    <a:pt x="213" y="214"/>
                  </a:cubicBezTo>
                  <a:cubicBezTo>
                    <a:pt x="213" y="214"/>
                    <a:pt x="214" y="214"/>
                    <a:pt x="214" y="214"/>
                  </a:cubicBezTo>
                  <a:cubicBezTo>
                    <a:pt x="214" y="214"/>
                    <a:pt x="214" y="214"/>
                    <a:pt x="214" y="214"/>
                  </a:cubicBezTo>
                  <a:cubicBezTo>
                    <a:pt x="215" y="214"/>
                    <a:pt x="215" y="214"/>
                    <a:pt x="215" y="214"/>
                  </a:cubicBezTo>
                  <a:cubicBezTo>
                    <a:pt x="215" y="213"/>
                    <a:pt x="215" y="213"/>
                    <a:pt x="215" y="213"/>
                  </a:cubicBezTo>
                  <a:cubicBezTo>
                    <a:pt x="217" y="211"/>
                    <a:pt x="217" y="209"/>
                    <a:pt x="219" y="207"/>
                  </a:cubicBezTo>
                  <a:cubicBezTo>
                    <a:pt x="221" y="203"/>
                    <a:pt x="223" y="200"/>
                    <a:pt x="227" y="198"/>
                  </a:cubicBezTo>
                  <a:cubicBezTo>
                    <a:pt x="229" y="196"/>
                    <a:pt x="230" y="197"/>
                    <a:pt x="229" y="193"/>
                  </a:cubicBezTo>
                  <a:cubicBezTo>
                    <a:pt x="228" y="191"/>
                    <a:pt x="226" y="189"/>
                    <a:pt x="226" y="186"/>
                  </a:cubicBezTo>
                  <a:cubicBezTo>
                    <a:pt x="227" y="185"/>
                    <a:pt x="230" y="180"/>
                    <a:pt x="230" y="180"/>
                  </a:cubicBezTo>
                  <a:cubicBezTo>
                    <a:pt x="230" y="180"/>
                    <a:pt x="230" y="180"/>
                    <a:pt x="230" y="180"/>
                  </a:cubicBezTo>
                  <a:cubicBezTo>
                    <a:pt x="231" y="181"/>
                    <a:pt x="231" y="181"/>
                    <a:pt x="231" y="181"/>
                  </a:cubicBezTo>
                  <a:cubicBezTo>
                    <a:pt x="230" y="176"/>
                    <a:pt x="230" y="176"/>
                    <a:pt x="230" y="176"/>
                  </a:cubicBezTo>
                  <a:cubicBezTo>
                    <a:pt x="229" y="177"/>
                    <a:pt x="226" y="181"/>
                    <a:pt x="22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223" y="181"/>
                    <a:pt x="221" y="181"/>
                    <a:pt x="221" y="180"/>
                  </a:cubicBezTo>
                  <a:cubicBezTo>
                    <a:pt x="219" y="179"/>
                    <a:pt x="220" y="179"/>
                    <a:pt x="220" y="177"/>
                  </a:cubicBezTo>
                  <a:cubicBezTo>
                    <a:pt x="220" y="178"/>
                    <a:pt x="220" y="178"/>
                    <a:pt x="220" y="178"/>
                  </a:cubicBezTo>
                  <a:cubicBezTo>
                    <a:pt x="218" y="178"/>
                    <a:pt x="216" y="168"/>
                    <a:pt x="216" y="166"/>
                  </a:cubicBezTo>
                  <a:cubicBezTo>
                    <a:pt x="217" y="165"/>
                    <a:pt x="219" y="164"/>
                    <a:pt x="220" y="163"/>
                  </a:cubicBezTo>
                  <a:cubicBezTo>
                    <a:pt x="220" y="162"/>
                    <a:pt x="222" y="158"/>
                    <a:pt x="223" y="158"/>
                  </a:cubicBezTo>
                  <a:cubicBezTo>
                    <a:pt x="224" y="158"/>
                    <a:pt x="224" y="158"/>
                    <a:pt x="224" y="158"/>
                  </a:cubicBezTo>
                  <a:cubicBezTo>
                    <a:pt x="224" y="157"/>
                    <a:pt x="225" y="156"/>
                    <a:pt x="225" y="155"/>
                  </a:cubicBezTo>
                  <a:cubicBezTo>
                    <a:pt x="226" y="154"/>
                    <a:pt x="226" y="154"/>
                    <a:pt x="226" y="153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196" y="0"/>
                    <a:pt x="196" y="0"/>
                    <a:pt x="196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54" name="Freeform 551"/>
            <p:cNvSpPr/>
            <p:nvPr/>
          </p:nvSpPr>
          <p:spPr bwMode="auto">
            <a:xfrm>
              <a:off x="2579688" y="3503613"/>
              <a:ext cx="15875" cy="74612"/>
            </a:xfrm>
            <a:custGeom>
              <a:avLst/>
              <a:gdLst>
                <a:gd name="T0" fmla="*/ 0 w 10"/>
                <a:gd name="T1" fmla="*/ 0 h 47"/>
                <a:gd name="T2" fmla="*/ 0 w 10"/>
                <a:gd name="T3" fmla="*/ 0 h 47"/>
                <a:gd name="T4" fmla="*/ 10 w 10"/>
                <a:gd name="T5" fmla="*/ 47 h 47"/>
                <a:gd name="T6" fmla="*/ 10 w 10"/>
                <a:gd name="T7" fmla="*/ 47 h 47"/>
                <a:gd name="T8" fmla="*/ 0 w 10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7">
                  <a:moveTo>
                    <a:pt x="0" y="0"/>
                  </a:moveTo>
                  <a:lnTo>
                    <a:pt x="0" y="0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5D5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55" name="Freeform 552"/>
            <p:cNvSpPr/>
            <p:nvPr/>
          </p:nvSpPr>
          <p:spPr bwMode="auto">
            <a:xfrm>
              <a:off x="2579688" y="3503613"/>
              <a:ext cx="15875" cy="74612"/>
            </a:xfrm>
            <a:custGeom>
              <a:avLst/>
              <a:gdLst>
                <a:gd name="T0" fmla="*/ 0 w 10"/>
                <a:gd name="T1" fmla="*/ 0 h 47"/>
                <a:gd name="T2" fmla="*/ 0 w 10"/>
                <a:gd name="T3" fmla="*/ 0 h 47"/>
                <a:gd name="T4" fmla="*/ 10 w 10"/>
                <a:gd name="T5" fmla="*/ 47 h 47"/>
                <a:gd name="T6" fmla="*/ 10 w 10"/>
                <a:gd name="T7" fmla="*/ 47 h 47"/>
                <a:gd name="T8" fmla="*/ 0 w 10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7">
                  <a:moveTo>
                    <a:pt x="0" y="0"/>
                  </a:moveTo>
                  <a:lnTo>
                    <a:pt x="0" y="0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56" name="Freeform 553"/>
            <p:cNvSpPr>
              <a:spLocks noEditPoints="1"/>
            </p:cNvSpPr>
            <p:nvPr/>
          </p:nvSpPr>
          <p:spPr bwMode="auto">
            <a:xfrm>
              <a:off x="2579688" y="3503613"/>
              <a:ext cx="50800" cy="254000"/>
            </a:xfrm>
            <a:custGeom>
              <a:avLst/>
              <a:gdLst>
                <a:gd name="T0" fmla="*/ 32 w 32"/>
                <a:gd name="T1" fmla="*/ 160 h 160"/>
                <a:gd name="T2" fmla="*/ 32 w 32"/>
                <a:gd name="T3" fmla="*/ 160 h 160"/>
                <a:gd name="T4" fmla="*/ 32 w 32"/>
                <a:gd name="T5" fmla="*/ 160 h 160"/>
                <a:gd name="T6" fmla="*/ 32 w 32"/>
                <a:gd name="T7" fmla="*/ 160 h 160"/>
                <a:gd name="T8" fmla="*/ 32 w 32"/>
                <a:gd name="T9" fmla="*/ 160 h 160"/>
                <a:gd name="T10" fmla="*/ 27 w 32"/>
                <a:gd name="T11" fmla="*/ 126 h 160"/>
                <a:gd name="T12" fmla="*/ 29 w 32"/>
                <a:gd name="T13" fmla="*/ 137 h 160"/>
                <a:gd name="T14" fmla="*/ 29 w 32"/>
                <a:gd name="T15" fmla="*/ 137 h 160"/>
                <a:gd name="T16" fmla="*/ 27 w 32"/>
                <a:gd name="T17" fmla="*/ 126 h 160"/>
                <a:gd name="T18" fmla="*/ 27 w 32"/>
                <a:gd name="T19" fmla="*/ 126 h 160"/>
                <a:gd name="T20" fmla="*/ 23 w 32"/>
                <a:gd name="T21" fmla="*/ 109 h 160"/>
                <a:gd name="T22" fmla="*/ 23 w 32"/>
                <a:gd name="T23" fmla="*/ 109 h 160"/>
                <a:gd name="T24" fmla="*/ 25 w 32"/>
                <a:gd name="T25" fmla="*/ 119 h 160"/>
                <a:gd name="T26" fmla="*/ 25 w 32"/>
                <a:gd name="T27" fmla="*/ 119 h 160"/>
                <a:gd name="T28" fmla="*/ 23 w 32"/>
                <a:gd name="T29" fmla="*/ 109 h 160"/>
                <a:gd name="T30" fmla="*/ 21 w 32"/>
                <a:gd name="T31" fmla="*/ 100 h 160"/>
                <a:gd name="T32" fmla="*/ 21 w 32"/>
                <a:gd name="T33" fmla="*/ 102 h 160"/>
                <a:gd name="T34" fmla="*/ 21 w 32"/>
                <a:gd name="T35" fmla="*/ 102 h 160"/>
                <a:gd name="T36" fmla="*/ 21 w 32"/>
                <a:gd name="T37" fmla="*/ 100 h 160"/>
                <a:gd name="T38" fmla="*/ 21 w 32"/>
                <a:gd name="T39" fmla="*/ 100 h 160"/>
                <a:gd name="T40" fmla="*/ 19 w 32"/>
                <a:gd name="T41" fmla="*/ 90 h 160"/>
                <a:gd name="T42" fmla="*/ 19 w 32"/>
                <a:gd name="T43" fmla="*/ 90 h 160"/>
                <a:gd name="T44" fmla="*/ 19 w 32"/>
                <a:gd name="T45" fmla="*/ 92 h 160"/>
                <a:gd name="T46" fmla="*/ 19 w 32"/>
                <a:gd name="T47" fmla="*/ 92 h 160"/>
                <a:gd name="T48" fmla="*/ 19 w 32"/>
                <a:gd name="T49" fmla="*/ 90 h 160"/>
                <a:gd name="T50" fmla="*/ 17 w 32"/>
                <a:gd name="T51" fmla="*/ 85 h 160"/>
                <a:gd name="T52" fmla="*/ 17 w 32"/>
                <a:gd name="T53" fmla="*/ 85 h 160"/>
                <a:gd name="T54" fmla="*/ 17 w 32"/>
                <a:gd name="T55" fmla="*/ 87 h 160"/>
                <a:gd name="T56" fmla="*/ 17 w 32"/>
                <a:gd name="T57" fmla="*/ 87 h 160"/>
                <a:gd name="T58" fmla="*/ 17 w 32"/>
                <a:gd name="T59" fmla="*/ 85 h 160"/>
                <a:gd name="T60" fmla="*/ 14 w 32"/>
                <a:gd name="T61" fmla="*/ 60 h 160"/>
                <a:gd name="T62" fmla="*/ 14 w 32"/>
                <a:gd name="T63" fmla="*/ 60 h 160"/>
                <a:gd name="T64" fmla="*/ 15 w 32"/>
                <a:gd name="T65" fmla="*/ 72 h 160"/>
                <a:gd name="T66" fmla="*/ 15 w 32"/>
                <a:gd name="T67" fmla="*/ 72 h 160"/>
                <a:gd name="T68" fmla="*/ 14 w 32"/>
                <a:gd name="T69" fmla="*/ 60 h 160"/>
                <a:gd name="T70" fmla="*/ 0 w 32"/>
                <a:gd name="T71" fmla="*/ 0 h 160"/>
                <a:gd name="T72" fmla="*/ 0 w 32"/>
                <a:gd name="T73" fmla="*/ 0 h 160"/>
                <a:gd name="T74" fmla="*/ 10 w 32"/>
                <a:gd name="T75" fmla="*/ 47 h 160"/>
                <a:gd name="T76" fmla="*/ 10 w 32"/>
                <a:gd name="T77" fmla="*/ 47 h 160"/>
                <a:gd name="T78" fmla="*/ 0 w 32"/>
                <a:gd name="T7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160">
                  <a:moveTo>
                    <a:pt x="32" y="160"/>
                  </a:moveTo>
                  <a:lnTo>
                    <a:pt x="32" y="160"/>
                  </a:lnTo>
                  <a:lnTo>
                    <a:pt x="32" y="160"/>
                  </a:lnTo>
                  <a:lnTo>
                    <a:pt x="32" y="160"/>
                  </a:lnTo>
                  <a:lnTo>
                    <a:pt x="32" y="160"/>
                  </a:lnTo>
                  <a:close/>
                  <a:moveTo>
                    <a:pt x="27" y="126"/>
                  </a:moveTo>
                  <a:lnTo>
                    <a:pt x="29" y="137"/>
                  </a:lnTo>
                  <a:lnTo>
                    <a:pt x="29" y="137"/>
                  </a:lnTo>
                  <a:lnTo>
                    <a:pt x="27" y="126"/>
                  </a:lnTo>
                  <a:lnTo>
                    <a:pt x="27" y="126"/>
                  </a:lnTo>
                  <a:close/>
                  <a:moveTo>
                    <a:pt x="23" y="109"/>
                  </a:moveTo>
                  <a:lnTo>
                    <a:pt x="23" y="109"/>
                  </a:lnTo>
                  <a:lnTo>
                    <a:pt x="25" y="119"/>
                  </a:lnTo>
                  <a:lnTo>
                    <a:pt x="25" y="119"/>
                  </a:lnTo>
                  <a:lnTo>
                    <a:pt x="23" y="109"/>
                  </a:lnTo>
                  <a:close/>
                  <a:moveTo>
                    <a:pt x="21" y="100"/>
                  </a:moveTo>
                  <a:lnTo>
                    <a:pt x="21" y="102"/>
                  </a:lnTo>
                  <a:lnTo>
                    <a:pt x="21" y="102"/>
                  </a:lnTo>
                  <a:lnTo>
                    <a:pt x="21" y="100"/>
                  </a:lnTo>
                  <a:lnTo>
                    <a:pt x="21" y="100"/>
                  </a:lnTo>
                  <a:close/>
                  <a:moveTo>
                    <a:pt x="19" y="90"/>
                  </a:moveTo>
                  <a:lnTo>
                    <a:pt x="19" y="90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19" y="90"/>
                  </a:lnTo>
                  <a:close/>
                  <a:moveTo>
                    <a:pt x="17" y="85"/>
                  </a:moveTo>
                  <a:lnTo>
                    <a:pt x="17" y="85"/>
                  </a:lnTo>
                  <a:lnTo>
                    <a:pt x="17" y="87"/>
                  </a:lnTo>
                  <a:lnTo>
                    <a:pt x="17" y="87"/>
                  </a:lnTo>
                  <a:lnTo>
                    <a:pt x="17" y="85"/>
                  </a:lnTo>
                  <a:close/>
                  <a:moveTo>
                    <a:pt x="14" y="60"/>
                  </a:moveTo>
                  <a:lnTo>
                    <a:pt x="14" y="60"/>
                  </a:lnTo>
                  <a:lnTo>
                    <a:pt x="15" y="72"/>
                  </a:lnTo>
                  <a:lnTo>
                    <a:pt x="15" y="72"/>
                  </a:lnTo>
                  <a:lnTo>
                    <a:pt x="14" y="6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5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57" name="Freeform 554"/>
            <p:cNvSpPr>
              <a:spLocks noEditPoints="1"/>
            </p:cNvSpPr>
            <p:nvPr/>
          </p:nvSpPr>
          <p:spPr bwMode="auto">
            <a:xfrm>
              <a:off x="2579688" y="3503613"/>
              <a:ext cx="50800" cy="254000"/>
            </a:xfrm>
            <a:custGeom>
              <a:avLst/>
              <a:gdLst>
                <a:gd name="T0" fmla="*/ 32 w 32"/>
                <a:gd name="T1" fmla="*/ 160 h 160"/>
                <a:gd name="T2" fmla="*/ 32 w 32"/>
                <a:gd name="T3" fmla="*/ 160 h 160"/>
                <a:gd name="T4" fmla="*/ 32 w 32"/>
                <a:gd name="T5" fmla="*/ 160 h 160"/>
                <a:gd name="T6" fmla="*/ 32 w 32"/>
                <a:gd name="T7" fmla="*/ 160 h 160"/>
                <a:gd name="T8" fmla="*/ 32 w 32"/>
                <a:gd name="T9" fmla="*/ 160 h 160"/>
                <a:gd name="T10" fmla="*/ 27 w 32"/>
                <a:gd name="T11" fmla="*/ 126 h 160"/>
                <a:gd name="T12" fmla="*/ 29 w 32"/>
                <a:gd name="T13" fmla="*/ 137 h 160"/>
                <a:gd name="T14" fmla="*/ 29 w 32"/>
                <a:gd name="T15" fmla="*/ 137 h 160"/>
                <a:gd name="T16" fmla="*/ 27 w 32"/>
                <a:gd name="T17" fmla="*/ 126 h 160"/>
                <a:gd name="T18" fmla="*/ 27 w 32"/>
                <a:gd name="T19" fmla="*/ 126 h 160"/>
                <a:gd name="T20" fmla="*/ 23 w 32"/>
                <a:gd name="T21" fmla="*/ 109 h 160"/>
                <a:gd name="T22" fmla="*/ 23 w 32"/>
                <a:gd name="T23" fmla="*/ 109 h 160"/>
                <a:gd name="T24" fmla="*/ 25 w 32"/>
                <a:gd name="T25" fmla="*/ 119 h 160"/>
                <a:gd name="T26" fmla="*/ 25 w 32"/>
                <a:gd name="T27" fmla="*/ 119 h 160"/>
                <a:gd name="T28" fmla="*/ 23 w 32"/>
                <a:gd name="T29" fmla="*/ 109 h 160"/>
                <a:gd name="T30" fmla="*/ 21 w 32"/>
                <a:gd name="T31" fmla="*/ 100 h 160"/>
                <a:gd name="T32" fmla="*/ 21 w 32"/>
                <a:gd name="T33" fmla="*/ 102 h 160"/>
                <a:gd name="T34" fmla="*/ 21 w 32"/>
                <a:gd name="T35" fmla="*/ 102 h 160"/>
                <a:gd name="T36" fmla="*/ 21 w 32"/>
                <a:gd name="T37" fmla="*/ 100 h 160"/>
                <a:gd name="T38" fmla="*/ 21 w 32"/>
                <a:gd name="T39" fmla="*/ 100 h 160"/>
                <a:gd name="T40" fmla="*/ 19 w 32"/>
                <a:gd name="T41" fmla="*/ 90 h 160"/>
                <a:gd name="T42" fmla="*/ 19 w 32"/>
                <a:gd name="T43" fmla="*/ 90 h 160"/>
                <a:gd name="T44" fmla="*/ 19 w 32"/>
                <a:gd name="T45" fmla="*/ 92 h 160"/>
                <a:gd name="T46" fmla="*/ 19 w 32"/>
                <a:gd name="T47" fmla="*/ 92 h 160"/>
                <a:gd name="T48" fmla="*/ 19 w 32"/>
                <a:gd name="T49" fmla="*/ 90 h 160"/>
                <a:gd name="T50" fmla="*/ 17 w 32"/>
                <a:gd name="T51" fmla="*/ 85 h 160"/>
                <a:gd name="T52" fmla="*/ 17 w 32"/>
                <a:gd name="T53" fmla="*/ 85 h 160"/>
                <a:gd name="T54" fmla="*/ 17 w 32"/>
                <a:gd name="T55" fmla="*/ 87 h 160"/>
                <a:gd name="T56" fmla="*/ 17 w 32"/>
                <a:gd name="T57" fmla="*/ 87 h 160"/>
                <a:gd name="T58" fmla="*/ 17 w 32"/>
                <a:gd name="T59" fmla="*/ 85 h 160"/>
                <a:gd name="T60" fmla="*/ 14 w 32"/>
                <a:gd name="T61" fmla="*/ 60 h 160"/>
                <a:gd name="T62" fmla="*/ 14 w 32"/>
                <a:gd name="T63" fmla="*/ 60 h 160"/>
                <a:gd name="T64" fmla="*/ 15 w 32"/>
                <a:gd name="T65" fmla="*/ 72 h 160"/>
                <a:gd name="T66" fmla="*/ 15 w 32"/>
                <a:gd name="T67" fmla="*/ 72 h 160"/>
                <a:gd name="T68" fmla="*/ 14 w 32"/>
                <a:gd name="T69" fmla="*/ 60 h 160"/>
                <a:gd name="T70" fmla="*/ 0 w 32"/>
                <a:gd name="T71" fmla="*/ 0 h 160"/>
                <a:gd name="T72" fmla="*/ 0 w 32"/>
                <a:gd name="T73" fmla="*/ 0 h 160"/>
                <a:gd name="T74" fmla="*/ 10 w 32"/>
                <a:gd name="T75" fmla="*/ 47 h 160"/>
                <a:gd name="T76" fmla="*/ 10 w 32"/>
                <a:gd name="T77" fmla="*/ 47 h 160"/>
                <a:gd name="T78" fmla="*/ 0 w 32"/>
                <a:gd name="T7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160">
                  <a:moveTo>
                    <a:pt x="32" y="160"/>
                  </a:moveTo>
                  <a:lnTo>
                    <a:pt x="32" y="160"/>
                  </a:lnTo>
                  <a:lnTo>
                    <a:pt x="32" y="160"/>
                  </a:lnTo>
                  <a:lnTo>
                    <a:pt x="32" y="160"/>
                  </a:lnTo>
                  <a:lnTo>
                    <a:pt x="32" y="160"/>
                  </a:lnTo>
                  <a:moveTo>
                    <a:pt x="27" y="126"/>
                  </a:moveTo>
                  <a:lnTo>
                    <a:pt x="29" y="137"/>
                  </a:lnTo>
                  <a:lnTo>
                    <a:pt x="29" y="137"/>
                  </a:lnTo>
                  <a:lnTo>
                    <a:pt x="27" y="126"/>
                  </a:lnTo>
                  <a:lnTo>
                    <a:pt x="27" y="126"/>
                  </a:lnTo>
                  <a:moveTo>
                    <a:pt x="23" y="109"/>
                  </a:moveTo>
                  <a:lnTo>
                    <a:pt x="23" y="109"/>
                  </a:lnTo>
                  <a:lnTo>
                    <a:pt x="25" y="119"/>
                  </a:lnTo>
                  <a:lnTo>
                    <a:pt x="25" y="119"/>
                  </a:lnTo>
                  <a:lnTo>
                    <a:pt x="23" y="109"/>
                  </a:lnTo>
                  <a:moveTo>
                    <a:pt x="21" y="100"/>
                  </a:moveTo>
                  <a:lnTo>
                    <a:pt x="21" y="102"/>
                  </a:lnTo>
                  <a:lnTo>
                    <a:pt x="21" y="102"/>
                  </a:lnTo>
                  <a:lnTo>
                    <a:pt x="21" y="100"/>
                  </a:lnTo>
                  <a:lnTo>
                    <a:pt x="21" y="100"/>
                  </a:lnTo>
                  <a:moveTo>
                    <a:pt x="19" y="90"/>
                  </a:moveTo>
                  <a:lnTo>
                    <a:pt x="19" y="90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19" y="90"/>
                  </a:lnTo>
                  <a:moveTo>
                    <a:pt x="17" y="85"/>
                  </a:moveTo>
                  <a:lnTo>
                    <a:pt x="17" y="85"/>
                  </a:lnTo>
                  <a:lnTo>
                    <a:pt x="17" y="87"/>
                  </a:lnTo>
                  <a:lnTo>
                    <a:pt x="17" y="87"/>
                  </a:lnTo>
                  <a:lnTo>
                    <a:pt x="17" y="85"/>
                  </a:lnTo>
                  <a:moveTo>
                    <a:pt x="14" y="60"/>
                  </a:moveTo>
                  <a:lnTo>
                    <a:pt x="14" y="60"/>
                  </a:lnTo>
                  <a:lnTo>
                    <a:pt x="15" y="72"/>
                  </a:lnTo>
                  <a:lnTo>
                    <a:pt x="15" y="72"/>
                  </a:lnTo>
                  <a:lnTo>
                    <a:pt x="14" y="60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58" name="Freeform 555"/>
            <p:cNvSpPr>
              <a:spLocks noEditPoints="1"/>
            </p:cNvSpPr>
            <p:nvPr/>
          </p:nvSpPr>
          <p:spPr bwMode="auto">
            <a:xfrm>
              <a:off x="3267075" y="3790950"/>
              <a:ext cx="7937" cy="47625"/>
            </a:xfrm>
            <a:custGeom>
              <a:avLst/>
              <a:gdLst>
                <a:gd name="T0" fmla="*/ 5 w 5"/>
                <a:gd name="T1" fmla="*/ 28 h 30"/>
                <a:gd name="T2" fmla="*/ 5 w 5"/>
                <a:gd name="T3" fmla="*/ 28 h 30"/>
                <a:gd name="T4" fmla="*/ 5 w 5"/>
                <a:gd name="T5" fmla="*/ 30 h 30"/>
                <a:gd name="T6" fmla="*/ 5 w 5"/>
                <a:gd name="T7" fmla="*/ 30 h 30"/>
                <a:gd name="T8" fmla="*/ 5 w 5"/>
                <a:gd name="T9" fmla="*/ 28 h 30"/>
                <a:gd name="T10" fmla="*/ 4 w 5"/>
                <a:gd name="T11" fmla="*/ 20 h 30"/>
                <a:gd name="T12" fmla="*/ 4 w 5"/>
                <a:gd name="T13" fmla="*/ 20 h 30"/>
                <a:gd name="T14" fmla="*/ 5 w 5"/>
                <a:gd name="T15" fmla="*/ 22 h 30"/>
                <a:gd name="T16" fmla="*/ 5 w 5"/>
                <a:gd name="T17" fmla="*/ 22 h 30"/>
                <a:gd name="T18" fmla="*/ 4 w 5"/>
                <a:gd name="T19" fmla="*/ 20 h 30"/>
                <a:gd name="T20" fmla="*/ 0 w 5"/>
                <a:gd name="T21" fmla="*/ 0 h 30"/>
                <a:gd name="T22" fmla="*/ 0 w 5"/>
                <a:gd name="T23" fmla="*/ 0 h 30"/>
                <a:gd name="T24" fmla="*/ 2 w 5"/>
                <a:gd name="T25" fmla="*/ 9 h 30"/>
                <a:gd name="T26" fmla="*/ 2 w 5"/>
                <a:gd name="T27" fmla="*/ 9 h 30"/>
                <a:gd name="T28" fmla="*/ 0 w 5"/>
                <a:gd name="T2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30">
                  <a:moveTo>
                    <a:pt x="5" y="28"/>
                  </a:moveTo>
                  <a:lnTo>
                    <a:pt x="5" y="28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5" y="28"/>
                  </a:lnTo>
                  <a:close/>
                  <a:moveTo>
                    <a:pt x="4" y="20"/>
                  </a:moveTo>
                  <a:lnTo>
                    <a:pt x="4" y="20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4" y="2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5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59" name="Freeform 556"/>
            <p:cNvSpPr>
              <a:spLocks noEditPoints="1"/>
            </p:cNvSpPr>
            <p:nvPr/>
          </p:nvSpPr>
          <p:spPr bwMode="auto">
            <a:xfrm>
              <a:off x="3267075" y="3790950"/>
              <a:ext cx="7937" cy="47625"/>
            </a:xfrm>
            <a:custGeom>
              <a:avLst/>
              <a:gdLst>
                <a:gd name="T0" fmla="*/ 5 w 5"/>
                <a:gd name="T1" fmla="*/ 28 h 30"/>
                <a:gd name="T2" fmla="*/ 5 w 5"/>
                <a:gd name="T3" fmla="*/ 28 h 30"/>
                <a:gd name="T4" fmla="*/ 5 w 5"/>
                <a:gd name="T5" fmla="*/ 30 h 30"/>
                <a:gd name="T6" fmla="*/ 5 w 5"/>
                <a:gd name="T7" fmla="*/ 30 h 30"/>
                <a:gd name="T8" fmla="*/ 5 w 5"/>
                <a:gd name="T9" fmla="*/ 28 h 30"/>
                <a:gd name="T10" fmla="*/ 4 w 5"/>
                <a:gd name="T11" fmla="*/ 20 h 30"/>
                <a:gd name="T12" fmla="*/ 4 w 5"/>
                <a:gd name="T13" fmla="*/ 20 h 30"/>
                <a:gd name="T14" fmla="*/ 5 w 5"/>
                <a:gd name="T15" fmla="*/ 22 h 30"/>
                <a:gd name="T16" fmla="*/ 5 w 5"/>
                <a:gd name="T17" fmla="*/ 22 h 30"/>
                <a:gd name="T18" fmla="*/ 4 w 5"/>
                <a:gd name="T19" fmla="*/ 20 h 30"/>
                <a:gd name="T20" fmla="*/ 0 w 5"/>
                <a:gd name="T21" fmla="*/ 0 h 30"/>
                <a:gd name="T22" fmla="*/ 0 w 5"/>
                <a:gd name="T23" fmla="*/ 0 h 30"/>
                <a:gd name="T24" fmla="*/ 2 w 5"/>
                <a:gd name="T25" fmla="*/ 9 h 30"/>
                <a:gd name="T26" fmla="*/ 2 w 5"/>
                <a:gd name="T27" fmla="*/ 9 h 30"/>
                <a:gd name="T28" fmla="*/ 0 w 5"/>
                <a:gd name="T2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30">
                  <a:moveTo>
                    <a:pt x="5" y="28"/>
                  </a:moveTo>
                  <a:lnTo>
                    <a:pt x="5" y="28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5" y="28"/>
                  </a:lnTo>
                  <a:moveTo>
                    <a:pt x="4" y="20"/>
                  </a:moveTo>
                  <a:lnTo>
                    <a:pt x="4" y="20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4" y="20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60" name="Freeform 557"/>
            <p:cNvSpPr>
              <a:spLocks noEditPoints="1"/>
            </p:cNvSpPr>
            <p:nvPr/>
          </p:nvSpPr>
          <p:spPr bwMode="auto">
            <a:xfrm>
              <a:off x="3300413" y="3957638"/>
              <a:ext cx="14287" cy="77787"/>
            </a:xfrm>
            <a:custGeom>
              <a:avLst/>
              <a:gdLst>
                <a:gd name="T0" fmla="*/ 5 w 5"/>
                <a:gd name="T1" fmla="*/ 25 h 26"/>
                <a:gd name="T2" fmla="*/ 5 w 5"/>
                <a:gd name="T3" fmla="*/ 25 h 26"/>
                <a:gd name="T4" fmla="*/ 5 w 5"/>
                <a:gd name="T5" fmla="*/ 26 h 26"/>
                <a:gd name="T6" fmla="*/ 5 w 5"/>
                <a:gd name="T7" fmla="*/ 26 h 26"/>
                <a:gd name="T8" fmla="*/ 5 w 5"/>
                <a:gd name="T9" fmla="*/ 25 h 26"/>
                <a:gd name="T10" fmla="*/ 0 w 5"/>
                <a:gd name="T11" fmla="*/ 0 h 26"/>
                <a:gd name="T12" fmla="*/ 4 w 5"/>
                <a:gd name="T13" fmla="*/ 17 h 26"/>
                <a:gd name="T14" fmla="*/ 4 w 5"/>
                <a:gd name="T15" fmla="*/ 17 h 26"/>
                <a:gd name="T16" fmla="*/ 0 w 5"/>
                <a:gd name="T17" fmla="*/ 0 h 26"/>
                <a:gd name="T18" fmla="*/ 0 w 5"/>
                <a:gd name="T1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6">
                  <a:moveTo>
                    <a:pt x="5" y="25"/>
                  </a:moveTo>
                  <a:cubicBezTo>
                    <a:pt x="5" y="25"/>
                    <a:pt x="5" y="25"/>
                    <a:pt x="5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5"/>
                    <a:pt x="5" y="25"/>
                    <a:pt x="5" y="25"/>
                  </a:cubicBezTo>
                  <a:moveTo>
                    <a:pt x="0" y="0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3F5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61" name="Freeform 558"/>
            <p:cNvSpPr/>
            <p:nvPr/>
          </p:nvSpPr>
          <p:spPr bwMode="auto">
            <a:xfrm>
              <a:off x="3375025" y="4335463"/>
              <a:ext cx="85725" cy="447675"/>
            </a:xfrm>
            <a:custGeom>
              <a:avLst/>
              <a:gdLst>
                <a:gd name="T0" fmla="*/ 0 w 54"/>
                <a:gd name="T1" fmla="*/ 0 h 282"/>
                <a:gd name="T2" fmla="*/ 54 w 54"/>
                <a:gd name="T3" fmla="*/ 282 h 282"/>
                <a:gd name="T4" fmla="*/ 54 w 54"/>
                <a:gd name="T5" fmla="*/ 282 h 282"/>
                <a:gd name="T6" fmla="*/ 0 w 54"/>
                <a:gd name="T7" fmla="*/ 0 h 282"/>
                <a:gd name="T8" fmla="*/ 0 w 54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82">
                  <a:moveTo>
                    <a:pt x="0" y="0"/>
                  </a:moveTo>
                  <a:lnTo>
                    <a:pt x="54" y="282"/>
                  </a:lnTo>
                  <a:lnTo>
                    <a:pt x="54" y="28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5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62" name="Freeform 559"/>
            <p:cNvSpPr/>
            <p:nvPr/>
          </p:nvSpPr>
          <p:spPr bwMode="auto">
            <a:xfrm>
              <a:off x="3375025" y="4335463"/>
              <a:ext cx="85725" cy="447675"/>
            </a:xfrm>
            <a:custGeom>
              <a:avLst/>
              <a:gdLst>
                <a:gd name="T0" fmla="*/ 0 w 54"/>
                <a:gd name="T1" fmla="*/ 0 h 282"/>
                <a:gd name="T2" fmla="*/ 54 w 54"/>
                <a:gd name="T3" fmla="*/ 282 h 282"/>
                <a:gd name="T4" fmla="*/ 54 w 54"/>
                <a:gd name="T5" fmla="*/ 282 h 282"/>
                <a:gd name="T6" fmla="*/ 0 w 54"/>
                <a:gd name="T7" fmla="*/ 0 h 282"/>
                <a:gd name="T8" fmla="*/ 0 w 54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82">
                  <a:moveTo>
                    <a:pt x="0" y="0"/>
                  </a:moveTo>
                  <a:lnTo>
                    <a:pt x="54" y="282"/>
                  </a:lnTo>
                  <a:lnTo>
                    <a:pt x="54" y="282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63" name="Freeform 560"/>
            <p:cNvSpPr>
              <a:spLocks noEditPoints="1"/>
            </p:cNvSpPr>
            <p:nvPr/>
          </p:nvSpPr>
          <p:spPr bwMode="auto">
            <a:xfrm>
              <a:off x="2595563" y="3476625"/>
              <a:ext cx="779462" cy="1411287"/>
            </a:xfrm>
            <a:custGeom>
              <a:avLst/>
              <a:gdLst>
                <a:gd name="T0" fmla="*/ 115 w 261"/>
                <a:gd name="T1" fmla="*/ 466 h 473"/>
                <a:gd name="T2" fmla="*/ 147 w 261"/>
                <a:gd name="T3" fmla="*/ 385 h 473"/>
                <a:gd name="T4" fmla="*/ 94 w 261"/>
                <a:gd name="T5" fmla="*/ 310 h 473"/>
                <a:gd name="T6" fmla="*/ 84 w 261"/>
                <a:gd name="T7" fmla="*/ 288 h 473"/>
                <a:gd name="T8" fmla="*/ 64 w 261"/>
                <a:gd name="T9" fmla="*/ 297 h 473"/>
                <a:gd name="T10" fmla="*/ 105 w 261"/>
                <a:gd name="T11" fmla="*/ 433 h 473"/>
                <a:gd name="T12" fmla="*/ 110 w 261"/>
                <a:gd name="T13" fmla="*/ 460 h 473"/>
                <a:gd name="T14" fmla="*/ 125 w 261"/>
                <a:gd name="T15" fmla="*/ 441 h 473"/>
                <a:gd name="T16" fmla="*/ 137 w 261"/>
                <a:gd name="T17" fmla="*/ 400 h 473"/>
                <a:gd name="T18" fmla="*/ 137 w 261"/>
                <a:gd name="T19" fmla="*/ 305 h 473"/>
                <a:gd name="T20" fmla="*/ 106 w 261"/>
                <a:gd name="T21" fmla="*/ 285 h 473"/>
                <a:gd name="T22" fmla="*/ 68 w 261"/>
                <a:gd name="T23" fmla="*/ 290 h 473"/>
                <a:gd name="T24" fmla="*/ 93 w 261"/>
                <a:gd name="T25" fmla="*/ 160 h 473"/>
                <a:gd name="T26" fmla="*/ 100 w 261"/>
                <a:gd name="T27" fmla="*/ 173 h 473"/>
                <a:gd name="T28" fmla="*/ 48 w 261"/>
                <a:gd name="T29" fmla="*/ 126 h 473"/>
                <a:gd name="T30" fmla="*/ 43 w 261"/>
                <a:gd name="T31" fmla="*/ 169 h 473"/>
                <a:gd name="T32" fmla="*/ 58 w 261"/>
                <a:gd name="T33" fmla="*/ 248 h 473"/>
                <a:gd name="T34" fmla="*/ 88 w 261"/>
                <a:gd name="T35" fmla="*/ 179 h 473"/>
                <a:gd name="T36" fmla="*/ 91 w 261"/>
                <a:gd name="T37" fmla="*/ 156 h 473"/>
                <a:gd name="T38" fmla="*/ 66 w 261"/>
                <a:gd name="T39" fmla="*/ 137 h 473"/>
                <a:gd name="T40" fmla="*/ 188 w 261"/>
                <a:gd name="T41" fmla="*/ 141 h 473"/>
                <a:gd name="T42" fmla="*/ 20 w 261"/>
                <a:gd name="T43" fmla="*/ 127 h 473"/>
                <a:gd name="T44" fmla="*/ 190 w 261"/>
                <a:gd name="T45" fmla="*/ 117 h 473"/>
                <a:gd name="T46" fmla="*/ 193 w 261"/>
                <a:gd name="T47" fmla="*/ 122 h 473"/>
                <a:gd name="T48" fmla="*/ 210 w 261"/>
                <a:gd name="T49" fmla="*/ 130 h 473"/>
                <a:gd name="T50" fmla="*/ 218 w 261"/>
                <a:gd name="T51" fmla="*/ 223 h 473"/>
                <a:gd name="T52" fmla="*/ 225 w 261"/>
                <a:gd name="T53" fmla="*/ 109 h 473"/>
                <a:gd name="T54" fmla="*/ 203 w 261"/>
                <a:gd name="T55" fmla="*/ 146 h 473"/>
                <a:gd name="T56" fmla="*/ 201 w 261"/>
                <a:gd name="T57" fmla="*/ 197 h 473"/>
                <a:gd name="T58" fmla="*/ 256 w 261"/>
                <a:gd name="T59" fmla="*/ 271 h 473"/>
                <a:gd name="T60" fmla="*/ 241 w 261"/>
                <a:gd name="T61" fmla="*/ 187 h 473"/>
                <a:gd name="T62" fmla="*/ 216 w 261"/>
                <a:gd name="T63" fmla="*/ 181 h 473"/>
                <a:gd name="T64" fmla="*/ 228 w 261"/>
                <a:gd name="T65" fmla="*/ 121 h 473"/>
                <a:gd name="T66" fmla="*/ 226 w 261"/>
                <a:gd name="T67" fmla="*/ 110 h 473"/>
                <a:gd name="T68" fmla="*/ 16 w 261"/>
                <a:gd name="T69" fmla="*/ 106 h 473"/>
                <a:gd name="T70" fmla="*/ 44 w 261"/>
                <a:gd name="T71" fmla="*/ 88 h 473"/>
                <a:gd name="T72" fmla="*/ 220 w 261"/>
                <a:gd name="T73" fmla="*/ 110 h 473"/>
                <a:gd name="T74" fmla="*/ 43 w 261"/>
                <a:gd name="T75" fmla="*/ 88 h 473"/>
                <a:gd name="T76" fmla="*/ 17 w 261"/>
                <a:gd name="T77" fmla="*/ 91 h 473"/>
                <a:gd name="T78" fmla="*/ 31 w 261"/>
                <a:gd name="T79" fmla="*/ 95 h 473"/>
                <a:gd name="T80" fmla="*/ 46 w 261"/>
                <a:gd name="T81" fmla="*/ 108 h 473"/>
                <a:gd name="T82" fmla="*/ 58 w 261"/>
                <a:gd name="T83" fmla="*/ 106 h 473"/>
                <a:gd name="T84" fmla="*/ 51 w 261"/>
                <a:gd name="T85" fmla="*/ 88 h 473"/>
                <a:gd name="T86" fmla="*/ 29 w 261"/>
                <a:gd name="T87" fmla="*/ 85 h 473"/>
                <a:gd name="T88" fmla="*/ 27 w 261"/>
                <a:gd name="T89" fmla="*/ 83 h 473"/>
                <a:gd name="T90" fmla="*/ 10 w 261"/>
                <a:gd name="T91" fmla="*/ 77 h 473"/>
                <a:gd name="T92" fmla="*/ 7 w 261"/>
                <a:gd name="T93" fmla="*/ 49 h 473"/>
                <a:gd name="T94" fmla="*/ 41 w 261"/>
                <a:gd name="T95" fmla="*/ 20 h 473"/>
                <a:gd name="T96" fmla="*/ 1 w 261"/>
                <a:gd name="T97" fmla="*/ 34 h 473"/>
                <a:gd name="T98" fmla="*/ 12 w 261"/>
                <a:gd name="T99" fmla="*/ 43 h 473"/>
                <a:gd name="T100" fmla="*/ 10 w 261"/>
                <a:gd name="T101" fmla="*/ 61 h 473"/>
                <a:gd name="T102" fmla="*/ 16 w 261"/>
                <a:gd name="T103" fmla="*/ 64 h 473"/>
                <a:gd name="T104" fmla="*/ 36 w 261"/>
                <a:gd name="T105" fmla="*/ 40 h 473"/>
                <a:gd name="T106" fmla="*/ 49 w 261"/>
                <a:gd name="T107" fmla="*/ 53 h 473"/>
                <a:gd name="T108" fmla="*/ 101 w 261"/>
                <a:gd name="T109" fmla="*/ 5 h 473"/>
                <a:gd name="T110" fmla="*/ 68 w 261"/>
                <a:gd name="T111" fmla="*/ 18 h 473"/>
                <a:gd name="T112" fmla="*/ 67 w 261"/>
                <a:gd name="T113" fmla="*/ 60 h 473"/>
                <a:gd name="T114" fmla="*/ 92 w 261"/>
                <a:gd name="T115" fmla="*/ 110 h 473"/>
                <a:gd name="T116" fmla="*/ 148 w 261"/>
                <a:gd name="T117" fmla="*/ 74 h 473"/>
                <a:gd name="T118" fmla="*/ 146 w 261"/>
                <a:gd name="T119" fmla="*/ 52 h 473"/>
                <a:gd name="T120" fmla="*/ 145 w 261"/>
                <a:gd name="T121" fmla="*/ 24 h 473"/>
                <a:gd name="T122" fmla="*/ 135 w 261"/>
                <a:gd name="T123" fmla="*/ 15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1" h="473">
                  <a:moveTo>
                    <a:pt x="147" y="386"/>
                  </a:moveTo>
                  <a:cubicBezTo>
                    <a:pt x="147" y="386"/>
                    <a:pt x="147" y="386"/>
                    <a:pt x="147" y="386"/>
                  </a:cubicBezTo>
                  <a:cubicBezTo>
                    <a:pt x="147" y="386"/>
                    <a:pt x="147" y="386"/>
                    <a:pt x="147" y="386"/>
                  </a:cubicBezTo>
                  <a:cubicBezTo>
                    <a:pt x="147" y="386"/>
                    <a:pt x="147" y="386"/>
                    <a:pt x="147" y="386"/>
                  </a:cubicBezTo>
                  <a:cubicBezTo>
                    <a:pt x="147" y="386"/>
                    <a:pt x="147" y="386"/>
                    <a:pt x="147" y="386"/>
                  </a:cubicBezTo>
                  <a:moveTo>
                    <a:pt x="167" y="312"/>
                  </a:moveTo>
                  <a:cubicBezTo>
                    <a:pt x="167" y="312"/>
                    <a:pt x="167" y="312"/>
                    <a:pt x="167" y="312"/>
                  </a:cubicBezTo>
                  <a:cubicBezTo>
                    <a:pt x="167" y="312"/>
                    <a:pt x="167" y="312"/>
                    <a:pt x="167" y="312"/>
                  </a:cubicBezTo>
                  <a:moveTo>
                    <a:pt x="53" y="291"/>
                  </a:moveTo>
                  <a:cubicBezTo>
                    <a:pt x="53" y="292"/>
                    <a:pt x="53" y="292"/>
                    <a:pt x="53" y="292"/>
                  </a:cubicBezTo>
                  <a:cubicBezTo>
                    <a:pt x="53" y="292"/>
                    <a:pt x="53" y="292"/>
                    <a:pt x="53" y="291"/>
                  </a:cubicBezTo>
                  <a:moveTo>
                    <a:pt x="90" y="281"/>
                  </a:moveTo>
                  <a:cubicBezTo>
                    <a:pt x="90" y="281"/>
                    <a:pt x="90" y="281"/>
                    <a:pt x="90" y="281"/>
                  </a:cubicBezTo>
                  <a:cubicBezTo>
                    <a:pt x="90" y="281"/>
                    <a:pt x="90" y="281"/>
                    <a:pt x="90" y="281"/>
                  </a:cubicBezTo>
                  <a:cubicBezTo>
                    <a:pt x="90" y="281"/>
                    <a:pt x="90" y="281"/>
                    <a:pt x="90" y="281"/>
                  </a:cubicBezTo>
                  <a:moveTo>
                    <a:pt x="115" y="466"/>
                  </a:moveTo>
                  <a:cubicBezTo>
                    <a:pt x="115" y="466"/>
                    <a:pt x="115" y="466"/>
                    <a:pt x="115" y="466"/>
                  </a:cubicBezTo>
                  <a:cubicBezTo>
                    <a:pt x="115" y="466"/>
                    <a:pt x="115" y="466"/>
                    <a:pt x="115" y="466"/>
                  </a:cubicBezTo>
                  <a:moveTo>
                    <a:pt x="120" y="466"/>
                  </a:moveTo>
                  <a:cubicBezTo>
                    <a:pt x="120" y="465"/>
                    <a:pt x="120" y="465"/>
                    <a:pt x="120" y="465"/>
                  </a:cubicBezTo>
                  <a:cubicBezTo>
                    <a:pt x="120" y="465"/>
                    <a:pt x="120" y="465"/>
                    <a:pt x="120" y="466"/>
                  </a:cubicBezTo>
                  <a:moveTo>
                    <a:pt x="115" y="464"/>
                  </a:moveTo>
                  <a:cubicBezTo>
                    <a:pt x="115" y="464"/>
                    <a:pt x="115" y="463"/>
                    <a:pt x="115" y="463"/>
                  </a:cubicBezTo>
                  <a:cubicBezTo>
                    <a:pt x="115" y="463"/>
                    <a:pt x="116" y="462"/>
                    <a:pt x="116" y="462"/>
                  </a:cubicBezTo>
                  <a:cubicBezTo>
                    <a:pt x="116" y="462"/>
                    <a:pt x="116" y="463"/>
                    <a:pt x="116" y="463"/>
                  </a:cubicBezTo>
                  <a:cubicBezTo>
                    <a:pt x="115" y="463"/>
                    <a:pt x="115" y="464"/>
                    <a:pt x="115" y="464"/>
                  </a:cubicBezTo>
                  <a:moveTo>
                    <a:pt x="122" y="461"/>
                  </a:moveTo>
                  <a:cubicBezTo>
                    <a:pt x="122" y="461"/>
                    <a:pt x="122" y="461"/>
                    <a:pt x="122" y="461"/>
                  </a:cubicBezTo>
                  <a:cubicBezTo>
                    <a:pt x="122" y="461"/>
                    <a:pt x="122" y="461"/>
                    <a:pt x="122" y="461"/>
                  </a:cubicBezTo>
                  <a:cubicBezTo>
                    <a:pt x="122" y="461"/>
                    <a:pt x="122" y="461"/>
                    <a:pt x="122" y="461"/>
                  </a:cubicBezTo>
                  <a:cubicBezTo>
                    <a:pt x="123" y="461"/>
                    <a:pt x="123" y="461"/>
                    <a:pt x="122" y="461"/>
                  </a:cubicBezTo>
                  <a:moveTo>
                    <a:pt x="114" y="461"/>
                  </a:moveTo>
                  <a:cubicBezTo>
                    <a:pt x="114" y="461"/>
                    <a:pt x="114" y="461"/>
                    <a:pt x="114" y="461"/>
                  </a:cubicBezTo>
                  <a:cubicBezTo>
                    <a:pt x="114" y="461"/>
                    <a:pt x="114" y="461"/>
                    <a:pt x="114" y="461"/>
                  </a:cubicBezTo>
                  <a:moveTo>
                    <a:pt x="147" y="386"/>
                  </a:moveTo>
                  <a:cubicBezTo>
                    <a:pt x="146" y="386"/>
                    <a:pt x="147" y="385"/>
                    <a:pt x="147" y="385"/>
                  </a:cubicBezTo>
                  <a:cubicBezTo>
                    <a:pt x="147" y="386"/>
                    <a:pt x="147" y="386"/>
                    <a:pt x="147" y="386"/>
                  </a:cubicBezTo>
                  <a:cubicBezTo>
                    <a:pt x="147" y="386"/>
                    <a:pt x="147" y="386"/>
                    <a:pt x="147" y="386"/>
                  </a:cubicBezTo>
                  <a:cubicBezTo>
                    <a:pt x="147" y="386"/>
                    <a:pt x="147" y="386"/>
                    <a:pt x="147" y="386"/>
                  </a:cubicBezTo>
                  <a:cubicBezTo>
                    <a:pt x="147" y="386"/>
                    <a:pt x="147" y="386"/>
                    <a:pt x="147" y="386"/>
                  </a:cubicBezTo>
                  <a:cubicBezTo>
                    <a:pt x="147" y="386"/>
                    <a:pt x="147" y="386"/>
                    <a:pt x="147" y="386"/>
                  </a:cubicBezTo>
                  <a:moveTo>
                    <a:pt x="75" y="326"/>
                  </a:moveTo>
                  <a:cubicBezTo>
                    <a:pt x="74" y="326"/>
                    <a:pt x="74" y="326"/>
                    <a:pt x="73" y="325"/>
                  </a:cubicBezTo>
                  <a:cubicBezTo>
                    <a:pt x="73" y="324"/>
                    <a:pt x="73" y="323"/>
                    <a:pt x="74" y="323"/>
                  </a:cubicBezTo>
                  <a:cubicBezTo>
                    <a:pt x="76" y="322"/>
                    <a:pt x="79" y="320"/>
                    <a:pt x="81" y="319"/>
                  </a:cubicBezTo>
                  <a:cubicBezTo>
                    <a:pt x="81" y="319"/>
                    <a:pt x="81" y="319"/>
                    <a:pt x="82" y="319"/>
                  </a:cubicBezTo>
                  <a:cubicBezTo>
                    <a:pt x="82" y="319"/>
                    <a:pt x="83" y="319"/>
                    <a:pt x="83" y="320"/>
                  </a:cubicBezTo>
                  <a:cubicBezTo>
                    <a:pt x="84" y="321"/>
                    <a:pt x="84" y="322"/>
                    <a:pt x="83" y="322"/>
                  </a:cubicBezTo>
                  <a:cubicBezTo>
                    <a:pt x="80" y="324"/>
                    <a:pt x="78" y="325"/>
                    <a:pt x="76" y="326"/>
                  </a:cubicBezTo>
                  <a:cubicBezTo>
                    <a:pt x="76" y="326"/>
                    <a:pt x="75" y="326"/>
                    <a:pt x="75" y="326"/>
                  </a:cubicBezTo>
                  <a:moveTo>
                    <a:pt x="88" y="318"/>
                  </a:moveTo>
                  <a:cubicBezTo>
                    <a:pt x="88" y="318"/>
                    <a:pt x="87" y="318"/>
                    <a:pt x="87" y="318"/>
                  </a:cubicBezTo>
                  <a:cubicBezTo>
                    <a:pt x="86" y="317"/>
                    <a:pt x="86" y="315"/>
                    <a:pt x="87" y="315"/>
                  </a:cubicBezTo>
                  <a:cubicBezTo>
                    <a:pt x="89" y="313"/>
                    <a:pt x="91" y="312"/>
                    <a:pt x="94" y="310"/>
                  </a:cubicBezTo>
                  <a:cubicBezTo>
                    <a:pt x="94" y="310"/>
                    <a:pt x="94" y="310"/>
                    <a:pt x="95" y="310"/>
                  </a:cubicBezTo>
                  <a:cubicBezTo>
                    <a:pt x="95" y="310"/>
                    <a:pt x="96" y="310"/>
                    <a:pt x="96" y="311"/>
                  </a:cubicBezTo>
                  <a:cubicBezTo>
                    <a:pt x="97" y="312"/>
                    <a:pt x="97" y="313"/>
                    <a:pt x="96" y="314"/>
                  </a:cubicBezTo>
                  <a:cubicBezTo>
                    <a:pt x="94" y="315"/>
                    <a:pt x="92" y="317"/>
                    <a:pt x="89" y="318"/>
                  </a:cubicBezTo>
                  <a:cubicBezTo>
                    <a:pt x="89" y="318"/>
                    <a:pt x="89" y="318"/>
                    <a:pt x="88" y="318"/>
                  </a:cubicBezTo>
                  <a:moveTo>
                    <a:pt x="137" y="306"/>
                  </a:moveTo>
                  <a:cubicBezTo>
                    <a:pt x="137" y="306"/>
                    <a:pt x="137" y="305"/>
                    <a:pt x="137" y="305"/>
                  </a:cubicBezTo>
                  <a:cubicBezTo>
                    <a:pt x="137" y="305"/>
                    <a:pt x="137" y="305"/>
                    <a:pt x="137" y="306"/>
                  </a:cubicBezTo>
                  <a:moveTo>
                    <a:pt x="101" y="309"/>
                  </a:moveTo>
                  <a:cubicBezTo>
                    <a:pt x="100" y="309"/>
                    <a:pt x="100" y="309"/>
                    <a:pt x="99" y="308"/>
                  </a:cubicBezTo>
                  <a:cubicBezTo>
                    <a:pt x="99" y="308"/>
                    <a:pt x="99" y="306"/>
                    <a:pt x="100" y="306"/>
                  </a:cubicBezTo>
                  <a:cubicBezTo>
                    <a:pt x="102" y="304"/>
                    <a:pt x="104" y="302"/>
                    <a:pt x="105" y="301"/>
                  </a:cubicBezTo>
                  <a:cubicBezTo>
                    <a:pt x="106" y="300"/>
                    <a:pt x="106" y="300"/>
                    <a:pt x="107" y="300"/>
                  </a:cubicBezTo>
                  <a:cubicBezTo>
                    <a:pt x="107" y="300"/>
                    <a:pt x="108" y="300"/>
                    <a:pt x="108" y="301"/>
                  </a:cubicBezTo>
                  <a:cubicBezTo>
                    <a:pt x="109" y="302"/>
                    <a:pt x="109" y="303"/>
                    <a:pt x="108" y="304"/>
                  </a:cubicBezTo>
                  <a:cubicBezTo>
                    <a:pt x="106" y="305"/>
                    <a:pt x="104" y="307"/>
                    <a:pt x="102" y="309"/>
                  </a:cubicBezTo>
                  <a:cubicBezTo>
                    <a:pt x="102" y="309"/>
                    <a:pt x="101" y="309"/>
                    <a:pt x="101" y="309"/>
                  </a:cubicBezTo>
                  <a:moveTo>
                    <a:pt x="84" y="288"/>
                  </a:moveTo>
                  <a:cubicBezTo>
                    <a:pt x="84" y="288"/>
                    <a:pt x="83" y="287"/>
                    <a:pt x="83" y="285"/>
                  </a:cubicBezTo>
                  <a:cubicBezTo>
                    <a:pt x="83" y="286"/>
                    <a:pt x="84" y="287"/>
                    <a:pt x="84" y="288"/>
                  </a:cubicBezTo>
                  <a:cubicBezTo>
                    <a:pt x="84" y="288"/>
                    <a:pt x="84" y="288"/>
                    <a:pt x="84" y="288"/>
                  </a:cubicBezTo>
                  <a:moveTo>
                    <a:pt x="103" y="282"/>
                  </a:moveTo>
                  <a:cubicBezTo>
                    <a:pt x="103" y="282"/>
                    <a:pt x="102" y="282"/>
                    <a:pt x="102" y="282"/>
                  </a:cubicBezTo>
                  <a:cubicBezTo>
                    <a:pt x="102" y="282"/>
                    <a:pt x="103" y="282"/>
                    <a:pt x="103" y="282"/>
                  </a:cubicBezTo>
                  <a:cubicBezTo>
                    <a:pt x="103" y="282"/>
                    <a:pt x="103" y="282"/>
                    <a:pt x="103" y="282"/>
                  </a:cubicBezTo>
                  <a:cubicBezTo>
                    <a:pt x="103" y="282"/>
                    <a:pt x="103" y="282"/>
                    <a:pt x="103" y="282"/>
                  </a:cubicBezTo>
                  <a:moveTo>
                    <a:pt x="52" y="275"/>
                  </a:moveTo>
                  <a:cubicBezTo>
                    <a:pt x="51" y="275"/>
                    <a:pt x="49" y="276"/>
                    <a:pt x="47" y="276"/>
                  </a:cubicBezTo>
                  <a:cubicBezTo>
                    <a:pt x="49" y="287"/>
                    <a:pt x="49" y="287"/>
                    <a:pt x="49" y="287"/>
                  </a:cubicBezTo>
                  <a:cubicBezTo>
                    <a:pt x="51" y="287"/>
                    <a:pt x="52" y="288"/>
                    <a:pt x="53" y="289"/>
                  </a:cubicBezTo>
                  <a:cubicBezTo>
                    <a:pt x="53" y="289"/>
                    <a:pt x="53" y="289"/>
                    <a:pt x="53" y="289"/>
                  </a:cubicBezTo>
                  <a:cubicBezTo>
                    <a:pt x="53" y="289"/>
                    <a:pt x="53" y="290"/>
                    <a:pt x="53" y="291"/>
                  </a:cubicBezTo>
                  <a:cubicBezTo>
                    <a:pt x="54" y="291"/>
                    <a:pt x="54" y="292"/>
                    <a:pt x="54" y="292"/>
                  </a:cubicBezTo>
                  <a:cubicBezTo>
                    <a:pt x="54" y="292"/>
                    <a:pt x="54" y="292"/>
                    <a:pt x="53" y="292"/>
                  </a:cubicBezTo>
                  <a:cubicBezTo>
                    <a:pt x="55" y="293"/>
                    <a:pt x="59" y="295"/>
                    <a:pt x="60" y="296"/>
                  </a:cubicBezTo>
                  <a:cubicBezTo>
                    <a:pt x="61" y="296"/>
                    <a:pt x="63" y="297"/>
                    <a:pt x="64" y="297"/>
                  </a:cubicBezTo>
                  <a:cubicBezTo>
                    <a:pt x="65" y="297"/>
                    <a:pt x="66" y="297"/>
                    <a:pt x="66" y="297"/>
                  </a:cubicBezTo>
                  <a:cubicBezTo>
                    <a:pt x="66" y="297"/>
                    <a:pt x="66" y="297"/>
                    <a:pt x="67" y="296"/>
                  </a:cubicBezTo>
                  <a:cubicBezTo>
                    <a:pt x="67" y="296"/>
                    <a:pt x="66" y="294"/>
                    <a:pt x="67" y="293"/>
                  </a:cubicBezTo>
                  <a:cubicBezTo>
                    <a:pt x="68" y="293"/>
                    <a:pt x="68" y="293"/>
                    <a:pt x="68" y="293"/>
                  </a:cubicBezTo>
                  <a:cubicBezTo>
                    <a:pt x="69" y="293"/>
                    <a:pt x="69" y="294"/>
                    <a:pt x="69" y="294"/>
                  </a:cubicBezTo>
                  <a:cubicBezTo>
                    <a:pt x="71" y="295"/>
                    <a:pt x="72" y="299"/>
                    <a:pt x="73" y="301"/>
                  </a:cubicBezTo>
                  <a:cubicBezTo>
                    <a:pt x="74" y="305"/>
                    <a:pt x="74" y="306"/>
                    <a:pt x="72" y="310"/>
                  </a:cubicBezTo>
                  <a:cubicBezTo>
                    <a:pt x="71" y="311"/>
                    <a:pt x="67" y="324"/>
                    <a:pt x="71" y="324"/>
                  </a:cubicBezTo>
                  <a:cubicBezTo>
                    <a:pt x="71" y="324"/>
                    <a:pt x="72" y="324"/>
                    <a:pt x="72" y="324"/>
                  </a:cubicBezTo>
                  <a:cubicBezTo>
                    <a:pt x="72" y="325"/>
                    <a:pt x="70" y="326"/>
                    <a:pt x="70" y="329"/>
                  </a:cubicBezTo>
                  <a:cubicBezTo>
                    <a:pt x="70" y="332"/>
                    <a:pt x="72" y="332"/>
                    <a:pt x="74" y="334"/>
                  </a:cubicBezTo>
                  <a:cubicBezTo>
                    <a:pt x="79" y="339"/>
                    <a:pt x="82" y="348"/>
                    <a:pt x="87" y="353"/>
                  </a:cubicBezTo>
                  <a:cubicBezTo>
                    <a:pt x="90" y="357"/>
                    <a:pt x="97" y="356"/>
                    <a:pt x="100" y="360"/>
                  </a:cubicBezTo>
                  <a:cubicBezTo>
                    <a:pt x="103" y="364"/>
                    <a:pt x="103" y="374"/>
                    <a:pt x="103" y="379"/>
                  </a:cubicBezTo>
                  <a:cubicBezTo>
                    <a:pt x="103" y="385"/>
                    <a:pt x="103" y="390"/>
                    <a:pt x="104" y="395"/>
                  </a:cubicBezTo>
                  <a:cubicBezTo>
                    <a:pt x="105" y="401"/>
                    <a:pt x="104" y="406"/>
                    <a:pt x="104" y="412"/>
                  </a:cubicBezTo>
                  <a:cubicBezTo>
                    <a:pt x="104" y="416"/>
                    <a:pt x="105" y="421"/>
                    <a:pt x="105" y="426"/>
                  </a:cubicBezTo>
                  <a:cubicBezTo>
                    <a:pt x="105" y="427"/>
                    <a:pt x="104" y="432"/>
                    <a:pt x="105" y="433"/>
                  </a:cubicBezTo>
                  <a:cubicBezTo>
                    <a:pt x="106" y="434"/>
                    <a:pt x="106" y="434"/>
                    <a:pt x="106" y="434"/>
                  </a:cubicBezTo>
                  <a:cubicBezTo>
                    <a:pt x="107" y="434"/>
                    <a:pt x="108" y="428"/>
                    <a:pt x="108" y="428"/>
                  </a:cubicBezTo>
                  <a:cubicBezTo>
                    <a:pt x="109" y="430"/>
                    <a:pt x="108" y="435"/>
                    <a:pt x="108" y="438"/>
                  </a:cubicBezTo>
                  <a:cubicBezTo>
                    <a:pt x="108" y="437"/>
                    <a:pt x="107" y="437"/>
                    <a:pt x="107" y="437"/>
                  </a:cubicBezTo>
                  <a:cubicBezTo>
                    <a:pt x="106" y="437"/>
                    <a:pt x="106" y="438"/>
                    <a:pt x="107" y="439"/>
                  </a:cubicBezTo>
                  <a:cubicBezTo>
                    <a:pt x="106" y="439"/>
                    <a:pt x="104" y="444"/>
                    <a:pt x="105" y="445"/>
                  </a:cubicBezTo>
                  <a:cubicBezTo>
                    <a:pt x="105" y="445"/>
                    <a:pt x="105" y="445"/>
                    <a:pt x="106" y="445"/>
                  </a:cubicBezTo>
                  <a:cubicBezTo>
                    <a:pt x="106" y="445"/>
                    <a:pt x="106" y="445"/>
                    <a:pt x="107" y="445"/>
                  </a:cubicBezTo>
                  <a:cubicBezTo>
                    <a:pt x="107" y="445"/>
                    <a:pt x="107" y="445"/>
                    <a:pt x="108" y="445"/>
                  </a:cubicBezTo>
                  <a:cubicBezTo>
                    <a:pt x="108" y="445"/>
                    <a:pt x="108" y="445"/>
                    <a:pt x="108" y="445"/>
                  </a:cubicBezTo>
                  <a:cubicBezTo>
                    <a:pt x="107" y="445"/>
                    <a:pt x="107" y="447"/>
                    <a:pt x="108" y="448"/>
                  </a:cubicBezTo>
                  <a:cubicBezTo>
                    <a:pt x="107" y="448"/>
                    <a:pt x="107" y="448"/>
                    <a:pt x="107" y="448"/>
                  </a:cubicBezTo>
                  <a:cubicBezTo>
                    <a:pt x="106" y="448"/>
                    <a:pt x="106" y="449"/>
                    <a:pt x="106" y="450"/>
                  </a:cubicBezTo>
                  <a:cubicBezTo>
                    <a:pt x="106" y="451"/>
                    <a:pt x="107" y="452"/>
                    <a:pt x="107" y="452"/>
                  </a:cubicBezTo>
                  <a:cubicBezTo>
                    <a:pt x="107" y="452"/>
                    <a:pt x="108" y="452"/>
                    <a:pt x="108" y="452"/>
                  </a:cubicBezTo>
                  <a:cubicBezTo>
                    <a:pt x="107" y="453"/>
                    <a:pt x="107" y="456"/>
                    <a:pt x="109" y="456"/>
                  </a:cubicBezTo>
                  <a:cubicBezTo>
                    <a:pt x="109" y="456"/>
                    <a:pt x="109" y="456"/>
                    <a:pt x="110" y="455"/>
                  </a:cubicBezTo>
                  <a:cubicBezTo>
                    <a:pt x="109" y="458"/>
                    <a:pt x="108" y="460"/>
                    <a:pt x="110" y="460"/>
                  </a:cubicBezTo>
                  <a:cubicBezTo>
                    <a:pt x="111" y="460"/>
                    <a:pt x="111" y="460"/>
                    <a:pt x="111" y="460"/>
                  </a:cubicBezTo>
                  <a:cubicBezTo>
                    <a:pt x="110" y="462"/>
                    <a:pt x="112" y="461"/>
                    <a:pt x="112" y="462"/>
                  </a:cubicBezTo>
                  <a:cubicBezTo>
                    <a:pt x="111" y="462"/>
                    <a:pt x="113" y="465"/>
                    <a:pt x="113" y="466"/>
                  </a:cubicBezTo>
                  <a:cubicBezTo>
                    <a:pt x="114" y="468"/>
                    <a:pt x="113" y="467"/>
                    <a:pt x="116" y="469"/>
                  </a:cubicBezTo>
                  <a:cubicBezTo>
                    <a:pt x="117" y="470"/>
                    <a:pt x="120" y="472"/>
                    <a:pt x="121" y="472"/>
                  </a:cubicBezTo>
                  <a:cubicBezTo>
                    <a:pt x="122" y="472"/>
                    <a:pt x="122" y="472"/>
                    <a:pt x="122" y="471"/>
                  </a:cubicBezTo>
                  <a:cubicBezTo>
                    <a:pt x="122" y="472"/>
                    <a:pt x="123" y="472"/>
                    <a:pt x="124" y="472"/>
                  </a:cubicBezTo>
                  <a:cubicBezTo>
                    <a:pt x="125" y="472"/>
                    <a:pt x="125" y="472"/>
                    <a:pt x="125" y="471"/>
                  </a:cubicBezTo>
                  <a:cubicBezTo>
                    <a:pt x="125" y="472"/>
                    <a:pt x="126" y="473"/>
                    <a:pt x="127" y="473"/>
                  </a:cubicBezTo>
                  <a:cubicBezTo>
                    <a:pt x="128" y="473"/>
                    <a:pt x="128" y="472"/>
                    <a:pt x="127" y="471"/>
                  </a:cubicBezTo>
                  <a:cubicBezTo>
                    <a:pt x="127" y="471"/>
                    <a:pt x="127" y="471"/>
                    <a:pt x="127" y="471"/>
                  </a:cubicBezTo>
                  <a:cubicBezTo>
                    <a:pt x="128" y="471"/>
                    <a:pt x="133" y="469"/>
                    <a:pt x="133" y="468"/>
                  </a:cubicBezTo>
                  <a:cubicBezTo>
                    <a:pt x="132" y="467"/>
                    <a:pt x="126" y="465"/>
                    <a:pt x="125" y="463"/>
                  </a:cubicBezTo>
                  <a:cubicBezTo>
                    <a:pt x="124" y="463"/>
                    <a:pt x="122" y="458"/>
                    <a:pt x="122" y="456"/>
                  </a:cubicBezTo>
                  <a:cubicBezTo>
                    <a:pt x="122" y="453"/>
                    <a:pt x="125" y="450"/>
                    <a:pt x="126" y="447"/>
                  </a:cubicBezTo>
                  <a:cubicBezTo>
                    <a:pt x="126" y="446"/>
                    <a:pt x="127" y="444"/>
                    <a:pt x="126" y="442"/>
                  </a:cubicBezTo>
                  <a:cubicBezTo>
                    <a:pt x="126" y="441"/>
                    <a:pt x="126" y="441"/>
                    <a:pt x="125" y="441"/>
                  </a:cubicBezTo>
                  <a:cubicBezTo>
                    <a:pt x="125" y="441"/>
                    <a:pt x="125" y="441"/>
                    <a:pt x="125" y="441"/>
                  </a:cubicBezTo>
                  <a:cubicBezTo>
                    <a:pt x="125" y="441"/>
                    <a:pt x="124" y="441"/>
                    <a:pt x="124" y="441"/>
                  </a:cubicBezTo>
                  <a:cubicBezTo>
                    <a:pt x="124" y="441"/>
                    <a:pt x="123" y="441"/>
                    <a:pt x="123" y="441"/>
                  </a:cubicBezTo>
                  <a:cubicBezTo>
                    <a:pt x="121" y="438"/>
                    <a:pt x="125" y="435"/>
                    <a:pt x="126" y="432"/>
                  </a:cubicBezTo>
                  <a:cubicBezTo>
                    <a:pt x="126" y="431"/>
                    <a:pt x="126" y="429"/>
                    <a:pt x="126" y="428"/>
                  </a:cubicBezTo>
                  <a:cubicBezTo>
                    <a:pt x="127" y="428"/>
                    <a:pt x="128" y="428"/>
                    <a:pt x="128" y="426"/>
                  </a:cubicBezTo>
                  <a:cubicBezTo>
                    <a:pt x="128" y="425"/>
                    <a:pt x="127" y="425"/>
                    <a:pt x="127" y="425"/>
                  </a:cubicBezTo>
                  <a:cubicBezTo>
                    <a:pt x="127" y="425"/>
                    <a:pt x="126" y="425"/>
                    <a:pt x="126" y="425"/>
                  </a:cubicBezTo>
                  <a:cubicBezTo>
                    <a:pt x="126" y="425"/>
                    <a:pt x="126" y="425"/>
                    <a:pt x="126" y="425"/>
                  </a:cubicBezTo>
                  <a:cubicBezTo>
                    <a:pt x="125" y="425"/>
                    <a:pt x="124" y="425"/>
                    <a:pt x="124" y="422"/>
                  </a:cubicBezTo>
                  <a:cubicBezTo>
                    <a:pt x="125" y="422"/>
                    <a:pt x="125" y="422"/>
                    <a:pt x="126" y="422"/>
                  </a:cubicBezTo>
                  <a:cubicBezTo>
                    <a:pt x="130" y="422"/>
                    <a:pt x="129" y="420"/>
                    <a:pt x="129" y="415"/>
                  </a:cubicBezTo>
                  <a:cubicBezTo>
                    <a:pt x="129" y="415"/>
                    <a:pt x="130" y="415"/>
                    <a:pt x="130" y="415"/>
                  </a:cubicBezTo>
                  <a:cubicBezTo>
                    <a:pt x="134" y="415"/>
                    <a:pt x="140" y="411"/>
                    <a:pt x="139" y="406"/>
                  </a:cubicBezTo>
                  <a:cubicBezTo>
                    <a:pt x="139" y="405"/>
                    <a:pt x="138" y="403"/>
                    <a:pt x="137" y="403"/>
                  </a:cubicBezTo>
                  <a:cubicBezTo>
                    <a:pt x="136" y="401"/>
                    <a:pt x="136" y="401"/>
                    <a:pt x="136" y="401"/>
                  </a:cubicBezTo>
                  <a:cubicBezTo>
                    <a:pt x="134" y="400"/>
                    <a:pt x="134" y="400"/>
                    <a:pt x="134" y="400"/>
                  </a:cubicBezTo>
                  <a:cubicBezTo>
                    <a:pt x="134" y="400"/>
                    <a:pt x="134" y="400"/>
                    <a:pt x="134" y="400"/>
                  </a:cubicBezTo>
                  <a:cubicBezTo>
                    <a:pt x="135" y="400"/>
                    <a:pt x="136" y="400"/>
                    <a:pt x="137" y="400"/>
                  </a:cubicBezTo>
                  <a:cubicBezTo>
                    <a:pt x="142" y="400"/>
                    <a:pt x="146" y="397"/>
                    <a:pt x="146" y="389"/>
                  </a:cubicBezTo>
                  <a:cubicBezTo>
                    <a:pt x="146" y="389"/>
                    <a:pt x="146" y="389"/>
                    <a:pt x="146" y="389"/>
                  </a:cubicBezTo>
                  <a:cubicBezTo>
                    <a:pt x="148" y="389"/>
                    <a:pt x="150" y="381"/>
                    <a:pt x="150" y="380"/>
                  </a:cubicBezTo>
                  <a:cubicBezTo>
                    <a:pt x="151" y="377"/>
                    <a:pt x="150" y="373"/>
                    <a:pt x="151" y="370"/>
                  </a:cubicBezTo>
                  <a:cubicBezTo>
                    <a:pt x="152" y="366"/>
                    <a:pt x="156" y="363"/>
                    <a:pt x="159" y="362"/>
                  </a:cubicBezTo>
                  <a:cubicBezTo>
                    <a:pt x="162" y="360"/>
                    <a:pt x="163" y="360"/>
                    <a:pt x="164" y="356"/>
                  </a:cubicBezTo>
                  <a:cubicBezTo>
                    <a:pt x="165" y="349"/>
                    <a:pt x="165" y="344"/>
                    <a:pt x="164" y="337"/>
                  </a:cubicBezTo>
                  <a:cubicBezTo>
                    <a:pt x="163" y="327"/>
                    <a:pt x="172" y="324"/>
                    <a:pt x="168" y="312"/>
                  </a:cubicBezTo>
                  <a:cubicBezTo>
                    <a:pt x="168" y="312"/>
                    <a:pt x="168" y="312"/>
                    <a:pt x="168" y="312"/>
                  </a:cubicBezTo>
                  <a:cubicBezTo>
                    <a:pt x="168" y="312"/>
                    <a:pt x="168" y="312"/>
                    <a:pt x="168" y="312"/>
                  </a:cubicBezTo>
                  <a:cubicBezTo>
                    <a:pt x="167" y="312"/>
                    <a:pt x="167" y="312"/>
                    <a:pt x="167" y="312"/>
                  </a:cubicBezTo>
                  <a:cubicBezTo>
                    <a:pt x="167" y="312"/>
                    <a:pt x="167" y="312"/>
                    <a:pt x="167" y="312"/>
                  </a:cubicBezTo>
                  <a:cubicBezTo>
                    <a:pt x="168" y="312"/>
                    <a:pt x="168" y="312"/>
                    <a:pt x="168" y="312"/>
                  </a:cubicBezTo>
                  <a:cubicBezTo>
                    <a:pt x="167" y="310"/>
                    <a:pt x="160" y="308"/>
                    <a:pt x="159" y="308"/>
                  </a:cubicBezTo>
                  <a:cubicBezTo>
                    <a:pt x="158" y="307"/>
                    <a:pt x="155" y="306"/>
                    <a:pt x="152" y="306"/>
                  </a:cubicBezTo>
                  <a:cubicBezTo>
                    <a:pt x="150" y="306"/>
                    <a:pt x="148" y="307"/>
                    <a:pt x="147" y="308"/>
                  </a:cubicBezTo>
                  <a:cubicBezTo>
                    <a:pt x="147" y="305"/>
                    <a:pt x="143" y="303"/>
                    <a:pt x="140" y="303"/>
                  </a:cubicBezTo>
                  <a:cubicBezTo>
                    <a:pt x="139" y="303"/>
                    <a:pt x="138" y="304"/>
                    <a:pt x="137" y="305"/>
                  </a:cubicBezTo>
                  <a:cubicBezTo>
                    <a:pt x="137" y="303"/>
                    <a:pt x="136" y="303"/>
                    <a:pt x="134" y="303"/>
                  </a:cubicBezTo>
                  <a:cubicBezTo>
                    <a:pt x="134" y="303"/>
                    <a:pt x="133" y="303"/>
                    <a:pt x="133" y="303"/>
                  </a:cubicBezTo>
                  <a:cubicBezTo>
                    <a:pt x="135" y="298"/>
                    <a:pt x="127" y="290"/>
                    <a:pt x="122" y="289"/>
                  </a:cubicBezTo>
                  <a:cubicBezTo>
                    <a:pt x="122" y="289"/>
                    <a:pt x="122" y="289"/>
                    <a:pt x="121" y="289"/>
                  </a:cubicBezTo>
                  <a:cubicBezTo>
                    <a:pt x="120" y="289"/>
                    <a:pt x="120" y="290"/>
                    <a:pt x="119" y="290"/>
                  </a:cubicBezTo>
                  <a:cubicBezTo>
                    <a:pt x="119" y="290"/>
                    <a:pt x="119" y="290"/>
                    <a:pt x="119" y="290"/>
                  </a:cubicBezTo>
                  <a:cubicBezTo>
                    <a:pt x="119" y="290"/>
                    <a:pt x="119" y="290"/>
                    <a:pt x="119" y="290"/>
                  </a:cubicBezTo>
                  <a:cubicBezTo>
                    <a:pt x="120" y="291"/>
                    <a:pt x="120" y="292"/>
                    <a:pt x="119" y="293"/>
                  </a:cubicBezTo>
                  <a:cubicBezTo>
                    <a:pt x="118" y="295"/>
                    <a:pt x="116" y="296"/>
                    <a:pt x="114" y="298"/>
                  </a:cubicBezTo>
                  <a:cubicBezTo>
                    <a:pt x="113" y="299"/>
                    <a:pt x="113" y="299"/>
                    <a:pt x="113" y="299"/>
                  </a:cubicBezTo>
                  <a:cubicBezTo>
                    <a:pt x="112" y="299"/>
                    <a:pt x="112" y="299"/>
                    <a:pt x="111" y="298"/>
                  </a:cubicBezTo>
                  <a:cubicBezTo>
                    <a:pt x="110" y="297"/>
                    <a:pt x="110" y="296"/>
                    <a:pt x="111" y="295"/>
                  </a:cubicBezTo>
                  <a:cubicBezTo>
                    <a:pt x="113" y="294"/>
                    <a:pt x="115" y="292"/>
                    <a:pt x="117" y="290"/>
                  </a:cubicBezTo>
                  <a:cubicBezTo>
                    <a:pt x="117" y="290"/>
                    <a:pt x="117" y="290"/>
                    <a:pt x="117" y="290"/>
                  </a:cubicBezTo>
                  <a:cubicBezTo>
                    <a:pt x="117" y="290"/>
                    <a:pt x="117" y="290"/>
                    <a:pt x="117" y="290"/>
                  </a:cubicBezTo>
                  <a:cubicBezTo>
                    <a:pt x="116" y="290"/>
                    <a:pt x="115" y="290"/>
                    <a:pt x="114" y="289"/>
                  </a:cubicBezTo>
                  <a:cubicBezTo>
                    <a:pt x="112" y="288"/>
                    <a:pt x="110" y="285"/>
                    <a:pt x="107" y="285"/>
                  </a:cubicBezTo>
                  <a:cubicBezTo>
                    <a:pt x="107" y="285"/>
                    <a:pt x="107" y="285"/>
                    <a:pt x="106" y="285"/>
                  </a:cubicBezTo>
                  <a:cubicBezTo>
                    <a:pt x="107" y="284"/>
                    <a:pt x="106" y="283"/>
                    <a:pt x="105" y="282"/>
                  </a:cubicBezTo>
                  <a:cubicBezTo>
                    <a:pt x="108" y="281"/>
                    <a:pt x="104" y="280"/>
                    <a:pt x="102" y="280"/>
                  </a:cubicBezTo>
                  <a:cubicBezTo>
                    <a:pt x="102" y="280"/>
                    <a:pt x="102" y="280"/>
                    <a:pt x="102" y="280"/>
                  </a:cubicBezTo>
                  <a:cubicBezTo>
                    <a:pt x="99" y="281"/>
                    <a:pt x="97" y="283"/>
                    <a:pt x="95" y="283"/>
                  </a:cubicBezTo>
                  <a:cubicBezTo>
                    <a:pt x="95" y="283"/>
                    <a:pt x="94" y="282"/>
                    <a:pt x="93" y="282"/>
                  </a:cubicBezTo>
                  <a:cubicBezTo>
                    <a:pt x="92" y="282"/>
                    <a:pt x="92" y="282"/>
                    <a:pt x="91" y="283"/>
                  </a:cubicBezTo>
                  <a:cubicBezTo>
                    <a:pt x="91" y="283"/>
                    <a:pt x="91" y="283"/>
                    <a:pt x="91" y="283"/>
                  </a:cubicBezTo>
                  <a:cubicBezTo>
                    <a:pt x="90" y="283"/>
                    <a:pt x="90" y="282"/>
                    <a:pt x="90" y="281"/>
                  </a:cubicBezTo>
                  <a:cubicBezTo>
                    <a:pt x="89" y="281"/>
                    <a:pt x="89" y="281"/>
                    <a:pt x="88" y="280"/>
                  </a:cubicBezTo>
                  <a:cubicBezTo>
                    <a:pt x="88" y="280"/>
                    <a:pt x="87" y="280"/>
                    <a:pt x="87" y="280"/>
                  </a:cubicBezTo>
                  <a:cubicBezTo>
                    <a:pt x="87" y="280"/>
                    <a:pt x="87" y="280"/>
                    <a:pt x="87" y="280"/>
                  </a:cubicBezTo>
                  <a:cubicBezTo>
                    <a:pt x="86" y="280"/>
                    <a:pt x="84" y="282"/>
                    <a:pt x="83" y="284"/>
                  </a:cubicBezTo>
                  <a:cubicBezTo>
                    <a:pt x="82" y="282"/>
                    <a:pt x="85" y="280"/>
                    <a:pt x="83" y="279"/>
                  </a:cubicBezTo>
                  <a:cubicBezTo>
                    <a:pt x="83" y="279"/>
                    <a:pt x="83" y="279"/>
                    <a:pt x="82" y="279"/>
                  </a:cubicBezTo>
                  <a:cubicBezTo>
                    <a:pt x="81" y="279"/>
                    <a:pt x="79" y="282"/>
                    <a:pt x="78" y="283"/>
                  </a:cubicBezTo>
                  <a:cubicBezTo>
                    <a:pt x="75" y="286"/>
                    <a:pt x="74" y="288"/>
                    <a:pt x="73" y="293"/>
                  </a:cubicBezTo>
                  <a:cubicBezTo>
                    <a:pt x="71" y="291"/>
                    <a:pt x="70" y="290"/>
                    <a:pt x="68" y="290"/>
                  </a:cubicBezTo>
                  <a:cubicBezTo>
                    <a:pt x="68" y="290"/>
                    <a:pt x="68" y="290"/>
                    <a:pt x="68" y="290"/>
                  </a:cubicBezTo>
                  <a:cubicBezTo>
                    <a:pt x="65" y="290"/>
                    <a:pt x="65" y="292"/>
                    <a:pt x="63" y="292"/>
                  </a:cubicBezTo>
                  <a:cubicBezTo>
                    <a:pt x="62" y="292"/>
                    <a:pt x="62" y="292"/>
                    <a:pt x="62" y="292"/>
                  </a:cubicBezTo>
                  <a:cubicBezTo>
                    <a:pt x="57" y="291"/>
                    <a:pt x="58" y="285"/>
                    <a:pt x="57" y="282"/>
                  </a:cubicBezTo>
                  <a:cubicBezTo>
                    <a:pt x="57" y="278"/>
                    <a:pt x="58" y="278"/>
                    <a:pt x="55" y="276"/>
                  </a:cubicBezTo>
                  <a:cubicBezTo>
                    <a:pt x="54" y="276"/>
                    <a:pt x="53" y="275"/>
                    <a:pt x="52" y="275"/>
                  </a:cubicBezTo>
                  <a:moveTo>
                    <a:pt x="45" y="261"/>
                  </a:moveTo>
                  <a:cubicBezTo>
                    <a:pt x="45" y="261"/>
                    <a:pt x="45" y="261"/>
                    <a:pt x="45" y="261"/>
                  </a:cubicBezTo>
                  <a:cubicBezTo>
                    <a:pt x="46" y="268"/>
                    <a:pt x="46" y="268"/>
                    <a:pt x="46" y="268"/>
                  </a:cubicBezTo>
                  <a:cubicBezTo>
                    <a:pt x="46" y="268"/>
                    <a:pt x="46" y="267"/>
                    <a:pt x="46" y="267"/>
                  </a:cubicBezTo>
                  <a:cubicBezTo>
                    <a:pt x="46" y="265"/>
                    <a:pt x="47" y="263"/>
                    <a:pt x="46" y="261"/>
                  </a:cubicBezTo>
                  <a:cubicBezTo>
                    <a:pt x="45" y="261"/>
                    <a:pt x="45" y="261"/>
                    <a:pt x="45" y="261"/>
                  </a:cubicBezTo>
                  <a:moveTo>
                    <a:pt x="96" y="173"/>
                  </a:move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96" y="174"/>
                    <a:pt x="96" y="173"/>
                  </a:cubicBezTo>
                  <a:moveTo>
                    <a:pt x="93" y="160"/>
                  </a:moveTo>
                  <a:cubicBezTo>
                    <a:pt x="93" y="160"/>
                    <a:pt x="93" y="160"/>
                    <a:pt x="93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3" y="160"/>
                    <a:pt x="93" y="160"/>
                    <a:pt x="93" y="160"/>
                  </a:cubicBezTo>
                  <a:moveTo>
                    <a:pt x="93" y="159"/>
                  </a:moveTo>
                  <a:cubicBezTo>
                    <a:pt x="93" y="159"/>
                    <a:pt x="92" y="159"/>
                    <a:pt x="92" y="159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91" y="160"/>
                    <a:pt x="90" y="163"/>
                    <a:pt x="90" y="163"/>
                  </a:cubicBezTo>
                  <a:cubicBezTo>
                    <a:pt x="90" y="164"/>
                    <a:pt x="90" y="166"/>
                    <a:pt x="90" y="167"/>
                  </a:cubicBezTo>
                  <a:cubicBezTo>
                    <a:pt x="89" y="168"/>
                    <a:pt x="88" y="169"/>
                    <a:pt x="88" y="170"/>
                  </a:cubicBezTo>
                  <a:cubicBezTo>
                    <a:pt x="88" y="172"/>
                    <a:pt x="88" y="173"/>
                    <a:pt x="89" y="173"/>
                  </a:cubicBezTo>
                  <a:cubicBezTo>
                    <a:pt x="90" y="173"/>
                    <a:pt x="90" y="173"/>
                    <a:pt x="91" y="173"/>
                  </a:cubicBezTo>
                  <a:cubicBezTo>
                    <a:pt x="92" y="173"/>
                    <a:pt x="95" y="172"/>
                    <a:pt x="96" y="172"/>
                  </a:cubicBezTo>
                  <a:cubicBezTo>
                    <a:pt x="96" y="172"/>
                    <a:pt x="97" y="172"/>
                    <a:pt x="97" y="172"/>
                  </a:cubicBezTo>
                  <a:cubicBezTo>
                    <a:pt x="96" y="172"/>
                    <a:pt x="96" y="173"/>
                    <a:pt x="96" y="173"/>
                  </a:cubicBezTo>
                  <a:cubicBezTo>
                    <a:pt x="96" y="173"/>
                    <a:pt x="97" y="173"/>
                    <a:pt x="98" y="173"/>
                  </a:cubicBezTo>
                  <a:cubicBezTo>
                    <a:pt x="98" y="173"/>
                    <a:pt x="99" y="173"/>
                    <a:pt x="99" y="173"/>
                  </a:cubicBezTo>
                  <a:cubicBezTo>
                    <a:pt x="100" y="173"/>
                    <a:pt x="100" y="173"/>
                    <a:pt x="100" y="173"/>
                  </a:cubicBezTo>
                  <a:cubicBezTo>
                    <a:pt x="102" y="173"/>
                    <a:pt x="103" y="173"/>
                    <a:pt x="100" y="171"/>
                  </a:cubicBezTo>
                  <a:cubicBezTo>
                    <a:pt x="100" y="171"/>
                    <a:pt x="100" y="169"/>
                    <a:pt x="100" y="169"/>
                  </a:cubicBezTo>
                  <a:cubicBezTo>
                    <a:pt x="98" y="168"/>
                    <a:pt x="99" y="167"/>
                    <a:pt x="99" y="166"/>
                  </a:cubicBezTo>
                  <a:cubicBezTo>
                    <a:pt x="99" y="166"/>
                    <a:pt x="98" y="166"/>
                    <a:pt x="98" y="166"/>
                  </a:cubicBezTo>
                  <a:cubicBezTo>
                    <a:pt x="98" y="166"/>
                    <a:pt x="96" y="167"/>
                    <a:pt x="97" y="167"/>
                  </a:cubicBezTo>
                  <a:cubicBezTo>
                    <a:pt x="96" y="166"/>
                    <a:pt x="95" y="165"/>
                    <a:pt x="94" y="165"/>
                  </a:cubicBezTo>
                  <a:cubicBezTo>
                    <a:pt x="94" y="165"/>
                    <a:pt x="94" y="165"/>
                    <a:pt x="94" y="165"/>
                  </a:cubicBezTo>
                  <a:cubicBezTo>
                    <a:pt x="93" y="165"/>
                    <a:pt x="92" y="165"/>
                    <a:pt x="92" y="165"/>
                  </a:cubicBezTo>
                  <a:cubicBezTo>
                    <a:pt x="91" y="165"/>
                    <a:pt x="92" y="161"/>
                    <a:pt x="93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4" y="160"/>
                    <a:pt x="93" y="159"/>
                    <a:pt x="93" y="159"/>
                  </a:cubicBezTo>
                  <a:moveTo>
                    <a:pt x="87" y="149"/>
                  </a:moveTo>
                  <a:cubicBezTo>
                    <a:pt x="87" y="149"/>
                    <a:pt x="87" y="149"/>
                    <a:pt x="87" y="149"/>
                  </a:cubicBezTo>
                  <a:cubicBezTo>
                    <a:pt x="87" y="149"/>
                    <a:pt x="87" y="149"/>
                    <a:pt x="87" y="149"/>
                  </a:cubicBezTo>
                  <a:moveTo>
                    <a:pt x="48" y="126"/>
                  </a:moveTo>
                  <a:cubicBezTo>
                    <a:pt x="47" y="126"/>
                    <a:pt x="47" y="127"/>
                    <a:pt x="46" y="127"/>
                  </a:cubicBezTo>
                  <a:cubicBezTo>
                    <a:pt x="45" y="127"/>
                    <a:pt x="45" y="127"/>
                    <a:pt x="45" y="127"/>
                  </a:cubicBezTo>
                  <a:cubicBezTo>
                    <a:pt x="45" y="127"/>
                    <a:pt x="44" y="127"/>
                    <a:pt x="43" y="127"/>
                  </a:cubicBezTo>
                  <a:cubicBezTo>
                    <a:pt x="43" y="127"/>
                    <a:pt x="42" y="127"/>
                    <a:pt x="41" y="127"/>
                  </a:cubicBezTo>
                  <a:cubicBezTo>
                    <a:pt x="40" y="127"/>
                    <a:pt x="39" y="127"/>
                    <a:pt x="39" y="129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39" y="130"/>
                    <a:pt x="39" y="131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33"/>
                    <a:pt x="40" y="134"/>
                    <a:pt x="40" y="135"/>
                  </a:cubicBezTo>
                  <a:cubicBezTo>
                    <a:pt x="41" y="136"/>
                    <a:pt x="42" y="136"/>
                    <a:pt x="42" y="138"/>
                  </a:cubicBezTo>
                  <a:cubicBezTo>
                    <a:pt x="42" y="139"/>
                    <a:pt x="40" y="141"/>
                    <a:pt x="40" y="142"/>
                  </a:cubicBezTo>
                  <a:cubicBezTo>
                    <a:pt x="41" y="146"/>
                    <a:pt x="48" y="146"/>
                    <a:pt x="46" y="152"/>
                  </a:cubicBezTo>
                  <a:cubicBezTo>
                    <a:pt x="45" y="154"/>
                    <a:pt x="41" y="156"/>
                    <a:pt x="41" y="157"/>
                  </a:cubicBezTo>
                  <a:cubicBezTo>
                    <a:pt x="41" y="158"/>
                    <a:pt x="43" y="161"/>
                    <a:pt x="43" y="162"/>
                  </a:cubicBezTo>
                  <a:cubicBezTo>
                    <a:pt x="44" y="163"/>
                    <a:pt x="45" y="169"/>
                    <a:pt x="45" y="169"/>
                  </a:cubicBezTo>
                  <a:cubicBezTo>
                    <a:pt x="45" y="169"/>
                    <a:pt x="44" y="169"/>
                    <a:pt x="44" y="169"/>
                  </a:cubicBezTo>
                  <a:cubicBezTo>
                    <a:pt x="44" y="169"/>
                    <a:pt x="44" y="169"/>
                    <a:pt x="43" y="169"/>
                  </a:cubicBezTo>
                  <a:cubicBezTo>
                    <a:pt x="43" y="170"/>
                    <a:pt x="43" y="170"/>
                    <a:pt x="43" y="170"/>
                  </a:cubicBezTo>
                  <a:cubicBezTo>
                    <a:pt x="43" y="170"/>
                    <a:pt x="43" y="170"/>
                    <a:pt x="42" y="170"/>
                  </a:cubicBezTo>
                  <a:cubicBezTo>
                    <a:pt x="41" y="170"/>
                    <a:pt x="41" y="169"/>
                    <a:pt x="40" y="168"/>
                  </a:cubicBezTo>
                  <a:cubicBezTo>
                    <a:pt x="38" y="166"/>
                    <a:pt x="37" y="165"/>
                    <a:pt x="36" y="163"/>
                  </a:cubicBezTo>
                  <a:cubicBezTo>
                    <a:pt x="36" y="161"/>
                    <a:pt x="36" y="158"/>
                    <a:pt x="35" y="157"/>
                  </a:cubicBezTo>
                  <a:cubicBezTo>
                    <a:pt x="34" y="157"/>
                    <a:pt x="34" y="157"/>
                    <a:pt x="33" y="157"/>
                  </a:cubicBezTo>
                  <a:cubicBezTo>
                    <a:pt x="33" y="157"/>
                    <a:pt x="32" y="157"/>
                    <a:pt x="31" y="157"/>
                  </a:cubicBezTo>
                  <a:cubicBezTo>
                    <a:pt x="31" y="158"/>
                    <a:pt x="30" y="158"/>
                    <a:pt x="29" y="158"/>
                  </a:cubicBezTo>
                  <a:cubicBezTo>
                    <a:pt x="29" y="158"/>
                    <a:pt x="29" y="158"/>
                    <a:pt x="29" y="158"/>
                  </a:cubicBezTo>
                  <a:cubicBezTo>
                    <a:pt x="27" y="157"/>
                    <a:pt x="26" y="156"/>
                    <a:pt x="24" y="155"/>
                  </a:cubicBezTo>
                  <a:cubicBezTo>
                    <a:pt x="40" y="238"/>
                    <a:pt x="40" y="238"/>
                    <a:pt x="40" y="238"/>
                  </a:cubicBezTo>
                  <a:cubicBezTo>
                    <a:pt x="41" y="238"/>
                    <a:pt x="41" y="238"/>
                    <a:pt x="42" y="239"/>
                  </a:cubicBezTo>
                  <a:cubicBezTo>
                    <a:pt x="44" y="239"/>
                    <a:pt x="45" y="239"/>
                    <a:pt x="45" y="239"/>
                  </a:cubicBezTo>
                  <a:cubicBezTo>
                    <a:pt x="45" y="239"/>
                    <a:pt x="45" y="239"/>
                    <a:pt x="45" y="239"/>
                  </a:cubicBezTo>
                  <a:cubicBezTo>
                    <a:pt x="47" y="239"/>
                    <a:pt x="47" y="238"/>
                    <a:pt x="48" y="238"/>
                  </a:cubicBezTo>
                  <a:cubicBezTo>
                    <a:pt x="48" y="238"/>
                    <a:pt x="49" y="239"/>
                    <a:pt x="50" y="241"/>
                  </a:cubicBezTo>
                  <a:cubicBezTo>
                    <a:pt x="51" y="243"/>
                    <a:pt x="54" y="250"/>
                    <a:pt x="56" y="250"/>
                  </a:cubicBezTo>
                  <a:cubicBezTo>
                    <a:pt x="57" y="250"/>
                    <a:pt x="57" y="250"/>
                    <a:pt x="58" y="248"/>
                  </a:cubicBezTo>
                  <a:cubicBezTo>
                    <a:pt x="59" y="239"/>
                    <a:pt x="49" y="237"/>
                    <a:pt x="55" y="228"/>
                  </a:cubicBezTo>
                  <a:cubicBezTo>
                    <a:pt x="56" y="226"/>
                    <a:pt x="61" y="221"/>
                    <a:pt x="59" y="219"/>
                  </a:cubicBezTo>
                  <a:cubicBezTo>
                    <a:pt x="60" y="219"/>
                    <a:pt x="60" y="219"/>
                    <a:pt x="60" y="219"/>
                  </a:cubicBezTo>
                  <a:cubicBezTo>
                    <a:pt x="63" y="219"/>
                    <a:pt x="61" y="214"/>
                    <a:pt x="59" y="214"/>
                  </a:cubicBezTo>
                  <a:cubicBezTo>
                    <a:pt x="59" y="213"/>
                    <a:pt x="60" y="213"/>
                    <a:pt x="61" y="211"/>
                  </a:cubicBezTo>
                  <a:cubicBezTo>
                    <a:pt x="61" y="209"/>
                    <a:pt x="61" y="204"/>
                    <a:pt x="62" y="203"/>
                  </a:cubicBezTo>
                  <a:cubicBezTo>
                    <a:pt x="64" y="201"/>
                    <a:pt x="68" y="199"/>
                    <a:pt x="68" y="197"/>
                  </a:cubicBezTo>
                  <a:cubicBezTo>
                    <a:pt x="69" y="195"/>
                    <a:pt x="67" y="194"/>
                    <a:pt x="68" y="191"/>
                  </a:cubicBezTo>
                  <a:cubicBezTo>
                    <a:pt x="69" y="190"/>
                    <a:pt x="70" y="188"/>
                    <a:pt x="71" y="188"/>
                  </a:cubicBezTo>
                  <a:cubicBezTo>
                    <a:pt x="72" y="188"/>
                    <a:pt x="72" y="188"/>
                    <a:pt x="72" y="188"/>
                  </a:cubicBezTo>
                  <a:cubicBezTo>
                    <a:pt x="73" y="188"/>
                    <a:pt x="73" y="186"/>
                    <a:pt x="74" y="186"/>
                  </a:cubicBezTo>
                  <a:cubicBezTo>
                    <a:pt x="78" y="181"/>
                    <a:pt x="78" y="181"/>
                    <a:pt x="78" y="181"/>
                  </a:cubicBezTo>
                  <a:cubicBezTo>
                    <a:pt x="79" y="182"/>
                    <a:pt x="78" y="183"/>
                    <a:pt x="78" y="183"/>
                  </a:cubicBezTo>
                  <a:cubicBezTo>
                    <a:pt x="80" y="183"/>
                    <a:pt x="80" y="183"/>
                    <a:pt x="80" y="183"/>
                  </a:cubicBezTo>
                  <a:cubicBezTo>
                    <a:pt x="79" y="184"/>
                    <a:pt x="76" y="184"/>
                    <a:pt x="76" y="187"/>
                  </a:cubicBezTo>
                  <a:cubicBezTo>
                    <a:pt x="76" y="188"/>
                    <a:pt x="76" y="189"/>
                    <a:pt x="77" y="189"/>
                  </a:cubicBezTo>
                  <a:cubicBezTo>
                    <a:pt x="78" y="189"/>
                    <a:pt x="80" y="186"/>
                    <a:pt x="80" y="186"/>
                  </a:cubicBezTo>
                  <a:cubicBezTo>
                    <a:pt x="81" y="185"/>
                    <a:pt x="89" y="179"/>
                    <a:pt x="88" y="179"/>
                  </a:cubicBezTo>
                  <a:cubicBezTo>
                    <a:pt x="86" y="178"/>
                    <a:pt x="87" y="179"/>
                    <a:pt x="86" y="177"/>
                  </a:cubicBezTo>
                  <a:cubicBezTo>
                    <a:pt x="87" y="178"/>
                    <a:pt x="83" y="181"/>
                    <a:pt x="82" y="182"/>
                  </a:cubicBezTo>
                  <a:cubicBezTo>
                    <a:pt x="82" y="182"/>
                    <a:pt x="82" y="182"/>
                    <a:pt x="82" y="182"/>
                  </a:cubicBezTo>
                  <a:cubicBezTo>
                    <a:pt x="81" y="182"/>
                    <a:pt x="79" y="181"/>
                    <a:pt x="78" y="180"/>
                  </a:cubicBezTo>
                  <a:cubicBezTo>
                    <a:pt x="76" y="178"/>
                    <a:pt x="77" y="177"/>
                    <a:pt x="77" y="176"/>
                  </a:cubicBezTo>
                  <a:cubicBezTo>
                    <a:pt x="77" y="175"/>
                    <a:pt x="76" y="175"/>
                    <a:pt x="76" y="175"/>
                  </a:cubicBezTo>
                  <a:cubicBezTo>
                    <a:pt x="76" y="175"/>
                    <a:pt x="76" y="176"/>
                    <a:pt x="76" y="176"/>
                  </a:cubicBezTo>
                  <a:cubicBezTo>
                    <a:pt x="75" y="176"/>
                    <a:pt x="75" y="176"/>
                    <a:pt x="75" y="176"/>
                  </a:cubicBezTo>
                  <a:cubicBezTo>
                    <a:pt x="75" y="176"/>
                    <a:pt x="75" y="176"/>
                    <a:pt x="75" y="176"/>
                  </a:cubicBezTo>
                  <a:cubicBezTo>
                    <a:pt x="75" y="176"/>
                    <a:pt x="78" y="171"/>
                    <a:pt x="75" y="171"/>
                  </a:cubicBezTo>
                  <a:cubicBezTo>
                    <a:pt x="74" y="171"/>
                    <a:pt x="74" y="171"/>
                    <a:pt x="73" y="171"/>
                  </a:cubicBezTo>
                  <a:cubicBezTo>
                    <a:pt x="71" y="172"/>
                    <a:pt x="69" y="173"/>
                    <a:pt x="68" y="174"/>
                  </a:cubicBezTo>
                  <a:cubicBezTo>
                    <a:pt x="67" y="176"/>
                    <a:pt x="66" y="180"/>
                    <a:pt x="64" y="180"/>
                  </a:cubicBezTo>
                  <a:cubicBezTo>
                    <a:pt x="65" y="180"/>
                    <a:pt x="68" y="173"/>
                    <a:pt x="68" y="172"/>
                  </a:cubicBezTo>
                  <a:cubicBezTo>
                    <a:pt x="70" y="169"/>
                    <a:pt x="72" y="168"/>
                    <a:pt x="75" y="167"/>
                  </a:cubicBezTo>
                  <a:cubicBezTo>
                    <a:pt x="78" y="166"/>
                    <a:pt x="82" y="166"/>
                    <a:pt x="84" y="165"/>
                  </a:cubicBezTo>
                  <a:cubicBezTo>
                    <a:pt x="85" y="164"/>
                    <a:pt x="93" y="157"/>
                    <a:pt x="92" y="156"/>
                  </a:cubicBezTo>
                  <a:cubicBezTo>
                    <a:pt x="92" y="156"/>
                    <a:pt x="91" y="156"/>
                    <a:pt x="91" y="156"/>
                  </a:cubicBezTo>
                  <a:cubicBezTo>
                    <a:pt x="91" y="156"/>
                    <a:pt x="92" y="154"/>
                    <a:pt x="92" y="153"/>
                  </a:cubicBezTo>
                  <a:cubicBezTo>
                    <a:pt x="91" y="152"/>
                    <a:pt x="90" y="152"/>
                    <a:pt x="90" y="152"/>
                  </a:cubicBezTo>
                  <a:cubicBezTo>
                    <a:pt x="90" y="152"/>
                    <a:pt x="89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8" y="152"/>
                    <a:pt x="88" y="152"/>
                  </a:cubicBezTo>
                  <a:cubicBezTo>
                    <a:pt x="88" y="152"/>
                    <a:pt x="87" y="151"/>
                    <a:pt x="87" y="151"/>
                  </a:cubicBezTo>
                  <a:cubicBezTo>
                    <a:pt x="86" y="151"/>
                    <a:pt x="86" y="151"/>
                    <a:pt x="86" y="152"/>
                  </a:cubicBezTo>
                  <a:cubicBezTo>
                    <a:pt x="85" y="152"/>
                    <a:pt x="83" y="154"/>
                    <a:pt x="82" y="154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1" y="154"/>
                    <a:pt x="87" y="150"/>
                    <a:pt x="87" y="149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76" y="145"/>
                    <a:pt x="75" y="144"/>
                  </a:cubicBezTo>
                  <a:cubicBezTo>
                    <a:pt x="75" y="144"/>
                    <a:pt x="78" y="143"/>
                    <a:pt x="77" y="142"/>
                  </a:cubicBezTo>
                  <a:cubicBezTo>
                    <a:pt x="77" y="141"/>
                    <a:pt x="75" y="139"/>
                    <a:pt x="74" y="138"/>
                  </a:cubicBezTo>
                  <a:cubicBezTo>
                    <a:pt x="74" y="137"/>
                    <a:pt x="68" y="130"/>
                    <a:pt x="68" y="130"/>
                  </a:cubicBezTo>
                  <a:cubicBezTo>
                    <a:pt x="68" y="130"/>
                    <a:pt x="68" y="130"/>
                    <a:pt x="68" y="130"/>
                  </a:cubicBezTo>
                  <a:cubicBezTo>
                    <a:pt x="67" y="131"/>
                    <a:pt x="67" y="136"/>
                    <a:pt x="67" y="137"/>
                  </a:cubicBezTo>
                  <a:cubicBezTo>
                    <a:pt x="67" y="137"/>
                    <a:pt x="66" y="137"/>
                    <a:pt x="66" y="137"/>
                  </a:cubicBezTo>
                  <a:cubicBezTo>
                    <a:pt x="66" y="137"/>
                    <a:pt x="65" y="138"/>
                    <a:pt x="65" y="138"/>
                  </a:cubicBezTo>
                  <a:cubicBezTo>
                    <a:pt x="64" y="139"/>
                    <a:pt x="64" y="139"/>
                    <a:pt x="64" y="139"/>
                  </a:cubicBezTo>
                  <a:cubicBezTo>
                    <a:pt x="64" y="139"/>
                    <a:pt x="64" y="139"/>
                    <a:pt x="64" y="139"/>
                  </a:cubicBezTo>
                  <a:cubicBezTo>
                    <a:pt x="64" y="139"/>
                    <a:pt x="64" y="139"/>
                    <a:pt x="64" y="139"/>
                  </a:cubicBezTo>
                  <a:cubicBezTo>
                    <a:pt x="63" y="139"/>
                    <a:pt x="62" y="139"/>
                    <a:pt x="61" y="138"/>
                  </a:cubicBezTo>
                  <a:cubicBezTo>
                    <a:pt x="58" y="136"/>
                    <a:pt x="58" y="135"/>
                    <a:pt x="58" y="130"/>
                  </a:cubicBezTo>
                  <a:cubicBezTo>
                    <a:pt x="58" y="130"/>
                    <a:pt x="58" y="131"/>
                    <a:pt x="57" y="131"/>
                  </a:cubicBezTo>
                  <a:cubicBezTo>
                    <a:pt x="56" y="131"/>
                    <a:pt x="52" y="129"/>
                    <a:pt x="52" y="129"/>
                  </a:cubicBezTo>
                  <a:cubicBezTo>
                    <a:pt x="51" y="128"/>
                    <a:pt x="50" y="127"/>
                    <a:pt x="49" y="127"/>
                  </a:cubicBezTo>
                  <a:cubicBezTo>
                    <a:pt x="49" y="127"/>
                    <a:pt x="48" y="126"/>
                    <a:pt x="48" y="126"/>
                  </a:cubicBezTo>
                  <a:moveTo>
                    <a:pt x="19" y="126"/>
                  </a:moveTo>
                  <a:cubicBezTo>
                    <a:pt x="19" y="126"/>
                    <a:pt x="19" y="126"/>
                    <a:pt x="19" y="126"/>
                  </a:cubicBezTo>
                  <a:cubicBezTo>
                    <a:pt x="19" y="126"/>
                    <a:pt x="19" y="126"/>
                    <a:pt x="19" y="126"/>
                  </a:cubicBezTo>
                  <a:moveTo>
                    <a:pt x="193" y="125"/>
                  </a:moveTo>
                  <a:cubicBezTo>
                    <a:pt x="193" y="125"/>
                    <a:pt x="192" y="126"/>
                    <a:pt x="191" y="126"/>
                  </a:cubicBezTo>
                  <a:cubicBezTo>
                    <a:pt x="190" y="126"/>
                    <a:pt x="186" y="128"/>
                    <a:pt x="189" y="129"/>
                  </a:cubicBezTo>
                  <a:cubicBezTo>
                    <a:pt x="186" y="131"/>
                    <a:pt x="184" y="132"/>
                    <a:pt x="188" y="135"/>
                  </a:cubicBezTo>
                  <a:cubicBezTo>
                    <a:pt x="187" y="137"/>
                    <a:pt x="185" y="141"/>
                    <a:pt x="188" y="141"/>
                  </a:cubicBezTo>
                  <a:cubicBezTo>
                    <a:pt x="189" y="141"/>
                    <a:pt x="189" y="141"/>
                    <a:pt x="189" y="141"/>
                  </a:cubicBezTo>
                  <a:cubicBezTo>
                    <a:pt x="190" y="141"/>
                    <a:pt x="194" y="138"/>
                    <a:pt x="195" y="137"/>
                  </a:cubicBezTo>
                  <a:cubicBezTo>
                    <a:pt x="196" y="135"/>
                    <a:pt x="195" y="132"/>
                    <a:pt x="194" y="130"/>
                  </a:cubicBezTo>
                  <a:cubicBezTo>
                    <a:pt x="194" y="128"/>
                    <a:pt x="197" y="130"/>
                    <a:pt x="195" y="127"/>
                  </a:cubicBezTo>
                  <a:cubicBezTo>
                    <a:pt x="194" y="126"/>
                    <a:pt x="194" y="125"/>
                    <a:pt x="193" y="125"/>
                  </a:cubicBezTo>
                  <a:moveTo>
                    <a:pt x="17" y="120"/>
                  </a:moveTo>
                  <a:cubicBezTo>
                    <a:pt x="17" y="120"/>
                    <a:pt x="17" y="120"/>
                    <a:pt x="17" y="120"/>
                  </a:cubicBezTo>
                  <a:cubicBezTo>
                    <a:pt x="18" y="123"/>
                    <a:pt x="18" y="123"/>
                    <a:pt x="18" y="123"/>
                  </a:cubicBezTo>
                  <a:cubicBezTo>
                    <a:pt x="18" y="121"/>
                    <a:pt x="19" y="120"/>
                    <a:pt x="18" y="120"/>
                  </a:cubicBezTo>
                  <a:cubicBezTo>
                    <a:pt x="18" y="120"/>
                    <a:pt x="17" y="120"/>
                    <a:pt x="17" y="120"/>
                  </a:cubicBezTo>
                  <a:moveTo>
                    <a:pt x="21" y="117"/>
                  </a:moveTo>
                  <a:cubicBezTo>
                    <a:pt x="21" y="117"/>
                    <a:pt x="21" y="117"/>
                    <a:pt x="21" y="117"/>
                  </a:cubicBezTo>
                  <a:cubicBezTo>
                    <a:pt x="19" y="117"/>
                    <a:pt x="20" y="118"/>
                    <a:pt x="19" y="121"/>
                  </a:cubicBezTo>
                  <a:cubicBezTo>
                    <a:pt x="19" y="121"/>
                    <a:pt x="19" y="121"/>
                    <a:pt x="19" y="121"/>
                  </a:cubicBezTo>
                  <a:cubicBezTo>
                    <a:pt x="19" y="121"/>
                    <a:pt x="19" y="122"/>
                    <a:pt x="19" y="124"/>
                  </a:cubicBezTo>
                  <a:cubicBezTo>
                    <a:pt x="19" y="125"/>
                    <a:pt x="19" y="126"/>
                    <a:pt x="19" y="126"/>
                  </a:cubicBezTo>
                  <a:cubicBezTo>
                    <a:pt x="19" y="126"/>
                    <a:pt x="19" y="126"/>
                    <a:pt x="19" y="126"/>
                  </a:cubicBezTo>
                  <a:cubicBezTo>
                    <a:pt x="19" y="127"/>
                    <a:pt x="20" y="127"/>
                    <a:pt x="20" y="127"/>
                  </a:cubicBezTo>
                  <a:cubicBezTo>
                    <a:pt x="22" y="127"/>
                    <a:pt x="24" y="126"/>
                    <a:pt x="24" y="126"/>
                  </a:cubicBezTo>
                  <a:cubicBezTo>
                    <a:pt x="25" y="126"/>
                    <a:pt x="25" y="125"/>
                    <a:pt x="26" y="125"/>
                  </a:cubicBezTo>
                  <a:cubicBezTo>
                    <a:pt x="26" y="124"/>
                    <a:pt x="26" y="123"/>
                    <a:pt x="27" y="123"/>
                  </a:cubicBezTo>
                  <a:cubicBezTo>
                    <a:pt x="27" y="123"/>
                    <a:pt x="28" y="124"/>
                    <a:pt x="28" y="124"/>
                  </a:cubicBezTo>
                  <a:cubicBezTo>
                    <a:pt x="28" y="124"/>
                    <a:pt x="28" y="124"/>
                    <a:pt x="28" y="124"/>
                  </a:cubicBezTo>
                  <a:cubicBezTo>
                    <a:pt x="29" y="124"/>
                    <a:pt x="29" y="124"/>
                    <a:pt x="30" y="124"/>
                  </a:cubicBezTo>
                  <a:cubicBezTo>
                    <a:pt x="30" y="124"/>
                    <a:pt x="31" y="124"/>
                    <a:pt x="31" y="124"/>
                  </a:cubicBezTo>
                  <a:cubicBezTo>
                    <a:pt x="32" y="124"/>
                    <a:pt x="32" y="124"/>
                    <a:pt x="32" y="123"/>
                  </a:cubicBezTo>
                  <a:cubicBezTo>
                    <a:pt x="32" y="123"/>
                    <a:pt x="32" y="124"/>
                    <a:pt x="32" y="124"/>
                  </a:cubicBezTo>
                  <a:cubicBezTo>
                    <a:pt x="32" y="124"/>
                    <a:pt x="32" y="123"/>
                    <a:pt x="32" y="123"/>
                  </a:cubicBezTo>
                  <a:cubicBezTo>
                    <a:pt x="32" y="123"/>
                    <a:pt x="32" y="123"/>
                    <a:pt x="32" y="123"/>
                  </a:cubicBezTo>
                  <a:cubicBezTo>
                    <a:pt x="32" y="123"/>
                    <a:pt x="32" y="123"/>
                    <a:pt x="32" y="123"/>
                  </a:cubicBezTo>
                  <a:cubicBezTo>
                    <a:pt x="32" y="123"/>
                    <a:pt x="32" y="123"/>
                    <a:pt x="32" y="123"/>
                  </a:cubicBezTo>
                  <a:cubicBezTo>
                    <a:pt x="32" y="122"/>
                    <a:pt x="22" y="117"/>
                    <a:pt x="21" y="117"/>
                  </a:cubicBezTo>
                  <a:moveTo>
                    <a:pt x="191" y="113"/>
                  </a:moveTo>
                  <a:cubicBezTo>
                    <a:pt x="190" y="113"/>
                    <a:pt x="189" y="114"/>
                    <a:pt x="189" y="115"/>
                  </a:cubicBezTo>
                  <a:cubicBezTo>
                    <a:pt x="189" y="116"/>
                    <a:pt x="189" y="117"/>
                    <a:pt x="190" y="117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90" y="117"/>
                    <a:pt x="191" y="114"/>
                    <a:pt x="191" y="114"/>
                  </a:cubicBezTo>
                  <a:cubicBezTo>
                    <a:pt x="191" y="114"/>
                    <a:pt x="191" y="113"/>
                    <a:pt x="191" y="113"/>
                  </a:cubicBezTo>
                  <a:moveTo>
                    <a:pt x="197" y="110"/>
                  </a:moveTo>
                  <a:cubicBezTo>
                    <a:pt x="196" y="110"/>
                    <a:pt x="196" y="112"/>
                    <a:pt x="196" y="112"/>
                  </a:cubicBezTo>
                  <a:cubicBezTo>
                    <a:pt x="194" y="112"/>
                    <a:pt x="194" y="113"/>
                    <a:pt x="192" y="114"/>
                  </a:cubicBezTo>
                  <a:cubicBezTo>
                    <a:pt x="192" y="115"/>
                    <a:pt x="192" y="116"/>
                    <a:pt x="192" y="117"/>
                  </a:cubicBezTo>
                  <a:cubicBezTo>
                    <a:pt x="192" y="117"/>
                    <a:pt x="192" y="117"/>
                    <a:pt x="191" y="117"/>
                  </a:cubicBezTo>
                  <a:cubicBezTo>
                    <a:pt x="191" y="117"/>
                    <a:pt x="191" y="117"/>
                    <a:pt x="191" y="117"/>
                  </a:cubicBezTo>
                  <a:cubicBezTo>
                    <a:pt x="191" y="117"/>
                    <a:pt x="191" y="117"/>
                    <a:pt x="191" y="117"/>
                  </a:cubicBezTo>
                  <a:cubicBezTo>
                    <a:pt x="191" y="117"/>
                    <a:pt x="191" y="117"/>
                    <a:pt x="190" y="117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89" y="119"/>
                    <a:pt x="191" y="119"/>
                    <a:pt x="192" y="120"/>
                  </a:cubicBezTo>
                  <a:cubicBezTo>
                    <a:pt x="191" y="121"/>
                    <a:pt x="192" y="122"/>
                    <a:pt x="193" y="122"/>
                  </a:cubicBezTo>
                  <a:cubicBezTo>
                    <a:pt x="191" y="124"/>
                    <a:pt x="192" y="125"/>
                    <a:pt x="194" y="125"/>
                  </a:cubicBezTo>
                  <a:cubicBezTo>
                    <a:pt x="195" y="125"/>
                    <a:pt x="195" y="125"/>
                    <a:pt x="195" y="124"/>
                  </a:cubicBezTo>
                  <a:cubicBezTo>
                    <a:pt x="196" y="126"/>
                    <a:pt x="196" y="128"/>
                    <a:pt x="197" y="128"/>
                  </a:cubicBezTo>
                  <a:cubicBezTo>
                    <a:pt x="197" y="128"/>
                    <a:pt x="198" y="128"/>
                    <a:pt x="199" y="127"/>
                  </a:cubicBezTo>
                  <a:cubicBezTo>
                    <a:pt x="198" y="129"/>
                    <a:pt x="200" y="128"/>
                    <a:pt x="200" y="130"/>
                  </a:cubicBezTo>
                  <a:cubicBezTo>
                    <a:pt x="200" y="131"/>
                    <a:pt x="200" y="131"/>
                    <a:pt x="200" y="131"/>
                  </a:cubicBezTo>
                  <a:cubicBezTo>
                    <a:pt x="200" y="131"/>
                    <a:pt x="199" y="131"/>
                    <a:pt x="199" y="131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199" y="132"/>
                    <a:pt x="196" y="134"/>
                    <a:pt x="199" y="135"/>
                  </a:cubicBezTo>
                  <a:cubicBezTo>
                    <a:pt x="197" y="138"/>
                    <a:pt x="196" y="138"/>
                    <a:pt x="200" y="139"/>
                  </a:cubicBezTo>
                  <a:cubicBezTo>
                    <a:pt x="199" y="139"/>
                    <a:pt x="197" y="143"/>
                    <a:pt x="199" y="145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4" y="141"/>
                    <a:pt x="206" y="141"/>
                    <a:pt x="208" y="140"/>
                  </a:cubicBezTo>
                  <a:cubicBezTo>
                    <a:pt x="209" y="140"/>
                    <a:pt x="213" y="136"/>
                    <a:pt x="211" y="136"/>
                  </a:cubicBezTo>
                  <a:cubicBezTo>
                    <a:pt x="211" y="136"/>
                    <a:pt x="211" y="136"/>
                    <a:pt x="211" y="136"/>
                  </a:cubicBezTo>
                  <a:cubicBezTo>
                    <a:pt x="211" y="135"/>
                    <a:pt x="213" y="134"/>
                    <a:pt x="212" y="132"/>
                  </a:cubicBezTo>
                  <a:cubicBezTo>
                    <a:pt x="212" y="131"/>
                    <a:pt x="211" y="130"/>
                    <a:pt x="210" y="130"/>
                  </a:cubicBezTo>
                  <a:cubicBezTo>
                    <a:pt x="209" y="130"/>
                    <a:pt x="209" y="131"/>
                    <a:pt x="209" y="131"/>
                  </a:cubicBezTo>
                  <a:cubicBezTo>
                    <a:pt x="207" y="129"/>
                    <a:pt x="204" y="121"/>
                    <a:pt x="201" y="121"/>
                  </a:cubicBezTo>
                  <a:cubicBezTo>
                    <a:pt x="200" y="121"/>
                    <a:pt x="200" y="121"/>
                    <a:pt x="200" y="121"/>
                  </a:cubicBezTo>
                  <a:cubicBezTo>
                    <a:pt x="201" y="118"/>
                    <a:pt x="201" y="115"/>
                    <a:pt x="199" y="115"/>
                  </a:cubicBezTo>
                  <a:cubicBezTo>
                    <a:pt x="198" y="115"/>
                    <a:pt x="197" y="115"/>
                    <a:pt x="196" y="115"/>
                  </a:cubicBezTo>
                  <a:cubicBezTo>
                    <a:pt x="197" y="114"/>
                    <a:pt x="198" y="112"/>
                    <a:pt x="197" y="111"/>
                  </a:cubicBezTo>
                  <a:cubicBezTo>
                    <a:pt x="197" y="111"/>
                    <a:pt x="197" y="110"/>
                    <a:pt x="197" y="110"/>
                  </a:cubicBezTo>
                  <a:moveTo>
                    <a:pt x="197" y="237"/>
                  </a:moveTo>
                  <a:cubicBezTo>
                    <a:pt x="196" y="237"/>
                    <a:pt x="195" y="237"/>
                    <a:pt x="195" y="236"/>
                  </a:cubicBezTo>
                  <a:cubicBezTo>
                    <a:pt x="194" y="235"/>
                    <a:pt x="195" y="234"/>
                    <a:pt x="196" y="234"/>
                  </a:cubicBezTo>
                  <a:cubicBezTo>
                    <a:pt x="198" y="233"/>
                    <a:pt x="201" y="232"/>
                    <a:pt x="203" y="231"/>
                  </a:cubicBezTo>
                  <a:cubicBezTo>
                    <a:pt x="204" y="231"/>
                    <a:pt x="204" y="231"/>
                    <a:pt x="204" y="231"/>
                  </a:cubicBezTo>
                  <a:cubicBezTo>
                    <a:pt x="205" y="231"/>
                    <a:pt x="206" y="231"/>
                    <a:pt x="206" y="232"/>
                  </a:cubicBezTo>
                  <a:cubicBezTo>
                    <a:pt x="206" y="233"/>
                    <a:pt x="206" y="234"/>
                    <a:pt x="205" y="234"/>
                  </a:cubicBezTo>
                  <a:cubicBezTo>
                    <a:pt x="202" y="235"/>
                    <a:pt x="200" y="236"/>
                    <a:pt x="197" y="237"/>
                  </a:cubicBezTo>
                  <a:cubicBezTo>
                    <a:pt x="197" y="237"/>
                    <a:pt x="197" y="237"/>
                    <a:pt x="197" y="237"/>
                  </a:cubicBezTo>
                  <a:moveTo>
                    <a:pt x="217" y="224"/>
                  </a:moveTo>
                  <a:cubicBezTo>
                    <a:pt x="218" y="223"/>
                    <a:pt x="218" y="223"/>
                    <a:pt x="218" y="223"/>
                  </a:cubicBezTo>
                  <a:cubicBezTo>
                    <a:pt x="219" y="223"/>
                    <a:pt x="220" y="224"/>
                    <a:pt x="220" y="224"/>
                  </a:cubicBezTo>
                  <a:cubicBezTo>
                    <a:pt x="220" y="225"/>
                    <a:pt x="220" y="226"/>
                    <a:pt x="219" y="227"/>
                  </a:cubicBezTo>
                  <a:cubicBezTo>
                    <a:pt x="217" y="228"/>
                    <a:pt x="215" y="230"/>
                    <a:pt x="212" y="231"/>
                  </a:cubicBezTo>
                  <a:cubicBezTo>
                    <a:pt x="212" y="231"/>
                    <a:pt x="212" y="231"/>
                    <a:pt x="211" y="231"/>
                  </a:cubicBezTo>
                  <a:cubicBezTo>
                    <a:pt x="211" y="231"/>
                    <a:pt x="210" y="231"/>
                    <a:pt x="210" y="230"/>
                  </a:cubicBezTo>
                  <a:cubicBezTo>
                    <a:pt x="209" y="229"/>
                    <a:pt x="209" y="228"/>
                    <a:pt x="210" y="227"/>
                  </a:cubicBezTo>
                  <a:cubicBezTo>
                    <a:pt x="213" y="226"/>
                    <a:pt x="215" y="225"/>
                    <a:pt x="217" y="224"/>
                  </a:cubicBezTo>
                  <a:cubicBezTo>
                    <a:pt x="217" y="224"/>
                    <a:pt x="217" y="224"/>
                    <a:pt x="217" y="224"/>
                  </a:cubicBezTo>
                  <a:moveTo>
                    <a:pt x="225" y="223"/>
                  </a:moveTo>
                  <a:cubicBezTo>
                    <a:pt x="224" y="223"/>
                    <a:pt x="224" y="223"/>
                    <a:pt x="223" y="222"/>
                  </a:cubicBezTo>
                  <a:cubicBezTo>
                    <a:pt x="223" y="221"/>
                    <a:pt x="223" y="220"/>
                    <a:pt x="224" y="219"/>
                  </a:cubicBezTo>
                  <a:cubicBezTo>
                    <a:pt x="226" y="218"/>
                    <a:pt x="228" y="216"/>
                    <a:pt x="230" y="215"/>
                  </a:cubicBezTo>
                  <a:cubicBezTo>
                    <a:pt x="231" y="215"/>
                    <a:pt x="231" y="214"/>
                    <a:pt x="232" y="214"/>
                  </a:cubicBezTo>
                  <a:cubicBezTo>
                    <a:pt x="232" y="214"/>
                    <a:pt x="233" y="215"/>
                    <a:pt x="233" y="215"/>
                  </a:cubicBezTo>
                  <a:cubicBezTo>
                    <a:pt x="234" y="216"/>
                    <a:pt x="234" y="217"/>
                    <a:pt x="233" y="218"/>
                  </a:cubicBezTo>
                  <a:cubicBezTo>
                    <a:pt x="231" y="220"/>
                    <a:pt x="228" y="221"/>
                    <a:pt x="226" y="223"/>
                  </a:cubicBezTo>
                  <a:cubicBezTo>
                    <a:pt x="226" y="223"/>
                    <a:pt x="225" y="223"/>
                    <a:pt x="225" y="223"/>
                  </a:cubicBezTo>
                  <a:moveTo>
                    <a:pt x="225" y="109"/>
                  </a:moveTo>
                  <a:cubicBezTo>
                    <a:pt x="225" y="109"/>
                    <a:pt x="222" y="114"/>
                    <a:pt x="221" y="115"/>
                  </a:cubicBezTo>
                  <a:cubicBezTo>
                    <a:pt x="221" y="118"/>
                    <a:pt x="223" y="120"/>
                    <a:pt x="224" y="122"/>
                  </a:cubicBezTo>
                  <a:cubicBezTo>
                    <a:pt x="225" y="126"/>
                    <a:pt x="224" y="125"/>
                    <a:pt x="222" y="127"/>
                  </a:cubicBezTo>
                  <a:cubicBezTo>
                    <a:pt x="218" y="129"/>
                    <a:pt x="216" y="132"/>
                    <a:pt x="214" y="136"/>
                  </a:cubicBezTo>
                  <a:cubicBezTo>
                    <a:pt x="212" y="138"/>
                    <a:pt x="212" y="140"/>
                    <a:pt x="210" y="142"/>
                  </a:cubicBezTo>
                  <a:cubicBezTo>
                    <a:pt x="210" y="143"/>
                    <a:pt x="210" y="143"/>
                    <a:pt x="210" y="143"/>
                  </a:cubicBezTo>
                  <a:cubicBezTo>
                    <a:pt x="210" y="143"/>
                    <a:pt x="210" y="143"/>
                    <a:pt x="209" y="143"/>
                  </a:cubicBezTo>
                  <a:cubicBezTo>
                    <a:pt x="209" y="143"/>
                    <a:pt x="209" y="143"/>
                    <a:pt x="209" y="143"/>
                  </a:cubicBezTo>
                  <a:cubicBezTo>
                    <a:pt x="209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6" y="143"/>
                    <a:pt x="206" y="143"/>
                    <a:pt x="205" y="144"/>
                  </a:cubicBezTo>
                  <a:cubicBezTo>
                    <a:pt x="205" y="144"/>
                    <a:pt x="207" y="146"/>
                    <a:pt x="207" y="147"/>
                  </a:cubicBezTo>
                  <a:cubicBezTo>
                    <a:pt x="207" y="147"/>
                    <a:pt x="206" y="147"/>
                    <a:pt x="206" y="147"/>
                  </a:cubicBezTo>
                  <a:cubicBezTo>
                    <a:pt x="206" y="147"/>
                    <a:pt x="205" y="147"/>
                    <a:pt x="205" y="147"/>
                  </a:cubicBezTo>
                  <a:cubicBezTo>
                    <a:pt x="204" y="146"/>
                    <a:pt x="204" y="146"/>
                    <a:pt x="203" y="146"/>
                  </a:cubicBezTo>
                  <a:cubicBezTo>
                    <a:pt x="202" y="146"/>
                    <a:pt x="202" y="147"/>
                    <a:pt x="201" y="147"/>
                  </a:cubicBezTo>
                  <a:cubicBezTo>
                    <a:pt x="198" y="151"/>
                    <a:pt x="204" y="151"/>
                    <a:pt x="206" y="152"/>
                  </a:cubicBezTo>
                  <a:cubicBezTo>
                    <a:pt x="208" y="153"/>
                    <a:pt x="213" y="161"/>
                    <a:pt x="210" y="164"/>
                  </a:cubicBezTo>
                  <a:cubicBezTo>
                    <a:pt x="208" y="165"/>
                    <a:pt x="201" y="164"/>
                    <a:pt x="199" y="165"/>
                  </a:cubicBezTo>
                  <a:cubicBezTo>
                    <a:pt x="199" y="165"/>
                    <a:pt x="198" y="165"/>
                    <a:pt x="198" y="165"/>
                  </a:cubicBezTo>
                  <a:cubicBezTo>
                    <a:pt x="198" y="165"/>
                    <a:pt x="198" y="165"/>
                    <a:pt x="198" y="165"/>
                  </a:cubicBezTo>
                  <a:cubicBezTo>
                    <a:pt x="198" y="165"/>
                    <a:pt x="197" y="165"/>
                    <a:pt x="197" y="165"/>
                  </a:cubicBezTo>
                  <a:cubicBezTo>
                    <a:pt x="197" y="165"/>
                    <a:pt x="197" y="165"/>
                    <a:pt x="196" y="165"/>
                  </a:cubicBezTo>
                  <a:cubicBezTo>
                    <a:pt x="194" y="167"/>
                    <a:pt x="195" y="167"/>
                    <a:pt x="195" y="169"/>
                  </a:cubicBezTo>
                  <a:cubicBezTo>
                    <a:pt x="196" y="172"/>
                    <a:pt x="196" y="174"/>
                    <a:pt x="197" y="177"/>
                  </a:cubicBezTo>
                  <a:cubicBezTo>
                    <a:pt x="197" y="178"/>
                    <a:pt x="196" y="179"/>
                    <a:pt x="196" y="180"/>
                  </a:cubicBezTo>
                  <a:cubicBezTo>
                    <a:pt x="196" y="181"/>
                    <a:pt x="197" y="181"/>
                    <a:pt x="198" y="182"/>
                  </a:cubicBezTo>
                  <a:cubicBezTo>
                    <a:pt x="198" y="183"/>
                    <a:pt x="198" y="186"/>
                    <a:pt x="199" y="187"/>
                  </a:cubicBezTo>
                  <a:cubicBezTo>
                    <a:pt x="199" y="187"/>
                    <a:pt x="200" y="187"/>
                    <a:pt x="200" y="187"/>
                  </a:cubicBezTo>
                  <a:cubicBezTo>
                    <a:pt x="200" y="187"/>
                    <a:pt x="201" y="187"/>
                    <a:pt x="201" y="186"/>
                  </a:cubicBezTo>
                  <a:cubicBezTo>
                    <a:pt x="202" y="186"/>
                    <a:pt x="202" y="186"/>
                    <a:pt x="203" y="186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209" y="188"/>
                    <a:pt x="202" y="195"/>
                    <a:pt x="201" y="197"/>
                  </a:cubicBezTo>
                  <a:cubicBezTo>
                    <a:pt x="199" y="201"/>
                    <a:pt x="201" y="204"/>
                    <a:pt x="201" y="207"/>
                  </a:cubicBezTo>
                  <a:cubicBezTo>
                    <a:pt x="200" y="211"/>
                    <a:pt x="196" y="213"/>
                    <a:pt x="195" y="216"/>
                  </a:cubicBezTo>
                  <a:cubicBezTo>
                    <a:pt x="193" y="219"/>
                    <a:pt x="192" y="226"/>
                    <a:pt x="191" y="230"/>
                  </a:cubicBezTo>
                  <a:cubicBezTo>
                    <a:pt x="190" y="236"/>
                    <a:pt x="193" y="237"/>
                    <a:pt x="194" y="242"/>
                  </a:cubicBezTo>
                  <a:cubicBezTo>
                    <a:pt x="195" y="247"/>
                    <a:pt x="193" y="253"/>
                    <a:pt x="196" y="258"/>
                  </a:cubicBezTo>
                  <a:cubicBezTo>
                    <a:pt x="198" y="260"/>
                    <a:pt x="202" y="263"/>
                    <a:pt x="205" y="266"/>
                  </a:cubicBezTo>
                  <a:cubicBezTo>
                    <a:pt x="208" y="269"/>
                    <a:pt x="213" y="274"/>
                    <a:pt x="218" y="275"/>
                  </a:cubicBezTo>
                  <a:cubicBezTo>
                    <a:pt x="218" y="275"/>
                    <a:pt x="218" y="275"/>
                    <a:pt x="218" y="275"/>
                  </a:cubicBezTo>
                  <a:cubicBezTo>
                    <a:pt x="221" y="275"/>
                    <a:pt x="222" y="273"/>
                    <a:pt x="225" y="272"/>
                  </a:cubicBezTo>
                  <a:cubicBezTo>
                    <a:pt x="228" y="271"/>
                    <a:pt x="230" y="272"/>
                    <a:pt x="233" y="271"/>
                  </a:cubicBezTo>
                  <a:cubicBezTo>
                    <a:pt x="237" y="269"/>
                    <a:pt x="238" y="266"/>
                    <a:pt x="241" y="266"/>
                  </a:cubicBezTo>
                  <a:cubicBezTo>
                    <a:pt x="242" y="266"/>
                    <a:pt x="244" y="266"/>
                    <a:pt x="246" y="267"/>
                  </a:cubicBezTo>
                  <a:cubicBezTo>
                    <a:pt x="247" y="268"/>
                    <a:pt x="247" y="269"/>
                    <a:pt x="248" y="270"/>
                  </a:cubicBezTo>
                  <a:cubicBezTo>
                    <a:pt x="249" y="270"/>
                    <a:pt x="249" y="270"/>
                    <a:pt x="249" y="270"/>
                  </a:cubicBezTo>
                  <a:cubicBezTo>
                    <a:pt x="249" y="270"/>
                    <a:pt x="250" y="269"/>
                    <a:pt x="250" y="269"/>
                  </a:cubicBezTo>
                  <a:cubicBezTo>
                    <a:pt x="251" y="269"/>
                    <a:pt x="252" y="268"/>
                    <a:pt x="252" y="268"/>
                  </a:cubicBezTo>
                  <a:cubicBezTo>
                    <a:pt x="252" y="268"/>
                    <a:pt x="252" y="268"/>
                    <a:pt x="252" y="268"/>
                  </a:cubicBezTo>
                  <a:cubicBezTo>
                    <a:pt x="254" y="268"/>
                    <a:pt x="255" y="269"/>
                    <a:pt x="256" y="271"/>
                  </a:cubicBezTo>
                  <a:cubicBezTo>
                    <a:pt x="257" y="274"/>
                    <a:pt x="255" y="274"/>
                    <a:pt x="255" y="276"/>
                  </a:cubicBezTo>
                  <a:cubicBezTo>
                    <a:pt x="255" y="277"/>
                    <a:pt x="257" y="278"/>
                    <a:pt x="257" y="279"/>
                  </a:cubicBezTo>
                  <a:cubicBezTo>
                    <a:pt x="257" y="279"/>
                    <a:pt x="255" y="281"/>
                    <a:pt x="255" y="282"/>
                  </a:cubicBezTo>
                  <a:cubicBezTo>
                    <a:pt x="256" y="285"/>
                    <a:pt x="259" y="287"/>
                    <a:pt x="261" y="288"/>
                  </a:cubicBezTo>
                  <a:cubicBezTo>
                    <a:pt x="261" y="288"/>
                    <a:pt x="261" y="288"/>
                    <a:pt x="261" y="288"/>
                  </a:cubicBezTo>
                  <a:cubicBezTo>
                    <a:pt x="261" y="288"/>
                    <a:pt x="261" y="288"/>
                    <a:pt x="261" y="288"/>
                  </a:cubicBezTo>
                  <a:cubicBezTo>
                    <a:pt x="261" y="288"/>
                    <a:pt x="261" y="288"/>
                    <a:pt x="261" y="288"/>
                  </a:cubicBezTo>
                  <a:cubicBezTo>
                    <a:pt x="245" y="207"/>
                    <a:pt x="245" y="207"/>
                    <a:pt x="245" y="207"/>
                  </a:cubicBezTo>
                  <a:cubicBezTo>
                    <a:pt x="245" y="207"/>
                    <a:pt x="245" y="207"/>
                    <a:pt x="245" y="207"/>
                  </a:cubicBezTo>
                  <a:cubicBezTo>
                    <a:pt x="243" y="209"/>
                    <a:pt x="241" y="211"/>
                    <a:pt x="239" y="213"/>
                  </a:cubicBezTo>
                  <a:cubicBezTo>
                    <a:pt x="239" y="213"/>
                    <a:pt x="238" y="213"/>
                    <a:pt x="238" y="213"/>
                  </a:cubicBezTo>
                  <a:cubicBezTo>
                    <a:pt x="237" y="213"/>
                    <a:pt x="237" y="213"/>
                    <a:pt x="236" y="213"/>
                  </a:cubicBezTo>
                  <a:cubicBezTo>
                    <a:pt x="236" y="212"/>
                    <a:pt x="236" y="211"/>
                    <a:pt x="237" y="210"/>
                  </a:cubicBezTo>
                  <a:cubicBezTo>
                    <a:pt x="239" y="208"/>
                    <a:pt x="240" y="206"/>
                    <a:pt x="242" y="205"/>
                  </a:cubicBezTo>
                  <a:cubicBezTo>
                    <a:pt x="243" y="204"/>
                    <a:pt x="243" y="204"/>
                    <a:pt x="244" y="204"/>
                  </a:cubicBezTo>
                  <a:cubicBezTo>
                    <a:pt x="244" y="204"/>
                    <a:pt x="244" y="204"/>
                    <a:pt x="245" y="204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7"/>
                    <a:pt x="241" y="186"/>
                    <a:pt x="241" y="186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39" y="178"/>
                    <a:pt x="239" y="178"/>
                    <a:pt x="238" y="178"/>
                  </a:cubicBezTo>
                  <a:cubicBezTo>
                    <a:pt x="234" y="178"/>
                    <a:pt x="222" y="182"/>
                    <a:pt x="220" y="183"/>
                  </a:cubicBezTo>
                  <a:cubicBezTo>
                    <a:pt x="218" y="184"/>
                    <a:pt x="216" y="188"/>
                    <a:pt x="214" y="189"/>
                  </a:cubicBezTo>
                  <a:cubicBezTo>
                    <a:pt x="214" y="189"/>
                    <a:pt x="213" y="189"/>
                    <a:pt x="212" y="189"/>
                  </a:cubicBezTo>
                  <a:cubicBezTo>
                    <a:pt x="210" y="189"/>
                    <a:pt x="207" y="189"/>
                    <a:pt x="207" y="187"/>
                  </a:cubicBezTo>
                  <a:cubicBezTo>
                    <a:pt x="210" y="187"/>
                    <a:pt x="215" y="185"/>
                    <a:pt x="216" y="181"/>
                  </a:cubicBezTo>
                  <a:cubicBezTo>
                    <a:pt x="217" y="178"/>
                    <a:pt x="216" y="174"/>
                    <a:pt x="218" y="170"/>
                  </a:cubicBezTo>
                  <a:cubicBezTo>
                    <a:pt x="219" y="168"/>
                    <a:pt x="221" y="167"/>
                    <a:pt x="222" y="165"/>
                  </a:cubicBezTo>
                  <a:cubicBezTo>
                    <a:pt x="222" y="163"/>
                    <a:pt x="221" y="163"/>
                    <a:pt x="224" y="162"/>
                  </a:cubicBezTo>
                  <a:cubicBezTo>
                    <a:pt x="224" y="162"/>
                    <a:pt x="224" y="162"/>
                    <a:pt x="224" y="162"/>
                  </a:cubicBezTo>
                  <a:cubicBezTo>
                    <a:pt x="224" y="162"/>
                    <a:pt x="225" y="162"/>
                    <a:pt x="225" y="162"/>
                  </a:cubicBezTo>
                  <a:cubicBezTo>
                    <a:pt x="225" y="162"/>
                    <a:pt x="226" y="162"/>
                    <a:pt x="226" y="162"/>
                  </a:cubicBezTo>
                  <a:cubicBezTo>
                    <a:pt x="226" y="162"/>
                    <a:pt x="227" y="162"/>
                    <a:pt x="227" y="162"/>
                  </a:cubicBezTo>
                  <a:cubicBezTo>
                    <a:pt x="228" y="162"/>
                    <a:pt x="228" y="161"/>
                    <a:pt x="230" y="160"/>
                  </a:cubicBezTo>
                  <a:cubicBezTo>
                    <a:pt x="231" y="159"/>
                    <a:pt x="231" y="157"/>
                    <a:pt x="233" y="157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5" y="158"/>
                    <a:pt x="235" y="160"/>
                    <a:pt x="236" y="161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28" y="121"/>
                    <a:pt x="228" y="121"/>
                    <a:pt x="228" y="121"/>
                  </a:cubicBezTo>
                  <a:cubicBezTo>
                    <a:pt x="228" y="121"/>
                    <a:pt x="228" y="121"/>
                    <a:pt x="228" y="121"/>
                  </a:cubicBezTo>
                  <a:cubicBezTo>
                    <a:pt x="228" y="121"/>
                    <a:pt x="228" y="121"/>
                    <a:pt x="228" y="121"/>
                  </a:cubicBezTo>
                  <a:cubicBezTo>
                    <a:pt x="228" y="121"/>
                    <a:pt x="228" y="121"/>
                    <a:pt x="228" y="121"/>
                  </a:cubicBezTo>
                  <a:cubicBezTo>
                    <a:pt x="228" y="121"/>
                    <a:pt x="228" y="121"/>
                    <a:pt x="228" y="121"/>
                  </a:cubicBezTo>
                  <a:cubicBezTo>
                    <a:pt x="228" y="121"/>
                    <a:pt x="228" y="121"/>
                    <a:pt x="227" y="121"/>
                  </a:cubicBezTo>
                  <a:cubicBezTo>
                    <a:pt x="228" y="121"/>
                    <a:pt x="228" y="121"/>
                    <a:pt x="228" y="121"/>
                  </a:cubicBezTo>
                  <a:cubicBezTo>
                    <a:pt x="228" y="121"/>
                    <a:pt x="228" y="121"/>
                    <a:pt x="228" y="120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228" y="117"/>
                    <a:pt x="228" y="117"/>
                    <a:pt x="228" y="117"/>
                  </a:cubicBezTo>
                  <a:cubicBezTo>
                    <a:pt x="228" y="117"/>
                    <a:pt x="228" y="117"/>
                    <a:pt x="228" y="117"/>
                  </a:cubicBezTo>
                  <a:cubicBezTo>
                    <a:pt x="228" y="117"/>
                    <a:pt x="228" y="117"/>
                    <a:pt x="228" y="117"/>
                  </a:cubicBezTo>
                  <a:cubicBezTo>
                    <a:pt x="228" y="117"/>
                    <a:pt x="228" y="117"/>
                    <a:pt x="228" y="117"/>
                  </a:cubicBezTo>
                  <a:cubicBezTo>
                    <a:pt x="228" y="117"/>
                    <a:pt x="228" y="117"/>
                    <a:pt x="228" y="117"/>
                  </a:cubicBezTo>
                  <a:cubicBezTo>
                    <a:pt x="227" y="117"/>
                    <a:pt x="227" y="117"/>
                    <a:pt x="227" y="118"/>
                  </a:cubicBezTo>
                  <a:cubicBezTo>
                    <a:pt x="227" y="117"/>
                    <a:pt x="227" y="117"/>
                    <a:pt x="227" y="116"/>
                  </a:cubicBezTo>
                  <a:cubicBezTo>
                    <a:pt x="227" y="116"/>
                    <a:pt x="227" y="116"/>
                    <a:pt x="227" y="116"/>
                  </a:cubicBezTo>
                  <a:cubicBezTo>
                    <a:pt x="227" y="116"/>
                    <a:pt x="227" y="116"/>
                    <a:pt x="227" y="116"/>
                  </a:cubicBezTo>
                  <a:cubicBezTo>
                    <a:pt x="227" y="116"/>
                    <a:pt x="227" y="116"/>
                    <a:pt x="227" y="116"/>
                  </a:cubicBezTo>
                  <a:cubicBezTo>
                    <a:pt x="226" y="110"/>
                    <a:pt x="226" y="110"/>
                    <a:pt x="226" y="110"/>
                  </a:cubicBezTo>
                  <a:cubicBezTo>
                    <a:pt x="226" y="110"/>
                    <a:pt x="226" y="110"/>
                    <a:pt x="226" y="110"/>
                  </a:cubicBezTo>
                  <a:cubicBezTo>
                    <a:pt x="226" y="110"/>
                    <a:pt x="226" y="110"/>
                    <a:pt x="226" y="110"/>
                  </a:cubicBezTo>
                  <a:cubicBezTo>
                    <a:pt x="226" y="110"/>
                    <a:pt x="226" y="110"/>
                    <a:pt x="226" y="110"/>
                  </a:cubicBezTo>
                  <a:cubicBezTo>
                    <a:pt x="226" y="110"/>
                    <a:pt x="226" y="110"/>
                    <a:pt x="225" y="109"/>
                  </a:cubicBezTo>
                  <a:cubicBezTo>
                    <a:pt x="225" y="109"/>
                    <a:pt x="225" y="109"/>
                    <a:pt x="225" y="109"/>
                  </a:cubicBezTo>
                  <a:moveTo>
                    <a:pt x="20" y="99"/>
                  </a:moveTo>
                  <a:cubicBezTo>
                    <a:pt x="20" y="99"/>
                    <a:pt x="20" y="99"/>
                    <a:pt x="20" y="99"/>
                  </a:cubicBezTo>
                  <a:cubicBezTo>
                    <a:pt x="16" y="99"/>
                    <a:pt x="18" y="99"/>
                    <a:pt x="18" y="101"/>
                  </a:cubicBezTo>
                  <a:cubicBezTo>
                    <a:pt x="18" y="101"/>
                    <a:pt x="18" y="101"/>
                    <a:pt x="18" y="101"/>
                  </a:cubicBezTo>
                  <a:cubicBezTo>
                    <a:pt x="18" y="101"/>
                    <a:pt x="18" y="102"/>
                    <a:pt x="18" y="102"/>
                  </a:cubicBezTo>
                  <a:cubicBezTo>
                    <a:pt x="18" y="103"/>
                    <a:pt x="18" y="104"/>
                    <a:pt x="18" y="104"/>
                  </a:cubicBezTo>
                  <a:cubicBezTo>
                    <a:pt x="18" y="104"/>
                    <a:pt x="18" y="104"/>
                    <a:pt x="18" y="104"/>
                  </a:cubicBezTo>
                  <a:cubicBezTo>
                    <a:pt x="18" y="105"/>
                    <a:pt x="18" y="107"/>
                    <a:pt x="17" y="108"/>
                  </a:cubicBezTo>
                  <a:cubicBezTo>
                    <a:pt x="17" y="108"/>
                    <a:pt x="17" y="108"/>
                    <a:pt x="17" y="108"/>
                  </a:cubicBezTo>
                  <a:cubicBezTo>
                    <a:pt x="17" y="108"/>
                    <a:pt x="17" y="107"/>
                    <a:pt x="16" y="107"/>
                  </a:cubicBezTo>
                  <a:cubicBezTo>
                    <a:pt x="16" y="107"/>
                    <a:pt x="16" y="106"/>
                    <a:pt x="16" y="106"/>
                  </a:cubicBezTo>
                  <a:cubicBezTo>
                    <a:pt x="16" y="106"/>
                    <a:pt x="16" y="106"/>
                    <a:pt x="16" y="106"/>
                  </a:cubicBezTo>
                  <a:cubicBezTo>
                    <a:pt x="16" y="106"/>
                    <a:pt x="16" y="106"/>
                    <a:pt x="16" y="106"/>
                  </a:cubicBezTo>
                  <a:cubicBezTo>
                    <a:pt x="16" y="106"/>
                    <a:pt x="16" y="108"/>
                    <a:pt x="16" y="109"/>
                  </a:cubicBezTo>
                  <a:cubicBezTo>
                    <a:pt x="17" y="111"/>
                    <a:pt x="17" y="112"/>
                    <a:pt x="16" y="112"/>
                  </a:cubicBezTo>
                  <a:cubicBezTo>
                    <a:pt x="16" y="112"/>
                    <a:pt x="16" y="112"/>
                    <a:pt x="15" y="112"/>
                  </a:cubicBezTo>
                  <a:cubicBezTo>
                    <a:pt x="15" y="112"/>
                    <a:pt x="15" y="112"/>
                    <a:pt x="15" y="112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9" y="118"/>
                    <a:pt x="20" y="117"/>
                    <a:pt x="18" y="115"/>
                  </a:cubicBezTo>
                  <a:cubicBezTo>
                    <a:pt x="17" y="115"/>
                    <a:pt x="22" y="114"/>
                    <a:pt x="23" y="114"/>
                  </a:cubicBezTo>
                  <a:cubicBezTo>
                    <a:pt x="23" y="114"/>
                    <a:pt x="22" y="113"/>
                    <a:pt x="22" y="112"/>
                  </a:cubicBezTo>
                  <a:cubicBezTo>
                    <a:pt x="22" y="112"/>
                    <a:pt x="22" y="112"/>
                    <a:pt x="22" y="112"/>
                  </a:cubicBezTo>
                  <a:cubicBezTo>
                    <a:pt x="24" y="112"/>
                    <a:pt x="26" y="112"/>
                    <a:pt x="26" y="111"/>
                  </a:cubicBezTo>
                  <a:cubicBezTo>
                    <a:pt x="29" y="107"/>
                    <a:pt x="25" y="108"/>
                    <a:pt x="24" y="104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4" y="104"/>
                    <a:pt x="28" y="102"/>
                    <a:pt x="26" y="100"/>
                  </a:cubicBezTo>
                  <a:cubicBezTo>
                    <a:pt x="25" y="99"/>
                    <a:pt x="22" y="99"/>
                    <a:pt x="20" y="99"/>
                  </a:cubicBezTo>
                  <a:moveTo>
                    <a:pt x="31" y="95"/>
                  </a:moveTo>
                  <a:cubicBezTo>
                    <a:pt x="31" y="95"/>
                    <a:pt x="31" y="95"/>
                    <a:pt x="31" y="95"/>
                  </a:cubicBezTo>
                  <a:cubicBezTo>
                    <a:pt x="31" y="95"/>
                    <a:pt x="31" y="95"/>
                    <a:pt x="31" y="95"/>
                  </a:cubicBezTo>
                  <a:moveTo>
                    <a:pt x="44" y="88"/>
                  </a:moveTo>
                  <a:cubicBezTo>
                    <a:pt x="44" y="88"/>
                    <a:pt x="44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4" y="88"/>
                    <a:pt x="44" y="88"/>
                  </a:cubicBezTo>
                  <a:moveTo>
                    <a:pt x="221" y="82"/>
                  </a:moveTo>
                  <a:cubicBezTo>
                    <a:pt x="221" y="82"/>
                    <a:pt x="221" y="82"/>
                    <a:pt x="221" y="82"/>
                  </a:cubicBezTo>
                  <a:cubicBezTo>
                    <a:pt x="221" y="82"/>
                    <a:pt x="221" y="82"/>
                    <a:pt x="221" y="82"/>
                  </a:cubicBezTo>
                  <a:cubicBezTo>
                    <a:pt x="221" y="82"/>
                    <a:pt x="221" y="82"/>
                    <a:pt x="221" y="82"/>
                  </a:cubicBezTo>
                  <a:cubicBezTo>
                    <a:pt x="221" y="83"/>
                    <a:pt x="221" y="83"/>
                    <a:pt x="220" y="84"/>
                  </a:cubicBezTo>
                  <a:cubicBezTo>
                    <a:pt x="220" y="85"/>
                    <a:pt x="219" y="86"/>
                    <a:pt x="219" y="87"/>
                  </a:cubicBezTo>
                  <a:cubicBezTo>
                    <a:pt x="219" y="87"/>
                    <a:pt x="219" y="87"/>
                    <a:pt x="218" y="87"/>
                  </a:cubicBezTo>
                  <a:cubicBezTo>
                    <a:pt x="217" y="87"/>
                    <a:pt x="215" y="91"/>
                    <a:pt x="215" y="92"/>
                  </a:cubicBezTo>
                  <a:cubicBezTo>
                    <a:pt x="214" y="93"/>
                    <a:pt x="212" y="94"/>
                    <a:pt x="211" y="95"/>
                  </a:cubicBezTo>
                  <a:cubicBezTo>
                    <a:pt x="211" y="97"/>
                    <a:pt x="213" y="107"/>
                    <a:pt x="215" y="107"/>
                  </a:cubicBezTo>
                  <a:cubicBezTo>
                    <a:pt x="215" y="107"/>
                    <a:pt x="215" y="107"/>
                    <a:pt x="215" y="106"/>
                  </a:cubicBezTo>
                  <a:cubicBezTo>
                    <a:pt x="215" y="108"/>
                    <a:pt x="214" y="108"/>
                    <a:pt x="216" y="109"/>
                  </a:cubicBezTo>
                  <a:cubicBezTo>
                    <a:pt x="216" y="110"/>
                    <a:pt x="218" y="110"/>
                    <a:pt x="220" y="110"/>
                  </a:cubicBezTo>
                  <a:cubicBezTo>
                    <a:pt x="220" y="110"/>
                    <a:pt x="220" y="110"/>
                    <a:pt x="220" y="110"/>
                  </a:cubicBezTo>
                  <a:cubicBezTo>
                    <a:pt x="221" y="110"/>
                    <a:pt x="224" y="106"/>
                    <a:pt x="225" y="105"/>
                  </a:cubicBezTo>
                  <a:cubicBezTo>
                    <a:pt x="225" y="105"/>
                    <a:pt x="225" y="105"/>
                    <a:pt x="225" y="105"/>
                  </a:cubicBezTo>
                  <a:cubicBezTo>
                    <a:pt x="225" y="105"/>
                    <a:pt x="225" y="105"/>
                    <a:pt x="225" y="105"/>
                  </a:cubicBezTo>
                  <a:cubicBezTo>
                    <a:pt x="225" y="105"/>
                    <a:pt x="225" y="105"/>
                    <a:pt x="225" y="105"/>
                  </a:cubicBezTo>
                  <a:cubicBezTo>
                    <a:pt x="221" y="82"/>
                    <a:pt x="221" y="82"/>
                    <a:pt x="221" y="82"/>
                  </a:cubicBezTo>
                  <a:moveTo>
                    <a:pt x="43" y="88"/>
                  </a:move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moveTo>
                    <a:pt x="43" y="88"/>
                  </a:move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moveTo>
                    <a:pt x="43" y="88"/>
                  </a:move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moveTo>
                    <a:pt x="43" y="88"/>
                  </a:move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moveTo>
                    <a:pt x="43" y="88"/>
                  </a:move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moveTo>
                    <a:pt x="43" y="88"/>
                  </a:move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moveTo>
                    <a:pt x="43" y="88"/>
                  </a:move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moveTo>
                    <a:pt x="43" y="88"/>
                  </a:move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moveTo>
                    <a:pt x="20" y="79"/>
                  </a:moveTo>
                  <a:cubicBezTo>
                    <a:pt x="19" y="79"/>
                    <a:pt x="18" y="80"/>
                    <a:pt x="17" y="81"/>
                  </a:cubicBezTo>
                  <a:cubicBezTo>
                    <a:pt x="13" y="83"/>
                    <a:pt x="14" y="83"/>
                    <a:pt x="15" y="87"/>
                  </a:cubicBezTo>
                  <a:cubicBezTo>
                    <a:pt x="16" y="88"/>
                    <a:pt x="14" y="88"/>
                    <a:pt x="15" y="89"/>
                  </a:cubicBezTo>
                  <a:cubicBezTo>
                    <a:pt x="15" y="90"/>
                    <a:pt x="17" y="89"/>
                    <a:pt x="17" y="91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6" y="91"/>
                    <a:pt x="13" y="89"/>
                    <a:pt x="13" y="88"/>
                  </a:cubicBezTo>
                  <a:cubicBezTo>
                    <a:pt x="11" y="84"/>
                    <a:pt x="15" y="82"/>
                    <a:pt x="14" y="80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3" y="79"/>
                    <a:pt x="11" y="80"/>
                    <a:pt x="10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3" y="98"/>
                    <a:pt x="14" y="98"/>
                    <a:pt x="14" y="98"/>
                  </a:cubicBezTo>
                  <a:cubicBezTo>
                    <a:pt x="17" y="98"/>
                    <a:pt x="19" y="97"/>
                    <a:pt x="20" y="97"/>
                  </a:cubicBezTo>
                  <a:cubicBezTo>
                    <a:pt x="21" y="97"/>
                    <a:pt x="30" y="95"/>
                    <a:pt x="31" y="95"/>
                  </a:cubicBezTo>
                  <a:cubicBezTo>
                    <a:pt x="31" y="95"/>
                    <a:pt x="31" y="95"/>
                    <a:pt x="31" y="95"/>
                  </a:cubicBezTo>
                  <a:cubicBezTo>
                    <a:pt x="30" y="95"/>
                    <a:pt x="29" y="94"/>
                    <a:pt x="29" y="93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31" y="93"/>
                    <a:pt x="37" y="97"/>
                    <a:pt x="38" y="97"/>
                  </a:cubicBezTo>
                  <a:cubicBezTo>
                    <a:pt x="38" y="98"/>
                    <a:pt x="35" y="100"/>
                    <a:pt x="36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7" y="100"/>
                    <a:pt x="37" y="100"/>
                    <a:pt x="38" y="99"/>
                  </a:cubicBezTo>
                  <a:cubicBezTo>
                    <a:pt x="39" y="99"/>
                    <a:pt x="39" y="99"/>
                    <a:pt x="40" y="99"/>
                  </a:cubicBezTo>
                  <a:cubicBezTo>
                    <a:pt x="40" y="99"/>
                    <a:pt x="40" y="99"/>
                    <a:pt x="40" y="99"/>
                  </a:cubicBezTo>
                  <a:cubicBezTo>
                    <a:pt x="44" y="101"/>
                    <a:pt x="44" y="101"/>
                    <a:pt x="44" y="101"/>
                  </a:cubicBezTo>
                  <a:cubicBezTo>
                    <a:pt x="45" y="102"/>
                    <a:pt x="46" y="107"/>
                    <a:pt x="46" y="107"/>
                  </a:cubicBezTo>
                  <a:cubicBezTo>
                    <a:pt x="46" y="107"/>
                    <a:pt x="46" y="107"/>
                    <a:pt x="47" y="107"/>
                  </a:cubicBezTo>
                  <a:cubicBezTo>
                    <a:pt x="47" y="107"/>
                    <a:pt x="48" y="107"/>
                    <a:pt x="48" y="106"/>
                  </a:cubicBezTo>
                  <a:cubicBezTo>
                    <a:pt x="49" y="106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2" y="106"/>
                    <a:pt x="53" y="107"/>
                    <a:pt x="52" y="109"/>
                  </a:cubicBezTo>
                  <a:cubicBezTo>
                    <a:pt x="52" y="109"/>
                    <a:pt x="52" y="110"/>
                    <a:pt x="51" y="110"/>
                  </a:cubicBezTo>
                  <a:cubicBezTo>
                    <a:pt x="51" y="110"/>
                    <a:pt x="50" y="109"/>
                    <a:pt x="50" y="109"/>
                  </a:cubicBezTo>
                  <a:cubicBezTo>
                    <a:pt x="48" y="109"/>
                    <a:pt x="47" y="108"/>
                    <a:pt x="46" y="108"/>
                  </a:cubicBezTo>
                  <a:cubicBezTo>
                    <a:pt x="45" y="108"/>
                    <a:pt x="44" y="108"/>
                    <a:pt x="43" y="109"/>
                  </a:cubicBezTo>
                  <a:cubicBezTo>
                    <a:pt x="42" y="112"/>
                    <a:pt x="46" y="111"/>
                    <a:pt x="44" y="114"/>
                  </a:cubicBezTo>
                  <a:cubicBezTo>
                    <a:pt x="43" y="115"/>
                    <a:pt x="32" y="116"/>
                    <a:pt x="38" y="120"/>
                  </a:cubicBezTo>
                  <a:cubicBezTo>
                    <a:pt x="38" y="120"/>
                    <a:pt x="39" y="120"/>
                    <a:pt x="39" y="120"/>
                  </a:cubicBezTo>
                  <a:cubicBezTo>
                    <a:pt x="40" y="120"/>
                    <a:pt x="41" y="119"/>
                    <a:pt x="43" y="118"/>
                  </a:cubicBezTo>
                  <a:cubicBezTo>
                    <a:pt x="44" y="118"/>
                    <a:pt x="45" y="117"/>
                    <a:pt x="46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9" y="117"/>
                    <a:pt x="51" y="121"/>
                    <a:pt x="53" y="123"/>
                  </a:cubicBezTo>
                  <a:cubicBezTo>
                    <a:pt x="54" y="123"/>
                    <a:pt x="60" y="125"/>
                    <a:pt x="63" y="125"/>
                  </a:cubicBezTo>
                  <a:cubicBezTo>
                    <a:pt x="63" y="125"/>
                    <a:pt x="64" y="125"/>
                    <a:pt x="64" y="125"/>
                  </a:cubicBezTo>
                  <a:cubicBezTo>
                    <a:pt x="64" y="124"/>
                    <a:pt x="58" y="119"/>
                    <a:pt x="57" y="119"/>
                  </a:cubicBezTo>
                  <a:cubicBezTo>
                    <a:pt x="57" y="119"/>
                    <a:pt x="57" y="119"/>
                    <a:pt x="56" y="119"/>
                  </a:cubicBezTo>
                  <a:cubicBezTo>
                    <a:pt x="57" y="119"/>
                    <a:pt x="57" y="118"/>
                    <a:pt x="58" y="118"/>
                  </a:cubicBezTo>
                  <a:cubicBezTo>
                    <a:pt x="59" y="118"/>
                    <a:pt x="60" y="119"/>
                    <a:pt x="61" y="119"/>
                  </a:cubicBezTo>
                  <a:cubicBezTo>
                    <a:pt x="62" y="120"/>
                    <a:pt x="63" y="120"/>
                    <a:pt x="64" y="120"/>
                  </a:cubicBezTo>
                  <a:cubicBezTo>
                    <a:pt x="65" y="120"/>
                    <a:pt x="66" y="119"/>
                    <a:pt x="65" y="117"/>
                  </a:cubicBezTo>
                  <a:cubicBezTo>
                    <a:pt x="64" y="112"/>
                    <a:pt x="58" y="114"/>
                    <a:pt x="57" y="110"/>
                  </a:cubicBezTo>
                  <a:cubicBezTo>
                    <a:pt x="57" y="107"/>
                    <a:pt x="57" y="106"/>
                    <a:pt x="58" y="106"/>
                  </a:cubicBezTo>
                  <a:cubicBezTo>
                    <a:pt x="59" y="106"/>
                    <a:pt x="63" y="110"/>
                    <a:pt x="64" y="110"/>
                  </a:cubicBezTo>
                  <a:cubicBezTo>
                    <a:pt x="64" y="110"/>
                    <a:pt x="64" y="110"/>
                    <a:pt x="65" y="110"/>
                  </a:cubicBezTo>
                  <a:cubicBezTo>
                    <a:pt x="66" y="110"/>
                    <a:pt x="67" y="110"/>
                    <a:pt x="68" y="108"/>
                  </a:cubicBezTo>
                  <a:cubicBezTo>
                    <a:pt x="68" y="108"/>
                    <a:pt x="70" y="103"/>
                    <a:pt x="70" y="103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9" y="102"/>
                    <a:pt x="66" y="101"/>
                    <a:pt x="65" y="101"/>
                  </a:cubicBezTo>
                  <a:cubicBezTo>
                    <a:pt x="63" y="100"/>
                    <a:pt x="62" y="99"/>
                    <a:pt x="60" y="99"/>
                  </a:cubicBezTo>
                  <a:cubicBezTo>
                    <a:pt x="59" y="99"/>
                    <a:pt x="56" y="99"/>
                    <a:pt x="55" y="98"/>
                  </a:cubicBezTo>
                  <a:cubicBezTo>
                    <a:pt x="52" y="94"/>
                    <a:pt x="56" y="96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4" y="94"/>
                    <a:pt x="54" y="94"/>
                    <a:pt x="54" y="93"/>
                  </a:cubicBezTo>
                  <a:cubicBezTo>
                    <a:pt x="53" y="92"/>
                    <a:pt x="56" y="92"/>
                    <a:pt x="54" y="91"/>
                  </a:cubicBezTo>
                  <a:cubicBezTo>
                    <a:pt x="54" y="91"/>
                    <a:pt x="54" y="90"/>
                    <a:pt x="53" y="90"/>
                  </a:cubicBezTo>
                  <a:cubicBezTo>
                    <a:pt x="53" y="90"/>
                    <a:pt x="53" y="91"/>
                    <a:pt x="52" y="91"/>
                  </a:cubicBezTo>
                  <a:cubicBezTo>
                    <a:pt x="52" y="91"/>
                    <a:pt x="52" y="91"/>
                    <a:pt x="52" y="91"/>
                  </a:cubicBezTo>
                  <a:cubicBezTo>
                    <a:pt x="51" y="91"/>
                    <a:pt x="52" y="89"/>
                    <a:pt x="51" y="88"/>
                  </a:cubicBezTo>
                  <a:cubicBezTo>
                    <a:pt x="51" y="88"/>
                    <a:pt x="49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8"/>
                    <a:pt x="45" y="88"/>
                    <a:pt x="44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3" y="88"/>
                    <a:pt x="43" y="88"/>
                    <a:pt x="43" y="88"/>
                  </a:cubicBezTo>
                  <a:cubicBezTo>
                    <a:pt x="45" y="88"/>
                    <a:pt x="45" y="86"/>
                    <a:pt x="44" y="85"/>
                  </a:cubicBezTo>
                  <a:cubicBezTo>
                    <a:pt x="44" y="85"/>
                    <a:pt x="44" y="85"/>
                    <a:pt x="43" y="85"/>
                  </a:cubicBezTo>
                  <a:cubicBezTo>
                    <a:pt x="43" y="85"/>
                    <a:pt x="43" y="85"/>
                    <a:pt x="42" y="86"/>
                  </a:cubicBezTo>
                  <a:cubicBezTo>
                    <a:pt x="42" y="86"/>
                    <a:pt x="42" y="86"/>
                    <a:pt x="42" y="86"/>
                  </a:cubicBezTo>
                  <a:cubicBezTo>
                    <a:pt x="42" y="86"/>
                    <a:pt x="42" y="86"/>
                    <a:pt x="42" y="86"/>
                  </a:cubicBezTo>
                  <a:cubicBezTo>
                    <a:pt x="40" y="86"/>
                    <a:pt x="38" y="85"/>
                    <a:pt x="37" y="84"/>
                  </a:cubicBezTo>
                  <a:cubicBezTo>
                    <a:pt x="36" y="83"/>
                    <a:pt x="35" y="82"/>
                    <a:pt x="34" y="82"/>
                  </a:cubicBezTo>
                  <a:cubicBezTo>
                    <a:pt x="33" y="82"/>
                    <a:pt x="33" y="82"/>
                    <a:pt x="32" y="82"/>
                  </a:cubicBezTo>
                  <a:cubicBezTo>
                    <a:pt x="32" y="82"/>
                    <a:pt x="31" y="82"/>
                    <a:pt x="31" y="82"/>
                  </a:cubicBezTo>
                  <a:cubicBezTo>
                    <a:pt x="30" y="83"/>
                    <a:pt x="30" y="85"/>
                    <a:pt x="29" y="85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9" y="85"/>
                    <a:pt x="28" y="85"/>
                    <a:pt x="28" y="85"/>
                  </a:cubicBezTo>
                  <a:cubicBezTo>
                    <a:pt x="28" y="84"/>
                    <a:pt x="28" y="84"/>
                    <a:pt x="27" y="8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6" y="84"/>
                    <a:pt x="26" y="86"/>
                    <a:pt x="25" y="86"/>
                  </a:cubicBezTo>
                  <a:cubicBezTo>
                    <a:pt x="25" y="86"/>
                    <a:pt x="23" y="81"/>
                    <a:pt x="22" y="80"/>
                  </a:cubicBezTo>
                  <a:cubicBezTo>
                    <a:pt x="21" y="79"/>
                    <a:pt x="21" y="79"/>
                    <a:pt x="20" y="79"/>
                  </a:cubicBezTo>
                  <a:moveTo>
                    <a:pt x="23" y="78"/>
                  </a:moveTo>
                  <a:cubicBezTo>
                    <a:pt x="23" y="79"/>
                    <a:pt x="23" y="79"/>
                    <a:pt x="23" y="79"/>
                  </a:cubicBezTo>
                  <a:cubicBezTo>
                    <a:pt x="23" y="79"/>
                    <a:pt x="23" y="79"/>
                    <a:pt x="23" y="78"/>
                  </a:cubicBezTo>
                  <a:moveTo>
                    <a:pt x="26" y="77"/>
                  </a:moveTo>
                  <a:cubicBezTo>
                    <a:pt x="24" y="77"/>
                    <a:pt x="23" y="78"/>
                    <a:pt x="23" y="78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23" y="80"/>
                    <a:pt x="26" y="82"/>
                    <a:pt x="27" y="83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8" y="83"/>
                    <a:pt x="33" y="80"/>
                    <a:pt x="33" y="80"/>
                  </a:cubicBezTo>
                  <a:cubicBezTo>
                    <a:pt x="32" y="78"/>
                    <a:pt x="29" y="77"/>
                    <a:pt x="26" y="77"/>
                  </a:cubicBezTo>
                  <a:moveTo>
                    <a:pt x="148" y="74"/>
                  </a:moveTo>
                  <a:cubicBezTo>
                    <a:pt x="148" y="74"/>
                    <a:pt x="148" y="74"/>
                    <a:pt x="148" y="74"/>
                  </a:cubicBezTo>
                  <a:cubicBezTo>
                    <a:pt x="148" y="74"/>
                    <a:pt x="148" y="74"/>
                    <a:pt x="148" y="74"/>
                  </a:cubicBezTo>
                  <a:moveTo>
                    <a:pt x="149" y="71"/>
                  </a:moveTo>
                  <a:cubicBezTo>
                    <a:pt x="149" y="71"/>
                    <a:pt x="149" y="71"/>
                    <a:pt x="149" y="71"/>
                  </a:cubicBezTo>
                  <a:cubicBezTo>
                    <a:pt x="149" y="71"/>
                    <a:pt x="149" y="71"/>
                    <a:pt x="149" y="71"/>
                  </a:cubicBezTo>
                  <a:moveTo>
                    <a:pt x="20" y="68"/>
                  </a:moveTo>
                  <a:cubicBezTo>
                    <a:pt x="18" y="68"/>
                    <a:pt x="15" y="69"/>
                    <a:pt x="14" y="69"/>
                  </a:cubicBezTo>
                  <a:cubicBezTo>
                    <a:pt x="13" y="70"/>
                    <a:pt x="10" y="71"/>
                    <a:pt x="8" y="72"/>
                  </a:cubicBezTo>
                  <a:cubicBezTo>
                    <a:pt x="8" y="72"/>
                    <a:pt x="8" y="72"/>
                    <a:pt x="8" y="72"/>
                  </a:cubicBezTo>
                  <a:cubicBezTo>
                    <a:pt x="8" y="72"/>
                    <a:pt x="8" y="72"/>
                    <a:pt x="8" y="72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9" y="76"/>
                    <a:pt x="9" y="77"/>
                    <a:pt x="10" y="77"/>
                  </a:cubicBezTo>
                  <a:cubicBezTo>
                    <a:pt x="10" y="77"/>
                    <a:pt x="10" y="77"/>
                    <a:pt x="10" y="76"/>
                  </a:cubicBezTo>
                  <a:cubicBezTo>
                    <a:pt x="13" y="76"/>
                    <a:pt x="15" y="74"/>
                    <a:pt x="17" y="74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8" y="74"/>
                    <a:pt x="19" y="74"/>
                    <a:pt x="19" y="74"/>
                  </a:cubicBezTo>
                  <a:cubicBezTo>
                    <a:pt x="20" y="74"/>
                    <a:pt x="20" y="74"/>
                    <a:pt x="21" y="74"/>
                  </a:cubicBezTo>
                  <a:cubicBezTo>
                    <a:pt x="22" y="74"/>
                    <a:pt x="23" y="74"/>
                    <a:pt x="23" y="73"/>
                  </a:cubicBezTo>
                  <a:cubicBezTo>
                    <a:pt x="25" y="69"/>
                    <a:pt x="23" y="68"/>
                    <a:pt x="20" y="68"/>
                  </a:cubicBezTo>
                  <a:moveTo>
                    <a:pt x="47" y="53"/>
                  </a:move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moveTo>
                    <a:pt x="3" y="47"/>
                  </a:move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9"/>
                    <a:pt x="7" y="49"/>
                    <a:pt x="7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5" y="49"/>
                    <a:pt x="5" y="49"/>
                    <a:pt x="4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3" y="49"/>
                    <a:pt x="4" y="48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moveTo>
                    <a:pt x="29" y="45"/>
                  </a:moveTo>
                  <a:cubicBezTo>
                    <a:pt x="29" y="45"/>
                    <a:pt x="29" y="45"/>
                    <a:pt x="29" y="45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9" y="45"/>
                    <a:pt x="29" y="45"/>
                    <a:pt x="29" y="45"/>
                  </a:cubicBezTo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2" y="43"/>
                    <a:pt x="12" y="43"/>
                    <a:pt x="12" y="43"/>
                  </a:cubicBezTo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2" y="43"/>
                    <a:pt x="12" y="43"/>
                    <a:pt x="12" y="43"/>
                  </a:cubicBezTo>
                  <a:moveTo>
                    <a:pt x="41" y="20"/>
                  </a:moveTo>
                  <a:cubicBezTo>
                    <a:pt x="39" y="20"/>
                    <a:pt x="37" y="20"/>
                    <a:pt x="35" y="20"/>
                  </a:cubicBezTo>
                  <a:cubicBezTo>
                    <a:pt x="34" y="20"/>
                    <a:pt x="31" y="21"/>
                    <a:pt x="31" y="21"/>
                  </a:cubicBezTo>
                  <a:cubicBezTo>
                    <a:pt x="30" y="21"/>
                    <a:pt x="28" y="23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4"/>
                    <a:pt x="28" y="24"/>
                    <a:pt x="27" y="24"/>
                  </a:cubicBezTo>
                  <a:cubicBezTo>
                    <a:pt x="27" y="24"/>
                    <a:pt x="26" y="23"/>
                    <a:pt x="26" y="23"/>
                  </a:cubicBezTo>
                  <a:cubicBezTo>
                    <a:pt x="25" y="23"/>
                    <a:pt x="24" y="23"/>
                    <a:pt x="24" y="23"/>
                  </a:cubicBezTo>
                  <a:cubicBezTo>
                    <a:pt x="23" y="23"/>
                    <a:pt x="22" y="23"/>
                    <a:pt x="22" y="24"/>
                  </a:cubicBezTo>
                  <a:cubicBezTo>
                    <a:pt x="20" y="24"/>
                    <a:pt x="19" y="24"/>
                    <a:pt x="16" y="25"/>
                  </a:cubicBezTo>
                  <a:cubicBezTo>
                    <a:pt x="11" y="26"/>
                    <a:pt x="16" y="25"/>
                    <a:pt x="15" y="26"/>
                  </a:cubicBezTo>
                  <a:cubicBezTo>
                    <a:pt x="14" y="26"/>
                    <a:pt x="13" y="27"/>
                    <a:pt x="13" y="27"/>
                  </a:cubicBezTo>
                  <a:cubicBezTo>
                    <a:pt x="13" y="27"/>
                    <a:pt x="13" y="28"/>
                    <a:pt x="13" y="28"/>
                  </a:cubicBezTo>
                  <a:cubicBezTo>
                    <a:pt x="11" y="30"/>
                    <a:pt x="9" y="30"/>
                    <a:pt x="7" y="31"/>
                  </a:cubicBezTo>
                  <a:cubicBezTo>
                    <a:pt x="7" y="31"/>
                    <a:pt x="6" y="31"/>
                    <a:pt x="6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4" y="31"/>
                  </a:cubicBezTo>
                  <a:cubicBezTo>
                    <a:pt x="3" y="31"/>
                    <a:pt x="3" y="31"/>
                    <a:pt x="2" y="32"/>
                  </a:cubicBezTo>
                  <a:cubicBezTo>
                    <a:pt x="1" y="33"/>
                    <a:pt x="3" y="34"/>
                    <a:pt x="1" y="34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5"/>
                    <a:pt x="1" y="35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3" y="41"/>
                    <a:pt x="3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5" y="41"/>
                    <a:pt x="3" y="43"/>
                    <a:pt x="6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8" y="43"/>
                    <a:pt x="9" y="42"/>
                    <a:pt x="10" y="42"/>
                  </a:cubicBezTo>
                  <a:cubicBezTo>
                    <a:pt x="11" y="41"/>
                    <a:pt x="13" y="41"/>
                    <a:pt x="14" y="40"/>
                  </a:cubicBezTo>
                  <a:cubicBezTo>
                    <a:pt x="15" y="40"/>
                    <a:pt x="18" y="37"/>
                    <a:pt x="18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9" y="37"/>
                    <a:pt x="18" y="38"/>
                    <a:pt x="16" y="40"/>
                  </a:cubicBezTo>
                  <a:cubicBezTo>
                    <a:pt x="15" y="42"/>
                    <a:pt x="13" y="43"/>
                    <a:pt x="12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4"/>
                    <a:pt x="16" y="45"/>
                    <a:pt x="16" y="46"/>
                  </a:cubicBezTo>
                  <a:cubicBezTo>
                    <a:pt x="16" y="46"/>
                    <a:pt x="16" y="46"/>
                    <a:pt x="15" y="46"/>
                  </a:cubicBezTo>
                  <a:cubicBezTo>
                    <a:pt x="15" y="46"/>
                    <a:pt x="13" y="45"/>
                    <a:pt x="11" y="45"/>
                  </a:cubicBezTo>
                  <a:cubicBezTo>
                    <a:pt x="10" y="44"/>
                    <a:pt x="8" y="43"/>
                    <a:pt x="6" y="43"/>
                  </a:cubicBezTo>
                  <a:cubicBezTo>
                    <a:pt x="5" y="43"/>
                    <a:pt x="4" y="44"/>
                    <a:pt x="4" y="46"/>
                  </a:cubicBezTo>
                  <a:cubicBezTo>
                    <a:pt x="4" y="49"/>
                    <a:pt x="7" y="48"/>
                    <a:pt x="8" y="49"/>
                  </a:cubicBezTo>
                  <a:cubicBezTo>
                    <a:pt x="9" y="49"/>
                    <a:pt x="13" y="52"/>
                    <a:pt x="14" y="53"/>
                  </a:cubicBezTo>
                  <a:cubicBezTo>
                    <a:pt x="14" y="53"/>
                    <a:pt x="14" y="53"/>
                    <a:pt x="13" y="53"/>
                  </a:cubicBezTo>
                  <a:cubicBezTo>
                    <a:pt x="11" y="53"/>
                    <a:pt x="6" y="53"/>
                    <a:pt x="5" y="54"/>
                  </a:cubicBezTo>
                  <a:cubicBezTo>
                    <a:pt x="5" y="54"/>
                    <a:pt x="5" y="55"/>
                    <a:pt x="4" y="55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6" y="57"/>
                    <a:pt x="9" y="55"/>
                    <a:pt x="10" y="55"/>
                  </a:cubicBezTo>
                  <a:cubicBezTo>
                    <a:pt x="9" y="55"/>
                    <a:pt x="9" y="58"/>
                    <a:pt x="9" y="59"/>
                  </a:cubicBezTo>
                  <a:cubicBezTo>
                    <a:pt x="10" y="60"/>
                    <a:pt x="14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1"/>
                    <a:pt x="9" y="60"/>
                    <a:pt x="8" y="60"/>
                  </a:cubicBezTo>
                  <a:cubicBezTo>
                    <a:pt x="7" y="59"/>
                    <a:pt x="6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6" y="62"/>
                    <a:pt x="6" y="62"/>
                    <a:pt x="6" y="62"/>
                  </a:cubicBezTo>
                  <a:cubicBezTo>
                    <a:pt x="6" y="62"/>
                    <a:pt x="6" y="62"/>
                    <a:pt x="6" y="62"/>
                  </a:cubicBezTo>
                  <a:cubicBezTo>
                    <a:pt x="6" y="62"/>
                    <a:pt x="6" y="62"/>
                    <a:pt x="6" y="62"/>
                  </a:cubicBezTo>
                  <a:cubicBezTo>
                    <a:pt x="6" y="62"/>
                    <a:pt x="7" y="62"/>
                    <a:pt x="6" y="63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10" y="66"/>
                    <a:pt x="12" y="65"/>
                    <a:pt x="16" y="64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7" y="64"/>
                    <a:pt x="18" y="65"/>
                    <a:pt x="18" y="65"/>
                  </a:cubicBezTo>
                  <a:cubicBezTo>
                    <a:pt x="19" y="65"/>
                    <a:pt x="20" y="65"/>
                    <a:pt x="20" y="65"/>
                  </a:cubicBezTo>
                  <a:cubicBezTo>
                    <a:pt x="20" y="65"/>
                    <a:pt x="21" y="65"/>
                    <a:pt x="21" y="65"/>
                  </a:cubicBezTo>
                  <a:cubicBezTo>
                    <a:pt x="21" y="65"/>
                    <a:pt x="26" y="63"/>
                    <a:pt x="26" y="62"/>
                  </a:cubicBezTo>
                  <a:cubicBezTo>
                    <a:pt x="26" y="60"/>
                    <a:pt x="24" y="60"/>
                    <a:pt x="22" y="60"/>
                  </a:cubicBezTo>
                  <a:cubicBezTo>
                    <a:pt x="21" y="60"/>
                    <a:pt x="21" y="60"/>
                    <a:pt x="20" y="60"/>
                  </a:cubicBezTo>
                  <a:cubicBezTo>
                    <a:pt x="19" y="60"/>
                    <a:pt x="18" y="60"/>
                    <a:pt x="18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58"/>
                    <a:pt x="23" y="59"/>
                    <a:pt x="24" y="58"/>
                  </a:cubicBezTo>
                  <a:cubicBezTo>
                    <a:pt x="26" y="56"/>
                    <a:pt x="23" y="56"/>
                    <a:pt x="24" y="55"/>
                  </a:cubicBezTo>
                  <a:cubicBezTo>
                    <a:pt x="25" y="54"/>
                    <a:pt x="26" y="55"/>
                    <a:pt x="27" y="54"/>
                  </a:cubicBezTo>
                  <a:cubicBezTo>
                    <a:pt x="33" y="49"/>
                    <a:pt x="29" y="47"/>
                    <a:pt x="26" y="47"/>
                  </a:cubicBezTo>
                  <a:cubicBezTo>
                    <a:pt x="25" y="47"/>
                    <a:pt x="24" y="47"/>
                    <a:pt x="24" y="47"/>
                  </a:cubicBezTo>
                  <a:cubicBezTo>
                    <a:pt x="25" y="46"/>
                    <a:pt x="28" y="46"/>
                    <a:pt x="29" y="45"/>
                  </a:cubicBezTo>
                  <a:cubicBezTo>
                    <a:pt x="29" y="45"/>
                    <a:pt x="30" y="45"/>
                    <a:pt x="30" y="44"/>
                  </a:cubicBezTo>
                  <a:cubicBezTo>
                    <a:pt x="31" y="44"/>
                    <a:pt x="32" y="43"/>
                    <a:pt x="31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3" y="42"/>
                    <a:pt x="35" y="41"/>
                    <a:pt x="36" y="40"/>
                  </a:cubicBezTo>
                  <a:cubicBezTo>
                    <a:pt x="38" y="39"/>
                    <a:pt x="49" y="30"/>
                    <a:pt x="48" y="29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7" y="28"/>
                    <a:pt x="46" y="29"/>
                    <a:pt x="45" y="29"/>
                  </a:cubicBezTo>
                  <a:cubicBezTo>
                    <a:pt x="44" y="29"/>
                    <a:pt x="44" y="29"/>
                    <a:pt x="43" y="29"/>
                  </a:cubicBezTo>
                  <a:cubicBezTo>
                    <a:pt x="46" y="28"/>
                    <a:pt x="55" y="23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2" y="21"/>
                    <a:pt x="51" y="21"/>
                  </a:cubicBezTo>
                  <a:cubicBezTo>
                    <a:pt x="50" y="20"/>
                    <a:pt x="49" y="20"/>
                    <a:pt x="49" y="20"/>
                  </a:cubicBezTo>
                  <a:cubicBezTo>
                    <a:pt x="49" y="20"/>
                    <a:pt x="49" y="20"/>
                    <a:pt x="49" y="20"/>
                  </a:cubicBezTo>
                  <a:cubicBezTo>
                    <a:pt x="49" y="20"/>
                    <a:pt x="49" y="20"/>
                    <a:pt x="49" y="20"/>
                  </a:cubicBezTo>
                  <a:cubicBezTo>
                    <a:pt x="48" y="20"/>
                    <a:pt x="46" y="20"/>
                    <a:pt x="45" y="21"/>
                  </a:cubicBezTo>
                  <a:cubicBezTo>
                    <a:pt x="44" y="21"/>
                    <a:pt x="42" y="22"/>
                    <a:pt x="42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2" y="20"/>
                    <a:pt x="41" y="20"/>
                  </a:cubicBezTo>
                  <a:moveTo>
                    <a:pt x="45" y="53"/>
                  </a:moveTo>
                  <a:cubicBezTo>
                    <a:pt x="46" y="53"/>
                    <a:pt x="47" y="52"/>
                    <a:pt x="48" y="52"/>
                  </a:cubicBezTo>
                  <a:cubicBezTo>
                    <a:pt x="48" y="52"/>
                    <a:pt x="49" y="52"/>
                    <a:pt x="49" y="53"/>
                  </a:cubicBezTo>
                  <a:cubicBezTo>
                    <a:pt x="48" y="53"/>
                    <a:pt x="48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6" y="53"/>
                    <a:pt x="46" y="53"/>
                    <a:pt x="45" y="53"/>
                  </a:cubicBezTo>
                  <a:moveTo>
                    <a:pt x="144" y="19"/>
                  </a:moveTo>
                  <a:cubicBezTo>
                    <a:pt x="144" y="19"/>
                    <a:pt x="144" y="19"/>
                    <a:pt x="144" y="19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4" y="19"/>
                    <a:pt x="144" y="19"/>
                    <a:pt x="144" y="19"/>
                  </a:cubicBezTo>
                  <a:moveTo>
                    <a:pt x="144" y="19"/>
                  </a:moveTo>
                  <a:cubicBezTo>
                    <a:pt x="144" y="19"/>
                    <a:pt x="144" y="19"/>
                    <a:pt x="144" y="19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4" y="19"/>
                    <a:pt x="144" y="19"/>
                    <a:pt x="144" y="19"/>
                  </a:cubicBezTo>
                  <a:moveTo>
                    <a:pt x="144" y="19"/>
                  </a:moveTo>
                  <a:cubicBezTo>
                    <a:pt x="144" y="19"/>
                    <a:pt x="144" y="19"/>
                    <a:pt x="144" y="19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4" y="19"/>
                    <a:pt x="144" y="19"/>
                    <a:pt x="144" y="19"/>
                  </a:cubicBezTo>
                  <a:moveTo>
                    <a:pt x="121" y="0"/>
                  </a:moveTo>
                  <a:cubicBezTo>
                    <a:pt x="118" y="0"/>
                    <a:pt x="113" y="1"/>
                    <a:pt x="110" y="2"/>
                  </a:cubicBezTo>
                  <a:cubicBezTo>
                    <a:pt x="107" y="3"/>
                    <a:pt x="104" y="3"/>
                    <a:pt x="101" y="5"/>
                  </a:cubicBezTo>
                  <a:cubicBezTo>
                    <a:pt x="101" y="5"/>
                    <a:pt x="100" y="7"/>
                    <a:pt x="101" y="7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8" y="7"/>
                    <a:pt x="98" y="7"/>
                  </a:cubicBezTo>
                  <a:cubicBezTo>
                    <a:pt x="97" y="7"/>
                    <a:pt x="96" y="7"/>
                    <a:pt x="96" y="7"/>
                  </a:cubicBezTo>
                  <a:cubicBezTo>
                    <a:pt x="96" y="7"/>
                    <a:pt x="96" y="7"/>
                    <a:pt x="95" y="7"/>
                  </a:cubicBezTo>
                  <a:cubicBezTo>
                    <a:pt x="93" y="7"/>
                    <a:pt x="90" y="8"/>
                    <a:pt x="88" y="9"/>
                  </a:cubicBezTo>
                  <a:cubicBezTo>
                    <a:pt x="86" y="10"/>
                    <a:pt x="81" y="10"/>
                    <a:pt x="85" y="13"/>
                  </a:cubicBezTo>
                  <a:cubicBezTo>
                    <a:pt x="83" y="14"/>
                    <a:pt x="81" y="16"/>
                    <a:pt x="86" y="17"/>
                  </a:cubicBezTo>
                  <a:cubicBezTo>
                    <a:pt x="84" y="17"/>
                    <a:pt x="80" y="15"/>
                    <a:pt x="78" y="15"/>
                  </a:cubicBezTo>
                  <a:cubicBezTo>
                    <a:pt x="77" y="15"/>
                    <a:pt x="77" y="15"/>
                    <a:pt x="76" y="15"/>
                  </a:cubicBezTo>
                  <a:cubicBezTo>
                    <a:pt x="74" y="17"/>
                    <a:pt x="77" y="18"/>
                    <a:pt x="78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7" y="19"/>
                    <a:pt x="76" y="19"/>
                    <a:pt x="75" y="18"/>
                  </a:cubicBezTo>
                  <a:cubicBezTo>
                    <a:pt x="74" y="18"/>
                    <a:pt x="73" y="18"/>
                    <a:pt x="73" y="18"/>
                  </a:cubicBezTo>
                  <a:cubicBezTo>
                    <a:pt x="73" y="18"/>
                    <a:pt x="72" y="18"/>
                    <a:pt x="72" y="18"/>
                  </a:cubicBezTo>
                  <a:cubicBezTo>
                    <a:pt x="69" y="18"/>
                    <a:pt x="73" y="20"/>
                    <a:pt x="71" y="23"/>
                  </a:cubicBezTo>
                  <a:cubicBezTo>
                    <a:pt x="71" y="19"/>
                    <a:pt x="70" y="18"/>
                    <a:pt x="68" y="18"/>
                  </a:cubicBezTo>
                  <a:cubicBezTo>
                    <a:pt x="66" y="18"/>
                    <a:pt x="64" y="20"/>
                    <a:pt x="63" y="20"/>
                  </a:cubicBezTo>
                  <a:cubicBezTo>
                    <a:pt x="62" y="21"/>
                    <a:pt x="57" y="22"/>
                    <a:pt x="60" y="24"/>
                  </a:cubicBezTo>
                  <a:cubicBezTo>
                    <a:pt x="59" y="23"/>
                    <a:pt x="58" y="23"/>
                    <a:pt x="57" y="23"/>
                  </a:cubicBezTo>
                  <a:cubicBezTo>
                    <a:pt x="57" y="23"/>
                    <a:pt x="56" y="23"/>
                    <a:pt x="55" y="24"/>
                  </a:cubicBezTo>
                  <a:cubicBezTo>
                    <a:pt x="53" y="27"/>
                    <a:pt x="57" y="27"/>
                    <a:pt x="56" y="29"/>
                  </a:cubicBezTo>
                  <a:cubicBezTo>
                    <a:pt x="52" y="30"/>
                    <a:pt x="44" y="30"/>
                    <a:pt x="44" y="36"/>
                  </a:cubicBezTo>
                  <a:cubicBezTo>
                    <a:pt x="43" y="38"/>
                    <a:pt x="44" y="38"/>
                    <a:pt x="45" y="38"/>
                  </a:cubicBezTo>
                  <a:cubicBezTo>
                    <a:pt x="45" y="38"/>
                    <a:pt x="46" y="38"/>
                    <a:pt x="46" y="38"/>
                  </a:cubicBezTo>
                  <a:cubicBezTo>
                    <a:pt x="47" y="38"/>
                    <a:pt x="47" y="38"/>
                    <a:pt x="48" y="38"/>
                  </a:cubicBezTo>
                  <a:cubicBezTo>
                    <a:pt x="48" y="38"/>
                    <a:pt x="49" y="38"/>
                    <a:pt x="49" y="39"/>
                  </a:cubicBezTo>
                  <a:cubicBezTo>
                    <a:pt x="50" y="43"/>
                    <a:pt x="39" y="46"/>
                    <a:pt x="37" y="48"/>
                  </a:cubicBezTo>
                  <a:cubicBezTo>
                    <a:pt x="32" y="52"/>
                    <a:pt x="38" y="54"/>
                    <a:pt x="42" y="54"/>
                  </a:cubicBezTo>
                  <a:cubicBezTo>
                    <a:pt x="43" y="54"/>
                    <a:pt x="44" y="54"/>
                    <a:pt x="44" y="54"/>
                  </a:cubicBezTo>
                  <a:cubicBezTo>
                    <a:pt x="40" y="56"/>
                    <a:pt x="36" y="57"/>
                    <a:pt x="43" y="58"/>
                  </a:cubicBezTo>
                  <a:cubicBezTo>
                    <a:pt x="43" y="61"/>
                    <a:pt x="45" y="61"/>
                    <a:pt x="47" y="61"/>
                  </a:cubicBezTo>
                  <a:cubicBezTo>
                    <a:pt x="49" y="61"/>
                    <a:pt x="52" y="61"/>
                    <a:pt x="52" y="60"/>
                  </a:cubicBezTo>
                  <a:cubicBezTo>
                    <a:pt x="55" y="59"/>
                    <a:pt x="58" y="58"/>
                    <a:pt x="61" y="58"/>
                  </a:cubicBezTo>
                  <a:cubicBezTo>
                    <a:pt x="63" y="58"/>
                    <a:pt x="65" y="58"/>
                    <a:pt x="67" y="60"/>
                  </a:cubicBezTo>
                  <a:cubicBezTo>
                    <a:pt x="68" y="60"/>
                    <a:pt x="68" y="62"/>
                    <a:pt x="69" y="63"/>
                  </a:cubicBezTo>
                  <a:cubicBezTo>
                    <a:pt x="71" y="64"/>
                    <a:pt x="72" y="65"/>
                    <a:pt x="73" y="66"/>
                  </a:cubicBezTo>
                  <a:cubicBezTo>
                    <a:pt x="74" y="67"/>
                    <a:pt x="76" y="70"/>
                    <a:pt x="77" y="72"/>
                  </a:cubicBezTo>
                  <a:cubicBezTo>
                    <a:pt x="77" y="74"/>
                    <a:pt x="76" y="74"/>
                    <a:pt x="77" y="76"/>
                  </a:cubicBezTo>
                  <a:cubicBezTo>
                    <a:pt x="78" y="79"/>
                    <a:pt x="78" y="79"/>
                    <a:pt x="79" y="79"/>
                  </a:cubicBezTo>
                  <a:cubicBezTo>
                    <a:pt x="79" y="79"/>
                    <a:pt x="80" y="77"/>
                    <a:pt x="82" y="77"/>
                  </a:cubicBezTo>
                  <a:cubicBezTo>
                    <a:pt x="82" y="81"/>
                    <a:pt x="86" y="79"/>
                    <a:pt x="87" y="81"/>
                  </a:cubicBezTo>
                  <a:cubicBezTo>
                    <a:pt x="87" y="81"/>
                    <a:pt x="86" y="81"/>
                    <a:pt x="85" y="81"/>
                  </a:cubicBezTo>
                  <a:cubicBezTo>
                    <a:pt x="82" y="81"/>
                    <a:pt x="79" y="82"/>
                    <a:pt x="82" y="83"/>
                  </a:cubicBezTo>
                  <a:cubicBezTo>
                    <a:pt x="78" y="84"/>
                    <a:pt x="81" y="88"/>
                    <a:pt x="83" y="89"/>
                  </a:cubicBezTo>
                  <a:cubicBezTo>
                    <a:pt x="83" y="89"/>
                    <a:pt x="84" y="89"/>
                    <a:pt x="85" y="89"/>
                  </a:cubicBezTo>
                  <a:cubicBezTo>
                    <a:pt x="86" y="89"/>
                    <a:pt x="87" y="89"/>
                    <a:pt x="87" y="88"/>
                  </a:cubicBezTo>
                  <a:cubicBezTo>
                    <a:pt x="88" y="85"/>
                    <a:pt x="86" y="86"/>
                    <a:pt x="85" y="85"/>
                  </a:cubicBezTo>
                  <a:cubicBezTo>
                    <a:pt x="89" y="86"/>
                    <a:pt x="89" y="85"/>
                    <a:pt x="89" y="90"/>
                  </a:cubicBezTo>
                  <a:cubicBezTo>
                    <a:pt x="86" y="91"/>
                    <a:pt x="87" y="90"/>
                    <a:pt x="85" y="93"/>
                  </a:cubicBezTo>
                  <a:cubicBezTo>
                    <a:pt x="84" y="96"/>
                    <a:pt x="84" y="98"/>
                    <a:pt x="87" y="99"/>
                  </a:cubicBezTo>
                  <a:cubicBezTo>
                    <a:pt x="84" y="102"/>
                    <a:pt x="87" y="102"/>
                    <a:pt x="88" y="105"/>
                  </a:cubicBezTo>
                  <a:cubicBezTo>
                    <a:pt x="89" y="106"/>
                    <a:pt x="91" y="108"/>
                    <a:pt x="92" y="110"/>
                  </a:cubicBezTo>
                  <a:cubicBezTo>
                    <a:pt x="94" y="113"/>
                    <a:pt x="96" y="116"/>
                    <a:pt x="98" y="118"/>
                  </a:cubicBezTo>
                  <a:cubicBezTo>
                    <a:pt x="100" y="121"/>
                    <a:pt x="102" y="121"/>
                    <a:pt x="104" y="122"/>
                  </a:cubicBezTo>
                  <a:cubicBezTo>
                    <a:pt x="106" y="123"/>
                    <a:pt x="109" y="124"/>
                    <a:pt x="111" y="124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4" y="124"/>
                    <a:pt x="116" y="113"/>
                    <a:pt x="113" y="113"/>
                  </a:cubicBezTo>
                  <a:cubicBezTo>
                    <a:pt x="113" y="112"/>
                    <a:pt x="115" y="111"/>
                    <a:pt x="115" y="110"/>
                  </a:cubicBezTo>
                  <a:cubicBezTo>
                    <a:pt x="116" y="108"/>
                    <a:pt x="115" y="107"/>
                    <a:pt x="115" y="105"/>
                  </a:cubicBezTo>
                  <a:cubicBezTo>
                    <a:pt x="115" y="104"/>
                    <a:pt x="116" y="101"/>
                    <a:pt x="116" y="100"/>
                  </a:cubicBezTo>
                  <a:cubicBezTo>
                    <a:pt x="116" y="99"/>
                    <a:pt x="119" y="99"/>
                    <a:pt x="119" y="97"/>
                  </a:cubicBezTo>
                  <a:cubicBezTo>
                    <a:pt x="119" y="98"/>
                    <a:pt x="120" y="98"/>
                    <a:pt x="120" y="98"/>
                  </a:cubicBezTo>
                  <a:cubicBezTo>
                    <a:pt x="122" y="98"/>
                    <a:pt x="126" y="94"/>
                    <a:pt x="127" y="93"/>
                  </a:cubicBezTo>
                  <a:cubicBezTo>
                    <a:pt x="128" y="91"/>
                    <a:pt x="129" y="86"/>
                    <a:pt x="130" y="85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4" y="84"/>
                    <a:pt x="135" y="83"/>
                    <a:pt x="136" y="83"/>
                  </a:cubicBezTo>
                  <a:cubicBezTo>
                    <a:pt x="141" y="80"/>
                    <a:pt x="144" y="78"/>
                    <a:pt x="148" y="74"/>
                  </a:cubicBezTo>
                  <a:cubicBezTo>
                    <a:pt x="148" y="74"/>
                    <a:pt x="148" y="74"/>
                    <a:pt x="148" y="74"/>
                  </a:cubicBezTo>
                  <a:cubicBezTo>
                    <a:pt x="148" y="74"/>
                    <a:pt x="148" y="74"/>
                    <a:pt x="148" y="74"/>
                  </a:cubicBezTo>
                  <a:cubicBezTo>
                    <a:pt x="148" y="74"/>
                    <a:pt x="148" y="74"/>
                    <a:pt x="148" y="74"/>
                  </a:cubicBezTo>
                  <a:cubicBezTo>
                    <a:pt x="148" y="74"/>
                    <a:pt x="148" y="74"/>
                    <a:pt x="148" y="74"/>
                  </a:cubicBezTo>
                  <a:cubicBezTo>
                    <a:pt x="149" y="73"/>
                    <a:pt x="149" y="72"/>
                    <a:pt x="149" y="71"/>
                  </a:cubicBezTo>
                  <a:cubicBezTo>
                    <a:pt x="149" y="71"/>
                    <a:pt x="141" y="72"/>
                    <a:pt x="140" y="72"/>
                  </a:cubicBezTo>
                  <a:cubicBezTo>
                    <a:pt x="141" y="70"/>
                    <a:pt x="142" y="71"/>
                    <a:pt x="141" y="68"/>
                  </a:cubicBezTo>
                  <a:cubicBezTo>
                    <a:pt x="141" y="68"/>
                    <a:pt x="141" y="68"/>
                    <a:pt x="141" y="68"/>
                  </a:cubicBezTo>
                  <a:cubicBezTo>
                    <a:pt x="142" y="68"/>
                    <a:pt x="143" y="69"/>
                    <a:pt x="144" y="70"/>
                  </a:cubicBezTo>
                  <a:cubicBezTo>
                    <a:pt x="145" y="71"/>
                    <a:pt x="147" y="71"/>
                    <a:pt x="148" y="71"/>
                  </a:cubicBezTo>
                  <a:cubicBezTo>
                    <a:pt x="149" y="71"/>
                    <a:pt x="149" y="70"/>
                    <a:pt x="149" y="68"/>
                  </a:cubicBezTo>
                  <a:cubicBezTo>
                    <a:pt x="149" y="64"/>
                    <a:pt x="145" y="64"/>
                    <a:pt x="143" y="62"/>
                  </a:cubicBezTo>
                  <a:cubicBezTo>
                    <a:pt x="143" y="62"/>
                    <a:pt x="144" y="62"/>
                    <a:pt x="145" y="62"/>
                  </a:cubicBezTo>
                  <a:cubicBezTo>
                    <a:pt x="147" y="62"/>
                    <a:pt x="148" y="61"/>
                    <a:pt x="147" y="59"/>
                  </a:cubicBezTo>
                  <a:cubicBezTo>
                    <a:pt x="147" y="58"/>
                    <a:pt x="146" y="57"/>
                    <a:pt x="145" y="57"/>
                  </a:cubicBezTo>
                  <a:cubicBezTo>
                    <a:pt x="144" y="57"/>
                    <a:pt x="143" y="58"/>
                    <a:pt x="142" y="58"/>
                  </a:cubicBezTo>
                  <a:cubicBezTo>
                    <a:pt x="141" y="59"/>
                    <a:pt x="140" y="59"/>
                    <a:pt x="140" y="59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0" y="58"/>
                    <a:pt x="143" y="58"/>
                    <a:pt x="141" y="56"/>
                  </a:cubicBezTo>
                  <a:cubicBezTo>
                    <a:pt x="142" y="56"/>
                    <a:pt x="142" y="56"/>
                    <a:pt x="143" y="56"/>
                  </a:cubicBezTo>
                  <a:cubicBezTo>
                    <a:pt x="147" y="56"/>
                    <a:pt x="153" y="55"/>
                    <a:pt x="146" y="52"/>
                  </a:cubicBezTo>
                  <a:cubicBezTo>
                    <a:pt x="147" y="52"/>
                    <a:pt x="152" y="52"/>
                    <a:pt x="151" y="49"/>
                  </a:cubicBezTo>
                  <a:cubicBezTo>
                    <a:pt x="151" y="48"/>
                    <a:pt x="146" y="48"/>
                    <a:pt x="146" y="47"/>
                  </a:cubicBezTo>
                  <a:cubicBezTo>
                    <a:pt x="147" y="44"/>
                    <a:pt x="151" y="48"/>
                    <a:pt x="150" y="43"/>
                  </a:cubicBezTo>
                  <a:cubicBezTo>
                    <a:pt x="149" y="39"/>
                    <a:pt x="145" y="40"/>
                    <a:pt x="143" y="39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4" y="39"/>
                    <a:pt x="151" y="36"/>
                    <a:pt x="151" y="36"/>
                  </a:cubicBezTo>
                  <a:cubicBezTo>
                    <a:pt x="150" y="34"/>
                    <a:pt x="150" y="33"/>
                    <a:pt x="149" y="33"/>
                  </a:cubicBezTo>
                  <a:cubicBezTo>
                    <a:pt x="148" y="33"/>
                    <a:pt x="148" y="34"/>
                    <a:pt x="147" y="34"/>
                  </a:cubicBezTo>
                  <a:cubicBezTo>
                    <a:pt x="147" y="34"/>
                    <a:pt x="146" y="34"/>
                    <a:pt x="146" y="34"/>
                  </a:cubicBezTo>
                  <a:cubicBezTo>
                    <a:pt x="145" y="34"/>
                    <a:pt x="145" y="34"/>
                    <a:pt x="145" y="34"/>
                  </a:cubicBezTo>
                  <a:cubicBezTo>
                    <a:pt x="145" y="33"/>
                    <a:pt x="146" y="33"/>
                    <a:pt x="146" y="33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7" y="33"/>
                    <a:pt x="148" y="33"/>
                    <a:pt x="147" y="32"/>
                  </a:cubicBezTo>
                  <a:cubicBezTo>
                    <a:pt x="147" y="31"/>
                    <a:pt x="147" y="30"/>
                    <a:pt x="146" y="30"/>
                  </a:cubicBezTo>
                  <a:cubicBezTo>
                    <a:pt x="144" y="30"/>
                    <a:pt x="142" y="32"/>
                    <a:pt x="142" y="33"/>
                  </a:cubicBezTo>
                  <a:cubicBezTo>
                    <a:pt x="143" y="31"/>
                    <a:pt x="142" y="29"/>
                    <a:pt x="142" y="27"/>
                  </a:cubicBezTo>
                  <a:cubicBezTo>
                    <a:pt x="143" y="27"/>
                    <a:pt x="145" y="24"/>
                    <a:pt x="145" y="24"/>
                  </a:cubicBezTo>
                  <a:cubicBezTo>
                    <a:pt x="145" y="23"/>
                    <a:pt x="145" y="23"/>
                    <a:pt x="145" y="22"/>
                  </a:cubicBezTo>
                  <a:cubicBezTo>
                    <a:pt x="146" y="21"/>
                    <a:pt x="146" y="21"/>
                    <a:pt x="148" y="21"/>
                  </a:cubicBezTo>
                  <a:cubicBezTo>
                    <a:pt x="148" y="20"/>
                    <a:pt x="149" y="19"/>
                    <a:pt x="147" y="18"/>
                  </a:cubicBezTo>
                  <a:cubicBezTo>
                    <a:pt x="148" y="18"/>
                    <a:pt x="153" y="15"/>
                    <a:pt x="149" y="14"/>
                  </a:cubicBezTo>
                  <a:cubicBezTo>
                    <a:pt x="151" y="13"/>
                    <a:pt x="156" y="11"/>
                    <a:pt x="157" y="8"/>
                  </a:cubicBezTo>
                  <a:cubicBezTo>
                    <a:pt x="158" y="6"/>
                    <a:pt x="155" y="5"/>
                    <a:pt x="153" y="5"/>
                  </a:cubicBezTo>
                  <a:cubicBezTo>
                    <a:pt x="152" y="5"/>
                    <a:pt x="150" y="5"/>
                    <a:pt x="150" y="5"/>
                  </a:cubicBezTo>
                  <a:cubicBezTo>
                    <a:pt x="148" y="6"/>
                    <a:pt x="147" y="6"/>
                    <a:pt x="146" y="7"/>
                  </a:cubicBezTo>
                  <a:cubicBezTo>
                    <a:pt x="145" y="8"/>
                    <a:pt x="146" y="9"/>
                    <a:pt x="145" y="9"/>
                  </a:cubicBezTo>
                  <a:cubicBezTo>
                    <a:pt x="145" y="9"/>
                    <a:pt x="145" y="9"/>
                    <a:pt x="145" y="9"/>
                  </a:cubicBezTo>
                  <a:cubicBezTo>
                    <a:pt x="145" y="9"/>
                    <a:pt x="144" y="9"/>
                    <a:pt x="144" y="9"/>
                  </a:cubicBezTo>
                  <a:cubicBezTo>
                    <a:pt x="144" y="9"/>
                    <a:pt x="143" y="9"/>
                    <a:pt x="143" y="9"/>
                  </a:cubicBezTo>
                  <a:cubicBezTo>
                    <a:pt x="143" y="9"/>
                    <a:pt x="143" y="9"/>
                    <a:pt x="143" y="9"/>
                  </a:cubicBezTo>
                  <a:cubicBezTo>
                    <a:pt x="143" y="9"/>
                    <a:pt x="142" y="9"/>
                    <a:pt x="142" y="9"/>
                  </a:cubicBezTo>
                  <a:cubicBezTo>
                    <a:pt x="142" y="9"/>
                    <a:pt x="142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39" y="10"/>
                    <a:pt x="136" y="13"/>
                    <a:pt x="135" y="15"/>
                  </a:cubicBezTo>
                  <a:cubicBezTo>
                    <a:pt x="136" y="12"/>
                    <a:pt x="138" y="7"/>
                    <a:pt x="135" y="7"/>
                  </a:cubicBezTo>
                  <a:cubicBezTo>
                    <a:pt x="134" y="7"/>
                    <a:pt x="134" y="7"/>
                    <a:pt x="133" y="8"/>
                  </a:cubicBezTo>
                  <a:cubicBezTo>
                    <a:pt x="132" y="8"/>
                    <a:pt x="129" y="12"/>
                    <a:pt x="128" y="13"/>
                  </a:cubicBezTo>
                  <a:cubicBezTo>
                    <a:pt x="129" y="12"/>
                    <a:pt x="131" y="9"/>
                    <a:pt x="128" y="9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1" y="9"/>
                    <a:pt x="141" y="4"/>
                    <a:pt x="134" y="2"/>
                  </a:cubicBezTo>
                  <a:cubicBezTo>
                    <a:pt x="134" y="2"/>
                    <a:pt x="133" y="2"/>
                    <a:pt x="133" y="2"/>
                  </a:cubicBezTo>
                  <a:cubicBezTo>
                    <a:pt x="133" y="2"/>
                    <a:pt x="132" y="2"/>
                    <a:pt x="132" y="2"/>
                  </a:cubicBezTo>
                  <a:cubicBezTo>
                    <a:pt x="131" y="2"/>
                    <a:pt x="131" y="3"/>
                    <a:pt x="130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29" y="2"/>
                    <a:pt x="128" y="1"/>
                    <a:pt x="126" y="1"/>
                  </a:cubicBezTo>
                  <a:cubicBezTo>
                    <a:pt x="125" y="0"/>
                    <a:pt x="123" y="0"/>
                    <a:pt x="121" y="0"/>
                  </a:cubicBezTo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64" name="Freeform 561"/>
            <p:cNvSpPr>
              <a:spLocks noEditPoints="1"/>
            </p:cNvSpPr>
            <p:nvPr/>
          </p:nvSpPr>
          <p:spPr bwMode="auto">
            <a:xfrm>
              <a:off x="3084513" y="4084638"/>
              <a:ext cx="241300" cy="125412"/>
            </a:xfrm>
            <a:custGeom>
              <a:avLst/>
              <a:gdLst>
                <a:gd name="T0" fmla="*/ 10 w 81"/>
                <a:gd name="T1" fmla="*/ 36 h 42"/>
                <a:gd name="T2" fmla="*/ 9 w 81"/>
                <a:gd name="T3" fmla="*/ 36 h 42"/>
                <a:gd name="T4" fmla="*/ 2 w 81"/>
                <a:gd name="T5" fmla="*/ 38 h 42"/>
                <a:gd name="T6" fmla="*/ 0 w 81"/>
                <a:gd name="T7" fmla="*/ 40 h 42"/>
                <a:gd name="T8" fmla="*/ 2 w 81"/>
                <a:gd name="T9" fmla="*/ 42 h 42"/>
                <a:gd name="T10" fmla="*/ 2 w 81"/>
                <a:gd name="T11" fmla="*/ 42 h 42"/>
                <a:gd name="T12" fmla="*/ 10 w 81"/>
                <a:gd name="T13" fmla="*/ 40 h 42"/>
                <a:gd name="T14" fmla="*/ 12 w 81"/>
                <a:gd name="T15" fmla="*/ 38 h 42"/>
                <a:gd name="T16" fmla="*/ 10 w 81"/>
                <a:gd name="T17" fmla="*/ 36 h 42"/>
                <a:gd name="T18" fmla="*/ 25 w 81"/>
                <a:gd name="T19" fmla="*/ 32 h 42"/>
                <a:gd name="T20" fmla="*/ 25 w 81"/>
                <a:gd name="T21" fmla="*/ 32 h 42"/>
                <a:gd name="T22" fmla="*/ 17 w 81"/>
                <a:gd name="T23" fmla="*/ 35 h 42"/>
                <a:gd name="T24" fmla="*/ 16 w 81"/>
                <a:gd name="T25" fmla="*/ 37 h 42"/>
                <a:gd name="T26" fmla="*/ 17 w 81"/>
                <a:gd name="T27" fmla="*/ 38 h 42"/>
                <a:gd name="T28" fmla="*/ 18 w 81"/>
                <a:gd name="T29" fmla="*/ 38 h 42"/>
                <a:gd name="T30" fmla="*/ 26 w 81"/>
                <a:gd name="T31" fmla="*/ 36 h 42"/>
                <a:gd name="T32" fmla="*/ 27 w 81"/>
                <a:gd name="T33" fmla="*/ 34 h 42"/>
                <a:gd name="T34" fmla="*/ 25 w 81"/>
                <a:gd name="T35" fmla="*/ 32 h 42"/>
                <a:gd name="T36" fmla="*/ 40 w 81"/>
                <a:gd name="T37" fmla="*/ 27 h 42"/>
                <a:gd name="T38" fmla="*/ 39 w 81"/>
                <a:gd name="T39" fmla="*/ 27 h 42"/>
                <a:gd name="T40" fmla="*/ 32 w 81"/>
                <a:gd name="T41" fmla="*/ 30 h 42"/>
                <a:gd name="T42" fmla="*/ 31 w 81"/>
                <a:gd name="T43" fmla="*/ 32 h 42"/>
                <a:gd name="T44" fmla="*/ 33 w 81"/>
                <a:gd name="T45" fmla="*/ 33 h 42"/>
                <a:gd name="T46" fmla="*/ 33 w 81"/>
                <a:gd name="T47" fmla="*/ 33 h 42"/>
                <a:gd name="T48" fmla="*/ 41 w 81"/>
                <a:gd name="T49" fmla="*/ 30 h 42"/>
                <a:gd name="T50" fmla="*/ 42 w 81"/>
                <a:gd name="T51" fmla="*/ 28 h 42"/>
                <a:gd name="T52" fmla="*/ 40 w 81"/>
                <a:gd name="T53" fmla="*/ 27 h 42"/>
                <a:gd name="T54" fmla="*/ 54 w 81"/>
                <a:gd name="T55" fmla="*/ 19 h 42"/>
                <a:gd name="T56" fmla="*/ 53 w 81"/>
                <a:gd name="T57" fmla="*/ 20 h 42"/>
                <a:gd name="T58" fmla="*/ 53 w 81"/>
                <a:gd name="T59" fmla="*/ 20 h 42"/>
                <a:gd name="T60" fmla="*/ 46 w 81"/>
                <a:gd name="T61" fmla="*/ 23 h 42"/>
                <a:gd name="T62" fmla="*/ 46 w 81"/>
                <a:gd name="T63" fmla="*/ 26 h 42"/>
                <a:gd name="T64" fmla="*/ 47 w 81"/>
                <a:gd name="T65" fmla="*/ 27 h 42"/>
                <a:gd name="T66" fmla="*/ 48 w 81"/>
                <a:gd name="T67" fmla="*/ 27 h 42"/>
                <a:gd name="T68" fmla="*/ 55 w 81"/>
                <a:gd name="T69" fmla="*/ 23 h 42"/>
                <a:gd name="T70" fmla="*/ 56 w 81"/>
                <a:gd name="T71" fmla="*/ 20 h 42"/>
                <a:gd name="T72" fmla="*/ 54 w 81"/>
                <a:gd name="T73" fmla="*/ 19 h 42"/>
                <a:gd name="T74" fmla="*/ 68 w 81"/>
                <a:gd name="T75" fmla="*/ 10 h 42"/>
                <a:gd name="T76" fmla="*/ 66 w 81"/>
                <a:gd name="T77" fmla="*/ 11 h 42"/>
                <a:gd name="T78" fmla="*/ 60 w 81"/>
                <a:gd name="T79" fmla="*/ 15 h 42"/>
                <a:gd name="T80" fmla="*/ 59 w 81"/>
                <a:gd name="T81" fmla="*/ 18 h 42"/>
                <a:gd name="T82" fmla="*/ 61 w 81"/>
                <a:gd name="T83" fmla="*/ 19 h 42"/>
                <a:gd name="T84" fmla="*/ 62 w 81"/>
                <a:gd name="T85" fmla="*/ 19 h 42"/>
                <a:gd name="T86" fmla="*/ 69 w 81"/>
                <a:gd name="T87" fmla="*/ 14 h 42"/>
                <a:gd name="T88" fmla="*/ 69 w 81"/>
                <a:gd name="T89" fmla="*/ 11 h 42"/>
                <a:gd name="T90" fmla="*/ 68 w 81"/>
                <a:gd name="T91" fmla="*/ 10 h 42"/>
                <a:gd name="T92" fmla="*/ 80 w 81"/>
                <a:gd name="T93" fmla="*/ 0 h 42"/>
                <a:gd name="T94" fmla="*/ 78 w 81"/>
                <a:gd name="T95" fmla="*/ 1 h 42"/>
                <a:gd name="T96" fmla="*/ 73 w 81"/>
                <a:gd name="T97" fmla="*/ 6 h 42"/>
                <a:gd name="T98" fmla="*/ 72 w 81"/>
                <a:gd name="T99" fmla="*/ 9 h 42"/>
                <a:gd name="T100" fmla="*/ 74 w 81"/>
                <a:gd name="T101" fmla="*/ 9 h 42"/>
                <a:gd name="T102" fmla="*/ 75 w 81"/>
                <a:gd name="T103" fmla="*/ 9 h 42"/>
                <a:gd name="T104" fmla="*/ 81 w 81"/>
                <a:gd name="T105" fmla="*/ 3 h 42"/>
                <a:gd name="T106" fmla="*/ 81 w 81"/>
                <a:gd name="T107" fmla="*/ 3 h 42"/>
                <a:gd name="T108" fmla="*/ 81 w 81"/>
                <a:gd name="T109" fmla="*/ 0 h 42"/>
                <a:gd name="T110" fmla="*/ 80 w 81"/>
                <a:gd name="T1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1" h="42">
                  <a:moveTo>
                    <a:pt x="10" y="36"/>
                  </a:moveTo>
                  <a:cubicBezTo>
                    <a:pt x="10" y="36"/>
                    <a:pt x="9" y="36"/>
                    <a:pt x="9" y="36"/>
                  </a:cubicBezTo>
                  <a:cubicBezTo>
                    <a:pt x="7" y="37"/>
                    <a:pt x="4" y="37"/>
                    <a:pt x="2" y="38"/>
                  </a:cubicBezTo>
                  <a:cubicBezTo>
                    <a:pt x="0" y="38"/>
                    <a:pt x="0" y="39"/>
                    <a:pt x="0" y="40"/>
                  </a:cubicBezTo>
                  <a:cubicBezTo>
                    <a:pt x="0" y="41"/>
                    <a:pt x="1" y="42"/>
                    <a:pt x="2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5" y="41"/>
                    <a:pt x="8" y="41"/>
                    <a:pt x="10" y="40"/>
                  </a:cubicBezTo>
                  <a:cubicBezTo>
                    <a:pt x="11" y="40"/>
                    <a:pt x="12" y="39"/>
                    <a:pt x="12" y="38"/>
                  </a:cubicBezTo>
                  <a:cubicBezTo>
                    <a:pt x="11" y="37"/>
                    <a:pt x="11" y="36"/>
                    <a:pt x="10" y="36"/>
                  </a:cubicBezTo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2" y="33"/>
                    <a:pt x="20" y="34"/>
                    <a:pt x="17" y="35"/>
                  </a:cubicBezTo>
                  <a:cubicBezTo>
                    <a:pt x="16" y="35"/>
                    <a:pt x="15" y="36"/>
                    <a:pt x="16" y="37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21" y="38"/>
                    <a:pt x="23" y="37"/>
                    <a:pt x="26" y="36"/>
                  </a:cubicBezTo>
                  <a:cubicBezTo>
                    <a:pt x="27" y="36"/>
                    <a:pt x="27" y="35"/>
                    <a:pt x="27" y="34"/>
                  </a:cubicBezTo>
                  <a:cubicBezTo>
                    <a:pt x="27" y="33"/>
                    <a:pt x="26" y="32"/>
                    <a:pt x="25" y="32"/>
                  </a:cubicBezTo>
                  <a:moveTo>
                    <a:pt x="40" y="27"/>
                  </a:moveTo>
                  <a:cubicBezTo>
                    <a:pt x="40" y="27"/>
                    <a:pt x="40" y="27"/>
                    <a:pt x="39" y="27"/>
                  </a:cubicBezTo>
                  <a:cubicBezTo>
                    <a:pt x="37" y="28"/>
                    <a:pt x="34" y="29"/>
                    <a:pt x="32" y="30"/>
                  </a:cubicBezTo>
                  <a:cubicBezTo>
                    <a:pt x="31" y="30"/>
                    <a:pt x="30" y="31"/>
                    <a:pt x="31" y="32"/>
                  </a:cubicBezTo>
                  <a:cubicBezTo>
                    <a:pt x="31" y="33"/>
                    <a:pt x="32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6" y="32"/>
                    <a:pt x="38" y="31"/>
                    <a:pt x="41" y="30"/>
                  </a:cubicBezTo>
                  <a:cubicBezTo>
                    <a:pt x="42" y="30"/>
                    <a:pt x="42" y="29"/>
                    <a:pt x="42" y="28"/>
                  </a:cubicBezTo>
                  <a:cubicBezTo>
                    <a:pt x="42" y="27"/>
                    <a:pt x="41" y="27"/>
                    <a:pt x="40" y="27"/>
                  </a:cubicBezTo>
                  <a:moveTo>
                    <a:pt x="54" y="19"/>
                  </a:moveTo>
                  <a:cubicBezTo>
                    <a:pt x="54" y="19"/>
                    <a:pt x="54" y="19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1" y="21"/>
                    <a:pt x="49" y="22"/>
                    <a:pt x="46" y="23"/>
                  </a:cubicBezTo>
                  <a:cubicBezTo>
                    <a:pt x="45" y="24"/>
                    <a:pt x="45" y="25"/>
                    <a:pt x="46" y="26"/>
                  </a:cubicBezTo>
                  <a:cubicBezTo>
                    <a:pt x="46" y="27"/>
                    <a:pt x="47" y="27"/>
                    <a:pt x="47" y="2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51" y="26"/>
                    <a:pt x="53" y="24"/>
                    <a:pt x="55" y="23"/>
                  </a:cubicBezTo>
                  <a:cubicBezTo>
                    <a:pt x="56" y="22"/>
                    <a:pt x="56" y="21"/>
                    <a:pt x="56" y="20"/>
                  </a:cubicBezTo>
                  <a:cubicBezTo>
                    <a:pt x="56" y="20"/>
                    <a:pt x="55" y="19"/>
                    <a:pt x="54" y="19"/>
                  </a:cubicBezTo>
                  <a:moveTo>
                    <a:pt x="68" y="10"/>
                  </a:moveTo>
                  <a:cubicBezTo>
                    <a:pt x="67" y="10"/>
                    <a:pt x="67" y="11"/>
                    <a:pt x="66" y="11"/>
                  </a:cubicBezTo>
                  <a:cubicBezTo>
                    <a:pt x="64" y="12"/>
                    <a:pt x="62" y="14"/>
                    <a:pt x="60" y="15"/>
                  </a:cubicBezTo>
                  <a:cubicBezTo>
                    <a:pt x="59" y="16"/>
                    <a:pt x="59" y="17"/>
                    <a:pt x="59" y="18"/>
                  </a:cubicBezTo>
                  <a:cubicBezTo>
                    <a:pt x="60" y="19"/>
                    <a:pt x="60" y="19"/>
                    <a:pt x="61" y="19"/>
                  </a:cubicBezTo>
                  <a:cubicBezTo>
                    <a:pt x="61" y="19"/>
                    <a:pt x="62" y="19"/>
                    <a:pt x="62" y="19"/>
                  </a:cubicBezTo>
                  <a:cubicBezTo>
                    <a:pt x="64" y="17"/>
                    <a:pt x="67" y="16"/>
                    <a:pt x="69" y="14"/>
                  </a:cubicBezTo>
                  <a:cubicBezTo>
                    <a:pt x="70" y="13"/>
                    <a:pt x="70" y="12"/>
                    <a:pt x="69" y="11"/>
                  </a:cubicBezTo>
                  <a:cubicBezTo>
                    <a:pt x="69" y="11"/>
                    <a:pt x="68" y="10"/>
                    <a:pt x="68" y="10"/>
                  </a:cubicBezTo>
                  <a:moveTo>
                    <a:pt x="80" y="0"/>
                  </a:moveTo>
                  <a:cubicBezTo>
                    <a:pt x="79" y="0"/>
                    <a:pt x="79" y="0"/>
                    <a:pt x="78" y="1"/>
                  </a:cubicBezTo>
                  <a:cubicBezTo>
                    <a:pt x="76" y="2"/>
                    <a:pt x="75" y="4"/>
                    <a:pt x="73" y="6"/>
                  </a:cubicBezTo>
                  <a:cubicBezTo>
                    <a:pt x="72" y="7"/>
                    <a:pt x="72" y="8"/>
                    <a:pt x="72" y="9"/>
                  </a:cubicBezTo>
                  <a:cubicBezTo>
                    <a:pt x="73" y="9"/>
                    <a:pt x="73" y="9"/>
                    <a:pt x="74" y="9"/>
                  </a:cubicBezTo>
                  <a:cubicBezTo>
                    <a:pt x="74" y="9"/>
                    <a:pt x="75" y="9"/>
                    <a:pt x="75" y="9"/>
                  </a:cubicBezTo>
                  <a:cubicBezTo>
                    <a:pt x="77" y="7"/>
                    <a:pt x="79" y="5"/>
                    <a:pt x="81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0" y="0"/>
                    <a:pt x="80" y="0"/>
                    <a:pt x="8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65" name="Freeform 562"/>
            <p:cNvSpPr/>
            <p:nvPr/>
          </p:nvSpPr>
          <p:spPr bwMode="auto">
            <a:xfrm>
              <a:off x="3043238" y="4202113"/>
              <a:ext cx="30162" cy="23812"/>
            </a:xfrm>
            <a:custGeom>
              <a:avLst/>
              <a:gdLst>
                <a:gd name="T0" fmla="*/ 8 w 10"/>
                <a:gd name="T1" fmla="*/ 0 h 8"/>
                <a:gd name="T2" fmla="*/ 8 w 10"/>
                <a:gd name="T3" fmla="*/ 0 h 8"/>
                <a:gd name="T4" fmla="*/ 8 w 10"/>
                <a:gd name="T5" fmla="*/ 0 h 8"/>
                <a:gd name="T6" fmla="*/ 4 w 10"/>
                <a:gd name="T7" fmla="*/ 1 h 8"/>
                <a:gd name="T8" fmla="*/ 2 w 10"/>
                <a:gd name="T9" fmla="*/ 1 h 8"/>
                <a:gd name="T10" fmla="*/ 2 w 10"/>
                <a:gd name="T11" fmla="*/ 2 h 8"/>
                <a:gd name="T12" fmla="*/ 0 w 10"/>
                <a:gd name="T13" fmla="*/ 5 h 8"/>
                <a:gd name="T14" fmla="*/ 1 w 10"/>
                <a:gd name="T15" fmla="*/ 7 h 8"/>
                <a:gd name="T16" fmla="*/ 2 w 10"/>
                <a:gd name="T17" fmla="*/ 8 h 8"/>
                <a:gd name="T18" fmla="*/ 4 w 10"/>
                <a:gd name="T19" fmla="*/ 7 h 8"/>
                <a:gd name="T20" fmla="*/ 5 w 10"/>
                <a:gd name="T21" fmla="*/ 4 h 8"/>
                <a:gd name="T22" fmla="*/ 8 w 10"/>
                <a:gd name="T23" fmla="*/ 4 h 8"/>
                <a:gd name="T24" fmla="*/ 10 w 10"/>
                <a:gd name="T25" fmla="*/ 2 h 8"/>
                <a:gd name="T26" fmla="*/ 8 w 10"/>
                <a:gd name="T2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8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0"/>
                    <a:pt x="4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1" y="3"/>
                    <a:pt x="1" y="4"/>
                    <a:pt x="0" y="5"/>
                  </a:cubicBezTo>
                  <a:cubicBezTo>
                    <a:pt x="0" y="6"/>
                    <a:pt x="0" y="7"/>
                    <a:pt x="1" y="7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3" y="8"/>
                    <a:pt x="3" y="7"/>
                    <a:pt x="4" y="7"/>
                  </a:cubicBezTo>
                  <a:cubicBezTo>
                    <a:pt x="4" y="6"/>
                    <a:pt x="5" y="5"/>
                    <a:pt x="5" y="4"/>
                  </a:cubicBezTo>
                  <a:cubicBezTo>
                    <a:pt x="6" y="4"/>
                    <a:pt x="7" y="4"/>
                    <a:pt x="8" y="4"/>
                  </a:cubicBezTo>
                  <a:cubicBezTo>
                    <a:pt x="9" y="4"/>
                    <a:pt x="10" y="3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66" name="Freeform 563"/>
            <p:cNvSpPr>
              <a:spLocks noEditPoints="1"/>
            </p:cNvSpPr>
            <p:nvPr/>
          </p:nvSpPr>
          <p:spPr bwMode="auto">
            <a:xfrm>
              <a:off x="2768600" y="4230688"/>
              <a:ext cx="274637" cy="239712"/>
            </a:xfrm>
            <a:custGeom>
              <a:avLst/>
              <a:gdLst>
                <a:gd name="T0" fmla="*/ 9 w 92"/>
                <a:gd name="T1" fmla="*/ 73 h 80"/>
                <a:gd name="T2" fmla="*/ 1 w 92"/>
                <a:gd name="T3" fmla="*/ 78 h 80"/>
                <a:gd name="T4" fmla="*/ 3 w 92"/>
                <a:gd name="T5" fmla="*/ 80 h 80"/>
                <a:gd name="T6" fmla="*/ 12 w 92"/>
                <a:gd name="T7" fmla="*/ 74 h 80"/>
                <a:gd name="T8" fmla="*/ 24 w 92"/>
                <a:gd name="T9" fmla="*/ 66 h 80"/>
                <a:gd name="T10" fmla="*/ 16 w 92"/>
                <a:gd name="T11" fmla="*/ 70 h 80"/>
                <a:gd name="T12" fmla="*/ 17 w 92"/>
                <a:gd name="T13" fmla="*/ 73 h 80"/>
                <a:gd name="T14" fmla="*/ 25 w 92"/>
                <a:gd name="T15" fmla="*/ 69 h 80"/>
                <a:gd name="T16" fmla="*/ 24 w 92"/>
                <a:gd name="T17" fmla="*/ 66 h 80"/>
                <a:gd name="T18" fmla="*/ 36 w 92"/>
                <a:gd name="T19" fmla="*/ 57 h 80"/>
                <a:gd name="T20" fmla="*/ 29 w 92"/>
                <a:gd name="T21" fmla="*/ 65 h 80"/>
                <a:gd name="T22" fmla="*/ 31 w 92"/>
                <a:gd name="T23" fmla="*/ 65 h 80"/>
                <a:gd name="T24" fmla="*/ 38 w 92"/>
                <a:gd name="T25" fmla="*/ 58 h 80"/>
                <a:gd name="T26" fmla="*/ 49 w 92"/>
                <a:gd name="T27" fmla="*/ 47 h 80"/>
                <a:gd name="T28" fmla="*/ 42 w 92"/>
                <a:gd name="T29" fmla="*/ 53 h 80"/>
                <a:gd name="T30" fmla="*/ 43 w 92"/>
                <a:gd name="T31" fmla="*/ 56 h 80"/>
                <a:gd name="T32" fmla="*/ 50 w 92"/>
                <a:gd name="T33" fmla="*/ 51 h 80"/>
                <a:gd name="T34" fmla="*/ 49 w 92"/>
                <a:gd name="T35" fmla="*/ 47 h 80"/>
                <a:gd name="T36" fmla="*/ 59 w 92"/>
                <a:gd name="T37" fmla="*/ 37 h 80"/>
                <a:gd name="T38" fmla="*/ 53 w 92"/>
                <a:gd name="T39" fmla="*/ 42 h 80"/>
                <a:gd name="T40" fmla="*/ 55 w 92"/>
                <a:gd name="T41" fmla="*/ 46 h 80"/>
                <a:gd name="T42" fmla="*/ 61 w 92"/>
                <a:gd name="T43" fmla="*/ 40 h 80"/>
                <a:gd name="T44" fmla="*/ 61 w 92"/>
                <a:gd name="T45" fmla="*/ 37 h 80"/>
                <a:gd name="T46" fmla="*/ 71 w 92"/>
                <a:gd name="T47" fmla="*/ 25 h 80"/>
                <a:gd name="T48" fmla="*/ 64 w 92"/>
                <a:gd name="T49" fmla="*/ 31 h 80"/>
                <a:gd name="T50" fmla="*/ 65 w 92"/>
                <a:gd name="T51" fmla="*/ 35 h 80"/>
                <a:gd name="T52" fmla="*/ 72 w 92"/>
                <a:gd name="T53" fmla="*/ 28 h 80"/>
                <a:gd name="T54" fmla="*/ 71 w 92"/>
                <a:gd name="T55" fmla="*/ 25 h 80"/>
                <a:gd name="T56" fmla="*/ 79 w 92"/>
                <a:gd name="T57" fmla="*/ 14 h 80"/>
                <a:gd name="T58" fmla="*/ 74 w 92"/>
                <a:gd name="T59" fmla="*/ 22 h 80"/>
                <a:gd name="T60" fmla="*/ 77 w 92"/>
                <a:gd name="T61" fmla="*/ 22 h 80"/>
                <a:gd name="T62" fmla="*/ 82 w 92"/>
                <a:gd name="T63" fmla="*/ 13 h 80"/>
                <a:gd name="T64" fmla="*/ 90 w 92"/>
                <a:gd name="T65" fmla="*/ 0 h 80"/>
                <a:gd name="T66" fmla="*/ 84 w 92"/>
                <a:gd name="T67" fmla="*/ 7 h 80"/>
                <a:gd name="T68" fmla="*/ 85 w 92"/>
                <a:gd name="T69" fmla="*/ 11 h 80"/>
                <a:gd name="T70" fmla="*/ 91 w 92"/>
                <a:gd name="T71" fmla="*/ 3 h 80"/>
                <a:gd name="T72" fmla="*/ 90 w 92"/>
                <a:gd name="T7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2" h="80">
                  <a:moveTo>
                    <a:pt x="10" y="73"/>
                  </a:moveTo>
                  <a:cubicBezTo>
                    <a:pt x="10" y="73"/>
                    <a:pt x="9" y="73"/>
                    <a:pt x="9" y="73"/>
                  </a:cubicBezTo>
                  <a:cubicBezTo>
                    <a:pt x="7" y="74"/>
                    <a:pt x="4" y="75"/>
                    <a:pt x="2" y="76"/>
                  </a:cubicBezTo>
                  <a:cubicBezTo>
                    <a:pt x="1" y="76"/>
                    <a:pt x="0" y="77"/>
                    <a:pt x="1" y="78"/>
                  </a:cubicBezTo>
                  <a:cubicBezTo>
                    <a:pt x="1" y="79"/>
                    <a:pt x="2" y="80"/>
                    <a:pt x="3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6" y="79"/>
                    <a:pt x="8" y="78"/>
                    <a:pt x="11" y="77"/>
                  </a:cubicBezTo>
                  <a:cubicBezTo>
                    <a:pt x="12" y="76"/>
                    <a:pt x="12" y="75"/>
                    <a:pt x="12" y="74"/>
                  </a:cubicBezTo>
                  <a:cubicBezTo>
                    <a:pt x="11" y="73"/>
                    <a:pt x="11" y="73"/>
                    <a:pt x="10" y="73"/>
                  </a:cubicBezTo>
                  <a:moveTo>
                    <a:pt x="24" y="66"/>
                  </a:moveTo>
                  <a:cubicBezTo>
                    <a:pt x="23" y="66"/>
                    <a:pt x="23" y="66"/>
                    <a:pt x="23" y="66"/>
                  </a:cubicBezTo>
                  <a:cubicBezTo>
                    <a:pt x="21" y="67"/>
                    <a:pt x="18" y="69"/>
                    <a:pt x="16" y="70"/>
                  </a:cubicBezTo>
                  <a:cubicBezTo>
                    <a:pt x="15" y="70"/>
                    <a:pt x="15" y="71"/>
                    <a:pt x="15" y="72"/>
                  </a:cubicBezTo>
                  <a:cubicBezTo>
                    <a:pt x="16" y="73"/>
                    <a:pt x="16" y="73"/>
                    <a:pt x="17" y="73"/>
                  </a:cubicBezTo>
                  <a:cubicBezTo>
                    <a:pt x="17" y="73"/>
                    <a:pt x="18" y="73"/>
                    <a:pt x="18" y="73"/>
                  </a:cubicBezTo>
                  <a:cubicBezTo>
                    <a:pt x="20" y="72"/>
                    <a:pt x="22" y="71"/>
                    <a:pt x="25" y="69"/>
                  </a:cubicBezTo>
                  <a:cubicBezTo>
                    <a:pt x="26" y="69"/>
                    <a:pt x="26" y="68"/>
                    <a:pt x="25" y="67"/>
                  </a:cubicBezTo>
                  <a:cubicBezTo>
                    <a:pt x="25" y="66"/>
                    <a:pt x="24" y="66"/>
                    <a:pt x="24" y="66"/>
                  </a:cubicBezTo>
                  <a:moveTo>
                    <a:pt x="37" y="57"/>
                  </a:moveTo>
                  <a:cubicBezTo>
                    <a:pt x="36" y="57"/>
                    <a:pt x="36" y="57"/>
                    <a:pt x="36" y="57"/>
                  </a:cubicBezTo>
                  <a:cubicBezTo>
                    <a:pt x="33" y="59"/>
                    <a:pt x="31" y="60"/>
                    <a:pt x="29" y="62"/>
                  </a:cubicBezTo>
                  <a:cubicBezTo>
                    <a:pt x="28" y="62"/>
                    <a:pt x="28" y="64"/>
                    <a:pt x="29" y="65"/>
                  </a:cubicBezTo>
                  <a:cubicBezTo>
                    <a:pt x="29" y="65"/>
                    <a:pt x="30" y="65"/>
                    <a:pt x="30" y="65"/>
                  </a:cubicBezTo>
                  <a:cubicBezTo>
                    <a:pt x="31" y="65"/>
                    <a:pt x="31" y="65"/>
                    <a:pt x="31" y="65"/>
                  </a:cubicBezTo>
                  <a:cubicBezTo>
                    <a:pt x="34" y="64"/>
                    <a:pt x="36" y="62"/>
                    <a:pt x="38" y="61"/>
                  </a:cubicBezTo>
                  <a:cubicBezTo>
                    <a:pt x="39" y="60"/>
                    <a:pt x="39" y="59"/>
                    <a:pt x="38" y="58"/>
                  </a:cubicBezTo>
                  <a:cubicBezTo>
                    <a:pt x="38" y="57"/>
                    <a:pt x="37" y="57"/>
                    <a:pt x="37" y="57"/>
                  </a:cubicBezTo>
                  <a:moveTo>
                    <a:pt x="49" y="47"/>
                  </a:moveTo>
                  <a:cubicBezTo>
                    <a:pt x="48" y="47"/>
                    <a:pt x="48" y="47"/>
                    <a:pt x="47" y="48"/>
                  </a:cubicBezTo>
                  <a:cubicBezTo>
                    <a:pt x="46" y="49"/>
                    <a:pt x="44" y="51"/>
                    <a:pt x="42" y="53"/>
                  </a:cubicBezTo>
                  <a:cubicBezTo>
                    <a:pt x="41" y="53"/>
                    <a:pt x="41" y="55"/>
                    <a:pt x="41" y="55"/>
                  </a:cubicBezTo>
                  <a:cubicBezTo>
                    <a:pt x="42" y="56"/>
                    <a:pt x="42" y="56"/>
                    <a:pt x="43" y="56"/>
                  </a:cubicBezTo>
                  <a:cubicBezTo>
                    <a:pt x="43" y="56"/>
                    <a:pt x="44" y="56"/>
                    <a:pt x="44" y="56"/>
                  </a:cubicBezTo>
                  <a:cubicBezTo>
                    <a:pt x="46" y="54"/>
                    <a:pt x="48" y="52"/>
                    <a:pt x="50" y="51"/>
                  </a:cubicBezTo>
                  <a:cubicBezTo>
                    <a:pt x="51" y="50"/>
                    <a:pt x="51" y="49"/>
                    <a:pt x="50" y="48"/>
                  </a:cubicBezTo>
                  <a:cubicBezTo>
                    <a:pt x="50" y="47"/>
                    <a:pt x="49" y="47"/>
                    <a:pt x="49" y="47"/>
                  </a:cubicBezTo>
                  <a:moveTo>
                    <a:pt x="60" y="36"/>
                  </a:moveTo>
                  <a:cubicBezTo>
                    <a:pt x="60" y="36"/>
                    <a:pt x="59" y="37"/>
                    <a:pt x="59" y="37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7" y="39"/>
                    <a:pt x="55" y="41"/>
                    <a:pt x="53" y="42"/>
                  </a:cubicBezTo>
                  <a:cubicBezTo>
                    <a:pt x="52" y="43"/>
                    <a:pt x="52" y="44"/>
                    <a:pt x="53" y="45"/>
                  </a:cubicBezTo>
                  <a:cubicBezTo>
                    <a:pt x="54" y="46"/>
                    <a:pt x="54" y="46"/>
                    <a:pt x="55" y="46"/>
                  </a:cubicBezTo>
                  <a:cubicBezTo>
                    <a:pt x="55" y="46"/>
                    <a:pt x="55" y="46"/>
                    <a:pt x="56" y="45"/>
                  </a:cubicBezTo>
                  <a:cubicBezTo>
                    <a:pt x="58" y="43"/>
                    <a:pt x="60" y="42"/>
                    <a:pt x="61" y="40"/>
                  </a:cubicBezTo>
                  <a:cubicBezTo>
                    <a:pt x="62" y="39"/>
                    <a:pt x="62" y="38"/>
                    <a:pt x="61" y="37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1" y="37"/>
                    <a:pt x="60" y="36"/>
                    <a:pt x="60" y="36"/>
                  </a:cubicBezTo>
                  <a:moveTo>
                    <a:pt x="71" y="25"/>
                  </a:moveTo>
                  <a:cubicBezTo>
                    <a:pt x="70" y="25"/>
                    <a:pt x="70" y="25"/>
                    <a:pt x="69" y="26"/>
                  </a:cubicBezTo>
                  <a:cubicBezTo>
                    <a:pt x="68" y="28"/>
                    <a:pt x="66" y="30"/>
                    <a:pt x="64" y="31"/>
                  </a:cubicBezTo>
                  <a:cubicBezTo>
                    <a:pt x="63" y="32"/>
                    <a:pt x="63" y="33"/>
                    <a:pt x="64" y="34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7" y="35"/>
                    <a:pt x="67" y="34"/>
                  </a:cubicBezTo>
                  <a:cubicBezTo>
                    <a:pt x="69" y="32"/>
                    <a:pt x="70" y="30"/>
                    <a:pt x="72" y="28"/>
                  </a:cubicBezTo>
                  <a:cubicBezTo>
                    <a:pt x="73" y="27"/>
                    <a:pt x="73" y="26"/>
                    <a:pt x="72" y="26"/>
                  </a:cubicBezTo>
                  <a:cubicBezTo>
                    <a:pt x="72" y="25"/>
                    <a:pt x="71" y="25"/>
                    <a:pt x="71" y="25"/>
                  </a:cubicBezTo>
                  <a:moveTo>
                    <a:pt x="81" y="13"/>
                  </a:moveTo>
                  <a:cubicBezTo>
                    <a:pt x="80" y="13"/>
                    <a:pt x="79" y="13"/>
                    <a:pt x="79" y="14"/>
                  </a:cubicBezTo>
                  <a:cubicBezTo>
                    <a:pt x="78" y="16"/>
                    <a:pt x="76" y="18"/>
                    <a:pt x="74" y="20"/>
                  </a:cubicBezTo>
                  <a:cubicBezTo>
                    <a:pt x="74" y="21"/>
                    <a:pt x="74" y="22"/>
                    <a:pt x="74" y="22"/>
                  </a:cubicBezTo>
                  <a:cubicBezTo>
                    <a:pt x="75" y="23"/>
                    <a:pt x="75" y="23"/>
                    <a:pt x="76" y="23"/>
                  </a:cubicBezTo>
                  <a:cubicBezTo>
                    <a:pt x="76" y="23"/>
                    <a:pt x="77" y="23"/>
                    <a:pt x="77" y="22"/>
                  </a:cubicBezTo>
                  <a:cubicBezTo>
                    <a:pt x="79" y="20"/>
                    <a:pt x="81" y="18"/>
                    <a:pt x="82" y="16"/>
                  </a:cubicBezTo>
                  <a:cubicBezTo>
                    <a:pt x="83" y="15"/>
                    <a:pt x="83" y="14"/>
                    <a:pt x="82" y="13"/>
                  </a:cubicBezTo>
                  <a:cubicBezTo>
                    <a:pt x="81" y="13"/>
                    <a:pt x="81" y="13"/>
                    <a:pt x="81" y="13"/>
                  </a:cubicBezTo>
                  <a:moveTo>
                    <a:pt x="90" y="0"/>
                  </a:moveTo>
                  <a:cubicBezTo>
                    <a:pt x="89" y="0"/>
                    <a:pt x="88" y="1"/>
                    <a:pt x="88" y="1"/>
                  </a:cubicBezTo>
                  <a:cubicBezTo>
                    <a:pt x="87" y="3"/>
                    <a:pt x="85" y="5"/>
                    <a:pt x="84" y="7"/>
                  </a:cubicBezTo>
                  <a:cubicBezTo>
                    <a:pt x="83" y="8"/>
                    <a:pt x="83" y="10"/>
                    <a:pt x="84" y="10"/>
                  </a:cubicBezTo>
                  <a:cubicBezTo>
                    <a:pt x="84" y="10"/>
                    <a:pt x="85" y="11"/>
                    <a:pt x="85" y="11"/>
                  </a:cubicBezTo>
                  <a:cubicBezTo>
                    <a:pt x="86" y="11"/>
                    <a:pt x="86" y="10"/>
                    <a:pt x="87" y="10"/>
                  </a:cubicBezTo>
                  <a:cubicBezTo>
                    <a:pt x="88" y="7"/>
                    <a:pt x="90" y="5"/>
                    <a:pt x="91" y="3"/>
                  </a:cubicBezTo>
                  <a:cubicBezTo>
                    <a:pt x="92" y="2"/>
                    <a:pt x="92" y="1"/>
                    <a:pt x="91" y="1"/>
                  </a:cubicBez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67" name="Freeform 564"/>
            <p:cNvSpPr>
              <a:spLocks noEditPoints="1"/>
            </p:cNvSpPr>
            <p:nvPr/>
          </p:nvSpPr>
          <p:spPr bwMode="auto">
            <a:xfrm>
              <a:off x="3795713" y="3044825"/>
              <a:ext cx="825500" cy="1738312"/>
            </a:xfrm>
            <a:custGeom>
              <a:avLst/>
              <a:gdLst>
                <a:gd name="T0" fmla="*/ 90 w 277"/>
                <a:gd name="T1" fmla="*/ 283 h 583"/>
                <a:gd name="T2" fmla="*/ 95 w 277"/>
                <a:gd name="T3" fmla="*/ 221 h 583"/>
                <a:gd name="T4" fmla="*/ 187 w 277"/>
                <a:gd name="T5" fmla="*/ 150 h 583"/>
                <a:gd name="T6" fmla="*/ 207 w 277"/>
                <a:gd name="T7" fmla="*/ 479 h 583"/>
                <a:gd name="T8" fmla="*/ 207 w 277"/>
                <a:gd name="T9" fmla="*/ 492 h 583"/>
                <a:gd name="T10" fmla="*/ 212 w 277"/>
                <a:gd name="T11" fmla="*/ 466 h 583"/>
                <a:gd name="T12" fmla="*/ 215 w 277"/>
                <a:gd name="T13" fmla="*/ 459 h 583"/>
                <a:gd name="T14" fmla="*/ 84 w 277"/>
                <a:gd name="T15" fmla="*/ 405 h 583"/>
                <a:gd name="T16" fmla="*/ 82 w 277"/>
                <a:gd name="T17" fmla="*/ 406 h 583"/>
                <a:gd name="T18" fmla="*/ 131 w 277"/>
                <a:gd name="T19" fmla="*/ 400 h 583"/>
                <a:gd name="T20" fmla="*/ 164 w 277"/>
                <a:gd name="T21" fmla="*/ 442 h 583"/>
                <a:gd name="T22" fmla="*/ 148 w 277"/>
                <a:gd name="T23" fmla="*/ 478 h 583"/>
                <a:gd name="T24" fmla="*/ 130 w 277"/>
                <a:gd name="T25" fmla="*/ 469 h 583"/>
                <a:gd name="T26" fmla="*/ 87 w 277"/>
                <a:gd name="T27" fmla="*/ 474 h 583"/>
                <a:gd name="T28" fmla="*/ 96 w 277"/>
                <a:gd name="T29" fmla="*/ 424 h 583"/>
                <a:gd name="T30" fmla="*/ 109 w 277"/>
                <a:gd name="T31" fmla="*/ 408 h 583"/>
                <a:gd name="T32" fmla="*/ 92 w 277"/>
                <a:gd name="T33" fmla="*/ 407 h 583"/>
                <a:gd name="T34" fmla="*/ 92 w 277"/>
                <a:gd name="T35" fmla="*/ 407 h 583"/>
                <a:gd name="T36" fmla="*/ 96 w 277"/>
                <a:gd name="T37" fmla="*/ 389 h 583"/>
                <a:gd name="T38" fmla="*/ 98 w 277"/>
                <a:gd name="T39" fmla="*/ 385 h 583"/>
                <a:gd name="T40" fmla="*/ 117 w 277"/>
                <a:gd name="T41" fmla="*/ 377 h 583"/>
                <a:gd name="T42" fmla="*/ 140 w 277"/>
                <a:gd name="T43" fmla="*/ 388 h 583"/>
                <a:gd name="T44" fmla="*/ 123 w 277"/>
                <a:gd name="T45" fmla="*/ 395 h 583"/>
                <a:gd name="T46" fmla="*/ 82 w 277"/>
                <a:gd name="T47" fmla="*/ 384 h 583"/>
                <a:gd name="T48" fmla="*/ 83 w 277"/>
                <a:gd name="T49" fmla="*/ 397 h 583"/>
                <a:gd name="T50" fmla="*/ 96 w 277"/>
                <a:gd name="T51" fmla="*/ 372 h 583"/>
                <a:gd name="T52" fmla="*/ 72 w 277"/>
                <a:gd name="T53" fmla="*/ 338 h 583"/>
                <a:gd name="T54" fmla="*/ 85 w 277"/>
                <a:gd name="T55" fmla="*/ 356 h 583"/>
                <a:gd name="T56" fmla="*/ 81 w 277"/>
                <a:gd name="T57" fmla="*/ 363 h 583"/>
                <a:gd name="T58" fmla="*/ 77 w 277"/>
                <a:gd name="T59" fmla="*/ 345 h 583"/>
                <a:gd name="T60" fmla="*/ 71 w 277"/>
                <a:gd name="T61" fmla="*/ 338 h 583"/>
                <a:gd name="T62" fmla="*/ 70 w 277"/>
                <a:gd name="T63" fmla="*/ 323 h 583"/>
                <a:gd name="T64" fmla="*/ 100 w 277"/>
                <a:gd name="T65" fmla="*/ 281 h 583"/>
                <a:gd name="T66" fmla="*/ 88 w 277"/>
                <a:gd name="T67" fmla="*/ 279 h 583"/>
                <a:gd name="T68" fmla="*/ 108 w 277"/>
                <a:gd name="T69" fmla="*/ 248 h 583"/>
                <a:gd name="T70" fmla="*/ 99 w 277"/>
                <a:gd name="T71" fmla="*/ 259 h 583"/>
                <a:gd name="T72" fmla="*/ 14 w 277"/>
                <a:gd name="T73" fmla="*/ 145 h 583"/>
                <a:gd name="T74" fmla="*/ 41 w 277"/>
                <a:gd name="T75" fmla="*/ 145 h 583"/>
                <a:gd name="T76" fmla="*/ 60 w 277"/>
                <a:gd name="T77" fmla="*/ 152 h 583"/>
                <a:gd name="T78" fmla="*/ 98 w 277"/>
                <a:gd name="T79" fmla="*/ 141 h 583"/>
                <a:gd name="T80" fmla="*/ 130 w 277"/>
                <a:gd name="T81" fmla="*/ 145 h 583"/>
                <a:gd name="T82" fmla="*/ 142 w 277"/>
                <a:gd name="T83" fmla="*/ 141 h 583"/>
                <a:gd name="T84" fmla="*/ 187 w 277"/>
                <a:gd name="T85" fmla="*/ 150 h 583"/>
                <a:gd name="T86" fmla="*/ 181 w 277"/>
                <a:gd name="T87" fmla="*/ 160 h 583"/>
                <a:gd name="T88" fmla="*/ 162 w 277"/>
                <a:gd name="T89" fmla="*/ 162 h 583"/>
                <a:gd name="T90" fmla="*/ 147 w 277"/>
                <a:gd name="T91" fmla="*/ 183 h 583"/>
                <a:gd name="T92" fmla="*/ 136 w 277"/>
                <a:gd name="T93" fmla="*/ 191 h 583"/>
                <a:gd name="T94" fmla="*/ 137 w 277"/>
                <a:gd name="T95" fmla="*/ 201 h 583"/>
                <a:gd name="T96" fmla="*/ 129 w 277"/>
                <a:gd name="T97" fmla="*/ 222 h 583"/>
                <a:gd name="T98" fmla="*/ 128 w 277"/>
                <a:gd name="T99" fmla="*/ 185 h 583"/>
                <a:gd name="T100" fmla="*/ 113 w 277"/>
                <a:gd name="T101" fmla="*/ 196 h 583"/>
                <a:gd name="T102" fmla="*/ 82 w 277"/>
                <a:gd name="T103" fmla="*/ 217 h 583"/>
                <a:gd name="T104" fmla="*/ 98 w 277"/>
                <a:gd name="T105" fmla="*/ 217 h 583"/>
                <a:gd name="T106" fmla="*/ 103 w 277"/>
                <a:gd name="T107" fmla="*/ 243 h 583"/>
                <a:gd name="T108" fmla="*/ 84 w 277"/>
                <a:gd name="T109" fmla="*/ 258 h 583"/>
                <a:gd name="T110" fmla="*/ 72 w 277"/>
                <a:gd name="T111" fmla="*/ 276 h 583"/>
                <a:gd name="T112" fmla="*/ 62 w 277"/>
                <a:gd name="T113" fmla="*/ 269 h 583"/>
                <a:gd name="T114" fmla="*/ 63 w 277"/>
                <a:gd name="T115" fmla="*/ 277 h 583"/>
                <a:gd name="T116" fmla="*/ 50 w 277"/>
                <a:gd name="T117" fmla="*/ 330 h 583"/>
                <a:gd name="T118" fmla="*/ 70 w 277"/>
                <a:gd name="T119" fmla="*/ 365 h 583"/>
                <a:gd name="T120" fmla="*/ 62 w 277"/>
                <a:gd name="T121" fmla="*/ 393 h 583"/>
                <a:gd name="T122" fmla="*/ 71 w 277"/>
                <a:gd name="T123" fmla="*/ 406 h 583"/>
                <a:gd name="T124" fmla="*/ 177 w 277"/>
                <a:gd name="T125" fmla="*/ 0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7" h="583">
                  <a:moveTo>
                    <a:pt x="71" y="406"/>
                  </a:moveTo>
                  <a:cubicBezTo>
                    <a:pt x="71" y="406"/>
                    <a:pt x="71" y="406"/>
                    <a:pt x="71" y="406"/>
                  </a:cubicBezTo>
                  <a:cubicBezTo>
                    <a:pt x="71" y="406"/>
                    <a:pt x="71" y="406"/>
                    <a:pt x="71" y="406"/>
                  </a:cubicBezTo>
                  <a:cubicBezTo>
                    <a:pt x="71" y="406"/>
                    <a:pt x="71" y="406"/>
                    <a:pt x="71" y="406"/>
                  </a:cubicBezTo>
                  <a:moveTo>
                    <a:pt x="88" y="285"/>
                  </a:moveTo>
                  <a:cubicBezTo>
                    <a:pt x="87" y="285"/>
                    <a:pt x="87" y="285"/>
                    <a:pt x="86" y="286"/>
                  </a:cubicBezTo>
                  <a:cubicBezTo>
                    <a:pt x="86" y="286"/>
                    <a:pt x="86" y="286"/>
                    <a:pt x="86" y="286"/>
                  </a:cubicBezTo>
                  <a:cubicBezTo>
                    <a:pt x="86" y="286"/>
                    <a:pt x="88" y="287"/>
                    <a:pt x="88" y="287"/>
                  </a:cubicBezTo>
                  <a:cubicBezTo>
                    <a:pt x="88" y="286"/>
                    <a:pt x="88" y="286"/>
                    <a:pt x="88" y="285"/>
                  </a:cubicBezTo>
                  <a:moveTo>
                    <a:pt x="90" y="283"/>
                  </a:moveTo>
                  <a:cubicBezTo>
                    <a:pt x="90" y="283"/>
                    <a:pt x="90" y="283"/>
                    <a:pt x="90" y="283"/>
                  </a:cubicBezTo>
                  <a:cubicBezTo>
                    <a:pt x="90" y="283"/>
                    <a:pt x="90" y="283"/>
                    <a:pt x="90" y="283"/>
                  </a:cubicBezTo>
                  <a:cubicBezTo>
                    <a:pt x="90" y="283"/>
                    <a:pt x="89" y="283"/>
                    <a:pt x="89" y="284"/>
                  </a:cubicBezTo>
                  <a:cubicBezTo>
                    <a:pt x="89" y="283"/>
                    <a:pt x="90" y="284"/>
                    <a:pt x="90" y="283"/>
                  </a:cubicBezTo>
                  <a:moveTo>
                    <a:pt x="90" y="283"/>
                  </a:moveTo>
                  <a:cubicBezTo>
                    <a:pt x="90" y="283"/>
                    <a:pt x="90" y="283"/>
                    <a:pt x="90" y="283"/>
                  </a:cubicBezTo>
                  <a:cubicBezTo>
                    <a:pt x="90" y="283"/>
                    <a:pt x="90" y="283"/>
                    <a:pt x="90" y="283"/>
                  </a:cubicBezTo>
                  <a:cubicBezTo>
                    <a:pt x="90" y="283"/>
                    <a:pt x="90" y="283"/>
                    <a:pt x="90" y="283"/>
                  </a:cubicBezTo>
                  <a:moveTo>
                    <a:pt x="96" y="221"/>
                  </a:moveTo>
                  <a:cubicBezTo>
                    <a:pt x="96" y="221"/>
                    <a:pt x="96" y="221"/>
                    <a:pt x="95" y="221"/>
                  </a:cubicBezTo>
                  <a:cubicBezTo>
                    <a:pt x="96" y="223"/>
                    <a:pt x="96" y="223"/>
                    <a:pt x="96" y="223"/>
                  </a:cubicBezTo>
                  <a:cubicBezTo>
                    <a:pt x="96" y="222"/>
                    <a:pt x="96" y="221"/>
                    <a:pt x="96" y="221"/>
                  </a:cubicBezTo>
                  <a:moveTo>
                    <a:pt x="187" y="150"/>
                  </a:moveTo>
                  <a:cubicBezTo>
                    <a:pt x="187" y="150"/>
                    <a:pt x="187" y="150"/>
                    <a:pt x="187" y="150"/>
                  </a:cubicBezTo>
                  <a:cubicBezTo>
                    <a:pt x="187" y="150"/>
                    <a:pt x="187" y="150"/>
                    <a:pt x="187" y="150"/>
                  </a:cubicBezTo>
                  <a:moveTo>
                    <a:pt x="187" y="150"/>
                  </a:moveTo>
                  <a:cubicBezTo>
                    <a:pt x="187" y="150"/>
                    <a:pt x="187" y="150"/>
                    <a:pt x="187" y="150"/>
                  </a:cubicBezTo>
                  <a:cubicBezTo>
                    <a:pt x="187" y="150"/>
                    <a:pt x="187" y="150"/>
                    <a:pt x="187" y="150"/>
                  </a:cubicBezTo>
                  <a:moveTo>
                    <a:pt x="187" y="150"/>
                  </a:moveTo>
                  <a:cubicBezTo>
                    <a:pt x="187" y="150"/>
                    <a:pt x="187" y="150"/>
                    <a:pt x="187" y="150"/>
                  </a:cubicBezTo>
                  <a:cubicBezTo>
                    <a:pt x="187" y="150"/>
                    <a:pt x="187" y="150"/>
                    <a:pt x="187" y="150"/>
                  </a:cubicBezTo>
                  <a:moveTo>
                    <a:pt x="158" y="492"/>
                  </a:moveTo>
                  <a:cubicBezTo>
                    <a:pt x="156" y="492"/>
                    <a:pt x="152" y="486"/>
                    <a:pt x="152" y="484"/>
                  </a:cubicBezTo>
                  <a:cubicBezTo>
                    <a:pt x="152" y="483"/>
                    <a:pt x="158" y="481"/>
                    <a:pt x="159" y="481"/>
                  </a:cubicBezTo>
                  <a:cubicBezTo>
                    <a:pt x="159" y="481"/>
                    <a:pt x="159" y="481"/>
                    <a:pt x="159" y="481"/>
                  </a:cubicBezTo>
                  <a:cubicBezTo>
                    <a:pt x="162" y="481"/>
                    <a:pt x="162" y="492"/>
                    <a:pt x="158" y="492"/>
                  </a:cubicBezTo>
                  <a:cubicBezTo>
                    <a:pt x="158" y="492"/>
                    <a:pt x="158" y="492"/>
                    <a:pt x="158" y="492"/>
                  </a:cubicBezTo>
                  <a:moveTo>
                    <a:pt x="205" y="494"/>
                  </a:moveTo>
                  <a:cubicBezTo>
                    <a:pt x="205" y="494"/>
                    <a:pt x="202" y="494"/>
                    <a:pt x="204" y="492"/>
                  </a:cubicBezTo>
                  <a:cubicBezTo>
                    <a:pt x="196" y="489"/>
                    <a:pt x="205" y="483"/>
                    <a:pt x="207" y="479"/>
                  </a:cubicBezTo>
                  <a:cubicBezTo>
                    <a:pt x="208" y="477"/>
                    <a:pt x="208" y="473"/>
                    <a:pt x="210" y="471"/>
                  </a:cubicBezTo>
                  <a:cubicBezTo>
                    <a:pt x="210" y="471"/>
                    <a:pt x="211" y="471"/>
                    <a:pt x="211" y="471"/>
                  </a:cubicBezTo>
                  <a:cubicBezTo>
                    <a:pt x="212" y="471"/>
                    <a:pt x="215" y="472"/>
                    <a:pt x="215" y="473"/>
                  </a:cubicBezTo>
                  <a:cubicBezTo>
                    <a:pt x="215" y="473"/>
                    <a:pt x="215" y="473"/>
                    <a:pt x="215" y="473"/>
                  </a:cubicBezTo>
                  <a:cubicBezTo>
                    <a:pt x="215" y="473"/>
                    <a:pt x="215" y="473"/>
                    <a:pt x="215" y="473"/>
                  </a:cubicBezTo>
                  <a:cubicBezTo>
                    <a:pt x="215" y="476"/>
                    <a:pt x="214" y="478"/>
                    <a:pt x="213" y="480"/>
                  </a:cubicBezTo>
                  <a:cubicBezTo>
                    <a:pt x="213" y="481"/>
                    <a:pt x="213" y="481"/>
                    <a:pt x="213" y="481"/>
                  </a:cubicBezTo>
                  <a:cubicBezTo>
                    <a:pt x="214" y="482"/>
                    <a:pt x="214" y="482"/>
                    <a:pt x="212" y="482"/>
                  </a:cubicBezTo>
                  <a:cubicBezTo>
                    <a:pt x="212" y="483"/>
                    <a:pt x="211" y="484"/>
                    <a:pt x="211" y="484"/>
                  </a:cubicBezTo>
                  <a:cubicBezTo>
                    <a:pt x="209" y="488"/>
                    <a:pt x="210" y="489"/>
                    <a:pt x="207" y="492"/>
                  </a:cubicBezTo>
                  <a:cubicBezTo>
                    <a:pt x="205" y="494"/>
                    <a:pt x="205" y="494"/>
                    <a:pt x="205" y="494"/>
                  </a:cubicBezTo>
                  <a:moveTo>
                    <a:pt x="133" y="472"/>
                  </a:moveTo>
                  <a:cubicBezTo>
                    <a:pt x="133" y="472"/>
                    <a:pt x="133" y="472"/>
                    <a:pt x="133" y="472"/>
                  </a:cubicBezTo>
                  <a:cubicBezTo>
                    <a:pt x="131" y="472"/>
                    <a:pt x="133" y="470"/>
                    <a:pt x="134" y="470"/>
                  </a:cubicBezTo>
                  <a:cubicBezTo>
                    <a:pt x="134" y="470"/>
                    <a:pt x="135" y="470"/>
                    <a:pt x="135" y="470"/>
                  </a:cubicBezTo>
                  <a:cubicBezTo>
                    <a:pt x="136" y="470"/>
                    <a:pt x="136" y="471"/>
                    <a:pt x="135" y="471"/>
                  </a:cubicBezTo>
                  <a:cubicBezTo>
                    <a:pt x="135" y="472"/>
                    <a:pt x="134" y="472"/>
                    <a:pt x="133" y="472"/>
                  </a:cubicBezTo>
                  <a:moveTo>
                    <a:pt x="217" y="474"/>
                  </a:moveTo>
                  <a:cubicBezTo>
                    <a:pt x="215" y="474"/>
                    <a:pt x="216" y="470"/>
                    <a:pt x="215" y="469"/>
                  </a:cubicBezTo>
                  <a:cubicBezTo>
                    <a:pt x="214" y="468"/>
                    <a:pt x="212" y="468"/>
                    <a:pt x="212" y="466"/>
                  </a:cubicBezTo>
                  <a:cubicBezTo>
                    <a:pt x="211" y="465"/>
                    <a:pt x="213" y="465"/>
                    <a:pt x="213" y="464"/>
                  </a:cubicBezTo>
                  <a:cubicBezTo>
                    <a:pt x="213" y="460"/>
                    <a:pt x="212" y="460"/>
                    <a:pt x="210" y="457"/>
                  </a:cubicBezTo>
                  <a:cubicBezTo>
                    <a:pt x="209" y="456"/>
                    <a:pt x="206" y="455"/>
                    <a:pt x="208" y="453"/>
                  </a:cubicBezTo>
                  <a:cubicBezTo>
                    <a:pt x="209" y="453"/>
                    <a:pt x="209" y="453"/>
                    <a:pt x="209" y="453"/>
                  </a:cubicBezTo>
                  <a:cubicBezTo>
                    <a:pt x="211" y="453"/>
                    <a:pt x="213" y="458"/>
                    <a:pt x="214" y="459"/>
                  </a:cubicBezTo>
                  <a:cubicBezTo>
                    <a:pt x="214" y="458"/>
                    <a:pt x="214" y="458"/>
                    <a:pt x="214" y="458"/>
                  </a:cubicBezTo>
                  <a:cubicBezTo>
                    <a:pt x="214" y="458"/>
                    <a:pt x="214" y="458"/>
                    <a:pt x="214" y="458"/>
                  </a:cubicBezTo>
                  <a:cubicBezTo>
                    <a:pt x="214" y="458"/>
                    <a:pt x="214" y="458"/>
                    <a:pt x="214" y="458"/>
                  </a:cubicBezTo>
                  <a:cubicBezTo>
                    <a:pt x="214" y="458"/>
                    <a:pt x="214" y="458"/>
                    <a:pt x="214" y="458"/>
                  </a:cubicBezTo>
                  <a:cubicBezTo>
                    <a:pt x="214" y="458"/>
                    <a:pt x="215" y="458"/>
                    <a:pt x="215" y="459"/>
                  </a:cubicBezTo>
                  <a:cubicBezTo>
                    <a:pt x="216" y="459"/>
                    <a:pt x="217" y="460"/>
                    <a:pt x="216" y="460"/>
                  </a:cubicBezTo>
                  <a:cubicBezTo>
                    <a:pt x="216" y="460"/>
                    <a:pt x="216" y="460"/>
                    <a:pt x="216" y="460"/>
                  </a:cubicBezTo>
                  <a:cubicBezTo>
                    <a:pt x="217" y="460"/>
                    <a:pt x="217" y="460"/>
                    <a:pt x="218" y="460"/>
                  </a:cubicBezTo>
                  <a:cubicBezTo>
                    <a:pt x="219" y="460"/>
                    <a:pt x="219" y="460"/>
                    <a:pt x="221" y="459"/>
                  </a:cubicBezTo>
                  <a:cubicBezTo>
                    <a:pt x="221" y="459"/>
                    <a:pt x="221" y="459"/>
                    <a:pt x="221" y="459"/>
                  </a:cubicBezTo>
                  <a:cubicBezTo>
                    <a:pt x="224" y="459"/>
                    <a:pt x="220" y="467"/>
                    <a:pt x="220" y="467"/>
                  </a:cubicBezTo>
                  <a:cubicBezTo>
                    <a:pt x="219" y="469"/>
                    <a:pt x="219" y="474"/>
                    <a:pt x="217" y="474"/>
                  </a:cubicBezTo>
                  <a:cubicBezTo>
                    <a:pt x="217" y="474"/>
                    <a:pt x="217" y="474"/>
                    <a:pt x="217" y="474"/>
                  </a:cubicBezTo>
                  <a:moveTo>
                    <a:pt x="82" y="406"/>
                  </a:moveTo>
                  <a:cubicBezTo>
                    <a:pt x="82" y="405"/>
                    <a:pt x="83" y="405"/>
                    <a:pt x="84" y="405"/>
                  </a:cubicBezTo>
                  <a:cubicBezTo>
                    <a:pt x="85" y="405"/>
                    <a:pt x="88" y="406"/>
                    <a:pt x="87" y="408"/>
                  </a:cubicBezTo>
                  <a:cubicBezTo>
                    <a:pt x="87" y="408"/>
                    <a:pt x="86" y="408"/>
                    <a:pt x="86" y="408"/>
                  </a:cubicBezTo>
                  <a:cubicBezTo>
                    <a:pt x="84" y="408"/>
                    <a:pt x="82" y="407"/>
                    <a:pt x="82" y="406"/>
                  </a:cubicBezTo>
                  <a:cubicBezTo>
                    <a:pt x="82" y="406"/>
                    <a:pt x="82" y="406"/>
                    <a:pt x="82" y="406"/>
                  </a:cubicBezTo>
                  <a:cubicBezTo>
                    <a:pt x="82" y="406"/>
                    <a:pt x="82" y="406"/>
                    <a:pt x="82" y="406"/>
                  </a:cubicBezTo>
                  <a:cubicBezTo>
                    <a:pt x="82" y="406"/>
                    <a:pt x="82" y="406"/>
                    <a:pt x="82" y="406"/>
                  </a:cubicBezTo>
                  <a:cubicBezTo>
                    <a:pt x="82" y="406"/>
                    <a:pt x="82" y="406"/>
                    <a:pt x="82" y="406"/>
                  </a:cubicBezTo>
                  <a:cubicBezTo>
                    <a:pt x="82" y="406"/>
                    <a:pt x="82" y="406"/>
                    <a:pt x="82" y="406"/>
                  </a:cubicBezTo>
                  <a:cubicBezTo>
                    <a:pt x="82" y="406"/>
                    <a:pt x="82" y="406"/>
                    <a:pt x="82" y="406"/>
                  </a:cubicBezTo>
                  <a:cubicBezTo>
                    <a:pt x="82" y="406"/>
                    <a:pt x="82" y="406"/>
                    <a:pt x="82" y="406"/>
                  </a:cubicBezTo>
                  <a:cubicBezTo>
                    <a:pt x="82" y="406"/>
                    <a:pt x="82" y="406"/>
                    <a:pt x="82" y="406"/>
                  </a:cubicBezTo>
                  <a:moveTo>
                    <a:pt x="85" y="405"/>
                  </a:moveTo>
                  <a:cubicBezTo>
                    <a:pt x="84" y="405"/>
                    <a:pt x="83" y="404"/>
                    <a:pt x="83" y="403"/>
                  </a:cubicBezTo>
                  <a:cubicBezTo>
                    <a:pt x="83" y="401"/>
                    <a:pt x="88" y="401"/>
                    <a:pt x="89" y="401"/>
                  </a:cubicBezTo>
                  <a:cubicBezTo>
                    <a:pt x="90" y="401"/>
                    <a:pt x="90" y="401"/>
                    <a:pt x="91" y="401"/>
                  </a:cubicBezTo>
                  <a:cubicBezTo>
                    <a:pt x="96" y="401"/>
                    <a:pt x="90" y="404"/>
                    <a:pt x="87" y="404"/>
                  </a:cubicBezTo>
                  <a:cubicBezTo>
                    <a:pt x="87" y="404"/>
                    <a:pt x="86" y="405"/>
                    <a:pt x="85" y="405"/>
                  </a:cubicBezTo>
                  <a:moveTo>
                    <a:pt x="129" y="418"/>
                  </a:moveTo>
                  <a:cubicBezTo>
                    <a:pt x="131" y="418"/>
                    <a:pt x="132" y="417"/>
                    <a:pt x="132" y="413"/>
                  </a:cubicBezTo>
                  <a:cubicBezTo>
                    <a:pt x="131" y="410"/>
                    <a:pt x="129" y="401"/>
                    <a:pt x="131" y="400"/>
                  </a:cubicBezTo>
                  <a:cubicBezTo>
                    <a:pt x="131" y="399"/>
                    <a:pt x="132" y="399"/>
                    <a:pt x="132" y="399"/>
                  </a:cubicBezTo>
                  <a:cubicBezTo>
                    <a:pt x="134" y="399"/>
                    <a:pt x="135" y="407"/>
                    <a:pt x="136" y="408"/>
                  </a:cubicBezTo>
                  <a:cubicBezTo>
                    <a:pt x="137" y="408"/>
                    <a:pt x="137" y="408"/>
                    <a:pt x="138" y="408"/>
                  </a:cubicBezTo>
                  <a:cubicBezTo>
                    <a:pt x="141" y="408"/>
                    <a:pt x="142" y="416"/>
                    <a:pt x="144" y="418"/>
                  </a:cubicBezTo>
                  <a:cubicBezTo>
                    <a:pt x="147" y="422"/>
                    <a:pt x="150" y="422"/>
                    <a:pt x="153" y="428"/>
                  </a:cubicBezTo>
                  <a:cubicBezTo>
                    <a:pt x="153" y="428"/>
                    <a:pt x="153" y="427"/>
                    <a:pt x="153" y="427"/>
                  </a:cubicBezTo>
                  <a:cubicBezTo>
                    <a:pt x="155" y="427"/>
                    <a:pt x="159" y="433"/>
                    <a:pt x="161" y="435"/>
                  </a:cubicBezTo>
                  <a:cubicBezTo>
                    <a:pt x="161" y="435"/>
                    <a:pt x="161" y="435"/>
                    <a:pt x="161" y="435"/>
                  </a:cubicBezTo>
                  <a:cubicBezTo>
                    <a:pt x="163" y="435"/>
                    <a:pt x="164" y="442"/>
                    <a:pt x="164" y="442"/>
                  </a:cubicBezTo>
                  <a:cubicBezTo>
                    <a:pt x="164" y="442"/>
                    <a:pt x="164" y="442"/>
                    <a:pt x="164" y="442"/>
                  </a:cubicBezTo>
                  <a:cubicBezTo>
                    <a:pt x="164" y="442"/>
                    <a:pt x="164" y="442"/>
                    <a:pt x="164" y="442"/>
                  </a:cubicBezTo>
                  <a:cubicBezTo>
                    <a:pt x="164" y="442"/>
                    <a:pt x="164" y="442"/>
                    <a:pt x="164" y="442"/>
                  </a:cubicBezTo>
                  <a:cubicBezTo>
                    <a:pt x="164" y="442"/>
                    <a:pt x="164" y="442"/>
                    <a:pt x="164" y="442"/>
                  </a:cubicBezTo>
                  <a:cubicBezTo>
                    <a:pt x="166" y="445"/>
                    <a:pt x="165" y="452"/>
                    <a:pt x="165" y="455"/>
                  </a:cubicBezTo>
                  <a:cubicBezTo>
                    <a:pt x="163" y="459"/>
                    <a:pt x="163" y="464"/>
                    <a:pt x="162" y="469"/>
                  </a:cubicBezTo>
                  <a:cubicBezTo>
                    <a:pt x="161" y="473"/>
                    <a:pt x="162" y="471"/>
                    <a:pt x="159" y="473"/>
                  </a:cubicBezTo>
                  <a:cubicBezTo>
                    <a:pt x="158" y="474"/>
                    <a:pt x="157" y="477"/>
                    <a:pt x="156" y="477"/>
                  </a:cubicBezTo>
                  <a:cubicBezTo>
                    <a:pt x="156" y="477"/>
                    <a:pt x="155" y="477"/>
                    <a:pt x="155" y="477"/>
                  </a:cubicBezTo>
                  <a:cubicBezTo>
                    <a:pt x="154" y="477"/>
                    <a:pt x="152" y="477"/>
                    <a:pt x="151" y="476"/>
                  </a:cubicBezTo>
                  <a:cubicBezTo>
                    <a:pt x="151" y="478"/>
                    <a:pt x="150" y="478"/>
                    <a:pt x="148" y="478"/>
                  </a:cubicBezTo>
                  <a:cubicBezTo>
                    <a:pt x="145" y="478"/>
                    <a:pt x="141" y="476"/>
                    <a:pt x="140" y="474"/>
                  </a:cubicBezTo>
                  <a:cubicBezTo>
                    <a:pt x="139" y="473"/>
                    <a:pt x="138" y="471"/>
                    <a:pt x="138" y="470"/>
                  </a:cubicBezTo>
                  <a:cubicBezTo>
                    <a:pt x="138" y="470"/>
                    <a:pt x="137" y="470"/>
                    <a:pt x="137" y="470"/>
                  </a:cubicBezTo>
                  <a:cubicBezTo>
                    <a:pt x="137" y="470"/>
                    <a:pt x="136" y="470"/>
                    <a:pt x="136" y="470"/>
                  </a:cubicBezTo>
                  <a:cubicBezTo>
                    <a:pt x="135" y="470"/>
                    <a:pt x="136" y="468"/>
                    <a:pt x="135" y="467"/>
                  </a:cubicBezTo>
                  <a:cubicBezTo>
                    <a:pt x="135" y="469"/>
                    <a:pt x="135" y="469"/>
                    <a:pt x="134" y="469"/>
                  </a:cubicBezTo>
                  <a:cubicBezTo>
                    <a:pt x="134" y="469"/>
                    <a:pt x="133" y="469"/>
                    <a:pt x="133" y="468"/>
                  </a:cubicBezTo>
                  <a:cubicBezTo>
                    <a:pt x="133" y="468"/>
                    <a:pt x="134" y="464"/>
                    <a:pt x="134" y="463"/>
                  </a:cubicBezTo>
                  <a:cubicBezTo>
                    <a:pt x="133" y="464"/>
                    <a:pt x="133" y="467"/>
                    <a:pt x="132" y="468"/>
                  </a:cubicBezTo>
                  <a:cubicBezTo>
                    <a:pt x="130" y="469"/>
                    <a:pt x="130" y="469"/>
                    <a:pt x="130" y="469"/>
                  </a:cubicBezTo>
                  <a:cubicBezTo>
                    <a:pt x="130" y="469"/>
                    <a:pt x="130" y="468"/>
                    <a:pt x="129" y="467"/>
                  </a:cubicBezTo>
                  <a:cubicBezTo>
                    <a:pt x="127" y="466"/>
                    <a:pt x="126" y="463"/>
                    <a:pt x="125" y="463"/>
                  </a:cubicBezTo>
                  <a:cubicBezTo>
                    <a:pt x="123" y="462"/>
                    <a:pt x="122" y="462"/>
                    <a:pt x="121" y="462"/>
                  </a:cubicBezTo>
                  <a:cubicBezTo>
                    <a:pt x="119" y="462"/>
                    <a:pt x="116" y="463"/>
                    <a:pt x="114" y="464"/>
                  </a:cubicBezTo>
                  <a:cubicBezTo>
                    <a:pt x="112" y="465"/>
                    <a:pt x="110" y="465"/>
                    <a:pt x="108" y="467"/>
                  </a:cubicBezTo>
                  <a:cubicBezTo>
                    <a:pt x="107" y="468"/>
                    <a:pt x="106" y="470"/>
                    <a:pt x="105" y="471"/>
                  </a:cubicBezTo>
                  <a:cubicBezTo>
                    <a:pt x="103" y="473"/>
                    <a:pt x="100" y="472"/>
                    <a:pt x="97" y="473"/>
                  </a:cubicBezTo>
                  <a:cubicBezTo>
                    <a:pt x="97" y="474"/>
                    <a:pt x="96" y="475"/>
                    <a:pt x="95" y="476"/>
                  </a:cubicBezTo>
                  <a:cubicBezTo>
                    <a:pt x="94" y="477"/>
                    <a:pt x="92" y="477"/>
                    <a:pt x="91" y="477"/>
                  </a:cubicBezTo>
                  <a:cubicBezTo>
                    <a:pt x="89" y="477"/>
                    <a:pt x="87" y="476"/>
                    <a:pt x="87" y="474"/>
                  </a:cubicBezTo>
                  <a:cubicBezTo>
                    <a:pt x="86" y="473"/>
                    <a:pt x="88" y="470"/>
                    <a:pt x="87" y="468"/>
                  </a:cubicBezTo>
                  <a:cubicBezTo>
                    <a:pt x="87" y="466"/>
                    <a:pt x="85" y="464"/>
                    <a:pt x="84" y="462"/>
                  </a:cubicBezTo>
                  <a:cubicBezTo>
                    <a:pt x="83" y="461"/>
                    <a:pt x="77" y="451"/>
                    <a:pt x="79" y="451"/>
                  </a:cubicBezTo>
                  <a:cubicBezTo>
                    <a:pt x="79" y="451"/>
                    <a:pt x="79" y="451"/>
                    <a:pt x="80" y="451"/>
                  </a:cubicBezTo>
                  <a:cubicBezTo>
                    <a:pt x="77" y="449"/>
                    <a:pt x="77" y="443"/>
                    <a:pt x="79" y="440"/>
                  </a:cubicBezTo>
                  <a:cubicBezTo>
                    <a:pt x="79" y="438"/>
                    <a:pt x="84" y="436"/>
                    <a:pt x="85" y="435"/>
                  </a:cubicBezTo>
                  <a:cubicBezTo>
                    <a:pt x="88" y="434"/>
                    <a:pt x="91" y="432"/>
                    <a:pt x="93" y="429"/>
                  </a:cubicBezTo>
                  <a:cubicBezTo>
                    <a:pt x="93" y="427"/>
                    <a:pt x="93" y="423"/>
                    <a:pt x="94" y="423"/>
                  </a:cubicBezTo>
                  <a:cubicBezTo>
                    <a:pt x="94" y="423"/>
                    <a:pt x="95" y="423"/>
                    <a:pt x="96" y="424"/>
                  </a:cubicBezTo>
                  <a:cubicBezTo>
                    <a:pt x="96" y="424"/>
                    <a:pt x="96" y="424"/>
                    <a:pt x="96" y="424"/>
                  </a:cubicBezTo>
                  <a:cubicBezTo>
                    <a:pt x="95" y="424"/>
                    <a:pt x="95" y="421"/>
                    <a:pt x="96" y="421"/>
                  </a:cubicBezTo>
                  <a:cubicBezTo>
                    <a:pt x="96" y="421"/>
                    <a:pt x="96" y="421"/>
                    <a:pt x="96" y="421"/>
                  </a:cubicBezTo>
                  <a:cubicBezTo>
                    <a:pt x="96" y="419"/>
                    <a:pt x="98" y="416"/>
                    <a:pt x="99" y="415"/>
                  </a:cubicBezTo>
                  <a:cubicBezTo>
                    <a:pt x="100" y="414"/>
                    <a:pt x="101" y="414"/>
                    <a:pt x="102" y="414"/>
                  </a:cubicBezTo>
                  <a:cubicBezTo>
                    <a:pt x="104" y="414"/>
                    <a:pt x="105" y="415"/>
                    <a:pt x="107" y="416"/>
                  </a:cubicBezTo>
                  <a:cubicBezTo>
                    <a:pt x="105" y="414"/>
                    <a:pt x="108" y="410"/>
                    <a:pt x="108" y="408"/>
                  </a:cubicBezTo>
                  <a:cubicBezTo>
                    <a:pt x="108" y="408"/>
                    <a:pt x="108" y="408"/>
                    <a:pt x="107" y="408"/>
                  </a:cubicBezTo>
                  <a:cubicBezTo>
                    <a:pt x="106" y="408"/>
                    <a:pt x="106" y="406"/>
                    <a:pt x="108" y="406"/>
                  </a:cubicBezTo>
                  <a:cubicBezTo>
                    <a:pt x="108" y="406"/>
                    <a:pt x="108" y="406"/>
                    <a:pt x="108" y="406"/>
                  </a:cubicBezTo>
                  <a:cubicBezTo>
                    <a:pt x="109" y="406"/>
                    <a:pt x="111" y="406"/>
                    <a:pt x="109" y="408"/>
                  </a:cubicBezTo>
                  <a:cubicBezTo>
                    <a:pt x="110" y="407"/>
                    <a:pt x="111" y="407"/>
                    <a:pt x="111" y="407"/>
                  </a:cubicBezTo>
                  <a:cubicBezTo>
                    <a:pt x="109" y="405"/>
                    <a:pt x="110" y="405"/>
                    <a:pt x="110" y="405"/>
                  </a:cubicBezTo>
                  <a:cubicBezTo>
                    <a:pt x="111" y="405"/>
                    <a:pt x="113" y="405"/>
                    <a:pt x="113" y="405"/>
                  </a:cubicBezTo>
                  <a:cubicBezTo>
                    <a:pt x="114" y="405"/>
                    <a:pt x="115" y="405"/>
                    <a:pt x="115" y="405"/>
                  </a:cubicBezTo>
                  <a:cubicBezTo>
                    <a:pt x="116" y="405"/>
                    <a:pt x="116" y="405"/>
                    <a:pt x="116" y="405"/>
                  </a:cubicBezTo>
                  <a:cubicBezTo>
                    <a:pt x="117" y="405"/>
                    <a:pt x="117" y="405"/>
                    <a:pt x="118" y="405"/>
                  </a:cubicBezTo>
                  <a:cubicBezTo>
                    <a:pt x="118" y="405"/>
                    <a:pt x="119" y="405"/>
                    <a:pt x="119" y="406"/>
                  </a:cubicBezTo>
                  <a:cubicBezTo>
                    <a:pt x="124" y="407"/>
                    <a:pt x="119" y="409"/>
                    <a:pt x="120" y="413"/>
                  </a:cubicBezTo>
                  <a:cubicBezTo>
                    <a:pt x="123" y="415"/>
                    <a:pt x="127" y="418"/>
                    <a:pt x="129" y="418"/>
                  </a:cubicBezTo>
                  <a:moveTo>
                    <a:pt x="92" y="407"/>
                  </a:moveTo>
                  <a:cubicBezTo>
                    <a:pt x="92" y="407"/>
                    <a:pt x="92" y="407"/>
                    <a:pt x="92" y="407"/>
                  </a:cubicBezTo>
                  <a:cubicBezTo>
                    <a:pt x="89" y="406"/>
                    <a:pt x="96" y="400"/>
                    <a:pt x="97" y="399"/>
                  </a:cubicBezTo>
                  <a:cubicBezTo>
                    <a:pt x="98" y="399"/>
                    <a:pt x="98" y="399"/>
                    <a:pt x="99" y="399"/>
                  </a:cubicBezTo>
                  <a:cubicBezTo>
                    <a:pt x="100" y="399"/>
                    <a:pt x="99" y="401"/>
                    <a:pt x="97" y="403"/>
                  </a:cubicBezTo>
                  <a:cubicBezTo>
                    <a:pt x="95" y="405"/>
                    <a:pt x="93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moveTo>
                    <a:pt x="96" y="389"/>
                  </a:moveTo>
                  <a:cubicBezTo>
                    <a:pt x="95" y="389"/>
                    <a:pt x="93" y="388"/>
                    <a:pt x="93" y="386"/>
                  </a:cubicBezTo>
                  <a:cubicBezTo>
                    <a:pt x="94" y="386"/>
                    <a:pt x="94" y="386"/>
                    <a:pt x="95" y="386"/>
                  </a:cubicBezTo>
                  <a:cubicBezTo>
                    <a:pt x="96" y="386"/>
                    <a:pt x="97" y="387"/>
                    <a:pt x="97" y="388"/>
                  </a:cubicBezTo>
                  <a:cubicBezTo>
                    <a:pt x="97" y="388"/>
                    <a:pt x="97" y="389"/>
                    <a:pt x="96" y="389"/>
                  </a:cubicBezTo>
                  <a:moveTo>
                    <a:pt x="98" y="385"/>
                  </a:moveTo>
                  <a:cubicBezTo>
                    <a:pt x="98" y="384"/>
                    <a:pt x="99" y="384"/>
                    <a:pt x="100" y="384"/>
                  </a:cubicBezTo>
                  <a:cubicBezTo>
                    <a:pt x="103" y="384"/>
                    <a:pt x="106" y="386"/>
                    <a:pt x="104" y="387"/>
                  </a:cubicBezTo>
                  <a:cubicBezTo>
                    <a:pt x="104" y="387"/>
                    <a:pt x="104" y="388"/>
                    <a:pt x="103" y="388"/>
                  </a:cubicBezTo>
                  <a:cubicBezTo>
                    <a:pt x="101" y="388"/>
                    <a:pt x="97" y="387"/>
                    <a:pt x="98" y="385"/>
                  </a:cubicBezTo>
                  <a:cubicBezTo>
                    <a:pt x="98" y="385"/>
                    <a:pt x="98" y="385"/>
                    <a:pt x="98" y="385"/>
                  </a:cubicBezTo>
                  <a:cubicBezTo>
                    <a:pt x="98" y="385"/>
                    <a:pt x="98" y="385"/>
                    <a:pt x="98" y="385"/>
                  </a:cubicBezTo>
                  <a:cubicBezTo>
                    <a:pt x="98" y="385"/>
                    <a:pt x="98" y="386"/>
                    <a:pt x="98" y="386"/>
                  </a:cubicBezTo>
                  <a:cubicBezTo>
                    <a:pt x="98" y="386"/>
                    <a:pt x="98" y="385"/>
                    <a:pt x="98" y="385"/>
                  </a:cubicBezTo>
                  <a:cubicBezTo>
                    <a:pt x="98" y="385"/>
                    <a:pt x="98" y="385"/>
                    <a:pt x="98" y="385"/>
                  </a:cubicBezTo>
                  <a:cubicBezTo>
                    <a:pt x="98" y="385"/>
                    <a:pt x="98" y="385"/>
                    <a:pt x="98" y="385"/>
                  </a:cubicBezTo>
                  <a:moveTo>
                    <a:pt x="111" y="387"/>
                  </a:moveTo>
                  <a:cubicBezTo>
                    <a:pt x="109" y="387"/>
                    <a:pt x="108" y="386"/>
                    <a:pt x="108" y="386"/>
                  </a:cubicBezTo>
                  <a:cubicBezTo>
                    <a:pt x="106" y="385"/>
                    <a:pt x="106" y="383"/>
                    <a:pt x="106" y="383"/>
                  </a:cubicBezTo>
                  <a:cubicBezTo>
                    <a:pt x="104" y="380"/>
                    <a:pt x="102" y="381"/>
                    <a:pt x="104" y="378"/>
                  </a:cubicBezTo>
                  <a:cubicBezTo>
                    <a:pt x="105" y="376"/>
                    <a:pt x="106" y="376"/>
                    <a:pt x="107" y="376"/>
                  </a:cubicBezTo>
                  <a:cubicBezTo>
                    <a:pt x="108" y="376"/>
                    <a:pt x="109" y="377"/>
                    <a:pt x="110" y="379"/>
                  </a:cubicBezTo>
                  <a:cubicBezTo>
                    <a:pt x="111" y="381"/>
                    <a:pt x="112" y="383"/>
                    <a:pt x="112" y="383"/>
                  </a:cubicBezTo>
                  <a:cubicBezTo>
                    <a:pt x="112" y="383"/>
                    <a:pt x="113" y="383"/>
                    <a:pt x="113" y="383"/>
                  </a:cubicBezTo>
                  <a:cubicBezTo>
                    <a:pt x="114" y="382"/>
                    <a:pt x="115" y="378"/>
                    <a:pt x="117" y="377"/>
                  </a:cubicBezTo>
                  <a:cubicBezTo>
                    <a:pt x="118" y="377"/>
                    <a:pt x="118" y="377"/>
                    <a:pt x="118" y="377"/>
                  </a:cubicBezTo>
                  <a:cubicBezTo>
                    <a:pt x="121" y="377"/>
                    <a:pt x="125" y="379"/>
                    <a:pt x="127" y="379"/>
                  </a:cubicBezTo>
                  <a:cubicBezTo>
                    <a:pt x="129" y="380"/>
                    <a:pt x="142" y="385"/>
                    <a:pt x="141" y="387"/>
                  </a:cubicBezTo>
                  <a:cubicBezTo>
                    <a:pt x="142" y="387"/>
                    <a:pt x="142" y="387"/>
                    <a:pt x="142" y="387"/>
                  </a:cubicBezTo>
                  <a:cubicBezTo>
                    <a:pt x="142" y="387"/>
                    <a:pt x="141" y="387"/>
                    <a:pt x="141" y="387"/>
                  </a:cubicBezTo>
                  <a:cubicBezTo>
                    <a:pt x="141" y="387"/>
                    <a:pt x="141" y="387"/>
                    <a:pt x="141" y="387"/>
                  </a:cubicBezTo>
                  <a:cubicBezTo>
                    <a:pt x="141" y="387"/>
                    <a:pt x="141" y="387"/>
                    <a:pt x="141" y="387"/>
                  </a:cubicBezTo>
                  <a:cubicBezTo>
                    <a:pt x="141" y="387"/>
                    <a:pt x="141" y="387"/>
                    <a:pt x="141" y="387"/>
                  </a:cubicBezTo>
                  <a:cubicBezTo>
                    <a:pt x="141" y="387"/>
                    <a:pt x="141" y="387"/>
                    <a:pt x="141" y="387"/>
                  </a:cubicBezTo>
                  <a:cubicBezTo>
                    <a:pt x="141" y="388"/>
                    <a:pt x="141" y="388"/>
                    <a:pt x="140" y="388"/>
                  </a:cubicBezTo>
                  <a:cubicBezTo>
                    <a:pt x="141" y="390"/>
                    <a:pt x="143" y="391"/>
                    <a:pt x="145" y="393"/>
                  </a:cubicBezTo>
                  <a:cubicBezTo>
                    <a:pt x="146" y="393"/>
                    <a:pt x="148" y="395"/>
                    <a:pt x="149" y="395"/>
                  </a:cubicBezTo>
                  <a:cubicBezTo>
                    <a:pt x="149" y="397"/>
                    <a:pt x="148" y="398"/>
                    <a:pt x="147" y="398"/>
                  </a:cubicBezTo>
                  <a:cubicBezTo>
                    <a:pt x="144" y="398"/>
                    <a:pt x="137" y="392"/>
                    <a:pt x="136" y="392"/>
                  </a:cubicBezTo>
                  <a:cubicBezTo>
                    <a:pt x="136" y="392"/>
                    <a:pt x="136" y="392"/>
                    <a:pt x="136" y="392"/>
                  </a:cubicBezTo>
                  <a:cubicBezTo>
                    <a:pt x="133" y="392"/>
                    <a:pt x="135" y="394"/>
                    <a:pt x="133" y="396"/>
                  </a:cubicBezTo>
                  <a:cubicBezTo>
                    <a:pt x="132" y="396"/>
                    <a:pt x="131" y="397"/>
                    <a:pt x="130" y="397"/>
                  </a:cubicBezTo>
                  <a:cubicBezTo>
                    <a:pt x="129" y="397"/>
                    <a:pt x="128" y="396"/>
                    <a:pt x="126" y="395"/>
                  </a:cubicBezTo>
                  <a:cubicBezTo>
                    <a:pt x="126" y="395"/>
                    <a:pt x="125" y="395"/>
                    <a:pt x="125" y="395"/>
                  </a:cubicBezTo>
                  <a:cubicBezTo>
                    <a:pt x="124" y="395"/>
                    <a:pt x="124" y="395"/>
                    <a:pt x="123" y="395"/>
                  </a:cubicBezTo>
                  <a:cubicBezTo>
                    <a:pt x="122" y="395"/>
                    <a:pt x="122" y="396"/>
                    <a:pt x="121" y="396"/>
                  </a:cubicBezTo>
                  <a:cubicBezTo>
                    <a:pt x="120" y="396"/>
                    <a:pt x="120" y="395"/>
                    <a:pt x="122" y="392"/>
                  </a:cubicBezTo>
                  <a:cubicBezTo>
                    <a:pt x="121" y="387"/>
                    <a:pt x="115" y="387"/>
                    <a:pt x="112" y="387"/>
                  </a:cubicBezTo>
                  <a:cubicBezTo>
                    <a:pt x="112" y="387"/>
                    <a:pt x="112" y="387"/>
                    <a:pt x="111" y="387"/>
                  </a:cubicBezTo>
                  <a:cubicBezTo>
                    <a:pt x="111" y="387"/>
                    <a:pt x="111" y="387"/>
                    <a:pt x="111" y="387"/>
                  </a:cubicBezTo>
                  <a:cubicBezTo>
                    <a:pt x="111" y="387"/>
                    <a:pt x="111" y="387"/>
                    <a:pt x="111" y="387"/>
                  </a:cubicBezTo>
                  <a:moveTo>
                    <a:pt x="83" y="377"/>
                  </a:moveTo>
                  <a:cubicBezTo>
                    <a:pt x="83" y="377"/>
                    <a:pt x="89" y="375"/>
                    <a:pt x="89" y="375"/>
                  </a:cubicBezTo>
                  <a:cubicBezTo>
                    <a:pt x="94" y="376"/>
                    <a:pt x="81" y="381"/>
                    <a:pt x="81" y="383"/>
                  </a:cubicBezTo>
                  <a:cubicBezTo>
                    <a:pt x="81" y="383"/>
                    <a:pt x="81" y="384"/>
                    <a:pt x="82" y="384"/>
                  </a:cubicBezTo>
                  <a:cubicBezTo>
                    <a:pt x="82" y="384"/>
                    <a:pt x="83" y="383"/>
                    <a:pt x="84" y="382"/>
                  </a:cubicBezTo>
                  <a:cubicBezTo>
                    <a:pt x="85" y="381"/>
                    <a:pt x="86" y="381"/>
                    <a:pt x="86" y="381"/>
                  </a:cubicBezTo>
                  <a:cubicBezTo>
                    <a:pt x="86" y="381"/>
                    <a:pt x="86" y="381"/>
                    <a:pt x="86" y="381"/>
                  </a:cubicBezTo>
                  <a:cubicBezTo>
                    <a:pt x="89" y="381"/>
                    <a:pt x="86" y="385"/>
                    <a:pt x="85" y="385"/>
                  </a:cubicBezTo>
                  <a:cubicBezTo>
                    <a:pt x="86" y="387"/>
                    <a:pt x="89" y="391"/>
                    <a:pt x="87" y="393"/>
                  </a:cubicBezTo>
                  <a:cubicBezTo>
                    <a:pt x="86" y="393"/>
                    <a:pt x="86" y="393"/>
                    <a:pt x="86" y="393"/>
                  </a:cubicBezTo>
                  <a:cubicBezTo>
                    <a:pt x="85" y="393"/>
                    <a:pt x="84" y="392"/>
                    <a:pt x="84" y="391"/>
                  </a:cubicBezTo>
                  <a:cubicBezTo>
                    <a:pt x="83" y="390"/>
                    <a:pt x="83" y="389"/>
                    <a:pt x="82" y="389"/>
                  </a:cubicBezTo>
                  <a:cubicBezTo>
                    <a:pt x="82" y="389"/>
                    <a:pt x="82" y="389"/>
                    <a:pt x="82" y="389"/>
                  </a:cubicBezTo>
                  <a:cubicBezTo>
                    <a:pt x="82" y="389"/>
                    <a:pt x="84" y="397"/>
                    <a:pt x="83" y="397"/>
                  </a:cubicBezTo>
                  <a:cubicBezTo>
                    <a:pt x="82" y="397"/>
                    <a:pt x="82" y="397"/>
                    <a:pt x="82" y="396"/>
                  </a:cubicBezTo>
                  <a:cubicBezTo>
                    <a:pt x="81" y="396"/>
                    <a:pt x="81" y="394"/>
                    <a:pt x="81" y="393"/>
                  </a:cubicBezTo>
                  <a:cubicBezTo>
                    <a:pt x="81" y="392"/>
                    <a:pt x="79" y="391"/>
                    <a:pt x="79" y="391"/>
                  </a:cubicBezTo>
                  <a:cubicBezTo>
                    <a:pt x="79" y="391"/>
                    <a:pt x="79" y="391"/>
                    <a:pt x="79" y="391"/>
                  </a:cubicBezTo>
                  <a:cubicBezTo>
                    <a:pt x="78" y="388"/>
                    <a:pt x="78" y="385"/>
                    <a:pt x="79" y="381"/>
                  </a:cubicBezTo>
                  <a:cubicBezTo>
                    <a:pt x="80" y="378"/>
                    <a:pt x="80" y="377"/>
                    <a:pt x="83" y="377"/>
                  </a:cubicBezTo>
                  <a:cubicBezTo>
                    <a:pt x="83" y="377"/>
                    <a:pt x="83" y="377"/>
                    <a:pt x="83" y="377"/>
                  </a:cubicBezTo>
                  <a:moveTo>
                    <a:pt x="97" y="379"/>
                  </a:moveTo>
                  <a:cubicBezTo>
                    <a:pt x="96" y="379"/>
                    <a:pt x="94" y="377"/>
                    <a:pt x="94" y="375"/>
                  </a:cubicBezTo>
                  <a:cubicBezTo>
                    <a:pt x="94" y="373"/>
                    <a:pt x="95" y="372"/>
                    <a:pt x="96" y="372"/>
                  </a:cubicBezTo>
                  <a:cubicBezTo>
                    <a:pt x="97" y="372"/>
                    <a:pt x="98" y="373"/>
                    <a:pt x="98" y="375"/>
                  </a:cubicBezTo>
                  <a:cubicBezTo>
                    <a:pt x="98" y="376"/>
                    <a:pt x="99" y="377"/>
                    <a:pt x="97" y="377"/>
                  </a:cubicBezTo>
                  <a:cubicBezTo>
                    <a:pt x="97" y="379"/>
                    <a:pt x="97" y="379"/>
                    <a:pt x="97" y="379"/>
                  </a:cubicBezTo>
                  <a:moveTo>
                    <a:pt x="71" y="361"/>
                  </a:moveTo>
                  <a:cubicBezTo>
                    <a:pt x="71" y="361"/>
                    <a:pt x="71" y="361"/>
                    <a:pt x="70" y="361"/>
                  </a:cubicBezTo>
                  <a:cubicBezTo>
                    <a:pt x="69" y="361"/>
                    <a:pt x="72" y="352"/>
                    <a:pt x="73" y="352"/>
                  </a:cubicBezTo>
                  <a:cubicBezTo>
                    <a:pt x="73" y="352"/>
                    <a:pt x="73" y="352"/>
                    <a:pt x="73" y="352"/>
                  </a:cubicBezTo>
                  <a:cubicBezTo>
                    <a:pt x="74" y="352"/>
                    <a:pt x="74" y="354"/>
                    <a:pt x="73" y="356"/>
                  </a:cubicBezTo>
                  <a:cubicBezTo>
                    <a:pt x="73" y="359"/>
                    <a:pt x="71" y="361"/>
                    <a:pt x="71" y="361"/>
                  </a:cubicBezTo>
                  <a:moveTo>
                    <a:pt x="72" y="338"/>
                  </a:moveTo>
                  <a:cubicBezTo>
                    <a:pt x="71" y="335"/>
                    <a:pt x="72" y="331"/>
                    <a:pt x="73" y="331"/>
                  </a:cubicBezTo>
                  <a:cubicBezTo>
                    <a:pt x="74" y="331"/>
                    <a:pt x="75" y="331"/>
                    <a:pt x="76" y="332"/>
                  </a:cubicBezTo>
                  <a:cubicBezTo>
                    <a:pt x="78" y="335"/>
                    <a:pt x="76" y="340"/>
                    <a:pt x="77" y="343"/>
                  </a:cubicBezTo>
                  <a:cubicBezTo>
                    <a:pt x="77" y="342"/>
                    <a:pt x="77" y="342"/>
                    <a:pt x="78" y="342"/>
                  </a:cubicBezTo>
                  <a:cubicBezTo>
                    <a:pt x="81" y="342"/>
                    <a:pt x="86" y="346"/>
                    <a:pt x="86" y="349"/>
                  </a:cubicBezTo>
                  <a:cubicBezTo>
                    <a:pt x="87" y="352"/>
                    <a:pt x="83" y="355"/>
                    <a:pt x="82" y="357"/>
                  </a:cubicBezTo>
                  <a:cubicBezTo>
                    <a:pt x="83" y="356"/>
                    <a:pt x="83" y="356"/>
                    <a:pt x="83" y="356"/>
                  </a:cubicBezTo>
                  <a:cubicBezTo>
                    <a:pt x="83" y="356"/>
                    <a:pt x="83" y="356"/>
                    <a:pt x="84" y="356"/>
                  </a:cubicBezTo>
                  <a:cubicBezTo>
                    <a:pt x="84" y="356"/>
                    <a:pt x="84" y="356"/>
                    <a:pt x="84" y="356"/>
                  </a:cubicBezTo>
                  <a:cubicBezTo>
                    <a:pt x="84" y="356"/>
                    <a:pt x="85" y="356"/>
                    <a:pt x="85" y="356"/>
                  </a:cubicBezTo>
                  <a:cubicBezTo>
                    <a:pt x="86" y="355"/>
                    <a:pt x="86" y="353"/>
                    <a:pt x="86" y="353"/>
                  </a:cubicBezTo>
                  <a:cubicBezTo>
                    <a:pt x="87" y="353"/>
                    <a:pt x="87" y="353"/>
                    <a:pt x="87" y="353"/>
                  </a:cubicBezTo>
                  <a:cubicBezTo>
                    <a:pt x="90" y="353"/>
                    <a:pt x="92" y="360"/>
                    <a:pt x="88" y="361"/>
                  </a:cubicBezTo>
                  <a:cubicBezTo>
                    <a:pt x="89" y="364"/>
                    <a:pt x="89" y="365"/>
                    <a:pt x="88" y="365"/>
                  </a:cubicBezTo>
                  <a:cubicBezTo>
                    <a:pt x="88" y="365"/>
                    <a:pt x="87" y="365"/>
                    <a:pt x="86" y="364"/>
                  </a:cubicBezTo>
                  <a:cubicBezTo>
                    <a:pt x="85" y="363"/>
                    <a:pt x="84" y="361"/>
                    <a:pt x="83" y="360"/>
                  </a:cubicBezTo>
                  <a:cubicBezTo>
                    <a:pt x="83" y="360"/>
                    <a:pt x="83" y="360"/>
                    <a:pt x="83" y="360"/>
                  </a:cubicBezTo>
                  <a:cubicBezTo>
                    <a:pt x="83" y="360"/>
                    <a:pt x="82" y="361"/>
                    <a:pt x="82" y="362"/>
                  </a:cubicBezTo>
                  <a:cubicBezTo>
                    <a:pt x="82" y="362"/>
                    <a:pt x="81" y="363"/>
                    <a:pt x="81" y="363"/>
                  </a:cubicBezTo>
                  <a:cubicBezTo>
                    <a:pt x="81" y="363"/>
                    <a:pt x="81" y="363"/>
                    <a:pt x="81" y="363"/>
                  </a:cubicBezTo>
                  <a:cubicBezTo>
                    <a:pt x="78" y="362"/>
                    <a:pt x="81" y="358"/>
                    <a:pt x="82" y="357"/>
                  </a:cubicBezTo>
                  <a:cubicBezTo>
                    <a:pt x="82" y="357"/>
                    <a:pt x="81" y="357"/>
                    <a:pt x="81" y="357"/>
                  </a:cubicBezTo>
                  <a:cubicBezTo>
                    <a:pt x="80" y="357"/>
                    <a:pt x="80" y="354"/>
                    <a:pt x="80" y="353"/>
                  </a:cubicBezTo>
                  <a:cubicBezTo>
                    <a:pt x="80" y="353"/>
                    <a:pt x="79" y="353"/>
                    <a:pt x="79" y="353"/>
                  </a:cubicBezTo>
                  <a:cubicBezTo>
                    <a:pt x="78" y="353"/>
                    <a:pt x="77" y="350"/>
                    <a:pt x="78" y="349"/>
                  </a:cubicBezTo>
                  <a:cubicBezTo>
                    <a:pt x="78" y="348"/>
                    <a:pt x="78" y="348"/>
                    <a:pt x="79" y="348"/>
                  </a:cubicBezTo>
                  <a:cubicBezTo>
                    <a:pt x="81" y="348"/>
                    <a:pt x="83" y="353"/>
                    <a:pt x="84" y="353"/>
                  </a:cubicBezTo>
                  <a:cubicBezTo>
                    <a:pt x="84" y="352"/>
                    <a:pt x="83" y="349"/>
                    <a:pt x="82" y="349"/>
                  </a:cubicBezTo>
                  <a:cubicBezTo>
                    <a:pt x="80" y="348"/>
                    <a:pt x="81" y="347"/>
                    <a:pt x="79" y="345"/>
                  </a:cubicBezTo>
                  <a:cubicBezTo>
                    <a:pt x="78" y="345"/>
                    <a:pt x="78" y="345"/>
                    <a:pt x="77" y="345"/>
                  </a:cubicBezTo>
                  <a:cubicBezTo>
                    <a:pt x="76" y="345"/>
                    <a:pt x="76" y="345"/>
                    <a:pt x="75" y="345"/>
                  </a:cubicBezTo>
                  <a:cubicBezTo>
                    <a:pt x="77" y="346"/>
                    <a:pt x="77" y="349"/>
                    <a:pt x="76" y="349"/>
                  </a:cubicBezTo>
                  <a:cubicBezTo>
                    <a:pt x="76" y="349"/>
                    <a:pt x="75" y="348"/>
                    <a:pt x="74" y="346"/>
                  </a:cubicBezTo>
                  <a:cubicBezTo>
                    <a:pt x="73" y="345"/>
                    <a:pt x="71" y="340"/>
                    <a:pt x="71" y="338"/>
                  </a:cubicBezTo>
                  <a:cubicBezTo>
                    <a:pt x="71" y="338"/>
                    <a:pt x="71" y="338"/>
                    <a:pt x="71" y="338"/>
                  </a:cubicBezTo>
                  <a:cubicBezTo>
                    <a:pt x="71" y="339"/>
                    <a:pt x="71" y="339"/>
                    <a:pt x="71" y="339"/>
                  </a:cubicBezTo>
                  <a:cubicBezTo>
                    <a:pt x="71" y="339"/>
                    <a:pt x="71" y="339"/>
                    <a:pt x="71" y="338"/>
                  </a:cubicBezTo>
                  <a:cubicBezTo>
                    <a:pt x="71" y="338"/>
                    <a:pt x="71" y="338"/>
                    <a:pt x="71" y="338"/>
                  </a:cubicBezTo>
                  <a:cubicBezTo>
                    <a:pt x="71" y="338"/>
                    <a:pt x="71" y="338"/>
                    <a:pt x="71" y="338"/>
                  </a:cubicBezTo>
                  <a:cubicBezTo>
                    <a:pt x="71" y="338"/>
                    <a:pt x="71" y="338"/>
                    <a:pt x="71" y="338"/>
                  </a:cubicBezTo>
                  <a:cubicBezTo>
                    <a:pt x="71" y="338"/>
                    <a:pt x="71" y="338"/>
                    <a:pt x="71" y="338"/>
                  </a:cubicBezTo>
                  <a:cubicBezTo>
                    <a:pt x="71" y="338"/>
                    <a:pt x="71" y="338"/>
                    <a:pt x="71" y="338"/>
                  </a:cubicBezTo>
                  <a:cubicBezTo>
                    <a:pt x="71" y="338"/>
                    <a:pt x="71" y="338"/>
                    <a:pt x="71" y="338"/>
                  </a:cubicBezTo>
                  <a:cubicBezTo>
                    <a:pt x="72" y="338"/>
                    <a:pt x="72" y="338"/>
                    <a:pt x="72" y="338"/>
                  </a:cubicBezTo>
                  <a:moveTo>
                    <a:pt x="70" y="323"/>
                  </a:moveTo>
                  <a:cubicBezTo>
                    <a:pt x="68" y="323"/>
                    <a:pt x="68" y="320"/>
                    <a:pt x="68" y="318"/>
                  </a:cubicBezTo>
                  <a:cubicBezTo>
                    <a:pt x="68" y="315"/>
                    <a:pt x="69" y="313"/>
                    <a:pt x="70" y="313"/>
                  </a:cubicBezTo>
                  <a:cubicBezTo>
                    <a:pt x="70" y="313"/>
                    <a:pt x="70" y="313"/>
                    <a:pt x="70" y="313"/>
                  </a:cubicBezTo>
                  <a:cubicBezTo>
                    <a:pt x="73" y="313"/>
                    <a:pt x="72" y="323"/>
                    <a:pt x="70" y="323"/>
                  </a:cubicBezTo>
                  <a:cubicBezTo>
                    <a:pt x="70" y="323"/>
                    <a:pt x="70" y="323"/>
                    <a:pt x="70" y="323"/>
                  </a:cubicBezTo>
                  <a:moveTo>
                    <a:pt x="97" y="273"/>
                  </a:moveTo>
                  <a:cubicBezTo>
                    <a:pt x="97" y="273"/>
                    <a:pt x="97" y="273"/>
                    <a:pt x="97" y="273"/>
                  </a:cubicBezTo>
                  <a:cubicBezTo>
                    <a:pt x="99" y="272"/>
                    <a:pt x="99" y="270"/>
                    <a:pt x="100" y="268"/>
                  </a:cubicBezTo>
                  <a:cubicBezTo>
                    <a:pt x="100" y="266"/>
                    <a:pt x="99" y="264"/>
                    <a:pt x="99" y="263"/>
                  </a:cubicBezTo>
                  <a:cubicBezTo>
                    <a:pt x="100" y="260"/>
                    <a:pt x="101" y="259"/>
                    <a:pt x="102" y="259"/>
                  </a:cubicBezTo>
                  <a:cubicBezTo>
                    <a:pt x="103" y="259"/>
                    <a:pt x="105" y="262"/>
                    <a:pt x="105" y="266"/>
                  </a:cubicBezTo>
                  <a:cubicBezTo>
                    <a:pt x="106" y="267"/>
                    <a:pt x="104" y="267"/>
                    <a:pt x="104" y="268"/>
                  </a:cubicBezTo>
                  <a:cubicBezTo>
                    <a:pt x="104" y="269"/>
                    <a:pt x="105" y="270"/>
                    <a:pt x="105" y="271"/>
                  </a:cubicBezTo>
                  <a:cubicBezTo>
                    <a:pt x="105" y="273"/>
                    <a:pt x="105" y="276"/>
                    <a:pt x="105" y="277"/>
                  </a:cubicBezTo>
                  <a:cubicBezTo>
                    <a:pt x="104" y="279"/>
                    <a:pt x="101" y="280"/>
                    <a:pt x="100" y="281"/>
                  </a:cubicBezTo>
                  <a:cubicBezTo>
                    <a:pt x="99" y="281"/>
                    <a:pt x="96" y="285"/>
                    <a:pt x="94" y="285"/>
                  </a:cubicBezTo>
                  <a:cubicBezTo>
                    <a:pt x="94" y="285"/>
                    <a:pt x="94" y="284"/>
                    <a:pt x="93" y="284"/>
                  </a:cubicBezTo>
                  <a:cubicBezTo>
                    <a:pt x="93" y="285"/>
                    <a:pt x="91" y="288"/>
                    <a:pt x="89" y="288"/>
                  </a:cubicBezTo>
                  <a:cubicBezTo>
                    <a:pt x="89" y="288"/>
                    <a:pt x="89" y="288"/>
                    <a:pt x="88" y="288"/>
                  </a:cubicBezTo>
                  <a:cubicBezTo>
                    <a:pt x="88" y="289"/>
                    <a:pt x="87" y="294"/>
                    <a:pt x="86" y="294"/>
                  </a:cubicBezTo>
                  <a:cubicBezTo>
                    <a:pt x="86" y="294"/>
                    <a:pt x="86" y="294"/>
                    <a:pt x="86" y="294"/>
                  </a:cubicBezTo>
                  <a:cubicBezTo>
                    <a:pt x="84" y="294"/>
                    <a:pt x="85" y="290"/>
                    <a:pt x="84" y="289"/>
                  </a:cubicBezTo>
                  <a:cubicBezTo>
                    <a:pt x="84" y="290"/>
                    <a:pt x="84" y="290"/>
                    <a:pt x="84" y="290"/>
                  </a:cubicBezTo>
                  <a:cubicBezTo>
                    <a:pt x="83" y="290"/>
                    <a:pt x="82" y="288"/>
                    <a:pt x="83" y="287"/>
                  </a:cubicBezTo>
                  <a:cubicBezTo>
                    <a:pt x="85" y="285"/>
                    <a:pt x="85" y="281"/>
                    <a:pt x="88" y="279"/>
                  </a:cubicBezTo>
                  <a:cubicBezTo>
                    <a:pt x="90" y="277"/>
                    <a:pt x="93" y="278"/>
                    <a:pt x="94" y="277"/>
                  </a:cubicBezTo>
                  <a:cubicBezTo>
                    <a:pt x="95" y="275"/>
                    <a:pt x="95" y="273"/>
                    <a:pt x="96" y="272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6" y="272"/>
                    <a:pt x="97" y="272"/>
                    <a:pt x="97" y="272"/>
                  </a:cubicBezTo>
                  <a:cubicBezTo>
                    <a:pt x="97" y="272"/>
                    <a:pt x="97" y="273"/>
                    <a:pt x="97" y="273"/>
                  </a:cubicBezTo>
                  <a:moveTo>
                    <a:pt x="99" y="253"/>
                  </a:moveTo>
                  <a:cubicBezTo>
                    <a:pt x="99" y="253"/>
                    <a:pt x="99" y="253"/>
                    <a:pt x="99" y="253"/>
                  </a:cubicBezTo>
                  <a:cubicBezTo>
                    <a:pt x="103" y="251"/>
                    <a:pt x="99" y="246"/>
                    <a:pt x="102" y="246"/>
                  </a:cubicBezTo>
                  <a:cubicBezTo>
                    <a:pt x="102" y="246"/>
                    <a:pt x="102" y="246"/>
                    <a:pt x="102" y="246"/>
                  </a:cubicBezTo>
                  <a:cubicBezTo>
                    <a:pt x="105" y="246"/>
                    <a:pt x="106" y="248"/>
                    <a:pt x="108" y="248"/>
                  </a:cubicBezTo>
                  <a:cubicBezTo>
                    <a:pt x="108" y="248"/>
                    <a:pt x="110" y="247"/>
                    <a:pt x="111" y="247"/>
                  </a:cubicBezTo>
                  <a:cubicBezTo>
                    <a:pt x="111" y="247"/>
                    <a:pt x="112" y="247"/>
                    <a:pt x="112" y="247"/>
                  </a:cubicBezTo>
                  <a:cubicBezTo>
                    <a:pt x="113" y="251"/>
                    <a:pt x="109" y="253"/>
                    <a:pt x="107" y="254"/>
                  </a:cubicBezTo>
                  <a:cubicBezTo>
                    <a:pt x="106" y="254"/>
                    <a:pt x="107" y="256"/>
                    <a:pt x="106" y="257"/>
                  </a:cubicBezTo>
                  <a:cubicBezTo>
                    <a:pt x="106" y="257"/>
                    <a:pt x="105" y="257"/>
                    <a:pt x="105" y="257"/>
                  </a:cubicBezTo>
                  <a:cubicBezTo>
                    <a:pt x="105" y="257"/>
                    <a:pt x="104" y="257"/>
                    <a:pt x="103" y="256"/>
                  </a:cubicBezTo>
                  <a:cubicBezTo>
                    <a:pt x="102" y="256"/>
                    <a:pt x="102" y="256"/>
                    <a:pt x="101" y="256"/>
                  </a:cubicBezTo>
                  <a:cubicBezTo>
                    <a:pt x="101" y="256"/>
                    <a:pt x="101" y="256"/>
                    <a:pt x="101" y="256"/>
                  </a:cubicBezTo>
                  <a:cubicBezTo>
                    <a:pt x="103" y="257"/>
                    <a:pt x="101" y="259"/>
                    <a:pt x="100" y="259"/>
                  </a:cubicBezTo>
                  <a:cubicBezTo>
                    <a:pt x="99" y="259"/>
                    <a:pt x="99" y="259"/>
                    <a:pt x="99" y="259"/>
                  </a:cubicBezTo>
                  <a:cubicBezTo>
                    <a:pt x="98" y="258"/>
                    <a:pt x="98" y="254"/>
                    <a:pt x="99" y="253"/>
                  </a:cubicBezTo>
                  <a:cubicBezTo>
                    <a:pt x="99" y="253"/>
                    <a:pt x="99" y="253"/>
                    <a:pt x="99" y="253"/>
                  </a:cubicBezTo>
                  <a:cubicBezTo>
                    <a:pt x="99" y="253"/>
                    <a:pt x="99" y="253"/>
                    <a:pt x="99" y="253"/>
                  </a:cubicBezTo>
                  <a:moveTo>
                    <a:pt x="177" y="0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11" y="131"/>
                    <a:pt x="11" y="131"/>
                    <a:pt x="11" y="131"/>
                  </a:cubicBezTo>
                  <a:cubicBezTo>
                    <a:pt x="12" y="131"/>
                    <a:pt x="12" y="131"/>
                    <a:pt x="12" y="131"/>
                  </a:cubicBezTo>
                  <a:cubicBezTo>
                    <a:pt x="14" y="131"/>
                    <a:pt x="16" y="131"/>
                    <a:pt x="18" y="133"/>
                  </a:cubicBezTo>
                  <a:cubicBezTo>
                    <a:pt x="22" y="138"/>
                    <a:pt x="17" y="140"/>
                    <a:pt x="14" y="144"/>
                  </a:cubicBezTo>
                  <a:cubicBezTo>
                    <a:pt x="14" y="145"/>
                    <a:pt x="14" y="145"/>
                    <a:pt x="14" y="145"/>
                  </a:cubicBezTo>
                  <a:cubicBezTo>
                    <a:pt x="15" y="145"/>
                    <a:pt x="16" y="145"/>
                    <a:pt x="17" y="145"/>
                  </a:cubicBezTo>
                  <a:cubicBezTo>
                    <a:pt x="18" y="145"/>
                    <a:pt x="18" y="145"/>
                    <a:pt x="19" y="145"/>
                  </a:cubicBezTo>
                  <a:cubicBezTo>
                    <a:pt x="20" y="145"/>
                    <a:pt x="20" y="145"/>
                    <a:pt x="21" y="145"/>
                  </a:cubicBezTo>
                  <a:cubicBezTo>
                    <a:pt x="22" y="145"/>
                    <a:pt x="22" y="145"/>
                    <a:pt x="23" y="145"/>
                  </a:cubicBezTo>
                  <a:cubicBezTo>
                    <a:pt x="24" y="145"/>
                    <a:pt x="28" y="144"/>
                    <a:pt x="30" y="144"/>
                  </a:cubicBezTo>
                  <a:cubicBezTo>
                    <a:pt x="31" y="144"/>
                    <a:pt x="32" y="144"/>
                    <a:pt x="32" y="146"/>
                  </a:cubicBezTo>
                  <a:cubicBezTo>
                    <a:pt x="32" y="146"/>
                    <a:pt x="32" y="146"/>
                    <a:pt x="33" y="146"/>
                  </a:cubicBezTo>
                  <a:cubicBezTo>
                    <a:pt x="34" y="146"/>
                    <a:pt x="36" y="146"/>
                    <a:pt x="36" y="146"/>
                  </a:cubicBezTo>
                  <a:cubicBezTo>
                    <a:pt x="37" y="146"/>
                    <a:pt x="39" y="145"/>
                    <a:pt x="40" y="145"/>
                  </a:cubicBezTo>
                  <a:cubicBezTo>
                    <a:pt x="41" y="145"/>
                    <a:pt x="41" y="145"/>
                    <a:pt x="41" y="145"/>
                  </a:cubicBezTo>
                  <a:cubicBezTo>
                    <a:pt x="41" y="143"/>
                    <a:pt x="41" y="141"/>
                    <a:pt x="42" y="140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4" y="140"/>
                    <a:pt x="46" y="141"/>
                    <a:pt x="47" y="141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7" y="141"/>
                    <a:pt x="48" y="141"/>
                    <a:pt x="48" y="141"/>
                  </a:cubicBezTo>
                  <a:cubicBezTo>
                    <a:pt x="49" y="141"/>
                    <a:pt x="49" y="141"/>
                    <a:pt x="50" y="141"/>
                  </a:cubicBezTo>
                  <a:cubicBezTo>
                    <a:pt x="50" y="141"/>
                    <a:pt x="50" y="141"/>
                    <a:pt x="50" y="141"/>
                  </a:cubicBezTo>
                  <a:cubicBezTo>
                    <a:pt x="52" y="141"/>
                    <a:pt x="58" y="148"/>
                    <a:pt x="55" y="148"/>
                  </a:cubicBezTo>
                  <a:cubicBezTo>
                    <a:pt x="56" y="150"/>
                    <a:pt x="58" y="152"/>
                    <a:pt x="59" y="152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1" y="152"/>
                    <a:pt x="61" y="150"/>
                    <a:pt x="61" y="149"/>
                  </a:cubicBezTo>
                  <a:cubicBezTo>
                    <a:pt x="61" y="148"/>
                    <a:pt x="61" y="147"/>
                    <a:pt x="62" y="147"/>
                  </a:cubicBezTo>
                  <a:cubicBezTo>
                    <a:pt x="63" y="147"/>
                    <a:pt x="63" y="147"/>
                    <a:pt x="64" y="148"/>
                  </a:cubicBezTo>
                  <a:cubicBezTo>
                    <a:pt x="68" y="147"/>
                    <a:pt x="73" y="148"/>
                    <a:pt x="77" y="146"/>
                  </a:cubicBezTo>
                  <a:cubicBezTo>
                    <a:pt x="77" y="145"/>
                    <a:pt x="75" y="144"/>
                    <a:pt x="75" y="144"/>
                  </a:cubicBezTo>
                  <a:cubicBezTo>
                    <a:pt x="75" y="144"/>
                    <a:pt x="75" y="144"/>
                    <a:pt x="75" y="144"/>
                  </a:cubicBezTo>
                  <a:cubicBezTo>
                    <a:pt x="75" y="140"/>
                    <a:pt x="76" y="142"/>
                    <a:pt x="78" y="140"/>
                  </a:cubicBezTo>
                  <a:cubicBezTo>
                    <a:pt x="77" y="138"/>
                    <a:pt x="82" y="138"/>
                    <a:pt x="86" y="138"/>
                  </a:cubicBezTo>
                  <a:cubicBezTo>
                    <a:pt x="88" y="138"/>
                    <a:pt x="89" y="138"/>
                    <a:pt x="90" y="138"/>
                  </a:cubicBezTo>
                  <a:cubicBezTo>
                    <a:pt x="90" y="138"/>
                    <a:pt x="101" y="139"/>
                    <a:pt x="98" y="141"/>
                  </a:cubicBezTo>
                  <a:cubicBezTo>
                    <a:pt x="100" y="141"/>
                    <a:pt x="103" y="143"/>
                    <a:pt x="104" y="143"/>
                  </a:cubicBezTo>
                  <a:cubicBezTo>
                    <a:pt x="104" y="143"/>
                    <a:pt x="104" y="143"/>
                    <a:pt x="104" y="143"/>
                  </a:cubicBezTo>
                  <a:cubicBezTo>
                    <a:pt x="106" y="143"/>
                    <a:pt x="108" y="142"/>
                    <a:pt x="110" y="142"/>
                  </a:cubicBezTo>
                  <a:cubicBezTo>
                    <a:pt x="111" y="141"/>
                    <a:pt x="113" y="140"/>
                    <a:pt x="115" y="140"/>
                  </a:cubicBezTo>
                  <a:cubicBezTo>
                    <a:pt x="117" y="140"/>
                    <a:pt x="119" y="141"/>
                    <a:pt x="120" y="142"/>
                  </a:cubicBezTo>
                  <a:cubicBezTo>
                    <a:pt x="121" y="143"/>
                    <a:pt x="121" y="145"/>
                    <a:pt x="121" y="146"/>
                  </a:cubicBezTo>
                  <a:cubicBezTo>
                    <a:pt x="122" y="146"/>
                    <a:pt x="123" y="146"/>
                    <a:pt x="123" y="146"/>
                  </a:cubicBezTo>
                  <a:cubicBezTo>
                    <a:pt x="124" y="146"/>
                    <a:pt x="126" y="145"/>
                    <a:pt x="127" y="145"/>
                  </a:cubicBezTo>
                  <a:cubicBezTo>
                    <a:pt x="128" y="145"/>
                    <a:pt x="128" y="145"/>
                    <a:pt x="129" y="145"/>
                  </a:cubicBezTo>
                  <a:cubicBezTo>
                    <a:pt x="129" y="145"/>
                    <a:pt x="130" y="145"/>
                    <a:pt x="130" y="145"/>
                  </a:cubicBezTo>
                  <a:cubicBezTo>
                    <a:pt x="131" y="145"/>
                    <a:pt x="131" y="145"/>
                    <a:pt x="132" y="145"/>
                  </a:cubicBezTo>
                  <a:cubicBezTo>
                    <a:pt x="132" y="145"/>
                    <a:pt x="133" y="145"/>
                    <a:pt x="133" y="145"/>
                  </a:cubicBezTo>
                  <a:cubicBezTo>
                    <a:pt x="135" y="144"/>
                    <a:pt x="137" y="141"/>
                    <a:pt x="139" y="141"/>
                  </a:cubicBezTo>
                  <a:cubicBezTo>
                    <a:pt x="139" y="141"/>
                    <a:pt x="139" y="141"/>
                    <a:pt x="139" y="141"/>
                  </a:cubicBezTo>
                  <a:cubicBezTo>
                    <a:pt x="142" y="142"/>
                    <a:pt x="141" y="144"/>
                    <a:pt x="140" y="144"/>
                  </a:cubicBezTo>
                  <a:cubicBezTo>
                    <a:pt x="139" y="144"/>
                    <a:pt x="139" y="144"/>
                    <a:pt x="139" y="144"/>
                  </a:cubicBezTo>
                  <a:cubicBezTo>
                    <a:pt x="139" y="145"/>
                    <a:pt x="140" y="146"/>
                    <a:pt x="141" y="146"/>
                  </a:cubicBezTo>
                  <a:cubicBezTo>
                    <a:pt x="142" y="146"/>
                    <a:pt x="144" y="145"/>
                    <a:pt x="144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3" y="144"/>
                    <a:pt x="142" y="142"/>
                    <a:pt x="142" y="141"/>
                  </a:cubicBezTo>
                  <a:cubicBezTo>
                    <a:pt x="143" y="139"/>
                    <a:pt x="143" y="140"/>
                    <a:pt x="144" y="139"/>
                  </a:cubicBezTo>
                  <a:cubicBezTo>
                    <a:pt x="145" y="139"/>
                    <a:pt x="147" y="139"/>
                    <a:pt x="148" y="139"/>
                  </a:cubicBezTo>
                  <a:cubicBezTo>
                    <a:pt x="149" y="139"/>
                    <a:pt x="149" y="139"/>
                    <a:pt x="149" y="139"/>
                  </a:cubicBezTo>
                  <a:cubicBezTo>
                    <a:pt x="150" y="139"/>
                    <a:pt x="150" y="139"/>
                    <a:pt x="151" y="139"/>
                  </a:cubicBezTo>
                  <a:cubicBezTo>
                    <a:pt x="151" y="139"/>
                    <a:pt x="152" y="139"/>
                    <a:pt x="152" y="139"/>
                  </a:cubicBezTo>
                  <a:cubicBezTo>
                    <a:pt x="153" y="139"/>
                    <a:pt x="154" y="139"/>
                    <a:pt x="154" y="139"/>
                  </a:cubicBezTo>
                  <a:cubicBezTo>
                    <a:pt x="155" y="139"/>
                    <a:pt x="156" y="139"/>
                    <a:pt x="157" y="139"/>
                  </a:cubicBezTo>
                  <a:cubicBezTo>
                    <a:pt x="163" y="140"/>
                    <a:pt x="169" y="144"/>
                    <a:pt x="175" y="146"/>
                  </a:cubicBezTo>
                  <a:cubicBezTo>
                    <a:pt x="177" y="146"/>
                    <a:pt x="177" y="147"/>
                    <a:pt x="180" y="147"/>
                  </a:cubicBezTo>
                  <a:cubicBezTo>
                    <a:pt x="182" y="147"/>
                    <a:pt x="184" y="149"/>
                    <a:pt x="187" y="150"/>
                  </a:cubicBezTo>
                  <a:cubicBezTo>
                    <a:pt x="187" y="150"/>
                    <a:pt x="187" y="150"/>
                    <a:pt x="187" y="150"/>
                  </a:cubicBezTo>
                  <a:cubicBezTo>
                    <a:pt x="187" y="150"/>
                    <a:pt x="187" y="150"/>
                    <a:pt x="187" y="150"/>
                  </a:cubicBezTo>
                  <a:cubicBezTo>
                    <a:pt x="187" y="150"/>
                    <a:pt x="187" y="150"/>
                    <a:pt x="187" y="150"/>
                  </a:cubicBezTo>
                  <a:cubicBezTo>
                    <a:pt x="187" y="150"/>
                    <a:pt x="187" y="150"/>
                    <a:pt x="187" y="150"/>
                  </a:cubicBezTo>
                  <a:cubicBezTo>
                    <a:pt x="187" y="150"/>
                    <a:pt x="187" y="150"/>
                    <a:pt x="187" y="150"/>
                  </a:cubicBezTo>
                  <a:cubicBezTo>
                    <a:pt x="189" y="150"/>
                    <a:pt x="187" y="151"/>
                    <a:pt x="187" y="151"/>
                  </a:cubicBezTo>
                  <a:cubicBezTo>
                    <a:pt x="187" y="151"/>
                    <a:pt x="187" y="151"/>
                    <a:pt x="187" y="151"/>
                  </a:cubicBezTo>
                  <a:cubicBezTo>
                    <a:pt x="187" y="153"/>
                    <a:pt x="185" y="154"/>
                    <a:pt x="184" y="154"/>
                  </a:cubicBezTo>
                  <a:cubicBezTo>
                    <a:pt x="184" y="154"/>
                    <a:pt x="183" y="154"/>
                    <a:pt x="183" y="154"/>
                  </a:cubicBezTo>
                  <a:cubicBezTo>
                    <a:pt x="185" y="158"/>
                    <a:pt x="183" y="160"/>
                    <a:pt x="181" y="160"/>
                  </a:cubicBezTo>
                  <a:cubicBezTo>
                    <a:pt x="180" y="160"/>
                    <a:pt x="179" y="159"/>
                    <a:pt x="179" y="159"/>
                  </a:cubicBezTo>
                  <a:cubicBezTo>
                    <a:pt x="176" y="158"/>
                    <a:pt x="174" y="157"/>
                    <a:pt x="172" y="156"/>
                  </a:cubicBezTo>
                  <a:cubicBezTo>
                    <a:pt x="172" y="156"/>
                    <a:pt x="172" y="156"/>
                    <a:pt x="172" y="156"/>
                  </a:cubicBezTo>
                  <a:cubicBezTo>
                    <a:pt x="172" y="156"/>
                    <a:pt x="171" y="156"/>
                    <a:pt x="171" y="156"/>
                  </a:cubicBezTo>
                  <a:cubicBezTo>
                    <a:pt x="171" y="156"/>
                    <a:pt x="170" y="156"/>
                    <a:pt x="170" y="156"/>
                  </a:cubicBezTo>
                  <a:cubicBezTo>
                    <a:pt x="169" y="156"/>
                    <a:pt x="168" y="156"/>
                    <a:pt x="168" y="154"/>
                  </a:cubicBezTo>
                  <a:cubicBezTo>
                    <a:pt x="168" y="154"/>
                    <a:pt x="168" y="154"/>
                    <a:pt x="168" y="154"/>
                  </a:cubicBezTo>
                  <a:cubicBezTo>
                    <a:pt x="167" y="154"/>
                    <a:pt x="167" y="154"/>
                    <a:pt x="167" y="155"/>
                  </a:cubicBezTo>
                  <a:cubicBezTo>
                    <a:pt x="170" y="156"/>
                    <a:pt x="166" y="162"/>
                    <a:pt x="163" y="162"/>
                  </a:cubicBezTo>
                  <a:cubicBezTo>
                    <a:pt x="163" y="162"/>
                    <a:pt x="163" y="162"/>
                    <a:pt x="162" y="162"/>
                  </a:cubicBezTo>
                  <a:cubicBezTo>
                    <a:pt x="163" y="163"/>
                    <a:pt x="169" y="166"/>
                    <a:pt x="168" y="170"/>
                  </a:cubicBezTo>
                  <a:cubicBezTo>
                    <a:pt x="168" y="171"/>
                    <a:pt x="167" y="171"/>
                    <a:pt x="166" y="171"/>
                  </a:cubicBezTo>
                  <a:cubicBezTo>
                    <a:pt x="166" y="171"/>
                    <a:pt x="165" y="171"/>
                    <a:pt x="165" y="171"/>
                  </a:cubicBezTo>
                  <a:cubicBezTo>
                    <a:pt x="164" y="171"/>
                    <a:pt x="164" y="171"/>
                    <a:pt x="164" y="171"/>
                  </a:cubicBezTo>
                  <a:cubicBezTo>
                    <a:pt x="163" y="171"/>
                    <a:pt x="163" y="171"/>
                    <a:pt x="163" y="171"/>
                  </a:cubicBezTo>
                  <a:cubicBezTo>
                    <a:pt x="161" y="171"/>
                    <a:pt x="158" y="175"/>
                    <a:pt x="156" y="176"/>
                  </a:cubicBezTo>
                  <a:cubicBezTo>
                    <a:pt x="155" y="178"/>
                    <a:pt x="152" y="183"/>
                    <a:pt x="151" y="184"/>
                  </a:cubicBezTo>
                  <a:cubicBezTo>
                    <a:pt x="150" y="184"/>
                    <a:pt x="150" y="184"/>
                    <a:pt x="150" y="184"/>
                  </a:cubicBezTo>
                  <a:cubicBezTo>
                    <a:pt x="150" y="184"/>
                    <a:pt x="149" y="184"/>
                    <a:pt x="149" y="183"/>
                  </a:cubicBezTo>
                  <a:cubicBezTo>
                    <a:pt x="148" y="183"/>
                    <a:pt x="147" y="183"/>
                    <a:pt x="147" y="183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5" y="183"/>
                    <a:pt x="145" y="184"/>
                    <a:pt x="144" y="185"/>
                  </a:cubicBezTo>
                  <a:cubicBezTo>
                    <a:pt x="143" y="185"/>
                    <a:pt x="142" y="186"/>
                    <a:pt x="142" y="186"/>
                  </a:cubicBezTo>
                  <a:cubicBezTo>
                    <a:pt x="142" y="186"/>
                    <a:pt x="141" y="185"/>
                    <a:pt x="141" y="184"/>
                  </a:cubicBezTo>
                  <a:cubicBezTo>
                    <a:pt x="140" y="184"/>
                    <a:pt x="140" y="186"/>
                    <a:pt x="140" y="186"/>
                  </a:cubicBezTo>
                  <a:cubicBezTo>
                    <a:pt x="140" y="187"/>
                    <a:pt x="139" y="187"/>
                    <a:pt x="139" y="187"/>
                  </a:cubicBezTo>
                  <a:cubicBezTo>
                    <a:pt x="139" y="187"/>
                    <a:pt x="139" y="186"/>
                    <a:pt x="139" y="186"/>
                  </a:cubicBezTo>
                  <a:cubicBezTo>
                    <a:pt x="139" y="186"/>
                    <a:pt x="138" y="186"/>
                    <a:pt x="138" y="186"/>
                  </a:cubicBezTo>
                  <a:cubicBezTo>
                    <a:pt x="138" y="186"/>
                    <a:pt x="138" y="186"/>
                    <a:pt x="138" y="186"/>
                  </a:cubicBezTo>
                  <a:cubicBezTo>
                    <a:pt x="137" y="187"/>
                    <a:pt x="136" y="189"/>
                    <a:pt x="136" y="191"/>
                  </a:cubicBezTo>
                  <a:cubicBezTo>
                    <a:pt x="136" y="193"/>
                    <a:pt x="136" y="194"/>
                    <a:pt x="136" y="194"/>
                  </a:cubicBezTo>
                  <a:cubicBezTo>
                    <a:pt x="136" y="194"/>
                    <a:pt x="136" y="194"/>
                    <a:pt x="136" y="193"/>
                  </a:cubicBezTo>
                  <a:cubicBezTo>
                    <a:pt x="136" y="193"/>
                    <a:pt x="136" y="193"/>
                    <a:pt x="137" y="193"/>
                  </a:cubicBezTo>
                  <a:cubicBezTo>
                    <a:pt x="137" y="193"/>
                    <a:pt x="137" y="193"/>
                    <a:pt x="137" y="194"/>
                  </a:cubicBezTo>
                  <a:cubicBezTo>
                    <a:pt x="138" y="195"/>
                    <a:pt x="138" y="198"/>
                    <a:pt x="138" y="198"/>
                  </a:cubicBezTo>
                  <a:cubicBezTo>
                    <a:pt x="138" y="198"/>
                    <a:pt x="139" y="200"/>
                    <a:pt x="139" y="201"/>
                  </a:cubicBezTo>
                  <a:cubicBezTo>
                    <a:pt x="138" y="201"/>
                    <a:pt x="138" y="201"/>
                    <a:pt x="138" y="201"/>
                  </a:cubicBezTo>
                  <a:cubicBezTo>
                    <a:pt x="138" y="201"/>
                    <a:pt x="138" y="201"/>
                    <a:pt x="138" y="201"/>
                  </a:cubicBezTo>
                  <a:cubicBezTo>
                    <a:pt x="137" y="201"/>
                    <a:pt x="137" y="201"/>
                    <a:pt x="137" y="201"/>
                  </a:cubicBezTo>
                  <a:cubicBezTo>
                    <a:pt x="137" y="201"/>
                    <a:pt x="137" y="201"/>
                    <a:pt x="137" y="201"/>
                  </a:cubicBezTo>
                  <a:cubicBezTo>
                    <a:pt x="137" y="202"/>
                    <a:pt x="138" y="206"/>
                    <a:pt x="137" y="207"/>
                  </a:cubicBezTo>
                  <a:cubicBezTo>
                    <a:pt x="134" y="210"/>
                    <a:pt x="134" y="210"/>
                    <a:pt x="134" y="210"/>
                  </a:cubicBezTo>
                  <a:cubicBezTo>
                    <a:pt x="134" y="210"/>
                    <a:pt x="134" y="210"/>
                    <a:pt x="134" y="210"/>
                  </a:cubicBezTo>
                  <a:cubicBezTo>
                    <a:pt x="134" y="210"/>
                    <a:pt x="134" y="211"/>
                    <a:pt x="133" y="212"/>
                  </a:cubicBezTo>
                  <a:cubicBezTo>
                    <a:pt x="133" y="212"/>
                    <a:pt x="133" y="213"/>
                    <a:pt x="133" y="213"/>
                  </a:cubicBezTo>
                  <a:cubicBezTo>
                    <a:pt x="133" y="213"/>
                    <a:pt x="133" y="213"/>
                    <a:pt x="133" y="213"/>
                  </a:cubicBezTo>
                  <a:cubicBezTo>
                    <a:pt x="133" y="213"/>
                    <a:pt x="133" y="213"/>
                    <a:pt x="133" y="213"/>
                  </a:cubicBezTo>
                  <a:cubicBezTo>
                    <a:pt x="133" y="213"/>
                    <a:pt x="133" y="213"/>
                    <a:pt x="133" y="213"/>
                  </a:cubicBezTo>
                  <a:cubicBezTo>
                    <a:pt x="133" y="214"/>
                    <a:pt x="132" y="214"/>
                    <a:pt x="132" y="215"/>
                  </a:cubicBezTo>
                  <a:cubicBezTo>
                    <a:pt x="131" y="216"/>
                    <a:pt x="131" y="222"/>
                    <a:pt x="129" y="222"/>
                  </a:cubicBezTo>
                  <a:cubicBezTo>
                    <a:pt x="129" y="222"/>
                    <a:pt x="128" y="221"/>
                    <a:pt x="127" y="220"/>
                  </a:cubicBezTo>
                  <a:cubicBezTo>
                    <a:pt x="123" y="216"/>
                    <a:pt x="122" y="204"/>
                    <a:pt x="124" y="199"/>
                  </a:cubicBezTo>
                  <a:cubicBezTo>
                    <a:pt x="125" y="196"/>
                    <a:pt x="124" y="198"/>
                    <a:pt x="126" y="195"/>
                  </a:cubicBezTo>
                  <a:cubicBezTo>
                    <a:pt x="128" y="193"/>
                    <a:pt x="129" y="190"/>
                    <a:pt x="131" y="187"/>
                  </a:cubicBezTo>
                  <a:cubicBezTo>
                    <a:pt x="132" y="185"/>
                    <a:pt x="134" y="183"/>
                    <a:pt x="135" y="182"/>
                  </a:cubicBezTo>
                  <a:cubicBezTo>
                    <a:pt x="136" y="180"/>
                    <a:pt x="135" y="177"/>
                    <a:pt x="136" y="176"/>
                  </a:cubicBezTo>
                  <a:cubicBezTo>
                    <a:pt x="133" y="177"/>
                    <a:pt x="136" y="178"/>
                    <a:pt x="135" y="180"/>
                  </a:cubicBezTo>
                  <a:cubicBezTo>
                    <a:pt x="134" y="181"/>
                    <a:pt x="133" y="181"/>
                    <a:pt x="132" y="182"/>
                  </a:cubicBezTo>
                  <a:cubicBezTo>
                    <a:pt x="131" y="183"/>
                    <a:pt x="130" y="185"/>
                    <a:pt x="129" y="185"/>
                  </a:cubicBezTo>
                  <a:cubicBezTo>
                    <a:pt x="129" y="185"/>
                    <a:pt x="128" y="185"/>
                    <a:pt x="128" y="185"/>
                  </a:cubicBezTo>
                  <a:cubicBezTo>
                    <a:pt x="128" y="185"/>
                    <a:pt x="127" y="182"/>
                    <a:pt x="127" y="181"/>
                  </a:cubicBezTo>
                  <a:cubicBezTo>
                    <a:pt x="127" y="182"/>
                    <a:pt x="127" y="182"/>
                    <a:pt x="126" y="182"/>
                  </a:cubicBezTo>
                  <a:cubicBezTo>
                    <a:pt x="126" y="182"/>
                    <a:pt x="126" y="182"/>
                    <a:pt x="125" y="182"/>
                  </a:cubicBezTo>
                  <a:cubicBezTo>
                    <a:pt x="125" y="182"/>
                    <a:pt x="125" y="182"/>
                    <a:pt x="125" y="182"/>
                  </a:cubicBezTo>
                  <a:cubicBezTo>
                    <a:pt x="124" y="182"/>
                    <a:pt x="123" y="182"/>
                    <a:pt x="122" y="183"/>
                  </a:cubicBezTo>
                  <a:cubicBezTo>
                    <a:pt x="120" y="186"/>
                    <a:pt x="120" y="186"/>
                    <a:pt x="120" y="186"/>
                  </a:cubicBezTo>
                  <a:cubicBezTo>
                    <a:pt x="120" y="188"/>
                    <a:pt x="118" y="189"/>
                    <a:pt x="118" y="191"/>
                  </a:cubicBezTo>
                  <a:cubicBezTo>
                    <a:pt x="118" y="191"/>
                    <a:pt x="118" y="191"/>
                    <a:pt x="118" y="191"/>
                  </a:cubicBezTo>
                  <a:cubicBezTo>
                    <a:pt x="122" y="191"/>
                    <a:pt x="118" y="193"/>
                    <a:pt x="117" y="194"/>
                  </a:cubicBezTo>
                  <a:cubicBezTo>
                    <a:pt x="116" y="194"/>
                    <a:pt x="114" y="196"/>
                    <a:pt x="113" y="196"/>
                  </a:cubicBezTo>
                  <a:cubicBezTo>
                    <a:pt x="113" y="196"/>
                    <a:pt x="113" y="196"/>
                    <a:pt x="113" y="196"/>
                  </a:cubicBezTo>
                  <a:cubicBezTo>
                    <a:pt x="112" y="196"/>
                    <a:pt x="109" y="195"/>
                    <a:pt x="112" y="194"/>
                  </a:cubicBezTo>
                  <a:cubicBezTo>
                    <a:pt x="111" y="193"/>
                    <a:pt x="111" y="193"/>
                    <a:pt x="110" y="193"/>
                  </a:cubicBezTo>
                  <a:cubicBezTo>
                    <a:pt x="108" y="193"/>
                    <a:pt x="106" y="195"/>
                    <a:pt x="104" y="195"/>
                  </a:cubicBezTo>
                  <a:cubicBezTo>
                    <a:pt x="103" y="196"/>
                    <a:pt x="102" y="196"/>
                    <a:pt x="100" y="196"/>
                  </a:cubicBezTo>
                  <a:cubicBezTo>
                    <a:pt x="100" y="196"/>
                    <a:pt x="100" y="196"/>
                    <a:pt x="100" y="196"/>
                  </a:cubicBezTo>
                  <a:cubicBezTo>
                    <a:pt x="100" y="196"/>
                    <a:pt x="99" y="196"/>
                    <a:pt x="99" y="196"/>
                  </a:cubicBezTo>
                  <a:cubicBezTo>
                    <a:pt x="98" y="196"/>
                    <a:pt x="97" y="196"/>
                    <a:pt x="95" y="197"/>
                  </a:cubicBezTo>
                  <a:cubicBezTo>
                    <a:pt x="92" y="198"/>
                    <a:pt x="89" y="205"/>
                    <a:pt x="87" y="208"/>
                  </a:cubicBezTo>
                  <a:cubicBezTo>
                    <a:pt x="86" y="211"/>
                    <a:pt x="83" y="214"/>
                    <a:pt x="82" y="217"/>
                  </a:cubicBezTo>
                  <a:cubicBezTo>
                    <a:pt x="82" y="217"/>
                    <a:pt x="82" y="217"/>
                    <a:pt x="82" y="217"/>
                  </a:cubicBezTo>
                  <a:cubicBezTo>
                    <a:pt x="83" y="217"/>
                    <a:pt x="83" y="217"/>
                    <a:pt x="84" y="216"/>
                  </a:cubicBezTo>
                  <a:cubicBezTo>
                    <a:pt x="84" y="216"/>
                    <a:pt x="84" y="216"/>
                    <a:pt x="84" y="216"/>
                  </a:cubicBezTo>
                  <a:cubicBezTo>
                    <a:pt x="85" y="216"/>
                    <a:pt x="85" y="217"/>
                    <a:pt x="85" y="218"/>
                  </a:cubicBezTo>
                  <a:cubicBezTo>
                    <a:pt x="85" y="217"/>
                    <a:pt x="86" y="217"/>
                    <a:pt x="86" y="217"/>
                  </a:cubicBezTo>
                  <a:cubicBezTo>
                    <a:pt x="87" y="217"/>
                    <a:pt x="87" y="218"/>
                    <a:pt x="87" y="219"/>
                  </a:cubicBezTo>
                  <a:cubicBezTo>
                    <a:pt x="88" y="217"/>
                    <a:pt x="89" y="216"/>
                    <a:pt x="90" y="216"/>
                  </a:cubicBezTo>
                  <a:cubicBezTo>
                    <a:pt x="92" y="216"/>
                    <a:pt x="94" y="218"/>
                    <a:pt x="95" y="219"/>
                  </a:cubicBezTo>
                  <a:cubicBezTo>
                    <a:pt x="95" y="217"/>
                    <a:pt x="95" y="216"/>
                    <a:pt x="97" y="216"/>
                  </a:cubicBezTo>
                  <a:cubicBezTo>
                    <a:pt x="97" y="216"/>
                    <a:pt x="98" y="216"/>
                    <a:pt x="98" y="217"/>
                  </a:cubicBezTo>
                  <a:cubicBezTo>
                    <a:pt x="100" y="219"/>
                    <a:pt x="100" y="222"/>
                    <a:pt x="101" y="225"/>
                  </a:cubicBezTo>
                  <a:cubicBezTo>
                    <a:pt x="101" y="227"/>
                    <a:pt x="105" y="231"/>
                    <a:pt x="104" y="233"/>
                  </a:cubicBezTo>
                  <a:cubicBezTo>
                    <a:pt x="104" y="234"/>
                    <a:pt x="104" y="234"/>
                    <a:pt x="104" y="234"/>
                  </a:cubicBezTo>
                  <a:cubicBezTo>
                    <a:pt x="104" y="234"/>
                    <a:pt x="103" y="234"/>
                    <a:pt x="103" y="233"/>
                  </a:cubicBezTo>
                  <a:cubicBezTo>
                    <a:pt x="103" y="233"/>
                    <a:pt x="103" y="233"/>
                    <a:pt x="102" y="233"/>
                  </a:cubicBezTo>
                  <a:cubicBezTo>
                    <a:pt x="102" y="233"/>
                    <a:pt x="102" y="233"/>
                    <a:pt x="102" y="233"/>
                  </a:cubicBezTo>
                  <a:cubicBezTo>
                    <a:pt x="101" y="235"/>
                    <a:pt x="102" y="238"/>
                    <a:pt x="102" y="239"/>
                  </a:cubicBezTo>
                  <a:cubicBezTo>
                    <a:pt x="103" y="241"/>
                    <a:pt x="105" y="241"/>
                    <a:pt x="105" y="243"/>
                  </a:cubicBezTo>
                  <a:cubicBezTo>
                    <a:pt x="105" y="243"/>
                    <a:pt x="105" y="244"/>
                    <a:pt x="104" y="244"/>
                  </a:cubicBezTo>
                  <a:cubicBezTo>
                    <a:pt x="104" y="244"/>
                    <a:pt x="104" y="243"/>
                    <a:pt x="103" y="243"/>
                  </a:cubicBezTo>
                  <a:cubicBezTo>
                    <a:pt x="103" y="243"/>
                    <a:pt x="102" y="242"/>
                    <a:pt x="102" y="242"/>
                  </a:cubicBezTo>
                  <a:cubicBezTo>
                    <a:pt x="102" y="242"/>
                    <a:pt x="102" y="242"/>
                    <a:pt x="102" y="242"/>
                  </a:cubicBezTo>
                  <a:cubicBezTo>
                    <a:pt x="101" y="243"/>
                    <a:pt x="102" y="245"/>
                    <a:pt x="101" y="245"/>
                  </a:cubicBezTo>
                  <a:cubicBezTo>
                    <a:pt x="101" y="245"/>
                    <a:pt x="101" y="244"/>
                    <a:pt x="100" y="244"/>
                  </a:cubicBezTo>
                  <a:cubicBezTo>
                    <a:pt x="99" y="243"/>
                    <a:pt x="100" y="238"/>
                    <a:pt x="99" y="237"/>
                  </a:cubicBezTo>
                  <a:cubicBezTo>
                    <a:pt x="99" y="232"/>
                    <a:pt x="98" y="228"/>
                    <a:pt x="96" y="224"/>
                  </a:cubicBezTo>
                  <a:cubicBezTo>
                    <a:pt x="96" y="229"/>
                    <a:pt x="96" y="235"/>
                    <a:pt x="95" y="240"/>
                  </a:cubicBezTo>
                  <a:cubicBezTo>
                    <a:pt x="93" y="245"/>
                    <a:pt x="91" y="255"/>
                    <a:pt x="86" y="257"/>
                  </a:cubicBezTo>
                  <a:cubicBezTo>
                    <a:pt x="85" y="258"/>
                    <a:pt x="85" y="258"/>
                    <a:pt x="84" y="258"/>
                  </a:cubicBezTo>
                  <a:cubicBezTo>
                    <a:pt x="84" y="258"/>
                    <a:pt x="84" y="258"/>
                    <a:pt x="84" y="258"/>
                  </a:cubicBezTo>
                  <a:cubicBezTo>
                    <a:pt x="83" y="258"/>
                    <a:pt x="83" y="258"/>
                    <a:pt x="83" y="258"/>
                  </a:cubicBezTo>
                  <a:cubicBezTo>
                    <a:pt x="82" y="258"/>
                    <a:pt x="82" y="258"/>
                    <a:pt x="81" y="259"/>
                  </a:cubicBezTo>
                  <a:cubicBezTo>
                    <a:pt x="79" y="260"/>
                    <a:pt x="80" y="262"/>
                    <a:pt x="79" y="264"/>
                  </a:cubicBezTo>
                  <a:cubicBezTo>
                    <a:pt x="79" y="264"/>
                    <a:pt x="75" y="270"/>
                    <a:pt x="75" y="270"/>
                  </a:cubicBezTo>
                  <a:cubicBezTo>
                    <a:pt x="75" y="271"/>
                    <a:pt x="80" y="275"/>
                    <a:pt x="80" y="276"/>
                  </a:cubicBezTo>
                  <a:cubicBezTo>
                    <a:pt x="83" y="280"/>
                    <a:pt x="82" y="280"/>
                    <a:pt x="81" y="282"/>
                  </a:cubicBezTo>
                  <a:cubicBezTo>
                    <a:pt x="80" y="283"/>
                    <a:pt x="78" y="286"/>
                    <a:pt x="76" y="286"/>
                  </a:cubicBezTo>
                  <a:cubicBezTo>
                    <a:pt x="76" y="286"/>
                    <a:pt x="76" y="286"/>
                    <a:pt x="76" y="286"/>
                  </a:cubicBezTo>
                  <a:cubicBezTo>
                    <a:pt x="73" y="285"/>
                    <a:pt x="75" y="278"/>
                    <a:pt x="72" y="276"/>
                  </a:cubicBezTo>
                  <a:cubicBezTo>
                    <a:pt x="72" y="276"/>
                    <a:pt x="72" y="276"/>
                    <a:pt x="72" y="276"/>
                  </a:cubicBezTo>
                  <a:cubicBezTo>
                    <a:pt x="72" y="276"/>
                    <a:pt x="72" y="276"/>
                    <a:pt x="72" y="276"/>
                  </a:cubicBezTo>
                  <a:cubicBezTo>
                    <a:pt x="71" y="277"/>
                    <a:pt x="71" y="277"/>
                    <a:pt x="71" y="277"/>
                  </a:cubicBezTo>
                  <a:cubicBezTo>
                    <a:pt x="70" y="277"/>
                    <a:pt x="70" y="276"/>
                    <a:pt x="70" y="276"/>
                  </a:cubicBezTo>
                  <a:cubicBezTo>
                    <a:pt x="68" y="273"/>
                    <a:pt x="71" y="273"/>
                    <a:pt x="69" y="271"/>
                  </a:cubicBezTo>
                  <a:cubicBezTo>
                    <a:pt x="69" y="271"/>
                    <a:pt x="68" y="271"/>
                    <a:pt x="68" y="271"/>
                  </a:cubicBezTo>
                  <a:cubicBezTo>
                    <a:pt x="67" y="271"/>
                    <a:pt x="66" y="272"/>
                    <a:pt x="65" y="273"/>
                  </a:cubicBezTo>
                  <a:cubicBezTo>
                    <a:pt x="64" y="274"/>
                    <a:pt x="63" y="276"/>
                    <a:pt x="62" y="276"/>
                  </a:cubicBezTo>
                  <a:cubicBezTo>
                    <a:pt x="62" y="276"/>
                    <a:pt x="62" y="275"/>
                    <a:pt x="61" y="275"/>
                  </a:cubicBezTo>
                  <a:cubicBezTo>
                    <a:pt x="60" y="274"/>
                    <a:pt x="63" y="270"/>
                    <a:pt x="62" y="269"/>
                  </a:cubicBezTo>
                  <a:cubicBezTo>
                    <a:pt x="62" y="269"/>
                    <a:pt x="62" y="269"/>
                    <a:pt x="62" y="269"/>
                  </a:cubicBezTo>
                  <a:cubicBezTo>
                    <a:pt x="61" y="269"/>
                    <a:pt x="59" y="273"/>
                    <a:pt x="58" y="274"/>
                  </a:cubicBezTo>
                  <a:cubicBezTo>
                    <a:pt x="57" y="274"/>
                    <a:pt x="55" y="276"/>
                    <a:pt x="55" y="277"/>
                  </a:cubicBezTo>
                  <a:cubicBezTo>
                    <a:pt x="55" y="277"/>
                    <a:pt x="55" y="277"/>
                    <a:pt x="55" y="277"/>
                  </a:cubicBezTo>
                  <a:cubicBezTo>
                    <a:pt x="56" y="277"/>
                    <a:pt x="57" y="277"/>
                    <a:pt x="57" y="278"/>
                  </a:cubicBezTo>
                  <a:cubicBezTo>
                    <a:pt x="58" y="278"/>
                    <a:pt x="59" y="279"/>
                    <a:pt x="59" y="279"/>
                  </a:cubicBezTo>
                  <a:cubicBezTo>
                    <a:pt x="59" y="279"/>
                    <a:pt x="59" y="279"/>
                    <a:pt x="59" y="279"/>
                  </a:cubicBezTo>
                  <a:cubicBezTo>
                    <a:pt x="59" y="279"/>
                    <a:pt x="59" y="280"/>
                    <a:pt x="59" y="280"/>
                  </a:cubicBezTo>
                  <a:cubicBezTo>
                    <a:pt x="59" y="280"/>
                    <a:pt x="59" y="280"/>
                    <a:pt x="59" y="280"/>
                  </a:cubicBezTo>
                  <a:cubicBezTo>
                    <a:pt x="60" y="279"/>
                    <a:pt x="60" y="279"/>
                    <a:pt x="61" y="278"/>
                  </a:cubicBezTo>
                  <a:cubicBezTo>
                    <a:pt x="61" y="278"/>
                    <a:pt x="62" y="277"/>
                    <a:pt x="63" y="277"/>
                  </a:cubicBezTo>
                  <a:cubicBezTo>
                    <a:pt x="63" y="277"/>
                    <a:pt x="63" y="277"/>
                    <a:pt x="63" y="277"/>
                  </a:cubicBezTo>
                  <a:cubicBezTo>
                    <a:pt x="71" y="278"/>
                    <a:pt x="60" y="283"/>
                    <a:pt x="61" y="286"/>
                  </a:cubicBezTo>
                  <a:cubicBezTo>
                    <a:pt x="61" y="287"/>
                    <a:pt x="70" y="296"/>
                    <a:pt x="67" y="296"/>
                  </a:cubicBezTo>
                  <a:cubicBezTo>
                    <a:pt x="67" y="296"/>
                    <a:pt x="67" y="296"/>
                    <a:pt x="67" y="296"/>
                  </a:cubicBezTo>
                  <a:cubicBezTo>
                    <a:pt x="69" y="296"/>
                    <a:pt x="68" y="298"/>
                    <a:pt x="67" y="299"/>
                  </a:cubicBezTo>
                  <a:cubicBezTo>
                    <a:pt x="69" y="300"/>
                    <a:pt x="69" y="299"/>
                    <a:pt x="69" y="301"/>
                  </a:cubicBezTo>
                  <a:cubicBezTo>
                    <a:pt x="70" y="302"/>
                    <a:pt x="68" y="305"/>
                    <a:pt x="68" y="306"/>
                  </a:cubicBezTo>
                  <a:cubicBezTo>
                    <a:pt x="67" y="310"/>
                    <a:pt x="67" y="312"/>
                    <a:pt x="65" y="316"/>
                  </a:cubicBezTo>
                  <a:cubicBezTo>
                    <a:pt x="64" y="319"/>
                    <a:pt x="62" y="322"/>
                    <a:pt x="59" y="323"/>
                  </a:cubicBezTo>
                  <a:cubicBezTo>
                    <a:pt x="56" y="325"/>
                    <a:pt x="52" y="327"/>
                    <a:pt x="50" y="330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2" y="332"/>
                    <a:pt x="52" y="334"/>
                    <a:pt x="51" y="336"/>
                  </a:cubicBezTo>
                  <a:cubicBezTo>
                    <a:pt x="60" y="380"/>
                    <a:pt x="60" y="380"/>
                    <a:pt x="60" y="380"/>
                  </a:cubicBezTo>
                  <a:cubicBezTo>
                    <a:pt x="60" y="380"/>
                    <a:pt x="60" y="380"/>
                    <a:pt x="60" y="380"/>
                  </a:cubicBezTo>
                  <a:cubicBezTo>
                    <a:pt x="60" y="377"/>
                    <a:pt x="60" y="378"/>
                    <a:pt x="62" y="376"/>
                  </a:cubicBezTo>
                  <a:cubicBezTo>
                    <a:pt x="62" y="376"/>
                    <a:pt x="63" y="376"/>
                    <a:pt x="63" y="375"/>
                  </a:cubicBezTo>
                  <a:cubicBezTo>
                    <a:pt x="64" y="375"/>
                    <a:pt x="63" y="373"/>
                    <a:pt x="64" y="372"/>
                  </a:cubicBezTo>
                  <a:cubicBezTo>
                    <a:pt x="65" y="370"/>
                    <a:pt x="65" y="371"/>
                    <a:pt x="67" y="370"/>
                  </a:cubicBezTo>
                  <a:cubicBezTo>
                    <a:pt x="67" y="370"/>
                    <a:pt x="68" y="368"/>
                    <a:pt x="68" y="368"/>
                  </a:cubicBezTo>
                  <a:cubicBezTo>
                    <a:pt x="69" y="366"/>
                    <a:pt x="69" y="365"/>
                    <a:pt x="70" y="365"/>
                  </a:cubicBezTo>
                  <a:cubicBezTo>
                    <a:pt x="70" y="365"/>
                    <a:pt x="71" y="365"/>
                    <a:pt x="72" y="365"/>
                  </a:cubicBezTo>
                  <a:cubicBezTo>
                    <a:pt x="76" y="367"/>
                    <a:pt x="76" y="367"/>
                    <a:pt x="76" y="367"/>
                  </a:cubicBezTo>
                  <a:cubicBezTo>
                    <a:pt x="77" y="369"/>
                    <a:pt x="75" y="369"/>
                    <a:pt x="74" y="370"/>
                  </a:cubicBezTo>
                  <a:cubicBezTo>
                    <a:pt x="74" y="373"/>
                    <a:pt x="73" y="371"/>
                    <a:pt x="74" y="374"/>
                  </a:cubicBezTo>
                  <a:cubicBezTo>
                    <a:pt x="74" y="376"/>
                    <a:pt x="77" y="378"/>
                    <a:pt x="77" y="378"/>
                  </a:cubicBezTo>
                  <a:cubicBezTo>
                    <a:pt x="78" y="380"/>
                    <a:pt x="75" y="380"/>
                    <a:pt x="75" y="382"/>
                  </a:cubicBezTo>
                  <a:cubicBezTo>
                    <a:pt x="74" y="385"/>
                    <a:pt x="75" y="391"/>
                    <a:pt x="73" y="393"/>
                  </a:cubicBezTo>
                  <a:cubicBezTo>
                    <a:pt x="72" y="394"/>
                    <a:pt x="71" y="394"/>
                    <a:pt x="69" y="394"/>
                  </a:cubicBezTo>
                  <a:cubicBezTo>
                    <a:pt x="67" y="394"/>
                    <a:pt x="65" y="394"/>
                    <a:pt x="64" y="393"/>
                  </a:cubicBezTo>
                  <a:cubicBezTo>
                    <a:pt x="64" y="393"/>
                    <a:pt x="63" y="393"/>
                    <a:pt x="62" y="393"/>
                  </a:cubicBezTo>
                  <a:cubicBezTo>
                    <a:pt x="64" y="401"/>
                    <a:pt x="64" y="401"/>
                    <a:pt x="64" y="401"/>
                  </a:cubicBezTo>
                  <a:cubicBezTo>
                    <a:pt x="65" y="401"/>
                    <a:pt x="67" y="401"/>
                    <a:pt x="69" y="401"/>
                  </a:cubicBezTo>
                  <a:cubicBezTo>
                    <a:pt x="71" y="401"/>
                    <a:pt x="72" y="401"/>
                    <a:pt x="69" y="403"/>
                  </a:cubicBezTo>
                  <a:cubicBezTo>
                    <a:pt x="70" y="403"/>
                    <a:pt x="71" y="403"/>
                    <a:pt x="72" y="403"/>
                  </a:cubicBezTo>
                  <a:cubicBezTo>
                    <a:pt x="74" y="403"/>
                    <a:pt x="75" y="403"/>
                    <a:pt x="75" y="404"/>
                  </a:cubicBezTo>
                  <a:cubicBezTo>
                    <a:pt x="76" y="403"/>
                    <a:pt x="78" y="402"/>
                    <a:pt x="80" y="402"/>
                  </a:cubicBezTo>
                  <a:cubicBezTo>
                    <a:pt x="81" y="402"/>
                    <a:pt x="82" y="403"/>
                    <a:pt x="82" y="404"/>
                  </a:cubicBezTo>
                  <a:cubicBezTo>
                    <a:pt x="83" y="405"/>
                    <a:pt x="80" y="407"/>
                    <a:pt x="78" y="407"/>
                  </a:cubicBezTo>
                  <a:cubicBezTo>
                    <a:pt x="77" y="407"/>
                    <a:pt x="76" y="406"/>
                    <a:pt x="75" y="405"/>
                  </a:cubicBezTo>
                  <a:cubicBezTo>
                    <a:pt x="75" y="406"/>
                    <a:pt x="73" y="406"/>
                    <a:pt x="71" y="406"/>
                  </a:cubicBezTo>
                  <a:cubicBezTo>
                    <a:pt x="71" y="406"/>
                    <a:pt x="71" y="406"/>
                    <a:pt x="71" y="406"/>
                  </a:cubicBezTo>
                  <a:cubicBezTo>
                    <a:pt x="71" y="406"/>
                    <a:pt x="71" y="406"/>
                    <a:pt x="71" y="406"/>
                  </a:cubicBezTo>
                  <a:cubicBezTo>
                    <a:pt x="71" y="406"/>
                    <a:pt x="71" y="406"/>
                    <a:pt x="71" y="406"/>
                  </a:cubicBezTo>
                  <a:cubicBezTo>
                    <a:pt x="71" y="406"/>
                    <a:pt x="71" y="406"/>
                    <a:pt x="71" y="406"/>
                  </a:cubicBezTo>
                  <a:cubicBezTo>
                    <a:pt x="71" y="406"/>
                    <a:pt x="70" y="406"/>
                    <a:pt x="70" y="406"/>
                  </a:cubicBezTo>
                  <a:cubicBezTo>
                    <a:pt x="69" y="406"/>
                    <a:pt x="68" y="406"/>
                    <a:pt x="67" y="406"/>
                  </a:cubicBezTo>
                  <a:cubicBezTo>
                    <a:pt x="67" y="406"/>
                    <a:pt x="66" y="406"/>
                    <a:pt x="65" y="406"/>
                  </a:cubicBezTo>
                  <a:cubicBezTo>
                    <a:pt x="99" y="583"/>
                    <a:pt x="99" y="583"/>
                    <a:pt x="99" y="583"/>
                  </a:cubicBezTo>
                  <a:cubicBezTo>
                    <a:pt x="277" y="509"/>
                    <a:pt x="277" y="509"/>
                    <a:pt x="277" y="509"/>
                  </a:cubicBezTo>
                  <a:cubicBezTo>
                    <a:pt x="177" y="0"/>
                    <a:pt x="177" y="0"/>
                    <a:pt x="177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68" name="Freeform 565"/>
            <p:cNvSpPr>
              <a:spLocks noEditPoints="1"/>
            </p:cNvSpPr>
            <p:nvPr/>
          </p:nvSpPr>
          <p:spPr bwMode="auto">
            <a:xfrm>
              <a:off x="3946525" y="4046538"/>
              <a:ext cx="144462" cy="736600"/>
            </a:xfrm>
            <a:custGeom>
              <a:avLst/>
              <a:gdLst>
                <a:gd name="T0" fmla="*/ 27 w 91"/>
                <a:gd name="T1" fmla="*/ 132 h 464"/>
                <a:gd name="T2" fmla="*/ 27 w 91"/>
                <a:gd name="T3" fmla="*/ 132 h 464"/>
                <a:gd name="T4" fmla="*/ 91 w 91"/>
                <a:gd name="T5" fmla="*/ 464 h 464"/>
                <a:gd name="T6" fmla="*/ 27 w 91"/>
                <a:gd name="T7" fmla="*/ 132 h 464"/>
                <a:gd name="T8" fmla="*/ 21 w 91"/>
                <a:gd name="T9" fmla="*/ 107 h 464"/>
                <a:gd name="T10" fmla="*/ 25 w 91"/>
                <a:gd name="T11" fmla="*/ 122 h 464"/>
                <a:gd name="T12" fmla="*/ 25 w 91"/>
                <a:gd name="T13" fmla="*/ 122 h 464"/>
                <a:gd name="T14" fmla="*/ 21 w 91"/>
                <a:gd name="T15" fmla="*/ 107 h 464"/>
                <a:gd name="T16" fmla="*/ 21 w 91"/>
                <a:gd name="T17" fmla="*/ 107 h 464"/>
                <a:gd name="T18" fmla="*/ 0 w 91"/>
                <a:gd name="T19" fmla="*/ 0 h 464"/>
                <a:gd name="T20" fmla="*/ 0 w 91"/>
                <a:gd name="T21" fmla="*/ 0 h 464"/>
                <a:gd name="T22" fmla="*/ 17 w 91"/>
                <a:gd name="T23" fmla="*/ 83 h 464"/>
                <a:gd name="T24" fmla="*/ 17 w 91"/>
                <a:gd name="T25" fmla="*/ 83 h 464"/>
                <a:gd name="T26" fmla="*/ 0 w 91"/>
                <a:gd name="T27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464">
                  <a:moveTo>
                    <a:pt x="27" y="132"/>
                  </a:moveTo>
                  <a:lnTo>
                    <a:pt x="27" y="132"/>
                  </a:lnTo>
                  <a:lnTo>
                    <a:pt x="91" y="464"/>
                  </a:lnTo>
                  <a:lnTo>
                    <a:pt x="27" y="132"/>
                  </a:lnTo>
                  <a:close/>
                  <a:moveTo>
                    <a:pt x="21" y="107"/>
                  </a:moveTo>
                  <a:lnTo>
                    <a:pt x="25" y="122"/>
                  </a:lnTo>
                  <a:lnTo>
                    <a:pt x="25" y="122"/>
                  </a:lnTo>
                  <a:lnTo>
                    <a:pt x="21" y="107"/>
                  </a:lnTo>
                  <a:lnTo>
                    <a:pt x="21" y="107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17" y="83"/>
                  </a:lnTo>
                  <a:lnTo>
                    <a:pt x="17" y="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5D5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69" name="Freeform 566"/>
            <p:cNvSpPr>
              <a:spLocks noEditPoints="1"/>
            </p:cNvSpPr>
            <p:nvPr/>
          </p:nvSpPr>
          <p:spPr bwMode="auto">
            <a:xfrm>
              <a:off x="3946525" y="4046538"/>
              <a:ext cx="144462" cy="736600"/>
            </a:xfrm>
            <a:custGeom>
              <a:avLst/>
              <a:gdLst>
                <a:gd name="T0" fmla="*/ 27 w 91"/>
                <a:gd name="T1" fmla="*/ 132 h 464"/>
                <a:gd name="T2" fmla="*/ 27 w 91"/>
                <a:gd name="T3" fmla="*/ 132 h 464"/>
                <a:gd name="T4" fmla="*/ 91 w 91"/>
                <a:gd name="T5" fmla="*/ 464 h 464"/>
                <a:gd name="T6" fmla="*/ 27 w 91"/>
                <a:gd name="T7" fmla="*/ 132 h 464"/>
                <a:gd name="T8" fmla="*/ 21 w 91"/>
                <a:gd name="T9" fmla="*/ 107 h 464"/>
                <a:gd name="T10" fmla="*/ 25 w 91"/>
                <a:gd name="T11" fmla="*/ 122 h 464"/>
                <a:gd name="T12" fmla="*/ 25 w 91"/>
                <a:gd name="T13" fmla="*/ 122 h 464"/>
                <a:gd name="T14" fmla="*/ 21 w 91"/>
                <a:gd name="T15" fmla="*/ 107 h 464"/>
                <a:gd name="T16" fmla="*/ 21 w 91"/>
                <a:gd name="T17" fmla="*/ 107 h 464"/>
                <a:gd name="T18" fmla="*/ 0 w 91"/>
                <a:gd name="T19" fmla="*/ 0 h 464"/>
                <a:gd name="T20" fmla="*/ 0 w 91"/>
                <a:gd name="T21" fmla="*/ 0 h 464"/>
                <a:gd name="T22" fmla="*/ 17 w 91"/>
                <a:gd name="T23" fmla="*/ 83 h 464"/>
                <a:gd name="T24" fmla="*/ 17 w 91"/>
                <a:gd name="T25" fmla="*/ 83 h 464"/>
                <a:gd name="T26" fmla="*/ 0 w 91"/>
                <a:gd name="T27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464">
                  <a:moveTo>
                    <a:pt x="27" y="132"/>
                  </a:moveTo>
                  <a:lnTo>
                    <a:pt x="27" y="132"/>
                  </a:lnTo>
                  <a:lnTo>
                    <a:pt x="91" y="464"/>
                  </a:lnTo>
                  <a:lnTo>
                    <a:pt x="27" y="132"/>
                  </a:lnTo>
                  <a:moveTo>
                    <a:pt x="21" y="107"/>
                  </a:moveTo>
                  <a:lnTo>
                    <a:pt x="25" y="122"/>
                  </a:lnTo>
                  <a:lnTo>
                    <a:pt x="25" y="122"/>
                  </a:lnTo>
                  <a:lnTo>
                    <a:pt x="21" y="107"/>
                  </a:lnTo>
                  <a:lnTo>
                    <a:pt x="21" y="107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17" y="83"/>
                  </a:lnTo>
                  <a:lnTo>
                    <a:pt x="17" y="8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70" name="Rectangle 567"/>
            <p:cNvSpPr>
              <a:spLocks noChangeArrowheads="1"/>
            </p:cNvSpPr>
            <p:nvPr/>
          </p:nvSpPr>
          <p:spPr bwMode="auto">
            <a:xfrm>
              <a:off x="3944938" y="4029075"/>
              <a:ext cx="1587" cy="6350"/>
            </a:xfrm>
            <a:prstGeom prst="rect">
              <a:avLst/>
            </a:prstGeom>
            <a:solidFill>
              <a:srgbClr val="95D5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71" name="Rectangle 568"/>
            <p:cNvSpPr>
              <a:spLocks noChangeArrowheads="1"/>
            </p:cNvSpPr>
            <p:nvPr/>
          </p:nvSpPr>
          <p:spPr bwMode="auto">
            <a:xfrm>
              <a:off x="3944938" y="4029075"/>
              <a:ext cx="1587" cy="6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72" name="Freeform 569"/>
            <p:cNvSpPr>
              <a:spLocks noEditPoints="1"/>
            </p:cNvSpPr>
            <p:nvPr/>
          </p:nvSpPr>
          <p:spPr bwMode="auto">
            <a:xfrm>
              <a:off x="3827463" y="3435350"/>
              <a:ext cx="636587" cy="1082675"/>
            </a:xfrm>
            <a:custGeom>
              <a:avLst/>
              <a:gdLst>
                <a:gd name="T0" fmla="*/ 199 w 213"/>
                <a:gd name="T1" fmla="*/ 340 h 363"/>
                <a:gd name="T2" fmla="*/ 204 w 213"/>
                <a:gd name="T3" fmla="*/ 342 h 363"/>
                <a:gd name="T4" fmla="*/ 203 w 213"/>
                <a:gd name="T5" fmla="*/ 327 h 363"/>
                <a:gd name="T6" fmla="*/ 210 w 213"/>
                <a:gd name="T7" fmla="*/ 328 h 363"/>
                <a:gd name="T8" fmla="*/ 153 w 213"/>
                <a:gd name="T9" fmla="*/ 311 h 363"/>
                <a:gd name="T10" fmla="*/ 81 w 213"/>
                <a:gd name="T11" fmla="*/ 276 h 363"/>
                <a:gd name="T12" fmla="*/ 60 w 213"/>
                <a:gd name="T13" fmla="*/ 275 h 363"/>
                <a:gd name="T14" fmla="*/ 71 w 213"/>
                <a:gd name="T15" fmla="*/ 275 h 363"/>
                <a:gd name="T16" fmla="*/ 58 w 213"/>
                <a:gd name="T17" fmla="*/ 270 h 363"/>
                <a:gd name="T18" fmla="*/ 60 w 213"/>
                <a:gd name="T19" fmla="*/ 275 h 363"/>
                <a:gd name="T20" fmla="*/ 120 w 213"/>
                <a:gd name="T21" fmla="*/ 269 h 363"/>
                <a:gd name="T22" fmla="*/ 98 w 213"/>
                <a:gd name="T23" fmla="*/ 277 h 363"/>
                <a:gd name="T24" fmla="*/ 85 w 213"/>
                <a:gd name="T25" fmla="*/ 293 h 363"/>
                <a:gd name="T26" fmla="*/ 84 w 213"/>
                <a:gd name="T27" fmla="*/ 345 h 363"/>
                <a:gd name="T28" fmla="*/ 122 w 213"/>
                <a:gd name="T29" fmla="*/ 337 h 363"/>
                <a:gd name="T30" fmla="*/ 148 w 213"/>
                <a:gd name="T31" fmla="*/ 342 h 363"/>
                <a:gd name="T32" fmla="*/ 142 w 213"/>
                <a:gd name="T33" fmla="*/ 297 h 363"/>
                <a:gd name="T34" fmla="*/ 88 w 213"/>
                <a:gd name="T35" fmla="*/ 268 h 363"/>
                <a:gd name="T36" fmla="*/ 84 w 213"/>
                <a:gd name="T37" fmla="*/ 255 h 363"/>
                <a:gd name="T38" fmla="*/ 93 w 213"/>
                <a:gd name="T39" fmla="*/ 256 h 363"/>
                <a:gd name="T40" fmla="*/ 110 w 213"/>
                <a:gd name="T41" fmla="*/ 265 h 363"/>
                <a:gd name="T42" fmla="*/ 129 w 213"/>
                <a:gd name="T43" fmla="*/ 257 h 363"/>
                <a:gd name="T44" fmla="*/ 72 w 213"/>
                <a:gd name="T45" fmla="*/ 246 h 363"/>
                <a:gd name="T46" fmla="*/ 75 w 213"/>
                <a:gd name="T47" fmla="*/ 262 h 363"/>
                <a:gd name="T48" fmla="*/ 86 w 213"/>
                <a:gd name="T49" fmla="*/ 248 h 363"/>
                <a:gd name="T50" fmla="*/ 49 w 213"/>
                <a:gd name="T51" fmla="*/ 249 h 363"/>
                <a:gd name="T52" fmla="*/ 65 w 213"/>
                <a:gd name="T53" fmla="*/ 236 h 363"/>
                <a:gd name="T54" fmla="*/ 40 w 213"/>
                <a:gd name="T55" fmla="*/ 205 h 363"/>
                <a:gd name="T56" fmla="*/ 60 w 213"/>
                <a:gd name="T57" fmla="*/ 207 h 363"/>
                <a:gd name="T58" fmla="*/ 68 w 213"/>
                <a:gd name="T59" fmla="*/ 222 h 363"/>
                <a:gd name="T60" fmla="*/ 77 w 213"/>
                <a:gd name="T61" fmla="*/ 230 h 363"/>
                <a:gd name="T62" fmla="*/ 65 w 213"/>
                <a:gd name="T63" fmla="*/ 201 h 363"/>
                <a:gd name="T64" fmla="*/ 79 w 213"/>
                <a:gd name="T65" fmla="*/ 152 h 363"/>
                <a:gd name="T66" fmla="*/ 79 w 213"/>
                <a:gd name="T67" fmla="*/ 152 h 363"/>
                <a:gd name="T68" fmla="*/ 86 w 213"/>
                <a:gd name="T69" fmla="*/ 142 h 363"/>
                <a:gd name="T70" fmla="*/ 75 w 213"/>
                <a:gd name="T71" fmla="*/ 163 h 363"/>
                <a:gd name="T72" fmla="*/ 88 w 213"/>
                <a:gd name="T73" fmla="*/ 122 h 363"/>
                <a:gd name="T74" fmla="*/ 90 w 213"/>
                <a:gd name="T75" fmla="*/ 125 h 363"/>
                <a:gd name="T76" fmla="*/ 122 w 213"/>
                <a:gd name="T77" fmla="*/ 82 h 363"/>
                <a:gd name="T78" fmla="*/ 176 w 213"/>
                <a:gd name="T79" fmla="*/ 19 h 363"/>
                <a:gd name="T80" fmla="*/ 64 w 213"/>
                <a:gd name="T81" fmla="*/ 13 h 363"/>
                <a:gd name="T82" fmla="*/ 37 w 213"/>
                <a:gd name="T83" fmla="*/ 10 h 363"/>
                <a:gd name="T84" fmla="*/ 12 w 213"/>
                <a:gd name="T85" fmla="*/ 14 h 363"/>
                <a:gd name="T86" fmla="*/ 56 w 213"/>
                <a:gd name="T87" fmla="*/ 168 h 363"/>
                <a:gd name="T88" fmla="*/ 46 w 213"/>
                <a:gd name="T89" fmla="*/ 147 h 363"/>
                <a:gd name="T90" fmla="*/ 59 w 213"/>
                <a:gd name="T91" fmla="*/ 145 h 363"/>
                <a:gd name="T92" fmla="*/ 70 w 213"/>
                <a:gd name="T93" fmla="*/ 128 h 363"/>
                <a:gd name="T94" fmla="*/ 91 w 213"/>
                <a:gd name="T95" fmla="*/ 111 h 363"/>
                <a:gd name="T96" fmla="*/ 87 w 213"/>
                <a:gd name="T97" fmla="*/ 86 h 363"/>
                <a:gd name="T98" fmla="*/ 76 w 213"/>
                <a:gd name="T99" fmla="*/ 77 h 363"/>
                <a:gd name="T100" fmla="*/ 107 w 213"/>
                <a:gd name="T101" fmla="*/ 60 h 363"/>
                <a:gd name="T102" fmla="*/ 124 w 213"/>
                <a:gd name="T103" fmla="*/ 49 h 363"/>
                <a:gd name="T104" fmla="*/ 123 w 213"/>
                <a:gd name="T105" fmla="*/ 79 h 363"/>
                <a:gd name="T106" fmla="*/ 125 w 213"/>
                <a:gd name="T107" fmla="*/ 62 h 363"/>
                <a:gd name="T108" fmla="*/ 136 w 213"/>
                <a:gd name="T109" fmla="*/ 52 h 363"/>
                <a:gd name="T110" fmla="*/ 151 w 213"/>
                <a:gd name="T111" fmla="*/ 31 h 363"/>
                <a:gd name="T112" fmla="*/ 172 w 213"/>
                <a:gd name="T113" fmla="*/ 23 h 363"/>
                <a:gd name="T114" fmla="*/ 141 w 213"/>
                <a:gd name="T115" fmla="*/ 8 h 363"/>
                <a:gd name="T116" fmla="*/ 128 w 213"/>
                <a:gd name="T117" fmla="*/ 10 h 363"/>
                <a:gd name="T118" fmla="*/ 99 w 213"/>
                <a:gd name="T119" fmla="*/ 1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3" h="363">
                  <a:moveTo>
                    <a:pt x="148" y="359"/>
                  </a:moveTo>
                  <a:cubicBezTo>
                    <a:pt x="148" y="359"/>
                    <a:pt x="148" y="359"/>
                    <a:pt x="148" y="359"/>
                  </a:cubicBezTo>
                  <a:cubicBezTo>
                    <a:pt x="148" y="359"/>
                    <a:pt x="148" y="359"/>
                    <a:pt x="148" y="359"/>
                  </a:cubicBezTo>
                  <a:moveTo>
                    <a:pt x="148" y="350"/>
                  </a:moveTo>
                  <a:cubicBezTo>
                    <a:pt x="148" y="350"/>
                    <a:pt x="148" y="350"/>
                    <a:pt x="148" y="350"/>
                  </a:cubicBezTo>
                  <a:cubicBezTo>
                    <a:pt x="147" y="350"/>
                    <a:pt x="141" y="352"/>
                    <a:pt x="141" y="353"/>
                  </a:cubicBezTo>
                  <a:cubicBezTo>
                    <a:pt x="141" y="355"/>
                    <a:pt x="145" y="361"/>
                    <a:pt x="147" y="361"/>
                  </a:cubicBezTo>
                  <a:cubicBezTo>
                    <a:pt x="147" y="361"/>
                    <a:pt x="147" y="361"/>
                    <a:pt x="147" y="361"/>
                  </a:cubicBezTo>
                  <a:cubicBezTo>
                    <a:pt x="151" y="361"/>
                    <a:pt x="151" y="350"/>
                    <a:pt x="148" y="350"/>
                  </a:cubicBezTo>
                  <a:moveTo>
                    <a:pt x="200" y="340"/>
                  </a:moveTo>
                  <a:cubicBezTo>
                    <a:pt x="200" y="340"/>
                    <a:pt x="199" y="340"/>
                    <a:pt x="199" y="340"/>
                  </a:cubicBezTo>
                  <a:cubicBezTo>
                    <a:pt x="197" y="342"/>
                    <a:pt x="197" y="346"/>
                    <a:pt x="196" y="348"/>
                  </a:cubicBezTo>
                  <a:cubicBezTo>
                    <a:pt x="194" y="352"/>
                    <a:pt x="185" y="358"/>
                    <a:pt x="193" y="361"/>
                  </a:cubicBezTo>
                  <a:cubicBezTo>
                    <a:pt x="191" y="363"/>
                    <a:pt x="194" y="363"/>
                    <a:pt x="194" y="363"/>
                  </a:cubicBezTo>
                  <a:cubicBezTo>
                    <a:pt x="196" y="361"/>
                    <a:pt x="196" y="361"/>
                    <a:pt x="196" y="361"/>
                  </a:cubicBezTo>
                  <a:cubicBezTo>
                    <a:pt x="199" y="358"/>
                    <a:pt x="198" y="357"/>
                    <a:pt x="200" y="353"/>
                  </a:cubicBezTo>
                  <a:cubicBezTo>
                    <a:pt x="200" y="353"/>
                    <a:pt x="201" y="352"/>
                    <a:pt x="201" y="351"/>
                  </a:cubicBezTo>
                  <a:cubicBezTo>
                    <a:pt x="203" y="351"/>
                    <a:pt x="203" y="351"/>
                    <a:pt x="202" y="350"/>
                  </a:cubicBezTo>
                  <a:cubicBezTo>
                    <a:pt x="202" y="349"/>
                    <a:pt x="202" y="349"/>
                    <a:pt x="202" y="349"/>
                  </a:cubicBezTo>
                  <a:cubicBezTo>
                    <a:pt x="203" y="347"/>
                    <a:pt x="204" y="345"/>
                    <a:pt x="204" y="342"/>
                  </a:cubicBezTo>
                  <a:cubicBezTo>
                    <a:pt x="204" y="342"/>
                    <a:pt x="204" y="342"/>
                    <a:pt x="204" y="342"/>
                  </a:cubicBezTo>
                  <a:cubicBezTo>
                    <a:pt x="204" y="342"/>
                    <a:pt x="204" y="342"/>
                    <a:pt x="204" y="342"/>
                  </a:cubicBezTo>
                  <a:cubicBezTo>
                    <a:pt x="204" y="341"/>
                    <a:pt x="201" y="340"/>
                    <a:pt x="200" y="340"/>
                  </a:cubicBezTo>
                  <a:moveTo>
                    <a:pt x="124" y="339"/>
                  </a:moveTo>
                  <a:cubicBezTo>
                    <a:pt x="124" y="339"/>
                    <a:pt x="123" y="339"/>
                    <a:pt x="123" y="339"/>
                  </a:cubicBezTo>
                  <a:cubicBezTo>
                    <a:pt x="122" y="339"/>
                    <a:pt x="120" y="341"/>
                    <a:pt x="122" y="341"/>
                  </a:cubicBezTo>
                  <a:cubicBezTo>
                    <a:pt x="122" y="341"/>
                    <a:pt x="122" y="341"/>
                    <a:pt x="122" y="341"/>
                  </a:cubicBezTo>
                  <a:cubicBezTo>
                    <a:pt x="123" y="341"/>
                    <a:pt x="124" y="341"/>
                    <a:pt x="124" y="340"/>
                  </a:cubicBezTo>
                  <a:cubicBezTo>
                    <a:pt x="125" y="340"/>
                    <a:pt x="125" y="339"/>
                    <a:pt x="124" y="339"/>
                  </a:cubicBezTo>
                  <a:moveTo>
                    <a:pt x="203" y="327"/>
                  </a:moveTo>
                  <a:cubicBezTo>
                    <a:pt x="203" y="327"/>
                    <a:pt x="203" y="327"/>
                    <a:pt x="203" y="327"/>
                  </a:cubicBezTo>
                  <a:cubicBezTo>
                    <a:pt x="203" y="327"/>
                    <a:pt x="203" y="327"/>
                    <a:pt x="203" y="327"/>
                  </a:cubicBezTo>
                  <a:cubicBezTo>
                    <a:pt x="203" y="327"/>
                    <a:pt x="203" y="327"/>
                    <a:pt x="203" y="327"/>
                  </a:cubicBezTo>
                  <a:moveTo>
                    <a:pt x="198" y="322"/>
                  </a:moveTo>
                  <a:cubicBezTo>
                    <a:pt x="198" y="322"/>
                    <a:pt x="198" y="322"/>
                    <a:pt x="197" y="322"/>
                  </a:cubicBezTo>
                  <a:cubicBezTo>
                    <a:pt x="195" y="324"/>
                    <a:pt x="198" y="325"/>
                    <a:pt x="199" y="326"/>
                  </a:cubicBezTo>
                  <a:cubicBezTo>
                    <a:pt x="201" y="329"/>
                    <a:pt x="202" y="329"/>
                    <a:pt x="202" y="333"/>
                  </a:cubicBezTo>
                  <a:cubicBezTo>
                    <a:pt x="202" y="334"/>
                    <a:pt x="200" y="334"/>
                    <a:pt x="201" y="335"/>
                  </a:cubicBezTo>
                  <a:cubicBezTo>
                    <a:pt x="201" y="337"/>
                    <a:pt x="203" y="337"/>
                    <a:pt x="204" y="338"/>
                  </a:cubicBezTo>
                  <a:cubicBezTo>
                    <a:pt x="205" y="339"/>
                    <a:pt x="204" y="343"/>
                    <a:pt x="206" y="343"/>
                  </a:cubicBezTo>
                  <a:cubicBezTo>
                    <a:pt x="206" y="343"/>
                    <a:pt x="206" y="343"/>
                    <a:pt x="206" y="343"/>
                  </a:cubicBezTo>
                  <a:cubicBezTo>
                    <a:pt x="208" y="343"/>
                    <a:pt x="208" y="338"/>
                    <a:pt x="209" y="336"/>
                  </a:cubicBezTo>
                  <a:cubicBezTo>
                    <a:pt x="209" y="336"/>
                    <a:pt x="213" y="328"/>
                    <a:pt x="210" y="328"/>
                  </a:cubicBezTo>
                  <a:cubicBezTo>
                    <a:pt x="210" y="328"/>
                    <a:pt x="210" y="328"/>
                    <a:pt x="210" y="328"/>
                  </a:cubicBezTo>
                  <a:cubicBezTo>
                    <a:pt x="208" y="329"/>
                    <a:pt x="208" y="329"/>
                    <a:pt x="207" y="329"/>
                  </a:cubicBezTo>
                  <a:cubicBezTo>
                    <a:pt x="206" y="329"/>
                    <a:pt x="206" y="329"/>
                    <a:pt x="205" y="329"/>
                  </a:cubicBezTo>
                  <a:cubicBezTo>
                    <a:pt x="205" y="329"/>
                    <a:pt x="205" y="329"/>
                    <a:pt x="205" y="329"/>
                  </a:cubicBezTo>
                  <a:cubicBezTo>
                    <a:pt x="206" y="329"/>
                    <a:pt x="205" y="328"/>
                    <a:pt x="204" y="328"/>
                  </a:cubicBezTo>
                  <a:cubicBezTo>
                    <a:pt x="204" y="327"/>
                    <a:pt x="203" y="327"/>
                    <a:pt x="203" y="327"/>
                  </a:cubicBezTo>
                  <a:cubicBezTo>
                    <a:pt x="203" y="328"/>
                    <a:pt x="203" y="328"/>
                    <a:pt x="203" y="328"/>
                  </a:cubicBezTo>
                  <a:cubicBezTo>
                    <a:pt x="202" y="327"/>
                    <a:pt x="200" y="322"/>
                    <a:pt x="198" y="322"/>
                  </a:cubicBezTo>
                  <a:moveTo>
                    <a:pt x="153" y="311"/>
                  </a:moveTo>
                  <a:cubicBezTo>
                    <a:pt x="153" y="311"/>
                    <a:pt x="153" y="311"/>
                    <a:pt x="153" y="311"/>
                  </a:cubicBezTo>
                  <a:cubicBezTo>
                    <a:pt x="153" y="311"/>
                    <a:pt x="153" y="311"/>
                    <a:pt x="153" y="311"/>
                  </a:cubicBezTo>
                  <a:cubicBezTo>
                    <a:pt x="153" y="311"/>
                    <a:pt x="153" y="311"/>
                    <a:pt x="153" y="311"/>
                  </a:cubicBezTo>
                  <a:cubicBezTo>
                    <a:pt x="153" y="311"/>
                    <a:pt x="153" y="311"/>
                    <a:pt x="153" y="311"/>
                  </a:cubicBezTo>
                  <a:cubicBezTo>
                    <a:pt x="153" y="311"/>
                    <a:pt x="153" y="311"/>
                    <a:pt x="153" y="311"/>
                  </a:cubicBezTo>
                  <a:cubicBezTo>
                    <a:pt x="153" y="311"/>
                    <a:pt x="153" y="311"/>
                    <a:pt x="153" y="311"/>
                  </a:cubicBezTo>
                  <a:moveTo>
                    <a:pt x="81" y="276"/>
                  </a:moveTo>
                  <a:cubicBezTo>
                    <a:pt x="81" y="276"/>
                    <a:pt x="81" y="276"/>
                    <a:pt x="81" y="276"/>
                  </a:cubicBezTo>
                  <a:cubicBezTo>
                    <a:pt x="81" y="276"/>
                    <a:pt x="81" y="276"/>
                    <a:pt x="81" y="276"/>
                  </a:cubicBezTo>
                  <a:cubicBezTo>
                    <a:pt x="81" y="276"/>
                    <a:pt x="81" y="276"/>
                    <a:pt x="81" y="276"/>
                  </a:cubicBezTo>
                  <a:cubicBezTo>
                    <a:pt x="81" y="276"/>
                    <a:pt x="81" y="276"/>
                    <a:pt x="81" y="276"/>
                  </a:cubicBezTo>
                  <a:moveTo>
                    <a:pt x="81" y="276"/>
                  </a:moveTo>
                  <a:cubicBezTo>
                    <a:pt x="81" y="276"/>
                    <a:pt x="81" y="276"/>
                    <a:pt x="81" y="276"/>
                  </a:cubicBezTo>
                  <a:cubicBezTo>
                    <a:pt x="81" y="276"/>
                    <a:pt x="81" y="276"/>
                    <a:pt x="81" y="276"/>
                  </a:cubicBezTo>
                  <a:cubicBezTo>
                    <a:pt x="81" y="276"/>
                    <a:pt x="81" y="276"/>
                    <a:pt x="81" y="276"/>
                  </a:cubicBezTo>
                  <a:moveTo>
                    <a:pt x="81" y="276"/>
                  </a:moveTo>
                  <a:cubicBezTo>
                    <a:pt x="81" y="276"/>
                    <a:pt x="81" y="276"/>
                    <a:pt x="81" y="276"/>
                  </a:cubicBezTo>
                  <a:cubicBezTo>
                    <a:pt x="81" y="276"/>
                    <a:pt x="81" y="276"/>
                    <a:pt x="81" y="276"/>
                  </a:cubicBezTo>
                  <a:moveTo>
                    <a:pt x="60" y="275"/>
                  </a:moveTo>
                  <a:cubicBezTo>
                    <a:pt x="60" y="275"/>
                    <a:pt x="60" y="275"/>
                    <a:pt x="60" y="275"/>
                  </a:cubicBezTo>
                  <a:cubicBezTo>
                    <a:pt x="60" y="275"/>
                    <a:pt x="60" y="275"/>
                    <a:pt x="60" y="275"/>
                  </a:cubicBezTo>
                  <a:cubicBezTo>
                    <a:pt x="60" y="275"/>
                    <a:pt x="60" y="275"/>
                    <a:pt x="60" y="275"/>
                  </a:cubicBezTo>
                  <a:cubicBezTo>
                    <a:pt x="60" y="275"/>
                    <a:pt x="60" y="275"/>
                    <a:pt x="60" y="275"/>
                  </a:cubicBezTo>
                  <a:cubicBezTo>
                    <a:pt x="60" y="275"/>
                    <a:pt x="60" y="275"/>
                    <a:pt x="60" y="275"/>
                  </a:cubicBezTo>
                  <a:cubicBezTo>
                    <a:pt x="60" y="275"/>
                    <a:pt x="60" y="275"/>
                    <a:pt x="60" y="275"/>
                  </a:cubicBezTo>
                  <a:moveTo>
                    <a:pt x="71" y="275"/>
                  </a:moveTo>
                  <a:cubicBezTo>
                    <a:pt x="71" y="275"/>
                    <a:pt x="71" y="275"/>
                    <a:pt x="71" y="275"/>
                  </a:cubicBezTo>
                  <a:cubicBezTo>
                    <a:pt x="71" y="275"/>
                    <a:pt x="71" y="275"/>
                    <a:pt x="71" y="275"/>
                  </a:cubicBezTo>
                  <a:moveTo>
                    <a:pt x="71" y="275"/>
                  </a:moveTo>
                  <a:cubicBezTo>
                    <a:pt x="71" y="275"/>
                    <a:pt x="71" y="275"/>
                    <a:pt x="71" y="275"/>
                  </a:cubicBezTo>
                  <a:cubicBezTo>
                    <a:pt x="71" y="275"/>
                    <a:pt x="71" y="275"/>
                    <a:pt x="71" y="275"/>
                  </a:cubicBezTo>
                  <a:cubicBezTo>
                    <a:pt x="71" y="275"/>
                    <a:pt x="71" y="275"/>
                    <a:pt x="71" y="275"/>
                  </a:cubicBezTo>
                  <a:cubicBezTo>
                    <a:pt x="71" y="275"/>
                    <a:pt x="71" y="275"/>
                    <a:pt x="71" y="275"/>
                  </a:cubicBezTo>
                  <a:cubicBezTo>
                    <a:pt x="71" y="275"/>
                    <a:pt x="71" y="275"/>
                    <a:pt x="71" y="275"/>
                  </a:cubicBezTo>
                  <a:moveTo>
                    <a:pt x="73" y="274"/>
                  </a:moveTo>
                  <a:cubicBezTo>
                    <a:pt x="72" y="274"/>
                    <a:pt x="71" y="274"/>
                    <a:pt x="71" y="275"/>
                  </a:cubicBezTo>
                  <a:cubicBezTo>
                    <a:pt x="71" y="275"/>
                    <a:pt x="71" y="275"/>
                    <a:pt x="71" y="275"/>
                  </a:cubicBezTo>
                  <a:cubicBezTo>
                    <a:pt x="71" y="276"/>
                    <a:pt x="73" y="277"/>
                    <a:pt x="75" y="277"/>
                  </a:cubicBezTo>
                  <a:cubicBezTo>
                    <a:pt x="75" y="277"/>
                    <a:pt x="76" y="277"/>
                    <a:pt x="76" y="277"/>
                  </a:cubicBezTo>
                  <a:cubicBezTo>
                    <a:pt x="77" y="275"/>
                    <a:pt x="74" y="274"/>
                    <a:pt x="73" y="274"/>
                  </a:cubicBezTo>
                  <a:moveTo>
                    <a:pt x="80" y="270"/>
                  </a:moveTo>
                  <a:cubicBezTo>
                    <a:pt x="79" y="270"/>
                    <a:pt x="79" y="270"/>
                    <a:pt x="78" y="270"/>
                  </a:cubicBezTo>
                  <a:cubicBezTo>
                    <a:pt x="77" y="270"/>
                    <a:pt x="72" y="270"/>
                    <a:pt x="72" y="272"/>
                  </a:cubicBezTo>
                  <a:cubicBezTo>
                    <a:pt x="72" y="273"/>
                    <a:pt x="73" y="274"/>
                    <a:pt x="74" y="274"/>
                  </a:cubicBezTo>
                  <a:cubicBezTo>
                    <a:pt x="75" y="274"/>
                    <a:pt x="76" y="273"/>
                    <a:pt x="76" y="273"/>
                  </a:cubicBezTo>
                  <a:cubicBezTo>
                    <a:pt x="79" y="273"/>
                    <a:pt x="85" y="270"/>
                    <a:pt x="80" y="270"/>
                  </a:cubicBezTo>
                  <a:moveTo>
                    <a:pt x="58" y="270"/>
                  </a:moveTo>
                  <a:cubicBezTo>
                    <a:pt x="56" y="270"/>
                    <a:pt x="54" y="270"/>
                    <a:pt x="53" y="270"/>
                  </a:cubicBezTo>
                  <a:cubicBezTo>
                    <a:pt x="53" y="270"/>
                    <a:pt x="53" y="270"/>
                    <a:pt x="53" y="270"/>
                  </a:cubicBezTo>
                  <a:cubicBezTo>
                    <a:pt x="54" y="275"/>
                    <a:pt x="54" y="275"/>
                    <a:pt x="54" y="275"/>
                  </a:cubicBezTo>
                  <a:cubicBezTo>
                    <a:pt x="54" y="275"/>
                    <a:pt x="54" y="275"/>
                    <a:pt x="54" y="275"/>
                  </a:cubicBezTo>
                  <a:cubicBezTo>
                    <a:pt x="55" y="275"/>
                    <a:pt x="56" y="275"/>
                    <a:pt x="56" y="275"/>
                  </a:cubicBezTo>
                  <a:cubicBezTo>
                    <a:pt x="57" y="275"/>
                    <a:pt x="58" y="275"/>
                    <a:pt x="59" y="275"/>
                  </a:cubicBezTo>
                  <a:cubicBezTo>
                    <a:pt x="59" y="275"/>
                    <a:pt x="60" y="275"/>
                    <a:pt x="60" y="275"/>
                  </a:cubicBezTo>
                  <a:cubicBezTo>
                    <a:pt x="60" y="275"/>
                    <a:pt x="60" y="275"/>
                    <a:pt x="60" y="275"/>
                  </a:cubicBezTo>
                  <a:cubicBezTo>
                    <a:pt x="60" y="275"/>
                    <a:pt x="60" y="275"/>
                    <a:pt x="60" y="275"/>
                  </a:cubicBezTo>
                  <a:cubicBezTo>
                    <a:pt x="60" y="275"/>
                    <a:pt x="60" y="275"/>
                    <a:pt x="60" y="275"/>
                  </a:cubicBezTo>
                  <a:cubicBezTo>
                    <a:pt x="60" y="275"/>
                    <a:pt x="60" y="275"/>
                    <a:pt x="60" y="275"/>
                  </a:cubicBezTo>
                  <a:cubicBezTo>
                    <a:pt x="60" y="275"/>
                    <a:pt x="60" y="275"/>
                    <a:pt x="60" y="275"/>
                  </a:cubicBezTo>
                  <a:cubicBezTo>
                    <a:pt x="62" y="275"/>
                    <a:pt x="64" y="275"/>
                    <a:pt x="64" y="274"/>
                  </a:cubicBezTo>
                  <a:cubicBezTo>
                    <a:pt x="65" y="275"/>
                    <a:pt x="66" y="276"/>
                    <a:pt x="67" y="276"/>
                  </a:cubicBezTo>
                  <a:cubicBezTo>
                    <a:pt x="69" y="276"/>
                    <a:pt x="72" y="274"/>
                    <a:pt x="71" y="273"/>
                  </a:cubicBezTo>
                  <a:cubicBezTo>
                    <a:pt x="71" y="272"/>
                    <a:pt x="70" y="271"/>
                    <a:pt x="69" y="271"/>
                  </a:cubicBezTo>
                  <a:cubicBezTo>
                    <a:pt x="67" y="271"/>
                    <a:pt x="65" y="272"/>
                    <a:pt x="64" y="273"/>
                  </a:cubicBezTo>
                  <a:cubicBezTo>
                    <a:pt x="64" y="272"/>
                    <a:pt x="63" y="272"/>
                    <a:pt x="61" y="272"/>
                  </a:cubicBezTo>
                  <a:cubicBezTo>
                    <a:pt x="60" y="272"/>
                    <a:pt x="59" y="272"/>
                    <a:pt x="58" y="272"/>
                  </a:cubicBezTo>
                  <a:cubicBezTo>
                    <a:pt x="61" y="270"/>
                    <a:pt x="60" y="270"/>
                    <a:pt x="58" y="270"/>
                  </a:cubicBezTo>
                  <a:moveTo>
                    <a:pt x="121" y="268"/>
                  </a:moveTo>
                  <a:cubicBezTo>
                    <a:pt x="121" y="268"/>
                    <a:pt x="120" y="268"/>
                    <a:pt x="120" y="269"/>
                  </a:cubicBezTo>
                  <a:cubicBezTo>
                    <a:pt x="118" y="270"/>
                    <a:pt x="120" y="279"/>
                    <a:pt x="121" y="282"/>
                  </a:cubicBezTo>
                  <a:cubicBezTo>
                    <a:pt x="121" y="286"/>
                    <a:pt x="120" y="287"/>
                    <a:pt x="118" y="287"/>
                  </a:cubicBezTo>
                  <a:cubicBezTo>
                    <a:pt x="116" y="287"/>
                    <a:pt x="112" y="284"/>
                    <a:pt x="109" y="282"/>
                  </a:cubicBezTo>
                  <a:cubicBezTo>
                    <a:pt x="108" y="278"/>
                    <a:pt x="113" y="276"/>
                    <a:pt x="108" y="275"/>
                  </a:cubicBezTo>
                  <a:cubicBezTo>
                    <a:pt x="108" y="274"/>
                    <a:pt x="107" y="274"/>
                    <a:pt x="107" y="274"/>
                  </a:cubicBezTo>
                  <a:cubicBezTo>
                    <a:pt x="106" y="274"/>
                    <a:pt x="106" y="274"/>
                    <a:pt x="105" y="274"/>
                  </a:cubicBezTo>
                  <a:cubicBezTo>
                    <a:pt x="105" y="274"/>
                    <a:pt x="105" y="274"/>
                    <a:pt x="104" y="274"/>
                  </a:cubicBezTo>
                  <a:cubicBezTo>
                    <a:pt x="104" y="274"/>
                    <a:pt x="103" y="274"/>
                    <a:pt x="102" y="274"/>
                  </a:cubicBezTo>
                  <a:cubicBezTo>
                    <a:pt x="102" y="274"/>
                    <a:pt x="100" y="274"/>
                    <a:pt x="99" y="274"/>
                  </a:cubicBezTo>
                  <a:cubicBezTo>
                    <a:pt x="99" y="274"/>
                    <a:pt x="98" y="274"/>
                    <a:pt x="100" y="276"/>
                  </a:cubicBezTo>
                  <a:cubicBezTo>
                    <a:pt x="100" y="276"/>
                    <a:pt x="99" y="276"/>
                    <a:pt x="98" y="277"/>
                  </a:cubicBezTo>
                  <a:cubicBezTo>
                    <a:pt x="100" y="275"/>
                    <a:pt x="98" y="275"/>
                    <a:pt x="97" y="275"/>
                  </a:cubicBezTo>
                  <a:cubicBezTo>
                    <a:pt x="97" y="275"/>
                    <a:pt x="97" y="275"/>
                    <a:pt x="97" y="275"/>
                  </a:cubicBezTo>
                  <a:cubicBezTo>
                    <a:pt x="95" y="275"/>
                    <a:pt x="95" y="277"/>
                    <a:pt x="96" y="277"/>
                  </a:cubicBezTo>
                  <a:cubicBezTo>
                    <a:pt x="97" y="277"/>
                    <a:pt x="97" y="277"/>
                    <a:pt x="97" y="277"/>
                  </a:cubicBezTo>
                  <a:cubicBezTo>
                    <a:pt x="97" y="279"/>
                    <a:pt x="94" y="283"/>
                    <a:pt x="96" y="285"/>
                  </a:cubicBezTo>
                  <a:cubicBezTo>
                    <a:pt x="94" y="284"/>
                    <a:pt x="93" y="283"/>
                    <a:pt x="91" y="283"/>
                  </a:cubicBezTo>
                  <a:cubicBezTo>
                    <a:pt x="90" y="283"/>
                    <a:pt x="89" y="283"/>
                    <a:pt x="88" y="284"/>
                  </a:cubicBezTo>
                  <a:cubicBezTo>
                    <a:pt x="87" y="285"/>
                    <a:pt x="85" y="288"/>
                    <a:pt x="85" y="290"/>
                  </a:cubicBezTo>
                  <a:cubicBezTo>
                    <a:pt x="85" y="290"/>
                    <a:pt x="85" y="290"/>
                    <a:pt x="85" y="290"/>
                  </a:cubicBezTo>
                  <a:cubicBezTo>
                    <a:pt x="84" y="290"/>
                    <a:pt x="84" y="293"/>
                    <a:pt x="85" y="293"/>
                  </a:cubicBezTo>
                  <a:cubicBezTo>
                    <a:pt x="85" y="293"/>
                    <a:pt x="85" y="293"/>
                    <a:pt x="85" y="293"/>
                  </a:cubicBezTo>
                  <a:cubicBezTo>
                    <a:pt x="84" y="292"/>
                    <a:pt x="83" y="292"/>
                    <a:pt x="83" y="292"/>
                  </a:cubicBezTo>
                  <a:cubicBezTo>
                    <a:pt x="82" y="292"/>
                    <a:pt x="82" y="296"/>
                    <a:pt x="82" y="298"/>
                  </a:cubicBezTo>
                  <a:cubicBezTo>
                    <a:pt x="80" y="301"/>
                    <a:pt x="77" y="303"/>
                    <a:pt x="74" y="304"/>
                  </a:cubicBezTo>
                  <a:cubicBezTo>
                    <a:pt x="73" y="305"/>
                    <a:pt x="68" y="307"/>
                    <a:pt x="68" y="309"/>
                  </a:cubicBezTo>
                  <a:cubicBezTo>
                    <a:pt x="66" y="312"/>
                    <a:pt x="66" y="318"/>
                    <a:pt x="69" y="320"/>
                  </a:cubicBezTo>
                  <a:cubicBezTo>
                    <a:pt x="68" y="320"/>
                    <a:pt x="68" y="320"/>
                    <a:pt x="68" y="320"/>
                  </a:cubicBezTo>
                  <a:cubicBezTo>
                    <a:pt x="66" y="320"/>
                    <a:pt x="72" y="330"/>
                    <a:pt x="73" y="331"/>
                  </a:cubicBezTo>
                  <a:cubicBezTo>
                    <a:pt x="74" y="333"/>
                    <a:pt x="76" y="335"/>
                    <a:pt x="76" y="337"/>
                  </a:cubicBezTo>
                  <a:cubicBezTo>
                    <a:pt x="77" y="339"/>
                    <a:pt x="75" y="342"/>
                    <a:pt x="76" y="343"/>
                  </a:cubicBezTo>
                  <a:cubicBezTo>
                    <a:pt x="76" y="345"/>
                    <a:pt x="78" y="346"/>
                    <a:pt x="80" y="346"/>
                  </a:cubicBezTo>
                  <a:cubicBezTo>
                    <a:pt x="81" y="346"/>
                    <a:pt x="83" y="346"/>
                    <a:pt x="84" y="345"/>
                  </a:cubicBezTo>
                  <a:cubicBezTo>
                    <a:pt x="85" y="344"/>
                    <a:pt x="86" y="343"/>
                    <a:pt x="86" y="342"/>
                  </a:cubicBezTo>
                  <a:cubicBezTo>
                    <a:pt x="89" y="341"/>
                    <a:pt x="92" y="342"/>
                    <a:pt x="94" y="340"/>
                  </a:cubicBezTo>
                  <a:cubicBezTo>
                    <a:pt x="95" y="339"/>
                    <a:pt x="96" y="337"/>
                    <a:pt x="97" y="336"/>
                  </a:cubicBezTo>
                  <a:cubicBezTo>
                    <a:pt x="99" y="334"/>
                    <a:pt x="101" y="334"/>
                    <a:pt x="103" y="333"/>
                  </a:cubicBezTo>
                  <a:cubicBezTo>
                    <a:pt x="105" y="332"/>
                    <a:pt x="108" y="331"/>
                    <a:pt x="110" y="331"/>
                  </a:cubicBezTo>
                  <a:cubicBezTo>
                    <a:pt x="111" y="331"/>
                    <a:pt x="112" y="331"/>
                    <a:pt x="114" y="332"/>
                  </a:cubicBezTo>
                  <a:cubicBezTo>
                    <a:pt x="115" y="332"/>
                    <a:pt x="116" y="335"/>
                    <a:pt x="118" y="336"/>
                  </a:cubicBezTo>
                  <a:cubicBezTo>
                    <a:pt x="119" y="337"/>
                    <a:pt x="119" y="338"/>
                    <a:pt x="119" y="338"/>
                  </a:cubicBezTo>
                  <a:cubicBezTo>
                    <a:pt x="119" y="338"/>
                    <a:pt x="119" y="338"/>
                    <a:pt x="121" y="337"/>
                  </a:cubicBezTo>
                  <a:cubicBezTo>
                    <a:pt x="122" y="336"/>
                    <a:pt x="122" y="333"/>
                    <a:pt x="123" y="332"/>
                  </a:cubicBezTo>
                  <a:cubicBezTo>
                    <a:pt x="123" y="333"/>
                    <a:pt x="122" y="337"/>
                    <a:pt x="122" y="337"/>
                  </a:cubicBezTo>
                  <a:cubicBezTo>
                    <a:pt x="122" y="338"/>
                    <a:pt x="123" y="338"/>
                    <a:pt x="123" y="338"/>
                  </a:cubicBezTo>
                  <a:cubicBezTo>
                    <a:pt x="124" y="338"/>
                    <a:pt x="124" y="338"/>
                    <a:pt x="124" y="336"/>
                  </a:cubicBezTo>
                  <a:cubicBezTo>
                    <a:pt x="125" y="337"/>
                    <a:pt x="124" y="339"/>
                    <a:pt x="125" y="339"/>
                  </a:cubicBezTo>
                  <a:cubicBezTo>
                    <a:pt x="125" y="339"/>
                    <a:pt x="126" y="339"/>
                    <a:pt x="126" y="339"/>
                  </a:cubicBezTo>
                  <a:cubicBezTo>
                    <a:pt x="126" y="339"/>
                    <a:pt x="127" y="339"/>
                    <a:pt x="127" y="339"/>
                  </a:cubicBezTo>
                  <a:cubicBezTo>
                    <a:pt x="127" y="340"/>
                    <a:pt x="128" y="342"/>
                    <a:pt x="129" y="343"/>
                  </a:cubicBezTo>
                  <a:cubicBezTo>
                    <a:pt x="130" y="345"/>
                    <a:pt x="134" y="347"/>
                    <a:pt x="137" y="347"/>
                  </a:cubicBezTo>
                  <a:cubicBezTo>
                    <a:pt x="139" y="347"/>
                    <a:pt x="140" y="347"/>
                    <a:pt x="140" y="345"/>
                  </a:cubicBezTo>
                  <a:cubicBezTo>
                    <a:pt x="141" y="346"/>
                    <a:pt x="143" y="346"/>
                    <a:pt x="144" y="346"/>
                  </a:cubicBezTo>
                  <a:cubicBezTo>
                    <a:pt x="144" y="346"/>
                    <a:pt x="145" y="346"/>
                    <a:pt x="145" y="346"/>
                  </a:cubicBezTo>
                  <a:cubicBezTo>
                    <a:pt x="146" y="346"/>
                    <a:pt x="147" y="343"/>
                    <a:pt x="148" y="342"/>
                  </a:cubicBezTo>
                  <a:cubicBezTo>
                    <a:pt x="151" y="340"/>
                    <a:pt x="150" y="342"/>
                    <a:pt x="151" y="338"/>
                  </a:cubicBezTo>
                  <a:cubicBezTo>
                    <a:pt x="152" y="333"/>
                    <a:pt x="152" y="328"/>
                    <a:pt x="154" y="324"/>
                  </a:cubicBezTo>
                  <a:cubicBezTo>
                    <a:pt x="154" y="321"/>
                    <a:pt x="155" y="314"/>
                    <a:pt x="153" y="311"/>
                  </a:cubicBezTo>
                  <a:cubicBezTo>
                    <a:pt x="153" y="311"/>
                    <a:pt x="153" y="311"/>
                    <a:pt x="153" y="311"/>
                  </a:cubicBezTo>
                  <a:cubicBezTo>
                    <a:pt x="153" y="311"/>
                    <a:pt x="153" y="311"/>
                    <a:pt x="153" y="311"/>
                  </a:cubicBezTo>
                  <a:cubicBezTo>
                    <a:pt x="153" y="311"/>
                    <a:pt x="153" y="311"/>
                    <a:pt x="153" y="311"/>
                  </a:cubicBezTo>
                  <a:cubicBezTo>
                    <a:pt x="153" y="311"/>
                    <a:pt x="153" y="311"/>
                    <a:pt x="153" y="311"/>
                  </a:cubicBezTo>
                  <a:cubicBezTo>
                    <a:pt x="153" y="311"/>
                    <a:pt x="152" y="304"/>
                    <a:pt x="150" y="304"/>
                  </a:cubicBezTo>
                  <a:cubicBezTo>
                    <a:pt x="150" y="304"/>
                    <a:pt x="150" y="304"/>
                    <a:pt x="150" y="304"/>
                  </a:cubicBezTo>
                  <a:cubicBezTo>
                    <a:pt x="148" y="302"/>
                    <a:pt x="144" y="296"/>
                    <a:pt x="142" y="296"/>
                  </a:cubicBezTo>
                  <a:cubicBezTo>
                    <a:pt x="142" y="296"/>
                    <a:pt x="142" y="297"/>
                    <a:pt x="142" y="297"/>
                  </a:cubicBezTo>
                  <a:cubicBezTo>
                    <a:pt x="139" y="291"/>
                    <a:pt x="136" y="291"/>
                    <a:pt x="133" y="287"/>
                  </a:cubicBezTo>
                  <a:cubicBezTo>
                    <a:pt x="131" y="285"/>
                    <a:pt x="130" y="277"/>
                    <a:pt x="127" y="277"/>
                  </a:cubicBezTo>
                  <a:cubicBezTo>
                    <a:pt x="126" y="277"/>
                    <a:pt x="126" y="277"/>
                    <a:pt x="125" y="277"/>
                  </a:cubicBezTo>
                  <a:cubicBezTo>
                    <a:pt x="124" y="276"/>
                    <a:pt x="123" y="268"/>
                    <a:pt x="121" y="268"/>
                  </a:cubicBezTo>
                  <a:moveTo>
                    <a:pt x="88" y="268"/>
                  </a:moveTo>
                  <a:cubicBezTo>
                    <a:pt x="87" y="268"/>
                    <a:pt x="87" y="268"/>
                    <a:pt x="86" y="268"/>
                  </a:cubicBezTo>
                  <a:cubicBezTo>
                    <a:pt x="85" y="269"/>
                    <a:pt x="78" y="275"/>
                    <a:pt x="81" y="276"/>
                  </a:cubicBezTo>
                  <a:cubicBezTo>
                    <a:pt x="81" y="276"/>
                    <a:pt x="81" y="276"/>
                    <a:pt x="81" y="276"/>
                  </a:cubicBezTo>
                  <a:cubicBezTo>
                    <a:pt x="81" y="276"/>
                    <a:pt x="81" y="276"/>
                    <a:pt x="81" y="276"/>
                  </a:cubicBezTo>
                  <a:cubicBezTo>
                    <a:pt x="82" y="276"/>
                    <a:pt x="84" y="274"/>
                    <a:pt x="86" y="272"/>
                  </a:cubicBezTo>
                  <a:cubicBezTo>
                    <a:pt x="88" y="270"/>
                    <a:pt x="89" y="268"/>
                    <a:pt x="88" y="268"/>
                  </a:cubicBezTo>
                  <a:moveTo>
                    <a:pt x="131" y="256"/>
                  </a:moveTo>
                  <a:cubicBezTo>
                    <a:pt x="131" y="256"/>
                    <a:pt x="131" y="256"/>
                    <a:pt x="130" y="256"/>
                  </a:cubicBezTo>
                  <a:cubicBezTo>
                    <a:pt x="130" y="256"/>
                    <a:pt x="130" y="256"/>
                    <a:pt x="130" y="256"/>
                  </a:cubicBezTo>
                  <a:cubicBezTo>
                    <a:pt x="130" y="256"/>
                    <a:pt x="130" y="256"/>
                    <a:pt x="130" y="256"/>
                  </a:cubicBezTo>
                  <a:cubicBezTo>
                    <a:pt x="130" y="256"/>
                    <a:pt x="130" y="256"/>
                    <a:pt x="130" y="256"/>
                  </a:cubicBezTo>
                  <a:cubicBezTo>
                    <a:pt x="130" y="256"/>
                    <a:pt x="131" y="256"/>
                    <a:pt x="131" y="256"/>
                  </a:cubicBezTo>
                  <a:moveTo>
                    <a:pt x="84" y="255"/>
                  </a:moveTo>
                  <a:cubicBezTo>
                    <a:pt x="83" y="255"/>
                    <a:pt x="83" y="255"/>
                    <a:pt x="82" y="255"/>
                  </a:cubicBezTo>
                  <a:cubicBezTo>
                    <a:pt x="82" y="257"/>
                    <a:pt x="84" y="258"/>
                    <a:pt x="85" y="258"/>
                  </a:cubicBezTo>
                  <a:cubicBezTo>
                    <a:pt x="86" y="258"/>
                    <a:pt x="86" y="257"/>
                    <a:pt x="86" y="257"/>
                  </a:cubicBezTo>
                  <a:cubicBezTo>
                    <a:pt x="86" y="256"/>
                    <a:pt x="85" y="255"/>
                    <a:pt x="84" y="255"/>
                  </a:cubicBezTo>
                  <a:moveTo>
                    <a:pt x="87" y="254"/>
                  </a:moveTo>
                  <a:cubicBezTo>
                    <a:pt x="87" y="254"/>
                    <a:pt x="87" y="254"/>
                    <a:pt x="87" y="254"/>
                  </a:cubicBezTo>
                  <a:cubicBezTo>
                    <a:pt x="87" y="254"/>
                    <a:pt x="87" y="255"/>
                    <a:pt x="87" y="255"/>
                  </a:cubicBezTo>
                  <a:cubicBezTo>
                    <a:pt x="87" y="255"/>
                    <a:pt x="87" y="254"/>
                    <a:pt x="87" y="254"/>
                  </a:cubicBezTo>
                  <a:cubicBezTo>
                    <a:pt x="87" y="254"/>
                    <a:pt x="87" y="254"/>
                    <a:pt x="87" y="254"/>
                  </a:cubicBezTo>
                  <a:cubicBezTo>
                    <a:pt x="87" y="254"/>
                    <a:pt x="87" y="254"/>
                    <a:pt x="87" y="254"/>
                  </a:cubicBezTo>
                  <a:moveTo>
                    <a:pt x="89" y="253"/>
                  </a:moveTo>
                  <a:cubicBezTo>
                    <a:pt x="88" y="253"/>
                    <a:pt x="87" y="253"/>
                    <a:pt x="87" y="254"/>
                  </a:cubicBezTo>
                  <a:cubicBezTo>
                    <a:pt x="87" y="254"/>
                    <a:pt x="87" y="254"/>
                    <a:pt x="87" y="254"/>
                  </a:cubicBezTo>
                  <a:cubicBezTo>
                    <a:pt x="86" y="256"/>
                    <a:pt x="90" y="257"/>
                    <a:pt x="92" y="257"/>
                  </a:cubicBezTo>
                  <a:cubicBezTo>
                    <a:pt x="93" y="257"/>
                    <a:pt x="93" y="256"/>
                    <a:pt x="93" y="256"/>
                  </a:cubicBezTo>
                  <a:cubicBezTo>
                    <a:pt x="95" y="255"/>
                    <a:pt x="92" y="253"/>
                    <a:pt x="89" y="253"/>
                  </a:cubicBezTo>
                  <a:moveTo>
                    <a:pt x="96" y="245"/>
                  </a:moveTo>
                  <a:cubicBezTo>
                    <a:pt x="95" y="245"/>
                    <a:pt x="94" y="245"/>
                    <a:pt x="93" y="247"/>
                  </a:cubicBezTo>
                  <a:cubicBezTo>
                    <a:pt x="91" y="250"/>
                    <a:pt x="93" y="249"/>
                    <a:pt x="95" y="252"/>
                  </a:cubicBezTo>
                  <a:cubicBezTo>
                    <a:pt x="95" y="252"/>
                    <a:pt x="95" y="254"/>
                    <a:pt x="97" y="255"/>
                  </a:cubicBezTo>
                  <a:cubicBezTo>
                    <a:pt x="97" y="255"/>
                    <a:pt x="98" y="256"/>
                    <a:pt x="100" y="256"/>
                  </a:cubicBezTo>
                  <a:cubicBezTo>
                    <a:pt x="100" y="256"/>
                    <a:pt x="100" y="256"/>
                    <a:pt x="100" y="256"/>
                  </a:cubicBezTo>
                  <a:cubicBezTo>
                    <a:pt x="100" y="256"/>
                    <a:pt x="100" y="256"/>
                    <a:pt x="100" y="256"/>
                  </a:cubicBezTo>
                  <a:cubicBezTo>
                    <a:pt x="101" y="256"/>
                    <a:pt x="101" y="256"/>
                    <a:pt x="101" y="256"/>
                  </a:cubicBezTo>
                  <a:cubicBezTo>
                    <a:pt x="104" y="256"/>
                    <a:pt x="110" y="256"/>
                    <a:pt x="111" y="261"/>
                  </a:cubicBezTo>
                  <a:cubicBezTo>
                    <a:pt x="109" y="264"/>
                    <a:pt x="109" y="265"/>
                    <a:pt x="110" y="265"/>
                  </a:cubicBezTo>
                  <a:cubicBezTo>
                    <a:pt x="111" y="265"/>
                    <a:pt x="111" y="264"/>
                    <a:pt x="112" y="264"/>
                  </a:cubicBezTo>
                  <a:cubicBezTo>
                    <a:pt x="113" y="264"/>
                    <a:pt x="113" y="264"/>
                    <a:pt x="114" y="264"/>
                  </a:cubicBezTo>
                  <a:cubicBezTo>
                    <a:pt x="114" y="264"/>
                    <a:pt x="115" y="264"/>
                    <a:pt x="115" y="264"/>
                  </a:cubicBezTo>
                  <a:cubicBezTo>
                    <a:pt x="117" y="265"/>
                    <a:pt x="118" y="266"/>
                    <a:pt x="119" y="266"/>
                  </a:cubicBezTo>
                  <a:cubicBezTo>
                    <a:pt x="120" y="266"/>
                    <a:pt x="121" y="265"/>
                    <a:pt x="122" y="265"/>
                  </a:cubicBezTo>
                  <a:cubicBezTo>
                    <a:pt x="124" y="263"/>
                    <a:pt x="122" y="261"/>
                    <a:pt x="125" y="261"/>
                  </a:cubicBezTo>
                  <a:cubicBezTo>
                    <a:pt x="125" y="261"/>
                    <a:pt x="125" y="261"/>
                    <a:pt x="125" y="261"/>
                  </a:cubicBezTo>
                  <a:cubicBezTo>
                    <a:pt x="126" y="261"/>
                    <a:pt x="133" y="267"/>
                    <a:pt x="136" y="267"/>
                  </a:cubicBezTo>
                  <a:cubicBezTo>
                    <a:pt x="137" y="267"/>
                    <a:pt x="138" y="266"/>
                    <a:pt x="138" y="264"/>
                  </a:cubicBezTo>
                  <a:cubicBezTo>
                    <a:pt x="137" y="264"/>
                    <a:pt x="135" y="262"/>
                    <a:pt x="134" y="262"/>
                  </a:cubicBezTo>
                  <a:cubicBezTo>
                    <a:pt x="132" y="260"/>
                    <a:pt x="130" y="259"/>
                    <a:pt x="129" y="257"/>
                  </a:cubicBezTo>
                  <a:cubicBezTo>
                    <a:pt x="130" y="257"/>
                    <a:pt x="130" y="257"/>
                    <a:pt x="130" y="256"/>
                  </a:cubicBezTo>
                  <a:cubicBezTo>
                    <a:pt x="130" y="256"/>
                    <a:pt x="130" y="256"/>
                    <a:pt x="130" y="256"/>
                  </a:cubicBezTo>
                  <a:cubicBezTo>
                    <a:pt x="131" y="254"/>
                    <a:pt x="118" y="249"/>
                    <a:pt x="116" y="248"/>
                  </a:cubicBezTo>
                  <a:cubicBezTo>
                    <a:pt x="114" y="248"/>
                    <a:pt x="110" y="246"/>
                    <a:pt x="107" y="246"/>
                  </a:cubicBezTo>
                  <a:cubicBezTo>
                    <a:pt x="107" y="246"/>
                    <a:pt x="107" y="246"/>
                    <a:pt x="106" y="246"/>
                  </a:cubicBezTo>
                  <a:cubicBezTo>
                    <a:pt x="104" y="247"/>
                    <a:pt x="103" y="251"/>
                    <a:pt x="102" y="252"/>
                  </a:cubicBezTo>
                  <a:cubicBezTo>
                    <a:pt x="102" y="252"/>
                    <a:pt x="101" y="252"/>
                    <a:pt x="101" y="252"/>
                  </a:cubicBezTo>
                  <a:cubicBezTo>
                    <a:pt x="101" y="252"/>
                    <a:pt x="100" y="250"/>
                    <a:pt x="99" y="248"/>
                  </a:cubicBezTo>
                  <a:cubicBezTo>
                    <a:pt x="98" y="246"/>
                    <a:pt x="97" y="245"/>
                    <a:pt x="96" y="245"/>
                  </a:cubicBezTo>
                  <a:moveTo>
                    <a:pt x="78" y="244"/>
                  </a:moveTo>
                  <a:cubicBezTo>
                    <a:pt x="78" y="244"/>
                    <a:pt x="72" y="246"/>
                    <a:pt x="72" y="246"/>
                  </a:cubicBezTo>
                  <a:cubicBezTo>
                    <a:pt x="72" y="246"/>
                    <a:pt x="72" y="246"/>
                    <a:pt x="72" y="246"/>
                  </a:cubicBezTo>
                  <a:cubicBezTo>
                    <a:pt x="69" y="246"/>
                    <a:pt x="69" y="247"/>
                    <a:pt x="68" y="250"/>
                  </a:cubicBezTo>
                  <a:cubicBezTo>
                    <a:pt x="67" y="254"/>
                    <a:pt x="67" y="257"/>
                    <a:pt x="68" y="260"/>
                  </a:cubicBezTo>
                  <a:cubicBezTo>
                    <a:pt x="68" y="260"/>
                    <a:pt x="68" y="260"/>
                    <a:pt x="68" y="260"/>
                  </a:cubicBezTo>
                  <a:cubicBezTo>
                    <a:pt x="68" y="260"/>
                    <a:pt x="70" y="261"/>
                    <a:pt x="70" y="262"/>
                  </a:cubicBezTo>
                  <a:cubicBezTo>
                    <a:pt x="70" y="263"/>
                    <a:pt x="70" y="265"/>
                    <a:pt x="71" y="265"/>
                  </a:cubicBezTo>
                  <a:cubicBezTo>
                    <a:pt x="71" y="266"/>
                    <a:pt x="71" y="266"/>
                    <a:pt x="72" y="266"/>
                  </a:cubicBezTo>
                  <a:cubicBezTo>
                    <a:pt x="73" y="266"/>
                    <a:pt x="71" y="258"/>
                    <a:pt x="71" y="258"/>
                  </a:cubicBezTo>
                  <a:cubicBezTo>
                    <a:pt x="71" y="258"/>
                    <a:pt x="71" y="258"/>
                    <a:pt x="71" y="258"/>
                  </a:cubicBezTo>
                  <a:cubicBezTo>
                    <a:pt x="72" y="258"/>
                    <a:pt x="72" y="259"/>
                    <a:pt x="73" y="260"/>
                  </a:cubicBezTo>
                  <a:cubicBezTo>
                    <a:pt x="73" y="261"/>
                    <a:pt x="74" y="262"/>
                    <a:pt x="75" y="262"/>
                  </a:cubicBezTo>
                  <a:cubicBezTo>
                    <a:pt x="75" y="262"/>
                    <a:pt x="75" y="262"/>
                    <a:pt x="76" y="262"/>
                  </a:cubicBezTo>
                  <a:cubicBezTo>
                    <a:pt x="78" y="260"/>
                    <a:pt x="75" y="256"/>
                    <a:pt x="74" y="254"/>
                  </a:cubicBezTo>
                  <a:cubicBezTo>
                    <a:pt x="75" y="254"/>
                    <a:pt x="78" y="250"/>
                    <a:pt x="75" y="250"/>
                  </a:cubicBezTo>
                  <a:cubicBezTo>
                    <a:pt x="75" y="250"/>
                    <a:pt x="75" y="250"/>
                    <a:pt x="75" y="250"/>
                  </a:cubicBezTo>
                  <a:cubicBezTo>
                    <a:pt x="75" y="250"/>
                    <a:pt x="74" y="250"/>
                    <a:pt x="73" y="251"/>
                  </a:cubicBezTo>
                  <a:cubicBezTo>
                    <a:pt x="72" y="252"/>
                    <a:pt x="71" y="253"/>
                    <a:pt x="71" y="253"/>
                  </a:cubicBezTo>
                  <a:cubicBezTo>
                    <a:pt x="70" y="253"/>
                    <a:pt x="70" y="252"/>
                    <a:pt x="70" y="252"/>
                  </a:cubicBezTo>
                  <a:cubicBezTo>
                    <a:pt x="70" y="250"/>
                    <a:pt x="83" y="245"/>
                    <a:pt x="78" y="244"/>
                  </a:cubicBezTo>
                  <a:moveTo>
                    <a:pt x="85" y="241"/>
                  </a:moveTo>
                  <a:cubicBezTo>
                    <a:pt x="84" y="241"/>
                    <a:pt x="83" y="242"/>
                    <a:pt x="83" y="244"/>
                  </a:cubicBezTo>
                  <a:cubicBezTo>
                    <a:pt x="83" y="246"/>
                    <a:pt x="85" y="248"/>
                    <a:pt x="86" y="248"/>
                  </a:cubicBezTo>
                  <a:cubicBezTo>
                    <a:pt x="86" y="248"/>
                    <a:pt x="86" y="248"/>
                    <a:pt x="86" y="246"/>
                  </a:cubicBezTo>
                  <a:cubicBezTo>
                    <a:pt x="88" y="246"/>
                    <a:pt x="87" y="245"/>
                    <a:pt x="87" y="244"/>
                  </a:cubicBezTo>
                  <a:cubicBezTo>
                    <a:pt x="87" y="242"/>
                    <a:pt x="86" y="241"/>
                    <a:pt x="85" y="241"/>
                  </a:cubicBezTo>
                  <a:moveTo>
                    <a:pt x="59" y="234"/>
                  </a:moveTo>
                  <a:cubicBezTo>
                    <a:pt x="58" y="234"/>
                    <a:pt x="58" y="235"/>
                    <a:pt x="57" y="237"/>
                  </a:cubicBezTo>
                  <a:cubicBezTo>
                    <a:pt x="57" y="237"/>
                    <a:pt x="56" y="239"/>
                    <a:pt x="56" y="239"/>
                  </a:cubicBezTo>
                  <a:cubicBezTo>
                    <a:pt x="54" y="240"/>
                    <a:pt x="54" y="239"/>
                    <a:pt x="53" y="241"/>
                  </a:cubicBezTo>
                  <a:cubicBezTo>
                    <a:pt x="52" y="242"/>
                    <a:pt x="53" y="244"/>
                    <a:pt x="52" y="244"/>
                  </a:cubicBezTo>
                  <a:cubicBezTo>
                    <a:pt x="52" y="245"/>
                    <a:pt x="51" y="245"/>
                    <a:pt x="51" y="245"/>
                  </a:cubicBezTo>
                  <a:cubicBezTo>
                    <a:pt x="49" y="247"/>
                    <a:pt x="49" y="246"/>
                    <a:pt x="49" y="249"/>
                  </a:cubicBezTo>
                  <a:cubicBezTo>
                    <a:pt x="49" y="249"/>
                    <a:pt x="49" y="249"/>
                    <a:pt x="49" y="249"/>
                  </a:cubicBezTo>
                  <a:cubicBezTo>
                    <a:pt x="49" y="249"/>
                    <a:pt x="49" y="249"/>
                    <a:pt x="49" y="249"/>
                  </a:cubicBezTo>
                  <a:cubicBezTo>
                    <a:pt x="51" y="262"/>
                    <a:pt x="51" y="262"/>
                    <a:pt x="51" y="262"/>
                  </a:cubicBezTo>
                  <a:cubicBezTo>
                    <a:pt x="51" y="262"/>
                    <a:pt x="51" y="262"/>
                    <a:pt x="51" y="262"/>
                  </a:cubicBezTo>
                  <a:cubicBezTo>
                    <a:pt x="52" y="262"/>
                    <a:pt x="53" y="262"/>
                    <a:pt x="53" y="262"/>
                  </a:cubicBezTo>
                  <a:cubicBezTo>
                    <a:pt x="54" y="263"/>
                    <a:pt x="56" y="263"/>
                    <a:pt x="58" y="263"/>
                  </a:cubicBezTo>
                  <a:cubicBezTo>
                    <a:pt x="60" y="263"/>
                    <a:pt x="61" y="263"/>
                    <a:pt x="62" y="262"/>
                  </a:cubicBezTo>
                  <a:cubicBezTo>
                    <a:pt x="64" y="260"/>
                    <a:pt x="63" y="254"/>
                    <a:pt x="64" y="251"/>
                  </a:cubicBezTo>
                  <a:cubicBezTo>
                    <a:pt x="64" y="249"/>
                    <a:pt x="67" y="249"/>
                    <a:pt x="66" y="247"/>
                  </a:cubicBezTo>
                  <a:cubicBezTo>
                    <a:pt x="66" y="247"/>
                    <a:pt x="63" y="245"/>
                    <a:pt x="63" y="243"/>
                  </a:cubicBezTo>
                  <a:cubicBezTo>
                    <a:pt x="62" y="240"/>
                    <a:pt x="63" y="242"/>
                    <a:pt x="63" y="239"/>
                  </a:cubicBezTo>
                  <a:cubicBezTo>
                    <a:pt x="64" y="238"/>
                    <a:pt x="66" y="238"/>
                    <a:pt x="65" y="236"/>
                  </a:cubicBezTo>
                  <a:cubicBezTo>
                    <a:pt x="61" y="234"/>
                    <a:pt x="61" y="234"/>
                    <a:pt x="61" y="234"/>
                  </a:cubicBezTo>
                  <a:cubicBezTo>
                    <a:pt x="60" y="234"/>
                    <a:pt x="59" y="234"/>
                    <a:pt x="59" y="234"/>
                  </a:cubicBezTo>
                  <a:moveTo>
                    <a:pt x="62" y="221"/>
                  </a:moveTo>
                  <a:cubicBezTo>
                    <a:pt x="62" y="221"/>
                    <a:pt x="62" y="221"/>
                    <a:pt x="62" y="221"/>
                  </a:cubicBezTo>
                  <a:cubicBezTo>
                    <a:pt x="61" y="221"/>
                    <a:pt x="58" y="230"/>
                    <a:pt x="59" y="230"/>
                  </a:cubicBezTo>
                  <a:cubicBezTo>
                    <a:pt x="60" y="230"/>
                    <a:pt x="60" y="230"/>
                    <a:pt x="60" y="230"/>
                  </a:cubicBezTo>
                  <a:cubicBezTo>
                    <a:pt x="60" y="230"/>
                    <a:pt x="62" y="228"/>
                    <a:pt x="62" y="225"/>
                  </a:cubicBezTo>
                  <a:cubicBezTo>
                    <a:pt x="63" y="223"/>
                    <a:pt x="63" y="221"/>
                    <a:pt x="62" y="221"/>
                  </a:cubicBezTo>
                  <a:moveTo>
                    <a:pt x="39" y="201"/>
                  </a:moveTo>
                  <a:cubicBezTo>
                    <a:pt x="40" y="205"/>
                    <a:pt x="40" y="205"/>
                    <a:pt x="40" y="205"/>
                  </a:cubicBezTo>
                  <a:cubicBezTo>
                    <a:pt x="40" y="205"/>
                    <a:pt x="40" y="205"/>
                    <a:pt x="40" y="205"/>
                  </a:cubicBezTo>
                  <a:cubicBezTo>
                    <a:pt x="41" y="203"/>
                    <a:pt x="41" y="201"/>
                    <a:pt x="39" y="201"/>
                  </a:cubicBezTo>
                  <a:cubicBezTo>
                    <a:pt x="39" y="201"/>
                    <a:pt x="39" y="201"/>
                    <a:pt x="39" y="201"/>
                  </a:cubicBezTo>
                  <a:moveTo>
                    <a:pt x="62" y="200"/>
                  </a:moveTo>
                  <a:cubicBezTo>
                    <a:pt x="61" y="200"/>
                    <a:pt x="60" y="204"/>
                    <a:pt x="61" y="207"/>
                  </a:cubicBezTo>
                  <a:cubicBezTo>
                    <a:pt x="61" y="207"/>
                    <a:pt x="61" y="207"/>
                    <a:pt x="60" y="207"/>
                  </a:cubicBezTo>
                  <a:cubicBezTo>
                    <a:pt x="60" y="207"/>
                    <a:pt x="60" y="207"/>
                    <a:pt x="60" y="207"/>
                  </a:cubicBezTo>
                  <a:cubicBezTo>
                    <a:pt x="60" y="207"/>
                    <a:pt x="60" y="207"/>
                    <a:pt x="60" y="207"/>
                  </a:cubicBezTo>
                  <a:cubicBezTo>
                    <a:pt x="60" y="207"/>
                    <a:pt x="60" y="207"/>
                    <a:pt x="60" y="207"/>
                  </a:cubicBezTo>
                  <a:cubicBezTo>
                    <a:pt x="60" y="207"/>
                    <a:pt x="60" y="207"/>
                    <a:pt x="60" y="207"/>
                  </a:cubicBezTo>
                  <a:cubicBezTo>
                    <a:pt x="60" y="208"/>
                    <a:pt x="60" y="208"/>
                    <a:pt x="60" y="208"/>
                  </a:cubicBezTo>
                  <a:cubicBezTo>
                    <a:pt x="60" y="208"/>
                    <a:pt x="60" y="208"/>
                    <a:pt x="60" y="207"/>
                  </a:cubicBezTo>
                  <a:cubicBezTo>
                    <a:pt x="60" y="207"/>
                    <a:pt x="60" y="207"/>
                    <a:pt x="60" y="207"/>
                  </a:cubicBezTo>
                  <a:cubicBezTo>
                    <a:pt x="60" y="209"/>
                    <a:pt x="62" y="214"/>
                    <a:pt x="63" y="215"/>
                  </a:cubicBezTo>
                  <a:cubicBezTo>
                    <a:pt x="64" y="217"/>
                    <a:pt x="65" y="218"/>
                    <a:pt x="65" y="218"/>
                  </a:cubicBezTo>
                  <a:cubicBezTo>
                    <a:pt x="66" y="218"/>
                    <a:pt x="66" y="215"/>
                    <a:pt x="64" y="214"/>
                  </a:cubicBezTo>
                  <a:cubicBezTo>
                    <a:pt x="65" y="214"/>
                    <a:pt x="65" y="214"/>
                    <a:pt x="66" y="214"/>
                  </a:cubicBezTo>
                  <a:cubicBezTo>
                    <a:pt x="67" y="214"/>
                    <a:pt x="67" y="214"/>
                    <a:pt x="68" y="214"/>
                  </a:cubicBezTo>
                  <a:cubicBezTo>
                    <a:pt x="70" y="216"/>
                    <a:pt x="69" y="217"/>
                    <a:pt x="71" y="218"/>
                  </a:cubicBezTo>
                  <a:cubicBezTo>
                    <a:pt x="72" y="218"/>
                    <a:pt x="73" y="221"/>
                    <a:pt x="73" y="222"/>
                  </a:cubicBezTo>
                  <a:cubicBezTo>
                    <a:pt x="72" y="222"/>
                    <a:pt x="70" y="217"/>
                    <a:pt x="68" y="217"/>
                  </a:cubicBezTo>
                  <a:cubicBezTo>
                    <a:pt x="67" y="217"/>
                    <a:pt x="67" y="217"/>
                    <a:pt x="67" y="218"/>
                  </a:cubicBezTo>
                  <a:cubicBezTo>
                    <a:pt x="66" y="219"/>
                    <a:pt x="67" y="222"/>
                    <a:pt x="68" y="222"/>
                  </a:cubicBezTo>
                  <a:cubicBezTo>
                    <a:pt x="68" y="222"/>
                    <a:pt x="69" y="222"/>
                    <a:pt x="69" y="222"/>
                  </a:cubicBezTo>
                  <a:cubicBezTo>
                    <a:pt x="69" y="223"/>
                    <a:pt x="69" y="226"/>
                    <a:pt x="70" y="226"/>
                  </a:cubicBezTo>
                  <a:cubicBezTo>
                    <a:pt x="70" y="226"/>
                    <a:pt x="71" y="226"/>
                    <a:pt x="71" y="226"/>
                  </a:cubicBezTo>
                  <a:cubicBezTo>
                    <a:pt x="70" y="227"/>
                    <a:pt x="67" y="231"/>
                    <a:pt x="70" y="232"/>
                  </a:cubicBezTo>
                  <a:cubicBezTo>
                    <a:pt x="70" y="232"/>
                    <a:pt x="70" y="232"/>
                    <a:pt x="70" y="232"/>
                  </a:cubicBezTo>
                  <a:cubicBezTo>
                    <a:pt x="70" y="232"/>
                    <a:pt x="71" y="231"/>
                    <a:pt x="71" y="231"/>
                  </a:cubicBezTo>
                  <a:cubicBezTo>
                    <a:pt x="71" y="230"/>
                    <a:pt x="72" y="229"/>
                    <a:pt x="72" y="229"/>
                  </a:cubicBezTo>
                  <a:cubicBezTo>
                    <a:pt x="72" y="229"/>
                    <a:pt x="72" y="229"/>
                    <a:pt x="72" y="229"/>
                  </a:cubicBezTo>
                  <a:cubicBezTo>
                    <a:pt x="73" y="230"/>
                    <a:pt x="74" y="232"/>
                    <a:pt x="75" y="233"/>
                  </a:cubicBezTo>
                  <a:cubicBezTo>
                    <a:pt x="76" y="234"/>
                    <a:pt x="77" y="234"/>
                    <a:pt x="77" y="234"/>
                  </a:cubicBezTo>
                  <a:cubicBezTo>
                    <a:pt x="78" y="234"/>
                    <a:pt x="78" y="233"/>
                    <a:pt x="77" y="230"/>
                  </a:cubicBezTo>
                  <a:cubicBezTo>
                    <a:pt x="81" y="229"/>
                    <a:pt x="79" y="222"/>
                    <a:pt x="76" y="222"/>
                  </a:cubicBezTo>
                  <a:cubicBezTo>
                    <a:pt x="76" y="222"/>
                    <a:pt x="76" y="222"/>
                    <a:pt x="75" y="222"/>
                  </a:cubicBezTo>
                  <a:cubicBezTo>
                    <a:pt x="75" y="222"/>
                    <a:pt x="75" y="224"/>
                    <a:pt x="74" y="225"/>
                  </a:cubicBezTo>
                  <a:cubicBezTo>
                    <a:pt x="74" y="225"/>
                    <a:pt x="73" y="225"/>
                    <a:pt x="73" y="225"/>
                  </a:cubicBezTo>
                  <a:cubicBezTo>
                    <a:pt x="73" y="225"/>
                    <a:pt x="73" y="225"/>
                    <a:pt x="73" y="225"/>
                  </a:cubicBezTo>
                  <a:cubicBezTo>
                    <a:pt x="72" y="225"/>
                    <a:pt x="72" y="225"/>
                    <a:pt x="72" y="225"/>
                  </a:cubicBezTo>
                  <a:cubicBezTo>
                    <a:pt x="72" y="225"/>
                    <a:pt x="72" y="225"/>
                    <a:pt x="71" y="226"/>
                  </a:cubicBezTo>
                  <a:cubicBezTo>
                    <a:pt x="72" y="224"/>
                    <a:pt x="76" y="221"/>
                    <a:pt x="75" y="218"/>
                  </a:cubicBezTo>
                  <a:cubicBezTo>
                    <a:pt x="75" y="215"/>
                    <a:pt x="70" y="211"/>
                    <a:pt x="67" y="211"/>
                  </a:cubicBezTo>
                  <a:cubicBezTo>
                    <a:pt x="66" y="211"/>
                    <a:pt x="66" y="211"/>
                    <a:pt x="66" y="212"/>
                  </a:cubicBezTo>
                  <a:cubicBezTo>
                    <a:pt x="65" y="209"/>
                    <a:pt x="67" y="204"/>
                    <a:pt x="65" y="201"/>
                  </a:cubicBezTo>
                  <a:cubicBezTo>
                    <a:pt x="64" y="200"/>
                    <a:pt x="63" y="200"/>
                    <a:pt x="62" y="200"/>
                  </a:cubicBezTo>
                  <a:moveTo>
                    <a:pt x="59" y="182"/>
                  </a:moveTo>
                  <a:cubicBezTo>
                    <a:pt x="58" y="182"/>
                    <a:pt x="57" y="184"/>
                    <a:pt x="57" y="187"/>
                  </a:cubicBezTo>
                  <a:cubicBezTo>
                    <a:pt x="57" y="189"/>
                    <a:pt x="57" y="192"/>
                    <a:pt x="59" y="192"/>
                  </a:cubicBezTo>
                  <a:cubicBezTo>
                    <a:pt x="59" y="192"/>
                    <a:pt x="59" y="192"/>
                    <a:pt x="59" y="192"/>
                  </a:cubicBezTo>
                  <a:cubicBezTo>
                    <a:pt x="61" y="192"/>
                    <a:pt x="62" y="182"/>
                    <a:pt x="59" y="182"/>
                  </a:cubicBezTo>
                  <a:cubicBezTo>
                    <a:pt x="59" y="182"/>
                    <a:pt x="59" y="182"/>
                    <a:pt x="59" y="182"/>
                  </a:cubicBezTo>
                  <a:moveTo>
                    <a:pt x="79" y="152"/>
                  </a:moveTo>
                  <a:cubicBezTo>
                    <a:pt x="79" y="152"/>
                    <a:pt x="79" y="152"/>
                    <a:pt x="79" y="152"/>
                  </a:cubicBezTo>
                  <a:cubicBezTo>
                    <a:pt x="79" y="152"/>
                    <a:pt x="79" y="152"/>
                    <a:pt x="79" y="152"/>
                  </a:cubicBezTo>
                  <a:cubicBezTo>
                    <a:pt x="79" y="152"/>
                    <a:pt x="79" y="152"/>
                    <a:pt x="79" y="152"/>
                  </a:cubicBezTo>
                  <a:cubicBezTo>
                    <a:pt x="79" y="152"/>
                    <a:pt x="79" y="152"/>
                    <a:pt x="79" y="152"/>
                  </a:cubicBezTo>
                  <a:moveTo>
                    <a:pt x="75" y="155"/>
                  </a:moveTo>
                  <a:cubicBezTo>
                    <a:pt x="76" y="154"/>
                    <a:pt x="76" y="154"/>
                    <a:pt x="77" y="154"/>
                  </a:cubicBezTo>
                  <a:cubicBezTo>
                    <a:pt x="77" y="155"/>
                    <a:pt x="77" y="155"/>
                    <a:pt x="77" y="156"/>
                  </a:cubicBezTo>
                  <a:cubicBezTo>
                    <a:pt x="77" y="156"/>
                    <a:pt x="75" y="155"/>
                    <a:pt x="75" y="155"/>
                  </a:cubicBezTo>
                  <a:cubicBezTo>
                    <a:pt x="75" y="155"/>
                    <a:pt x="75" y="155"/>
                    <a:pt x="75" y="155"/>
                  </a:cubicBezTo>
                  <a:moveTo>
                    <a:pt x="79" y="152"/>
                  </a:moveTo>
                  <a:cubicBezTo>
                    <a:pt x="79" y="152"/>
                    <a:pt x="79" y="152"/>
                    <a:pt x="79" y="152"/>
                  </a:cubicBezTo>
                  <a:cubicBezTo>
                    <a:pt x="79" y="152"/>
                    <a:pt x="79" y="152"/>
                    <a:pt x="79" y="152"/>
                  </a:cubicBezTo>
                  <a:cubicBezTo>
                    <a:pt x="79" y="153"/>
                    <a:pt x="78" y="152"/>
                    <a:pt x="78" y="153"/>
                  </a:cubicBezTo>
                  <a:cubicBezTo>
                    <a:pt x="78" y="152"/>
                    <a:pt x="79" y="152"/>
                    <a:pt x="79" y="152"/>
                  </a:cubicBezTo>
                  <a:cubicBezTo>
                    <a:pt x="79" y="152"/>
                    <a:pt x="79" y="152"/>
                    <a:pt x="79" y="152"/>
                  </a:cubicBezTo>
                  <a:cubicBezTo>
                    <a:pt x="79" y="152"/>
                    <a:pt x="79" y="152"/>
                    <a:pt x="79" y="152"/>
                  </a:cubicBezTo>
                  <a:cubicBezTo>
                    <a:pt x="79" y="152"/>
                    <a:pt x="79" y="152"/>
                    <a:pt x="79" y="152"/>
                  </a:cubicBezTo>
                  <a:moveTo>
                    <a:pt x="79" y="152"/>
                  </a:moveTo>
                  <a:cubicBezTo>
                    <a:pt x="79" y="152"/>
                    <a:pt x="79" y="152"/>
                    <a:pt x="79" y="152"/>
                  </a:cubicBezTo>
                  <a:cubicBezTo>
                    <a:pt x="79" y="152"/>
                    <a:pt x="79" y="152"/>
                    <a:pt x="79" y="152"/>
                  </a:cubicBezTo>
                  <a:cubicBezTo>
                    <a:pt x="79" y="152"/>
                    <a:pt x="79" y="152"/>
                    <a:pt x="79" y="152"/>
                  </a:cubicBezTo>
                  <a:moveTo>
                    <a:pt x="91" y="128"/>
                  </a:moveTo>
                  <a:cubicBezTo>
                    <a:pt x="90" y="128"/>
                    <a:pt x="89" y="129"/>
                    <a:pt x="88" y="132"/>
                  </a:cubicBezTo>
                  <a:cubicBezTo>
                    <a:pt x="88" y="133"/>
                    <a:pt x="89" y="135"/>
                    <a:pt x="89" y="137"/>
                  </a:cubicBezTo>
                  <a:cubicBezTo>
                    <a:pt x="88" y="139"/>
                    <a:pt x="88" y="141"/>
                    <a:pt x="86" y="142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86" y="142"/>
                    <a:pt x="86" y="141"/>
                    <a:pt x="86" y="141"/>
                  </a:cubicBezTo>
                  <a:cubicBezTo>
                    <a:pt x="86" y="141"/>
                    <a:pt x="85" y="141"/>
                    <a:pt x="85" y="141"/>
                  </a:cubicBezTo>
                  <a:cubicBezTo>
                    <a:pt x="85" y="141"/>
                    <a:pt x="85" y="141"/>
                    <a:pt x="85" y="141"/>
                  </a:cubicBezTo>
                  <a:cubicBezTo>
                    <a:pt x="84" y="142"/>
                    <a:pt x="84" y="144"/>
                    <a:pt x="83" y="146"/>
                  </a:cubicBezTo>
                  <a:cubicBezTo>
                    <a:pt x="82" y="147"/>
                    <a:pt x="79" y="146"/>
                    <a:pt x="77" y="148"/>
                  </a:cubicBezTo>
                  <a:cubicBezTo>
                    <a:pt x="74" y="150"/>
                    <a:pt x="74" y="154"/>
                    <a:pt x="72" y="156"/>
                  </a:cubicBezTo>
                  <a:cubicBezTo>
                    <a:pt x="71" y="157"/>
                    <a:pt x="72" y="159"/>
                    <a:pt x="73" y="159"/>
                  </a:cubicBezTo>
                  <a:cubicBezTo>
                    <a:pt x="73" y="159"/>
                    <a:pt x="73" y="159"/>
                    <a:pt x="73" y="158"/>
                  </a:cubicBezTo>
                  <a:cubicBezTo>
                    <a:pt x="74" y="159"/>
                    <a:pt x="73" y="163"/>
                    <a:pt x="75" y="163"/>
                  </a:cubicBezTo>
                  <a:cubicBezTo>
                    <a:pt x="75" y="163"/>
                    <a:pt x="75" y="163"/>
                    <a:pt x="75" y="163"/>
                  </a:cubicBezTo>
                  <a:cubicBezTo>
                    <a:pt x="76" y="163"/>
                    <a:pt x="77" y="158"/>
                    <a:pt x="77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80" y="157"/>
                    <a:pt x="82" y="154"/>
                    <a:pt x="82" y="153"/>
                  </a:cubicBezTo>
                  <a:cubicBezTo>
                    <a:pt x="83" y="153"/>
                    <a:pt x="83" y="154"/>
                    <a:pt x="83" y="154"/>
                  </a:cubicBezTo>
                  <a:cubicBezTo>
                    <a:pt x="85" y="154"/>
                    <a:pt x="88" y="150"/>
                    <a:pt x="89" y="150"/>
                  </a:cubicBezTo>
                  <a:cubicBezTo>
                    <a:pt x="90" y="149"/>
                    <a:pt x="93" y="148"/>
                    <a:pt x="94" y="146"/>
                  </a:cubicBezTo>
                  <a:cubicBezTo>
                    <a:pt x="94" y="145"/>
                    <a:pt x="94" y="142"/>
                    <a:pt x="94" y="140"/>
                  </a:cubicBezTo>
                  <a:cubicBezTo>
                    <a:pt x="94" y="139"/>
                    <a:pt x="93" y="138"/>
                    <a:pt x="93" y="137"/>
                  </a:cubicBezTo>
                  <a:cubicBezTo>
                    <a:pt x="93" y="136"/>
                    <a:pt x="95" y="136"/>
                    <a:pt x="94" y="135"/>
                  </a:cubicBezTo>
                  <a:cubicBezTo>
                    <a:pt x="94" y="131"/>
                    <a:pt x="92" y="128"/>
                    <a:pt x="91" y="128"/>
                  </a:cubicBezTo>
                  <a:moveTo>
                    <a:pt x="88" y="122"/>
                  </a:moveTo>
                  <a:cubicBezTo>
                    <a:pt x="88" y="122"/>
                    <a:pt x="88" y="122"/>
                    <a:pt x="88" y="122"/>
                  </a:cubicBezTo>
                  <a:cubicBezTo>
                    <a:pt x="88" y="122"/>
                    <a:pt x="88" y="122"/>
                    <a:pt x="88" y="122"/>
                  </a:cubicBezTo>
                  <a:moveTo>
                    <a:pt x="91" y="115"/>
                  </a:moveTo>
                  <a:cubicBezTo>
                    <a:pt x="88" y="115"/>
                    <a:pt x="92" y="120"/>
                    <a:pt x="88" y="122"/>
                  </a:cubicBezTo>
                  <a:cubicBezTo>
                    <a:pt x="88" y="122"/>
                    <a:pt x="88" y="122"/>
                    <a:pt x="88" y="122"/>
                  </a:cubicBezTo>
                  <a:cubicBezTo>
                    <a:pt x="88" y="122"/>
                    <a:pt x="88" y="122"/>
                    <a:pt x="88" y="122"/>
                  </a:cubicBezTo>
                  <a:cubicBezTo>
                    <a:pt x="88" y="122"/>
                    <a:pt x="88" y="122"/>
                    <a:pt x="88" y="122"/>
                  </a:cubicBezTo>
                  <a:cubicBezTo>
                    <a:pt x="87" y="123"/>
                    <a:pt x="87" y="127"/>
                    <a:pt x="88" y="128"/>
                  </a:cubicBezTo>
                  <a:cubicBezTo>
                    <a:pt x="88" y="128"/>
                    <a:pt x="88" y="128"/>
                    <a:pt x="89" y="128"/>
                  </a:cubicBezTo>
                  <a:cubicBezTo>
                    <a:pt x="90" y="128"/>
                    <a:pt x="92" y="126"/>
                    <a:pt x="90" y="125"/>
                  </a:cubicBezTo>
                  <a:cubicBezTo>
                    <a:pt x="90" y="125"/>
                    <a:pt x="90" y="125"/>
                    <a:pt x="90" y="125"/>
                  </a:cubicBezTo>
                  <a:cubicBezTo>
                    <a:pt x="91" y="125"/>
                    <a:pt x="91" y="125"/>
                    <a:pt x="92" y="125"/>
                  </a:cubicBezTo>
                  <a:cubicBezTo>
                    <a:pt x="93" y="126"/>
                    <a:pt x="94" y="126"/>
                    <a:pt x="94" y="126"/>
                  </a:cubicBezTo>
                  <a:cubicBezTo>
                    <a:pt x="94" y="126"/>
                    <a:pt x="95" y="126"/>
                    <a:pt x="95" y="126"/>
                  </a:cubicBezTo>
                  <a:cubicBezTo>
                    <a:pt x="96" y="125"/>
                    <a:pt x="95" y="123"/>
                    <a:pt x="96" y="123"/>
                  </a:cubicBezTo>
                  <a:cubicBezTo>
                    <a:pt x="98" y="122"/>
                    <a:pt x="102" y="120"/>
                    <a:pt x="101" y="116"/>
                  </a:cubicBezTo>
                  <a:cubicBezTo>
                    <a:pt x="101" y="116"/>
                    <a:pt x="100" y="116"/>
                    <a:pt x="100" y="116"/>
                  </a:cubicBezTo>
                  <a:cubicBezTo>
                    <a:pt x="99" y="116"/>
                    <a:pt x="97" y="117"/>
                    <a:pt x="97" y="117"/>
                  </a:cubicBezTo>
                  <a:cubicBezTo>
                    <a:pt x="95" y="117"/>
                    <a:pt x="94" y="115"/>
                    <a:pt x="91" y="115"/>
                  </a:cubicBezTo>
                  <a:cubicBezTo>
                    <a:pt x="91" y="115"/>
                    <a:pt x="91" y="115"/>
                    <a:pt x="91" y="115"/>
                  </a:cubicBezTo>
                  <a:moveTo>
                    <a:pt x="122" y="82"/>
                  </a:moveTo>
                  <a:cubicBezTo>
                    <a:pt x="122" y="82"/>
                    <a:pt x="122" y="82"/>
                    <a:pt x="122" y="82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22" y="82"/>
                    <a:pt x="122" y="82"/>
                    <a:pt x="122" y="82"/>
                  </a:cubicBezTo>
                  <a:moveTo>
                    <a:pt x="176" y="19"/>
                  </a:moveTo>
                  <a:cubicBezTo>
                    <a:pt x="176" y="19"/>
                    <a:pt x="176" y="19"/>
                    <a:pt x="176" y="19"/>
                  </a:cubicBezTo>
                  <a:cubicBezTo>
                    <a:pt x="176" y="19"/>
                    <a:pt x="176" y="19"/>
                    <a:pt x="176" y="19"/>
                  </a:cubicBezTo>
                  <a:cubicBezTo>
                    <a:pt x="176" y="19"/>
                    <a:pt x="176" y="19"/>
                    <a:pt x="176" y="19"/>
                  </a:cubicBezTo>
                  <a:moveTo>
                    <a:pt x="85" y="92"/>
                  </a:moveTo>
                  <a:cubicBezTo>
                    <a:pt x="84" y="90"/>
                    <a:pt x="84" y="90"/>
                    <a:pt x="84" y="90"/>
                  </a:cubicBezTo>
                  <a:cubicBezTo>
                    <a:pt x="85" y="90"/>
                    <a:pt x="85" y="90"/>
                    <a:pt x="85" y="90"/>
                  </a:cubicBezTo>
                  <a:cubicBezTo>
                    <a:pt x="85" y="90"/>
                    <a:pt x="85" y="91"/>
                    <a:pt x="85" y="92"/>
                  </a:cubicBezTo>
                  <a:moveTo>
                    <a:pt x="176" y="19"/>
                  </a:moveTo>
                  <a:cubicBezTo>
                    <a:pt x="176" y="19"/>
                    <a:pt x="176" y="19"/>
                    <a:pt x="176" y="19"/>
                  </a:cubicBezTo>
                  <a:cubicBezTo>
                    <a:pt x="176" y="19"/>
                    <a:pt x="176" y="19"/>
                    <a:pt x="176" y="19"/>
                  </a:cubicBezTo>
                  <a:moveTo>
                    <a:pt x="176" y="19"/>
                  </a:moveTo>
                  <a:cubicBezTo>
                    <a:pt x="176" y="19"/>
                    <a:pt x="176" y="19"/>
                    <a:pt x="176" y="19"/>
                  </a:cubicBezTo>
                  <a:cubicBezTo>
                    <a:pt x="176" y="19"/>
                    <a:pt x="176" y="19"/>
                    <a:pt x="176" y="19"/>
                  </a:cubicBezTo>
                  <a:moveTo>
                    <a:pt x="176" y="19"/>
                  </a:moveTo>
                  <a:cubicBezTo>
                    <a:pt x="176" y="19"/>
                    <a:pt x="176" y="19"/>
                    <a:pt x="176" y="19"/>
                  </a:cubicBezTo>
                  <a:cubicBezTo>
                    <a:pt x="176" y="19"/>
                    <a:pt x="176" y="19"/>
                    <a:pt x="176" y="19"/>
                  </a:cubicBezTo>
                  <a:moveTo>
                    <a:pt x="75" y="7"/>
                  </a:moveTo>
                  <a:cubicBezTo>
                    <a:pt x="71" y="7"/>
                    <a:pt x="66" y="7"/>
                    <a:pt x="67" y="9"/>
                  </a:cubicBezTo>
                  <a:cubicBezTo>
                    <a:pt x="65" y="11"/>
                    <a:pt x="64" y="9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6" y="14"/>
                    <a:pt x="66" y="15"/>
                  </a:cubicBezTo>
                  <a:cubicBezTo>
                    <a:pt x="62" y="17"/>
                    <a:pt x="57" y="16"/>
                    <a:pt x="53" y="17"/>
                  </a:cubicBezTo>
                  <a:cubicBezTo>
                    <a:pt x="52" y="16"/>
                    <a:pt x="52" y="16"/>
                    <a:pt x="51" y="16"/>
                  </a:cubicBezTo>
                  <a:cubicBezTo>
                    <a:pt x="50" y="16"/>
                    <a:pt x="50" y="17"/>
                    <a:pt x="50" y="18"/>
                  </a:cubicBezTo>
                  <a:cubicBezTo>
                    <a:pt x="50" y="19"/>
                    <a:pt x="50" y="21"/>
                    <a:pt x="49" y="21"/>
                  </a:cubicBezTo>
                  <a:cubicBezTo>
                    <a:pt x="49" y="21"/>
                    <a:pt x="49" y="21"/>
                    <a:pt x="48" y="21"/>
                  </a:cubicBezTo>
                  <a:cubicBezTo>
                    <a:pt x="47" y="21"/>
                    <a:pt x="45" y="19"/>
                    <a:pt x="44" y="17"/>
                  </a:cubicBezTo>
                  <a:cubicBezTo>
                    <a:pt x="47" y="17"/>
                    <a:pt x="41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8" y="10"/>
                    <a:pt x="38" y="10"/>
                    <a:pt x="37" y="10"/>
                  </a:cubicBezTo>
                  <a:cubicBezTo>
                    <a:pt x="37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10"/>
                    <a:pt x="33" y="9"/>
                    <a:pt x="32" y="9"/>
                  </a:cubicBezTo>
                  <a:cubicBezTo>
                    <a:pt x="32" y="9"/>
                    <a:pt x="32" y="9"/>
                    <a:pt x="31" y="9"/>
                  </a:cubicBezTo>
                  <a:cubicBezTo>
                    <a:pt x="30" y="10"/>
                    <a:pt x="30" y="12"/>
                    <a:pt x="30" y="14"/>
                  </a:cubicBezTo>
                  <a:cubicBezTo>
                    <a:pt x="30" y="14"/>
                    <a:pt x="30" y="14"/>
                    <a:pt x="29" y="14"/>
                  </a:cubicBezTo>
                  <a:cubicBezTo>
                    <a:pt x="28" y="14"/>
                    <a:pt x="26" y="15"/>
                    <a:pt x="25" y="15"/>
                  </a:cubicBezTo>
                  <a:cubicBezTo>
                    <a:pt x="25" y="15"/>
                    <a:pt x="23" y="15"/>
                    <a:pt x="22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3"/>
                    <a:pt x="20" y="13"/>
                    <a:pt x="19" y="13"/>
                  </a:cubicBezTo>
                  <a:cubicBezTo>
                    <a:pt x="17" y="13"/>
                    <a:pt x="13" y="14"/>
                    <a:pt x="12" y="14"/>
                  </a:cubicBezTo>
                  <a:cubicBezTo>
                    <a:pt x="11" y="14"/>
                    <a:pt x="11" y="14"/>
                    <a:pt x="10" y="14"/>
                  </a:cubicBezTo>
                  <a:cubicBezTo>
                    <a:pt x="9" y="14"/>
                    <a:pt x="9" y="14"/>
                    <a:pt x="8" y="14"/>
                  </a:cubicBezTo>
                  <a:cubicBezTo>
                    <a:pt x="7" y="14"/>
                    <a:pt x="7" y="14"/>
                    <a:pt x="6" y="14"/>
                  </a:cubicBezTo>
                  <a:cubicBezTo>
                    <a:pt x="5" y="14"/>
                    <a:pt x="4" y="14"/>
                    <a:pt x="3" y="14"/>
                  </a:cubicBezTo>
                  <a:cubicBezTo>
                    <a:pt x="39" y="199"/>
                    <a:pt x="39" y="199"/>
                    <a:pt x="39" y="199"/>
                  </a:cubicBezTo>
                  <a:cubicBezTo>
                    <a:pt x="39" y="199"/>
                    <a:pt x="39" y="199"/>
                    <a:pt x="39" y="199"/>
                  </a:cubicBezTo>
                  <a:cubicBezTo>
                    <a:pt x="41" y="196"/>
                    <a:pt x="45" y="194"/>
                    <a:pt x="48" y="192"/>
                  </a:cubicBezTo>
                  <a:cubicBezTo>
                    <a:pt x="51" y="191"/>
                    <a:pt x="53" y="188"/>
                    <a:pt x="54" y="185"/>
                  </a:cubicBezTo>
                  <a:cubicBezTo>
                    <a:pt x="56" y="181"/>
                    <a:pt x="56" y="179"/>
                    <a:pt x="57" y="175"/>
                  </a:cubicBezTo>
                  <a:cubicBezTo>
                    <a:pt x="57" y="174"/>
                    <a:pt x="59" y="171"/>
                    <a:pt x="58" y="170"/>
                  </a:cubicBezTo>
                  <a:cubicBezTo>
                    <a:pt x="58" y="168"/>
                    <a:pt x="58" y="169"/>
                    <a:pt x="56" y="168"/>
                  </a:cubicBezTo>
                  <a:cubicBezTo>
                    <a:pt x="57" y="167"/>
                    <a:pt x="58" y="165"/>
                    <a:pt x="56" y="165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9" y="165"/>
                    <a:pt x="50" y="156"/>
                    <a:pt x="50" y="155"/>
                  </a:cubicBezTo>
                  <a:cubicBezTo>
                    <a:pt x="49" y="152"/>
                    <a:pt x="60" y="147"/>
                    <a:pt x="52" y="146"/>
                  </a:cubicBezTo>
                  <a:cubicBezTo>
                    <a:pt x="52" y="146"/>
                    <a:pt x="52" y="146"/>
                    <a:pt x="52" y="146"/>
                  </a:cubicBezTo>
                  <a:cubicBezTo>
                    <a:pt x="51" y="146"/>
                    <a:pt x="50" y="147"/>
                    <a:pt x="50" y="147"/>
                  </a:cubicBezTo>
                  <a:cubicBezTo>
                    <a:pt x="49" y="148"/>
                    <a:pt x="49" y="148"/>
                    <a:pt x="48" y="149"/>
                  </a:cubicBezTo>
                  <a:cubicBezTo>
                    <a:pt x="48" y="149"/>
                    <a:pt x="48" y="149"/>
                    <a:pt x="48" y="149"/>
                  </a:cubicBezTo>
                  <a:cubicBezTo>
                    <a:pt x="48" y="149"/>
                    <a:pt x="48" y="148"/>
                    <a:pt x="48" y="148"/>
                  </a:cubicBezTo>
                  <a:cubicBezTo>
                    <a:pt x="48" y="148"/>
                    <a:pt x="48" y="148"/>
                    <a:pt x="48" y="148"/>
                  </a:cubicBezTo>
                  <a:cubicBezTo>
                    <a:pt x="48" y="148"/>
                    <a:pt x="47" y="147"/>
                    <a:pt x="46" y="147"/>
                  </a:cubicBezTo>
                  <a:cubicBezTo>
                    <a:pt x="46" y="146"/>
                    <a:pt x="45" y="146"/>
                    <a:pt x="44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4" y="145"/>
                    <a:pt x="46" y="143"/>
                    <a:pt x="47" y="143"/>
                  </a:cubicBezTo>
                  <a:cubicBezTo>
                    <a:pt x="48" y="142"/>
                    <a:pt x="50" y="138"/>
                    <a:pt x="51" y="138"/>
                  </a:cubicBezTo>
                  <a:cubicBezTo>
                    <a:pt x="51" y="138"/>
                    <a:pt x="51" y="138"/>
                    <a:pt x="51" y="138"/>
                  </a:cubicBezTo>
                  <a:cubicBezTo>
                    <a:pt x="52" y="139"/>
                    <a:pt x="49" y="143"/>
                    <a:pt x="50" y="144"/>
                  </a:cubicBezTo>
                  <a:cubicBezTo>
                    <a:pt x="51" y="144"/>
                    <a:pt x="51" y="145"/>
                    <a:pt x="51" y="145"/>
                  </a:cubicBezTo>
                  <a:cubicBezTo>
                    <a:pt x="52" y="145"/>
                    <a:pt x="53" y="143"/>
                    <a:pt x="54" y="142"/>
                  </a:cubicBezTo>
                  <a:cubicBezTo>
                    <a:pt x="55" y="141"/>
                    <a:pt x="56" y="140"/>
                    <a:pt x="57" y="140"/>
                  </a:cubicBezTo>
                  <a:cubicBezTo>
                    <a:pt x="57" y="140"/>
                    <a:pt x="58" y="140"/>
                    <a:pt x="58" y="140"/>
                  </a:cubicBezTo>
                  <a:cubicBezTo>
                    <a:pt x="60" y="142"/>
                    <a:pt x="57" y="142"/>
                    <a:pt x="59" y="145"/>
                  </a:cubicBezTo>
                  <a:cubicBezTo>
                    <a:pt x="59" y="145"/>
                    <a:pt x="59" y="146"/>
                    <a:pt x="60" y="146"/>
                  </a:cubicBezTo>
                  <a:cubicBezTo>
                    <a:pt x="60" y="146"/>
                    <a:pt x="60" y="146"/>
                    <a:pt x="61" y="145"/>
                  </a:cubicBezTo>
                  <a:cubicBezTo>
                    <a:pt x="61" y="145"/>
                    <a:pt x="61" y="145"/>
                    <a:pt x="61" y="145"/>
                  </a:cubicBezTo>
                  <a:cubicBezTo>
                    <a:pt x="61" y="145"/>
                    <a:pt x="61" y="145"/>
                    <a:pt x="61" y="145"/>
                  </a:cubicBezTo>
                  <a:cubicBezTo>
                    <a:pt x="64" y="147"/>
                    <a:pt x="62" y="154"/>
                    <a:pt x="65" y="155"/>
                  </a:cubicBezTo>
                  <a:cubicBezTo>
                    <a:pt x="65" y="155"/>
                    <a:pt x="65" y="155"/>
                    <a:pt x="65" y="155"/>
                  </a:cubicBezTo>
                  <a:cubicBezTo>
                    <a:pt x="67" y="155"/>
                    <a:pt x="69" y="152"/>
                    <a:pt x="70" y="151"/>
                  </a:cubicBezTo>
                  <a:cubicBezTo>
                    <a:pt x="71" y="149"/>
                    <a:pt x="72" y="149"/>
                    <a:pt x="69" y="145"/>
                  </a:cubicBezTo>
                  <a:cubicBezTo>
                    <a:pt x="69" y="144"/>
                    <a:pt x="64" y="140"/>
                    <a:pt x="64" y="139"/>
                  </a:cubicBezTo>
                  <a:cubicBezTo>
                    <a:pt x="64" y="139"/>
                    <a:pt x="68" y="133"/>
                    <a:pt x="68" y="133"/>
                  </a:cubicBezTo>
                  <a:cubicBezTo>
                    <a:pt x="69" y="131"/>
                    <a:pt x="68" y="129"/>
                    <a:pt x="70" y="128"/>
                  </a:cubicBezTo>
                  <a:cubicBezTo>
                    <a:pt x="71" y="127"/>
                    <a:pt x="71" y="127"/>
                    <a:pt x="72" y="127"/>
                  </a:cubicBezTo>
                  <a:cubicBezTo>
                    <a:pt x="72" y="127"/>
                    <a:pt x="72" y="127"/>
                    <a:pt x="7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4" y="127"/>
                    <a:pt x="74" y="127"/>
                    <a:pt x="75" y="126"/>
                  </a:cubicBezTo>
                  <a:cubicBezTo>
                    <a:pt x="80" y="124"/>
                    <a:pt x="82" y="114"/>
                    <a:pt x="84" y="109"/>
                  </a:cubicBezTo>
                  <a:cubicBezTo>
                    <a:pt x="85" y="104"/>
                    <a:pt x="85" y="98"/>
                    <a:pt x="85" y="93"/>
                  </a:cubicBezTo>
                  <a:cubicBezTo>
                    <a:pt x="87" y="97"/>
                    <a:pt x="88" y="101"/>
                    <a:pt x="88" y="106"/>
                  </a:cubicBezTo>
                  <a:cubicBezTo>
                    <a:pt x="89" y="107"/>
                    <a:pt x="88" y="112"/>
                    <a:pt x="89" y="113"/>
                  </a:cubicBezTo>
                  <a:cubicBezTo>
                    <a:pt x="90" y="113"/>
                    <a:pt x="90" y="114"/>
                    <a:pt x="90" y="114"/>
                  </a:cubicBezTo>
                  <a:cubicBezTo>
                    <a:pt x="91" y="114"/>
                    <a:pt x="90" y="112"/>
                    <a:pt x="91" y="111"/>
                  </a:cubicBezTo>
                  <a:cubicBezTo>
                    <a:pt x="91" y="111"/>
                    <a:pt x="91" y="111"/>
                    <a:pt x="91" y="111"/>
                  </a:cubicBezTo>
                  <a:cubicBezTo>
                    <a:pt x="91" y="111"/>
                    <a:pt x="92" y="112"/>
                    <a:pt x="92" y="112"/>
                  </a:cubicBezTo>
                  <a:cubicBezTo>
                    <a:pt x="93" y="112"/>
                    <a:pt x="93" y="113"/>
                    <a:pt x="93" y="113"/>
                  </a:cubicBezTo>
                  <a:cubicBezTo>
                    <a:pt x="94" y="113"/>
                    <a:pt x="94" y="112"/>
                    <a:pt x="94" y="112"/>
                  </a:cubicBezTo>
                  <a:cubicBezTo>
                    <a:pt x="94" y="110"/>
                    <a:pt x="92" y="110"/>
                    <a:pt x="91" y="108"/>
                  </a:cubicBezTo>
                  <a:cubicBezTo>
                    <a:pt x="91" y="107"/>
                    <a:pt x="90" y="104"/>
                    <a:pt x="91" y="102"/>
                  </a:cubicBezTo>
                  <a:cubicBezTo>
                    <a:pt x="91" y="102"/>
                    <a:pt x="91" y="102"/>
                    <a:pt x="91" y="102"/>
                  </a:cubicBezTo>
                  <a:cubicBezTo>
                    <a:pt x="92" y="102"/>
                    <a:pt x="92" y="102"/>
                    <a:pt x="92" y="102"/>
                  </a:cubicBezTo>
                  <a:cubicBezTo>
                    <a:pt x="92" y="103"/>
                    <a:pt x="93" y="103"/>
                    <a:pt x="93" y="103"/>
                  </a:cubicBezTo>
                  <a:cubicBezTo>
                    <a:pt x="93" y="103"/>
                    <a:pt x="93" y="103"/>
                    <a:pt x="93" y="102"/>
                  </a:cubicBezTo>
                  <a:cubicBezTo>
                    <a:pt x="94" y="100"/>
                    <a:pt x="90" y="96"/>
                    <a:pt x="90" y="94"/>
                  </a:cubicBezTo>
                  <a:cubicBezTo>
                    <a:pt x="89" y="91"/>
                    <a:pt x="89" y="88"/>
                    <a:pt x="87" y="86"/>
                  </a:cubicBezTo>
                  <a:cubicBezTo>
                    <a:pt x="87" y="85"/>
                    <a:pt x="86" y="85"/>
                    <a:pt x="86" y="85"/>
                  </a:cubicBezTo>
                  <a:cubicBezTo>
                    <a:pt x="84" y="85"/>
                    <a:pt x="84" y="86"/>
                    <a:pt x="84" y="88"/>
                  </a:cubicBezTo>
                  <a:cubicBezTo>
                    <a:pt x="83" y="87"/>
                    <a:pt x="81" y="85"/>
                    <a:pt x="79" y="85"/>
                  </a:cubicBezTo>
                  <a:cubicBezTo>
                    <a:pt x="78" y="85"/>
                    <a:pt x="77" y="86"/>
                    <a:pt x="76" y="88"/>
                  </a:cubicBezTo>
                  <a:cubicBezTo>
                    <a:pt x="76" y="87"/>
                    <a:pt x="76" y="86"/>
                    <a:pt x="75" y="86"/>
                  </a:cubicBezTo>
                  <a:cubicBezTo>
                    <a:pt x="75" y="86"/>
                    <a:pt x="74" y="86"/>
                    <a:pt x="74" y="87"/>
                  </a:cubicBezTo>
                  <a:cubicBezTo>
                    <a:pt x="74" y="86"/>
                    <a:pt x="74" y="85"/>
                    <a:pt x="73" y="85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2" y="86"/>
                    <a:pt x="72" y="86"/>
                    <a:pt x="71" y="86"/>
                  </a:cubicBezTo>
                  <a:cubicBezTo>
                    <a:pt x="71" y="86"/>
                    <a:pt x="71" y="86"/>
                    <a:pt x="71" y="86"/>
                  </a:cubicBezTo>
                  <a:cubicBezTo>
                    <a:pt x="72" y="83"/>
                    <a:pt x="75" y="80"/>
                    <a:pt x="76" y="77"/>
                  </a:cubicBezTo>
                  <a:cubicBezTo>
                    <a:pt x="78" y="74"/>
                    <a:pt x="81" y="67"/>
                    <a:pt x="84" y="66"/>
                  </a:cubicBezTo>
                  <a:cubicBezTo>
                    <a:pt x="86" y="65"/>
                    <a:pt x="87" y="65"/>
                    <a:pt x="88" y="65"/>
                  </a:cubicBezTo>
                  <a:cubicBezTo>
                    <a:pt x="88" y="65"/>
                    <a:pt x="89" y="65"/>
                    <a:pt x="89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91" y="65"/>
                    <a:pt x="92" y="65"/>
                    <a:pt x="93" y="64"/>
                  </a:cubicBezTo>
                  <a:cubicBezTo>
                    <a:pt x="95" y="64"/>
                    <a:pt x="97" y="62"/>
                    <a:pt x="99" y="62"/>
                  </a:cubicBezTo>
                  <a:cubicBezTo>
                    <a:pt x="100" y="62"/>
                    <a:pt x="100" y="62"/>
                    <a:pt x="101" y="63"/>
                  </a:cubicBezTo>
                  <a:cubicBezTo>
                    <a:pt x="98" y="64"/>
                    <a:pt x="101" y="65"/>
                    <a:pt x="102" y="65"/>
                  </a:cubicBezTo>
                  <a:cubicBezTo>
                    <a:pt x="102" y="65"/>
                    <a:pt x="102" y="65"/>
                    <a:pt x="102" y="65"/>
                  </a:cubicBezTo>
                  <a:cubicBezTo>
                    <a:pt x="103" y="65"/>
                    <a:pt x="105" y="63"/>
                    <a:pt x="106" y="63"/>
                  </a:cubicBezTo>
                  <a:cubicBezTo>
                    <a:pt x="107" y="62"/>
                    <a:pt x="111" y="60"/>
                    <a:pt x="107" y="60"/>
                  </a:cubicBezTo>
                  <a:cubicBezTo>
                    <a:pt x="107" y="60"/>
                    <a:pt x="107" y="60"/>
                    <a:pt x="107" y="60"/>
                  </a:cubicBezTo>
                  <a:cubicBezTo>
                    <a:pt x="107" y="58"/>
                    <a:pt x="109" y="57"/>
                    <a:pt x="109" y="55"/>
                  </a:cubicBezTo>
                  <a:cubicBezTo>
                    <a:pt x="111" y="52"/>
                    <a:pt x="111" y="52"/>
                    <a:pt x="111" y="52"/>
                  </a:cubicBezTo>
                  <a:cubicBezTo>
                    <a:pt x="112" y="51"/>
                    <a:pt x="113" y="51"/>
                    <a:pt x="114" y="51"/>
                  </a:cubicBezTo>
                  <a:cubicBezTo>
                    <a:pt x="114" y="51"/>
                    <a:pt x="114" y="51"/>
                    <a:pt x="114" y="51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16" y="51"/>
                    <a:pt x="116" y="51"/>
                    <a:pt x="116" y="50"/>
                  </a:cubicBezTo>
                  <a:cubicBezTo>
                    <a:pt x="116" y="51"/>
                    <a:pt x="117" y="54"/>
                    <a:pt x="117" y="54"/>
                  </a:cubicBezTo>
                  <a:cubicBezTo>
                    <a:pt x="117" y="54"/>
                    <a:pt x="118" y="54"/>
                    <a:pt x="118" y="54"/>
                  </a:cubicBezTo>
                  <a:cubicBezTo>
                    <a:pt x="119" y="54"/>
                    <a:pt x="120" y="52"/>
                    <a:pt x="121" y="51"/>
                  </a:cubicBezTo>
                  <a:cubicBezTo>
                    <a:pt x="122" y="50"/>
                    <a:pt x="123" y="50"/>
                    <a:pt x="124" y="49"/>
                  </a:cubicBezTo>
                  <a:cubicBezTo>
                    <a:pt x="125" y="47"/>
                    <a:pt x="122" y="46"/>
                    <a:pt x="125" y="45"/>
                  </a:cubicBezTo>
                  <a:cubicBezTo>
                    <a:pt x="124" y="46"/>
                    <a:pt x="125" y="49"/>
                    <a:pt x="124" y="51"/>
                  </a:cubicBezTo>
                  <a:cubicBezTo>
                    <a:pt x="123" y="52"/>
                    <a:pt x="121" y="54"/>
                    <a:pt x="120" y="56"/>
                  </a:cubicBezTo>
                  <a:cubicBezTo>
                    <a:pt x="118" y="59"/>
                    <a:pt x="117" y="62"/>
                    <a:pt x="115" y="64"/>
                  </a:cubicBezTo>
                  <a:cubicBezTo>
                    <a:pt x="113" y="67"/>
                    <a:pt x="114" y="65"/>
                    <a:pt x="113" y="68"/>
                  </a:cubicBezTo>
                  <a:cubicBezTo>
                    <a:pt x="111" y="73"/>
                    <a:pt x="112" y="85"/>
                    <a:pt x="116" y="89"/>
                  </a:cubicBezTo>
                  <a:cubicBezTo>
                    <a:pt x="117" y="90"/>
                    <a:pt x="118" y="91"/>
                    <a:pt x="118" y="91"/>
                  </a:cubicBezTo>
                  <a:cubicBezTo>
                    <a:pt x="120" y="91"/>
                    <a:pt x="120" y="85"/>
                    <a:pt x="121" y="84"/>
                  </a:cubicBezTo>
                  <a:cubicBezTo>
                    <a:pt x="121" y="83"/>
                    <a:pt x="122" y="83"/>
                    <a:pt x="122" y="82"/>
                  </a:cubicBezTo>
                  <a:cubicBezTo>
                    <a:pt x="122" y="82"/>
                    <a:pt x="122" y="81"/>
                    <a:pt x="122" y="81"/>
                  </a:cubicBezTo>
                  <a:cubicBezTo>
                    <a:pt x="123" y="80"/>
                    <a:pt x="123" y="79"/>
                    <a:pt x="123" y="79"/>
                  </a:cubicBezTo>
                  <a:cubicBezTo>
                    <a:pt x="123" y="79"/>
                    <a:pt x="123" y="79"/>
                    <a:pt x="123" y="79"/>
                  </a:cubicBezTo>
                  <a:cubicBezTo>
                    <a:pt x="126" y="76"/>
                    <a:pt x="126" y="76"/>
                    <a:pt x="126" y="76"/>
                  </a:cubicBezTo>
                  <a:cubicBezTo>
                    <a:pt x="127" y="75"/>
                    <a:pt x="126" y="71"/>
                    <a:pt x="126" y="70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126" y="70"/>
                    <a:pt x="126" y="70"/>
                    <a:pt x="127" y="70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27" y="70"/>
                    <a:pt x="127" y="70"/>
                    <a:pt x="128" y="70"/>
                  </a:cubicBezTo>
                  <a:cubicBezTo>
                    <a:pt x="128" y="69"/>
                    <a:pt x="127" y="67"/>
                    <a:pt x="127" y="67"/>
                  </a:cubicBezTo>
                  <a:cubicBezTo>
                    <a:pt x="127" y="67"/>
                    <a:pt x="127" y="64"/>
                    <a:pt x="126" y="63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5" y="63"/>
                    <a:pt x="125" y="62"/>
                    <a:pt x="125" y="60"/>
                  </a:cubicBezTo>
                  <a:cubicBezTo>
                    <a:pt x="125" y="58"/>
                    <a:pt x="126" y="56"/>
                    <a:pt x="127" y="5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27" y="55"/>
                    <a:pt x="128" y="55"/>
                    <a:pt x="128" y="55"/>
                  </a:cubicBezTo>
                  <a:cubicBezTo>
                    <a:pt x="128" y="55"/>
                    <a:pt x="128" y="56"/>
                    <a:pt x="128" y="56"/>
                  </a:cubicBezTo>
                  <a:cubicBezTo>
                    <a:pt x="128" y="56"/>
                    <a:pt x="129" y="56"/>
                    <a:pt x="129" y="55"/>
                  </a:cubicBezTo>
                  <a:cubicBezTo>
                    <a:pt x="129" y="55"/>
                    <a:pt x="129" y="53"/>
                    <a:pt x="130" y="53"/>
                  </a:cubicBezTo>
                  <a:cubicBezTo>
                    <a:pt x="130" y="54"/>
                    <a:pt x="131" y="55"/>
                    <a:pt x="131" y="55"/>
                  </a:cubicBezTo>
                  <a:cubicBezTo>
                    <a:pt x="131" y="55"/>
                    <a:pt x="132" y="54"/>
                    <a:pt x="133" y="54"/>
                  </a:cubicBezTo>
                  <a:cubicBezTo>
                    <a:pt x="134" y="53"/>
                    <a:pt x="134" y="52"/>
                    <a:pt x="136" y="52"/>
                  </a:cubicBezTo>
                  <a:cubicBezTo>
                    <a:pt x="136" y="52"/>
                    <a:pt x="136" y="52"/>
                    <a:pt x="136" y="52"/>
                  </a:cubicBezTo>
                  <a:cubicBezTo>
                    <a:pt x="136" y="52"/>
                    <a:pt x="137" y="52"/>
                    <a:pt x="138" y="52"/>
                  </a:cubicBezTo>
                  <a:cubicBezTo>
                    <a:pt x="138" y="53"/>
                    <a:pt x="139" y="53"/>
                    <a:pt x="139" y="53"/>
                  </a:cubicBezTo>
                  <a:cubicBezTo>
                    <a:pt x="139" y="53"/>
                    <a:pt x="139" y="53"/>
                    <a:pt x="140" y="53"/>
                  </a:cubicBezTo>
                  <a:cubicBezTo>
                    <a:pt x="141" y="52"/>
                    <a:pt x="144" y="47"/>
                    <a:pt x="145" y="45"/>
                  </a:cubicBezTo>
                  <a:cubicBezTo>
                    <a:pt x="147" y="44"/>
                    <a:pt x="150" y="40"/>
                    <a:pt x="152" y="40"/>
                  </a:cubicBezTo>
                  <a:cubicBezTo>
                    <a:pt x="152" y="40"/>
                    <a:pt x="152" y="40"/>
                    <a:pt x="153" y="40"/>
                  </a:cubicBezTo>
                  <a:cubicBezTo>
                    <a:pt x="153" y="40"/>
                    <a:pt x="153" y="40"/>
                    <a:pt x="154" y="40"/>
                  </a:cubicBezTo>
                  <a:cubicBezTo>
                    <a:pt x="154" y="40"/>
                    <a:pt x="155" y="40"/>
                    <a:pt x="155" y="40"/>
                  </a:cubicBezTo>
                  <a:cubicBezTo>
                    <a:pt x="156" y="40"/>
                    <a:pt x="157" y="40"/>
                    <a:pt x="157" y="39"/>
                  </a:cubicBezTo>
                  <a:cubicBezTo>
                    <a:pt x="158" y="35"/>
                    <a:pt x="152" y="32"/>
                    <a:pt x="151" y="31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5" y="31"/>
                    <a:pt x="159" y="25"/>
                    <a:pt x="156" y="24"/>
                  </a:cubicBezTo>
                  <a:cubicBezTo>
                    <a:pt x="156" y="23"/>
                    <a:pt x="156" y="23"/>
                    <a:pt x="157" y="23"/>
                  </a:cubicBezTo>
                  <a:cubicBezTo>
                    <a:pt x="157" y="23"/>
                    <a:pt x="157" y="23"/>
                    <a:pt x="157" y="23"/>
                  </a:cubicBezTo>
                  <a:cubicBezTo>
                    <a:pt x="157" y="25"/>
                    <a:pt x="158" y="25"/>
                    <a:pt x="159" y="25"/>
                  </a:cubicBezTo>
                  <a:cubicBezTo>
                    <a:pt x="159" y="25"/>
                    <a:pt x="160" y="25"/>
                    <a:pt x="160" y="25"/>
                  </a:cubicBezTo>
                  <a:cubicBezTo>
                    <a:pt x="160" y="25"/>
                    <a:pt x="161" y="25"/>
                    <a:pt x="161" y="25"/>
                  </a:cubicBezTo>
                  <a:cubicBezTo>
                    <a:pt x="161" y="25"/>
                    <a:pt x="161" y="25"/>
                    <a:pt x="161" y="25"/>
                  </a:cubicBezTo>
                  <a:cubicBezTo>
                    <a:pt x="163" y="26"/>
                    <a:pt x="165" y="27"/>
                    <a:pt x="168" y="28"/>
                  </a:cubicBezTo>
                  <a:cubicBezTo>
                    <a:pt x="168" y="28"/>
                    <a:pt x="169" y="29"/>
                    <a:pt x="170" y="29"/>
                  </a:cubicBezTo>
                  <a:cubicBezTo>
                    <a:pt x="172" y="29"/>
                    <a:pt x="174" y="27"/>
                    <a:pt x="172" y="23"/>
                  </a:cubicBezTo>
                  <a:cubicBezTo>
                    <a:pt x="172" y="23"/>
                    <a:pt x="173" y="23"/>
                    <a:pt x="173" y="23"/>
                  </a:cubicBezTo>
                  <a:cubicBezTo>
                    <a:pt x="174" y="23"/>
                    <a:pt x="176" y="22"/>
                    <a:pt x="176" y="20"/>
                  </a:cubicBezTo>
                  <a:cubicBezTo>
                    <a:pt x="176" y="20"/>
                    <a:pt x="176" y="20"/>
                    <a:pt x="176" y="20"/>
                  </a:cubicBezTo>
                  <a:cubicBezTo>
                    <a:pt x="176" y="20"/>
                    <a:pt x="178" y="19"/>
                    <a:pt x="176" y="19"/>
                  </a:cubicBezTo>
                  <a:cubicBezTo>
                    <a:pt x="176" y="19"/>
                    <a:pt x="176" y="19"/>
                    <a:pt x="176" y="19"/>
                  </a:cubicBezTo>
                  <a:cubicBezTo>
                    <a:pt x="176" y="19"/>
                    <a:pt x="176" y="19"/>
                    <a:pt x="176" y="19"/>
                  </a:cubicBezTo>
                  <a:cubicBezTo>
                    <a:pt x="173" y="18"/>
                    <a:pt x="171" y="16"/>
                    <a:pt x="169" y="16"/>
                  </a:cubicBezTo>
                  <a:cubicBezTo>
                    <a:pt x="166" y="16"/>
                    <a:pt x="166" y="15"/>
                    <a:pt x="164" y="15"/>
                  </a:cubicBezTo>
                  <a:cubicBezTo>
                    <a:pt x="158" y="13"/>
                    <a:pt x="152" y="9"/>
                    <a:pt x="146" y="8"/>
                  </a:cubicBezTo>
                  <a:cubicBezTo>
                    <a:pt x="145" y="8"/>
                    <a:pt x="144" y="8"/>
                    <a:pt x="143" y="8"/>
                  </a:cubicBezTo>
                  <a:cubicBezTo>
                    <a:pt x="143" y="8"/>
                    <a:pt x="142" y="8"/>
                    <a:pt x="141" y="8"/>
                  </a:cubicBezTo>
                  <a:cubicBezTo>
                    <a:pt x="141" y="8"/>
                    <a:pt x="140" y="8"/>
                    <a:pt x="140" y="8"/>
                  </a:cubicBezTo>
                  <a:cubicBezTo>
                    <a:pt x="139" y="8"/>
                    <a:pt x="139" y="8"/>
                    <a:pt x="138" y="8"/>
                  </a:cubicBezTo>
                  <a:cubicBezTo>
                    <a:pt x="138" y="8"/>
                    <a:pt x="138" y="8"/>
                    <a:pt x="137" y="8"/>
                  </a:cubicBezTo>
                  <a:cubicBezTo>
                    <a:pt x="136" y="8"/>
                    <a:pt x="134" y="8"/>
                    <a:pt x="133" y="8"/>
                  </a:cubicBezTo>
                  <a:cubicBezTo>
                    <a:pt x="132" y="9"/>
                    <a:pt x="132" y="8"/>
                    <a:pt x="131" y="10"/>
                  </a:cubicBezTo>
                  <a:cubicBezTo>
                    <a:pt x="131" y="11"/>
                    <a:pt x="132" y="13"/>
                    <a:pt x="133" y="13"/>
                  </a:cubicBezTo>
                  <a:cubicBezTo>
                    <a:pt x="133" y="13"/>
                    <a:pt x="133" y="13"/>
                    <a:pt x="133" y="13"/>
                  </a:cubicBezTo>
                  <a:cubicBezTo>
                    <a:pt x="133" y="14"/>
                    <a:pt x="131" y="15"/>
                    <a:pt x="130" y="15"/>
                  </a:cubicBezTo>
                  <a:cubicBezTo>
                    <a:pt x="129" y="15"/>
                    <a:pt x="128" y="14"/>
                    <a:pt x="128" y="13"/>
                  </a:cubicBezTo>
                  <a:cubicBezTo>
                    <a:pt x="128" y="13"/>
                    <a:pt x="128" y="13"/>
                    <a:pt x="129" y="13"/>
                  </a:cubicBezTo>
                  <a:cubicBezTo>
                    <a:pt x="130" y="13"/>
                    <a:pt x="131" y="11"/>
                    <a:pt x="128" y="10"/>
                  </a:cubicBezTo>
                  <a:cubicBezTo>
                    <a:pt x="128" y="10"/>
                    <a:pt x="128" y="10"/>
                    <a:pt x="128" y="10"/>
                  </a:cubicBezTo>
                  <a:cubicBezTo>
                    <a:pt x="126" y="10"/>
                    <a:pt x="124" y="13"/>
                    <a:pt x="122" y="14"/>
                  </a:cubicBezTo>
                  <a:cubicBezTo>
                    <a:pt x="122" y="14"/>
                    <a:pt x="121" y="14"/>
                    <a:pt x="121" y="14"/>
                  </a:cubicBezTo>
                  <a:cubicBezTo>
                    <a:pt x="120" y="14"/>
                    <a:pt x="120" y="14"/>
                    <a:pt x="119" y="14"/>
                  </a:cubicBezTo>
                  <a:cubicBezTo>
                    <a:pt x="119" y="14"/>
                    <a:pt x="118" y="14"/>
                    <a:pt x="118" y="14"/>
                  </a:cubicBezTo>
                  <a:cubicBezTo>
                    <a:pt x="117" y="14"/>
                    <a:pt x="117" y="14"/>
                    <a:pt x="116" y="14"/>
                  </a:cubicBezTo>
                  <a:cubicBezTo>
                    <a:pt x="115" y="14"/>
                    <a:pt x="113" y="15"/>
                    <a:pt x="112" y="15"/>
                  </a:cubicBezTo>
                  <a:cubicBezTo>
                    <a:pt x="112" y="15"/>
                    <a:pt x="111" y="15"/>
                    <a:pt x="110" y="15"/>
                  </a:cubicBezTo>
                  <a:cubicBezTo>
                    <a:pt x="110" y="14"/>
                    <a:pt x="110" y="12"/>
                    <a:pt x="109" y="11"/>
                  </a:cubicBezTo>
                  <a:cubicBezTo>
                    <a:pt x="108" y="10"/>
                    <a:pt x="106" y="9"/>
                    <a:pt x="104" y="9"/>
                  </a:cubicBezTo>
                  <a:cubicBezTo>
                    <a:pt x="102" y="9"/>
                    <a:pt x="100" y="10"/>
                    <a:pt x="99" y="11"/>
                  </a:cubicBezTo>
                  <a:cubicBezTo>
                    <a:pt x="97" y="11"/>
                    <a:pt x="95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2" y="12"/>
                    <a:pt x="89" y="10"/>
                    <a:pt x="87" y="10"/>
                  </a:cubicBezTo>
                  <a:cubicBezTo>
                    <a:pt x="90" y="8"/>
                    <a:pt x="79" y="7"/>
                    <a:pt x="79" y="7"/>
                  </a:cubicBezTo>
                  <a:cubicBezTo>
                    <a:pt x="78" y="7"/>
                    <a:pt x="77" y="7"/>
                    <a:pt x="75" y="7"/>
                  </a:cubicBezTo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6" y="9"/>
                    <a:pt x="11" y="7"/>
                    <a:pt x="7" y="2"/>
                  </a:cubicBezTo>
                  <a:cubicBezTo>
                    <a:pt x="5" y="0"/>
                    <a:pt x="3" y="0"/>
                    <a:pt x="1" y="0"/>
                  </a:cubicBezTo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73" name="Freeform 570"/>
            <p:cNvSpPr>
              <a:spLocks noEditPoints="1"/>
            </p:cNvSpPr>
            <p:nvPr/>
          </p:nvSpPr>
          <p:spPr bwMode="auto">
            <a:xfrm>
              <a:off x="3379788" y="3573463"/>
              <a:ext cx="122237" cy="160337"/>
            </a:xfrm>
            <a:custGeom>
              <a:avLst/>
              <a:gdLst>
                <a:gd name="T0" fmla="*/ 17 w 41"/>
                <a:gd name="T1" fmla="*/ 2 h 54"/>
                <a:gd name="T2" fmla="*/ 2 w 41"/>
                <a:gd name="T3" fmla="*/ 26 h 54"/>
                <a:gd name="T4" fmla="*/ 27 w 41"/>
                <a:gd name="T5" fmla="*/ 54 h 54"/>
                <a:gd name="T6" fmla="*/ 39 w 41"/>
                <a:gd name="T7" fmla="*/ 18 h 54"/>
                <a:gd name="T8" fmla="*/ 17 w 41"/>
                <a:gd name="T9" fmla="*/ 2 h 54"/>
                <a:gd name="T10" fmla="*/ 23 w 41"/>
                <a:gd name="T11" fmla="*/ 33 h 54"/>
                <a:gd name="T12" fmla="*/ 8 w 41"/>
                <a:gd name="T13" fmla="*/ 23 h 54"/>
                <a:gd name="T14" fmla="*/ 18 w 41"/>
                <a:gd name="T15" fmla="*/ 8 h 54"/>
                <a:gd name="T16" fmla="*/ 33 w 41"/>
                <a:gd name="T17" fmla="*/ 18 h 54"/>
                <a:gd name="T18" fmla="*/ 23 w 41"/>
                <a:gd name="T19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54">
                  <a:moveTo>
                    <a:pt x="17" y="2"/>
                  </a:moveTo>
                  <a:cubicBezTo>
                    <a:pt x="7" y="4"/>
                    <a:pt x="0" y="12"/>
                    <a:pt x="2" y="26"/>
                  </a:cubicBezTo>
                  <a:cubicBezTo>
                    <a:pt x="5" y="39"/>
                    <a:pt x="27" y="54"/>
                    <a:pt x="27" y="54"/>
                  </a:cubicBezTo>
                  <a:cubicBezTo>
                    <a:pt x="27" y="54"/>
                    <a:pt x="41" y="31"/>
                    <a:pt x="39" y="18"/>
                  </a:cubicBezTo>
                  <a:cubicBezTo>
                    <a:pt x="36" y="5"/>
                    <a:pt x="27" y="0"/>
                    <a:pt x="17" y="2"/>
                  </a:cubicBezTo>
                  <a:close/>
                  <a:moveTo>
                    <a:pt x="23" y="33"/>
                  </a:moveTo>
                  <a:cubicBezTo>
                    <a:pt x="16" y="34"/>
                    <a:pt x="9" y="30"/>
                    <a:pt x="8" y="23"/>
                  </a:cubicBezTo>
                  <a:cubicBezTo>
                    <a:pt x="7" y="16"/>
                    <a:pt x="11" y="10"/>
                    <a:pt x="18" y="8"/>
                  </a:cubicBezTo>
                  <a:cubicBezTo>
                    <a:pt x="25" y="7"/>
                    <a:pt x="31" y="11"/>
                    <a:pt x="33" y="18"/>
                  </a:cubicBezTo>
                  <a:cubicBezTo>
                    <a:pt x="34" y="25"/>
                    <a:pt x="29" y="32"/>
                    <a:pt x="23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74" name="Freeform 571"/>
            <p:cNvSpPr>
              <a:spLocks noEditPoints="1"/>
            </p:cNvSpPr>
            <p:nvPr/>
          </p:nvSpPr>
          <p:spPr bwMode="auto">
            <a:xfrm>
              <a:off x="3792538" y="3781425"/>
              <a:ext cx="125412" cy="160337"/>
            </a:xfrm>
            <a:custGeom>
              <a:avLst/>
              <a:gdLst>
                <a:gd name="T0" fmla="*/ 17 w 42"/>
                <a:gd name="T1" fmla="*/ 2 h 54"/>
                <a:gd name="T2" fmla="*/ 3 w 42"/>
                <a:gd name="T3" fmla="*/ 25 h 54"/>
                <a:gd name="T4" fmla="*/ 27 w 42"/>
                <a:gd name="T5" fmla="*/ 54 h 54"/>
                <a:gd name="T6" fmla="*/ 39 w 42"/>
                <a:gd name="T7" fmla="*/ 18 h 54"/>
                <a:gd name="T8" fmla="*/ 17 w 42"/>
                <a:gd name="T9" fmla="*/ 2 h 54"/>
                <a:gd name="T10" fmla="*/ 23 w 42"/>
                <a:gd name="T11" fmla="*/ 33 h 54"/>
                <a:gd name="T12" fmla="*/ 8 w 42"/>
                <a:gd name="T13" fmla="*/ 23 h 54"/>
                <a:gd name="T14" fmla="*/ 18 w 42"/>
                <a:gd name="T15" fmla="*/ 8 h 54"/>
                <a:gd name="T16" fmla="*/ 33 w 42"/>
                <a:gd name="T17" fmla="*/ 18 h 54"/>
                <a:gd name="T18" fmla="*/ 23 w 42"/>
                <a:gd name="T19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54">
                  <a:moveTo>
                    <a:pt x="17" y="2"/>
                  </a:moveTo>
                  <a:cubicBezTo>
                    <a:pt x="7" y="4"/>
                    <a:pt x="0" y="12"/>
                    <a:pt x="3" y="25"/>
                  </a:cubicBezTo>
                  <a:cubicBezTo>
                    <a:pt x="5" y="38"/>
                    <a:pt x="27" y="54"/>
                    <a:pt x="27" y="54"/>
                  </a:cubicBezTo>
                  <a:cubicBezTo>
                    <a:pt x="27" y="54"/>
                    <a:pt x="42" y="31"/>
                    <a:pt x="39" y="18"/>
                  </a:cubicBezTo>
                  <a:cubicBezTo>
                    <a:pt x="37" y="5"/>
                    <a:pt x="27" y="0"/>
                    <a:pt x="17" y="2"/>
                  </a:cubicBezTo>
                  <a:close/>
                  <a:moveTo>
                    <a:pt x="23" y="33"/>
                  </a:moveTo>
                  <a:cubicBezTo>
                    <a:pt x="16" y="34"/>
                    <a:pt x="10" y="29"/>
                    <a:pt x="8" y="23"/>
                  </a:cubicBezTo>
                  <a:cubicBezTo>
                    <a:pt x="7" y="16"/>
                    <a:pt x="12" y="9"/>
                    <a:pt x="18" y="8"/>
                  </a:cubicBezTo>
                  <a:cubicBezTo>
                    <a:pt x="25" y="7"/>
                    <a:pt x="32" y="11"/>
                    <a:pt x="33" y="18"/>
                  </a:cubicBezTo>
                  <a:cubicBezTo>
                    <a:pt x="34" y="25"/>
                    <a:pt x="30" y="31"/>
                    <a:pt x="23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75" name="Freeform 572"/>
            <p:cNvSpPr>
              <a:spLocks noEditPoints="1"/>
            </p:cNvSpPr>
            <p:nvPr/>
          </p:nvSpPr>
          <p:spPr bwMode="auto">
            <a:xfrm>
              <a:off x="2371725" y="3656013"/>
              <a:ext cx="125412" cy="160337"/>
            </a:xfrm>
            <a:custGeom>
              <a:avLst/>
              <a:gdLst>
                <a:gd name="T0" fmla="*/ 17 w 42"/>
                <a:gd name="T1" fmla="*/ 2 h 54"/>
                <a:gd name="T2" fmla="*/ 3 w 42"/>
                <a:gd name="T3" fmla="*/ 25 h 54"/>
                <a:gd name="T4" fmla="*/ 27 w 42"/>
                <a:gd name="T5" fmla="*/ 54 h 54"/>
                <a:gd name="T6" fmla="*/ 39 w 42"/>
                <a:gd name="T7" fmla="*/ 18 h 54"/>
                <a:gd name="T8" fmla="*/ 17 w 42"/>
                <a:gd name="T9" fmla="*/ 2 h 54"/>
                <a:gd name="T10" fmla="*/ 23 w 42"/>
                <a:gd name="T11" fmla="*/ 32 h 54"/>
                <a:gd name="T12" fmla="*/ 8 w 42"/>
                <a:gd name="T13" fmla="*/ 23 h 54"/>
                <a:gd name="T14" fmla="*/ 18 w 42"/>
                <a:gd name="T15" fmla="*/ 8 h 54"/>
                <a:gd name="T16" fmla="*/ 33 w 42"/>
                <a:gd name="T17" fmla="*/ 18 h 54"/>
                <a:gd name="T18" fmla="*/ 23 w 42"/>
                <a:gd name="T19" fmla="*/ 3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54">
                  <a:moveTo>
                    <a:pt x="17" y="2"/>
                  </a:moveTo>
                  <a:cubicBezTo>
                    <a:pt x="7" y="4"/>
                    <a:pt x="0" y="12"/>
                    <a:pt x="3" y="25"/>
                  </a:cubicBezTo>
                  <a:cubicBezTo>
                    <a:pt x="5" y="38"/>
                    <a:pt x="27" y="54"/>
                    <a:pt x="27" y="54"/>
                  </a:cubicBezTo>
                  <a:cubicBezTo>
                    <a:pt x="27" y="54"/>
                    <a:pt x="42" y="31"/>
                    <a:pt x="39" y="18"/>
                  </a:cubicBezTo>
                  <a:cubicBezTo>
                    <a:pt x="37" y="5"/>
                    <a:pt x="27" y="0"/>
                    <a:pt x="17" y="2"/>
                  </a:cubicBezTo>
                  <a:close/>
                  <a:moveTo>
                    <a:pt x="23" y="32"/>
                  </a:moveTo>
                  <a:cubicBezTo>
                    <a:pt x="16" y="34"/>
                    <a:pt x="10" y="29"/>
                    <a:pt x="8" y="23"/>
                  </a:cubicBezTo>
                  <a:cubicBezTo>
                    <a:pt x="7" y="16"/>
                    <a:pt x="12" y="9"/>
                    <a:pt x="18" y="8"/>
                  </a:cubicBezTo>
                  <a:cubicBezTo>
                    <a:pt x="25" y="7"/>
                    <a:pt x="32" y="11"/>
                    <a:pt x="33" y="18"/>
                  </a:cubicBezTo>
                  <a:cubicBezTo>
                    <a:pt x="34" y="25"/>
                    <a:pt x="30" y="31"/>
                    <a:pt x="23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411" name="Group 1410"/>
          <p:cNvGrpSpPr/>
          <p:nvPr/>
        </p:nvGrpSpPr>
        <p:grpSpPr>
          <a:xfrm>
            <a:off x="4178827" y="4127439"/>
            <a:ext cx="1924090" cy="1502928"/>
            <a:chOff x="7259638" y="720725"/>
            <a:chExt cx="1428751" cy="1116013"/>
          </a:xfrm>
        </p:grpSpPr>
        <p:sp>
          <p:nvSpPr>
            <p:cNvPr id="1380" name="Freeform 576"/>
            <p:cNvSpPr/>
            <p:nvPr/>
          </p:nvSpPr>
          <p:spPr bwMode="auto">
            <a:xfrm>
              <a:off x="7847013" y="744538"/>
              <a:ext cx="398463" cy="176213"/>
            </a:xfrm>
            <a:custGeom>
              <a:avLst/>
              <a:gdLst>
                <a:gd name="T0" fmla="*/ 31 w 133"/>
                <a:gd name="T1" fmla="*/ 0 h 59"/>
                <a:gd name="T2" fmla="*/ 12 w 133"/>
                <a:gd name="T3" fmla="*/ 8 h 59"/>
                <a:gd name="T4" fmla="*/ 2 w 133"/>
                <a:gd name="T5" fmla="*/ 26 h 59"/>
                <a:gd name="T6" fmla="*/ 0 w 133"/>
                <a:gd name="T7" fmla="*/ 43 h 59"/>
                <a:gd name="T8" fmla="*/ 22 w 133"/>
                <a:gd name="T9" fmla="*/ 46 h 59"/>
                <a:gd name="T10" fmla="*/ 24 w 133"/>
                <a:gd name="T11" fmla="*/ 29 h 59"/>
                <a:gd name="T12" fmla="*/ 26 w 133"/>
                <a:gd name="T13" fmla="*/ 24 h 59"/>
                <a:gd name="T14" fmla="*/ 31 w 133"/>
                <a:gd name="T15" fmla="*/ 23 h 59"/>
                <a:gd name="T16" fmla="*/ 32 w 133"/>
                <a:gd name="T17" fmla="*/ 23 h 59"/>
                <a:gd name="T18" fmla="*/ 32 w 133"/>
                <a:gd name="T19" fmla="*/ 23 h 59"/>
                <a:gd name="T20" fmla="*/ 104 w 133"/>
                <a:gd name="T21" fmla="*/ 32 h 59"/>
                <a:gd name="T22" fmla="*/ 109 w 133"/>
                <a:gd name="T23" fmla="*/ 34 h 59"/>
                <a:gd name="T24" fmla="*/ 111 w 133"/>
                <a:gd name="T25" fmla="*/ 39 h 59"/>
                <a:gd name="T26" fmla="*/ 111 w 133"/>
                <a:gd name="T27" fmla="*/ 40 h 59"/>
                <a:gd name="T28" fmla="*/ 108 w 133"/>
                <a:gd name="T29" fmla="*/ 57 h 59"/>
                <a:gd name="T30" fmla="*/ 130 w 133"/>
                <a:gd name="T31" fmla="*/ 59 h 59"/>
                <a:gd name="T32" fmla="*/ 133 w 133"/>
                <a:gd name="T33" fmla="*/ 43 h 59"/>
                <a:gd name="T34" fmla="*/ 133 w 133"/>
                <a:gd name="T35" fmla="*/ 39 h 59"/>
                <a:gd name="T36" fmla="*/ 125 w 133"/>
                <a:gd name="T37" fmla="*/ 20 h 59"/>
                <a:gd name="T38" fmla="*/ 107 w 133"/>
                <a:gd name="T39" fmla="*/ 10 h 59"/>
                <a:gd name="T40" fmla="*/ 35 w 133"/>
                <a:gd name="T41" fmla="*/ 1 h 59"/>
                <a:gd name="T42" fmla="*/ 35 w 133"/>
                <a:gd name="T43" fmla="*/ 1 h 59"/>
                <a:gd name="T44" fmla="*/ 31 w 133"/>
                <a:gd name="T45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3" h="59">
                  <a:moveTo>
                    <a:pt x="31" y="0"/>
                  </a:moveTo>
                  <a:cubicBezTo>
                    <a:pt x="24" y="0"/>
                    <a:pt x="17" y="3"/>
                    <a:pt x="12" y="8"/>
                  </a:cubicBezTo>
                  <a:cubicBezTo>
                    <a:pt x="6" y="12"/>
                    <a:pt x="3" y="19"/>
                    <a:pt x="2" y="26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7"/>
                    <a:pt x="25" y="26"/>
                    <a:pt x="26" y="24"/>
                  </a:cubicBezTo>
                  <a:cubicBezTo>
                    <a:pt x="28" y="23"/>
                    <a:pt x="29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6" y="32"/>
                    <a:pt x="107" y="33"/>
                    <a:pt x="109" y="34"/>
                  </a:cubicBezTo>
                  <a:cubicBezTo>
                    <a:pt x="110" y="36"/>
                    <a:pt x="111" y="37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08" y="57"/>
                    <a:pt x="108" y="57"/>
                    <a:pt x="108" y="57"/>
                  </a:cubicBezTo>
                  <a:cubicBezTo>
                    <a:pt x="130" y="59"/>
                    <a:pt x="130" y="59"/>
                    <a:pt x="130" y="59"/>
                  </a:cubicBezTo>
                  <a:cubicBezTo>
                    <a:pt x="133" y="43"/>
                    <a:pt x="133" y="43"/>
                    <a:pt x="133" y="43"/>
                  </a:cubicBezTo>
                  <a:cubicBezTo>
                    <a:pt x="133" y="42"/>
                    <a:pt x="133" y="41"/>
                    <a:pt x="133" y="39"/>
                  </a:cubicBezTo>
                  <a:cubicBezTo>
                    <a:pt x="133" y="32"/>
                    <a:pt x="130" y="25"/>
                    <a:pt x="125" y="20"/>
                  </a:cubicBezTo>
                  <a:cubicBezTo>
                    <a:pt x="121" y="14"/>
                    <a:pt x="114" y="11"/>
                    <a:pt x="107" y="10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4" y="0"/>
                    <a:pt x="33" y="0"/>
                    <a:pt x="31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81" name="Freeform 577"/>
            <p:cNvSpPr>
              <a:spLocks noEditPoints="1"/>
            </p:cNvSpPr>
            <p:nvPr/>
          </p:nvSpPr>
          <p:spPr bwMode="auto">
            <a:xfrm>
              <a:off x="7296151" y="819150"/>
              <a:ext cx="1392238" cy="1017588"/>
            </a:xfrm>
            <a:custGeom>
              <a:avLst/>
              <a:gdLst>
                <a:gd name="T0" fmla="*/ 419 w 465"/>
                <a:gd name="T1" fmla="*/ 340 h 340"/>
                <a:gd name="T2" fmla="*/ 419 w 465"/>
                <a:gd name="T3" fmla="*/ 340 h 340"/>
                <a:gd name="T4" fmla="*/ 419 w 465"/>
                <a:gd name="T5" fmla="*/ 340 h 340"/>
                <a:gd name="T6" fmla="*/ 133 w 465"/>
                <a:gd name="T7" fmla="*/ 268 h 340"/>
                <a:gd name="T8" fmla="*/ 186 w 465"/>
                <a:gd name="T9" fmla="*/ 226 h 340"/>
                <a:gd name="T10" fmla="*/ 133 w 465"/>
                <a:gd name="T11" fmla="*/ 268 h 340"/>
                <a:gd name="T12" fmla="*/ 225 w 465"/>
                <a:gd name="T13" fmla="*/ 216 h 340"/>
                <a:gd name="T14" fmla="*/ 315 w 465"/>
                <a:gd name="T15" fmla="*/ 200 h 340"/>
                <a:gd name="T16" fmla="*/ 178 w 465"/>
                <a:gd name="T17" fmla="*/ 140 h 340"/>
                <a:gd name="T18" fmla="*/ 229 w 465"/>
                <a:gd name="T19" fmla="*/ 98 h 340"/>
                <a:gd name="T20" fmla="*/ 178 w 465"/>
                <a:gd name="T21" fmla="*/ 140 h 340"/>
                <a:gd name="T22" fmla="*/ 357 w 465"/>
                <a:gd name="T23" fmla="*/ 40 h 340"/>
                <a:gd name="T24" fmla="*/ 374 w 465"/>
                <a:gd name="T25" fmla="*/ 115 h 340"/>
                <a:gd name="T26" fmla="*/ 387 w 465"/>
                <a:gd name="T27" fmla="*/ 124 h 340"/>
                <a:gd name="T28" fmla="*/ 379 w 465"/>
                <a:gd name="T29" fmla="*/ 130 h 340"/>
                <a:gd name="T30" fmla="*/ 347 w 465"/>
                <a:gd name="T31" fmla="*/ 331 h 340"/>
                <a:gd name="T32" fmla="*/ 346 w 465"/>
                <a:gd name="T33" fmla="*/ 126 h 340"/>
                <a:gd name="T34" fmla="*/ 333 w 465"/>
                <a:gd name="T35" fmla="*/ 117 h 340"/>
                <a:gd name="T36" fmla="*/ 341 w 465"/>
                <a:gd name="T37" fmla="*/ 111 h 340"/>
                <a:gd name="T38" fmla="*/ 141 w 465"/>
                <a:gd name="T39" fmla="*/ 12 h 340"/>
                <a:gd name="T40" fmla="*/ 139 w 465"/>
                <a:gd name="T41" fmla="*/ 85 h 340"/>
                <a:gd name="T42" fmla="*/ 138 w 465"/>
                <a:gd name="T43" fmla="*/ 99 h 340"/>
                <a:gd name="T44" fmla="*/ 130 w 465"/>
                <a:gd name="T45" fmla="*/ 98 h 340"/>
                <a:gd name="T46" fmla="*/ 418 w 465"/>
                <a:gd name="T47" fmla="*/ 340 h 340"/>
                <a:gd name="T48" fmla="*/ 418 w 465"/>
                <a:gd name="T49" fmla="*/ 340 h 340"/>
                <a:gd name="T50" fmla="*/ 429 w 465"/>
                <a:gd name="T51" fmla="*/ 303 h 340"/>
                <a:gd name="T52" fmla="*/ 465 w 465"/>
                <a:gd name="T53" fmla="*/ 65 h 340"/>
                <a:gd name="T54" fmla="*/ 465 w 465"/>
                <a:gd name="T55" fmla="*/ 65 h 340"/>
                <a:gd name="T56" fmla="*/ 428 w 465"/>
                <a:gd name="T57" fmla="*/ 49 h 340"/>
                <a:gd name="T58" fmla="*/ 292 w 465"/>
                <a:gd name="T59" fmla="*/ 32 h 340"/>
                <a:gd name="T60" fmla="*/ 184 w 465"/>
                <a:gd name="T61" fmla="*/ 18 h 340"/>
                <a:gd name="T62" fmla="*/ 44 w 465"/>
                <a:gd name="T63" fmla="*/ 0 h 340"/>
                <a:gd name="T64" fmla="*/ 32 w 465"/>
                <a:gd name="T65" fmla="*/ 37 h 340"/>
                <a:gd name="T66" fmla="*/ 0 w 465"/>
                <a:gd name="T67" fmla="*/ 248 h 340"/>
                <a:gd name="T68" fmla="*/ 78 w 465"/>
                <a:gd name="T69" fmla="*/ 297 h 340"/>
                <a:gd name="T70" fmla="*/ 97 w 465"/>
                <a:gd name="T71" fmla="*/ 94 h 340"/>
                <a:gd name="T72" fmla="*/ 98 w 465"/>
                <a:gd name="T73" fmla="*/ 80 h 340"/>
                <a:gd name="T74" fmla="*/ 106 w 465"/>
                <a:gd name="T75" fmla="*/ 81 h 340"/>
                <a:gd name="T76" fmla="*/ 44 w 465"/>
                <a:gd name="T77" fmla="*/ 0 h 340"/>
                <a:gd name="T78" fmla="*/ 43 w 465"/>
                <a:gd name="T79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65" h="340">
                  <a:moveTo>
                    <a:pt x="419" y="340"/>
                  </a:moveTo>
                  <a:cubicBezTo>
                    <a:pt x="419" y="340"/>
                    <a:pt x="419" y="340"/>
                    <a:pt x="419" y="340"/>
                  </a:cubicBezTo>
                  <a:cubicBezTo>
                    <a:pt x="419" y="340"/>
                    <a:pt x="419" y="340"/>
                    <a:pt x="419" y="340"/>
                  </a:cubicBezTo>
                  <a:cubicBezTo>
                    <a:pt x="419" y="340"/>
                    <a:pt x="419" y="340"/>
                    <a:pt x="419" y="340"/>
                  </a:cubicBezTo>
                  <a:moveTo>
                    <a:pt x="418" y="340"/>
                  </a:moveTo>
                  <a:cubicBezTo>
                    <a:pt x="418" y="340"/>
                    <a:pt x="419" y="340"/>
                    <a:pt x="419" y="340"/>
                  </a:cubicBezTo>
                  <a:cubicBezTo>
                    <a:pt x="419" y="340"/>
                    <a:pt x="418" y="340"/>
                    <a:pt x="418" y="340"/>
                  </a:cubicBezTo>
                  <a:moveTo>
                    <a:pt x="133" y="268"/>
                  </a:moveTo>
                  <a:cubicBezTo>
                    <a:pt x="130" y="231"/>
                    <a:pt x="130" y="231"/>
                    <a:pt x="130" y="231"/>
                  </a:cubicBezTo>
                  <a:cubicBezTo>
                    <a:pt x="186" y="226"/>
                    <a:pt x="186" y="226"/>
                    <a:pt x="186" y="226"/>
                  </a:cubicBezTo>
                  <a:cubicBezTo>
                    <a:pt x="189" y="263"/>
                    <a:pt x="189" y="263"/>
                    <a:pt x="189" y="263"/>
                  </a:cubicBezTo>
                  <a:cubicBezTo>
                    <a:pt x="133" y="268"/>
                    <a:pt x="133" y="268"/>
                    <a:pt x="133" y="268"/>
                  </a:cubicBezTo>
                  <a:moveTo>
                    <a:pt x="301" y="242"/>
                  </a:moveTo>
                  <a:cubicBezTo>
                    <a:pt x="225" y="216"/>
                    <a:pt x="225" y="216"/>
                    <a:pt x="225" y="216"/>
                  </a:cubicBezTo>
                  <a:cubicBezTo>
                    <a:pt x="239" y="175"/>
                    <a:pt x="239" y="175"/>
                    <a:pt x="239" y="175"/>
                  </a:cubicBezTo>
                  <a:cubicBezTo>
                    <a:pt x="315" y="200"/>
                    <a:pt x="315" y="200"/>
                    <a:pt x="315" y="200"/>
                  </a:cubicBezTo>
                  <a:cubicBezTo>
                    <a:pt x="301" y="242"/>
                    <a:pt x="301" y="242"/>
                    <a:pt x="301" y="242"/>
                  </a:cubicBezTo>
                  <a:moveTo>
                    <a:pt x="178" y="140"/>
                  </a:moveTo>
                  <a:cubicBezTo>
                    <a:pt x="175" y="103"/>
                    <a:pt x="175" y="103"/>
                    <a:pt x="175" y="103"/>
                  </a:cubicBezTo>
                  <a:cubicBezTo>
                    <a:pt x="229" y="98"/>
                    <a:pt x="229" y="98"/>
                    <a:pt x="229" y="98"/>
                  </a:cubicBezTo>
                  <a:cubicBezTo>
                    <a:pt x="233" y="135"/>
                    <a:pt x="233" y="135"/>
                    <a:pt x="233" y="135"/>
                  </a:cubicBezTo>
                  <a:cubicBezTo>
                    <a:pt x="178" y="140"/>
                    <a:pt x="178" y="140"/>
                    <a:pt x="178" y="140"/>
                  </a:cubicBezTo>
                  <a:moveTo>
                    <a:pt x="348" y="112"/>
                  </a:moveTo>
                  <a:cubicBezTo>
                    <a:pt x="357" y="40"/>
                    <a:pt x="357" y="40"/>
                    <a:pt x="357" y="40"/>
                  </a:cubicBezTo>
                  <a:cubicBezTo>
                    <a:pt x="383" y="43"/>
                    <a:pt x="383" y="43"/>
                    <a:pt x="383" y="43"/>
                  </a:cubicBezTo>
                  <a:cubicBezTo>
                    <a:pt x="374" y="115"/>
                    <a:pt x="374" y="115"/>
                    <a:pt x="374" y="115"/>
                  </a:cubicBezTo>
                  <a:cubicBezTo>
                    <a:pt x="381" y="116"/>
                    <a:pt x="381" y="116"/>
                    <a:pt x="381" y="116"/>
                  </a:cubicBezTo>
                  <a:cubicBezTo>
                    <a:pt x="385" y="117"/>
                    <a:pt x="388" y="120"/>
                    <a:pt x="387" y="124"/>
                  </a:cubicBezTo>
                  <a:cubicBezTo>
                    <a:pt x="387" y="128"/>
                    <a:pt x="384" y="130"/>
                    <a:pt x="380" y="130"/>
                  </a:cubicBezTo>
                  <a:cubicBezTo>
                    <a:pt x="380" y="130"/>
                    <a:pt x="380" y="130"/>
                    <a:pt x="379" y="130"/>
                  </a:cubicBezTo>
                  <a:cubicBezTo>
                    <a:pt x="372" y="129"/>
                    <a:pt x="372" y="129"/>
                    <a:pt x="372" y="129"/>
                  </a:cubicBezTo>
                  <a:cubicBezTo>
                    <a:pt x="347" y="331"/>
                    <a:pt x="347" y="331"/>
                    <a:pt x="347" y="331"/>
                  </a:cubicBezTo>
                  <a:cubicBezTo>
                    <a:pt x="321" y="327"/>
                    <a:pt x="321" y="327"/>
                    <a:pt x="321" y="327"/>
                  </a:cubicBezTo>
                  <a:cubicBezTo>
                    <a:pt x="346" y="126"/>
                    <a:pt x="346" y="126"/>
                    <a:pt x="346" y="126"/>
                  </a:cubicBezTo>
                  <a:cubicBezTo>
                    <a:pt x="339" y="125"/>
                    <a:pt x="339" y="125"/>
                    <a:pt x="339" y="125"/>
                  </a:cubicBezTo>
                  <a:cubicBezTo>
                    <a:pt x="335" y="124"/>
                    <a:pt x="333" y="121"/>
                    <a:pt x="333" y="117"/>
                  </a:cubicBezTo>
                  <a:cubicBezTo>
                    <a:pt x="334" y="114"/>
                    <a:pt x="337" y="111"/>
                    <a:pt x="340" y="111"/>
                  </a:cubicBezTo>
                  <a:cubicBezTo>
                    <a:pt x="340" y="111"/>
                    <a:pt x="341" y="111"/>
                    <a:pt x="341" y="111"/>
                  </a:cubicBezTo>
                  <a:cubicBezTo>
                    <a:pt x="348" y="112"/>
                    <a:pt x="348" y="112"/>
                    <a:pt x="348" y="112"/>
                  </a:cubicBezTo>
                  <a:moveTo>
                    <a:pt x="141" y="12"/>
                  </a:moveTo>
                  <a:cubicBezTo>
                    <a:pt x="132" y="84"/>
                    <a:pt x="132" y="84"/>
                    <a:pt x="132" y="84"/>
                  </a:cubicBezTo>
                  <a:cubicBezTo>
                    <a:pt x="139" y="85"/>
                    <a:pt x="139" y="85"/>
                    <a:pt x="139" y="85"/>
                  </a:cubicBezTo>
                  <a:cubicBezTo>
                    <a:pt x="143" y="86"/>
                    <a:pt x="145" y="89"/>
                    <a:pt x="145" y="93"/>
                  </a:cubicBezTo>
                  <a:cubicBezTo>
                    <a:pt x="144" y="97"/>
                    <a:pt x="141" y="99"/>
                    <a:pt x="138" y="99"/>
                  </a:cubicBezTo>
                  <a:cubicBezTo>
                    <a:pt x="138" y="99"/>
                    <a:pt x="137" y="99"/>
                    <a:pt x="137" y="99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04" y="300"/>
                    <a:pt x="104" y="300"/>
                    <a:pt x="104" y="300"/>
                  </a:cubicBezTo>
                  <a:cubicBezTo>
                    <a:pt x="418" y="340"/>
                    <a:pt x="418" y="340"/>
                    <a:pt x="418" y="340"/>
                  </a:cubicBezTo>
                  <a:cubicBezTo>
                    <a:pt x="418" y="340"/>
                    <a:pt x="418" y="340"/>
                    <a:pt x="418" y="340"/>
                  </a:cubicBezTo>
                  <a:cubicBezTo>
                    <a:pt x="418" y="340"/>
                    <a:pt x="418" y="340"/>
                    <a:pt x="418" y="340"/>
                  </a:cubicBezTo>
                  <a:cubicBezTo>
                    <a:pt x="391" y="336"/>
                    <a:pt x="391" y="336"/>
                    <a:pt x="391" y="336"/>
                  </a:cubicBezTo>
                  <a:cubicBezTo>
                    <a:pt x="394" y="317"/>
                    <a:pt x="410" y="303"/>
                    <a:pt x="429" y="303"/>
                  </a:cubicBezTo>
                  <a:cubicBezTo>
                    <a:pt x="431" y="303"/>
                    <a:pt x="433" y="303"/>
                    <a:pt x="434" y="303"/>
                  </a:cubicBezTo>
                  <a:cubicBezTo>
                    <a:pt x="465" y="65"/>
                    <a:pt x="465" y="65"/>
                    <a:pt x="465" y="65"/>
                  </a:cubicBezTo>
                  <a:cubicBezTo>
                    <a:pt x="465" y="65"/>
                    <a:pt x="465" y="65"/>
                    <a:pt x="465" y="65"/>
                  </a:cubicBezTo>
                  <a:cubicBezTo>
                    <a:pt x="465" y="65"/>
                    <a:pt x="465" y="65"/>
                    <a:pt x="465" y="65"/>
                  </a:cubicBezTo>
                  <a:cubicBezTo>
                    <a:pt x="461" y="92"/>
                    <a:pt x="461" y="92"/>
                    <a:pt x="461" y="92"/>
                  </a:cubicBezTo>
                  <a:cubicBezTo>
                    <a:pt x="440" y="89"/>
                    <a:pt x="425" y="70"/>
                    <a:pt x="428" y="49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292" y="32"/>
                    <a:pt x="292" y="32"/>
                    <a:pt x="292" y="32"/>
                  </a:cubicBezTo>
                  <a:cubicBezTo>
                    <a:pt x="206" y="21"/>
                    <a:pt x="206" y="21"/>
                    <a:pt x="206" y="21"/>
                  </a:cubicBezTo>
                  <a:cubicBezTo>
                    <a:pt x="184" y="18"/>
                    <a:pt x="184" y="18"/>
                    <a:pt x="184" y="18"/>
                  </a:cubicBezTo>
                  <a:cubicBezTo>
                    <a:pt x="141" y="12"/>
                    <a:pt x="141" y="12"/>
                    <a:pt x="141" y="12"/>
                  </a:cubicBezTo>
                  <a:moveTo>
                    <a:pt x="44" y="0"/>
                  </a:moveTo>
                  <a:cubicBezTo>
                    <a:pt x="70" y="3"/>
                    <a:pt x="70" y="3"/>
                    <a:pt x="70" y="3"/>
                  </a:cubicBezTo>
                  <a:cubicBezTo>
                    <a:pt x="68" y="23"/>
                    <a:pt x="51" y="37"/>
                    <a:pt x="32" y="37"/>
                  </a:cubicBezTo>
                  <a:cubicBezTo>
                    <a:pt x="30" y="37"/>
                    <a:pt x="29" y="37"/>
                    <a:pt x="27" y="37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21" y="251"/>
                    <a:pt x="36" y="270"/>
                    <a:pt x="34" y="291"/>
                  </a:cubicBezTo>
                  <a:cubicBezTo>
                    <a:pt x="78" y="297"/>
                    <a:pt x="78" y="297"/>
                    <a:pt x="78" y="297"/>
                  </a:cubicBezTo>
                  <a:cubicBezTo>
                    <a:pt x="104" y="95"/>
                    <a:pt x="104" y="95"/>
                    <a:pt x="104" y="95"/>
                  </a:cubicBezTo>
                  <a:cubicBezTo>
                    <a:pt x="97" y="94"/>
                    <a:pt x="97" y="94"/>
                    <a:pt x="97" y="94"/>
                  </a:cubicBezTo>
                  <a:cubicBezTo>
                    <a:pt x="93" y="94"/>
                    <a:pt x="90" y="90"/>
                    <a:pt x="91" y="86"/>
                  </a:cubicBezTo>
                  <a:cubicBezTo>
                    <a:pt x="91" y="83"/>
                    <a:pt x="94" y="80"/>
                    <a:pt x="98" y="80"/>
                  </a:cubicBezTo>
                  <a:cubicBezTo>
                    <a:pt x="98" y="80"/>
                    <a:pt x="98" y="80"/>
                    <a:pt x="98" y="80"/>
                  </a:cubicBezTo>
                  <a:cubicBezTo>
                    <a:pt x="106" y="81"/>
                    <a:pt x="106" y="81"/>
                    <a:pt x="106" y="81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44" y="0"/>
                    <a:pt x="44" y="0"/>
                    <a:pt x="44" y="0"/>
                  </a:cubicBezTo>
                  <a:moveTo>
                    <a:pt x="43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82" name="Freeform 578"/>
            <p:cNvSpPr/>
            <p:nvPr/>
          </p:nvSpPr>
          <p:spPr bwMode="auto">
            <a:xfrm>
              <a:off x="7377113" y="819150"/>
              <a:ext cx="128588" cy="111125"/>
            </a:xfrm>
            <a:custGeom>
              <a:avLst/>
              <a:gdLst>
                <a:gd name="T0" fmla="*/ 15 w 43"/>
                <a:gd name="T1" fmla="*/ 0 h 37"/>
                <a:gd name="T2" fmla="*/ 4 w 43"/>
                <a:gd name="T3" fmla="*/ 10 h 37"/>
                <a:gd name="T4" fmla="*/ 0 w 43"/>
                <a:gd name="T5" fmla="*/ 37 h 37"/>
                <a:gd name="T6" fmla="*/ 0 w 43"/>
                <a:gd name="T7" fmla="*/ 37 h 37"/>
                <a:gd name="T8" fmla="*/ 5 w 43"/>
                <a:gd name="T9" fmla="*/ 37 h 37"/>
                <a:gd name="T10" fmla="*/ 43 w 43"/>
                <a:gd name="T11" fmla="*/ 3 h 37"/>
                <a:gd name="T12" fmla="*/ 17 w 43"/>
                <a:gd name="T13" fmla="*/ 0 h 37"/>
                <a:gd name="T14" fmla="*/ 16 w 43"/>
                <a:gd name="T15" fmla="*/ 0 h 37"/>
                <a:gd name="T16" fmla="*/ 16 w 43"/>
                <a:gd name="T17" fmla="*/ 0 h 37"/>
                <a:gd name="T18" fmla="*/ 15 w 43"/>
                <a:gd name="T1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37">
                  <a:moveTo>
                    <a:pt x="15" y="0"/>
                  </a:moveTo>
                  <a:cubicBezTo>
                    <a:pt x="9" y="0"/>
                    <a:pt x="4" y="4"/>
                    <a:pt x="4" y="10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" y="37"/>
                    <a:pt x="3" y="37"/>
                    <a:pt x="5" y="37"/>
                  </a:cubicBezTo>
                  <a:cubicBezTo>
                    <a:pt x="24" y="37"/>
                    <a:pt x="41" y="23"/>
                    <a:pt x="43" y="3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83" name="Freeform 579"/>
            <p:cNvSpPr/>
            <p:nvPr/>
          </p:nvSpPr>
          <p:spPr bwMode="auto">
            <a:xfrm>
              <a:off x="8569326" y="966788"/>
              <a:ext cx="119063" cy="128588"/>
            </a:xfrm>
            <a:custGeom>
              <a:avLst/>
              <a:gdLst>
                <a:gd name="T0" fmla="*/ 3 w 40"/>
                <a:gd name="T1" fmla="*/ 0 h 43"/>
                <a:gd name="T2" fmla="*/ 3 w 40"/>
                <a:gd name="T3" fmla="*/ 0 h 43"/>
                <a:gd name="T4" fmla="*/ 36 w 40"/>
                <a:gd name="T5" fmla="*/ 43 h 43"/>
                <a:gd name="T6" fmla="*/ 40 w 40"/>
                <a:gd name="T7" fmla="*/ 16 h 43"/>
                <a:gd name="T8" fmla="*/ 40 w 40"/>
                <a:gd name="T9" fmla="*/ 16 h 43"/>
                <a:gd name="T10" fmla="*/ 29 w 40"/>
                <a:gd name="T11" fmla="*/ 3 h 43"/>
                <a:gd name="T12" fmla="*/ 3 w 40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3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0" y="21"/>
                    <a:pt x="15" y="40"/>
                    <a:pt x="36" y="43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0"/>
                    <a:pt x="36" y="4"/>
                    <a:pt x="29" y="3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84" name="Freeform 580"/>
            <p:cNvSpPr/>
            <p:nvPr/>
          </p:nvSpPr>
          <p:spPr bwMode="auto">
            <a:xfrm>
              <a:off x="7283451" y="1562100"/>
              <a:ext cx="120650" cy="128588"/>
            </a:xfrm>
            <a:custGeom>
              <a:avLst/>
              <a:gdLst>
                <a:gd name="T0" fmla="*/ 4 w 40"/>
                <a:gd name="T1" fmla="*/ 0 h 43"/>
                <a:gd name="T2" fmla="*/ 1 w 40"/>
                <a:gd name="T3" fmla="*/ 26 h 43"/>
                <a:gd name="T4" fmla="*/ 11 w 40"/>
                <a:gd name="T5" fmla="*/ 40 h 43"/>
                <a:gd name="T6" fmla="*/ 38 w 40"/>
                <a:gd name="T7" fmla="*/ 43 h 43"/>
                <a:gd name="T8" fmla="*/ 38 w 40"/>
                <a:gd name="T9" fmla="*/ 43 h 43"/>
                <a:gd name="T10" fmla="*/ 4 w 40"/>
                <a:gd name="T11" fmla="*/ 0 h 43"/>
                <a:gd name="T12" fmla="*/ 4 w 40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3">
                  <a:moveTo>
                    <a:pt x="4" y="0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0" y="33"/>
                    <a:pt x="5" y="39"/>
                    <a:pt x="11" y="40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0" y="22"/>
                    <a:pt x="25" y="3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85" name="Freeform 581"/>
            <p:cNvSpPr/>
            <p:nvPr/>
          </p:nvSpPr>
          <p:spPr bwMode="auto">
            <a:xfrm>
              <a:off x="8466138" y="1725613"/>
              <a:ext cx="130175" cy="111125"/>
            </a:xfrm>
            <a:custGeom>
              <a:avLst/>
              <a:gdLst>
                <a:gd name="T0" fmla="*/ 38 w 43"/>
                <a:gd name="T1" fmla="*/ 0 h 37"/>
                <a:gd name="T2" fmla="*/ 0 w 43"/>
                <a:gd name="T3" fmla="*/ 33 h 37"/>
                <a:gd name="T4" fmla="*/ 27 w 43"/>
                <a:gd name="T5" fmla="*/ 37 h 37"/>
                <a:gd name="T6" fmla="*/ 27 w 43"/>
                <a:gd name="T7" fmla="*/ 37 h 37"/>
                <a:gd name="T8" fmla="*/ 27 w 43"/>
                <a:gd name="T9" fmla="*/ 37 h 37"/>
                <a:gd name="T10" fmla="*/ 28 w 43"/>
                <a:gd name="T11" fmla="*/ 37 h 37"/>
                <a:gd name="T12" fmla="*/ 28 w 43"/>
                <a:gd name="T13" fmla="*/ 37 h 37"/>
                <a:gd name="T14" fmla="*/ 28 w 43"/>
                <a:gd name="T15" fmla="*/ 37 h 37"/>
                <a:gd name="T16" fmla="*/ 28 w 43"/>
                <a:gd name="T17" fmla="*/ 37 h 37"/>
                <a:gd name="T18" fmla="*/ 40 w 43"/>
                <a:gd name="T19" fmla="*/ 27 h 37"/>
                <a:gd name="T20" fmla="*/ 43 w 43"/>
                <a:gd name="T21" fmla="*/ 0 h 37"/>
                <a:gd name="T22" fmla="*/ 43 w 43"/>
                <a:gd name="T23" fmla="*/ 0 h 37"/>
                <a:gd name="T24" fmla="*/ 38 w 43"/>
                <a:gd name="T2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37">
                  <a:moveTo>
                    <a:pt x="38" y="0"/>
                  </a:moveTo>
                  <a:cubicBezTo>
                    <a:pt x="19" y="0"/>
                    <a:pt x="3" y="14"/>
                    <a:pt x="0" y="33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7"/>
                    <a:pt x="28" y="37"/>
                    <a:pt x="28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34" y="37"/>
                    <a:pt x="39" y="33"/>
                    <a:pt x="40" y="27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0" y="0"/>
                    <a:pt x="38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86" name="Freeform 582"/>
            <p:cNvSpPr>
              <a:spLocks noEditPoints="1"/>
            </p:cNvSpPr>
            <p:nvPr/>
          </p:nvSpPr>
          <p:spPr bwMode="auto">
            <a:xfrm>
              <a:off x="7529513" y="846138"/>
              <a:ext cx="188913" cy="871538"/>
            </a:xfrm>
            <a:custGeom>
              <a:avLst/>
              <a:gdLst>
                <a:gd name="T0" fmla="*/ 49 w 119"/>
                <a:gd name="T1" fmla="*/ 162 h 549"/>
                <a:gd name="T2" fmla="*/ 0 w 119"/>
                <a:gd name="T3" fmla="*/ 543 h 549"/>
                <a:gd name="T4" fmla="*/ 49 w 119"/>
                <a:gd name="T5" fmla="*/ 549 h 549"/>
                <a:gd name="T6" fmla="*/ 98 w 119"/>
                <a:gd name="T7" fmla="*/ 168 h 549"/>
                <a:gd name="T8" fmla="*/ 49 w 119"/>
                <a:gd name="T9" fmla="*/ 162 h 549"/>
                <a:gd name="T10" fmla="*/ 70 w 119"/>
                <a:gd name="T11" fmla="*/ 0 h 549"/>
                <a:gd name="T12" fmla="*/ 70 w 119"/>
                <a:gd name="T13" fmla="*/ 0 h 549"/>
                <a:gd name="T14" fmla="*/ 53 w 119"/>
                <a:gd name="T15" fmla="*/ 136 h 549"/>
                <a:gd name="T16" fmla="*/ 102 w 119"/>
                <a:gd name="T17" fmla="*/ 142 h 549"/>
                <a:gd name="T18" fmla="*/ 119 w 119"/>
                <a:gd name="T19" fmla="*/ 6 h 549"/>
                <a:gd name="T20" fmla="*/ 70 w 119"/>
                <a:gd name="T21" fmla="*/ 0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549">
                  <a:moveTo>
                    <a:pt x="49" y="162"/>
                  </a:moveTo>
                  <a:lnTo>
                    <a:pt x="0" y="543"/>
                  </a:lnTo>
                  <a:lnTo>
                    <a:pt x="49" y="549"/>
                  </a:lnTo>
                  <a:lnTo>
                    <a:pt x="98" y="168"/>
                  </a:lnTo>
                  <a:lnTo>
                    <a:pt x="49" y="162"/>
                  </a:lnTo>
                  <a:close/>
                  <a:moveTo>
                    <a:pt x="70" y="0"/>
                  </a:moveTo>
                  <a:lnTo>
                    <a:pt x="70" y="0"/>
                  </a:lnTo>
                  <a:lnTo>
                    <a:pt x="53" y="136"/>
                  </a:lnTo>
                  <a:lnTo>
                    <a:pt x="102" y="142"/>
                  </a:lnTo>
                  <a:lnTo>
                    <a:pt x="119" y="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87" name="Freeform 583"/>
            <p:cNvSpPr>
              <a:spLocks noEditPoints="1"/>
            </p:cNvSpPr>
            <p:nvPr/>
          </p:nvSpPr>
          <p:spPr bwMode="auto">
            <a:xfrm>
              <a:off x="7529513" y="846138"/>
              <a:ext cx="188913" cy="871538"/>
            </a:xfrm>
            <a:custGeom>
              <a:avLst/>
              <a:gdLst>
                <a:gd name="T0" fmla="*/ 49 w 119"/>
                <a:gd name="T1" fmla="*/ 162 h 549"/>
                <a:gd name="T2" fmla="*/ 0 w 119"/>
                <a:gd name="T3" fmla="*/ 543 h 549"/>
                <a:gd name="T4" fmla="*/ 49 w 119"/>
                <a:gd name="T5" fmla="*/ 549 h 549"/>
                <a:gd name="T6" fmla="*/ 98 w 119"/>
                <a:gd name="T7" fmla="*/ 168 h 549"/>
                <a:gd name="T8" fmla="*/ 49 w 119"/>
                <a:gd name="T9" fmla="*/ 162 h 549"/>
                <a:gd name="T10" fmla="*/ 70 w 119"/>
                <a:gd name="T11" fmla="*/ 0 h 549"/>
                <a:gd name="T12" fmla="*/ 70 w 119"/>
                <a:gd name="T13" fmla="*/ 0 h 549"/>
                <a:gd name="T14" fmla="*/ 53 w 119"/>
                <a:gd name="T15" fmla="*/ 136 h 549"/>
                <a:gd name="T16" fmla="*/ 102 w 119"/>
                <a:gd name="T17" fmla="*/ 142 h 549"/>
                <a:gd name="T18" fmla="*/ 119 w 119"/>
                <a:gd name="T19" fmla="*/ 6 h 549"/>
                <a:gd name="T20" fmla="*/ 70 w 119"/>
                <a:gd name="T21" fmla="*/ 0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549">
                  <a:moveTo>
                    <a:pt x="49" y="162"/>
                  </a:moveTo>
                  <a:lnTo>
                    <a:pt x="0" y="543"/>
                  </a:lnTo>
                  <a:lnTo>
                    <a:pt x="49" y="549"/>
                  </a:lnTo>
                  <a:lnTo>
                    <a:pt x="98" y="168"/>
                  </a:lnTo>
                  <a:lnTo>
                    <a:pt x="49" y="162"/>
                  </a:lnTo>
                  <a:moveTo>
                    <a:pt x="70" y="0"/>
                  </a:moveTo>
                  <a:lnTo>
                    <a:pt x="70" y="0"/>
                  </a:lnTo>
                  <a:lnTo>
                    <a:pt x="53" y="136"/>
                  </a:lnTo>
                  <a:lnTo>
                    <a:pt x="102" y="142"/>
                  </a:lnTo>
                  <a:lnTo>
                    <a:pt x="119" y="6"/>
                  </a:lnTo>
                  <a:lnTo>
                    <a:pt x="7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88" name="Freeform 584"/>
            <p:cNvSpPr>
              <a:spLocks noEditPoints="1"/>
            </p:cNvSpPr>
            <p:nvPr/>
          </p:nvSpPr>
          <p:spPr bwMode="auto">
            <a:xfrm>
              <a:off x="8256588" y="939800"/>
              <a:ext cx="185738" cy="869950"/>
            </a:xfrm>
            <a:custGeom>
              <a:avLst/>
              <a:gdLst>
                <a:gd name="T0" fmla="*/ 48 w 117"/>
                <a:gd name="T1" fmla="*/ 162 h 548"/>
                <a:gd name="T2" fmla="*/ 0 w 117"/>
                <a:gd name="T3" fmla="*/ 541 h 548"/>
                <a:gd name="T4" fmla="*/ 49 w 117"/>
                <a:gd name="T5" fmla="*/ 548 h 548"/>
                <a:gd name="T6" fmla="*/ 97 w 117"/>
                <a:gd name="T7" fmla="*/ 167 h 548"/>
                <a:gd name="T8" fmla="*/ 48 w 117"/>
                <a:gd name="T9" fmla="*/ 162 h 548"/>
                <a:gd name="T10" fmla="*/ 68 w 117"/>
                <a:gd name="T11" fmla="*/ 0 h 548"/>
                <a:gd name="T12" fmla="*/ 51 w 117"/>
                <a:gd name="T13" fmla="*/ 135 h 548"/>
                <a:gd name="T14" fmla="*/ 100 w 117"/>
                <a:gd name="T15" fmla="*/ 141 h 548"/>
                <a:gd name="T16" fmla="*/ 117 w 117"/>
                <a:gd name="T17" fmla="*/ 5 h 548"/>
                <a:gd name="T18" fmla="*/ 68 w 117"/>
                <a:gd name="T19" fmla="*/ 0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548">
                  <a:moveTo>
                    <a:pt x="48" y="162"/>
                  </a:moveTo>
                  <a:lnTo>
                    <a:pt x="0" y="541"/>
                  </a:lnTo>
                  <a:lnTo>
                    <a:pt x="49" y="548"/>
                  </a:lnTo>
                  <a:lnTo>
                    <a:pt x="97" y="167"/>
                  </a:lnTo>
                  <a:lnTo>
                    <a:pt x="48" y="162"/>
                  </a:lnTo>
                  <a:close/>
                  <a:moveTo>
                    <a:pt x="68" y="0"/>
                  </a:moveTo>
                  <a:lnTo>
                    <a:pt x="51" y="135"/>
                  </a:lnTo>
                  <a:lnTo>
                    <a:pt x="100" y="141"/>
                  </a:lnTo>
                  <a:lnTo>
                    <a:pt x="117" y="5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89" name="Freeform 585"/>
            <p:cNvSpPr>
              <a:spLocks noEditPoints="1"/>
            </p:cNvSpPr>
            <p:nvPr/>
          </p:nvSpPr>
          <p:spPr bwMode="auto">
            <a:xfrm>
              <a:off x="8256588" y="939800"/>
              <a:ext cx="185738" cy="869950"/>
            </a:xfrm>
            <a:custGeom>
              <a:avLst/>
              <a:gdLst>
                <a:gd name="T0" fmla="*/ 48 w 117"/>
                <a:gd name="T1" fmla="*/ 162 h 548"/>
                <a:gd name="T2" fmla="*/ 0 w 117"/>
                <a:gd name="T3" fmla="*/ 541 h 548"/>
                <a:gd name="T4" fmla="*/ 49 w 117"/>
                <a:gd name="T5" fmla="*/ 548 h 548"/>
                <a:gd name="T6" fmla="*/ 97 w 117"/>
                <a:gd name="T7" fmla="*/ 167 h 548"/>
                <a:gd name="T8" fmla="*/ 48 w 117"/>
                <a:gd name="T9" fmla="*/ 162 h 548"/>
                <a:gd name="T10" fmla="*/ 68 w 117"/>
                <a:gd name="T11" fmla="*/ 0 h 548"/>
                <a:gd name="T12" fmla="*/ 51 w 117"/>
                <a:gd name="T13" fmla="*/ 135 h 548"/>
                <a:gd name="T14" fmla="*/ 100 w 117"/>
                <a:gd name="T15" fmla="*/ 141 h 548"/>
                <a:gd name="T16" fmla="*/ 117 w 117"/>
                <a:gd name="T17" fmla="*/ 5 h 548"/>
                <a:gd name="T18" fmla="*/ 68 w 117"/>
                <a:gd name="T19" fmla="*/ 0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548">
                  <a:moveTo>
                    <a:pt x="48" y="162"/>
                  </a:moveTo>
                  <a:lnTo>
                    <a:pt x="0" y="541"/>
                  </a:lnTo>
                  <a:lnTo>
                    <a:pt x="49" y="548"/>
                  </a:lnTo>
                  <a:lnTo>
                    <a:pt x="97" y="167"/>
                  </a:lnTo>
                  <a:lnTo>
                    <a:pt x="48" y="162"/>
                  </a:lnTo>
                  <a:moveTo>
                    <a:pt x="68" y="0"/>
                  </a:moveTo>
                  <a:lnTo>
                    <a:pt x="51" y="135"/>
                  </a:lnTo>
                  <a:lnTo>
                    <a:pt x="100" y="141"/>
                  </a:lnTo>
                  <a:lnTo>
                    <a:pt x="117" y="5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90" name="Freeform 586"/>
            <p:cNvSpPr/>
            <p:nvPr/>
          </p:nvSpPr>
          <p:spPr bwMode="auto">
            <a:xfrm>
              <a:off x="7566026" y="1058863"/>
              <a:ext cx="163513" cy="57150"/>
            </a:xfrm>
            <a:custGeom>
              <a:avLst/>
              <a:gdLst>
                <a:gd name="T0" fmla="*/ 8 w 55"/>
                <a:gd name="T1" fmla="*/ 0 h 19"/>
                <a:gd name="T2" fmla="*/ 1 w 55"/>
                <a:gd name="T3" fmla="*/ 6 h 19"/>
                <a:gd name="T4" fmla="*/ 7 w 55"/>
                <a:gd name="T5" fmla="*/ 14 h 19"/>
                <a:gd name="T6" fmla="*/ 14 w 55"/>
                <a:gd name="T7" fmla="*/ 15 h 19"/>
                <a:gd name="T8" fmla="*/ 40 w 55"/>
                <a:gd name="T9" fmla="*/ 18 h 19"/>
                <a:gd name="T10" fmla="*/ 47 w 55"/>
                <a:gd name="T11" fmla="*/ 19 h 19"/>
                <a:gd name="T12" fmla="*/ 48 w 55"/>
                <a:gd name="T13" fmla="*/ 19 h 19"/>
                <a:gd name="T14" fmla="*/ 55 w 55"/>
                <a:gd name="T15" fmla="*/ 13 h 19"/>
                <a:gd name="T16" fmla="*/ 49 w 55"/>
                <a:gd name="T17" fmla="*/ 5 h 19"/>
                <a:gd name="T18" fmla="*/ 42 w 55"/>
                <a:gd name="T19" fmla="*/ 4 h 19"/>
                <a:gd name="T20" fmla="*/ 16 w 55"/>
                <a:gd name="T21" fmla="*/ 1 h 19"/>
                <a:gd name="T22" fmla="*/ 8 w 55"/>
                <a:gd name="T23" fmla="*/ 0 h 19"/>
                <a:gd name="T24" fmla="*/ 8 w 55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19">
                  <a:moveTo>
                    <a:pt x="8" y="0"/>
                  </a:moveTo>
                  <a:cubicBezTo>
                    <a:pt x="4" y="0"/>
                    <a:pt x="1" y="3"/>
                    <a:pt x="1" y="6"/>
                  </a:cubicBezTo>
                  <a:cubicBezTo>
                    <a:pt x="0" y="10"/>
                    <a:pt x="3" y="14"/>
                    <a:pt x="7" y="14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7" y="19"/>
                    <a:pt x="48" y="19"/>
                    <a:pt x="48" y="19"/>
                  </a:cubicBezTo>
                  <a:cubicBezTo>
                    <a:pt x="51" y="19"/>
                    <a:pt x="54" y="17"/>
                    <a:pt x="55" y="13"/>
                  </a:cubicBezTo>
                  <a:cubicBezTo>
                    <a:pt x="55" y="9"/>
                    <a:pt x="53" y="6"/>
                    <a:pt x="49" y="5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91" name="Freeform 587"/>
            <p:cNvSpPr/>
            <p:nvPr/>
          </p:nvSpPr>
          <p:spPr bwMode="auto">
            <a:xfrm>
              <a:off x="8293101" y="1150938"/>
              <a:ext cx="165100" cy="57150"/>
            </a:xfrm>
            <a:custGeom>
              <a:avLst/>
              <a:gdLst>
                <a:gd name="T0" fmla="*/ 7 w 55"/>
                <a:gd name="T1" fmla="*/ 0 h 19"/>
                <a:gd name="T2" fmla="*/ 0 w 55"/>
                <a:gd name="T3" fmla="*/ 6 h 19"/>
                <a:gd name="T4" fmla="*/ 6 w 55"/>
                <a:gd name="T5" fmla="*/ 14 h 19"/>
                <a:gd name="T6" fmla="*/ 13 w 55"/>
                <a:gd name="T7" fmla="*/ 15 h 19"/>
                <a:gd name="T8" fmla="*/ 39 w 55"/>
                <a:gd name="T9" fmla="*/ 18 h 19"/>
                <a:gd name="T10" fmla="*/ 46 w 55"/>
                <a:gd name="T11" fmla="*/ 19 h 19"/>
                <a:gd name="T12" fmla="*/ 47 w 55"/>
                <a:gd name="T13" fmla="*/ 19 h 19"/>
                <a:gd name="T14" fmla="*/ 54 w 55"/>
                <a:gd name="T15" fmla="*/ 13 h 19"/>
                <a:gd name="T16" fmla="*/ 48 w 55"/>
                <a:gd name="T17" fmla="*/ 5 h 19"/>
                <a:gd name="T18" fmla="*/ 41 w 55"/>
                <a:gd name="T19" fmla="*/ 4 h 19"/>
                <a:gd name="T20" fmla="*/ 15 w 55"/>
                <a:gd name="T21" fmla="*/ 1 h 19"/>
                <a:gd name="T22" fmla="*/ 8 w 55"/>
                <a:gd name="T23" fmla="*/ 0 h 19"/>
                <a:gd name="T24" fmla="*/ 7 w 55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19">
                  <a:moveTo>
                    <a:pt x="7" y="0"/>
                  </a:moveTo>
                  <a:cubicBezTo>
                    <a:pt x="4" y="0"/>
                    <a:pt x="1" y="3"/>
                    <a:pt x="0" y="6"/>
                  </a:cubicBezTo>
                  <a:cubicBezTo>
                    <a:pt x="0" y="10"/>
                    <a:pt x="2" y="13"/>
                    <a:pt x="6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6" y="19"/>
                    <a:pt x="46" y="19"/>
                    <a:pt x="46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51" y="19"/>
                    <a:pt x="54" y="17"/>
                    <a:pt x="54" y="13"/>
                  </a:cubicBezTo>
                  <a:cubicBezTo>
                    <a:pt x="55" y="9"/>
                    <a:pt x="52" y="6"/>
                    <a:pt x="48" y="5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92" name="Freeform 588"/>
            <p:cNvSpPr/>
            <p:nvPr/>
          </p:nvSpPr>
          <p:spPr bwMode="auto">
            <a:xfrm>
              <a:off x="7969251" y="1343025"/>
              <a:ext cx="269875" cy="200025"/>
            </a:xfrm>
            <a:custGeom>
              <a:avLst/>
              <a:gdLst>
                <a:gd name="T0" fmla="*/ 27 w 170"/>
                <a:gd name="T1" fmla="*/ 0 h 126"/>
                <a:gd name="T2" fmla="*/ 0 w 170"/>
                <a:gd name="T3" fmla="*/ 77 h 126"/>
                <a:gd name="T4" fmla="*/ 144 w 170"/>
                <a:gd name="T5" fmla="*/ 126 h 126"/>
                <a:gd name="T6" fmla="*/ 170 w 170"/>
                <a:gd name="T7" fmla="*/ 47 h 126"/>
                <a:gd name="T8" fmla="*/ 27 w 170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126">
                  <a:moveTo>
                    <a:pt x="27" y="0"/>
                  </a:moveTo>
                  <a:lnTo>
                    <a:pt x="0" y="77"/>
                  </a:lnTo>
                  <a:lnTo>
                    <a:pt x="144" y="126"/>
                  </a:lnTo>
                  <a:lnTo>
                    <a:pt x="170" y="47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93" name="Freeform 589"/>
            <p:cNvSpPr/>
            <p:nvPr/>
          </p:nvSpPr>
          <p:spPr bwMode="auto">
            <a:xfrm>
              <a:off x="7969251" y="1343025"/>
              <a:ext cx="269875" cy="200025"/>
            </a:xfrm>
            <a:custGeom>
              <a:avLst/>
              <a:gdLst>
                <a:gd name="T0" fmla="*/ 27 w 170"/>
                <a:gd name="T1" fmla="*/ 0 h 126"/>
                <a:gd name="T2" fmla="*/ 0 w 170"/>
                <a:gd name="T3" fmla="*/ 77 h 126"/>
                <a:gd name="T4" fmla="*/ 144 w 170"/>
                <a:gd name="T5" fmla="*/ 126 h 126"/>
                <a:gd name="T6" fmla="*/ 170 w 170"/>
                <a:gd name="T7" fmla="*/ 47 h 126"/>
                <a:gd name="T8" fmla="*/ 27 w 170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126">
                  <a:moveTo>
                    <a:pt x="27" y="0"/>
                  </a:moveTo>
                  <a:lnTo>
                    <a:pt x="0" y="77"/>
                  </a:lnTo>
                  <a:lnTo>
                    <a:pt x="144" y="126"/>
                  </a:lnTo>
                  <a:lnTo>
                    <a:pt x="170" y="47"/>
                  </a:lnTo>
                  <a:lnTo>
                    <a:pt x="2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94" name="Freeform 590"/>
            <p:cNvSpPr/>
            <p:nvPr/>
          </p:nvSpPr>
          <p:spPr bwMode="auto">
            <a:xfrm>
              <a:off x="7820026" y="1112838"/>
              <a:ext cx="173038" cy="125413"/>
            </a:xfrm>
            <a:custGeom>
              <a:avLst/>
              <a:gdLst>
                <a:gd name="T0" fmla="*/ 102 w 109"/>
                <a:gd name="T1" fmla="*/ 0 h 79"/>
                <a:gd name="T2" fmla="*/ 0 w 109"/>
                <a:gd name="T3" fmla="*/ 9 h 79"/>
                <a:gd name="T4" fmla="*/ 6 w 109"/>
                <a:gd name="T5" fmla="*/ 79 h 79"/>
                <a:gd name="T6" fmla="*/ 109 w 109"/>
                <a:gd name="T7" fmla="*/ 70 h 79"/>
                <a:gd name="T8" fmla="*/ 102 w 109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79">
                  <a:moveTo>
                    <a:pt x="102" y="0"/>
                  </a:moveTo>
                  <a:lnTo>
                    <a:pt x="0" y="9"/>
                  </a:lnTo>
                  <a:lnTo>
                    <a:pt x="6" y="79"/>
                  </a:lnTo>
                  <a:lnTo>
                    <a:pt x="109" y="7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95" name="Freeform 591"/>
            <p:cNvSpPr/>
            <p:nvPr/>
          </p:nvSpPr>
          <p:spPr bwMode="auto">
            <a:xfrm>
              <a:off x="7820026" y="1112838"/>
              <a:ext cx="173038" cy="125413"/>
            </a:xfrm>
            <a:custGeom>
              <a:avLst/>
              <a:gdLst>
                <a:gd name="T0" fmla="*/ 102 w 109"/>
                <a:gd name="T1" fmla="*/ 0 h 79"/>
                <a:gd name="T2" fmla="*/ 0 w 109"/>
                <a:gd name="T3" fmla="*/ 9 h 79"/>
                <a:gd name="T4" fmla="*/ 6 w 109"/>
                <a:gd name="T5" fmla="*/ 79 h 79"/>
                <a:gd name="T6" fmla="*/ 109 w 109"/>
                <a:gd name="T7" fmla="*/ 70 h 79"/>
                <a:gd name="T8" fmla="*/ 102 w 109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79">
                  <a:moveTo>
                    <a:pt x="102" y="0"/>
                  </a:moveTo>
                  <a:lnTo>
                    <a:pt x="0" y="9"/>
                  </a:lnTo>
                  <a:lnTo>
                    <a:pt x="6" y="79"/>
                  </a:lnTo>
                  <a:lnTo>
                    <a:pt x="109" y="70"/>
                  </a:lnTo>
                  <a:lnTo>
                    <a:pt x="10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96" name="Freeform 592"/>
            <p:cNvSpPr/>
            <p:nvPr/>
          </p:nvSpPr>
          <p:spPr bwMode="auto">
            <a:xfrm>
              <a:off x="7685088" y="1495425"/>
              <a:ext cx="176213" cy="125413"/>
            </a:xfrm>
            <a:custGeom>
              <a:avLst/>
              <a:gdLst>
                <a:gd name="T0" fmla="*/ 106 w 111"/>
                <a:gd name="T1" fmla="*/ 0 h 79"/>
                <a:gd name="T2" fmla="*/ 0 w 111"/>
                <a:gd name="T3" fmla="*/ 10 h 79"/>
                <a:gd name="T4" fmla="*/ 6 w 111"/>
                <a:gd name="T5" fmla="*/ 79 h 79"/>
                <a:gd name="T6" fmla="*/ 111 w 111"/>
                <a:gd name="T7" fmla="*/ 70 h 79"/>
                <a:gd name="T8" fmla="*/ 106 w 111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79">
                  <a:moveTo>
                    <a:pt x="106" y="0"/>
                  </a:moveTo>
                  <a:lnTo>
                    <a:pt x="0" y="10"/>
                  </a:lnTo>
                  <a:lnTo>
                    <a:pt x="6" y="79"/>
                  </a:lnTo>
                  <a:lnTo>
                    <a:pt x="111" y="70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97" name="Freeform 593"/>
            <p:cNvSpPr/>
            <p:nvPr/>
          </p:nvSpPr>
          <p:spPr bwMode="auto">
            <a:xfrm>
              <a:off x="7685088" y="1495425"/>
              <a:ext cx="176213" cy="125413"/>
            </a:xfrm>
            <a:custGeom>
              <a:avLst/>
              <a:gdLst>
                <a:gd name="T0" fmla="*/ 106 w 111"/>
                <a:gd name="T1" fmla="*/ 0 h 79"/>
                <a:gd name="T2" fmla="*/ 0 w 111"/>
                <a:gd name="T3" fmla="*/ 10 h 79"/>
                <a:gd name="T4" fmla="*/ 6 w 111"/>
                <a:gd name="T5" fmla="*/ 79 h 79"/>
                <a:gd name="T6" fmla="*/ 111 w 111"/>
                <a:gd name="T7" fmla="*/ 70 h 79"/>
                <a:gd name="T8" fmla="*/ 106 w 111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79">
                  <a:moveTo>
                    <a:pt x="106" y="0"/>
                  </a:moveTo>
                  <a:lnTo>
                    <a:pt x="0" y="10"/>
                  </a:lnTo>
                  <a:lnTo>
                    <a:pt x="6" y="79"/>
                  </a:lnTo>
                  <a:lnTo>
                    <a:pt x="111" y="70"/>
                  </a:lnTo>
                  <a:lnTo>
                    <a:pt x="10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98" name="Freeform 594"/>
            <p:cNvSpPr/>
            <p:nvPr/>
          </p:nvSpPr>
          <p:spPr bwMode="auto">
            <a:xfrm>
              <a:off x="7804151" y="720725"/>
              <a:ext cx="417513" cy="385763"/>
            </a:xfrm>
            <a:custGeom>
              <a:avLst/>
              <a:gdLst>
                <a:gd name="T0" fmla="*/ 99 w 139"/>
                <a:gd name="T1" fmla="*/ 117 h 129"/>
                <a:gd name="T2" fmla="*/ 100 w 139"/>
                <a:gd name="T3" fmla="*/ 106 h 129"/>
                <a:gd name="T4" fmla="*/ 29 w 139"/>
                <a:gd name="T5" fmla="*/ 97 h 129"/>
                <a:gd name="T6" fmla="*/ 24 w 139"/>
                <a:gd name="T7" fmla="*/ 95 h 129"/>
                <a:gd name="T8" fmla="*/ 22 w 139"/>
                <a:gd name="T9" fmla="*/ 90 h 129"/>
                <a:gd name="T10" fmla="*/ 22 w 139"/>
                <a:gd name="T11" fmla="*/ 89 h 129"/>
                <a:gd name="T12" fmla="*/ 22 w 139"/>
                <a:gd name="T13" fmla="*/ 89 h 129"/>
                <a:gd name="T14" fmla="*/ 30 w 139"/>
                <a:gd name="T15" fmla="*/ 29 h 129"/>
                <a:gd name="T16" fmla="*/ 32 w 139"/>
                <a:gd name="T17" fmla="*/ 24 h 129"/>
                <a:gd name="T18" fmla="*/ 37 w 139"/>
                <a:gd name="T19" fmla="*/ 23 h 129"/>
                <a:gd name="T20" fmla="*/ 38 w 139"/>
                <a:gd name="T21" fmla="*/ 23 h 129"/>
                <a:gd name="T22" fmla="*/ 38 w 139"/>
                <a:gd name="T23" fmla="*/ 23 h 129"/>
                <a:gd name="T24" fmla="*/ 110 w 139"/>
                <a:gd name="T25" fmla="*/ 32 h 129"/>
                <a:gd name="T26" fmla="*/ 115 w 139"/>
                <a:gd name="T27" fmla="*/ 34 h 129"/>
                <a:gd name="T28" fmla="*/ 117 w 139"/>
                <a:gd name="T29" fmla="*/ 39 h 129"/>
                <a:gd name="T30" fmla="*/ 117 w 139"/>
                <a:gd name="T31" fmla="*/ 40 h 129"/>
                <a:gd name="T32" fmla="*/ 109 w 139"/>
                <a:gd name="T33" fmla="*/ 100 h 129"/>
                <a:gd name="T34" fmla="*/ 106 w 139"/>
                <a:gd name="T35" fmla="*/ 104 h 129"/>
                <a:gd name="T36" fmla="*/ 101 w 139"/>
                <a:gd name="T37" fmla="*/ 106 h 129"/>
                <a:gd name="T38" fmla="*/ 100 w 139"/>
                <a:gd name="T39" fmla="*/ 106 h 129"/>
                <a:gd name="T40" fmla="*/ 100 w 139"/>
                <a:gd name="T41" fmla="*/ 106 h 129"/>
                <a:gd name="T42" fmla="*/ 99 w 139"/>
                <a:gd name="T43" fmla="*/ 117 h 129"/>
                <a:gd name="T44" fmla="*/ 98 w 139"/>
                <a:gd name="T45" fmla="*/ 128 h 129"/>
                <a:gd name="T46" fmla="*/ 101 w 139"/>
                <a:gd name="T47" fmla="*/ 129 h 129"/>
                <a:gd name="T48" fmla="*/ 121 w 139"/>
                <a:gd name="T49" fmla="*/ 121 h 129"/>
                <a:gd name="T50" fmla="*/ 131 w 139"/>
                <a:gd name="T51" fmla="*/ 102 h 129"/>
                <a:gd name="T52" fmla="*/ 139 w 139"/>
                <a:gd name="T53" fmla="*/ 43 h 129"/>
                <a:gd name="T54" fmla="*/ 139 w 139"/>
                <a:gd name="T55" fmla="*/ 39 h 129"/>
                <a:gd name="T56" fmla="*/ 131 w 139"/>
                <a:gd name="T57" fmla="*/ 20 h 129"/>
                <a:gd name="T58" fmla="*/ 113 w 139"/>
                <a:gd name="T59" fmla="*/ 10 h 129"/>
                <a:gd name="T60" fmla="*/ 41 w 139"/>
                <a:gd name="T61" fmla="*/ 1 h 129"/>
                <a:gd name="T62" fmla="*/ 41 w 139"/>
                <a:gd name="T63" fmla="*/ 1 h 129"/>
                <a:gd name="T64" fmla="*/ 37 w 139"/>
                <a:gd name="T65" fmla="*/ 0 h 129"/>
                <a:gd name="T66" fmla="*/ 18 w 139"/>
                <a:gd name="T67" fmla="*/ 8 h 129"/>
                <a:gd name="T68" fmla="*/ 8 w 139"/>
                <a:gd name="T69" fmla="*/ 26 h 129"/>
                <a:gd name="T70" fmla="*/ 0 w 139"/>
                <a:gd name="T71" fmla="*/ 86 h 129"/>
                <a:gd name="T72" fmla="*/ 0 w 139"/>
                <a:gd name="T73" fmla="*/ 86 h 129"/>
                <a:gd name="T74" fmla="*/ 0 w 139"/>
                <a:gd name="T75" fmla="*/ 90 h 129"/>
                <a:gd name="T76" fmla="*/ 7 w 139"/>
                <a:gd name="T77" fmla="*/ 109 h 129"/>
                <a:gd name="T78" fmla="*/ 26 w 139"/>
                <a:gd name="T79" fmla="*/ 119 h 129"/>
                <a:gd name="T80" fmla="*/ 98 w 139"/>
                <a:gd name="T81" fmla="*/ 128 h 129"/>
                <a:gd name="T82" fmla="*/ 98 w 139"/>
                <a:gd name="T83" fmla="*/ 128 h 129"/>
                <a:gd name="T84" fmla="*/ 99 w 139"/>
                <a:gd name="T85" fmla="*/ 117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9" h="129">
                  <a:moveTo>
                    <a:pt x="99" y="117"/>
                  </a:moveTo>
                  <a:cubicBezTo>
                    <a:pt x="100" y="106"/>
                    <a:pt x="100" y="106"/>
                    <a:pt x="100" y="106"/>
                  </a:cubicBezTo>
                  <a:cubicBezTo>
                    <a:pt x="29" y="97"/>
                    <a:pt x="29" y="97"/>
                    <a:pt x="29" y="97"/>
                  </a:cubicBezTo>
                  <a:cubicBezTo>
                    <a:pt x="27" y="97"/>
                    <a:pt x="25" y="96"/>
                    <a:pt x="24" y="95"/>
                  </a:cubicBezTo>
                  <a:cubicBezTo>
                    <a:pt x="23" y="93"/>
                    <a:pt x="22" y="92"/>
                    <a:pt x="22" y="90"/>
                  </a:cubicBezTo>
                  <a:cubicBezTo>
                    <a:pt x="22" y="89"/>
                    <a:pt x="22" y="89"/>
                    <a:pt x="22" y="89"/>
                  </a:cubicBezTo>
                  <a:cubicBezTo>
                    <a:pt x="22" y="89"/>
                    <a:pt x="22" y="89"/>
                    <a:pt x="22" y="89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0" y="27"/>
                    <a:pt x="31" y="26"/>
                    <a:pt x="32" y="24"/>
                  </a:cubicBezTo>
                  <a:cubicBezTo>
                    <a:pt x="34" y="23"/>
                    <a:pt x="35" y="23"/>
                    <a:pt x="37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110" y="32"/>
                    <a:pt x="110" y="32"/>
                    <a:pt x="110" y="32"/>
                  </a:cubicBezTo>
                  <a:cubicBezTo>
                    <a:pt x="112" y="32"/>
                    <a:pt x="113" y="33"/>
                    <a:pt x="115" y="34"/>
                  </a:cubicBezTo>
                  <a:cubicBezTo>
                    <a:pt x="116" y="36"/>
                    <a:pt x="117" y="37"/>
                    <a:pt x="117" y="39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9" y="102"/>
                    <a:pt x="108" y="103"/>
                    <a:pt x="106" y="104"/>
                  </a:cubicBezTo>
                  <a:cubicBezTo>
                    <a:pt x="105" y="106"/>
                    <a:pt x="103" y="106"/>
                    <a:pt x="101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99" y="117"/>
                    <a:pt x="99" y="117"/>
                    <a:pt x="99" y="117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9" y="129"/>
                    <a:pt x="100" y="129"/>
                    <a:pt x="101" y="129"/>
                  </a:cubicBezTo>
                  <a:cubicBezTo>
                    <a:pt x="109" y="129"/>
                    <a:pt x="116" y="126"/>
                    <a:pt x="121" y="121"/>
                  </a:cubicBezTo>
                  <a:cubicBezTo>
                    <a:pt x="126" y="117"/>
                    <a:pt x="130" y="110"/>
                    <a:pt x="131" y="102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2"/>
                    <a:pt x="139" y="41"/>
                    <a:pt x="139" y="39"/>
                  </a:cubicBezTo>
                  <a:cubicBezTo>
                    <a:pt x="139" y="32"/>
                    <a:pt x="136" y="25"/>
                    <a:pt x="131" y="20"/>
                  </a:cubicBezTo>
                  <a:cubicBezTo>
                    <a:pt x="127" y="14"/>
                    <a:pt x="120" y="11"/>
                    <a:pt x="113" y="1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0" y="0"/>
                    <a:pt x="39" y="0"/>
                    <a:pt x="37" y="0"/>
                  </a:cubicBezTo>
                  <a:cubicBezTo>
                    <a:pt x="30" y="0"/>
                    <a:pt x="23" y="3"/>
                    <a:pt x="18" y="8"/>
                  </a:cubicBezTo>
                  <a:cubicBezTo>
                    <a:pt x="12" y="12"/>
                    <a:pt x="9" y="19"/>
                    <a:pt x="8" y="2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7"/>
                    <a:pt x="0" y="88"/>
                    <a:pt x="0" y="90"/>
                  </a:cubicBezTo>
                  <a:cubicBezTo>
                    <a:pt x="0" y="97"/>
                    <a:pt x="3" y="104"/>
                    <a:pt x="7" y="109"/>
                  </a:cubicBezTo>
                  <a:cubicBezTo>
                    <a:pt x="12" y="115"/>
                    <a:pt x="19" y="118"/>
                    <a:pt x="26" y="119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28"/>
                    <a:pt x="98" y="128"/>
                    <a:pt x="98" y="128"/>
                  </a:cubicBezTo>
                  <a:lnTo>
                    <a:pt x="99" y="117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399" name="Freeform 595"/>
            <p:cNvSpPr/>
            <p:nvPr/>
          </p:nvSpPr>
          <p:spPr bwMode="auto">
            <a:xfrm>
              <a:off x="7259638" y="792163"/>
              <a:ext cx="1404938" cy="1023938"/>
            </a:xfrm>
            <a:custGeom>
              <a:avLst/>
              <a:gdLst>
                <a:gd name="T0" fmla="*/ 422 w 469"/>
                <a:gd name="T1" fmla="*/ 341 h 342"/>
                <a:gd name="T2" fmla="*/ 11 w 469"/>
                <a:gd name="T3" fmla="*/ 289 h 342"/>
                <a:gd name="T4" fmla="*/ 1 w 469"/>
                <a:gd name="T5" fmla="*/ 275 h 342"/>
                <a:gd name="T6" fmla="*/ 35 w 469"/>
                <a:gd name="T7" fmla="*/ 11 h 342"/>
                <a:gd name="T8" fmla="*/ 48 w 469"/>
                <a:gd name="T9" fmla="*/ 1 h 342"/>
                <a:gd name="T10" fmla="*/ 458 w 469"/>
                <a:gd name="T11" fmla="*/ 53 h 342"/>
                <a:gd name="T12" fmla="*/ 469 w 469"/>
                <a:gd name="T13" fmla="*/ 66 h 342"/>
                <a:gd name="T14" fmla="*/ 435 w 469"/>
                <a:gd name="T15" fmla="*/ 331 h 342"/>
                <a:gd name="T16" fmla="*/ 422 w 469"/>
                <a:gd name="T17" fmla="*/ 341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9" h="342">
                  <a:moveTo>
                    <a:pt x="422" y="341"/>
                  </a:moveTo>
                  <a:cubicBezTo>
                    <a:pt x="11" y="289"/>
                    <a:pt x="11" y="289"/>
                    <a:pt x="11" y="289"/>
                  </a:cubicBezTo>
                  <a:cubicBezTo>
                    <a:pt x="5" y="288"/>
                    <a:pt x="0" y="282"/>
                    <a:pt x="1" y="275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5"/>
                    <a:pt x="41" y="0"/>
                    <a:pt x="48" y="1"/>
                  </a:cubicBezTo>
                  <a:cubicBezTo>
                    <a:pt x="458" y="53"/>
                    <a:pt x="458" y="53"/>
                    <a:pt x="458" y="53"/>
                  </a:cubicBezTo>
                  <a:cubicBezTo>
                    <a:pt x="465" y="54"/>
                    <a:pt x="469" y="60"/>
                    <a:pt x="469" y="66"/>
                  </a:cubicBezTo>
                  <a:cubicBezTo>
                    <a:pt x="435" y="331"/>
                    <a:pt x="435" y="331"/>
                    <a:pt x="435" y="331"/>
                  </a:cubicBezTo>
                  <a:cubicBezTo>
                    <a:pt x="434" y="337"/>
                    <a:pt x="428" y="342"/>
                    <a:pt x="422" y="341"/>
                  </a:cubicBezTo>
                  <a:close/>
                </a:path>
              </a:pathLst>
            </a:custGeom>
            <a:solidFill>
              <a:srgbClr val="C0CA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00" name="Freeform 596"/>
            <p:cNvSpPr/>
            <p:nvPr/>
          </p:nvSpPr>
          <p:spPr bwMode="auto">
            <a:xfrm>
              <a:off x="7353301" y="792163"/>
              <a:ext cx="128588" cy="120650"/>
            </a:xfrm>
            <a:custGeom>
              <a:avLst/>
              <a:gdLst>
                <a:gd name="T0" fmla="*/ 4 w 43"/>
                <a:gd name="T1" fmla="*/ 11 h 40"/>
                <a:gd name="T2" fmla="*/ 0 w 43"/>
                <a:gd name="T3" fmla="*/ 38 h 40"/>
                <a:gd name="T4" fmla="*/ 43 w 43"/>
                <a:gd name="T5" fmla="*/ 4 h 40"/>
                <a:gd name="T6" fmla="*/ 17 w 43"/>
                <a:gd name="T7" fmla="*/ 1 h 40"/>
                <a:gd name="T8" fmla="*/ 4 w 43"/>
                <a:gd name="T9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0">
                  <a:moveTo>
                    <a:pt x="4" y="11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21" y="40"/>
                    <a:pt x="40" y="25"/>
                    <a:pt x="43" y="4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0" y="0"/>
                    <a:pt x="4" y="5"/>
                    <a:pt x="4" y="1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01" name="Freeform 597"/>
            <p:cNvSpPr/>
            <p:nvPr/>
          </p:nvSpPr>
          <p:spPr bwMode="auto">
            <a:xfrm>
              <a:off x="8543926" y="942975"/>
              <a:ext cx="120650" cy="128588"/>
            </a:xfrm>
            <a:custGeom>
              <a:avLst/>
              <a:gdLst>
                <a:gd name="T0" fmla="*/ 29 w 40"/>
                <a:gd name="T1" fmla="*/ 3 h 43"/>
                <a:gd name="T2" fmla="*/ 3 w 40"/>
                <a:gd name="T3" fmla="*/ 0 h 43"/>
                <a:gd name="T4" fmla="*/ 36 w 40"/>
                <a:gd name="T5" fmla="*/ 43 h 43"/>
                <a:gd name="T6" fmla="*/ 40 w 40"/>
                <a:gd name="T7" fmla="*/ 16 h 43"/>
                <a:gd name="T8" fmla="*/ 29 w 40"/>
                <a:gd name="T9" fmla="*/ 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29" y="3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0" y="21"/>
                    <a:pt x="15" y="40"/>
                    <a:pt x="36" y="43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0"/>
                    <a:pt x="36" y="4"/>
                    <a:pt x="29" y="3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02" name="Freeform 598"/>
            <p:cNvSpPr/>
            <p:nvPr/>
          </p:nvSpPr>
          <p:spPr bwMode="auto">
            <a:xfrm>
              <a:off x="7259638" y="1538288"/>
              <a:ext cx="120650" cy="128588"/>
            </a:xfrm>
            <a:custGeom>
              <a:avLst/>
              <a:gdLst>
                <a:gd name="T0" fmla="*/ 4 w 40"/>
                <a:gd name="T1" fmla="*/ 0 h 43"/>
                <a:gd name="T2" fmla="*/ 1 w 40"/>
                <a:gd name="T3" fmla="*/ 26 h 43"/>
                <a:gd name="T4" fmla="*/ 11 w 40"/>
                <a:gd name="T5" fmla="*/ 40 h 43"/>
                <a:gd name="T6" fmla="*/ 38 w 40"/>
                <a:gd name="T7" fmla="*/ 43 h 43"/>
                <a:gd name="T8" fmla="*/ 4 w 40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4" y="0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0" y="33"/>
                    <a:pt x="5" y="39"/>
                    <a:pt x="11" y="40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0" y="22"/>
                    <a:pt x="25" y="3"/>
                    <a:pt x="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03" name="Freeform 599"/>
            <p:cNvSpPr/>
            <p:nvPr/>
          </p:nvSpPr>
          <p:spPr bwMode="auto">
            <a:xfrm>
              <a:off x="8442326" y="1695450"/>
              <a:ext cx="128588" cy="120650"/>
            </a:xfrm>
            <a:custGeom>
              <a:avLst/>
              <a:gdLst>
                <a:gd name="T0" fmla="*/ 40 w 43"/>
                <a:gd name="T1" fmla="*/ 29 h 40"/>
                <a:gd name="T2" fmla="*/ 43 w 43"/>
                <a:gd name="T3" fmla="*/ 2 h 40"/>
                <a:gd name="T4" fmla="*/ 0 w 43"/>
                <a:gd name="T5" fmla="*/ 35 h 40"/>
                <a:gd name="T6" fmla="*/ 27 w 43"/>
                <a:gd name="T7" fmla="*/ 39 h 40"/>
                <a:gd name="T8" fmla="*/ 40 w 43"/>
                <a:gd name="T9" fmla="*/ 2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0">
                  <a:moveTo>
                    <a:pt x="40" y="29"/>
                  </a:moveTo>
                  <a:cubicBezTo>
                    <a:pt x="43" y="2"/>
                    <a:pt x="43" y="2"/>
                    <a:pt x="43" y="2"/>
                  </a:cubicBezTo>
                  <a:cubicBezTo>
                    <a:pt x="22" y="0"/>
                    <a:pt x="3" y="14"/>
                    <a:pt x="0" y="35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33" y="40"/>
                    <a:pt x="39" y="35"/>
                    <a:pt x="40" y="29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04" name="Freeform 600"/>
            <p:cNvSpPr/>
            <p:nvPr/>
          </p:nvSpPr>
          <p:spPr bwMode="auto">
            <a:xfrm>
              <a:off x="7505701" y="822325"/>
              <a:ext cx="188913" cy="871538"/>
            </a:xfrm>
            <a:custGeom>
              <a:avLst/>
              <a:gdLst>
                <a:gd name="T0" fmla="*/ 49 w 119"/>
                <a:gd name="T1" fmla="*/ 549 h 549"/>
                <a:gd name="T2" fmla="*/ 0 w 119"/>
                <a:gd name="T3" fmla="*/ 543 h 549"/>
                <a:gd name="T4" fmla="*/ 70 w 119"/>
                <a:gd name="T5" fmla="*/ 0 h 549"/>
                <a:gd name="T6" fmla="*/ 119 w 119"/>
                <a:gd name="T7" fmla="*/ 6 h 549"/>
                <a:gd name="T8" fmla="*/ 49 w 119"/>
                <a:gd name="T9" fmla="*/ 549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549">
                  <a:moveTo>
                    <a:pt x="49" y="549"/>
                  </a:moveTo>
                  <a:lnTo>
                    <a:pt x="0" y="543"/>
                  </a:lnTo>
                  <a:lnTo>
                    <a:pt x="70" y="0"/>
                  </a:lnTo>
                  <a:lnTo>
                    <a:pt x="119" y="6"/>
                  </a:lnTo>
                  <a:lnTo>
                    <a:pt x="49" y="549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05" name="Freeform 601"/>
            <p:cNvSpPr/>
            <p:nvPr/>
          </p:nvSpPr>
          <p:spPr bwMode="auto">
            <a:xfrm>
              <a:off x="8232776" y="915988"/>
              <a:ext cx="185738" cy="869950"/>
            </a:xfrm>
            <a:custGeom>
              <a:avLst/>
              <a:gdLst>
                <a:gd name="T0" fmla="*/ 49 w 117"/>
                <a:gd name="T1" fmla="*/ 548 h 548"/>
                <a:gd name="T2" fmla="*/ 0 w 117"/>
                <a:gd name="T3" fmla="*/ 540 h 548"/>
                <a:gd name="T4" fmla="*/ 68 w 117"/>
                <a:gd name="T5" fmla="*/ 0 h 548"/>
                <a:gd name="T6" fmla="*/ 117 w 117"/>
                <a:gd name="T7" fmla="*/ 5 h 548"/>
                <a:gd name="T8" fmla="*/ 49 w 117"/>
                <a:gd name="T9" fmla="*/ 548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548">
                  <a:moveTo>
                    <a:pt x="49" y="548"/>
                  </a:moveTo>
                  <a:lnTo>
                    <a:pt x="0" y="540"/>
                  </a:lnTo>
                  <a:lnTo>
                    <a:pt x="68" y="0"/>
                  </a:lnTo>
                  <a:lnTo>
                    <a:pt x="117" y="5"/>
                  </a:lnTo>
                  <a:lnTo>
                    <a:pt x="49" y="548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06" name="Freeform 602"/>
            <p:cNvSpPr/>
            <p:nvPr/>
          </p:nvSpPr>
          <p:spPr bwMode="auto">
            <a:xfrm>
              <a:off x="7540626" y="1035050"/>
              <a:ext cx="165100" cy="60325"/>
            </a:xfrm>
            <a:custGeom>
              <a:avLst/>
              <a:gdLst>
                <a:gd name="T0" fmla="*/ 47 w 55"/>
                <a:gd name="T1" fmla="*/ 19 h 20"/>
                <a:gd name="T2" fmla="*/ 7 w 55"/>
                <a:gd name="T3" fmla="*/ 14 h 20"/>
                <a:gd name="T4" fmla="*/ 1 w 55"/>
                <a:gd name="T5" fmla="*/ 6 h 20"/>
                <a:gd name="T6" fmla="*/ 8 w 55"/>
                <a:gd name="T7" fmla="*/ 0 h 20"/>
                <a:gd name="T8" fmla="*/ 49 w 55"/>
                <a:gd name="T9" fmla="*/ 5 h 20"/>
                <a:gd name="T10" fmla="*/ 55 w 55"/>
                <a:gd name="T11" fmla="*/ 13 h 20"/>
                <a:gd name="T12" fmla="*/ 47 w 55"/>
                <a:gd name="T13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20">
                  <a:moveTo>
                    <a:pt x="47" y="19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3" y="14"/>
                    <a:pt x="0" y="10"/>
                    <a:pt x="1" y="6"/>
                  </a:cubicBezTo>
                  <a:cubicBezTo>
                    <a:pt x="1" y="2"/>
                    <a:pt x="5" y="0"/>
                    <a:pt x="8" y="0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53" y="6"/>
                    <a:pt x="55" y="9"/>
                    <a:pt x="55" y="13"/>
                  </a:cubicBezTo>
                  <a:cubicBezTo>
                    <a:pt x="54" y="17"/>
                    <a:pt x="51" y="20"/>
                    <a:pt x="47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07" name="Freeform 603"/>
            <p:cNvSpPr/>
            <p:nvPr/>
          </p:nvSpPr>
          <p:spPr bwMode="auto">
            <a:xfrm>
              <a:off x="8269288" y="1125538"/>
              <a:ext cx="165100" cy="61913"/>
            </a:xfrm>
            <a:custGeom>
              <a:avLst/>
              <a:gdLst>
                <a:gd name="T0" fmla="*/ 46 w 55"/>
                <a:gd name="T1" fmla="*/ 20 h 21"/>
                <a:gd name="T2" fmla="*/ 6 w 55"/>
                <a:gd name="T3" fmla="*/ 15 h 21"/>
                <a:gd name="T4" fmla="*/ 0 w 55"/>
                <a:gd name="T5" fmla="*/ 7 h 21"/>
                <a:gd name="T6" fmla="*/ 8 w 55"/>
                <a:gd name="T7" fmla="*/ 1 h 21"/>
                <a:gd name="T8" fmla="*/ 48 w 55"/>
                <a:gd name="T9" fmla="*/ 6 h 21"/>
                <a:gd name="T10" fmla="*/ 54 w 55"/>
                <a:gd name="T11" fmla="*/ 14 h 21"/>
                <a:gd name="T12" fmla="*/ 46 w 55"/>
                <a:gd name="T13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21">
                  <a:moveTo>
                    <a:pt x="46" y="20"/>
                  </a:moveTo>
                  <a:cubicBezTo>
                    <a:pt x="6" y="15"/>
                    <a:pt x="6" y="15"/>
                    <a:pt x="6" y="15"/>
                  </a:cubicBezTo>
                  <a:cubicBezTo>
                    <a:pt x="2" y="14"/>
                    <a:pt x="0" y="11"/>
                    <a:pt x="0" y="7"/>
                  </a:cubicBezTo>
                  <a:cubicBezTo>
                    <a:pt x="1" y="3"/>
                    <a:pt x="4" y="0"/>
                    <a:pt x="8" y="1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2" y="7"/>
                    <a:pt x="55" y="10"/>
                    <a:pt x="54" y="14"/>
                  </a:cubicBezTo>
                  <a:cubicBezTo>
                    <a:pt x="54" y="18"/>
                    <a:pt x="50" y="21"/>
                    <a:pt x="46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08" name="Freeform 604"/>
            <p:cNvSpPr/>
            <p:nvPr/>
          </p:nvSpPr>
          <p:spPr bwMode="auto">
            <a:xfrm>
              <a:off x="7945438" y="1319213"/>
              <a:ext cx="269875" cy="200025"/>
            </a:xfrm>
            <a:custGeom>
              <a:avLst/>
              <a:gdLst>
                <a:gd name="T0" fmla="*/ 144 w 170"/>
                <a:gd name="T1" fmla="*/ 126 h 126"/>
                <a:gd name="T2" fmla="*/ 0 w 170"/>
                <a:gd name="T3" fmla="*/ 77 h 126"/>
                <a:gd name="T4" fmla="*/ 27 w 170"/>
                <a:gd name="T5" fmla="*/ 0 h 126"/>
                <a:gd name="T6" fmla="*/ 170 w 170"/>
                <a:gd name="T7" fmla="*/ 47 h 126"/>
                <a:gd name="T8" fmla="*/ 144 w 170"/>
                <a:gd name="T9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126">
                  <a:moveTo>
                    <a:pt x="144" y="126"/>
                  </a:moveTo>
                  <a:lnTo>
                    <a:pt x="0" y="77"/>
                  </a:lnTo>
                  <a:lnTo>
                    <a:pt x="27" y="0"/>
                  </a:lnTo>
                  <a:lnTo>
                    <a:pt x="170" y="47"/>
                  </a:lnTo>
                  <a:lnTo>
                    <a:pt x="144" y="126"/>
                  </a:lnTo>
                  <a:close/>
                </a:path>
              </a:pathLst>
            </a:cu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09" name="Freeform 605"/>
            <p:cNvSpPr/>
            <p:nvPr/>
          </p:nvSpPr>
          <p:spPr bwMode="auto">
            <a:xfrm>
              <a:off x="7796213" y="1089025"/>
              <a:ext cx="173038" cy="125413"/>
            </a:xfrm>
            <a:custGeom>
              <a:avLst/>
              <a:gdLst>
                <a:gd name="T0" fmla="*/ 109 w 109"/>
                <a:gd name="T1" fmla="*/ 70 h 79"/>
                <a:gd name="T2" fmla="*/ 5 w 109"/>
                <a:gd name="T3" fmla="*/ 79 h 79"/>
                <a:gd name="T4" fmla="*/ 0 w 109"/>
                <a:gd name="T5" fmla="*/ 9 h 79"/>
                <a:gd name="T6" fmla="*/ 102 w 109"/>
                <a:gd name="T7" fmla="*/ 0 h 79"/>
                <a:gd name="T8" fmla="*/ 109 w 109"/>
                <a:gd name="T9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79">
                  <a:moveTo>
                    <a:pt x="109" y="70"/>
                  </a:moveTo>
                  <a:lnTo>
                    <a:pt x="5" y="79"/>
                  </a:lnTo>
                  <a:lnTo>
                    <a:pt x="0" y="9"/>
                  </a:lnTo>
                  <a:lnTo>
                    <a:pt x="102" y="0"/>
                  </a:lnTo>
                  <a:lnTo>
                    <a:pt x="109" y="70"/>
                  </a:lnTo>
                  <a:close/>
                </a:path>
              </a:pathLst>
            </a:cu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10" name="Freeform 606"/>
            <p:cNvSpPr/>
            <p:nvPr/>
          </p:nvSpPr>
          <p:spPr bwMode="auto">
            <a:xfrm>
              <a:off x="7661276" y="1471613"/>
              <a:ext cx="176213" cy="125413"/>
            </a:xfrm>
            <a:custGeom>
              <a:avLst/>
              <a:gdLst>
                <a:gd name="T0" fmla="*/ 111 w 111"/>
                <a:gd name="T1" fmla="*/ 70 h 79"/>
                <a:gd name="T2" fmla="*/ 6 w 111"/>
                <a:gd name="T3" fmla="*/ 79 h 79"/>
                <a:gd name="T4" fmla="*/ 0 w 111"/>
                <a:gd name="T5" fmla="*/ 10 h 79"/>
                <a:gd name="T6" fmla="*/ 106 w 111"/>
                <a:gd name="T7" fmla="*/ 0 h 79"/>
                <a:gd name="T8" fmla="*/ 111 w 111"/>
                <a:gd name="T9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79">
                  <a:moveTo>
                    <a:pt x="111" y="70"/>
                  </a:moveTo>
                  <a:lnTo>
                    <a:pt x="6" y="79"/>
                  </a:lnTo>
                  <a:lnTo>
                    <a:pt x="0" y="10"/>
                  </a:lnTo>
                  <a:lnTo>
                    <a:pt x="106" y="0"/>
                  </a:lnTo>
                  <a:lnTo>
                    <a:pt x="111" y="70"/>
                  </a:lnTo>
                  <a:close/>
                </a:path>
              </a:pathLst>
            </a:cu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451" name="Group 1450"/>
          <p:cNvGrpSpPr/>
          <p:nvPr/>
        </p:nvGrpSpPr>
        <p:grpSpPr>
          <a:xfrm>
            <a:off x="2493622" y="2399245"/>
            <a:ext cx="1502351" cy="1123167"/>
            <a:chOff x="6191250" y="398463"/>
            <a:chExt cx="1824038" cy="1363662"/>
          </a:xfrm>
        </p:grpSpPr>
        <p:sp>
          <p:nvSpPr>
            <p:cNvPr id="1415" name="Freeform 610"/>
            <p:cNvSpPr>
              <a:spLocks noEditPoints="1"/>
            </p:cNvSpPr>
            <p:nvPr/>
          </p:nvSpPr>
          <p:spPr bwMode="auto">
            <a:xfrm>
              <a:off x="6351588" y="822325"/>
              <a:ext cx="1503363" cy="773112"/>
            </a:xfrm>
            <a:custGeom>
              <a:avLst/>
              <a:gdLst>
                <a:gd name="T0" fmla="*/ 311 w 385"/>
                <a:gd name="T1" fmla="*/ 40 h 198"/>
                <a:gd name="T2" fmla="*/ 331 w 385"/>
                <a:gd name="T3" fmla="*/ 112 h 198"/>
                <a:gd name="T4" fmla="*/ 275 w 385"/>
                <a:gd name="T5" fmla="*/ 185 h 198"/>
                <a:gd name="T6" fmla="*/ 364 w 385"/>
                <a:gd name="T7" fmla="*/ 198 h 198"/>
                <a:gd name="T8" fmla="*/ 385 w 385"/>
                <a:gd name="T9" fmla="*/ 51 h 198"/>
                <a:gd name="T10" fmla="*/ 328 w 385"/>
                <a:gd name="T11" fmla="*/ 43 h 198"/>
                <a:gd name="T12" fmla="*/ 311 w 385"/>
                <a:gd name="T13" fmla="*/ 40 h 198"/>
                <a:gd name="T14" fmla="*/ 21 w 385"/>
                <a:gd name="T15" fmla="*/ 0 h 198"/>
                <a:gd name="T16" fmla="*/ 0 w 385"/>
                <a:gd name="T17" fmla="*/ 147 h 198"/>
                <a:gd name="T18" fmla="*/ 26 w 385"/>
                <a:gd name="T19" fmla="*/ 150 h 198"/>
                <a:gd name="T20" fmla="*/ 38 w 385"/>
                <a:gd name="T21" fmla="*/ 62 h 198"/>
                <a:gd name="T22" fmla="*/ 108 w 385"/>
                <a:gd name="T23" fmla="*/ 72 h 198"/>
                <a:gd name="T24" fmla="*/ 96 w 385"/>
                <a:gd name="T25" fmla="*/ 160 h 198"/>
                <a:gd name="T26" fmla="*/ 178 w 385"/>
                <a:gd name="T27" fmla="*/ 172 h 198"/>
                <a:gd name="T28" fmla="*/ 145 w 385"/>
                <a:gd name="T29" fmla="*/ 86 h 198"/>
                <a:gd name="T30" fmla="*/ 184 w 385"/>
                <a:gd name="T31" fmla="*/ 23 h 198"/>
                <a:gd name="T32" fmla="*/ 21 w 385"/>
                <a:gd name="T33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5" h="198">
                  <a:moveTo>
                    <a:pt x="311" y="40"/>
                  </a:moveTo>
                  <a:cubicBezTo>
                    <a:pt x="326" y="60"/>
                    <a:pt x="334" y="86"/>
                    <a:pt x="331" y="112"/>
                  </a:cubicBezTo>
                  <a:cubicBezTo>
                    <a:pt x="326" y="146"/>
                    <a:pt x="304" y="173"/>
                    <a:pt x="275" y="185"/>
                  </a:cubicBezTo>
                  <a:cubicBezTo>
                    <a:pt x="364" y="198"/>
                    <a:pt x="364" y="198"/>
                    <a:pt x="364" y="198"/>
                  </a:cubicBezTo>
                  <a:cubicBezTo>
                    <a:pt x="385" y="51"/>
                    <a:pt x="385" y="51"/>
                    <a:pt x="385" y="51"/>
                  </a:cubicBezTo>
                  <a:cubicBezTo>
                    <a:pt x="328" y="43"/>
                    <a:pt x="328" y="43"/>
                    <a:pt x="328" y="43"/>
                  </a:cubicBezTo>
                  <a:cubicBezTo>
                    <a:pt x="311" y="40"/>
                    <a:pt x="311" y="40"/>
                    <a:pt x="311" y="40"/>
                  </a:cubicBezTo>
                  <a:moveTo>
                    <a:pt x="21" y="0"/>
                  </a:moveTo>
                  <a:cubicBezTo>
                    <a:pt x="0" y="147"/>
                    <a:pt x="0" y="147"/>
                    <a:pt x="0" y="147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108" y="72"/>
                    <a:pt x="108" y="72"/>
                    <a:pt x="108" y="72"/>
                  </a:cubicBezTo>
                  <a:cubicBezTo>
                    <a:pt x="96" y="160"/>
                    <a:pt x="96" y="160"/>
                    <a:pt x="96" y="160"/>
                  </a:cubicBezTo>
                  <a:cubicBezTo>
                    <a:pt x="178" y="172"/>
                    <a:pt x="178" y="172"/>
                    <a:pt x="178" y="172"/>
                  </a:cubicBezTo>
                  <a:cubicBezTo>
                    <a:pt x="154" y="152"/>
                    <a:pt x="140" y="120"/>
                    <a:pt x="145" y="86"/>
                  </a:cubicBezTo>
                  <a:cubicBezTo>
                    <a:pt x="149" y="60"/>
                    <a:pt x="164" y="37"/>
                    <a:pt x="184" y="23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16" name="Freeform 611"/>
            <p:cNvSpPr>
              <a:spLocks noEditPoints="1"/>
            </p:cNvSpPr>
            <p:nvPr/>
          </p:nvSpPr>
          <p:spPr bwMode="auto">
            <a:xfrm>
              <a:off x="6897688" y="846138"/>
              <a:ext cx="758825" cy="725487"/>
            </a:xfrm>
            <a:custGeom>
              <a:avLst/>
              <a:gdLst>
                <a:gd name="T0" fmla="*/ 98 w 194"/>
                <a:gd name="T1" fmla="*/ 176 h 186"/>
                <a:gd name="T2" fmla="*/ 86 w 194"/>
                <a:gd name="T3" fmla="*/ 175 h 186"/>
                <a:gd name="T4" fmla="*/ 16 w 194"/>
                <a:gd name="T5" fmla="*/ 82 h 186"/>
                <a:gd name="T6" fmla="*/ 98 w 194"/>
                <a:gd name="T7" fmla="*/ 11 h 186"/>
                <a:gd name="T8" fmla="*/ 109 w 194"/>
                <a:gd name="T9" fmla="*/ 12 h 186"/>
                <a:gd name="T10" fmla="*/ 179 w 194"/>
                <a:gd name="T11" fmla="*/ 105 h 186"/>
                <a:gd name="T12" fmla="*/ 98 w 194"/>
                <a:gd name="T13" fmla="*/ 176 h 186"/>
                <a:gd name="T14" fmla="*/ 98 w 194"/>
                <a:gd name="T15" fmla="*/ 0 h 186"/>
                <a:gd name="T16" fmla="*/ 45 w 194"/>
                <a:gd name="T17" fmla="*/ 17 h 186"/>
                <a:gd name="T18" fmla="*/ 44 w 194"/>
                <a:gd name="T19" fmla="*/ 17 h 186"/>
                <a:gd name="T20" fmla="*/ 44 w 194"/>
                <a:gd name="T21" fmla="*/ 17 h 186"/>
                <a:gd name="T22" fmla="*/ 5 w 194"/>
                <a:gd name="T23" fmla="*/ 80 h 186"/>
                <a:gd name="T24" fmla="*/ 38 w 194"/>
                <a:gd name="T25" fmla="*/ 166 h 186"/>
                <a:gd name="T26" fmla="*/ 40 w 194"/>
                <a:gd name="T27" fmla="*/ 166 h 186"/>
                <a:gd name="T28" fmla="*/ 85 w 194"/>
                <a:gd name="T29" fmla="*/ 186 h 186"/>
                <a:gd name="T30" fmla="*/ 98 w 194"/>
                <a:gd name="T31" fmla="*/ 186 h 186"/>
                <a:gd name="T32" fmla="*/ 134 w 194"/>
                <a:gd name="T33" fmla="*/ 179 h 186"/>
                <a:gd name="T34" fmla="*/ 135 w 194"/>
                <a:gd name="T35" fmla="*/ 179 h 186"/>
                <a:gd name="T36" fmla="*/ 135 w 194"/>
                <a:gd name="T37" fmla="*/ 179 h 186"/>
                <a:gd name="T38" fmla="*/ 191 w 194"/>
                <a:gd name="T39" fmla="*/ 106 h 186"/>
                <a:gd name="T40" fmla="*/ 171 w 194"/>
                <a:gd name="T41" fmla="*/ 34 h 186"/>
                <a:gd name="T42" fmla="*/ 170 w 194"/>
                <a:gd name="T43" fmla="*/ 34 h 186"/>
                <a:gd name="T44" fmla="*/ 111 w 194"/>
                <a:gd name="T45" fmla="*/ 1 h 186"/>
                <a:gd name="T46" fmla="*/ 98 w 194"/>
                <a:gd name="T47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4" h="186">
                  <a:moveTo>
                    <a:pt x="98" y="176"/>
                  </a:moveTo>
                  <a:cubicBezTo>
                    <a:pt x="94" y="176"/>
                    <a:pt x="90" y="176"/>
                    <a:pt x="86" y="175"/>
                  </a:cubicBezTo>
                  <a:cubicBezTo>
                    <a:pt x="41" y="169"/>
                    <a:pt x="10" y="127"/>
                    <a:pt x="16" y="82"/>
                  </a:cubicBezTo>
                  <a:cubicBezTo>
                    <a:pt x="22" y="41"/>
                    <a:pt x="57" y="11"/>
                    <a:pt x="98" y="11"/>
                  </a:cubicBezTo>
                  <a:cubicBezTo>
                    <a:pt x="102" y="11"/>
                    <a:pt x="105" y="11"/>
                    <a:pt x="109" y="12"/>
                  </a:cubicBezTo>
                  <a:cubicBezTo>
                    <a:pt x="154" y="18"/>
                    <a:pt x="186" y="60"/>
                    <a:pt x="179" y="105"/>
                  </a:cubicBezTo>
                  <a:cubicBezTo>
                    <a:pt x="174" y="146"/>
                    <a:pt x="138" y="176"/>
                    <a:pt x="98" y="176"/>
                  </a:cubicBezTo>
                  <a:moveTo>
                    <a:pt x="98" y="0"/>
                  </a:moveTo>
                  <a:cubicBezTo>
                    <a:pt x="79" y="0"/>
                    <a:pt x="60" y="6"/>
                    <a:pt x="45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24" y="31"/>
                    <a:pt x="9" y="54"/>
                    <a:pt x="5" y="80"/>
                  </a:cubicBezTo>
                  <a:cubicBezTo>
                    <a:pt x="0" y="114"/>
                    <a:pt x="14" y="146"/>
                    <a:pt x="38" y="166"/>
                  </a:cubicBezTo>
                  <a:cubicBezTo>
                    <a:pt x="40" y="166"/>
                    <a:pt x="40" y="166"/>
                    <a:pt x="40" y="166"/>
                  </a:cubicBezTo>
                  <a:cubicBezTo>
                    <a:pt x="52" y="176"/>
                    <a:pt x="68" y="183"/>
                    <a:pt x="85" y="186"/>
                  </a:cubicBezTo>
                  <a:cubicBezTo>
                    <a:pt x="89" y="186"/>
                    <a:pt x="94" y="186"/>
                    <a:pt x="98" y="186"/>
                  </a:cubicBezTo>
                  <a:cubicBezTo>
                    <a:pt x="111" y="186"/>
                    <a:pt x="123" y="184"/>
                    <a:pt x="134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64" y="167"/>
                    <a:pt x="186" y="140"/>
                    <a:pt x="191" y="106"/>
                  </a:cubicBezTo>
                  <a:cubicBezTo>
                    <a:pt x="194" y="80"/>
                    <a:pt x="186" y="54"/>
                    <a:pt x="171" y="34"/>
                  </a:cubicBezTo>
                  <a:cubicBezTo>
                    <a:pt x="170" y="34"/>
                    <a:pt x="170" y="34"/>
                    <a:pt x="170" y="34"/>
                  </a:cubicBezTo>
                  <a:cubicBezTo>
                    <a:pt x="155" y="17"/>
                    <a:pt x="135" y="5"/>
                    <a:pt x="111" y="1"/>
                  </a:cubicBezTo>
                  <a:cubicBezTo>
                    <a:pt x="106" y="1"/>
                    <a:pt x="102" y="0"/>
                    <a:pt x="98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17" name="Freeform 612"/>
            <p:cNvSpPr>
              <a:spLocks noEditPoints="1"/>
            </p:cNvSpPr>
            <p:nvPr/>
          </p:nvSpPr>
          <p:spPr bwMode="auto">
            <a:xfrm>
              <a:off x="6937375" y="889000"/>
              <a:ext cx="687388" cy="642937"/>
            </a:xfrm>
            <a:custGeom>
              <a:avLst/>
              <a:gdLst>
                <a:gd name="T0" fmla="*/ 88 w 176"/>
                <a:gd name="T1" fmla="*/ 152 h 165"/>
                <a:gd name="T2" fmla="*/ 78 w 176"/>
                <a:gd name="T3" fmla="*/ 151 h 165"/>
                <a:gd name="T4" fmla="*/ 19 w 176"/>
                <a:gd name="T5" fmla="*/ 73 h 165"/>
                <a:gd name="T6" fmla="*/ 88 w 176"/>
                <a:gd name="T7" fmla="*/ 13 h 165"/>
                <a:gd name="T8" fmla="*/ 97 w 176"/>
                <a:gd name="T9" fmla="*/ 14 h 165"/>
                <a:gd name="T10" fmla="*/ 156 w 176"/>
                <a:gd name="T11" fmla="*/ 92 h 165"/>
                <a:gd name="T12" fmla="*/ 88 w 176"/>
                <a:gd name="T13" fmla="*/ 152 h 165"/>
                <a:gd name="T14" fmla="*/ 88 w 176"/>
                <a:gd name="T15" fmla="*/ 0 h 165"/>
                <a:gd name="T16" fmla="*/ 6 w 176"/>
                <a:gd name="T17" fmla="*/ 71 h 165"/>
                <a:gd name="T18" fmla="*/ 76 w 176"/>
                <a:gd name="T19" fmla="*/ 164 h 165"/>
                <a:gd name="T20" fmla="*/ 88 w 176"/>
                <a:gd name="T21" fmla="*/ 165 h 165"/>
                <a:gd name="T22" fmla="*/ 169 w 176"/>
                <a:gd name="T23" fmla="*/ 94 h 165"/>
                <a:gd name="T24" fmla="*/ 99 w 176"/>
                <a:gd name="T25" fmla="*/ 1 h 165"/>
                <a:gd name="T26" fmla="*/ 88 w 176"/>
                <a:gd name="T27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6" h="165">
                  <a:moveTo>
                    <a:pt x="88" y="152"/>
                  </a:moveTo>
                  <a:cubicBezTo>
                    <a:pt x="85" y="152"/>
                    <a:pt x="81" y="151"/>
                    <a:pt x="78" y="151"/>
                  </a:cubicBezTo>
                  <a:cubicBezTo>
                    <a:pt x="40" y="146"/>
                    <a:pt x="14" y="111"/>
                    <a:pt x="19" y="73"/>
                  </a:cubicBezTo>
                  <a:cubicBezTo>
                    <a:pt x="24" y="38"/>
                    <a:pt x="54" y="13"/>
                    <a:pt x="88" y="13"/>
                  </a:cubicBezTo>
                  <a:cubicBezTo>
                    <a:pt x="91" y="13"/>
                    <a:pt x="94" y="13"/>
                    <a:pt x="97" y="14"/>
                  </a:cubicBezTo>
                  <a:cubicBezTo>
                    <a:pt x="135" y="19"/>
                    <a:pt x="162" y="54"/>
                    <a:pt x="156" y="92"/>
                  </a:cubicBezTo>
                  <a:cubicBezTo>
                    <a:pt x="152" y="127"/>
                    <a:pt x="122" y="152"/>
                    <a:pt x="88" y="152"/>
                  </a:cubicBezTo>
                  <a:moveTo>
                    <a:pt x="88" y="0"/>
                  </a:moveTo>
                  <a:cubicBezTo>
                    <a:pt x="47" y="0"/>
                    <a:pt x="12" y="30"/>
                    <a:pt x="6" y="71"/>
                  </a:cubicBezTo>
                  <a:cubicBezTo>
                    <a:pt x="0" y="116"/>
                    <a:pt x="31" y="158"/>
                    <a:pt x="76" y="164"/>
                  </a:cubicBezTo>
                  <a:cubicBezTo>
                    <a:pt x="80" y="165"/>
                    <a:pt x="84" y="165"/>
                    <a:pt x="88" y="165"/>
                  </a:cubicBezTo>
                  <a:cubicBezTo>
                    <a:pt x="128" y="165"/>
                    <a:pt x="164" y="135"/>
                    <a:pt x="169" y="94"/>
                  </a:cubicBezTo>
                  <a:cubicBezTo>
                    <a:pt x="176" y="49"/>
                    <a:pt x="144" y="7"/>
                    <a:pt x="99" y="1"/>
                  </a:cubicBezTo>
                  <a:cubicBezTo>
                    <a:pt x="95" y="0"/>
                    <a:pt x="92" y="0"/>
                    <a:pt x="88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18" name="Freeform 613"/>
            <p:cNvSpPr/>
            <p:nvPr/>
          </p:nvSpPr>
          <p:spPr bwMode="auto">
            <a:xfrm>
              <a:off x="7870825" y="1100138"/>
              <a:ext cx="144463" cy="187325"/>
            </a:xfrm>
            <a:custGeom>
              <a:avLst/>
              <a:gdLst>
                <a:gd name="T0" fmla="*/ 6 w 37"/>
                <a:gd name="T1" fmla="*/ 0 h 48"/>
                <a:gd name="T2" fmla="*/ 4 w 37"/>
                <a:gd name="T3" fmla="*/ 20 h 48"/>
                <a:gd name="T4" fmla="*/ 12 w 37"/>
                <a:gd name="T5" fmla="*/ 15 h 48"/>
                <a:gd name="T6" fmla="*/ 13 w 37"/>
                <a:gd name="T7" fmla="*/ 15 h 48"/>
                <a:gd name="T8" fmla="*/ 21 w 37"/>
                <a:gd name="T9" fmla="*/ 26 h 48"/>
                <a:gd name="T10" fmla="*/ 12 w 37"/>
                <a:gd name="T11" fmla="*/ 34 h 48"/>
                <a:gd name="T12" fmla="*/ 11 w 37"/>
                <a:gd name="T13" fmla="*/ 34 h 48"/>
                <a:gd name="T14" fmla="*/ 3 w 37"/>
                <a:gd name="T15" fmla="*/ 26 h 48"/>
                <a:gd name="T16" fmla="*/ 0 w 37"/>
                <a:gd name="T17" fmla="*/ 46 h 48"/>
                <a:gd name="T18" fmla="*/ 11 w 37"/>
                <a:gd name="T19" fmla="*/ 48 h 48"/>
                <a:gd name="T20" fmla="*/ 14 w 37"/>
                <a:gd name="T21" fmla="*/ 48 h 48"/>
                <a:gd name="T22" fmla="*/ 35 w 37"/>
                <a:gd name="T23" fmla="*/ 29 h 48"/>
                <a:gd name="T24" fmla="*/ 36 w 37"/>
                <a:gd name="T25" fmla="*/ 26 h 48"/>
                <a:gd name="T26" fmla="*/ 17 w 37"/>
                <a:gd name="T27" fmla="*/ 2 h 48"/>
                <a:gd name="T28" fmla="*/ 6 w 37"/>
                <a:gd name="T2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7" h="48">
                  <a:moveTo>
                    <a:pt x="6" y="0"/>
                  </a:moveTo>
                  <a:cubicBezTo>
                    <a:pt x="4" y="20"/>
                    <a:pt x="4" y="20"/>
                    <a:pt x="4" y="20"/>
                  </a:cubicBezTo>
                  <a:cubicBezTo>
                    <a:pt x="5" y="17"/>
                    <a:pt x="8" y="15"/>
                    <a:pt x="12" y="15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8" y="16"/>
                    <a:pt x="22" y="21"/>
                    <a:pt x="21" y="26"/>
                  </a:cubicBezTo>
                  <a:cubicBezTo>
                    <a:pt x="20" y="30"/>
                    <a:pt x="16" y="34"/>
                    <a:pt x="12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7" y="33"/>
                    <a:pt x="3" y="30"/>
                    <a:pt x="3" y="2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2" y="48"/>
                    <a:pt x="13" y="48"/>
                    <a:pt x="14" y="48"/>
                  </a:cubicBezTo>
                  <a:cubicBezTo>
                    <a:pt x="25" y="48"/>
                    <a:pt x="34" y="40"/>
                    <a:pt x="35" y="29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7" y="14"/>
                    <a:pt x="29" y="3"/>
                    <a:pt x="17" y="2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19" name="Freeform 614"/>
            <p:cNvSpPr/>
            <p:nvPr/>
          </p:nvSpPr>
          <p:spPr bwMode="auto">
            <a:xfrm>
              <a:off x="6223000" y="877888"/>
              <a:ext cx="147638" cy="187325"/>
            </a:xfrm>
            <a:custGeom>
              <a:avLst/>
              <a:gdLst>
                <a:gd name="T0" fmla="*/ 24 w 38"/>
                <a:gd name="T1" fmla="*/ 0 h 48"/>
                <a:gd name="T2" fmla="*/ 2 w 38"/>
                <a:gd name="T3" fmla="*/ 19 h 48"/>
                <a:gd name="T4" fmla="*/ 2 w 38"/>
                <a:gd name="T5" fmla="*/ 22 h 48"/>
                <a:gd name="T6" fmla="*/ 20 w 38"/>
                <a:gd name="T7" fmla="*/ 47 h 48"/>
                <a:gd name="T8" fmla="*/ 32 w 38"/>
                <a:gd name="T9" fmla="*/ 48 h 48"/>
                <a:gd name="T10" fmla="*/ 35 w 38"/>
                <a:gd name="T11" fmla="*/ 26 h 48"/>
                <a:gd name="T12" fmla="*/ 26 w 38"/>
                <a:gd name="T13" fmla="*/ 33 h 48"/>
                <a:gd name="T14" fmla="*/ 24 w 38"/>
                <a:gd name="T15" fmla="*/ 33 h 48"/>
                <a:gd name="T16" fmla="*/ 16 w 38"/>
                <a:gd name="T17" fmla="*/ 23 h 48"/>
                <a:gd name="T18" fmla="*/ 26 w 38"/>
                <a:gd name="T19" fmla="*/ 15 h 48"/>
                <a:gd name="T20" fmla="*/ 27 w 38"/>
                <a:gd name="T21" fmla="*/ 15 h 48"/>
                <a:gd name="T22" fmla="*/ 35 w 38"/>
                <a:gd name="T23" fmla="*/ 24 h 48"/>
                <a:gd name="T24" fmla="*/ 38 w 38"/>
                <a:gd name="T25" fmla="*/ 2 h 48"/>
                <a:gd name="T26" fmla="*/ 27 w 38"/>
                <a:gd name="T27" fmla="*/ 1 h 48"/>
                <a:gd name="T28" fmla="*/ 24 w 38"/>
                <a:gd name="T2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48">
                  <a:moveTo>
                    <a:pt x="24" y="0"/>
                  </a:moveTo>
                  <a:cubicBezTo>
                    <a:pt x="13" y="0"/>
                    <a:pt x="4" y="8"/>
                    <a:pt x="2" y="19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4"/>
                    <a:pt x="8" y="45"/>
                    <a:pt x="20" y="47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30"/>
                    <a:pt x="30" y="33"/>
                    <a:pt x="26" y="33"/>
                  </a:cubicBezTo>
                  <a:cubicBezTo>
                    <a:pt x="25" y="33"/>
                    <a:pt x="25" y="33"/>
                    <a:pt x="24" y="33"/>
                  </a:cubicBezTo>
                  <a:cubicBezTo>
                    <a:pt x="19" y="32"/>
                    <a:pt x="16" y="28"/>
                    <a:pt x="16" y="23"/>
                  </a:cubicBezTo>
                  <a:cubicBezTo>
                    <a:pt x="17" y="18"/>
                    <a:pt x="21" y="15"/>
                    <a:pt x="26" y="15"/>
                  </a:cubicBezTo>
                  <a:cubicBezTo>
                    <a:pt x="26" y="15"/>
                    <a:pt x="27" y="15"/>
                    <a:pt x="27" y="15"/>
                  </a:cubicBezTo>
                  <a:cubicBezTo>
                    <a:pt x="32" y="15"/>
                    <a:pt x="35" y="20"/>
                    <a:pt x="35" y="24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6" y="0"/>
                    <a:pt x="25" y="0"/>
                    <a:pt x="2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20" name="Freeform 615"/>
            <p:cNvSpPr/>
            <p:nvPr/>
          </p:nvSpPr>
          <p:spPr bwMode="auto">
            <a:xfrm>
              <a:off x="6338888" y="1395413"/>
              <a:ext cx="1433513" cy="273050"/>
            </a:xfrm>
            <a:custGeom>
              <a:avLst/>
              <a:gdLst>
                <a:gd name="T0" fmla="*/ 3 w 367"/>
                <a:gd name="T1" fmla="*/ 0 h 70"/>
                <a:gd name="T2" fmla="*/ 0 w 367"/>
                <a:gd name="T3" fmla="*/ 19 h 70"/>
                <a:gd name="T4" fmla="*/ 364 w 367"/>
                <a:gd name="T5" fmla="*/ 70 h 70"/>
                <a:gd name="T6" fmla="*/ 367 w 367"/>
                <a:gd name="T7" fmla="*/ 51 h 70"/>
                <a:gd name="T8" fmla="*/ 278 w 367"/>
                <a:gd name="T9" fmla="*/ 38 h 70"/>
                <a:gd name="T10" fmla="*/ 277 w 367"/>
                <a:gd name="T11" fmla="*/ 38 h 70"/>
                <a:gd name="T12" fmla="*/ 241 w 367"/>
                <a:gd name="T13" fmla="*/ 45 h 70"/>
                <a:gd name="T14" fmla="*/ 228 w 367"/>
                <a:gd name="T15" fmla="*/ 45 h 70"/>
                <a:gd name="T16" fmla="*/ 183 w 367"/>
                <a:gd name="T17" fmla="*/ 25 h 70"/>
                <a:gd name="T18" fmla="*/ 181 w 367"/>
                <a:gd name="T19" fmla="*/ 25 h 70"/>
                <a:gd name="T20" fmla="*/ 99 w 367"/>
                <a:gd name="T21" fmla="*/ 13 h 70"/>
                <a:gd name="T22" fmla="*/ 98 w 367"/>
                <a:gd name="T23" fmla="*/ 22 h 70"/>
                <a:gd name="T24" fmla="*/ 27 w 367"/>
                <a:gd name="T25" fmla="*/ 12 h 70"/>
                <a:gd name="T26" fmla="*/ 29 w 367"/>
                <a:gd name="T27" fmla="*/ 3 h 70"/>
                <a:gd name="T28" fmla="*/ 3 w 367"/>
                <a:gd name="T2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7" h="70">
                  <a:moveTo>
                    <a:pt x="3" y="0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364" y="70"/>
                    <a:pt x="364" y="70"/>
                    <a:pt x="364" y="70"/>
                  </a:cubicBezTo>
                  <a:cubicBezTo>
                    <a:pt x="367" y="51"/>
                    <a:pt x="367" y="51"/>
                    <a:pt x="367" y="51"/>
                  </a:cubicBezTo>
                  <a:cubicBezTo>
                    <a:pt x="278" y="38"/>
                    <a:pt x="278" y="38"/>
                    <a:pt x="278" y="38"/>
                  </a:cubicBezTo>
                  <a:cubicBezTo>
                    <a:pt x="277" y="38"/>
                    <a:pt x="277" y="38"/>
                    <a:pt x="277" y="38"/>
                  </a:cubicBezTo>
                  <a:cubicBezTo>
                    <a:pt x="266" y="43"/>
                    <a:pt x="254" y="45"/>
                    <a:pt x="241" y="45"/>
                  </a:cubicBezTo>
                  <a:cubicBezTo>
                    <a:pt x="237" y="45"/>
                    <a:pt x="232" y="45"/>
                    <a:pt x="228" y="45"/>
                  </a:cubicBezTo>
                  <a:cubicBezTo>
                    <a:pt x="211" y="42"/>
                    <a:pt x="195" y="35"/>
                    <a:pt x="183" y="25"/>
                  </a:cubicBezTo>
                  <a:cubicBezTo>
                    <a:pt x="181" y="25"/>
                    <a:pt x="181" y="25"/>
                    <a:pt x="181" y="25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21" name="Freeform 616"/>
            <p:cNvSpPr>
              <a:spLocks noEditPoints="1"/>
            </p:cNvSpPr>
            <p:nvPr/>
          </p:nvSpPr>
          <p:spPr bwMode="auto">
            <a:xfrm>
              <a:off x="6432550" y="709613"/>
              <a:ext cx="1433513" cy="312737"/>
            </a:xfrm>
            <a:custGeom>
              <a:avLst/>
              <a:gdLst>
                <a:gd name="T0" fmla="*/ 135 w 367"/>
                <a:gd name="T1" fmla="*/ 38 h 80"/>
                <a:gd name="T2" fmla="*/ 134 w 367"/>
                <a:gd name="T3" fmla="*/ 38 h 80"/>
                <a:gd name="T4" fmla="*/ 126 w 367"/>
                <a:gd name="T5" fmla="*/ 28 h 80"/>
                <a:gd name="T6" fmla="*/ 135 w 367"/>
                <a:gd name="T7" fmla="*/ 20 h 80"/>
                <a:gd name="T8" fmla="*/ 136 w 367"/>
                <a:gd name="T9" fmla="*/ 21 h 80"/>
                <a:gd name="T10" fmla="*/ 144 w 367"/>
                <a:gd name="T11" fmla="*/ 31 h 80"/>
                <a:gd name="T12" fmla="*/ 135 w 367"/>
                <a:gd name="T13" fmla="*/ 38 h 80"/>
                <a:gd name="T14" fmla="*/ 10 w 367"/>
                <a:gd name="T15" fmla="*/ 0 h 80"/>
                <a:gd name="T16" fmla="*/ 6 w 367"/>
                <a:gd name="T17" fmla="*/ 2 h 80"/>
                <a:gd name="T18" fmla="*/ 3 w 367"/>
                <a:gd name="T19" fmla="*/ 6 h 80"/>
                <a:gd name="T20" fmla="*/ 0 w 367"/>
                <a:gd name="T21" fmla="*/ 29 h 80"/>
                <a:gd name="T22" fmla="*/ 163 w 367"/>
                <a:gd name="T23" fmla="*/ 52 h 80"/>
                <a:gd name="T24" fmla="*/ 164 w 367"/>
                <a:gd name="T25" fmla="*/ 52 h 80"/>
                <a:gd name="T26" fmla="*/ 217 w 367"/>
                <a:gd name="T27" fmla="*/ 35 h 80"/>
                <a:gd name="T28" fmla="*/ 230 w 367"/>
                <a:gd name="T29" fmla="*/ 36 h 80"/>
                <a:gd name="T30" fmla="*/ 289 w 367"/>
                <a:gd name="T31" fmla="*/ 69 h 80"/>
                <a:gd name="T32" fmla="*/ 290 w 367"/>
                <a:gd name="T33" fmla="*/ 69 h 80"/>
                <a:gd name="T34" fmla="*/ 307 w 367"/>
                <a:gd name="T35" fmla="*/ 72 h 80"/>
                <a:gd name="T36" fmla="*/ 364 w 367"/>
                <a:gd name="T37" fmla="*/ 80 h 80"/>
                <a:gd name="T38" fmla="*/ 367 w 367"/>
                <a:gd name="T39" fmla="*/ 57 h 80"/>
                <a:gd name="T40" fmla="*/ 363 w 367"/>
                <a:gd name="T41" fmla="*/ 50 h 80"/>
                <a:gd name="T42" fmla="*/ 361 w 367"/>
                <a:gd name="T43" fmla="*/ 50 h 80"/>
                <a:gd name="T44" fmla="*/ 11 w 367"/>
                <a:gd name="T45" fmla="*/ 0 h 80"/>
                <a:gd name="T46" fmla="*/ 10 w 367"/>
                <a:gd name="T4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" h="80">
                  <a:moveTo>
                    <a:pt x="135" y="38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29" y="37"/>
                    <a:pt x="125" y="33"/>
                    <a:pt x="126" y="28"/>
                  </a:cubicBezTo>
                  <a:cubicBezTo>
                    <a:pt x="127" y="24"/>
                    <a:pt x="130" y="20"/>
                    <a:pt x="135" y="20"/>
                  </a:cubicBezTo>
                  <a:cubicBezTo>
                    <a:pt x="135" y="20"/>
                    <a:pt x="136" y="21"/>
                    <a:pt x="136" y="21"/>
                  </a:cubicBezTo>
                  <a:cubicBezTo>
                    <a:pt x="141" y="21"/>
                    <a:pt x="144" y="26"/>
                    <a:pt x="144" y="31"/>
                  </a:cubicBezTo>
                  <a:cubicBezTo>
                    <a:pt x="143" y="35"/>
                    <a:pt x="139" y="38"/>
                    <a:pt x="135" y="38"/>
                  </a:cubicBezTo>
                  <a:moveTo>
                    <a:pt x="10" y="0"/>
                  </a:moveTo>
                  <a:cubicBezTo>
                    <a:pt x="8" y="0"/>
                    <a:pt x="7" y="1"/>
                    <a:pt x="6" y="2"/>
                  </a:cubicBezTo>
                  <a:cubicBezTo>
                    <a:pt x="4" y="3"/>
                    <a:pt x="3" y="4"/>
                    <a:pt x="3" y="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63" y="52"/>
                    <a:pt x="163" y="52"/>
                    <a:pt x="163" y="52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79" y="41"/>
                    <a:pt x="198" y="35"/>
                    <a:pt x="217" y="35"/>
                  </a:cubicBezTo>
                  <a:cubicBezTo>
                    <a:pt x="221" y="35"/>
                    <a:pt x="225" y="36"/>
                    <a:pt x="230" y="36"/>
                  </a:cubicBezTo>
                  <a:cubicBezTo>
                    <a:pt x="254" y="40"/>
                    <a:pt x="274" y="52"/>
                    <a:pt x="289" y="69"/>
                  </a:cubicBezTo>
                  <a:cubicBezTo>
                    <a:pt x="290" y="69"/>
                    <a:pt x="290" y="69"/>
                    <a:pt x="290" y="69"/>
                  </a:cubicBezTo>
                  <a:cubicBezTo>
                    <a:pt x="307" y="72"/>
                    <a:pt x="307" y="72"/>
                    <a:pt x="307" y="72"/>
                  </a:cubicBezTo>
                  <a:cubicBezTo>
                    <a:pt x="364" y="80"/>
                    <a:pt x="364" y="80"/>
                    <a:pt x="364" y="80"/>
                  </a:cubicBezTo>
                  <a:cubicBezTo>
                    <a:pt x="367" y="57"/>
                    <a:pt x="367" y="57"/>
                    <a:pt x="367" y="57"/>
                  </a:cubicBezTo>
                  <a:cubicBezTo>
                    <a:pt x="367" y="54"/>
                    <a:pt x="366" y="51"/>
                    <a:pt x="363" y="50"/>
                  </a:cubicBezTo>
                  <a:cubicBezTo>
                    <a:pt x="362" y="50"/>
                    <a:pt x="362" y="50"/>
                    <a:pt x="361" y="5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22" name="Freeform 617"/>
            <p:cNvSpPr/>
            <p:nvPr/>
          </p:nvSpPr>
          <p:spPr bwMode="auto">
            <a:xfrm>
              <a:off x="6584950" y="608013"/>
              <a:ext cx="261938" cy="101600"/>
            </a:xfrm>
            <a:custGeom>
              <a:avLst/>
              <a:gdLst>
                <a:gd name="T0" fmla="*/ 5 w 165"/>
                <a:gd name="T1" fmla="*/ 0 h 64"/>
                <a:gd name="T2" fmla="*/ 0 w 165"/>
                <a:gd name="T3" fmla="*/ 42 h 64"/>
                <a:gd name="T4" fmla="*/ 158 w 165"/>
                <a:gd name="T5" fmla="*/ 64 h 64"/>
                <a:gd name="T6" fmla="*/ 165 w 165"/>
                <a:gd name="T7" fmla="*/ 25 h 64"/>
                <a:gd name="T8" fmla="*/ 5 w 165"/>
                <a:gd name="T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64">
                  <a:moveTo>
                    <a:pt x="5" y="0"/>
                  </a:moveTo>
                  <a:lnTo>
                    <a:pt x="0" y="42"/>
                  </a:lnTo>
                  <a:lnTo>
                    <a:pt x="158" y="64"/>
                  </a:lnTo>
                  <a:lnTo>
                    <a:pt x="165" y="2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23" name="Freeform 618"/>
            <p:cNvSpPr/>
            <p:nvPr/>
          </p:nvSpPr>
          <p:spPr bwMode="auto">
            <a:xfrm>
              <a:off x="6584950" y="608013"/>
              <a:ext cx="261938" cy="101600"/>
            </a:xfrm>
            <a:custGeom>
              <a:avLst/>
              <a:gdLst>
                <a:gd name="T0" fmla="*/ 5 w 165"/>
                <a:gd name="T1" fmla="*/ 0 h 64"/>
                <a:gd name="T2" fmla="*/ 0 w 165"/>
                <a:gd name="T3" fmla="*/ 42 h 64"/>
                <a:gd name="T4" fmla="*/ 158 w 165"/>
                <a:gd name="T5" fmla="*/ 64 h 64"/>
                <a:gd name="T6" fmla="*/ 165 w 165"/>
                <a:gd name="T7" fmla="*/ 25 h 64"/>
                <a:gd name="T8" fmla="*/ 5 w 165"/>
                <a:gd name="T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64">
                  <a:moveTo>
                    <a:pt x="5" y="0"/>
                  </a:moveTo>
                  <a:lnTo>
                    <a:pt x="0" y="42"/>
                  </a:lnTo>
                  <a:lnTo>
                    <a:pt x="158" y="64"/>
                  </a:lnTo>
                  <a:lnTo>
                    <a:pt x="165" y="25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24" name="Freeform 619"/>
            <p:cNvSpPr/>
            <p:nvPr/>
          </p:nvSpPr>
          <p:spPr bwMode="auto">
            <a:xfrm>
              <a:off x="7199313" y="725488"/>
              <a:ext cx="284163" cy="74612"/>
            </a:xfrm>
            <a:custGeom>
              <a:avLst/>
              <a:gdLst>
                <a:gd name="T0" fmla="*/ 10 w 179"/>
                <a:gd name="T1" fmla="*/ 0 h 47"/>
                <a:gd name="T2" fmla="*/ 0 w 179"/>
                <a:gd name="T3" fmla="*/ 22 h 47"/>
                <a:gd name="T4" fmla="*/ 179 w 179"/>
                <a:gd name="T5" fmla="*/ 47 h 47"/>
                <a:gd name="T6" fmla="*/ 174 w 179"/>
                <a:gd name="T7" fmla="*/ 22 h 47"/>
                <a:gd name="T8" fmla="*/ 128 w 179"/>
                <a:gd name="T9" fmla="*/ 15 h 47"/>
                <a:gd name="T10" fmla="*/ 128 w 179"/>
                <a:gd name="T11" fmla="*/ 24 h 47"/>
                <a:gd name="T12" fmla="*/ 56 w 179"/>
                <a:gd name="T13" fmla="*/ 15 h 47"/>
                <a:gd name="T14" fmla="*/ 56 w 179"/>
                <a:gd name="T15" fmla="*/ 5 h 47"/>
                <a:gd name="T16" fmla="*/ 10 w 179"/>
                <a:gd name="T1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47">
                  <a:moveTo>
                    <a:pt x="10" y="0"/>
                  </a:moveTo>
                  <a:lnTo>
                    <a:pt x="0" y="22"/>
                  </a:lnTo>
                  <a:lnTo>
                    <a:pt x="179" y="47"/>
                  </a:lnTo>
                  <a:lnTo>
                    <a:pt x="174" y="22"/>
                  </a:lnTo>
                  <a:lnTo>
                    <a:pt x="128" y="15"/>
                  </a:lnTo>
                  <a:lnTo>
                    <a:pt x="128" y="24"/>
                  </a:lnTo>
                  <a:lnTo>
                    <a:pt x="56" y="15"/>
                  </a:lnTo>
                  <a:lnTo>
                    <a:pt x="56" y="5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25" name="Freeform 620"/>
            <p:cNvSpPr/>
            <p:nvPr/>
          </p:nvSpPr>
          <p:spPr bwMode="auto">
            <a:xfrm>
              <a:off x="7199313" y="725488"/>
              <a:ext cx="284163" cy="74612"/>
            </a:xfrm>
            <a:custGeom>
              <a:avLst/>
              <a:gdLst>
                <a:gd name="T0" fmla="*/ 10 w 179"/>
                <a:gd name="T1" fmla="*/ 0 h 47"/>
                <a:gd name="T2" fmla="*/ 0 w 179"/>
                <a:gd name="T3" fmla="*/ 22 h 47"/>
                <a:gd name="T4" fmla="*/ 179 w 179"/>
                <a:gd name="T5" fmla="*/ 47 h 47"/>
                <a:gd name="T6" fmla="*/ 174 w 179"/>
                <a:gd name="T7" fmla="*/ 22 h 47"/>
                <a:gd name="T8" fmla="*/ 128 w 179"/>
                <a:gd name="T9" fmla="*/ 15 h 47"/>
                <a:gd name="T10" fmla="*/ 128 w 179"/>
                <a:gd name="T11" fmla="*/ 24 h 47"/>
                <a:gd name="T12" fmla="*/ 56 w 179"/>
                <a:gd name="T13" fmla="*/ 15 h 47"/>
                <a:gd name="T14" fmla="*/ 56 w 179"/>
                <a:gd name="T15" fmla="*/ 5 h 47"/>
                <a:gd name="T16" fmla="*/ 10 w 179"/>
                <a:gd name="T1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47">
                  <a:moveTo>
                    <a:pt x="10" y="0"/>
                  </a:moveTo>
                  <a:lnTo>
                    <a:pt x="0" y="22"/>
                  </a:lnTo>
                  <a:lnTo>
                    <a:pt x="179" y="47"/>
                  </a:lnTo>
                  <a:lnTo>
                    <a:pt x="174" y="22"/>
                  </a:lnTo>
                  <a:lnTo>
                    <a:pt x="128" y="15"/>
                  </a:lnTo>
                  <a:lnTo>
                    <a:pt x="128" y="24"/>
                  </a:lnTo>
                  <a:lnTo>
                    <a:pt x="56" y="15"/>
                  </a:lnTo>
                  <a:lnTo>
                    <a:pt x="56" y="5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26" name="Freeform 621"/>
            <p:cNvSpPr/>
            <p:nvPr/>
          </p:nvSpPr>
          <p:spPr bwMode="auto">
            <a:xfrm>
              <a:off x="7288213" y="698500"/>
              <a:ext cx="117475" cy="65087"/>
            </a:xfrm>
            <a:custGeom>
              <a:avLst/>
              <a:gdLst>
                <a:gd name="T0" fmla="*/ 5 w 74"/>
                <a:gd name="T1" fmla="*/ 0 h 41"/>
                <a:gd name="T2" fmla="*/ 0 w 74"/>
                <a:gd name="T3" fmla="*/ 22 h 41"/>
                <a:gd name="T4" fmla="*/ 0 w 74"/>
                <a:gd name="T5" fmla="*/ 32 h 41"/>
                <a:gd name="T6" fmla="*/ 72 w 74"/>
                <a:gd name="T7" fmla="*/ 41 h 41"/>
                <a:gd name="T8" fmla="*/ 72 w 74"/>
                <a:gd name="T9" fmla="*/ 32 h 41"/>
                <a:gd name="T10" fmla="*/ 74 w 74"/>
                <a:gd name="T11" fmla="*/ 10 h 41"/>
                <a:gd name="T12" fmla="*/ 5 w 74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41">
                  <a:moveTo>
                    <a:pt x="5" y="0"/>
                  </a:moveTo>
                  <a:lnTo>
                    <a:pt x="0" y="22"/>
                  </a:lnTo>
                  <a:lnTo>
                    <a:pt x="0" y="32"/>
                  </a:lnTo>
                  <a:lnTo>
                    <a:pt x="72" y="41"/>
                  </a:lnTo>
                  <a:lnTo>
                    <a:pt x="72" y="32"/>
                  </a:lnTo>
                  <a:lnTo>
                    <a:pt x="74" y="1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27" name="Freeform 622"/>
            <p:cNvSpPr/>
            <p:nvPr/>
          </p:nvSpPr>
          <p:spPr bwMode="auto">
            <a:xfrm>
              <a:off x="7288213" y="698500"/>
              <a:ext cx="117475" cy="65087"/>
            </a:xfrm>
            <a:custGeom>
              <a:avLst/>
              <a:gdLst>
                <a:gd name="T0" fmla="*/ 5 w 74"/>
                <a:gd name="T1" fmla="*/ 0 h 41"/>
                <a:gd name="T2" fmla="*/ 0 w 74"/>
                <a:gd name="T3" fmla="*/ 22 h 41"/>
                <a:gd name="T4" fmla="*/ 0 w 74"/>
                <a:gd name="T5" fmla="*/ 32 h 41"/>
                <a:gd name="T6" fmla="*/ 72 w 74"/>
                <a:gd name="T7" fmla="*/ 41 h 41"/>
                <a:gd name="T8" fmla="*/ 72 w 74"/>
                <a:gd name="T9" fmla="*/ 32 h 41"/>
                <a:gd name="T10" fmla="*/ 74 w 74"/>
                <a:gd name="T11" fmla="*/ 10 h 41"/>
                <a:gd name="T12" fmla="*/ 5 w 74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41">
                  <a:moveTo>
                    <a:pt x="5" y="0"/>
                  </a:moveTo>
                  <a:lnTo>
                    <a:pt x="0" y="22"/>
                  </a:lnTo>
                  <a:lnTo>
                    <a:pt x="0" y="32"/>
                  </a:lnTo>
                  <a:lnTo>
                    <a:pt x="72" y="41"/>
                  </a:lnTo>
                  <a:lnTo>
                    <a:pt x="72" y="32"/>
                  </a:lnTo>
                  <a:lnTo>
                    <a:pt x="74" y="10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28" name="Freeform 623"/>
            <p:cNvSpPr/>
            <p:nvPr/>
          </p:nvSpPr>
          <p:spPr bwMode="auto">
            <a:xfrm>
              <a:off x="6445250" y="1065213"/>
              <a:ext cx="327025" cy="417512"/>
            </a:xfrm>
            <a:custGeom>
              <a:avLst/>
              <a:gdLst>
                <a:gd name="T0" fmla="*/ 34 w 206"/>
                <a:gd name="T1" fmla="*/ 0 h 263"/>
                <a:gd name="T2" fmla="*/ 5 w 206"/>
                <a:gd name="T3" fmla="*/ 216 h 263"/>
                <a:gd name="T4" fmla="*/ 0 w 206"/>
                <a:gd name="T5" fmla="*/ 238 h 263"/>
                <a:gd name="T6" fmla="*/ 174 w 206"/>
                <a:gd name="T7" fmla="*/ 263 h 263"/>
                <a:gd name="T8" fmla="*/ 177 w 206"/>
                <a:gd name="T9" fmla="*/ 240 h 263"/>
                <a:gd name="T10" fmla="*/ 206 w 206"/>
                <a:gd name="T11" fmla="*/ 24 h 263"/>
                <a:gd name="T12" fmla="*/ 34 w 206"/>
                <a:gd name="T13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6" h="263">
                  <a:moveTo>
                    <a:pt x="34" y="0"/>
                  </a:moveTo>
                  <a:lnTo>
                    <a:pt x="5" y="216"/>
                  </a:lnTo>
                  <a:lnTo>
                    <a:pt x="0" y="238"/>
                  </a:lnTo>
                  <a:lnTo>
                    <a:pt x="174" y="263"/>
                  </a:lnTo>
                  <a:lnTo>
                    <a:pt x="177" y="240"/>
                  </a:lnTo>
                  <a:lnTo>
                    <a:pt x="206" y="2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29" name="Freeform 624"/>
            <p:cNvSpPr/>
            <p:nvPr/>
          </p:nvSpPr>
          <p:spPr bwMode="auto">
            <a:xfrm>
              <a:off x="6445250" y="1065213"/>
              <a:ext cx="327025" cy="417512"/>
            </a:xfrm>
            <a:custGeom>
              <a:avLst/>
              <a:gdLst>
                <a:gd name="T0" fmla="*/ 34 w 206"/>
                <a:gd name="T1" fmla="*/ 0 h 263"/>
                <a:gd name="T2" fmla="*/ 5 w 206"/>
                <a:gd name="T3" fmla="*/ 216 h 263"/>
                <a:gd name="T4" fmla="*/ 0 w 206"/>
                <a:gd name="T5" fmla="*/ 238 h 263"/>
                <a:gd name="T6" fmla="*/ 174 w 206"/>
                <a:gd name="T7" fmla="*/ 263 h 263"/>
                <a:gd name="T8" fmla="*/ 177 w 206"/>
                <a:gd name="T9" fmla="*/ 240 h 263"/>
                <a:gd name="T10" fmla="*/ 206 w 206"/>
                <a:gd name="T11" fmla="*/ 24 h 263"/>
                <a:gd name="T12" fmla="*/ 34 w 206"/>
                <a:gd name="T13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6" h="263">
                  <a:moveTo>
                    <a:pt x="34" y="0"/>
                  </a:moveTo>
                  <a:lnTo>
                    <a:pt x="5" y="216"/>
                  </a:lnTo>
                  <a:lnTo>
                    <a:pt x="0" y="238"/>
                  </a:lnTo>
                  <a:lnTo>
                    <a:pt x="174" y="263"/>
                  </a:lnTo>
                  <a:lnTo>
                    <a:pt x="177" y="240"/>
                  </a:lnTo>
                  <a:lnTo>
                    <a:pt x="206" y="24"/>
                  </a:lnTo>
                  <a:lnTo>
                    <a:pt x="3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30" name="Freeform 625"/>
            <p:cNvSpPr>
              <a:spLocks noEditPoints="1"/>
            </p:cNvSpPr>
            <p:nvPr/>
          </p:nvSpPr>
          <p:spPr bwMode="auto">
            <a:xfrm>
              <a:off x="6280150" y="658813"/>
              <a:ext cx="1641475" cy="1103312"/>
            </a:xfrm>
            <a:custGeom>
              <a:avLst/>
              <a:gdLst>
                <a:gd name="T0" fmla="*/ 39 w 420"/>
                <a:gd name="T1" fmla="*/ 42 h 283"/>
                <a:gd name="T2" fmla="*/ 42 w 420"/>
                <a:gd name="T3" fmla="*/ 19 h 283"/>
                <a:gd name="T4" fmla="*/ 45 w 420"/>
                <a:gd name="T5" fmla="*/ 15 h 283"/>
                <a:gd name="T6" fmla="*/ 49 w 420"/>
                <a:gd name="T7" fmla="*/ 13 h 283"/>
                <a:gd name="T8" fmla="*/ 50 w 420"/>
                <a:gd name="T9" fmla="*/ 13 h 283"/>
                <a:gd name="T10" fmla="*/ 400 w 420"/>
                <a:gd name="T11" fmla="*/ 63 h 283"/>
                <a:gd name="T12" fmla="*/ 402 w 420"/>
                <a:gd name="T13" fmla="*/ 63 h 283"/>
                <a:gd name="T14" fmla="*/ 406 w 420"/>
                <a:gd name="T15" fmla="*/ 70 h 283"/>
                <a:gd name="T16" fmla="*/ 403 w 420"/>
                <a:gd name="T17" fmla="*/ 93 h 283"/>
                <a:gd name="T18" fmla="*/ 403 w 420"/>
                <a:gd name="T19" fmla="*/ 93 h 283"/>
                <a:gd name="T20" fmla="*/ 382 w 420"/>
                <a:gd name="T21" fmla="*/ 240 h 283"/>
                <a:gd name="T22" fmla="*/ 382 w 420"/>
                <a:gd name="T23" fmla="*/ 240 h 283"/>
                <a:gd name="T24" fmla="*/ 379 w 420"/>
                <a:gd name="T25" fmla="*/ 259 h 283"/>
                <a:gd name="T26" fmla="*/ 379 w 420"/>
                <a:gd name="T27" fmla="*/ 264 h 283"/>
                <a:gd name="T28" fmla="*/ 376 w 420"/>
                <a:gd name="T29" fmla="*/ 268 h 283"/>
                <a:gd name="T30" fmla="*/ 372 w 420"/>
                <a:gd name="T31" fmla="*/ 270 h 283"/>
                <a:gd name="T32" fmla="*/ 371 w 420"/>
                <a:gd name="T33" fmla="*/ 270 h 283"/>
                <a:gd name="T34" fmla="*/ 21 w 420"/>
                <a:gd name="T35" fmla="*/ 220 h 283"/>
                <a:gd name="T36" fmla="*/ 15 w 420"/>
                <a:gd name="T37" fmla="*/ 213 h 283"/>
                <a:gd name="T38" fmla="*/ 15 w 420"/>
                <a:gd name="T39" fmla="*/ 208 h 283"/>
                <a:gd name="T40" fmla="*/ 18 w 420"/>
                <a:gd name="T41" fmla="*/ 189 h 283"/>
                <a:gd name="T42" fmla="*/ 39 w 420"/>
                <a:gd name="T43" fmla="*/ 42 h 283"/>
                <a:gd name="T44" fmla="*/ 49 w 420"/>
                <a:gd name="T45" fmla="*/ 0 h 283"/>
                <a:gd name="T46" fmla="*/ 37 w 420"/>
                <a:gd name="T47" fmla="*/ 4 h 283"/>
                <a:gd name="T48" fmla="*/ 29 w 420"/>
                <a:gd name="T49" fmla="*/ 17 h 283"/>
                <a:gd name="T50" fmla="*/ 23 w 420"/>
                <a:gd name="T51" fmla="*/ 58 h 283"/>
                <a:gd name="T52" fmla="*/ 20 w 420"/>
                <a:gd name="T53" fmla="*/ 80 h 283"/>
                <a:gd name="T54" fmla="*/ 20 w 420"/>
                <a:gd name="T55" fmla="*/ 82 h 283"/>
                <a:gd name="T56" fmla="*/ 17 w 420"/>
                <a:gd name="T57" fmla="*/ 104 h 283"/>
                <a:gd name="T58" fmla="*/ 2 w 420"/>
                <a:gd name="T59" fmla="*/ 211 h 283"/>
                <a:gd name="T60" fmla="*/ 13 w 420"/>
                <a:gd name="T61" fmla="*/ 232 h 283"/>
                <a:gd name="T62" fmla="*/ 19 w 420"/>
                <a:gd name="T63" fmla="*/ 234 h 283"/>
                <a:gd name="T64" fmla="*/ 369 w 420"/>
                <a:gd name="T65" fmla="*/ 283 h 283"/>
                <a:gd name="T66" fmla="*/ 372 w 420"/>
                <a:gd name="T67" fmla="*/ 283 h 283"/>
                <a:gd name="T68" fmla="*/ 384 w 420"/>
                <a:gd name="T69" fmla="*/ 279 h 283"/>
                <a:gd name="T70" fmla="*/ 392 w 420"/>
                <a:gd name="T71" fmla="*/ 266 h 283"/>
                <a:gd name="T72" fmla="*/ 407 w 420"/>
                <a:gd name="T73" fmla="*/ 159 h 283"/>
                <a:gd name="T74" fmla="*/ 410 w 420"/>
                <a:gd name="T75" fmla="*/ 139 h 283"/>
                <a:gd name="T76" fmla="*/ 411 w 420"/>
                <a:gd name="T77" fmla="*/ 133 h 283"/>
                <a:gd name="T78" fmla="*/ 413 w 420"/>
                <a:gd name="T79" fmla="*/ 113 h 283"/>
                <a:gd name="T80" fmla="*/ 419 w 420"/>
                <a:gd name="T81" fmla="*/ 72 h 283"/>
                <a:gd name="T82" fmla="*/ 408 w 420"/>
                <a:gd name="T83" fmla="*/ 51 h 283"/>
                <a:gd name="T84" fmla="*/ 402 w 420"/>
                <a:gd name="T85" fmla="*/ 49 h 283"/>
                <a:gd name="T86" fmla="*/ 308 w 420"/>
                <a:gd name="T87" fmla="*/ 36 h 283"/>
                <a:gd name="T88" fmla="*/ 235 w 420"/>
                <a:gd name="T89" fmla="*/ 26 h 283"/>
                <a:gd name="T90" fmla="*/ 142 w 420"/>
                <a:gd name="T91" fmla="*/ 13 h 283"/>
                <a:gd name="T92" fmla="*/ 78 w 420"/>
                <a:gd name="T93" fmla="*/ 4 h 283"/>
                <a:gd name="T94" fmla="*/ 52 w 420"/>
                <a:gd name="T95" fmla="*/ 0 h 283"/>
                <a:gd name="T96" fmla="*/ 49 w 420"/>
                <a:gd name="T97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283">
                  <a:moveTo>
                    <a:pt x="39" y="42"/>
                  </a:moveTo>
                  <a:cubicBezTo>
                    <a:pt x="42" y="19"/>
                    <a:pt x="42" y="19"/>
                    <a:pt x="42" y="19"/>
                  </a:cubicBezTo>
                  <a:cubicBezTo>
                    <a:pt x="42" y="17"/>
                    <a:pt x="43" y="16"/>
                    <a:pt x="45" y="15"/>
                  </a:cubicBezTo>
                  <a:cubicBezTo>
                    <a:pt x="46" y="14"/>
                    <a:pt x="47" y="13"/>
                    <a:pt x="49" y="13"/>
                  </a:cubicBezTo>
                  <a:cubicBezTo>
                    <a:pt x="49" y="13"/>
                    <a:pt x="49" y="13"/>
                    <a:pt x="50" y="13"/>
                  </a:cubicBezTo>
                  <a:cubicBezTo>
                    <a:pt x="400" y="63"/>
                    <a:pt x="400" y="63"/>
                    <a:pt x="400" y="63"/>
                  </a:cubicBezTo>
                  <a:cubicBezTo>
                    <a:pt x="401" y="63"/>
                    <a:pt x="401" y="63"/>
                    <a:pt x="402" y="63"/>
                  </a:cubicBezTo>
                  <a:cubicBezTo>
                    <a:pt x="405" y="64"/>
                    <a:pt x="406" y="67"/>
                    <a:pt x="406" y="70"/>
                  </a:cubicBezTo>
                  <a:cubicBezTo>
                    <a:pt x="403" y="93"/>
                    <a:pt x="403" y="93"/>
                    <a:pt x="403" y="93"/>
                  </a:cubicBezTo>
                  <a:cubicBezTo>
                    <a:pt x="403" y="93"/>
                    <a:pt x="403" y="93"/>
                    <a:pt x="403" y="93"/>
                  </a:cubicBezTo>
                  <a:cubicBezTo>
                    <a:pt x="382" y="240"/>
                    <a:pt x="382" y="240"/>
                    <a:pt x="382" y="240"/>
                  </a:cubicBezTo>
                  <a:cubicBezTo>
                    <a:pt x="382" y="240"/>
                    <a:pt x="382" y="240"/>
                    <a:pt x="382" y="240"/>
                  </a:cubicBezTo>
                  <a:cubicBezTo>
                    <a:pt x="379" y="259"/>
                    <a:pt x="379" y="259"/>
                    <a:pt x="379" y="259"/>
                  </a:cubicBezTo>
                  <a:cubicBezTo>
                    <a:pt x="379" y="264"/>
                    <a:pt x="379" y="264"/>
                    <a:pt x="379" y="264"/>
                  </a:cubicBezTo>
                  <a:cubicBezTo>
                    <a:pt x="378" y="266"/>
                    <a:pt x="377" y="267"/>
                    <a:pt x="376" y="268"/>
                  </a:cubicBezTo>
                  <a:cubicBezTo>
                    <a:pt x="375" y="269"/>
                    <a:pt x="373" y="270"/>
                    <a:pt x="372" y="270"/>
                  </a:cubicBezTo>
                  <a:cubicBezTo>
                    <a:pt x="372" y="270"/>
                    <a:pt x="371" y="270"/>
                    <a:pt x="371" y="270"/>
                  </a:cubicBezTo>
                  <a:cubicBezTo>
                    <a:pt x="21" y="220"/>
                    <a:pt x="21" y="220"/>
                    <a:pt x="21" y="220"/>
                  </a:cubicBezTo>
                  <a:cubicBezTo>
                    <a:pt x="17" y="220"/>
                    <a:pt x="14" y="216"/>
                    <a:pt x="15" y="213"/>
                  </a:cubicBezTo>
                  <a:cubicBezTo>
                    <a:pt x="15" y="208"/>
                    <a:pt x="15" y="208"/>
                    <a:pt x="15" y="208"/>
                  </a:cubicBezTo>
                  <a:cubicBezTo>
                    <a:pt x="18" y="189"/>
                    <a:pt x="18" y="189"/>
                    <a:pt x="18" y="189"/>
                  </a:cubicBezTo>
                  <a:cubicBezTo>
                    <a:pt x="39" y="42"/>
                    <a:pt x="39" y="42"/>
                    <a:pt x="39" y="42"/>
                  </a:cubicBezTo>
                  <a:moveTo>
                    <a:pt x="49" y="0"/>
                  </a:moveTo>
                  <a:cubicBezTo>
                    <a:pt x="44" y="0"/>
                    <a:pt x="40" y="1"/>
                    <a:pt x="37" y="4"/>
                  </a:cubicBezTo>
                  <a:cubicBezTo>
                    <a:pt x="32" y="7"/>
                    <a:pt x="30" y="12"/>
                    <a:pt x="29" y="17"/>
                  </a:cubicBezTo>
                  <a:cubicBezTo>
                    <a:pt x="23" y="58"/>
                    <a:pt x="23" y="58"/>
                    <a:pt x="23" y="58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7" y="104"/>
                    <a:pt x="17" y="104"/>
                    <a:pt x="17" y="104"/>
                  </a:cubicBezTo>
                  <a:cubicBezTo>
                    <a:pt x="2" y="211"/>
                    <a:pt x="2" y="211"/>
                    <a:pt x="2" y="211"/>
                  </a:cubicBezTo>
                  <a:cubicBezTo>
                    <a:pt x="0" y="220"/>
                    <a:pt x="5" y="228"/>
                    <a:pt x="13" y="232"/>
                  </a:cubicBezTo>
                  <a:cubicBezTo>
                    <a:pt x="15" y="233"/>
                    <a:pt x="17" y="233"/>
                    <a:pt x="19" y="234"/>
                  </a:cubicBezTo>
                  <a:cubicBezTo>
                    <a:pt x="369" y="283"/>
                    <a:pt x="369" y="283"/>
                    <a:pt x="369" y="283"/>
                  </a:cubicBezTo>
                  <a:cubicBezTo>
                    <a:pt x="370" y="283"/>
                    <a:pt x="371" y="283"/>
                    <a:pt x="372" y="283"/>
                  </a:cubicBezTo>
                  <a:cubicBezTo>
                    <a:pt x="376" y="283"/>
                    <a:pt x="381" y="282"/>
                    <a:pt x="384" y="279"/>
                  </a:cubicBezTo>
                  <a:cubicBezTo>
                    <a:pt x="388" y="276"/>
                    <a:pt x="391" y="271"/>
                    <a:pt x="392" y="266"/>
                  </a:cubicBezTo>
                  <a:cubicBezTo>
                    <a:pt x="407" y="159"/>
                    <a:pt x="407" y="159"/>
                    <a:pt x="407" y="159"/>
                  </a:cubicBezTo>
                  <a:cubicBezTo>
                    <a:pt x="410" y="139"/>
                    <a:pt x="410" y="139"/>
                    <a:pt x="410" y="139"/>
                  </a:cubicBezTo>
                  <a:cubicBezTo>
                    <a:pt x="411" y="133"/>
                    <a:pt x="411" y="133"/>
                    <a:pt x="411" y="133"/>
                  </a:cubicBezTo>
                  <a:cubicBezTo>
                    <a:pt x="413" y="113"/>
                    <a:pt x="413" y="113"/>
                    <a:pt x="413" y="113"/>
                  </a:cubicBezTo>
                  <a:cubicBezTo>
                    <a:pt x="419" y="72"/>
                    <a:pt x="419" y="72"/>
                    <a:pt x="419" y="72"/>
                  </a:cubicBezTo>
                  <a:cubicBezTo>
                    <a:pt x="420" y="63"/>
                    <a:pt x="416" y="55"/>
                    <a:pt x="408" y="51"/>
                  </a:cubicBezTo>
                  <a:cubicBezTo>
                    <a:pt x="406" y="50"/>
                    <a:pt x="404" y="50"/>
                    <a:pt x="402" y="49"/>
                  </a:cubicBezTo>
                  <a:cubicBezTo>
                    <a:pt x="308" y="36"/>
                    <a:pt x="308" y="36"/>
                    <a:pt x="308" y="36"/>
                  </a:cubicBezTo>
                  <a:cubicBezTo>
                    <a:pt x="235" y="26"/>
                    <a:pt x="235" y="26"/>
                    <a:pt x="235" y="26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1" y="0"/>
                    <a:pt x="50" y="0"/>
                    <a:pt x="49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31" name="Freeform 626"/>
            <p:cNvSpPr/>
            <p:nvPr/>
          </p:nvSpPr>
          <p:spPr bwMode="auto">
            <a:xfrm>
              <a:off x="6991350" y="939800"/>
              <a:ext cx="577850" cy="542925"/>
            </a:xfrm>
            <a:custGeom>
              <a:avLst/>
              <a:gdLst>
                <a:gd name="T0" fmla="*/ 74 w 148"/>
                <a:gd name="T1" fmla="*/ 0 h 139"/>
                <a:gd name="T2" fmla="*/ 5 w 148"/>
                <a:gd name="T3" fmla="*/ 60 h 139"/>
                <a:gd name="T4" fmla="*/ 64 w 148"/>
                <a:gd name="T5" fmla="*/ 138 h 139"/>
                <a:gd name="T6" fmla="*/ 74 w 148"/>
                <a:gd name="T7" fmla="*/ 139 h 139"/>
                <a:gd name="T8" fmla="*/ 142 w 148"/>
                <a:gd name="T9" fmla="*/ 79 h 139"/>
                <a:gd name="T10" fmla="*/ 83 w 148"/>
                <a:gd name="T11" fmla="*/ 1 h 139"/>
                <a:gd name="T12" fmla="*/ 74 w 148"/>
                <a:gd name="T13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" h="139">
                  <a:moveTo>
                    <a:pt x="74" y="0"/>
                  </a:moveTo>
                  <a:cubicBezTo>
                    <a:pt x="40" y="0"/>
                    <a:pt x="10" y="25"/>
                    <a:pt x="5" y="60"/>
                  </a:cubicBezTo>
                  <a:cubicBezTo>
                    <a:pt x="0" y="98"/>
                    <a:pt x="26" y="133"/>
                    <a:pt x="64" y="138"/>
                  </a:cubicBezTo>
                  <a:cubicBezTo>
                    <a:pt x="67" y="138"/>
                    <a:pt x="71" y="139"/>
                    <a:pt x="74" y="139"/>
                  </a:cubicBezTo>
                  <a:cubicBezTo>
                    <a:pt x="108" y="139"/>
                    <a:pt x="138" y="114"/>
                    <a:pt x="142" y="79"/>
                  </a:cubicBezTo>
                  <a:cubicBezTo>
                    <a:pt x="148" y="41"/>
                    <a:pt x="121" y="6"/>
                    <a:pt x="83" y="1"/>
                  </a:cubicBezTo>
                  <a:cubicBezTo>
                    <a:pt x="80" y="0"/>
                    <a:pt x="77" y="0"/>
                    <a:pt x="7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32" name="Freeform 627"/>
            <p:cNvSpPr/>
            <p:nvPr/>
          </p:nvSpPr>
          <p:spPr bwMode="auto">
            <a:xfrm>
              <a:off x="7218363" y="476250"/>
              <a:ext cx="300038" cy="201612"/>
            </a:xfrm>
            <a:custGeom>
              <a:avLst/>
              <a:gdLst>
                <a:gd name="T0" fmla="*/ 7 w 77"/>
                <a:gd name="T1" fmla="*/ 0 h 52"/>
                <a:gd name="T2" fmla="*/ 6 w 77"/>
                <a:gd name="T3" fmla="*/ 1 h 52"/>
                <a:gd name="T4" fmla="*/ 0 w 77"/>
                <a:gd name="T5" fmla="*/ 41 h 52"/>
                <a:gd name="T6" fmla="*/ 0 w 77"/>
                <a:gd name="T7" fmla="*/ 41 h 52"/>
                <a:gd name="T8" fmla="*/ 1 w 77"/>
                <a:gd name="T9" fmla="*/ 42 h 52"/>
                <a:gd name="T10" fmla="*/ 70 w 77"/>
                <a:gd name="T11" fmla="*/ 52 h 52"/>
                <a:gd name="T12" fmla="*/ 70 w 77"/>
                <a:gd name="T13" fmla="*/ 52 h 52"/>
                <a:gd name="T14" fmla="*/ 70 w 77"/>
                <a:gd name="T15" fmla="*/ 52 h 52"/>
                <a:gd name="T16" fmla="*/ 72 w 77"/>
                <a:gd name="T17" fmla="*/ 51 h 52"/>
                <a:gd name="T18" fmla="*/ 77 w 77"/>
                <a:gd name="T19" fmla="*/ 11 h 52"/>
                <a:gd name="T20" fmla="*/ 77 w 77"/>
                <a:gd name="T21" fmla="*/ 11 h 52"/>
                <a:gd name="T22" fmla="*/ 76 w 77"/>
                <a:gd name="T23" fmla="*/ 9 h 52"/>
                <a:gd name="T24" fmla="*/ 7 w 77"/>
                <a:gd name="T25" fmla="*/ 0 h 52"/>
                <a:gd name="T26" fmla="*/ 7 w 77"/>
                <a:gd name="T27" fmla="*/ 0 h 52"/>
                <a:gd name="T28" fmla="*/ 7 w 77"/>
                <a:gd name="T2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7" h="52">
                  <a:moveTo>
                    <a:pt x="7" y="0"/>
                  </a:moveTo>
                  <a:cubicBezTo>
                    <a:pt x="6" y="0"/>
                    <a:pt x="6" y="0"/>
                    <a:pt x="6" y="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2"/>
                    <a:pt x="1" y="42"/>
                    <a:pt x="1" y="42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1" y="52"/>
                    <a:pt x="72" y="51"/>
                    <a:pt x="72" y="51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7" y="10"/>
                    <a:pt x="77" y="9"/>
                    <a:pt x="76" y="9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33" name="Freeform 628"/>
            <p:cNvSpPr>
              <a:spLocks noEditPoints="1"/>
            </p:cNvSpPr>
            <p:nvPr/>
          </p:nvSpPr>
          <p:spPr bwMode="auto">
            <a:xfrm>
              <a:off x="7170738" y="428625"/>
              <a:ext cx="395288" cy="296862"/>
            </a:xfrm>
            <a:custGeom>
              <a:avLst/>
              <a:gdLst>
                <a:gd name="T0" fmla="*/ 21 w 101"/>
                <a:gd name="T1" fmla="*/ 0 h 76"/>
                <a:gd name="T2" fmla="*/ 21 w 101"/>
                <a:gd name="T3" fmla="*/ 0 h 76"/>
                <a:gd name="T4" fmla="*/ 21 w 101"/>
                <a:gd name="T5" fmla="*/ 0 h 76"/>
                <a:gd name="T6" fmla="*/ 21 w 101"/>
                <a:gd name="T7" fmla="*/ 0 h 76"/>
                <a:gd name="T8" fmla="*/ 21 w 101"/>
                <a:gd name="T9" fmla="*/ 0 h 76"/>
                <a:gd name="T10" fmla="*/ 21 w 101"/>
                <a:gd name="T11" fmla="*/ 0 h 76"/>
                <a:gd name="T12" fmla="*/ 21 w 101"/>
                <a:gd name="T13" fmla="*/ 0 h 76"/>
                <a:gd name="T14" fmla="*/ 82 w 101"/>
                <a:gd name="T15" fmla="*/ 64 h 76"/>
                <a:gd name="T16" fmla="*/ 13 w 101"/>
                <a:gd name="T17" fmla="*/ 54 h 76"/>
                <a:gd name="T18" fmla="*/ 12 w 101"/>
                <a:gd name="T19" fmla="*/ 53 h 76"/>
                <a:gd name="T20" fmla="*/ 12 w 101"/>
                <a:gd name="T21" fmla="*/ 53 h 76"/>
                <a:gd name="T22" fmla="*/ 18 w 101"/>
                <a:gd name="T23" fmla="*/ 13 h 76"/>
                <a:gd name="T24" fmla="*/ 19 w 101"/>
                <a:gd name="T25" fmla="*/ 12 h 76"/>
                <a:gd name="T26" fmla="*/ 19 w 101"/>
                <a:gd name="T27" fmla="*/ 12 h 76"/>
                <a:gd name="T28" fmla="*/ 19 w 101"/>
                <a:gd name="T29" fmla="*/ 12 h 76"/>
                <a:gd name="T30" fmla="*/ 88 w 101"/>
                <a:gd name="T31" fmla="*/ 21 h 76"/>
                <a:gd name="T32" fmla="*/ 89 w 101"/>
                <a:gd name="T33" fmla="*/ 23 h 76"/>
                <a:gd name="T34" fmla="*/ 89 w 101"/>
                <a:gd name="T35" fmla="*/ 23 h 76"/>
                <a:gd name="T36" fmla="*/ 84 w 101"/>
                <a:gd name="T37" fmla="*/ 63 h 76"/>
                <a:gd name="T38" fmla="*/ 82 w 101"/>
                <a:gd name="T39" fmla="*/ 64 h 76"/>
                <a:gd name="T40" fmla="*/ 82 w 101"/>
                <a:gd name="T41" fmla="*/ 64 h 76"/>
                <a:gd name="T42" fmla="*/ 82 w 101"/>
                <a:gd name="T43" fmla="*/ 64 h 76"/>
                <a:gd name="T44" fmla="*/ 19 w 101"/>
                <a:gd name="T45" fmla="*/ 0 h 76"/>
                <a:gd name="T46" fmla="*/ 6 w 101"/>
                <a:gd name="T47" fmla="*/ 11 h 76"/>
                <a:gd name="T48" fmla="*/ 0 w 101"/>
                <a:gd name="T49" fmla="*/ 51 h 76"/>
                <a:gd name="T50" fmla="*/ 0 w 101"/>
                <a:gd name="T51" fmla="*/ 53 h 76"/>
                <a:gd name="T52" fmla="*/ 12 w 101"/>
                <a:gd name="T53" fmla="*/ 66 h 76"/>
                <a:gd name="T54" fmla="*/ 32 w 101"/>
                <a:gd name="T55" fmla="*/ 69 h 76"/>
                <a:gd name="T56" fmla="*/ 60 w 101"/>
                <a:gd name="T57" fmla="*/ 73 h 76"/>
                <a:gd name="T58" fmla="*/ 80 w 101"/>
                <a:gd name="T59" fmla="*/ 76 h 76"/>
                <a:gd name="T60" fmla="*/ 80 w 101"/>
                <a:gd name="T61" fmla="*/ 76 h 76"/>
                <a:gd name="T62" fmla="*/ 81 w 101"/>
                <a:gd name="T63" fmla="*/ 70 h 76"/>
                <a:gd name="T64" fmla="*/ 82 w 101"/>
                <a:gd name="T65" fmla="*/ 64 h 76"/>
                <a:gd name="T66" fmla="*/ 81 w 101"/>
                <a:gd name="T67" fmla="*/ 70 h 76"/>
                <a:gd name="T68" fmla="*/ 80 w 101"/>
                <a:gd name="T69" fmla="*/ 76 h 76"/>
                <a:gd name="T70" fmla="*/ 82 w 101"/>
                <a:gd name="T71" fmla="*/ 76 h 76"/>
                <a:gd name="T72" fmla="*/ 96 w 101"/>
                <a:gd name="T73" fmla="*/ 64 h 76"/>
                <a:gd name="T74" fmla="*/ 101 w 101"/>
                <a:gd name="T75" fmla="*/ 25 h 76"/>
                <a:gd name="T76" fmla="*/ 101 w 101"/>
                <a:gd name="T77" fmla="*/ 23 h 76"/>
                <a:gd name="T78" fmla="*/ 90 w 101"/>
                <a:gd name="T79" fmla="*/ 10 h 76"/>
                <a:gd name="T80" fmla="*/ 21 w 101"/>
                <a:gd name="T81" fmla="*/ 0 h 76"/>
                <a:gd name="T82" fmla="*/ 19 w 101"/>
                <a:gd name="T8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76"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82" y="64"/>
                  </a:moveTo>
                  <a:cubicBezTo>
                    <a:pt x="13" y="54"/>
                    <a:pt x="13" y="54"/>
                    <a:pt x="13" y="54"/>
                  </a:cubicBezTo>
                  <a:cubicBezTo>
                    <a:pt x="13" y="54"/>
                    <a:pt x="12" y="54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2"/>
                    <a:pt x="18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88" y="21"/>
                    <a:pt x="88" y="21"/>
                    <a:pt x="88" y="21"/>
                  </a:cubicBezTo>
                  <a:cubicBezTo>
                    <a:pt x="89" y="21"/>
                    <a:pt x="89" y="22"/>
                    <a:pt x="89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84" y="63"/>
                    <a:pt x="83" y="64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moveTo>
                    <a:pt x="19" y="0"/>
                  </a:moveTo>
                  <a:cubicBezTo>
                    <a:pt x="12" y="0"/>
                    <a:pt x="7" y="5"/>
                    <a:pt x="6" y="1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2"/>
                    <a:pt x="0" y="52"/>
                    <a:pt x="0" y="53"/>
                  </a:cubicBezTo>
                  <a:cubicBezTo>
                    <a:pt x="0" y="59"/>
                    <a:pt x="5" y="65"/>
                    <a:pt x="12" y="66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60" y="73"/>
                    <a:pt x="60" y="73"/>
                    <a:pt x="60" y="73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1" y="70"/>
                    <a:pt x="81" y="70"/>
                    <a:pt x="81" y="70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70"/>
                    <a:pt x="81" y="70"/>
                    <a:pt x="81" y="70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1" y="76"/>
                    <a:pt x="82" y="76"/>
                    <a:pt x="82" y="76"/>
                  </a:cubicBezTo>
                  <a:cubicBezTo>
                    <a:pt x="89" y="76"/>
                    <a:pt x="95" y="71"/>
                    <a:pt x="96" y="64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3"/>
                    <a:pt x="101" y="23"/>
                  </a:cubicBezTo>
                  <a:cubicBezTo>
                    <a:pt x="101" y="16"/>
                    <a:pt x="96" y="11"/>
                    <a:pt x="90" y="1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0"/>
                    <a:pt x="19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34" name="Freeform 629"/>
            <p:cNvSpPr/>
            <p:nvPr/>
          </p:nvSpPr>
          <p:spPr bwMode="auto">
            <a:xfrm>
              <a:off x="6292850" y="787400"/>
              <a:ext cx="1554163" cy="781050"/>
            </a:xfrm>
            <a:custGeom>
              <a:avLst/>
              <a:gdLst>
                <a:gd name="T0" fmla="*/ 927 w 979"/>
                <a:gd name="T1" fmla="*/ 492 h 492"/>
                <a:gd name="T2" fmla="*/ 0 w 979"/>
                <a:gd name="T3" fmla="*/ 361 h 492"/>
                <a:gd name="T4" fmla="*/ 52 w 979"/>
                <a:gd name="T5" fmla="*/ 0 h 492"/>
                <a:gd name="T6" fmla="*/ 979 w 979"/>
                <a:gd name="T7" fmla="*/ 130 h 492"/>
                <a:gd name="T8" fmla="*/ 927 w 979"/>
                <a:gd name="T9" fmla="*/ 492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9" h="492">
                  <a:moveTo>
                    <a:pt x="927" y="492"/>
                  </a:moveTo>
                  <a:lnTo>
                    <a:pt x="0" y="361"/>
                  </a:lnTo>
                  <a:lnTo>
                    <a:pt x="52" y="0"/>
                  </a:lnTo>
                  <a:lnTo>
                    <a:pt x="979" y="130"/>
                  </a:lnTo>
                  <a:lnTo>
                    <a:pt x="927" y="492"/>
                  </a:lnTo>
                  <a:close/>
                </a:path>
              </a:pathLst>
            </a:custGeom>
            <a:solidFill>
              <a:srgbClr val="876B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35" name="Freeform 630"/>
            <p:cNvSpPr>
              <a:spLocks noEditPoints="1"/>
            </p:cNvSpPr>
            <p:nvPr/>
          </p:nvSpPr>
          <p:spPr bwMode="auto">
            <a:xfrm>
              <a:off x="6859588" y="787400"/>
              <a:ext cx="781050" cy="781050"/>
            </a:xfrm>
            <a:custGeom>
              <a:avLst/>
              <a:gdLst>
                <a:gd name="T0" fmla="*/ 87 w 200"/>
                <a:gd name="T1" fmla="*/ 193 h 200"/>
                <a:gd name="T2" fmla="*/ 7 w 200"/>
                <a:gd name="T3" fmla="*/ 87 h 200"/>
                <a:gd name="T4" fmla="*/ 113 w 200"/>
                <a:gd name="T5" fmla="*/ 8 h 200"/>
                <a:gd name="T6" fmla="*/ 193 w 200"/>
                <a:gd name="T7" fmla="*/ 113 h 200"/>
                <a:gd name="T8" fmla="*/ 87 w 200"/>
                <a:gd name="T9" fmla="*/ 193 h 200"/>
                <a:gd name="T10" fmla="*/ 111 w 200"/>
                <a:gd name="T11" fmla="*/ 25 h 200"/>
                <a:gd name="T12" fmla="*/ 24 w 200"/>
                <a:gd name="T13" fmla="*/ 90 h 200"/>
                <a:gd name="T14" fmla="*/ 89 w 200"/>
                <a:gd name="T15" fmla="*/ 176 h 200"/>
                <a:gd name="T16" fmla="*/ 176 w 200"/>
                <a:gd name="T17" fmla="*/ 111 h 200"/>
                <a:gd name="T18" fmla="*/ 111 w 200"/>
                <a:gd name="T19" fmla="*/ 2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0" h="200">
                  <a:moveTo>
                    <a:pt x="87" y="193"/>
                  </a:moveTo>
                  <a:cubicBezTo>
                    <a:pt x="36" y="186"/>
                    <a:pt x="0" y="139"/>
                    <a:pt x="7" y="87"/>
                  </a:cubicBezTo>
                  <a:cubicBezTo>
                    <a:pt x="14" y="36"/>
                    <a:pt x="62" y="0"/>
                    <a:pt x="113" y="8"/>
                  </a:cubicBezTo>
                  <a:cubicBezTo>
                    <a:pt x="164" y="15"/>
                    <a:pt x="200" y="62"/>
                    <a:pt x="193" y="113"/>
                  </a:cubicBezTo>
                  <a:cubicBezTo>
                    <a:pt x="185" y="165"/>
                    <a:pt x="138" y="200"/>
                    <a:pt x="87" y="193"/>
                  </a:cubicBezTo>
                  <a:close/>
                  <a:moveTo>
                    <a:pt x="111" y="25"/>
                  </a:moveTo>
                  <a:cubicBezTo>
                    <a:pt x="69" y="19"/>
                    <a:pt x="30" y="48"/>
                    <a:pt x="24" y="90"/>
                  </a:cubicBezTo>
                  <a:cubicBezTo>
                    <a:pt x="18" y="132"/>
                    <a:pt x="47" y="170"/>
                    <a:pt x="89" y="176"/>
                  </a:cubicBezTo>
                  <a:cubicBezTo>
                    <a:pt x="131" y="182"/>
                    <a:pt x="170" y="153"/>
                    <a:pt x="176" y="111"/>
                  </a:cubicBezTo>
                  <a:cubicBezTo>
                    <a:pt x="182" y="69"/>
                    <a:pt x="152" y="30"/>
                    <a:pt x="111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36" name="Freeform 631"/>
            <p:cNvSpPr>
              <a:spLocks noEditPoints="1"/>
            </p:cNvSpPr>
            <p:nvPr/>
          </p:nvSpPr>
          <p:spPr bwMode="auto">
            <a:xfrm>
              <a:off x="6905625" y="838200"/>
              <a:ext cx="687388" cy="682625"/>
            </a:xfrm>
            <a:custGeom>
              <a:avLst/>
              <a:gdLst>
                <a:gd name="T0" fmla="*/ 76 w 176"/>
                <a:gd name="T1" fmla="*/ 169 h 175"/>
                <a:gd name="T2" fmla="*/ 6 w 176"/>
                <a:gd name="T3" fmla="*/ 76 h 175"/>
                <a:gd name="T4" fmla="*/ 99 w 176"/>
                <a:gd name="T5" fmla="*/ 6 h 175"/>
                <a:gd name="T6" fmla="*/ 169 w 176"/>
                <a:gd name="T7" fmla="*/ 99 h 175"/>
                <a:gd name="T8" fmla="*/ 76 w 176"/>
                <a:gd name="T9" fmla="*/ 169 h 175"/>
                <a:gd name="T10" fmla="*/ 97 w 176"/>
                <a:gd name="T11" fmla="*/ 21 h 175"/>
                <a:gd name="T12" fmla="*/ 21 w 176"/>
                <a:gd name="T13" fmla="*/ 78 h 175"/>
                <a:gd name="T14" fmla="*/ 78 w 176"/>
                <a:gd name="T15" fmla="*/ 154 h 175"/>
                <a:gd name="T16" fmla="*/ 155 w 176"/>
                <a:gd name="T17" fmla="*/ 97 h 175"/>
                <a:gd name="T18" fmla="*/ 97 w 176"/>
                <a:gd name="T19" fmla="*/ 2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175">
                  <a:moveTo>
                    <a:pt x="76" y="169"/>
                  </a:moveTo>
                  <a:cubicBezTo>
                    <a:pt x="31" y="163"/>
                    <a:pt x="0" y="121"/>
                    <a:pt x="6" y="76"/>
                  </a:cubicBezTo>
                  <a:cubicBezTo>
                    <a:pt x="13" y="31"/>
                    <a:pt x="54" y="0"/>
                    <a:pt x="99" y="6"/>
                  </a:cubicBezTo>
                  <a:cubicBezTo>
                    <a:pt x="144" y="12"/>
                    <a:pt x="176" y="54"/>
                    <a:pt x="169" y="99"/>
                  </a:cubicBezTo>
                  <a:cubicBezTo>
                    <a:pt x="163" y="144"/>
                    <a:pt x="121" y="175"/>
                    <a:pt x="76" y="169"/>
                  </a:cubicBezTo>
                  <a:close/>
                  <a:moveTo>
                    <a:pt x="97" y="21"/>
                  </a:moveTo>
                  <a:cubicBezTo>
                    <a:pt x="60" y="16"/>
                    <a:pt x="26" y="41"/>
                    <a:pt x="21" y="78"/>
                  </a:cubicBezTo>
                  <a:cubicBezTo>
                    <a:pt x="16" y="115"/>
                    <a:pt x="42" y="149"/>
                    <a:pt x="78" y="154"/>
                  </a:cubicBezTo>
                  <a:cubicBezTo>
                    <a:pt x="115" y="159"/>
                    <a:pt x="149" y="134"/>
                    <a:pt x="155" y="97"/>
                  </a:cubicBezTo>
                  <a:cubicBezTo>
                    <a:pt x="160" y="60"/>
                    <a:pt x="134" y="26"/>
                    <a:pt x="97" y="2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37" name="Freeform 632"/>
            <p:cNvSpPr>
              <a:spLocks noEditPoints="1"/>
            </p:cNvSpPr>
            <p:nvPr/>
          </p:nvSpPr>
          <p:spPr bwMode="auto">
            <a:xfrm>
              <a:off x="7815263" y="1076325"/>
              <a:ext cx="157163" cy="171450"/>
            </a:xfrm>
            <a:custGeom>
              <a:avLst/>
              <a:gdLst>
                <a:gd name="T0" fmla="*/ 23 w 40"/>
                <a:gd name="T1" fmla="*/ 3 h 44"/>
                <a:gd name="T2" fmla="*/ 6 w 40"/>
                <a:gd name="T3" fmla="*/ 0 h 44"/>
                <a:gd name="T4" fmla="*/ 0 w 40"/>
                <a:gd name="T5" fmla="*/ 40 h 44"/>
                <a:gd name="T6" fmla="*/ 17 w 40"/>
                <a:gd name="T7" fmla="*/ 43 h 44"/>
                <a:gd name="T8" fmla="*/ 39 w 40"/>
                <a:gd name="T9" fmla="*/ 27 h 44"/>
                <a:gd name="T10" fmla="*/ 39 w 40"/>
                <a:gd name="T11" fmla="*/ 24 h 44"/>
                <a:gd name="T12" fmla="*/ 23 w 40"/>
                <a:gd name="T13" fmla="*/ 3 h 44"/>
                <a:gd name="T14" fmla="*/ 16 w 40"/>
                <a:gd name="T15" fmla="*/ 34 h 44"/>
                <a:gd name="T16" fmla="*/ 6 w 40"/>
                <a:gd name="T17" fmla="*/ 21 h 44"/>
                <a:gd name="T18" fmla="*/ 20 w 40"/>
                <a:gd name="T19" fmla="*/ 10 h 44"/>
                <a:gd name="T20" fmla="*/ 30 w 40"/>
                <a:gd name="T21" fmla="*/ 24 h 44"/>
                <a:gd name="T22" fmla="*/ 16 w 40"/>
                <a:gd name="T23" fmla="*/ 3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44">
                  <a:moveTo>
                    <a:pt x="23" y="3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28" y="44"/>
                    <a:pt x="37" y="37"/>
                    <a:pt x="39" y="27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0" y="13"/>
                    <a:pt x="33" y="4"/>
                    <a:pt x="23" y="3"/>
                  </a:cubicBezTo>
                  <a:close/>
                  <a:moveTo>
                    <a:pt x="16" y="34"/>
                  </a:moveTo>
                  <a:cubicBezTo>
                    <a:pt x="9" y="33"/>
                    <a:pt x="5" y="27"/>
                    <a:pt x="6" y="21"/>
                  </a:cubicBezTo>
                  <a:cubicBezTo>
                    <a:pt x="7" y="14"/>
                    <a:pt x="13" y="9"/>
                    <a:pt x="20" y="10"/>
                  </a:cubicBezTo>
                  <a:cubicBezTo>
                    <a:pt x="26" y="11"/>
                    <a:pt x="31" y="17"/>
                    <a:pt x="30" y="24"/>
                  </a:cubicBezTo>
                  <a:cubicBezTo>
                    <a:pt x="29" y="31"/>
                    <a:pt x="23" y="35"/>
                    <a:pt x="16" y="34"/>
                  </a:cubicBezTo>
                  <a:close/>
                </a:path>
              </a:pathLst>
            </a:custGeom>
            <a:solidFill>
              <a:srgbClr val="C077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38" name="Freeform 633"/>
            <p:cNvSpPr>
              <a:spLocks noEditPoints="1"/>
            </p:cNvSpPr>
            <p:nvPr/>
          </p:nvSpPr>
          <p:spPr bwMode="auto">
            <a:xfrm>
              <a:off x="7804150" y="1065213"/>
              <a:ext cx="179388" cy="193675"/>
            </a:xfrm>
            <a:custGeom>
              <a:avLst/>
              <a:gdLst>
                <a:gd name="T0" fmla="*/ 20 w 46"/>
                <a:gd name="T1" fmla="*/ 49 h 50"/>
                <a:gd name="T2" fmla="*/ 0 w 46"/>
                <a:gd name="T3" fmla="*/ 46 h 50"/>
                <a:gd name="T4" fmla="*/ 6 w 46"/>
                <a:gd name="T5" fmla="*/ 0 h 50"/>
                <a:gd name="T6" fmla="*/ 26 w 46"/>
                <a:gd name="T7" fmla="*/ 3 h 50"/>
                <a:gd name="T8" fmla="*/ 45 w 46"/>
                <a:gd name="T9" fmla="*/ 27 h 50"/>
                <a:gd name="T10" fmla="*/ 44 w 46"/>
                <a:gd name="T11" fmla="*/ 30 h 50"/>
                <a:gd name="T12" fmla="*/ 20 w 46"/>
                <a:gd name="T13" fmla="*/ 49 h 50"/>
                <a:gd name="T14" fmla="*/ 22 w 46"/>
                <a:gd name="T15" fmla="*/ 16 h 50"/>
                <a:gd name="T16" fmla="*/ 12 w 46"/>
                <a:gd name="T17" fmla="*/ 24 h 50"/>
                <a:gd name="T18" fmla="*/ 20 w 46"/>
                <a:gd name="T19" fmla="*/ 35 h 50"/>
                <a:gd name="T20" fmla="*/ 30 w 46"/>
                <a:gd name="T21" fmla="*/ 27 h 50"/>
                <a:gd name="T22" fmla="*/ 22 w 46"/>
                <a:gd name="T23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" h="50">
                  <a:moveTo>
                    <a:pt x="20" y="49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38" y="4"/>
                    <a:pt x="46" y="15"/>
                    <a:pt x="45" y="27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3" y="42"/>
                    <a:pt x="32" y="50"/>
                    <a:pt x="20" y="49"/>
                  </a:cubicBezTo>
                  <a:close/>
                  <a:moveTo>
                    <a:pt x="22" y="16"/>
                  </a:moveTo>
                  <a:cubicBezTo>
                    <a:pt x="17" y="15"/>
                    <a:pt x="12" y="19"/>
                    <a:pt x="12" y="24"/>
                  </a:cubicBezTo>
                  <a:cubicBezTo>
                    <a:pt x="11" y="29"/>
                    <a:pt x="14" y="34"/>
                    <a:pt x="20" y="35"/>
                  </a:cubicBezTo>
                  <a:cubicBezTo>
                    <a:pt x="25" y="35"/>
                    <a:pt x="29" y="32"/>
                    <a:pt x="30" y="27"/>
                  </a:cubicBezTo>
                  <a:cubicBezTo>
                    <a:pt x="31" y="22"/>
                    <a:pt x="27" y="17"/>
                    <a:pt x="22" y="16"/>
                  </a:cubicBezTo>
                  <a:close/>
                </a:path>
              </a:pathLst>
            </a:custGeom>
            <a:solidFill>
              <a:srgbClr val="876B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39" name="Freeform 634"/>
            <p:cNvSpPr>
              <a:spLocks noEditPoints="1"/>
            </p:cNvSpPr>
            <p:nvPr/>
          </p:nvSpPr>
          <p:spPr bwMode="auto">
            <a:xfrm>
              <a:off x="6202363" y="854075"/>
              <a:ext cx="160338" cy="171450"/>
            </a:xfrm>
            <a:custGeom>
              <a:avLst/>
              <a:gdLst>
                <a:gd name="T0" fmla="*/ 17 w 41"/>
                <a:gd name="T1" fmla="*/ 42 h 44"/>
                <a:gd name="T2" fmla="*/ 35 w 41"/>
                <a:gd name="T3" fmla="*/ 44 h 44"/>
                <a:gd name="T4" fmla="*/ 41 w 41"/>
                <a:gd name="T5" fmla="*/ 4 h 44"/>
                <a:gd name="T6" fmla="*/ 23 w 41"/>
                <a:gd name="T7" fmla="*/ 2 h 44"/>
                <a:gd name="T8" fmla="*/ 2 w 41"/>
                <a:gd name="T9" fmla="*/ 17 h 44"/>
                <a:gd name="T10" fmla="*/ 2 w 41"/>
                <a:gd name="T11" fmla="*/ 21 h 44"/>
                <a:gd name="T12" fmla="*/ 17 w 41"/>
                <a:gd name="T13" fmla="*/ 42 h 44"/>
                <a:gd name="T14" fmla="*/ 24 w 41"/>
                <a:gd name="T15" fmla="*/ 10 h 44"/>
                <a:gd name="T16" fmla="*/ 35 w 41"/>
                <a:gd name="T17" fmla="*/ 24 h 44"/>
                <a:gd name="T18" fmla="*/ 21 w 41"/>
                <a:gd name="T19" fmla="*/ 34 h 44"/>
                <a:gd name="T20" fmla="*/ 11 w 41"/>
                <a:gd name="T21" fmla="*/ 20 h 44"/>
                <a:gd name="T22" fmla="*/ 24 w 41"/>
                <a:gd name="T23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44">
                  <a:moveTo>
                    <a:pt x="17" y="42"/>
                  </a:moveTo>
                  <a:cubicBezTo>
                    <a:pt x="35" y="44"/>
                    <a:pt x="35" y="44"/>
                    <a:pt x="35" y="4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13" y="0"/>
                    <a:pt x="3" y="7"/>
                    <a:pt x="2" y="17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0" y="31"/>
                    <a:pt x="7" y="40"/>
                    <a:pt x="17" y="42"/>
                  </a:cubicBezTo>
                  <a:close/>
                  <a:moveTo>
                    <a:pt x="24" y="10"/>
                  </a:moveTo>
                  <a:cubicBezTo>
                    <a:pt x="31" y="11"/>
                    <a:pt x="36" y="17"/>
                    <a:pt x="35" y="24"/>
                  </a:cubicBezTo>
                  <a:cubicBezTo>
                    <a:pt x="34" y="30"/>
                    <a:pt x="28" y="35"/>
                    <a:pt x="21" y="34"/>
                  </a:cubicBezTo>
                  <a:cubicBezTo>
                    <a:pt x="14" y="33"/>
                    <a:pt x="10" y="27"/>
                    <a:pt x="11" y="20"/>
                  </a:cubicBezTo>
                  <a:cubicBezTo>
                    <a:pt x="12" y="14"/>
                    <a:pt x="18" y="9"/>
                    <a:pt x="24" y="10"/>
                  </a:cubicBezTo>
                  <a:close/>
                </a:path>
              </a:pathLst>
            </a:custGeom>
            <a:solidFill>
              <a:srgbClr val="C077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40" name="Freeform 635"/>
            <p:cNvSpPr>
              <a:spLocks noEditPoints="1"/>
            </p:cNvSpPr>
            <p:nvPr/>
          </p:nvSpPr>
          <p:spPr bwMode="auto">
            <a:xfrm>
              <a:off x="6191250" y="842963"/>
              <a:ext cx="184150" cy="198437"/>
            </a:xfrm>
            <a:custGeom>
              <a:avLst/>
              <a:gdLst>
                <a:gd name="T0" fmla="*/ 40 w 47"/>
                <a:gd name="T1" fmla="*/ 51 h 51"/>
                <a:gd name="T2" fmla="*/ 20 w 47"/>
                <a:gd name="T3" fmla="*/ 48 h 51"/>
                <a:gd name="T4" fmla="*/ 2 w 47"/>
                <a:gd name="T5" fmla="*/ 23 h 51"/>
                <a:gd name="T6" fmla="*/ 2 w 47"/>
                <a:gd name="T7" fmla="*/ 20 h 51"/>
                <a:gd name="T8" fmla="*/ 27 w 47"/>
                <a:gd name="T9" fmla="*/ 2 h 51"/>
                <a:gd name="T10" fmla="*/ 47 w 47"/>
                <a:gd name="T11" fmla="*/ 5 h 51"/>
                <a:gd name="T12" fmla="*/ 40 w 47"/>
                <a:gd name="T13" fmla="*/ 51 h 51"/>
                <a:gd name="T14" fmla="*/ 27 w 47"/>
                <a:gd name="T15" fmla="*/ 16 h 51"/>
                <a:gd name="T16" fmla="*/ 16 w 47"/>
                <a:gd name="T17" fmla="*/ 24 h 51"/>
                <a:gd name="T18" fmla="*/ 24 w 47"/>
                <a:gd name="T19" fmla="*/ 34 h 51"/>
                <a:gd name="T20" fmla="*/ 35 w 47"/>
                <a:gd name="T21" fmla="*/ 26 h 51"/>
                <a:gd name="T22" fmla="*/ 27 w 47"/>
                <a:gd name="T23" fmla="*/ 1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51">
                  <a:moveTo>
                    <a:pt x="40" y="51"/>
                  </a:moveTo>
                  <a:cubicBezTo>
                    <a:pt x="20" y="48"/>
                    <a:pt x="20" y="48"/>
                    <a:pt x="20" y="48"/>
                  </a:cubicBezTo>
                  <a:cubicBezTo>
                    <a:pt x="8" y="46"/>
                    <a:pt x="0" y="35"/>
                    <a:pt x="2" y="23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4" y="8"/>
                    <a:pt x="15" y="0"/>
                    <a:pt x="27" y="2"/>
                  </a:cubicBezTo>
                  <a:cubicBezTo>
                    <a:pt x="47" y="5"/>
                    <a:pt x="47" y="5"/>
                    <a:pt x="47" y="5"/>
                  </a:cubicBezTo>
                  <a:lnTo>
                    <a:pt x="40" y="51"/>
                  </a:lnTo>
                  <a:close/>
                  <a:moveTo>
                    <a:pt x="27" y="16"/>
                  </a:moveTo>
                  <a:cubicBezTo>
                    <a:pt x="22" y="15"/>
                    <a:pt x="17" y="19"/>
                    <a:pt x="16" y="24"/>
                  </a:cubicBezTo>
                  <a:cubicBezTo>
                    <a:pt x="16" y="29"/>
                    <a:pt x="19" y="33"/>
                    <a:pt x="24" y="34"/>
                  </a:cubicBezTo>
                  <a:cubicBezTo>
                    <a:pt x="29" y="35"/>
                    <a:pt x="34" y="31"/>
                    <a:pt x="35" y="26"/>
                  </a:cubicBezTo>
                  <a:cubicBezTo>
                    <a:pt x="36" y="21"/>
                    <a:pt x="32" y="16"/>
                    <a:pt x="27" y="16"/>
                  </a:cubicBezTo>
                  <a:close/>
                </a:path>
              </a:pathLst>
            </a:custGeom>
            <a:solidFill>
              <a:srgbClr val="876B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41" name="Freeform 636"/>
            <p:cNvSpPr/>
            <p:nvPr/>
          </p:nvSpPr>
          <p:spPr bwMode="auto">
            <a:xfrm>
              <a:off x="6284913" y="1360488"/>
              <a:ext cx="1479550" cy="280987"/>
            </a:xfrm>
            <a:custGeom>
              <a:avLst/>
              <a:gdLst>
                <a:gd name="T0" fmla="*/ 283 w 379"/>
                <a:gd name="T1" fmla="*/ 39 h 72"/>
                <a:gd name="T2" fmla="*/ 234 w 379"/>
                <a:gd name="T3" fmla="*/ 46 h 72"/>
                <a:gd name="T4" fmla="*/ 189 w 379"/>
                <a:gd name="T5" fmla="*/ 26 h 72"/>
                <a:gd name="T6" fmla="*/ 3 w 379"/>
                <a:gd name="T7" fmla="*/ 0 h 72"/>
                <a:gd name="T8" fmla="*/ 0 w 379"/>
                <a:gd name="T9" fmla="*/ 19 h 72"/>
                <a:gd name="T10" fmla="*/ 377 w 379"/>
                <a:gd name="T11" fmla="*/ 72 h 72"/>
                <a:gd name="T12" fmla="*/ 379 w 379"/>
                <a:gd name="T13" fmla="*/ 53 h 72"/>
                <a:gd name="T14" fmla="*/ 283 w 379"/>
                <a:gd name="T15" fmla="*/ 3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9" h="72">
                  <a:moveTo>
                    <a:pt x="283" y="39"/>
                  </a:moveTo>
                  <a:cubicBezTo>
                    <a:pt x="268" y="46"/>
                    <a:pt x="251" y="48"/>
                    <a:pt x="234" y="46"/>
                  </a:cubicBezTo>
                  <a:cubicBezTo>
                    <a:pt x="217" y="43"/>
                    <a:pt x="201" y="36"/>
                    <a:pt x="189" y="26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377" y="72"/>
                    <a:pt x="377" y="72"/>
                    <a:pt x="377" y="72"/>
                  </a:cubicBezTo>
                  <a:cubicBezTo>
                    <a:pt x="379" y="53"/>
                    <a:pt x="379" y="53"/>
                    <a:pt x="379" y="53"/>
                  </a:cubicBezTo>
                  <a:lnTo>
                    <a:pt x="283" y="39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42" name="Freeform 637"/>
            <p:cNvSpPr>
              <a:spLocks noEditPoints="1"/>
            </p:cNvSpPr>
            <p:nvPr/>
          </p:nvSpPr>
          <p:spPr bwMode="auto">
            <a:xfrm>
              <a:off x="6375400" y="650875"/>
              <a:ext cx="1490663" cy="342900"/>
            </a:xfrm>
            <a:custGeom>
              <a:avLst/>
              <a:gdLst>
                <a:gd name="T0" fmla="*/ 370 w 382"/>
                <a:gd name="T1" fmla="*/ 50 h 88"/>
                <a:gd name="T2" fmla="*/ 17 w 382"/>
                <a:gd name="T3" fmla="*/ 0 h 88"/>
                <a:gd name="T4" fmla="*/ 3 w 382"/>
                <a:gd name="T5" fmla="*/ 11 h 88"/>
                <a:gd name="T6" fmla="*/ 0 w 382"/>
                <a:gd name="T7" fmla="*/ 35 h 88"/>
                <a:gd name="T8" fmla="*/ 171 w 382"/>
                <a:gd name="T9" fmla="*/ 59 h 88"/>
                <a:gd name="T10" fmla="*/ 237 w 382"/>
                <a:gd name="T11" fmla="*/ 43 h 88"/>
                <a:gd name="T12" fmla="*/ 296 w 382"/>
                <a:gd name="T13" fmla="*/ 76 h 88"/>
                <a:gd name="T14" fmla="*/ 377 w 382"/>
                <a:gd name="T15" fmla="*/ 88 h 88"/>
                <a:gd name="T16" fmla="*/ 381 w 382"/>
                <a:gd name="T17" fmla="*/ 64 h 88"/>
                <a:gd name="T18" fmla="*/ 370 w 382"/>
                <a:gd name="T19" fmla="*/ 50 h 88"/>
                <a:gd name="T20" fmla="*/ 141 w 382"/>
                <a:gd name="T21" fmla="*/ 45 h 88"/>
                <a:gd name="T22" fmla="*/ 133 w 382"/>
                <a:gd name="T23" fmla="*/ 35 h 88"/>
                <a:gd name="T24" fmla="*/ 143 w 382"/>
                <a:gd name="T25" fmla="*/ 28 h 88"/>
                <a:gd name="T26" fmla="*/ 151 w 382"/>
                <a:gd name="T27" fmla="*/ 38 h 88"/>
                <a:gd name="T28" fmla="*/ 141 w 382"/>
                <a:gd name="T29" fmla="*/ 4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2" h="88">
                  <a:moveTo>
                    <a:pt x="370" y="5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0" y="0"/>
                    <a:pt x="4" y="4"/>
                    <a:pt x="3" y="11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90" y="46"/>
                    <a:pt x="213" y="40"/>
                    <a:pt x="237" y="43"/>
                  </a:cubicBezTo>
                  <a:cubicBezTo>
                    <a:pt x="261" y="47"/>
                    <a:pt x="281" y="59"/>
                    <a:pt x="296" y="76"/>
                  </a:cubicBezTo>
                  <a:cubicBezTo>
                    <a:pt x="377" y="88"/>
                    <a:pt x="377" y="88"/>
                    <a:pt x="377" y="88"/>
                  </a:cubicBezTo>
                  <a:cubicBezTo>
                    <a:pt x="381" y="64"/>
                    <a:pt x="381" y="64"/>
                    <a:pt x="381" y="64"/>
                  </a:cubicBezTo>
                  <a:cubicBezTo>
                    <a:pt x="382" y="57"/>
                    <a:pt x="377" y="51"/>
                    <a:pt x="370" y="50"/>
                  </a:cubicBezTo>
                  <a:close/>
                  <a:moveTo>
                    <a:pt x="141" y="45"/>
                  </a:moveTo>
                  <a:cubicBezTo>
                    <a:pt x="136" y="44"/>
                    <a:pt x="132" y="40"/>
                    <a:pt x="133" y="35"/>
                  </a:cubicBezTo>
                  <a:cubicBezTo>
                    <a:pt x="134" y="30"/>
                    <a:pt x="138" y="27"/>
                    <a:pt x="143" y="28"/>
                  </a:cubicBezTo>
                  <a:cubicBezTo>
                    <a:pt x="148" y="28"/>
                    <a:pt x="151" y="33"/>
                    <a:pt x="151" y="38"/>
                  </a:cubicBezTo>
                  <a:cubicBezTo>
                    <a:pt x="150" y="42"/>
                    <a:pt x="145" y="46"/>
                    <a:pt x="141" y="4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43" name="Freeform 638"/>
            <p:cNvSpPr/>
            <p:nvPr/>
          </p:nvSpPr>
          <p:spPr bwMode="auto">
            <a:xfrm>
              <a:off x="6550025" y="577850"/>
              <a:ext cx="266700" cy="107950"/>
            </a:xfrm>
            <a:custGeom>
              <a:avLst/>
              <a:gdLst>
                <a:gd name="T0" fmla="*/ 160 w 168"/>
                <a:gd name="T1" fmla="*/ 68 h 68"/>
                <a:gd name="T2" fmla="*/ 0 w 168"/>
                <a:gd name="T3" fmla="*/ 46 h 68"/>
                <a:gd name="T4" fmla="*/ 8 w 168"/>
                <a:gd name="T5" fmla="*/ 0 h 68"/>
                <a:gd name="T6" fmla="*/ 168 w 168"/>
                <a:gd name="T7" fmla="*/ 24 h 68"/>
                <a:gd name="T8" fmla="*/ 160 w 168"/>
                <a:gd name="T9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68">
                  <a:moveTo>
                    <a:pt x="160" y="68"/>
                  </a:moveTo>
                  <a:lnTo>
                    <a:pt x="0" y="46"/>
                  </a:lnTo>
                  <a:lnTo>
                    <a:pt x="8" y="0"/>
                  </a:lnTo>
                  <a:lnTo>
                    <a:pt x="168" y="24"/>
                  </a:lnTo>
                  <a:lnTo>
                    <a:pt x="160" y="68"/>
                  </a:lnTo>
                  <a:close/>
                </a:path>
              </a:pathLst>
            </a:custGeom>
            <a:solidFill>
              <a:srgbClr val="876B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44" name="Freeform 639"/>
            <p:cNvSpPr/>
            <p:nvPr/>
          </p:nvSpPr>
          <p:spPr bwMode="auto">
            <a:xfrm>
              <a:off x="7148513" y="693738"/>
              <a:ext cx="312738" cy="120650"/>
            </a:xfrm>
            <a:custGeom>
              <a:avLst/>
              <a:gdLst>
                <a:gd name="T0" fmla="*/ 197 w 197"/>
                <a:gd name="T1" fmla="*/ 76 h 76"/>
                <a:gd name="T2" fmla="*/ 0 w 197"/>
                <a:gd name="T3" fmla="*/ 49 h 76"/>
                <a:gd name="T4" fmla="*/ 22 w 197"/>
                <a:gd name="T5" fmla="*/ 0 h 76"/>
                <a:gd name="T6" fmla="*/ 187 w 197"/>
                <a:gd name="T7" fmla="*/ 22 h 76"/>
                <a:gd name="T8" fmla="*/ 197 w 197"/>
                <a:gd name="T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76">
                  <a:moveTo>
                    <a:pt x="197" y="76"/>
                  </a:moveTo>
                  <a:lnTo>
                    <a:pt x="0" y="49"/>
                  </a:lnTo>
                  <a:lnTo>
                    <a:pt x="22" y="0"/>
                  </a:lnTo>
                  <a:lnTo>
                    <a:pt x="187" y="22"/>
                  </a:lnTo>
                  <a:lnTo>
                    <a:pt x="197" y="76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45" name="Freeform 640"/>
            <p:cNvSpPr/>
            <p:nvPr/>
          </p:nvSpPr>
          <p:spPr bwMode="auto">
            <a:xfrm>
              <a:off x="7258050" y="623888"/>
              <a:ext cx="123825" cy="109537"/>
            </a:xfrm>
            <a:custGeom>
              <a:avLst/>
              <a:gdLst>
                <a:gd name="T0" fmla="*/ 71 w 78"/>
                <a:gd name="T1" fmla="*/ 69 h 69"/>
                <a:gd name="T2" fmla="*/ 0 w 78"/>
                <a:gd name="T3" fmla="*/ 59 h 69"/>
                <a:gd name="T4" fmla="*/ 7 w 78"/>
                <a:gd name="T5" fmla="*/ 0 h 69"/>
                <a:gd name="T6" fmla="*/ 78 w 78"/>
                <a:gd name="T7" fmla="*/ 10 h 69"/>
                <a:gd name="T8" fmla="*/ 71 w 78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69">
                  <a:moveTo>
                    <a:pt x="71" y="69"/>
                  </a:moveTo>
                  <a:lnTo>
                    <a:pt x="0" y="59"/>
                  </a:lnTo>
                  <a:lnTo>
                    <a:pt x="7" y="0"/>
                  </a:lnTo>
                  <a:lnTo>
                    <a:pt x="78" y="10"/>
                  </a:lnTo>
                  <a:lnTo>
                    <a:pt x="71" y="69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46" name="Freeform 641"/>
            <p:cNvSpPr/>
            <p:nvPr/>
          </p:nvSpPr>
          <p:spPr bwMode="auto">
            <a:xfrm>
              <a:off x="6413500" y="1033463"/>
              <a:ext cx="328613" cy="417512"/>
            </a:xfrm>
            <a:custGeom>
              <a:avLst/>
              <a:gdLst>
                <a:gd name="T0" fmla="*/ 207 w 207"/>
                <a:gd name="T1" fmla="*/ 25 h 263"/>
                <a:gd name="T2" fmla="*/ 35 w 207"/>
                <a:gd name="T3" fmla="*/ 0 h 263"/>
                <a:gd name="T4" fmla="*/ 0 w 207"/>
                <a:gd name="T5" fmla="*/ 238 h 263"/>
                <a:gd name="T6" fmla="*/ 175 w 207"/>
                <a:gd name="T7" fmla="*/ 263 h 263"/>
                <a:gd name="T8" fmla="*/ 207 w 207"/>
                <a:gd name="T9" fmla="*/ 25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63">
                  <a:moveTo>
                    <a:pt x="207" y="25"/>
                  </a:moveTo>
                  <a:lnTo>
                    <a:pt x="35" y="0"/>
                  </a:lnTo>
                  <a:lnTo>
                    <a:pt x="0" y="238"/>
                  </a:lnTo>
                  <a:lnTo>
                    <a:pt x="175" y="263"/>
                  </a:lnTo>
                  <a:lnTo>
                    <a:pt x="207" y="25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47" name="Freeform 642"/>
            <p:cNvSpPr>
              <a:spLocks noEditPoints="1"/>
            </p:cNvSpPr>
            <p:nvPr/>
          </p:nvSpPr>
          <p:spPr bwMode="auto">
            <a:xfrm>
              <a:off x="6249988" y="623888"/>
              <a:ext cx="1639888" cy="1111250"/>
            </a:xfrm>
            <a:custGeom>
              <a:avLst/>
              <a:gdLst>
                <a:gd name="T0" fmla="*/ 13 w 420"/>
                <a:gd name="T1" fmla="*/ 233 h 285"/>
                <a:gd name="T2" fmla="*/ 2 w 420"/>
                <a:gd name="T3" fmla="*/ 212 h 285"/>
                <a:gd name="T4" fmla="*/ 29 w 420"/>
                <a:gd name="T5" fmla="*/ 18 h 285"/>
                <a:gd name="T6" fmla="*/ 37 w 420"/>
                <a:gd name="T7" fmla="*/ 5 h 285"/>
                <a:gd name="T8" fmla="*/ 52 w 420"/>
                <a:gd name="T9" fmla="*/ 1 h 285"/>
                <a:gd name="T10" fmla="*/ 402 w 420"/>
                <a:gd name="T11" fmla="*/ 50 h 285"/>
                <a:gd name="T12" fmla="*/ 408 w 420"/>
                <a:gd name="T13" fmla="*/ 52 h 285"/>
                <a:gd name="T14" fmla="*/ 419 w 420"/>
                <a:gd name="T15" fmla="*/ 73 h 285"/>
                <a:gd name="T16" fmla="*/ 392 w 420"/>
                <a:gd name="T17" fmla="*/ 267 h 285"/>
                <a:gd name="T18" fmla="*/ 384 w 420"/>
                <a:gd name="T19" fmla="*/ 280 h 285"/>
                <a:gd name="T20" fmla="*/ 369 w 420"/>
                <a:gd name="T21" fmla="*/ 284 h 285"/>
                <a:gd name="T22" fmla="*/ 19 w 420"/>
                <a:gd name="T23" fmla="*/ 235 h 285"/>
                <a:gd name="T24" fmla="*/ 13 w 420"/>
                <a:gd name="T25" fmla="*/ 233 h 285"/>
                <a:gd name="T26" fmla="*/ 402 w 420"/>
                <a:gd name="T27" fmla="*/ 64 h 285"/>
                <a:gd name="T28" fmla="*/ 400 w 420"/>
                <a:gd name="T29" fmla="*/ 64 h 285"/>
                <a:gd name="T30" fmla="*/ 50 w 420"/>
                <a:gd name="T31" fmla="*/ 14 h 285"/>
                <a:gd name="T32" fmla="*/ 45 w 420"/>
                <a:gd name="T33" fmla="*/ 16 h 285"/>
                <a:gd name="T34" fmla="*/ 42 w 420"/>
                <a:gd name="T35" fmla="*/ 20 h 285"/>
                <a:gd name="T36" fmla="*/ 15 w 420"/>
                <a:gd name="T37" fmla="*/ 214 h 285"/>
                <a:gd name="T38" fmla="*/ 21 w 420"/>
                <a:gd name="T39" fmla="*/ 221 h 285"/>
                <a:gd name="T40" fmla="*/ 371 w 420"/>
                <a:gd name="T41" fmla="*/ 271 h 285"/>
                <a:gd name="T42" fmla="*/ 376 w 420"/>
                <a:gd name="T43" fmla="*/ 269 h 285"/>
                <a:gd name="T44" fmla="*/ 379 w 420"/>
                <a:gd name="T45" fmla="*/ 265 h 285"/>
                <a:gd name="T46" fmla="*/ 406 w 420"/>
                <a:gd name="T47" fmla="*/ 71 h 285"/>
                <a:gd name="T48" fmla="*/ 402 w 420"/>
                <a:gd name="T49" fmla="*/ 64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0" h="285">
                  <a:moveTo>
                    <a:pt x="13" y="233"/>
                  </a:moveTo>
                  <a:cubicBezTo>
                    <a:pt x="5" y="229"/>
                    <a:pt x="0" y="221"/>
                    <a:pt x="2" y="2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30" y="13"/>
                    <a:pt x="32" y="8"/>
                    <a:pt x="37" y="5"/>
                  </a:cubicBezTo>
                  <a:cubicBezTo>
                    <a:pt x="41" y="2"/>
                    <a:pt x="46" y="0"/>
                    <a:pt x="52" y="1"/>
                  </a:cubicBezTo>
                  <a:cubicBezTo>
                    <a:pt x="402" y="50"/>
                    <a:pt x="402" y="50"/>
                    <a:pt x="402" y="50"/>
                  </a:cubicBezTo>
                  <a:cubicBezTo>
                    <a:pt x="404" y="51"/>
                    <a:pt x="406" y="51"/>
                    <a:pt x="408" y="52"/>
                  </a:cubicBezTo>
                  <a:cubicBezTo>
                    <a:pt x="416" y="56"/>
                    <a:pt x="420" y="64"/>
                    <a:pt x="419" y="73"/>
                  </a:cubicBezTo>
                  <a:cubicBezTo>
                    <a:pt x="392" y="267"/>
                    <a:pt x="392" y="267"/>
                    <a:pt x="392" y="267"/>
                  </a:cubicBezTo>
                  <a:cubicBezTo>
                    <a:pt x="391" y="272"/>
                    <a:pt x="388" y="277"/>
                    <a:pt x="384" y="280"/>
                  </a:cubicBezTo>
                  <a:cubicBezTo>
                    <a:pt x="380" y="283"/>
                    <a:pt x="375" y="285"/>
                    <a:pt x="369" y="284"/>
                  </a:cubicBezTo>
                  <a:cubicBezTo>
                    <a:pt x="19" y="235"/>
                    <a:pt x="19" y="235"/>
                    <a:pt x="19" y="235"/>
                  </a:cubicBezTo>
                  <a:cubicBezTo>
                    <a:pt x="17" y="234"/>
                    <a:pt x="15" y="234"/>
                    <a:pt x="13" y="233"/>
                  </a:cubicBezTo>
                  <a:close/>
                  <a:moveTo>
                    <a:pt x="402" y="64"/>
                  </a:moveTo>
                  <a:cubicBezTo>
                    <a:pt x="401" y="64"/>
                    <a:pt x="401" y="64"/>
                    <a:pt x="400" y="6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8" y="14"/>
                    <a:pt x="46" y="15"/>
                    <a:pt x="45" y="16"/>
                  </a:cubicBezTo>
                  <a:cubicBezTo>
                    <a:pt x="43" y="17"/>
                    <a:pt x="42" y="18"/>
                    <a:pt x="42" y="20"/>
                  </a:cubicBezTo>
                  <a:cubicBezTo>
                    <a:pt x="15" y="214"/>
                    <a:pt x="15" y="214"/>
                    <a:pt x="15" y="214"/>
                  </a:cubicBezTo>
                  <a:cubicBezTo>
                    <a:pt x="14" y="217"/>
                    <a:pt x="17" y="221"/>
                    <a:pt x="21" y="221"/>
                  </a:cubicBezTo>
                  <a:cubicBezTo>
                    <a:pt x="371" y="271"/>
                    <a:pt x="371" y="271"/>
                    <a:pt x="371" y="271"/>
                  </a:cubicBezTo>
                  <a:cubicBezTo>
                    <a:pt x="373" y="271"/>
                    <a:pt x="375" y="270"/>
                    <a:pt x="376" y="269"/>
                  </a:cubicBezTo>
                  <a:cubicBezTo>
                    <a:pt x="377" y="268"/>
                    <a:pt x="378" y="267"/>
                    <a:pt x="379" y="265"/>
                  </a:cubicBezTo>
                  <a:cubicBezTo>
                    <a:pt x="406" y="71"/>
                    <a:pt x="406" y="71"/>
                    <a:pt x="406" y="71"/>
                  </a:cubicBezTo>
                  <a:cubicBezTo>
                    <a:pt x="406" y="68"/>
                    <a:pt x="405" y="65"/>
                    <a:pt x="402" y="64"/>
                  </a:cubicBezTo>
                  <a:close/>
                </a:path>
              </a:pathLst>
            </a:custGeom>
            <a:solidFill>
              <a:srgbClr val="876B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48" name="Freeform 643"/>
            <p:cNvSpPr/>
            <p:nvPr/>
          </p:nvSpPr>
          <p:spPr bwMode="auto">
            <a:xfrm>
              <a:off x="6961188" y="893763"/>
              <a:ext cx="577850" cy="573087"/>
            </a:xfrm>
            <a:custGeom>
              <a:avLst/>
              <a:gdLst>
                <a:gd name="T0" fmla="*/ 142 w 148"/>
                <a:gd name="T1" fmla="*/ 83 h 147"/>
                <a:gd name="T2" fmla="*/ 64 w 148"/>
                <a:gd name="T3" fmla="*/ 142 h 147"/>
                <a:gd name="T4" fmla="*/ 5 w 148"/>
                <a:gd name="T5" fmla="*/ 64 h 147"/>
                <a:gd name="T6" fmla="*/ 83 w 148"/>
                <a:gd name="T7" fmla="*/ 5 h 147"/>
                <a:gd name="T8" fmla="*/ 142 w 148"/>
                <a:gd name="T9" fmla="*/ 8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47">
                  <a:moveTo>
                    <a:pt x="142" y="83"/>
                  </a:moveTo>
                  <a:cubicBezTo>
                    <a:pt x="137" y="121"/>
                    <a:pt x="102" y="147"/>
                    <a:pt x="64" y="142"/>
                  </a:cubicBezTo>
                  <a:cubicBezTo>
                    <a:pt x="26" y="137"/>
                    <a:pt x="0" y="102"/>
                    <a:pt x="5" y="64"/>
                  </a:cubicBezTo>
                  <a:cubicBezTo>
                    <a:pt x="11" y="26"/>
                    <a:pt x="46" y="0"/>
                    <a:pt x="83" y="5"/>
                  </a:cubicBezTo>
                  <a:cubicBezTo>
                    <a:pt x="121" y="10"/>
                    <a:pt x="148" y="45"/>
                    <a:pt x="142" y="83"/>
                  </a:cubicBezTo>
                  <a:close/>
                </a:path>
              </a:pathLst>
            </a:custGeom>
            <a:solidFill>
              <a:srgbClr val="B2EB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49" name="Freeform 644"/>
            <p:cNvSpPr/>
            <p:nvPr/>
          </p:nvSpPr>
          <p:spPr bwMode="auto">
            <a:xfrm>
              <a:off x="7164388" y="417513"/>
              <a:ext cx="350838" cy="252412"/>
            </a:xfrm>
            <a:custGeom>
              <a:avLst/>
              <a:gdLst>
                <a:gd name="T0" fmla="*/ 75 w 90"/>
                <a:gd name="T1" fmla="*/ 65 h 65"/>
                <a:gd name="T2" fmla="*/ 6 w 90"/>
                <a:gd name="T3" fmla="*/ 55 h 65"/>
                <a:gd name="T4" fmla="*/ 0 w 90"/>
                <a:gd name="T5" fmla="*/ 47 h 65"/>
                <a:gd name="T6" fmla="*/ 6 w 90"/>
                <a:gd name="T7" fmla="*/ 7 h 65"/>
                <a:gd name="T8" fmla="*/ 14 w 90"/>
                <a:gd name="T9" fmla="*/ 1 h 65"/>
                <a:gd name="T10" fmla="*/ 83 w 90"/>
                <a:gd name="T11" fmla="*/ 10 h 65"/>
                <a:gd name="T12" fmla="*/ 89 w 90"/>
                <a:gd name="T13" fmla="*/ 19 h 65"/>
                <a:gd name="T14" fmla="*/ 84 w 90"/>
                <a:gd name="T15" fmla="*/ 59 h 65"/>
                <a:gd name="T16" fmla="*/ 75 w 90"/>
                <a:gd name="T17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5">
                  <a:moveTo>
                    <a:pt x="75" y="65"/>
                  </a:moveTo>
                  <a:cubicBezTo>
                    <a:pt x="6" y="55"/>
                    <a:pt x="6" y="55"/>
                    <a:pt x="6" y="55"/>
                  </a:cubicBezTo>
                  <a:cubicBezTo>
                    <a:pt x="2" y="55"/>
                    <a:pt x="0" y="51"/>
                    <a:pt x="0" y="4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3"/>
                    <a:pt x="10" y="0"/>
                    <a:pt x="14" y="1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7" y="11"/>
                    <a:pt x="90" y="15"/>
                    <a:pt x="89" y="1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3" y="63"/>
                    <a:pt x="79" y="65"/>
                    <a:pt x="75" y="65"/>
                  </a:cubicBezTo>
                  <a:close/>
                </a:path>
              </a:pathLst>
            </a:custGeom>
            <a:solidFill>
              <a:srgbClr val="B2EB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50" name="Freeform 645"/>
            <p:cNvSpPr/>
            <p:nvPr/>
          </p:nvSpPr>
          <p:spPr bwMode="auto">
            <a:xfrm>
              <a:off x="7140575" y="398463"/>
              <a:ext cx="393700" cy="295275"/>
            </a:xfrm>
            <a:custGeom>
              <a:avLst/>
              <a:gdLst>
                <a:gd name="T0" fmla="*/ 81 w 101"/>
                <a:gd name="T1" fmla="*/ 70 h 76"/>
                <a:gd name="T2" fmla="*/ 82 w 101"/>
                <a:gd name="T3" fmla="*/ 64 h 76"/>
                <a:gd name="T4" fmla="*/ 13 w 101"/>
                <a:gd name="T5" fmla="*/ 54 h 76"/>
                <a:gd name="T6" fmla="*/ 12 w 101"/>
                <a:gd name="T7" fmla="*/ 53 h 76"/>
                <a:gd name="T8" fmla="*/ 12 w 101"/>
                <a:gd name="T9" fmla="*/ 53 h 76"/>
                <a:gd name="T10" fmla="*/ 18 w 101"/>
                <a:gd name="T11" fmla="*/ 13 h 76"/>
                <a:gd name="T12" fmla="*/ 19 w 101"/>
                <a:gd name="T13" fmla="*/ 12 h 76"/>
                <a:gd name="T14" fmla="*/ 19 w 101"/>
                <a:gd name="T15" fmla="*/ 12 h 76"/>
                <a:gd name="T16" fmla="*/ 19 w 101"/>
                <a:gd name="T17" fmla="*/ 12 h 76"/>
                <a:gd name="T18" fmla="*/ 88 w 101"/>
                <a:gd name="T19" fmla="*/ 21 h 76"/>
                <a:gd name="T20" fmla="*/ 89 w 101"/>
                <a:gd name="T21" fmla="*/ 23 h 76"/>
                <a:gd name="T22" fmla="*/ 89 w 101"/>
                <a:gd name="T23" fmla="*/ 23 h 76"/>
                <a:gd name="T24" fmla="*/ 84 w 101"/>
                <a:gd name="T25" fmla="*/ 63 h 76"/>
                <a:gd name="T26" fmla="*/ 82 w 101"/>
                <a:gd name="T27" fmla="*/ 64 h 76"/>
                <a:gd name="T28" fmla="*/ 82 w 101"/>
                <a:gd name="T29" fmla="*/ 64 h 76"/>
                <a:gd name="T30" fmla="*/ 82 w 101"/>
                <a:gd name="T31" fmla="*/ 64 h 76"/>
                <a:gd name="T32" fmla="*/ 81 w 101"/>
                <a:gd name="T33" fmla="*/ 70 h 76"/>
                <a:gd name="T34" fmla="*/ 80 w 101"/>
                <a:gd name="T35" fmla="*/ 76 h 76"/>
                <a:gd name="T36" fmla="*/ 82 w 101"/>
                <a:gd name="T37" fmla="*/ 76 h 76"/>
                <a:gd name="T38" fmla="*/ 96 w 101"/>
                <a:gd name="T39" fmla="*/ 64 h 76"/>
                <a:gd name="T40" fmla="*/ 101 w 101"/>
                <a:gd name="T41" fmla="*/ 25 h 76"/>
                <a:gd name="T42" fmla="*/ 101 w 101"/>
                <a:gd name="T43" fmla="*/ 23 h 76"/>
                <a:gd name="T44" fmla="*/ 90 w 101"/>
                <a:gd name="T45" fmla="*/ 10 h 76"/>
                <a:gd name="T46" fmla="*/ 21 w 101"/>
                <a:gd name="T47" fmla="*/ 0 h 76"/>
                <a:gd name="T48" fmla="*/ 21 w 101"/>
                <a:gd name="T49" fmla="*/ 0 h 76"/>
                <a:gd name="T50" fmla="*/ 19 w 101"/>
                <a:gd name="T51" fmla="*/ 0 h 76"/>
                <a:gd name="T52" fmla="*/ 6 w 101"/>
                <a:gd name="T53" fmla="*/ 11 h 76"/>
                <a:gd name="T54" fmla="*/ 0 w 101"/>
                <a:gd name="T55" fmla="*/ 51 h 76"/>
                <a:gd name="T56" fmla="*/ 0 w 101"/>
                <a:gd name="T57" fmla="*/ 53 h 76"/>
                <a:gd name="T58" fmla="*/ 12 w 101"/>
                <a:gd name="T59" fmla="*/ 66 h 76"/>
                <a:gd name="T60" fmla="*/ 80 w 101"/>
                <a:gd name="T61" fmla="*/ 76 h 76"/>
                <a:gd name="T62" fmla="*/ 80 w 101"/>
                <a:gd name="T63" fmla="*/ 76 h 76"/>
                <a:gd name="T64" fmla="*/ 81 w 101"/>
                <a:gd name="T65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1" h="76">
                  <a:moveTo>
                    <a:pt x="81" y="70"/>
                  </a:moveTo>
                  <a:cubicBezTo>
                    <a:pt x="82" y="64"/>
                    <a:pt x="82" y="64"/>
                    <a:pt x="82" y="64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3" y="54"/>
                    <a:pt x="12" y="54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2"/>
                    <a:pt x="18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88" y="21"/>
                    <a:pt x="88" y="21"/>
                    <a:pt x="88" y="21"/>
                  </a:cubicBezTo>
                  <a:cubicBezTo>
                    <a:pt x="89" y="21"/>
                    <a:pt x="89" y="22"/>
                    <a:pt x="89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84" y="63"/>
                    <a:pt x="83" y="64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70"/>
                    <a:pt x="81" y="70"/>
                    <a:pt x="81" y="70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1" y="76"/>
                    <a:pt x="82" y="76"/>
                    <a:pt x="82" y="76"/>
                  </a:cubicBezTo>
                  <a:cubicBezTo>
                    <a:pt x="89" y="76"/>
                    <a:pt x="95" y="71"/>
                    <a:pt x="96" y="64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3"/>
                    <a:pt x="101" y="23"/>
                  </a:cubicBezTo>
                  <a:cubicBezTo>
                    <a:pt x="101" y="16"/>
                    <a:pt x="96" y="11"/>
                    <a:pt x="90" y="1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0"/>
                    <a:pt x="19" y="0"/>
                  </a:cubicBezTo>
                  <a:cubicBezTo>
                    <a:pt x="12" y="0"/>
                    <a:pt x="7" y="5"/>
                    <a:pt x="6" y="1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2"/>
                    <a:pt x="0" y="52"/>
                    <a:pt x="0" y="53"/>
                  </a:cubicBezTo>
                  <a:cubicBezTo>
                    <a:pt x="0" y="59"/>
                    <a:pt x="5" y="65"/>
                    <a:pt x="12" y="6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0" y="76"/>
                    <a:pt x="80" y="76"/>
                    <a:pt x="80" y="76"/>
                  </a:cubicBezTo>
                  <a:lnTo>
                    <a:pt x="81" y="7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507" name="Group 1506"/>
          <p:cNvGrpSpPr/>
          <p:nvPr/>
        </p:nvGrpSpPr>
        <p:grpSpPr>
          <a:xfrm>
            <a:off x="4242962" y="2587387"/>
            <a:ext cx="1128714" cy="1136651"/>
            <a:chOff x="5970587" y="52388"/>
            <a:chExt cx="1128714" cy="1136651"/>
          </a:xfrm>
        </p:grpSpPr>
        <p:sp>
          <p:nvSpPr>
            <p:cNvPr id="1455" name="Freeform 649"/>
            <p:cNvSpPr>
              <a:spLocks noEditPoints="1"/>
            </p:cNvSpPr>
            <p:nvPr/>
          </p:nvSpPr>
          <p:spPr bwMode="auto">
            <a:xfrm>
              <a:off x="6313488" y="100013"/>
              <a:ext cx="298450" cy="454025"/>
            </a:xfrm>
            <a:custGeom>
              <a:avLst/>
              <a:gdLst>
                <a:gd name="T0" fmla="*/ 53 w 76"/>
                <a:gd name="T1" fmla="*/ 107 h 116"/>
                <a:gd name="T2" fmla="*/ 45 w 76"/>
                <a:gd name="T3" fmla="*/ 102 h 116"/>
                <a:gd name="T4" fmla="*/ 50 w 76"/>
                <a:gd name="T5" fmla="*/ 90 h 116"/>
                <a:gd name="T6" fmla="*/ 53 w 76"/>
                <a:gd name="T7" fmla="*/ 89 h 116"/>
                <a:gd name="T8" fmla="*/ 61 w 76"/>
                <a:gd name="T9" fmla="*/ 95 h 116"/>
                <a:gd name="T10" fmla="*/ 57 w 76"/>
                <a:gd name="T11" fmla="*/ 106 h 116"/>
                <a:gd name="T12" fmla="*/ 53 w 76"/>
                <a:gd name="T13" fmla="*/ 107 h 116"/>
                <a:gd name="T14" fmla="*/ 41 w 76"/>
                <a:gd name="T15" fmla="*/ 79 h 116"/>
                <a:gd name="T16" fmla="*/ 35 w 76"/>
                <a:gd name="T17" fmla="*/ 75 h 116"/>
                <a:gd name="T18" fmla="*/ 39 w 76"/>
                <a:gd name="T19" fmla="*/ 66 h 116"/>
                <a:gd name="T20" fmla="*/ 41 w 76"/>
                <a:gd name="T21" fmla="*/ 65 h 116"/>
                <a:gd name="T22" fmla="*/ 48 w 76"/>
                <a:gd name="T23" fmla="*/ 69 h 116"/>
                <a:gd name="T24" fmla="*/ 44 w 76"/>
                <a:gd name="T25" fmla="*/ 78 h 116"/>
                <a:gd name="T26" fmla="*/ 41 w 76"/>
                <a:gd name="T27" fmla="*/ 79 h 116"/>
                <a:gd name="T28" fmla="*/ 31 w 76"/>
                <a:gd name="T29" fmla="*/ 55 h 116"/>
                <a:gd name="T30" fmla="*/ 26 w 76"/>
                <a:gd name="T31" fmla="*/ 52 h 116"/>
                <a:gd name="T32" fmla="*/ 29 w 76"/>
                <a:gd name="T33" fmla="*/ 44 h 116"/>
                <a:gd name="T34" fmla="*/ 31 w 76"/>
                <a:gd name="T35" fmla="*/ 44 h 116"/>
                <a:gd name="T36" fmla="*/ 36 w 76"/>
                <a:gd name="T37" fmla="*/ 47 h 116"/>
                <a:gd name="T38" fmla="*/ 34 w 76"/>
                <a:gd name="T39" fmla="*/ 55 h 116"/>
                <a:gd name="T40" fmla="*/ 31 w 76"/>
                <a:gd name="T41" fmla="*/ 55 h 116"/>
                <a:gd name="T42" fmla="*/ 22 w 76"/>
                <a:gd name="T43" fmla="*/ 32 h 116"/>
                <a:gd name="T44" fmla="*/ 18 w 76"/>
                <a:gd name="T45" fmla="*/ 30 h 116"/>
                <a:gd name="T46" fmla="*/ 20 w 76"/>
                <a:gd name="T47" fmla="*/ 24 h 116"/>
                <a:gd name="T48" fmla="*/ 22 w 76"/>
                <a:gd name="T49" fmla="*/ 23 h 116"/>
                <a:gd name="T50" fmla="*/ 26 w 76"/>
                <a:gd name="T51" fmla="*/ 26 h 116"/>
                <a:gd name="T52" fmla="*/ 23 w 76"/>
                <a:gd name="T53" fmla="*/ 32 h 116"/>
                <a:gd name="T54" fmla="*/ 22 w 76"/>
                <a:gd name="T55" fmla="*/ 32 h 116"/>
                <a:gd name="T56" fmla="*/ 11 w 76"/>
                <a:gd name="T57" fmla="*/ 0 h 116"/>
                <a:gd name="T58" fmla="*/ 9 w 76"/>
                <a:gd name="T59" fmla="*/ 1 h 116"/>
                <a:gd name="T60" fmla="*/ 39 w 76"/>
                <a:gd name="T61" fmla="*/ 116 h 116"/>
                <a:gd name="T62" fmla="*/ 59 w 76"/>
                <a:gd name="T63" fmla="*/ 113 h 116"/>
                <a:gd name="T64" fmla="*/ 76 w 76"/>
                <a:gd name="T65" fmla="*/ 98 h 116"/>
                <a:gd name="T66" fmla="*/ 11 w 76"/>
                <a:gd name="T6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6" h="116">
                  <a:moveTo>
                    <a:pt x="53" y="107"/>
                  </a:moveTo>
                  <a:cubicBezTo>
                    <a:pt x="50" y="107"/>
                    <a:pt x="47" y="105"/>
                    <a:pt x="45" y="102"/>
                  </a:cubicBezTo>
                  <a:cubicBezTo>
                    <a:pt x="43" y="98"/>
                    <a:pt x="45" y="92"/>
                    <a:pt x="50" y="90"/>
                  </a:cubicBezTo>
                  <a:cubicBezTo>
                    <a:pt x="51" y="90"/>
                    <a:pt x="52" y="89"/>
                    <a:pt x="53" y="89"/>
                  </a:cubicBezTo>
                  <a:cubicBezTo>
                    <a:pt x="57" y="89"/>
                    <a:pt x="60" y="91"/>
                    <a:pt x="61" y="95"/>
                  </a:cubicBezTo>
                  <a:cubicBezTo>
                    <a:pt x="63" y="99"/>
                    <a:pt x="61" y="104"/>
                    <a:pt x="57" y="106"/>
                  </a:cubicBezTo>
                  <a:cubicBezTo>
                    <a:pt x="56" y="107"/>
                    <a:pt x="55" y="107"/>
                    <a:pt x="53" y="107"/>
                  </a:cubicBezTo>
                  <a:moveTo>
                    <a:pt x="41" y="79"/>
                  </a:moveTo>
                  <a:cubicBezTo>
                    <a:pt x="39" y="79"/>
                    <a:pt x="37" y="77"/>
                    <a:pt x="35" y="75"/>
                  </a:cubicBezTo>
                  <a:cubicBezTo>
                    <a:pt x="34" y="71"/>
                    <a:pt x="35" y="67"/>
                    <a:pt x="39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4" y="65"/>
                    <a:pt x="46" y="67"/>
                    <a:pt x="48" y="69"/>
                  </a:cubicBezTo>
                  <a:cubicBezTo>
                    <a:pt x="49" y="73"/>
                    <a:pt x="48" y="77"/>
                    <a:pt x="44" y="78"/>
                  </a:cubicBezTo>
                  <a:cubicBezTo>
                    <a:pt x="43" y="78"/>
                    <a:pt x="42" y="79"/>
                    <a:pt x="41" y="79"/>
                  </a:cubicBezTo>
                  <a:moveTo>
                    <a:pt x="31" y="55"/>
                  </a:moveTo>
                  <a:cubicBezTo>
                    <a:pt x="29" y="55"/>
                    <a:pt x="27" y="54"/>
                    <a:pt x="26" y="52"/>
                  </a:cubicBezTo>
                  <a:cubicBezTo>
                    <a:pt x="25" y="49"/>
                    <a:pt x="26" y="46"/>
                    <a:pt x="29" y="44"/>
                  </a:cubicBezTo>
                  <a:cubicBezTo>
                    <a:pt x="30" y="44"/>
                    <a:pt x="31" y="44"/>
                    <a:pt x="31" y="44"/>
                  </a:cubicBezTo>
                  <a:cubicBezTo>
                    <a:pt x="33" y="44"/>
                    <a:pt x="36" y="45"/>
                    <a:pt x="36" y="47"/>
                  </a:cubicBezTo>
                  <a:cubicBezTo>
                    <a:pt x="38" y="50"/>
                    <a:pt x="36" y="53"/>
                    <a:pt x="34" y="55"/>
                  </a:cubicBezTo>
                  <a:cubicBezTo>
                    <a:pt x="33" y="55"/>
                    <a:pt x="32" y="55"/>
                    <a:pt x="31" y="55"/>
                  </a:cubicBezTo>
                  <a:moveTo>
                    <a:pt x="22" y="32"/>
                  </a:moveTo>
                  <a:cubicBezTo>
                    <a:pt x="20" y="32"/>
                    <a:pt x="18" y="31"/>
                    <a:pt x="18" y="30"/>
                  </a:cubicBezTo>
                  <a:cubicBezTo>
                    <a:pt x="17" y="27"/>
                    <a:pt x="18" y="25"/>
                    <a:pt x="20" y="24"/>
                  </a:cubicBezTo>
                  <a:cubicBezTo>
                    <a:pt x="20" y="24"/>
                    <a:pt x="21" y="23"/>
                    <a:pt x="22" y="23"/>
                  </a:cubicBezTo>
                  <a:cubicBezTo>
                    <a:pt x="23" y="23"/>
                    <a:pt x="25" y="24"/>
                    <a:pt x="26" y="26"/>
                  </a:cubicBezTo>
                  <a:cubicBezTo>
                    <a:pt x="27" y="28"/>
                    <a:pt x="26" y="31"/>
                    <a:pt x="23" y="32"/>
                  </a:cubicBezTo>
                  <a:cubicBezTo>
                    <a:pt x="23" y="32"/>
                    <a:pt x="22" y="32"/>
                    <a:pt x="22" y="32"/>
                  </a:cubicBezTo>
                  <a:moveTo>
                    <a:pt x="11" y="0"/>
                  </a:moveTo>
                  <a:cubicBezTo>
                    <a:pt x="10" y="0"/>
                    <a:pt x="10" y="0"/>
                    <a:pt x="9" y="1"/>
                  </a:cubicBezTo>
                  <a:cubicBezTo>
                    <a:pt x="0" y="5"/>
                    <a:pt x="16" y="60"/>
                    <a:pt x="39" y="116"/>
                  </a:cubicBezTo>
                  <a:cubicBezTo>
                    <a:pt x="45" y="115"/>
                    <a:pt x="52" y="114"/>
                    <a:pt x="59" y="113"/>
                  </a:cubicBezTo>
                  <a:cubicBezTo>
                    <a:pt x="64" y="108"/>
                    <a:pt x="70" y="103"/>
                    <a:pt x="76" y="98"/>
                  </a:cubicBezTo>
                  <a:cubicBezTo>
                    <a:pt x="49" y="44"/>
                    <a:pt x="21" y="0"/>
                    <a:pt x="11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56" name="Freeform 650"/>
            <p:cNvSpPr>
              <a:spLocks noEditPoints="1"/>
            </p:cNvSpPr>
            <p:nvPr/>
          </p:nvSpPr>
          <p:spPr bwMode="auto">
            <a:xfrm>
              <a:off x="6002338" y="542926"/>
              <a:ext cx="542925" cy="180975"/>
            </a:xfrm>
            <a:custGeom>
              <a:avLst/>
              <a:gdLst>
                <a:gd name="T0" fmla="*/ 38 w 138"/>
                <a:gd name="T1" fmla="*/ 37 h 46"/>
                <a:gd name="T2" fmla="*/ 33 w 138"/>
                <a:gd name="T3" fmla="*/ 33 h 46"/>
                <a:gd name="T4" fmla="*/ 37 w 138"/>
                <a:gd name="T5" fmla="*/ 28 h 46"/>
                <a:gd name="T6" fmla="*/ 38 w 138"/>
                <a:gd name="T7" fmla="*/ 28 h 46"/>
                <a:gd name="T8" fmla="*/ 42 w 138"/>
                <a:gd name="T9" fmla="*/ 32 h 46"/>
                <a:gd name="T10" fmla="*/ 38 w 138"/>
                <a:gd name="T11" fmla="*/ 37 h 46"/>
                <a:gd name="T12" fmla="*/ 38 w 138"/>
                <a:gd name="T13" fmla="*/ 37 h 46"/>
                <a:gd name="T14" fmla="*/ 61 w 138"/>
                <a:gd name="T15" fmla="*/ 35 h 46"/>
                <a:gd name="T16" fmla="*/ 56 w 138"/>
                <a:gd name="T17" fmla="*/ 30 h 46"/>
                <a:gd name="T18" fmla="*/ 61 w 138"/>
                <a:gd name="T19" fmla="*/ 24 h 46"/>
                <a:gd name="T20" fmla="*/ 61 w 138"/>
                <a:gd name="T21" fmla="*/ 24 h 46"/>
                <a:gd name="T22" fmla="*/ 67 w 138"/>
                <a:gd name="T23" fmla="*/ 29 h 46"/>
                <a:gd name="T24" fmla="*/ 62 w 138"/>
                <a:gd name="T25" fmla="*/ 35 h 46"/>
                <a:gd name="T26" fmla="*/ 61 w 138"/>
                <a:gd name="T27" fmla="*/ 35 h 46"/>
                <a:gd name="T28" fmla="*/ 86 w 138"/>
                <a:gd name="T29" fmla="*/ 34 h 46"/>
                <a:gd name="T30" fmla="*/ 79 w 138"/>
                <a:gd name="T31" fmla="*/ 28 h 46"/>
                <a:gd name="T32" fmla="*/ 85 w 138"/>
                <a:gd name="T33" fmla="*/ 20 h 46"/>
                <a:gd name="T34" fmla="*/ 86 w 138"/>
                <a:gd name="T35" fmla="*/ 20 h 46"/>
                <a:gd name="T36" fmla="*/ 92 w 138"/>
                <a:gd name="T37" fmla="*/ 26 h 46"/>
                <a:gd name="T38" fmla="*/ 87 w 138"/>
                <a:gd name="T39" fmla="*/ 34 h 46"/>
                <a:gd name="T40" fmla="*/ 86 w 138"/>
                <a:gd name="T41" fmla="*/ 34 h 46"/>
                <a:gd name="T42" fmla="*/ 115 w 138"/>
                <a:gd name="T43" fmla="*/ 33 h 46"/>
                <a:gd name="T44" fmla="*/ 106 w 138"/>
                <a:gd name="T45" fmla="*/ 25 h 46"/>
                <a:gd name="T46" fmla="*/ 114 w 138"/>
                <a:gd name="T47" fmla="*/ 15 h 46"/>
                <a:gd name="T48" fmla="*/ 115 w 138"/>
                <a:gd name="T49" fmla="*/ 15 h 46"/>
                <a:gd name="T50" fmla="*/ 123 w 138"/>
                <a:gd name="T51" fmla="*/ 23 h 46"/>
                <a:gd name="T52" fmla="*/ 116 w 138"/>
                <a:gd name="T53" fmla="*/ 33 h 46"/>
                <a:gd name="T54" fmla="*/ 115 w 138"/>
                <a:gd name="T55" fmla="*/ 33 h 46"/>
                <a:gd name="T56" fmla="*/ 138 w 138"/>
                <a:gd name="T57" fmla="*/ 0 h 46"/>
                <a:gd name="T58" fmla="*/ 118 w 138"/>
                <a:gd name="T59" fmla="*/ 3 h 46"/>
                <a:gd name="T60" fmla="*/ 1 w 138"/>
                <a:gd name="T61" fmla="*/ 37 h 46"/>
                <a:gd name="T62" fmla="*/ 66 w 138"/>
                <a:gd name="T63" fmla="*/ 46 h 46"/>
                <a:gd name="T64" fmla="*/ 127 w 138"/>
                <a:gd name="T65" fmla="*/ 44 h 46"/>
                <a:gd name="T66" fmla="*/ 128 w 138"/>
                <a:gd name="T67" fmla="*/ 38 h 46"/>
                <a:gd name="T68" fmla="*/ 126 w 138"/>
                <a:gd name="T69" fmla="*/ 36 h 46"/>
                <a:gd name="T70" fmla="*/ 130 w 138"/>
                <a:gd name="T71" fmla="*/ 29 h 46"/>
                <a:gd name="T72" fmla="*/ 132 w 138"/>
                <a:gd name="T73" fmla="*/ 18 h 46"/>
                <a:gd name="T74" fmla="*/ 126 w 138"/>
                <a:gd name="T75" fmla="*/ 11 h 46"/>
                <a:gd name="T76" fmla="*/ 138 w 138"/>
                <a:gd name="T7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8" h="46">
                  <a:moveTo>
                    <a:pt x="38" y="37"/>
                  </a:moveTo>
                  <a:cubicBezTo>
                    <a:pt x="35" y="37"/>
                    <a:pt x="34" y="35"/>
                    <a:pt x="33" y="33"/>
                  </a:cubicBezTo>
                  <a:cubicBezTo>
                    <a:pt x="33" y="30"/>
                    <a:pt x="35" y="28"/>
                    <a:pt x="37" y="28"/>
                  </a:cubicBezTo>
                  <a:cubicBezTo>
                    <a:pt x="37" y="28"/>
                    <a:pt x="38" y="28"/>
                    <a:pt x="38" y="28"/>
                  </a:cubicBezTo>
                  <a:cubicBezTo>
                    <a:pt x="40" y="28"/>
                    <a:pt x="42" y="29"/>
                    <a:pt x="42" y="32"/>
                  </a:cubicBezTo>
                  <a:cubicBezTo>
                    <a:pt x="42" y="34"/>
                    <a:pt x="41" y="36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moveTo>
                    <a:pt x="61" y="35"/>
                  </a:moveTo>
                  <a:cubicBezTo>
                    <a:pt x="58" y="35"/>
                    <a:pt x="56" y="33"/>
                    <a:pt x="56" y="30"/>
                  </a:cubicBezTo>
                  <a:cubicBezTo>
                    <a:pt x="55" y="27"/>
                    <a:pt x="58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4" y="24"/>
                    <a:pt x="67" y="26"/>
                    <a:pt x="67" y="29"/>
                  </a:cubicBezTo>
                  <a:cubicBezTo>
                    <a:pt x="67" y="32"/>
                    <a:pt x="65" y="35"/>
                    <a:pt x="62" y="35"/>
                  </a:cubicBezTo>
                  <a:cubicBezTo>
                    <a:pt x="62" y="35"/>
                    <a:pt x="61" y="35"/>
                    <a:pt x="61" y="35"/>
                  </a:cubicBezTo>
                  <a:moveTo>
                    <a:pt x="86" y="34"/>
                  </a:moveTo>
                  <a:cubicBezTo>
                    <a:pt x="82" y="34"/>
                    <a:pt x="80" y="31"/>
                    <a:pt x="79" y="28"/>
                  </a:cubicBezTo>
                  <a:cubicBezTo>
                    <a:pt x="79" y="24"/>
                    <a:pt x="81" y="21"/>
                    <a:pt x="85" y="20"/>
                  </a:cubicBezTo>
                  <a:cubicBezTo>
                    <a:pt x="85" y="20"/>
                    <a:pt x="86" y="20"/>
                    <a:pt x="86" y="20"/>
                  </a:cubicBezTo>
                  <a:cubicBezTo>
                    <a:pt x="89" y="20"/>
                    <a:pt x="92" y="23"/>
                    <a:pt x="92" y="26"/>
                  </a:cubicBezTo>
                  <a:cubicBezTo>
                    <a:pt x="93" y="30"/>
                    <a:pt x="90" y="33"/>
                    <a:pt x="87" y="34"/>
                  </a:cubicBezTo>
                  <a:cubicBezTo>
                    <a:pt x="86" y="34"/>
                    <a:pt x="86" y="34"/>
                    <a:pt x="86" y="34"/>
                  </a:cubicBezTo>
                  <a:moveTo>
                    <a:pt x="115" y="33"/>
                  </a:moveTo>
                  <a:cubicBezTo>
                    <a:pt x="110" y="33"/>
                    <a:pt x="106" y="29"/>
                    <a:pt x="106" y="25"/>
                  </a:cubicBezTo>
                  <a:cubicBezTo>
                    <a:pt x="105" y="20"/>
                    <a:pt x="109" y="15"/>
                    <a:pt x="114" y="15"/>
                  </a:cubicBezTo>
                  <a:cubicBezTo>
                    <a:pt x="114" y="15"/>
                    <a:pt x="114" y="15"/>
                    <a:pt x="115" y="15"/>
                  </a:cubicBezTo>
                  <a:cubicBezTo>
                    <a:pt x="119" y="15"/>
                    <a:pt x="123" y="18"/>
                    <a:pt x="123" y="23"/>
                  </a:cubicBezTo>
                  <a:cubicBezTo>
                    <a:pt x="124" y="28"/>
                    <a:pt x="120" y="32"/>
                    <a:pt x="116" y="33"/>
                  </a:cubicBezTo>
                  <a:cubicBezTo>
                    <a:pt x="115" y="33"/>
                    <a:pt x="115" y="33"/>
                    <a:pt x="115" y="33"/>
                  </a:cubicBezTo>
                  <a:moveTo>
                    <a:pt x="138" y="0"/>
                  </a:moveTo>
                  <a:cubicBezTo>
                    <a:pt x="131" y="1"/>
                    <a:pt x="124" y="2"/>
                    <a:pt x="118" y="3"/>
                  </a:cubicBezTo>
                  <a:cubicBezTo>
                    <a:pt x="54" y="12"/>
                    <a:pt x="0" y="27"/>
                    <a:pt x="1" y="37"/>
                  </a:cubicBezTo>
                  <a:cubicBezTo>
                    <a:pt x="2" y="43"/>
                    <a:pt x="29" y="46"/>
                    <a:pt x="66" y="46"/>
                  </a:cubicBezTo>
                  <a:cubicBezTo>
                    <a:pt x="85" y="46"/>
                    <a:pt x="106" y="45"/>
                    <a:pt x="127" y="44"/>
                  </a:cubicBezTo>
                  <a:cubicBezTo>
                    <a:pt x="128" y="42"/>
                    <a:pt x="128" y="40"/>
                    <a:pt x="128" y="38"/>
                  </a:cubicBezTo>
                  <a:cubicBezTo>
                    <a:pt x="128" y="37"/>
                    <a:pt x="127" y="37"/>
                    <a:pt x="126" y="36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31" y="25"/>
                    <a:pt x="131" y="21"/>
                    <a:pt x="132" y="18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30" y="7"/>
                    <a:pt x="134" y="4"/>
                    <a:pt x="138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57" name="Freeform 651"/>
            <p:cNvSpPr>
              <a:spLocks noEditPoints="1"/>
            </p:cNvSpPr>
            <p:nvPr/>
          </p:nvSpPr>
          <p:spPr bwMode="auto">
            <a:xfrm>
              <a:off x="6450013" y="612776"/>
              <a:ext cx="209550" cy="576263"/>
            </a:xfrm>
            <a:custGeom>
              <a:avLst/>
              <a:gdLst>
                <a:gd name="T0" fmla="*/ 17 w 53"/>
                <a:gd name="T1" fmla="*/ 112 h 147"/>
                <a:gd name="T2" fmla="*/ 16 w 53"/>
                <a:gd name="T3" fmla="*/ 112 h 147"/>
                <a:gd name="T4" fmla="*/ 13 w 53"/>
                <a:gd name="T5" fmla="*/ 107 h 147"/>
                <a:gd name="T6" fmla="*/ 17 w 53"/>
                <a:gd name="T7" fmla="*/ 103 h 147"/>
                <a:gd name="T8" fmla="*/ 18 w 53"/>
                <a:gd name="T9" fmla="*/ 104 h 147"/>
                <a:gd name="T10" fmla="*/ 21 w 53"/>
                <a:gd name="T11" fmla="*/ 109 h 147"/>
                <a:gd name="T12" fmla="*/ 17 w 53"/>
                <a:gd name="T13" fmla="*/ 112 h 147"/>
                <a:gd name="T14" fmla="*/ 22 w 53"/>
                <a:gd name="T15" fmla="*/ 90 h 147"/>
                <a:gd name="T16" fmla="*/ 21 w 53"/>
                <a:gd name="T17" fmla="*/ 90 h 147"/>
                <a:gd name="T18" fmla="*/ 17 w 53"/>
                <a:gd name="T19" fmla="*/ 84 h 147"/>
                <a:gd name="T20" fmla="*/ 22 w 53"/>
                <a:gd name="T21" fmla="*/ 79 h 147"/>
                <a:gd name="T22" fmla="*/ 23 w 53"/>
                <a:gd name="T23" fmla="*/ 79 h 147"/>
                <a:gd name="T24" fmla="*/ 27 w 53"/>
                <a:gd name="T25" fmla="*/ 86 h 147"/>
                <a:gd name="T26" fmla="*/ 22 w 53"/>
                <a:gd name="T27" fmla="*/ 90 h 147"/>
                <a:gd name="T28" fmla="*/ 27 w 53"/>
                <a:gd name="T29" fmla="*/ 67 h 147"/>
                <a:gd name="T30" fmla="*/ 26 w 53"/>
                <a:gd name="T31" fmla="*/ 67 h 147"/>
                <a:gd name="T32" fmla="*/ 21 w 53"/>
                <a:gd name="T33" fmla="*/ 59 h 147"/>
                <a:gd name="T34" fmla="*/ 27 w 53"/>
                <a:gd name="T35" fmla="*/ 54 h 147"/>
                <a:gd name="T36" fmla="*/ 29 w 53"/>
                <a:gd name="T37" fmla="*/ 54 h 147"/>
                <a:gd name="T38" fmla="*/ 34 w 53"/>
                <a:gd name="T39" fmla="*/ 62 h 147"/>
                <a:gd name="T40" fmla="*/ 27 w 53"/>
                <a:gd name="T41" fmla="*/ 67 h 147"/>
                <a:gd name="T42" fmla="*/ 14 w 53"/>
                <a:gd name="T43" fmla="*/ 20 h 147"/>
                <a:gd name="T44" fmla="*/ 13 w 53"/>
                <a:gd name="T45" fmla="*/ 26 h 147"/>
                <a:gd name="T46" fmla="*/ 9 w 53"/>
                <a:gd name="T47" fmla="*/ 147 h 147"/>
                <a:gd name="T48" fmla="*/ 10 w 53"/>
                <a:gd name="T49" fmla="*/ 147 h 147"/>
                <a:gd name="T50" fmla="*/ 53 w 53"/>
                <a:gd name="T51" fmla="*/ 41 h 147"/>
                <a:gd name="T52" fmla="*/ 42 w 53"/>
                <a:gd name="T53" fmla="*/ 35 h 147"/>
                <a:gd name="T54" fmla="*/ 34 w 53"/>
                <a:gd name="T55" fmla="*/ 41 h 147"/>
                <a:gd name="T56" fmla="*/ 32 w 53"/>
                <a:gd name="T57" fmla="*/ 41 h 147"/>
                <a:gd name="T58" fmla="*/ 25 w 53"/>
                <a:gd name="T59" fmla="*/ 31 h 147"/>
                <a:gd name="T60" fmla="*/ 27 w 53"/>
                <a:gd name="T61" fmla="*/ 27 h 147"/>
                <a:gd name="T62" fmla="*/ 14 w 53"/>
                <a:gd name="T63" fmla="*/ 20 h 147"/>
                <a:gd name="T64" fmla="*/ 18 w 53"/>
                <a:gd name="T65" fmla="*/ 0 h 147"/>
                <a:gd name="T66" fmla="*/ 16 w 53"/>
                <a:gd name="T67" fmla="*/ 11 h 147"/>
                <a:gd name="T68" fmla="*/ 21 w 53"/>
                <a:gd name="T69" fmla="*/ 3 h 147"/>
                <a:gd name="T70" fmla="*/ 21 w 53"/>
                <a:gd name="T71" fmla="*/ 2 h 147"/>
                <a:gd name="T72" fmla="*/ 18 w 53"/>
                <a:gd name="T73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3" h="147">
                  <a:moveTo>
                    <a:pt x="17" y="112"/>
                  </a:moveTo>
                  <a:cubicBezTo>
                    <a:pt x="17" y="112"/>
                    <a:pt x="16" y="112"/>
                    <a:pt x="16" y="112"/>
                  </a:cubicBezTo>
                  <a:cubicBezTo>
                    <a:pt x="13" y="112"/>
                    <a:pt x="12" y="109"/>
                    <a:pt x="13" y="107"/>
                  </a:cubicBezTo>
                  <a:cubicBezTo>
                    <a:pt x="13" y="105"/>
                    <a:pt x="15" y="103"/>
                    <a:pt x="17" y="103"/>
                  </a:cubicBezTo>
                  <a:cubicBezTo>
                    <a:pt x="17" y="103"/>
                    <a:pt x="18" y="103"/>
                    <a:pt x="18" y="104"/>
                  </a:cubicBezTo>
                  <a:cubicBezTo>
                    <a:pt x="20" y="104"/>
                    <a:pt x="22" y="106"/>
                    <a:pt x="21" y="109"/>
                  </a:cubicBezTo>
                  <a:cubicBezTo>
                    <a:pt x="21" y="111"/>
                    <a:pt x="19" y="112"/>
                    <a:pt x="17" y="112"/>
                  </a:cubicBezTo>
                  <a:moveTo>
                    <a:pt x="22" y="90"/>
                  </a:moveTo>
                  <a:cubicBezTo>
                    <a:pt x="22" y="90"/>
                    <a:pt x="21" y="90"/>
                    <a:pt x="21" y="90"/>
                  </a:cubicBezTo>
                  <a:cubicBezTo>
                    <a:pt x="18" y="89"/>
                    <a:pt x="16" y="87"/>
                    <a:pt x="17" y="84"/>
                  </a:cubicBezTo>
                  <a:cubicBezTo>
                    <a:pt x="17" y="81"/>
                    <a:pt x="20" y="79"/>
                    <a:pt x="22" y="79"/>
                  </a:cubicBezTo>
                  <a:cubicBezTo>
                    <a:pt x="22" y="79"/>
                    <a:pt x="23" y="79"/>
                    <a:pt x="23" y="79"/>
                  </a:cubicBezTo>
                  <a:cubicBezTo>
                    <a:pt x="26" y="80"/>
                    <a:pt x="28" y="83"/>
                    <a:pt x="27" y="86"/>
                  </a:cubicBezTo>
                  <a:cubicBezTo>
                    <a:pt x="27" y="89"/>
                    <a:pt x="25" y="90"/>
                    <a:pt x="22" y="90"/>
                  </a:cubicBezTo>
                  <a:moveTo>
                    <a:pt x="27" y="67"/>
                  </a:moveTo>
                  <a:cubicBezTo>
                    <a:pt x="27" y="67"/>
                    <a:pt x="26" y="67"/>
                    <a:pt x="26" y="67"/>
                  </a:cubicBezTo>
                  <a:cubicBezTo>
                    <a:pt x="22" y="66"/>
                    <a:pt x="20" y="63"/>
                    <a:pt x="21" y="59"/>
                  </a:cubicBezTo>
                  <a:cubicBezTo>
                    <a:pt x="22" y="56"/>
                    <a:pt x="24" y="54"/>
                    <a:pt x="27" y="54"/>
                  </a:cubicBezTo>
                  <a:cubicBezTo>
                    <a:pt x="28" y="54"/>
                    <a:pt x="28" y="54"/>
                    <a:pt x="29" y="54"/>
                  </a:cubicBezTo>
                  <a:cubicBezTo>
                    <a:pt x="32" y="55"/>
                    <a:pt x="35" y="59"/>
                    <a:pt x="34" y="62"/>
                  </a:cubicBezTo>
                  <a:cubicBezTo>
                    <a:pt x="33" y="65"/>
                    <a:pt x="30" y="67"/>
                    <a:pt x="27" y="67"/>
                  </a:cubicBezTo>
                  <a:moveTo>
                    <a:pt x="14" y="20"/>
                  </a:moveTo>
                  <a:cubicBezTo>
                    <a:pt x="14" y="22"/>
                    <a:pt x="14" y="24"/>
                    <a:pt x="13" y="26"/>
                  </a:cubicBezTo>
                  <a:cubicBezTo>
                    <a:pt x="3" y="90"/>
                    <a:pt x="0" y="145"/>
                    <a:pt x="9" y="147"/>
                  </a:cubicBezTo>
                  <a:cubicBezTo>
                    <a:pt x="10" y="147"/>
                    <a:pt x="10" y="147"/>
                    <a:pt x="10" y="147"/>
                  </a:cubicBezTo>
                  <a:cubicBezTo>
                    <a:pt x="19" y="147"/>
                    <a:pt x="38" y="96"/>
                    <a:pt x="53" y="41"/>
                  </a:cubicBezTo>
                  <a:cubicBezTo>
                    <a:pt x="49" y="39"/>
                    <a:pt x="46" y="37"/>
                    <a:pt x="42" y="35"/>
                  </a:cubicBezTo>
                  <a:cubicBezTo>
                    <a:pt x="41" y="39"/>
                    <a:pt x="38" y="41"/>
                    <a:pt x="34" y="41"/>
                  </a:cubicBezTo>
                  <a:cubicBezTo>
                    <a:pt x="33" y="41"/>
                    <a:pt x="32" y="41"/>
                    <a:pt x="32" y="41"/>
                  </a:cubicBezTo>
                  <a:cubicBezTo>
                    <a:pt x="27" y="40"/>
                    <a:pt x="24" y="35"/>
                    <a:pt x="25" y="31"/>
                  </a:cubicBezTo>
                  <a:cubicBezTo>
                    <a:pt x="25" y="29"/>
                    <a:pt x="26" y="28"/>
                    <a:pt x="27" y="27"/>
                  </a:cubicBezTo>
                  <a:cubicBezTo>
                    <a:pt x="23" y="25"/>
                    <a:pt x="19" y="22"/>
                    <a:pt x="14" y="20"/>
                  </a:cubicBezTo>
                  <a:moveTo>
                    <a:pt x="18" y="0"/>
                  </a:moveTo>
                  <a:cubicBezTo>
                    <a:pt x="17" y="3"/>
                    <a:pt x="17" y="7"/>
                    <a:pt x="16" y="11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2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58" name="Freeform 652"/>
            <p:cNvSpPr>
              <a:spLocks noEditPoints="1"/>
            </p:cNvSpPr>
            <p:nvPr/>
          </p:nvSpPr>
          <p:spPr bwMode="auto">
            <a:xfrm>
              <a:off x="6497638" y="617538"/>
              <a:ext cx="601663" cy="312738"/>
            </a:xfrm>
            <a:custGeom>
              <a:avLst/>
              <a:gdLst>
                <a:gd name="T0" fmla="*/ 116 w 153"/>
                <a:gd name="T1" fmla="*/ 62 h 80"/>
                <a:gd name="T2" fmla="*/ 114 w 153"/>
                <a:gd name="T3" fmla="*/ 61 h 80"/>
                <a:gd name="T4" fmla="*/ 112 w 153"/>
                <a:gd name="T5" fmla="*/ 55 h 80"/>
                <a:gd name="T6" fmla="*/ 116 w 153"/>
                <a:gd name="T7" fmla="*/ 53 h 80"/>
                <a:gd name="T8" fmla="*/ 119 w 153"/>
                <a:gd name="T9" fmla="*/ 53 h 80"/>
                <a:gd name="T10" fmla="*/ 120 w 153"/>
                <a:gd name="T11" fmla="*/ 59 h 80"/>
                <a:gd name="T12" fmla="*/ 116 w 153"/>
                <a:gd name="T13" fmla="*/ 62 h 80"/>
                <a:gd name="T14" fmla="*/ 96 w 153"/>
                <a:gd name="T15" fmla="*/ 51 h 80"/>
                <a:gd name="T16" fmla="*/ 93 w 153"/>
                <a:gd name="T17" fmla="*/ 50 h 80"/>
                <a:gd name="T18" fmla="*/ 91 w 153"/>
                <a:gd name="T19" fmla="*/ 43 h 80"/>
                <a:gd name="T20" fmla="*/ 96 w 153"/>
                <a:gd name="T21" fmla="*/ 40 h 80"/>
                <a:gd name="T22" fmla="*/ 98 w 153"/>
                <a:gd name="T23" fmla="*/ 41 h 80"/>
                <a:gd name="T24" fmla="*/ 101 w 153"/>
                <a:gd name="T25" fmla="*/ 48 h 80"/>
                <a:gd name="T26" fmla="*/ 96 w 153"/>
                <a:gd name="T27" fmla="*/ 51 h 80"/>
                <a:gd name="T28" fmla="*/ 74 w 153"/>
                <a:gd name="T29" fmla="*/ 40 h 80"/>
                <a:gd name="T30" fmla="*/ 71 w 153"/>
                <a:gd name="T31" fmla="*/ 39 h 80"/>
                <a:gd name="T32" fmla="*/ 69 w 153"/>
                <a:gd name="T33" fmla="*/ 30 h 80"/>
                <a:gd name="T34" fmla="*/ 74 w 153"/>
                <a:gd name="T35" fmla="*/ 26 h 80"/>
                <a:gd name="T36" fmla="*/ 78 w 153"/>
                <a:gd name="T37" fmla="*/ 27 h 80"/>
                <a:gd name="T38" fmla="*/ 80 w 153"/>
                <a:gd name="T39" fmla="*/ 36 h 80"/>
                <a:gd name="T40" fmla="*/ 74 w 153"/>
                <a:gd name="T41" fmla="*/ 40 h 80"/>
                <a:gd name="T42" fmla="*/ 49 w 153"/>
                <a:gd name="T43" fmla="*/ 28 h 80"/>
                <a:gd name="T44" fmla="*/ 45 w 153"/>
                <a:gd name="T45" fmla="*/ 26 h 80"/>
                <a:gd name="T46" fmla="*/ 41 w 153"/>
                <a:gd name="T47" fmla="*/ 14 h 80"/>
                <a:gd name="T48" fmla="*/ 49 w 153"/>
                <a:gd name="T49" fmla="*/ 10 h 80"/>
                <a:gd name="T50" fmla="*/ 54 w 153"/>
                <a:gd name="T51" fmla="*/ 11 h 80"/>
                <a:gd name="T52" fmla="*/ 57 w 153"/>
                <a:gd name="T53" fmla="*/ 23 h 80"/>
                <a:gd name="T54" fmla="*/ 49 w 153"/>
                <a:gd name="T55" fmla="*/ 28 h 80"/>
                <a:gd name="T56" fmla="*/ 54 w 153"/>
                <a:gd name="T57" fmla="*/ 0 h 80"/>
                <a:gd name="T58" fmla="*/ 29 w 153"/>
                <a:gd name="T59" fmla="*/ 24 h 80"/>
                <a:gd name="T60" fmla="*/ 15 w 153"/>
                <a:gd name="T61" fmla="*/ 8 h 80"/>
                <a:gd name="T62" fmla="*/ 9 w 153"/>
                <a:gd name="T63" fmla="*/ 2 h 80"/>
                <a:gd name="T64" fmla="*/ 9 w 153"/>
                <a:gd name="T65" fmla="*/ 2 h 80"/>
                <a:gd name="T66" fmla="*/ 4 w 153"/>
                <a:gd name="T67" fmla="*/ 10 h 80"/>
                <a:gd name="T68" fmla="*/ 0 w 153"/>
                <a:gd name="T69" fmla="*/ 17 h 80"/>
                <a:gd name="T70" fmla="*/ 2 w 153"/>
                <a:gd name="T71" fmla="*/ 19 h 80"/>
                <a:gd name="T72" fmla="*/ 15 w 153"/>
                <a:gd name="T73" fmla="*/ 26 h 80"/>
                <a:gd name="T74" fmla="*/ 22 w 153"/>
                <a:gd name="T75" fmla="*/ 23 h 80"/>
                <a:gd name="T76" fmla="*/ 24 w 153"/>
                <a:gd name="T77" fmla="*/ 23 h 80"/>
                <a:gd name="T78" fmla="*/ 30 w 153"/>
                <a:gd name="T79" fmla="*/ 33 h 80"/>
                <a:gd name="T80" fmla="*/ 30 w 153"/>
                <a:gd name="T81" fmla="*/ 34 h 80"/>
                <a:gd name="T82" fmla="*/ 41 w 153"/>
                <a:gd name="T83" fmla="*/ 40 h 80"/>
                <a:gd name="T84" fmla="*/ 143 w 153"/>
                <a:gd name="T85" fmla="*/ 80 h 80"/>
                <a:gd name="T86" fmla="*/ 149 w 153"/>
                <a:gd name="T87" fmla="*/ 78 h 80"/>
                <a:gd name="T88" fmla="*/ 54 w 153"/>
                <a:gd name="T89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" h="80">
                  <a:moveTo>
                    <a:pt x="116" y="62"/>
                  </a:moveTo>
                  <a:cubicBezTo>
                    <a:pt x="116" y="62"/>
                    <a:pt x="115" y="61"/>
                    <a:pt x="114" y="61"/>
                  </a:cubicBezTo>
                  <a:cubicBezTo>
                    <a:pt x="112" y="60"/>
                    <a:pt x="111" y="57"/>
                    <a:pt x="112" y="55"/>
                  </a:cubicBezTo>
                  <a:cubicBezTo>
                    <a:pt x="113" y="53"/>
                    <a:pt x="115" y="53"/>
                    <a:pt x="116" y="53"/>
                  </a:cubicBezTo>
                  <a:cubicBezTo>
                    <a:pt x="117" y="53"/>
                    <a:pt x="118" y="53"/>
                    <a:pt x="119" y="53"/>
                  </a:cubicBezTo>
                  <a:cubicBezTo>
                    <a:pt x="121" y="54"/>
                    <a:pt x="121" y="57"/>
                    <a:pt x="120" y="59"/>
                  </a:cubicBezTo>
                  <a:cubicBezTo>
                    <a:pt x="119" y="61"/>
                    <a:pt x="118" y="62"/>
                    <a:pt x="116" y="62"/>
                  </a:cubicBezTo>
                  <a:moveTo>
                    <a:pt x="96" y="51"/>
                  </a:moveTo>
                  <a:cubicBezTo>
                    <a:pt x="95" y="51"/>
                    <a:pt x="94" y="51"/>
                    <a:pt x="93" y="50"/>
                  </a:cubicBezTo>
                  <a:cubicBezTo>
                    <a:pt x="90" y="49"/>
                    <a:pt x="89" y="45"/>
                    <a:pt x="91" y="43"/>
                  </a:cubicBezTo>
                  <a:cubicBezTo>
                    <a:pt x="92" y="41"/>
                    <a:pt x="94" y="40"/>
                    <a:pt x="96" y="40"/>
                  </a:cubicBezTo>
                  <a:cubicBezTo>
                    <a:pt x="97" y="40"/>
                    <a:pt x="98" y="40"/>
                    <a:pt x="98" y="41"/>
                  </a:cubicBezTo>
                  <a:cubicBezTo>
                    <a:pt x="101" y="42"/>
                    <a:pt x="102" y="45"/>
                    <a:pt x="101" y="48"/>
                  </a:cubicBezTo>
                  <a:cubicBezTo>
                    <a:pt x="100" y="50"/>
                    <a:pt x="98" y="51"/>
                    <a:pt x="96" y="51"/>
                  </a:cubicBezTo>
                  <a:moveTo>
                    <a:pt x="74" y="40"/>
                  </a:moveTo>
                  <a:cubicBezTo>
                    <a:pt x="73" y="40"/>
                    <a:pt x="72" y="40"/>
                    <a:pt x="71" y="39"/>
                  </a:cubicBezTo>
                  <a:cubicBezTo>
                    <a:pt x="68" y="37"/>
                    <a:pt x="67" y="33"/>
                    <a:pt x="69" y="30"/>
                  </a:cubicBezTo>
                  <a:cubicBezTo>
                    <a:pt x="70" y="28"/>
                    <a:pt x="72" y="26"/>
                    <a:pt x="74" y="26"/>
                  </a:cubicBezTo>
                  <a:cubicBezTo>
                    <a:pt x="75" y="26"/>
                    <a:pt x="77" y="27"/>
                    <a:pt x="78" y="27"/>
                  </a:cubicBezTo>
                  <a:cubicBezTo>
                    <a:pt x="81" y="29"/>
                    <a:pt x="82" y="33"/>
                    <a:pt x="80" y="36"/>
                  </a:cubicBezTo>
                  <a:cubicBezTo>
                    <a:pt x="79" y="39"/>
                    <a:pt x="77" y="40"/>
                    <a:pt x="74" y="40"/>
                  </a:cubicBezTo>
                  <a:moveTo>
                    <a:pt x="49" y="28"/>
                  </a:moveTo>
                  <a:cubicBezTo>
                    <a:pt x="48" y="28"/>
                    <a:pt x="46" y="27"/>
                    <a:pt x="45" y="26"/>
                  </a:cubicBezTo>
                  <a:cubicBezTo>
                    <a:pt x="41" y="24"/>
                    <a:pt x="39" y="19"/>
                    <a:pt x="41" y="14"/>
                  </a:cubicBezTo>
                  <a:cubicBezTo>
                    <a:pt x="43" y="11"/>
                    <a:pt x="46" y="10"/>
                    <a:pt x="49" y="10"/>
                  </a:cubicBezTo>
                  <a:cubicBezTo>
                    <a:pt x="51" y="10"/>
                    <a:pt x="52" y="10"/>
                    <a:pt x="54" y="11"/>
                  </a:cubicBezTo>
                  <a:cubicBezTo>
                    <a:pt x="58" y="13"/>
                    <a:pt x="59" y="19"/>
                    <a:pt x="57" y="23"/>
                  </a:cubicBezTo>
                  <a:cubicBezTo>
                    <a:pt x="55" y="26"/>
                    <a:pt x="52" y="28"/>
                    <a:pt x="49" y="28"/>
                  </a:cubicBezTo>
                  <a:moveTo>
                    <a:pt x="54" y="0"/>
                  </a:moveTo>
                  <a:cubicBezTo>
                    <a:pt x="46" y="8"/>
                    <a:pt x="38" y="16"/>
                    <a:pt x="29" y="24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2" y="7"/>
                    <a:pt x="10" y="5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2" y="18"/>
                    <a:pt x="2" y="19"/>
                  </a:cubicBezTo>
                  <a:cubicBezTo>
                    <a:pt x="7" y="21"/>
                    <a:pt x="11" y="24"/>
                    <a:pt x="15" y="26"/>
                  </a:cubicBezTo>
                  <a:cubicBezTo>
                    <a:pt x="16" y="24"/>
                    <a:pt x="19" y="23"/>
                    <a:pt x="22" y="23"/>
                  </a:cubicBezTo>
                  <a:cubicBezTo>
                    <a:pt x="22" y="23"/>
                    <a:pt x="23" y="23"/>
                    <a:pt x="24" y="23"/>
                  </a:cubicBezTo>
                  <a:cubicBezTo>
                    <a:pt x="28" y="24"/>
                    <a:pt x="32" y="29"/>
                    <a:pt x="30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4" y="36"/>
                    <a:pt x="37" y="38"/>
                    <a:pt x="41" y="40"/>
                  </a:cubicBezTo>
                  <a:cubicBezTo>
                    <a:pt x="86" y="63"/>
                    <a:pt x="128" y="80"/>
                    <a:pt x="143" y="80"/>
                  </a:cubicBezTo>
                  <a:cubicBezTo>
                    <a:pt x="146" y="80"/>
                    <a:pt x="148" y="79"/>
                    <a:pt x="149" y="78"/>
                  </a:cubicBezTo>
                  <a:cubicBezTo>
                    <a:pt x="153" y="69"/>
                    <a:pt x="106" y="32"/>
                    <a:pt x="5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59" name="Freeform 653"/>
            <p:cNvSpPr>
              <a:spLocks noEditPoints="1"/>
            </p:cNvSpPr>
            <p:nvPr/>
          </p:nvSpPr>
          <p:spPr bwMode="auto">
            <a:xfrm>
              <a:off x="6497638" y="225426"/>
              <a:ext cx="547688" cy="485775"/>
            </a:xfrm>
            <a:custGeom>
              <a:avLst/>
              <a:gdLst>
                <a:gd name="T0" fmla="*/ 47 w 139"/>
                <a:gd name="T1" fmla="*/ 87 h 124"/>
                <a:gd name="T2" fmla="*/ 40 w 139"/>
                <a:gd name="T3" fmla="*/ 84 h 124"/>
                <a:gd name="T4" fmla="*/ 41 w 139"/>
                <a:gd name="T5" fmla="*/ 72 h 124"/>
                <a:gd name="T6" fmla="*/ 47 w 139"/>
                <a:gd name="T7" fmla="*/ 70 h 124"/>
                <a:gd name="T8" fmla="*/ 54 w 139"/>
                <a:gd name="T9" fmla="*/ 73 h 124"/>
                <a:gd name="T10" fmla="*/ 53 w 139"/>
                <a:gd name="T11" fmla="*/ 85 h 124"/>
                <a:gd name="T12" fmla="*/ 47 w 139"/>
                <a:gd name="T13" fmla="*/ 87 h 124"/>
                <a:gd name="T14" fmla="*/ 68 w 139"/>
                <a:gd name="T15" fmla="*/ 66 h 124"/>
                <a:gd name="T16" fmla="*/ 63 w 139"/>
                <a:gd name="T17" fmla="*/ 64 h 124"/>
                <a:gd name="T18" fmla="*/ 64 w 139"/>
                <a:gd name="T19" fmla="*/ 54 h 124"/>
                <a:gd name="T20" fmla="*/ 68 w 139"/>
                <a:gd name="T21" fmla="*/ 52 h 124"/>
                <a:gd name="T22" fmla="*/ 73 w 139"/>
                <a:gd name="T23" fmla="*/ 55 h 124"/>
                <a:gd name="T24" fmla="*/ 73 w 139"/>
                <a:gd name="T25" fmla="*/ 64 h 124"/>
                <a:gd name="T26" fmla="*/ 68 w 139"/>
                <a:gd name="T27" fmla="*/ 66 h 124"/>
                <a:gd name="T28" fmla="*/ 87 w 139"/>
                <a:gd name="T29" fmla="*/ 48 h 124"/>
                <a:gd name="T30" fmla="*/ 82 w 139"/>
                <a:gd name="T31" fmla="*/ 46 h 124"/>
                <a:gd name="T32" fmla="*/ 83 w 139"/>
                <a:gd name="T33" fmla="*/ 38 h 124"/>
                <a:gd name="T34" fmla="*/ 87 w 139"/>
                <a:gd name="T35" fmla="*/ 37 h 124"/>
                <a:gd name="T36" fmla="*/ 91 w 139"/>
                <a:gd name="T37" fmla="*/ 39 h 124"/>
                <a:gd name="T38" fmla="*/ 90 w 139"/>
                <a:gd name="T39" fmla="*/ 47 h 124"/>
                <a:gd name="T40" fmla="*/ 87 w 139"/>
                <a:gd name="T41" fmla="*/ 48 h 124"/>
                <a:gd name="T42" fmla="*/ 104 w 139"/>
                <a:gd name="T43" fmla="*/ 31 h 124"/>
                <a:gd name="T44" fmla="*/ 101 w 139"/>
                <a:gd name="T45" fmla="*/ 30 h 124"/>
                <a:gd name="T46" fmla="*/ 101 w 139"/>
                <a:gd name="T47" fmla="*/ 23 h 124"/>
                <a:gd name="T48" fmla="*/ 104 w 139"/>
                <a:gd name="T49" fmla="*/ 22 h 124"/>
                <a:gd name="T50" fmla="*/ 107 w 139"/>
                <a:gd name="T51" fmla="*/ 24 h 124"/>
                <a:gd name="T52" fmla="*/ 107 w 139"/>
                <a:gd name="T53" fmla="*/ 30 h 124"/>
                <a:gd name="T54" fmla="*/ 104 w 139"/>
                <a:gd name="T55" fmla="*/ 31 h 124"/>
                <a:gd name="T56" fmla="*/ 129 w 139"/>
                <a:gd name="T57" fmla="*/ 0 h 124"/>
                <a:gd name="T58" fmla="*/ 29 w 139"/>
                <a:gd name="T59" fmla="*/ 66 h 124"/>
                <a:gd name="T60" fmla="*/ 12 w 139"/>
                <a:gd name="T61" fmla="*/ 81 h 124"/>
                <a:gd name="T62" fmla="*/ 0 w 139"/>
                <a:gd name="T63" fmla="*/ 92 h 124"/>
                <a:gd name="T64" fmla="*/ 6 w 139"/>
                <a:gd name="T65" fmla="*/ 99 h 124"/>
                <a:gd name="T66" fmla="*/ 9 w 139"/>
                <a:gd name="T67" fmla="*/ 101 h 124"/>
                <a:gd name="T68" fmla="*/ 15 w 139"/>
                <a:gd name="T69" fmla="*/ 86 h 124"/>
                <a:gd name="T70" fmla="*/ 20 w 139"/>
                <a:gd name="T71" fmla="*/ 85 h 124"/>
                <a:gd name="T72" fmla="*/ 31 w 139"/>
                <a:gd name="T73" fmla="*/ 92 h 124"/>
                <a:gd name="T74" fmla="*/ 25 w 139"/>
                <a:gd name="T75" fmla="*/ 108 h 124"/>
                <a:gd name="T76" fmla="*/ 20 w 139"/>
                <a:gd name="T77" fmla="*/ 109 h 124"/>
                <a:gd name="T78" fmla="*/ 15 w 139"/>
                <a:gd name="T79" fmla="*/ 108 h 124"/>
                <a:gd name="T80" fmla="*/ 29 w 139"/>
                <a:gd name="T81" fmla="*/ 124 h 124"/>
                <a:gd name="T82" fmla="*/ 54 w 139"/>
                <a:gd name="T83" fmla="*/ 100 h 124"/>
                <a:gd name="T84" fmla="*/ 132 w 139"/>
                <a:gd name="T85" fmla="*/ 1 h 124"/>
                <a:gd name="T86" fmla="*/ 129 w 139"/>
                <a:gd name="T8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9" h="124">
                  <a:moveTo>
                    <a:pt x="47" y="87"/>
                  </a:moveTo>
                  <a:cubicBezTo>
                    <a:pt x="45" y="87"/>
                    <a:pt x="42" y="86"/>
                    <a:pt x="40" y="84"/>
                  </a:cubicBezTo>
                  <a:cubicBezTo>
                    <a:pt x="37" y="81"/>
                    <a:pt x="37" y="75"/>
                    <a:pt x="41" y="72"/>
                  </a:cubicBezTo>
                  <a:cubicBezTo>
                    <a:pt x="43" y="70"/>
                    <a:pt x="45" y="70"/>
                    <a:pt x="47" y="70"/>
                  </a:cubicBezTo>
                  <a:cubicBezTo>
                    <a:pt x="49" y="70"/>
                    <a:pt x="52" y="71"/>
                    <a:pt x="54" y="73"/>
                  </a:cubicBezTo>
                  <a:cubicBezTo>
                    <a:pt x="57" y="76"/>
                    <a:pt x="57" y="82"/>
                    <a:pt x="53" y="85"/>
                  </a:cubicBezTo>
                  <a:cubicBezTo>
                    <a:pt x="51" y="87"/>
                    <a:pt x="49" y="87"/>
                    <a:pt x="47" y="87"/>
                  </a:cubicBezTo>
                  <a:moveTo>
                    <a:pt x="68" y="66"/>
                  </a:moveTo>
                  <a:cubicBezTo>
                    <a:pt x="67" y="66"/>
                    <a:pt x="65" y="65"/>
                    <a:pt x="63" y="64"/>
                  </a:cubicBezTo>
                  <a:cubicBezTo>
                    <a:pt x="61" y="61"/>
                    <a:pt x="61" y="57"/>
                    <a:pt x="64" y="54"/>
                  </a:cubicBezTo>
                  <a:cubicBezTo>
                    <a:pt x="65" y="53"/>
                    <a:pt x="67" y="52"/>
                    <a:pt x="68" y="52"/>
                  </a:cubicBezTo>
                  <a:cubicBezTo>
                    <a:pt x="70" y="52"/>
                    <a:pt x="72" y="53"/>
                    <a:pt x="73" y="55"/>
                  </a:cubicBezTo>
                  <a:cubicBezTo>
                    <a:pt x="76" y="57"/>
                    <a:pt x="76" y="62"/>
                    <a:pt x="73" y="64"/>
                  </a:cubicBezTo>
                  <a:cubicBezTo>
                    <a:pt x="72" y="65"/>
                    <a:pt x="70" y="66"/>
                    <a:pt x="68" y="66"/>
                  </a:cubicBezTo>
                  <a:moveTo>
                    <a:pt x="87" y="48"/>
                  </a:moveTo>
                  <a:cubicBezTo>
                    <a:pt x="85" y="48"/>
                    <a:pt x="84" y="47"/>
                    <a:pt x="82" y="46"/>
                  </a:cubicBezTo>
                  <a:cubicBezTo>
                    <a:pt x="80" y="44"/>
                    <a:pt x="81" y="40"/>
                    <a:pt x="83" y="38"/>
                  </a:cubicBezTo>
                  <a:cubicBezTo>
                    <a:pt x="84" y="37"/>
                    <a:pt x="85" y="37"/>
                    <a:pt x="87" y="37"/>
                  </a:cubicBezTo>
                  <a:cubicBezTo>
                    <a:pt x="88" y="37"/>
                    <a:pt x="90" y="38"/>
                    <a:pt x="91" y="39"/>
                  </a:cubicBezTo>
                  <a:cubicBezTo>
                    <a:pt x="93" y="41"/>
                    <a:pt x="93" y="45"/>
                    <a:pt x="90" y="47"/>
                  </a:cubicBezTo>
                  <a:cubicBezTo>
                    <a:pt x="89" y="48"/>
                    <a:pt x="88" y="48"/>
                    <a:pt x="87" y="48"/>
                  </a:cubicBezTo>
                  <a:moveTo>
                    <a:pt x="104" y="31"/>
                  </a:moveTo>
                  <a:cubicBezTo>
                    <a:pt x="103" y="31"/>
                    <a:pt x="102" y="31"/>
                    <a:pt x="101" y="30"/>
                  </a:cubicBezTo>
                  <a:cubicBezTo>
                    <a:pt x="99" y="28"/>
                    <a:pt x="99" y="25"/>
                    <a:pt x="101" y="23"/>
                  </a:cubicBezTo>
                  <a:cubicBezTo>
                    <a:pt x="102" y="22"/>
                    <a:pt x="103" y="22"/>
                    <a:pt x="104" y="22"/>
                  </a:cubicBezTo>
                  <a:cubicBezTo>
                    <a:pt x="105" y="22"/>
                    <a:pt x="107" y="23"/>
                    <a:pt x="107" y="24"/>
                  </a:cubicBezTo>
                  <a:cubicBezTo>
                    <a:pt x="109" y="25"/>
                    <a:pt x="109" y="28"/>
                    <a:pt x="107" y="30"/>
                  </a:cubicBezTo>
                  <a:cubicBezTo>
                    <a:pt x="106" y="31"/>
                    <a:pt x="105" y="31"/>
                    <a:pt x="104" y="31"/>
                  </a:cubicBezTo>
                  <a:moveTo>
                    <a:pt x="129" y="0"/>
                  </a:moveTo>
                  <a:cubicBezTo>
                    <a:pt x="116" y="0"/>
                    <a:pt x="72" y="31"/>
                    <a:pt x="29" y="66"/>
                  </a:cubicBezTo>
                  <a:cubicBezTo>
                    <a:pt x="23" y="71"/>
                    <a:pt x="17" y="76"/>
                    <a:pt x="12" y="81"/>
                  </a:cubicBezTo>
                  <a:cubicBezTo>
                    <a:pt x="8" y="85"/>
                    <a:pt x="4" y="88"/>
                    <a:pt x="0" y="92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6" y="95"/>
                    <a:pt x="9" y="89"/>
                    <a:pt x="15" y="86"/>
                  </a:cubicBezTo>
                  <a:cubicBezTo>
                    <a:pt x="17" y="85"/>
                    <a:pt x="18" y="85"/>
                    <a:pt x="20" y="85"/>
                  </a:cubicBezTo>
                  <a:cubicBezTo>
                    <a:pt x="25" y="85"/>
                    <a:pt x="29" y="88"/>
                    <a:pt x="31" y="92"/>
                  </a:cubicBezTo>
                  <a:cubicBezTo>
                    <a:pt x="34" y="98"/>
                    <a:pt x="31" y="105"/>
                    <a:pt x="25" y="108"/>
                  </a:cubicBezTo>
                  <a:cubicBezTo>
                    <a:pt x="24" y="109"/>
                    <a:pt x="22" y="109"/>
                    <a:pt x="20" y="109"/>
                  </a:cubicBezTo>
                  <a:cubicBezTo>
                    <a:pt x="18" y="109"/>
                    <a:pt x="16" y="109"/>
                    <a:pt x="15" y="108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38" y="116"/>
                    <a:pt x="46" y="108"/>
                    <a:pt x="54" y="100"/>
                  </a:cubicBezTo>
                  <a:cubicBezTo>
                    <a:pt x="102" y="53"/>
                    <a:pt x="139" y="8"/>
                    <a:pt x="132" y="1"/>
                  </a:cubicBezTo>
                  <a:cubicBezTo>
                    <a:pt x="131" y="0"/>
                    <a:pt x="130" y="0"/>
                    <a:pt x="129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60" name="Freeform 654"/>
            <p:cNvSpPr/>
            <p:nvPr/>
          </p:nvSpPr>
          <p:spPr bwMode="auto">
            <a:xfrm>
              <a:off x="6380163" y="190501"/>
              <a:ext cx="39688" cy="34925"/>
            </a:xfrm>
            <a:custGeom>
              <a:avLst/>
              <a:gdLst>
                <a:gd name="T0" fmla="*/ 5 w 10"/>
                <a:gd name="T1" fmla="*/ 0 h 9"/>
                <a:gd name="T2" fmla="*/ 3 w 10"/>
                <a:gd name="T3" fmla="*/ 1 h 9"/>
                <a:gd name="T4" fmla="*/ 1 w 10"/>
                <a:gd name="T5" fmla="*/ 7 h 9"/>
                <a:gd name="T6" fmla="*/ 5 w 10"/>
                <a:gd name="T7" fmla="*/ 9 h 9"/>
                <a:gd name="T8" fmla="*/ 6 w 10"/>
                <a:gd name="T9" fmla="*/ 9 h 9"/>
                <a:gd name="T10" fmla="*/ 9 w 10"/>
                <a:gd name="T11" fmla="*/ 3 h 9"/>
                <a:gd name="T12" fmla="*/ 5 w 10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0"/>
                  </a:moveTo>
                  <a:cubicBezTo>
                    <a:pt x="4" y="0"/>
                    <a:pt x="3" y="1"/>
                    <a:pt x="3" y="1"/>
                  </a:cubicBezTo>
                  <a:cubicBezTo>
                    <a:pt x="1" y="2"/>
                    <a:pt x="0" y="4"/>
                    <a:pt x="1" y="7"/>
                  </a:cubicBezTo>
                  <a:cubicBezTo>
                    <a:pt x="1" y="8"/>
                    <a:pt x="3" y="9"/>
                    <a:pt x="5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9" y="8"/>
                    <a:pt x="10" y="5"/>
                    <a:pt x="9" y="3"/>
                  </a:cubicBezTo>
                  <a:cubicBezTo>
                    <a:pt x="8" y="1"/>
                    <a:pt x="6" y="0"/>
                    <a:pt x="5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61" name="Freeform 655"/>
            <p:cNvSpPr/>
            <p:nvPr/>
          </p:nvSpPr>
          <p:spPr bwMode="auto">
            <a:xfrm>
              <a:off x="6411913" y="273051"/>
              <a:ext cx="50800" cy="42863"/>
            </a:xfrm>
            <a:custGeom>
              <a:avLst/>
              <a:gdLst>
                <a:gd name="T0" fmla="*/ 6 w 13"/>
                <a:gd name="T1" fmla="*/ 0 h 11"/>
                <a:gd name="T2" fmla="*/ 4 w 13"/>
                <a:gd name="T3" fmla="*/ 0 h 11"/>
                <a:gd name="T4" fmla="*/ 1 w 13"/>
                <a:gd name="T5" fmla="*/ 8 h 11"/>
                <a:gd name="T6" fmla="*/ 6 w 13"/>
                <a:gd name="T7" fmla="*/ 11 h 11"/>
                <a:gd name="T8" fmla="*/ 9 w 13"/>
                <a:gd name="T9" fmla="*/ 11 h 11"/>
                <a:gd name="T10" fmla="*/ 11 w 13"/>
                <a:gd name="T11" fmla="*/ 3 h 11"/>
                <a:gd name="T12" fmla="*/ 6 w 1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6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1" y="2"/>
                    <a:pt x="0" y="5"/>
                    <a:pt x="1" y="8"/>
                  </a:cubicBezTo>
                  <a:cubicBezTo>
                    <a:pt x="2" y="10"/>
                    <a:pt x="4" y="11"/>
                    <a:pt x="6" y="11"/>
                  </a:cubicBezTo>
                  <a:cubicBezTo>
                    <a:pt x="7" y="11"/>
                    <a:pt x="8" y="11"/>
                    <a:pt x="9" y="11"/>
                  </a:cubicBezTo>
                  <a:cubicBezTo>
                    <a:pt x="11" y="9"/>
                    <a:pt x="13" y="6"/>
                    <a:pt x="11" y="3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62" name="Freeform 656"/>
            <p:cNvSpPr/>
            <p:nvPr/>
          </p:nvSpPr>
          <p:spPr bwMode="auto">
            <a:xfrm>
              <a:off x="6446838" y="354013"/>
              <a:ext cx="58738" cy="55563"/>
            </a:xfrm>
            <a:custGeom>
              <a:avLst/>
              <a:gdLst>
                <a:gd name="T0" fmla="*/ 7 w 15"/>
                <a:gd name="T1" fmla="*/ 0 h 14"/>
                <a:gd name="T2" fmla="*/ 5 w 15"/>
                <a:gd name="T3" fmla="*/ 1 h 14"/>
                <a:gd name="T4" fmla="*/ 1 w 15"/>
                <a:gd name="T5" fmla="*/ 10 h 14"/>
                <a:gd name="T6" fmla="*/ 7 w 15"/>
                <a:gd name="T7" fmla="*/ 14 h 14"/>
                <a:gd name="T8" fmla="*/ 10 w 15"/>
                <a:gd name="T9" fmla="*/ 13 h 14"/>
                <a:gd name="T10" fmla="*/ 14 w 15"/>
                <a:gd name="T11" fmla="*/ 4 h 14"/>
                <a:gd name="T12" fmla="*/ 7 w 15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4">
                  <a:moveTo>
                    <a:pt x="7" y="0"/>
                  </a:moveTo>
                  <a:cubicBezTo>
                    <a:pt x="7" y="0"/>
                    <a:pt x="6" y="1"/>
                    <a:pt x="5" y="1"/>
                  </a:cubicBezTo>
                  <a:cubicBezTo>
                    <a:pt x="1" y="2"/>
                    <a:pt x="0" y="6"/>
                    <a:pt x="1" y="10"/>
                  </a:cubicBezTo>
                  <a:cubicBezTo>
                    <a:pt x="3" y="12"/>
                    <a:pt x="5" y="14"/>
                    <a:pt x="7" y="14"/>
                  </a:cubicBezTo>
                  <a:cubicBezTo>
                    <a:pt x="8" y="14"/>
                    <a:pt x="9" y="13"/>
                    <a:pt x="10" y="13"/>
                  </a:cubicBezTo>
                  <a:cubicBezTo>
                    <a:pt x="14" y="12"/>
                    <a:pt x="15" y="8"/>
                    <a:pt x="14" y="4"/>
                  </a:cubicBezTo>
                  <a:cubicBezTo>
                    <a:pt x="12" y="2"/>
                    <a:pt x="10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63" name="Freeform 657"/>
            <p:cNvSpPr/>
            <p:nvPr/>
          </p:nvSpPr>
          <p:spPr bwMode="auto">
            <a:xfrm>
              <a:off x="6481763" y="449263"/>
              <a:ext cx="79375" cy="69850"/>
            </a:xfrm>
            <a:custGeom>
              <a:avLst/>
              <a:gdLst>
                <a:gd name="T0" fmla="*/ 10 w 20"/>
                <a:gd name="T1" fmla="*/ 0 h 18"/>
                <a:gd name="T2" fmla="*/ 7 w 20"/>
                <a:gd name="T3" fmla="*/ 1 h 18"/>
                <a:gd name="T4" fmla="*/ 2 w 20"/>
                <a:gd name="T5" fmla="*/ 13 h 18"/>
                <a:gd name="T6" fmla="*/ 10 w 20"/>
                <a:gd name="T7" fmla="*/ 18 h 18"/>
                <a:gd name="T8" fmla="*/ 14 w 20"/>
                <a:gd name="T9" fmla="*/ 17 h 18"/>
                <a:gd name="T10" fmla="*/ 18 w 20"/>
                <a:gd name="T11" fmla="*/ 6 h 18"/>
                <a:gd name="T12" fmla="*/ 10 w 20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8"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2" y="3"/>
                    <a:pt x="0" y="9"/>
                    <a:pt x="2" y="13"/>
                  </a:cubicBezTo>
                  <a:cubicBezTo>
                    <a:pt x="4" y="16"/>
                    <a:pt x="7" y="18"/>
                    <a:pt x="10" y="18"/>
                  </a:cubicBezTo>
                  <a:cubicBezTo>
                    <a:pt x="12" y="18"/>
                    <a:pt x="13" y="18"/>
                    <a:pt x="14" y="17"/>
                  </a:cubicBezTo>
                  <a:cubicBezTo>
                    <a:pt x="18" y="15"/>
                    <a:pt x="20" y="10"/>
                    <a:pt x="18" y="6"/>
                  </a:cubicBezTo>
                  <a:cubicBezTo>
                    <a:pt x="17" y="2"/>
                    <a:pt x="14" y="0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64" name="Freeform 658"/>
            <p:cNvSpPr/>
            <p:nvPr/>
          </p:nvSpPr>
          <p:spPr bwMode="auto">
            <a:xfrm>
              <a:off x="6132513" y="652463"/>
              <a:ext cx="34925" cy="34925"/>
            </a:xfrm>
            <a:custGeom>
              <a:avLst/>
              <a:gdLst>
                <a:gd name="T0" fmla="*/ 5 w 9"/>
                <a:gd name="T1" fmla="*/ 0 h 9"/>
                <a:gd name="T2" fmla="*/ 4 w 9"/>
                <a:gd name="T3" fmla="*/ 0 h 9"/>
                <a:gd name="T4" fmla="*/ 0 w 9"/>
                <a:gd name="T5" fmla="*/ 5 h 9"/>
                <a:gd name="T6" fmla="*/ 5 w 9"/>
                <a:gd name="T7" fmla="*/ 9 h 9"/>
                <a:gd name="T8" fmla="*/ 5 w 9"/>
                <a:gd name="T9" fmla="*/ 9 h 9"/>
                <a:gd name="T10" fmla="*/ 9 w 9"/>
                <a:gd name="T11" fmla="*/ 4 h 9"/>
                <a:gd name="T12" fmla="*/ 5 w 9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1" y="7"/>
                    <a:pt x="2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8" y="8"/>
                    <a:pt x="9" y="6"/>
                    <a:pt x="9" y="4"/>
                  </a:cubicBezTo>
                  <a:cubicBezTo>
                    <a:pt x="9" y="1"/>
                    <a:pt x="7" y="0"/>
                    <a:pt x="5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65" name="Freeform 659"/>
            <p:cNvSpPr/>
            <p:nvPr/>
          </p:nvSpPr>
          <p:spPr bwMode="auto">
            <a:xfrm>
              <a:off x="6218238" y="636588"/>
              <a:ext cx="47625" cy="42863"/>
            </a:xfrm>
            <a:custGeom>
              <a:avLst/>
              <a:gdLst>
                <a:gd name="T0" fmla="*/ 6 w 12"/>
                <a:gd name="T1" fmla="*/ 0 h 11"/>
                <a:gd name="T2" fmla="*/ 6 w 12"/>
                <a:gd name="T3" fmla="*/ 0 h 11"/>
                <a:gd name="T4" fmla="*/ 1 w 12"/>
                <a:gd name="T5" fmla="*/ 6 h 11"/>
                <a:gd name="T6" fmla="*/ 6 w 12"/>
                <a:gd name="T7" fmla="*/ 11 h 11"/>
                <a:gd name="T8" fmla="*/ 7 w 12"/>
                <a:gd name="T9" fmla="*/ 11 h 11"/>
                <a:gd name="T10" fmla="*/ 12 w 12"/>
                <a:gd name="T11" fmla="*/ 5 h 11"/>
                <a:gd name="T12" fmla="*/ 6 w 12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1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1" y="6"/>
                  </a:cubicBezTo>
                  <a:cubicBezTo>
                    <a:pt x="1" y="9"/>
                    <a:pt x="3" y="11"/>
                    <a:pt x="6" y="11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10" y="11"/>
                    <a:pt x="12" y="8"/>
                    <a:pt x="12" y="5"/>
                  </a:cubicBezTo>
                  <a:cubicBezTo>
                    <a:pt x="12" y="2"/>
                    <a:pt x="9" y="0"/>
                    <a:pt x="6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66" name="Freeform 660"/>
            <p:cNvSpPr/>
            <p:nvPr/>
          </p:nvSpPr>
          <p:spPr bwMode="auto">
            <a:xfrm>
              <a:off x="6313488" y="620713"/>
              <a:ext cx="53975" cy="55563"/>
            </a:xfrm>
            <a:custGeom>
              <a:avLst/>
              <a:gdLst>
                <a:gd name="T0" fmla="*/ 7 w 14"/>
                <a:gd name="T1" fmla="*/ 0 h 14"/>
                <a:gd name="T2" fmla="*/ 6 w 14"/>
                <a:gd name="T3" fmla="*/ 0 h 14"/>
                <a:gd name="T4" fmla="*/ 0 w 14"/>
                <a:gd name="T5" fmla="*/ 8 h 14"/>
                <a:gd name="T6" fmla="*/ 7 w 14"/>
                <a:gd name="T7" fmla="*/ 14 h 14"/>
                <a:gd name="T8" fmla="*/ 8 w 14"/>
                <a:gd name="T9" fmla="*/ 14 h 14"/>
                <a:gd name="T10" fmla="*/ 13 w 14"/>
                <a:gd name="T11" fmla="*/ 6 h 14"/>
                <a:gd name="T12" fmla="*/ 7 w 14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7" y="0"/>
                    <a:pt x="6" y="0"/>
                    <a:pt x="6" y="0"/>
                  </a:cubicBezTo>
                  <a:cubicBezTo>
                    <a:pt x="2" y="1"/>
                    <a:pt x="0" y="4"/>
                    <a:pt x="0" y="8"/>
                  </a:cubicBezTo>
                  <a:cubicBezTo>
                    <a:pt x="1" y="11"/>
                    <a:pt x="3" y="14"/>
                    <a:pt x="7" y="14"/>
                  </a:cubicBezTo>
                  <a:cubicBezTo>
                    <a:pt x="7" y="14"/>
                    <a:pt x="7" y="14"/>
                    <a:pt x="8" y="14"/>
                  </a:cubicBezTo>
                  <a:cubicBezTo>
                    <a:pt x="11" y="13"/>
                    <a:pt x="14" y="10"/>
                    <a:pt x="13" y="6"/>
                  </a:cubicBezTo>
                  <a:cubicBezTo>
                    <a:pt x="13" y="3"/>
                    <a:pt x="10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67" name="Freeform 661"/>
            <p:cNvSpPr/>
            <p:nvPr/>
          </p:nvSpPr>
          <p:spPr bwMode="auto">
            <a:xfrm>
              <a:off x="6415088" y="601663"/>
              <a:ext cx="74613" cy="69850"/>
            </a:xfrm>
            <a:custGeom>
              <a:avLst/>
              <a:gdLst>
                <a:gd name="T0" fmla="*/ 10 w 19"/>
                <a:gd name="T1" fmla="*/ 0 h 18"/>
                <a:gd name="T2" fmla="*/ 9 w 19"/>
                <a:gd name="T3" fmla="*/ 0 h 18"/>
                <a:gd name="T4" fmla="*/ 1 w 19"/>
                <a:gd name="T5" fmla="*/ 10 h 18"/>
                <a:gd name="T6" fmla="*/ 10 w 19"/>
                <a:gd name="T7" fmla="*/ 18 h 18"/>
                <a:gd name="T8" fmla="*/ 11 w 19"/>
                <a:gd name="T9" fmla="*/ 18 h 18"/>
                <a:gd name="T10" fmla="*/ 18 w 19"/>
                <a:gd name="T11" fmla="*/ 8 h 18"/>
                <a:gd name="T12" fmla="*/ 10 w 19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8">
                  <a:moveTo>
                    <a:pt x="10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1" y="10"/>
                  </a:cubicBezTo>
                  <a:cubicBezTo>
                    <a:pt x="1" y="14"/>
                    <a:pt x="5" y="18"/>
                    <a:pt x="10" y="18"/>
                  </a:cubicBezTo>
                  <a:cubicBezTo>
                    <a:pt x="10" y="18"/>
                    <a:pt x="10" y="18"/>
                    <a:pt x="11" y="18"/>
                  </a:cubicBezTo>
                  <a:cubicBezTo>
                    <a:pt x="15" y="17"/>
                    <a:pt x="19" y="13"/>
                    <a:pt x="18" y="8"/>
                  </a:cubicBezTo>
                  <a:cubicBezTo>
                    <a:pt x="18" y="3"/>
                    <a:pt x="14" y="0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68" name="Freeform 662"/>
            <p:cNvSpPr/>
            <p:nvPr/>
          </p:nvSpPr>
          <p:spPr bwMode="auto">
            <a:xfrm>
              <a:off x="6497638" y="1017588"/>
              <a:ext cx="39688" cy="34925"/>
            </a:xfrm>
            <a:custGeom>
              <a:avLst/>
              <a:gdLst>
                <a:gd name="T0" fmla="*/ 5 w 10"/>
                <a:gd name="T1" fmla="*/ 0 h 9"/>
                <a:gd name="T2" fmla="*/ 1 w 10"/>
                <a:gd name="T3" fmla="*/ 4 h 9"/>
                <a:gd name="T4" fmla="*/ 4 w 10"/>
                <a:gd name="T5" fmla="*/ 9 h 9"/>
                <a:gd name="T6" fmla="*/ 5 w 10"/>
                <a:gd name="T7" fmla="*/ 9 h 9"/>
                <a:gd name="T8" fmla="*/ 9 w 10"/>
                <a:gd name="T9" fmla="*/ 6 h 9"/>
                <a:gd name="T10" fmla="*/ 6 w 10"/>
                <a:gd name="T11" fmla="*/ 1 h 9"/>
                <a:gd name="T12" fmla="*/ 5 w 10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0"/>
                  </a:moveTo>
                  <a:cubicBezTo>
                    <a:pt x="3" y="0"/>
                    <a:pt x="1" y="2"/>
                    <a:pt x="1" y="4"/>
                  </a:cubicBezTo>
                  <a:cubicBezTo>
                    <a:pt x="0" y="6"/>
                    <a:pt x="1" y="9"/>
                    <a:pt x="4" y="9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7" y="9"/>
                    <a:pt x="9" y="8"/>
                    <a:pt x="9" y="6"/>
                  </a:cubicBezTo>
                  <a:cubicBezTo>
                    <a:pt x="10" y="3"/>
                    <a:pt x="8" y="1"/>
                    <a:pt x="6" y="1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69" name="Freeform 663"/>
            <p:cNvSpPr/>
            <p:nvPr/>
          </p:nvSpPr>
          <p:spPr bwMode="auto">
            <a:xfrm>
              <a:off x="6513513" y="923926"/>
              <a:ext cx="47625" cy="42863"/>
            </a:xfrm>
            <a:custGeom>
              <a:avLst/>
              <a:gdLst>
                <a:gd name="T0" fmla="*/ 6 w 12"/>
                <a:gd name="T1" fmla="*/ 0 h 11"/>
                <a:gd name="T2" fmla="*/ 1 w 12"/>
                <a:gd name="T3" fmla="*/ 5 h 11"/>
                <a:gd name="T4" fmla="*/ 5 w 12"/>
                <a:gd name="T5" fmla="*/ 11 h 11"/>
                <a:gd name="T6" fmla="*/ 6 w 12"/>
                <a:gd name="T7" fmla="*/ 11 h 11"/>
                <a:gd name="T8" fmla="*/ 11 w 12"/>
                <a:gd name="T9" fmla="*/ 7 h 11"/>
                <a:gd name="T10" fmla="*/ 7 w 12"/>
                <a:gd name="T11" fmla="*/ 0 h 11"/>
                <a:gd name="T12" fmla="*/ 6 w 12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1">
                  <a:moveTo>
                    <a:pt x="6" y="0"/>
                  </a:moveTo>
                  <a:cubicBezTo>
                    <a:pt x="4" y="0"/>
                    <a:pt x="1" y="2"/>
                    <a:pt x="1" y="5"/>
                  </a:cubicBezTo>
                  <a:cubicBezTo>
                    <a:pt x="0" y="8"/>
                    <a:pt x="2" y="10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2" y="4"/>
                    <a:pt x="10" y="1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70" name="Freeform 664"/>
            <p:cNvSpPr/>
            <p:nvPr/>
          </p:nvSpPr>
          <p:spPr bwMode="auto">
            <a:xfrm>
              <a:off x="6529388" y="825501"/>
              <a:ext cx="58738" cy="50800"/>
            </a:xfrm>
            <a:custGeom>
              <a:avLst/>
              <a:gdLst>
                <a:gd name="T0" fmla="*/ 7 w 15"/>
                <a:gd name="T1" fmla="*/ 0 h 13"/>
                <a:gd name="T2" fmla="*/ 1 w 15"/>
                <a:gd name="T3" fmla="*/ 5 h 13"/>
                <a:gd name="T4" fmla="*/ 6 w 15"/>
                <a:gd name="T5" fmla="*/ 13 h 13"/>
                <a:gd name="T6" fmla="*/ 7 w 15"/>
                <a:gd name="T7" fmla="*/ 13 h 13"/>
                <a:gd name="T8" fmla="*/ 14 w 15"/>
                <a:gd name="T9" fmla="*/ 8 h 13"/>
                <a:gd name="T10" fmla="*/ 9 w 15"/>
                <a:gd name="T11" fmla="*/ 0 h 13"/>
                <a:gd name="T12" fmla="*/ 7 w 15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7" y="0"/>
                  </a:moveTo>
                  <a:cubicBezTo>
                    <a:pt x="4" y="0"/>
                    <a:pt x="2" y="2"/>
                    <a:pt x="1" y="5"/>
                  </a:cubicBezTo>
                  <a:cubicBezTo>
                    <a:pt x="0" y="9"/>
                    <a:pt x="2" y="12"/>
                    <a:pt x="6" y="13"/>
                  </a:cubicBezTo>
                  <a:cubicBezTo>
                    <a:pt x="6" y="13"/>
                    <a:pt x="7" y="13"/>
                    <a:pt x="7" y="13"/>
                  </a:cubicBezTo>
                  <a:cubicBezTo>
                    <a:pt x="10" y="13"/>
                    <a:pt x="13" y="11"/>
                    <a:pt x="14" y="8"/>
                  </a:cubicBezTo>
                  <a:cubicBezTo>
                    <a:pt x="15" y="5"/>
                    <a:pt x="12" y="1"/>
                    <a:pt x="9" y="0"/>
                  </a:cubicBezTo>
                  <a:cubicBezTo>
                    <a:pt x="8" y="0"/>
                    <a:pt x="8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71" name="Freeform 665"/>
            <p:cNvSpPr/>
            <p:nvPr/>
          </p:nvSpPr>
          <p:spPr bwMode="auto">
            <a:xfrm>
              <a:off x="6545263" y="708026"/>
              <a:ext cx="77788" cy="66675"/>
            </a:xfrm>
            <a:custGeom>
              <a:avLst/>
              <a:gdLst>
                <a:gd name="T0" fmla="*/ 10 w 20"/>
                <a:gd name="T1" fmla="*/ 0 h 17"/>
                <a:gd name="T2" fmla="*/ 3 w 20"/>
                <a:gd name="T3" fmla="*/ 3 h 17"/>
                <a:gd name="T4" fmla="*/ 1 w 20"/>
                <a:gd name="T5" fmla="*/ 7 h 17"/>
                <a:gd name="T6" fmla="*/ 8 w 20"/>
                <a:gd name="T7" fmla="*/ 17 h 17"/>
                <a:gd name="T8" fmla="*/ 10 w 20"/>
                <a:gd name="T9" fmla="*/ 17 h 17"/>
                <a:gd name="T10" fmla="*/ 18 w 20"/>
                <a:gd name="T11" fmla="*/ 11 h 17"/>
                <a:gd name="T12" fmla="*/ 18 w 20"/>
                <a:gd name="T13" fmla="*/ 10 h 17"/>
                <a:gd name="T14" fmla="*/ 12 w 20"/>
                <a:gd name="T15" fmla="*/ 0 h 17"/>
                <a:gd name="T16" fmla="*/ 10 w 20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7">
                  <a:moveTo>
                    <a:pt x="10" y="0"/>
                  </a:moveTo>
                  <a:cubicBezTo>
                    <a:pt x="7" y="0"/>
                    <a:pt x="4" y="1"/>
                    <a:pt x="3" y="3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0" y="11"/>
                    <a:pt x="3" y="16"/>
                    <a:pt x="8" y="17"/>
                  </a:cubicBezTo>
                  <a:cubicBezTo>
                    <a:pt x="8" y="17"/>
                    <a:pt x="9" y="17"/>
                    <a:pt x="10" y="17"/>
                  </a:cubicBezTo>
                  <a:cubicBezTo>
                    <a:pt x="14" y="17"/>
                    <a:pt x="17" y="15"/>
                    <a:pt x="18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20" y="6"/>
                    <a:pt x="16" y="1"/>
                    <a:pt x="12" y="0"/>
                  </a:cubicBezTo>
                  <a:cubicBezTo>
                    <a:pt x="11" y="0"/>
                    <a:pt x="10" y="0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72" name="Freeform 666"/>
            <p:cNvSpPr/>
            <p:nvPr/>
          </p:nvSpPr>
          <p:spPr bwMode="auto">
            <a:xfrm>
              <a:off x="6934200" y="825501"/>
              <a:ext cx="39688" cy="34925"/>
            </a:xfrm>
            <a:custGeom>
              <a:avLst/>
              <a:gdLst>
                <a:gd name="T0" fmla="*/ 5 w 10"/>
                <a:gd name="T1" fmla="*/ 0 h 9"/>
                <a:gd name="T2" fmla="*/ 1 w 10"/>
                <a:gd name="T3" fmla="*/ 2 h 9"/>
                <a:gd name="T4" fmla="*/ 3 w 10"/>
                <a:gd name="T5" fmla="*/ 8 h 9"/>
                <a:gd name="T6" fmla="*/ 5 w 10"/>
                <a:gd name="T7" fmla="*/ 9 h 9"/>
                <a:gd name="T8" fmla="*/ 9 w 10"/>
                <a:gd name="T9" fmla="*/ 6 h 9"/>
                <a:gd name="T10" fmla="*/ 8 w 10"/>
                <a:gd name="T11" fmla="*/ 0 h 9"/>
                <a:gd name="T12" fmla="*/ 5 w 10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0"/>
                  </a:moveTo>
                  <a:cubicBezTo>
                    <a:pt x="4" y="0"/>
                    <a:pt x="2" y="0"/>
                    <a:pt x="1" y="2"/>
                  </a:cubicBezTo>
                  <a:cubicBezTo>
                    <a:pt x="0" y="4"/>
                    <a:pt x="1" y="7"/>
                    <a:pt x="3" y="8"/>
                  </a:cubicBezTo>
                  <a:cubicBezTo>
                    <a:pt x="4" y="8"/>
                    <a:pt x="5" y="9"/>
                    <a:pt x="5" y="9"/>
                  </a:cubicBezTo>
                  <a:cubicBezTo>
                    <a:pt x="7" y="9"/>
                    <a:pt x="8" y="8"/>
                    <a:pt x="9" y="6"/>
                  </a:cubicBezTo>
                  <a:cubicBezTo>
                    <a:pt x="10" y="4"/>
                    <a:pt x="10" y="1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73" name="Freeform 667"/>
            <p:cNvSpPr/>
            <p:nvPr/>
          </p:nvSpPr>
          <p:spPr bwMode="auto">
            <a:xfrm>
              <a:off x="6848475" y="774701"/>
              <a:ext cx="50800" cy="42863"/>
            </a:xfrm>
            <a:custGeom>
              <a:avLst/>
              <a:gdLst>
                <a:gd name="T0" fmla="*/ 7 w 13"/>
                <a:gd name="T1" fmla="*/ 0 h 11"/>
                <a:gd name="T2" fmla="*/ 2 w 13"/>
                <a:gd name="T3" fmla="*/ 3 h 11"/>
                <a:gd name="T4" fmla="*/ 4 w 13"/>
                <a:gd name="T5" fmla="*/ 10 h 11"/>
                <a:gd name="T6" fmla="*/ 7 w 13"/>
                <a:gd name="T7" fmla="*/ 11 h 11"/>
                <a:gd name="T8" fmla="*/ 12 w 13"/>
                <a:gd name="T9" fmla="*/ 8 h 11"/>
                <a:gd name="T10" fmla="*/ 9 w 13"/>
                <a:gd name="T11" fmla="*/ 1 h 11"/>
                <a:gd name="T12" fmla="*/ 7 w 1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7" y="0"/>
                  </a:moveTo>
                  <a:cubicBezTo>
                    <a:pt x="5" y="0"/>
                    <a:pt x="3" y="1"/>
                    <a:pt x="2" y="3"/>
                  </a:cubicBezTo>
                  <a:cubicBezTo>
                    <a:pt x="0" y="5"/>
                    <a:pt x="1" y="9"/>
                    <a:pt x="4" y="10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9" y="11"/>
                    <a:pt x="11" y="10"/>
                    <a:pt x="12" y="8"/>
                  </a:cubicBezTo>
                  <a:cubicBezTo>
                    <a:pt x="13" y="5"/>
                    <a:pt x="12" y="2"/>
                    <a:pt x="9" y="1"/>
                  </a:cubicBezTo>
                  <a:cubicBezTo>
                    <a:pt x="9" y="0"/>
                    <a:pt x="8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74" name="Freeform 668"/>
            <p:cNvSpPr/>
            <p:nvPr/>
          </p:nvSpPr>
          <p:spPr bwMode="auto">
            <a:xfrm>
              <a:off x="6761163" y="719138"/>
              <a:ext cx="58738" cy="55563"/>
            </a:xfrm>
            <a:custGeom>
              <a:avLst/>
              <a:gdLst>
                <a:gd name="T0" fmla="*/ 7 w 15"/>
                <a:gd name="T1" fmla="*/ 0 h 14"/>
                <a:gd name="T2" fmla="*/ 2 w 15"/>
                <a:gd name="T3" fmla="*/ 4 h 14"/>
                <a:gd name="T4" fmla="*/ 4 w 15"/>
                <a:gd name="T5" fmla="*/ 13 h 14"/>
                <a:gd name="T6" fmla="*/ 7 w 15"/>
                <a:gd name="T7" fmla="*/ 14 h 14"/>
                <a:gd name="T8" fmla="*/ 13 w 15"/>
                <a:gd name="T9" fmla="*/ 10 h 14"/>
                <a:gd name="T10" fmla="*/ 11 w 15"/>
                <a:gd name="T11" fmla="*/ 1 h 14"/>
                <a:gd name="T12" fmla="*/ 7 w 15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4">
                  <a:moveTo>
                    <a:pt x="7" y="0"/>
                  </a:moveTo>
                  <a:cubicBezTo>
                    <a:pt x="5" y="0"/>
                    <a:pt x="3" y="2"/>
                    <a:pt x="2" y="4"/>
                  </a:cubicBezTo>
                  <a:cubicBezTo>
                    <a:pt x="0" y="7"/>
                    <a:pt x="1" y="11"/>
                    <a:pt x="4" y="13"/>
                  </a:cubicBezTo>
                  <a:cubicBezTo>
                    <a:pt x="5" y="14"/>
                    <a:pt x="6" y="14"/>
                    <a:pt x="7" y="14"/>
                  </a:cubicBezTo>
                  <a:cubicBezTo>
                    <a:pt x="10" y="14"/>
                    <a:pt x="12" y="13"/>
                    <a:pt x="13" y="10"/>
                  </a:cubicBezTo>
                  <a:cubicBezTo>
                    <a:pt x="15" y="7"/>
                    <a:pt x="14" y="3"/>
                    <a:pt x="11" y="1"/>
                  </a:cubicBezTo>
                  <a:cubicBezTo>
                    <a:pt x="10" y="1"/>
                    <a:pt x="8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75" name="Freeform 669"/>
            <p:cNvSpPr/>
            <p:nvPr/>
          </p:nvSpPr>
          <p:spPr bwMode="auto">
            <a:xfrm>
              <a:off x="6651625" y="657226"/>
              <a:ext cx="77788" cy="69850"/>
            </a:xfrm>
            <a:custGeom>
              <a:avLst/>
              <a:gdLst>
                <a:gd name="T0" fmla="*/ 10 w 20"/>
                <a:gd name="T1" fmla="*/ 0 h 18"/>
                <a:gd name="T2" fmla="*/ 2 w 20"/>
                <a:gd name="T3" fmla="*/ 4 h 18"/>
                <a:gd name="T4" fmla="*/ 6 w 20"/>
                <a:gd name="T5" fmla="*/ 16 h 18"/>
                <a:gd name="T6" fmla="*/ 10 w 20"/>
                <a:gd name="T7" fmla="*/ 18 h 18"/>
                <a:gd name="T8" fmla="*/ 18 w 20"/>
                <a:gd name="T9" fmla="*/ 13 h 18"/>
                <a:gd name="T10" fmla="*/ 15 w 20"/>
                <a:gd name="T11" fmla="*/ 1 h 18"/>
                <a:gd name="T12" fmla="*/ 10 w 20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8">
                  <a:moveTo>
                    <a:pt x="10" y="0"/>
                  </a:moveTo>
                  <a:cubicBezTo>
                    <a:pt x="7" y="0"/>
                    <a:pt x="4" y="1"/>
                    <a:pt x="2" y="4"/>
                  </a:cubicBezTo>
                  <a:cubicBezTo>
                    <a:pt x="0" y="9"/>
                    <a:pt x="2" y="14"/>
                    <a:pt x="6" y="16"/>
                  </a:cubicBezTo>
                  <a:cubicBezTo>
                    <a:pt x="7" y="17"/>
                    <a:pt x="9" y="18"/>
                    <a:pt x="10" y="18"/>
                  </a:cubicBezTo>
                  <a:cubicBezTo>
                    <a:pt x="13" y="18"/>
                    <a:pt x="16" y="16"/>
                    <a:pt x="18" y="13"/>
                  </a:cubicBezTo>
                  <a:cubicBezTo>
                    <a:pt x="20" y="9"/>
                    <a:pt x="19" y="3"/>
                    <a:pt x="15" y="1"/>
                  </a:cubicBezTo>
                  <a:cubicBezTo>
                    <a:pt x="13" y="0"/>
                    <a:pt x="12" y="0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76" name="Freeform 670"/>
            <p:cNvSpPr/>
            <p:nvPr/>
          </p:nvSpPr>
          <p:spPr bwMode="auto">
            <a:xfrm>
              <a:off x="6888163" y="311151"/>
              <a:ext cx="38100" cy="34925"/>
            </a:xfrm>
            <a:custGeom>
              <a:avLst/>
              <a:gdLst>
                <a:gd name="T0" fmla="*/ 5 w 10"/>
                <a:gd name="T1" fmla="*/ 0 h 9"/>
                <a:gd name="T2" fmla="*/ 2 w 10"/>
                <a:gd name="T3" fmla="*/ 1 h 9"/>
                <a:gd name="T4" fmla="*/ 2 w 10"/>
                <a:gd name="T5" fmla="*/ 8 h 9"/>
                <a:gd name="T6" fmla="*/ 5 w 10"/>
                <a:gd name="T7" fmla="*/ 9 h 9"/>
                <a:gd name="T8" fmla="*/ 8 w 10"/>
                <a:gd name="T9" fmla="*/ 8 h 9"/>
                <a:gd name="T10" fmla="*/ 8 w 10"/>
                <a:gd name="T11" fmla="*/ 2 h 9"/>
                <a:gd name="T12" fmla="*/ 5 w 10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6"/>
                    <a:pt x="2" y="8"/>
                  </a:cubicBezTo>
                  <a:cubicBezTo>
                    <a:pt x="3" y="9"/>
                    <a:pt x="4" y="9"/>
                    <a:pt x="5" y="9"/>
                  </a:cubicBezTo>
                  <a:cubicBezTo>
                    <a:pt x="6" y="9"/>
                    <a:pt x="7" y="9"/>
                    <a:pt x="8" y="8"/>
                  </a:cubicBezTo>
                  <a:cubicBezTo>
                    <a:pt x="10" y="6"/>
                    <a:pt x="10" y="3"/>
                    <a:pt x="8" y="2"/>
                  </a:cubicBezTo>
                  <a:cubicBezTo>
                    <a:pt x="8" y="1"/>
                    <a:pt x="6" y="0"/>
                    <a:pt x="5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77" name="Freeform 671"/>
            <p:cNvSpPr/>
            <p:nvPr/>
          </p:nvSpPr>
          <p:spPr bwMode="auto">
            <a:xfrm>
              <a:off x="6811963" y="369888"/>
              <a:ext cx="52388" cy="42863"/>
            </a:xfrm>
            <a:custGeom>
              <a:avLst/>
              <a:gdLst>
                <a:gd name="T0" fmla="*/ 7 w 13"/>
                <a:gd name="T1" fmla="*/ 0 h 11"/>
                <a:gd name="T2" fmla="*/ 3 w 13"/>
                <a:gd name="T3" fmla="*/ 1 h 11"/>
                <a:gd name="T4" fmla="*/ 2 w 13"/>
                <a:gd name="T5" fmla="*/ 9 h 11"/>
                <a:gd name="T6" fmla="*/ 7 w 13"/>
                <a:gd name="T7" fmla="*/ 11 h 11"/>
                <a:gd name="T8" fmla="*/ 10 w 13"/>
                <a:gd name="T9" fmla="*/ 10 h 11"/>
                <a:gd name="T10" fmla="*/ 11 w 13"/>
                <a:gd name="T11" fmla="*/ 2 h 11"/>
                <a:gd name="T12" fmla="*/ 7 w 1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7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1" y="3"/>
                    <a:pt x="0" y="7"/>
                    <a:pt x="2" y="9"/>
                  </a:cubicBezTo>
                  <a:cubicBezTo>
                    <a:pt x="4" y="10"/>
                    <a:pt x="5" y="11"/>
                    <a:pt x="7" y="11"/>
                  </a:cubicBezTo>
                  <a:cubicBezTo>
                    <a:pt x="8" y="11"/>
                    <a:pt x="9" y="11"/>
                    <a:pt x="10" y="10"/>
                  </a:cubicBezTo>
                  <a:cubicBezTo>
                    <a:pt x="13" y="8"/>
                    <a:pt x="13" y="4"/>
                    <a:pt x="11" y="2"/>
                  </a:cubicBezTo>
                  <a:cubicBezTo>
                    <a:pt x="10" y="1"/>
                    <a:pt x="8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78" name="Freeform 672"/>
            <p:cNvSpPr/>
            <p:nvPr/>
          </p:nvSpPr>
          <p:spPr bwMode="auto">
            <a:xfrm>
              <a:off x="6737350" y="428626"/>
              <a:ext cx="60325" cy="55563"/>
            </a:xfrm>
            <a:custGeom>
              <a:avLst/>
              <a:gdLst>
                <a:gd name="T0" fmla="*/ 7 w 15"/>
                <a:gd name="T1" fmla="*/ 0 h 14"/>
                <a:gd name="T2" fmla="*/ 3 w 15"/>
                <a:gd name="T3" fmla="*/ 2 h 14"/>
                <a:gd name="T4" fmla="*/ 2 w 15"/>
                <a:gd name="T5" fmla="*/ 12 h 14"/>
                <a:gd name="T6" fmla="*/ 7 w 15"/>
                <a:gd name="T7" fmla="*/ 14 h 14"/>
                <a:gd name="T8" fmla="*/ 12 w 15"/>
                <a:gd name="T9" fmla="*/ 12 h 14"/>
                <a:gd name="T10" fmla="*/ 12 w 15"/>
                <a:gd name="T11" fmla="*/ 3 h 14"/>
                <a:gd name="T12" fmla="*/ 7 w 15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4">
                  <a:moveTo>
                    <a:pt x="7" y="0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0" y="5"/>
                    <a:pt x="0" y="9"/>
                    <a:pt x="2" y="12"/>
                  </a:cubicBezTo>
                  <a:cubicBezTo>
                    <a:pt x="4" y="13"/>
                    <a:pt x="6" y="14"/>
                    <a:pt x="7" y="14"/>
                  </a:cubicBezTo>
                  <a:cubicBezTo>
                    <a:pt x="9" y="14"/>
                    <a:pt x="11" y="13"/>
                    <a:pt x="12" y="12"/>
                  </a:cubicBezTo>
                  <a:cubicBezTo>
                    <a:pt x="15" y="10"/>
                    <a:pt x="15" y="5"/>
                    <a:pt x="12" y="3"/>
                  </a:cubicBezTo>
                  <a:cubicBezTo>
                    <a:pt x="11" y="1"/>
                    <a:pt x="9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79" name="Freeform 673"/>
            <p:cNvSpPr/>
            <p:nvPr/>
          </p:nvSpPr>
          <p:spPr bwMode="auto">
            <a:xfrm>
              <a:off x="6643688" y="500063"/>
              <a:ext cx="77788" cy="66675"/>
            </a:xfrm>
            <a:custGeom>
              <a:avLst/>
              <a:gdLst>
                <a:gd name="T0" fmla="*/ 10 w 20"/>
                <a:gd name="T1" fmla="*/ 0 h 17"/>
                <a:gd name="T2" fmla="*/ 4 w 20"/>
                <a:gd name="T3" fmla="*/ 2 h 17"/>
                <a:gd name="T4" fmla="*/ 3 w 20"/>
                <a:gd name="T5" fmla="*/ 14 h 17"/>
                <a:gd name="T6" fmla="*/ 10 w 20"/>
                <a:gd name="T7" fmla="*/ 17 h 17"/>
                <a:gd name="T8" fmla="*/ 16 w 20"/>
                <a:gd name="T9" fmla="*/ 15 h 17"/>
                <a:gd name="T10" fmla="*/ 17 w 20"/>
                <a:gd name="T11" fmla="*/ 3 h 17"/>
                <a:gd name="T12" fmla="*/ 10 w 20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7">
                  <a:moveTo>
                    <a:pt x="10" y="0"/>
                  </a:moveTo>
                  <a:cubicBezTo>
                    <a:pt x="8" y="0"/>
                    <a:pt x="6" y="0"/>
                    <a:pt x="4" y="2"/>
                  </a:cubicBezTo>
                  <a:cubicBezTo>
                    <a:pt x="0" y="5"/>
                    <a:pt x="0" y="11"/>
                    <a:pt x="3" y="14"/>
                  </a:cubicBezTo>
                  <a:cubicBezTo>
                    <a:pt x="5" y="16"/>
                    <a:pt x="8" y="17"/>
                    <a:pt x="10" y="17"/>
                  </a:cubicBezTo>
                  <a:cubicBezTo>
                    <a:pt x="12" y="17"/>
                    <a:pt x="14" y="17"/>
                    <a:pt x="16" y="15"/>
                  </a:cubicBezTo>
                  <a:cubicBezTo>
                    <a:pt x="20" y="12"/>
                    <a:pt x="20" y="6"/>
                    <a:pt x="17" y="3"/>
                  </a:cubicBezTo>
                  <a:cubicBezTo>
                    <a:pt x="15" y="1"/>
                    <a:pt x="12" y="0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80" name="Freeform 674"/>
            <p:cNvSpPr/>
            <p:nvPr/>
          </p:nvSpPr>
          <p:spPr bwMode="auto">
            <a:xfrm>
              <a:off x="6521450" y="558801"/>
              <a:ext cx="109538" cy="93663"/>
            </a:xfrm>
            <a:custGeom>
              <a:avLst/>
              <a:gdLst>
                <a:gd name="T0" fmla="*/ 14 w 28"/>
                <a:gd name="T1" fmla="*/ 0 h 24"/>
                <a:gd name="T2" fmla="*/ 9 w 28"/>
                <a:gd name="T3" fmla="*/ 1 h 24"/>
                <a:gd name="T4" fmla="*/ 3 w 28"/>
                <a:gd name="T5" fmla="*/ 16 h 24"/>
                <a:gd name="T6" fmla="*/ 3 w 28"/>
                <a:gd name="T7" fmla="*/ 17 h 24"/>
                <a:gd name="T8" fmla="*/ 3 w 28"/>
                <a:gd name="T9" fmla="*/ 17 h 24"/>
                <a:gd name="T10" fmla="*/ 9 w 28"/>
                <a:gd name="T11" fmla="*/ 23 h 24"/>
                <a:gd name="T12" fmla="*/ 14 w 28"/>
                <a:gd name="T13" fmla="*/ 24 h 24"/>
                <a:gd name="T14" fmla="*/ 19 w 28"/>
                <a:gd name="T15" fmla="*/ 23 h 24"/>
                <a:gd name="T16" fmla="*/ 25 w 28"/>
                <a:gd name="T17" fmla="*/ 7 h 24"/>
                <a:gd name="T18" fmla="*/ 14 w 28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4">
                  <a:moveTo>
                    <a:pt x="14" y="0"/>
                  </a:moveTo>
                  <a:cubicBezTo>
                    <a:pt x="12" y="0"/>
                    <a:pt x="11" y="0"/>
                    <a:pt x="9" y="1"/>
                  </a:cubicBezTo>
                  <a:cubicBezTo>
                    <a:pt x="3" y="4"/>
                    <a:pt x="0" y="10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20"/>
                    <a:pt x="6" y="22"/>
                    <a:pt x="9" y="23"/>
                  </a:cubicBezTo>
                  <a:cubicBezTo>
                    <a:pt x="10" y="24"/>
                    <a:pt x="12" y="24"/>
                    <a:pt x="14" y="24"/>
                  </a:cubicBezTo>
                  <a:cubicBezTo>
                    <a:pt x="16" y="24"/>
                    <a:pt x="18" y="24"/>
                    <a:pt x="19" y="23"/>
                  </a:cubicBezTo>
                  <a:cubicBezTo>
                    <a:pt x="25" y="20"/>
                    <a:pt x="28" y="13"/>
                    <a:pt x="25" y="7"/>
                  </a:cubicBezTo>
                  <a:cubicBezTo>
                    <a:pt x="23" y="3"/>
                    <a:pt x="19" y="0"/>
                    <a:pt x="1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81" name="Freeform 675"/>
            <p:cNvSpPr/>
            <p:nvPr/>
          </p:nvSpPr>
          <p:spPr bwMode="auto">
            <a:xfrm>
              <a:off x="6273800" y="52388"/>
              <a:ext cx="377825" cy="619125"/>
            </a:xfrm>
            <a:custGeom>
              <a:avLst/>
              <a:gdLst>
                <a:gd name="T0" fmla="*/ 57 w 96"/>
                <a:gd name="T1" fmla="*/ 158 h 158"/>
                <a:gd name="T2" fmla="*/ 11 w 96"/>
                <a:gd name="T3" fmla="*/ 5 h 158"/>
                <a:gd name="T4" fmla="*/ 96 w 96"/>
                <a:gd name="T5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158">
                  <a:moveTo>
                    <a:pt x="57" y="158"/>
                  </a:moveTo>
                  <a:cubicBezTo>
                    <a:pt x="27" y="93"/>
                    <a:pt x="0" y="9"/>
                    <a:pt x="11" y="5"/>
                  </a:cubicBezTo>
                  <a:cubicBezTo>
                    <a:pt x="22" y="0"/>
                    <a:pt x="63" y="68"/>
                    <a:pt x="96" y="141"/>
                  </a:cubicBezTo>
                </a:path>
              </a:pathLst>
            </a:cu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82" name="Freeform 676"/>
            <p:cNvSpPr/>
            <p:nvPr/>
          </p:nvSpPr>
          <p:spPr bwMode="auto">
            <a:xfrm>
              <a:off x="5970587" y="503238"/>
              <a:ext cx="633413" cy="200025"/>
            </a:xfrm>
            <a:custGeom>
              <a:avLst/>
              <a:gdLst>
                <a:gd name="T0" fmla="*/ 161 w 161"/>
                <a:gd name="T1" fmla="*/ 43 h 51"/>
                <a:gd name="T2" fmla="*/ 1 w 161"/>
                <a:gd name="T3" fmla="*/ 39 h 51"/>
                <a:gd name="T4" fmla="*/ 157 w 161"/>
                <a:gd name="T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1" h="51">
                  <a:moveTo>
                    <a:pt x="161" y="43"/>
                  </a:moveTo>
                  <a:cubicBezTo>
                    <a:pt x="90" y="51"/>
                    <a:pt x="2" y="50"/>
                    <a:pt x="1" y="39"/>
                  </a:cubicBezTo>
                  <a:cubicBezTo>
                    <a:pt x="0" y="27"/>
                    <a:pt x="77" y="8"/>
                    <a:pt x="157" y="0"/>
                  </a:cubicBezTo>
                </a:path>
              </a:pathLst>
            </a:cu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83" name="Freeform 677"/>
            <p:cNvSpPr/>
            <p:nvPr/>
          </p:nvSpPr>
          <p:spPr bwMode="auto">
            <a:xfrm>
              <a:off x="6411913" y="531813"/>
              <a:ext cx="255588" cy="638175"/>
            </a:xfrm>
            <a:custGeom>
              <a:avLst/>
              <a:gdLst>
                <a:gd name="T0" fmla="*/ 65 w 65"/>
                <a:gd name="T1" fmla="*/ 9 h 163"/>
                <a:gd name="T2" fmla="*/ 11 w 65"/>
                <a:gd name="T3" fmla="*/ 160 h 163"/>
                <a:gd name="T4" fmla="*/ 23 w 65"/>
                <a:gd name="T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5" h="163">
                  <a:moveTo>
                    <a:pt x="65" y="9"/>
                  </a:moveTo>
                  <a:cubicBezTo>
                    <a:pt x="50" y="80"/>
                    <a:pt x="23" y="163"/>
                    <a:pt x="11" y="160"/>
                  </a:cubicBezTo>
                  <a:cubicBezTo>
                    <a:pt x="0" y="158"/>
                    <a:pt x="6" y="79"/>
                    <a:pt x="23" y="0"/>
                  </a:cubicBezTo>
                </a:path>
              </a:pathLst>
            </a:cu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84" name="Freeform 678"/>
            <p:cNvSpPr/>
            <p:nvPr/>
          </p:nvSpPr>
          <p:spPr bwMode="auto">
            <a:xfrm>
              <a:off x="6465888" y="508001"/>
              <a:ext cx="606425" cy="422275"/>
            </a:xfrm>
            <a:custGeom>
              <a:avLst/>
              <a:gdLst>
                <a:gd name="T0" fmla="*/ 21 w 154"/>
                <a:gd name="T1" fmla="*/ 0 h 108"/>
                <a:gd name="T2" fmla="*/ 149 w 154"/>
                <a:gd name="T3" fmla="*/ 98 h 108"/>
                <a:gd name="T4" fmla="*/ 0 w 154"/>
                <a:gd name="T5" fmla="*/ 37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4" h="108">
                  <a:moveTo>
                    <a:pt x="21" y="0"/>
                  </a:moveTo>
                  <a:cubicBezTo>
                    <a:pt x="84" y="36"/>
                    <a:pt x="154" y="87"/>
                    <a:pt x="149" y="98"/>
                  </a:cubicBezTo>
                  <a:cubicBezTo>
                    <a:pt x="143" y="108"/>
                    <a:pt x="69" y="77"/>
                    <a:pt x="0" y="37"/>
                  </a:cubicBezTo>
                </a:path>
              </a:pathLst>
            </a:cu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85" name="Freeform 679"/>
            <p:cNvSpPr/>
            <p:nvPr/>
          </p:nvSpPr>
          <p:spPr bwMode="auto">
            <a:xfrm>
              <a:off x="6465888" y="161926"/>
              <a:ext cx="550863" cy="517525"/>
            </a:xfrm>
            <a:custGeom>
              <a:avLst/>
              <a:gdLst>
                <a:gd name="T0" fmla="*/ 0 w 140"/>
                <a:gd name="T1" fmla="*/ 100 h 132"/>
                <a:gd name="T2" fmla="*/ 132 w 140"/>
                <a:gd name="T3" fmla="*/ 9 h 132"/>
                <a:gd name="T4" fmla="*/ 29 w 140"/>
                <a:gd name="T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0" h="132">
                  <a:moveTo>
                    <a:pt x="0" y="100"/>
                  </a:moveTo>
                  <a:cubicBezTo>
                    <a:pt x="53" y="51"/>
                    <a:pt x="124" y="0"/>
                    <a:pt x="132" y="9"/>
                  </a:cubicBezTo>
                  <a:cubicBezTo>
                    <a:pt x="140" y="18"/>
                    <a:pt x="88" y="78"/>
                    <a:pt x="29" y="132"/>
                  </a:cubicBezTo>
                </a:path>
              </a:pathLst>
            </a:cu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86" name="Freeform 680"/>
            <p:cNvSpPr/>
            <p:nvPr/>
          </p:nvSpPr>
          <p:spPr bwMode="auto">
            <a:xfrm>
              <a:off x="6348413" y="158751"/>
              <a:ext cx="39688" cy="39688"/>
            </a:xfrm>
            <a:custGeom>
              <a:avLst/>
              <a:gdLst>
                <a:gd name="T0" fmla="*/ 9 w 10"/>
                <a:gd name="T1" fmla="*/ 3 h 10"/>
                <a:gd name="T2" fmla="*/ 6 w 10"/>
                <a:gd name="T3" fmla="*/ 9 h 10"/>
                <a:gd name="T4" fmla="*/ 1 w 10"/>
                <a:gd name="T5" fmla="*/ 7 h 10"/>
                <a:gd name="T6" fmla="*/ 3 w 10"/>
                <a:gd name="T7" fmla="*/ 1 h 10"/>
                <a:gd name="T8" fmla="*/ 9 w 10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10" y="5"/>
                    <a:pt x="9" y="8"/>
                    <a:pt x="6" y="9"/>
                  </a:cubicBezTo>
                  <a:cubicBezTo>
                    <a:pt x="4" y="10"/>
                    <a:pt x="2" y="9"/>
                    <a:pt x="1" y="7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8" y="1"/>
                    <a:pt x="9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87" name="Freeform 681"/>
            <p:cNvSpPr/>
            <p:nvPr/>
          </p:nvSpPr>
          <p:spPr bwMode="auto">
            <a:xfrm>
              <a:off x="6380163" y="236538"/>
              <a:ext cx="50800" cy="50800"/>
            </a:xfrm>
            <a:custGeom>
              <a:avLst/>
              <a:gdLst>
                <a:gd name="T0" fmla="*/ 11 w 13"/>
                <a:gd name="T1" fmla="*/ 4 h 13"/>
                <a:gd name="T2" fmla="*/ 9 w 13"/>
                <a:gd name="T3" fmla="*/ 12 h 13"/>
                <a:gd name="T4" fmla="*/ 1 w 13"/>
                <a:gd name="T5" fmla="*/ 9 h 13"/>
                <a:gd name="T6" fmla="*/ 4 w 13"/>
                <a:gd name="T7" fmla="*/ 1 h 13"/>
                <a:gd name="T8" fmla="*/ 11 w 13"/>
                <a:gd name="T9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13" y="7"/>
                    <a:pt x="11" y="10"/>
                    <a:pt x="9" y="12"/>
                  </a:cubicBezTo>
                  <a:cubicBezTo>
                    <a:pt x="6" y="13"/>
                    <a:pt x="3" y="12"/>
                    <a:pt x="1" y="9"/>
                  </a:cubicBezTo>
                  <a:cubicBezTo>
                    <a:pt x="0" y="6"/>
                    <a:pt x="1" y="3"/>
                    <a:pt x="4" y="1"/>
                  </a:cubicBezTo>
                  <a:cubicBezTo>
                    <a:pt x="7" y="0"/>
                    <a:pt x="10" y="1"/>
                    <a:pt x="1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88" name="Freeform 682"/>
            <p:cNvSpPr/>
            <p:nvPr/>
          </p:nvSpPr>
          <p:spPr bwMode="auto">
            <a:xfrm>
              <a:off x="6415088" y="319088"/>
              <a:ext cx="58738" cy="63500"/>
            </a:xfrm>
            <a:custGeom>
              <a:avLst/>
              <a:gdLst>
                <a:gd name="T0" fmla="*/ 14 w 15"/>
                <a:gd name="T1" fmla="*/ 5 h 16"/>
                <a:gd name="T2" fmla="*/ 10 w 15"/>
                <a:gd name="T3" fmla="*/ 14 h 16"/>
                <a:gd name="T4" fmla="*/ 1 w 15"/>
                <a:gd name="T5" fmla="*/ 11 h 16"/>
                <a:gd name="T6" fmla="*/ 5 w 15"/>
                <a:gd name="T7" fmla="*/ 2 h 16"/>
                <a:gd name="T8" fmla="*/ 14 w 15"/>
                <a:gd name="T9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14" y="5"/>
                  </a:moveTo>
                  <a:cubicBezTo>
                    <a:pt x="15" y="9"/>
                    <a:pt x="14" y="13"/>
                    <a:pt x="10" y="14"/>
                  </a:cubicBezTo>
                  <a:cubicBezTo>
                    <a:pt x="7" y="16"/>
                    <a:pt x="3" y="14"/>
                    <a:pt x="1" y="11"/>
                  </a:cubicBezTo>
                  <a:cubicBezTo>
                    <a:pt x="0" y="7"/>
                    <a:pt x="1" y="3"/>
                    <a:pt x="5" y="2"/>
                  </a:cubicBezTo>
                  <a:cubicBezTo>
                    <a:pt x="8" y="0"/>
                    <a:pt x="12" y="2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89" name="Freeform 683"/>
            <p:cNvSpPr/>
            <p:nvPr/>
          </p:nvSpPr>
          <p:spPr bwMode="auto">
            <a:xfrm>
              <a:off x="6450013" y="412751"/>
              <a:ext cx="79375" cy="82550"/>
            </a:xfrm>
            <a:custGeom>
              <a:avLst/>
              <a:gdLst>
                <a:gd name="T0" fmla="*/ 18 w 20"/>
                <a:gd name="T1" fmla="*/ 7 h 21"/>
                <a:gd name="T2" fmla="*/ 14 w 20"/>
                <a:gd name="T3" fmla="*/ 18 h 21"/>
                <a:gd name="T4" fmla="*/ 2 w 20"/>
                <a:gd name="T5" fmla="*/ 14 h 21"/>
                <a:gd name="T6" fmla="*/ 7 w 20"/>
                <a:gd name="T7" fmla="*/ 2 h 21"/>
                <a:gd name="T8" fmla="*/ 18 w 20"/>
                <a:gd name="T9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1">
                  <a:moveTo>
                    <a:pt x="18" y="7"/>
                  </a:moveTo>
                  <a:cubicBezTo>
                    <a:pt x="20" y="11"/>
                    <a:pt x="18" y="16"/>
                    <a:pt x="14" y="18"/>
                  </a:cubicBezTo>
                  <a:cubicBezTo>
                    <a:pt x="10" y="21"/>
                    <a:pt x="4" y="19"/>
                    <a:pt x="2" y="14"/>
                  </a:cubicBezTo>
                  <a:cubicBezTo>
                    <a:pt x="0" y="10"/>
                    <a:pt x="2" y="4"/>
                    <a:pt x="7" y="2"/>
                  </a:cubicBezTo>
                  <a:cubicBezTo>
                    <a:pt x="11" y="0"/>
                    <a:pt x="16" y="2"/>
                    <a:pt x="18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90" name="Freeform 684"/>
            <p:cNvSpPr/>
            <p:nvPr/>
          </p:nvSpPr>
          <p:spPr bwMode="auto">
            <a:xfrm>
              <a:off x="6100763" y="617538"/>
              <a:ext cx="34925" cy="39688"/>
            </a:xfrm>
            <a:custGeom>
              <a:avLst/>
              <a:gdLst>
                <a:gd name="T0" fmla="*/ 4 w 9"/>
                <a:gd name="T1" fmla="*/ 1 h 10"/>
                <a:gd name="T2" fmla="*/ 9 w 9"/>
                <a:gd name="T3" fmla="*/ 5 h 10"/>
                <a:gd name="T4" fmla="*/ 5 w 9"/>
                <a:gd name="T5" fmla="*/ 10 h 10"/>
                <a:gd name="T6" fmla="*/ 0 w 9"/>
                <a:gd name="T7" fmla="*/ 6 h 10"/>
                <a:gd name="T8" fmla="*/ 4 w 9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4" y="1"/>
                  </a:move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8" y="9"/>
                    <a:pt x="5" y="10"/>
                  </a:cubicBezTo>
                  <a:cubicBezTo>
                    <a:pt x="3" y="10"/>
                    <a:pt x="1" y="8"/>
                    <a:pt x="0" y="6"/>
                  </a:cubicBezTo>
                  <a:cubicBezTo>
                    <a:pt x="0" y="3"/>
                    <a:pt x="2" y="1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91" name="Freeform 685"/>
            <p:cNvSpPr/>
            <p:nvPr/>
          </p:nvSpPr>
          <p:spPr bwMode="auto">
            <a:xfrm>
              <a:off x="6186488" y="604838"/>
              <a:ext cx="47625" cy="44450"/>
            </a:xfrm>
            <a:custGeom>
              <a:avLst/>
              <a:gdLst>
                <a:gd name="T0" fmla="*/ 6 w 12"/>
                <a:gd name="T1" fmla="*/ 0 h 11"/>
                <a:gd name="T2" fmla="*/ 12 w 12"/>
                <a:gd name="T3" fmla="*/ 5 h 11"/>
                <a:gd name="T4" fmla="*/ 7 w 12"/>
                <a:gd name="T5" fmla="*/ 11 h 11"/>
                <a:gd name="T6" fmla="*/ 1 w 12"/>
                <a:gd name="T7" fmla="*/ 6 h 11"/>
                <a:gd name="T8" fmla="*/ 6 w 12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1">
                  <a:moveTo>
                    <a:pt x="6" y="0"/>
                  </a:moveTo>
                  <a:cubicBezTo>
                    <a:pt x="9" y="0"/>
                    <a:pt x="11" y="2"/>
                    <a:pt x="12" y="5"/>
                  </a:cubicBezTo>
                  <a:cubicBezTo>
                    <a:pt x="12" y="8"/>
                    <a:pt x="10" y="11"/>
                    <a:pt x="7" y="11"/>
                  </a:cubicBezTo>
                  <a:cubicBezTo>
                    <a:pt x="4" y="11"/>
                    <a:pt x="1" y="9"/>
                    <a:pt x="1" y="6"/>
                  </a:cubicBezTo>
                  <a:cubicBezTo>
                    <a:pt x="0" y="3"/>
                    <a:pt x="3" y="0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92" name="Freeform 686"/>
            <p:cNvSpPr/>
            <p:nvPr/>
          </p:nvSpPr>
          <p:spPr bwMode="auto">
            <a:xfrm>
              <a:off x="6281738" y="590551"/>
              <a:ext cx="53975" cy="53975"/>
            </a:xfrm>
            <a:custGeom>
              <a:avLst/>
              <a:gdLst>
                <a:gd name="T0" fmla="*/ 6 w 14"/>
                <a:gd name="T1" fmla="*/ 0 h 14"/>
                <a:gd name="T2" fmla="*/ 13 w 14"/>
                <a:gd name="T3" fmla="*/ 6 h 14"/>
                <a:gd name="T4" fmla="*/ 8 w 14"/>
                <a:gd name="T5" fmla="*/ 14 h 14"/>
                <a:gd name="T6" fmla="*/ 0 w 14"/>
                <a:gd name="T7" fmla="*/ 8 h 14"/>
                <a:gd name="T8" fmla="*/ 6 w 14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6" y="0"/>
                  </a:moveTo>
                  <a:cubicBezTo>
                    <a:pt x="10" y="0"/>
                    <a:pt x="13" y="3"/>
                    <a:pt x="13" y="6"/>
                  </a:cubicBezTo>
                  <a:cubicBezTo>
                    <a:pt x="14" y="10"/>
                    <a:pt x="11" y="13"/>
                    <a:pt x="8" y="14"/>
                  </a:cubicBezTo>
                  <a:cubicBezTo>
                    <a:pt x="4" y="14"/>
                    <a:pt x="1" y="11"/>
                    <a:pt x="0" y="8"/>
                  </a:cubicBezTo>
                  <a:cubicBezTo>
                    <a:pt x="0" y="4"/>
                    <a:pt x="2" y="1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93" name="Freeform 687"/>
            <p:cNvSpPr/>
            <p:nvPr/>
          </p:nvSpPr>
          <p:spPr bwMode="auto">
            <a:xfrm>
              <a:off x="6383338" y="566738"/>
              <a:ext cx="74613" cy="74613"/>
            </a:xfrm>
            <a:custGeom>
              <a:avLst/>
              <a:gdLst>
                <a:gd name="T0" fmla="*/ 9 w 19"/>
                <a:gd name="T1" fmla="*/ 1 h 19"/>
                <a:gd name="T2" fmla="*/ 18 w 19"/>
                <a:gd name="T3" fmla="*/ 9 h 19"/>
                <a:gd name="T4" fmla="*/ 11 w 19"/>
                <a:gd name="T5" fmla="*/ 19 h 19"/>
                <a:gd name="T6" fmla="*/ 1 w 19"/>
                <a:gd name="T7" fmla="*/ 11 h 19"/>
                <a:gd name="T8" fmla="*/ 9 w 19"/>
                <a:gd name="T9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9" y="1"/>
                  </a:moveTo>
                  <a:cubicBezTo>
                    <a:pt x="13" y="0"/>
                    <a:pt x="18" y="4"/>
                    <a:pt x="18" y="9"/>
                  </a:cubicBezTo>
                  <a:cubicBezTo>
                    <a:pt x="19" y="14"/>
                    <a:pt x="15" y="18"/>
                    <a:pt x="11" y="19"/>
                  </a:cubicBezTo>
                  <a:cubicBezTo>
                    <a:pt x="6" y="19"/>
                    <a:pt x="1" y="16"/>
                    <a:pt x="1" y="11"/>
                  </a:cubicBezTo>
                  <a:cubicBezTo>
                    <a:pt x="0" y="6"/>
                    <a:pt x="4" y="1"/>
                    <a:pt x="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94" name="Freeform 688"/>
            <p:cNvSpPr/>
            <p:nvPr/>
          </p:nvSpPr>
          <p:spPr bwMode="auto">
            <a:xfrm>
              <a:off x="6465888" y="985838"/>
              <a:ext cx="39688" cy="39688"/>
            </a:xfrm>
            <a:custGeom>
              <a:avLst/>
              <a:gdLst>
                <a:gd name="T0" fmla="*/ 1 w 10"/>
                <a:gd name="T1" fmla="*/ 4 h 10"/>
                <a:gd name="T2" fmla="*/ 6 w 10"/>
                <a:gd name="T3" fmla="*/ 1 h 10"/>
                <a:gd name="T4" fmla="*/ 9 w 10"/>
                <a:gd name="T5" fmla="*/ 6 h 10"/>
                <a:gd name="T6" fmla="*/ 4 w 10"/>
                <a:gd name="T7" fmla="*/ 9 h 10"/>
                <a:gd name="T8" fmla="*/ 1 w 10"/>
                <a:gd name="T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" y="4"/>
                  </a:moveTo>
                  <a:cubicBezTo>
                    <a:pt x="1" y="2"/>
                    <a:pt x="3" y="0"/>
                    <a:pt x="6" y="1"/>
                  </a:cubicBezTo>
                  <a:cubicBezTo>
                    <a:pt x="8" y="1"/>
                    <a:pt x="10" y="3"/>
                    <a:pt x="9" y="6"/>
                  </a:cubicBezTo>
                  <a:cubicBezTo>
                    <a:pt x="9" y="8"/>
                    <a:pt x="6" y="10"/>
                    <a:pt x="4" y="9"/>
                  </a:cubicBezTo>
                  <a:cubicBezTo>
                    <a:pt x="1" y="9"/>
                    <a:pt x="0" y="6"/>
                    <a:pt x="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95" name="Freeform 689"/>
            <p:cNvSpPr/>
            <p:nvPr/>
          </p:nvSpPr>
          <p:spPr bwMode="auto">
            <a:xfrm>
              <a:off x="6481763" y="892176"/>
              <a:ext cx="47625" cy="46038"/>
            </a:xfrm>
            <a:custGeom>
              <a:avLst/>
              <a:gdLst>
                <a:gd name="T0" fmla="*/ 1 w 12"/>
                <a:gd name="T1" fmla="*/ 5 h 12"/>
                <a:gd name="T2" fmla="*/ 7 w 12"/>
                <a:gd name="T3" fmla="*/ 0 h 12"/>
                <a:gd name="T4" fmla="*/ 11 w 12"/>
                <a:gd name="T5" fmla="*/ 7 h 12"/>
                <a:gd name="T6" fmla="*/ 5 w 12"/>
                <a:gd name="T7" fmla="*/ 11 h 12"/>
                <a:gd name="T8" fmla="*/ 1 w 12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" y="5"/>
                  </a:moveTo>
                  <a:cubicBezTo>
                    <a:pt x="1" y="2"/>
                    <a:pt x="4" y="0"/>
                    <a:pt x="7" y="0"/>
                  </a:cubicBezTo>
                  <a:cubicBezTo>
                    <a:pt x="10" y="1"/>
                    <a:pt x="12" y="4"/>
                    <a:pt x="11" y="7"/>
                  </a:cubicBezTo>
                  <a:cubicBezTo>
                    <a:pt x="11" y="10"/>
                    <a:pt x="8" y="12"/>
                    <a:pt x="5" y="11"/>
                  </a:cubicBezTo>
                  <a:cubicBezTo>
                    <a:pt x="2" y="10"/>
                    <a:pt x="0" y="8"/>
                    <a:pt x="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96" name="Freeform 690"/>
            <p:cNvSpPr/>
            <p:nvPr/>
          </p:nvSpPr>
          <p:spPr bwMode="auto">
            <a:xfrm>
              <a:off x="6497638" y="790576"/>
              <a:ext cx="58738" cy="58738"/>
            </a:xfrm>
            <a:custGeom>
              <a:avLst/>
              <a:gdLst>
                <a:gd name="T0" fmla="*/ 1 w 15"/>
                <a:gd name="T1" fmla="*/ 6 h 15"/>
                <a:gd name="T2" fmla="*/ 9 w 15"/>
                <a:gd name="T3" fmla="*/ 1 h 15"/>
                <a:gd name="T4" fmla="*/ 14 w 15"/>
                <a:gd name="T5" fmla="*/ 9 h 15"/>
                <a:gd name="T6" fmla="*/ 6 w 15"/>
                <a:gd name="T7" fmla="*/ 14 h 15"/>
                <a:gd name="T8" fmla="*/ 1 w 15"/>
                <a:gd name="T9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" y="6"/>
                  </a:moveTo>
                  <a:cubicBezTo>
                    <a:pt x="2" y="3"/>
                    <a:pt x="5" y="0"/>
                    <a:pt x="9" y="1"/>
                  </a:cubicBezTo>
                  <a:cubicBezTo>
                    <a:pt x="12" y="2"/>
                    <a:pt x="15" y="6"/>
                    <a:pt x="14" y="9"/>
                  </a:cubicBezTo>
                  <a:cubicBezTo>
                    <a:pt x="13" y="13"/>
                    <a:pt x="10" y="15"/>
                    <a:pt x="6" y="14"/>
                  </a:cubicBezTo>
                  <a:cubicBezTo>
                    <a:pt x="2" y="13"/>
                    <a:pt x="0" y="10"/>
                    <a:pt x="1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97" name="Freeform 691"/>
            <p:cNvSpPr/>
            <p:nvPr/>
          </p:nvSpPr>
          <p:spPr bwMode="auto">
            <a:xfrm>
              <a:off x="6513513" y="671513"/>
              <a:ext cx="79375" cy="74613"/>
            </a:xfrm>
            <a:custGeom>
              <a:avLst/>
              <a:gdLst>
                <a:gd name="T0" fmla="*/ 1 w 20"/>
                <a:gd name="T1" fmla="*/ 8 h 19"/>
                <a:gd name="T2" fmla="*/ 12 w 20"/>
                <a:gd name="T3" fmla="*/ 1 h 19"/>
                <a:gd name="T4" fmla="*/ 18 w 20"/>
                <a:gd name="T5" fmla="*/ 11 h 19"/>
                <a:gd name="T6" fmla="*/ 8 w 20"/>
                <a:gd name="T7" fmla="*/ 18 h 19"/>
                <a:gd name="T8" fmla="*/ 1 w 20"/>
                <a:gd name="T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9">
                  <a:moveTo>
                    <a:pt x="1" y="8"/>
                  </a:moveTo>
                  <a:cubicBezTo>
                    <a:pt x="2" y="3"/>
                    <a:pt x="7" y="0"/>
                    <a:pt x="12" y="1"/>
                  </a:cubicBezTo>
                  <a:cubicBezTo>
                    <a:pt x="17" y="2"/>
                    <a:pt x="20" y="7"/>
                    <a:pt x="18" y="11"/>
                  </a:cubicBezTo>
                  <a:cubicBezTo>
                    <a:pt x="17" y="16"/>
                    <a:pt x="13" y="19"/>
                    <a:pt x="8" y="18"/>
                  </a:cubicBezTo>
                  <a:cubicBezTo>
                    <a:pt x="3" y="17"/>
                    <a:pt x="0" y="12"/>
                    <a:pt x="1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98" name="Freeform 692"/>
            <p:cNvSpPr/>
            <p:nvPr/>
          </p:nvSpPr>
          <p:spPr bwMode="auto">
            <a:xfrm>
              <a:off x="6902450" y="790576"/>
              <a:ext cx="39688" cy="38100"/>
            </a:xfrm>
            <a:custGeom>
              <a:avLst/>
              <a:gdLst>
                <a:gd name="T0" fmla="*/ 3 w 10"/>
                <a:gd name="T1" fmla="*/ 9 h 10"/>
                <a:gd name="T2" fmla="*/ 1 w 10"/>
                <a:gd name="T3" fmla="*/ 3 h 10"/>
                <a:gd name="T4" fmla="*/ 8 w 10"/>
                <a:gd name="T5" fmla="*/ 1 h 10"/>
                <a:gd name="T6" fmla="*/ 9 w 10"/>
                <a:gd name="T7" fmla="*/ 7 h 10"/>
                <a:gd name="T8" fmla="*/ 3 w 10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3" y="9"/>
                  </a:moveTo>
                  <a:cubicBezTo>
                    <a:pt x="1" y="8"/>
                    <a:pt x="0" y="5"/>
                    <a:pt x="1" y="3"/>
                  </a:cubicBezTo>
                  <a:cubicBezTo>
                    <a:pt x="3" y="1"/>
                    <a:pt x="5" y="0"/>
                    <a:pt x="8" y="1"/>
                  </a:cubicBezTo>
                  <a:cubicBezTo>
                    <a:pt x="10" y="2"/>
                    <a:pt x="10" y="5"/>
                    <a:pt x="9" y="7"/>
                  </a:cubicBezTo>
                  <a:cubicBezTo>
                    <a:pt x="8" y="9"/>
                    <a:pt x="5" y="10"/>
                    <a:pt x="3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499" name="Freeform 693"/>
            <p:cNvSpPr/>
            <p:nvPr/>
          </p:nvSpPr>
          <p:spPr bwMode="auto">
            <a:xfrm>
              <a:off x="6816725" y="738188"/>
              <a:ext cx="50800" cy="52388"/>
            </a:xfrm>
            <a:custGeom>
              <a:avLst/>
              <a:gdLst>
                <a:gd name="T0" fmla="*/ 4 w 13"/>
                <a:gd name="T1" fmla="*/ 11 h 13"/>
                <a:gd name="T2" fmla="*/ 2 w 13"/>
                <a:gd name="T3" fmla="*/ 4 h 13"/>
                <a:gd name="T4" fmla="*/ 9 w 13"/>
                <a:gd name="T5" fmla="*/ 2 h 13"/>
                <a:gd name="T6" fmla="*/ 12 w 13"/>
                <a:gd name="T7" fmla="*/ 9 h 13"/>
                <a:gd name="T8" fmla="*/ 4 w 13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4" y="11"/>
                  </a:moveTo>
                  <a:cubicBezTo>
                    <a:pt x="1" y="10"/>
                    <a:pt x="0" y="6"/>
                    <a:pt x="2" y="4"/>
                  </a:cubicBezTo>
                  <a:cubicBezTo>
                    <a:pt x="3" y="1"/>
                    <a:pt x="7" y="0"/>
                    <a:pt x="9" y="2"/>
                  </a:cubicBezTo>
                  <a:cubicBezTo>
                    <a:pt x="12" y="3"/>
                    <a:pt x="13" y="6"/>
                    <a:pt x="12" y="9"/>
                  </a:cubicBezTo>
                  <a:cubicBezTo>
                    <a:pt x="10" y="12"/>
                    <a:pt x="7" y="13"/>
                    <a:pt x="4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00" name="Freeform 694"/>
            <p:cNvSpPr/>
            <p:nvPr/>
          </p:nvSpPr>
          <p:spPr bwMode="auto">
            <a:xfrm>
              <a:off x="6729413" y="684213"/>
              <a:ext cx="60325" cy="61913"/>
            </a:xfrm>
            <a:custGeom>
              <a:avLst/>
              <a:gdLst>
                <a:gd name="T0" fmla="*/ 4 w 15"/>
                <a:gd name="T1" fmla="*/ 14 h 16"/>
                <a:gd name="T2" fmla="*/ 2 w 15"/>
                <a:gd name="T3" fmla="*/ 5 h 16"/>
                <a:gd name="T4" fmla="*/ 11 w 15"/>
                <a:gd name="T5" fmla="*/ 2 h 16"/>
                <a:gd name="T6" fmla="*/ 13 w 15"/>
                <a:gd name="T7" fmla="*/ 11 h 16"/>
                <a:gd name="T8" fmla="*/ 4 w 15"/>
                <a:gd name="T9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4" y="14"/>
                  </a:moveTo>
                  <a:cubicBezTo>
                    <a:pt x="1" y="12"/>
                    <a:pt x="0" y="8"/>
                    <a:pt x="2" y="5"/>
                  </a:cubicBezTo>
                  <a:cubicBezTo>
                    <a:pt x="3" y="2"/>
                    <a:pt x="7" y="0"/>
                    <a:pt x="11" y="2"/>
                  </a:cubicBezTo>
                  <a:cubicBezTo>
                    <a:pt x="14" y="4"/>
                    <a:pt x="15" y="8"/>
                    <a:pt x="13" y="11"/>
                  </a:cubicBezTo>
                  <a:cubicBezTo>
                    <a:pt x="11" y="15"/>
                    <a:pt x="7" y="16"/>
                    <a:pt x="4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01" name="Freeform 695"/>
            <p:cNvSpPr/>
            <p:nvPr/>
          </p:nvSpPr>
          <p:spPr bwMode="auto">
            <a:xfrm>
              <a:off x="6619875" y="620713"/>
              <a:ext cx="79375" cy="79375"/>
            </a:xfrm>
            <a:custGeom>
              <a:avLst/>
              <a:gdLst>
                <a:gd name="T0" fmla="*/ 6 w 20"/>
                <a:gd name="T1" fmla="*/ 17 h 20"/>
                <a:gd name="T2" fmla="*/ 2 w 20"/>
                <a:gd name="T3" fmla="*/ 5 h 20"/>
                <a:gd name="T4" fmla="*/ 15 w 20"/>
                <a:gd name="T5" fmla="*/ 2 h 20"/>
                <a:gd name="T6" fmla="*/ 18 w 20"/>
                <a:gd name="T7" fmla="*/ 14 h 20"/>
                <a:gd name="T8" fmla="*/ 6 w 20"/>
                <a:gd name="T9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6" y="17"/>
                  </a:moveTo>
                  <a:cubicBezTo>
                    <a:pt x="2" y="15"/>
                    <a:pt x="0" y="10"/>
                    <a:pt x="2" y="5"/>
                  </a:cubicBezTo>
                  <a:cubicBezTo>
                    <a:pt x="5" y="1"/>
                    <a:pt x="10" y="0"/>
                    <a:pt x="15" y="2"/>
                  </a:cubicBezTo>
                  <a:cubicBezTo>
                    <a:pt x="19" y="4"/>
                    <a:pt x="20" y="10"/>
                    <a:pt x="18" y="14"/>
                  </a:cubicBezTo>
                  <a:cubicBezTo>
                    <a:pt x="15" y="18"/>
                    <a:pt x="10" y="20"/>
                    <a:pt x="6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02" name="Freeform 696"/>
            <p:cNvSpPr/>
            <p:nvPr/>
          </p:nvSpPr>
          <p:spPr bwMode="auto">
            <a:xfrm>
              <a:off x="6856413" y="279401"/>
              <a:ext cx="39688" cy="36513"/>
            </a:xfrm>
            <a:custGeom>
              <a:avLst/>
              <a:gdLst>
                <a:gd name="T0" fmla="*/ 8 w 10"/>
                <a:gd name="T1" fmla="*/ 8 h 9"/>
                <a:gd name="T2" fmla="*/ 2 w 10"/>
                <a:gd name="T3" fmla="*/ 8 h 9"/>
                <a:gd name="T4" fmla="*/ 2 w 10"/>
                <a:gd name="T5" fmla="*/ 1 h 9"/>
                <a:gd name="T6" fmla="*/ 8 w 10"/>
                <a:gd name="T7" fmla="*/ 2 h 9"/>
                <a:gd name="T8" fmla="*/ 8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8" y="8"/>
                  </a:moveTo>
                  <a:cubicBezTo>
                    <a:pt x="6" y="9"/>
                    <a:pt x="4" y="9"/>
                    <a:pt x="2" y="8"/>
                  </a:cubicBezTo>
                  <a:cubicBezTo>
                    <a:pt x="0" y="6"/>
                    <a:pt x="0" y="3"/>
                    <a:pt x="2" y="1"/>
                  </a:cubicBezTo>
                  <a:cubicBezTo>
                    <a:pt x="4" y="0"/>
                    <a:pt x="7" y="0"/>
                    <a:pt x="8" y="2"/>
                  </a:cubicBezTo>
                  <a:cubicBezTo>
                    <a:pt x="10" y="3"/>
                    <a:pt x="10" y="6"/>
                    <a:pt x="8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03" name="Freeform 697"/>
            <p:cNvSpPr/>
            <p:nvPr/>
          </p:nvSpPr>
          <p:spPr bwMode="auto">
            <a:xfrm>
              <a:off x="6781800" y="334963"/>
              <a:ext cx="50800" cy="50800"/>
            </a:xfrm>
            <a:custGeom>
              <a:avLst/>
              <a:gdLst>
                <a:gd name="T0" fmla="*/ 10 w 13"/>
                <a:gd name="T1" fmla="*/ 11 h 13"/>
                <a:gd name="T2" fmla="*/ 2 w 13"/>
                <a:gd name="T3" fmla="*/ 10 h 13"/>
                <a:gd name="T4" fmla="*/ 3 w 13"/>
                <a:gd name="T5" fmla="*/ 2 h 13"/>
                <a:gd name="T6" fmla="*/ 11 w 13"/>
                <a:gd name="T7" fmla="*/ 3 h 13"/>
                <a:gd name="T8" fmla="*/ 10 w 13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10" y="11"/>
                  </a:moveTo>
                  <a:cubicBezTo>
                    <a:pt x="8" y="13"/>
                    <a:pt x="5" y="13"/>
                    <a:pt x="2" y="10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0"/>
                    <a:pt x="9" y="0"/>
                    <a:pt x="11" y="3"/>
                  </a:cubicBezTo>
                  <a:cubicBezTo>
                    <a:pt x="13" y="5"/>
                    <a:pt x="13" y="9"/>
                    <a:pt x="10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04" name="Freeform 698"/>
            <p:cNvSpPr/>
            <p:nvPr/>
          </p:nvSpPr>
          <p:spPr bwMode="auto">
            <a:xfrm>
              <a:off x="6707188" y="398463"/>
              <a:ext cx="58738" cy="53975"/>
            </a:xfrm>
            <a:custGeom>
              <a:avLst/>
              <a:gdLst>
                <a:gd name="T0" fmla="*/ 12 w 15"/>
                <a:gd name="T1" fmla="*/ 12 h 14"/>
                <a:gd name="T2" fmla="*/ 2 w 15"/>
                <a:gd name="T3" fmla="*/ 12 h 14"/>
                <a:gd name="T4" fmla="*/ 3 w 15"/>
                <a:gd name="T5" fmla="*/ 2 h 14"/>
                <a:gd name="T6" fmla="*/ 12 w 15"/>
                <a:gd name="T7" fmla="*/ 3 h 14"/>
                <a:gd name="T8" fmla="*/ 12 w 15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4">
                  <a:moveTo>
                    <a:pt x="12" y="12"/>
                  </a:moveTo>
                  <a:cubicBezTo>
                    <a:pt x="9" y="14"/>
                    <a:pt x="5" y="14"/>
                    <a:pt x="2" y="12"/>
                  </a:cubicBezTo>
                  <a:cubicBezTo>
                    <a:pt x="0" y="9"/>
                    <a:pt x="0" y="5"/>
                    <a:pt x="3" y="2"/>
                  </a:cubicBezTo>
                  <a:cubicBezTo>
                    <a:pt x="6" y="0"/>
                    <a:pt x="10" y="0"/>
                    <a:pt x="12" y="3"/>
                  </a:cubicBezTo>
                  <a:cubicBezTo>
                    <a:pt x="15" y="5"/>
                    <a:pt x="15" y="10"/>
                    <a:pt x="12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05" name="Freeform 699"/>
            <p:cNvSpPr/>
            <p:nvPr/>
          </p:nvSpPr>
          <p:spPr bwMode="auto">
            <a:xfrm>
              <a:off x="6611938" y="465138"/>
              <a:ext cx="79375" cy="73025"/>
            </a:xfrm>
            <a:custGeom>
              <a:avLst/>
              <a:gdLst>
                <a:gd name="T0" fmla="*/ 16 w 20"/>
                <a:gd name="T1" fmla="*/ 16 h 19"/>
                <a:gd name="T2" fmla="*/ 3 w 20"/>
                <a:gd name="T3" fmla="*/ 15 h 19"/>
                <a:gd name="T4" fmla="*/ 4 w 20"/>
                <a:gd name="T5" fmla="*/ 3 h 19"/>
                <a:gd name="T6" fmla="*/ 17 w 20"/>
                <a:gd name="T7" fmla="*/ 4 h 19"/>
                <a:gd name="T8" fmla="*/ 16 w 20"/>
                <a:gd name="T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9">
                  <a:moveTo>
                    <a:pt x="16" y="16"/>
                  </a:moveTo>
                  <a:cubicBezTo>
                    <a:pt x="12" y="19"/>
                    <a:pt x="7" y="19"/>
                    <a:pt x="3" y="15"/>
                  </a:cubicBezTo>
                  <a:cubicBezTo>
                    <a:pt x="0" y="12"/>
                    <a:pt x="0" y="6"/>
                    <a:pt x="4" y="3"/>
                  </a:cubicBezTo>
                  <a:cubicBezTo>
                    <a:pt x="8" y="0"/>
                    <a:pt x="13" y="0"/>
                    <a:pt x="17" y="4"/>
                  </a:cubicBezTo>
                  <a:cubicBezTo>
                    <a:pt x="20" y="7"/>
                    <a:pt x="20" y="13"/>
                    <a:pt x="16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06" name="Freeform 700"/>
            <p:cNvSpPr/>
            <p:nvPr/>
          </p:nvSpPr>
          <p:spPr bwMode="auto">
            <a:xfrm>
              <a:off x="6489700" y="519113"/>
              <a:ext cx="111125" cy="109538"/>
            </a:xfrm>
            <a:custGeom>
              <a:avLst/>
              <a:gdLst>
                <a:gd name="T0" fmla="*/ 25 w 28"/>
                <a:gd name="T1" fmla="*/ 9 h 28"/>
                <a:gd name="T2" fmla="*/ 19 w 28"/>
                <a:gd name="T3" fmla="*/ 25 h 28"/>
                <a:gd name="T4" fmla="*/ 3 w 28"/>
                <a:gd name="T5" fmla="*/ 19 h 28"/>
                <a:gd name="T6" fmla="*/ 9 w 28"/>
                <a:gd name="T7" fmla="*/ 3 h 28"/>
                <a:gd name="T8" fmla="*/ 25 w 28"/>
                <a:gd name="T9" fmla="*/ 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25" y="9"/>
                  </a:moveTo>
                  <a:cubicBezTo>
                    <a:pt x="28" y="15"/>
                    <a:pt x="25" y="22"/>
                    <a:pt x="19" y="25"/>
                  </a:cubicBezTo>
                  <a:cubicBezTo>
                    <a:pt x="13" y="28"/>
                    <a:pt x="6" y="25"/>
                    <a:pt x="3" y="19"/>
                  </a:cubicBezTo>
                  <a:cubicBezTo>
                    <a:pt x="0" y="13"/>
                    <a:pt x="3" y="6"/>
                    <a:pt x="9" y="3"/>
                  </a:cubicBezTo>
                  <a:cubicBezTo>
                    <a:pt x="15" y="0"/>
                    <a:pt x="23" y="3"/>
                    <a:pt x="25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508" name="Group 1507"/>
          <p:cNvGrpSpPr/>
          <p:nvPr/>
        </p:nvGrpSpPr>
        <p:grpSpPr>
          <a:xfrm>
            <a:off x="3695180" y="4782181"/>
            <a:ext cx="1128714" cy="1136651"/>
            <a:chOff x="5970587" y="52388"/>
            <a:chExt cx="1128714" cy="1136651"/>
          </a:xfrm>
        </p:grpSpPr>
        <p:sp>
          <p:nvSpPr>
            <p:cNvPr id="1509" name="Freeform 649"/>
            <p:cNvSpPr>
              <a:spLocks noEditPoints="1"/>
            </p:cNvSpPr>
            <p:nvPr/>
          </p:nvSpPr>
          <p:spPr bwMode="auto">
            <a:xfrm>
              <a:off x="6313488" y="100013"/>
              <a:ext cx="298450" cy="454025"/>
            </a:xfrm>
            <a:custGeom>
              <a:avLst/>
              <a:gdLst>
                <a:gd name="T0" fmla="*/ 53 w 76"/>
                <a:gd name="T1" fmla="*/ 107 h 116"/>
                <a:gd name="T2" fmla="*/ 45 w 76"/>
                <a:gd name="T3" fmla="*/ 102 h 116"/>
                <a:gd name="T4" fmla="*/ 50 w 76"/>
                <a:gd name="T5" fmla="*/ 90 h 116"/>
                <a:gd name="T6" fmla="*/ 53 w 76"/>
                <a:gd name="T7" fmla="*/ 89 h 116"/>
                <a:gd name="T8" fmla="*/ 61 w 76"/>
                <a:gd name="T9" fmla="*/ 95 h 116"/>
                <a:gd name="T10" fmla="*/ 57 w 76"/>
                <a:gd name="T11" fmla="*/ 106 h 116"/>
                <a:gd name="T12" fmla="*/ 53 w 76"/>
                <a:gd name="T13" fmla="*/ 107 h 116"/>
                <a:gd name="T14" fmla="*/ 41 w 76"/>
                <a:gd name="T15" fmla="*/ 79 h 116"/>
                <a:gd name="T16" fmla="*/ 35 w 76"/>
                <a:gd name="T17" fmla="*/ 75 h 116"/>
                <a:gd name="T18" fmla="*/ 39 w 76"/>
                <a:gd name="T19" fmla="*/ 66 h 116"/>
                <a:gd name="T20" fmla="*/ 41 w 76"/>
                <a:gd name="T21" fmla="*/ 65 h 116"/>
                <a:gd name="T22" fmla="*/ 48 w 76"/>
                <a:gd name="T23" fmla="*/ 69 h 116"/>
                <a:gd name="T24" fmla="*/ 44 w 76"/>
                <a:gd name="T25" fmla="*/ 78 h 116"/>
                <a:gd name="T26" fmla="*/ 41 w 76"/>
                <a:gd name="T27" fmla="*/ 79 h 116"/>
                <a:gd name="T28" fmla="*/ 31 w 76"/>
                <a:gd name="T29" fmla="*/ 55 h 116"/>
                <a:gd name="T30" fmla="*/ 26 w 76"/>
                <a:gd name="T31" fmla="*/ 52 h 116"/>
                <a:gd name="T32" fmla="*/ 29 w 76"/>
                <a:gd name="T33" fmla="*/ 44 h 116"/>
                <a:gd name="T34" fmla="*/ 31 w 76"/>
                <a:gd name="T35" fmla="*/ 44 h 116"/>
                <a:gd name="T36" fmla="*/ 36 w 76"/>
                <a:gd name="T37" fmla="*/ 47 h 116"/>
                <a:gd name="T38" fmla="*/ 34 w 76"/>
                <a:gd name="T39" fmla="*/ 55 h 116"/>
                <a:gd name="T40" fmla="*/ 31 w 76"/>
                <a:gd name="T41" fmla="*/ 55 h 116"/>
                <a:gd name="T42" fmla="*/ 22 w 76"/>
                <a:gd name="T43" fmla="*/ 32 h 116"/>
                <a:gd name="T44" fmla="*/ 18 w 76"/>
                <a:gd name="T45" fmla="*/ 30 h 116"/>
                <a:gd name="T46" fmla="*/ 20 w 76"/>
                <a:gd name="T47" fmla="*/ 24 h 116"/>
                <a:gd name="T48" fmla="*/ 22 w 76"/>
                <a:gd name="T49" fmla="*/ 23 h 116"/>
                <a:gd name="T50" fmla="*/ 26 w 76"/>
                <a:gd name="T51" fmla="*/ 26 h 116"/>
                <a:gd name="T52" fmla="*/ 23 w 76"/>
                <a:gd name="T53" fmla="*/ 32 h 116"/>
                <a:gd name="T54" fmla="*/ 22 w 76"/>
                <a:gd name="T55" fmla="*/ 32 h 116"/>
                <a:gd name="T56" fmla="*/ 11 w 76"/>
                <a:gd name="T57" fmla="*/ 0 h 116"/>
                <a:gd name="T58" fmla="*/ 9 w 76"/>
                <a:gd name="T59" fmla="*/ 1 h 116"/>
                <a:gd name="T60" fmla="*/ 39 w 76"/>
                <a:gd name="T61" fmla="*/ 116 h 116"/>
                <a:gd name="T62" fmla="*/ 59 w 76"/>
                <a:gd name="T63" fmla="*/ 113 h 116"/>
                <a:gd name="T64" fmla="*/ 76 w 76"/>
                <a:gd name="T65" fmla="*/ 98 h 116"/>
                <a:gd name="T66" fmla="*/ 11 w 76"/>
                <a:gd name="T6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6" h="116">
                  <a:moveTo>
                    <a:pt x="53" y="107"/>
                  </a:moveTo>
                  <a:cubicBezTo>
                    <a:pt x="50" y="107"/>
                    <a:pt x="47" y="105"/>
                    <a:pt x="45" y="102"/>
                  </a:cubicBezTo>
                  <a:cubicBezTo>
                    <a:pt x="43" y="98"/>
                    <a:pt x="45" y="92"/>
                    <a:pt x="50" y="90"/>
                  </a:cubicBezTo>
                  <a:cubicBezTo>
                    <a:pt x="51" y="90"/>
                    <a:pt x="52" y="89"/>
                    <a:pt x="53" y="89"/>
                  </a:cubicBezTo>
                  <a:cubicBezTo>
                    <a:pt x="57" y="89"/>
                    <a:pt x="60" y="91"/>
                    <a:pt x="61" y="95"/>
                  </a:cubicBezTo>
                  <a:cubicBezTo>
                    <a:pt x="63" y="99"/>
                    <a:pt x="61" y="104"/>
                    <a:pt x="57" y="106"/>
                  </a:cubicBezTo>
                  <a:cubicBezTo>
                    <a:pt x="56" y="107"/>
                    <a:pt x="55" y="107"/>
                    <a:pt x="53" y="107"/>
                  </a:cubicBezTo>
                  <a:moveTo>
                    <a:pt x="41" y="79"/>
                  </a:moveTo>
                  <a:cubicBezTo>
                    <a:pt x="39" y="79"/>
                    <a:pt x="37" y="77"/>
                    <a:pt x="35" y="75"/>
                  </a:cubicBezTo>
                  <a:cubicBezTo>
                    <a:pt x="34" y="71"/>
                    <a:pt x="35" y="67"/>
                    <a:pt x="39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4" y="65"/>
                    <a:pt x="46" y="67"/>
                    <a:pt x="48" y="69"/>
                  </a:cubicBezTo>
                  <a:cubicBezTo>
                    <a:pt x="49" y="73"/>
                    <a:pt x="48" y="77"/>
                    <a:pt x="44" y="78"/>
                  </a:cubicBezTo>
                  <a:cubicBezTo>
                    <a:pt x="43" y="78"/>
                    <a:pt x="42" y="79"/>
                    <a:pt x="41" y="79"/>
                  </a:cubicBezTo>
                  <a:moveTo>
                    <a:pt x="31" y="55"/>
                  </a:moveTo>
                  <a:cubicBezTo>
                    <a:pt x="29" y="55"/>
                    <a:pt x="27" y="54"/>
                    <a:pt x="26" y="52"/>
                  </a:cubicBezTo>
                  <a:cubicBezTo>
                    <a:pt x="25" y="49"/>
                    <a:pt x="26" y="46"/>
                    <a:pt x="29" y="44"/>
                  </a:cubicBezTo>
                  <a:cubicBezTo>
                    <a:pt x="30" y="44"/>
                    <a:pt x="31" y="44"/>
                    <a:pt x="31" y="44"/>
                  </a:cubicBezTo>
                  <a:cubicBezTo>
                    <a:pt x="33" y="44"/>
                    <a:pt x="36" y="45"/>
                    <a:pt x="36" y="47"/>
                  </a:cubicBezTo>
                  <a:cubicBezTo>
                    <a:pt x="38" y="50"/>
                    <a:pt x="36" y="53"/>
                    <a:pt x="34" y="55"/>
                  </a:cubicBezTo>
                  <a:cubicBezTo>
                    <a:pt x="33" y="55"/>
                    <a:pt x="32" y="55"/>
                    <a:pt x="31" y="55"/>
                  </a:cubicBezTo>
                  <a:moveTo>
                    <a:pt x="22" y="32"/>
                  </a:moveTo>
                  <a:cubicBezTo>
                    <a:pt x="20" y="32"/>
                    <a:pt x="18" y="31"/>
                    <a:pt x="18" y="30"/>
                  </a:cubicBezTo>
                  <a:cubicBezTo>
                    <a:pt x="17" y="27"/>
                    <a:pt x="18" y="25"/>
                    <a:pt x="20" y="24"/>
                  </a:cubicBezTo>
                  <a:cubicBezTo>
                    <a:pt x="20" y="24"/>
                    <a:pt x="21" y="23"/>
                    <a:pt x="22" y="23"/>
                  </a:cubicBezTo>
                  <a:cubicBezTo>
                    <a:pt x="23" y="23"/>
                    <a:pt x="25" y="24"/>
                    <a:pt x="26" y="26"/>
                  </a:cubicBezTo>
                  <a:cubicBezTo>
                    <a:pt x="27" y="28"/>
                    <a:pt x="26" y="31"/>
                    <a:pt x="23" y="32"/>
                  </a:cubicBezTo>
                  <a:cubicBezTo>
                    <a:pt x="23" y="32"/>
                    <a:pt x="22" y="32"/>
                    <a:pt x="22" y="32"/>
                  </a:cubicBezTo>
                  <a:moveTo>
                    <a:pt x="11" y="0"/>
                  </a:moveTo>
                  <a:cubicBezTo>
                    <a:pt x="10" y="0"/>
                    <a:pt x="10" y="0"/>
                    <a:pt x="9" y="1"/>
                  </a:cubicBezTo>
                  <a:cubicBezTo>
                    <a:pt x="0" y="5"/>
                    <a:pt x="16" y="60"/>
                    <a:pt x="39" y="116"/>
                  </a:cubicBezTo>
                  <a:cubicBezTo>
                    <a:pt x="45" y="115"/>
                    <a:pt x="52" y="114"/>
                    <a:pt x="59" y="113"/>
                  </a:cubicBezTo>
                  <a:cubicBezTo>
                    <a:pt x="64" y="108"/>
                    <a:pt x="70" y="103"/>
                    <a:pt x="76" y="98"/>
                  </a:cubicBezTo>
                  <a:cubicBezTo>
                    <a:pt x="49" y="44"/>
                    <a:pt x="21" y="0"/>
                    <a:pt x="11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10" name="Freeform 650"/>
            <p:cNvSpPr>
              <a:spLocks noEditPoints="1"/>
            </p:cNvSpPr>
            <p:nvPr/>
          </p:nvSpPr>
          <p:spPr bwMode="auto">
            <a:xfrm>
              <a:off x="6002338" y="542926"/>
              <a:ext cx="542925" cy="180975"/>
            </a:xfrm>
            <a:custGeom>
              <a:avLst/>
              <a:gdLst>
                <a:gd name="T0" fmla="*/ 38 w 138"/>
                <a:gd name="T1" fmla="*/ 37 h 46"/>
                <a:gd name="T2" fmla="*/ 33 w 138"/>
                <a:gd name="T3" fmla="*/ 33 h 46"/>
                <a:gd name="T4" fmla="*/ 37 w 138"/>
                <a:gd name="T5" fmla="*/ 28 h 46"/>
                <a:gd name="T6" fmla="*/ 38 w 138"/>
                <a:gd name="T7" fmla="*/ 28 h 46"/>
                <a:gd name="T8" fmla="*/ 42 w 138"/>
                <a:gd name="T9" fmla="*/ 32 h 46"/>
                <a:gd name="T10" fmla="*/ 38 w 138"/>
                <a:gd name="T11" fmla="*/ 37 h 46"/>
                <a:gd name="T12" fmla="*/ 38 w 138"/>
                <a:gd name="T13" fmla="*/ 37 h 46"/>
                <a:gd name="T14" fmla="*/ 61 w 138"/>
                <a:gd name="T15" fmla="*/ 35 h 46"/>
                <a:gd name="T16" fmla="*/ 56 w 138"/>
                <a:gd name="T17" fmla="*/ 30 h 46"/>
                <a:gd name="T18" fmla="*/ 61 w 138"/>
                <a:gd name="T19" fmla="*/ 24 h 46"/>
                <a:gd name="T20" fmla="*/ 61 w 138"/>
                <a:gd name="T21" fmla="*/ 24 h 46"/>
                <a:gd name="T22" fmla="*/ 67 w 138"/>
                <a:gd name="T23" fmla="*/ 29 h 46"/>
                <a:gd name="T24" fmla="*/ 62 w 138"/>
                <a:gd name="T25" fmla="*/ 35 h 46"/>
                <a:gd name="T26" fmla="*/ 61 w 138"/>
                <a:gd name="T27" fmla="*/ 35 h 46"/>
                <a:gd name="T28" fmla="*/ 86 w 138"/>
                <a:gd name="T29" fmla="*/ 34 h 46"/>
                <a:gd name="T30" fmla="*/ 79 w 138"/>
                <a:gd name="T31" fmla="*/ 28 h 46"/>
                <a:gd name="T32" fmla="*/ 85 w 138"/>
                <a:gd name="T33" fmla="*/ 20 h 46"/>
                <a:gd name="T34" fmla="*/ 86 w 138"/>
                <a:gd name="T35" fmla="*/ 20 h 46"/>
                <a:gd name="T36" fmla="*/ 92 w 138"/>
                <a:gd name="T37" fmla="*/ 26 h 46"/>
                <a:gd name="T38" fmla="*/ 87 w 138"/>
                <a:gd name="T39" fmla="*/ 34 h 46"/>
                <a:gd name="T40" fmla="*/ 86 w 138"/>
                <a:gd name="T41" fmla="*/ 34 h 46"/>
                <a:gd name="T42" fmla="*/ 115 w 138"/>
                <a:gd name="T43" fmla="*/ 33 h 46"/>
                <a:gd name="T44" fmla="*/ 106 w 138"/>
                <a:gd name="T45" fmla="*/ 25 h 46"/>
                <a:gd name="T46" fmla="*/ 114 w 138"/>
                <a:gd name="T47" fmla="*/ 15 h 46"/>
                <a:gd name="T48" fmla="*/ 115 w 138"/>
                <a:gd name="T49" fmla="*/ 15 h 46"/>
                <a:gd name="T50" fmla="*/ 123 w 138"/>
                <a:gd name="T51" fmla="*/ 23 h 46"/>
                <a:gd name="T52" fmla="*/ 116 w 138"/>
                <a:gd name="T53" fmla="*/ 33 h 46"/>
                <a:gd name="T54" fmla="*/ 115 w 138"/>
                <a:gd name="T55" fmla="*/ 33 h 46"/>
                <a:gd name="T56" fmla="*/ 138 w 138"/>
                <a:gd name="T57" fmla="*/ 0 h 46"/>
                <a:gd name="T58" fmla="*/ 118 w 138"/>
                <a:gd name="T59" fmla="*/ 3 h 46"/>
                <a:gd name="T60" fmla="*/ 1 w 138"/>
                <a:gd name="T61" fmla="*/ 37 h 46"/>
                <a:gd name="T62" fmla="*/ 66 w 138"/>
                <a:gd name="T63" fmla="*/ 46 h 46"/>
                <a:gd name="T64" fmla="*/ 127 w 138"/>
                <a:gd name="T65" fmla="*/ 44 h 46"/>
                <a:gd name="T66" fmla="*/ 128 w 138"/>
                <a:gd name="T67" fmla="*/ 38 h 46"/>
                <a:gd name="T68" fmla="*/ 126 w 138"/>
                <a:gd name="T69" fmla="*/ 36 h 46"/>
                <a:gd name="T70" fmla="*/ 130 w 138"/>
                <a:gd name="T71" fmla="*/ 29 h 46"/>
                <a:gd name="T72" fmla="*/ 132 w 138"/>
                <a:gd name="T73" fmla="*/ 18 h 46"/>
                <a:gd name="T74" fmla="*/ 126 w 138"/>
                <a:gd name="T75" fmla="*/ 11 h 46"/>
                <a:gd name="T76" fmla="*/ 138 w 138"/>
                <a:gd name="T7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8" h="46">
                  <a:moveTo>
                    <a:pt x="38" y="37"/>
                  </a:moveTo>
                  <a:cubicBezTo>
                    <a:pt x="35" y="37"/>
                    <a:pt x="34" y="35"/>
                    <a:pt x="33" y="33"/>
                  </a:cubicBezTo>
                  <a:cubicBezTo>
                    <a:pt x="33" y="30"/>
                    <a:pt x="35" y="28"/>
                    <a:pt x="37" y="28"/>
                  </a:cubicBezTo>
                  <a:cubicBezTo>
                    <a:pt x="37" y="28"/>
                    <a:pt x="38" y="28"/>
                    <a:pt x="38" y="28"/>
                  </a:cubicBezTo>
                  <a:cubicBezTo>
                    <a:pt x="40" y="28"/>
                    <a:pt x="42" y="29"/>
                    <a:pt x="42" y="32"/>
                  </a:cubicBezTo>
                  <a:cubicBezTo>
                    <a:pt x="42" y="34"/>
                    <a:pt x="41" y="36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moveTo>
                    <a:pt x="61" y="35"/>
                  </a:moveTo>
                  <a:cubicBezTo>
                    <a:pt x="58" y="35"/>
                    <a:pt x="56" y="33"/>
                    <a:pt x="56" y="30"/>
                  </a:cubicBezTo>
                  <a:cubicBezTo>
                    <a:pt x="55" y="27"/>
                    <a:pt x="58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4" y="24"/>
                    <a:pt x="67" y="26"/>
                    <a:pt x="67" y="29"/>
                  </a:cubicBezTo>
                  <a:cubicBezTo>
                    <a:pt x="67" y="32"/>
                    <a:pt x="65" y="35"/>
                    <a:pt x="62" y="35"/>
                  </a:cubicBezTo>
                  <a:cubicBezTo>
                    <a:pt x="62" y="35"/>
                    <a:pt x="61" y="35"/>
                    <a:pt x="61" y="35"/>
                  </a:cubicBezTo>
                  <a:moveTo>
                    <a:pt x="86" y="34"/>
                  </a:moveTo>
                  <a:cubicBezTo>
                    <a:pt x="82" y="34"/>
                    <a:pt x="80" y="31"/>
                    <a:pt x="79" y="28"/>
                  </a:cubicBezTo>
                  <a:cubicBezTo>
                    <a:pt x="79" y="24"/>
                    <a:pt x="81" y="21"/>
                    <a:pt x="85" y="20"/>
                  </a:cubicBezTo>
                  <a:cubicBezTo>
                    <a:pt x="85" y="20"/>
                    <a:pt x="86" y="20"/>
                    <a:pt x="86" y="20"/>
                  </a:cubicBezTo>
                  <a:cubicBezTo>
                    <a:pt x="89" y="20"/>
                    <a:pt x="92" y="23"/>
                    <a:pt x="92" y="26"/>
                  </a:cubicBezTo>
                  <a:cubicBezTo>
                    <a:pt x="93" y="30"/>
                    <a:pt x="90" y="33"/>
                    <a:pt x="87" y="34"/>
                  </a:cubicBezTo>
                  <a:cubicBezTo>
                    <a:pt x="86" y="34"/>
                    <a:pt x="86" y="34"/>
                    <a:pt x="86" y="34"/>
                  </a:cubicBezTo>
                  <a:moveTo>
                    <a:pt x="115" y="33"/>
                  </a:moveTo>
                  <a:cubicBezTo>
                    <a:pt x="110" y="33"/>
                    <a:pt x="106" y="29"/>
                    <a:pt x="106" y="25"/>
                  </a:cubicBezTo>
                  <a:cubicBezTo>
                    <a:pt x="105" y="20"/>
                    <a:pt x="109" y="15"/>
                    <a:pt x="114" y="15"/>
                  </a:cubicBezTo>
                  <a:cubicBezTo>
                    <a:pt x="114" y="15"/>
                    <a:pt x="114" y="15"/>
                    <a:pt x="115" y="15"/>
                  </a:cubicBezTo>
                  <a:cubicBezTo>
                    <a:pt x="119" y="15"/>
                    <a:pt x="123" y="18"/>
                    <a:pt x="123" y="23"/>
                  </a:cubicBezTo>
                  <a:cubicBezTo>
                    <a:pt x="124" y="28"/>
                    <a:pt x="120" y="32"/>
                    <a:pt x="116" y="33"/>
                  </a:cubicBezTo>
                  <a:cubicBezTo>
                    <a:pt x="115" y="33"/>
                    <a:pt x="115" y="33"/>
                    <a:pt x="115" y="33"/>
                  </a:cubicBezTo>
                  <a:moveTo>
                    <a:pt x="138" y="0"/>
                  </a:moveTo>
                  <a:cubicBezTo>
                    <a:pt x="131" y="1"/>
                    <a:pt x="124" y="2"/>
                    <a:pt x="118" y="3"/>
                  </a:cubicBezTo>
                  <a:cubicBezTo>
                    <a:pt x="54" y="12"/>
                    <a:pt x="0" y="27"/>
                    <a:pt x="1" y="37"/>
                  </a:cubicBezTo>
                  <a:cubicBezTo>
                    <a:pt x="2" y="43"/>
                    <a:pt x="29" y="46"/>
                    <a:pt x="66" y="46"/>
                  </a:cubicBezTo>
                  <a:cubicBezTo>
                    <a:pt x="85" y="46"/>
                    <a:pt x="106" y="45"/>
                    <a:pt x="127" y="44"/>
                  </a:cubicBezTo>
                  <a:cubicBezTo>
                    <a:pt x="128" y="42"/>
                    <a:pt x="128" y="40"/>
                    <a:pt x="128" y="38"/>
                  </a:cubicBezTo>
                  <a:cubicBezTo>
                    <a:pt x="128" y="37"/>
                    <a:pt x="127" y="37"/>
                    <a:pt x="126" y="36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31" y="25"/>
                    <a:pt x="131" y="21"/>
                    <a:pt x="132" y="18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30" y="7"/>
                    <a:pt x="134" y="4"/>
                    <a:pt x="138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11" name="Freeform 651"/>
            <p:cNvSpPr>
              <a:spLocks noEditPoints="1"/>
            </p:cNvSpPr>
            <p:nvPr/>
          </p:nvSpPr>
          <p:spPr bwMode="auto">
            <a:xfrm>
              <a:off x="6450013" y="612776"/>
              <a:ext cx="209550" cy="576263"/>
            </a:xfrm>
            <a:custGeom>
              <a:avLst/>
              <a:gdLst>
                <a:gd name="T0" fmla="*/ 17 w 53"/>
                <a:gd name="T1" fmla="*/ 112 h 147"/>
                <a:gd name="T2" fmla="*/ 16 w 53"/>
                <a:gd name="T3" fmla="*/ 112 h 147"/>
                <a:gd name="T4" fmla="*/ 13 w 53"/>
                <a:gd name="T5" fmla="*/ 107 h 147"/>
                <a:gd name="T6" fmla="*/ 17 w 53"/>
                <a:gd name="T7" fmla="*/ 103 h 147"/>
                <a:gd name="T8" fmla="*/ 18 w 53"/>
                <a:gd name="T9" fmla="*/ 104 h 147"/>
                <a:gd name="T10" fmla="*/ 21 w 53"/>
                <a:gd name="T11" fmla="*/ 109 h 147"/>
                <a:gd name="T12" fmla="*/ 17 w 53"/>
                <a:gd name="T13" fmla="*/ 112 h 147"/>
                <a:gd name="T14" fmla="*/ 22 w 53"/>
                <a:gd name="T15" fmla="*/ 90 h 147"/>
                <a:gd name="T16" fmla="*/ 21 w 53"/>
                <a:gd name="T17" fmla="*/ 90 h 147"/>
                <a:gd name="T18" fmla="*/ 17 w 53"/>
                <a:gd name="T19" fmla="*/ 84 h 147"/>
                <a:gd name="T20" fmla="*/ 22 w 53"/>
                <a:gd name="T21" fmla="*/ 79 h 147"/>
                <a:gd name="T22" fmla="*/ 23 w 53"/>
                <a:gd name="T23" fmla="*/ 79 h 147"/>
                <a:gd name="T24" fmla="*/ 27 w 53"/>
                <a:gd name="T25" fmla="*/ 86 h 147"/>
                <a:gd name="T26" fmla="*/ 22 w 53"/>
                <a:gd name="T27" fmla="*/ 90 h 147"/>
                <a:gd name="T28" fmla="*/ 27 w 53"/>
                <a:gd name="T29" fmla="*/ 67 h 147"/>
                <a:gd name="T30" fmla="*/ 26 w 53"/>
                <a:gd name="T31" fmla="*/ 67 h 147"/>
                <a:gd name="T32" fmla="*/ 21 w 53"/>
                <a:gd name="T33" fmla="*/ 59 h 147"/>
                <a:gd name="T34" fmla="*/ 27 w 53"/>
                <a:gd name="T35" fmla="*/ 54 h 147"/>
                <a:gd name="T36" fmla="*/ 29 w 53"/>
                <a:gd name="T37" fmla="*/ 54 h 147"/>
                <a:gd name="T38" fmla="*/ 34 w 53"/>
                <a:gd name="T39" fmla="*/ 62 h 147"/>
                <a:gd name="T40" fmla="*/ 27 w 53"/>
                <a:gd name="T41" fmla="*/ 67 h 147"/>
                <a:gd name="T42" fmla="*/ 14 w 53"/>
                <a:gd name="T43" fmla="*/ 20 h 147"/>
                <a:gd name="T44" fmla="*/ 13 w 53"/>
                <a:gd name="T45" fmla="*/ 26 h 147"/>
                <a:gd name="T46" fmla="*/ 9 w 53"/>
                <a:gd name="T47" fmla="*/ 147 h 147"/>
                <a:gd name="T48" fmla="*/ 10 w 53"/>
                <a:gd name="T49" fmla="*/ 147 h 147"/>
                <a:gd name="T50" fmla="*/ 53 w 53"/>
                <a:gd name="T51" fmla="*/ 41 h 147"/>
                <a:gd name="T52" fmla="*/ 42 w 53"/>
                <a:gd name="T53" fmla="*/ 35 h 147"/>
                <a:gd name="T54" fmla="*/ 34 w 53"/>
                <a:gd name="T55" fmla="*/ 41 h 147"/>
                <a:gd name="T56" fmla="*/ 32 w 53"/>
                <a:gd name="T57" fmla="*/ 41 h 147"/>
                <a:gd name="T58" fmla="*/ 25 w 53"/>
                <a:gd name="T59" fmla="*/ 31 h 147"/>
                <a:gd name="T60" fmla="*/ 27 w 53"/>
                <a:gd name="T61" fmla="*/ 27 h 147"/>
                <a:gd name="T62" fmla="*/ 14 w 53"/>
                <a:gd name="T63" fmla="*/ 20 h 147"/>
                <a:gd name="T64" fmla="*/ 18 w 53"/>
                <a:gd name="T65" fmla="*/ 0 h 147"/>
                <a:gd name="T66" fmla="*/ 16 w 53"/>
                <a:gd name="T67" fmla="*/ 11 h 147"/>
                <a:gd name="T68" fmla="*/ 21 w 53"/>
                <a:gd name="T69" fmla="*/ 3 h 147"/>
                <a:gd name="T70" fmla="*/ 21 w 53"/>
                <a:gd name="T71" fmla="*/ 2 h 147"/>
                <a:gd name="T72" fmla="*/ 18 w 53"/>
                <a:gd name="T73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3" h="147">
                  <a:moveTo>
                    <a:pt x="17" y="112"/>
                  </a:moveTo>
                  <a:cubicBezTo>
                    <a:pt x="17" y="112"/>
                    <a:pt x="16" y="112"/>
                    <a:pt x="16" y="112"/>
                  </a:cubicBezTo>
                  <a:cubicBezTo>
                    <a:pt x="13" y="112"/>
                    <a:pt x="12" y="109"/>
                    <a:pt x="13" y="107"/>
                  </a:cubicBezTo>
                  <a:cubicBezTo>
                    <a:pt x="13" y="105"/>
                    <a:pt x="15" y="103"/>
                    <a:pt x="17" y="103"/>
                  </a:cubicBezTo>
                  <a:cubicBezTo>
                    <a:pt x="17" y="103"/>
                    <a:pt x="18" y="103"/>
                    <a:pt x="18" y="104"/>
                  </a:cubicBezTo>
                  <a:cubicBezTo>
                    <a:pt x="20" y="104"/>
                    <a:pt x="22" y="106"/>
                    <a:pt x="21" y="109"/>
                  </a:cubicBezTo>
                  <a:cubicBezTo>
                    <a:pt x="21" y="111"/>
                    <a:pt x="19" y="112"/>
                    <a:pt x="17" y="112"/>
                  </a:cubicBezTo>
                  <a:moveTo>
                    <a:pt x="22" y="90"/>
                  </a:moveTo>
                  <a:cubicBezTo>
                    <a:pt x="22" y="90"/>
                    <a:pt x="21" y="90"/>
                    <a:pt x="21" y="90"/>
                  </a:cubicBezTo>
                  <a:cubicBezTo>
                    <a:pt x="18" y="89"/>
                    <a:pt x="16" y="87"/>
                    <a:pt x="17" y="84"/>
                  </a:cubicBezTo>
                  <a:cubicBezTo>
                    <a:pt x="17" y="81"/>
                    <a:pt x="20" y="79"/>
                    <a:pt x="22" y="79"/>
                  </a:cubicBezTo>
                  <a:cubicBezTo>
                    <a:pt x="22" y="79"/>
                    <a:pt x="23" y="79"/>
                    <a:pt x="23" y="79"/>
                  </a:cubicBezTo>
                  <a:cubicBezTo>
                    <a:pt x="26" y="80"/>
                    <a:pt x="28" y="83"/>
                    <a:pt x="27" y="86"/>
                  </a:cubicBezTo>
                  <a:cubicBezTo>
                    <a:pt x="27" y="89"/>
                    <a:pt x="25" y="90"/>
                    <a:pt x="22" y="90"/>
                  </a:cubicBezTo>
                  <a:moveTo>
                    <a:pt x="27" y="67"/>
                  </a:moveTo>
                  <a:cubicBezTo>
                    <a:pt x="27" y="67"/>
                    <a:pt x="26" y="67"/>
                    <a:pt x="26" y="67"/>
                  </a:cubicBezTo>
                  <a:cubicBezTo>
                    <a:pt x="22" y="66"/>
                    <a:pt x="20" y="63"/>
                    <a:pt x="21" y="59"/>
                  </a:cubicBezTo>
                  <a:cubicBezTo>
                    <a:pt x="22" y="56"/>
                    <a:pt x="24" y="54"/>
                    <a:pt x="27" y="54"/>
                  </a:cubicBezTo>
                  <a:cubicBezTo>
                    <a:pt x="28" y="54"/>
                    <a:pt x="28" y="54"/>
                    <a:pt x="29" y="54"/>
                  </a:cubicBezTo>
                  <a:cubicBezTo>
                    <a:pt x="32" y="55"/>
                    <a:pt x="35" y="59"/>
                    <a:pt x="34" y="62"/>
                  </a:cubicBezTo>
                  <a:cubicBezTo>
                    <a:pt x="33" y="65"/>
                    <a:pt x="30" y="67"/>
                    <a:pt x="27" y="67"/>
                  </a:cubicBezTo>
                  <a:moveTo>
                    <a:pt x="14" y="20"/>
                  </a:moveTo>
                  <a:cubicBezTo>
                    <a:pt x="14" y="22"/>
                    <a:pt x="14" y="24"/>
                    <a:pt x="13" y="26"/>
                  </a:cubicBezTo>
                  <a:cubicBezTo>
                    <a:pt x="3" y="90"/>
                    <a:pt x="0" y="145"/>
                    <a:pt x="9" y="147"/>
                  </a:cubicBezTo>
                  <a:cubicBezTo>
                    <a:pt x="10" y="147"/>
                    <a:pt x="10" y="147"/>
                    <a:pt x="10" y="147"/>
                  </a:cubicBezTo>
                  <a:cubicBezTo>
                    <a:pt x="19" y="147"/>
                    <a:pt x="38" y="96"/>
                    <a:pt x="53" y="41"/>
                  </a:cubicBezTo>
                  <a:cubicBezTo>
                    <a:pt x="49" y="39"/>
                    <a:pt x="46" y="37"/>
                    <a:pt x="42" y="35"/>
                  </a:cubicBezTo>
                  <a:cubicBezTo>
                    <a:pt x="41" y="39"/>
                    <a:pt x="38" y="41"/>
                    <a:pt x="34" y="41"/>
                  </a:cubicBezTo>
                  <a:cubicBezTo>
                    <a:pt x="33" y="41"/>
                    <a:pt x="32" y="41"/>
                    <a:pt x="32" y="41"/>
                  </a:cubicBezTo>
                  <a:cubicBezTo>
                    <a:pt x="27" y="40"/>
                    <a:pt x="24" y="35"/>
                    <a:pt x="25" y="31"/>
                  </a:cubicBezTo>
                  <a:cubicBezTo>
                    <a:pt x="25" y="29"/>
                    <a:pt x="26" y="28"/>
                    <a:pt x="27" y="27"/>
                  </a:cubicBezTo>
                  <a:cubicBezTo>
                    <a:pt x="23" y="25"/>
                    <a:pt x="19" y="22"/>
                    <a:pt x="14" y="20"/>
                  </a:cubicBezTo>
                  <a:moveTo>
                    <a:pt x="18" y="0"/>
                  </a:moveTo>
                  <a:cubicBezTo>
                    <a:pt x="17" y="3"/>
                    <a:pt x="17" y="7"/>
                    <a:pt x="16" y="11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2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12" name="Freeform 652"/>
            <p:cNvSpPr>
              <a:spLocks noEditPoints="1"/>
            </p:cNvSpPr>
            <p:nvPr/>
          </p:nvSpPr>
          <p:spPr bwMode="auto">
            <a:xfrm>
              <a:off x="6497638" y="617538"/>
              <a:ext cx="601663" cy="312738"/>
            </a:xfrm>
            <a:custGeom>
              <a:avLst/>
              <a:gdLst>
                <a:gd name="T0" fmla="*/ 116 w 153"/>
                <a:gd name="T1" fmla="*/ 62 h 80"/>
                <a:gd name="T2" fmla="*/ 114 w 153"/>
                <a:gd name="T3" fmla="*/ 61 h 80"/>
                <a:gd name="T4" fmla="*/ 112 w 153"/>
                <a:gd name="T5" fmla="*/ 55 h 80"/>
                <a:gd name="T6" fmla="*/ 116 w 153"/>
                <a:gd name="T7" fmla="*/ 53 h 80"/>
                <a:gd name="T8" fmla="*/ 119 w 153"/>
                <a:gd name="T9" fmla="*/ 53 h 80"/>
                <a:gd name="T10" fmla="*/ 120 w 153"/>
                <a:gd name="T11" fmla="*/ 59 h 80"/>
                <a:gd name="T12" fmla="*/ 116 w 153"/>
                <a:gd name="T13" fmla="*/ 62 h 80"/>
                <a:gd name="T14" fmla="*/ 96 w 153"/>
                <a:gd name="T15" fmla="*/ 51 h 80"/>
                <a:gd name="T16" fmla="*/ 93 w 153"/>
                <a:gd name="T17" fmla="*/ 50 h 80"/>
                <a:gd name="T18" fmla="*/ 91 w 153"/>
                <a:gd name="T19" fmla="*/ 43 h 80"/>
                <a:gd name="T20" fmla="*/ 96 w 153"/>
                <a:gd name="T21" fmla="*/ 40 h 80"/>
                <a:gd name="T22" fmla="*/ 98 w 153"/>
                <a:gd name="T23" fmla="*/ 41 h 80"/>
                <a:gd name="T24" fmla="*/ 101 w 153"/>
                <a:gd name="T25" fmla="*/ 48 h 80"/>
                <a:gd name="T26" fmla="*/ 96 w 153"/>
                <a:gd name="T27" fmla="*/ 51 h 80"/>
                <a:gd name="T28" fmla="*/ 74 w 153"/>
                <a:gd name="T29" fmla="*/ 40 h 80"/>
                <a:gd name="T30" fmla="*/ 71 w 153"/>
                <a:gd name="T31" fmla="*/ 39 h 80"/>
                <a:gd name="T32" fmla="*/ 69 w 153"/>
                <a:gd name="T33" fmla="*/ 30 h 80"/>
                <a:gd name="T34" fmla="*/ 74 w 153"/>
                <a:gd name="T35" fmla="*/ 26 h 80"/>
                <a:gd name="T36" fmla="*/ 78 w 153"/>
                <a:gd name="T37" fmla="*/ 27 h 80"/>
                <a:gd name="T38" fmla="*/ 80 w 153"/>
                <a:gd name="T39" fmla="*/ 36 h 80"/>
                <a:gd name="T40" fmla="*/ 74 w 153"/>
                <a:gd name="T41" fmla="*/ 40 h 80"/>
                <a:gd name="T42" fmla="*/ 49 w 153"/>
                <a:gd name="T43" fmla="*/ 28 h 80"/>
                <a:gd name="T44" fmla="*/ 45 w 153"/>
                <a:gd name="T45" fmla="*/ 26 h 80"/>
                <a:gd name="T46" fmla="*/ 41 w 153"/>
                <a:gd name="T47" fmla="*/ 14 h 80"/>
                <a:gd name="T48" fmla="*/ 49 w 153"/>
                <a:gd name="T49" fmla="*/ 10 h 80"/>
                <a:gd name="T50" fmla="*/ 54 w 153"/>
                <a:gd name="T51" fmla="*/ 11 h 80"/>
                <a:gd name="T52" fmla="*/ 57 w 153"/>
                <a:gd name="T53" fmla="*/ 23 h 80"/>
                <a:gd name="T54" fmla="*/ 49 w 153"/>
                <a:gd name="T55" fmla="*/ 28 h 80"/>
                <a:gd name="T56" fmla="*/ 54 w 153"/>
                <a:gd name="T57" fmla="*/ 0 h 80"/>
                <a:gd name="T58" fmla="*/ 29 w 153"/>
                <a:gd name="T59" fmla="*/ 24 h 80"/>
                <a:gd name="T60" fmla="*/ 15 w 153"/>
                <a:gd name="T61" fmla="*/ 8 h 80"/>
                <a:gd name="T62" fmla="*/ 9 w 153"/>
                <a:gd name="T63" fmla="*/ 2 h 80"/>
                <a:gd name="T64" fmla="*/ 9 w 153"/>
                <a:gd name="T65" fmla="*/ 2 h 80"/>
                <a:gd name="T66" fmla="*/ 4 w 153"/>
                <a:gd name="T67" fmla="*/ 10 h 80"/>
                <a:gd name="T68" fmla="*/ 0 w 153"/>
                <a:gd name="T69" fmla="*/ 17 h 80"/>
                <a:gd name="T70" fmla="*/ 2 w 153"/>
                <a:gd name="T71" fmla="*/ 19 h 80"/>
                <a:gd name="T72" fmla="*/ 15 w 153"/>
                <a:gd name="T73" fmla="*/ 26 h 80"/>
                <a:gd name="T74" fmla="*/ 22 w 153"/>
                <a:gd name="T75" fmla="*/ 23 h 80"/>
                <a:gd name="T76" fmla="*/ 24 w 153"/>
                <a:gd name="T77" fmla="*/ 23 h 80"/>
                <a:gd name="T78" fmla="*/ 30 w 153"/>
                <a:gd name="T79" fmla="*/ 33 h 80"/>
                <a:gd name="T80" fmla="*/ 30 w 153"/>
                <a:gd name="T81" fmla="*/ 34 h 80"/>
                <a:gd name="T82" fmla="*/ 41 w 153"/>
                <a:gd name="T83" fmla="*/ 40 h 80"/>
                <a:gd name="T84" fmla="*/ 143 w 153"/>
                <a:gd name="T85" fmla="*/ 80 h 80"/>
                <a:gd name="T86" fmla="*/ 149 w 153"/>
                <a:gd name="T87" fmla="*/ 78 h 80"/>
                <a:gd name="T88" fmla="*/ 54 w 153"/>
                <a:gd name="T89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" h="80">
                  <a:moveTo>
                    <a:pt x="116" y="62"/>
                  </a:moveTo>
                  <a:cubicBezTo>
                    <a:pt x="116" y="62"/>
                    <a:pt x="115" y="61"/>
                    <a:pt x="114" y="61"/>
                  </a:cubicBezTo>
                  <a:cubicBezTo>
                    <a:pt x="112" y="60"/>
                    <a:pt x="111" y="57"/>
                    <a:pt x="112" y="55"/>
                  </a:cubicBezTo>
                  <a:cubicBezTo>
                    <a:pt x="113" y="53"/>
                    <a:pt x="115" y="53"/>
                    <a:pt x="116" y="53"/>
                  </a:cubicBezTo>
                  <a:cubicBezTo>
                    <a:pt x="117" y="53"/>
                    <a:pt x="118" y="53"/>
                    <a:pt x="119" y="53"/>
                  </a:cubicBezTo>
                  <a:cubicBezTo>
                    <a:pt x="121" y="54"/>
                    <a:pt x="121" y="57"/>
                    <a:pt x="120" y="59"/>
                  </a:cubicBezTo>
                  <a:cubicBezTo>
                    <a:pt x="119" y="61"/>
                    <a:pt x="118" y="62"/>
                    <a:pt x="116" y="62"/>
                  </a:cubicBezTo>
                  <a:moveTo>
                    <a:pt x="96" y="51"/>
                  </a:moveTo>
                  <a:cubicBezTo>
                    <a:pt x="95" y="51"/>
                    <a:pt x="94" y="51"/>
                    <a:pt x="93" y="50"/>
                  </a:cubicBezTo>
                  <a:cubicBezTo>
                    <a:pt x="90" y="49"/>
                    <a:pt x="89" y="45"/>
                    <a:pt x="91" y="43"/>
                  </a:cubicBezTo>
                  <a:cubicBezTo>
                    <a:pt x="92" y="41"/>
                    <a:pt x="94" y="40"/>
                    <a:pt x="96" y="40"/>
                  </a:cubicBezTo>
                  <a:cubicBezTo>
                    <a:pt x="97" y="40"/>
                    <a:pt x="98" y="40"/>
                    <a:pt x="98" y="41"/>
                  </a:cubicBezTo>
                  <a:cubicBezTo>
                    <a:pt x="101" y="42"/>
                    <a:pt x="102" y="45"/>
                    <a:pt x="101" y="48"/>
                  </a:cubicBezTo>
                  <a:cubicBezTo>
                    <a:pt x="100" y="50"/>
                    <a:pt x="98" y="51"/>
                    <a:pt x="96" y="51"/>
                  </a:cubicBezTo>
                  <a:moveTo>
                    <a:pt x="74" y="40"/>
                  </a:moveTo>
                  <a:cubicBezTo>
                    <a:pt x="73" y="40"/>
                    <a:pt x="72" y="40"/>
                    <a:pt x="71" y="39"/>
                  </a:cubicBezTo>
                  <a:cubicBezTo>
                    <a:pt x="68" y="37"/>
                    <a:pt x="67" y="33"/>
                    <a:pt x="69" y="30"/>
                  </a:cubicBezTo>
                  <a:cubicBezTo>
                    <a:pt x="70" y="28"/>
                    <a:pt x="72" y="26"/>
                    <a:pt x="74" y="26"/>
                  </a:cubicBezTo>
                  <a:cubicBezTo>
                    <a:pt x="75" y="26"/>
                    <a:pt x="77" y="27"/>
                    <a:pt x="78" y="27"/>
                  </a:cubicBezTo>
                  <a:cubicBezTo>
                    <a:pt x="81" y="29"/>
                    <a:pt x="82" y="33"/>
                    <a:pt x="80" y="36"/>
                  </a:cubicBezTo>
                  <a:cubicBezTo>
                    <a:pt x="79" y="39"/>
                    <a:pt x="77" y="40"/>
                    <a:pt x="74" y="40"/>
                  </a:cubicBezTo>
                  <a:moveTo>
                    <a:pt x="49" y="28"/>
                  </a:moveTo>
                  <a:cubicBezTo>
                    <a:pt x="48" y="28"/>
                    <a:pt x="46" y="27"/>
                    <a:pt x="45" y="26"/>
                  </a:cubicBezTo>
                  <a:cubicBezTo>
                    <a:pt x="41" y="24"/>
                    <a:pt x="39" y="19"/>
                    <a:pt x="41" y="14"/>
                  </a:cubicBezTo>
                  <a:cubicBezTo>
                    <a:pt x="43" y="11"/>
                    <a:pt x="46" y="10"/>
                    <a:pt x="49" y="10"/>
                  </a:cubicBezTo>
                  <a:cubicBezTo>
                    <a:pt x="51" y="10"/>
                    <a:pt x="52" y="10"/>
                    <a:pt x="54" y="11"/>
                  </a:cubicBezTo>
                  <a:cubicBezTo>
                    <a:pt x="58" y="13"/>
                    <a:pt x="59" y="19"/>
                    <a:pt x="57" y="23"/>
                  </a:cubicBezTo>
                  <a:cubicBezTo>
                    <a:pt x="55" y="26"/>
                    <a:pt x="52" y="28"/>
                    <a:pt x="49" y="28"/>
                  </a:cubicBezTo>
                  <a:moveTo>
                    <a:pt x="54" y="0"/>
                  </a:moveTo>
                  <a:cubicBezTo>
                    <a:pt x="46" y="8"/>
                    <a:pt x="38" y="16"/>
                    <a:pt x="29" y="24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2" y="7"/>
                    <a:pt x="10" y="5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2" y="18"/>
                    <a:pt x="2" y="19"/>
                  </a:cubicBezTo>
                  <a:cubicBezTo>
                    <a:pt x="7" y="21"/>
                    <a:pt x="11" y="24"/>
                    <a:pt x="15" y="26"/>
                  </a:cubicBezTo>
                  <a:cubicBezTo>
                    <a:pt x="16" y="24"/>
                    <a:pt x="19" y="23"/>
                    <a:pt x="22" y="23"/>
                  </a:cubicBezTo>
                  <a:cubicBezTo>
                    <a:pt x="22" y="23"/>
                    <a:pt x="23" y="23"/>
                    <a:pt x="24" y="23"/>
                  </a:cubicBezTo>
                  <a:cubicBezTo>
                    <a:pt x="28" y="24"/>
                    <a:pt x="32" y="29"/>
                    <a:pt x="30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4" y="36"/>
                    <a:pt x="37" y="38"/>
                    <a:pt x="41" y="40"/>
                  </a:cubicBezTo>
                  <a:cubicBezTo>
                    <a:pt x="86" y="63"/>
                    <a:pt x="128" y="80"/>
                    <a:pt x="143" y="80"/>
                  </a:cubicBezTo>
                  <a:cubicBezTo>
                    <a:pt x="146" y="80"/>
                    <a:pt x="148" y="79"/>
                    <a:pt x="149" y="78"/>
                  </a:cubicBezTo>
                  <a:cubicBezTo>
                    <a:pt x="153" y="69"/>
                    <a:pt x="106" y="32"/>
                    <a:pt x="5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13" name="Freeform 653"/>
            <p:cNvSpPr>
              <a:spLocks noEditPoints="1"/>
            </p:cNvSpPr>
            <p:nvPr/>
          </p:nvSpPr>
          <p:spPr bwMode="auto">
            <a:xfrm>
              <a:off x="6497638" y="225426"/>
              <a:ext cx="547688" cy="485775"/>
            </a:xfrm>
            <a:custGeom>
              <a:avLst/>
              <a:gdLst>
                <a:gd name="T0" fmla="*/ 47 w 139"/>
                <a:gd name="T1" fmla="*/ 87 h 124"/>
                <a:gd name="T2" fmla="*/ 40 w 139"/>
                <a:gd name="T3" fmla="*/ 84 h 124"/>
                <a:gd name="T4" fmla="*/ 41 w 139"/>
                <a:gd name="T5" fmla="*/ 72 h 124"/>
                <a:gd name="T6" fmla="*/ 47 w 139"/>
                <a:gd name="T7" fmla="*/ 70 h 124"/>
                <a:gd name="T8" fmla="*/ 54 w 139"/>
                <a:gd name="T9" fmla="*/ 73 h 124"/>
                <a:gd name="T10" fmla="*/ 53 w 139"/>
                <a:gd name="T11" fmla="*/ 85 h 124"/>
                <a:gd name="T12" fmla="*/ 47 w 139"/>
                <a:gd name="T13" fmla="*/ 87 h 124"/>
                <a:gd name="T14" fmla="*/ 68 w 139"/>
                <a:gd name="T15" fmla="*/ 66 h 124"/>
                <a:gd name="T16" fmla="*/ 63 w 139"/>
                <a:gd name="T17" fmla="*/ 64 h 124"/>
                <a:gd name="T18" fmla="*/ 64 w 139"/>
                <a:gd name="T19" fmla="*/ 54 h 124"/>
                <a:gd name="T20" fmla="*/ 68 w 139"/>
                <a:gd name="T21" fmla="*/ 52 h 124"/>
                <a:gd name="T22" fmla="*/ 73 w 139"/>
                <a:gd name="T23" fmla="*/ 55 h 124"/>
                <a:gd name="T24" fmla="*/ 73 w 139"/>
                <a:gd name="T25" fmla="*/ 64 h 124"/>
                <a:gd name="T26" fmla="*/ 68 w 139"/>
                <a:gd name="T27" fmla="*/ 66 h 124"/>
                <a:gd name="T28" fmla="*/ 87 w 139"/>
                <a:gd name="T29" fmla="*/ 48 h 124"/>
                <a:gd name="T30" fmla="*/ 82 w 139"/>
                <a:gd name="T31" fmla="*/ 46 h 124"/>
                <a:gd name="T32" fmla="*/ 83 w 139"/>
                <a:gd name="T33" fmla="*/ 38 h 124"/>
                <a:gd name="T34" fmla="*/ 87 w 139"/>
                <a:gd name="T35" fmla="*/ 37 h 124"/>
                <a:gd name="T36" fmla="*/ 91 w 139"/>
                <a:gd name="T37" fmla="*/ 39 h 124"/>
                <a:gd name="T38" fmla="*/ 90 w 139"/>
                <a:gd name="T39" fmla="*/ 47 h 124"/>
                <a:gd name="T40" fmla="*/ 87 w 139"/>
                <a:gd name="T41" fmla="*/ 48 h 124"/>
                <a:gd name="T42" fmla="*/ 104 w 139"/>
                <a:gd name="T43" fmla="*/ 31 h 124"/>
                <a:gd name="T44" fmla="*/ 101 w 139"/>
                <a:gd name="T45" fmla="*/ 30 h 124"/>
                <a:gd name="T46" fmla="*/ 101 w 139"/>
                <a:gd name="T47" fmla="*/ 23 h 124"/>
                <a:gd name="T48" fmla="*/ 104 w 139"/>
                <a:gd name="T49" fmla="*/ 22 h 124"/>
                <a:gd name="T50" fmla="*/ 107 w 139"/>
                <a:gd name="T51" fmla="*/ 24 h 124"/>
                <a:gd name="T52" fmla="*/ 107 w 139"/>
                <a:gd name="T53" fmla="*/ 30 h 124"/>
                <a:gd name="T54" fmla="*/ 104 w 139"/>
                <a:gd name="T55" fmla="*/ 31 h 124"/>
                <a:gd name="T56" fmla="*/ 129 w 139"/>
                <a:gd name="T57" fmla="*/ 0 h 124"/>
                <a:gd name="T58" fmla="*/ 29 w 139"/>
                <a:gd name="T59" fmla="*/ 66 h 124"/>
                <a:gd name="T60" fmla="*/ 12 w 139"/>
                <a:gd name="T61" fmla="*/ 81 h 124"/>
                <a:gd name="T62" fmla="*/ 0 w 139"/>
                <a:gd name="T63" fmla="*/ 92 h 124"/>
                <a:gd name="T64" fmla="*/ 6 w 139"/>
                <a:gd name="T65" fmla="*/ 99 h 124"/>
                <a:gd name="T66" fmla="*/ 9 w 139"/>
                <a:gd name="T67" fmla="*/ 101 h 124"/>
                <a:gd name="T68" fmla="*/ 15 w 139"/>
                <a:gd name="T69" fmla="*/ 86 h 124"/>
                <a:gd name="T70" fmla="*/ 20 w 139"/>
                <a:gd name="T71" fmla="*/ 85 h 124"/>
                <a:gd name="T72" fmla="*/ 31 w 139"/>
                <a:gd name="T73" fmla="*/ 92 h 124"/>
                <a:gd name="T74" fmla="*/ 25 w 139"/>
                <a:gd name="T75" fmla="*/ 108 h 124"/>
                <a:gd name="T76" fmla="*/ 20 w 139"/>
                <a:gd name="T77" fmla="*/ 109 h 124"/>
                <a:gd name="T78" fmla="*/ 15 w 139"/>
                <a:gd name="T79" fmla="*/ 108 h 124"/>
                <a:gd name="T80" fmla="*/ 29 w 139"/>
                <a:gd name="T81" fmla="*/ 124 h 124"/>
                <a:gd name="T82" fmla="*/ 54 w 139"/>
                <a:gd name="T83" fmla="*/ 100 h 124"/>
                <a:gd name="T84" fmla="*/ 132 w 139"/>
                <a:gd name="T85" fmla="*/ 1 h 124"/>
                <a:gd name="T86" fmla="*/ 129 w 139"/>
                <a:gd name="T8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9" h="124">
                  <a:moveTo>
                    <a:pt x="47" y="87"/>
                  </a:moveTo>
                  <a:cubicBezTo>
                    <a:pt x="45" y="87"/>
                    <a:pt x="42" y="86"/>
                    <a:pt x="40" y="84"/>
                  </a:cubicBezTo>
                  <a:cubicBezTo>
                    <a:pt x="37" y="81"/>
                    <a:pt x="37" y="75"/>
                    <a:pt x="41" y="72"/>
                  </a:cubicBezTo>
                  <a:cubicBezTo>
                    <a:pt x="43" y="70"/>
                    <a:pt x="45" y="70"/>
                    <a:pt x="47" y="70"/>
                  </a:cubicBezTo>
                  <a:cubicBezTo>
                    <a:pt x="49" y="70"/>
                    <a:pt x="52" y="71"/>
                    <a:pt x="54" y="73"/>
                  </a:cubicBezTo>
                  <a:cubicBezTo>
                    <a:pt x="57" y="76"/>
                    <a:pt x="57" y="82"/>
                    <a:pt x="53" y="85"/>
                  </a:cubicBezTo>
                  <a:cubicBezTo>
                    <a:pt x="51" y="87"/>
                    <a:pt x="49" y="87"/>
                    <a:pt x="47" y="87"/>
                  </a:cubicBezTo>
                  <a:moveTo>
                    <a:pt x="68" y="66"/>
                  </a:moveTo>
                  <a:cubicBezTo>
                    <a:pt x="67" y="66"/>
                    <a:pt x="65" y="65"/>
                    <a:pt x="63" y="64"/>
                  </a:cubicBezTo>
                  <a:cubicBezTo>
                    <a:pt x="61" y="61"/>
                    <a:pt x="61" y="57"/>
                    <a:pt x="64" y="54"/>
                  </a:cubicBezTo>
                  <a:cubicBezTo>
                    <a:pt x="65" y="53"/>
                    <a:pt x="67" y="52"/>
                    <a:pt x="68" y="52"/>
                  </a:cubicBezTo>
                  <a:cubicBezTo>
                    <a:pt x="70" y="52"/>
                    <a:pt x="72" y="53"/>
                    <a:pt x="73" y="55"/>
                  </a:cubicBezTo>
                  <a:cubicBezTo>
                    <a:pt x="76" y="57"/>
                    <a:pt x="76" y="62"/>
                    <a:pt x="73" y="64"/>
                  </a:cubicBezTo>
                  <a:cubicBezTo>
                    <a:pt x="72" y="65"/>
                    <a:pt x="70" y="66"/>
                    <a:pt x="68" y="66"/>
                  </a:cubicBezTo>
                  <a:moveTo>
                    <a:pt x="87" y="48"/>
                  </a:moveTo>
                  <a:cubicBezTo>
                    <a:pt x="85" y="48"/>
                    <a:pt x="84" y="47"/>
                    <a:pt x="82" y="46"/>
                  </a:cubicBezTo>
                  <a:cubicBezTo>
                    <a:pt x="80" y="44"/>
                    <a:pt x="81" y="40"/>
                    <a:pt x="83" y="38"/>
                  </a:cubicBezTo>
                  <a:cubicBezTo>
                    <a:pt x="84" y="37"/>
                    <a:pt x="85" y="37"/>
                    <a:pt x="87" y="37"/>
                  </a:cubicBezTo>
                  <a:cubicBezTo>
                    <a:pt x="88" y="37"/>
                    <a:pt x="90" y="38"/>
                    <a:pt x="91" y="39"/>
                  </a:cubicBezTo>
                  <a:cubicBezTo>
                    <a:pt x="93" y="41"/>
                    <a:pt x="93" y="45"/>
                    <a:pt x="90" y="47"/>
                  </a:cubicBezTo>
                  <a:cubicBezTo>
                    <a:pt x="89" y="48"/>
                    <a:pt x="88" y="48"/>
                    <a:pt x="87" y="48"/>
                  </a:cubicBezTo>
                  <a:moveTo>
                    <a:pt x="104" y="31"/>
                  </a:moveTo>
                  <a:cubicBezTo>
                    <a:pt x="103" y="31"/>
                    <a:pt x="102" y="31"/>
                    <a:pt x="101" y="30"/>
                  </a:cubicBezTo>
                  <a:cubicBezTo>
                    <a:pt x="99" y="28"/>
                    <a:pt x="99" y="25"/>
                    <a:pt x="101" y="23"/>
                  </a:cubicBezTo>
                  <a:cubicBezTo>
                    <a:pt x="102" y="22"/>
                    <a:pt x="103" y="22"/>
                    <a:pt x="104" y="22"/>
                  </a:cubicBezTo>
                  <a:cubicBezTo>
                    <a:pt x="105" y="22"/>
                    <a:pt x="107" y="23"/>
                    <a:pt x="107" y="24"/>
                  </a:cubicBezTo>
                  <a:cubicBezTo>
                    <a:pt x="109" y="25"/>
                    <a:pt x="109" y="28"/>
                    <a:pt x="107" y="30"/>
                  </a:cubicBezTo>
                  <a:cubicBezTo>
                    <a:pt x="106" y="31"/>
                    <a:pt x="105" y="31"/>
                    <a:pt x="104" y="31"/>
                  </a:cubicBezTo>
                  <a:moveTo>
                    <a:pt x="129" y="0"/>
                  </a:moveTo>
                  <a:cubicBezTo>
                    <a:pt x="116" y="0"/>
                    <a:pt x="72" y="31"/>
                    <a:pt x="29" y="66"/>
                  </a:cubicBezTo>
                  <a:cubicBezTo>
                    <a:pt x="23" y="71"/>
                    <a:pt x="17" y="76"/>
                    <a:pt x="12" y="81"/>
                  </a:cubicBezTo>
                  <a:cubicBezTo>
                    <a:pt x="8" y="85"/>
                    <a:pt x="4" y="88"/>
                    <a:pt x="0" y="92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6" y="95"/>
                    <a:pt x="9" y="89"/>
                    <a:pt x="15" y="86"/>
                  </a:cubicBezTo>
                  <a:cubicBezTo>
                    <a:pt x="17" y="85"/>
                    <a:pt x="18" y="85"/>
                    <a:pt x="20" y="85"/>
                  </a:cubicBezTo>
                  <a:cubicBezTo>
                    <a:pt x="25" y="85"/>
                    <a:pt x="29" y="88"/>
                    <a:pt x="31" y="92"/>
                  </a:cubicBezTo>
                  <a:cubicBezTo>
                    <a:pt x="34" y="98"/>
                    <a:pt x="31" y="105"/>
                    <a:pt x="25" y="108"/>
                  </a:cubicBezTo>
                  <a:cubicBezTo>
                    <a:pt x="24" y="109"/>
                    <a:pt x="22" y="109"/>
                    <a:pt x="20" y="109"/>
                  </a:cubicBezTo>
                  <a:cubicBezTo>
                    <a:pt x="18" y="109"/>
                    <a:pt x="16" y="109"/>
                    <a:pt x="15" y="108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38" y="116"/>
                    <a:pt x="46" y="108"/>
                    <a:pt x="54" y="100"/>
                  </a:cubicBezTo>
                  <a:cubicBezTo>
                    <a:pt x="102" y="53"/>
                    <a:pt x="139" y="8"/>
                    <a:pt x="132" y="1"/>
                  </a:cubicBezTo>
                  <a:cubicBezTo>
                    <a:pt x="131" y="0"/>
                    <a:pt x="130" y="0"/>
                    <a:pt x="129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14" name="Freeform 654"/>
            <p:cNvSpPr/>
            <p:nvPr/>
          </p:nvSpPr>
          <p:spPr bwMode="auto">
            <a:xfrm>
              <a:off x="6380163" y="190501"/>
              <a:ext cx="39688" cy="34925"/>
            </a:xfrm>
            <a:custGeom>
              <a:avLst/>
              <a:gdLst>
                <a:gd name="T0" fmla="*/ 5 w 10"/>
                <a:gd name="T1" fmla="*/ 0 h 9"/>
                <a:gd name="T2" fmla="*/ 3 w 10"/>
                <a:gd name="T3" fmla="*/ 1 h 9"/>
                <a:gd name="T4" fmla="*/ 1 w 10"/>
                <a:gd name="T5" fmla="*/ 7 h 9"/>
                <a:gd name="T6" fmla="*/ 5 w 10"/>
                <a:gd name="T7" fmla="*/ 9 h 9"/>
                <a:gd name="T8" fmla="*/ 6 w 10"/>
                <a:gd name="T9" fmla="*/ 9 h 9"/>
                <a:gd name="T10" fmla="*/ 9 w 10"/>
                <a:gd name="T11" fmla="*/ 3 h 9"/>
                <a:gd name="T12" fmla="*/ 5 w 10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0"/>
                  </a:moveTo>
                  <a:cubicBezTo>
                    <a:pt x="4" y="0"/>
                    <a:pt x="3" y="1"/>
                    <a:pt x="3" y="1"/>
                  </a:cubicBezTo>
                  <a:cubicBezTo>
                    <a:pt x="1" y="2"/>
                    <a:pt x="0" y="4"/>
                    <a:pt x="1" y="7"/>
                  </a:cubicBezTo>
                  <a:cubicBezTo>
                    <a:pt x="1" y="8"/>
                    <a:pt x="3" y="9"/>
                    <a:pt x="5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9" y="8"/>
                    <a:pt x="10" y="5"/>
                    <a:pt x="9" y="3"/>
                  </a:cubicBezTo>
                  <a:cubicBezTo>
                    <a:pt x="8" y="1"/>
                    <a:pt x="6" y="0"/>
                    <a:pt x="5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15" name="Freeform 655"/>
            <p:cNvSpPr/>
            <p:nvPr/>
          </p:nvSpPr>
          <p:spPr bwMode="auto">
            <a:xfrm>
              <a:off x="6411913" y="273051"/>
              <a:ext cx="50800" cy="42863"/>
            </a:xfrm>
            <a:custGeom>
              <a:avLst/>
              <a:gdLst>
                <a:gd name="T0" fmla="*/ 6 w 13"/>
                <a:gd name="T1" fmla="*/ 0 h 11"/>
                <a:gd name="T2" fmla="*/ 4 w 13"/>
                <a:gd name="T3" fmla="*/ 0 h 11"/>
                <a:gd name="T4" fmla="*/ 1 w 13"/>
                <a:gd name="T5" fmla="*/ 8 h 11"/>
                <a:gd name="T6" fmla="*/ 6 w 13"/>
                <a:gd name="T7" fmla="*/ 11 h 11"/>
                <a:gd name="T8" fmla="*/ 9 w 13"/>
                <a:gd name="T9" fmla="*/ 11 h 11"/>
                <a:gd name="T10" fmla="*/ 11 w 13"/>
                <a:gd name="T11" fmla="*/ 3 h 11"/>
                <a:gd name="T12" fmla="*/ 6 w 1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6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1" y="2"/>
                    <a:pt x="0" y="5"/>
                    <a:pt x="1" y="8"/>
                  </a:cubicBezTo>
                  <a:cubicBezTo>
                    <a:pt x="2" y="10"/>
                    <a:pt x="4" y="11"/>
                    <a:pt x="6" y="11"/>
                  </a:cubicBezTo>
                  <a:cubicBezTo>
                    <a:pt x="7" y="11"/>
                    <a:pt x="8" y="11"/>
                    <a:pt x="9" y="11"/>
                  </a:cubicBezTo>
                  <a:cubicBezTo>
                    <a:pt x="11" y="9"/>
                    <a:pt x="13" y="6"/>
                    <a:pt x="11" y="3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16" name="Freeform 656"/>
            <p:cNvSpPr/>
            <p:nvPr/>
          </p:nvSpPr>
          <p:spPr bwMode="auto">
            <a:xfrm>
              <a:off x="6446838" y="354013"/>
              <a:ext cx="58738" cy="55563"/>
            </a:xfrm>
            <a:custGeom>
              <a:avLst/>
              <a:gdLst>
                <a:gd name="T0" fmla="*/ 7 w 15"/>
                <a:gd name="T1" fmla="*/ 0 h 14"/>
                <a:gd name="T2" fmla="*/ 5 w 15"/>
                <a:gd name="T3" fmla="*/ 1 h 14"/>
                <a:gd name="T4" fmla="*/ 1 w 15"/>
                <a:gd name="T5" fmla="*/ 10 h 14"/>
                <a:gd name="T6" fmla="*/ 7 w 15"/>
                <a:gd name="T7" fmla="*/ 14 h 14"/>
                <a:gd name="T8" fmla="*/ 10 w 15"/>
                <a:gd name="T9" fmla="*/ 13 h 14"/>
                <a:gd name="T10" fmla="*/ 14 w 15"/>
                <a:gd name="T11" fmla="*/ 4 h 14"/>
                <a:gd name="T12" fmla="*/ 7 w 15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4">
                  <a:moveTo>
                    <a:pt x="7" y="0"/>
                  </a:moveTo>
                  <a:cubicBezTo>
                    <a:pt x="7" y="0"/>
                    <a:pt x="6" y="1"/>
                    <a:pt x="5" y="1"/>
                  </a:cubicBezTo>
                  <a:cubicBezTo>
                    <a:pt x="1" y="2"/>
                    <a:pt x="0" y="6"/>
                    <a:pt x="1" y="10"/>
                  </a:cubicBezTo>
                  <a:cubicBezTo>
                    <a:pt x="3" y="12"/>
                    <a:pt x="5" y="14"/>
                    <a:pt x="7" y="14"/>
                  </a:cubicBezTo>
                  <a:cubicBezTo>
                    <a:pt x="8" y="14"/>
                    <a:pt x="9" y="13"/>
                    <a:pt x="10" y="13"/>
                  </a:cubicBezTo>
                  <a:cubicBezTo>
                    <a:pt x="14" y="12"/>
                    <a:pt x="15" y="8"/>
                    <a:pt x="14" y="4"/>
                  </a:cubicBezTo>
                  <a:cubicBezTo>
                    <a:pt x="12" y="2"/>
                    <a:pt x="10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17" name="Freeform 657"/>
            <p:cNvSpPr/>
            <p:nvPr/>
          </p:nvSpPr>
          <p:spPr bwMode="auto">
            <a:xfrm>
              <a:off x="6481763" y="449263"/>
              <a:ext cx="79375" cy="69850"/>
            </a:xfrm>
            <a:custGeom>
              <a:avLst/>
              <a:gdLst>
                <a:gd name="T0" fmla="*/ 10 w 20"/>
                <a:gd name="T1" fmla="*/ 0 h 18"/>
                <a:gd name="T2" fmla="*/ 7 w 20"/>
                <a:gd name="T3" fmla="*/ 1 h 18"/>
                <a:gd name="T4" fmla="*/ 2 w 20"/>
                <a:gd name="T5" fmla="*/ 13 h 18"/>
                <a:gd name="T6" fmla="*/ 10 w 20"/>
                <a:gd name="T7" fmla="*/ 18 h 18"/>
                <a:gd name="T8" fmla="*/ 14 w 20"/>
                <a:gd name="T9" fmla="*/ 17 h 18"/>
                <a:gd name="T10" fmla="*/ 18 w 20"/>
                <a:gd name="T11" fmla="*/ 6 h 18"/>
                <a:gd name="T12" fmla="*/ 10 w 20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8"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2" y="3"/>
                    <a:pt x="0" y="9"/>
                    <a:pt x="2" y="13"/>
                  </a:cubicBezTo>
                  <a:cubicBezTo>
                    <a:pt x="4" y="16"/>
                    <a:pt x="7" y="18"/>
                    <a:pt x="10" y="18"/>
                  </a:cubicBezTo>
                  <a:cubicBezTo>
                    <a:pt x="12" y="18"/>
                    <a:pt x="13" y="18"/>
                    <a:pt x="14" y="17"/>
                  </a:cubicBezTo>
                  <a:cubicBezTo>
                    <a:pt x="18" y="15"/>
                    <a:pt x="20" y="10"/>
                    <a:pt x="18" y="6"/>
                  </a:cubicBezTo>
                  <a:cubicBezTo>
                    <a:pt x="17" y="2"/>
                    <a:pt x="14" y="0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18" name="Freeform 658"/>
            <p:cNvSpPr/>
            <p:nvPr/>
          </p:nvSpPr>
          <p:spPr bwMode="auto">
            <a:xfrm>
              <a:off x="6132513" y="652463"/>
              <a:ext cx="34925" cy="34925"/>
            </a:xfrm>
            <a:custGeom>
              <a:avLst/>
              <a:gdLst>
                <a:gd name="T0" fmla="*/ 5 w 9"/>
                <a:gd name="T1" fmla="*/ 0 h 9"/>
                <a:gd name="T2" fmla="*/ 4 w 9"/>
                <a:gd name="T3" fmla="*/ 0 h 9"/>
                <a:gd name="T4" fmla="*/ 0 w 9"/>
                <a:gd name="T5" fmla="*/ 5 h 9"/>
                <a:gd name="T6" fmla="*/ 5 w 9"/>
                <a:gd name="T7" fmla="*/ 9 h 9"/>
                <a:gd name="T8" fmla="*/ 5 w 9"/>
                <a:gd name="T9" fmla="*/ 9 h 9"/>
                <a:gd name="T10" fmla="*/ 9 w 9"/>
                <a:gd name="T11" fmla="*/ 4 h 9"/>
                <a:gd name="T12" fmla="*/ 5 w 9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1" y="7"/>
                    <a:pt x="2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8" y="8"/>
                    <a:pt x="9" y="6"/>
                    <a:pt x="9" y="4"/>
                  </a:cubicBezTo>
                  <a:cubicBezTo>
                    <a:pt x="9" y="1"/>
                    <a:pt x="7" y="0"/>
                    <a:pt x="5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19" name="Freeform 659"/>
            <p:cNvSpPr/>
            <p:nvPr/>
          </p:nvSpPr>
          <p:spPr bwMode="auto">
            <a:xfrm>
              <a:off x="6218238" y="636588"/>
              <a:ext cx="47625" cy="42863"/>
            </a:xfrm>
            <a:custGeom>
              <a:avLst/>
              <a:gdLst>
                <a:gd name="T0" fmla="*/ 6 w 12"/>
                <a:gd name="T1" fmla="*/ 0 h 11"/>
                <a:gd name="T2" fmla="*/ 6 w 12"/>
                <a:gd name="T3" fmla="*/ 0 h 11"/>
                <a:gd name="T4" fmla="*/ 1 w 12"/>
                <a:gd name="T5" fmla="*/ 6 h 11"/>
                <a:gd name="T6" fmla="*/ 6 w 12"/>
                <a:gd name="T7" fmla="*/ 11 h 11"/>
                <a:gd name="T8" fmla="*/ 7 w 12"/>
                <a:gd name="T9" fmla="*/ 11 h 11"/>
                <a:gd name="T10" fmla="*/ 12 w 12"/>
                <a:gd name="T11" fmla="*/ 5 h 11"/>
                <a:gd name="T12" fmla="*/ 6 w 12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1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1" y="6"/>
                  </a:cubicBezTo>
                  <a:cubicBezTo>
                    <a:pt x="1" y="9"/>
                    <a:pt x="3" y="11"/>
                    <a:pt x="6" y="11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10" y="11"/>
                    <a:pt x="12" y="8"/>
                    <a:pt x="12" y="5"/>
                  </a:cubicBezTo>
                  <a:cubicBezTo>
                    <a:pt x="12" y="2"/>
                    <a:pt x="9" y="0"/>
                    <a:pt x="6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20" name="Freeform 660"/>
            <p:cNvSpPr/>
            <p:nvPr/>
          </p:nvSpPr>
          <p:spPr bwMode="auto">
            <a:xfrm>
              <a:off x="6313488" y="620713"/>
              <a:ext cx="53975" cy="55563"/>
            </a:xfrm>
            <a:custGeom>
              <a:avLst/>
              <a:gdLst>
                <a:gd name="T0" fmla="*/ 7 w 14"/>
                <a:gd name="T1" fmla="*/ 0 h 14"/>
                <a:gd name="T2" fmla="*/ 6 w 14"/>
                <a:gd name="T3" fmla="*/ 0 h 14"/>
                <a:gd name="T4" fmla="*/ 0 w 14"/>
                <a:gd name="T5" fmla="*/ 8 h 14"/>
                <a:gd name="T6" fmla="*/ 7 w 14"/>
                <a:gd name="T7" fmla="*/ 14 h 14"/>
                <a:gd name="T8" fmla="*/ 8 w 14"/>
                <a:gd name="T9" fmla="*/ 14 h 14"/>
                <a:gd name="T10" fmla="*/ 13 w 14"/>
                <a:gd name="T11" fmla="*/ 6 h 14"/>
                <a:gd name="T12" fmla="*/ 7 w 14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7" y="0"/>
                    <a:pt x="6" y="0"/>
                    <a:pt x="6" y="0"/>
                  </a:cubicBezTo>
                  <a:cubicBezTo>
                    <a:pt x="2" y="1"/>
                    <a:pt x="0" y="4"/>
                    <a:pt x="0" y="8"/>
                  </a:cubicBezTo>
                  <a:cubicBezTo>
                    <a:pt x="1" y="11"/>
                    <a:pt x="3" y="14"/>
                    <a:pt x="7" y="14"/>
                  </a:cubicBezTo>
                  <a:cubicBezTo>
                    <a:pt x="7" y="14"/>
                    <a:pt x="7" y="14"/>
                    <a:pt x="8" y="14"/>
                  </a:cubicBezTo>
                  <a:cubicBezTo>
                    <a:pt x="11" y="13"/>
                    <a:pt x="14" y="10"/>
                    <a:pt x="13" y="6"/>
                  </a:cubicBezTo>
                  <a:cubicBezTo>
                    <a:pt x="13" y="3"/>
                    <a:pt x="10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21" name="Freeform 661"/>
            <p:cNvSpPr/>
            <p:nvPr/>
          </p:nvSpPr>
          <p:spPr bwMode="auto">
            <a:xfrm>
              <a:off x="6415088" y="601663"/>
              <a:ext cx="74613" cy="69850"/>
            </a:xfrm>
            <a:custGeom>
              <a:avLst/>
              <a:gdLst>
                <a:gd name="T0" fmla="*/ 10 w 19"/>
                <a:gd name="T1" fmla="*/ 0 h 18"/>
                <a:gd name="T2" fmla="*/ 9 w 19"/>
                <a:gd name="T3" fmla="*/ 0 h 18"/>
                <a:gd name="T4" fmla="*/ 1 w 19"/>
                <a:gd name="T5" fmla="*/ 10 h 18"/>
                <a:gd name="T6" fmla="*/ 10 w 19"/>
                <a:gd name="T7" fmla="*/ 18 h 18"/>
                <a:gd name="T8" fmla="*/ 11 w 19"/>
                <a:gd name="T9" fmla="*/ 18 h 18"/>
                <a:gd name="T10" fmla="*/ 18 w 19"/>
                <a:gd name="T11" fmla="*/ 8 h 18"/>
                <a:gd name="T12" fmla="*/ 10 w 19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8">
                  <a:moveTo>
                    <a:pt x="10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1" y="10"/>
                  </a:cubicBezTo>
                  <a:cubicBezTo>
                    <a:pt x="1" y="14"/>
                    <a:pt x="5" y="18"/>
                    <a:pt x="10" y="18"/>
                  </a:cubicBezTo>
                  <a:cubicBezTo>
                    <a:pt x="10" y="18"/>
                    <a:pt x="10" y="18"/>
                    <a:pt x="11" y="18"/>
                  </a:cubicBezTo>
                  <a:cubicBezTo>
                    <a:pt x="15" y="17"/>
                    <a:pt x="19" y="13"/>
                    <a:pt x="18" y="8"/>
                  </a:cubicBezTo>
                  <a:cubicBezTo>
                    <a:pt x="18" y="3"/>
                    <a:pt x="14" y="0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22" name="Freeform 662"/>
            <p:cNvSpPr/>
            <p:nvPr/>
          </p:nvSpPr>
          <p:spPr bwMode="auto">
            <a:xfrm>
              <a:off x="6497638" y="1017588"/>
              <a:ext cx="39688" cy="34925"/>
            </a:xfrm>
            <a:custGeom>
              <a:avLst/>
              <a:gdLst>
                <a:gd name="T0" fmla="*/ 5 w 10"/>
                <a:gd name="T1" fmla="*/ 0 h 9"/>
                <a:gd name="T2" fmla="*/ 1 w 10"/>
                <a:gd name="T3" fmla="*/ 4 h 9"/>
                <a:gd name="T4" fmla="*/ 4 w 10"/>
                <a:gd name="T5" fmla="*/ 9 h 9"/>
                <a:gd name="T6" fmla="*/ 5 w 10"/>
                <a:gd name="T7" fmla="*/ 9 h 9"/>
                <a:gd name="T8" fmla="*/ 9 w 10"/>
                <a:gd name="T9" fmla="*/ 6 h 9"/>
                <a:gd name="T10" fmla="*/ 6 w 10"/>
                <a:gd name="T11" fmla="*/ 1 h 9"/>
                <a:gd name="T12" fmla="*/ 5 w 10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0"/>
                  </a:moveTo>
                  <a:cubicBezTo>
                    <a:pt x="3" y="0"/>
                    <a:pt x="1" y="2"/>
                    <a:pt x="1" y="4"/>
                  </a:cubicBezTo>
                  <a:cubicBezTo>
                    <a:pt x="0" y="6"/>
                    <a:pt x="1" y="9"/>
                    <a:pt x="4" y="9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7" y="9"/>
                    <a:pt x="9" y="8"/>
                    <a:pt x="9" y="6"/>
                  </a:cubicBezTo>
                  <a:cubicBezTo>
                    <a:pt x="10" y="3"/>
                    <a:pt x="8" y="1"/>
                    <a:pt x="6" y="1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23" name="Freeform 663"/>
            <p:cNvSpPr/>
            <p:nvPr/>
          </p:nvSpPr>
          <p:spPr bwMode="auto">
            <a:xfrm>
              <a:off x="6513513" y="923926"/>
              <a:ext cx="47625" cy="42863"/>
            </a:xfrm>
            <a:custGeom>
              <a:avLst/>
              <a:gdLst>
                <a:gd name="T0" fmla="*/ 6 w 12"/>
                <a:gd name="T1" fmla="*/ 0 h 11"/>
                <a:gd name="T2" fmla="*/ 1 w 12"/>
                <a:gd name="T3" fmla="*/ 5 h 11"/>
                <a:gd name="T4" fmla="*/ 5 w 12"/>
                <a:gd name="T5" fmla="*/ 11 h 11"/>
                <a:gd name="T6" fmla="*/ 6 w 12"/>
                <a:gd name="T7" fmla="*/ 11 h 11"/>
                <a:gd name="T8" fmla="*/ 11 w 12"/>
                <a:gd name="T9" fmla="*/ 7 h 11"/>
                <a:gd name="T10" fmla="*/ 7 w 12"/>
                <a:gd name="T11" fmla="*/ 0 h 11"/>
                <a:gd name="T12" fmla="*/ 6 w 12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1">
                  <a:moveTo>
                    <a:pt x="6" y="0"/>
                  </a:moveTo>
                  <a:cubicBezTo>
                    <a:pt x="4" y="0"/>
                    <a:pt x="1" y="2"/>
                    <a:pt x="1" y="5"/>
                  </a:cubicBezTo>
                  <a:cubicBezTo>
                    <a:pt x="0" y="8"/>
                    <a:pt x="2" y="10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2" y="4"/>
                    <a:pt x="10" y="1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24" name="Freeform 664"/>
            <p:cNvSpPr/>
            <p:nvPr/>
          </p:nvSpPr>
          <p:spPr bwMode="auto">
            <a:xfrm>
              <a:off x="6529388" y="825501"/>
              <a:ext cx="58738" cy="50800"/>
            </a:xfrm>
            <a:custGeom>
              <a:avLst/>
              <a:gdLst>
                <a:gd name="T0" fmla="*/ 7 w 15"/>
                <a:gd name="T1" fmla="*/ 0 h 13"/>
                <a:gd name="T2" fmla="*/ 1 w 15"/>
                <a:gd name="T3" fmla="*/ 5 h 13"/>
                <a:gd name="T4" fmla="*/ 6 w 15"/>
                <a:gd name="T5" fmla="*/ 13 h 13"/>
                <a:gd name="T6" fmla="*/ 7 w 15"/>
                <a:gd name="T7" fmla="*/ 13 h 13"/>
                <a:gd name="T8" fmla="*/ 14 w 15"/>
                <a:gd name="T9" fmla="*/ 8 h 13"/>
                <a:gd name="T10" fmla="*/ 9 w 15"/>
                <a:gd name="T11" fmla="*/ 0 h 13"/>
                <a:gd name="T12" fmla="*/ 7 w 15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3">
                  <a:moveTo>
                    <a:pt x="7" y="0"/>
                  </a:moveTo>
                  <a:cubicBezTo>
                    <a:pt x="4" y="0"/>
                    <a:pt x="2" y="2"/>
                    <a:pt x="1" y="5"/>
                  </a:cubicBezTo>
                  <a:cubicBezTo>
                    <a:pt x="0" y="9"/>
                    <a:pt x="2" y="12"/>
                    <a:pt x="6" y="13"/>
                  </a:cubicBezTo>
                  <a:cubicBezTo>
                    <a:pt x="6" y="13"/>
                    <a:pt x="7" y="13"/>
                    <a:pt x="7" y="13"/>
                  </a:cubicBezTo>
                  <a:cubicBezTo>
                    <a:pt x="10" y="13"/>
                    <a:pt x="13" y="11"/>
                    <a:pt x="14" y="8"/>
                  </a:cubicBezTo>
                  <a:cubicBezTo>
                    <a:pt x="15" y="5"/>
                    <a:pt x="12" y="1"/>
                    <a:pt x="9" y="0"/>
                  </a:cubicBezTo>
                  <a:cubicBezTo>
                    <a:pt x="8" y="0"/>
                    <a:pt x="8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25" name="Freeform 665"/>
            <p:cNvSpPr/>
            <p:nvPr/>
          </p:nvSpPr>
          <p:spPr bwMode="auto">
            <a:xfrm>
              <a:off x="6545263" y="708026"/>
              <a:ext cx="77788" cy="66675"/>
            </a:xfrm>
            <a:custGeom>
              <a:avLst/>
              <a:gdLst>
                <a:gd name="T0" fmla="*/ 10 w 20"/>
                <a:gd name="T1" fmla="*/ 0 h 17"/>
                <a:gd name="T2" fmla="*/ 3 w 20"/>
                <a:gd name="T3" fmla="*/ 3 h 17"/>
                <a:gd name="T4" fmla="*/ 1 w 20"/>
                <a:gd name="T5" fmla="*/ 7 h 17"/>
                <a:gd name="T6" fmla="*/ 8 w 20"/>
                <a:gd name="T7" fmla="*/ 17 h 17"/>
                <a:gd name="T8" fmla="*/ 10 w 20"/>
                <a:gd name="T9" fmla="*/ 17 h 17"/>
                <a:gd name="T10" fmla="*/ 18 w 20"/>
                <a:gd name="T11" fmla="*/ 11 h 17"/>
                <a:gd name="T12" fmla="*/ 18 w 20"/>
                <a:gd name="T13" fmla="*/ 10 h 17"/>
                <a:gd name="T14" fmla="*/ 12 w 20"/>
                <a:gd name="T15" fmla="*/ 0 h 17"/>
                <a:gd name="T16" fmla="*/ 10 w 20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7">
                  <a:moveTo>
                    <a:pt x="10" y="0"/>
                  </a:moveTo>
                  <a:cubicBezTo>
                    <a:pt x="7" y="0"/>
                    <a:pt x="4" y="1"/>
                    <a:pt x="3" y="3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0" y="11"/>
                    <a:pt x="3" y="16"/>
                    <a:pt x="8" y="17"/>
                  </a:cubicBezTo>
                  <a:cubicBezTo>
                    <a:pt x="8" y="17"/>
                    <a:pt x="9" y="17"/>
                    <a:pt x="10" y="17"/>
                  </a:cubicBezTo>
                  <a:cubicBezTo>
                    <a:pt x="14" y="17"/>
                    <a:pt x="17" y="15"/>
                    <a:pt x="18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20" y="6"/>
                    <a:pt x="16" y="1"/>
                    <a:pt x="12" y="0"/>
                  </a:cubicBezTo>
                  <a:cubicBezTo>
                    <a:pt x="11" y="0"/>
                    <a:pt x="10" y="0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26" name="Freeform 666"/>
            <p:cNvSpPr/>
            <p:nvPr/>
          </p:nvSpPr>
          <p:spPr bwMode="auto">
            <a:xfrm>
              <a:off x="6934200" y="825501"/>
              <a:ext cx="39688" cy="34925"/>
            </a:xfrm>
            <a:custGeom>
              <a:avLst/>
              <a:gdLst>
                <a:gd name="T0" fmla="*/ 5 w 10"/>
                <a:gd name="T1" fmla="*/ 0 h 9"/>
                <a:gd name="T2" fmla="*/ 1 w 10"/>
                <a:gd name="T3" fmla="*/ 2 h 9"/>
                <a:gd name="T4" fmla="*/ 3 w 10"/>
                <a:gd name="T5" fmla="*/ 8 h 9"/>
                <a:gd name="T6" fmla="*/ 5 w 10"/>
                <a:gd name="T7" fmla="*/ 9 h 9"/>
                <a:gd name="T8" fmla="*/ 9 w 10"/>
                <a:gd name="T9" fmla="*/ 6 h 9"/>
                <a:gd name="T10" fmla="*/ 8 w 10"/>
                <a:gd name="T11" fmla="*/ 0 h 9"/>
                <a:gd name="T12" fmla="*/ 5 w 10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0"/>
                  </a:moveTo>
                  <a:cubicBezTo>
                    <a:pt x="4" y="0"/>
                    <a:pt x="2" y="0"/>
                    <a:pt x="1" y="2"/>
                  </a:cubicBezTo>
                  <a:cubicBezTo>
                    <a:pt x="0" y="4"/>
                    <a:pt x="1" y="7"/>
                    <a:pt x="3" y="8"/>
                  </a:cubicBezTo>
                  <a:cubicBezTo>
                    <a:pt x="4" y="8"/>
                    <a:pt x="5" y="9"/>
                    <a:pt x="5" y="9"/>
                  </a:cubicBezTo>
                  <a:cubicBezTo>
                    <a:pt x="7" y="9"/>
                    <a:pt x="8" y="8"/>
                    <a:pt x="9" y="6"/>
                  </a:cubicBezTo>
                  <a:cubicBezTo>
                    <a:pt x="10" y="4"/>
                    <a:pt x="10" y="1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27" name="Freeform 667"/>
            <p:cNvSpPr/>
            <p:nvPr/>
          </p:nvSpPr>
          <p:spPr bwMode="auto">
            <a:xfrm>
              <a:off x="6848475" y="774701"/>
              <a:ext cx="50800" cy="42863"/>
            </a:xfrm>
            <a:custGeom>
              <a:avLst/>
              <a:gdLst>
                <a:gd name="T0" fmla="*/ 7 w 13"/>
                <a:gd name="T1" fmla="*/ 0 h 11"/>
                <a:gd name="T2" fmla="*/ 2 w 13"/>
                <a:gd name="T3" fmla="*/ 3 h 11"/>
                <a:gd name="T4" fmla="*/ 4 w 13"/>
                <a:gd name="T5" fmla="*/ 10 h 11"/>
                <a:gd name="T6" fmla="*/ 7 w 13"/>
                <a:gd name="T7" fmla="*/ 11 h 11"/>
                <a:gd name="T8" fmla="*/ 12 w 13"/>
                <a:gd name="T9" fmla="*/ 8 h 11"/>
                <a:gd name="T10" fmla="*/ 9 w 13"/>
                <a:gd name="T11" fmla="*/ 1 h 11"/>
                <a:gd name="T12" fmla="*/ 7 w 1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7" y="0"/>
                  </a:moveTo>
                  <a:cubicBezTo>
                    <a:pt x="5" y="0"/>
                    <a:pt x="3" y="1"/>
                    <a:pt x="2" y="3"/>
                  </a:cubicBezTo>
                  <a:cubicBezTo>
                    <a:pt x="0" y="5"/>
                    <a:pt x="1" y="9"/>
                    <a:pt x="4" y="10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9" y="11"/>
                    <a:pt x="11" y="10"/>
                    <a:pt x="12" y="8"/>
                  </a:cubicBezTo>
                  <a:cubicBezTo>
                    <a:pt x="13" y="5"/>
                    <a:pt x="12" y="2"/>
                    <a:pt x="9" y="1"/>
                  </a:cubicBezTo>
                  <a:cubicBezTo>
                    <a:pt x="9" y="0"/>
                    <a:pt x="8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28" name="Freeform 668"/>
            <p:cNvSpPr/>
            <p:nvPr/>
          </p:nvSpPr>
          <p:spPr bwMode="auto">
            <a:xfrm>
              <a:off x="6761163" y="719138"/>
              <a:ext cx="58738" cy="55563"/>
            </a:xfrm>
            <a:custGeom>
              <a:avLst/>
              <a:gdLst>
                <a:gd name="T0" fmla="*/ 7 w 15"/>
                <a:gd name="T1" fmla="*/ 0 h 14"/>
                <a:gd name="T2" fmla="*/ 2 w 15"/>
                <a:gd name="T3" fmla="*/ 4 h 14"/>
                <a:gd name="T4" fmla="*/ 4 w 15"/>
                <a:gd name="T5" fmla="*/ 13 h 14"/>
                <a:gd name="T6" fmla="*/ 7 w 15"/>
                <a:gd name="T7" fmla="*/ 14 h 14"/>
                <a:gd name="T8" fmla="*/ 13 w 15"/>
                <a:gd name="T9" fmla="*/ 10 h 14"/>
                <a:gd name="T10" fmla="*/ 11 w 15"/>
                <a:gd name="T11" fmla="*/ 1 h 14"/>
                <a:gd name="T12" fmla="*/ 7 w 15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4">
                  <a:moveTo>
                    <a:pt x="7" y="0"/>
                  </a:moveTo>
                  <a:cubicBezTo>
                    <a:pt x="5" y="0"/>
                    <a:pt x="3" y="2"/>
                    <a:pt x="2" y="4"/>
                  </a:cubicBezTo>
                  <a:cubicBezTo>
                    <a:pt x="0" y="7"/>
                    <a:pt x="1" y="11"/>
                    <a:pt x="4" y="13"/>
                  </a:cubicBezTo>
                  <a:cubicBezTo>
                    <a:pt x="5" y="14"/>
                    <a:pt x="6" y="14"/>
                    <a:pt x="7" y="14"/>
                  </a:cubicBezTo>
                  <a:cubicBezTo>
                    <a:pt x="10" y="14"/>
                    <a:pt x="12" y="13"/>
                    <a:pt x="13" y="10"/>
                  </a:cubicBezTo>
                  <a:cubicBezTo>
                    <a:pt x="15" y="7"/>
                    <a:pt x="14" y="3"/>
                    <a:pt x="11" y="1"/>
                  </a:cubicBezTo>
                  <a:cubicBezTo>
                    <a:pt x="10" y="1"/>
                    <a:pt x="8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29" name="Freeform 669"/>
            <p:cNvSpPr/>
            <p:nvPr/>
          </p:nvSpPr>
          <p:spPr bwMode="auto">
            <a:xfrm>
              <a:off x="6651625" y="657226"/>
              <a:ext cx="77788" cy="69850"/>
            </a:xfrm>
            <a:custGeom>
              <a:avLst/>
              <a:gdLst>
                <a:gd name="T0" fmla="*/ 10 w 20"/>
                <a:gd name="T1" fmla="*/ 0 h 18"/>
                <a:gd name="T2" fmla="*/ 2 w 20"/>
                <a:gd name="T3" fmla="*/ 4 h 18"/>
                <a:gd name="T4" fmla="*/ 6 w 20"/>
                <a:gd name="T5" fmla="*/ 16 h 18"/>
                <a:gd name="T6" fmla="*/ 10 w 20"/>
                <a:gd name="T7" fmla="*/ 18 h 18"/>
                <a:gd name="T8" fmla="*/ 18 w 20"/>
                <a:gd name="T9" fmla="*/ 13 h 18"/>
                <a:gd name="T10" fmla="*/ 15 w 20"/>
                <a:gd name="T11" fmla="*/ 1 h 18"/>
                <a:gd name="T12" fmla="*/ 10 w 20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8">
                  <a:moveTo>
                    <a:pt x="10" y="0"/>
                  </a:moveTo>
                  <a:cubicBezTo>
                    <a:pt x="7" y="0"/>
                    <a:pt x="4" y="1"/>
                    <a:pt x="2" y="4"/>
                  </a:cubicBezTo>
                  <a:cubicBezTo>
                    <a:pt x="0" y="9"/>
                    <a:pt x="2" y="14"/>
                    <a:pt x="6" y="16"/>
                  </a:cubicBezTo>
                  <a:cubicBezTo>
                    <a:pt x="7" y="17"/>
                    <a:pt x="9" y="18"/>
                    <a:pt x="10" y="18"/>
                  </a:cubicBezTo>
                  <a:cubicBezTo>
                    <a:pt x="13" y="18"/>
                    <a:pt x="16" y="16"/>
                    <a:pt x="18" y="13"/>
                  </a:cubicBezTo>
                  <a:cubicBezTo>
                    <a:pt x="20" y="9"/>
                    <a:pt x="19" y="3"/>
                    <a:pt x="15" y="1"/>
                  </a:cubicBezTo>
                  <a:cubicBezTo>
                    <a:pt x="13" y="0"/>
                    <a:pt x="12" y="0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30" name="Freeform 670"/>
            <p:cNvSpPr/>
            <p:nvPr/>
          </p:nvSpPr>
          <p:spPr bwMode="auto">
            <a:xfrm>
              <a:off x="6888163" y="311151"/>
              <a:ext cx="38100" cy="34925"/>
            </a:xfrm>
            <a:custGeom>
              <a:avLst/>
              <a:gdLst>
                <a:gd name="T0" fmla="*/ 5 w 10"/>
                <a:gd name="T1" fmla="*/ 0 h 9"/>
                <a:gd name="T2" fmla="*/ 2 w 10"/>
                <a:gd name="T3" fmla="*/ 1 h 9"/>
                <a:gd name="T4" fmla="*/ 2 w 10"/>
                <a:gd name="T5" fmla="*/ 8 h 9"/>
                <a:gd name="T6" fmla="*/ 5 w 10"/>
                <a:gd name="T7" fmla="*/ 9 h 9"/>
                <a:gd name="T8" fmla="*/ 8 w 10"/>
                <a:gd name="T9" fmla="*/ 8 h 9"/>
                <a:gd name="T10" fmla="*/ 8 w 10"/>
                <a:gd name="T11" fmla="*/ 2 h 9"/>
                <a:gd name="T12" fmla="*/ 5 w 10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6"/>
                    <a:pt x="2" y="8"/>
                  </a:cubicBezTo>
                  <a:cubicBezTo>
                    <a:pt x="3" y="9"/>
                    <a:pt x="4" y="9"/>
                    <a:pt x="5" y="9"/>
                  </a:cubicBezTo>
                  <a:cubicBezTo>
                    <a:pt x="6" y="9"/>
                    <a:pt x="7" y="9"/>
                    <a:pt x="8" y="8"/>
                  </a:cubicBezTo>
                  <a:cubicBezTo>
                    <a:pt x="10" y="6"/>
                    <a:pt x="10" y="3"/>
                    <a:pt x="8" y="2"/>
                  </a:cubicBezTo>
                  <a:cubicBezTo>
                    <a:pt x="8" y="1"/>
                    <a:pt x="6" y="0"/>
                    <a:pt x="5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31" name="Freeform 671"/>
            <p:cNvSpPr/>
            <p:nvPr/>
          </p:nvSpPr>
          <p:spPr bwMode="auto">
            <a:xfrm>
              <a:off x="6811963" y="369888"/>
              <a:ext cx="52388" cy="42863"/>
            </a:xfrm>
            <a:custGeom>
              <a:avLst/>
              <a:gdLst>
                <a:gd name="T0" fmla="*/ 7 w 13"/>
                <a:gd name="T1" fmla="*/ 0 h 11"/>
                <a:gd name="T2" fmla="*/ 3 w 13"/>
                <a:gd name="T3" fmla="*/ 1 h 11"/>
                <a:gd name="T4" fmla="*/ 2 w 13"/>
                <a:gd name="T5" fmla="*/ 9 h 11"/>
                <a:gd name="T6" fmla="*/ 7 w 13"/>
                <a:gd name="T7" fmla="*/ 11 h 11"/>
                <a:gd name="T8" fmla="*/ 10 w 13"/>
                <a:gd name="T9" fmla="*/ 10 h 11"/>
                <a:gd name="T10" fmla="*/ 11 w 13"/>
                <a:gd name="T11" fmla="*/ 2 h 11"/>
                <a:gd name="T12" fmla="*/ 7 w 1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1">
                  <a:moveTo>
                    <a:pt x="7" y="0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1" y="3"/>
                    <a:pt x="0" y="7"/>
                    <a:pt x="2" y="9"/>
                  </a:cubicBezTo>
                  <a:cubicBezTo>
                    <a:pt x="4" y="10"/>
                    <a:pt x="5" y="11"/>
                    <a:pt x="7" y="11"/>
                  </a:cubicBezTo>
                  <a:cubicBezTo>
                    <a:pt x="8" y="11"/>
                    <a:pt x="9" y="11"/>
                    <a:pt x="10" y="10"/>
                  </a:cubicBezTo>
                  <a:cubicBezTo>
                    <a:pt x="13" y="8"/>
                    <a:pt x="13" y="4"/>
                    <a:pt x="11" y="2"/>
                  </a:cubicBezTo>
                  <a:cubicBezTo>
                    <a:pt x="10" y="1"/>
                    <a:pt x="8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32" name="Freeform 672"/>
            <p:cNvSpPr/>
            <p:nvPr/>
          </p:nvSpPr>
          <p:spPr bwMode="auto">
            <a:xfrm>
              <a:off x="6737350" y="428626"/>
              <a:ext cx="60325" cy="55563"/>
            </a:xfrm>
            <a:custGeom>
              <a:avLst/>
              <a:gdLst>
                <a:gd name="T0" fmla="*/ 7 w 15"/>
                <a:gd name="T1" fmla="*/ 0 h 14"/>
                <a:gd name="T2" fmla="*/ 3 w 15"/>
                <a:gd name="T3" fmla="*/ 2 h 14"/>
                <a:gd name="T4" fmla="*/ 2 w 15"/>
                <a:gd name="T5" fmla="*/ 12 h 14"/>
                <a:gd name="T6" fmla="*/ 7 w 15"/>
                <a:gd name="T7" fmla="*/ 14 h 14"/>
                <a:gd name="T8" fmla="*/ 12 w 15"/>
                <a:gd name="T9" fmla="*/ 12 h 14"/>
                <a:gd name="T10" fmla="*/ 12 w 15"/>
                <a:gd name="T11" fmla="*/ 3 h 14"/>
                <a:gd name="T12" fmla="*/ 7 w 15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4">
                  <a:moveTo>
                    <a:pt x="7" y="0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0" y="5"/>
                    <a:pt x="0" y="9"/>
                    <a:pt x="2" y="12"/>
                  </a:cubicBezTo>
                  <a:cubicBezTo>
                    <a:pt x="4" y="13"/>
                    <a:pt x="6" y="14"/>
                    <a:pt x="7" y="14"/>
                  </a:cubicBezTo>
                  <a:cubicBezTo>
                    <a:pt x="9" y="14"/>
                    <a:pt x="11" y="13"/>
                    <a:pt x="12" y="12"/>
                  </a:cubicBezTo>
                  <a:cubicBezTo>
                    <a:pt x="15" y="10"/>
                    <a:pt x="15" y="5"/>
                    <a:pt x="12" y="3"/>
                  </a:cubicBezTo>
                  <a:cubicBezTo>
                    <a:pt x="11" y="1"/>
                    <a:pt x="9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33" name="Freeform 673"/>
            <p:cNvSpPr/>
            <p:nvPr/>
          </p:nvSpPr>
          <p:spPr bwMode="auto">
            <a:xfrm>
              <a:off x="6643688" y="500063"/>
              <a:ext cx="77788" cy="66675"/>
            </a:xfrm>
            <a:custGeom>
              <a:avLst/>
              <a:gdLst>
                <a:gd name="T0" fmla="*/ 10 w 20"/>
                <a:gd name="T1" fmla="*/ 0 h 17"/>
                <a:gd name="T2" fmla="*/ 4 w 20"/>
                <a:gd name="T3" fmla="*/ 2 h 17"/>
                <a:gd name="T4" fmla="*/ 3 w 20"/>
                <a:gd name="T5" fmla="*/ 14 h 17"/>
                <a:gd name="T6" fmla="*/ 10 w 20"/>
                <a:gd name="T7" fmla="*/ 17 h 17"/>
                <a:gd name="T8" fmla="*/ 16 w 20"/>
                <a:gd name="T9" fmla="*/ 15 h 17"/>
                <a:gd name="T10" fmla="*/ 17 w 20"/>
                <a:gd name="T11" fmla="*/ 3 h 17"/>
                <a:gd name="T12" fmla="*/ 10 w 20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7">
                  <a:moveTo>
                    <a:pt x="10" y="0"/>
                  </a:moveTo>
                  <a:cubicBezTo>
                    <a:pt x="8" y="0"/>
                    <a:pt x="6" y="0"/>
                    <a:pt x="4" y="2"/>
                  </a:cubicBezTo>
                  <a:cubicBezTo>
                    <a:pt x="0" y="5"/>
                    <a:pt x="0" y="11"/>
                    <a:pt x="3" y="14"/>
                  </a:cubicBezTo>
                  <a:cubicBezTo>
                    <a:pt x="5" y="16"/>
                    <a:pt x="8" y="17"/>
                    <a:pt x="10" y="17"/>
                  </a:cubicBezTo>
                  <a:cubicBezTo>
                    <a:pt x="12" y="17"/>
                    <a:pt x="14" y="17"/>
                    <a:pt x="16" y="15"/>
                  </a:cubicBezTo>
                  <a:cubicBezTo>
                    <a:pt x="20" y="12"/>
                    <a:pt x="20" y="6"/>
                    <a:pt x="17" y="3"/>
                  </a:cubicBezTo>
                  <a:cubicBezTo>
                    <a:pt x="15" y="1"/>
                    <a:pt x="12" y="0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34" name="Freeform 674"/>
            <p:cNvSpPr/>
            <p:nvPr/>
          </p:nvSpPr>
          <p:spPr bwMode="auto">
            <a:xfrm>
              <a:off x="6521450" y="558801"/>
              <a:ext cx="109538" cy="93663"/>
            </a:xfrm>
            <a:custGeom>
              <a:avLst/>
              <a:gdLst>
                <a:gd name="T0" fmla="*/ 14 w 28"/>
                <a:gd name="T1" fmla="*/ 0 h 24"/>
                <a:gd name="T2" fmla="*/ 9 w 28"/>
                <a:gd name="T3" fmla="*/ 1 h 24"/>
                <a:gd name="T4" fmla="*/ 3 w 28"/>
                <a:gd name="T5" fmla="*/ 16 h 24"/>
                <a:gd name="T6" fmla="*/ 3 w 28"/>
                <a:gd name="T7" fmla="*/ 17 h 24"/>
                <a:gd name="T8" fmla="*/ 3 w 28"/>
                <a:gd name="T9" fmla="*/ 17 h 24"/>
                <a:gd name="T10" fmla="*/ 9 w 28"/>
                <a:gd name="T11" fmla="*/ 23 h 24"/>
                <a:gd name="T12" fmla="*/ 14 w 28"/>
                <a:gd name="T13" fmla="*/ 24 h 24"/>
                <a:gd name="T14" fmla="*/ 19 w 28"/>
                <a:gd name="T15" fmla="*/ 23 h 24"/>
                <a:gd name="T16" fmla="*/ 25 w 28"/>
                <a:gd name="T17" fmla="*/ 7 h 24"/>
                <a:gd name="T18" fmla="*/ 14 w 28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4">
                  <a:moveTo>
                    <a:pt x="14" y="0"/>
                  </a:moveTo>
                  <a:cubicBezTo>
                    <a:pt x="12" y="0"/>
                    <a:pt x="11" y="0"/>
                    <a:pt x="9" y="1"/>
                  </a:cubicBezTo>
                  <a:cubicBezTo>
                    <a:pt x="3" y="4"/>
                    <a:pt x="0" y="10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20"/>
                    <a:pt x="6" y="22"/>
                    <a:pt x="9" y="23"/>
                  </a:cubicBezTo>
                  <a:cubicBezTo>
                    <a:pt x="10" y="24"/>
                    <a:pt x="12" y="24"/>
                    <a:pt x="14" y="24"/>
                  </a:cubicBezTo>
                  <a:cubicBezTo>
                    <a:pt x="16" y="24"/>
                    <a:pt x="18" y="24"/>
                    <a:pt x="19" y="23"/>
                  </a:cubicBezTo>
                  <a:cubicBezTo>
                    <a:pt x="25" y="20"/>
                    <a:pt x="28" y="13"/>
                    <a:pt x="25" y="7"/>
                  </a:cubicBezTo>
                  <a:cubicBezTo>
                    <a:pt x="23" y="3"/>
                    <a:pt x="19" y="0"/>
                    <a:pt x="1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35" name="Freeform 675"/>
            <p:cNvSpPr/>
            <p:nvPr/>
          </p:nvSpPr>
          <p:spPr bwMode="auto">
            <a:xfrm>
              <a:off x="6273800" y="52388"/>
              <a:ext cx="377825" cy="619125"/>
            </a:xfrm>
            <a:custGeom>
              <a:avLst/>
              <a:gdLst>
                <a:gd name="T0" fmla="*/ 57 w 96"/>
                <a:gd name="T1" fmla="*/ 158 h 158"/>
                <a:gd name="T2" fmla="*/ 11 w 96"/>
                <a:gd name="T3" fmla="*/ 5 h 158"/>
                <a:gd name="T4" fmla="*/ 96 w 96"/>
                <a:gd name="T5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158">
                  <a:moveTo>
                    <a:pt x="57" y="158"/>
                  </a:moveTo>
                  <a:cubicBezTo>
                    <a:pt x="27" y="93"/>
                    <a:pt x="0" y="9"/>
                    <a:pt x="11" y="5"/>
                  </a:cubicBezTo>
                  <a:cubicBezTo>
                    <a:pt x="22" y="0"/>
                    <a:pt x="63" y="68"/>
                    <a:pt x="96" y="14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36" name="Freeform 676"/>
            <p:cNvSpPr/>
            <p:nvPr/>
          </p:nvSpPr>
          <p:spPr bwMode="auto">
            <a:xfrm>
              <a:off x="5970587" y="503238"/>
              <a:ext cx="633413" cy="200025"/>
            </a:xfrm>
            <a:custGeom>
              <a:avLst/>
              <a:gdLst>
                <a:gd name="T0" fmla="*/ 161 w 161"/>
                <a:gd name="T1" fmla="*/ 43 h 51"/>
                <a:gd name="T2" fmla="*/ 1 w 161"/>
                <a:gd name="T3" fmla="*/ 39 h 51"/>
                <a:gd name="T4" fmla="*/ 157 w 161"/>
                <a:gd name="T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1" h="51">
                  <a:moveTo>
                    <a:pt x="161" y="43"/>
                  </a:moveTo>
                  <a:cubicBezTo>
                    <a:pt x="90" y="51"/>
                    <a:pt x="2" y="50"/>
                    <a:pt x="1" y="39"/>
                  </a:cubicBezTo>
                  <a:cubicBezTo>
                    <a:pt x="0" y="27"/>
                    <a:pt x="77" y="8"/>
                    <a:pt x="157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37" name="Freeform 677"/>
            <p:cNvSpPr/>
            <p:nvPr/>
          </p:nvSpPr>
          <p:spPr bwMode="auto">
            <a:xfrm>
              <a:off x="6411913" y="531813"/>
              <a:ext cx="255588" cy="638175"/>
            </a:xfrm>
            <a:custGeom>
              <a:avLst/>
              <a:gdLst>
                <a:gd name="T0" fmla="*/ 65 w 65"/>
                <a:gd name="T1" fmla="*/ 9 h 163"/>
                <a:gd name="T2" fmla="*/ 11 w 65"/>
                <a:gd name="T3" fmla="*/ 160 h 163"/>
                <a:gd name="T4" fmla="*/ 23 w 65"/>
                <a:gd name="T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5" h="163">
                  <a:moveTo>
                    <a:pt x="65" y="9"/>
                  </a:moveTo>
                  <a:cubicBezTo>
                    <a:pt x="50" y="80"/>
                    <a:pt x="23" y="163"/>
                    <a:pt x="11" y="160"/>
                  </a:cubicBezTo>
                  <a:cubicBezTo>
                    <a:pt x="0" y="158"/>
                    <a:pt x="6" y="79"/>
                    <a:pt x="23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38" name="Freeform 678"/>
            <p:cNvSpPr/>
            <p:nvPr/>
          </p:nvSpPr>
          <p:spPr bwMode="auto">
            <a:xfrm>
              <a:off x="6465888" y="508001"/>
              <a:ext cx="606425" cy="422275"/>
            </a:xfrm>
            <a:custGeom>
              <a:avLst/>
              <a:gdLst>
                <a:gd name="T0" fmla="*/ 21 w 154"/>
                <a:gd name="T1" fmla="*/ 0 h 108"/>
                <a:gd name="T2" fmla="*/ 149 w 154"/>
                <a:gd name="T3" fmla="*/ 98 h 108"/>
                <a:gd name="T4" fmla="*/ 0 w 154"/>
                <a:gd name="T5" fmla="*/ 37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4" h="108">
                  <a:moveTo>
                    <a:pt x="21" y="0"/>
                  </a:moveTo>
                  <a:cubicBezTo>
                    <a:pt x="84" y="36"/>
                    <a:pt x="154" y="87"/>
                    <a:pt x="149" y="98"/>
                  </a:cubicBezTo>
                  <a:cubicBezTo>
                    <a:pt x="143" y="108"/>
                    <a:pt x="69" y="77"/>
                    <a:pt x="0" y="3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39" name="Freeform 679"/>
            <p:cNvSpPr/>
            <p:nvPr/>
          </p:nvSpPr>
          <p:spPr bwMode="auto">
            <a:xfrm>
              <a:off x="6465888" y="161926"/>
              <a:ext cx="550863" cy="517525"/>
            </a:xfrm>
            <a:custGeom>
              <a:avLst/>
              <a:gdLst>
                <a:gd name="T0" fmla="*/ 0 w 140"/>
                <a:gd name="T1" fmla="*/ 100 h 132"/>
                <a:gd name="T2" fmla="*/ 132 w 140"/>
                <a:gd name="T3" fmla="*/ 9 h 132"/>
                <a:gd name="T4" fmla="*/ 29 w 140"/>
                <a:gd name="T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0" h="132">
                  <a:moveTo>
                    <a:pt x="0" y="100"/>
                  </a:moveTo>
                  <a:cubicBezTo>
                    <a:pt x="53" y="51"/>
                    <a:pt x="124" y="0"/>
                    <a:pt x="132" y="9"/>
                  </a:cubicBezTo>
                  <a:cubicBezTo>
                    <a:pt x="140" y="18"/>
                    <a:pt x="88" y="78"/>
                    <a:pt x="29" y="132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40" name="Freeform 680"/>
            <p:cNvSpPr/>
            <p:nvPr/>
          </p:nvSpPr>
          <p:spPr bwMode="auto">
            <a:xfrm>
              <a:off x="6348413" y="158751"/>
              <a:ext cx="39688" cy="39688"/>
            </a:xfrm>
            <a:custGeom>
              <a:avLst/>
              <a:gdLst>
                <a:gd name="T0" fmla="*/ 9 w 10"/>
                <a:gd name="T1" fmla="*/ 3 h 10"/>
                <a:gd name="T2" fmla="*/ 6 w 10"/>
                <a:gd name="T3" fmla="*/ 9 h 10"/>
                <a:gd name="T4" fmla="*/ 1 w 10"/>
                <a:gd name="T5" fmla="*/ 7 h 10"/>
                <a:gd name="T6" fmla="*/ 3 w 10"/>
                <a:gd name="T7" fmla="*/ 1 h 10"/>
                <a:gd name="T8" fmla="*/ 9 w 10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3"/>
                  </a:moveTo>
                  <a:cubicBezTo>
                    <a:pt x="10" y="5"/>
                    <a:pt x="9" y="8"/>
                    <a:pt x="6" y="9"/>
                  </a:cubicBezTo>
                  <a:cubicBezTo>
                    <a:pt x="4" y="10"/>
                    <a:pt x="2" y="9"/>
                    <a:pt x="1" y="7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8" y="1"/>
                    <a:pt x="9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41" name="Freeform 681"/>
            <p:cNvSpPr/>
            <p:nvPr/>
          </p:nvSpPr>
          <p:spPr bwMode="auto">
            <a:xfrm>
              <a:off x="6380163" y="236538"/>
              <a:ext cx="50800" cy="50800"/>
            </a:xfrm>
            <a:custGeom>
              <a:avLst/>
              <a:gdLst>
                <a:gd name="T0" fmla="*/ 11 w 13"/>
                <a:gd name="T1" fmla="*/ 4 h 13"/>
                <a:gd name="T2" fmla="*/ 9 w 13"/>
                <a:gd name="T3" fmla="*/ 12 h 13"/>
                <a:gd name="T4" fmla="*/ 1 w 13"/>
                <a:gd name="T5" fmla="*/ 9 h 13"/>
                <a:gd name="T6" fmla="*/ 4 w 13"/>
                <a:gd name="T7" fmla="*/ 1 h 13"/>
                <a:gd name="T8" fmla="*/ 11 w 13"/>
                <a:gd name="T9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13" y="7"/>
                    <a:pt x="11" y="10"/>
                    <a:pt x="9" y="12"/>
                  </a:cubicBezTo>
                  <a:cubicBezTo>
                    <a:pt x="6" y="13"/>
                    <a:pt x="3" y="12"/>
                    <a:pt x="1" y="9"/>
                  </a:cubicBezTo>
                  <a:cubicBezTo>
                    <a:pt x="0" y="6"/>
                    <a:pt x="1" y="3"/>
                    <a:pt x="4" y="1"/>
                  </a:cubicBezTo>
                  <a:cubicBezTo>
                    <a:pt x="7" y="0"/>
                    <a:pt x="10" y="1"/>
                    <a:pt x="1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42" name="Freeform 682"/>
            <p:cNvSpPr/>
            <p:nvPr/>
          </p:nvSpPr>
          <p:spPr bwMode="auto">
            <a:xfrm>
              <a:off x="6415088" y="319088"/>
              <a:ext cx="58738" cy="63500"/>
            </a:xfrm>
            <a:custGeom>
              <a:avLst/>
              <a:gdLst>
                <a:gd name="T0" fmla="*/ 14 w 15"/>
                <a:gd name="T1" fmla="*/ 5 h 16"/>
                <a:gd name="T2" fmla="*/ 10 w 15"/>
                <a:gd name="T3" fmla="*/ 14 h 16"/>
                <a:gd name="T4" fmla="*/ 1 w 15"/>
                <a:gd name="T5" fmla="*/ 11 h 16"/>
                <a:gd name="T6" fmla="*/ 5 w 15"/>
                <a:gd name="T7" fmla="*/ 2 h 16"/>
                <a:gd name="T8" fmla="*/ 14 w 15"/>
                <a:gd name="T9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14" y="5"/>
                  </a:moveTo>
                  <a:cubicBezTo>
                    <a:pt x="15" y="9"/>
                    <a:pt x="14" y="13"/>
                    <a:pt x="10" y="14"/>
                  </a:cubicBezTo>
                  <a:cubicBezTo>
                    <a:pt x="7" y="16"/>
                    <a:pt x="3" y="14"/>
                    <a:pt x="1" y="11"/>
                  </a:cubicBezTo>
                  <a:cubicBezTo>
                    <a:pt x="0" y="7"/>
                    <a:pt x="1" y="3"/>
                    <a:pt x="5" y="2"/>
                  </a:cubicBezTo>
                  <a:cubicBezTo>
                    <a:pt x="8" y="0"/>
                    <a:pt x="12" y="2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43" name="Freeform 683"/>
            <p:cNvSpPr/>
            <p:nvPr/>
          </p:nvSpPr>
          <p:spPr bwMode="auto">
            <a:xfrm>
              <a:off x="6450013" y="412751"/>
              <a:ext cx="79375" cy="82550"/>
            </a:xfrm>
            <a:custGeom>
              <a:avLst/>
              <a:gdLst>
                <a:gd name="T0" fmla="*/ 18 w 20"/>
                <a:gd name="T1" fmla="*/ 7 h 21"/>
                <a:gd name="T2" fmla="*/ 14 w 20"/>
                <a:gd name="T3" fmla="*/ 18 h 21"/>
                <a:gd name="T4" fmla="*/ 2 w 20"/>
                <a:gd name="T5" fmla="*/ 14 h 21"/>
                <a:gd name="T6" fmla="*/ 7 w 20"/>
                <a:gd name="T7" fmla="*/ 2 h 21"/>
                <a:gd name="T8" fmla="*/ 18 w 20"/>
                <a:gd name="T9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1">
                  <a:moveTo>
                    <a:pt x="18" y="7"/>
                  </a:moveTo>
                  <a:cubicBezTo>
                    <a:pt x="20" y="11"/>
                    <a:pt x="18" y="16"/>
                    <a:pt x="14" y="18"/>
                  </a:cubicBezTo>
                  <a:cubicBezTo>
                    <a:pt x="10" y="21"/>
                    <a:pt x="4" y="19"/>
                    <a:pt x="2" y="14"/>
                  </a:cubicBezTo>
                  <a:cubicBezTo>
                    <a:pt x="0" y="10"/>
                    <a:pt x="2" y="4"/>
                    <a:pt x="7" y="2"/>
                  </a:cubicBezTo>
                  <a:cubicBezTo>
                    <a:pt x="11" y="0"/>
                    <a:pt x="16" y="2"/>
                    <a:pt x="18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44" name="Freeform 684"/>
            <p:cNvSpPr/>
            <p:nvPr/>
          </p:nvSpPr>
          <p:spPr bwMode="auto">
            <a:xfrm>
              <a:off x="6100763" y="617538"/>
              <a:ext cx="34925" cy="39688"/>
            </a:xfrm>
            <a:custGeom>
              <a:avLst/>
              <a:gdLst>
                <a:gd name="T0" fmla="*/ 4 w 9"/>
                <a:gd name="T1" fmla="*/ 1 h 10"/>
                <a:gd name="T2" fmla="*/ 9 w 9"/>
                <a:gd name="T3" fmla="*/ 5 h 10"/>
                <a:gd name="T4" fmla="*/ 5 w 9"/>
                <a:gd name="T5" fmla="*/ 10 h 10"/>
                <a:gd name="T6" fmla="*/ 0 w 9"/>
                <a:gd name="T7" fmla="*/ 6 h 10"/>
                <a:gd name="T8" fmla="*/ 4 w 9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4" y="1"/>
                  </a:move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8" y="9"/>
                    <a:pt x="5" y="10"/>
                  </a:cubicBezTo>
                  <a:cubicBezTo>
                    <a:pt x="3" y="10"/>
                    <a:pt x="1" y="8"/>
                    <a:pt x="0" y="6"/>
                  </a:cubicBezTo>
                  <a:cubicBezTo>
                    <a:pt x="0" y="3"/>
                    <a:pt x="2" y="1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45" name="Freeform 685"/>
            <p:cNvSpPr/>
            <p:nvPr/>
          </p:nvSpPr>
          <p:spPr bwMode="auto">
            <a:xfrm>
              <a:off x="6186488" y="604838"/>
              <a:ext cx="47625" cy="44450"/>
            </a:xfrm>
            <a:custGeom>
              <a:avLst/>
              <a:gdLst>
                <a:gd name="T0" fmla="*/ 6 w 12"/>
                <a:gd name="T1" fmla="*/ 0 h 11"/>
                <a:gd name="T2" fmla="*/ 12 w 12"/>
                <a:gd name="T3" fmla="*/ 5 h 11"/>
                <a:gd name="T4" fmla="*/ 7 w 12"/>
                <a:gd name="T5" fmla="*/ 11 h 11"/>
                <a:gd name="T6" fmla="*/ 1 w 12"/>
                <a:gd name="T7" fmla="*/ 6 h 11"/>
                <a:gd name="T8" fmla="*/ 6 w 12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1">
                  <a:moveTo>
                    <a:pt x="6" y="0"/>
                  </a:moveTo>
                  <a:cubicBezTo>
                    <a:pt x="9" y="0"/>
                    <a:pt x="11" y="2"/>
                    <a:pt x="12" y="5"/>
                  </a:cubicBezTo>
                  <a:cubicBezTo>
                    <a:pt x="12" y="8"/>
                    <a:pt x="10" y="11"/>
                    <a:pt x="7" y="11"/>
                  </a:cubicBezTo>
                  <a:cubicBezTo>
                    <a:pt x="4" y="11"/>
                    <a:pt x="1" y="9"/>
                    <a:pt x="1" y="6"/>
                  </a:cubicBezTo>
                  <a:cubicBezTo>
                    <a:pt x="0" y="3"/>
                    <a:pt x="3" y="0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46" name="Freeform 686"/>
            <p:cNvSpPr/>
            <p:nvPr/>
          </p:nvSpPr>
          <p:spPr bwMode="auto">
            <a:xfrm>
              <a:off x="6281738" y="590551"/>
              <a:ext cx="53975" cy="53975"/>
            </a:xfrm>
            <a:custGeom>
              <a:avLst/>
              <a:gdLst>
                <a:gd name="T0" fmla="*/ 6 w 14"/>
                <a:gd name="T1" fmla="*/ 0 h 14"/>
                <a:gd name="T2" fmla="*/ 13 w 14"/>
                <a:gd name="T3" fmla="*/ 6 h 14"/>
                <a:gd name="T4" fmla="*/ 8 w 14"/>
                <a:gd name="T5" fmla="*/ 14 h 14"/>
                <a:gd name="T6" fmla="*/ 0 w 14"/>
                <a:gd name="T7" fmla="*/ 8 h 14"/>
                <a:gd name="T8" fmla="*/ 6 w 14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6" y="0"/>
                  </a:moveTo>
                  <a:cubicBezTo>
                    <a:pt x="10" y="0"/>
                    <a:pt x="13" y="3"/>
                    <a:pt x="13" y="6"/>
                  </a:cubicBezTo>
                  <a:cubicBezTo>
                    <a:pt x="14" y="10"/>
                    <a:pt x="11" y="13"/>
                    <a:pt x="8" y="14"/>
                  </a:cubicBezTo>
                  <a:cubicBezTo>
                    <a:pt x="4" y="14"/>
                    <a:pt x="1" y="11"/>
                    <a:pt x="0" y="8"/>
                  </a:cubicBezTo>
                  <a:cubicBezTo>
                    <a:pt x="0" y="4"/>
                    <a:pt x="2" y="1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47" name="Freeform 687"/>
            <p:cNvSpPr/>
            <p:nvPr/>
          </p:nvSpPr>
          <p:spPr bwMode="auto">
            <a:xfrm>
              <a:off x="6383338" y="566738"/>
              <a:ext cx="74613" cy="74613"/>
            </a:xfrm>
            <a:custGeom>
              <a:avLst/>
              <a:gdLst>
                <a:gd name="T0" fmla="*/ 9 w 19"/>
                <a:gd name="T1" fmla="*/ 1 h 19"/>
                <a:gd name="T2" fmla="*/ 18 w 19"/>
                <a:gd name="T3" fmla="*/ 9 h 19"/>
                <a:gd name="T4" fmla="*/ 11 w 19"/>
                <a:gd name="T5" fmla="*/ 19 h 19"/>
                <a:gd name="T6" fmla="*/ 1 w 19"/>
                <a:gd name="T7" fmla="*/ 11 h 19"/>
                <a:gd name="T8" fmla="*/ 9 w 19"/>
                <a:gd name="T9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9" y="1"/>
                  </a:moveTo>
                  <a:cubicBezTo>
                    <a:pt x="13" y="0"/>
                    <a:pt x="18" y="4"/>
                    <a:pt x="18" y="9"/>
                  </a:cubicBezTo>
                  <a:cubicBezTo>
                    <a:pt x="19" y="14"/>
                    <a:pt x="15" y="18"/>
                    <a:pt x="11" y="19"/>
                  </a:cubicBezTo>
                  <a:cubicBezTo>
                    <a:pt x="6" y="19"/>
                    <a:pt x="1" y="16"/>
                    <a:pt x="1" y="11"/>
                  </a:cubicBezTo>
                  <a:cubicBezTo>
                    <a:pt x="0" y="6"/>
                    <a:pt x="4" y="1"/>
                    <a:pt x="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48" name="Freeform 688"/>
            <p:cNvSpPr/>
            <p:nvPr/>
          </p:nvSpPr>
          <p:spPr bwMode="auto">
            <a:xfrm>
              <a:off x="6465888" y="985838"/>
              <a:ext cx="39688" cy="39688"/>
            </a:xfrm>
            <a:custGeom>
              <a:avLst/>
              <a:gdLst>
                <a:gd name="T0" fmla="*/ 1 w 10"/>
                <a:gd name="T1" fmla="*/ 4 h 10"/>
                <a:gd name="T2" fmla="*/ 6 w 10"/>
                <a:gd name="T3" fmla="*/ 1 h 10"/>
                <a:gd name="T4" fmla="*/ 9 w 10"/>
                <a:gd name="T5" fmla="*/ 6 h 10"/>
                <a:gd name="T6" fmla="*/ 4 w 10"/>
                <a:gd name="T7" fmla="*/ 9 h 10"/>
                <a:gd name="T8" fmla="*/ 1 w 10"/>
                <a:gd name="T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" y="4"/>
                  </a:moveTo>
                  <a:cubicBezTo>
                    <a:pt x="1" y="2"/>
                    <a:pt x="3" y="0"/>
                    <a:pt x="6" y="1"/>
                  </a:cubicBezTo>
                  <a:cubicBezTo>
                    <a:pt x="8" y="1"/>
                    <a:pt x="10" y="3"/>
                    <a:pt x="9" y="6"/>
                  </a:cubicBezTo>
                  <a:cubicBezTo>
                    <a:pt x="9" y="8"/>
                    <a:pt x="6" y="10"/>
                    <a:pt x="4" y="9"/>
                  </a:cubicBezTo>
                  <a:cubicBezTo>
                    <a:pt x="1" y="9"/>
                    <a:pt x="0" y="6"/>
                    <a:pt x="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49" name="Freeform 689"/>
            <p:cNvSpPr/>
            <p:nvPr/>
          </p:nvSpPr>
          <p:spPr bwMode="auto">
            <a:xfrm>
              <a:off x="6481763" y="892176"/>
              <a:ext cx="47625" cy="46038"/>
            </a:xfrm>
            <a:custGeom>
              <a:avLst/>
              <a:gdLst>
                <a:gd name="T0" fmla="*/ 1 w 12"/>
                <a:gd name="T1" fmla="*/ 5 h 12"/>
                <a:gd name="T2" fmla="*/ 7 w 12"/>
                <a:gd name="T3" fmla="*/ 0 h 12"/>
                <a:gd name="T4" fmla="*/ 11 w 12"/>
                <a:gd name="T5" fmla="*/ 7 h 12"/>
                <a:gd name="T6" fmla="*/ 5 w 12"/>
                <a:gd name="T7" fmla="*/ 11 h 12"/>
                <a:gd name="T8" fmla="*/ 1 w 12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" y="5"/>
                  </a:moveTo>
                  <a:cubicBezTo>
                    <a:pt x="1" y="2"/>
                    <a:pt x="4" y="0"/>
                    <a:pt x="7" y="0"/>
                  </a:cubicBezTo>
                  <a:cubicBezTo>
                    <a:pt x="10" y="1"/>
                    <a:pt x="12" y="4"/>
                    <a:pt x="11" y="7"/>
                  </a:cubicBezTo>
                  <a:cubicBezTo>
                    <a:pt x="11" y="10"/>
                    <a:pt x="8" y="12"/>
                    <a:pt x="5" y="11"/>
                  </a:cubicBezTo>
                  <a:cubicBezTo>
                    <a:pt x="2" y="10"/>
                    <a:pt x="0" y="8"/>
                    <a:pt x="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50" name="Freeform 690"/>
            <p:cNvSpPr/>
            <p:nvPr/>
          </p:nvSpPr>
          <p:spPr bwMode="auto">
            <a:xfrm>
              <a:off x="6497638" y="790576"/>
              <a:ext cx="58738" cy="58738"/>
            </a:xfrm>
            <a:custGeom>
              <a:avLst/>
              <a:gdLst>
                <a:gd name="T0" fmla="*/ 1 w 15"/>
                <a:gd name="T1" fmla="*/ 6 h 15"/>
                <a:gd name="T2" fmla="*/ 9 w 15"/>
                <a:gd name="T3" fmla="*/ 1 h 15"/>
                <a:gd name="T4" fmla="*/ 14 w 15"/>
                <a:gd name="T5" fmla="*/ 9 h 15"/>
                <a:gd name="T6" fmla="*/ 6 w 15"/>
                <a:gd name="T7" fmla="*/ 14 h 15"/>
                <a:gd name="T8" fmla="*/ 1 w 15"/>
                <a:gd name="T9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" y="6"/>
                  </a:moveTo>
                  <a:cubicBezTo>
                    <a:pt x="2" y="3"/>
                    <a:pt x="5" y="0"/>
                    <a:pt x="9" y="1"/>
                  </a:cubicBezTo>
                  <a:cubicBezTo>
                    <a:pt x="12" y="2"/>
                    <a:pt x="15" y="6"/>
                    <a:pt x="14" y="9"/>
                  </a:cubicBezTo>
                  <a:cubicBezTo>
                    <a:pt x="13" y="13"/>
                    <a:pt x="10" y="15"/>
                    <a:pt x="6" y="14"/>
                  </a:cubicBezTo>
                  <a:cubicBezTo>
                    <a:pt x="2" y="13"/>
                    <a:pt x="0" y="10"/>
                    <a:pt x="1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51" name="Freeform 691"/>
            <p:cNvSpPr/>
            <p:nvPr/>
          </p:nvSpPr>
          <p:spPr bwMode="auto">
            <a:xfrm>
              <a:off x="6513513" y="671513"/>
              <a:ext cx="79375" cy="74613"/>
            </a:xfrm>
            <a:custGeom>
              <a:avLst/>
              <a:gdLst>
                <a:gd name="T0" fmla="*/ 1 w 20"/>
                <a:gd name="T1" fmla="*/ 8 h 19"/>
                <a:gd name="T2" fmla="*/ 12 w 20"/>
                <a:gd name="T3" fmla="*/ 1 h 19"/>
                <a:gd name="T4" fmla="*/ 18 w 20"/>
                <a:gd name="T5" fmla="*/ 11 h 19"/>
                <a:gd name="T6" fmla="*/ 8 w 20"/>
                <a:gd name="T7" fmla="*/ 18 h 19"/>
                <a:gd name="T8" fmla="*/ 1 w 20"/>
                <a:gd name="T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9">
                  <a:moveTo>
                    <a:pt x="1" y="8"/>
                  </a:moveTo>
                  <a:cubicBezTo>
                    <a:pt x="2" y="3"/>
                    <a:pt x="7" y="0"/>
                    <a:pt x="12" y="1"/>
                  </a:cubicBezTo>
                  <a:cubicBezTo>
                    <a:pt x="17" y="2"/>
                    <a:pt x="20" y="7"/>
                    <a:pt x="18" y="11"/>
                  </a:cubicBezTo>
                  <a:cubicBezTo>
                    <a:pt x="17" y="16"/>
                    <a:pt x="13" y="19"/>
                    <a:pt x="8" y="18"/>
                  </a:cubicBezTo>
                  <a:cubicBezTo>
                    <a:pt x="3" y="17"/>
                    <a:pt x="0" y="12"/>
                    <a:pt x="1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52" name="Freeform 692"/>
            <p:cNvSpPr/>
            <p:nvPr/>
          </p:nvSpPr>
          <p:spPr bwMode="auto">
            <a:xfrm>
              <a:off x="6902450" y="790576"/>
              <a:ext cx="39688" cy="38100"/>
            </a:xfrm>
            <a:custGeom>
              <a:avLst/>
              <a:gdLst>
                <a:gd name="T0" fmla="*/ 3 w 10"/>
                <a:gd name="T1" fmla="*/ 9 h 10"/>
                <a:gd name="T2" fmla="*/ 1 w 10"/>
                <a:gd name="T3" fmla="*/ 3 h 10"/>
                <a:gd name="T4" fmla="*/ 8 w 10"/>
                <a:gd name="T5" fmla="*/ 1 h 10"/>
                <a:gd name="T6" fmla="*/ 9 w 10"/>
                <a:gd name="T7" fmla="*/ 7 h 10"/>
                <a:gd name="T8" fmla="*/ 3 w 10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3" y="9"/>
                  </a:moveTo>
                  <a:cubicBezTo>
                    <a:pt x="1" y="8"/>
                    <a:pt x="0" y="5"/>
                    <a:pt x="1" y="3"/>
                  </a:cubicBezTo>
                  <a:cubicBezTo>
                    <a:pt x="3" y="1"/>
                    <a:pt x="5" y="0"/>
                    <a:pt x="8" y="1"/>
                  </a:cubicBezTo>
                  <a:cubicBezTo>
                    <a:pt x="10" y="2"/>
                    <a:pt x="10" y="5"/>
                    <a:pt x="9" y="7"/>
                  </a:cubicBezTo>
                  <a:cubicBezTo>
                    <a:pt x="8" y="9"/>
                    <a:pt x="5" y="10"/>
                    <a:pt x="3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53" name="Freeform 693"/>
            <p:cNvSpPr/>
            <p:nvPr/>
          </p:nvSpPr>
          <p:spPr bwMode="auto">
            <a:xfrm>
              <a:off x="6816725" y="738188"/>
              <a:ext cx="50800" cy="52388"/>
            </a:xfrm>
            <a:custGeom>
              <a:avLst/>
              <a:gdLst>
                <a:gd name="T0" fmla="*/ 4 w 13"/>
                <a:gd name="T1" fmla="*/ 11 h 13"/>
                <a:gd name="T2" fmla="*/ 2 w 13"/>
                <a:gd name="T3" fmla="*/ 4 h 13"/>
                <a:gd name="T4" fmla="*/ 9 w 13"/>
                <a:gd name="T5" fmla="*/ 2 h 13"/>
                <a:gd name="T6" fmla="*/ 12 w 13"/>
                <a:gd name="T7" fmla="*/ 9 h 13"/>
                <a:gd name="T8" fmla="*/ 4 w 13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4" y="11"/>
                  </a:moveTo>
                  <a:cubicBezTo>
                    <a:pt x="1" y="10"/>
                    <a:pt x="0" y="6"/>
                    <a:pt x="2" y="4"/>
                  </a:cubicBezTo>
                  <a:cubicBezTo>
                    <a:pt x="3" y="1"/>
                    <a:pt x="7" y="0"/>
                    <a:pt x="9" y="2"/>
                  </a:cubicBezTo>
                  <a:cubicBezTo>
                    <a:pt x="12" y="3"/>
                    <a:pt x="13" y="6"/>
                    <a:pt x="12" y="9"/>
                  </a:cubicBezTo>
                  <a:cubicBezTo>
                    <a:pt x="10" y="12"/>
                    <a:pt x="7" y="13"/>
                    <a:pt x="4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54" name="Freeform 694"/>
            <p:cNvSpPr/>
            <p:nvPr/>
          </p:nvSpPr>
          <p:spPr bwMode="auto">
            <a:xfrm>
              <a:off x="6729413" y="684213"/>
              <a:ext cx="60325" cy="61913"/>
            </a:xfrm>
            <a:custGeom>
              <a:avLst/>
              <a:gdLst>
                <a:gd name="T0" fmla="*/ 4 w 15"/>
                <a:gd name="T1" fmla="*/ 14 h 16"/>
                <a:gd name="T2" fmla="*/ 2 w 15"/>
                <a:gd name="T3" fmla="*/ 5 h 16"/>
                <a:gd name="T4" fmla="*/ 11 w 15"/>
                <a:gd name="T5" fmla="*/ 2 h 16"/>
                <a:gd name="T6" fmla="*/ 13 w 15"/>
                <a:gd name="T7" fmla="*/ 11 h 16"/>
                <a:gd name="T8" fmla="*/ 4 w 15"/>
                <a:gd name="T9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4" y="14"/>
                  </a:moveTo>
                  <a:cubicBezTo>
                    <a:pt x="1" y="12"/>
                    <a:pt x="0" y="8"/>
                    <a:pt x="2" y="5"/>
                  </a:cubicBezTo>
                  <a:cubicBezTo>
                    <a:pt x="3" y="2"/>
                    <a:pt x="7" y="0"/>
                    <a:pt x="11" y="2"/>
                  </a:cubicBezTo>
                  <a:cubicBezTo>
                    <a:pt x="14" y="4"/>
                    <a:pt x="15" y="8"/>
                    <a:pt x="13" y="11"/>
                  </a:cubicBezTo>
                  <a:cubicBezTo>
                    <a:pt x="11" y="15"/>
                    <a:pt x="7" y="16"/>
                    <a:pt x="4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55" name="Freeform 695"/>
            <p:cNvSpPr/>
            <p:nvPr/>
          </p:nvSpPr>
          <p:spPr bwMode="auto">
            <a:xfrm>
              <a:off x="6619875" y="620713"/>
              <a:ext cx="79375" cy="79375"/>
            </a:xfrm>
            <a:custGeom>
              <a:avLst/>
              <a:gdLst>
                <a:gd name="T0" fmla="*/ 6 w 20"/>
                <a:gd name="T1" fmla="*/ 17 h 20"/>
                <a:gd name="T2" fmla="*/ 2 w 20"/>
                <a:gd name="T3" fmla="*/ 5 h 20"/>
                <a:gd name="T4" fmla="*/ 15 w 20"/>
                <a:gd name="T5" fmla="*/ 2 h 20"/>
                <a:gd name="T6" fmla="*/ 18 w 20"/>
                <a:gd name="T7" fmla="*/ 14 h 20"/>
                <a:gd name="T8" fmla="*/ 6 w 20"/>
                <a:gd name="T9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6" y="17"/>
                  </a:moveTo>
                  <a:cubicBezTo>
                    <a:pt x="2" y="15"/>
                    <a:pt x="0" y="10"/>
                    <a:pt x="2" y="5"/>
                  </a:cubicBezTo>
                  <a:cubicBezTo>
                    <a:pt x="5" y="1"/>
                    <a:pt x="10" y="0"/>
                    <a:pt x="15" y="2"/>
                  </a:cubicBezTo>
                  <a:cubicBezTo>
                    <a:pt x="19" y="4"/>
                    <a:pt x="20" y="10"/>
                    <a:pt x="18" y="14"/>
                  </a:cubicBezTo>
                  <a:cubicBezTo>
                    <a:pt x="15" y="18"/>
                    <a:pt x="10" y="20"/>
                    <a:pt x="6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56" name="Freeform 696"/>
            <p:cNvSpPr/>
            <p:nvPr/>
          </p:nvSpPr>
          <p:spPr bwMode="auto">
            <a:xfrm>
              <a:off x="6856413" y="279401"/>
              <a:ext cx="39688" cy="36513"/>
            </a:xfrm>
            <a:custGeom>
              <a:avLst/>
              <a:gdLst>
                <a:gd name="T0" fmla="*/ 8 w 10"/>
                <a:gd name="T1" fmla="*/ 8 h 9"/>
                <a:gd name="T2" fmla="*/ 2 w 10"/>
                <a:gd name="T3" fmla="*/ 8 h 9"/>
                <a:gd name="T4" fmla="*/ 2 w 10"/>
                <a:gd name="T5" fmla="*/ 1 h 9"/>
                <a:gd name="T6" fmla="*/ 8 w 10"/>
                <a:gd name="T7" fmla="*/ 2 h 9"/>
                <a:gd name="T8" fmla="*/ 8 w 10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8" y="8"/>
                  </a:moveTo>
                  <a:cubicBezTo>
                    <a:pt x="6" y="9"/>
                    <a:pt x="4" y="9"/>
                    <a:pt x="2" y="8"/>
                  </a:cubicBezTo>
                  <a:cubicBezTo>
                    <a:pt x="0" y="6"/>
                    <a:pt x="0" y="3"/>
                    <a:pt x="2" y="1"/>
                  </a:cubicBezTo>
                  <a:cubicBezTo>
                    <a:pt x="4" y="0"/>
                    <a:pt x="7" y="0"/>
                    <a:pt x="8" y="2"/>
                  </a:cubicBezTo>
                  <a:cubicBezTo>
                    <a:pt x="10" y="3"/>
                    <a:pt x="10" y="6"/>
                    <a:pt x="8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57" name="Freeform 697"/>
            <p:cNvSpPr/>
            <p:nvPr/>
          </p:nvSpPr>
          <p:spPr bwMode="auto">
            <a:xfrm>
              <a:off x="6781800" y="334963"/>
              <a:ext cx="50800" cy="50800"/>
            </a:xfrm>
            <a:custGeom>
              <a:avLst/>
              <a:gdLst>
                <a:gd name="T0" fmla="*/ 10 w 13"/>
                <a:gd name="T1" fmla="*/ 11 h 13"/>
                <a:gd name="T2" fmla="*/ 2 w 13"/>
                <a:gd name="T3" fmla="*/ 10 h 13"/>
                <a:gd name="T4" fmla="*/ 3 w 13"/>
                <a:gd name="T5" fmla="*/ 2 h 13"/>
                <a:gd name="T6" fmla="*/ 11 w 13"/>
                <a:gd name="T7" fmla="*/ 3 h 13"/>
                <a:gd name="T8" fmla="*/ 10 w 13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10" y="11"/>
                  </a:moveTo>
                  <a:cubicBezTo>
                    <a:pt x="8" y="13"/>
                    <a:pt x="5" y="13"/>
                    <a:pt x="2" y="10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0"/>
                    <a:pt x="9" y="0"/>
                    <a:pt x="11" y="3"/>
                  </a:cubicBezTo>
                  <a:cubicBezTo>
                    <a:pt x="13" y="5"/>
                    <a:pt x="13" y="9"/>
                    <a:pt x="10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58" name="Freeform 698"/>
            <p:cNvSpPr/>
            <p:nvPr/>
          </p:nvSpPr>
          <p:spPr bwMode="auto">
            <a:xfrm>
              <a:off x="6707188" y="398463"/>
              <a:ext cx="58738" cy="53975"/>
            </a:xfrm>
            <a:custGeom>
              <a:avLst/>
              <a:gdLst>
                <a:gd name="T0" fmla="*/ 12 w 15"/>
                <a:gd name="T1" fmla="*/ 12 h 14"/>
                <a:gd name="T2" fmla="*/ 2 w 15"/>
                <a:gd name="T3" fmla="*/ 12 h 14"/>
                <a:gd name="T4" fmla="*/ 3 w 15"/>
                <a:gd name="T5" fmla="*/ 2 h 14"/>
                <a:gd name="T6" fmla="*/ 12 w 15"/>
                <a:gd name="T7" fmla="*/ 3 h 14"/>
                <a:gd name="T8" fmla="*/ 12 w 15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4">
                  <a:moveTo>
                    <a:pt x="12" y="12"/>
                  </a:moveTo>
                  <a:cubicBezTo>
                    <a:pt x="9" y="14"/>
                    <a:pt x="5" y="14"/>
                    <a:pt x="2" y="12"/>
                  </a:cubicBezTo>
                  <a:cubicBezTo>
                    <a:pt x="0" y="9"/>
                    <a:pt x="0" y="5"/>
                    <a:pt x="3" y="2"/>
                  </a:cubicBezTo>
                  <a:cubicBezTo>
                    <a:pt x="6" y="0"/>
                    <a:pt x="10" y="0"/>
                    <a:pt x="12" y="3"/>
                  </a:cubicBezTo>
                  <a:cubicBezTo>
                    <a:pt x="15" y="5"/>
                    <a:pt x="15" y="10"/>
                    <a:pt x="12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59" name="Freeform 699"/>
            <p:cNvSpPr/>
            <p:nvPr/>
          </p:nvSpPr>
          <p:spPr bwMode="auto">
            <a:xfrm>
              <a:off x="6611938" y="465138"/>
              <a:ext cx="79375" cy="73025"/>
            </a:xfrm>
            <a:custGeom>
              <a:avLst/>
              <a:gdLst>
                <a:gd name="T0" fmla="*/ 16 w 20"/>
                <a:gd name="T1" fmla="*/ 16 h 19"/>
                <a:gd name="T2" fmla="*/ 3 w 20"/>
                <a:gd name="T3" fmla="*/ 15 h 19"/>
                <a:gd name="T4" fmla="*/ 4 w 20"/>
                <a:gd name="T5" fmla="*/ 3 h 19"/>
                <a:gd name="T6" fmla="*/ 17 w 20"/>
                <a:gd name="T7" fmla="*/ 4 h 19"/>
                <a:gd name="T8" fmla="*/ 16 w 20"/>
                <a:gd name="T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9">
                  <a:moveTo>
                    <a:pt x="16" y="16"/>
                  </a:moveTo>
                  <a:cubicBezTo>
                    <a:pt x="12" y="19"/>
                    <a:pt x="7" y="19"/>
                    <a:pt x="3" y="15"/>
                  </a:cubicBezTo>
                  <a:cubicBezTo>
                    <a:pt x="0" y="12"/>
                    <a:pt x="0" y="6"/>
                    <a:pt x="4" y="3"/>
                  </a:cubicBezTo>
                  <a:cubicBezTo>
                    <a:pt x="8" y="0"/>
                    <a:pt x="13" y="0"/>
                    <a:pt x="17" y="4"/>
                  </a:cubicBezTo>
                  <a:cubicBezTo>
                    <a:pt x="20" y="7"/>
                    <a:pt x="20" y="13"/>
                    <a:pt x="16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60" name="Freeform 700"/>
            <p:cNvSpPr/>
            <p:nvPr/>
          </p:nvSpPr>
          <p:spPr bwMode="auto">
            <a:xfrm>
              <a:off x="6489700" y="519113"/>
              <a:ext cx="111125" cy="109538"/>
            </a:xfrm>
            <a:custGeom>
              <a:avLst/>
              <a:gdLst>
                <a:gd name="T0" fmla="*/ 25 w 28"/>
                <a:gd name="T1" fmla="*/ 9 h 28"/>
                <a:gd name="T2" fmla="*/ 19 w 28"/>
                <a:gd name="T3" fmla="*/ 25 h 28"/>
                <a:gd name="T4" fmla="*/ 3 w 28"/>
                <a:gd name="T5" fmla="*/ 19 h 28"/>
                <a:gd name="T6" fmla="*/ 9 w 28"/>
                <a:gd name="T7" fmla="*/ 3 h 28"/>
                <a:gd name="T8" fmla="*/ 25 w 28"/>
                <a:gd name="T9" fmla="*/ 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25" y="9"/>
                  </a:moveTo>
                  <a:cubicBezTo>
                    <a:pt x="28" y="15"/>
                    <a:pt x="25" y="22"/>
                    <a:pt x="19" y="25"/>
                  </a:cubicBezTo>
                  <a:cubicBezTo>
                    <a:pt x="13" y="28"/>
                    <a:pt x="6" y="25"/>
                    <a:pt x="3" y="19"/>
                  </a:cubicBezTo>
                  <a:cubicBezTo>
                    <a:pt x="0" y="13"/>
                    <a:pt x="3" y="6"/>
                    <a:pt x="9" y="3"/>
                  </a:cubicBezTo>
                  <a:cubicBezTo>
                    <a:pt x="15" y="0"/>
                    <a:pt x="23" y="3"/>
                    <a:pt x="25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704" name="Group 1703"/>
          <p:cNvGrpSpPr/>
          <p:nvPr/>
        </p:nvGrpSpPr>
        <p:grpSpPr>
          <a:xfrm>
            <a:off x="298473" y="3633469"/>
            <a:ext cx="2003426" cy="1450975"/>
            <a:chOff x="5545138" y="342900"/>
            <a:chExt cx="2003426" cy="1450975"/>
          </a:xfrm>
        </p:grpSpPr>
        <p:sp>
          <p:nvSpPr>
            <p:cNvPr id="1564" name="Freeform 704"/>
            <p:cNvSpPr/>
            <p:nvPr/>
          </p:nvSpPr>
          <p:spPr bwMode="auto">
            <a:xfrm>
              <a:off x="6665913" y="773113"/>
              <a:ext cx="339725" cy="506412"/>
            </a:xfrm>
            <a:custGeom>
              <a:avLst/>
              <a:gdLst>
                <a:gd name="T0" fmla="*/ 77 w 78"/>
                <a:gd name="T1" fmla="*/ 96 h 116"/>
                <a:gd name="T2" fmla="*/ 55 w 78"/>
                <a:gd name="T3" fmla="*/ 7 h 116"/>
                <a:gd name="T4" fmla="*/ 45 w 78"/>
                <a:gd name="T5" fmla="*/ 1 h 116"/>
                <a:gd name="T6" fmla="*/ 8 w 78"/>
                <a:gd name="T7" fmla="*/ 10 h 116"/>
                <a:gd name="T8" fmla="*/ 2 w 78"/>
                <a:gd name="T9" fmla="*/ 20 h 116"/>
                <a:gd name="T10" fmla="*/ 24 w 78"/>
                <a:gd name="T11" fmla="*/ 109 h 116"/>
                <a:gd name="T12" fmla="*/ 34 w 78"/>
                <a:gd name="T13" fmla="*/ 115 h 116"/>
                <a:gd name="T14" fmla="*/ 71 w 78"/>
                <a:gd name="T15" fmla="*/ 106 h 116"/>
                <a:gd name="T16" fmla="*/ 77 w 78"/>
                <a:gd name="T17" fmla="*/ 9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116">
                  <a:moveTo>
                    <a:pt x="77" y="96"/>
                  </a:moveTo>
                  <a:cubicBezTo>
                    <a:pt x="55" y="7"/>
                    <a:pt x="55" y="7"/>
                    <a:pt x="55" y="7"/>
                  </a:cubicBezTo>
                  <a:cubicBezTo>
                    <a:pt x="54" y="3"/>
                    <a:pt x="49" y="0"/>
                    <a:pt x="45" y="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3" y="11"/>
                    <a:pt x="0" y="16"/>
                    <a:pt x="2" y="20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25" y="114"/>
                    <a:pt x="30" y="116"/>
                    <a:pt x="34" y="115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6" y="105"/>
                    <a:pt x="78" y="100"/>
                    <a:pt x="77" y="9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65" name="Freeform 705"/>
            <p:cNvSpPr/>
            <p:nvPr/>
          </p:nvSpPr>
          <p:spPr bwMode="auto">
            <a:xfrm>
              <a:off x="5627688" y="830263"/>
              <a:ext cx="1147763" cy="709612"/>
            </a:xfrm>
            <a:custGeom>
              <a:avLst/>
              <a:gdLst>
                <a:gd name="T0" fmla="*/ 34 w 264"/>
                <a:gd name="T1" fmla="*/ 162 h 163"/>
                <a:gd name="T2" fmla="*/ 257 w 264"/>
                <a:gd name="T3" fmla="*/ 106 h 163"/>
                <a:gd name="T4" fmla="*/ 263 w 264"/>
                <a:gd name="T5" fmla="*/ 96 h 163"/>
                <a:gd name="T6" fmla="*/ 241 w 264"/>
                <a:gd name="T7" fmla="*/ 7 h 163"/>
                <a:gd name="T8" fmla="*/ 230 w 264"/>
                <a:gd name="T9" fmla="*/ 1 h 163"/>
                <a:gd name="T10" fmla="*/ 7 w 264"/>
                <a:gd name="T11" fmla="*/ 57 h 163"/>
                <a:gd name="T12" fmla="*/ 1 w 264"/>
                <a:gd name="T13" fmla="*/ 67 h 163"/>
                <a:gd name="T14" fmla="*/ 23 w 264"/>
                <a:gd name="T15" fmla="*/ 156 h 163"/>
                <a:gd name="T16" fmla="*/ 34 w 264"/>
                <a:gd name="T17" fmla="*/ 16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4" h="163">
                  <a:moveTo>
                    <a:pt x="34" y="162"/>
                  </a:moveTo>
                  <a:cubicBezTo>
                    <a:pt x="257" y="106"/>
                    <a:pt x="257" y="106"/>
                    <a:pt x="257" y="106"/>
                  </a:cubicBezTo>
                  <a:cubicBezTo>
                    <a:pt x="261" y="105"/>
                    <a:pt x="264" y="101"/>
                    <a:pt x="263" y="96"/>
                  </a:cubicBezTo>
                  <a:cubicBezTo>
                    <a:pt x="241" y="7"/>
                    <a:pt x="241" y="7"/>
                    <a:pt x="241" y="7"/>
                  </a:cubicBezTo>
                  <a:cubicBezTo>
                    <a:pt x="239" y="3"/>
                    <a:pt x="235" y="0"/>
                    <a:pt x="230" y="1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3" y="58"/>
                    <a:pt x="0" y="63"/>
                    <a:pt x="1" y="67"/>
                  </a:cubicBezTo>
                  <a:cubicBezTo>
                    <a:pt x="23" y="156"/>
                    <a:pt x="23" y="156"/>
                    <a:pt x="23" y="156"/>
                  </a:cubicBezTo>
                  <a:cubicBezTo>
                    <a:pt x="25" y="161"/>
                    <a:pt x="29" y="163"/>
                    <a:pt x="34" y="16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66" name="Freeform 706"/>
            <p:cNvSpPr/>
            <p:nvPr/>
          </p:nvSpPr>
          <p:spPr bwMode="auto">
            <a:xfrm>
              <a:off x="6753226" y="1130300"/>
              <a:ext cx="252413" cy="149225"/>
            </a:xfrm>
            <a:custGeom>
              <a:avLst/>
              <a:gdLst>
                <a:gd name="T0" fmla="*/ 0 w 58"/>
                <a:gd name="T1" fmla="*/ 13 h 34"/>
                <a:gd name="T2" fmla="*/ 4 w 58"/>
                <a:gd name="T3" fmla="*/ 27 h 34"/>
                <a:gd name="T4" fmla="*/ 14 w 58"/>
                <a:gd name="T5" fmla="*/ 33 h 34"/>
                <a:gd name="T6" fmla="*/ 51 w 58"/>
                <a:gd name="T7" fmla="*/ 24 h 34"/>
                <a:gd name="T8" fmla="*/ 57 w 58"/>
                <a:gd name="T9" fmla="*/ 14 h 34"/>
                <a:gd name="T10" fmla="*/ 54 w 58"/>
                <a:gd name="T11" fmla="*/ 0 h 34"/>
                <a:gd name="T12" fmla="*/ 0 w 58"/>
                <a:gd name="T13" fmla="*/ 1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34">
                  <a:moveTo>
                    <a:pt x="0" y="13"/>
                  </a:moveTo>
                  <a:cubicBezTo>
                    <a:pt x="4" y="27"/>
                    <a:pt x="4" y="27"/>
                    <a:pt x="4" y="27"/>
                  </a:cubicBezTo>
                  <a:cubicBezTo>
                    <a:pt x="5" y="32"/>
                    <a:pt x="10" y="34"/>
                    <a:pt x="14" y="33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6" y="23"/>
                    <a:pt x="58" y="18"/>
                    <a:pt x="57" y="14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0" y="13"/>
                    <a:pt x="0" y="13"/>
                    <a:pt x="0" y="13"/>
                  </a:cubicBezTo>
                </a:path>
              </a:pathLst>
            </a:cu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67" name="Freeform 707"/>
            <p:cNvSpPr/>
            <p:nvPr/>
          </p:nvSpPr>
          <p:spPr bwMode="auto">
            <a:xfrm>
              <a:off x="6665913" y="773113"/>
              <a:ext cx="252413" cy="152400"/>
            </a:xfrm>
            <a:custGeom>
              <a:avLst/>
              <a:gdLst>
                <a:gd name="T0" fmla="*/ 58 w 58"/>
                <a:gd name="T1" fmla="*/ 21 h 35"/>
                <a:gd name="T2" fmla="*/ 55 w 58"/>
                <a:gd name="T3" fmla="*/ 7 h 35"/>
                <a:gd name="T4" fmla="*/ 45 w 58"/>
                <a:gd name="T5" fmla="*/ 1 h 35"/>
                <a:gd name="T6" fmla="*/ 8 w 58"/>
                <a:gd name="T7" fmla="*/ 10 h 35"/>
                <a:gd name="T8" fmla="*/ 2 w 58"/>
                <a:gd name="T9" fmla="*/ 20 h 35"/>
                <a:gd name="T10" fmla="*/ 5 w 58"/>
                <a:gd name="T11" fmla="*/ 35 h 35"/>
                <a:gd name="T12" fmla="*/ 58 w 58"/>
                <a:gd name="T13" fmla="*/ 2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35">
                  <a:moveTo>
                    <a:pt x="58" y="21"/>
                  </a:moveTo>
                  <a:cubicBezTo>
                    <a:pt x="55" y="7"/>
                    <a:pt x="55" y="7"/>
                    <a:pt x="55" y="7"/>
                  </a:cubicBezTo>
                  <a:cubicBezTo>
                    <a:pt x="54" y="3"/>
                    <a:pt x="49" y="0"/>
                    <a:pt x="45" y="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3" y="11"/>
                    <a:pt x="0" y="16"/>
                    <a:pt x="2" y="20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8" y="21"/>
                    <a:pt x="58" y="21"/>
                    <a:pt x="58" y="21"/>
                  </a:cubicBezTo>
                </a:path>
              </a:pathLst>
            </a:cu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68" name="Freeform 708"/>
            <p:cNvSpPr/>
            <p:nvPr/>
          </p:nvSpPr>
          <p:spPr bwMode="auto">
            <a:xfrm>
              <a:off x="5713413" y="1187450"/>
              <a:ext cx="1062038" cy="352425"/>
            </a:xfrm>
            <a:custGeom>
              <a:avLst/>
              <a:gdLst>
                <a:gd name="T0" fmla="*/ 0 w 244"/>
                <a:gd name="T1" fmla="*/ 60 h 81"/>
                <a:gd name="T2" fmla="*/ 3 w 244"/>
                <a:gd name="T3" fmla="*/ 74 h 81"/>
                <a:gd name="T4" fmla="*/ 14 w 244"/>
                <a:gd name="T5" fmla="*/ 80 h 81"/>
                <a:gd name="T6" fmla="*/ 237 w 244"/>
                <a:gd name="T7" fmla="*/ 24 h 81"/>
                <a:gd name="T8" fmla="*/ 243 w 244"/>
                <a:gd name="T9" fmla="*/ 14 h 81"/>
                <a:gd name="T10" fmla="*/ 239 w 244"/>
                <a:gd name="T11" fmla="*/ 0 h 81"/>
                <a:gd name="T12" fmla="*/ 0 w 244"/>
                <a:gd name="T13" fmla="*/ 6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" h="81">
                  <a:moveTo>
                    <a:pt x="0" y="60"/>
                  </a:moveTo>
                  <a:cubicBezTo>
                    <a:pt x="3" y="74"/>
                    <a:pt x="3" y="74"/>
                    <a:pt x="3" y="74"/>
                  </a:cubicBezTo>
                  <a:cubicBezTo>
                    <a:pt x="5" y="79"/>
                    <a:pt x="9" y="81"/>
                    <a:pt x="14" y="80"/>
                  </a:cubicBezTo>
                  <a:cubicBezTo>
                    <a:pt x="237" y="24"/>
                    <a:pt x="237" y="24"/>
                    <a:pt x="237" y="24"/>
                  </a:cubicBezTo>
                  <a:cubicBezTo>
                    <a:pt x="241" y="23"/>
                    <a:pt x="244" y="19"/>
                    <a:pt x="243" y="14"/>
                  </a:cubicBezTo>
                  <a:cubicBezTo>
                    <a:pt x="239" y="0"/>
                    <a:pt x="239" y="0"/>
                    <a:pt x="239" y="0"/>
                  </a:cubicBezTo>
                  <a:cubicBezTo>
                    <a:pt x="0" y="60"/>
                    <a:pt x="0" y="60"/>
                    <a:pt x="0" y="60"/>
                  </a:cubicBezTo>
                </a:path>
              </a:pathLst>
            </a:cu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69" name="Freeform 709"/>
            <p:cNvSpPr/>
            <p:nvPr/>
          </p:nvSpPr>
          <p:spPr bwMode="auto">
            <a:xfrm>
              <a:off x="5627688" y="830263"/>
              <a:ext cx="1060450" cy="352425"/>
            </a:xfrm>
            <a:custGeom>
              <a:avLst/>
              <a:gdLst>
                <a:gd name="T0" fmla="*/ 244 w 244"/>
                <a:gd name="T1" fmla="*/ 22 h 81"/>
                <a:gd name="T2" fmla="*/ 241 w 244"/>
                <a:gd name="T3" fmla="*/ 7 h 81"/>
                <a:gd name="T4" fmla="*/ 230 w 244"/>
                <a:gd name="T5" fmla="*/ 1 h 81"/>
                <a:gd name="T6" fmla="*/ 7 w 244"/>
                <a:gd name="T7" fmla="*/ 57 h 81"/>
                <a:gd name="T8" fmla="*/ 1 w 244"/>
                <a:gd name="T9" fmla="*/ 67 h 81"/>
                <a:gd name="T10" fmla="*/ 5 w 244"/>
                <a:gd name="T11" fmla="*/ 81 h 81"/>
                <a:gd name="T12" fmla="*/ 244 w 244"/>
                <a:gd name="T13" fmla="*/ 2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" h="81">
                  <a:moveTo>
                    <a:pt x="244" y="22"/>
                  </a:moveTo>
                  <a:cubicBezTo>
                    <a:pt x="241" y="7"/>
                    <a:pt x="241" y="7"/>
                    <a:pt x="241" y="7"/>
                  </a:cubicBezTo>
                  <a:cubicBezTo>
                    <a:pt x="239" y="3"/>
                    <a:pt x="235" y="0"/>
                    <a:pt x="230" y="1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3" y="58"/>
                    <a:pt x="0" y="63"/>
                    <a:pt x="1" y="67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244" y="22"/>
                    <a:pt x="244" y="22"/>
                    <a:pt x="244" y="22"/>
                  </a:cubicBezTo>
                </a:path>
              </a:pathLst>
            </a:cu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70" name="Freeform 710"/>
            <p:cNvSpPr/>
            <p:nvPr/>
          </p:nvSpPr>
          <p:spPr bwMode="auto">
            <a:xfrm>
              <a:off x="6657976" y="860425"/>
              <a:ext cx="125413" cy="392112"/>
            </a:xfrm>
            <a:custGeom>
              <a:avLst/>
              <a:gdLst>
                <a:gd name="T0" fmla="*/ 79 w 79"/>
                <a:gd name="T1" fmla="*/ 242 h 247"/>
                <a:gd name="T2" fmla="*/ 19 w 79"/>
                <a:gd name="T3" fmla="*/ 0 h 247"/>
                <a:gd name="T4" fmla="*/ 0 w 79"/>
                <a:gd name="T5" fmla="*/ 3 h 247"/>
                <a:gd name="T6" fmla="*/ 60 w 79"/>
                <a:gd name="T7" fmla="*/ 247 h 247"/>
                <a:gd name="T8" fmla="*/ 79 w 79"/>
                <a:gd name="T9" fmla="*/ 242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247">
                  <a:moveTo>
                    <a:pt x="79" y="242"/>
                  </a:moveTo>
                  <a:lnTo>
                    <a:pt x="19" y="0"/>
                  </a:lnTo>
                  <a:lnTo>
                    <a:pt x="0" y="3"/>
                  </a:lnTo>
                  <a:lnTo>
                    <a:pt x="60" y="247"/>
                  </a:lnTo>
                  <a:lnTo>
                    <a:pt x="79" y="242"/>
                  </a:lnTo>
                  <a:close/>
                </a:path>
              </a:pathLst>
            </a:cu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71" name="Freeform 711"/>
            <p:cNvSpPr/>
            <p:nvPr/>
          </p:nvSpPr>
          <p:spPr bwMode="auto">
            <a:xfrm>
              <a:off x="6657976" y="860425"/>
              <a:ext cx="125413" cy="392112"/>
            </a:xfrm>
            <a:custGeom>
              <a:avLst/>
              <a:gdLst>
                <a:gd name="T0" fmla="*/ 79 w 79"/>
                <a:gd name="T1" fmla="*/ 242 h 247"/>
                <a:gd name="T2" fmla="*/ 19 w 79"/>
                <a:gd name="T3" fmla="*/ 0 h 247"/>
                <a:gd name="T4" fmla="*/ 0 w 79"/>
                <a:gd name="T5" fmla="*/ 3 h 247"/>
                <a:gd name="T6" fmla="*/ 60 w 79"/>
                <a:gd name="T7" fmla="*/ 247 h 247"/>
                <a:gd name="T8" fmla="*/ 79 w 79"/>
                <a:gd name="T9" fmla="*/ 242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247">
                  <a:moveTo>
                    <a:pt x="79" y="242"/>
                  </a:moveTo>
                  <a:lnTo>
                    <a:pt x="19" y="0"/>
                  </a:lnTo>
                  <a:lnTo>
                    <a:pt x="0" y="3"/>
                  </a:lnTo>
                  <a:lnTo>
                    <a:pt x="60" y="247"/>
                  </a:lnTo>
                  <a:lnTo>
                    <a:pt x="79" y="2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72" name="Freeform 712"/>
            <p:cNvSpPr/>
            <p:nvPr/>
          </p:nvSpPr>
          <p:spPr bwMode="auto">
            <a:xfrm>
              <a:off x="5775326" y="1157288"/>
              <a:ext cx="920750" cy="247650"/>
            </a:xfrm>
            <a:custGeom>
              <a:avLst/>
              <a:gdLst>
                <a:gd name="T0" fmla="*/ 0 w 580"/>
                <a:gd name="T1" fmla="*/ 145 h 156"/>
                <a:gd name="T2" fmla="*/ 578 w 580"/>
                <a:gd name="T3" fmla="*/ 0 h 156"/>
                <a:gd name="T4" fmla="*/ 580 w 580"/>
                <a:gd name="T5" fmla="*/ 11 h 156"/>
                <a:gd name="T6" fmla="*/ 2 w 580"/>
                <a:gd name="T7" fmla="*/ 156 h 156"/>
                <a:gd name="T8" fmla="*/ 0 w 580"/>
                <a:gd name="T9" fmla="*/ 14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0" h="156">
                  <a:moveTo>
                    <a:pt x="0" y="145"/>
                  </a:moveTo>
                  <a:lnTo>
                    <a:pt x="578" y="0"/>
                  </a:lnTo>
                  <a:lnTo>
                    <a:pt x="580" y="11"/>
                  </a:lnTo>
                  <a:lnTo>
                    <a:pt x="2" y="156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B2EB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73" name="Freeform 713"/>
            <p:cNvSpPr/>
            <p:nvPr/>
          </p:nvSpPr>
          <p:spPr bwMode="auto">
            <a:xfrm>
              <a:off x="5775326" y="1157288"/>
              <a:ext cx="920750" cy="247650"/>
            </a:xfrm>
            <a:custGeom>
              <a:avLst/>
              <a:gdLst>
                <a:gd name="T0" fmla="*/ 0 w 580"/>
                <a:gd name="T1" fmla="*/ 145 h 156"/>
                <a:gd name="T2" fmla="*/ 578 w 580"/>
                <a:gd name="T3" fmla="*/ 0 h 156"/>
                <a:gd name="T4" fmla="*/ 580 w 580"/>
                <a:gd name="T5" fmla="*/ 11 h 156"/>
                <a:gd name="T6" fmla="*/ 2 w 580"/>
                <a:gd name="T7" fmla="*/ 156 h 156"/>
                <a:gd name="T8" fmla="*/ 0 w 580"/>
                <a:gd name="T9" fmla="*/ 14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0" h="156">
                  <a:moveTo>
                    <a:pt x="0" y="145"/>
                  </a:moveTo>
                  <a:lnTo>
                    <a:pt x="578" y="0"/>
                  </a:lnTo>
                  <a:lnTo>
                    <a:pt x="580" y="11"/>
                  </a:lnTo>
                  <a:lnTo>
                    <a:pt x="2" y="156"/>
                  </a:lnTo>
                  <a:lnTo>
                    <a:pt x="0" y="14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74" name="Freeform 714"/>
            <p:cNvSpPr/>
            <p:nvPr/>
          </p:nvSpPr>
          <p:spPr bwMode="auto">
            <a:xfrm>
              <a:off x="6022976" y="974725"/>
              <a:ext cx="660400" cy="300037"/>
            </a:xfrm>
            <a:custGeom>
              <a:avLst/>
              <a:gdLst>
                <a:gd name="T0" fmla="*/ 0 w 416"/>
                <a:gd name="T1" fmla="*/ 98 h 189"/>
                <a:gd name="T2" fmla="*/ 394 w 416"/>
                <a:gd name="T3" fmla="*/ 0 h 189"/>
                <a:gd name="T4" fmla="*/ 416 w 416"/>
                <a:gd name="T5" fmla="*/ 90 h 189"/>
                <a:gd name="T6" fmla="*/ 22 w 416"/>
                <a:gd name="T7" fmla="*/ 189 h 189"/>
                <a:gd name="T8" fmla="*/ 0 w 416"/>
                <a:gd name="T9" fmla="*/ 9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189">
                  <a:moveTo>
                    <a:pt x="0" y="98"/>
                  </a:moveTo>
                  <a:lnTo>
                    <a:pt x="394" y="0"/>
                  </a:lnTo>
                  <a:lnTo>
                    <a:pt x="416" y="90"/>
                  </a:lnTo>
                  <a:lnTo>
                    <a:pt x="22" y="189"/>
                  </a:lnTo>
                  <a:lnTo>
                    <a:pt x="0" y="98"/>
                  </a:lnTo>
                  <a:close/>
                </a:path>
              </a:pathLst>
            </a:custGeom>
            <a:solidFill>
              <a:srgbClr val="B2EB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75" name="Freeform 715"/>
            <p:cNvSpPr/>
            <p:nvPr/>
          </p:nvSpPr>
          <p:spPr bwMode="auto">
            <a:xfrm>
              <a:off x="6022976" y="974725"/>
              <a:ext cx="660400" cy="300037"/>
            </a:xfrm>
            <a:custGeom>
              <a:avLst/>
              <a:gdLst>
                <a:gd name="T0" fmla="*/ 0 w 416"/>
                <a:gd name="T1" fmla="*/ 98 h 189"/>
                <a:gd name="T2" fmla="*/ 394 w 416"/>
                <a:gd name="T3" fmla="*/ 0 h 189"/>
                <a:gd name="T4" fmla="*/ 416 w 416"/>
                <a:gd name="T5" fmla="*/ 90 h 189"/>
                <a:gd name="T6" fmla="*/ 22 w 416"/>
                <a:gd name="T7" fmla="*/ 189 h 189"/>
                <a:gd name="T8" fmla="*/ 0 w 416"/>
                <a:gd name="T9" fmla="*/ 9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189">
                  <a:moveTo>
                    <a:pt x="0" y="98"/>
                  </a:moveTo>
                  <a:lnTo>
                    <a:pt x="394" y="0"/>
                  </a:lnTo>
                  <a:lnTo>
                    <a:pt x="416" y="90"/>
                  </a:lnTo>
                  <a:lnTo>
                    <a:pt x="22" y="189"/>
                  </a:lnTo>
                  <a:lnTo>
                    <a:pt x="0" y="9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76" name="Freeform 716"/>
            <p:cNvSpPr/>
            <p:nvPr/>
          </p:nvSpPr>
          <p:spPr bwMode="auto">
            <a:xfrm>
              <a:off x="6535738" y="842963"/>
              <a:ext cx="387350" cy="514350"/>
            </a:xfrm>
            <a:custGeom>
              <a:avLst/>
              <a:gdLst>
                <a:gd name="T0" fmla="*/ 53 w 89"/>
                <a:gd name="T1" fmla="*/ 112 h 118"/>
                <a:gd name="T2" fmla="*/ 87 w 89"/>
                <a:gd name="T3" fmla="*/ 28 h 118"/>
                <a:gd name="T4" fmla="*/ 83 w 89"/>
                <a:gd name="T5" fmla="*/ 16 h 118"/>
                <a:gd name="T6" fmla="*/ 48 w 89"/>
                <a:gd name="T7" fmla="*/ 2 h 118"/>
                <a:gd name="T8" fmla="*/ 37 w 89"/>
                <a:gd name="T9" fmla="*/ 7 h 118"/>
                <a:gd name="T10" fmla="*/ 2 w 89"/>
                <a:gd name="T11" fmla="*/ 91 h 118"/>
                <a:gd name="T12" fmla="*/ 6 w 89"/>
                <a:gd name="T13" fmla="*/ 102 h 118"/>
                <a:gd name="T14" fmla="*/ 41 w 89"/>
                <a:gd name="T15" fmla="*/ 117 h 118"/>
                <a:gd name="T16" fmla="*/ 53 w 89"/>
                <a:gd name="T17" fmla="*/ 112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118">
                  <a:moveTo>
                    <a:pt x="53" y="112"/>
                  </a:moveTo>
                  <a:cubicBezTo>
                    <a:pt x="87" y="28"/>
                    <a:pt x="87" y="28"/>
                    <a:pt x="87" y="28"/>
                  </a:cubicBezTo>
                  <a:cubicBezTo>
                    <a:pt x="89" y="23"/>
                    <a:pt x="87" y="18"/>
                    <a:pt x="83" y="16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3" y="0"/>
                    <a:pt x="38" y="2"/>
                    <a:pt x="37" y="7"/>
                  </a:cubicBezTo>
                  <a:cubicBezTo>
                    <a:pt x="2" y="91"/>
                    <a:pt x="2" y="91"/>
                    <a:pt x="2" y="91"/>
                  </a:cubicBezTo>
                  <a:cubicBezTo>
                    <a:pt x="0" y="95"/>
                    <a:pt x="2" y="100"/>
                    <a:pt x="6" y="102"/>
                  </a:cubicBezTo>
                  <a:cubicBezTo>
                    <a:pt x="41" y="117"/>
                    <a:pt x="41" y="117"/>
                    <a:pt x="41" y="117"/>
                  </a:cubicBezTo>
                  <a:cubicBezTo>
                    <a:pt x="46" y="118"/>
                    <a:pt x="51" y="116"/>
                    <a:pt x="53" y="1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77" name="Freeform 717"/>
            <p:cNvSpPr/>
            <p:nvPr/>
          </p:nvSpPr>
          <p:spPr bwMode="auto">
            <a:xfrm>
              <a:off x="5545138" y="433388"/>
              <a:ext cx="1155700" cy="833437"/>
            </a:xfrm>
            <a:custGeom>
              <a:avLst/>
              <a:gdLst>
                <a:gd name="T0" fmla="*/ 6 w 266"/>
                <a:gd name="T1" fmla="*/ 102 h 191"/>
                <a:gd name="T2" fmla="*/ 219 w 266"/>
                <a:gd name="T3" fmla="*/ 190 h 191"/>
                <a:gd name="T4" fmla="*/ 230 w 266"/>
                <a:gd name="T5" fmla="*/ 185 h 191"/>
                <a:gd name="T6" fmla="*/ 265 w 266"/>
                <a:gd name="T7" fmla="*/ 101 h 191"/>
                <a:gd name="T8" fmla="*/ 260 w 266"/>
                <a:gd name="T9" fmla="*/ 89 h 191"/>
                <a:gd name="T10" fmla="*/ 48 w 266"/>
                <a:gd name="T11" fmla="*/ 1 h 191"/>
                <a:gd name="T12" fmla="*/ 37 w 266"/>
                <a:gd name="T13" fmla="*/ 6 h 191"/>
                <a:gd name="T14" fmla="*/ 2 w 266"/>
                <a:gd name="T15" fmla="*/ 91 h 191"/>
                <a:gd name="T16" fmla="*/ 6 w 266"/>
                <a:gd name="T17" fmla="*/ 102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6" h="191">
                  <a:moveTo>
                    <a:pt x="6" y="102"/>
                  </a:moveTo>
                  <a:cubicBezTo>
                    <a:pt x="219" y="190"/>
                    <a:pt x="219" y="190"/>
                    <a:pt x="219" y="190"/>
                  </a:cubicBezTo>
                  <a:cubicBezTo>
                    <a:pt x="223" y="191"/>
                    <a:pt x="228" y="189"/>
                    <a:pt x="230" y="185"/>
                  </a:cubicBezTo>
                  <a:cubicBezTo>
                    <a:pt x="265" y="101"/>
                    <a:pt x="265" y="101"/>
                    <a:pt x="265" y="101"/>
                  </a:cubicBezTo>
                  <a:cubicBezTo>
                    <a:pt x="266" y="96"/>
                    <a:pt x="264" y="91"/>
                    <a:pt x="260" y="89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4" y="0"/>
                    <a:pt x="39" y="2"/>
                    <a:pt x="37" y="6"/>
                  </a:cubicBezTo>
                  <a:cubicBezTo>
                    <a:pt x="2" y="91"/>
                    <a:pt x="2" y="91"/>
                    <a:pt x="2" y="91"/>
                  </a:cubicBezTo>
                  <a:cubicBezTo>
                    <a:pt x="0" y="95"/>
                    <a:pt x="2" y="100"/>
                    <a:pt x="6" y="10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78" name="Freeform 718"/>
            <p:cNvSpPr/>
            <p:nvPr/>
          </p:nvSpPr>
          <p:spPr bwMode="auto">
            <a:xfrm>
              <a:off x="6535738" y="1182688"/>
              <a:ext cx="252413" cy="174625"/>
            </a:xfrm>
            <a:custGeom>
              <a:avLst/>
              <a:gdLst>
                <a:gd name="T0" fmla="*/ 7 w 58"/>
                <a:gd name="T1" fmla="*/ 0 h 40"/>
                <a:gd name="T2" fmla="*/ 2 w 58"/>
                <a:gd name="T3" fmla="*/ 13 h 40"/>
                <a:gd name="T4" fmla="*/ 6 w 58"/>
                <a:gd name="T5" fmla="*/ 24 h 40"/>
                <a:gd name="T6" fmla="*/ 41 w 58"/>
                <a:gd name="T7" fmla="*/ 39 h 40"/>
                <a:gd name="T8" fmla="*/ 53 w 58"/>
                <a:gd name="T9" fmla="*/ 34 h 40"/>
                <a:gd name="T10" fmla="*/ 58 w 58"/>
                <a:gd name="T11" fmla="*/ 21 h 40"/>
                <a:gd name="T12" fmla="*/ 7 w 58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40">
                  <a:moveTo>
                    <a:pt x="7" y="0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0" y="17"/>
                    <a:pt x="2" y="22"/>
                    <a:pt x="6" y="24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6" y="40"/>
                    <a:pt x="51" y="38"/>
                    <a:pt x="53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79" name="Freeform 719"/>
            <p:cNvSpPr/>
            <p:nvPr/>
          </p:nvSpPr>
          <p:spPr bwMode="auto">
            <a:xfrm>
              <a:off x="6670676" y="842963"/>
              <a:ext cx="252413" cy="179387"/>
            </a:xfrm>
            <a:custGeom>
              <a:avLst/>
              <a:gdLst>
                <a:gd name="T0" fmla="*/ 51 w 58"/>
                <a:gd name="T1" fmla="*/ 41 h 41"/>
                <a:gd name="T2" fmla="*/ 56 w 58"/>
                <a:gd name="T3" fmla="*/ 28 h 41"/>
                <a:gd name="T4" fmla="*/ 52 w 58"/>
                <a:gd name="T5" fmla="*/ 16 h 41"/>
                <a:gd name="T6" fmla="*/ 17 w 58"/>
                <a:gd name="T7" fmla="*/ 2 h 41"/>
                <a:gd name="T8" fmla="*/ 6 w 58"/>
                <a:gd name="T9" fmla="*/ 7 h 41"/>
                <a:gd name="T10" fmla="*/ 0 w 58"/>
                <a:gd name="T11" fmla="*/ 20 h 41"/>
                <a:gd name="T12" fmla="*/ 51 w 58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41">
                  <a:moveTo>
                    <a:pt x="51" y="41"/>
                  </a:moveTo>
                  <a:cubicBezTo>
                    <a:pt x="56" y="28"/>
                    <a:pt x="56" y="28"/>
                    <a:pt x="56" y="28"/>
                  </a:cubicBezTo>
                  <a:cubicBezTo>
                    <a:pt x="58" y="23"/>
                    <a:pt x="56" y="18"/>
                    <a:pt x="52" y="16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2" y="0"/>
                    <a:pt x="7" y="2"/>
                    <a:pt x="6" y="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1" y="41"/>
                    <a:pt x="51" y="41"/>
                    <a:pt x="51" y="41"/>
                  </a:cubicBezTo>
                </a:path>
              </a:pathLst>
            </a:cu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80" name="Freeform 720"/>
            <p:cNvSpPr/>
            <p:nvPr/>
          </p:nvSpPr>
          <p:spPr bwMode="auto">
            <a:xfrm>
              <a:off x="5545138" y="769938"/>
              <a:ext cx="1020763" cy="496887"/>
            </a:xfrm>
            <a:custGeom>
              <a:avLst/>
              <a:gdLst>
                <a:gd name="T0" fmla="*/ 7 w 235"/>
                <a:gd name="T1" fmla="*/ 0 h 114"/>
                <a:gd name="T2" fmla="*/ 2 w 235"/>
                <a:gd name="T3" fmla="*/ 14 h 114"/>
                <a:gd name="T4" fmla="*/ 6 w 235"/>
                <a:gd name="T5" fmla="*/ 25 h 114"/>
                <a:gd name="T6" fmla="*/ 219 w 235"/>
                <a:gd name="T7" fmla="*/ 113 h 114"/>
                <a:gd name="T8" fmla="*/ 230 w 235"/>
                <a:gd name="T9" fmla="*/ 108 h 114"/>
                <a:gd name="T10" fmla="*/ 235 w 235"/>
                <a:gd name="T11" fmla="*/ 95 h 114"/>
                <a:gd name="T12" fmla="*/ 7 w 235"/>
                <a:gd name="T1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114">
                  <a:moveTo>
                    <a:pt x="7" y="0"/>
                  </a:moveTo>
                  <a:cubicBezTo>
                    <a:pt x="2" y="14"/>
                    <a:pt x="2" y="14"/>
                    <a:pt x="2" y="14"/>
                  </a:cubicBezTo>
                  <a:cubicBezTo>
                    <a:pt x="0" y="18"/>
                    <a:pt x="2" y="23"/>
                    <a:pt x="6" y="25"/>
                  </a:cubicBezTo>
                  <a:cubicBezTo>
                    <a:pt x="219" y="113"/>
                    <a:pt x="219" y="113"/>
                    <a:pt x="219" y="113"/>
                  </a:cubicBezTo>
                  <a:cubicBezTo>
                    <a:pt x="223" y="114"/>
                    <a:pt x="228" y="112"/>
                    <a:pt x="230" y="108"/>
                  </a:cubicBezTo>
                  <a:cubicBezTo>
                    <a:pt x="235" y="95"/>
                    <a:pt x="235" y="95"/>
                    <a:pt x="235" y="95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81" name="Freeform 721"/>
            <p:cNvSpPr/>
            <p:nvPr/>
          </p:nvSpPr>
          <p:spPr bwMode="auto">
            <a:xfrm>
              <a:off x="5678488" y="433388"/>
              <a:ext cx="1022350" cy="496887"/>
            </a:xfrm>
            <a:custGeom>
              <a:avLst/>
              <a:gdLst>
                <a:gd name="T0" fmla="*/ 228 w 235"/>
                <a:gd name="T1" fmla="*/ 114 h 114"/>
                <a:gd name="T2" fmla="*/ 234 w 235"/>
                <a:gd name="T3" fmla="*/ 101 h 114"/>
                <a:gd name="T4" fmla="*/ 229 w 235"/>
                <a:gd name="T5" fmla="*/ 89 h 114"/>
                <a:gd name="T6" fmla="*/ 17 w 235"/>
                <a:gd name="T7" fmla="*/ 1 h 114"/>
                <a:gd name="T8" fmla="*/ 6 w 235"/>
                <a:gd name="T9" fmla="*/ 6 h 114"/>
                <a:gd name="T10" fmla="*/ 0 w 235"/>
                <a:gd name="T11" fmla="*/ 19 h 114"/>
                <a:gd name="T12" fmla="*/ 228 w 235"/>
                <a:gd name="T1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114">
                  <a:moveTo>
                    <a:pt x="228" y="114"/>
                  </a:moveTo>
                  <a:cubicBezTo>
                    <a:pt x="234" y="101"/>
                    <a:pt x="234" y="101"/>
                    <a:pt x="234" y="101"/>
                  </a:cubicBezTo>
                  <a:cubicBezTo>
                    <a:pt x="235" y="96"/>
                    <a:pt x="233" y="91"/>
                    <a:pt x="229" y="89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3" y="0"/>
                    <a:pt x="8" y="2"/>
                    <a:pt x="6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28" y="114"/>
                    <a:pt x="228" y="114"/>
                    <a:pt x="228" y="114"/>
                  </a:cubicBezTo>
                </a:path>
              </a:pathLst>
            </a:cu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82" name="Freeform 722"/>
            <p:cNvSpPr/>
            <p:nvPr/>
          </p:nvSpPr>
          <p:spPr bwMode="auto">
            <a:xfrm>
              <a:off x="6526213" y="865188"/>
              <a:ext cx="184150" cy="379412"/>
            </a:xfrm>
            <a:custGeom>
              <a:avLst/>
              <a:gdLst>
                <a:gd name="T0" fmla="*/ 20 w 116"/>
                <a:gd name="T1" fmla="*/ 239 h 239"/>
                <a:gd name="T2" fmla="*/ 116 w 116"/>
                <a:gd name="T3" fmla="*/ 8 h 239"/>
                <a:gd name="T4" fmla="*/ 96 w 116"/>
                <a:gd name="T5" fmla="*/ 0 h 239"/>
                <a:gd name="T6" fmla="*/ 0 w 116"/>
                <a:gd name="T7" fmla="*/ 233 h 239"/>
                <a:gd name="T8" fmla="*/ 20 w 116"/>
                <a:gd name="T9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239">
                  <a:moveTo>
                    <a:pt x="20" y="239"/>
                  </a:moveTo>
                  <a:lnTo>
                    <a:pt x="116" y="8"/>
                  </a:lnTo>
                  <a:lnTo>
                    <a:pt x="96" y="0"/>
                  </a:lnTo>
                  <a:lnTo>
                    <a:pt x="0" y="233"/>
                  </a:lnTo>
                  <a:lnTo>
                    <a:pt x="20" y="239"/>
                  </a:lnTo>
                  <a:close/>
                </a:path>
              </a:pathLst>
            </a:cu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83" name="Freeform 723"/>
            <p:cNvSpPr/>
            <p:nvPr/>
          </p:nvSpPr>
          <p:spPr bwMode="auto">
            <a:xfrm>
              <a:off x="6526213" y="865188"/>
              <a:ext cx="184150" cy="379412"/>
            </a:xfrm>
            <a:custGeom>
              <a:avLst/>
              <a:gdLst>
                <a:gd name="T0" fmla="*/ 20 w 116"/>
                <a:gd name="T1" fmla="*/ 239 h 239"/>
                <a:gd name="T2" fmla="*/ 116 w 116"/>
                <a:gd name="T3" fmla="*/ 8 h 239"/>
                <a:gd name="T4" fmla="*/ 96 w 116"/>
                <a:gd name="T5" fmla="*/ 0 h 239"/>
                <a:gd name="T6" fmla="*/ 0 w 116"/>
                <a:gd name="T7" fmla="*/ 233 h 239"/>
                <a:gd name="T8" fmla="*/ 20 w 116"/>
                <a:gd name="T9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239">
                  <a:moveTo>
                    <a:pt x="20" y="239"/>
                  </a:moveTo>
                  <a:lnTo>
                    <a:pt x="116" y="8"/>
                  </a:lnTo>
                  <a:lnTo>
                    <a:pt x="96" y="0"/>
                  </a:lnTo>
                  <a:lnTo>
                    <a:pt x="0" y="233"/>
                  </a:lnTo>
                  <a:lnTo>
                    <a:pt x="20" y="23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84" name="Freeform 724"/>
            <p:cNvSpPr/>
            <p:nvPr/>
          </p:nvSpPr>
          <p:spPr bwMode="auto">
            <a:xfrm>
              <a:off x="5653088" y="760413"/>
              <a:ext cx="882650" cy="379412"/>
            </a:xfrm>
            <a:custGeom>
              <a:avLst/>
              <a:gdLst>
                <a:gd name="T0" fmla="*/ 5 w 556"/>
                <a:gd name="T1" fmla="*/ 0 h 239"/>
                <a:gd name="T2" fmla="*/ 556 w 556"/>
                <a:gd name="T3" fmla="*/ 228 h 239"/>
                <a:gd name="T4" fmla="*/ 550 w 556"/>
                <a:gd name="T5" fmla="*/ 239 h 239"/>
                <a:gd name="T6" fmla="*/ 0 w 556"/>
                <a:gd name="T7" fmla="*/ 11 h 239"/>
                <a:gd name="T8" fmla="*/ 5 w 556"/>
                <a:gd name="T9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6" h="239">
                  <a:moveTo>
                    <a:pt x="5" y="0"/>
                  </a:moveTo>
                  <a:lnTo>
                    <a:pt x="556" y="228"/>
                  </a:lnTo>
                  <a:lnTo>
                    <a:pt x="550" y="239"/>
                  </a:lnTo>
                  <a:lnTo>
                    <a:pt x="0" y="1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B2EB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85" name="Freeform 725"/>
            <p:cNvSpPr/>
            <p:nvPr/>
          </p:nvSpPr>
          <p:spPr bwMode="auto">
            <a:xfrm>
              <a:off x="5653088" y="760413"/>
              <a:ext cx="882650" cy="379412"/>
            </a:xfrm>
            <a:custGeom>
              <a:avLst/>
              <a:gdLst>
                <a:gd name="T0" fmla="*/ 5 w 556"/>
                <a:gd name="T1" fmla="*/ 0 h 239"/>
                <a:gd name="T2" fmla="*/ 556 w 556"/>
                <a:gd name="T3" fmla="*/ 228 h 239"/>
                <a:gd name="T4" fmla="*/ 550 w 556"/>
                <a:gd name="T5" fmla="*/ 239 h 239"/>
                <a:gd name="T6" fmla="*/ 0 w 556"/>
                <a:gd name="T7" fmla="*/ 11 h 239"/>
                <a:gd name="T8" fmla="*/ 5 w 556"/>
                <a:gd name="T9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6" h="239">
                  <a:moveTo>
                    <a:pt x="5" y="0"/>
                  </a:moveTo>
                  <a:lnTo>
                    <a:pt x="556" y="228"/>
                  </a:lnTo>
                  <a:lnTo>
                    <a:pt x="550" y="239"/>
                  </a:lnTo>
                  <a:lnTo>
                    <a:pt x="0" y="11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86" name="Freeform 726"/>
            <p:cNvSpPr/>
            <p:nvPr/>
          </p:nvSpPr>
          <p:spPr bwMode="auto">
            <a:xfrm>
              <a:off x="5957888" y="700088"/>
              <a:ext cx="652463" cy="382587"/>
            </a:xfrm>
            <a:custGeom>
              <a:avLst/>
              <a:gdLst>
                <a:gd name="T0" fmla="*/ 35 w 411"/>
                <a:gd name="T1" fmla="*/ 0 h 241"/>
                <a:gd name="T2" fmla="*/ 411 w 411"/>
                <a:gd name="T3" fmla="*/ 156 h 241"/>
                <a:gd name="T4" fmla="*/ 375 w 411"/>
                <a:gd name="T5" fmla="*/ 241 h 241"/>
                <a:gd name="T6" fmla="*/ 0 w 411"/>
                <a:gd name="T7" fmla="*/ 85 h 241"/>
                <a:gd name="T8" fmla="*/ 35 w 411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241">
                  <a:moveTo>
                    <a:pt x="35" y="0"/>
                  </a:moveTo>
                  <a:lnTo>
                    <a:pt x="411" y="156"/>
                  </a:lnTo>
                  <a:lnTo>
                    <a:pt x="375" y="241"/>
                  </a:lnTo>
                  <a:lnTo>
                    <a:pt x="0" y="85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B2EB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87" name="Freeform 727"/>
            <p:cNvSpPr/>
            <p:nvPr/>
          </p:nvSpPr>
          <p:spPr bwMode="auto">
            <a:xfrm>
              <a:off x="5957888" y="700088"/>
              <a:ext cx="652463" cy="382587"/>
            </a:xfrm>
            <a:custGeom>
              <a:avLst/>
              <a:gdLst>
                <a:gd name="T0" fmla="*/ 35 w 411"/>
                <a:gd name="T1" fmla="*/ 0 h 241"/>
                <a:gd name="T2" fmla="*/ 411 w 411"/>
                <a:gd name="T3" fmla="*/ 156 h 241"/>
                <a:gd name="T4" fmla="*/ 375 w 411"/>
                <a:gd name="T5" fmla="*/ 241 h 241"/>
                <a:gd name="T6" fmla="*/ 0 w 411"/>
                <a:gd name="T7" fmla="*/ 85 h 241"/>
                <a:gd name="T8" fmla="*/ 35 w 411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241">
                  <a:moveTo>
                    <a:pt x="35" y="0"/>
                  </a:moveTo>
                  <a:lnTo>
                    <a:pt x="411" y="156"/>
                  </a:lnTo>
                  <a:lnTo>
                    <a:pt x="375" y="241"/>
                  </a:lnTo>
                  <a:lnTo>
                    <a:pt x="0" y="85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88" name="Freeform 728"/>
            <p:cNvSpPr/>
            <p:nvPr/>
          </p:nvSpPr>
          <p:spPr bwMode="auto">
            <a:xfrm>
              <a:off x="6343651" y="652463"/>
              <a:ext cx="1204913" cy="1141412"/>
            </a:xfrm>
            <a:custGeom>
              <a:avLst/>
              <a:gdLst>
                <a:gd name="T0" fmla="*/ 266 w 277"/>
                <a:gd name="T1" fmla="*/ 0 h 262"/>
                <a:gd name="T2" fmla="*/ 199 w 277"/>
                <a:gd name="T3" fmla="*/ 248 h 262"/>
                <a:gd name="T4" fmla="*/ 2 w 277"/>
                <a:gd name="T5" fmla="*/ 195 h 262"/>
                <a:gd name="T6" fmla="*/ 3 w 277"/>
                <a:gd name="T7" fmla="*/ 194 h 262"/>
                <a:gd name="T8" fmla="*/ 1 w 277"/>
                <a:gd name="T9" fmla="*/ 199 h 262"/>
                <a:gd name="T10" fmla="*/ 6 w 277"/>
                <a:gd name="T11" fmla="*/ 208 h 262"/>
                <a:gd name="T12" fmla="*/ 207 w 277"/>
                <a:gd name="T13" fmla="*/ 262 h 262"/>
                <a:gd name="T14" fmla="*/ 277 w 277"/>
                <a:gd name="T15" fmla="*/ 3 h 262"/>
                <a:gd name="T16" fmla="*/ 266 w 277"/>
                <a:gd name="T17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7" h="262">
                  <a:moveTo>
                    <a:pt x="266" y="0"/>
                  </a:moveTo>
                  <a:cubicBezTo>
                    <a:pt x="199" y="248"/>
                    <a:pt x="199" y="248"/>
                    <a:pt x="199" y="248"/>
                  </a:cubicBezTo>
                  <a:cubicBezTo>
                    <a:pt x="2" y="195"/>
                    <a:pt x="2" y="195"/>
                    <a:pt x="2" y="195"/>
                  </a:cubicBezTo>
                  <a:cubicBezTo>
                    <a:pt x="3" y="194"/>
                    <a:pt x="3" y="194"/>
                    <a:pt x="3" y="194"/>
                  </a:cubicBezTo>
                  <a:cubicBezTo>
                    <a:pt x="1" y="199"/>
                    <a:pt x="1" y="199"/>
                    <a:pt x="1" y="199"/>
                  </a:cubicBezTo>
                  <a:cubicBezTo>
                    <a:pt x="0" y="203"/>
                    <a:pt x="2" y="207"/>
                    <a:pt x="6" y="208"/>
                  </a:cubicBezTo>
                  <a:cubicBezTo>
                    <a:pt x="207" y="262"/>
                    <a:pt x="207" y="262"/>
                    <a:pt x="207" y="262"/>
                  </a:cubicBezTo>
                  <a:cubicBezTo>
                    <a:pt x="277" y="3"/>
                    <a:pt x="277" y="3"/>
                    <a:pt x="277" y="3"/>
                  </a:cubicBezTo>
                  <a:cubicBezTo>
                    <a:pt x="266" y="0"/>
                    <a:pt x="266" y="0"/>
                    <a:pt x="266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89" name="Freeform 729"/>
            <p:cNvSpPr>
              <a:spLocks noEditPoints="1"/>
            </p:cNvSpPr>
            <p:nvPr/>
          </p:nvSpPr>
          <p:spPr bwMode="auto">
            <a:xfrm>
              <a:off x="6726238" y="1349375"/>
              <a:ext cx="279400" cy="147637"/>
            </a:xfrm>
            <a:custGeom>
              <a:avLst/>
              <a:gdLst>
                <a:gd name="T0" fmla="*/ 58 w 64"/>
                <a:gd name="T1" fmla="*/ 19 h 34"/>
                <a:gd name="T2" fmla="*/ 53 w 64"/>
                <a:gd name="T3" fmla="*/ 24 h 34"/>
                <a:gd name="T4" fmla="*/ 40 w 64"/>
                <a:gd name="T5" fmla="*/ 34 h 34"/>
                <a:gd name="T6" fmla="*/ 64 w 64"/>
                <a:gd name="T7" fmla="*/ 26 h 34"/>
                <a:gd name="T8" fmla="*/ 58 w 64"/>
                <a:gd name="T9" fmla="*/ 19 h 34"/>
                <a:gd name="T10" fmla="*/ 31 w 64"/>
                <a:gd name="T11" fmla="*/ 3 h 34"/>
                <a:gd name="T12" fmla="*/ 23 w 64"/>
                <a:gd name="T13" fmla="*/ 33 h 34"/>
                <a:gd name="T14" fmla="*/ 26 w 64"/>
                <a:gd name="T15" fmla="*/ 33 h 34"/>
                <a:gd name="T16" fmla="*/ 26 w 64"/>
                <a:gd name="T17" fmla="*/ 33 h 34"/>
                <a:gd name="T18" fmla="*/ 50 w 64"/>
                <a:gd name="T19" fmla="*/ 21 h 34"/>
                <a:gd name="T20" fmla="*/ 54 w 64"/>
                <a:gd name="T21" fmla="*/ 16 h 34"/>
                <a:gd name="T22" fmla="*/ 31 w 64"/>
                <a:gd name="T23" fmla="*/ 3 h 34"/>
                <a:gd name="T24" fmla="*/ 9 w 64"/>
                <a:gd name="T25" fmla="*/ 0 h 34"/>
                <a:gd name="T26" fmla="*/ 9 w 64"/>
                <a:gd name="T27" fmla="*/ 0 h 34"/>
                <a:gd name="T28" fmla="*/ 4 w 64"/>
                <a:gd name="T29" fmla="*/ 0 h 34"/>
                <a:gd name="T30" fmla="*/ 1 w 64"/>
                <a:gd name="T31" fmla="*/ 1 h 34"/>
                <a:gd name="T32" fmla="*/ 0 w 64"/>
                <a:gd name="T33" fmla="*/ 1 h 34"/>
                <a:gd name="T34" fmla="*/ 5 w 64"/>
                <a:gd name="T35" fmla="*/ 19 h 34"/>
                <a:gd name="T36" fmla="*/ 18 w 64"/>
                <a:gd name="T37" fmla="*/ 32 h 34"/>
                <a:gd name="T38" fmla="*/ 26 w 64"/>
                <a:gd name="T39" fmla="*/ 2 h 34"/>
                <a:gd name="T40" fmla="*/ 9 w 64"/>
                <a:gd name="T4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" h="34">
                  <a:moveTo>
                    <a:pt x="58" y="19"/>
                  </a:moveTo>
                  <a:cubicBezTo>
                    <a:pt x="56" y="21"/>
                    <a:pt x="54" y="23"/>
                    <a:pt x="53" y="24"/>
                  </a:cubicBezTo>
                  <a:cubicBezTo>
                    <a:pt x="49" y="28"/>
                    <a:pt x="45" y="32"/>
                    <a:pt x="40" y="34"/>
                  </a:cubicBezTo>
                  <a:cubicBezTo>
                    <a:pt x="48" y="33"/>
                    <a:pt x="57" y="30"/>
                    <a:pt x="64" y="26"/>
                  </a:cubicBezTo>
                  <a:cubicBezTo>
                    <a:pt x="62" y="23"/>
                    <a:pt x="60" y="21"/>
                    <a:pt x="58" y="19"/>
                  </a:cubicBezTo>
                  <a:moveTo>
                    <a:pt x="31" y="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5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34" y="33"/>
                    <a:pt x="42" y="29"/>
                    <a:pt x="50" y="21"/>
                  </a:cubicBezTo>
                  <a:cubicBezTo>
                    <a:pt x="51" y="19"/>
                    <a:pt x="53" y="18"/>
                    <a:pt x="54" y="16"/>
                  </a:cubicBezTo>
                  <a:cubicBezTo>
                    <a:pt x="48" y="11"/>
                    <a:pt x="40" y="6"/>
                    <a:pt x="31" y="3"/>
                  </a:cubicBezTo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6" y="0"/>
                    <a:pt x="4" y="0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8"/>
                    <a:pt x="3" y="14"/>
                    <a:pt x="5" y="19"/>
                  </a:cubicBezTo>
                  <a:cubicBezTo>
                    <a:pt x="8" y="25"/>
                    <a:pt x="13" y="30"/>
                    <a:pt x="18" y="3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0" y="1"/>
                    <a:pt x="15" y="0"/>
                    <a:pt x="9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90" name="Freeform 730"/>
            <p:cNvSpPr/>
            <p:nvPr/>
          </p:nvSpPr>
          <p:spPr bwMode="auto">
            <a:xfrm>
              <a:off x="6726238" y="1349375"/>
              <a:ext cx="17463" cy="3175"/>
            </a:xfrm>
            <a:custGeom>
              <a:avLst/>
              <a:gdLst>
                <a:gd name="T0" fmla="*/ 4 w 4"/>
                <a:gd name="T1" fmla="*/ 0 h 1"/>
                <a:gd name="T2" fmla="*/ 0 w 4"/>
                <a:gd name="T3" fmla="*/ 1 h 1"/>
                <a:gd name="T4" fmla="*/ 0 w 4"/>
                <a:gd name="T5" fmla="*/ 1 h 1"/>
                <a:gd name="T6" fmla="*/ 1 w 4"/>
                <a:gd name="T7" fmla="*/ 1 h 1"/>
                <a:gd name="T8" fmla="*/ 4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3" y="1"/>
                    <a:pt x="4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91" name="Freeform 731"/>
            <p:cNvSpPr>
              <a:spLocks noEditPoints="1"/>
            </p:cNvSpPr>
            <p:nvPr/>
          </p:nvSpPr>
          <p:spPr bwMode="auto">
            <a:xfrm>
              <a:off x="6353176" y="377825"/>
              <a:ext cx="1160463" cy="1354137"/>
            </a:xfrm>
            <a:custGeom>
              <a:avLst/>
              <a:gdLst>
                <a:gd name="T0" fmla="*/ 72 w 267"/>
                <a:gd name="T1" fmla="*/ 228 h 311"/>
                <a:gd name="T2" fmla="*/ 87 w 267"/>
                <a:gd name="T3" fmla="*/ 244 h 311"/>
                <a:gd name="T4" fmla="*/ 76 w 267"/>
                <a:gd name="T5" fmla="*/ 0 h 311"/>
                <a:gd name="T6" fmla="*/ 46 w 267"/>
                <a:gd name="T7" fmla="*/ 91 h 311"/>
                <a:gd name="T8" fmla="*/ 76 w 267"/>
                <a:gd name="T9" fmla="*/ 103 h 311"/>
                <a:gd name="T10" fmla="*/ 99 w 267"/>
                <a:gd name="T11" fmla="*/ 96 h 311"/>
                <a:gd name="T12" fmla="*/ 208 w 267"/>
                <a:gd name="T13" fmla="*/ 74 h 311"/>
                <a:gd name="T14" fmla="*/ 130 w 267"/>
                <a:gd name="T15" fmla="*/ 109 h 311"/>
                <a:gd name="T16" fmla="*/ 221 w 267"/>
                <a:gd name="T17" fmla="*/ 146 h 311"/>
                <a:gd name="T18" fmla="*/ 134 w 267"/>
                <a:gd name="T19" fmla="*/ 128 h 311"/>
                <a:gd name="T20" fmla="*/ 145 w 267"/>
                <a:gd name="T21" fmla="*/ 150 h 311"/>
                <a:gd name="T22" fmla="*/ 146 w 267"/>
                <a:gd name="T23" fmla="*/ 150 h 311"/>
                <a:gd name="T24" fmla="*/ 146 w 267"/>
                <a:gd name="T25" fmla="*/ 150 h 311"/>
                <a:gd name="T26" fmla="*/ 146 w 267"/>
                <a:gd name="T27" fmla="*/ 150 h 311"/>
                <a:gd name="T28" fmla="*/ 146 w 267"/>
                <a:gd name="T29" fmla="*/ 151 h 311"/>
                <a:gd name="T30" fmla="*/ 175 w 267"/>
                <a:gd name="T31" fmla="*/ 181 h 311"/>
                <a:gd name="T32" fmla="*/ 179 w 267"/>
                <a:gd name="T33" fmla="*/ 203 h 311"/>
                <a:gd name="T34" fmla="*/ 177 w 267"/>
                <a:gd name="T35" fmla="*/ 219 h 311"/>
                <a:gd name="T36" fmla="*/ 156 w 267"/>
                <a:gd name="T37" fmla="*/ 250 h 311"/>
                <a:gd name="T38" fmla="*/ 121 w 267"/>
                <a:gd name="T39" fmla="*/ 262 h 311"/>
                <a:gd name="T40" fmla="*/ 105 w 267"/>
                <a:gd name="T41" fmla="*/ 260 h 311"/>
                <a:gd name="T42" fmla="*/ 105 w 267"/>
                <a:gd name="T43" fmla="*/ 260 h 311"/>
                <a:gd name="T44" fmla="*/ 94 w 267"/>
                <a:gd name="T45" fmla="*/ 256 h 311"/>
                <a:gd name="T46" fmla="*/ 94 w 267"/>
                <a:gd name="T47" fmla="*/ 256 h 311"/>
                <a:gd name="T48" fmla="*/ 94 w 267"/>
                <a:gd name="T49" fmla="*/ 255 h 311"/>
                <a:gd name="T50" fmla="*/ 93 w 267"/>
                <a:gd name="T51" fmla="*/ 255 h 311"/>
                <a:gd name="T52" fmla="*/ 67 w 267"/>
                <a:gd name="T53" fmla="*/ 227 h 311"/>
                <a:gd name="T54" fmla="*/ 66 w 267"/>
                <a:gd name="T55" fmla="*/ 226 h 311"/>
                <a:gd name="T56" fmla="*/ 8 w 267"/>
                <a:gd name="T57" fmla="*/ 231 h 311"/>
                <a:gd name="T58" fmla="*/ 0 w 267"/>
                <a:gd name="T59" fmla="*/ 258 h 311"/>
                <a:gd name="T60" fmla="*/ 264 w 267"/>
                <a:gd name="T61" fmla="*/ 63 h 311"/>
                <a:gd name="T62" fmla="*/ 78 w 267"/>
                <a:gd name="T63" fmla="*/ 1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7" h="311">
                  <a:moveTo>
                    <a:pt x="81" y="225"/>
                  </a:moveTo>
                  <a:cubicBezTo>
                    <a:pt x="78" y="226"/>
                    <a:pt x="75" y="227"/>
                    <a:pt x="72" y="228"/>
                  </a:cubicBezTo>
                  <a:cubicBezTo>
                    <a:pt x="76" y="235"/>
                    <a:pt x="82" y="242"/>
                    <a:pt x="89" y="247"/>
                  </a:cubicBezTo>
                  <a:cubicBezTo>
                    <a:pt x="88" y="246"/>
                    <a:pt x="88" y="245"/>
                    <a:pt x="87" y="244"/>
                  </a:cubicBezTo>
                  <a:cubicBezTo>
                    <a:pt x="84" y="239"/>
                    <a:pt x="82" y="232"/>
                    <a:pt x="81" y="225"/>
                  </a:cubicBezTo>
                  <a:moveTo>
                    <a:pt x="76" y="0"/>
                  </a:moveTo>
                  <a:cubicBezTo>
                    <a:pt x="73" y="0"/>
                    <a:pt x="70" y="3"/>
                    <a:pt x="69" y="6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74" y="102"/>
                    <a:pt x="74" y="102"/>
                    <a:pt x="74" y="102"/>
                  </a:cubicBezTo>
                  <a:cubicBezTo>
                    <a:pt x="75" y="103"/>
                    <a:pt x="75" y="103"/>
                    <a:pt x="76" y="103"/>
                  </a:cubicBezTo>
                  <a:cubicBezTo>
                    <a:pt x="77" y="102"/>
                    <a:pt x="78" y="101"/>
                    <a:pt x="80" y="101"/>
                  </a:cubicBezTo>
                  <a:cubicBezTo>
                    <a:pt x="99" y="96"/>
                    <a:pt x="99" y="96"/>
                    <a:pt x="99" y="96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30" y="109"/>
                    <a:pt x="130" y="109"/>
                    <a:pt x="130" y="109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221" y="146"/>
                    <a:pt x="221" y="146"/>
                    <a:pt x="221" y="146"/>
                  </a:cubicBezTo>
                  <a:cubicBezTo>
                    <a:pt x="219" y="151"/>
                    <a:pt x="219" y="151"/>
                    <a:pt x="219" y="151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9" y="148"/>
                    <a:pt x="139" y="148"/>
                    <a:pt x="139" y="148"/>
                  </a:cubicBezTo>
                  <a:cubicBezTo>
                    <a:pt x="141" y="149"/>
                    <a:pt x="143" y="149"/>
                    <a:pt x="145" y="150"/>
                  </a:cubicBezTo>
                  <a:cubicBezTo>
                    <a:pt x="145" y="150"/>
                    <a:pt x="145" y="150"/>
                    <a:pt x="145" y="150"/>
                  </a:cubicBezTo>
                  <a:cubicBezTo>
                    <a:pt x="145" y="150"/>
                    <a:pt x="145" y="150"/>
                    <a:pt x="146" y="150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6" y="150"/>
                    <a:pt x="146" y="151"/>
                    <a:pt x="146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59" y="157"/>
                    <a:pt x="169" y="167"/>
                    <a:pt x="174" y="180"/>
                  </a:cubicBezTo>
                  <a:cubicBezTo>
                    <a:pt x="175" y="181"/>
                    <a:pt x="175" y="181"/>
                    <a:pt x="175" y="181"/>
                  </a:cubicBezTo>
                  <a:cubicBezTo>
                    <a:pt x="175" y="181"/>
                    <a:pt x="175" y="181"/>
                    <a:pt x="175" y="181"/>
                  </a:cubicBezTo>
                  <a:cubicBezTo>
                    <a:pt x="178" y="188"/>
                    <a:pt x="179" y="195"/>
                    <a:pt x="179" y="203"/>
                  </a:cubicBezTo>
                  <a:cubicBezTo>
                    <a:pt x="179" y="208"/>
                    <a:pt x="179" y="214"/>
                    <a:pt x="177" y="219"/>
                  </a:cubicBezTo>
                  <a:cubicBezTo>
                    <a:pt x="177" y="219"/>
                    <a:pt x="177" y="219"/>
                    <a:pt x="177" y="219"/>
                  </a:cubicBezTo>
                  <a:cubicBezTo>
                    <a:pt x="174" y="232"/>
                    <a:pt x="166" y="243"/>
                    <a:pt x="156" y="250"/>
                  </a:cubicBezTo>
                  <a:cubicBezTo>
                    <a:pt x="156" y="250"/>
                    <a:pt x="156" y="250"/>
                    <a:pt x="156" y="250"/>
                  </a:cubicBezTo>
                  <a:cubicBezTo>
                    <a:pt x="155" y="251"/>
                    <a:pt x="155" y="251"/>
                    <a:pt x="155" y="251"/>
                  </a:cubicBezTo>
                  <a:cubicBezTo>
                    <a:pt x="145" y="258"/>
                    <a:pt x="133" y="262"/>
                    <a:pt x="121" y="262"/>
                  </a:cubicBezTo>
                  <a:cubicBezTo>
                    <a:pt x="116" y="262"/>
                    <a:pt x="110" y="261"/>
                    <a:pt x="105" y="260"/>
                  </a:cubicBezTo>
                  <a:cubicBezTo>
                    <a:pt x="105" y="260"/>
                    <a:pt x="105" y="260"/>
                    <a:pt x="105" y="260"/>
                  </a:cubicBezTo>
                  <a:cubicBezTo>
                    <a:pt x="105" y="260"/>
                    <a:pt x="105" y="260"/>
                    <a:pt x="105" y="260"/>
                  </a:cubicBezTo>
                  <a:cubicBezTo>
                    <a:pt x="105" y="260"/>
                    <a:pt x="105" y="260"/>
                    <a:pt x="105" y="260"/>
                  </a:cubicBezTo>
                  <a:cubicBezTo>
                    <a:pt x="101" y="259"/>
                    <a:pt x="97" y="257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5"/>
                    <a:pt x="94" y="255"/>
                    <a:pt x="94" y="255"/>
                  </a:cubicBezTo>
                  <a:cubicBezTo>
                    <a:pt x="94" y="255"/>
                    <a:pt x="94" y="255"/>
                    <a:pt x="94" y="255"/>
                  </a:cubicBezTo>
                  <a:cubicBezTo>
                    <a:pt x="94" y="255"/>
                    <a:pt x="94" y="255"/>
                    <a:pt x="93" y="255"/>
                  </a:cubicBezTo>
                  <a:cubicBezTo>
                    <a:pt x="93" y="255"/>
                    <a:pt x="93" y="255"/>
                    <a:pt x="93" y="255"/>
                  </a:cubicBezTo>
                  <a:cubicBezTo>
                    <a:pt x="81" y="249"/>
                    <a:pt x="72" y="239"/>
                    <a:pt x="67" y="227"/>
                  </a:cubicBezTo>
                  <a:cubicBezTo>
                    <a:pt x="66" y="226"/>
                    <a:pt x="66" y="226"/>
                    <a:pt x="66" y="226"/>
                  </a:cubicBezTo>
                  <a:cubicBezTo>
                    <a:pt x="66" y="226"/>
                    <a:pt x="66" y="226"/>
                    <a:pt x="66" y="226"/>
                  </a:cubicBezTo>
                  <a:cubicBezTo>
                    <a:pt x="65" y="223"/>
                    <a:pt x="64" y="220"/>
                    <a:pt x="64" y="217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1" y="257"/>
                    <a:pt x="1" y="257"/>
                    <a:pt x="1" y="257"/>
                  </a:cubicBezTo>
                  <a:cubicBezTo>
                    <a:pt x="0" y="258"/>
                    <a:pt x="0" y="258"/>
                    <a:pt x="0" y="258"/>
                  </a:cubicBezTo>
                  <a:cubicBezTo>
                    <a:pt x="197" y="311"/>
                    <a:pt x="197" y="311"/>
                    <a:pt x="197" y="311"/>
                  </a:cubicBezTo>
                  <a:cubicBezTo>
                    <a:pt x="264" y="63"/>
                    <a:pt x="264" y="63"/>
                    <a:pt x="264" y="63"/>
                  </a:cubicBezTo>
                  <a:cubicBezTo>
                    <a:pt x="267" y="52"/>
                    <a:pt x="267" y="52"/>
                    <a:pt x="267" y="52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7" y="1"/>
                    <a:pt x="76" y="0"/>
                    <a:pt x="76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92" name="Freeform 732"/>
            <p:cNvSpPr>
              <a:spLocks noEditPoints="1"/>
            </p:cNvSpPr>
            <p:nvPr/>
          </p:nvSpPr>
          <p:spPr bwMode="auto">
            <a:xfrm>
              <a:off x="6840538" y="852488"/>
              <a:ext cx="117475" cy="169862"/>
            </a:xfrm>
            <a:custGeom>
              <a:avLst/>
              <a:gdLst>
                <a:gd name="T0" fmla="*/ 16 w 27"/>
                <a:gd name="T1" fmla="*/ 17 h 39"/>
                <a:gd name="T2" fmla="*/ 18 w 27"/>
                <a:gd name="T3" fmla="*/ 22 h 39"/>
                <a:gd name="T4" fmla="*/ 17 w 27"/>
                <a:gd name="T5" fmla="*/ 26 h 39"/>
                <a:gd name="T6" fmla="*/ 13 w 27"/>
                <a:gd name="T7" fmla="*/ 36 h 39"/>
                <a:gd name="T8" fmla="*/ 23 w 27"/>
                <a:gd name="T9" fmla="*/ 37 h 39"/>
                <a:gd name="T10" fmla="*/ 23 w 27"/>
                <a:gd name="T11" fmla="*/ 37 h 39"/>
                <a:gd name="T12" fmla="*/ 23 w 27"/>
                <a:gd name="T13" fmla="*/ 38 h 39"/>
                <a:gd name="T14" fmla="*/ 24 w 27"/>
                <a:gd name="T15" fmla="*/ 38 h 39"/>
                <a:gd name="T16" fmla="*/ 24 w 27"/>
                <a:gd name="T17" fmla="*/ 38 h 39"/>
                <a:gd name="T18" fmla="*/ 24 w 27"/>
                <a:gd name="T19" fmla="*/ 38 h 39"/>
                <a:gd name="T20" fmla="*/ 24 w 27"/>
                <a:gd name="T21" fmla="*/ 38 h 39"/>
                <a:gd name="T22" fmla="*/ 24 w 27"/>
                <a:gd name="T23" fmla="*/ 38 h 39"/>
                <a:gd name="T24" fmla="*/ 24 w 27"/>
                <a:gd name="T25" fmla="*/ 38 h 39"/>
                <a:gd name="T26" fmla="*/ 24 w 27"/>
                <a:gd name="T27" fmla="*/ 38 h 39"/>
                <a:gd name="T28" fmla="*/ 27 w 27"/>
                <a:gd name="T29" fmla="*/ 39 h 39"/>
                <a:gd name="T30" fmla="*/ 22 w 27"/>
                <a:gd name="T31" fmla="*/ 19 h 39"/>
                <a:gd name="T32" fmla="*/ 16 w 27"/>
                <a:gd name="T33" fmla="*/ 17 h 39"/>
                <a:gd name="T34" fmla="*/ 18 w 27"/>
                <a:gd name="T35" fmla="*/ 0 h 39"/>
                <a:gd name="T36" fmla="*/ 18 w 27"/>
                <a:gd name="T37" fmla="*/ 3 h 39"/>
                <a:gd name="T38" fmla="*/ 0 w 27"/>
                <a:gd name="T39" fmla="*/ 8 h 39"/>
                <a:gd name="T40" fmla="*/ 21 w 27"/>
                <a:gd name="T41" fmla="*/ 14 h 39"/>
                <a:gd name="T42" fmla="*/ 18 w 27"/>
                <a:gd name="T43" fmla="*/ 0 h 39"/>
                <a:gd name="T44" fmla="*/ 18 w 27"/>
                <a:gd name="T4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7" h="39">
                  <a:moveTo>
                    <a:pt x="16" y="17"/>
                  </a:moveTo>
                  <a:cubicBezTo>
                    <a:pt x="18" y="19"/>
                    <a:pt x="18" y="20"/>
                    <a:pt x="18" y="22"/>
                  </a:cubicBezTo>
                  <a:cubicBezTo>
                    <a:pt x="18" y="23"/>
                    <a:pt x="18" y="24"/>
                    <a:pt x="17" y="2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6" y="36"/>
                    <a:pt x="20" y="37"/>
                    <a:pt x="23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7"/>
                    <a:pt x="23" y="38"/>
                    <a:pt x="23" y="38"/>
                  </a:cubicBezTo>
                  <a:cubicBezTo>
                    <a:pt x="23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5" y="38"/>
                    <a:pt x="26" y="38"/>
                    <a:pt x="27" y="3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16" y="17"/>
                    <a:pt x="16" y="17"/>
                    <a:pt x="16" y="17"/>
                  </a:cubicBezTo>
                  <a:moveTo>
                    <a:pt x="18" y="0"/>
                  </a:moveTo>
                  <a:cubicBezTo>
                    <a:pt x="18" y="3"/>
                    <a:pt x="18" y="3"/>
                    <a:pt x="18" y="3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93" name="Freeform 733"/>
            <p:cNvSpPr>
              <a:spLocks noEditPoints="1"/>
            </p:cNvSpPr>
            <p:nvPr/>
          </p:nvSpPr>
          <p:spPr bwMode="auto">
            <a:xfrm>
              <a:off x="6388101" y="1239838"/>
              <a:ext cx="242888" cy="144462"/>
            </a:xfrm>
            <a:custGeom>
              <a:avLst/>
              <a:gdLst>
                <a:gd name="T0" fmla="*/ 56 w 56"/>
                <a:gd name="T1" fmla="*/ 19 h 33"/>
                <a:gd name="T2" fmla="*/ 0 w 56"/>
                <a:gd name="T3" fmla="*/ 33 h 33"/>
                <a:gd name="T4" fmla="*/ 0 w 56"/>
                <a:gd name="T5" fmla="*/ 33 h 33"/>
                <a:gd name="T6" fmla="*/ 56 w 56"/>
                <a:gd name="T7" fmla="*/ 19 h 33"/>
                <a:gd name="T8" fmla="*/ 56 w 56"/>
                <a:gd name="T9" fmla="*/ 19 h 33"/>
                <a:gd name="T10" fmla="*/ 14 w 56"/>
                <a:gd name="T11" fmla="*/ 0 h 33"/>
                <a:gd name="T12" fmla="*/ 8 w 56"/>
                <a:gd name="T13" fmla="*/ 1 h 33"/>
                <a:gd name="T14" fmla="*/ 7 w 56"/>
                <a:gd name="T15" fmla="*/ 7 h 33"/>
                <a:gd name="T16" fmla="*/ 22 w 56"/>
                <a:gd name="T17" fmla="*/ 4 h 33"/>
                <a:gd name="T18" fmla="*/ 14 w 56"/>
                <a:gd name="T19" fmla="*/ 0 h 33"/>
                <a:gd name="T20" fmla="*/ 36 w 56"/>
                <a:gd name="T21" fmla="*/ 0 h 33"/>
                <a:gd name="T22" fmla="*/ 36 w 56"/>
                <a:gd name="T23" fmla="*/ 0 h 33"/>
                <a:gd name="T24" fmla="*/ 36 w 56"/>
                <a:gd name="T25" fmla="*/ 0 h 33"/>
                <a:gd name="T26" fmla="*/ 36 w 56"/>
                <a:gd name="T27" fmla="*/ 0 h 33"/>
                <a:gd name="T28" fmla="*/ 36 w 56"/>
                <a:gd name="T2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6" h="33">
                  <a:moveTo>
                    <a:pt x="56" y="19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moveTo>
                    <a:pt x="14" y="0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14" y="0"/>
                    <a:pt x="14" y="0"/>
                    <a:pt x="14" y="0"/>
                  </a:cubicBezTo>
                  <a:moveTo>
                    <a:pt x="36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94" name="Freeform 734"/>
            <p:cNvSpPr>
              <a:spLocks noEditPoints="1"/>
            </p:cNvSpPr>
            <p:nvPr/>
          </p:nvSpPr>
          <p:spPr bwMode="auto">
            <a:xfrm>
              <a:off x="6683376" y="795338"/>
              <a:ext cx="234950" cy="92075"/>
            </a:xfrm>
            <a:custGeom>
              <a:avLst/>
              <a:gdLst>
                <a:gd name="T0" fmla="*/ 3 w 54"/>
                <a:gd name="T1" fmla="*/ 17 h 21"/>
                <a:gd name="T2" fmla="*/ 3 w 54"/>
                <a:gd name="T3" fmla="*/ 18 h 21"/>
                <a:gd name="T4" fmla="*/ 3 w 54"/>
                <a:gd name="T5" fmla="*/ 18 h 21"/>
                <a:gd name="T6" fmla="*/ 3 w 54"/>
                <a:gd name="T7" fmla="*/ 17 h 21"/>
                <a:gd name="T8" fmla="*/ 3 w 54"/>
                <a:gd name="T9" fmla="*/ 17 h 21"/>
                <a:gd name="T10" fmla="*/ 23 w 54"/>
                <a:gd name="T11" fmla="*/ 0 h 21"/>
                <a:gd name="T12" fmla="*/ 4 w 54"/>
                <a:gd name="T13" fmla="*/ 5 h 21"/>
                <a:gd name="T14" fmla="*/ 0 w 54"/>
                <a:gd name="T15" fmla="*/ 7 h 21"/>
                <a:gd name="T16" fmla="*/ 3 w 54"/>
                <a:gd name="T17" fmla="*/ 12 h 21"/>
                <a:gd name="T18" fmla="*/ 7 w 54"/>
                <a:gd name="T19" fmla="*/ 13 h 21"/>
                <a:gd name="T20" fmla="*/ 11 w 54"/>
                <a:gd name="T21" fmla="*/ 12 h 21"/>
                <a:gd name="T22" fmla="*/ 14 w 54"/>
                <a:gd name="T23" fmla="*/ 13 h 21"/>
                <a:gd name="T24" fmla="*/ 29 w 54"/>
                <a:gd name="T25" fmla="*/ 19 h 21"/>
                <a:gd name="T26" fmla="*/ 36 w 54"/>
                <a:gd name="T27" fmla="*/ 21 h 21"/>
                <a:gd name="T28" fmla="*/ 54 w 54"/>
                <a:gd name="T29" fmla="*/ 16 h 21"/>
                <a:gd name="T30" fmla="*/ 54 w 54"/>
                <a:gd name="T31" fmla="*/ 13 h 21"/>
                <a:gd name="T32" fmla="*/ 22 w 54"/>
                <a:gd name="T33" fmla="*/ 4 h 21"/>
                <a:gd name="T34" fmla="*/ 23 w 54"/>
                <a:gd name="T3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4" h="21">
                  <a:moveTo>
                    <a:pt x="3" y="17"/>
                  </a:moveTo>
                  <a:cubicBezTo>
                    <a:pt x="3" y="17"/>
                    <a:pt x="3" y="17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moveTo>
                    <a:pt x="23" y="0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2" y="5"/>
                    <a:pt x="1" y="6"/>
                    <a:pt x="0" y="7"/>
                  </a:cubicBezTo>
                  <a:cubicBezTo>
                    <a:pt x="1" y="9"/>
                    <a:pt x="3" y="10"/>
                    <a:pt x="3" y="12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8" y="13"/>
                    <a:pt x="9" y="12"/>
                    <a:pt x="11" y="12"/>
                  </a:cubicBezTo>
                  <a:cubicBezTo>
                    <a:pt x="12" y="12"/>
                    <a:pt x="13" y="12"/>
                    <a:pt x="14" y="13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95" name="Freeform 735"/>
            <p:cNvSpPr/>
            <p:nvPr/>
          </p:nvSpPr>
          <p:spPr bwMode="auto">
            <a:xfrm>
              <a:off x="6388101" y="1239838"/>
              <a:ext cx="242888" cy="144462"/>
            </a:xfrm>
            <a:custGeom>
              <a:avLst/>
              <a:gdLst>
                <a:gd name="T0" fmla="*/ 36 w 56"/>
                <a:gd name="T1" fmla="*/ 0 h 33"/>
                <a:gd name="T2" fmla="*/ 36 w 56"/>
                <a:gd name="T3" fmla="*/ 0 h 33"/>
                <a:gd name="T4" fmla="*/ 28 w 56"/>
                <a:gd name="T5" fmla="*/ 5 h 33"/>
                <a:gd name="T6" fmla="*/ 28 w 56"/>
                <a:gd name="T7" fmla="*/ 5 h 33"/>
                <a:gd name="T8" fmla="*/ 28 w 56"/>
                <a:gd name="T9" fmla="*/ 5 h 33"/>
                <a:gd name="T10" fmla="*/ 25 w 56"/>
                <a:gd name="T11" fmla="*/ 5 h 33"/>
                <a:gd name="T12" fmla="*/ 25 w 56"/>
                <a:gd name="T13" fmla="*/ 5 h 33"/>
                <a:gd name="T14" fmla="*/ 22 w 56"/>
                <a:gd name="T15" fmla="*/ 4 h 33"/>
                <a:gd name="T16" fmla="*/ 7 w 56"/>
                <a:gd name="T17" fmla="*/ 7 h 33"/>
                <a:gd name="T18" fmla="*/ 0 w 56"/>
                <a:gd name="T19" fmla="*/ 33 h 33"/>
                <a:gd name="T20" fmla="*/ 56 w 56"/>
                <a:gd name="T21" fmla="*/ 19 h 33"/>
                <a:gd name="T22" fmla="*/ 55 w 56"/>
                <a:gd name="T23" fmla="*/ 17 h 33"/>
                <a:gd name="T24" fmla="*/ 40 w 56"/>
                <a:gd name="T25" fmla="*/ 11 h 33"/>
                <a:gd name="T26" fmla="*/ 40 w 56"/>
                <a:gd name="T27" fmla="*/ 11 h 33"/>
                <a:gd name="T28" fmla="*/ 36 w 56"/>
                <a:gd name="T2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6" h="33">
                  <a:moveTo>
                    <a:pt x="36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34" y="3"/>
                    <a:pt x="31" y="5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5"/>
                    <a:pt x="26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5" y="18"/>
                    <a:pt x="55" y="18"/>
                    <a:pt x="55" y="17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36" y="9"/>
                    <a:pt x="34" y="4"/>
                    <a:pt x="36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96" name="Freeform 736"/>
            <p:cNvSpPr/>
            <p:nvPr/>
          </p:nvSpPr>
          <p:spPr bwMode="auto">
            <a:xfrm>
              <a:off x="6423026" y="1231900"/>
              <a:ext cx="25400" cy="12700"/>
            </a:xfrm>
            <a:custGeom>
              <a:avLst/>
              <a:gdLst>
                <a:gd name="T0" fmla="*/ 3 w 16"/>
                <a:gd name="T1" fmla="*/ 0 h 8"/>
                <a:gd name="T2" fmla="*/ 0 w 16"/>
                <a:gd name="T3" fmla="*/ 8 h 8"/>
                <a:gd name="T4" fmla="*/ 16 w 16"/>
                <a:gd name="T5" fmla="*/ 5 h 8"/>
                <a:gd name="T6" fmla="*/ 3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3" y="0"/>
                  </a:moveTo>
                  <a:lnTo>
                    <a:pt x="0" y="8"/>
                  </a:lnTo>
                  <a:lnTo>
                    <a:pt x="16" y="5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99B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97" name="Freeform 737"/>
            <p:cNvSpPr/>
            <p:nvPr/>
          </p:nvSpPr>
          <p:spPr bwMode="auto">
            <a:xfrm>
              <a:off x="6423026" y="1231900"/>
              <a:ext cx="25400" cy="12700"/>
            </a:xfrm>
            <a:custGeom>
              <a:avLst/>
              <a:gdLst>
                <a:gd name="T0" fmla="*/ 3 w 16"/>
                <a:gd name="T1" fmla="*/ 0 h 8"/>
                <a:gd name="T2" fmla="*/ 0 w 16"/>
                <a:gd name="T3" fmla="*/ 8 h 8"/>
                <a:gd name="T4" fmla="*/ 16 w 16"/>
                <a:gd name="T5" fmla="*/ 5 h 8"/>
                <a:gd name="T6" fmla="*/ 3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3" y="0"/>
                  </a:moveTo>
                  <a:lnTo>
                    <a:pt x="0" y="8"/>
                  </a:lnTo>
                  <a:lnTo>
                    <a:pt x="16" y="5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98" name="Freeform 738"/>
            <p:cNvSpPr>
              <a:spLocks noEditPoints="1"/>
            </p:cNvSpPr>
            <p:nvPr/>
          </p:nvSpPr>
          <p:spPr bwMode="auto">
            <a:xfrm>
              <a:off x="6578601" y="935038"/>
              <a:ext cx="339725" cy="269875"/>
            </a:xfrm>
            <a:custGeom>
              <a:avLst/>
              <a:gdLst>
                <a:gd name="T0" fmla="*/ 78 w 78"/>
                <a:gd name="T1" fmla="*/ 3 h 62"/>
                <a:gd name="T2" fmla="*/ 77 w 78"/>
                <a:gd name="T3" fmla="*/ 7 h 62"/>
                <a:gd name="T4" fmla="*/ 73 w 78"/>
                <a:gd name="T5" fmla="*/ 17 h 62"/>
                <a:gd name="T6" fmla="*/ 73 w 78"/>
                <a:gd name="T7" fmla="*/ 17 h 62"/>
                <a:gd name="T8" fmla="*/ 77 w 78"/>
                <a:gd name="T9" fmla="*/ 7 h 62"/>
                <a:gd name="T10" fmla="*/ 78 w 78"/>
                <a:gd name="T11" fmla="*/ 3 h 62"/>
                <a:gd name="T12" fmla="*/ 24 w 78"/>
                <a:gd name="T13" fmla="*/ 0 h 62"/>
                <a:gd name="T14" fmla="*/ 0 w 78"/>
                <a:gd name="T15" fmla="*/ 58 h 62"/>
                <a:gd name="T16" fmla="*/ 11 w 78"/>
                <a:gd name="T17" fmla="*/ 62 h 62"/>
                <a:gd name="T18" fmla="*/ 12 w 78"/>
                <a:gd name="T19" fmla="*/ 60 h 62"/>
                <a:gd name="T20" fmla="*/ 33 w 78"/>
                <a:gd name="T21" fmla="*/ 29 h 62"/>
                <a:gd name="T22" fmla="*/ 33 w 78"/>
                <a:gd name="T23" fmla="*/ 29 h 62"/>
                <a:gd name="T24" fmla="*/ 34 w 78"/>
                <a:gd name="T25" fmla="*/ 28 h 62"/>
                <a:gd name="T26" fmla="*/ 64 w 78"/>
                <a:gd name="T27" fmla="*/ 17 h 62"/>
                <a:gd name="T28" fmla="*/ 24 w 78"/>
                <a:gd name="T2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" h="62">
                  <a:moveTo>
                    <a:pt x="78" y="3"/>
                  </a:moveTo>
                  <a:cubicBezTo>
                    <a:pt x="78" y="4"/>
                    <a:pt x="78" y="5"/>
                    <a:pt x="77" y="7"/>
                  </a:cubicBezTo>
                  <a:cubicBezTo>
                    <a:pt x="73" y="17"/>
                    <a:pt x="73" y="17"/>
                    <a:pt x="73" y="17"/>
                  </a:cubicBezTo>
                  <a:cubicBezTo>
                    <a:pt x="73" y="17"/>
                    <a:pt x="73" y="17"/>
                    <a:pt x="73" y="17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8" y="5"/>
                    <a:pt x="78" y="4"/>
                    <a:pt x="78" y="3"/>
                  </a:cubicBezTo>
                  <a:moveTo>
                    <a:pt x="24" y="0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2"/>
                    <a:pt x="12" y="61"/>
                    <a:pt x="12" y="60"/>
                  </a:cubicBezTo>
                  <a:cubicBezTo>
                    <a:pt x="16" y="47"/>
                    <a:pt x="23" y="36"/>
                    <a:pt x="33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43" y="22"/>
                    <a:pt x="53" y="18"/>
                    <a:pt x="64" y="17"/>
                  </a:cubicBez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599" name="Freeform 739"/>
            <p:cNvSpPr/>
            <p:nvPr/>
          </p:nvSpPr>
          <p:spPr bwMode="auto">
            <a:xfrm>
              <a:off x="6510338" y="1239838"/>
              <a:ext cx="33338" cy="22225"/>
            </a:xfrm>
            <a:custGeom>
              <a:avLst/>
              <a:gdLst>
                <a:gd name="T0" fmla="*/ 8 w 8"/>
                <a:gd name="T1" fmla="*/ 0 h 5"/>
                <a:gd name="T2" fmla="*/ 0 w 8"/>
                <a:gd name="T3" fmla="*/ 5 h 5"/>
                <a:gd name="T4" fmla="*/ 0 w 8"/>
                <a:gd name="T5" fmla="*/ 5 h 5"/>
                <a:gd name="T6" fmla="*/ 8 w 8"/>
                <a:gd name="T7" fmla="*/ 0 h 5"/>
                <a:gd name="T8" fmla="*/ 8 w 8"/>
                <a:gd name="T9" fmla="*/ 0 h 5"/>
                <a:gd name="T10" fmla="*/ 8 w 8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">
                  <a:moveTo>
                    <a:pt x="8" y="0"/>
                  </a:moveTo>
                  <a:cubicBezTo>
                    <a:pt x="6" y="3"/>
                    <a:pt x="3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" y="5"/>
                    <a:pt x="6" y="3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00" name="Freeform 740"/>
            <p:cNvSpPr/>
            <p:nvPr/>
          </p:nvSpPr>
          <p:spPr bwMode="auto">
            <a:xfrm>
              <a:off x="6535738" y="1187450"/>
              <a:ext cx="90488" cy="127000"/>
            </a:xfrm>
            <a:custGeom>
              <a:avLst/>
              <a:gdLst>
                <a:gd name="T0" fmla="*/ 10 w 21"/>
                <a:gd name="T1" fmla="*/ 0 h 29"/>
                <a:gd name="T2" fmla="*/ 5 w 21"/>
                <a:gd name="T3" fmla="*/ 13 h 29"/>
                <a:gd name="T4" fmla="*/ 2 w 21"/>
                <a:gd name="T5" fmla="*/ 12 h 29"/>
                <a:gd name="T6" fmla="*/ 2 w 21"/>
                <a:gd name="T7" fmla="*/ 12 h 29"/>
                <a:gd name="T8" fmla="*/ 6 w 21"/>
                <a:gd name="T9" fmla="*/ 23 h 29"/>
                <a:gd name="T10" fmla="*/ 6 w 21"/>
                <a:gd name="T11" fmla="*/ 23 h 29"/>
                <a:gd name="T12" fmla="*/ 21 w 21"/>
                <a:gd name="T13" fmla="*/ 29 h 29"/>
                <a:gd name="T14" fmla="*/ 20 w 21"/>
                <a:gd name="T15" fmla="*/ 17 h 29"/>
                <a:gd name="T16" fmla="*/ 21 w 21"/>
                <a:gd name="T17" fmla="*/ 4 h 29"/>
                <a:gd name="T18" fmla="*/ 10 w 21"/>
                <a:gd name="T1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9">
                  <a:moveTo>
                    <a:pt x="10" y="0"/>
                  </a:moveTo>
                  <a:cubicBezTo>
                    <a:pt x="5" y="13"/>
                    <a:pt x="5" y="13"/>
                    <a:pt x="5" y="1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6"/>
                    <a:pt x="2" y="21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0" y="25"/>
                    <a:pt x="20" y="21"/>
                    <a:pt x="20" y="17"/>
                  </a:cubicBezTo>
                  <a:cubicBezTo>
                    <a:pt x="20" y="13"/>
                    <a:pt x="20" y="9"/>
                    <a:pt x="21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01" name="Freeform 741"/>
            <p:cNvSpPr>
              <a:spLocks noEditPoints="1"/>
            </p:cNvSpPr>
            <p:nvPr/>
          </p:nvSpPr>
          <p:spPr bwMode="auto">
            <a:xfrm>
              <a:off x="6683376" y="847725"/>
              <a:ext cx="234950" cy="161925"/>
            </a:xfrm>
            <a:custGeom>
              <a:avLst/>
              <a:gdLst>
                <a:gd name="T0" fmla="*/ 3 w 54"/>
                <a:gd name="T1" fmla="*/ 5 h 37"/>
                <a:gd name="T2" fmla="*/ 3 w 54"/>
                <a:gd name="T3" fmla="*/ 6 h 37"/>
                <a:gd name="T4" fmla="*/ 6 w 54"/>
                <a:gd name="T5" fmla="*/ 7 h 37"/>
                <a:gd name="T6" fmla="*/ 0 w 54"/>
                <a:gd name="T7" fmla="*/ 20 h 37"/>
                <a:gd name="T8" fmla="*/ 40 w 54"/>
                <a:gd name="T9" fmla="*/ 37 h 37"/>
                <a:gd name="T10" fmla="*/ 45 w 54"/>
                <a:gd name="T11" fmla="*/ 37 h 37"/>
                <a:gd name="T12" fmla="*/ 49 w 54"/>
                <a:gd name="T13" fmla="*/ 37 h 37"/>
                <a:gd name="T14" fmla="*/ 53 w 54"/>
                <a:gd name="T15" fmla="*/ 27 h 37"/>
                <a:gd name="T16" fmla="*/ 54 w 54"/>
                <a:gd name="T17" fmla="*/ 23 h 37"/>
                <a:gd name="T18" fmla="*/ 52 w 54"/>
                <a:gd name="T19" fmla="*/ 18 h 37"/>
                <a:gd name="T20" fmla="*/ 3 w 54"/>
                <a:gd name="T21" fmla="*/ 5 h 37"/>
                <a:gd name="T22" fmla="*/ 11 w 54"/>
                <a:gd name="T23" fmla="*/ 0 h 37"/>
                <a:gd name="T24" fmla="*/ 7 w 54"/>
                <a:gd name="T25" fmla="*/ 1 h 37"/>
                <a:gd name="T26" fmla="*/ 29 w 54"/>
                <a:gd name="T27" fmla="*/ 7 h 37"/>
                <a:gd name="T28" fmla="*/ 14 w 54"/>
                <a:gd name="T29" fmla="*/ 1 h 37"/>
                <a:gd name="T30" fmla="*/ 11 w 54"/>
                <a:gd name="T31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4" h="37">
                  <a:moveTo>
                    <a:pt x="3" y="5"/>
                  </a:moveTo>
                  <a:cubicBezTo>
                    <a:pt x="3" y="5"/>
                    <a:pt x="3" y="5"/>
                    <a:pt x="3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2" y="37"/>
                    <a:pt x="43" y="37"/>
                    <a:pt x="45" y="37"/>
                  </a:cubicBezTo>
                  <a:cubicBezTo>
                    <a:pt x="46" y="37"/>
                    <a:pt x="48" y="37"/>
                    <a:pt x="49" y="3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5"/>
                    <a:pt x="54" y="24"/>
                    <a:pt x="54" y="23"/>
                  </a:cubicBezTo>
                  <a:cubicBezTo>
                    <a:pt x="54" y="21"/>
                    <a:pt x="54" y="20"/>
                    <a:pt x="52" y="18"/>
                  </a:cubicBezTo>
                  <a:cubicBezTo>
                    <a:pt x="3" y="5"/>
                    <a:pt x="3" y="5"/>
                    <a:pt x="3" y="5"/>
                  </a:cubicBezTo>
                  <a:moveTo>
                    <a:pt x="11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0"/>
                    <a:pt x="12" y="0"/>
                    <a:pt x="11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02" name="Freeform 742"/>
            <p:cNvSpPr/>
            <p:nvPr/>
          </p:nvSpPr>
          <p:spPr bwMode="auto">
            <a:xfrm>
              <a:off x="6453188" y="869950"/>
              <a:ext cx="204788" cy="304800"/>
            </a:xfrm>
            <a:custGeom>
              <a:avLst/>
              <a:gdLst>
                <a:gd name="T0" fmla="*/ 46 w 129"/>
                <a:gd name="T1" fmla="*/ 0 h 192"/>
                <a:gd name="T2" fmla="*/ 38 w 129"/>
                <a:gd name="T3" fmla="*/ 24 h 192"/>
                <a:gd name="T4" fmla="*/ 99 w 129"/>
                <a:gd name="T5" fmla="*/ 49 h 192"/>
                <a:gd name="T6" fmla="*/ 63 w 129"/>
                <a:gd name="T7" fmla="*/ 134 h 192"/>
                <a:gd name="T8" fmla="*/ 14 w 129"/>
                <a:gd name="T9" fmla="*/ 115 h 192"/>
                <a:gd name="T10" fmla="*/ 8 w 129"/>
                <a:gd name="T11" fmla="*/ 140 h 192"/>
                <a:gd name="T12" fmla="*/ 52 w 129"/>
                <a:gd name="T13" fmla="*/ 159 h 192"/>
                <a:gd name="T14" fmla="*/ 46 w 129"/>
                <a:gd name="T15" fmla="*/ 170 h 192"/>
                <a:gd name="T16" fmla="*/ 5 w 129"/>
                <a:gd name="T17" fmla="*/ 151 h 192"/>
                <a:gd name="T18" fmla="*/ 0 w 129"/>
                <a:gd name="T19" fmla="*/ 167 h 192"/>
                <a:gd name="T20" fmla="*/ 63 w 129"/>
                <a:gd name="T21" fmla="*/ 192 h 192"/>
                <a:gd name="T22" fmla="*/ 129 w 129"/>
                <a:gd name="T23" fmla="*/ 35 h 192"/>
                <a:gd name="T24" fmla="*/ 46 w 129"/>
                <a:gd name="T25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192">
                  <a:moveTo>
                    <a:pt x="46" y="0"/>
                  </a:moveTo>
                  <a:lnTo>
                    <a:pt x="38" y="24"/>
                  </a:lnTo>
                  <a:lnTo>
                    <a:pt x="99" y="49"/>
                  </a:lnTo>
                  <a:lnTo>
                    <a:pt x="63" y="134"/>
                  </a:lnTo>
                  <a:lnTo>
                    <a:pt x="14" y="115"/>
                  </a:lnTo>
                  <a:lnTo>
                    <a:pt x="8" y="140"/>
                  </a:lnTo>
                  <a:lnTo>
                    <a:pt x="52" y="159"/>
                  </a:lnTo>
                  <a:lnTo>
                    <a:pt x="46" y="170"/>
                  </a:lnTo>
                  <a:lnTo>
                    <a:pt x="5" y="151"/>
                  </a:lnTo>
                  <a:lnTo>
                    <a:pt x="0" y="167"/>
                  </a:lnTo>
                  <a:lnTo>
                    <a:pt x="63" y="192"/>
                  </a:lnTo>
                  <a:lnTo>
                    <a:pt x="129" y="3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03" name="Freeform 743"/>
            <p:cNvSpPr/>
            <p:nvPr/>
          </p:nvSpPr>
          <p:spPr bwMode="auto">
            <a:xfrm>
              <a:off x="6453188" y="869950"/>
              <a:ext cx="204788" cy="304800"/>
            </a:xfrm>
            <a:custGeom>
              <a:avLst/>
              <a:gdLst>
                <a:gd name="T0" fmla="*/ 46 w 129"/>
                <a:gd name="T1" fmla="*/ 0 h 192"/>
                <a:gd name="T2" fmla="*/ 38 w 129"/>
                <a:gd name="T3" fmla="*/ 24 h 192"/>
                <a:gd name="T4" fmla="*/ 99 w 129"/>
                <a:gd name="T5" fmla="*/ 49 h 192"/>
                <a:gd name="T6" fmla="*/ 63 w 129"/>
                <a:gd name="T7" fmla="*/ 134 h 192"/>
                <a:gd name="T8" fmla="*/ 14 w 129"/>
                <a:gd name="T9" fmla="*/ 115 h 192"/>
                <a:gd name="T10" fmla="*/ 8 w 129"/>
                <a:gd name="T11" fmla="*/ 140 h 192"/>
                <a:gd name="T12" fmla="*/ 52 w 129"/>
                <a:gd name="T13" fmla="*/ 159 h 192"/>
                <a:gd name="T14" fmla="*/ 46 w 129"/>
                <a:gd name="T15" fmla="*/ 170 h 192"/>
                <a:gd name="T16" fmla="*/ 5 w 129"/>
                <a:gd name="T17" fmla="*/ 151 h 192"/>
                <a:gd name="T18" fmla="*/ 0 w 129"/>
                <a:gd name="T19" fmla="*/ 167 h 192"/>
                <a:gd name="T20" fmla="*/ 63 w 129"/>
                <a:gd name="T21" fmla="*/ 192 h 192"/>
                <a:gd name="T22" fmla="*/ 129 w 129"/>
                <a:gd name="T23" fmla="*/ 35 h 192"/>
                <a:gd name="T24" fmla="*/ 46 w 129"/>
                <a:gd name="T25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192">
                  <a:moveTo>
                    <a:pt x="46" y="0"/>
                  </a:moveTo>
                  <a:lnTo>
                    <a:pt x="38" y="24"/>
                  </a:lnTo>
                  <a:lnTo>
                    <a:pt x="99" y="49"/>
                  </a:lnTo>
                  <a:lnTo>
                    <a:pt x="63" y="134"/>
                  </a:lnTo>
                  <a:lnTo>
                    <a:pt x="14" y="115"/>
                  </a:lnTo>
                  <a:lnTo>
                    <a:pt x="8" y="140"/>
                  </a:lnTo>
                  <a:lnTo>
                    <a:pt x="52" y="159"/>
                  </a:lnTo>
                  <a:lnTo>
                    <a:pt x="46" y="170"/>
                  </a:lnTo>
                  <a:lnTo>
                    <a:pt x="5" y="151"/>
                  </a:lnTo>
                  <a:lnTo>
                    <a:pt x="0" y="167"/>
                  </a:lnTo>
                  <a:lnTo>
                    <a:pt x="63" y="192"/>
                  </a:lnTo>
                  <a:lnTo>
                    <a:pt x="129" y="35"/>
                  </a:lnTo>
                  <a:lnTo>
                    <a:pt x="4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04" name="Freeform 744"/>
            <p:cNvSpPr/>
            <p:nvPr/>
          </p:nvSpPr>
          <p:spPr bwMode="auto">
            <a:xfrm>
              <a:off x="6427788" y="1135063"/>
              <a:ext cx="125413" cy="127000"/>
            </a:xfrm>
            <a:custGeom>
              <a:avLst/>
              <a:gdLst>
                <a:gd name="T0" fmla="*/ 6 w 29"/>
                <a:gd name="T1" fmla="*/ 0 h 29"/>
                <a:gd name="T2" fmla="*/ 0 w 29"/>
                <a:gd name="T3" fmla="*/ 22 h 29"/>
                <a:gd name="T4" fmla="*/ 16 w 29"/>
                <a:gd name="T5" fmla="*/ 29 h 29"/>
                <a:gd name="T6" fmla="*/ 16 w 29"/>
                <a:gd name="T7" fmla="*/ 29 h 29"/>
                <a:gd name="T8" fmla="*/ 19 w 29"/>
                <a:gd name="T9" fmla="*/ 29 h 29"/>
                <a:gd name="T10" fmla="*/ 19 w 29"/>
                <a:gd name="T11" fmla="*/ 29 h 29"/>
                <a:gd name="T12" fmla="*/ 27 w 29"/>
                <a:gd name="T13" fmla="*/ 24 h 29"/>
                <a:gd name="T14" fmla="*/ 23 w 29"/>
                <a:gd name="T15" fmla="*/ 23 h 29"/>
                <a:gd name="T16" fmla="*/ 29 w 29"/>
                <a:gd name="T17" fmla="*/ 9 h 29"/>
                <a:gd name="T18" fmla="*/ 6 w 29"/>
                <a:gd name="T1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29">
                  <a:moveTo>
                    <a:pt x="6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8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22" y="29"/>
                    <a:pt x="25" y="27"/>
                    <a:pt x="27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05" name="Freeform 745"/>
            <p:cNvSpPr/>
            <p:nvPr/>
          </p:nvSpPr>
          <p:spPr bwMode="auto">
            <a:xfrm>
              <a:off x="6526213" y="773113"/>
              <a:ext cx="169863" cy="152400"/>
            </a:xfrm>
            <a:custGeom>
              <a:avLst/>
              <a:gdLst>
                <a:gd name="T0" fmla="*/ 6 w 39"/>
                <a:gd name="T1" fmla="*/ 0 h 35"/>
                <a:gd name="T2" fmla="*/ 0 w 39"/>
                <a:gd name="T3" fmla="*/ 22 h 35"/>
                <a:gd name="T4" fmla="*/ 30 w 39"/>
                <a:gd name="T5" fmla="*/ 35 h 35"/>
                <a:gd name="T6" fmla="*/ 35 w 39"/>
                <a:gd name="T7" fmla="*/ 21 h 35"/>
                <a:gd name="T8" fmla="*/ 39 w 39"/>
                <a:gd name="T9" fmla="*/ 23 h 35"/>
                <a:gd name="T10" fmla="*/ 39 w 39"/>
                <a:gd name="T11" fmla="*/ 22 h 35"/>
                <a:gd name="T12" fmla="*/ 22 w 39"/>
                <a:gd name="T13" fmla="*/ 17 h 35"/>
                <a:gd name="T14" fmla="*/ 23 w 39"/>
                <a:gd name="T15" fmla="*/ 13 h 35"/>
                <a:gd name="T16" fmla="*/ 39 w 39"/>
                <a:gd name="T17" fmla="*/ 17 h 35"/>
                <a:gd name="T18" fmla="*/ 36 w 39"/>
                <a:gd name="T19" fmla="*/ 12 h 35"/>
                <a:gd name="T20" fmla="*/ 34 w 39"/>
                <a:gd name="T21" fmla="*/ 11 h 35"/>
                <a:gd name="T22" fmla="*/ 6 w 39"/>
                <a:gd name="T2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" h="35">
                  <a:moveTo>
                    <a:pt x="6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9" y="15"/>
                    <a:pt x="37" y="14"/>
                    <a:pt x="36" y="12"/>
                  </a:cubicBezTo>
                  <a:cubicBezTo>
                    <a:pt x="35" y="12"/>
                    <a:pt x="35" y="12"/>
                    <a:pt x="34" y="1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06" name="Freeform 746"/>
            <p:cNvSpPr/>
            <p:nvPr/>
          </p:nvSpPr>
          <p:spPr bwMode="auto">
            <a:xfrm>
              <a:off x="6526213" y="865188"/>
              <a:ext cx="184150" cy="379412"/>
            </a:xfrm>
            <a:custGeom>
              <a:avLst/>
              <a:gdLst>
                <a:gd name="T0" fmla="*/ 96 w 116"/>
                <a:gd name="T1" fmla="*/ 0 h 239"/>
                <a:gd name="T2" fmla="*/ 83 w 116"/>
                <a:gd name="T3" fmla="*/ 38 h 239"/>
                <a:gd name="T4" fmla="*/ 17 w 116"/>
                <a:gd name="T5" fmla="*/ 195 h 239"/>
                <a:gd name="T6" fmla="*/ 0 w 116"/>
                <a:gd name="T7" fmla="*/ 233 h 239"/>
                <a:gd name="T8" fmla="*/ 11 w 116"/>
                <a:gd name="T9" fmla="*/ 236 h 239"/>
                <a:gd name="T10" fmla="*/ 20 w 116"/>
                <a:gd name="T11" fmla="*/ 239 h 239"/>
                <a:gd name="T12" fmla="*/ 33 w 116"/>
                <a:gd name="T13" fmla="*/ 203 h 239"/>
                <a:gd name="T14" fmla="*/ 99 w 116"/>
                <a:gd name="T15" fmla="*/ 44 h 239"/>
                <a:gd name="T16" fmla="*/ 116 w 116"/>
                <a:gd name="T17" fmla="*/ 8 h 239"/>
                <a:gd name="T18" fmla="*/ 107 w 116"/>
                <a:gd name="T19" fmla="*/ 6 h 239"/>
                <a:gd name="T20" fmla="*/ 96 w 116"/>
                <a:gd name="T21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239">
                  <a:moveTo>
                    <a:pt x="96" y="0"/>
                  </a:moveTo>
                  <a:lnTo>
                    <a:pt x="83" y="38"/>
                  </a:lnTo>
                  <a:lnTo>
                    <a:pt x="17" y="195"/>
                  </a:lnTo>
                  <a:lnTo>
                    <a:pt x="0" y="233"/>
                  </a:lnTo>
                  <a:lnTo>
                    <a:pt x="11" y="236"/>
                  </a:lnTo>
                  <a:lnTo>
                    <a:pt x="20" y="239"/>
                  </a:lnTo>
                  <a:lnTo>
                    <a:pt x="33" y="203"/>
                  </a:lnTo>
                  <a:lnTo>
                    <a:pt x="99" y="44"/>
                  </a:lnTo>
                  <a:lnTo>
                    <a:pt x="116" y="8"/>
                  </a:lnTo>
                  <a:lnTo>
                    <a:pt x="107" y="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07" name="Freeform 747"/>
            <p:cNvSpPr/>
            <p:nvPr/>
          </p:nvSpPr>
          <p:spPr bwMode="auto">
            <a:xfrm>
              <a:off x="6526213" y="865188"/>
              <a:ext cx="184150" cy="379412"/>
            </a:xfrm>
            <a:custGeom>
              <a:avLst/>
              <a:gdLst>
                <a:gd name="T0" fmla="*/ 96 w 116"/>
                <a:gd name="T1" fmla="*/ 0 h 239"/>
                <a:gd name="T2" fmla="*/ 83 w 116"/>
                <a:gd name="T3" fmla="*/ 38 h 239"/>
                <a:gd name="T4" fmla="*/ 17 w 116"/>
                <a:gd name="T5" fmla="*/ 195 h 239"/>
                <a:gd name="T6" fmla="*/ 0 w 116"/>
                <a:gd name="T7" fmla="*/ 233 h 239"/>
                <a:gd name="T8" fmla="*/ 11 w 116"/>
                <a:gd name="T9" fmla="*/ 236 h 239"/>
                <a:gd name="T10" fmla="*/ 20 w 116"/>
                <a:gd name="T11" fmla="*/ 239 h 239"/>
                <a:gd name="T12" fmla="*/ 33 w 116"/>
                <a:gd name="T13" fmla="*/ 203 h 239"/>
                <a:gd name="T14" fmla="*/ 99 w 116"/>
                <a:gd name="T15" fmla="*/ 44 h 239"/>
                <a:gd name="T16" fmla="*/ 116 w 116"/>
                <a:gd name="T17" fmla="*/ 8 h 239"/>
                <a:gd name="T18" fmla="*/ 107 w 116"/>
                <a:gd name="T19" fmla="*/ 6 h 239"/>
                <a:gd name="T20" fmla="*/ 96 w 116"/>
                <a:gd name="T21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239">
                  <a:moveTo>
                    <a:pt x="96" y="0"/>
                  </a:moveTo>
                  <a:lnTo>
                    <a:pt x="83" y="38"/>
                  </a:lnTo>
                  <a:lnTo>
                    <a:pt x="17" y="195"/>
                  </a:lnTo>
                  <a:lnTo>
                    <a:pt x="0" y="233"/>
                  </a:lnTo>
                  <a:lnTo>
                    <a:pt x="11" y="236"/>
                  </a:lnTo>
                  <a:lnTo>
                    <a:pt x="20" y="239"/>
                  </a:lnTo>
                  <a:lnTo>
                    <a:pt x="33" y="203"/>
                  </a:lnTo>
                  <a:lnTo>
                    <a:pt x="99" y="44"/>
                  </a:lnTo>
                  <a:lnTo>
                    <a:pt x="116" y="8"/>
                  </a:lnTo>
                  <a:lnTo>
                    <a:pt x="107" y="6"/>
                  </a:lnTo>
                  <a:lnTo>
                    <a:pt x="9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08" name="Freeform 748"/>
            <p:cNvSpPr/>
            <p:nvPr/>
          </p:nvSpPr>
          <p:spPr bwMode="auto">
            <a:xfrm>
              <a:off x="6461126" y="1092200"/>
              <a:ext cx="74613" cy="47625"/>
            </a:xfrm>
            <a:custGeom>
              <a:avLst/>
              <a:gdLst>
                <a:gd name="T0" fmla="*/ 3 w 47"/>
                <a:gd name="T1" fmla="*/ 0 h 30"/>
                <a:gd name="T2" fmla="*/ 0 w 47"/>
                <a:gd name="T3" fmla="*/ 11 h 30"/>
                <a:gd name="T4" fmla="*/ 41 w 47"/>
                <a:gd name="T5" fmla="*/ 30 h 30"/>
                <a:gd name="T6" fmla="*/ 47 w 47"/>
                <a:gd name="T7" fmla="*/ 19 h 30"/>
                <a:gd name="T8" fmla="*/ 3 w 47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30">
                  <a:moveTo>
                    <a:pt x="3" y="0"/>
                  </a:moveTo>
                  <a:lnTo>
                    <a:pt x="0" y="11"/>
                  </a:lnTo>
                  <a:lnTo>
                    <a:pt x="41" y="30"/>
                  </a:lnTo>
                  <a:lnTo>
                    <a:pt x="47" y="19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99B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09" name="Freeform 749"/>
            <p:cNvSpPr/>
            <p:nvPr/>
          </p:nvSpPr>
          <p:spPr bwMode="auto">
            <a:xfrm>
              <a:off x="6461126" y="1092200"/>
              <a:ext cx="74613" cy="47625"/>
            </a:xfrm>
            <a:custGeom>
              <a:avLst/>
              <a:gdLst>
                <a:gd name="T0" fmla="*/ 3 w 47"/>
                <a:gd name="T1" fmla="*/ 0 h 30"/>
                <a:gd name="T2" fmla="*/ 0 w 47"/>
                <a:gd name="T3" fmla="*/ 11 h 30"/>
                <a:gd name="T4" fmla="*/ 41 w 47"/>
                <a:gd name="T5" fmla="*/ 30 h 30"/>
                <a:gd name="T6" fmla="*/ 47 w 47"/>
                <a:gd name="T7" fmla="*/ 19 h 30"/>
                <a:gd name="T8" fmla="*/ 3 w 47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30">
                  <a:moveTo>
                    <a:pt x="3" y="0"/>
                  </a:moveTo>
                  <a:lnTo>
                    <a:pt x="0" y="11"/>
                  </a:lnTo>
                  <a:lnTo>
                    <a:pt x="41" y="30"/>
                  </a:lnTo>
                  <a:lnTo>
                    <a:pt x="47" y="19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10" name="Freeform 750"/>
            <p:cNvSpPr/>
            <p:nvPr/>
          </p:nvSpPr>
          <p:spPr bwMode="auto">
            <a:xfrm>
              <a:off x="6475413" y="908050"/>
              <a:ext cx="134938" cy="174625"/>
            </a:xfrm>
            <a:custGeom>
              <a:avLst/>
              <a:gdLst>
                <a:gd name="T0" fmla="*/ 24 w 85"/>
                <a:gd name="T1" fmla="*/ 0 h 110"/>
                <a:gd name="T2" fmla="*/ 0 w 85"/>
                <a:gd name="T3" fmla="*/ 91 h 110"/>
                <a:gd name="T4" fmla="*/ 49 w 85"/>
                <a:gd name="T5" fmla="*/ 110 h 110"/>
                <a:gd name="T6" fmla="*/ 85 w 85"/>
                <a:gd name="T7" fmla="*/ 25 h 110"/>
                <a:gd name="T8" fmla="*/ 24 w 85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10">
                  <a:moveTo>
                    <a:pt x="24" y="0"/>
                  </a:moveTo>
                  <a:lnTo>
                    <a:pt x="0" y="91"/>
                  </a:lnTo>
                  <a:lnTo>
                    <a:pt x="49" y="110"/>
                  </a:lnTo>
                  <a:lnTo>
                    <a:pt x="85" y="2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99B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11" name="Freeform 751"/>
            <p:cNvSpPr/>
            <p:nvPr/>
          </p:nvSpPr>
          <p:spPr bwMode="auto">
            <a:xfrm>
              <a:off x="6475413" y="908050"/>
              <a:ext cx="134938" cy="174625"/>
            </a:xfrm>
            <a:custGeom>
              <a:avLst/>
              <a:gdLst>
                <a:gd name="T0" fmla="*/ 24 w 85"/>
                <a:gd name="T1" fmla="*/ 0 h 110"/>
                <a:gd name="T2" fmla="*/ 0 w 85"/>
                <a:gd name="T3" fmla="*/ 91 h 110"/>
                <a:gd name="T4" fmla="*/ 49 w 85"/>
                <a:gd name="T5" fmla="*/ 110 h 110"/>
                <a:gd name="T6" fmla="*/ 85 w 85"/>
                <a:gd name="T7" fmla="*/ 25 h 110"/>
                <a:gd name="T8" fmla="*/ 24 w 85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10">
                  <a:moveTo>
                    <a:pt x="24" y="0"/>
                  </a:moveTo>
                  <a:lnTo>
                    <a:pt x="0" y="91"/>
                  </a:lnTo>
                  <a:lnTo>
                    <a:pt x="49" y="110"/>
                  </a:lnTo>
                  <a:lnTo>
                    <a:pt x="85" y="25"/>
                  </a:lnTo>
                  <a:lnTo>
                    <a:pt x="2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12" name="Freeform 752"/>
            <p:cNvSpPr/>
            <p:nvPr/>
          </p:nvSpPr>
          <p:spPr bwMode="auto">
            <a:xfrm>
              <a:off x="6748463" y="1030288"/>
              <a:ext cx="104775" cy="66675"/>
            </a:xfrm>
            <a:custGeom>
              <a:avLst/>
              <a:gdLst>
                <a:gd name="T0" fmla="*/ 24 w 24"/>
                <a:gd name="T1" fmla="*/ 0 h 15"/>
                <a:gd name="T2" fmla="*/ 0 w 24"/>
                <a:gd name="T3" fmla="*/ 8 h 15"/>
                <a:gd name="T4" fmla="*/ 7 w 24"/>
                <a:gd name="T5" fmla="*/ 15 h 15"/>
                <a:gd name="T6" fmla="*/ 11 w 24"/>
                <a:gd name="T7" fmla="*/ 9 h 15"/>
                <a:gd name="T8" fmla="*/ 24 w 24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4" y="0"/>
                  </a:moveTo>
                  <a:cubicBezTo>
                    <a:pt x="16" y="0"/>
                    <a:pt x="8" y="3"/>
                    <a:pt x="0" y="8"/>
                  </a:cubicBezTo>
                  <a:cubicBezTo>
                    <a:pt x="2" y="10"/>
                    <a:pt x="4" y="13"/>
                    <a:pt x="7" y="15"/>
                  </a:cubicBezTo>
                  <a:cubicBezTo>
                    <a:pt x="8" y="13"/>
                    <a:pt x="10" y="11"/>
                    <a:pt x="11" y="9"/>
                  </a:cubicBezTo>
                  <a:cubicBezTo>
                    <a:pt x="15" y="5"/>
                    <a:pt x="20" y="2"/>
                    <a:pt x="2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13" name="Freeform 753"/>
            <p:cNvSpPr/>
            <p:nvPr/>
          </p:nvSpPr>
          <p:spPr bwMode="auto">
            <a:xfrm>
              <a:off x="6843713" y="1030288"/>
              <a:ext cx="82550" cy="127000"/>
            </a:xfrm>
            <a:custGeom>
              <a:avLst/>
              <a:gdLst>
                <a:gd name="T0" fmla="*/ 16 w 19"/>
                <a:gd name="T1" fmla="*/ 0 h 29"/>
                <a:gd name="T2" fmla="*/ 9 w 19"/>
                <a:gd name="T3" fmla="*/ 1 h 29"/>
                <a:gd name="T4" fmla="*/ 0 w 19"/>
                <a:gd name="T5" fmla="*/ 25 h 29"/>
                <a:gd name="T6" fmla="*/ 8 w 19"/>
                <a:gd name="T7" fmla="*/ 29 h 29"/>
                <a:gd name="T8" fmla="*/ 12 w 19"/>
                <a:gd name="T9" fmla="*/ 28 h 29"/>
                <a:gd name="T10" fmla="*/ 19 w 19"/>
                <a:gd name="T11" fmla="*/ 1 h 29"/>
                <a:gd name="T12" fmla="*/ 16 w 19"/>
                <a:gd name="T13" fmla="*/ 0 h 29"/>
                <a:gd name="T14" fmla="*/ 16 w 19"/>
                <a:gd name="T1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29">
                  <a:moveTo>
                    <a:pt x="16" y="0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" y="27"/>
                    <a:pt x="5" y="28"/>
                    <a:pt x="8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8" y="1"/>
                    <a:pt x="17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14" name="Freeform 754"/>
            <p:cNvSpPr/>
            <p:nvPr/>
          </p:nvSpPr>
          <p:spPr bwMode="auto">
            <a:xfrm>
              <a:off x="6878638" y="1152525"/>
              <a:ext cx="17463" cy="9525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1 h 2"/>
                <a:gd name="T4" fmla="*/ 3 w 4"/>
                <a:gd name="T5" fmla="*/ 2 h 2"/>
                <a:gd name="T6" fmla="*/ 4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2"/>
                    <a:pt x="3" y="2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15" name="Freeform 755"/>
            <p:cNvSpPr/>
            <p:nvPr/>
          </p:nvSpPr>
          <p:spPr bwMode="auto">
            <a:xfrm>
              <a:off x="6792913" y="1035050"/>
              <a:ext cx="90488" cy="104775"/>
            </a:xfrm>
            <a:custGeom>
              <a:avLst/>
              <a:gdLst>
                <a:gd name="T0" fmla="*/ 21 w 21"/>
                <a:gd name="T1" fmla="*/ 0 h 24"/>
                <a:gd name="T2" fmla="*/ 5 w 21"/>
                <a:gd name="T3" fmla="*/ 12 h 24"/>
                <a:gd name="T4" fmla="*/ 0 w 21"/>
                <a:gd name="T5" fmla="*/ 17 h 24"/>
                <a:gd name="T6" fmla="*/ 12 w 21"/>
                <a:gd name="T7" fmla="*/ 24 h 24"/>
                <a:gd name="T8" fmla="*/ 21 w 21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4">
                  <a:moveTo>
                    <a:pt x="21" y="0"/>
                  </a:moveTo>
                  <a:cubicBezTo>
                    <a:pt x="16" y="2"/>
                    <a:pt x="10" y="6"/>
                    <a:pt x="5" y="12"/>
                  </a:cubicBezTo>
                  <a:cubicBezTo>
                    <a:pt x="3" y="13"/>
                    <a:pt x="1" y="15"/>
                    <a:pt x="0" y="17"/>
                  </a:cubicBezTo>
                  <a:cubicBezTo>
                    <a:pt x="3" y="20"/>
                    <a:pt x="7" y="22"/>
                    <a:pt x="12" y="24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16" name="Freeform 756"/>
            <p:cNvSpPr/>
            <p:nvPr/>
          </p:nvSpPr>
          <p:spPr bwMode="auto">
            <a:xfrm>
              <a:off x="6965951" y="1047750"/>
              <a:ext cx="60325" cy="127000"/>
            </a:xfrm>
            <a:custGeom>
              <a:avLst/>
              <a:gdLst>
                <a:gd name="T0" fmla="*/ 0 w 14"/>
                <a:gd name="T1" fmla="*/ 0 h 29"/>
                <a:gd name="T2" fmla="*/ 5 w 14"/>
                <a:gd name="T3" fmla="*/ 19 h 29"/>
                <a:gd name="T4" fmla="*/ 5 w 14"/>
                <a:gd name="T5" fmla="*/ 19 h 29"/>
                <a:gd name="T6" fmla="*/ 7 w 14"/>
                <a:gd name="T7" fmla="*/ 29 h 29"/>
                <a:gd name="T8" fmla="*/ 14 w 14"/>
                <a:gd name="T9" fmla="*/ 29 h 29"/>
                <a:gd name="T10" fmla="*/ 9 w 14"/>
                <a:gd name="T11" fmla="*/ 10 h 29"/>
                <a:gd name="T12" fmla="*/ 0 w 14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9">
                  <a:moveTo>
                    <a:pt x="0" y="0"/>
                  </a:move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10" y="29"/>
                    <a:pt x="12" y="29"/>
                    <a:pt x="14" y="29"/>
                  </a:cubicBezTo>
                  <a:cubicBezTo>
                    <a:pt x="13" y="22"/>
                    <a:pt x="12" y="16"/>
                    <a:pt x="9" y="10"/>
                  </a:cubicBezTo>
                  <a:cubicBezTo>
                    <a:pt x="7" y="6"/>
                    <a:pt x="4" y="2"/>
                    <a:pt x="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17" name="Freeform 757"/>
            <p:cNvSpPr/>
            <p:nvPr/>
          </p:nvSpPr>
          <p:spPr bwMode="auto">
            <a:xfrm>
              <a:off x="6918326" y="1039813"/>
              <a:ext cx="69850" cy="107950"/>
            </a:xfrm>
            <a:custGeom>
              <a:avLst/>
              <a:gdLst>
                <a:gd name="T0" fmla="*/ 7 w 16"/>
                <a:gd name="T1" fmla="*/ 0 h 25"/>
                <a:gd name="T2" fmla="*/ 0 w 16"/>
                <a:gd name="T3" fmla="*/ 25 h 25"/>
                <a:gd name="T4" fmla="*/ 16 w 16"/>
                <a:gd name="T5" fmla="*/ 21 h 25"/>
                <a:gd name="T6" fmla="*/ 11 w 16"/>
                <a:gd name="T7" fmla="*/ 2 h 25"/>
                <a:gd name="T8" fmla="*/ 7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7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8" y="0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18" name="Freeform 758"/>
            <p:cNvSpPr/>
            <p:nvPr/>
          </p:nvSpPr>
          <p:spPr bwMode="auto">
            <a:xfrm>
              <a:off x="6913563" y="1130300"/>
              <a:ext cx="82550" cy="44450"/>
            </a:xfrm>
            <a:custGeom>
              <a:avLst/>
              <a:gdLst>
                <a:gd name="T0" fmla="*/ 17 w 19"/>
                <a:gd name="T1" fmla="*/ 0 h 10"/>
                <a:gd name="T2" fmla="*/ 17 w 19"/>
                <a:gd name="T3" fmla="*/ 0 h 10"/>
                <a:gd name="T4" fmla="*/ 1 w 19"/>
                <a:gd name="T5" fmla="*/ 4 h 10"/>
                <a:gd name="T6" fmla="*/ 0 w 19"/>
                <a:gd name="T7" fmla="*/ 8 h 10"/>
                <a:gd name="T8" fmla="*/ 17 w 19"/>
                <a:gd name="T9" fmla="*/ 10 h 10"/>
                <a:gd name="T10" fmla="*/ 19 w 19"/>
                <a:gd name="T11" fmla="*/ 10 h 10"/>
                <a:gd name="T12" fmla="*/ 17 w 19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0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6" y="10"/>
                    <a:pt x="11" y="10"/>
                    <a:pt x="17" y="10"/>
                  </a:cubicBezTo>
                  <a:cubicBezTo>
                    <a:pt x="18" y="10"/>
                    <a:pt x="18" y="10"/>
                    <a:pt x="19" y="10"/>
                  </a:cubicBezTo>
                  <a:cubicBezTo>
                    <a:pt x="17" y="0"/>
                    <a:pt x="17" y="0"/>
                    <a:pt x="17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19" name="Freeform 759"/>
            <p:cNvSpPr/>
            <p:nvPr/>
          </p:nvSpPr>
          <p:spPr bwMode="auto">
            <a:xfrm>
              <a:off x="7013576" y="1074738"/>
              <a:ext cx="74613" cy="95250"/>
            </a:xfrm>
            <a:custGeom>
              <a:avLst/>
              <a:gdLst>
                <a:gd name="T0" fmla="*/ 0 w 17"/>
                <a:gd name="T1" fmla="*/ 0 h 22"/>
                <a:gd name="T2" fmla="*/ 2 w 17"/>
                <a:gd name="T3" fmla="*/ 2 h 22"/>
                <a:gd name="T4" fmla="*/ 8 w 17"/>
                <a:gd name="T5" fmla="*/ 22 h 22"/>
                <a:gd name="T6" fmla="*/ 17 w 17"/>
                <a:gd name="T7" fmla="*/ 19 h 22"/>
                <a:gd name="T8" fmla="*/ 0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5" y="8"/>
                    <a:pt x="7" y="15"/>
                    <a:pt x="8" y="22"/>
                  </a:cubicBezTo>
                  <a:cubicBezTo>
                    <a:pt x="11" y="21"/>
                    <a:pt x="14" y="20"/>
                    <a:pt x="17" y="19"/>
                  </a:cubicBezTo>
                  <a:cubicBezTo>
                    <a:pt x="13" y="11"/>
                    <a:pt x="7" y="5"/>
                    <a:pt x="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20" name="Freeform 760"/>
            <p:cNvSpPr/>
            <p:nvPr/>
          </p:nvSpPr>
          <p:spPr bwMode="auto">
            <a:xfrm>
              <a:off x="6653213" y="1074738"/>
              <a:ext cx="112713" cy="134937"/>
            </a:xfrm>
            <a:custGeom>
              <a:avLst/>
              <a:gdLst>
                <a:gd name="T0" fmla="*/ 19 w 26"/>
                <a:gd name="T1" fmla="*/ 0 h 31"/>
                <a:gd name="T2" fmla="*/ 0 w 26"/>
                <a:gd name="T3" fmla="*/ 27 h 31"/>
                <a:gd name="T4" fmla="*/ 16 w 26"/>
                <a:gd name="T5" fmla="*/ 31 h 31"/>
                <a:gd name="T6" fmla="*/ 26 w 26"/>
                <a:gd name="T7" fmla="*/ 9 h 31"/>
                <a:gd name="T8" fmla="*/ 19 w 26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cubicBezTo>
                    <a:pt x="10" y="7"/>
                    <a:pt x="3" y="16"/>
                    <a:pt x="0" y="27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8" y="23"/>
                    <a:pt x="22" y="15"/>
                    <a:pt x="26" y="9"/>
                  </a:cubicBezTo>
                  <a:cubicBezTo>
                    <a:pt x="23" y="6"/>
                    <a:pt x="21" y="3"/>
                    <a:pt x="19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21" name="Freeform 761"/>
            <p:cNvSpPr/>
            <p:nvPr/>
          </p:nvSpPr>
          <p:spPr bwMode="auto">
            <a:xfrm>
              <a:off x="6831013" y="1162050"/>
              <a:ext cx="12700" cy="7937"/>
            </a:xfrm>
            <a:custGeom>
              <a:avLst/>
              <a:gdLst>
                <a:gd name="T0" fmla="*/ 1 w 3"/>
                <a:gd name="T1" fmla="*/ 0 h 2"/>
                <a:gd name="T2" fmla="*/ 0 w 3"/>
                <a:gd name="T3" fmla="*/ 2 h 2"/>
                <a:gd name="T4" fmla="*/ 3 w 3"/>
                <a:gd name="T5" fmla="*/ 1 h 2"/>
                <a:gd name="T6" fmla="*/ 1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22" name="Freeform 762"/>
            <p:cNvSpPr/>
            <p:nvPr/>
          </p:nvSpPr>
          <p:spPr bwMode="auto">
            <a:xfrm>
              <a:off x="6805613" y="1165225"/>
              <a:ext cx="82550" cy="87312"/>
            </a:xfrm>
            <a:custGeom>
              <a:avLst/>
              <a:gdLst>
                <a:gd name="T0" fmla="*/ 9 w 19"/>
                <a:gd name="T1" fmla="*/ 0 h 20"/>
                <a:gd name="T2" fmla="*/ 6 w 19"/>
                <a:gd name="T3" fmla="*/ 1 h 20"/>
                <a:gd name="T4" fmla="*/ 0 w 19"/>
                <a:gd name="T5" fmla="*/ 15 h 20"/>
                <a:gd name="T6" fmla="*/ 15 w 19"/>
                <a:gd name="T7" fmla="*/ 20 h 20"/>
                <a:gd name="T8" fmla="*/ 19 w 19"/>
                <a:gd name="T9" fmla="*/ 4 h 20"/>
                <a:gd name="T10" fmla="*/ 9 w 19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0">
                  <a:moveTo>
                    <a:pt x="9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6" y="3"/>
                    <a:pt x="12" y="1"/>
                    <a:pt x="9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23" name="Freeform 763"/>
            <p:cNvSpPr/>
            <p:nvPr/>
          </p:nvSpPr>
          <p:spPr bwMode="auto">
            <a:xfrm>
              <a:off x="6740526" y="1127125"/>
              <a:ext cx="95250" cy="104775"/>
            </a:xfrm>
            <a:custGeom>
              <a:avLst/>
              <a:gdLst>
                <a:gd name="T0" fmla="*/ 9 w 22"/>
                <a:gd name="T1" fmla="*/ 0 h 24"/>
                <a:gd name="T2" fmla="*/ 0 w 22"/>
                <a:gd name="T3" fmla="*/ 20 h 24"/>
                <a:gd name="T4" fmla="*/ 15 w 22"/>
                <a:gd name="T5" fmla="*/ 24 h 24"/>
                <a:gd name="T6" fmla="*/ 21 w 22"/>
                <a:gd name="T7" fmla="*/ 10 h 24"/>
                <a:gd name="T8" fmla="*/ 22 w 22"/>
                <a:gd name="T9" fmla="*/ 8 h 24"/>
                <a:gd name="T10" fmla="*/ 9 w 22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4">
                  <a:moveTo>
                    <a:pt x="9" y="0"/>
                  </a:moveTo>
                  <a:cubicBezTo>
                    <a:pt x="6" y="6"/>
                    <a:pt x="2" y="13"/>
                    <a:pt x="0" y="20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17" y="5"/>
                    <a:pt x="13" y="3"/>
                    <a:pt x="9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24" name="Freeform 764"/>
            <p:cNvSpPr>
              <a:spLocks noEditPoints="1"/>
            </p:cNvSpPr>
            <p:nvPr/>
          </p:nvSpPr>
          <p:spPr bwMode="auto">
            <a:xfrm>
              <a:off x="6892926" y="1174750"/>
              <a:ext cx="220663" cy="139700"/>
            </a:xfrm>
            <a:custGeom>
              <a:avLst/>
              <a:gdLst>
                <a:gd name="T0" fmla="*/ 32 w 51"/>
                <a:gd name="T1" fmla="*/ 4 h 32"/>
                <a:gd name="T2" fmla="*/ 25 w 51"/>
                <a:gd name="T3" fmla="*/ 5 h 32"/>
                <a:gd name="T4" fmla="*/ 25 w 51"/>
                <a:gd name="T5" fmla="*/ 6 h 32"/>
                <a:gd name="T6" fmla="*/ 19 w 51"/>
                <a:gd name="T7" fmla="*/ 14 h 32"/>
                <a:gd name="T8" fmla="*/ 0 w 51"/>
                <a:gd name="T9" fmla="*/ 19 h 32"/>
                <a:gd name="T10" fmla="*/ 29 w 51"/>
                <a:gd name="T11" fmla="*/ 27 h 32"/>
                <a:gd name="T12" fmla="*/ 32 w 51"/>
                <a:gd name="T13" fmla="*/ 7 h 32"/>
                <a:gd name="T14" fmla="*/ 32 w 51"/>
                <a:gd name="T15" fmla="*/ 4 h 32"/>
                <a:gd name="T16" fmla="*/ 47 w 51"/>
                <a:gd name="T17" fmla="*/ 0 h 32"/>
                <a:gd name="T18" fmla="*/ 36 w 51"/>
                <a:gd name="T19" fmla="*/ 3 h 32"/>
                <a:gd name="T20" fmla="*/ 36 w 51"/>
                <a:gd name="T21" fmla="*/ 7 h 32"/>
                <a:gd name="T22" fmla="*/ 34 w 51"/>
                <a:gd name="T23" fmla="*/ 28 h 32"/>
                <a:gd name="T24" fmla="*/ 49 w 51"/>
                <a:gd name="T25" fmla="*/ 32 h 32"/>
                <a:gd name="T26" fmla="*/ 51 w 51"/>
                <a:gd name="T27" fmla="*/ 20 h 32"/>
                <a:gd name="T28" fmla="*/ 47 w 51"/>
                <a:gd name="T2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2">
                  <a:moveTo>
                    <a:pt x="32" y="4"/>
                  </a:moveTo>
                  <a:cubicBezTo>
                    <a:pt x="30" y="5"/>
                    <a:pt x="27" y="5"/>
                    <a:pt x="25" y="5"/>
                  </a:cubicBezTo>
                  <a:cubicBezTo>
                    <a:pt x="25" y="5"/>
                    <a:pt x="25" y="6"/>
                    <a:pt x="25" y="6"/>
                  </a:cubicBezTo>
                  <a:cubicBezTo>
                    <a:pt x="25" y="10"/>
                    <a:pt x="23" y="13"/>
                    <a:pt x="19" y="1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31" y="20"/>
                    <a:pt x="32" y="14"/>
                    <a:pt x="32" y="7"/>
                  </a:cubicBezTo>
                  <a:cubicBezTo>
                    <a:pt x="32" y="6"/>
                    <a:pt x="32" y="5"/>
                    <a:pt x="32" y="4"/>
                  </a:cubicBezTo>
                  <a:moveTo>
                    <a:pt x="47" y="0"/>
                  </a:moveTo>
                  <a:cubicBezTo>
                    <a:pt x="43" y="1"/>
                    <a:pt x="40" y="3"/>
                    <a:pt x="36" y="3"/>
                  </a:cubicBezTo>
                  <a:cubicBezTo>
                    <a:pt x="36" y="5"/>
                    <a:pt x="36" y="6"/>
                    <a:pt x="36" y="7"/>
                  </a:cubicBezTo>
                  <a:cubicBezTo>
                    <a:pt x="36" y="14"/>
                    <a:pt x="35" y="21"/>
                    <a:pt x="34" y="28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50" y="28"/>
                    <a:pt x="51" y="24"/>
                    <a:pt x="51" y="20"/>
                  </a:cubicBezTo>
                  <a:cubicBezTo>
                    <a:pt x="51" y="13"/>
                    <a:pt x="49" y="6"/>
                    <a:pt x="4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25" name="Freeform 765"/>
            <p:cNvSpPr/>
            <p:nvPr/>
          </p:nvSpPr>
          <p:spPr bwMode="auto">
            <a:xfrm>
              <a:off x="6888163" y="1187450"/>
              <a:ext cx="112713" cy="69850"/>
            </a:xfrm>
            <a:custGeom>
              <a:avLst/>
              <a:gdLst>
                <a:gd name="T0" fmla="*/ 5 w 26"/>
                <a:gd name="T1" fmla="*/ 0 h 16"/>
                <a:gd name="T2" fmla="*/ 0 w 26"/>
                <a:gd name="T3" fmla="*/ 16 h 16"/>
                <a:gd name="T4" fmla="*/ 1 w 26"/>
                <a:gd name="T5" fmla="*/ 16 h 16"/>
                <a:gd name="T6" fmla="*/ 20 w 26"/>
                <a:gd name="T7" fmla="*/ 11 h 16"/>
                <a:gd name="T8" fmla="*/ 26 w 26"/>
                <a:gd name="T9" fmla="*/ 3 h 16"/>
                <a:gd name="T10" fmla="*/ 26 w 26"/>
                <a:gd name="T11" fmla="*/ 2 h 16"/>
                <a:gd name="T12" fmla="*/ 23 w 26"/>
                <a:gd name="T13" fmla="*/ 2 h 16"/>
                <a:gd name="T14" fmla="*/ 5 w 26"/>
                <a:gd name="T1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6">
                  <a:moveTo>
                    <a:pt x="5" y="0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4" y="10"/>
                    <a:pt x="26" y="7"/>
                    <a:pt x="26" y="3"/>
                  </a:cubicBezTo>
                  <a:cubicBezTo>
                    <a:pt x="26" y="3"/>
                    <a:pt x="26" y="2"/>
                    <a:pt x="26" y="2"/>
                  </a:cubicBezTo>
                  <a:cubicBezTo>
                    <a:pt x="25" y="2"/>
                    <a:pt x="24" y="2"/>
                    <a:pt x="23" y="2"/>
                  </a:cubicBezTo>
                  <a:cubicBezTo>
                    <a:pt x="17" y="2"/>
                    <a:pt x="11" y="1"/>
                    <a:pt x="5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26" name="Freeform 766"/>
            <p:cNvSpPr/>
            <p:nvPr/>
          </p:nvSpPr>
          <p:spPr bwMode="auto">
            <a:xfrm>
              <a:off x="6648451" y="1322388"/>
              <a:ext cx="39688" cy="30162"/>
            </a:xfrm>
            <a:custGeom>
              <a:avLst/>
              <a:gdLst>
                <a:gd name="T0" fmla="*/ 0 w 9"/>
                <a:gd name="T1" fmla="*/ 0 h 7"/>
                <a:gd name="T2" fmla="*/ 3 w 9"/>
                <a:gd name="T3" fmla="*/ 7 h 7"/>
                <a:gd name="T4" fmla="*/ 9 w 9"/>
                <a:gd name="T5" fmla="*/ 4 h 7"/>
                <a:gd name="T6" fmla="*/ 0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1" y="3"/>
                    <a:pt x="2" y="5"/>
                    <a:pt x="3" y="7"/>
                  </a:cubicBezTo>
                  <a:cubicBezTo>
                    <a:pt x="5" y="6"/>
                    <a:pt x="7" y="5"/>
                    <a:pt x="9" y="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27" name="Freeform 767"/>
            <p:cNvSpPr/>
            <p:nvPr/>
          </p:nvSpPr>
          <p:spPr bwMode="auto">
            <a:xfrm>
              <a:off x="6648451" y="1209675"/>
              <a:ext cx="65088" cy="30162"/>
            </a:xfrm>
            <a:custGeom>
              <a:avLst/>
              <a:gdLst>
                <a:gd name="T0" fmla="*/ 0 w 15"/>
                <a:gd name="T1" fmla="*/ 0 h 7"/>
                <a:gd name="T2" fmla="*/ 0 w 15"/>
                <a:gd name="T3" fmla="*/ 1 h 7"/>
                <a:gd name="T4" fmla="*/ 15 w 15"/>
                <a:gd name="T5" fmla="*/ 7 h 7"/>
                <a:gd name="T6" fmla="*/ 15 w 15"/>
                <a:gd name="T7" fmla="*/ 5 h 7"/>
                <a:gd name="T8" fmla="*/ 0 w 15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7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6"/>
                    <a:pt x="15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28" name="Freeform 768"/>
            <p:cNvSpPr/>
            <p:nvPr/>
          </p:nvSpPr>
          <p:spPr bwMode="auto">
            <a:xfrm>
              <a:off x="6640513" y="1214438"/>
              <a:ext cx="73025" cy="125412"/>
            </a:xfrm>
            <a:custGeom>
              <a:avLst/>
              <a:gdLst>
                <a:gd name="T0" fmla="*/ 2 w 17"/>
                <a:gd name="T1" fmla="*/ 0 h 29"/>
                <a:gd name="T2" fmla="*/ 0 w 17"/>
                <a:gd name="T3" fmla="*/ 11 h 29"/>
                <a:gd name="T4" fmla="*/ 2 w 17"/>
                <a:gd name="T5" fmla="*/ 25 h 29"/>
                <a:gd name="T6" fmla="*/ 11 w 17"/>
                <a:gd name="T7" fmla="*/ 29 h 29"/>
                <a:gd name="T8" fmla="*/ 15 w 17"/>
                <a:gd name="T9" fmla="*/ 28 h 29"/>
                <a:gd name="T10" fmla="*/ 15 w 17"/>
                <a:gd name="T11" fmla="*/ 24 h 29"/>
                <a:gd name="T12" fmla="*/ 17 w 17"/>
                <a:gd name="T13" fmla="*/ 6 h 29"/>
                <a:gd name="T14" fmla="*/ 2 w 17"/>
                <a:gd name="T1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29">
                  <a:moveTo>
                    <a:pt x="2" y="0"/>
                  </a:moveTo>
                  <a:cubicBezTo>
                    <a:pt x="1" y="4"/>
                    <a:pt x="0" y="8"/>
                    <a:pt x="0" y="11"/>
                  </a:cubicBezTo>
                  <a:cubicBezTo>
                    <a:pt x="0" y="16"/>
                    <a:pt x="1" y="21"/>
                    <a:pt x="2" y="25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3" y="29"/>
                    <a:pt x="14" y="28"/>
                    <a:pt x="15" y="28"/>
                  </a:cubicBezTo>
                  <a:cubicBezTo>
                    <a:pt x="15" y="27"/>
                    <a:pt x="15" y="26"/>
                    <a:pt x="15" y="24"/>
                  </a:cubicBezTo>
                  <a:cubicBezTo>
                    <a:pt x="15" y="19"/>
                    <a:pt x="16" y="13"/>
                    <a:pt x="17" y="6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29" name="Freeform 769"/>
            <p:cNvSpPr/>
            <p:nvPr/>
          </p:nvSpPr>
          <p:spPr bwMode="auto">
            <a:xfrm>
              <a:off x="6765926" y="1266825"/>
              <a:ext cx="100013" cy="73025"/>
            </a:xfrm>
            <a:custGeom>
              <a:avLst/>
              <a:gdLst>
                <a:gd name="T0" fmla="*/ 20 w 23"/>
                <a:gd name="T1" fmla="*/ 0 h 17"/>
                <a:gd name="T2" fmla="*/ 11 w 23"/>
                <a:gd name="T3" fmla="*/ 2 h 17"/>
                <a:gd name="T4" fmla="*/ 9 w 23"/>
                <a:gd name="T5" fmla="*/ 3 h 17"/>
                <a:gd name="T6" fmla="*/ 5 w 23"/>
                <a:gd name="T7" fmla="*/ 2 h 17"/>
                <a:gd name="T8" fmla="*/ 5 w 23"/>
                <a:gd name="T9" fmla="*/ 2 h 17"/>
                <a:gd name="T10" fmla="*/ 5 w 23"/>
                <a:gd name="T11" fmla="*/ 2 h 17"/>
                <a:gd name="T12" fmla="*/ 0 w 23"/>
                <a:gd name="T13" fmla="*/ 15 h 17"/>
                <a:gd name="T14" fmla="*/ 0 w 23"/>
                <a:gd name="T15" fmla="*/ 15 h 17"/>
                <a:gd name="T16" fmla="*/ 18 w 23"/>
                <a:gd name="T17" fmla="*/ 17 h 17"/>
                <a:gd name="T18" fmla="*/ 23 w 23"/>
                <a:gd name="T19" fmla="*/ 1 h 17"/>
                <a:gd name="T20" fmla="*/ 20 w 23"/>
                <a:gd name="T2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17">
                  <a:moveTo>
                    <a:pt x="20" y="0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8" y="3"/>
                    <a:pt x="6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6" y="15"/>
                    <a:pt x="12" y="15"/>
                    <a:pt x="18" y="17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30" name="Freeform 770"/>
            <p:cNvSpPr/>
            <p:nvPr/>
          </p:nvSpPr>
          <p:spPr bwMode="auto">
            <a:xfrm>
              <a:off x="6788151" y="1252538"/>
              <a:ext cx="65088" cy="26987"/>
            </a:xfrm>
            <a:custGeom>
              <a:avLst/>
              <a:gdLst>
                <a:gd name="T0" fmla="*/ 2 w 15"/>
                <a:gd name="T1" fmla="*/ 0 h 6"/>
                <a:gd name="T2" fmla="*/ 0 w 15"/>
                <a:gd name="T3" fmla="*/ 5 h 6"/>
                <a:gd name="T4" fmla="*/ 4 w 15"/>
                <a:gd name="T5" fmla="*/ 6 h 6"/>
                <a:gd name="T6" fmla="*/ 6 w 15"/>
                <a:gd name="T7" fmla="*/ 5 h 6"/>
                <a:gd name="T8" fmla="*/ 15 w 15"/>
                <a:gd name="T9" fmla="*/ 3 h 6"/>
                <a:gd name="T10" fmla="*/ 2 w 1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6">
                  <a:moveTo>
                    <a:pt x="2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3" y="6"/>
                    <a:pt x="4" y="6"/>
                  </a:cubicBezTo>
                  <a:cubicBezTo>
                    <a:pt x="5" y="6"/>
                    <a:pt x="5" y="6"/>
                    <a:pt x="6" y="5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31" name="Freeform 771"/>
            <p:cNvSpPr/>
            <p:nvPr/>
          </p:nvSpPr>
          <p:spPr bwMode="auto">
            <a:xfrm>
              <a:off x="6731001" y="1235075"/>
              <a:ext cx="65088" cy="39687"/>
            </a:xfrm>
            <a:custGeom>
              <a:avLst/>
              <a:gdLst>
                <a:gd name="T0" fmla="*/ 1 w 15"/>
                <a:gd name="T1" fmla="*/ 0 h 9"/>
                <a:gd name="T2" fmla="*/ 0 w 15"/>
                <a:gd name="T3" fmla="*/ 3 h 9"/>
                <a:gd name="T4" fmla="*/ 13 w 15"/>
                <a:gd name="T5" fmla="*/ 9 h 9"/>
                <a:gd name="T6" fmla="*/ 13 w 15"/>
                <a:gd name="T7" fmla="*/ 9 h 9"/>
                <a:gd name="T8" fmla="*/ 15 w 15"/>
                <a:gd name="T9" fmla="*/ 4 h 9"/>
                <a:gd name="T10" fmla="*/ 1 w 15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9">
                  <a:moveTo>
                    <a:pt x="1" y="0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32" name="Freeform 772"/>
            <p:cNvSpPr/>
            <p:nvPr/>
          </p:nvSpPr>
          <p:spPr bwMode="auto">
            <a:xfrm>
              <a:off x="6723063" y="1249363"/>
              <a:ext cx="65088" cy="82550"/>
            </a:xfrm>
            <a:custGeom>
              <a:avLst/>
              <a:gdLst>
                <a:gd name="T0" fmla="*/ 2 w 15"/>
                <a:gd name="T1" fmla="*/ 0 h 19"/>
                <a:gd name="T2" fmla="*/ 0 w 15"/>
                <a:gd name="T3" fmla="*/ 16 h 19"/>
                <a:gd name="T4" fmla="*/ 1 w 15"/>
                <a:gd name="T5" fmla="*/ 19 h 19"/>
                <a:gd name="T6" fmla="*/ 10 w 15"/>
                <a:gd name="T7" fmla="*/ 19 h 19"/>
                <a:gd name="T8" fmla="*/ 15 w 15"/>
                <a:gd name="T9" fmla="*/ 6 h 19"/>
                <a:gd name="T10" fmla="*/ 2 w 15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9">
                  <a:moveTo>
                    <a:pt x="2" y="0"/>
                  </a:moveTo>
                  <a:cubicBezTo>
                    <a:pt x="1" y="6"/>
                    <a:pt x="0" y="11"/>
                    <a:pt x="0" y="16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3" y="19"/>
                    <a:pt x="7" y="19"/>
                    <a:pt x="10" y="19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33" name="Freeform 773"/>
            <p:cNvSpPr>
              <a:spLocks noEditPoints="1"/>
            </p:cNvSpPr>
            <p:nvPr/>
          </p:nvSpPr>
          <p:spPr bwMode="auto">
            <a:xfrm>
              <a:off x="6865938" y="1274763"/>
              <a:ext cx="234950" cy="174625"/>
            </a:xfrm>
            <a:custGeom>
              <a:avLst/>
              <a:gdLst>
                <a:gd name="T0" fmla="*/ 38 w 54"/>
                <a:gd name="T1" fmla="*/ 9 h 40"/>
                <a:gd name="T2" fmla="*/ 28 w 54"/>
                <a:gd name="T3" fmla="*/ 32 h 40"/>
                <a:gd name="T4" fmla="*/ 35 w 54"/>
                <a:gd name="T5" fmla="*/ 40 h 40"/>
                <a:gd name="T6" fmla="*/ 54 w 54"/>
                <a:gd name="T7" fmla="*/ 14 h 40"/>
                <a:gd name="T8" fmla="*/ 38 w 54"/>
                <a:gd name="T9" fmla="*/ 9 h 40"/>
                <a:gd name="T10" fmla="*/ 4 w 54"/>
                <a:gd name="T11" fmla="*/ 0 h 40"/>
                <a:gd name="T12" fmla="*/ 0 w 54"/>
                <a:gd name="T13" fmla="*/ 16 h 40"/>
                <a:gd name="T14" fmla="*/ 25 w 54"/>
                <a:gd name="T15" fmla="*/ 29 h 40"/>
                <a:gd name="T16" fmla="*/ 34 w 54"/>
                <a:gd name="T17" fmla="*/ 8 h 40"/>
                <a:gd name="T18" fmla="*/ 4 w 54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40">
                  <a:moveTo>
                    <a:pt x="38" y="9"/>
                  </a:moveTo>
                  <a:cubicBezTo>
                    <a:pt x="36" y="18"/>
                    <a:pt x="32" y="25"/>
                    <a:pt x="28" y="32"/>
                  </a:cubicBezTo>
                  <a:cubicBezTo>
                    <a:pt x="31" y="35"/>
                    <a:pt x="33" y="37"/>
                    <a:pt x="35" y="40"/>
                  </a:cubicBezTo>
                  <a:cubicBezTo>
                    <a:pt x="44" y="34"/>
                    <a:pt x="51" y="25"/>
                    <a:pt x="54" y="14"/>
                  </a:cubicBezTo>
                  <a:cubicBezTo>
                    <a:pt x="38" y="9"/>
                    <a:pt x="38" y="9"/>
                    <a:pt x="38" y="9"/>
                  </a:cubicBezTo>
                  <a:moveTo>
                    <a:pt x="4" y="0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9" y="19"/>
                    <a:pt x="18" y="23"/>
                    <a:pt x="25" y="29"/>
                  </a:cubicBezTo>
                  <a:cubicBezTo>
                    <a:pt x="29" y="23"/>
                    <a:pt x="32" y="16"/>
                    <a:pt x="34" y="8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34" name="Rectangle 774"/>
            <p:cNvSpPr>
              <a:spLocks noChangeArrowheads="1"/>
            </p:cNvSpPr>
            <p:nvPr/>
          </p:nvSpPr>
          <p:spPr bwMode="auto">
            <a:xfrm>
              <a:off x="6783388" y="585788"/>
              <a:ext cx="474663" cy="344487"/>
            </a:xfrm>
            <a:prstGeom prst="rect">
              <a:avLst/>
            </a:pr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35" name="Rectangle 775"/>
            <p:cNvSpPr>
              <a:spLocks noChangeArrowheads="1"/>
            </p:cNvSpPr>
            <p:nvPr/>
          </p:nvSpPr>
          <p:spPr bwMode="auto">
            <a:xfrm rot="900000">
              <a:off x="6805608" y="605973"/>
              <a:ext cx="165110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100" b="0" i="0" u="none" strike="noStrike" kern="1200" cap="none" spc="0" normalizeH="0" baseline="0" noProof="0">
                  <a:ln>
                    <a:noFill/>
                  </a:ln>
                  <a:solidFill>
                    <a:srgbClr val="DAC85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36" name="Rectangle 776"/>
            <p:cNvSpPr>
              <a:spLocks noChangeArrowheads="1"/>
            </p:cNvSpPr>
            <p:nvPr/>
          </p:nvSpPr>
          <p:spPr bwMode="auto">
            <a:xfrm rot="900000">
              <a:off x="6857964" y="666298"/>
              <a:ext cx="500137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100" b="0" i="0" u="none" strike="noStrike" kern="1200" cap="none" spc="0" normalizeH="0" baseline="0" noProof="0">
                  <a:ln>
                    <a:noFill/>
                  </a:ln>
                  <a:solidFill>
                    <a:srgbClr val="DAC85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ASS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37" name="Rectangle 777"/>
            <p:cNvSpPr>
              <a:spLocks noChangeArrowheads="1"/>
            </p:cNvSpPr>
            <p:nvPr/>
          </p:nvSpPr>
          <p:spPr bwMode="auto">
            <a:xfrm>
              <a:off x="6905626" y="804863"/>
              <a:ext cx="12700" cy="47625"/>
            </a:xfrm>
            <a:prstGeom prst="rect">
              <a:avLst/>
            </a:pr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38" name="Rectangle 778"/>
            <p:cNvSpPr>
              <a:spLocks noChangeArrowheads="1"/>
            </p:cNvSpPr>
            <p:nvPr/>
          </p:nvSpPr>
          <p:spPr bwMode="auto">
            <a:xfrm rot="900000">
              <a:off x="6805608" y="605973"/>
              <a:ext cx="165110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100" b="0" i="0" u="none" strike="noStrike" kern="1200" cap="none" spc="0" normalizeH="0" baseline="0" noProof="0">
                  <a:ln>
                    <a:noFill/>
                  </a:ln>
                  <a:solidFill>
                    <a:srgbClr val="DAC85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39" name="Rectangle 779"/>
            <p:cNvSpPr>
              <a:spLocks noChangeArrowheads="1"/>
            </p:cNvSpPr>
            <p:nvPr/>
          </p:nvSpPr>
          <p:spPr bwMode="auto">
            <a:xfrm rot="900000">
              <a:off x="6857964" y="666298"/>
              <a:ext cx="500137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100" b="0" i="0" u="none" strike="noStrike" kern="1200" cap="none" spc="0" normalizeH="0" baseline="0" noProof="0">
                  <a:ln>
                    <a:noFill/>
                  </a:ln>
                  <a:solidFill>
                    <a:srgbClr val="DAC85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ASS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40" name="Rectangle 780"/>
            <p:cNvSpPr>
              <a:spLocks noChangeArrowheads="1"/>
            </p:cNvSpPr>
            <p:nvPr/>
          </p:nvSpPr>
          <p:spPr bwMode="auto">
            <a:xfrm>
              <a:off x="6778626" y="777875"/>
              <a:ext cx="139700" cy="74612"/>
            </a:xfrm>
            <a:prstGeom prst="rect">
              <a:avLst/>
            </a:pr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41" name="Rectangle 781"/>
            <p:cNvSpPr>
              <a:spLocks noChangeArrowheads="1"/>
            </p:cNvSpPr>
            <p:nvPr/>
          </p:nvSpPr>
          <p:spPr bwMode="auto">
            <a:xfrm rot="900000">
              <a:off x="6805608" y="605973"/>
              <a:ext cx="165110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100" b="0" i="0" u="none" strike="noStrike" kern="1200" cap="none" spc="0" normalizeH="0" baseline="0" noProof="0">
                  <a:ln>
                    <a:noFill/>
                  </a:ln>
                  <a:solidFill>
                    <a:srgbClr val="008745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42" name="Rectangle 782"/>
            <p:cNvSpPr>
              <a:spLocks noChangeArrowheads="1"/>
            </p:cNvSpPr>
            <p:nvPr/>
          </p:nvSpPr>
          <p:spPr bwMode="auto">
            <a:xfrm rot="900000">
              <a:off x="6857964" y="666298"/>
              <a:ext cx="500137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100" b="0" i="0" u="none" strike="noStrike" kern="1200" cap="none" spc="0" normalizeH="0" baseline="0" noProof="0">
                  <a:ln>
                    <a:noFill/>
                  </a:ln>
                  <a:solidFill>
                    <a:srgbClr val="008745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ASS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43" name="Freeform 783"/>
            <p:cNvSpPr/>
            <p:nvPr/>
          </p:nvSpPr>
          <p:spPr bwMode="auto">
            <a:xfrm>
              <a:off x="6896101" y="1009650"/>
              <a:ext cx="444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7" y="1"/>
                    <a:pt x="10" y="1"/>
                  </a:cubicBezTo>
                  <a:cubicBezTo>
                    <a:pt x="7" y="1"/>
                    <a:pt x="3" y="0"/>
                    <a:pt x="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44" name="Freeform 784"/>
            <p:cNvSpPr>
              <a:spLocks noEditPoints="1"/>
            </p:cNvSpPr>
            <p:nvPr/>
          </p:nvSpPr>
          <p:spPr bwMode="auto">
            <a:xfrm>
              <a:off x="6726238" y="1009650"/>
              <a:ext cx="169863" cy="47625"/>
            </a:xfrm>
            <a:custGeom>
              <a:avLst/>
              <a:gdLst>
                <a:gd name="T0" fmla="*/ 39 w 39"/>
                <a:gd name="T1" fmla="*/ 0 h 11"/>
                <a:gd name="T2" fmla="*/ 39 w 39"/>
                <a:gd name="T3" fmla="*/ 0 h 11"/>
                <a:gd name="T4" fmla="*/ 39 w 39"/>
                <a:gd name="T5" fmla="*/ 0 h 11"/>
                <a:gd name="T6" fmla="*/ 39 w 39"/>
                <a:gd name="T7" fmla="*/ 0 h 11"/>
                <a:gd name="T8" fmla="*/ 39 w 39"/>
                <a:gd name="T9" fmla="*/ 0 h 11"/>
                <a:gd name="T10" fmla="*/ 30 w 39"/>
                <a:gd name="T11" fmla="*/ 0 h 11"/>
                <a:gd name="T12" fmla="*/ 0 w 39"/>
                <a:gd name="T13" fmla="*/ 11 h 11"/>
                <a:gd name="T14" fmla="*/ 1 w 39"/>
                <a:gd name="T15" fmla="*/ 10 h 11"/>
                <a:gd name="T16" fmla="*/ 30 w 39"/>
                <a:gd name="T17" fmla="*/ 0 h 11"/>
                <a:gd name="T18" fmla="*/ 30 w 39"/>
                <a:gd name="T1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11">
                  <a:moveTo>
                    <a:pt x="3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  <a:moveTo>
                    <a:pt x="30" y="0"/>
                  </a:moveTo>
                  <a:cubicBezTo>
                    <a:pt x="19" y="1"/>
                    <a:pt x="9" y="5"/>
                    <a:pt x="0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0" y="4"/>
                    <a:pt x="20" y="1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45" name="Freeform 785"/>
            <p:cNvSpPr/>
            <p:nvPr/>
          </p:nvSpPr>
          <p:spPr bwMode="auto">
            <a:xfrm>
              <a:off x="6858001" y="1009650"/>
              <a:ext cx="38100" cy="0"/>
            </a:xfrm>
            <a:custGeom>
              <a:avLst/>
              <a:gdLst>
                <a:gd name="T0" fmla="*/ 5 w 9"/>
                <a:gd name="T1" fmla="*/ 0 w 9"/>
                <a:gd name="T2" fmla="*/ 0 w 9"/>
                <a:gd name="T3" fmla="*/ 5 w 9"/>
                <a:gd name="T4" fmla="*/ 9 w 9"/>
                <a:gd name="T5" fmla="*/ 9 w 9"/>
                <a:gd name="T6" fmla="*/ 5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9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6" y="0"/>
                    <a:pt x="8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46" name="Freeform 786"/>
            <p:cNvSpPr>
              <a:spLocks noEditPoints="1"/>
            </p:cNvSpPr>
            <p:nvPr/>
          </p:nvSpPr>
          <p:spPr bwMode="auto">
            <a:xfrm>
              <a:off x="6940551" y="1012825"/>
              <a:ext cx="3175" cy="476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  <a:gd name="T18" fmla="*/ 0 w 1"/>
                <a:gd name="T19" fmla="*/ 1 h 1"/>
                <a:gd name="T20" fmla="*/ 0 w 1"/>
                <a:gd name="T2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47" name="Freeform 787"/>
            <p:cNvSpPr>
              <a:spLocks noEditPoints="1"/>
            </p:cNvSpPr>
            <p:nvPr/>
          </p:nvSpPr>
          <p:spPr bwMode="auto">
            <a:xfrm>
              <a:off x="6630988" y="1030288"/>
              <a:ext cx="477838" cy="331787"/>
            </a:xfrm>
            <a:custGeom>
              <a:avLst/>
              <a:gdLst>
                <a:gd name="T0" fmla="*/ 2 w 110"/>
                <a:gd name="T1" fmla="*/ 66 h 76"/>
                <a:gd name="T2" fmla="*/ 0 w 110"/>
                <a:gd name="T3" fmla="*/ 67 h 76"/>
                <a:gd name="T4" fmla="*/ 2 w 110"/>
                <a:gd name="T5" fmla="*/ 76 h 76"/>
                <a:gd name="T6" fmla="*/ 4 w 110"/>
                <a:gd name="T7" fmla="*/ 75 h 76"/>
                <a:gd name="T8" fmla="*/ 7 w 110"/>
                <a:gd name="T9" fmla="*/ 74 h 76"/>
                <a:gd name="T10" fmla="*/ 4 w 110"/>
                <a:gd name="T11" fmla="*/ 67 h 76"/>
                <a:gd name="T12" fmla="*/ 2 w 110"/>
                <a:gd name="T13" fmla="*/ 66 h 76"/>
                <a:gd name="T14" fmla="*/ 82 w 110"/>
                <a:gd name="T15" fmla="*/ 1 h 76"/>
                <a:gd name="T16" fmla="*/ 110 w 110"/>
                <a:gd name="T17" fmla="*/ 29 h 76"/>
                <a:gd name="T18" fmla="*/ 110 w 110"/>
                <a:gd name="T19" fmla="*/ 30 h 76"/>
                <a:gd name="T20" fmla="*/ 82 w 110"/>
                <a:gd name="T21" fmla="*/ 1 h 76"/>
                <a:gd name="T22" fmla="*/ 82 w 110"/>
                <a:gd name="T23" fmla="*/ 0 h 76"/>
                <a:gd name="T24" fmla="*/ 82 w 110"/>
                <a:gd name="T25" fmla="*/ 1 h 76"/>
                <a:gd name="T26" fmla="*/ 82 w 110"/>
                <a:gd name="T27" fmla="*/ 0 h 76"/>
                <a:gd name="T28" fmla="*/ 82 w 110"/>
                <a:gd name="T29" fmla="*/ 0 h 76"/>
                <a:gd name="T30" fmla="*/ 82 w 110"/>
                <a:gd name="T31" fmla="*/ 0 h 76"/>
                <a:gd name="T32" fmla="*/ 82 w 110"/>
                <a:gd name="T33" fmla="*/ 0 h 76"/>
                <a:gd name="T34" fmla="*/ 82 w 110"/>
                <a:gd name="T35" fmla="*/ 0 h 76"/>
                <a:gd name="T36" fmla="*/ 82 w 110"/>
                <a:gd name="T37" fmla="*/ 0 h 76"/>
                <a:gd name="T38" fmla="*/ 82 w 110"/>
                <a:gd name="T39" fmla="*/ 0 h 76"/>
                <a:gd name="T40" fmla="*/ 81 w 110"/>
                <a:gd name="T41" fmla="*/ 0 h 76"/>
                <a:gd name="T42" fmla="*/ 81 w 110"/>
                <a:gd name="T43" fmla="*/ 0 h 76"/>
                <a:gd name="T44" fmla="*/ 81 w 110"/>
                <a:gd name="T4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" h="76">
                  <a:moveTo>
                    <a:pt x="2" y="66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1" y="73"/>
                    <a:pt x="2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5" y="75"/>
                    <a:pt x="6" y="74"/>
                    <a:pt x="7" y="74"/>
                  </a:cubicBezTo>
                  <a:cubicBezTo>
                    <a:pt x="6" y="72"/>
                    <a:pt x="5" y="70"/>
                    <a:pt x="4" y="67"/>
                  </a:cubicBezTo>
                  <a:cubicBezTo>
                    <a:pt x="2" y="66"/>
                    <a:pt x="2" y="66"/>
                    <a:pt x="2" y="66"/>
                  </a:cubicBezTo>
                  <a:moveTo>
                    <a:pt x="82" y="1"/>
                  </a:moveTo>
                  <a:cubicBezTo>
                    <a:pt x="95" y="7"/>
                    <a:pt x="104" y="17"/>
                    <a:pt x="110" y="29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05" y="17"/>
                    <a:pt x="95" y="7"/>
                    <a:pt x="82" y="1"/>
                  </a:cubicBezTo>
                  <a:moveTo>
                    <a:pt x="82" y="0"/>
                  </a:moveTo>
                  <a:cubicBezTo>
                    <a:pt x="82" y="0"/>
                    <a:pt x="82" y="1"/>
                    <a:pt x="82" y="1"/>
                  </a:cubicBezTo>
                  <a:cubicBezTo>
                    <a:pt x="82" y="1"/>
                    <a:pt x="82" y="0"/>
                    <a:pt x="82" y="0"/>
                  </a:cubicBezTo>
                  <a:moveTo>
                    <a:pt x="82" y="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82" y="0"/>
                    <a:pt x="82" y="0"/>
                    <a:pt x="82" y="0"/>
                  </a:cubicBezTo>
                  <a:moveTo>
                    <a:pt x="82" y="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82" y="0"/>
                    <a:pt x="82" y="0"/>
                    <a:pt x="82" y="0"/>
                  </a:cubicBezTo>
                  <a:moveTo>
                    <a:pt x="81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48" name="Freeform 788"/>
            <p:cNvSpPr/>
            <p:nvPr/>
          </p:nvSpPr>
          <p:spPr bwMode="auto">
            <a:xfrm>
              <a:off x="6630988" y="1317625"/>
              <a:ext cx="9525" cy="4762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3 h 3"/>
                <a:gd name="T4" fmla="*/ 0 w 6"/>
                <a:gd name="T5" fmla="*/ 3 h 3"/>
                <a:gd name="T6" fmla="*/ 6 w 6"/>
                <a:gd name="T7" fmla="*/ 0 h 3"/>
                <a:gd name="T8" fmla="*/ 6 w 6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49" name="Freeform 789"/>
            <p:cNvSpPr/>
            <p:nvPr/>
          </p:nvSpPr>
          <p:spPr bwMode="auto">
            <a:xfrm>
              <a:off x="6630988" y="1317625"/>
              <a:ext cx="9525" cy="4762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3 h 3"/>
                <a:gd name="T4" fmla="*/ 0 w 6"/>
                <a:gd name="T5" fmla="*/ 3 h 3"/>
                <a:gd name="T6" fmla="*/ 6 w 6"/>
                <a:gd name="T7" fmla="*/ 0 h 3"/>
                <a:gd name="T8" fmla="*/ 6 w 6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6" y="0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0" name="Freeform 790"/>
            <p:cNvSpPr/>
            <p:nvPr/>
          </p:nvSpPr>
          <p:spPr bwMode="auto">
            <a:xfrm>
              <a:off x="6626226" y="1314450"/>
              <a:ext cx="14288" cy="7937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2 h 2"/>
                <a:gd name="T4" fmla="*/ 3 w 3"/>
                <a:gd name="T5" fmla="*/ 1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0" y="1"/>
                    <a:pt x="0" y="1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1" name="Freeform 791"/>
            <p:cNvSpPr/>
            <p:nvPr/>
          </p:nvSpPr>
          <p:spPr bwMode="auto">
            <a:xfrm>
              <a:off x="6626226" y="1062038"/>
              <a:ext cx="109538" cy="152400"/>
            </a:xfrm>
            <a:custGeom>
              <a:avLst/>
              <a:gdLst>
                <a:gd name="T0" fmla="*/ 22 w 25"/>
                <a:gd name="T1" fmla="*/ 0 h 35"/>
                <a:gd name="T2" fmla="*/ 1 w 25"/>
                <a:gd name="T3" fmla="*/ 31 h 35"/>
                <a:gd name="T4" fmla="*/ 0 w 25"/>
                <a:gd name="T5" fmla="*/ 33 h 35"/>
                <a:gd name="T6" fmla="*/ 5 w 25"/>
                <a:gd name="T7" fmla="*/ 35 h 35"/>
                <a:gd name="T8" fmla="*/ 5 w 25"/>
                <a:gd name="T9" fmla="*/ 34 h 35"/>
                <a:gd name="T10" fmla="*/ 3 w 25"/>
                <a:gd name="T11" fmla="*/ 34 h 35"/>
                <a:gd name="T12" fmla="*/ 4 w 25"/>
                <a:gd name="T13" fmla="*/ 29 h 35"/>
                <a:gd name="T14" fmla="*/ 6 w 25"/>
                <a:gd name="T15" fmla="*/ 30 h 35"/>
                <a:gd name="T16" fmla="*/ 25 w 25"/>
                <a:gd name="T17" fmla="*/ 3 h 35"/>
                <a:gd name="T18" fmla="*/ 23 w 25"/>
                <a:gd name="T19" fmla="*/ 1 h 35"/>
                <a:gd name="T20" fmla="*/ 25 w 25"/>
                <a:gd name="T21" fmla="*/ 0 h 35"/>
                <a:gd name="T22" fmla="*/ 23 w 25"/>
                <a:gd name="T23" fmla="*/ 1 h 35"/>
                <a:gd name="T24" fmla="*/ 22 w 25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35">
                  <a:moveTo>
                    <a:pt x="22" y="0"/>
                  </a:moveTo>
                  <a:cubicBezTo>
                    <a:pt x="12" y="7"/>
                    <a:pt x="5" y="18"/>
                    <a:pt x="1" y="31"/>
                  </a:cubicBezTo>
                  <a:cubicBezTo>
                    <a:pt x="1" y="32"/>
                    <a:pt x="1" y="33"/>
                    <a:pt x="0" y="33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5"/>
                    <a:pt x="5" y="35"/>
                    <a:pt x="5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9" y="19"/>
                    <a:pt x="16" y="10"/>
                    <a:pt x="25" y="3"/>
                  </a:cubicBezTo>
                  <a:cubicBezTo>
                    <a:pt x="24" y="3"/>
                    <a:pt x="24" y="2"/>
                    <a:pt x="23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2" name="Freeform 792"/>
            <p:cNvSpPr/>
            <p:nvPr/>
          </p:nvSpPr>
          <p:spPr bwMode="auto">
            <a:xfrm>
              <a:off x="6623051" y="1204913"/>
              <a:ext cx="25400" cy="117475"/>
            </a:xfrm>
            <a:custGeom>
              <a:avLst/>
              <a:gdLst>
                <a:gd name="T0" fmla="*/ 1 w 6"/>
                <a:gd name="T1" fmla="*/ 0 h 27"/>
                <a:gd name="T2" fmla="*/ 0 w 6"/>
                <a:gd name="T3" fmla="*/ 13 h 27"/>
                <a:gd name="T4" fmla="*/ 1 w 6"/>
                <a:gd name="T5" fmla="*/ 25 h 27"/>
                <a:gd name="T6" fmla="*/ 6 w 6"/>
                <a:gd name="T7" fmla="*/ 27 h 27"/>
                <a:gd name="T8" fmla="*/ 4 w 6"/>
                <a:gd name="T9" fmla="*/ 13 h 27"/>
                <a:gd name="T10" fmla="*/ 6 w 6"/>
                <a:gd name="T11" fmla="*/ 2 h 27"/>
                <a:gd name="T12" fmla="*/ 1 w 6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7">
                  <a:moveTo>
                    <a:pt x="1" y="0"/>
                  </a:moveTo>
                  <a:cubicBezTo>
                    <a:pt x="0" y="5"/>
                    <a:pt x="0" y="9"/>
                    <a:pt x="0" y="13"/>
                  </a:cubicBezTo>
                  <a:cubicBezTo>
                    <a:pt x="0" y="17"/>
                    <a:pt x="0" y="21"/>
                    <a:pt x="1" y="25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3"/>
                    <a:pt x="4" y="18"/>
                    <a:pt x="4" y="13"/>
                  </a:cubicBezTo>
                  <a:cubicBezTo>
                    <a:pt x="4" y="10"/>
                    <a:pt x="5" y="6"/>
                    <a:pt x="6" y="2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3" name="Freeform 793"/>
            <p:cNvSpPr>
              <a:spLocks noEditPoints="1"/>
            </p:cNvSpPr>
            <p:nvPr/>
          </p:nvSpPr>
          <p:spPr bwMode="auto">
            <a:xfrm>
              <a:off x="6643688" y="1165225"/>
              <a:ext cx="487363" cy="354012"/>
            </a:xfrm>
            <a:custGeom>
              <a:avLst/>
              <a:gdLst>
                <a:gd name="T0" fmla="*/ 38 w 112"/>
                <a:gd name="T1" fmla="*/ 79 h 81"/>
                <a:gd name="T2" fmla="*/ 38 w 112"/>
                <a:gd name="T3" fmla="*/ 79 h 81"/>
                <a:gd name="T4" fmla="*/ 38 w 112"/>
                <a:gd name="T5" fmla="*/ 79 h 81"/>
                <a:gd name="T6" fmla="*/ 27 w 112"/>
                <a:gd name="T7" fmla="*/ 75 h 81"/>
                <a:gd name="T8" fmla="*/ 27 w 112"/>
                <a:gd name="T9" fmla="*/ 75 h 81"/>
                <a:gd name="T10" fmla="*/ 27 w 112"/>
                <a:gd name="T11" fmla="*/ 75 h 81"/>
                <a:gd name="T12" fmla="*/ 27 w 112"/>
                <a:gd name="T13" fmla="*/ 75 h 81"/>
                <a:gd name="T14" fmla="*/ 27 w 112"/>
                <a:gd name="T15" fmla="*/ 75 h 81"/>
                <a:gd name="T16" fmla="*/ 27 w 112"/>
                <a:gd name="T17" fmla="*/ 75 h 81"/>
                <a:gd name="T18" fmla="*/ 27 w 112"/>
                <a:gd name="T19" fmla="*/ 74 h 81"/>
                <a:gd name="T20" fmla="*/ 27 w 112"/>
                <a:gd name="T21" fmla="*/ 75 h 81"/>
                <a:gd name="T22" fmla="*/ 27 w 112"/>
                <a:gd name="T23" fmla="*/ 74 h 81"/>
                <a:gd name="T24" fmla="*/ 26 w 112"/>
                <a:gd name="T25" fmla="*/ 74 h 81"/>
                <a:gd name="T26" fmla="*/ 27 w 112"/>
                <a:gd name="T27" fmla="*/ 74 h 81"/>
                <a:gd name="T28" fmla="*/ 26 w 112"/>
                <a:gd name="T29" fmla="*/ 74 h 81"/>
                <a:gd name="T30" fmla="*/ 88 w 112"/>
                <a:gd name="T31" fmla="*/ 70 h 81"/>
                <a:gd name="T32" fmla="*/ 87 w 112"/>
                <a:gd name="T33" fmla="*/ 70 h 81"/>
                <a:gd name="T34" fmla="*/ 54 w 112"/>
                <a:gd name="T35" fmla="*/ 81 h 81"/>
                <a:gd name="T36" fmla="*/ 38 w 112"/>
                <a:gd name="T37" fmla="*/ 79 h 81"/>
                <a:gd name="T38" fmla="*/ 38 w 112"/>
                <a:gd name="T39" fmla="*/ 79 h 81"/>
                <a:gd name="T40" fmla="*/ 38 w 112"/>
                <a:gd name="T41" fmla="*/ 79 h 81"/>
                <a:gd name="T42" fmla="*/ 38 w 112"/>
                <a:gd name="T43" fmla="*/ 79 h 81"/>
                <a:gd name="T44" fmla="*/ 38 w 112"/>
                <a:gd name="T45" fmla="*/ 79 h 81"/>
                <a:gd name="T46" fmla="*/ 54 w 112"/>
                <a:gd name="T47" fmla="*/ 81 h 81"/>
                <a:gd name="T48" fmla="*/ 88 w 112"/>
                <a:gd name="T49" fmla="*/ 70 h 81"/>
                <a:gd name="T50" fmla="*/ 0 w 112"/>
                <a:gd name="T51" fmla="*/ 46 h 81"/>
                <a:gd name="T52" fmla="*/ 26 w 112"/>
                <a:gd name="T53" fmla="*/ 74 h 81"/>
                <a:gd name="T54" fmla="*/ 0 w 112"/>
                <a:gd name="T55" fmla="*/ 47 h 81"/>
                <a:gd name="T56" fmla="*/ 0 w 112"/>
                <a:gd name="T57" fmla="*/ 46 h 81"/>
                <a:gd name="T58" fmla="*/ 108 w 112"/>
                <a:gd name="T59" fmla="*/ 0 h 81"/>
                <a:gd name="T60" fmla="*/ 106 w 112"/>
                <a:gd name="T61" fmla="*/ 1 h 81"/>
                <a:gd name="T62" fmla="*/ 104 w 112"/>
                <a:gd name="T63" fmla="*/ 2 h 81"/>
                <a:gd name="T64" fmla="*/ 108 w 112"/>
                <a:gd name="T65" fmla="*/ 22 h 81"/>
                <a:gd name="T66" fmla="*/ 106 w 112"/>
                <a:gd name="T67" fmla="*/ 34 h 81"/>
                <a:gd name="T68" fmla="*/ 109 w 112"/>
                <a:gd name="T69" fmla="*/ 35 h 81"/>
                <a:gd name="T70" fmla="*/ 107 w 112"/>
                <a:gd name="T71" fmla="*/ 39 h 81"/>
                <a:gd name="T72" fmla="*/ 105 w 112"/>
                <a:gd name="T73" fmla="*/ 39 h 81"/>
                <a:gd name="T74" fmla="*/ 86 w 112"/>
                <a:gd name="T75" fmla="*/ 65 h 81"/>
                <a:gd name="T76" fmla="*/ 88 w 112"/>
                <a:gd name="T77" fmla="*/ 67 h 81"/>
                <a:gd name="T78" fmla="*/ 88 w 112"/>
                <a:gd name="T79" fmla="*/ 67 h 81"/>
                <a:gd name="T80" fmla="*/ 89 w 112"/>
                <a:gd name="T81" fmla="*/ 69 h 81"/>
                <a:gd name="T82" fmla="*/ 110 w 112"/>
                <a:gd name="T83" fmla="*/ 38 h 81"/>
                <a:gd name="T84" fmla="*/ 110 w 112"/>
                <a:gd name="T85" fmla="*/ 38 h 81"/>
                <a:gd name="T86" fmla="*/ 112 w 112"/>
                <a:gd name="T87" fmla="*/ 22 h 81"/>
                <a:gd name="T88" fmla="*/ 108 w 112"/>
                <a:gd name="T8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" h="81">
                  <a:moveTo>
                    <a:pt x="38" y="79"/>
                  </a:moveTo>
                  <a:cubicBezTo>
                    <a:pt x="38" y="79"/>
                    <a:pt x="38" y="79"/>
                    <a:pt x="38" y="79"/>
                  </a:cubicBezTo>
                  <a:cubicBezTo>
                    <a:pt x="38" y="79"/>
                    <a:pt x="38" y="79"/>
                    <a:pt x="38" y="79"/>
                  </a:cubicBezTo>
                  <a:moveTo>
                    <a:pt x="27" y="75"/>
                  </a:moveTo>
                  <a:cubicBezTo>
                    <a:pt x="27" y="75"/>
                    <a:pt x="27" y="75"/>
                    <a:pt x="27" y="75"/>
                  </a:cubicBezTo>
                  <a:cubicBezTo>
                    <a:pt x="27" y="75"/>
                    <a:pt x="27" y="75"/>
                    <a:pt x="27" y="75"/>
                  </a:cubicBezTo>
                  <a:moveTo>
                    <a:pt x="27" y="75"/>
                  </a:moveTo>
                  <a:cubicBezTo>
                    <a:pt x="27" y="75"/>
                    <a:pt x="27" y="75"/>
                    <a:pt x="27" y="75"/>
                  </a:cubicBezTo>
                  <a:cubicBezTo>
                    <a:pt x="27" y="75"/>
                    <a:pt x="27" y="75"/>
                    <a:pt x="27" y="75"/>
                  </a:cubicBezTo>
                  <a:moveTo>
                    <a:pt x="27" y="74"/>
                  </a:moveTo>
                  <a:cubicBezTo>
                    <a:pt x="27" y="74"/>
                    <a:pt x="27" y="74"/>
                    <a:pt x="27" y="75"/>
                  </a:cubicBezTo>
                  <a:cubicBezTo>
                    <a:pt x="27" y="74"/>
                    <a:pt x="27" y="74"/>
                    <a:pt x="27" y="74"/>
                  </a:cubicBezTo>
                  <a:moveTo>
                    <a:pt x="26" y="74"/>
                  </a:moveTo>
                  <a:cubicBezTo>
                    <a:pt x="27" y="74"/>
                    <a:pt x="27" y="74"/>
                    <a:pt x="27" y="74"/>
                  </a:cubicBezTo>
                  <a:cubicBezTo>
                    <a:pt x="27" y="74"/>
                    <a:pt x="27" y="74"/>
                    <a:pt x="26" y="74"/>
                  </a:cubicBezTo>
                  <a:moveTo>
                    <a:pt x="88" y="70"/>
                  </a:moveTo>
                  <a:cubicBezTo>
                    <a:pt x="87" y="70"/>
                    <a:pt x="87" y="70"/>
                    <a:pt x="87" y="70"/>
                  </a:cubicBezTo>
                  <a:cubicBezTo>
                    <a:pt x="77" y="77"/>
                    <a:pt x="66" y="81"/>
                    <a:pt x="54" y="81"/>
                  </a:cubicBezTo>
                  <a:cubicBezTo>
                    <a:pt x="49" y="81"/>
                    <a:pt x="43" y="80"/>
                    <a:pt x="38" y="79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43" y="80"/>
                    <a:pt x="49" y="81"/>
                    <a:pt x="54" y="81"/>
                  </a:cubicBezTo>
                  <a:cubicBezTo>
                    <a:pt x="66" y="81"/>
                    <a:pt x="78" y="77"/>
                    <a:pt x="88" y="70"/>
                  </a:cubicBezTo>
                  <a:moveTo>
                    <a:pt x="0" y="46"/>
                  </a:moveTo>
                  <a:cubicBezTo>
                    <a:pt x="5" y="58"/>
                    <a:pt x="14" y="68"/>
                    <a:pt x="26" y="74"/>
                  </a:cubicBezTo>
                  <a:cubicBezTo>
                    <a:pt x="15" y="68"/>
                    <a:pt x="6" y="58"/>
                    <a:pt x="0" y="47"/>
                  </a:cubicBezTo>
                  <a:cubicBezTo>
                    <a:pt x="0" y="46"/>
                    <a:pt x="0" y="46"/>
                    <a:pt x="0" y="46"/>
                  </a:cubicBezTo>
                  <a:moveTo>
                    <a:pt x="108" y="0"/>
                  </a:moveTo>
                  <a:cubicBezTo>
                    <a:pt x="106" y="1"/>
                    <a:pt x="106" y="1"/>
                    <a:pt x="106" y="1"/>
                  </a:cubicBezTo>
                  <a:cubicBezTo>
                    <a:pt x="105" y="1"/>
                    <a:pt x="104" y="2"/>
                    <a:pt x="104" y="2"/>
                  </a:cubicBezTo>
                  <a:cubicBezTo>
                    <a:pt x="106" y="8"/>
                    <a:pt x="108" y="15"/>
                    <a:pt x="108" y="22"/>
                  </a:cubicBezTo>
                  <a:cubicBezTo>
                    <a:pt x="108" y="26"/>
                    <a:pt x="107" y="30"/>
                    <a:pt x="106" y="34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7" y="39"/>
                    <a:pt x="107" y="39"/>
                    <a:pt x="107" y="39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2" y="50"/>
                    <a:pt x="95" y="59"/>
                    <a:pt x="86" y="65"/>
                  </a:cubicBezTo>
                  <a:cubicBezTo>
                    <a:pt x="87" y="66"/>
                    <a:pt x="87" y="67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9" y="69"/>
                    <a:pt x="89" y="69"/>
                    <a:pt x="89" y="69"/>
                  </a:cubicBezTo>
                  <a:cubicBezTo>
                    <a:pt x="99" y="62"/>
                    <a:pt x="107" y="51"/>
                    <a:pt x="110" y="38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12" y="33"/>
                    <a:pt x="112" y="27"/>
                    <a:pt x="112" y="22"/>
                  </a:cubicBezTo>
                  <a:cubicBezTo>
                    <a:pt x="112" y="14"/>
                    <a:pt x="111" y="7"/>
                    <a:pt x="108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4" name="Freeform 794"/>
            <p:cNvSpPr>
              <a:spLocks noEditPoints="1"/>
            </p:cNvSpPr>
            <p:nvPr/>
          </p:nvSpPr>
          <p:spPr bwMode="auto">
            <a:xfrm>
              <a:off x="6705601" y="1352550"/>
              <a:ext cx="273050" cy="144462"/>
            </a:xfrm>
            <a:custGeom>
              <a:avLst/>
              <a:gdLst>
                <a:gd name="T0" fmla="*/ 59 w 63"/>
                <a:gd name="T1" fmla="*/ 15 h 33"/>
                <a:gd name="T2" fmla="*/ 55 w 63"/>
                <a:gd name="T3" fmla="*/ 20 h 33"/>
                <a:gd name="T4" fmla="*/ 31 w 63"/>
                <a:gd name="T5" fmla="*/ 32 h 33"/>
                <a:gd name="T6" fmla="*/ 31 w 63"/>
                <a:gd name="T7" fmla="*/ 32 h 33"/>
                <a:gd name="T8" fmla="*/ 28 w 63"/>
                <a:gd name="T9" fmla="*/ 32 h 33"/>
                <a:gd name="T10" fmla="*/ 28 w 63"/>
                <a:gd name="T11" fmla="*/ 32 h 33"/>
                <a:gd name="T12" fmla="*/ 40 w 63"/>
                <a:gd name="T13" fmla="*/ 33 h 33"/>
                <a:gd name="T14" fmla="*/ 45 w 63"/>
                <a:gd name="T15" fmla="*/ 33 h 33"/>
                <a:gd name="T16" fmla="*/ 58 w 63"/>
                <a:gd name="T17" fmla="*/ 23 h 33"/>
                <a:gd name="T18" fmla="*/ 63 w 63"/>
                <a:gd name="T19" fmla="*/ 18 h 33"/>
                <a:gd name="T20" fmla="*/ 59 w 63"/>
                <a:gd name="T21" fmla="*/ 15 h 33"/>
                <a:gd name="T22" fmla="*/ 4 w 63"/>
                <a:gd name="T23" fmla="*/ 0 h 33"/>
                <a:gd name="T24" fmla="*/ 0 w 63"/>
                <a:gd name="T25" fmla="*/ 1 h 33"/>
                <a:gd name="T26" fmla="*/ 6 w 63"/>
                <a:gd name="T27" fmla="*/ 20 h 33"/>
                <a:gd name="T28" fmla="*/ 8 w 63"/>
                <a:gd name="T29" fmla="*/ 23 h 33"/>
                <a:gd name="T30" fmla="*/ 23 w 63"/>
                <a:gd name="T31" fmla="*/ 31 h 33"/>
                <a:gd name="T32" fmla="*/ 23 w 63"/>
                <a:gd name="T33" fmla="*/ 31 h 33"/>
                <a:gd name="T34" fmla="*/ 10 w 63"/>
                <a:gd name="T35" fmla="*/ 18 h 33"/>
                <a:gd name="T36" fmla="*/ 5 w 63"/>
                <a:gd name="T37" fmla="*/ 0 h 33"/>
                <a:gd name="T38" fmla="*/ 4 w 63"/>
                <a:gd name="T3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3" h="33">
                  <a:moveTo>
                    <a:pt x="59" y="15"/>
                  </a:moveTo>
                  <a:cubicBezTo>
                    <a:pt x="58" y="17"/>
                    <a:pt x="56" y="18"/>
                    <a:pt x="55" y="20"/>
                  </a:cubicBezTo>
                  <a:cubicBezTo>
                    <a:pt x="47" y="28"/>
                    <a:pt x="39" y="32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0" y="32"/>
                    <a:pt x="29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32" y="33"/>
                    <a:pt x="36" y="33"/>
                    <a:pt x="40" y="33"/>
                  </a:cubicBezTo>
                  <a:cubicBezTo>
                    <a:pt x="41" y="33"/>
                    <a:pt x="43" y="33"/>
                    <a:pt x="45" y="33"/>
                  </a:cubicBezTo>
                  <a:cubicBezTo>
                    <a:pt x="50" y="31"/>
                    <a:pt x="54" y="27"/>
                    <a:pt x="58" y="23"/>
                  </a:cubicBezTo>
                  <a:cubicBezTo>
                    <a:pt x="59" y="22"/>
                    <a:pt x="61" y="20"/>
                    <a:pt x="63" y="18"/>
                  </a:cubicBezTo>
                  <a:cubicBezTo>
                    <a:pt x="61" y="17"/>
                    <a:pt x="60" y="16"/>
                    <a:pt x="59" y="15"/>
                  </a:cubicBezTo>
                  <a:moveTo>
                    <a:pt x="4" y="0"/>
                  </a:moveTo>
                  <a:cubicBezTo>
                    <a:pt x="3" y="0"/>
                    <a:pt x="2" y="1"/>
                    <a:pt x="0" y="1"/>
                  </a:cubicBezTo>
                  <a:cubicBezTo>
                    <a:pt x="1" y="8"/>
                    <a:pt x="3" y="15"/>
                    <a:pt x="6" y="20"/>
                  </a:cubicBezTo>
                  <a:cubicBezTo>
                    <a:pt x="7" y="21"/>
                    <a:pt x="7" y="22"/>
                    <a:pt x="8" y="23"/>
                  </a:cubicBezTo>
                  <a:cubicBezTo>
                    <a:pt x="12" y="26"/>
                    <a:pt x="18" y="29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18" y="29"/>
                    <a:pt x="13" y="24"/>
                    <a:pt x="10" y="18"/>
                  </a:cubicBezTo>
                  <a:cubicBezTo>
                    <a:pt x="8" y="13"/>
                    <a:pt x="6" y="7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5" name="Freeform 795"/>
            <p:cNvSpPr/>
            <p:nvPr/>
          </p:nvSpPr>
          <p:spPr bwMode="auto">
            <a:xfrm>
              <a:off x="6723063" y="1352550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6" name="Freeform 796"/>
            <p:cNvSpPr>
              <a:spLocks noEditPoints="1"/>
            </p:cNvSpPr>
            <p:nvPr/>
          </p:nvSpPr>
          <p:spPr bwMode="auto">
            <a:xfrm>
              <a:off x="6883401" y="1017588"/>
              <a:ext cx="60325" cy="17462"/>
            </a:xfrm>
            <a:custGeom>
              <a:avLst/>
              <a:gdLst>
                <a:gd name="T0" fmla="*/ 1 w 14"/>
                <a:gd name="T1" fmla="*/ 2 h 4"/>
                <a:gd name="T2" fmla="*/ 0 w 14"/>
                <a:gd name="T3" fmla="*/ 4 h 4"/>
                <a:gd name="T4" fmla="*/ 7 w 14"/>
                <a:gd name="T5" fmla="*/ 3 h 4"/>
                <a:gd name="T6" fmla="*/ 7 w 14"/>
                <a:gd name="T7" fmla="*/ 3 h 4"/>
                <a:gd name="T8" fmla="*/ 10 w 14"/>
                <a:gd name="T9" fmla="*/ 4 h 4"/>
                <a:gd name="T10" fmla="*/ 11 w 14"/>
                <a:gd name="T11" fmla="*/ 4 h 4"/>
                <a:gd name="T12" fmla="*/ 1 w 14"/>
                <a:gd name="T13" fmla="*/ 2 h 4"/>
                <a:gd name="T14" fmla="*/ 14 w 14"/>
                <a:gd name="T15" fmla="*/ 0 h 4"/>
                <a:gd name="T16" fmla="*/ 14 w 14"/>
                <a:gd name="T17" fmla="*/ 0 h 4"/>
                <a:gd name="T18" fmla="*/ 14 w 14"/>
                <a:gd name="T19" fmla="*/ 0 h 4"/>
                <a:gd name="T20" fmla="*/ 14 w 14"/>
                <a:gd name="T21" fmla="*/ 0 h 4"/>
                <a:gd name="T22" fmla="*/ 14 w 14"/>
                <a:gd name="T23" fmla="*/ 0 h 4"/>
                <a:gd name="T24" fmla="*/ 14 w 14"/>
                <a:gd name="T2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4">
                  <a:moveTo>
                    <a:pt x="1" y="2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3" y="4"/>
                    <a:pt x="5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9" y="4"/>
                    <a:pt x="10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7" y="3"/>
                    <a:pt x="4" y="3"/>
                    <a:pt x="1" y="2"/>
                  </a:cubicBezTo>
                  <a:moveTo>
                    <a:pt x="1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moveTo>
                    <a:pt x="1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7" name="Freeform 797"/>
            <p:cNvSpPr/>
            <p:nvPr/>
          </p:nvSpPr>
          <p:spPr bwMode="auto">
            <a:xfrm>
              <a:off x="6778626" y="1027113"/>
              <a:ext cx="109538" cy="82550"/>
            </a:xfrm>
            <a:custGeom>
              <a:avLst/>
              <a:gdLst>
                <a:gd name="T0" fmla="*/ 23 w 25"/>
                <a:gd name="T1" fmla="*/ 0 h 19"/>
                <a:gd name="T2" fmla="*/ 17 w 25"/>
                <a:gd name="T3" fmla="*/ 1 h 19"/>
                <a:gd name="T4" fmla="*/ 4 w 25"/>
                <a:gd name="T5" fmla="*/ 10 h 19"/>
                <a:gd name="T6" fmla="*/ 0 w 25"/>
                <a:gd name="T7" fmla="*/ 16 h 19"/>
                <a:gd name="T8" fmla="*/ 3 w 25"/>
                <a:gd name="T9" fmla="*/ 19 h 19"/>
                <a:gd name="T10" fmla="*/ 8 w 25"/>
                <a:gd name="T11" fmla="*/ 14 h 19"/>
                <a:gd name="T12" fmla="*/ 24 w 25"/>
                <a:gd name="T13" fmla="*/ 2 h 19"/>
                <a:gd name="T14" fmla="*/ 25 w 25"/>
                <a:gd name="T15" fmla="*/ 0 h 19"/>
                <a:gd name="T16" fmla="*/ 23 w 25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9">
                  <a:moveTo>
                    <a:pt x="23" y="0"/>
                  </a:moveTo>
                  <a:cubicBezTo>
                    <a:pt x="21" y="0"/>
                    <a:pt x="19" y="0"/>
                    <a:pt x="17" y="1"/>
                  </a:cubicBezTo>
                  <a:cubicBezTo>
                    <a:pt x="13" y="3"/>
                    <a:pt x="8" y="6"/>
                    <a:pt x="4" y="10"/>
                  </a:cubicBezTo>
                  <a:cubicBezTo>
                    <a:pt x="3" y="12"/>
                    <a:pt x="1" y="14"/>
                    <a:pt x="0" y="16"/>
                  </a:cubicBezTo>
                  <a:cubicBezTo>
                    <a:pt x="1" y="17"/>
                    <a:pt x="2" y="18"/>
                    <a:pt x="3" y="19"/>
                  </a:cubicBezTo>
                  <a:cubicBezTo>
                    <a:pt x="4" y="17"/>
                    <a:pt x="6" y="15"/>
                    <a:pt x="8" y="14"/>
                  </a:cubicBezTo>
                  <a:cubicBezTo>
                    <a:pt x="13" y="8"/>
                    <a:pt x="19" y="4"/>
                    <a:pt x="24" y="2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4" y="0"/>
                    <a:pt x="23" y="0"/>
                    <a:pt x="23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8" name="Freeform 798"/>
            <p:cNvSpPr/>
            <p:nvPr/>
          </p:nvSpPr>
          <p:spPr bwMode="auto">
            <a:xfrm>
              <a:off x="6965951" y="1044575"/>
              <a:ext cx="82550" cy="130175"/>
            </a:xfrm>
            <a:custGeom>
              <a:avLst/>
              <a:gdLst>
                <a:gd name="T0" fmla="*/ 0 w 19"/>
                <a:gd name="T1" fmla="*/ 0 h 30"/>
                <a:gd name="T2" fmla="*/ 0 w 19"/>
                <a:gd name="T3" fmla="*/ 1 h 30"/>
                <a:gd name="T4" fmla="*/ 9 w 19"/>
                <a:gd name="T5" fmla="*/ 11 h 30"/>
                <a:gd name="T6" fmla="*/ 14 w 19"/>
                <a:gd name="T7" fmla="*/ 30 h 30"/>
                <a:gd name="T8" fmla="*/ 19 w 19"/>
                <a:gd name="T9" fmla="*/ 29 h 30"/>
                <a:gd name="T10" fmla="*/ 13 w 19"/>
                <a:gd name="T11" fmla="*/ 9 h 30"/>
                <a:gd name="T12" fmla="*/ 11 w 19"/>
                <a:gd name="T13" fmla="*/ 7 h 30"/>
                <a:gd name="T14" fmla="*/ 0 w 19"/>
                <a:gd name="T1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30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4" y="3"/>
                    <a:pt x="7" y="7"/>
                    <a:pt x="9" y="11"/>
                  </a:cubicBezTo>
                  <a:cubicBezTo>
                    <a:pt x="12" y="17"/>
                    <a:pt x="13" y="23"/>
                    <a:pt x="14" y="30"/>
                  </a:cubicBezTo>
                  <a:cubicBezTo>
                    <a:pt x="16" y="30"/>
                    <a:pt x="17" y="29"/>
                    <a:pt x="19" y="29"/>
                  </a:cubicBezTo>
                  <a:cubicBezTo>
                    <a:pt x="18" y="22"/>
                    <a:pt x="16" y="15"/>
                    <a:pt x="13" y="9"/>
                  </a:cubicBezTo>
                  <a:cubicBezTo>
                    <a:pt x="12" y="8"/>
                    <a:pt x="12" y="7"/>
                    <a:pt x="11" y="7"/>
                  </a:cubicBezTo>
                  <a:cubicBezTo>
                    <a:pt x="8" y="4"/>
                    <a:pt x="4" y="2"/>
                    <a:pt x="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59" name="Freeform 799"/>
            <p:cNvSpPr/>
            <p:nvPr/>
          </p:nvSpPr>
          <p:spPr bwMode="auto">
            <a:xfrm>
              <a:off x="6948488" y="1039813"/>
              <a:ext cx="17463" cy="7937"/>
            </a:xfrm>
            <a:custGeom>
              <a:avLst/>
              <a:gdLst>
                <a:gd name="T0" fmla="*/ 0 w 4"/>
                <a:gd name="T1" fmla="*/ 0 h 2"/>
                <a:gd name="T2" fmla="*/ 0 w 4"/>
                <a:gd name="T3" fmla="*/ 0 h 2"/>
                <a:gd name="T4" fmla="*/ 4 w 4"/>
                <a:gd name="T5" fmla="*/ 2 h 2"/>
                <a:gd name="T6" fmla="*/ 4 w 4"/>
                <a:gd name="T7" fmla="*/ 1 h 2"/>
                <a:gd name="T8" fmla="*/ 0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2" y="1"/>
                    <a:pt x="1" y="0"/>
                    <a:pt x="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0" name="Freeform 800"/>
            <p:cNvSpPr/>
            <p:nvPr/>
          </p:nvSpPr>
          <p:spPr bwMode="auto">
            <a:xfrm>
              <a:off x="6723063" y="1112838"/>
              <a:ext cx="55563" cy="101600"/>
            </a:xfrm>
            <a:custGeom>
              <a:avLst/>
              <a:gdLst>
                <a:gd name="T0" fmla="*/ 10 w 13"/>
                <a:gd name="T1" fmla="*/ 0 h 23"/>
                <a:gd name="T2" fmla="*/ 0 w 13"/>
                <a:gd name="T3" fmla="*/ 22 h 23"/>
                <a:gd name="T4" fmla="*/ 4 w 13"/>
                <a:gd name="T5" fmla="*/ 23 h 23"/>
                <a:gd name="T6" fmla="*/ 13 w 13"/>
                <a:gd name="T7" fmla="*/ 3 h 23"/>
                <a:gd name="T8" fmla="*/ 10 w 13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3">
                  <a:moveTo>
                    <a:pt x="10" y="0"/>
                  </a:moveTo>
                  <a:cubicBezTo>
                    <a:pt x="6" y="6"/>
                    <a:pt x="2" y="14"/>
                    <a:pt x="0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6" y="16"/>
                    <a:pt x="10" y="9"/>
                    <a:pt x="13" y="3"/>
                  </a:cubicBezTo>
                  <a:cubicBezTo>
                    <a:pt x="12" y="2"/>
                    <a:pt x="11" y="1"/>
                    <a:pt x="1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1" name="Freeform 801"/>
            <p:cNvSpPr/>
            <p:nvPr/>
          </p:nvSpPr>
          <p:spPr bwMode="auto">
            <a:xfrm>
              <a:off x="7018338" y="1187450"/>
              <a:ext cx="30163" cy="109537"/>
            </a:xfrm>
            <a:custGeom>
              <a:avLst/>
              <a:gdLst>
                <a:gd name="T0" fmla="*/ 7 w 7"/>
                <a:gd name="T1" fmla="*/ 0 h 25"/>
                <a:gd name="T2" fmla="*/ 3 w 7"/>
                <a:gd name="T3" fmla="*/ 1 h 25"/>
                <a:gd name="T4" fmla="*/ 3 w 7"/>
                <a:gd name="T5" fmla="*/ 4 h 25"/>
                <a:gd name="T6" fmla="*/ 0 w 7"/>
                <a:gd name="T7" fmla="*/ 24 h 25"/>
                <a:gd name="T8" fmla="*/ 5 w 7"/>
                <a:gd name="T9" fmla="*/ 25 h 25"/>
                <a:gd name="T10" fmla="*/ 7 w 7"/>
                <a:gd name="T11" fmla="*/ 4 h 25"/>
                <a:gd name="T12" fmla="*/ 7 w 7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5">
                  <a:moveTo>
                    <a:pt x="7" y="0"/>
                  </a:moveTo>
                  <a:cubicBezTo>
                    <a:pt x="6" y="1"/>
                    <a:pt x="4" y="1"/>
                    <a:pt x="3" y="1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3" y="11"/>
                    <a:pt x="2" y="17"/>
                    <a:pt x="0" y="24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6" y="18"/>
                    <a:pt x="7" y="11"/>
                    <a:pt x="7" y="4"/>
                  </a:cubicBezTo>
                  <a:cubicBezTo>
                    <a:pt x="7" y="3"/>
                    <a:pt x="7" y="2"/>
                    <a:pt x="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2" name="Freeform 802"/>
            <p:cNvSpPr/>
            <p:nvPr/>
          </p:nvSpPr>
          <p:spPr bwMode="auto">
            <a:xfrm>
              <a:off x="6713538" y="1231900"/>
              <a:ext cx="22225" cy="17462"/>
            </a:xfrm>
            <a:custGeom>
              <a:avLst/>
              <a:gdLst>
                <a:gd name="T0" fmla="*/ 0 w 5"/>
                <a:gd name="T1" fmla="*/ 0 h 4"/>
                <a:gd name="T2" fmla="*/ 0 w 5"/>
                <a:gd name="T3" fmla="*/ 2 h 4"/>
                <a:gd name="T4" fmla="*/ 4 w 5"/>
                <a:gd name="T5" fmla="*/ 4 h 4"/>
                <a:gd name="T6" fmla="*/ 5 w 5"/>
                <a:gd name="T7" fmla="*/ 1 h 4"/>
                <a:gd name="T8" fmla="*/ 0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5" y="2"/>
                    <a:pt x="5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3" name="Freeform 803"/>
            <p:cNvSpPr/>
            <p:nvPr/>
          </p:nvSpPr>
          <p:spPr bwMode="auto">
            <a:xfrm>
              <a:off x="6705601" y="1239838"/>
              <a:ext cx="25400" cy="95250"/>
            </a:xfrm>
            <a:custGeom>
              <a:avLst/>
              <a:gdLst>
                <a:gd name="T0" fmla="*/ 2 w 6"/>
                <a:gd name="T1" fmla="*/ 0 h 22"/>
                <a:gd name="T2" fmla="*/ 0 w 6"/>
                <a:gd name="T3" fmla="*/ 18 h 22"/>
                <a:gd name="T4" fmla="*/ 0 w 6"/>
                <a:gd name="T5" fmla="*/ 22 h 22"/>
                <a:gd name="T6" fmla="*/ 5 w 6"/>
                <a:gd name="T7" fmla="*/ 21 h 22"/>
                <a:gd name="T8" fmla="*/ 4 w 6"/>
                <a:gd name="T9" fmla="*/ 18 h 22"/>
                <a:gd name="T10" fmla="*/ 6 w 6"/>
                <a:gd name="T11" fmla="*/ 2 h 22"/>
                <a:gd name="T12" fmla="*/ 2 w 6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2">
                  <a:moveTo>
                    <a:pt x="2" y="0"/>
                  </a:moveTo>
                  <a:cubicBezTo>
                    <a:pt x="1" y="7"/>
                    <a:pt x="0" y="13"/>
                    <a:pt x="0" y="18"/>
                  </a:cubicBezTo>
                  <a:cubicBezTo>
                    <a:pt x="0" y="20"/>
                    <a:pt x="0" y="21"/>
                    <a:pt x="0" y="22"/>
                  </a:cubicBezTo>
                  <a:cubicBezTo>
                    <a:pt x="1" y="22"/>
                    <a:pt x="3" y="22"/>
                    <a:pt x="5" y="21"/>
                  </a:cubicBezTo>
                  <a:cubicBezTo>
                    <a:pt x="4" y="20"/>
                    <a:pt x="4" y="19"/>
                    <a:pt x="4" y="18"/>
                  </a:cubicBezTo>
                  <a:cubicBezTo>
                    <a:pt x="4" y="13"/>
                    <a:pt x="5" y="8"/>
                    <a:pt x="6" y="2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4" name="Freeform 804"/>
            <p:cNvSpPr>
              <a:spLocks noEditPoints="1"/>
            </p:cNvSpPr>
            <p:nvPr/>
          </p:nvSpPr>
          <p:spPr bwMode="auto">
            <a:xfrm>
              <a:off x="6810376" y="1309688"/>
              <a:ext cx="220663" cy="200025"/>
            </a:xfrm>
            <a:custGeom>
              <a:avLst/>
              <a:gdLst>
                <a:gd name="T0" fmla="*/ 0 w 51"/>
                <a:gd name="T1" fmla="*/ 46 h 46"/>
                <a:gd name="T2" fmla="*/ 0 w 51"/>
                <a:gd name="T3" fmla="*/ 46 h 46"/>
                <a:gd name="T4" fmla="*/ 0 w 51"/>
                <a:gd name="T5" fmla="*/ 46 h 46"/>
                <a:gd name="T6" fmla="*/ 0 w 51"/>
                <a:gd name="T7" fmla="*/ 46 h 46"/>
                <a:gd name="T8" fmla="*/ 0 w 51"/>
                <a:gd name="T9" fmla="*/ 46 h 46"/>
                <a:gd name="T10" fmla="*/ 47 w 51"/>
                <a:gd name="T11" fmla="*/ 0 h 46"/>
                <a:gd name="T12" fmla="*/ 38 w 51"/>
                <a:gd name="T13" fmla="*/ 21 h 46"/>
                <a:gd name="T14" fmla="*/ 41 w 51"/>
                <a:gd name="T15" fmla="*/ 24 h 46"/>
                <a:gd name="T16" fmla="*/ 51 w 51"/>
                <a:gd name="T17" fmla="*/ 1 h 46"/>
                <a:gd name="T18" fmla="*/ 47 w 51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6">
                  <a:moveTo>
                    <a:pt x="0" y="46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moveTo>
                    <a:pt x="47" y="0"/>
                  </a:moveTo>
                  <a:cubicBezTo>
                    <a:pt x="45" y="8"/>
                    <a:pt x="42" y="15"/>
                    <a:pt x="38" y="21"/>
                  </a:cubicBezTo>
                  <a:cubicBezTo>
                    <a:pt x="39" y="22"/>
                    <a:pt x="40" y="23"/>
                    <a:pt x="41" y="24"/>
                  </a:cubicBezTo>
                  <a:cubicBezTo>
                    <a:pt x="45" y="17"/>
                    <a:pt x="49" y="10"/>
                    <a:pt x="51" y="1"/>
                  </a:cubicBezTo>
                  <a:cubicBezTo>
                    <a:pt x="47" y="0"/>
                    <a:pt x="47" y="0"/>
                    <a:pt x="47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5" name="Freeform 805"/>
            <p:cNvSpPr/>
            <p:nvPr/>
          </p:nvSpPr>
          <p:spPr bwMode="auto">
            <a:xfrm>
              <a:off x="6958013" y="1022350"/>
              <a:ext cx="155575" cy="174625"/>
            </a:xfrm>
            <a:custGeom>
              <a:avLst/>
              <a:gdLst>
                <a:gd name="T0" fmla="*/ 0 w 36"/>
                <a:gd name="T1" fmla="*/ 0 h 40"/>
                <a:gd name="T2" fmla="*/ 2 w 36"/>
                <a:gd name="T3" fmla="*/ 5 h 40"/>
                <a:gd name="T4" fmla="*/ 13 w 36"/>
                <a:gd name="T5" fmla="*/ 12 h 40"/>
                <a:gd name="T6" fmla="*/ 30 w 36"/>
                <a:gd name="T7" fmla="*/ 31 h 40"/>
                <a:gd name="T8" fmla="*/ 21 w 36"/>
                <a:gd name="T9" fmla="*/ 34 h 40"/>
                <a:gd name="T10" fmla="*/ 16 w 36"/>
                <a:gd name="T11" fmla="*/ 35 h 40"/>
                <a:gd name="T12" fmla="*/ 9 w 36"/>
                <a:gd name="T13" fmla="*/ 35 h 40"/>
                <a:gd name="T14" fmla="*/ 10 w 36"/>
                <a:gd name="T15" fmla="*/ 39 h 40"/>
                <a:gd name="T16" fmla="*/ 10 w 36"/>
                <a:gd name="T17" fmla="*/ 40 h 40"/>
                <a:gd name="T18" fmla="*/ 17 w 36"/>
                <a:gd name="T19" fmla="*/ 39 h 40"/>
                <a:gd name="T20" fmla="*/ 21 w 36"/>
                <a:gd name="T21" fmla="*/ 38 h 40"/>
                <a:gd name="T22" fmla="*/ 32 w 36"/>
                <a:gd name="T23" fmla="*/ 35 h 40"/>
                <a:gd name="T24" fmla="*/ 34 w 36"/>
                <a:gd name="T25" fmla="*/ 34 h 40"/>
                <a:gd name="T26" fmla="*/ 36 w 36"/>
                <a:gd name="T27" fmla="*/ 33 h 40"/>
                <a:gd name="T28" fmla="*/ 36 w 36"/>
                <a:gd name="T29" fmla="*/ 33 h 40"/>
                <a:gd name="T30" fmla="*/ 35 w 36"/>
                <a:gd name="T31" fmla="*/ 32 h 40"/>
                <a:gd name="T32" fmla="*/ 35 w 36"/>
                <a:gd name="T33" fmla="*/ 31 h 40"/>
                <a:gd name="T34" fmla="*/ 7 w 36"/>
                <a:gd name="T35" fmla="*/ 3 h 40"/>
                <a:gd name="T36" fmla="*/ 7 w 36"/>
                <a:gd name="T37" fmla="*/ 3 h 40"/>
                <a:gd name="T38" fmla="*/ 7 w 36"/>
                <a:gd name="T39" fmla="*/ 2 h 40"/>
                <a:gd name="T40" fmla="*/ 7 w 36"/>
                <a:gd name="T41" fmla="*/ 2 h 40"/>
                <a:gd name="T42" fmla="*/ 7 w 36"/>
                <a:gd name="T43" fmla="*/ 2 h 40"/>
                <a:gd name="T44" fmla="*/ 7 w 36"/>
                <a:gd name="T45" fmla="*/ 2 h 40"/>
                <a:gd name="T46" fmla="*/ 7 w 36"/>
                <a:gd name="T47" fmla="*/ 2 h 40"/>
                <a:gd name="T48" fmla="*/ 6 w 36"/>
                <a:gd name="T49" fmla="*/ 2 h 40"/>
                <a:gd name="T50" fmla="*/ 6 w 36"/>
                <a:gd name="T51" fmla="*/ 2 h 40"/>
                <a:gd name="T52" fmla="*/ 0 w 36"/>
                <a:gd name="T5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6" h="40">
                  <a:moveTo>
                    <a:pt x="0" y="0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6" y="7"/>
                    <a:pt x="10" y="9"/>
                    <a:pt x="13" y="12"/>
                  </a:cubicBezTo>
                  <a:cubicBezTo>
                    <a:pt x="20" y="17"/>
                    <a:pt x="26" y="23"/>
                    <a:pt x="30" y="31"/>
                  </a:cubicBezTo>
                  <a:cubicBezTo>
                    <a:pt x="27" y="32"/>
                    <a:pt x="24" y="33"/>
                    <a:pt x="21" y="34"/>
                  </a:cubicBezTo>
                  <a:cubicBezTo>
                    <a:pt x="19" y="34"/>
                    <a:pt x="18" y="35"/>
                    <a:pt x="16" y="35"/>
                  </a:cubicBezTo>
                  <a:cubicBezTo>
                    <a:pt x="14" y="35"/>
                    <a:pt x="12" y="35"/>
                    <a:pt x="9" y="35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40"/>
                    <a:pt x="10" y="40"/>
                  </a:cubicBezTo>
                  <a:cubicBezTo>
                    <a:pt x="12" y="40"/>
                    <a:pt x="15" y="40"/>
                    <a:pt x="17" y="39"/>
                  </a:cubicBezTo>
                  <a:cubicBezTo>
                    <a:pt x="18" y="39"/>
                    <a:pt x="20" y="39"/>
                    <a:pt x="21" y="38"/>
                  </a:cubicBezTo>
                  <a:cubicBezTo>
                    <a:pt x="25" y="38"/>
                    <a:pt x="28" y="36"/>
                    <a:pt x="32" y="35"/>
                  </a:cubicBezTo>
                  <a:cubicBezTo>
                    <a:pt x="32" y="35"/>
                    <a:pt x="33" y="34"/>
                    <a:pt x="34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29" y="19"/>
                    <a:pt x="20" y="9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1"/>
                    <a:pt x="2" y="1"/>
                    <a:pt x="0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6" name="Freeform 806"/>
            <p:cNvSpPr>
              <a:spLocks noEditPoints="1"/>
            </p:cNvSpPr>
            <p:nvPr/>
          </p:nvSpPr>
          <p:spPr bwMode="auto">
            <a:xfrm>
              <a:off x="6835776" y="1009650"/>
              <a:ext cx="130175" cy="155575"/>
            </a:xfrm>
            <a:custGeom>
              <a:avLst/>
              <a:gdLst>
                <a:gd name="T0" fmla="*/ 2 w 30"/>
                <a:gd name="T1" fmla="*/ 30 h 36"/>
                <a:gd name="T2" fmla="*/ 0 w 30"/>
                <a:gd name="T3" fmla="*/ 35 h 36"/>
                <a:gd name="T4" fmla="*/ 2 w 30"/>
                <a:gd name="T5" fmla="*/ 36 h 36"/>
                <a:gd name="T6" fmla="*/ 10 w 30"/>
                <a:gd name="T7" fmla="*/ 34 h 36"/>
                <a:gd name="T8" fmla="*/ 2 w 30"/>
                <a:gd name="T9" fmla="*/ 30 h 36"/>
                <a:gd name="T10" fmla="*/ 14 w 30"/>
                <a:gd name="T11" fmla="*/ 0 h 36"/>
                <a:gd name="T12" fmla="*/ 12 w 30"/>
                <a:gd name="T13" fmla="*/ 4 h 36"/>
                <a:gd name="T14" fmla="*/ 22 w 30"/>
                <a:gd name="T15" fmla="*/ 6 h 36"/>
                <a:gd name="T16" fmla="*/ 22 w 30"/>
                <a:gd name="T17" fmla="*/ 3 h 36"/>
                <a:gd name="T18" fmla="*/ 27 w 30"/>
                <a:gd name="T19" fmla="*/ 5 h 36"/>
                <a:gd name="T20" fmla="*/ 26 w 30"/>
                <a:gd name="T21" fmla="*/ 7 h 36"/>
                <a:gd name="T22" fmla="*/ 30 w 30"/>
                <a:gd name="T23" fmla="*/ 8 h 36"/>
                <a:gd name="T24" fmla="*/ 28 w 30"/>
                <a:gd name="T25" fmla="*/ 3 h 36"/>
                <a:gd name="T26" fmla="*/ 25 w 30"/>
                <a:gd name="T27" fmla="*/ 2 h 36"/>
                <a:gd name="T28" fmla="*/ 25 w 30"/>
                <a:gd name="T29" fmla="*/ 2 h 36"/>
                <a:gd name="T30" fmla="*/ 25 w 30"/>
                <a:gd name="T31" fmla="*/ 2 h 36"/>
                <a:gd name="T32" fmla="*/ 25 w 30"/>
                <a:gd name="T33" fmla="*/ 2 h 36"/>
                <a:gd name="T34" fmla="*/ 25 w 30"/>
                <a:gd name="T35" fmla="*/ 2 h 36"/>
                <a:gd name="T36" fmla="*/ 25 w 30"/>
                <a:gd name="T37" fmla="*/ 2 h 36"/>
                <a:gd name="T38" fmla="*/ 25 w 30"/>
                <a:gd name="T39" fmla="*/ 2 h 36"/>
                <a:gd name="T40" fmla="*/ 25 w 30"/>
                <a:gd name="T41" fmla="*/ 2 h 36"/>
                <a:gd name="T42" fmla="*/ 25 w 30"/>
                <a:gd name="T43" fmla="*/ 2 h 36"/>
                <a:gd name="T44" fmla="*/ 24 w 30"/>
                <a:gd name="T45" fmla="*/ 2 h 36"/>
                <a:gd name="T46" fmla="*/ 24 w 30"/>
                <a:gd name="T47" fmla="*/ 1 h 36"/>
                <a:gd name="T48" fmla="*/ 24 w 30"/>
                <a:gd name="T49" fmla="*/ 1 h 36"/>
                <a:gd name="T50" fmla="*/ 14 w 30"/>
                <a:gd name="T5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36">
                  <a:moveTo>
                    <a:pt x="2" y="30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1" y="35"/>
                    <a:pt x="1" y="35"/>
                    <a:pt x="2" y="36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7" y="33"/>
                    <a:pt x="4" y="32"/>
                    <a:pt x="2" y="30"/>
                  </a:cubicBezTo>
                  <a:moveTo>
                    <a:pt x="14" y="0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5" y="5"/>
                    <a:pt x="18" y="5"/>
                    <a:pt x="22" y="6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7" y="7"/>
                    <a:pt x="28" y="8"/>
                    <a:pt x="30" y="8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2"/>
                    <a:pt x="26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4" y="2"/>
                    <a:pt x="24" y="2"/>
                  </a:cubicBezTo>
                  <a:cubicBezTo>
                    <a:pt x="24" y="2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1" y="1"/>
                    <a:pt x="17" y="0"/>
                    <a:pt x="14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7" name="Freeform 807"/>
            <p:cNvSpPr>
              <a:spLocks noEditPoints="1"/>
            </p:cNvSpPr>
            <p:nvPr/>
          </p:nvSpPr>
          <p:spPr bwMode="auto">
            <a:xfrm>
              <a:off x="6843713" y="1157288"/>
              <a:ext cx="157163" cy="39687"/>
            </a:xfrm>
            <a:custGeom>
              <a:avLst/>
              <a:gdLst>
                <a:gd name="T0" fmla="*/ 16 w 36"/>
                <a:gd name="T1" fmla="*/ 2 h 9"/>
                <a:gd name="T2" fmla="*/ 15 w 36"/>
                <a:gd name="T3" fmla="*/ 7 h 9"/>
                <a:gd name="T4" fmla="*/ 33 w 36"/>
                <a:gd name="T5" fmla="*/ 9 h 9"/>
                <a:gd name="T6" fmla="*/ 36 w 36"/>
                <a:gd name="T7" fmla="*/ 9 h 9"/>
                <a:gd name="T8" fmla="*/ 36 w 36"/>
                <a:gd name="T9" fmla="*/ 8 h 9"/>
                <a:gd name="T10" fmla="*/ 35 w 36"/>
                <a:gd name="T11" fmla="*/ 4 h 9"/>
                <a:gd name="T12" fmla="*/ 33 w 36"/>
                <a:gd name="T13" fmla="*/ 4 h 9"/>
                <a:gd name="T14" fmla="*/ 16 w 36"/>
                <a:gd name="T15" fmla="*/ 2 h 9"/>
                <a:gd name="T16" fmla="*/ 8 w 36"/>
                <a:gd name="T17" fmla="*/ 0 h 9"/>
                <a:gd name="T18" fmla="*/ 0 w 36"/>
                <a:gd name="T19" fmla="*/ 2 h 9"/>
                <a:gd name="T20" fmla="*/ 10 w 36"/>
                <a:gd name="T21" fmla="*/ 6 h 9"/>
                <a:gd name="T22" fmla="*/ 11 w 36"/>
                <a:gd name="T23" fmla="*/ 1 h 9"/>
                <a:gd name="T24" fmla="*/ 8 w 36"/>
                <a:gd name="T2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9">
                  <a:moveTo>
                    <a:pt x="16" y="2"/>
                  </a:moveTo>
                  <a:cubicBezTo>
                    <a:pt x="15" y="7"/>
                    <a:pt x="15" y="7"/>
                    <a:pt x="15" y="7"/>
                  </a:cubicBezTo>
                  <a:cubicBezTo>
                    <a:pt x="21" y="8"/>
                    <a:pt x="27" y="9"/>
                    <a:pt x="33" y="9"/>
                  </a:cubicBezTo>
                  <a:cubicBezTo>
                    <a:pt x="34" y="9"/>
                    <a:pt x="35" y="9"/>
                    <a:pt x="36" y="9"/>
                  </a:cubicBezTo>
                  <a:cubicBezTo>
                    <a:pt x="36" y="9"/>
                    <a:pt x="36" y="8"/>
                    <a:pt x="36" y="8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27" y="4"/>
                    <a:pt x="22" y="4"/>
                    <a:pt x="16" y="2"/>
                  </a:cubicBezTo>
                  <a:moveTo>
                    <a:pt x="8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3"/>
                    <a:pt x="7" y="5"/>
                    <a:pt x="10" y="6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0" y="1"/>
                    <a:pt x="9" y="0"/>
                    <a:pt x="8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8" name="Freeform 808"/>
            <p:cNvSpPr/>
            <p:nvPr/>
          </p:nvSpPr>
          <p:spPr bwMode="auto">
            <a:xfrm>
              <a:off x="6723063" y="1009650"/>
              <a:ext cx="173038" cy="152400"/>
            </a:xfrm>
            <a:custGeom>
              <a:avLst/>
              <a:gdLst>
                <a:gd name="T0" fmla="*/ 31 w 40"/>
                <a:gd name="T1" fmla="*/ 0 h 35"/>
                <a:gd name="T2" fmla="*/ 2 w 40"/>
                <a:gd name="T3" fmla="*/ 10 h 35"/>
                <a:gd name="T4" fmla="*/ 1 w 40"/>
                <a:gd name="T5" fmla="*/ 11 h 35"/>
                <a:gd name="T6" fmla="*/ 0 w 40"/>
                <a:gd name="T7" fmla="*/ 12 h 35"/>
                <a:gd name="T8" fmla="*/ 0 w 40"/>
                <a:gd name="T9" fmla="*/ 12 h 35"/>
                <a:gd name="T10" fmla="*/ 1 w 40"/>
                <a:gd name="T11" fmla="*/ 13 h 35"/>
                <a:gd name="T12" fmla="*/ 3 w 40"/>
                <a:gd name="T13" fmla="*/ 12 h 35"/>
                <a:gd name="T14" fmla="*/ 1 w 40"/>
                <a:gd name="T15" fmla="*/ 13 h 35"/>
                <a:gd name="T16" fmla="*/ 3 w 40"/>
                <a:gd name="T17" fmla="*/ 15 h 35"/>
                <a:gd name="T18" fmla="*/ 10 w 40"/>
                <a:gd name="T19" fmla="*/ 24 h 35"/>
                <a:gd name="T20" fmla="*/ 13 w 40"/>
                <a:gd name="T21" fmla="*/ 27 h 35"/>
                <a:gd name="T22" fmla="*/ 26 w 40"/>
                <a:gd name="T23" fmla="*/ 35 h 35"/>
                <a:gd name="T24" fmla="*/ 28 w 40"/>
                <a:gd name="T25" fmla="*/ 30 h 35"/>
                <a:gd name="T26" fmla="*/ 16 w 40"/>
                <a:gd name="T27" fmla="*/ 23 h 35"/>
                <a:gd name="T28" fmla="*/ 13 w 40"/>
                <a:gd name="T29" fmla="*/ 20 h 35"/>
                <a:gd name="T30" fmla="*/ 6 w 40"/>
                <a:gd name="T31" fmla="*/ 13 h 35"/>
                <a:gd name="T32" fmla="*/ 30 w 40"/>
                <a:gd name="T33" fmla="*/ 5 h 35"/>
                <a:gd name="T34" fmla="*/ 36 w 40"/>
                <a:gd name="T35" fmla="*/ 4 h 35"/>
                <a:gd name="T36" fmla="*/ 38 w 40"/>
                <a:gd name="T37" fmla="*/ 4 h 35"/>
                <a:gd name="T38" fmla="*/ 40 w 40"/>
                <a:gd name="T39" fmla="*/ 0 h 35"/>
                <a:gd name="T40" fmla="*/ 40 w 40"/>
                <a:gd name="T41" fmla="*/ 0 h 35"/>
                <a:gd name="T42" fmla="*/ 39 w 40"/>
                <a:gd name="T43" fmla="*/ 3 h 35"/>
                <a:gd name="T44" fmla="*/ 31 w 40"/>
                <a:gd name="T4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" h="35">
                  <a:moveTo>
                    <a:pt x="31" y="0"/>
                  </a:moveTo>
                  <a:cubicBezTo>
                    <a:pt x="21" y="1"/>
                    <a:pt x="11" y="4"/>
                    <a:pt x="2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4"/>
                    <a:pt x="2" y="15"/>
                    <a:pt x="3" y="15"/>
                  </a:cubicBezTo>
                  <a:cubicBezTo>
                    <a:pt x="5" y="18"/>
                    <a:pt x="7" y="21"/>
                    <a:pt x="10" y="24"/>
                  </a:cubicBezTo>
                  <a:cubicBezTo>
                    <a:pt x="11" y="25"/>
                    <a:pt x="12" y="26"/>
                    <a:pt x="13" y="27"/>
                  </a:cubicBezTo>
                  <a:cubicBezTo>
                    <a:pt x="17" y="30"/>
                    <a:pt x="21" y="32"/>
                    <a:pt x="26" y="35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3" y="28"/>
                    <a:pt x="19" y="26"/>
                    <a:pt x="16" y="23"/>
                  </a:cubicBezTo>
                  <a:cubicBezTo>
                    <a:pt x="15" y="22"/>
                    <a:pt x="14" y="21"/>
                    <a:pt x="13" y="20"/>
                  </a:cubicBezTo>
                  <a:cubicBezTo>
                    <a:pt x="10" y="18"/>
                    <a:pt x="8" y="15"/>
                    <a:pt x="6" y="13"/>
                  </a:cubicBezTo>
                  <a:cubicBezTo>
                    <a:pt x="14" y="8"/>
                    <a:pt x="22" y="5"/>
                    <a:pt x="30" y="5"/>
                  </a:cubicBezTo>
                  <a:cubicBezTo>
                    <a:pt x="32" y="4"/>
                    <a:pt x="34" y="4"/>
                    <a:pt x="36" y="4"/>
                  </a:cubicBezTo>
                  <a:cubicBezTo>
                    <a:pt x="36" y="4"/>
                    <a:pt x="37" y="4"/>
                    <a:pt x="38" y="4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69" name="Freeform 809"/>
            <p:cNvSpPr/>
            <p:nvPr/>
          </p:nvSpPr>
          <p:spPr bwMode="auto">
            <a:xfrm>
              <a:off x="6858001" y="1009650"/>
              <a:ext cx="38100" cy="12700"/>
            </a:xfrm>
            <a:custGeom>
              <a:avLst/>
              <a:gdLst>
                <a:gd name="T0" fmla="*/ 5 w 9"/>
                <a:gd name="T1" fmla="*/ 0 h 3"/>
                <a:gd name="T2" fmla="*/ 0 w 9"/>
                <a:gd name="T3" fmla="*/ 0 h 3"/>
                <a:gd name="T4" fmla="*/ 8 w 9"/>
                <a:gd name="T5" fmla="*/ 3 h 3"/>
                <a:gd name="T6" fmla="*/ 9 w 9"/>
                <a:gd name="T7" fmla="*/ 0 h 3"/>
                <a:gd name="T8" fmla="*/ 5 w 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70" name="Freeform 810"/>
            <p:cNvSpPr>
              <a:spLocks noEditPoints="1"/>
            </p:cNvSpPr>
            <p:nvPr/>
          </p:nvSpPr>
          <p:spPr bwMode="auto">
            <a:xfrm>
              <a:off x="6640513" y="1331913"/>
              <a:ext cx="390525" cy="187325"/>
            </a:xfrm>
            <a:custGeom>
              <a:avLst/>
              <a:gdLst>
                <a:gd name="T0" fmla="*/ 11 w 90"/>
                <a:gd name="T1" fmla="*/ 2 h 43"/>
                <a:gd name="T2" fmla="*/ 5 w 90"/>
                <a:gd name="T3" fmla="*/ 5 h 43"/>
                <a:gd name="T4" fmla="*/ 2 w 90"/>
                <a:gd name="T5" fmla="*/ 6 h 43"/>
                <a:gd name="T6" fmla="*/ 0 w 90"/>
                <a:gd name="T7" fmla="*/ 7 h 43"/>
                <a:gd name="T8" fmla="*/ 0 w 90"/>
                <a:gd name="T9" fmla="*/ 7 h 43"/>
                <a:gd name="T10" fmla="*/ 1 w 90"/>
                <a:gd name="T11" fmla="*/ 8 h 43"/>
                <a:gd name="T12" fmla="*/ 1 w 90"/>
                <a:gd name="T13" fmla="*/ 9 h 43"/>
                <a:gd name="T14" fmla="*/ 27 w 90"/>
                <a:gd name="T15" fmla="*/ 36 h 43"/>
                <a:gd name="T16" fmla="*/ 27 w 90"/>
                <a:gd name="T17" fmla="*/ 36 h 43"/>
                <a:gd name="T18" fmla="*/ 28 w 90"/>
                <a:gd name="T19" fmla="*/ 36 h 43"/>
                <a:gd name="T20" fmla="*/ 28 w 90"/>
                <a:gd name="T21" fmla="*/ 36 h 43"/>
                <a:gd name="T22" fmla="*/ 28 w 90"/>
                <a:gd name="T23" fmla="*/ 37 h 43"/>
                <a:gd name="T24" fmla="*/ 28 w 90"/>
                <a:gd name="T25" fmla="*/ 37 h 43"/>
                <a:gd name="T26" fmla="*/ 28 w 90"/>
                <a:gd name="T27" fmla="*/ 37 h 43"/>
                <a:gd name="T28" fmla="*/ 28 w 90"/>
                <a:gd name="T29" fmla="*/ 37 h 43"/>
                <a:gd name="T30" fmla="*/ 28 w 90"/>
                <a:gd name="T31" fmla="*/ 37 h 43"/>
                <a:gd name="T32" fmla="*/ 39 w 90"/>
                <a:gd name="T33" fmla="*/ 41 h 43"/>
                <a:gd name="T34" fmla="*/ 39 w 90"/>
                <a:gd name="T35" fmla="*/ 41 h 43"/>
                <a:gd name="T36" fmla="*/ 39 w 90"/>
                <a:gd name="T37" fmla="*/ 41 h 43"/>
                <a:gd name="T38" fmla="*/ 39 w 90"/>
                <a:gd name="T39" fmla="*/ 41 h 43"/>
                <a:gd name="T40" fmla="*/ 39 w 90"/>
                <a:gd name="T41" fmla="*/ 41 h 43"/>
                <a:gd name="T42" fmla="*/ 39 w 90"/>
                <a:gd name="T43" fmla="*/ 41 h 43"/>
                <a:gd name="T44" fmla="*/ 55 w 90"/>
                <a:gd name="T45" fmla="*/ 43 h 43"/>
                <a:gd name="T46" fmla="*/ 88 w 90"/>
                <a:gd name="T47" fmla="*/ 32 h 43"/>
                <a:gd name="T48" fmla="*/ 89 w 90"/>
                <a:gd name="T49" fmla="*/ 32 h 43"/>
                <a:gd name="T50" fmla="*/ 90 w 90"/>
                <a:gd name="T51" fmla="*/ 31 h 43"/>
                <a:gd name="T52" fmla="*/ 90 w 90"/>
                <a:gd name="T53" fmla="*/ 31 h 43"/>
                <a:gd name="T54" fmla="*/ 89 w 90"/>
                <a:gd name="T55" fmla="*/ 29 h 43"/>
                <a:gd name="T56" fmla="*/ 87 w 90"/>
                <a:gd name="T57" fmla="*/ 27 h 43"/>
                <a:gd name="T58" fmla="*/ 80 w 90"/>
                <a:gd name="T59" fmla="*/ 19 h 43"/>
                <a:gd name="T60" fmla="*/ 77 w 90"/>
                <a:gd name="T61" fmla="*/ 16 h 43"/>
                <a:gd name="T62" fmla="*/ 52 w 90"/>
                <a:gd name="T63" fmla="*/ 3 h 43"/>
                <a:gd name="T64" fmla="*/ 51 w 90"/>
                <a:gd name="T65" fmla="*/ 7 h 43"/>
                <a:gd name="T66" fmla="*/ 74 w 90"/>
                <a:gd name="T67" fmla="*/ 20 h 43"/>
                <a:gd name="T68" fmla="*/ 78 w 90"/>
                <a:gd name="T69" fmla="*/ 23 h 43"/>
                <a:gd name="T70" fmla="*/ 84 w 90"/>
                <a:gd name="T71" fmla="*/ 30 h 43"/>
                <a:gd name="T72" fmla="*/ 60 w 90"/>
                <a:gd name="T73" fmla="*/ 38 h 43"/>
                <a:gd name="T74" fmla="*/ 55 w 90"/>
                <a:gd name="T75" fmla="*/ 38 h 43"/>
                <a:gd name="T76" fmla="*/ 43 w 90"/>
                <a:gd name="T77" fmla="*/ 37 h 43"/>
                <a:gd name="T78" fmla="*/ 42 w 90"/>
                <a:gd name="T79" fmla="*/ 39 h 43"/>
                <a:gd name="T80" fmla="*/ 38 w 90"/>
                <a:gd name="T81" fmla="*/ 38 h 43"/>
                <a:gd name="T82" fmla="*/ 38 w 90"/>
                <a:gd name="T83" fmla="*/ 36 h 43"/>
                <a:gd name="T84" fmla="*/ 23 w 90"/>
                <a:gd name="T85" fmla="*/ 28 h 43"/>
                <a:gd name="T86" fmla="*/ 6 w 90"/>
                <a:gd name="T87" fmla="*/ 9 h 43"/>
                <a:gd name="T88" fmla="*/ 15 w 90"/>
                <a:gd name="T89" fmla="*/ 6 h 43"/>
                <a:gd name="T90" fmla="*/ 19 w 90"/>
                <a:gd name="T91" fmla="*/ 5 h 43"/>
                <a:gd name="T92" fmla="*/ 17 w 90"/>
                <a:gd name="T93" fmla="*/ 5 h 43"/>
                <a:gd name="T94" fmla="*/ 11 w 90"/>
                <a:gd name="T95" fmla="*/ 2 h 43"/>
                <a:gd name="T96" fmla="*/ 29 w 90"/>
                <a:gd name="T97" fmla="*/ 0 h 43"/>
                <a:gd name="T98" fmla="*/ 29 w 90"/>
                <a:gd name="T99" fmla="*/ 0 h 43"/>
                <a:gd name="T100" fmla="*/ 29 w 90"/>
                <a:gd name="T101" fmla="*/ 0 h 43"/>
                <a:gd name="T102" fmla="*/ 24 w 90"/>
                <a:gd name="T103" fmla="*/ 4 h 43"/>
                <a:gd name="T104" fmla="*/ 29 w 90"/>
                <a:gd name="T105" fmla="*/ 4 h 43"/>
                <a:gd name="T106" fmla="*/ 29 w 90"/>
                <a:gd name="T107" fmla="*/ 4 h 43"/>
                <a:gd name="T108" fmla="*/ 46 w 90"/>
                <a:gd name="T109" fmla="*/ 6 h 43"/>
                <a:gd name="T110" fmla="*/ 47 w 90"/>
                <a:gd name="T111" fmla="*/ 2 h 43"/>
                <a:gd name="T112" fmla="*/ 29 w 90"/>
                <a:gd name="T1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" h="43">
                  <a:moveTo>
                    <a:pt x="11" y="2"/>
                  </a:moveTo>
                  <a:cubicBezTo>
                    <a:pt x="9" y="3"/>
                    <a:pt x="7" y="4"/>
                    <a:pt x="5" y="5"/>
                  </a:cubicBezTo>
                  <a:cubicBezTo>
                    <a:pt x="4" y="5"/>
                    <a:pt x="3" y="6"/>
                    <a:pt x="2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7" y="20"/>
                    <a:pt x="16" y="30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31" y="38"/>
                    <a:pt x="35" y="40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4" y="42"/>
                    <a:pt x="50" y="43"/>
                    <a:pt x="55" y="43"/>
                  </a:cubicBezTo>
                  <a:cubicBezTo>
                    <a:pt x="67" y="43"/>
                    <a:pt x="78" y="39"/>
                    <a:pt x="88" y="32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89" y="29"/>
                    <a:pt x="89" y="29"/>
                    <a:pt x="89" y="29"/>
                  </a:cubicBezTo>
                  <a:cubicBezTo>
                    <a:pt x="88" y="29"/>
                    <a:pt x="88" y="28"/>
                    <a:pt x="87" y="27"/>
                  </a:cubicBezTo>
                  <a:cubicBezTo>
                    <a:pt x="85" y="24"/>
                    <a:pt x="83" y="22"/>
                    <a:pt x="80" y="19"/>
                  </a:cubicBezTo>
                  <a:cubicBezTo>
                    <a:pt x="79" y="18"/>
                    <a:pt x="78" y="17"/>
                    <a:pt x="77" y="16"/>
                  </a:cubicBezTo>
                  <a:cubicBezTo>
                    <a:pt x="70" y="10"/>
                    <a:pt x="61" y="6"/>
                    <a:pt x="52" y="3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60" y="10"/>
                    <a:pt x="68" y="15"/>
                    <a:pt x="74" y="20"/>
                  </a:cubicBezTo>
                  <a:cubicBezTo>
                    <a:pt x="75" y="21"/>
                    <a:pt x="76" y="22"/>
                    <a:pt x="78" y="23"/>
                  </a:cubicBezTo>
                  <a:cubicBezTo>
                    <a:pt x="80" y="25"/>
                    <a:pt x="82" y="27"/>
                    <a:pt x="84" y="30"/>
                  </a:cubicBezTo>
                  <a:cubicBezTo>
                    <a:pt x="77" y="34"/>
                    <a:pt x="68" y="37"/>
                    <a:pt x="60" y="38"/>
                  </a:cubicBezTo>
                  <a:cubicBezTo>
                    <a:pt x="58" y="38"/>
                    <a:pt x="56" y="38"/>
                    <a:pt x="55" y="38"/>
                  </a:cubicBezTo>
                  <a:cubicBezTo>
                    <a:pt x="51" y="38"/>
                    <a:pt x="47" y="38"/>
                    <a:pt x="43" y="37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3" y="34"/>
                    <a:pt x="27" y="31"/>
                    <a:pt x="23" y="28"/>
                  </a:cubicBezTo>
                  <a:cubicBezTo>
                    <a:pt x="16" y="23"/>
                    <a:pt x="10" y="16"/>
                    <a:pt x="6" y="9"/>
                  </a:cubicBezTo>
                  <a:cubicBezTo>
                    <a:pt x="9" y="8"/>
                    <a:pt x="12" y="7"/>
                    <a:pt x="15" y="6"/>
                  </a:cubicBezTo>
                  <a:cubicBezTo>
                    <a:pt x="17" y="6"/>
                    <a:pt x="18" y="5"/>
                    <a:pt x="19" y="5"/>
                  </a:cubicBezTo>
                  <a:cubicBezTo>
                    <a:pt x="18" y="5"/>
                    <a:pt x="18" y="5"/>
                    <a:pt x="17" y="5"/>
                  </a:cubicBezTo>
                  <a:cubicBezTo>
                    <a:pt x="11" y="2"/>
                    <a:pt x="11" y="2"/>
                    <a:pt x="11" y="2"/>
                  </a:cubicBezTo>
                  <a:moveTo>
                    <a:pt x="29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8" y="2"/>
                    <a:pt x="26" y="4"/>
                    <a:pt x="24" y="4"/>
                  </a:cubicBezTo>
                  <a:cubicBezTo>
                    <a:pt x="26" y="4"/>
                    <a:pt x="28" y="4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5" y="4"/>
                    <a:pt x="40" y="5"/>
                    <a:pt x="46" y="6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1" y="0"/>
                    <a:pt x="35" y="0"/>
                    <a:pt x="29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71" name="Freeform 811"/>
            <p:cNvSpPr/>
            <p:nvPr/>
          </p:nvSpPr>
          <p:spPr bwMode="auto">
            <a:xfrm>
              <a:off x="6688138" y="1331913"/>
              <a:ext cx="77788" cy="20637"/>
            </a:xfrm>
            <a:custGeom>
              <a:avLst/>
              <a:gdLst>
                <a:gd name="T0" fmla="*/ 18 w 18"/>
                <a:gd name="T1" fmla="*/ 0 h 5"/>
                <a:gd name="T2" fmla="*/ 9 w 18"/>
                <a:gd name="T3" fmla="*/ 0 h 5"/>
                <a:gd name="T4" fmla="*/ 4 w 18"/>
                <a:gd name="T5" fmla="*/ 1 h 5"/>
                <a:gd name="T6" fmla="*/ 0 w 18"/>
                <a:gd name="T7" fmla="*/ 2 h 5"/>
                <a:gd name="T8" fmla="*/ 6 w 18"/>
                <a:gd name="T9" fmla="*/ 5 h 5"/>
                <a:gd name="T10" fmla="*/ 8 w 18"/>
                <a:gd name="T11" fmla="*/ 5 h 5"/>
                <a:gd name="T12" fmla="*/ 9 w 18"/>
                <a:gd name="T13" fmla="*/ 5 h 5"/>
                <a:gd name="T14" fmla="*/ 13 w 18"/>
                <a:gd name="T15" fmla="*/ 4 h 5"/>
                <a:gd name="T16" fmla="*/ 18 w 18"/>
                <a:gd name="T17" fmla="*/ 0 h 5"/>
                <a:gd name="T18" fmla="*/ 18 w 18"/>
                <a:gd name="T19" fmla="*/ 0 h 5"/>
                <a:gd name="T20" fmla="*/ 18 w 18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5">
                  <a:moveTo>
                    <a:pt x="18" y="0"/>
                  </a:moveTo>
                  <a:cubicBezTo>
                    <a:pt x="15" y="0"/>
                    <a:pt x="11" y="0"/>
                    <a:pt x="9" y="0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3" y="1"/>
                    <a:pt x="2" y="2"/>
                    <a:pt x="0" y="2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5"/>
                    <a:pt x="7" y="5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10" y="5"/>
                    <a:pt x="12" y="5"/>
                    <a:pt x="13" y="4"/>
                  </a:cubicBezTo>
                  <a:cubicBezTo>
                    <a:pt x="15" y="4"/>
                    <a:pt x="17" y="2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72" name="Freeform 812"/>
            <p:cNvSpPr/>
            <p:nvPr/>
          </p:nvSpPr>
          <p:spPr bwMode="auto">
            <a:xfrm>
              <a:off x="6896101" y="1022350"/>
              <a:ext cx="57150" cy="130175"/>
            </a:xfrm>
            <a:custGeom>
              <a:avLst/>
              <a:gdLst>
                <a:gd name="T0" fmla="*/ 22 w 36"/>
                <a:gd name="T1" fmla="*/ 0 h 82"/>
                <a:gd name="T2" fmla="*/ 22 w 36"/>
                <a:gd name="T3" fmla="*/ 8 h 82"/>
                <a:gd name="T4" fmla="*/ 19 w 36"/>
                <a:gd name="T5" fmla="*/ 8 h 82"/>
                <a:gd name="T6" fmla="*/ 0 w 36"/>
                <a:gd name="T7" fmla="*/ 82 h 82"/>
                <a:gd name="T8" fmla="*/ 14 w 36"/>
                <a:gd name="T9" fmla="*/ 79 h 82"/>
                <a:gd name="T10" fmla="*/ 33 w 36"/>
                <a:gd name="T11" fmla="*/ 11 h 82"/>
                <a:gd name="T12" fmla="*/ 33 w 36"/>
                <a:gd name="T13" fmla="*/ 11 h 82"/>
                <a:gd name="T14" fmla="*/ 36 w 36"/>
                <a:gd name="T15" fmla="*/ 5 h 82"/>
                <a:gd name="T16" fmla="*/ 22 w 36"/>
                <a:gd name="T17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82">
                  <a:moveTo>
                    <a:pt x="22" y="0"/>
                  </a:moveTo>
                  <a:lnTo>
                    <a:pt x="22" y="8"/>
                  </a:lnTo>
                  <a:lnTo>
                    <a:pt x="19" y="8"/>
                  </a:lnTo>
                  <a:lnTo>
                    <a:pt x="0" y="82"/>
                  </a:lnTo>
                  <a:lnTo>
                    <a:pt x="14" y="79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6" y="5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73" name="Freeform 813"/>
            <p:cNvSpPr/>
            <p:nvPr/>
          </p:nvSpPr>
          <p:spPr bwMode="auto">
            <a:xfrm>
              <a:off x="6896101" y="1022350"/>
              <a:ext cx="57150" cy="130175"/>
            </a:xfrm>
            <a:custGeom>
              <a:avLst/>
              <a:gdLst>
                <a:gd name="T0" fmla="*/ 22 w 36"/>
                <a:gd name="T1" fmla="*/ 0 h 82"/>
                <a:gd name="T2" fmla="*/ 22 w 36"/>
                <a:gd name="T3" fmla="*/ 8 h 82"/>
                <a:gd name="T4" fmla="*/ 19 w 36"/>
                <a:gd name="T5" fmla="*/ 8 h 82"/>
                <a:gd name="T6" fmla="*/ 0 w 36"/>
                <a:gd name="T7" fmla="*/ 82 h 82"/>
                <a:gd name="T8" fmla="*/ 14 w 36"/>
                <a:gd name="T9" fmla="*/ 79 h 82"/>
                <a:gd name="T10" fmla="*/ 33 w 36"/>
                <a:gd name="T11" fmla="*/ 11 h 82"/>
                <a:gd name="T12" fmla="*/ 33 w 36"/>
                <a:gd name="T13" fmla="*/ 11 h 82"/>
                <a:gd name="T14" fmla="*/ 36 w 36"/>
                <a:gd name="T15" fmla="*/ 5 h 82"/>
                <a:gd name="T16" fmla="*/ 22 w 36"/>
                <a:gd name="T17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82">
                  <a:moveTo>
                    <a:pt x="22" y="0"/>
                  </a:moveTo>
                  <a:lnTo>
                    <a:pt x="22" y="8"/>
                  </a:lnTo>
                  <a:lnTo>
                    <a:pt x="19" y="8"/>
                  </a:lnTo>
                  <a:lnTo>
                    <a:pt x="0" y="82"/>
                  </a:lnTo>
                  <a:lnTo>
                    <a:pt x="14" y="79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6" y="5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74" name="Freeform 814"/>
            <p:cNvSpPr/>
            <p:nvPr/>
          </p:nvSpPr>
          <p:spPr bwMode="auto">
            <a:xfrm>
              <a:off x="6870701" y="1147763"/>
              <a:ext cx="47625" cy="109537"/>
            </a:xfrm>
            <a:custGeom>
              <a:avLst/>
              <a:gdLst>
                <a:gd name="T0" fmla="*/ 30 w 30"/>
                <a:gd name="T1" fmla="*/ 0 h 69"/>
                <a:gd name="T2" fmla="*/ 16 w 30"/>
                <a:gd name="T3" fmla="*/ 3 h 69"/>
                <a:gd name="T4" fmla="*/ 14 w 30"/>
                <a:gd name="T5" fmla="*/ 9 h 69"/>
                <a:gd name="T6" fmla="*/ 11 w 30"/>
                <a:gd name="T7" fmla="*/ 22 h 69"/>
                <a:gd name="T8" fmla="*/ 0 w 30"/>
                <a:gd name="T9" fmla="*/ 66 h 69"/>
                <a:gd name="T10" fmla="*/ 11 w 30"/>
                <a:gd name="T11" fmla="*/ 69 h 69"/>
                <a:gd name="T12" fmla="*/ 25 w 30"/>
                <a:gd name="T13" fmla="*/ 25 h 69"/>
                <a:gd name="T14" fmla="*/ 27 w 30"/>
                <a:gd name="T15" fmla="*/ 11 h 69"/>
                <a:gd name="T16" fmla="*/ 30 w 30"/>
                <a:gd name="T1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69">
                  <a:moveTo>
                    <a:pt x="30" y="0"/>
                  </a:moveTo>
                  <a:lnTo>
                    <a:pt x="16" y="3"/>
                  </a:lnTo>
                  <a:lnTo>
                    <a:pt x="14" y="9"/>
                  </a:lnTo>
                  <a:lnTo>
                    <a:pt x="11" y="22"/>
                  </a:lnTo>
                  <a:lnTo>
                    <a:pt x="0" y="66"/>
                  </a:lnTo>
                  <a:lnTo>
                    <a:pt x="11" y="69"/>
                  </a:lnTo>
                  <a:lnTo>
                    <a:pt x="25" y="25"/>
                  </a:lnTo>
                  <a:lnTo>
                    <a:pt x="27" y="11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75" name="Freeform 815"/>
            <p:cNvSpPr/>
            <p:nvPr/>
          </p:nvSpPr>
          <p:spPr bwMode="auto">
            <a:xfrm>
              <a:off x="6870701" y="1147763"/>
              <a:ext cx="47625" cy="109537"/>
            </a:xfrm>
            <a:custGeom>
              <a:avLst/>
              <a:gdLst>
                <a:gd name="T0" fmla="*/ 30 w 30"/>
                <a:gd name="T1" fmla="*/ 0 h 69"/>
                <a:gd name="T2" fmla="*/ 16 w 30"/>
                <a:gd name="T3" fmla="*/ 3 h 69"/>
                <a:gd name="T4" fmla="*/ 14 w 30"/>
                <a:gd name="T5" fmla="*/ 9 h 69"/>
                <a:gd name="T6" fmla="*/ 11 w 30"/>
                <a:gd name="T7" fmla="*/ 22 h 69"/>
                <a:gd name="T8" fmla="*/ 0 w 30"/>
                <a:gd name="T9" fmla="*/ 66 h 69"/>
                <a:gd name="T10" fmla="*/ 11 w 30"/>
                <a:gd name="T11" fmla="*/ 69 h 69"/>
                <a:gd name="T12" fmla="*/ 25 w 30"/>
                <a:gd name="T13" fmla="*/ 25 h 69"/>
                <a:gd name="T14" fmla="*/ 27 w 30"/>
                <a:gd name="T15" fmla="*/ 11 h 69"/>
                <a:gd name="T16" fmla="*/ 30 w 30"/>
                <a:gd name="T1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69">
                  <a:moveTo>
                    <a:pt x="30" y="0"/>
                  </a:moveTo>
                  <a:lnTo>
                    <a:pt x="16" y="3"/>
                  </a:lnTo>
                  <a:lnTo>
                    <a:pt x="14" y="9"/>
                  </a:lnTo>
                  <a:lnTo>
                    <a:pt x="11" y="22"/>
                  </a:lnTo>
                  <a:lnTo>
                    <a:pt x="0" y="66"/>
                  </a:lnTo>
                  <a:lnTo>
                    <a:pt x="11" y="69"/>
                  </a:lnTo>
                  <a:lnTo>
                    <a:pt x="25" y="25"/>
                  </a:lnTo>
                  <a:lnTo>
                    <a:pt x="27" y="11"/>
                  </a:lnTo>
                  <a:lnTo>
                    <a:pt x="3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76" name="Freeform 816"/>
            <p:cNvSpPr/>
            <p:nvPr/>
          </p:nvSpPr>
          <p:spPr bwMode="auto">
            <a:xfrm>
              <a:off x="6805613" y="1270000"/>
              <a:ext cx="77788" cy="231775"/>
            </a:xfrm>
            <a:custGeom>
              <a:avLst/>
              <a:gdLst>
                <a:gd name="T0" fmla="*/ 38 w 49"/>
                <a:gd name="T1" fmla="*/ 0 h 146"/>
                <a:gd name="T2" fmla="*/ 24 w 49"/>
                <a:gd name="T3" fmla="*/ 44 h 146"/>
                <a:gd name="T4" fmla="*/ 22 w 49"/>
                <a:gd name="T5" fmla="*/ 55 h 146"/>
                <a:gd name="T6" fmla="*/ 0 w 49"/>
                <a:gd name="T7" fmla="*/ 138 h 146"/>
                <a:gd name="T8" fmla="*/ 0 w 49"/>
                <a:gd name="T9" fmla="*/ 138 h 146"/>
                <a:gd name="T10" fmla="*/ 0 w 49"/>
                <a:gd name="T11" fmla="*/ 143 h 146"/>
                <a:gd name="T12" fmla="*/ 11 w 49"/>
                <a:gd name="T13" fmla="*/ 146 h 146"/>
                <a:gd name="T14" fmla="*/ 13 w 49"/>
                <a:gd name="T15" fmla="*/ 140 h 146"/>
                <a:gd name="T16" fmla="*/ 13 w 49"/>
                <a:gd name="T17" fmla="*/ 140 h 146"/>
                <a:gd name="T18" fmla="*/ 35 w 49"/>
                <a:gd name="T19" fmla="*/ 58 h 146"/>
                <a:gd name="T20" fmla="*/ 38 w 49"/>
                <a:gd name="T21" fmla="*/ 47 h 146"/>
                <a:gd name="T22" fmla="*/ 49 w 49"/>
                <a:gd name="T23" fmla="*/ 3 h 146"/>
                <a:gd name="T24" fmla="*/ 38 w 49"/>
                <a:gd name="T25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146">
                  <a:moveTo>
                    <a:pt x="38" y="0"/>
                  </a:moveTo>
                  <a:lnTo>
                    <a:pt x="24" y="44"/>
                  </a:lnTo>
                  <a:lnTo>
                    <a:pt x="22" y="55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0" y="143"/>
                  </a:lnTo>
                  <a:lnTo>
                    <a:pt x="11" y="146"/>
                  </a:lnTo>
                  <a:lnTo>
                    <a:pt x="13" y="140"/>
                  </a:lnTo>
                  <a:lnTo>
                    <a:pt x="13" y="140"/>
                  </a:lnTo>
                  <a:lnTo>
                    <a:pt x="35" y="58"/>
                  </a:lnTo>
                  <a:lnTo>
                    <a:pt x="38" y="47"/>
                  </a:lnTo>
                  <a:lnTo>
                    <a:pt x="49" y="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77" name="Freeform 817"/>
            <p:cNvSpPr/>
            <p:nvPr/>
          </p:nvSpPr>
          <p:spPr bwMode="auto">
            <a:xfrm>
              <a:off x="6805613" y="1270000"/>
              <a:ext cx="77788" cy="231775"/>
            </a:xfrm>
            <a:custGeom>
              <a:avLst/>
              <a:gdLst>
                <a:gd name="T0" fmla="*/ 38 w 49"/>
                <a:gd name="T1" fmla="*/ 0 h 146"/>
                <a:gd name="T2" fmla="*/ 24 w 49"/>
                <a:gd name="T3" fmla="*/ 44 h 146"/>
                <a:gd name="T4" fmla="*/ 22 w 49"/>
                <a:gd name="T5" fmla="*/ 55 h 146"/>
                <a:gd name="T6" fmla="*/ 0 w 49"/>
                <a:gd name="T7" fmla="*/ 138 h 146"/>
                <a:gd name="T8" fmla="*/ 0 w 49"/>
                <a:gd name="T9" fmla="*/ 138 h 146"/>
                <a:gd name="T10" fmla="*/ 0 w 49"/>
                <a:gd name="T11" fmla="*/ 143 h 146"/>
                <a:gd name="T12" fmla="*/ 11 w 49"/>
                <a:gd name="T13" fmla="*/ 146 h 146"/>
                <a:gd name="T14" fmla="*/ 13 w 49"/>
                <a:gd name="T15" fmla="*/ 140 h 146"/>
                <a:gd name="T16" fmla="*/ 13 w 49"/>
                <a:gd name="T17" fmla="*/ 140 h 146"/>
                <a:gd name="T18" fmla="*/ 35 w 49"/>
                <a:gd name="T19" fmla="*/ 58 h 146"/>
                <a:gd name="T20" fmla="*/ 38 w 49"/>
                <a:gd name="T21" fmla="*/ 47 h 146"/>
                <a:gd name="T22" fmla="*/ 49 w 49"/>
                <a:gd name="T23" fmla="*/ 3 h 146"/>
                <a:gd name="T24" fmla="*/ 38 w 49"/>
                <a:gd name="T25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146">
                  <a:moveTo>
                    <a:pt x="38" y="0"/>
                  </a:moveTo>
                  <a:lnTo>
                    <a:pt x="24" y="44"/>
                  </a:lnTo>
                  <a:lnTo>
                    <a:pt x="22" y="55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0" y="143"/>
                  </a:lnTo>
                  <a:lnTo>
                    <a:pt x="11" y="146"/>
                  </a:lnTo>
                  <a:lnTo>
                    <a:pt x="13" y="140"/>
                  </a:lnTo>
                  <a:lnTo>
                    <a:pt x="13" y="140"/>
                  </a:lnTo>
                  <a:lnTo>
                    <a:pt x="35" y="58"/>
                  </a:lnTo>
                  <a:lnTo>
                    <a:pt x="38" y="47"/>
                  </a:lnTo>
                  <a:lnTo>
                    <a:pt x="49" y="3"/>
                  </a:lnTo>
                  <a:lnTo>
                    <a:pt x="3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78" name="Freeform 818"/>
            <p:cNvSpPr/>
            <p:nvPr/>
          </p:nvSpPr>
          <p:spPr bwMode="auto">
            <a:xfrm>
              <a:off x="6853238" y="1257300"/>
              <a:ext cx="265113" cy="77787"/>
            </a:xfrm>
            <a:custGeom>
              <a:avLst/>
              <a:gdLst>
                <a:gd name="T0" fmla="*/ 25 w 167"/>
                <a:gd name="T1" fmla="*/ 0 h 49"/>
                <a:gd name="T2" fmla="*/ 0 w 167"/>
                <a:gd name="T3" fmla="*/ 6 h 49"/>
                <a:gd name="T4" fmla="*/ 8 w 167"/>
                <a:gd name="T5" fmla="*/ 8 h 49"/>
                <a:gd name="T6" fmla="*/ 19 w 167"/>
                <a:gd name="T7" fmla="*/ 11 h 49"/>
                <a:gd name="T8" fmla="*/ 101 w 167"/>
                <a:gd name="T9" fmla="*/ 33 h 49"/>
                <a:gd name="T10" fmla="*/ 112 w 167"/>
                <a:gd name="T11" fmla="*/ 36 h 49"/>
                <a:gd name="T12" fmla="*/ 156 w 167"/>
                <a:gd name="T13" fmla="*/ 49 h 49"/>
                <a:gd name="T14" fmla="*/ 161 w 167"/>
                <a:gd name="T15" fmla="*/ 49 h 49"/>
                <a:gd name="T16" fmla="*/ 167 w 167"/>
                <a:gd name="T17" fmla="*/ 38 h 49"/>
                <a:gd name="T18" fmla="*/ 159 w 167"/>
                <a:gd name="T19" fmla="*/ 36 h 49"/>
                <a:gd name="T20" fmla="*/ 118 w 167"/>
                <a:gd name="T21" fmla="*/ 25 h 49"/>
                <a:gd name="T22" fmla="*/ 104 w 167"/>
                <a:gd name="T23" fmla="*/ 22 h 49"/>
                <a:gd name="T24" fmla="*/ 25 w 167"/>
                <a:gd name="T2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7" h="49">
                  <a:moveTo>
                    <a:pt x="25" y="0"/>
                  </a:moveTo>
                  <a:lnTo>
                    <a:pt x="0" y="6"/>
                  </a:lnTo>
                  <a:lnTo>
                    <a:pt x="8" y="8"/>
                  </a:lnTo>
                  <a:lnTo>
                    <a:pt x="19" y="11"/>
                  </a:lnTo>
                  <a:lnTo>
                    <a:pt x="101" y="33"/>
                  </a:lnTo>
                  <a:lnTo>
                    <a:pt x="112" y="36"/>
                  </a:lnTo>
                  <a:lnTo>
                    <a:pt x="156" y="49"/>
                  </a:lnTo>
                  <a:lnTo>
                    <a:pt x="161" y="49"/>
                  </a:lnTo>
                  <a:lnTo>
                    <a:pt x="167" y="38"/>
                  </a:lnTo>
                  <a:lnTo>
                    <a:pt x="159" y="36"/>
                  </a:lnTo>
                  <a:lnTo>
                    <a:pt x="118" y="25"/>
                  </a:lnTo>
                  <a:lnTo>
                    <a:pt x="104" y="22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79" name="Freeform 819"/>
            <p:cNvSpPr/>
            <p:nvPr/>
          </p:nvSpPr>
          <p:spPr bwMode="auto">
            <a:xfrm>
              <a:off x="6853238" y="1257300"/>
              <a:ext cx="265113" cy="77787"/>
            </a:xfrm>
            <a:custGeom>
              <a:avLst/>
              <a:gdLst>
                <a:gd name="T0" fmla="*/ 25 w 167"/>
                <a:gd name="T1" fmla="*/ 0 h 49"/>
                <a:gd name="T2" fmla="*/ 0 w 167"/>
                <a:gd name="T3" fmla="*/ 6 h 49"/>
                <a:gd name="T4" fmla="*/ 8 w 167"/>
                <a:gd name="T5" fmla="*/ 8 h 49"/>
                <a:gd name="T6" fmla="*/ 19 w 167"/>
                <a:gd name="T7" fmla="*/ 11 h 49"/>
                <a:gd name="T8" fmla="*/ 101 w 167"/>
                <a:gd name="T9" fmla="*/ 33 h 49"/>
                <a:gd name="T10" fmla="*/ 112 w 167"/>
                <a:gd name="T11" fmla="*/ 36 h 49"/>
                <a:gd name="T12" fmla="*/ 156 w 167"/>
                <a:gd name="T13" fmla="*/ 49 h 49"/>
                <a:gd name="T14" fmla="*/ 161 w 167"/>
                <a:gd name="T15" fmla="*/ 49 h 49"/>
                <a:gd name="T16" fmla="*/ 167 w 167"/>
                <a:gd name="T17" fmla="*/ 38 h 49"/>
                <a:gd name="T18" fmla="*/ 159 w 167"/>
                <a:gd name="T19" fmla="*/ 36 h 49"/>
                <a:gd name="T20" fmla="*/ 118 w 167"/>
                <a:gd name="T21" fmla="*/ 25 h 49"/>
                <a:gd name="T22" fmla="*/ 104 w 167"/>
                <a:gd name="T23" fmla="*/ 22 h 49"/>
                <a:gd name="T24" fmla="*/ 25 w 167"/>
                <a:gd name="T2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7" h="49">
                  <a:moveTo>
                    <a:pt x="25" y="0"/>
                  </a:moveTo>
                  <a:lnTo>
                    <a:pt x="0" y="6"/>
                  </a:lnTo>
                  <a:lnTo>
                    <a:pt x="8" y="8"/>
                  </a:lnTo>
                  <a:lnTo>
                    <a:pt x="19" y="11"/>
                  </a:lnTo>
                  <a:lnTo>
                    <a:pt x="101" y="33"/>
                  </a:lnTo>
                  <a:lnTo>
                    <a:pt x="112" y="36"/>
                  </a:lnTo>
                  <a:lnTo>
                    <a:pt x="156" y="49"/>
                  </a:lnTo>
                  <a:lnTo>
                    <a:pt x="161" y="49"/>
                  </a:lnTo>
                  <a:lnTo>
                    <a:pt x="167" y="38"/>
                  </a:lnTo>
                  <a:lnTo>
                    <a:pt x="159" y="36"/>
                  </a:lnTo>
                  <a:lnTo>
                    <a:pt x="118" y="25"/>
                  </a:lnTo>
                  <a:lnTo>
                    <a:pt x="104" y="22"/>
                  </a:lnTo>
                  <a:lnTo>
                    <a:pt x="2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80" name="Freeform 820"/>
            <p:cNvSpPr/>
            <p:nvPr/>
          </p:nvSpPr>
          <p:spPr bwMode="auto">
            <a:xfrm>
              <a:off x="6796088" y="1231900"/>
              <a:ext cx="96838" cy="34925"/>
            </a:xfrm>
            <a:custGeom>
              <a:avLst/>
              <a:gdLst>
                <a:gd name="T0" fmla="*/ 6 w 61"/>
                <a:gd name="T1" fmla="*/ 0 h 22"/>
                <a:gd name="T2" fmla="*/ 0 w 61"/>
                <a:gd name="T3" fmla="*/ 13 h 22"/>
                <a:gd name="T4" fmla="*/ 36 w 61"/>
                <a:gd name="T5" fmla="*/ 22 h 22"/>
                <a:gd name="T6" fmla="*/ 61 w 61"/>
                <a:gd name="T7" fmla="*/ 16 h 22"/>
                <a:gd name="T8" fmla="*/ 58 w 61"/>
                <a:gd name="T9" fmla="*/ 16 h 22"/>
                <a:gd name="T10" fmla="*/ 47 w 61"/>
                <a:gd name="T11" fmla="*/ 13 h 22"/>
                <a:gd name="T12" fmla="*/ 6 w 61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2">
                  <a:moveTo>
                    <a:pt x="6" y="0"/>
                  </a:moveTo>
                  <a:lnTo>
                    <a:pt x="0" y="13"/>
                  </a:lnTo>
                  <a:lnTo>
                    <a:pt x="36" y="22"/>
                  </a:lnTo>
                  <a:lnTo>
                    <a:pt x="61" y="16"/>
                  </a:lnTo>
                  <a:lnTo>
                    <a:pt x="58" y="16"/>
                  </a:lnTo>
                  <a:lnTo>
                    <a:pt x="47" y="13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81" name="Freeform 821"/>
            <p:cNvSpPr/>
            <p:nvPr/>
          </p:nvSpPr>
          <p:spPr bwMode="auto">
            <a:xfrm>
              <a:off x="6796088" y="1231900"/>
              <a:ext cx="96838" cy="34925"/>
            </a:xfrm>
            <a:custGeom>
              <a:avLst/>
              <a:gdLst>
                <a:gd name="T0" fmla="*/ 6 w 61"/>
                <a:gd name="T1" fmla="*/ 0 h 22"/>
                <a:gd name="T2" fmla="*/ 0 w 61"/>
                <a:gd name="T3" fmla="*/ 13 h 22"/>
                <a:gd name="T4" fmla="*/ 36 w 61"/>
                <a:gd name="T5" fmla="*/ 22 h 22"/>
                <a:gd name="T6" fmla="*/ 61 w 61"/>
                <a:gd name="T7" fmla="*/ 16 h 22"/>
                <a:gd name="T8" fmla="*/ 58 w 61"/>
                <a:gd name="T9" fmla="*/ 16 h 22"/>
                <a:gd name="T10" fmla="*/ 47 w 61"/>
                <a:gd name="T11" fmla="*/ 13 h 22"/>
                <a:gd name="T12" fmla="*/ 6 w 61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2">
                  <a:moveTo>
                    <a:pt x="6" y="0"/>
                  </a:moveTo>
                  <a:lnTo>
                    <a:pt x="0" y="13"/>
                  </a:lnTo>
                  <a:lnTo>
                    <a:pt x="36" y="22"/>
                  </a:lnTo>
                  <a:lnTo>
                    <a:pt x="61" y="16"/>
                  </a:lnTo>
                  <a:lnTo>
                    <a:pt x="58" y="16"/>
                  </a:lnTo>
                  <a:lnTo>
                    <a:pt x="47" y="13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82" name="Freeform 822"/>
            <p:cNvSpPr/>
            <p:nvPr/>
          </p:nvSpPr>
          <p:spPr bwMode="auto">
            <a:xfrm>
              <a:off x="6640513" y="1187450"/>
              <a:ext cx="165100" cy="65087"/>
            </a:xfrm>
            <a:custGeom>
              <a:avLst/>
              <a:gdLst>
                <a:gd name="T0" fmla="*/ 2 w 104"/>
                <a:gd name="T1" fmla="*/ 0 h 41"/>
                <a:gd name="T2" fmla="*/ 0 w 104"/>
                <a:gd name="T3" fmla="*/ 14 h 41"/>
                <a:gd name="T4" fmla="*/ 5 w 104"/>
                <a:gd name="T5" fmla="*/ 14 h 41"/>
                <a:gd name="T6" fmla="*/ 46 w 104"/>
                <a:gd name="T7" fmla="*/ 28 h 41"/>
                <a:gd name="T8" fmla="*/ 60 w 104"/>
                <a:gd name="T9" fmla="*/ 30 h 41"/>
                <a:gd name="T10" fmla="*/ 98 w 104"/>
                <a:gd name="T11" fmla="*/ 41 h 41"/>
                <a:gd name="T12" fmla="*/ 104 w 104"/>
                <a:gd name="T13" fmla="*/ 28 h 41"/>
                <a:gd name="T14" fmla="*/ 63 w 104"/>
                <a:gd name="T15" fmla="*/ 17 h 41"/>
                <a:gd name="T16" fmla="*/ 52 w 104"/>
                <a:gd name="T17" fmla="*/ 14 h 41"/>
                <a:gd name="T18" fmla="*/ 8 w 104"/>
                <a:gd name="T19" fmla="*/ 3 h 41"/>
                <a:gd name="T20" fmla="*/ 2 w 104"/>
                <a:gd name="T2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41">
                  <a:moveTo>
                    <a:pt x="2" y="0"/>
                  </a:moveTo>
                  <a:lnTo>
                    <a:pt x="0" y="14"/>
                  </a:lnTo>
                  <a:lnTo>
                    <a:pt x="5" y="14"/>
                  </a:lnTo>
                  <a:lnTo>
                    <a:pt x="46" y="28"/>
                  </a:lnTo>
                  <a:lnTo>
                    <a:pt x="60" y="30"/>
                  </a:lnTo>
                  <a:lnTo>
                    <a:pt x="98" y="41"/>
                  </a:lnTo>
                  <a:lnTo>
                    <a:pt x="104" y="28"/>
                  </a:lnTo>
                  <a:lnTo>
                    <a:pt x="63" y="17"/>
                  </a:lnTo>
                  <a:lnTo>
                    <a:pt x="52" y="14"/>
                  </a:lnTo>
                  <a:lnTo>
                    <a:pt x="8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83" name="Freeform 823"/>
            <p:cNvSpPr/>
            <p:nvPr/>
          </p:nvSpPr>
          <p:spPr bwMode="auto">
            <a:xfrm>
              <a:off x="6640513" y="1187450"/>
              <a:ext cx="165100" cy="65087"/>
            </a:xfrm>
            <a:custGeom>
              <a:avLst/>
              <a:gdLst>
                <a:gd name="T0" fmla="*/ 2 w 104"/>
                <a:gd name="T1" fmla="*/ 0 h 41"/>
                <a:gd name="T2" fmla="*/ 0 w 104"/>
                <a:gd name="T3" fmla="*/ 14 h 41"/>
                <a:gd name="T4" fmla="*/ 5 w 104"/>
                <a:gd name="T5" fmla="*/ 14 h 41"/>
                <a:gd name="T6" fmla="*/ 46 w 104"/>
                <a:gd name="T7" fmla="*/ 28 h 41"/>
                <a:gd name="T8" fmla="*/ 60 w 104"/>
                <a:gd name="T9" fmla="*/ 30 h 41"/>
                <a:gd name="T10" fmla="*/ 98 w 104"/>
                <a:gd name="T11" fmla="*/ 41 h 41"/>
                <a:gd name="T12" fmla="*/ 104 w 104"/>
                <a:gd name="T13" fmla="*/ 28 h 41"/>
                <a:gd name="T14" fmla="*/ 63 w 104"/>
                <a:gd name="T15" fmla="*/ 17 h 41"/>
                <a:gd name="T16" fmla="*/ 52 w 104"/>
                <a:gd name="T17" fmla="*/ 14 h 41"/>
                <a:gd name="T18" fmla="*/ 8 w 104"/>
                <a:gd name="T19" fmla="*/ 3 h 41"/>
                <a:gd name="T20" fmla="*/ 2 w 104"/>
                <a:gd name="T2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41">
                  <a:moveTo>
                    <a:pt x="2" y="0"/>
                  </a:moveTo>
                  <a:lnTo>
                    <a:pt x="0" y="14"/>
                  </a:lnTo>
                  <a:lnTo>
                    <a:pt x="5" y="14"/>
                  </a:lnTo>
                  <a:lnTo>
                    <a:pt x="46" y="28"/>
                  </a:lnTo>
                  <a:lnTo>
                    <a:pt x="60" y="30"/>
                  </a:lnTo>
                  <a:lnTo>
                    <a:pt x="98" y="41"/>
                  </a:lnTo>
                  <a:lnTo>
                    <a:pt x="104" y="28"/>
                  </a:lnTo>
                  <a:lnTo>
                    <a:pt x="63" y="17"/>
                  </a:lnTo>
                  <a:lnTo>
                    <a:pt x="52" y="14"/>
                  </a:lnTo>
                  <a:lnTo>
                    <a:pt x="8" y="3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84" name="Freeform 824"/>
            <p:cNvSpPr/>
            <p:nvPr/>
          </p:nvSpPr>
          <p:spPr bwMode="auto">
            <a:xfrm>
              <a:off x="6931026" y="912813"/>
              <a:ext cx="382588" cy="122237"/>
            </a:xfrm>
            <a:custGeom>
              <a:avLst/>
              <a:gdLst>
                <a:gd name="T0" fmla="*/ 0 w 241"/>
                <a:gd name="T1" fmla="*/ 0 h 77"/>
                <a:gd name="T2" fmla="*/ 3 w 241"/>
                <a:gd name="T3" fmla="*/ 14 h 77"/>
                <a:gd name="T4" fmla="*/ 236 w 241"/>
                <a:gd name="T5" fmla="*/ 77 h 77"/>
                <a:gd name="T6" fmla="*/ 241 w 241"/>
                <a:gd name="T7" fmla="*/ 63 h 77"/>
                <a:gd name="T8" fmla="*/ 0 w 241"/>
                <a:gd name="T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" h="77">
                  <a:moveTo>
                    <a:pt x="0" y="0"/>
                  </a:moveTo>
                  <a:lnTo>
                    <a:pt x="3" y="14"/>
                  </a:lnTo>
                  <a:lnTo>
                    <a:pt x="236" y="77"/>
                  </a:lnTo>
                  <a:lnTo>
                    <a:pt x="241" y="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85" name="Freeform 825"/>
            <p:cNvSpPr/>
            <p:nvPr/>
          </p:nvSpPr>
          <p:spPr bwMode="auto">
            <a:xfrm>
              <a:off x="6931026" y="912813"/>
              <a:ext cx="382588" cy="122237"/>
            </a:xfrm>
            <a:custGeom>
              <a:avLst/>
              <a:gdLst>
                <a:gd name="T0" fmla="*/ 0 w 241"/>
                <a:gd name="T1" fmla="*/ 0 h 77"/>
                <a:gd name="T2" fmla="*/ 3 w 241"/>
                <a:gd name="T3" fmla="*/ 14 h 77"/>
                <a:gd name="T4" fmla="*/ 236 w 241"/>
                <a:gd name="T5" fmla="*/ 77 h 77"/>
                <a:gd name="T6" fmla="*/ 241 w 241"/>
                <a:gd name="T7" fmla="*/ 63 h 77"/>
                <a:gd name="T8" fmla="*/ 0 w 241"/>
                <a:gd name="T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" h="77">
                  <a:moveTo>
                    <a:pt x="0" y="0"/>
                  </a:moveTo>
                  <a:lnTo>
                    <a:pt x="3" y="14"/>
                  </a:lnTo>
                  <a:lnTo>
                    <a:pt x="236" y="77"/>
                  </a:lnTo>
                  <a:lnTo>
                    <a:pt x="241" y="6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86" name="Freeform 826"/>
            <p:cNvSpPr/>
            <p:nvPr/>
          </p:nvSpPr>
          <p:spPr bwMode="auto">
            <a:xfrm>
              <a:off x="6831013" y="887413"/>
              <a:ext cx="104775" cy="47625"/>
            </a:xfrm>
            <a:custGeom>
              <a:avLst/>
              <a:gdLst>
                <a:gd name="T0" fmla="*/ 2 w 24"/>
                <a:gd name="T1" fmla="*/ 0 h 11"/>
                <a:gd name="T2" fmla="*/ 0 w 24"/>
                <a:gd name="T3" fmla="*/ 0 h 11"/>
                <a:gd name="T4" fmla="*/ 15 w 24"/>
                <a:gd name="T5" fmla="*/ 6 h 11"/>
                <a:gd name="T6" fmla="*/ 18 w 24"/>
                <a:gd name="T7" fmla="*/ 9 h 11"/>
                <a:gd name="T8" fmla="*/ 24 w 24"/>
                <a:gd name="T9" fmla="*/ 11 h 11"/>
                <a:gd name="T10" fmla="*/ 23 w 24"/>
                <a:gd name="T11" fmla="*/ 6 h 11"/>
                <a:gd name="T12" fmla="*/ 2 w 24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1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7"/>
                    <a:pt x="18" y="8"/>
                    <a:pt x="18" y="9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DAC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87" name="Freeform 827"/>
            <p:cNvSpPr>
              <a:spLocks noEditPoints="1"/>
            </p:cNvSpPr>
            <p:nvPr/>
          </p:nvSpPr>
          <p:spPr bwMode="auto">
            <a:xfrm>
              <a:off x="6696076" y="847725"/>
              <a:ext cx="144463" cy="39687"/>
            </a:xfrm>
            <a:custGeom>
              <a:avLst/>
              <a:gdLst>
                <a:gd name="T0" fmla="*/ 26 w 33"/>
                <a:gd name="T1" fmla="*/ 7 h 9"/>
                <a:gd name="T2" fmla="*/ 31 w 33"/>
                <a:gd name="T3" fmla="*/ 9 h 9"/>
                <a:gd name="T4" fmla="*/ 33 w 33"/>
                <a:gd name="T5" fmla="*/ 9 h 9"/>
                <a:gd name="T6" fmla="*/ 26 w 33"/>
                <a:gd name="T7" fmla="*/ 7 h 9"/>
                <a:gd name="T8" fmla="*/ 0 w 33"/>
                <a:gd name="T9" fmla="*/ 0 h 9"/>
                <a:gd name="T10" fmla="*/ 0 w 33"/>
                <a:gd name="T11" fmla="*/ 2 h 9"/>
                <a:gd name="T12" fmla="*/ 0 w 33"/>
                <a:gd name="T13" fmla="*/ 5 h 9"/>
                <a:gd name="T14" fmla="*/ 0 w 33"/>
                <a:gd name="T15" fmla="*/ 5 h 9"/>
                <a:gd name="T16" fmla="*/ 4 w 33"/>
                <a:gd name="T17" fmla="*/ 1 h 9"/>
                <a:gd name="T18" fmla="*/ 0 w 33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9">
                  <a:moveTo>
                    <a:pt x="26" y="7"/>
                  </a:moveTo>
                  <a:cubicBezTo>
                    <a:pt x="31" y="9"/>
                    <a:pt x="31" y="9"/>
                    <a:pt x="31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26" y="7"/>
                    <a:pt x="26" y="7"/>
                    <a:pt x="26" y="7"/>
                  </a:cubicBezTo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3"/>
                    <a:pt x="2" y="2"/>
                    <a:pt x="4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88" name="Freeform 828"/>
            <p:cNvSpPr/>
            <p:nvPr/>
          </p:nvSpPr>
          <p:spPr bwMode="auto">
            <a:xfrm>
              <a:off x="6696076" y="852488"/>
              <a:ext cx="214313" cy="73025"/>
            </a:xfrm>
            <a:custGeom>
              <a:avLst/>
              <a:gdLst>
                <a:gd name="T0" fmla="*/ 4 w 49"/>
                <a:gd name="T1" fmla="*/ 0 h 17"/>
                <a:gd name="T2" fmla="*/ 0 w 49"/>
                <a:gd name="T3" fmla="*/ 4 h 17"/>
                <a:gd name="T4" fmla="*/ 49 w 49"/>
                <a:gd name="T5" fmla="*/ 17 h 17"/>
                <a:gd name="T6" fmla="*/ 46 w 49"/>
                <a:gd name="T7" fmla="*/ 14 h 17"/>
                <a:gd name="T8" fmla="*/ 31 w 49"/>
                <a:gd name="T9" fmla="*/ 8 h 17"/>
                <a:gd name="T10" fmla="*/ 26 w 49"/>
                <a:gd name="T11" fmla="*/ 6 h 17"/>
                <a:gd name="T12" fmla="*/ 4 w 49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17">
                  <a:moveTo>
                    <a:pt x="4" y="0"/>
                  </a:moveTo>
                  <a:cubicBezTo>
                    <a:pt x="2" y="1"/>
                    <a:pt x="1" y="2"/>
                    <a:pt x="0" y="4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16"/>
                    <a:pt x="47" y="15"/>
                    <a:pt x="46" y="14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89" name="Freeform 829"/>
            <p:cNvSpPr/>
            <p:nvPr/>
          </p:nvSpPr>
          <p:spPr bwMode="auto">
            <a:xfrm>
              <a:off x="6623051" y="830263"/>
              <a:ext cx="73025" cy="39687"/>
            </a:xfrm>
            <a:custGeom>
              <a:avLst/>
              <a:gdLst>
                <a:gd name="T0" fmla="*/ 1 w 17"/>
                <a:gd name="T1" fmla="*/ 0 h 9"/>
                <a:gd name="T2" fmla="*/ 0 w 17"/>
                <a:gd name="T3" fmla="*/ 4 h 9"/>
                <a:gd name="T4" fmla="*/ 17 w 17"/>
                <a:gd name="T5" fmla="*/ 9 h 9"/>
                <a:gd name="T6" fmla="*/ 17 w 17"/>
                <a:gd name="T7" fmla="*/ 6 h 9"/>
                <a:gd name="T8" fmla="*/ 17 w 17"/>
                <a:gd name="T9" fmla="*/ 4 h 9"/>
                <a:gd name="T10" fmla="*/ 1 w 17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9">
                  <a:moveTo>
                    <a:pt x="1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7"/>
                    <a:pt x="17" y="6"/>
                  </a:cubicBezTo>
                  <a:cubicBezTo>
                    <a:pt x="17" y="6"/>
                    <a:pt x="17" y="5"/>
                    <a:pt x="17" y="4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008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90" name="Freeform 830"/>
            <p:cNvSpPr/>
            <p:nvPr/>
          </p:nvSpPr>
          <p:spPr bwMode="auto">
            <a:xfrm>
              <a:off x="6310313" y="385763"/>
              <a:ext cx="1203325" cy="1373187"/>
            </a:xfrm>
            <a:custGeom>
              <a:avLst/>
              <a:gdLst>
                <a:gd name="T0" fmla="*/ 207 w 277"/>
                <a:gd name="T1" fmla="*/ 315 h 315"/>
                <a:gd name="T2" fmla="*/ 6 w 277"/>
                <a:gd name="T3" fmla="*/ 261 h 315"/>
                <a:gd name="T4" fmla="*/ 1 w 277"/>
                <a:gd name="T5" fmla="*/ 252 h 315"/>
                <a:gd name="T6" fmla="*/ 70 w 277"/>
                <a:gd name="T7" fmla="*/ 0 h 315"/>
                <a:gd name="T8" fmla="*/ 277 w 277"/>
                <a:gd name="T9" fmla="*/ 56 h 315"/>
                <a:gd name="T10" fmla="*/ 207 w 277"/>
                <a:gd name="T11" fmla="*/ 315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7" h="315">
                  <a:moveTo>
                    <a:pt x="207" y="315"/>
                  </a:moveTo>
                  <a:cubicBezTo>
                    <a:pt x="6" y="261"/>
                    <a:pt x="6" y="261"/>
                    <a:pt x="6" y="261"/>
                  </a:cubicBezTo>
                  <a:cubicBezTo>
                    <a:pt x="2" y="260"/>
                    <a:pt x="0" y="256"/>
                    <a:pt x="1" y="252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277" y="56"/>
                    <a:pt x="277" y="56"/>
                    <a:pt x="277" y="56"/>
                  </a:cubicBezTo>
                  <a:lnTo>
                    <a:pt x="207" y="315"/>
                  </a:lnTo>
                  <a:close/>
                </a:path>
              </a:pathLst>
            </a:custGeom>
            <a:solidFill>
              <a:srgbClr val="C6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91" name="Freeform 831"/>
            <p:cNvSpPr/>
            <p:nvPr/>
          </p:nvSpPr>
          <p:spPr bwMode="auto">
            <a:xfrm>
              <a:off x="6318251" y="342900"/>
              <a:ext cx="1160463" cy="1354137"/>
            </a:xfrm>
            <a:custGeom>
              <a:avLst/>
              <a:gdLst>
                <a:gd name="T0" fmla="*/ 197 w 267"/>
                <a:gd name="T1" fmla="*/ 311 h 311"/>
                <a:gd name="T2" fmla="*/ 0 w 267"/>
                <a:gd name="T3" fmla="*/ 258 h 311"/>
                <a:gd name="T4" fmla="*/ 69 w 267"/>
                <a:gd name="T5" fmla="*/ 6 h 311"/>
                <a:gd name="T6" fmla="*/ 78 w 267"/>
                <a:gd name="T7" fmla="*/ 1 h 311"/>
                <a:gd name="T8" fmla="*/ 267 w 267"/>
                <a:gd name="T9" fmla="*/ 52 h 311"/>
                <a:gd name="T10" fmla="*/ 197 w 267"/>
                <a:gd name="T11" fmla="*/ 311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7" h="311">
                  <a:moveTo>
                    <a:pt x="197" y="311"/>
                  </a:moveTo>
                  <a:cubicBezTo>
                    <a:pt x="0" y="258"/>
                    <a:pt x="0" y="258"/>
                    <a:pt x="0" y="258"/>
                  </a:cubicBezTo>
                  <a:cubicBezTo>
                    <a:pt x="69" y="6"/>
                    <a:pt x="69" y="6"/>
                    <a:pt x="69" y="6"/>
                  </a:cubicBezTo>
                  <a:cubicBezTo>
                    <a:pt x="70" y="2"/>
                    <a:pt x="74" y="0"/>
                    <a:pt x="78" y="1"/>
                  </a:cubicBezTo>
                  <a:cubicBezTo>
                    <a:pt x="267" y="52"/>
                    <a:pt x="267" y="52"/>
                    <a:pt x="267" y="52"/>
                  </a:cubicBezTo>
                  <a:lnTo>
                    <a:pt x="197" y="311"/>
                  </a:lnTo>
                  <a:close/>
                </a:path>
              </a:pathLst>
            </a:cu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92" name="Rectangle 832"/>
            <p:cNvSpPr>
              <a:spLocks noChangeArrowheads="1"/>
            </p:cNvSpPr>
            <p:nvPr/>
          </p:nvSpPr>
          <p:spPr bwMode="auto">
            <a:xfrm rot="900000">
              <a:off x="6770683" y="571048"/>
              <a:ext cx="165110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1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P</a:t>
              </a: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93" name="Rectangle 833"/>
            <p:cNvSpPr>
              <a:spLocks noChangeArrowheads="1"/>
            </p:cNvSpPr>
            <p:nvPr/>
          </p:nvSpPr>
          <p:spPr bwMode="auto">
            <a:xfrm rot="900000">
              <a:off x="6823039" y="631373"/>
              <a:ext cx="500137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US" sz="21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ASS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94" name="Freeform 834"/>
            <p:cNvSpPr/>
            <p:nvPr/>
          </p:nvSpPr>
          <p:spPr bwMode="auto">
            <a:xfrm>
              <a:off x="6588126" y="974725"/>
              <a:ext cx="508000" cy="509587"/>
            </a:xfrm>
            <a:custGeom>
              <a:avLst/>
              <a:gdLst>
                <a:gd name="T0" fmla="*/ 113 w 117"/>
                <a:gd name="T1" fmla="*/ 73 h 117"/>
                <a:gd name="T2" fmla="*/ 111 w 117"/>
                <a:gd name="T3" fmla="*/ 72 h 117"/>
                <a:gd name="T4" fmla="*/ 59 w 117"/>
                <a:gd name="T5" fmla="*/ 112 h 117"/>
                <a:gd name="T6" fmla="*/ 44 w 117"/>
                <a:gd name="T7" fmla="*/ 111 h 117"/>
                <a:gd name="T8" fmla="*/ 4 w 117"/>
                <a:gd name="T9" fmla="*/ 58 h 117"/>
                <a:gd name="T10" fmla="*/ 6 w 117"/>
                <a:gd name="T11" fmla="*/ 44 h 117"/>
                <a:gd name="T12" fmla="*/ 59 w 117"/>
                <a:gd name="T13" fmla="*/ 4 h 117"/>
                <a:gd name="T14" fmla="*/ 73 w 117"/>
                <a:gd name="T15" fmla="*/ 6 h 117"/>
                <a:gd name="T16" fmla="*/ 113 w 117"/>
                <a:gd name="T17" fmla="*/ 58 h 117"/>
                <a:gd name="T18" fmla="*/ 111 w 117"/>
                <a:gd name="T19" fmla="*/ 72 h 117"/>
                <a:gd name="T20" fmla="*/ 113 w 117"/>
                <a:gd name="T21" fmla="*/ 73 h 117"/>
                <a:gd name="T22" fmla="*/ 115 w 117"/>
                <a:gd name="T23" fmla="*/ 74 h 117"/>
                <a:gd name="T24" fmla="*/ 117 w 117"/>
                <a:gd name="T25" fmla="*/ 58 h 117"/>
                <a:gd name="T26" fmla="*/ 74 w 117"/>
                <a:gd name="T27" fmla="*/ 2 h 117"/>
                <a:gd name="T28" fmla="*/ 59 w 117"/>
                <a:gd name="T29" fmla="*/ 0 h 117"/>
                <a:gd name="T30" fmla="*/ 2 w 117"/>
                <a:gd name="T31" fmla="*/ 43 h 117"/>
                <a:gd name="T32" fmla="*/ 0 w 117"/>
                <a:gd name="T33" fmla="*/ 58 h 117"/>
                <a:gd name="T34" fmla="*/ 43 w 117"/>
                <a:gd name="T35" fmla="*/ 115 h 117"/>
                <a:gd name="T36" fmla="*/ 59 w 117"/>
                <a:gd name="T37" fmla="*/ 117 h 117"/>
                <a:gd name="T38" fmla="*/ 115 w 117"/>
                <a:gd name="T39" fmla="*/ 74 h 117"/>
                <a:gd name="T40" fmla="*/ 113 w 117"/>
                <a:gd name="T41" fmla="*/ 73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117">
                  <a:moveTo>
                    <a:pt x="113" y="73"/>
                  </a:moveTo>
                  <a:cubicBezTo>
                    <a:pt x="111" y="72"/>
                    <a:pt x="111" y="72"/>
                    <a:pt x="111" y="72"/>
                  </a:cubicBezTo>
                  <a:cubicBezTo>
                    <a:pt x="104" y="97"/>
                    <a:pt x="82" y="112"/>
                    <a:pt x="59" y="112"/>
                  </a:cubicBezTo>
                  <a:cubicBezTo>
                    <a:pt x="54" y="112"/>
                    <a:pt x="49" y="112"/>
                    <a:pt x="44" y="111"/>
                  </a:cubicBezTo>
                  <a:cubicBezTo>
                    <a:pt x="20" y="104"/>
                    <a:pt x="4" y="82"/>
                    <a:pt x="4" y="58"/>
                  </a:cubicBezTo>
                  <a:cubicBezTo>
                    <a:pt x="4" y="54"/>
                    <a:pt x="5" y="49"/>
                    <a:pt x="6" y="44"/>
                  </a:cubicBezTo>
                  <a:cubicBezTo>
                    <a:pt x="13" y="20"/>
                    <a:pt x="35" y="4"/>
                    <a:pt x="59" y="4"/>
                  </a:cubicBezTo>
                  <a:cubicBezTo>
                    <a:pt x="63" y="4"/>
                    <a:pt x="68" y="5"/>
                    <a:pt x="73" y="6"/>
                  </a:cubicBezTo>
                  <a:cubicBezTo>
                    <a:pt x="97" y="13"/>
                    <a:pt x="113" y="35"/>
                    <a:pt x="113" y="58"/>
                  </a:cubicBezTo>
                  <a:cubicBezTo>
                    <a:pt x="113" y="63"/>
                    <a:pt x="112" y="68"/>
                    <a:pt x="111" y="72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115" y="74"/>
                    <a:pt x="115" y="74"/>
                    <a:pt x="115" y="74"/>
                  </a:cubicBezTo>
                  <a:cubicBezTo>
                    <a:pt x="117" y="69"/>
                    <a:pt x="117" y="63"/>
                    <a:pt x="117" y="58"/>
                  </a:cubicBezTo>
                  <a:cubicBezTo>
                    <a:pt x="117" y="32"/>
                    <a:pt x="100" y="9"/>
                    <a:pt x="74" y="2"/>
                  </a:cubicBezTo>
                  <a:cubicBezTo>
                    <a:pt x="69" y="0"/>
                    <a:pt x="64" y="0"/>
                    <a:pt x="59" y="0"/>
                  </a:cubicBezTo>
                  <a:cubicBezTo>
                    <a:pt x="33" y="0"/>
                    <a:pt x="9" y="17"/>
                    <a:pt x="2" y="43"/>
                  </a:cubicBezTo>
                  <a:cubicBezTo>
                    <a:pt x="1" y="48"/>
                    <a:pt x="0" y="53"/>
                    <a:pt x="0" y="58"/>
                  </a:cubicBezTo>
                  <a:cubicBezTo>
                    <a:pt x="0" y="84"/>
                    <a:pt x="17" y="108"/>
                    <a:pt x="43" y="115"/>
                  </a:cubicBezTo>
                  <a:cubicBezTo>
                    <a:pt x="48" y="116"/>
                    <a:pt x="54" y="117"/>
                    <a:pt x="59" y="117"/>
                  </a:cubicBezTo>
                  <a:cubicBezTo>
                    <a:pt x="84" y="117"/>
                    <a:pt x="108" y="100"/>
                    <a:pt x="115" y="74"/>
                  </a:cubicBezTo>
                  <a:lnTo>
                    <a:pt x="113" y="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95" name="Freeform 835"/>
            <p:cNvSpPr/>
            <p:nvPr/>
          </p:nvSpPr>
          <p:spPr bwMode="auto">
            <a:xfrm>
              <a:off x="6670676" y="977900"/>
              <a:ext cx="342900" cy="501650"/>
            </a:xfrm>
            <a:custGeom>
              <a:avLst/>
              <a:gdLst>
                <a:gd name="T0" fmla="*/ 74 w 79"/>
                <a:gd name="T1" fmla="*/ 67 h 115"/>
                <a:gd name="T2" fmla="*/ 72 w 79"/>
                <a:gd name="T3" fmla="*/ 66 h 115"/>
                <a:gd name="T4" fmla="*/ 55 w 79"/>
                <a:gd name="T5" fmla="*/ 98 h 115"/>
                <a:gd name="T6" fmla="*/ 31 w 79"/>
                <a:gd name="T7" fmla="*/ 110 h 115"/>
                <a:gd name="T8" fmla="*/ 25 w 79"/>
                <a:gd name="T9" fmla="*/ 110 h 115"/>
                <a:gd name="T10" fmla="*/ 10 w 79"/>
                <a:gd name="T11" fmla="*/ 96 h 115"/>
                <a:gd name="T12" fmla="*/ 4 w 79"/>
                <a:gd name="T13" fmla="*/ 70 h 115"/>
                <a:gd name="T14" fmla="*/ 7 w 79"/>
                <a:gd name="T15" fmla="*/ 49 h 115"/>
                <a:gd name="T16" fmla="*/ 25 w 79"/>
                <a:gd name="T17" fmla="*/ 17 h 115"/>
                <a:gd name="T18" fmla="*/ 48 w 79"/>
                <a:gd name="T19" fmla="*/ 4 h 115"/>
                <a:gd name="T20" fmla="*/ 54 w 79"/>
                <a:gd name="T21" fmla="*/ 5 h 115"/>
                <a:gd name="T22" fmla="*/ 69 w 79"/>
                <a:gd name="T23" fmla="*/ 18 h 115"/>
                <a:gd name="T24" fmla="*/ 75 w 79"/>
                <a:gd name="T25" fmla="*/ 44 h 115"/>
                <a:gd name="T26" fmla="*/ 72 w 79"/>
                <a:gd name="T27" fmla="*/ 66 h 115"/>
                <a:gd name="T28" fmla="*/ 74 w 79"/>
                <a:gd name="T29" fmla="*/ 67 h 115"/>
                <a:gd name="T30" fmla="*/ 76 w 79"/>
                <a:gd name="T31" fmla="*/ 67 h 115"/>
                <a:gd name="T32" fmla="*/ 79 w 79"/>
                <a:gd name="T33" fmla="*/ 44 h 115"/>
                <a:gd name="T34" fmla="*/ 73 w 79"/>
                <a:gd name="T35" fmla="*/ 16 h 115"/>
                <a:gd name="T36" fmla="*/ 55 w 79"/>
                <a:gd name="T37" fmla="*/ 1 h 115"/>
                <a:gd name="T38" fmla="*/ 48 w 79"/>
                <a:gd name="T39" fmla="*/ 0 h 115"/>
                <a:gd name="T40" fmla="*/ 21 w 79"/>
                <a:gd name="T41" fmla="*/ 13 h 115"/>
                <a:gd name="T42" fmla="*/ 3 w 79"/>
                <a:gd name="T43" fmla="*/ 47 h 115"/>
                <a:gd name="T44" fmla="*/ 0 w 79"/>
                <a:gd name="T45" fmla="*/ 70 h 115"/>
                <a:gd name="T46" fmla="*/ 6 w 79"/>
                <a:gd name="T47" fmla="*/ 98 h 115"/>
                <a:gd name="T48" fmla="*/ 24 w 79"/>
                <a:gd name="T49" fmla="*/ 114 h 115"/>
                <a:gd name="T50" fmla="*/ 31 w 79"/>
                <a:gd name="T51" fmla="*/ 115 h 115"/>
                <a:gd name="T52" fmla="*/ 58 w 79"/>
                <a:gd name="T53" fmla="*/ 101 h 115"/>
                <a:gd name="T54" fmla="*/ 76 w 79"/>
                <a:gd name="T55" fmla="*/ 67 h 115"/>
                <a:gd name="T56" fmla="*/ 74 w 79"/>
                <a:gd name="T57" fmla="*/ 6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9" h="115">
                  <a:moveTo>
                    <a:pt x="74" y="67"/>
                  </a:moveTo>
                  <a:cubicBezTo>
                    <a:pt x="72" y="66"/>
                    <a:pt x="72" y="66"/>
                    <a:pt x="72" y="66"/>
                  </a:cubicBezTo>
                  <a:cubicBezTo>
                    <a:pt x="68" y="79"/>
                    <a:pt x="62" y="90"/>
                    <a:pt x="55" y="98"/>
                  </a:cubicBezTo>
                  <a:cubicBezTo>
                    <a:pt x="47" y="106"/>
                    <a:pt x="39" y="110"/>
                    <a:pt x="31" y="110"/>
                  </a:cubicBezTo>
                  <a:cubicBezTo>
                    <a:pt x="29" y="110"/>
                    <a:pt x="27" y="110"/>
                    <a:pt x="25" y="110"/>
                  </a:cubicBezTo>
                  <a:cubicBezTo>
                    <a:pt x="19" y="108"/>
                    <a:pt x="14" y="103"/>
                    <a:pt x="10" y="96"/>
                  </a:cubicBezTo>
                  <a:cubicBezTo>
                    <a:pt x="7" y="89"/>
                    <a:pt x="4" y="80"/>
                    <a:pt x="4" y="70"/>
                  </a:cubicBezTo>
                  <a:cubicBezTo>
                    <a:pt x="4" y="63"/>
                    <a:pt x="5" y="56"/>
                    <a:pt x="7" y="49"/>
                  </a:cubicBezTo>
                  <a:cubicBezTo>
                    <a:pt x="11" y="36"/>
                    <a:pt x="17" y="24"/>
                    <a:pt x="25" y="17"/>
                  </a:cubicBezTo>
                  <a:cubicBezTo>
                    <a:pt x="32" y="9"/>
                    <a:pt x="40" y="4"/>
                    <a:pt x="48" y="4"/>
                  </a:cubicBezTo>
                  <a:cubicBezTo>
                    <a:pt x="50" y="4"/>
                    <a:pt x="52" y="5"/>
                    <a:pt x="54" y="5"/>
                  </a:cubicBezTo>
                  <a:cubicBezTo>
                    <a:pt x="60" y="7"/>
                    <a:pt x="65" y="12"/>
                    <a:pt x="69" y="18"/>
                  </a:cubicBezTo>
                  <a:cubicBezTo>
                    <a:pt x="73" y="25"/>
                    <a:pt x="75" y="34"/>
                    <a:pt x="75" y="44"/>
                  </a:cubicBezTo>
                  <a:cubicBezTo>
                    <a:pt x="75" y="51"/>
                    <a:pt x="74" y="59"/>
                    <a:pt x="72" y="66"/>
                  </a:cubicBezTo>
                  <a:cubicBezTo>
                    <a:pt x="74" y="67"/>
                    <a:pt x="74" y="67"/>
                    <a:pt x="74" y="67"/>
                  </a:cubicBezTo>
                  <a:cubicBezTo>
                    <a:pt x="76" y="67"/>
                    <a:pt x="76" y="67"/>
                    <a:pt x="76" y="67"/>
                  </a:cubicBezTo>
                  <a:cubicBezTo>
                    <a:pt x="78" y="59"/>
                    <a:pt x="79" y="52"/>
                    <a:pt x="79" y="44"/>
                  </a:cubicBezTo>
                  <a:cubicBezTo>
                    <a:pt x="79" y="34"/>
                    <a:pt x="77" y="24"/>
                    <a:pt x="73" y="16"/>
                  </a:cubicBezTo>
                  <a:cubicBezTo>
                    <a:pt x="69" y="9"/>
                    <a:pt x="63" y="3"/>
                    <a:pt x="55" y="1"/>
                  </a:cubicBezTo>
                  <a:cubicBezTo>
                    <a:pt x="53" y="0"/>
                    <a:pt x="50" y="0"/>
                    <a:pt x="48" y="0"/>
                  </a:cubicBezTo>
                  <a:cubicBezTo>
                    <a:pt x="39" y="0"/>
                    <a:pt x="29" y="5"/>
                    <a:pt x="21" y="13"/>
                  </a:cubicBezTo>
                  <a:cubicBezTo>
                    <a:pt x="13" y="22"/>
                    <a:pt x="7" y="34"/>
                    <a:pt x="3" y="47"/>
                  </a:cubicBezTo>
                  <a:cubicBezTo>
                    <a:pt x="1" y="55"/>
                    <a:pt x="0" y="63"/>
                    <a:pt x="0" y="70"/>
                  </a:cubicBezTo>
                  <a:cubicBezTo>
                    <a:pt x="0" y="81"/>
                    <a:pt x="2" y="91"/>
                    <a:pt x="6" y="98"/>
                  </a:cubicBezTo>
                  <a:cubicBezTo>
                    <a:pt x="10" y="106"/>
                    <a:pt x="16" y="112"/>
                    <a:pt x="24" y="114"/>
                  </a:cubicBezTo>
                  <a:cubicBezTo>
                    <a:pt x="26" y="115"/>
                    <a:pt x="29" y="115"/>
                    <a:pt x="31" y="115"/>
                  </a:cubicBezTo>
                  <a:cubicBezTo>
                    <a:pt x="40" y="115"/>
                    <a:pt x="50" y="110"/>
                    <a:pt x="58" y="101"/>
                  </a:cubicBezTo>
                  <a:cubicBezTo>
                    <a:pt x="66" y="93"/>
                    <a:pt x="72" y="81"/>
                    <a:pt x="76" y="67"/>
                  </a:cubicBezTo>
                  <a:lnTo>
                    <a:pt x="74" y="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96" name="Freeform 836"/>
            <p:cNvSpPr/>
            <p:nvPr/>
          </p:nvSpPr>
          <p:spPr bwMode="auto">
            <a:xfrm>
              <a:off x="6688138" y="974725"/>
              <a:ext cx="390525" cy="187325"/>
            </a:xfrm>
            <a:custGeom>
              <a:avLst/>
              <a:gdLst>
                <a:gd name="T0" fmla="*/ 3 w 90"/>
                <a:gd name="T1" fmla="*/ 12 h 43"/>
                <a:gd name="T2" fmla="*/ 1 w 90"/>
                <a:gd name="T3" fmla="*/ 13 h 43"/>
                <a:gd name="T4" fmla="*/ 40 w 90"/>
                <a:gd name="T5" fmla="*/ 40 h 43"/>
                <a:gd name="T6" fmla="*/ 61 w 90"/>
                <a:gd name="T7" fmla="*/ 43 h 43"/>
                <a:gd name="T8" fmla="*/ 88 w 90"/>
                <a:gd name="T9" fmla="*/ 37 h 43"/>
                <a:gd name="T10" fmla="*/ 90 w 90"/>
                <a:gd name="T11" fmla="*/ 36 h 43"/>
                <a:gd name="T12" fmla="*/ 89 w 90"/>
                <a:gd name="T13" fmla="*/ 34 h 43"/>
                <a:gd name="T14" fmla="*/ 51 w 90"/>
                <a:gd name="T15" fmla="*/ 2 h 43"/>
                <a:gd name="T16" fmla="*/ 36 w 90"/>
                <a:gd name="T17" fmla="*/ 0 h 43"/>
                <a:gd name="T18" fmla="*/ 2 w 90"/>
                <a:gd name="T19" fmla="*/ 10 h 43"/>
                <a:gd name="T20" fmla="*/ 0 w 90"/>
                <a:gd name="T21" fmla="*/ 12 h 43"/>
                <a:gd name="T22" fmla="*/ 1 w 90"/>
                <a:gd name="T23" fmla="*/ 13 h 43"/>
                <a:gd name="T24" fmla="*/ 3 w 90"/>
                <a:gd name="T25" fmla="*/ 12 h 43"/>
                <a:gd name="T26" fmla="*/ 5 w 90"/>
                <a:gd name="T27" fmla="*/ 14 h 43"/>
                <a:gd name="T28" fmla="*/ 36 w 90"/>
                <a:gd name="T29" fmla="*/ 4 h 43"/>
                <a:gd name="T30" fmla="*/ 50 w 90"/>
                <a:gd name="T31" fmla="*/ 6 h 43"/>
                <a:gd name="T32" fmla="*/ 85 w 90"/>
                <a:gd name="T33" fmla="*/ 36 h 43"/>
                <a:gd name="T34" fmla="*/ 87 w 90"/>
                <a:gd name="T35" fmla="*/ 35 h 43"/>
                <a:gd name="T36" fmla="*/ 86 w 90"/>
                <a:gd name="T37" fmla="*/ 33 h 43"/>
                <a:gd name="T38" fmla="*/ 61 w 90"/>
                <a:gd name="T39" fmla="*/ 38 h 43"/>
                <a:gd name="T40" fmla="*/ 42 w 90"/>
                <a:gd name="T41" fmla="*/ 36 h 43"/>
                <a:gd name="T42" fmla="*/ 5 w 90"/>
                <a:gd name="T43" fmla="*/ 11 h 43"/>
                <a:gd name="T44" fmla="*/ 3 w 90"/>
                <a:gd name="T45" fmla="*/ 12 h 43"/>
                <a:gd name="T46" fmla="*/ 5 w 90"/>
                <a:gd name="T47" fmla="*/ 14 h 43"/>
                <a:gd name="T48" fmla="*/ 3 w 90"/>
                <a:gd name="T4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0" h="43">
                  <a:moveTo>
                    <a:pt x="3" y="12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9" y="25"/>
                    <a:pt x="23" y="35"/>
                    <a:pt x="40" y="40"/>
                  </a:cubicBezTo>
                  <a:cubicBezTo>
                    <a:pt x="47" y="42"/>
                    <a:pt x="54" y="43"/>
                    <a:pt x="61" y="43"/>
                  </a:cubicBezTo>
                  <a:cubicBezTo>
                    <a:pt x="71" y="43"/>
                    <a:pt x="80" y="41"/>
                    <a:pt x="88" y="37"/>
                  </a:cubicBezTo>
                  <a:cubicBezTo>
                    <a:pt x="90" y="36"/>
                    <a:pt x="90" y="36"/>
                    <a:pt x="90" y="36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82" y="19"/>
                    <a:pt x="68" y="6"/>
                    <a:pt x="51" y="2"/>
                  </a:cubicBezTo>
                  <a:cubicBezTo>
                    <a:pt x="46" y="0"/>
                    <a:pt x="41" y="0"/>
                    <a:pt x="36" y="0"/>
                  </a:cubicBezTo>
                  <a:cubicBezTo>
                    <a:pt x="23" y="0"/>
                    <a:pt x="12" y="4"/>
                    <a:pt x="2" y="1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14" y="8"/>
                    <a:pt x="24" y="4"/>
                    <a:pt x="36" y="4"/>
                  </a:cubicBezTo>
                  <a:cubicBezTo>
                    <a:pt x="40" y="4"/>
                    <a:pt x="45" y="5"/>
                    <a:pt x="50" y="6"/>
                  </a:cubicBezTo>
                  <a:cubicBezTo>
                    <a:pt x="66" y="11"/>
                    <a:pt x="78" y="22"/>
                    <a:pt x="85" y="36"/>
                  </a:cubicBezTo>
                  <a:cubicBezTo>
                    <a:pt x="87" y="35"/>
                    <a:pt x="87" y="35"/>
                    <a:pt x="87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79" y="36"/>
                    <a:pt x="70" y="38"/>
                    <a:pt x="61" y="38"/>
                  </a:cubicBezTo>
                  <a:cubicBezTo>
                    <a:pt x="55" y="38"/>
                    <a:pt x="48" y="38"/>
                    <a:pt x="42" y="36"/>
                  </a:cubicBezTo>
                  <a:cubicBezTo>
                    <a:pt x="25" y="31"/>
                    <a:pt x="12" y="22"/>
                    <a:pt x="5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5" y="14"/>
                    <a:pt x="5" y="14"/>
                    <a:pt x="5" y="14"/>
                  </a:cubicBezTo>
                  <a:lnTo>
                    <a:pt x="3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97" name="Freeform 837"/>
            <p:cNvSpPr/>
            <p:nvPr/>
          </p:nvSpPr>
          <p:spPr bwMode="auto">
            <a:xfrm>
              <a:off x="6605588" y="1296988"/>
              <a:ext cx="390525" cy="187325"/>
            </a:xfrm>
            <a:custGeom>
              <a:avLst/>
              <a:gdLst>
                <a:gd name="T0" fmla="*/ 87 w 90"/>
                <a:gd name="T1" fmla="*/ 31 h 43"/>
                <a:gd name="T2" fmla="*/ 89 w 90"/>
                <a:gd name="T3" fmla="*/ 29 h 43"/>
                <a:gd name="T4" fmla="*/ 50 w 90"/>
                <a:gd name="T5" fmla="*/ 2 h 43"/>
                <a:gd name="T6" fmla="*/ 29 w 90"/>
                <a:gd name="T7" fmla="*/ 0 h 43"/>
                <a:gd name="T8" fmla="*/ 2 w 90"/>
                <a:gd name="T9" fmla="*/ 6 h 43"/>
                <a:gd name="T10" fmla="*/ 0 w 90"/>
                <a:gd name="T11" fmla="*/ 7 h 43"/>
                <a:gd name="T12" fmla="*/ 1 w 90"/>
                <a:gd name="T13" fmla="*/ 9 h 43"/>
                <a:gd name="T14" fmla="*/ 39 w 90"/>
                <a:gd name="T15" fmla="*/ 41 h 43"/>
                <a:gd name="T16" fmla="*/ 55 w 90"/>
                <a:gd name="T17" fmla="*/ 43 h 43"/>
                <a:gd name="T18" fmla="*/ 88 w 90"/>
                <a:gd name="T19" fmla="*/ 32 h 43"/>
                <a:gd name="T20" fmla="*/ 90 w 90"/>
                <a:gd name="T21" fmla="*/ 31 h 43"/>
                <a:gd name="T22" fmla="*/ 89 w 90"/>
                <a:gd name="T23" fmla="*/ 29 h 43"/>
                <a:gd name="T24" fmla="*/ 87 w 90"/>
                <a:gd name="T25" fmla="*/ 31 h 43"/>
                <a:gd name="T26" fmla="*/ 86 w 90"/>
                <a:gd name="T27" fmla="*/ 29 h 43"/>
                <a:gd name="T28" fmla="*/ 55 w 90"/>
                <a:gd name="T29" fmla="*/ 38 h 43"/>
                <a:gd name="T30" fmla="*/ 40 w 90"/>
                <a:gd name="T31" fmla="*/ 37 h 43"/>
                <a:gd name="T32" fmla="*/ 5 w 90"/>
                <a:gd name="T33" fmla="*/ 7 h 43"/>
                <a:gd name="T34" fmla="*/ 3 w 90"/>
                <a:gd name="T35" fmla="*/ 8 h 43"/>
                <a:gd name="T36" fmla="*/ 4 w 90"/>
                <a:gd name="T37" fmla="*/ 10 h 43"/>
                <a:gd name="T38" fmla="*/ 29 w 90"/>
                <a:gd name="T39" fmla="*/ 4 h 43"/>
                <a:gd name="T40" fmla="*/ 48 w 90"/>
                <a:gd name="T41" fmla="*/ 7 h 43"/>
                <a:gd name="T42" fmla="*/ 85 w 90"/>
                <a:gd name="T43" fmla="*/ 32 h 43"/>
                <a:gd name="T44" fmla="*/ 87 w 90"/>
                <a:gd name="T45" fmla="*/ 31 h 43"/>
                <a:gd name="T46" fmla="*/ 86 w 90"/>
                <a:gd name="T47" fmla="*/ 29 h 43"/>
                <a:gd name="T48" fmla="*/ 87 w 90"/>
                <a:gd name="T4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0" h="43">
                  <a:moveTo>
                    <a:pt x="87" y="31"/>
                  </a:moveTo>
                  <a:cubicBezTo>
                    <a:pt x="89" y="29"/>
                    <a:pt x="89" y="29"/>
                    <a:pt x="89" y="29"/>
                  </a:cubicBezTo>
                  <a:cubicBezTo>
                    <a:pt x="82" y="17"/>
                    <a:pt x="67" y="7"/>
                    <a:pt x="50" y="2"/>
                  </a:cubicBezTo>
                  <a:cubicBezTo>
                    <a:pt x="43" y="1"/>
                    <a:pt x="36" y="0"/>
                    <a:pt x="29" y="0"/>
                  </a:cubicBezTo>
                  <a:cubicBezTo>
                    <a:pt x="19" y="0"/>
                    <a:pt x="10" y="2"/>
                    <a:pt x="2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8" y="24"/>
                    <a:pt x="22" y="36"/>
                    <a:pt x="39" y="41"/>
                  </a:cubicBezTo>
                  <a:cubicBezTo>
                    <a:pt x="44" y="42"/>
                    <a:pt x="50" y="43"/>
                    <a:pt x="55" y="43"/>
                  </a:cubicBezTo>
                  <a:cubicBezTo>
                    <a:pt x="67" y="43"/>
                    <a:pt x="78" y="39"/>
                    <a:pt x="88" y="32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89" y="29"/>
                    <a:pt x="89" y="29"/>
                    <a:pt x="89" y="29"/>
                  </a:cubicBezTo>
                  <a:cubicBezTo>
                    <a:pt x="87" y="31"/>
                    <a:pt x="87" y="31"/>
                    <a:pt x="87" y="31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77" y="35"/>
                    <a:pt x="66" y="38"/>
                    <a:pt x="55" y="38"/>
                  </a:cubicBezTo>
                  <a:cubicBezTo>
                    <a:pt x="50" y="38"/>
                    <a:pt x="45" y="38"/>
                    <a:pt x="40" y="37"/>
                  </a:cubicBezTo>
                  <a:cubicBezTo>
                    <a:pt x="24" y="32"/>
                    <a:pt x="12" y="21"/>
                    <a:pt x="5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1" y="6"/>
                    <a:pt x="20" y="4"/>
                    <a:pt x="29" y="4"/>
                  </a:cubicBezTo>
                  <a:cubicBezTo>
                    <a:pt x="35" y="4"/>
                    <a:pt x="42" y="5"/>
                    <a:pt x="48" y="7"/>
                  </a:cubicBezTo>
                  <a:cubicBezTo>
                    <a:pt x="65" y="11"/>
                    <a:pt x="78" y="21"/>
                    <a:pt x="85" y="32"/>
                  </a:cubicBezTo>
                  <a:cubicBezTo>
                    <a:pt x="87" y="31"/>
                    <a:pt x="87" y="31"/>
                    <a:pt x="87" y="31"/>
                  </a:cubicBezTo>
                  <a:cubicBezTo>
                    <a:pt x="86" y="29"/>
                    <a:pt x="86" y="29"/>
                    <a:pt x="86" y="29"/>
                  </a:cubicBezTo>
                  <a:lnTo>
                    <a:pt x="87" y="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98" name="Freeform 838"/>
            <p:cNvSpPr/>
            <p:nvPr/>
          </p:nvSpPr>
          <p:spPr bwMode="auto">
            <a:xfrm>
              <a:off x="6770688" y="987425"/>
              <a:ext cx="147638" cy="479425"/>
            </a:xfrm>
            <a:custGeom>
              <a:avLst/>
              <a:gdLst>
                <a:gd name="T0" fmla="*/ 79 w 93"/>
                <a:gd name="T1" fmla="*/ 0 h 302"/>
                <a:gd name="T2" fmla="*/ 0 w 93"/>
                <a:gd name="T3" fmla="*/ 299 h 302"/>
                <a:gd name="T4" fmla="*/ 11 w 93"/>
                <a:gd name="T5" fmla="*/ 302 h 302"/>
                <a:gd name="T6" fmla="*/ 93 w 93"/>
                <a:gd name="T7" fmla="*/ 5 h 302"/>
                <a:gd name="T8" fmla="*/ 79 w 93"/>
                <a:gd name="T9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302">
                  <a:moveTo>
                    <a:pt x="79" y="0"/>
                  </a:moveTo>
                  <a:lnTo>
                    <a:pt x="0" y="299"/>
                  </a:lnTo>
                  <a:lnTo>
                    <a:pt x="11" y="302"/>
                  </a:lnTo>
                  <a:lnTo>
                    <a:pt x="93" y="5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699" name="Freeform 839"/>
            <p:cNvSpPr/>
            <p:nvPr/>
          </p:nvSpPr>
          <p:spPr bwMode="auto">
            <a:xfrm>
              <a:off x="6770688" y="987425"/>
              <a:ext cx="147638" cy="479425"/>
            </a:xfrm>
            <a:custGeom>
              <a:avLst/>
              <a:gdLst>
                <a:gd name="T0" fmla="*/ 79 w 93"/>
                <a:gd name="T1" fmla="*/ 0 h 302"/>
                <a:gd name="T2" fmla="*/ 0 w 93"/>
                <a:gd name="T3" fmla="*/ 299 h 302"/>
                <a:gd name="T4" fmla="*/ 11 w 93"/>
                <a:gd name="T5" fmla="*/ 302 h 302"/>
                <a:gd name="T6" fmla="*/ 93 w 93"/>
                <a:gd name="T7" fmla="*/ 5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302">
                  <a:moveTo>
                    <a:pt x="79" y="0"/>
                  </a:moveTo>
                  <a:lnTo>
                    <a:pt x="0" y="299"/>
                  </a:lnTo>
                  <a:lnTo>
                    <a:pt x="11" y="302"/>
                  </a:lnTo>
                  <a:lnTo>
                    <a:pt x="93" y="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00" name="Freeform 840"/>
            <p:cNvSpPr/>
            <p:nvPr/>
          </p:nvSpPr>
          <p:spPr bwMode="auto">
            <a:xfrm>
              <a:off x="6605588" y="1152525"/>
              <a:ext cx="477838" cy="147637"/>
            </a:xfrm>
            <a:custGeom>
              <a:avLst/>
              <a:gdLst>
                <a:gd name="T0" fmla="*/ 0 w 301"/>
                <a:gd name="T1" fmla="*/ 14 h 93"/>
                <a:gd name="T2" fmla="*/ 296 w 301"/>
                <a:gd name="T3" fmla="*/ 93 h 93"/>
                <a:gd name="T4" fmla="*/ 301 w 301"/>
                <a:gd name="T5" fmla="*/ 83 h 93"/>
                <a:gd name="T6" fmla="*/ 3 w 301"/>
                <a:gd name="T7" fmla="*/ 0 h 93"/>
                <a:gd name="T8" fmla="*/ 0 w 301"/>
                <a:gd name="T9" fmla="*/ 1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93">
                  <a:moveTo>
                    <a:pt x="0" y="14"/>
                  </a:moveTo>
                  <a:lnTo>
                    <a:pt x="296" y="93"/>
                  </a:lnTo>
                  <a:lnTo>
                    <a:pt x="301" y="83"/>
                  </a:lnTo>
                  <a:lnTo>
                    <a:pt x="3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01" name="Freeform 841"/>
            <p:cNvSpPr/>
            <p:nvPr/>
          </p:nvSpPr>
          <p:spPr bwMode="auto">
            <a:xfrm>
              <a:off x="6605588" y="1152525"/>
              <a:ext cx="477838" cy="147637"/>
            </a:xfrm>
            <a:custGeom>
              <a:avLst/>
              <a:gdLst>
                <a:gd name="T0" fmla="*/ 0 w 301"/>
                <a:gd name="T1" fmla="*/ 14 h 93"/>
                <a:gd name="T2" fmla="*/ 296 w 301"/>
                <a:gd name="T3" fmla="*/ 93 h 93"/>
                <a:gd name="T4" fmla="*/ 301 w 301"/>
                <a:gd name="T5" fmla="*/ 83 h 93"/>
                <a:gd name="T6" fmla="*/ 3 w 301"/>
                <a:gd name="T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1" h="93">
                  <a:moveTo>
                    <a:pt x="0" y="14"/>
                  </a:moveTo>
                  <a:lnTo>
                    <a:pt x="296" y="93"/>
                  </a:lnTo>
                  <a:lnTo>
                    <a:pt x="301" y="83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02" name="Freeform 842"/>
            <p:cNvSpPr/>
            <p:nvPr/>
          </p:nvSpPr>
          <p:spPr bwMode="auto">
            <a:xfrm>
              <a:off x="6588126" y="795338"/>
              <a:ext cx="690563" cy="204787"/>
            </a:xfrm>
            <a:custGeom>
              <a:avLst/>
              <a:gdLst>
                <a:gd name="T0" fmla="*/ 0 w 435"/>
                <a:gd name="T1" fmla="*/ 11 h 129"/>
                <a:gd name="T2" fmla="*/ 430 w 435"/>
                <a:gd name="T3" fmla="*/ 129 h 129"/>
                <a:gd name="T4" fmla="*/ 435 w 435"/>
                <a:gd name="T5" fmla="*/ 115 h 129"/>
                <a:gd name="T6" fmla="*/ 3 w 435"/>
                <a:gd name="T7" fmla="*/ 0 h 129"/>
                <a:gd name="T8" fmla="*/ 0 w 435"/>
                <a:gd name="T9" fmla="*/ 11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5" h="129">
                  <a:moveTo>
                    <a:pt x="0" y="11"/>
                  </a:moveTo>
                  <a:lnTo>
                    <a:pt x="430" y="129"/>
                  </a:lnTo>
                  <a:lnTo>
                    <a:pt x="435" y="115"/>
                  </a:lnTo>
                  <a:lnTo>
                    <a:pt x="3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03" name="Freeform 843"/>
            <p:cNvSpPr/>
            <p:nvPr/>
          </p:nvSpPr>
          <p:spPr bwMode="auto">
            <a:xfrm>
              <a:off x="6588126" y="795338"/>
              <a:ext cx="690563" cy="204787"/>
            </a:xfrm>
            <a:custGeom>
              <a:avLst/>
              <a:gdLst>
                <a:gd name="T0" fmla="*/ 0 w 435"/>
                <a:gd name="T1" fmla="*/ 11 h 129"/>
                <a:gd name="T2" fmla="*/ 430 w 435"/>
                <a:gd name="T3" fmla="*/ 129 h 129"/>
                <a:gd name="T4" fmla="*/ 435 w 435"/>
                <a:gd name="T5" fmla="*/ 115 h 129"/>
                <a:gd name="T6" fmla="*/ 3 w 435"/>
                <a:gd name="T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5" h="129">
                  <a:moveTo>
                    <a:pt x="0" y="11"/>
                  </a:moveTo>
                  <a:lnTo>
                    <a:pt x="430" y="129"/>
                  </a:lnTo>
                  <a:lnTo>
                    <a:pt x="435" y="115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802" name="Group 1801"/>
          <p:cNvGrpSpPr/>
          <p:nvPr/>
        </p:nvGrpSpPr>
        <p:grpSpPr>
          <a:xfrm flipH="1">
            <a:off x="1237850" y="4931464"/>
            <a:ext cx="2050428" cy="1032496"/>
            <a:chOff x="6735763" y="952500"/>
            <a:chExt cx="2235200" cy="1125538"/>
          </a:xfrm>
        </p:grpSpPr>
        <p:sp>
          <p:nvSpPr>
            <p:cNvPr id="1708" name="Freeform 847"/>
            <p:cNvSpPr/>
            <p:nvPr/>
          </p:nvSpPr>
          <p:spPr bwMode="auto">
            <a:xfrm>
              <a:off x="6924676" y="976313"/>
              <a:ext cx="307975" cy="68263"/>
            </a:xfrm>
            <a:custGeom>
              <a:avLst/>
              <a:gdLst>
                <a:gd name="T0" fmla="*/ 86 w 103"/>
                <a:gd name="T1" fmla="*/ 0 h 23"/>
                <a:gd name="T2" fmla="*/ 17 w 103"/>
                <a:gd name="T3" fmla="*/ 0 h 23"/>
                <a:gd name="T4" fmla="*/ 0 w 103"/>
                <a:gd name="T5" fmla="*/ 17 h 23"/>
                <a:gd name="T6" fmla="*/ 0 w 103"/>
                <a:gd name="T7" fmla="*/ 23 h 23"/>
                <a:gd name="T8" fmla="*/ 103 w 103"/>
                <a:gd name="T9" fmla="*/ 23 h 23"/>
                <a:gd name="T10" fmla="*/ 103 w 103"/>
                <a:gd name="T11" fmla="*/ 17 h 23"/>
                <a:gd name="T12" fmla="*/ 86 w 103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23">
                  <a:moveTo>
                    <a:pt x="8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7"/>
                    <a:pt x="96" y="0"/>
                    <a:pt x="86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09" name="Freeform 848"/>
            <p:cNvSpPr>
              <a:spLocks noEditPoints="1"/>
            </p:cNvSpPr>
            <p:nvPr/>
          </p:nvSpPr>
          <p:spPr bwMode="auto">
            <a:xfrm>
              <a:off x="6780213" y="1044575"/>
              <a:ext cx="2008188" cy="344488"/>
            </a:xfrm>
            <a:custGeom>
              <a:avLst/>
              <a:gdLst>
                <a:gd name="T0" fmla="*/ 20 w 672"/>
                <a:gd name="T1" fmla="*/ 77 h 115"/>
                <a:gd name="T2" fmla="*/ 20 w 672"/>
                <a:gd name="T3" fmla="*/ 72 h 115"/>
                <a:gd name="T4" fmla="*/ 61 w 672"/>
                <a:gd name="T5" fmla="*/ 72 h 115"/>
                <a:gd name="T6" fmla="*/ 61 w 672"/>
                <a:gd name="T7" fmla="*/ 77 h 115"/>
                <a:gd name="T8" fmla="*/ 20 w 672"/>
                <a:gd name="T9" fmla="*/ 77 h 115"/>
                <a:gd name="T10" fmla="*/ 20 w 672"/>
                <a:gd name="T11" fmla="*/ 62 h 115"/>
                <a:gd name="T12" fmla="*/ 20 w 672"/>
                <a:gd name="T13" fmla="*/ 57 h 115"/>
                <a:gd name="T14" fmla="*/ 61 w 672"/>
                <a:gd name="T15" fmla="*/ 57 h 115"/>
                <a:gd name="T16" fmla="*/ 61 w 672"/>
                <a:gd name="T17" fmla="*/ 62 h 115"/>
                <a:gd name="T18" fmla="*/ 20 w 672"/>
                <a:gd name="T19" fmla="*/ 62 h 115"/>
                <a:gd name="T20" fmla="*/ 20 w 672"/>
                <a:gd name="T21" fmla="*/ 48 h 115"/>
                <a:gd name="T22" fmla="*/ 20 w 672"/>
                <a:gd name="T23" fmla="*/ 43 h 115"/>
                <a:gd name="T24" fmla="*/ 61 w 672"/>
                <a:gd name="T25" fmla="*/ 43 h 115"/>
                <a:gd name="T26" fmla="*/ 61 w 672"/>
                <a:gd name="T27" fmla="*/ 48 h 115"/>
                <a:gd name="T28" fmla="*/ 20 w 672"/>
                <a:gd name="T29" fmla="*/ 48 h 115"/>
                <a:gd name="T30" fmla="*/ 20 w 672"/>
                <a:gd name="T31" fmla="*/ 34 h 115"/>
                <a:gd name="T32" fmla="*/ 20 w 672"/>
                <a:gd name="T33" fmla="*/ 29 h 115"/>
                <a:gd name="T34" fmla="*/ 61 w 672"/>
                <a:gd name="T35" fmla="*/ 29 h 115"/>
                <a:gd name="T36" fmla="*/ 61 w 672"/>
                <a:gd name="T37" fmla="*/ 34 h 115"/>
                <a:gd name="T38" fmla="*/ 20 w 672"/>
                <a:gd name="T39" fmla="*/ 34 h 115"/>
                <a:gd name="T40" fmla="*/ 627 w 672"/>
                <a:gd name="T41" fmla="*/ 0 h 115"/>
                <a:gd name="T42" fmla="*/ 151 w 672"/>
                <a:gd name="T43" fmla="*/ 0 h 115"/>
                <a:gd name="T44" fmla="*/ 48 w 672"/>
                <a:gd name="T45" fmla="*/ 0 h 115"/>
                <a:gd name="T46" fmla="*/ 29 w 672"/>
                <a:gd name="T47" fmla="*/ 0 h 115"/>
                <a:gd name="T48" fmla="*/ 0 w 672"/>
                <a:gd name="T49" fmla="*/ 29 h 115"/>
                <a:gd name="T50" fmla="*/ 0 w 672"/>
                <a:gd name="T51" fmla="*/ 115 h 115"/>
                <a:gd name="T52" fmla="*/ 91 w 672"/>
                <a:gd name="T53" fmla="*/ 115 h 115"/>
                <a:gd name="T54" fmla="*/ 91 w 672"/>
                <a:gd name="T55" fmla="*/ 73 h 115"/>
                <a:gd name="T56" fmla="*/ 478 w 672"/>
                <a:gd name="T57" fmla="*/ 73 h 115"/>
                <a:gd name="T58" fmla="*/ 479 w 672"/>
                <a:gd name="T59" fmla="*/ 73 h 115"/>
                <a:gd name="T60" fmla="*/ 478 w 672"/>
                <a:gd name="T61" fmla="*/ 75 h 115"/>
                <a:gd name="T62" fmla="*/ 478 w 672"/>
                <a:gd name="T63" fmla="*/ 98 h 115"/>
                <a:gd name="T64" fmla="*/ 478 w 672"/>
                <a:gd name="T65" fmla="*/ 115 h 115"/>
                <a:gd name="T66" fmla="*/ 517 w 672"/>
                <a:gd name="T67" fmla="*/ 115 h 115"/>
                <a:gd name="T68" fmla="*/ 517 w 672"/>
                <a:gd name="T69" fmla="*/ 31 h 115"/>
                <a:gd name="T70" fmla="*/ 609 w 672"/>
                <a:gd name="T71" fmla="*/ 31 h 115"/>
                <a:gd name="T72" fmla="*/ 609 w 672"/>
                <a:gd name="T73" fmla="*/ 115 h 115"/>
                <a:gd name="T74" fmla="*/ 619 w 672"/>
                <a:gd name="T75" fmla="*/ 115 h 115"/>
                <a:gd name="T76" fmla="*/ 619 w 672"/>
                <a:gd name="T77" fmla="*/ 31 h 115"/>
                <a:gd name="T78" fmla="*/ 644 w 672"/>
                <a:gd name="T79" fmla="*/ 31 h 115"/>
                <a:gd name="T80" fmla="*/ 659 w 672"/>
                <a:gd name="T81" fmla="*/ 115 h 115"/>
                <a:gd name="T82" fmla="*/ 672 w 672"/>
                <a:gd name="T83" fmla="*/ 115 h 115"/>
                <a:gd name="T84" fmla="*/ 656 w 672"/>
                <a:gd name="T85" fmla="*/ 24 h 115"/>
                <a:gd name="T86" fmla="*/ 627 w 672"/>
                <a:gd name="T8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72" h="115">
                  <a:moveTo>
                    <a:pt x="20" y="77"/>
                  </a:moveTo>
                  <a:cubicBezTo>
                    <a:pt x="20" y="72"/>
                    <a:pt x="20" y="72"/>
                    <a:pt x="20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61" y="77"/>
                    <a:pt x="61" y="77"/>
                    <a:pt x="61" y="77"/>
                  </a:cubicBezTo>
                  <a:cubicBezTo>
                    <a:pt x="20" y="77"/>
                    <a:pt x="20" y="77"/>
                    <a:pt x="20" y="77"/>
                  </a:cubicBezTo>
                  <a:moveTo>
                    <a:pt x="20" y="62"/>
                  </a:moveTo>
                  <a:cubicBezTo>
                    <a:pt x="20" y="57"/>
                    <a:pt x="20" y="57"/>
                    <a:pt x="20" y="57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62"/>
                    <a:pt x="61" y="62"/>
                    <a:pt x="61" y="62"/>
                  </a:cubicBezTo>
                  <a:cubicBezTo>
                    <a:pt x="20" y="62"/>
                    <a:pt x="20" y="62"/>
                    <a:pt x="20" y="62"/>
                  </a:cubicBezTo>
                  <a:moveTo>
                    <a:pt x="20" y="48"/>
                  </a:moveTo>
                  <a:cubicBezTo>
                    <a:pt x="20" y="43"/>
                    <a:pt x="20" y="43"/>
                    <a:pt x="20" y="43"/>
                  </a:cubicBezTo>
                  <a:cubicBezTo>
                    <a:pt x="61" y="43"/>
                    <a:pt x="61" y="43"/>
                    <a:pt x="61" y="43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20" y="48"/>
                    <a:pt x="20" y="48"/>
                    <a:pt x="20" y="48"/>
                  </a:cubicBezTo>
                  <a:moveTo>
                    <a:pt x="20" y="34"/>
                  </a:moveTo>
                  <a:cubicBezTo>
                    <a:pt x="20" y="29"/>
                    <a:pt x="20" y="29"/>
                    <a:pt x="20" y="29"/>
                  </a:cubicBezTo>
                  <a:cubicBezTo>
                    <a:pt x="61" y="29"/>
                    <a:pt x="61" y="29"/>
                    <a:pt x="61" y="29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20" y="34"/>
                    <a:pt x="20" y="34"/>
                    <a:pt x="20" y="34"/>
                  </a:cubicBezTo>
                  <a:moveTo>
                    <a:pt x="627" y="0"/>
                  </a:moveTo>
                  <a:cubicBezTo>
                    <a:pt x="151" y="0"/>
                    <a:pt x="151" y="0"/>
                    <a:pt x="15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73"/>
                    <a:pt x="91" y="73"/>
                    <a:pt x="91" y="73"/>
                  </a:cubicBezTo>
                  <a:cubicBezTo>
                    <a:pt x="478" y="73"/>
                    <a:pt x="478" y="73"/>
                    <a:pt x="478" y="73"/>
                  </a:cubicBezTo>
                  <a:cubicBezTo>
                    <a:pt x="479" y="73"/>
                    <a:pt x="479" y="73"/>
                    <a:pt x="479" y="73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98"/>
                    <a:pt x="478" y="98"/>
                    <a:pt x="478" y="98"/>
                  </a:cubicBezTo>
                  <a:cubicBezTo>
                    <a:pt x="478" y="115"/>
                    <a:pt x="478" y="115"/>
                    <a:pt x="478" y="115"/>
                  </a:cubicBezTo>
                  <a:cubicBezTo>
                    <a:pt x="517" y="115"/>
                    <a:pt x="517" y="115"/>
                    <a:pt x="517" y="115"/>
                  </a:cubicBezTo>
                  <a:cubicBezTo>
                    <a:pt x="517" y="31"/>
                    <a:pt x="517" y="31"/>
                    <a:pt x="517" y="31"/>
                  </a:cubicBezTo>
                  <a:cubicBezTo>
                    <a:pt x="609" y="31"/>
                    <a:pt x="609" y="31"/>
                    <a:pt x="609" y="31"/>
                  </a:cubicBezTo>
                  <a:cubicBezTo>
                    <a:pt x="609" y="115"/>
                    <a:pt x="609" y="115"/>
                    <a:pt x="609" y="115"/>
                  </a:cubicBezTo>
                  <a:cubicBezTo>
                    <a:pt x="619" y="115"/>
                    <a:pt x="619" y="115"/>
                    <a:pt x="619" y="115"/>
                  </a:cubicBezTo>
                  <a:cubicBezTo>
                    <a:pt x="619" y="31"/>
                    <a:pt x="619" y="31"/>
                    <a:pt x="619" y="31"/>
                  </a:cubicBezTo>
                  <a:cubicBezTo>
                    <a:pt x="644" y="31"/>
                    <a:pt x="644" y="31"/>
                    <a:pt x="644" y="31"/>
                  </a:cubicBezTo>
                  <a:cubicBezTo>
                    <a:pt x="659" y="115"/>
                    <a:pt x="659" y="115"/>
                    <a:pt x="659" y="115"/>
                  </a:cubicBezTo>
                  <a:cubicBezTo>
                    <a:pt x="672" y="115"/>
                    <a:pt x="672" y="115"/>
                    <a:pt x="672" y="115"/>
                  </a:cubicBezTo>
                  <a:cubicBezTo>
                    <a:pt x="656" y="24"/>
                    <a:pt x="656" y="24"/>
                    <a:pt x="656" y="24"/>
                  </a:cubicBezTo>
                  <a:cubicBezTo>
                    <a:pt x="653" y="10"/>
                    <a:pt x="641" y="0"/>
                    <a:pt x="627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10" name="Freeform 849"/>
            <p:cNvSpPr>
              <a:spLocks noEditPoints="1"/>
            </p:cNvSpPr>
            <p:nvPr/>
          </p:nvSpPr>
          <p:spPr bwMode="auto">
            <a:xfrm>
              <a:off x="6780213" y="1389063"/>
              <a:ext cx="2032000" cy="344488"/>
            </a:xfrm>
            <a:custGeom>
              <a:avLst/>
              <a:gdLst>
                <a:gd name="T0" fmla="*/ 91 w 680"/>
                <a:gd name="T1" fmla="*/ 0 h 115"/>
                <a:gd name="T2" fmla="*/ 0 w 680"/>
                <a:gd name="T3" fmla="*/ 0 h 115"/>
                <a:gd name="T4" fmla="*/ 0 w 680"/>
                <a:gd name="T5" fmla="*/ 115 h 115"/>
                <a:gd name="T6" fmla="*/ 0 w 680"/>
                <a:gd name="T7" fmla="*/ 43 h 115"/>
                <a:gd name="T8" fmla="*/ 91 w 680"/>
                <a:gd name="T9" fmla="*/ 43 h 115"/>
                <a:gd name="T10" fmla="*/ 91 w 680"/>
                <a:gd name="T11" fmla="*/ 0 h 115"/>
                <a:gd name="T12" fmla="*/ 517 w 680"/>
                <a:gd name="T13" fmla="*/ 0 h 115"/>
                <a:gd name="T14" fmla="*/ 478 w 680"/>
                <a:gd name="T15" fmla="*/ 0 h 115"/>
                <a:gd name="T16" fmla="*/ 478 w 680"/>
                <a:gd name="T17" fmla="*/ 43 h 115"/>
                <a:gd name="T18" fmla="*/ 517 w 680"/>
                <a:gd name="T19" fmla="*/ 43 h 115"/>
                <a:gd name="T20" fmla="*/ 517 w 680"/>
                <a:gd name="T21" fmla="*/ 0 h 115"/>
                <a:gd name="T22" fmla="*/ 672 w 680"/>
                <a:gd name="T23" fmla="*/ 0 h 115"/>
                <a:gd name="T24" fmla="*/ 672 w 680"/>
                <a:gd name="T25" fmla="*/ 0 h 115"/>
                <a:gd name="T26" fmla="*/ 659 w 680"/>
                <a:gd name="T27" fmla="*/ 0 h 115"/>
                <a:gd name="T28" fmla="*/ 663 w 680"/>
                <a:gd name="T29" fmla="*/ 22 h 115"/>
                <a:gd name="T30" fmla="*/ 619 w 680"/>
                <a:gd name="T31" fmla="*/ 22 h 115"/>
                <a:gd name="T32" fmla="*/ 619 w 680"/>
                <a:gd name="T33" fmla="*/ 0 h 115"/>
                <a:gd name="T34" fmla="*/ 609 w 680"/>
                <a:gd name="T35" fmla="*/ 0 h 115"/>
                <a:gd name="T36" fmla="*/ 609 w 680"/>
                <a:gd name="T37" fmla="*/ 43 h 115"/>
                <a:gd name="T38" fmla="*/ 676 w 680"/>
                <a:gd name="T39" fmla="*/ 43 h 115"/>
                <a:gd name="T40" fmla="*/ 680 w 680"/>
                <a:gd name="T41" fmla="*/ 44 h 115"/>
                <a:gd name="T42" fmla="*/ 672 w 680"/>
                <a:gd name="T4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80" h="115">
                  <a:moveTo>
                    <a:pt x="9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1" y="0"/>
                    <a:pt x="91" y="0"/>
                    <a:pt x="91" y="0"/>
                  </a:cubicBezTo>
                  <a:moveTo>
                    <a:pt x="517" y="0"/>
                  </a:moveTo>
                  <a:cubicBezTo>
                    <a:pt x="478" y="0"/>
                    <a:pt x="478" y="0"/>
                    <a:pt x="478" y="0"/>
                  </a:cubicBezTo>
                  <a:cubicBezTo>
                    <a:pt x="478" y="43"/>
                    <a:pt x="478" y="43"/>
                    <a:pt x="478" y="43"/>
                  </a:cubicBezTo>
                  <a:cubicBezTo>
                    <a:pt x="517" y="43"/>
                    <a:pt x="517" y="43"/>
                    <a:pt x="517" y="43"/>
                  </a:cubicBezTo>
                  <a:cubicBezTo>
                    <a:pt x="517" y="0"/>
                    <a:pt x="517" y="0"/>
                    <a:pt x="517" y="0"/>
                  </a:cubicBezTo>
                  <a:moveTo>
                    <a:pt x="672" y="0"/>
                  </a:moveTo>
                  <a:cubicBezTo>
                    <a:pt x="672" y="0"/>
                    <a:pt x="672" y="0"/>
                    <a:pt x="672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663" y="22"/>
                    <a:pt x="663" y="22"/>
                    <a:pt x="663" y="22"/>
                  </a:cubicBezTo>
                  <a:cubicBezTo>
                    <a:pt x="619" y="22"/>
                    <a:pt x="619" y="22"/>
                    <a:pt x="619" y="22"/>
                  </a:cubicBezTo>
                  <a:cubicBezTo>
                    <a:pt x="619" y="0"/>
                    <a:pt x="619" y="0"/>
                    <a:pt x="619" y="0"/>
                  </a:cubicBezTo>
                  <a:cubicBezTo>
                    <a:pt x="609" y="0"/>
                    <a:pt x="609" y="0"/>
                    <a:pt x="609" y="0"/>
                  </a:cubicBezTo>
                  <a:cubicBezTo>
                    <a:pt x="609" y="43"/>
                    <a:pt x="609" y="43"/>
                    <a:pt x="609" y="43"/>
                  </a:cubicBezTo>
                  <a:cubicBezTo>
                    <a:pt x="676" y="43"/>
                    <a:pt x="676" y="43"/>
                    <a:pt x="676" y="43"/>
                  </a:cubicBezTo>
                  <a:cubicBezTo>
                    <a:pt x="677" y="43"/>
                    <a:pt x="679" y="43"/>
                    <a:pt x="680" y="44"/>
                  </a:cubicBezTo>
                  <a:cubicBezTo>
                    <a:pt x="672" y="0"/>
                    <a:pt x="672" y="0"/>
                    <a:pt x="672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11" name="Freeform 850"/>
            <p:cNvSpPr/>
            <p:nvPr/>
          </p:nvSpPr>
          <p:spPr bwMode="auto">
            <a:xfrm>
              <a:off x="6780213" y="1517650"/>
              <a:ext cx="2176463" cy="431800"/>
            </a:xfrm>
            <a:custGeom>
              <a:avLst/>
              <a:gdLst>
                <a:gd name="T0" fmla="*/ 676 w 728"/>
                <a:gd name="T1" fmla="*/ 0 h 144"/>
                <a:gd name="T2" fmla="*/ 609 w 728"/>
                <a:gd name="T3" fmla="*/ 0 h 144"/>
                <a:gd name="T4" fmla="*/ 609 w 728"/>
                <a:gd name="T5" fmla="*/ 85 h 144"/>
                <a:gd name="T6" fmla="*/ 576 w 728"/>
                <a:gd name="T7" fmla="*/ 115 h 144"/>
                <a:gd name="T8" fmla="*/ 517 w 728"/>
                <a:gd name="T9" fmla="*/ 115 h 144"/>
                <a:gd name="T10" fmla="*/ 517 w 728"/>
                <a:gd name="T11" fmla="*/ 0 h 144"/>
                <a:gd name="T12" fmla="*/ 478 w 728"/>
                <a:gd name="T13" fmla="*/ 0 h 144"/>
                <a:gd name="T14" fmla="*/ 478 w 728"/>
                <a:gd name="T15" fmla="*/ 30 h 144"/>
                <a:gd name="T16" fmla="*/ 478 w 728"/>
                <a:gd name="T17" fmla="*/ 42 h 144"/>
                <a:gd name="T18" fmla="*/ 478 w 728"/>
                <a:gd name="T19" fmla="*/ 56 h 144"/>
                <a:gd name="T20" fmla="*/ 461 w 728"/>
                <a:gd name="T21" fmla="*/ 73 h 144"/>
                <a:gd name="T22" fmla="*/ 108 w 728"/>
                <a:gd name="T23" fmla="*/ 73 h 144"/>
                <a:gd name="T24" fmla="*/ 91 w 728"/>
                <a:gd name="T25" fmla="*/ 56 h 144"/>
                <a:gd name="T26" fmla="*/ 91 w 728"/>
                <a:gd name="T27" fmla="*/ 42 h 144"/>
                <a:gd name="T28" fmla="*/ 91 w 728"/>
                <a:gd name="T29" fmla="*/ 0 h 144"/>
                <a:gd name="T30" fmla="*/ 0 w 728"/>
                <a:gd name="T31" fmla="*/ 0 h 144"/>
                <a:gd name="T32" fmla="*/ 0 w 728"/>
                <a:gd name="T33" fmla="*/ 72 h 144"/>
                <a:gd name="T34" fmla="*/ 0 w 728"/>
                <a:gd name="T35" fmla="*/ 106 h 144"/>
                <a:gd name="T36" fmla="*/ 28 w 728"/>
                <a:gd name="T37" fmla="*/ 106 h 144"/>
                <a:gd name="T38" fmla="*/ 28 w 728"/>
                <a:gd name="T39" fmla="*/ 133 h 144"/>
                <a:gd name="T40" fmla="*/ 0 w 728"/>
                <a:gd name="T41" fmla="*/ 133 h 144"/>
                <a:gd name="T42" fmla="*/ 0 w 728"/>
                <a:gd name="T43" fmla="*/ 144 h 144"/>
                <a:gd name="T44" fmla="*/ 0 w 728"/>
                <a:gd name="T45" fmla="*/ 139 h 144"/>
                <a:gd name="T46" fmla="*/ 85 w 728"/>
                <a:gd name="T47" fmla="*/ 139 h 144"/>
                <a:gd name="T48" fmla="*/ 144 w 728"/>
                <a:gd name="T49" fmla="*/ 86 h 144"/>
                <a:gd name="T50" fmla="*/ 202 w 728"/>
                <a:gd name="T51" fmla="*/ 139 h 144"/>
                <a:gd name="T52" fmla="*/ 574 w 728"/>
                <a:gd name="T53" fmla="*/ 139 h 144"/>
                <a:gd name="T54" fmla="*/ 632 w 728"/>
                <a:gd name="T55" fmla="*/ 86 h 144"/>
                <a:gd name="T56" fmla="*/ 691 w 728"/>
                <a:gd name="T57" fmla="*/ 139 h 144"/>
                <a:gd name="T58" fmla="*/ 728 w 728"/>
                <a:gd name="T59" fmla="*/ 139 h 144"/>
                <a:gd name="T60" fmla="*/ 728 w 728"/>
                <a:gd name="T61" fmla="*/ 133 h 144"/>
                <a:gd name="T62" fmla="*/ 698 w 728"/>
                <a:gd name="T63" fmla="*/ 133 h 144"/>
                <a:gd name="T64" fmla="*/ 698 w 728"/>
                <a:gd name="T65" fmla="*/ 106 h 144"/>
                <a:gd name="T66" fmla="*/ 728 w 728"/>
                <a:gd name="T67" fmla="*/ 106 h 144"/>
                <a:gd name="T68" fmla="*/ 728 w 728"/>
                <a:gd name="T69" fmla="*/ 91 h 144"/>
                <a:gd name="T70" fmla="*/ 702 w 728"/>
                <a:gd name="T71" fmla="*/ 91 h 144"/>
                <a:gd name="T72" fmla="*/ 702 w 728"/>
                <a:gd name="T73" fmla="*/ 35 h 144"/>
                <a:gd name="T74" fmla="*/ 725 w 728"/>
                <a:gd name="T75" fmla="*/ 35 h 144"/>
                <a:gd name="T76" fmla="*/ 680 w 728"/>
                <a:gd name="T77" fmla="*/ 1 h 144"/>
                <a:gd name="T78" fmla="*/ 676 w 728"/>
                <a:gd name="T7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28" h="144">
                  <a:moveTo>
                    <a:pt x="676" y="0"/>
                  </a:moveTo>
                  <a:cubicBezTo>
                    <a:pt x="609" y="0"/>
                    <a:pt x="609" y="0"/>
                    <a:pt x="609" y="0"/>
                  </a:cubicBezTo>
                  <a:cubicBezTo>
                    <a:pt x="609" y="85"/>
                    <a:pt x="609" y="85"/>
                    <a:pt x="609" y="85"/>
                  </a:cubicBezTo>
                  <a:cubicBezTo>
                    <a:pt x="595" y="91"/>
                    <a:pt x="583" y="102"/>
                    <a:pt x="576" y="115"/>
                  </a:cubicBezTo>
                  <a:cubicBezTo>
                    <a:pt x="517" y="115"/>
                    <a:pt x="517" y="115"/>
                    <a:pt x="517" y="115"/>
                  </a:cubicBezTo>
                  <a:cubicBezTo>
                    <a:pt x="517" y="0"/>
                    <a:pt x="517" y="0"/>
                    <a:pt x="517" y="0"/>
                  </a:cubicBezTo>
                  <a:cubicBezTo>
                    <a:pt x="478" y="0"/>
                    <a:pt x="478" y="0"/>
                    <a:pt x="478" y="0"/>
                  </a:cubicBezTo>
                  <a:cubicBezTo>
                    <a:pt x="478" y="30"/>
                    <a:pt x="478" y="30"/>
                    <a:pt x="478" y="30"/>
                  </a:cubicBezTo>
                  <a:cubicBezTo>
                    <a:pt x="478" y="42"/>
                    <a:pt x="478" y="42"/>
                    <a:pt x="478" y="42"/>
                  </a:cubicBezTo>
                  <a:cubicBezTo>
                    <a:pt x="478" y="56"/>
                    <a:pt x="478" y="56"/>
                    <a:pt x="478" y="56"/>
                  </a:cubicBezTo>
                  <a:cubicBezTo>
                    <a:pt x="478" y="65"/>
                    <a:pt x="470" y="73"/>
                    <a:pt x="461" y="73"/>
                  </a:cubicBezTo>
                  <a:cubicBezTo>
                    <a:pt x="108" y="73"/>
                    <a:pt x="108" y="73"/>
                    <a:pt x="108" y="73"/>
                  </a:cubicBezTo>
                  <a:cubicBezTo>
                    <a:pt x="98" y="73"/>
                    <a:pt x="91" y="65"/>
                    <a:pt x="91" y="56"/>
                  </a:cubicBezTo>
                  <a:cubicBezTo>
                    <a:pt x="91" y="42"/>
                    <a:pt x="91" y="42"/>
                    <a:pt x="91" y="42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8" y="133"/>
                    <a:pt x="28" y="133"/>
                    <a:pt x="28" y="133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85" y="139"/>
                    <a:pt x="85" y="139"/>
                    <a:pt x="85" y="139"/>
                  </a:cubicBezTo>
                  <a:cubicBezTo>
                    <a:pt x="88" y="109"/>
                    <a:pt x="113" y="86"/>
                    <a:pt x="144" y="86"/>
                  </a:cubicBezTo>
                  <a:cubicBezTo>
                    <a:pt x="174" y="86"/>
                    <a:pt x="200" y="109"/>
                    <a:pt x="202" y="139"/>
                  </a:cubicBezTo>
                  <a:cubicBezTo>
                    <a:pt x="574" y="139"/>
                    <a:pt x="574" y="139"/>
                    <a:pt x="574" y="139"/>
                  </a:cubicBezTo>
                  <a:cubicBezTo>
                    <a:pt x="576" y="109"/>
                    <a:pt x="601" y="86"/>
                    <a:pt x="632" y="86"/>
                  </a:cubicBezTo>
                  <a:cubicBezTo>
                    <a:pt x="663" y="86"/>
                    <a:pt x="688" y="109"/>
                    <a:pt x="691" y="139"/>
                  </a:cubicBezTo>
                  <a:cubicBezTo>
                    <a:pt x="728" y="139"/>
                    <a:pt x="728" y="139"/>
                    <a:pt x="728" y="139"/>
                  </a:cubicBezTo>
                  <a:cubicBezTo>
                    <a:pt x="728" y="133"/>
                    <a:pt x="728" y="133"/>
                    <a:pt x="728" y="133"/>
                  </a:cubicBezTo>
                  <a:cubicBezTo>
                    <a:pt x="698" y="133"/>
                    <a:pt x="698" y="133"/>
                    <a:pt x="698" y="133"/>
                  </a:cubicBezTo>
                  <a:cubicBezTo>
                    <a:pt x="698" y="106"/>
                    <a:pt x="698" y="106"/>
                    <a:pt x="698" y="106"/>
                  </a:cubicBezTo>
                  <a:cubicBezTo>
                    <a:pt x="728" y="106"/>
                    <a:pt x="728" y="106"/>
                    <a:pt x="728" y="106"/>
                  </a:cubicBezTo>
                  <a:cubicBezTo>
                    <a:pt x="728" y="91"/>
                    <a:pt x="728" y="91"/>
                    <a:pt x="728" y="91"/>
                  </a:cubicBezTo>
                  <a:cubicBezTo>
                    <a:pt x="702" y="91"/>
                    <a:pt x="702" y="91"/>
                    <a:pt x="702" y="91"/>
                  </a:cubicBezTo>
                  <a:cubicBezTo>
                    <a:pt x="702" y="35"/>
                    <a:pt x="702" y="35"/>
                    <a:pt x="702" y="35"/>
                  </a:cubicBezTo>
                  <a:cubicBezTo>
                    <a:pt x="725" y="35"/>
                    <a:pt x="725" y="35"/>
                    <a:pt x="725" y="35"/>
                  </a:cubicBezTo>
                  <a:cubicBezTo>
                    <a:pt x="718" y="16"/>
                    <a:pt x="701" y="2"/>
                    <a:pt x="680" y="1"/>
                  </a:cubicBezTo>
                  <a:cubicBezTo>
                    <a:pt x="679" y="0"/>
                    <a:pt x="677" y="0"/>
                    <a:pt x="676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12" name="Freeform 851"/>
            <p:cNvSpPr/>
            <p:nvPr/>
          </p:nvSpPr>
          <p:spPr bwMode="auto">
            <a:xfrm>
              <a:off x="8629651" y="1138238"/>
              <a:ext cx="131763" cy="317500"/>
            </a:xfrm>
            <a:custGeom>
              <a:avLst/>
              <a:gdLst>
                <a:gd name="T0" fmla="*/ 48 w 83"/>
                <a:gd name="T1" fmla="*/ 0 h 200"/>
                <a:gd name="T2" fmla="*/ 0 w 83"/>
                <a:gd name="T3" fmla="*/ 0 h 200"/>
                <a:gd name="T4" fmla="*/ 0 w 83"/>
                <a:gd name="T5" fmla="*/ 158 h 200"/>
                <a:gd name="T6" fmla="*/ 0 w 83"/>
                <a:gd name="T7" fmla="*/ 200 h 200"/>
                <a:gd name="T8" fmla="*/ 83 w 83"/>
                <a:gd name="T9" fmla="*/ 200 h 200"/>
                <a:gd name="T10" fmla="*/ 76 w 83"/>
                <a:gd name="T11" fmla="*/ 158 h 200"/>
                <a:gd name="T12" fmla="*/ 48 w 83"/>
                <a:gd name="T1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200">
                  <a:moveTo>
                    <a:pt x="48" y="0"/>
                  </a:moveTo>
                  <a:lnTo>
                    <a:pt x="0" y="0"/>
                  </a:lnTo>
                  <a:lnTo>
                    <a:pt x="0" y="158"/>
                  </a:lnTo>
                  <a:lnTo>
                    <a:pt x="0" y="200"/>
                  </a:lnTo>
                  <a:lnTo>
                    <a:pt x="83" y="200"/>
                  </a:lnTo>
                  <a:lnTo>
                    <a:pt x="76" y="15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13" name="Freeform 852"/>
            <p:cNvSpPr/>
            <p:nvPr/>
          </p:nvSpPr>
          <p:spPr bwMode="auto">
            <a:xfrm>
              <a:off x="8629651" y="1138238"/>
              <a:ext cx="131763" cy="317500"/>
            </a:xfrm>
            <a:custGeom>
              <a:avLst/>
              <a:gdLst>
                <a:gd name="T0" fmla="*/ 48 w 83"/>
                <a:gd name="T1" fmla="*/ 0 h 200"/>
                <a:gd name="T2" fmla="*/ 0 w 83"/>
                <a:gd name="T3" fmla="*/ 0 h 200"/>
                <a:gd name="T4" fmla="*/ 0 w 83"/>
                <a:gd name="T5" fmla="*/ 158 h 200"/>
                <a:gd name="T6" fmla="*/ 0 w 83"/>
                <a:gd name="T7" fmla="*/ 200 h 200"/>
                <a:gd name="T8" fmla="*/ 83 w 83"/>
                <a:gd name="T9" fmla="*/ 200 h 200"/>
                <a:gd name="T10" fmla="*/ 76 w 83"/>
                <a:gd name="T11" fmla="*/ 158 h 200"/>
                <a:gd name="T12" fmla="*/ 48 w 83"/>
                <a:gd name="T1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200">
                  <a:moveTo>
                    <a:pt x="48" y="0"/>
                  </a:moveTo>
                  <a:lnTo>
                    <a:pt x="0" y="0"/>
                  </a:lnTo>
                  <a:lnTo>
                    <a:pt x="0" y="158"/>
                  </a:lnTo>
                  <a:lnTo>
                    <a:pt x="0" y="200"/>
                  </a:lnTo>
                  <a:lnTo>
                    <a:pt x="83" y="200"/>
                  </a:lnTo>
                  <a:lnTo>
                    <a:pt x="76" y="158"/>
                  </a:lnTo>
                  <a:lnTo>
                    <a:pt x="4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14" name="Freeform 853"/>
            <p:cNvSpPr/>
            <p:nvPr/>
          </p:nvSpPr>
          <p:spPr bwMode="auto">
            <a:xfrm>
              <a:off x="8878888" y="1622425"/>
              <a:ext cx="77788" cy="168275"/>
            </a:xfrm>
            <a:custGeom>
              <a:avLst/>
              <a:gdLst>
                <a:gd name="T0" fmla="*/ 49 w 49"/>
                <a:gd name="T1" fmla="*/ 0 h 106"/>
                <a:gd name="T2" fmla="*/ 43 w 49"/>
                <a:gd name="T3" fmla="*/ 0 h 106"/>
                <a:gd name="T4" fmla="*/ 0 w 49"/>
                <a:gd name="T5" fmla="*/ 0 h 106"/>
                <a:gd name="T6" fmla="*/ 0 w 49"/>
                <a:gd name="T7" fmla="*/ 106 h 106"/>
                <a:gd name="T8" fmla="*/ 49 w 49"/>
                <a:gd name="T9" fmla="*/ 106 h 106"/>
                <a:gd name="T10" fmla="*/ 49 w 49"/>
                <a:gd name="T11" fmla="*/ 106 h 106"/>
                <a:gd name="T12" fmla="*/ 49 w 49"/>
                <a:gd name="T1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106">
                  <a:moveTo>
                    <a:pt x="49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49" y="106"/>
                  </a:lnTo>
                  <a:lnTo>
                    <a:pt x="49" y="10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15" name="Freeform 854"/>
            <p:cNvSpPr/>
            <p:nvPr/>
          </p:nvSpPr>
          <p:spPr bwMode="auto">
            <a:xfrm>
              <a:off x="8878888" y="1622425"/>
              <a:ext cx="77788" cy="168275"/>
            </a:xfrm>
            <a:custGeom>
              <a:avLst/>
              <a:gdLst>
                <a:gd name="T0" fmla="*/ 49 w 49"/>
                <a:gd name="T1" fmla="*/ 0 h 106"/>
                <a:gd name="T2" fmla="*/ 43 w 49"/>
                <a:gd name="T3" fmla="*/ 0 h 106"/>
                <a:gd name="T4" fmla="*/ 0 w 49"/>
                <a:gd name="T5" fmla="*/ 0 h 106"/>
                <a:gd name="T6" fmla="*/ 0 w 49"/>
                <a:gd name="T7" fmla="*/ 106 h 106"/>
                <a:gd name="T8" fmla="*/ 49 w 49"/>
                <a:gd name="T9" fmla="*/ 106 h 106"/>
                <a:gd name="T10" fmla="*/ 49 w 49"/>
                <a:gd name="T11" fmla="*/ 106 h 106"/>
                <a:gd name="T12" fmla="*/ 49 w 49"/>
                <a:gd name="T1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106">
                  <a:moveTo>
                    <a:pt x="49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49" y="106"/>
                  </a:lnTo>
                  <a:lnTo>
                    <a:pt x="49" y="106"/>
                  </a:lnTo>
                  <a:lnTo>
                    <a:pt x="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16" name="Freeform 855"/>
            <p:cNvSpPr/>
            <p:nvPr/>
          </p:nvSpPr>
          <p:spPr bwMode="auto">
            <a:xfrm>
              <a:off x="8866188" y="1835150"/>
              <a:ext cx="104775" cy="80963"/>
            </a:xfrm>
            <a:custGeom>
              <a:avLst/>
              <a:gdLst>
                <a:gd name="T0" fmla="*/ 66 w 66"/>
                <a:gd name="T1" fmla="*/ 0 h 51"/>
                <a:gd name="T2" fmla="*/ 57 w 66"/>
                <a:gd name="T3" fmla="*/ 0 h 51"/>
                <a:gd name="T4" fmla="*/ 0 w 66"/>
                <a:gd name="T5" fmla="*/ 0 h 51"/>
                <a:gd name="T6" fmla="*/ 0 w 66"/>
                <a:gd name="T7" fmla="*/ 51 h 51"/>
                <a:gd name="T8" fmla="*/ 57 w 66"/>
                <a:gd name="T9" fmla="*/ 51 h 51"/>
                <a:gd name="T10" fmla="*/ 66 w 66"/>
                <a:gd name="T11" fmla="*/ 51 h 51"/>
                <a:gd name="T12" fmla="*/ 66 w 66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51">
                  <a:moveTo>
                    <a:pt x="66" y="0"/>
                  </a:moveTo>
                  <a:lnTo>
                    <a:pt x="57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7" y="51"/>
                  </a:lnTo>
                  <a:lnTo>
                    <a:pt x="66" y="5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17" name="Freeform 856"/>
            <p:cNvSpPr/>
            <p:nvPr/>
          </p:nvSpPr>
          <p:spPr bwMode="auto">
            <a:xfrm>
              <a:off x="8866188" y="1835150"/>
              <a:ext cx="104775" cy="80963"/>
            </a:xfrm>
            <a:custGeom>
              <a:avLst/>
              <a:gdLst>
                <a:gd name="T0" fmla="*/ 66 w 66"/>
                <a:gd name="T1" fmla="*/ 0 h 51"/>
                <a:gd name="T2" fmla="*/ 57 w 66"/>
                <a:gd name="T3" fmla="*/ 0 h 51"/>
                <a:gd name="T4" fmla="*/ 0 w 66"/>
                <a:gd name="T5" fmla="*/ 0 h 51"/>
                <a:gd name="T6" fmla="*/ 0 w 66"/>
                <a:gd name="T7" fmla="*/ 51 h 51"/>
                <a:gd name="T8" fmla="*/ 57 w 66"/>
                <a:gd name="T9" fmla="*/ 51 h 51"/>
                <a:gd name="T10" fmla="*/ 66 w 66"/>
                <a:gd name="T11" fmla="*/ 51 h 51"/>
                <a:gd name="T12" fmla="*/ 66 w 66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51">
                  <a:moveTo>
                    <a:pt x="66" y="0"/>
                  </a:moveTo>
                  <a:lnTo>
                    <a:pt x="57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7" y="51"/>
                  </a:lnTo>
                  <a:lnTo>
                    <a:pt x="66" y="51"/>
                  </a:lnTo>
                  <a:lnTo>
                    <a:pt x="6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18" name="Freeform 857"/>
            <p:cNvSpPr/>
            <p:nvPr/>
          </p:nvSpPr>
          <p:spPr bwMode="auto">
            <a:xfrm>
              <a:off x="6759576" y="1835150"/>
              <a:ext cx="104775" cy="80963"/>
            </a:xfrm>
            <a:custGeom>
              <a:avLst/>
              <a:gdLst>
                <a:gd name="T0" fmla="*/ 66 w 66"/>
                <a:gd name="T1" fmla="*/ 0 h 51"/>
                <a:gd name="T2" fmla="*/ 13 w 66"/>
                <a:gd name="T3" fmla="*/ 0 h 51"/>
                <a:gd name="T4" fmla="*/ 0 w 66"/>
                <a:gd name="T5" fmla="*/ 0 h 51"/>
                <a:gd name="T6" fmla="*/ 0 w 66"/>
                <a:gd name="T7" fmla="*/ 51 h 51"/>
                <a:gd name="T8" fmla="*/ 13 w 66"/>
                <a:gd name="T9" fmla="*/ 51 h 51"/>
                <a:gd name="T10" fmla="*/ 66 w 66"/>
                <a:gd name="T11" fmla="*/ 51 h 51"/>
                <a:gd name="T12" fmla="*/ 66 w 66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51">
                  <a:moveTo>
                    <a:pt x="66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13" y="51"/>
                  </a:lnTo>
                  <a:lnTo>
                    <a:pt x="66" y="5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19" name="Freeform 858"/>
            <p:cNvSpPr/>
            <p:nvPr/>
          </p:nvSpPr>
          <p:spPr bwMode="auto">
            <a:xfrm>
              <a:off x="6759576" y="1835150"/>
              <a:ext cx="104775" cy="80963"/>
            </a:xfrm>
            <a:custGeom>
              <a:avLst/>
              <a:gdLst>
                <a:gd name="T0" fmla="*/ 66 w 66"/>
                <a:gd name="T1" fmla="*/ 0 h 51"/>
                <a:gd name="T2" fmla="*/ 13 w 66"/>
                <a:gd name="T3" fmla="*/ 0 h 51"/>
                <a:gd name="T4" fmla="*/ 0 w 66"/>
                <a:gd name="T5" fmla="*/ 0 h 51"/>
                <a:gd name="T6" fmla="*/ 0 w 66"/>
                <a:gd name="T7" fmla="*/ 51 h 51"/>
                <a:gd name="T8" fmla="*/ 13 w 66"/>
                <a:gd name="T9" fmla="*/ 51 h 51"/>
                <a:gd name="T10" fmla="*/ 66 w 66"/>
                <a:gd name="T11" fmla="*/ 51 h 51"/>
                <a:gd name="T12" fmla="*/ 66 w 66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51">
                  <a:moveTo>
                    <a:pt x="66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13" y="51"/>
                  </a:lnTo>
                  <a:lnTo>
                    <a:pt x="66" y="51"/>
                  </a:lnTo>
                  <a:lnTo>
                    <a:pt x="6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20" name="Freeform 859"/>
            <p:cNvSpPr>
              <a:spLocks noEditPoints="1"/>
            </p:cNvSpPr>
            <p:nvPr/>
          </p:nvSpPr>
          <p:spPr bwMode="auto">
            <a:xfrm>
              <a:off x="8324851" y="1138238"/>
              <a:ext cx="276225" cy="723900"/>
            </a:xfrm>
            <a:custGeom>
              <a:avLst/>
              <a:gdLst>
                <a:gd name="T0" fmla="*/ 15 w 92"/>
                <a:gd name="T1" fmla="*/ 133 h 242"/>
                <a:gd name="T2" fmla="*/ 15 w 92"/>
                <a:gd name="T3" fmla="*/ 15 h 242"/>
                <a:gd name="T4" fmla="*/ 77 w 92"/>
                <a:gd name="T5" fmla="*/ 15 h 242"/>
                <a:gd name="T6" fmla="*/ 77 w 92"/>
                <a:gd name="T7" fmla="*/ 133 h 242"/>
                <a:gd name="T8" fmla="*/ 15 w 92"/>
                <a:gd name="T9" fmla="*/ 133 h 242"/>
                <a:gd name="T10" fmla="*/ 92 w 92"/>
                <a:gd name="T11" fmla="*/ 0 h 242"/>
                <a:gd name="T12" fmla="*/ 0 w 92"/>
                <a:gd name="T13" fmla="*/ 0 h 242"/>
                <a:gd name="T14" fmla="*/ 0 w 92"/>
                <a:gd name="T15" fmla="*/ 84 h 242"/>
                <a:gd name="T16" fmla="*/ 0 w 92"/>
                <a:gd name="T17" fmla="*/ 127 h 242"/>
                <a:gd name="T18" fmla="*/ 0 w 92"/>
                <a:gd name="T19" fmla="*/ 242 h 242"/>
                <a:gd name="T20" fmla="*/ 59 w 92"/>
                <a:gd name="T21" fmla="*/ 242 h 242"/>
                <a:gd name="T22" fmla="*/ 92 w 92"/>
                <a:gd name="T23" fmla="*/ 212 h 242"/>
                <a:gd name="T24" fmla="*/ 92 w 92"/>
                <a:gd name="T25" fmla="*/ 127 h 242"/>
                <a:gd name="T26" fmla="*/ 92 w 92"/>
                <a:gd name="T27" fmla="*/ 84 h 242"/>
                <a:gd name="T28" fmla="*/ 92 w 92"/>
                <a:gd name="T2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" h="242">
                  <a:moveTo>
                    <a:pt x="15" y="133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15" y="133"/>
                    <a:pt x="15" y="133"/>
                    <a:pt x="15" y="133"/>
                  </a:cubicBezTo>
                  <a:moveTo>
                    <a:pt x="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59" y="242"/>
                    <a:pt x="59" y="242"/>
                    <a:pt x="59" y="242"/>
                  </a:cubicBezTo>
                  <a:cubicBezTo>
                    <a:pt x="66" y="229"/>
                    <a:pt x="78" y="218"/>
                    <a:pt x="92" y="212"/>
                  </a:cubicBezTo>
                  <a:cubicBezTo>
                    <a:pt x="92" y="127"/>
                    <a:pt x="92" y="127"/>
                    <a:pt x="92" y="127"/>
                  </a:cubicBezTo>
                  <a:cubicBezTo>
                    <a:pt x="92" y="84"/>
                    <a:pt x="92" y="84"/>
                    <a:pt x="92" y="84"/>
                  </a:cubicBezTo>
                  <a:cubicBezTo>
                    <a:pt x="92" y="0"/>
                    <a:pt x="92" y="0"/>
                    <a:pt x="92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21" name="Freeform 860"/>
            <p:cNvSpPr>
              <a:spLocks noEditPoints="1"/>
            </p:cNvSpPr>
            <p:nvPr/>
          </p:nvSpPr>
          <p:spPr bwMode="auto">
            <a:xfrm>
              <a:off x="8543926" y="1824038"/>
              <a:ext cx="254000" cy="254000"/>
            </a:xfrm>
            <a:custGeom>
              <a:avLst/>
              <a:gdLst>
                <a:gd name="T0" fmla="*/ 42 w 85"/>
                <a:gd name="T1" fmla="*/ 69 h 85"/>
                <a:gd name="T2" fmla="*/ 15 w 85"/>
                <a:gd name="T3" fmla="*/ 42 h 85"/>
                <a:gd name="T4" fmla="*/ 42 w 85"/>
                <a:gd name="T5" fmla="*/ 15 h 85"/>
                <a:gd name="T6" fmla="*/ 69 w 85"/>
                <a:gd name="T7" fmla="*/ 42 h 85"/>
                <a:gd name="T8" fmla="*/ 42 w 85"/>
                <a:gd name="T9" fmla="*/ 69 h 85"/>
                <a:gd name="T10" fmla="*/ 42 w 85"/>
                <a:gd name="T11" fmla="*/ 0 h 85"/>
                <a:gd name="T12" fmla="*/ 0 w 85"/>
                <a:gd name="T13" fmla="*/ 42 h 85"/>
                <a:gd name="T14" fmla="*/ 42 w 85"/>
                <a:gd name="T15" fmla="*/ 85 h 85"/>
                <a:gd name="T16" fmla="*/ 85 w 85"/>
                <a:gd name="T17" fmla="*/ 42 h 85"/>
                <a:gd name="T18" fmla="*/ 42 w 85"/>
                <a:gd name="T1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5">
                  <a:moveTo>
                    <a:pt x="42" y="69"/>
                  </a:moveTo>
                  <a:cubicBezTo>
                    <a:pt x="27" y="69"/>
                    <a:pt x="15" y="57"/>
                    <a:pt x="15" y="42"/>
                  </a:cubicBezTo>
                  <a:cubicBezTo>
                    <a:pt x="15" y="27"/>
                    <a:pt x="27" y="15"/>
                    <a:pt x="42" y="15"/>
                  </a:cubicBezTo>
                  <a:cubicBezTo>
                    <a:pt x="57" y="15"/>
                    <a:pt x="69" y="27"/>
                    <a:pt x="69" y="42"/>
                  </a:cubicBezTo>
                  <a:cubicBezTo>
                    <a:pt x="69" y="57"/>
                    <a:pt x="57" y="69"/>
                    <a:pt x="42" y="69"/>
                  </a:cubicBezTo>
                  <a:moveTo>
                    <a:pt x="42" y="0"/>
                  </a:moveTo>
                  <a:cubicBezTo>
                    <a:pt x="19" y="0"/>
                    <a:pt x="0" y="19"/>
                    <a:pt x="0" y="42"/>
                  </a:cubicBezTo>
                  <a:cubicBezTo>
                    <a:pt x="0" y="66"/>
                    <a:pt x="19" y="85"/>
                    <a:pt x="42" y="85"/>
                  </a:cubicBezTo>
                  <a:cubicBezTo>
                    <a:pt x="66" y="85"/>
                    <a:pt x="85" y="66"/>
                    <a:pt x="85" y="42"/>
                  </a:cubicBezTo>
                  <a:cubicBezTo>
                    <a:pt x="85" y="19"/>
                    <a:pt x="66" y="0"/>
                    <a:pt x="42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22" name="Freeform 861"/>
            <p:cNvSpPr>
              <a:spLocks noEditPoints="1"/>
            </p:cNvSpPr>
            <p:nvPr/>
          </p:nvSpPr>
          <p:spPr bwMode="auto">
            <a:xfrm>
              <a:off x="8588376" y="1868488"/>
              <a:ext cx="161925" cy="161925"/>
            </a:xfrm>
            <a:custGeom>
              <a:avLst/>
              <a:gdLst>
                <a:gd name="T0" fmla="*/ 21 w 54"/>
                <a:gd name="T1" fmla="*/ 44 h 54"/>
                <a:gd name="T2" fmla="*/ 25 w 54"/>
                <a:gd name="T3" fmla="*/ 41 h 54"/>
                <a:gd name="T4" fmla="*/ 24 w 54"/>
                <a:gd name="T5" fmla="*/ 48 h 54"/>
                <a:gd name="T6" fmla="*/ 23 w 54"/>
                <a:gd name="T7" fmla="*/ 48 h 54"/>
                <a:gd name="T8" fmla="*/ 33 w 54"/>
                <a:gd name="T9" fmla="*/ 44 h 54"/>
                <a:gd name="T10" fmla="*/ 36 w 54"/>
                <a:gd name="T11" fmla="*/ 39 h 54"/>
                <a:gd name="T12" fmla="*/ 37 w 54"/>
                <a:gd name="T13" fmla="*/ 45 h 54"/>
                <a:gd name="T14" fmla="*/ 36 w 54"/>
                <a:gd name="T15" fmla="*/ 46 h 54"/>
                <a:gd name="T16" fmla="*/ 11 w 54"/>
                <a:gd name="T17" fmla="*/ 41 h 54"/>
                <a:gd name="T18" fmla="*/ 14 w 54"/>
                <a:gd name="T19" fmla="*/ 35 h 54"/>
                <a:gd name="T20" fmla="*/ 16 w 54"/>
                <a:gd name="T21" fmla="*/ 41 h 54"/>
                <a:gd name="T22" fmla="*/ 40 w 54"/>
                <a:gd name="T23" fmla="*/ 32 h 54"/>
                <a:gd name="T24" fmla="*/ 45 w 54"/>
                <a:gd name="T25" fmla="*/ 30 h 54"/>
                <a:gd name="T26" fmla="*/ 44 w 54"/>
                <a:gd name="T27" fmla="*/ 37 h 54"/>
                <a:gd name="T28" fmla="*/ 40 w 54"/>
                <a:gd name="T29" fmla="*/ 32 h 54"/>
                <a:gd name="T30" fmla="*/ 6 w 54"/>
                <a:gd name="T31" fmla="*/ 27 h 54"/>
                <a:gd name="T32" fmla="*/ 10 w 54"/>
                <a:gd name="T33" fmla="*/ 24 h 54"/>
                <a:gd name="T34" fmla="*/ 13 w 54"/>
                <a:gd name="T35" fmla="*/ 27 h 54"/>
                <a:gd name="T36" fmla="*/ 13 w 54"/>
                <a:gd name="T37" fmla="*/ 27 h 54"/>
                <a:gd name="T38" fmla="*/ 6 w 54"/>
                <a:gd name="T39" fmla="*/ 27 h 54"/>
                <a:gd name="T40" fmla="*/ 6 w 54"/>
                <a:gd name="T41" fmla="*/ 27 h 54"/>
                <a:gd name="T42" fmla="*/ 27 w 54"/>
                <a:gd name="T43" fmla="*/ 35 h 54"/>
                <a:gd name="T44" fmla="*/ 27 w 54"/>
                <a:gd name="T45" fmla="*/ 20 h 54"/>
                <a:gd name="T46" fmla="*/ 27 w 54"/>
                <a:gd name="T47" fmla="*/ 35 h 54"/>
                <a:gd name="T48" fmla="*/ 40 w 54"/>
                <a:gd name="T49" fmla="*/ 22 h 54"/>
                <a:gd name="T50" fmla="*/ 44 w 54"/>
                <a:gd name="T51" fmla="*/ 18 h 54"/>
                <a:gd name="T52" fmla="*/ 45 w 54"/>
                <a:gd name="T53" fmla="*/ 24 h 54"/>
                <a:gd name="T54" fmla="*/ 14 w 54"/>
                <a:gd name="T55" fmla="*/ 19 h 54"/>
                <a:gd name="T56" fmla="*/ 11 w 54"/>
                <a:gd name="T57" fmla="*/ 14 h 54"/>
                <a:gd name="T58" fmla="*/ 16 w 54"/>
                <a:gd name="T59" fmla="*/ 13 h 54"/>
                <a:gd name="T60" fmla="*/ 16 w 54"/>
                <a:gd name="T61" fmla="*/ 18 h 54"/>
                <a:gd name="T62" fmla="*/ 36 w 54"/>
                <a:gd name="T63" fmla="*/ 15 h 54"/>
                <a:gd name="T64" fmla="*/ 33 w 54"/>
                <a:gd name="T65" fmla="*/ 10 h 54"/>
                <a:gd name="T66" fmla="*/ 38 w 54"/>
                <a:gd name="T67" fmla="*/ 9 h 54"/>
                <a:gd name="T68" fmla="*/ 36 w 54"/>
                <a:gd name="T69" fmla="*/ 15 h 54"/>
                <a:gd name="T70" fmla="*/ 21 w 54"/>
                <a:gd name="T71" fmla="*/ 10 h 54"/>
                <a:gd name="T72" fmla="*/ 24 w 54"/>
                <a:gd name="T73" fmla="*/ 7 h 54"/>
                <a:gd name="T74" fmla="*/ 25 w 54"/>
                <a:gd name="T75" fmla="*/ 13 h 54"/>
                <a:gd name="T76" fmla="*/ 24 w 54"/>
                <a:gd name="T77" fmla="*/ 13 h 54"/>
                <a:gd name="T78" fmla="*/ 0 w 54"/>
                <a:gd name="T79" fmla="*/ 27 h 54"/>
                <a:gd name="T80" fmla="*/ 54 w 54"/>
                <a:gd name="T81" fmla="*/ 2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4" h="54">
                  <a:moveTo>
                    <a:pt x="23" y="48"/>
                  </a:moveTo>
                  <a:cubicBezTo>
                    <a:pt x="22" y="47"/>
                    <a:pt x="20" y="46"/>
                    <a:pt x="21" y="44"/>
                  </a:cubicBezTo>
                  <a:cubicBezTo>
                    <a:pt x="21" y="42"/>
                    <a:pt x="22" y="41"/>
                    <a:pt x="24" y="41"/>
                  </a:cubicBezTo>
                  <a:cubicBezTo>
                    <a:pt x="24" y="41"/>
                    <a:pt x="24" y="41"/>
                    <a:pt x="25" y="41"/>
                  </a:cubicBezTo>
                  <a:cubicBezTo>
                    <a:pt x="26" y="41"/>
                    <a:pt x="28" y="43"/>
                    <a:pt x="27" y="45"/>
                  </a:cubicBezTo>
                  <a:cubicBezTo>
                    <a:pt x="27" y="47"/>
                    <a:pt x="26" y="48"/>
                    <a:pt x="24" y="48"/>
                  </a:cubicBezTo>
                  <a:cubicBezTo>
                    <a:pt x="24" y="48"/>
                    <a:pt x="24" y="48"/>
                    <a:pt x="23" y="48"/>
                  </a:cubicBezTo>
                  <a:cubicBezTo>
                    <a:pt x="23" y="48"/>
                    <a:pt x="23" y="48"/>
                    <a:pt x="23" y="48"/>
                  </a:cubicBezTo>
                  <a:moveTo>
                    <a:pt x="36" y="46"/>
                  </a:moveTo>
                  <a:cubicBezTo>
                    <a:pt x="35" y="46"/>
                    <a:pt x="34" y="45"/>
                    <a:pt x="33" y="44"/>
                  </a:cubicBezTo>
                  <a:cubicBezTo>
                    <a:pt x="32" y="42"/>
                    <a:pt x="33" y="40"/>
                    <a:pt x="34" y="39"/>
                  </a:cubicBezTo>
                  <a:cubicBezTo>
                    <a:pt x="35" y="39"/>
                    <a:pt x="35" y="39"/>
                    <a:pt x="36" y="39"/>
                  </a:cubicBezTo>
                  <a:cubicBezTo>
                    <a:pt x="37" y="39"/>
                    <a:pt x="38" y="40"/>
                    <a:pt x="39" y="41"/>
                  </a:cubicBezTo>
                  <a:cubicBezTo>
                    <a:pt x="40" y="42"/>
                    <a:pt x="39" y="44"/>
                    <a:pt x="37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46"/>
                    <a:pt x="36" y="46"/>
                    <a:pt x="36" y="46"/>
                  </a:cubicBezTo>
                  <a:moveTo>
                    <a:pt x="14" y="42"/>
                  </a:moveTo>
                  <a:cubicBezTo>
                    <a:pt x="13" y="42"/>
                    <a:pt x="12" y="41"/>
                    <a:pt x="11" y="41"/>
                  </a:cubicBezTo>
                  <a:cubicBezTo>
                    <a:pt x="10" y="39"/>
                    <a:pt x="10" y="37"/>
                    <a:pt x="12" y="36"/>
                  </a:cubicBezTo>
                  <a:cubicBezTo>
                    <a:pt x="12" y="35"/>
                    <a:pt x="13" y="35"/>
                    <a:pt x="14" y="35"/>
                  </a:cubicBezTo>
                  <a:cubicBezTo>
                    <a:pt x="15" y="35"/>
                    <a:pt x="16" y="35"/>
                    <a:pt x="16" y="36"/>
                  </a:cubicBezTo>
                  <a:cubicBezTo>
                    <a:pt x="18" y="38"/>
                    <a:pt x="17" y="40"/>
                    <a:pt x="16" y="41"/>
                  </a:cubicBezTo>
                  <a:cubicBezTo>
                    <a:pt x="15" y="41"/>
                    <a:pt x="15" y="42"/>
                    <a:pt x="14" y="42"/>
                  </a:cubicBezTo>
                  <a:moveTo>
                    <a:pt x="40" y="32"/>
                  </a:moveTo>
                  <a:cubicBezTo>
                    <a:pt x="41" y="31"/>
                    <a:pt x="42" y="30"/>
                    <a:pt x="44" y="30"/>
                  </a:cubicBezTo>
                  <a:cubicBezTo>
                    <a:pt x="44" y="30"/>
                    <a:pt x="44" y="30"/>
                    <a:pt x="45" y="30"/>
                  </a:cubicBezTo>
                  <a:cubicBezTo>
                    <a:pt x="46" y="31"/>
                    <a:pt x="47" y="33"/>
                    <a:pt x="47" y="34"/>
                  </a:cubicBezTo>
                  <a:cubicBezTo>
                    <a:pt x="46" y="36"/>
                    <a:pt x="45" y="37"/>
                    <a:pt x="44" y="37"/>
                  </a:cubicBezTo>
                  <a:cubicBezTo>
                    <a:pt x="43" y="37"/>
                    <a:pt x="43" y="36"/>
                    <a:pt x="42" y="36"/>
                  </a:cubicBezTo>
                  <a:cubicBezTo>
                    <a:pt x="41" y="36"/>
                    <a:pt x="40" y="34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moveTo>
                    <a:pt x="6" y="27"/>
                  </a:moveTo>
                  <a:cubicBezTo>
                    <a:pt x="6" y="25"/>
                    <a:pt x="8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2" y="24"/>
                    <a:pt x="13" y="25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9"/>
                    <a:pt x="12" y="30"/>
                    <a:pt x="10" y="30"/>
                  </a:cubicBezTo>
                  <a:cubicBezTo>
                    <a:pt x="8" y="30"/>
                    <a:pt x="6" y="29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moveTo>
                    <a:pt x="27" y="35"/>
                  </a:moveTo>
                  <a:cubicBezTo>
                    <a:pt x="23" y="35"/>
                    <a:pt x="20" y="31"/>
                    <a:pt x="20" y="27"/>
                  </a:cubicBezTo>
                  <a:cubicBezTo>
                    <a:pt x="20" y="23"/>
                    <a:pt x="23" y="20"/>
                    <a:pt x="27" y="20"/>
                  </a:cubicBezTo>
                  <a:cubicBezTo>
                    <a:pt x="31" y="20"/>
                    <a:pt x="35" y="23"/>
                    <a:pt x="35" y="27"/>
                  </a:cubicBezTo>
                  <a:cubicBezTo>
                    <a:pt x="35" y="31"/>
                    <a:pt x="31" y="35"/>
                    <a:pt x="27" y="35"/>
                  </a:cubicBezTo>
                  <a:moveTo>
                    <a:pt x="44" y="25"/>
                  </a:moveTo>
                  <a:cubicBezTo>
                    <a:pt x="42" y="25"/>
                    <a:pt x="41" y="24"/>
                    <a:pt x="40" y="22"/>
                  </a:cubicBezTo>
                  <a:cubicBezTo>
                    <a:pt x="40" y="21"/>
                    <a:pt x="41" y="19"/>
                    <a:pt x="42" y="18"/>
                  </a:cubicBezTo>
                  <a:cubicBezTo>
                    <a:pt x="43" y="18"/>
                    <a:pt x="43" y="18"/>
                    <a:pt x="44" y="18"/>
                  </a:cubicBezTo>
                  <a:cubicBezTo>
                    <a:pt x="45" y="18"/>
                    <a:pt x="46" y="19"/>
                    <a:pt x="47" y="20"/>
                  </a:cubicBezTo>
                  <a:cubicBezTo>
                    <a:pt x="47" y="22"/>
                    <a:pt x="46" y="24"/>
                    <a:pt x="45" y="24"/>
                  </a:cubicBezTo>
                  <a:cubicBezTo>
                    <a:pt x="44" y="25"/>
                    <a:pt x="44" y="25"/>
                    <a:pt x="44" y="25"/>
                  </a:cubicBezTo>
                  <a:moveTo>
                    <a:pt x="14" y="19"/>
                  </a:moveTo>
                  <a:cubicBezTo>
                    <a:pt x="13" y="19"/>
                    <a:pt x="12" y="19"/>
                    <a:pt x="12" y="18"/>
                  </a:cubicBezTo>
                  <a:cubicBezTo>
                    <a:pt x="10" y="17"/>
                    <a:pt x="10" y="15"/>
                    <a:pt x="11" y="14"/>
                  </a:cubicBezTo>
                  <a:cubicBezTo>
                    <a:pt x="12" y="13"/>
                    <a:pt x="13" y="12"/>
                    <a:pt x="14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7" y="14"/>
                    <a:pt x="18" y="17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5" y="19"/>
                    <a:pt x="14" y="19"/>
                  </a:cubicBezTo>
                  <a:moveTo>
                    <a:pt x="36" y="15"/>
                  </a:moveTo>
                  <a:cubicBezTo>
                    <a:pt x="35" y="15"/>
                    <a:pt x="35" y="15"/>
                    <a:pt x="34" y="15"/>
                  </a:cubicBezTo>
                  <a:cubicBezTo>
                    <a:pt x="33" y="14"/>
                    <a:pt x="32" y="12"/>
                    <a:pt x="33" y="10"/>
                  </a:cubicBezTo>
                  <a:cubicBezTo>
                    <a:pt x="34" y="9"/>
                    <a:pt x="35" y="9"/>
                    <a:pt x="36" y="9"/>
                  </a:cubicBezTo>
                  <a:cubicBezTo>
                    <a:pt x="37" y="9"/>
                    <a:pt x="37" y="9"/>
                    <a:pt x="38" y="9"/>
                  </a:cubicBezTo>
                  <a:cubicBezTo>
                    <a:pt x="39" y="10"/>
                    <a:pt x="40" y="12"/>
                    <a:pt x="39" y="14"/>
                  </a:cubicBezTo>
                  <a:cubicBezTo>
                    <a:pt x="38" y="15"/>
                    <a:pt x="37" y="15"/>
                    <a:pt x="36" y="15"/>
                  </a:cubicBezTo>
                  <a:moveTo>
                    <a:pt x="24" y="13"/>
                  </a:moveTo>
                  <a:cubicBezTo>
                    <a:pt x="23" y="13"/>
                    <a:pt x="21" y="12"/>
                    <a:pt x="21" y="10"/>
                  </a:cubicBezTo>
                  <a:cubicBezTo>
                    <a:pt x="21" y="9"/>
                    <a:pt x="22" y="7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6" y="7"/>
                    <a:pt x="27" y="8"/>
                    <a:pt x="28" y="9"/>
                  </a:cubicBezTo>
                  <a:cubicBezTo>
                    <a:pt x="28" y="11"/>
                    <a:pt x="27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4" y="13"/>
                    <a:pt x="24" y="13"/>
                  </a:cubicBezTo>
                  <a:moveTo>
                    <a:pt x="27" y="0"/>
                  </a:moveTo>
                  <a:cubicBezTo>
                    <a:pt x="12" y="0"/>
                    <a:pt x="0" y="12"/>
                    <a:pt x="0" y="27"/>
                  </a:cubicBezTo>
                  <a:cubicBezTo>
                    <a:pt x="0" y="42"/>
                    <a:pt x="12" y="54"/>
                    <a:pt x="27" y="54"/>
                  </a:cubicBezTo>
                  <a:cubicBezTo>
                    <a:pt x="42" y="54"/>
                    <a:pt x="54" y="42"/>
                    <a:pt x="54" y="27"/>
                  </a:cubicBezTo>
                  <a:cubicBezTo>
                    <a:pt x="54" y="12"/>
                    <a:pt x="42" y="0"/>
                    <a:pt x="27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23" name="Oval 862"/>
            <p:cNvSpPr>
              <a:spLocks noChangeArrowheads="1"/>
            </p:cNvSpPr>
            <p:nvPr/>
          </p:nvSpPr>
          <p:spPr bwMode="auto">
            <a:xfrm>
              <a:off x="8648701" y="1928813"/>
              <a:ext cx="44450" cy="44450"/>
            </a:xfrm>
            <a:prstGeom prst="ellipse">
              <a:avLst/>
            </a:pr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24" name="Freeform 863"/>
            <p:cNvSpPr>
              <a:spLocks noEditPoints="1"/>
            </p:cNvSpPr>
            <p:nvPr/>
          </p:nvSpPr>
          <p:spPr bwMode="auto">
            <a:xfrm>
              <a:off x="8605838" y="1889125"/>
              <a:ext cx="123825" cy="122238"/>
            </a:xfrm>
            <a:custGeom>
              <a:avLst/>
              <a:gdLst>
                <a:gd name="T0" fmla="*/ 15 w 41"/>
                <a:gd name="T1" fmla="*/ 37 h 41"/>
                <a:gd name="T2" fmla="*/ 17 w 41"/>
                <a:gd name="T3" fmla="*/ 41 h 41"/>
                <a:gd name="T4" fmla="*/ 21 w 41"/>
                <a:gd name="T5" fmla="*/ 38 h 41"/>
                <a:gd name="T6" fmla="*/ 18 w 41"/>
                <a:gd name="T7" fmla="*/ 34 h 41"/>
                <a:gd name="T8" fmla="*/ 28 w 41"/>
                <a:gd name="T9" fmla="*/ 32 h 41"/>
                <a:gd name="T10" fmla="*/ 30 w 41"/>
                <a:gd name="T11" fmla="*/ 39 h 41"/>
                <a:gd name="T12" fmla="*/ 31 w 41"/>
                <a:gd name="T13" fmla="*/ 38 h 41"/>
                <a:gd name="T14" fmla="*/ 30 w 41"/>
                <a:gd name="T15" fmla="*/ 32 h 41"/>
                <a:gd name="T16" fmla="*/ 6 w 41"/>
                <a:gd name="T17" fmla="*/ 29 h 41"/>
                <a:gd name="T18" fmla="*/ 8 w 41"/>
                <a:gd name="T19" fmla="*/ 35 h 41"/>
                <a:gd name="T20" fmla="*/ 10 w 41"/>
                <a:gd name="T21" fmla="*/ 29 h 41"/>
                <a:gd name="T22" fmla="*/ 38 w 41"/>
                <a:gd name="T23" fmla="*/ 23 h 41"/>
                <a:gd name="T24" fmla="*/ 34 w 41"/>
                <a:gd name="T25" fmla="*/ 25 h 41"/>
                <a:gd name="T26" fmla="*/ 38 w 41"/>
                <a:gd name="T27" fmla="*/ 30 h 41"/>
                <a:gd name="T28" fmla="*/ 39 w 41"/>
                <a:gd name="T29" fmla="*/ 23 h 41"/>
                <a:gd name="T30" fmla="*/ 4 w 41"/>
                <a:gd name="T31" fmla="*/ 17 h 41"/>
                <a:gd name="T32" fmla="*/ 0 w 41"/>
                <a:gd name="T33" fmla="*/ 20 h 41"/>
                <a:gd name="T34" fmla="*/ 0 w 41"/>
                <a:gd name="T35" fmla="*/ 20 h 41"/>
                <a:gd name="T36" fmla="*/ 7 w 41"/>
                <a:gd name="T37" fmla="*/ 20 h 41"/>
                <a:gd name="T38" fmla="*/ 7 w 41"/>
                <a:gd name="T39" fmla="*/ 20 h 41"/>
                <a:gd name="T40" fmla="*/ 4 w 41"/>
                <a:gd name="T41" fmla="*/ 17 h 41"/>
                <a:gd name="T42" fmla="*/ 38 w 41"/>
                <a:gd name="T43" fmla="*/ 11 h 41"/>
                <a:gd name="T44" fmla="*/ 34 w 41"/>
                <a:gd name="T45" fmla="*/ 15 h 41"/>
                <a:gd name="T46" fmla="*/ 39 w 41"/>
                <a:gd name="T47" fmla="*/ 17 h 41"/>
                <a:gd name="T48" fmla="*/ 38 w 41"/>
                <a:gd name="T49" fmla="*/ 11 h 41"/>
                <a:gd name="T50" fmla="*/ 5 w 41"/>
                <a:gd name="T51" fmla="*/ 7 h 41"/>
                <a:gd name="T52" fmla="*/ 8 w 41"/>
                <a:gd name="T53" fmla="*/ 12 h 41"/>
                <a:gd name="T54" fmla="*/ 10 w 41"/>
                <a:gd name="T55" fmla="*/ 11 h 41"/>
                <a:gd name="T56" fmla="*/ 8 w 41"/>
                <a:gd name="T57" fmla="*/ 5 h 41"/>
                <a:gd name="T58" fmla="*/ 27 w 41"/>
                <a:gd name="T59" fmla="*/ 3 h 41"/>
                <a:gd name="T60" fmla="*/ 30 w 41"/>
                <a:gd name="T61" fmla="*/ 8 h 41"/>
                <a:gd name="T62" fmla="*/ 32 w 41"/>
                <a:gd name="T63" fmla="*/ 2 h 41"/>
                <a:gd name="T64" fmla="*/ 18 w 41"/>
                <a:gd name="T65" fmla="*/ 0 h 41"/>
                <a:gd name="T66" fmla="*/ 15 w 41"/>
                <a:gd name="T67" fmla="*/ 3 h 41"/>
                <a:gd name="T68" fmla="*/ 19 w 41"/>
                <a:gd name="T69" fmla="*/ 6 h 41"/>
                <a:gd name="T70" fmla="*/ 22 w 41"/>
                <a:gd name="T71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" h="41">
                  <a:moveTo>
                    <a:pt x="18" y="34"/>
                  </a:moveTo>
                  <a:cubicBezTo>
                    <a:pt x="16" y="34"/>
                    <a:pt x="15" y="35"/>
                    <a:pt x="15" y="37"/>
                  </a:cubicBezTo>
                  <a:cubicBezTo>
                    <a:pt x="14" y="39"/>
                    <a:pt x="16" y="40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8" y="41"/>
                    <a:pt x="18" y="41"/>
                    <a:pt x="18" y="41"/>
                  </a:cubicBezTo>
                  <a:cubicBezTo>
                    <a:pt x="20" y="41"/>
                    <a:pt x="21" y="40"/>
                    <a:pt x="21" y="38"/>
                  </a:cubicBezTo>
                  <a:cubicBezTo>
                    <a:pt x="22" y="36"/>
                    <a:pt x="20" y="34"/>
                    <a:pt x="19" y="34"/>
                  </a:cubicBezTo>
                  <a:cubicBezTo>
                    <a:pt x="18" y="34"/>
                    <a:pt x="18" y="34"/>
                    <a:pt x="18" y="34"/>
                  </a:cubicBezTo>
                  <a:moveTo>
                    <a:pt x="30" y="32"/>
                  </a:moveTo>
                  <a:cubicBezTo>
                    <a:pt x="29" y="32"/>
                    <a:pt x="29" y="32"/>
                    <a:pt x="28" y="32"/>
                  </a:cubicBezTo>
                  <a:cubicBezTo>
                    <a:pt x="27" y="33"/>
                    <a:pt x="26" y="35"/>
                    <a:pt x="27" y="37"/>
                  </a:cubicBezTo>
                  <a:cubicBezTo>
                    <a:pt x="28" y="38"/>
                    <a:pt x="29" y="39"/>
                    <a:pt x="30" y="39"/>
                  </a:cubicBezTo>
                  <a:cubicBezTo>
                    <a:pt x="30" y="39"/>
                    <a:pt x="31" y="39"/>
                    <a:pt x="31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3" y="37"/>
                    <a:pt x="34" y="35"/>
                    <a:pt x="33" y="34"/>
                  </a:cubicBezTo>
                  <a:cubicBezTo>
                    <a:pt x="32" y="33"/>
                    <a:pt x="31" y="32"/>
                    <a:pt x="30" y="32"/>
                  </a:cubicBezTo>
                  <a:moveTo>
                    <a:pt x="8" y="28"/>
                  </a:moveTo>
                  <a:cubicBezTo>
                    <a:pt x="7" y="28"/>
                    <a:pt x="6" y="28"/>
                    <a:pt x="6" y="29"/>
                  </a:cubicBezTo>
                  <a:cubicBezTo>
                    <a:pt x="4" y="30"/>
                    <a:pt x="4" y="32"/>
                    <a:pt x="5" y="34"/>
                  </a:cubicBezTo>
                  <a:cubicBezTo>
                    <a:pt x="6" y="34"/>
                    <a:pt x="7" y="35"/>
                    <a:pt x="8" y="35"/>
                  </a:cubicBezTo>
                  <a:cubicBezTo>
                    <a:pt x="9" y="35"/>
                    <a:pt x="9" y="34"/>
                    <a:pt x="10" y="34"/>
                  </a:cubicBezTo>
                  <a:cubicBezTo>
                    <a:pt x="11" y="33"/>
                    <a:pt x="12" y="31"/>
                    <a:pt x="10" y="29"/>
                  </a:cubicBezTo>
                  <a:cubicBezTo>
                    <a:pt x="10" y="28"/>
                    <a:pt x="9" y="28"/>
                    <a:pt x="8" y="28"/>
                  </a:cubicBezTo>
                  <a:moveTo>
                    <a:pt x="38" y="23"/>
                  </a:moveTo>
                  <a:cubicBezTo>
                    <a:pt x="36" y="23"/>
                    <a:pt x="35" y="24"/>
                    <a:pt x="34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7"/>
                    <a:pt x="35" y="29"/>
                    <a:pt x="36" y="29"/>
                  </a:cubicBezTo>
                  <a:cubicBezTo>
                    <a:pt x="37" y="29"/>
                    <a:pt x="37" y="30"/>
                    <a:pt x="38" y="30"/>
                  </a:cubicBezTo>
                  <a:cubicBezTo>
                    <a:pt x="39" y="30"/>
                    <a:pt x="40" y="29"/>
                    <a:pt x="41" y="27"/>
                  </a:cubicBezTo>
                  <a:cubicBezTo>
                    <a:pt x="41" y="26"/>
                    <a:pt x="40" y="24"/>
                    <a:pt x="39" y="23"/>
                  </a:cubicBezTo>
                  <a:cubicBezTo>
                    <a:pt x="38" y="23"/>
                    <a:pt x="38" y="23"/>
                    <a:pt x="38" y="23"/>
                  </a:cubicBezTo>
                  <a:moveTo>
                    <a:pt x="4" y="17"/>
                  </a:moveTo>
                  <a:cubicBezTo>
                    <a:pt x="2" y="17"/>
                    <a:pt x="0" y="18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2"/>
                    <a:pt x="2" y="23"/>
                    <a:pt x="4" y="23"/>
                  </a:cubicBezTo>
                  <a:cubicBezTo>
                    <a:pt x="6" y="23"/>
                    <a:pt x="7" y="22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18"/>
                    <a:pt x="6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moveTo>
                    <a:pt x="38" y="11"/>
                  </a:moveTo>
                  <a:cubicBezTo>
                    <a:pt x="37" y="11"/>
                    <a:pt x="37" y="11"/>
                    <a:pt x="36" y="11"/>
                  </a:cubicBezTo>
                  <a:cubicBezTo>
                    <a:pt x="35" y="12"/>
                    <a:pt x="34" y="14"/>
                    <a:pt x="34" y="15"/>
                  </a:cubicBezTo>
                  <a:cubicBezTo>
                    <a:pt x="35" y="17"/>
                    <a:pt x="36" y="18"/>
                    <a:pt x="38" y="18"/>
                  </a:cubicBezTo>
                  <a:cubicBezTo>
                    <a:pt x="38" y="18"/>
                    <a:pt x="38" y="18"/>
                    <a:pt x="39" y="17"/>
                  </a:cubicBezTo>
                  <a:cubicBezTo>
                    <a:pt x="40" y="17"/>
                    <a:pt x="41" y="15"/>
                    <a:pt x="41" y="13"/>
                  </a:cubicBezTo>
                  <a:cubicBezTo>
                    <a:pt x="40" y="12"/>
                    <a:pt x="39" y="11"/>
                    <a:pt x="38" y="11"/>
                  </a:cubicBezTo>
                  <a:moveTo>
                    <a:pt x="8" y="5"/>
                  </a:moveTo>
                  <a:cubicBezTo>
                    <a:pt x="7" y="5"/>
                    <a:pt x="6" y="6"/>
                    <a:pt x="5" y="7"/>
                  </a:cubicBezTo>
                  <a:cubicBezTo>
                    <a:pt x="4" y="8"/>
                    <a:pt x="4" y="10"/>
                    <a:pt x="6" y="11"/>
                  </a:cubicBezTo>
                  <a:cubicBezTo>
                    <a:pt x="6" y="12"/>
                    <a:pt x="7" y="12"/>
                    <a:pt x="8" y="12"/>
                  </a:cubicBezTo>
                  <a:cubicBezTo>
                    <a:pt x="9" y="12"/>
                    <a:pt x="10" y="12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2" y="10"/>
                    <a:pt x="11" y="7"/>
                    <a:pt x="10" y="6"/>
                  </a:cubicBezTo>
                  <a:cubicBezTo>
                    <a:pt x="9" y="6"/>
                    <a:pt x="9" y="5"/>
                    <a:pt x="8" y="5"/>
                  </a:cubicBezTo>
                  <a:moveTo>
                    <a:pt x="30" y="2"/>
                  </a:moveTo>
                  <a:cubicBezTo>
                    <a:pt x="29" y="2"/>
                    <a:pt x="28" y="2"/>
                    <a:pt x="27" y="3"/>
                  </a:cubicBezTo>
                  <a:cubicBezTo>
                    <a:pt x="26" y="5"/>
                    <a:pt x="27" y="7"/>
                    <a:pt x="28" y="8"/>
                  </a:cubicBezTo>
                  <a:cubicBezTo>
                    <a:pt x="29" y="8"/>
                    <a:pt x="29" y="8"/>
                    <a:pt x="30" y="8"/>
                  </a:cubicBezTo>
                  <a:cubicBezTo>
                    <a:pt x="31" y="8"/>
                    <a:pt x="32" y="8"/>
                    <a:pt x="33" y="7"/>
                  </a:cubicBezTo>
                  <a:cubicBezTo>
                    <a:pt x="34" y="5"/>
                    <a:pt x="33" y="3"/>
                    <a:pt x="32" y="2"/>
                  </a:cubicBezTo>
                  <a:cubicBezTo>
                    <a:pt x="31" y="2"/>
                    <a:pt x="31" y="2"/>
                    <a:pt x="30" y="2"/>
                  </a:cubicBezTo>
                  <a:moveTo>
                    <a:pt x="1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5" y="2"/>
                    <a:pt x="15" y="3"/>
                  </a:cubicBezTo>
                  <a:cubicBezTo>
                    <a:pt x="15" y="5"/>
                    <a:pt x="17" y="6"/>
                    <a:pt x="18" y="6"/>
                  </a:cubicBezTo>
                  <a:cubicBezTo>
                    <a:pt x="18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1" y="6"/>
                    <a:pt x="22" y="4"/>
                    <a:pt x="22" y="2"/>
                  </a:cubicBezTo>
                  <a:cubicBezTo>
                    <a:pt x="21" y="1"/>
                    <a:pt x="20" y="0"/>
                    <a:pt x="18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25" name="Freeform 864"/>
            <p:cNvSpPr>
              <a:spLocks noEditPoints="1"/>
            </p:cNvSpPr>
            <p:nvPr/>
          </p:nvSpPr>
          <p:spPr bwMode="auto">
            <a:xfrm>
              <a:off x="7081838" y="1824038"/>
              <a:ext cx="254000" cy="254000"/>
            </a:xfrm>
            <a:custGeom>
              <a:avLst/>
              <a:gdLst>
                <a:gd name="T0" fmla="*/ 43 w 85"/>
                <a:gd name="T1" fmla="*/ 69 h 85"/>
                <a:gd name="T2" fmla="*/ 15 w 85"/>
                <a:gd name="T3" fmla="*/ 42 h 85"/>
                <a:gd name="T4" fmla="*/ 43 w 85"/>
                <a:gd name="T5" fmla="*/ 15 h 85"/>
                <a:gd name="T6" fmla="*/ 70 w 85"/>
                <a:gd name="T7" fmla="*/ 42 h 85"/>
                <a:gd name="T8" fmla="*/ 43 w 85"/>
                <a:gd name="T9" fmla="*/ 69 h 85"/>
                <a:gd name="T10" fmla="*/ 43 w 85"/>
                <a:gd name="T11" fmla="*/ 0 h 85"/>
                <a:gd name="T12" fmla="*/ 0 w 85"/>
                <a:gd name="T13" fmla="*/ 42 h 85"/>
                <a:gd name="T14" fmla="*/ 43 w 85"/>
                <a:gd name="T15" fmla="*/ 85 h 85"/>
                <a:gd name="T16" fmla="*/ 85 w 85"/>
                <a:gd name="T17" fmla="*/ 42 h 85"/>
                <a:gd name="T18" fmla="*/ 43 w 85"/>
                <a:gd name="T1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5">
                  <a:moveTo>
                    <a:pt x="43" y="69"/>
                  </a:moveTo>
                  <a:cubicBezTo>
                    <a:pt x="28" y="69"/>
                    <a:pt x="15" y="57"/>
                    <a:pt x="15" y="42"/>
                  </a:cubicBezTo>
                  <a:cubicBezTo>
                    <a:pt x="15" y="27"/>
                    <a:pt x="28" y="15"/>
                    <a:pt x="43" y="15"/>
                  </a:cubicBezTo>
                  <a:cubicBezTo>
                    <a:pt x="58" y="15"/>
                    <a:pt x="70" y="27"/>
                    <a:pt x="70" y="42"/>
                  </a:cubicBezTo>
                  <a:cubicBezTo>
                    <a:pt x="70" y="57"/>
                    <a:pt x="58" y="69"/>
                    <a:pt x="43" y="69"/>
                  </a:cubicBezTo>
                  <a:moveTo>
                    <a:pt x="43" y="0"/>
                  </a:moveTo>
                  <a:cubicBezTo>
                    <a:pt x="19" y="0"/>
                    <a:pt x="0" y="19"/>
                    <a:pt x="0" y="42"/>
                  </a:cubicBezTo>
                  <a:cubicBezTo>
                    <a:pt x="0" y="66"/>
                    <a:pt x="19" y="85"/>
                    <a:pt x="43" y="85"/>
                  </a:cubicBezTo>
                  <a:cubicBezTo>
                    <a:pt x="66" y="85"/>
                    <a:pt x="85" y="66"/>
                    <a:pt x="85" y="42"/>
                  </a:cubicBezTo>
                  <a:cubicBezTo>
                    <a:pt x="85" y="19"/>
                    <a:pt x="66" y="0"/>
                    <a:pt x="43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26" name="Freeform 865"/>
            <p:cNvSpPr>
              <a:spLocks noEditPoints="1"/>
            </p:cNvSpPr>
            <p:nvPr/>
          </p:nvSpPr>
          <p:spPr bwMode="auto">
            <a:xfrm>
              <a:off x="7127876" y="1868488"/>
              <a:ext cx="163513" cy="161925"/>
            </a:xfrm>
            <a:custGeom>
              <a:avLst/>
              <a:gdLst>
                <a:gd name="T0" fmla="*/ 24 w 55"/>
                <a:gd name="T1" fmla="*/ 48 h 54"/>
                <a:gd name="T2" fmla="*/ 25 w 55"/>
                <a:gd name="T3" fmla="*/ 41 h 54"/>
                <a:gd name="T4" fmla="*/ 28 w 55"/>
                <a:gd name="T5" fmla="*/ 45 h 54"/>
                <a:gd name="T6" fmla="*/ 36 w 55"/>
                <a:gd name="T7" fmla="*/ 46 h 54"/>
                <a:gd name="T8" fmla="*/ 35 w 55"/>
                <a:gd name="T9" fmla="*/ 39 h 54"/>
                <a:gd name="T10" fmla="*/ 39 w 55"/>
                <a:gd name="T11" fmla="*/ 41 h 54"/>
                <a:gd name="T12" fmla="*/ 38 w 55"/>
                <a:gd name="T13" fmla="*/ 45 h 54"/>
                <a:gd name="T14" fmla="*/ 14 w 55"/>
                <a:gd name="T15" fmla="*/ 42 h 54"/>
                <a:gd name="T16" fmla="*/ 12 w 55"/>
                <a:gd name="T17" fmla="*/ 36 h 54"/>
                <a:gd name="T18" fmla="*/ 17 w 55"/>
                <a:gd name="T19" fmla="*/ 36 h 54"/>
                <a:gd name="T20" fmla="*/ 14 w 55"/>
                <a:gd name="T21" fmla="*/ 42 h 54"/>
                <a:gd name="T22" fmla="*/ 43 w 55"/>
                <a:gd name="T23" fmla="*/ 36 h 54"/>
                <a:gd name="T24" fmla="*/ 44 w 55"/>
                <a:gd name="T25" fmla="*/ 30 h 54"/>
                <a:gd name="T26" fmla="*/ 47 w 55"/>
                <a:gd name="T27" fmla="*/ 34 h 54"/>
                <a:gd name="T28" fmla="*/ 7 w 55"/>
                <a:gd name="T29" fmla="*/ 27 h 54"/>
                <a:gd name="T30" fmla="*/ 10 w 55"/>
                <a:gd name="T31" fmla="*/ 24 h 54"/>
                <a:gd name="T32" fmla="*/ 14 w 55"/>
                <a:gd name="T33" fmla="*/ 27 h 54"/>
                <a:gd name="T34" fmla="*/ 14 w 55"/>
                <a:gd name="T35" fmla="*/ 27 h 54"/>
                <a:gd name="T36" fmla="*/ 7 w 55"/>
                <a:gd name="T37" fmla="*/ 27 h 54"/>
                <a:gd name="T38" fmla="*/ 28 w 55"/>
                <a:gd name="T39" fmla="*/ 35 h 54"/>
                <a:gd name="T40" fmla="*/ 28 w 55"/>
                <a:gd name="T41" fmla="*/ 20 h 54"/>
                <a:gd name="T42" fmla="*/ 28 w 55"/>
                <a:gd name="T43" fmla="*/ 35 h 54"/>
                <a:gd name="T44" fmla="*/ 41 w 55"/>
                <a:gd name="T45" fmla="*/ 22 h 54"/>
                <a:gd name="T46" fmla="*/ 44 w 55"/>
                <a:gd name="T47" fmla="*/ 18 h 54"/>
                <a:gd name="T48" fmla="*/ 45 w 55"/>
                <a:gd name="T49" fmla="*/ 24 h 54"/>
                <a:gd name="T50" fmla="*/ 14 w 55"/>
                <a:gd name="T51" fmla="*/ 19 h 54"/>
                <a:gd name="T52" fmla="*/ 12 w 55"/>
                <a:gd name="T53" fmla="*/ 14 h 54"/>
                <a:gd name="T54" fmla="*/ 17 w 55"/>
                <a:gd name="T55" fmla="*/ 13 h 54"/>
                <a:gd name="T56" fmla="*/ 14 w 55"/>
                <a:gd name="T57" fmla="*/ 19 h 54"/>
                <a:gd name="T58" fmla="*/ 35 w 55"/>
                <a:gd name="T59" fmla="*/ 15 h 54"/>
                <a:gd name="T60" fmla="*/ 37 w 55"/>
                <a:gd name="T61" fmla="*/ 9 h 54"/>
                <a:gd name="T62" fmla="*/ 39 w 55"/>
                <a:gd name="T63" fmla="*/ 14 h 54"/>
                <a:gd name="T64" fmla="*/ 24 w 55"/>
                <a:gd name="T65" fmla="*/ 7 h 54"/>
                <a:gd name="T66" fmla="*/ 28 w 55"/>
                <a:gd name="T67" fmla="*/ 9 h 54"/>
                <a:gd name="T68" fmla="*/ 25 w 55"/>
                <a:gd name="T69" fmla="*/ 13 h 54"/>
                <a:gd name="T70" fmla="*/ 24 w 55"/>
                <a:gd name="T71" fmla="*/ 7 h 54"/>
                <a:gd name="T72" fmla="*/ 28 w 55"/>
                <a:gd name="T73" fmla="*/ 0 h 54"/>
                <a:gd name="T74" fmla="*/ 28 w 55"/>
                <a:gd name="T75" fmla="*/ 54 h 54"/>
                <a:gd name="T76" fmla="*/ 28 w 55"/>
                <a:gd name="T7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5" h="54">
                  <a:moveTo>
                    <a:pt x="25" y="48"/>
                  </a:moveTo>
                  <a:cubicBezTo>
                    <a:pt x="24" y="48"/>
                    <a:pt x="24" y="48"/>
                    <a:pt x="24" y="48"/>
                  </a:cubicBezTo>
                  <a:cubicBezTo>
                    <a:pt x="22" y="47"/>
                    <a:pt x="21" y="46"/>
                    <a:pt x="21" y="44"/>
                  </a:cubicBezTo>
                  <a:cubicBezTo>
                    <a:pt x="22" y="42"/>
                    <a:pt x="23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7" y="41"/>
                    <a:pt x="28" y="43"/>
                    <a:pt x="28" y="45"/>
                  </a:cubicBezTo>
                  <a:cubicBezTo>
                    <a:pt x="28" y="47"/>
                    <a:pt x="26" y="48"/>
                    <a:pt x="25" y="48"/>
                  </a:cubicBezTo>
                  <a:moveTo>
                    <a:pt x="36" y="46"/>
                  </a:moveTo>
                  <a:cubicBezTo>
                    <a:pt x="35" y="46"/>
                    <a:pt x="34" y="45"/>
                    <a:pt x="33" y="44"/>
                  </a:cubicBezTo>
                  <a:cubicBezTo>
                    <a:pt x="33" y="42"/>
                    <a:pt x="33" y="40"/>
                    <a:pt x="35" y="39"/>
                  </a:cubicBezTo>
                  <a:cubicBezTo>
                    <a:pt x="35" y="39"/>
                    <a:pt x="36" y="39"/>
                    <a:pt x="36" y="39"/>
                  </a:cubicBezTo>
                  <a:cubicBezTo>
                    <a:pt x="37" y="39"/>
                    <a:pt x="39" y="40"/>
                    <a:pt x="39" y="41"/>
                  </a:cubicBezTo>
                  <a:cubicBezTo>
                    <a:pt x="40" y="42"/>
                    <a:pt x="40" y="44"/>
                    <a:pt x="38" y="45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7" y="46"/>
                    <a:pt x="37" y="46"/>
                    <a:pt x="36" y="46"/>
                  </a:cubicBezTo>
                  <a:moveTo>
                    <a:pt x="14" y="42"/>
                  </a:moveTo>
                  <a:cubicBezTo>
                    <a:pt x="13" y="42"/>
                    <a:pt x="12" y="41"/>
                    <a:pt x="12" y="41"/>
                  </a:cubicBezTo>
                  <a:cubicBezTo>
                    <a:pt x="11" y="39"/>
                    <a:pt x="11" y="37"/>
                    <a:pt x="12" y="36"/>
                  </a:cubicBezTo>
                  <a:cubicBezTo>
                    <a:pt x="13" y="35"/>
                    <a:pt x="14" y="35"/>
                    <a:pt x="14" y="35"/>
                  </a:cubicBezTo>
                  <a:cubicBezTo>
                    <a:pt x="15" y="35"/>
                    <a:pt x="16" y="35"/>
                    <a:pt x="17" y="36"/>
                  </a:cubicBezTo>
                  <a:cubicBezTo>
                    <a:pt x="18" y="38"/>
                    <a:pt x="18" y="40"/>
                    <a:pt x="16" y="41"/>
                  </a:cubicBezTo>
                  <a:cubicBezTo>
                    <a:pt x="16" y="41"/>
                    <a:pt x="15" y="42"/>
                    <a:pt x="14" y="42"/>
                  </a:cubicBezTo>
                  <a:moveTo>
                    <a:pt x="44" y="37"/>
                  </a:moveTo>
                  <a:cubicBezTo>
                    <a:pt x="44" y="37"/>
                    <a:pt x="43" y="36"/>
                    <a:pt x="43" y="36"/>
                  </a:cubicBezTo>
                  <a:cubicBezTo>
                    <a:pt x="41" y="36"/>
                    <a:pt x="40" y="34"/>
                    <a:pt x="41" y="32"/>
                  </a:cubicBezTo>
                  <a:cubicBezTo>
                    <a:pt x="41" y="31"/>
                    <a:pt x="43" y="30"/>
                    <a:pt x="44" y="30"/>
                  </a:cubicBezTo>
                  <a:cubicBezTo>
                    <a:pt x="44" y="30"/>
                    <a:pt x="45" y="30"/>
                    <a:pt x="45" y="30"/>
                  </a:cubicBezTo>
                  <a:cubicBezTo>
                    <a:pt x="47" y="31"/>
                    <a:pt x="48" y="33"/>
                    <a:pt x="47" y="34"/>
                  </a:cubicBezTo>
                  <a:cubicBezTo>
                    <a:pt x="47" y="36"/>
                    <a:pt x="45" y="37"/>
                    <a:pt x="44" y="37"/>
                  </a:cubicBezTo>
                  <a:moveTo>
                    <a:pt x="7" y="27"/>
                  </a:moveTo>
                  <a:cubicBezTo>
                    <a:pt x="7" y="27"/>
                    <a:pt x="7" y="27"/>
                    <a:pt x="7" y="27"/>
                  </a:cubicBezTo>
                  <a:cubicBezTo>
                    <a:pt x="7" y="25"/>
                    <a:pt x="8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2" y="24"/>
                    <a:pt x="14" y="25"/>
                    <a:pt x="14" y="27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9"/>
                    <a:pt x="12" y="30"/>
                    <a:pt x="10" y="30"/>
                  </a:cubicBezTo>
                  <a:cubicBezTo>
                    <a:pt x="8" y="30"/>
                    <a:pt x="7" y="29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moveTo>
                    <a:pt x="28" y="35"/>
                  </a:moveTo>
                  <a:cubicBezTo>
                    <a:pt x="24" y="35"/>
                    <a:pt x="20" y="31"/>
                    <a:pt x="20" y="27"/>
                  </a:cubicBezTo>
                  <a:cubicBezTo>
                    <a:pt x="20" y="23"/>
                    <a:pt x="24" y="20"/>
                    <a:pt x="28" y="20"/>
                  </a:cubicBezTo>
                  <a:cubicBezTo>
                    <a:pt x="32" y="20"/>
                    <a:pt x="35" y="23"/>
                    <a:pt x="35" y="27"/>
                  </a:cubicBezTo>
                  <a:cubicBezTo>
                    <a:pt x="35" y="31"/>
                    <a:pt x="32" y="35"/>
                    <a:pt x="28" y="35"/>
                  </a:cubicBezTo>
                  <a:moveTo>
                    <a:pt x="44" y="25"/>
                  </a:moveTo>
                  <a:cubicBezTo>
                    <a:pt x="43" y="25"/>
                    <a:pt x="41" y="24"/>
                    <a:pt x="41" y="22"/>
                  </a:cubicBezTo>
                  <a:cubicBezTo>
                    <a:pt x="40" y="21"/>
                    <a:pt x="41" y="19"/>
                    <a:pt x="43" y="18"/>
                  </a:cubicBezTo>
                  <a:cubicBezTo>
                    <a:pt x="43" y="18"/>
                    <a:pt x="44" y="18"/>
                    <a:pt x="44" y="18"/>
                  </a:cubicBezTo>
                  <a:cubicBezTo>
                    <a:pt x="45" y="18"/>
                    <a:pt x="47" y="19"/>
                    <a:pt x="47" y="20"/>
                  </a:cubicBezTo>
                  <a:cubicBezTo>
                    <a:pt x="48" y="22"/>
                    <a:pt x="47" y="24"/>
                    <a:pt x="45" y="24"/>
                  </a:cubicBezTo>
                  <a:cubicBezTo>
                    <a:pt x="45" y="25"/>
                    <a:pt x="44" y="25"/>
                    <a:pt x="44" y="25"/>
                  </a:cubicBezTo>
                  <a:moveTo>
                    <a:pt x="14" y="19"/>
                  </a:moveTo>
                  <a:cubicBezTo>
                    <a:pt x="14" y="19"/>
                    <a:pt x="13" y="19"/>
                    <a:pt x="12" y="18"/>
                  </a:cubicBezTo>
                  <a:cubicBezTo>
                    <a:pt x="11" y="17"/>
                    <a:pt x="11" y="15"/>
                    <a:pt x="12" y="14"/>
                  </a:cubicBezTo>
                  <a:cubicBezTo>
                    <a:pt x="13" y="13"/>
                    <a:pt x="13" y="12"/>
                    <a:pt x="14" y="12"/>
                  </a:cubicBezTo>
                  <a:cubicBezTo>
                    <a:pt x="15" y="12"/>
                    <a:pt x="16" y="13"/>
                    <a:pt x="17" y="13"/>
                  </a:cubicBezTo>
                  <a:cubicBezTo>
                    <a:pt x="18" y="14"/>
                    <a:pt x="18" y="17"/>
                    <a:pt x="17" y="18"/>
                  </a:cubicBezTo>
                  <a:cubicBezTo>
                    <a:pt x="16" y="19"/>
                    <a:pt x="15" y="19"/>
                    <a:pt x="14" y="19"/>
                  </a:cubicBezTo>
                  <a:moveTo>
                    <a:pt x="37" y="15"/>
                  </a:moveTo>
                  <a:cubicBezTo>
                    <a:pt x="36" y="15"/>
                    <a:pt x="35" y="15"/>
                    <a:pt x="35" y="15"/>
                  </a:cubicBezTo>
                  <a:cubicBezTo>
                    <a:pt x="33" y="14"/>
                    <a:pt x="33" y="12"/>
                    <a:pt x="34" y="10"/>
                  </a:cubicBezTo>
                  <a:cubicBezTo>
                    <a:pt x="34" y="9"/>
                    <a:pt x="35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10"/>
                    <a:pt x="40" y="12"/>
                    <a:pt x="39" y="14"/>
                  </a:cubicBezTo>
                  <a:cubicBezTo>
                    <a:pt x="39" y="15"/>
                    <a:pt x="38" y="15"/>
                    <a:pt x="37" y="15"/>
                  </a:cubicBezTo>
                  <a:moveTo>
                    <a:pt x="24" y="7"/>
                  </a:moveTo>
                  <a:cubicBezTo>
                    <a:pt x="24" y="7"/>
                    <a:pt x="25" y="7"/>
                    <a:pt x="25" y="7"/>
                  </a:cubicBezTo>
                  <a:cubicBezTo>
                    <a:pt x="26" y="7"/>
                    <a:pt x="28" y="8"/>
                    <a:pt x="28" y="9"/>
                  </a:cubicBezTo>
                  <a:cubicBezTo>
                    <a:pt x="28" y="11"/>
                    <a:pt x="27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3" y="13"/>
                    <a:pt x="22" y="12"/>
                    <a:pt x="21" y="10"/>
                  </a:cubicBezTo>
                  <a:cubicBezTo>
                    <a:pt x="21" y="9"/>
                    <a:pt x="22" y="7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moveTo>
                    <a:pt x="28" y="0"/>
                  </a:moveTo>
                  <a:cubicBezTo>
                    <a:pt x="13" y="0"/>
                    <a:pt x="0" y="12"/>
                    <a:pt x="0" y="27"/>
                  </a:cubicBezTo>
                  <a:cubicBezTo>
                    <a:pt x="0" y="42"/>
                    <a:pt x="13" y="54"/>
                    <a:pt x="28" y="54"/>
                  </a:cubicBezTo>
                  <a:cubicBezTo>
                    <a:pt x="43" y="54"/>
                    <a:pt x="55" y="42"/>
                    <a:pt x="55" y="27"/>
                  </a:cubicBezTo>
                  <a:cubicBezTo>
                    <a:pt x="55" y="12"/>
                    <a:pt x="43" y="0"/>
                    <a:pt x="28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27" name="Freeform 866"/>
            <p:cNvSpPr>
              <a:spLocks noEditPoints="1"/>
            </p:cNvSpPr>
            <p:nvPr/>
          </p:nvSpPr>
          <p:spPr bwMode="auto">
            <a:xfrm>
              <a:off x="7148513" y="1889125"/>
              <a:ext cx="122238" cy="122238"/>
            </a:xfrm>
            <a:custGeom>
              <a:avLst/>
              <a:gdLst>
                <a:gd name="T0" fmla="*/ 14 w 41"/>
                <a:gd name="T1" fmla="*/ 37 h 41"/>
                <a:gd name="T2" fmla="*/ 18 w 41"/>
                <a:gd name="T3" fmla="*/ 41 h 41"/>
                <a:gd name="T4" fmla="*/ 18 w 41"/>
                <a:gd name="T5" fmla="*/ 34 h 41"/>
                <a:gd name="T6" fmla="*/ 29 w 41"/>
                <a:gd name="T7" fmla="*/ 32 h 41"/>
                <a:gd name="T8" fmla="*/ 26 w 41"/>
                <a:gd name="T9" fmla="*/ 37 h 41"/>
                <a:gd name="T10" fmla="*/ 31 w 41"/>
                <a:gd name="T11" fmla="*/ 38 h 41"/>
                <a:gd name="T12" fmla="*/ 32 w 41"/>
                <a:gd name="T13" fmla="*/ 34 h 41"/>
                <a:gd name="T14" fmla="*/ 7 w 41"/>
                <a:gd name="T15" fmla="*/ 28 h 41"/>
                <a:gd name="T16" fmla="*/ 5 w 41"/>
                <a:gd name="T17" fmla="*/ 34 h 41"/>
                <a:gd name="T18" fmla="*/ 9 w 41"/>
                <a:gd name="T19" fmla="*/ 34 h 41"/>
                <a:gd name="T20" fmla="*/ 7 w 41"/>
                <a:gd name="T21" fmla="*/ 28 h 41"/>
                <a:gd name="T22" fmla="*/ 34 w 41"/>
                <a:gd name="T23" fmla="*/ 25 h 41"/>
                <a:gd name="T24" fmla="*/ 37 w 41"/>
                <a:gd name="T25" fmla="*/ 30 h 41"/>
                <a:gd name="T26" fmla="*/ 38 w 41"/>
                <a:gd name="T27" fmla="*/ 23 h 41"/>
                <a:gd name="T28" fmla="*/ 3 w 41"/>
                <a:gd name="T29" fmla="*/ 17 h 41"/>
                <a:gd name="T30" fmla="*/ 0 w 41"/>
                <a:gd name="T31" fmla="*/ 20 h 41"/>
                <a:gd name="T32" fmla="*/ 3 w 41"/>
                <a:gd name="T33" fmla="*/ 23 h 41"/>
                <a:gd name="T34" fmla="*/ 7 w 41"/>
                <a:gd name="T35" fmla="*/ 20 h 41"/>
                <a:gd name="T36" fmla="*/ 3 w 41"/>
                <a:gd name="T37" fmla="*/ 17 h 41"/>
                <a:gd name="T38" fmla="*/ 37 w 41"/>
                <a:gd name="T39" fmla="*/ 11 h 41"/>
                <a:gd name="T40" fmla="*/ 34 w 41"/>
                <a:gd name="T41" fmla="*/ 15 h 41"/>
                <a:gd name="T42" fmla="*/ 38 w 41"/>
                <a:gd name="T43" fmla="*/ 17 h 41"/>
                <a:gd name="T44" fmla="*/ 37 w 41"/>
                <a:gd name="T45" fmla="*/ 11 h 41"/>
                <a:gd name="T46" fmla="*/ 5 w 41"/>
                <a:gd name="T47" fmla="*/ 7 h 41"/>
                <a:gd name="T48" fmla="*/ 7 w 41"/>
                <a:gd name="T49" fmla="*/ 12 h 41"/>
                <a:gd name="T50" fmla="*/ 10 w 41"/>
                <a:gd name="T51" fmla="*/ 6 h 41"/>
                <a:gd name="T52" fmla="*/ 30 w 41"/>
                <a:gd name="T53" fmla="*/ 2 h 41"/>
                <a:gd name="T54" fmla="*/ 28 w 41"/>
                <a:gd name="T55" fmla="*/ 8 h 41"/>
                <a:gd name="T56" fmla="*/ 32 w 41"/>
                <a:gd name="T57" fmla="*/ 7 h 41"/>
                <a:gd name="T58" fmla="*/ 30 w 41"/>
                <a:gd name="T59" fmla="*/ 2 h 41"/>
                <a:gd name="T60" fmla="*/ 17 w 41"/>
                <a:gd name="T61" fmla="*/ 0 h 41"/>
                <a:gd name="T62" fmla="*/ 14 w 41"/>
                <a:gd name="T63" fmla="*/ 3 h 41"/>
                <a:gd name="T64" fmla="*/ 18 w 41"/>
                <a:gd name="T65" fmla="*/ 6 h 41"/>
                <a:gd name="T66" fmla="*/ 18 w 41"/>
                <a:gd name="T6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41">
                  <a:moveTo>
                    <a:pt x="18" y="34"/>
                  </a:moveTo>
                  <a:cubicBezTo>
                    <a:pt x="16" y="34"/>
                    <a:pt x="15" y="35"/>
                    <a:pt x="14" y="37"/>
                  </a:cubicBezTo>
                  <a:cubicBezTo>
                    <a:pt x="14" y="39"/>
                    <a:pt x="15" y="40"/>
                    <a:pt x="17" y="41"/>
                  </a:cubicBezTo>
                  <a:cubicBezTo>
                    <a:pt x="17" y="41"/>
                    <a:pt x="17" y="41"/>
                    <a:pt x="18" y="41"/>
                  </a:cubicBezTo>
                  <a:cubicBezTo>
                    <a:pt x="19" y="41"/>
                    <a:pt x="21" y="40"/>
                    <a:pt x="21" y="38"/>
                  </a:cubicBezTo>
                  <a:cubicBezTo>
                    <a:pt x="21" y="36"/>
                    <a:pt x="20" y="34"/>
                    <a:pt x="18" y="34"/>
                  </a:cubicBezTo>
                  <a:cubicBezTo>
                    <a:pt x="18" y="34"/>
                    <a:pt x="18" y="34"/>
                    <a:pt x="18" y="34"/>
                  </a:cubicBezTo>
                  <a:moveTo>
                    <a:pt x="29" y="32"/>
                  </a:moveTo>
                  <a:cubicBezTo>
                    <a:pt x="29" y="32"/>
                    <a:pt x="28" y="32"/>
                    <a:pt x="28" y="32"/>
                  </a:cubicBezTo>
                  <a:cubicBezTo>
                    <a:pt x="26" y="33"/>
                    <a:pt x="26" y="35"/>
                    <a:pt x="26" y="37"/>
                  </a:cubicBezTo>
                  <a:cubicBezTo>
                    <a:pt x="27" y="38"/>
                    <a:pt x="28" y="39"/>
                    <a:pt x="29" y="39"/>
                  </a:cubicBezTo>
                  <a:cubicBezTo>
                    <a:pt x="30" y="39"/>
                    <a:pt x="30" y="39"/>
                    <a:pt x="31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3" y="37"/>
                    <a:pt x="33" y="35"/>
                    <a:pt x="32" y="34"/>
                  </a:cubicBezTo>
                  <a:cubicBezTo>
                    <a:pt x="32" y="33"/>
                    <a:pt x="30" y="32"/>
                    <a:pt x="29" y="32"/>
                  </a:cubicBezTo>
                  <a:moveTo>
                    <a:pt x="7" y="28"/>
                  </a:moveTo>
                  <a:cubicBezTo>
                    <a:pt x="7" y="28"/>
                    <a:pt x="6" y="28"/>
                    <a:pt x="5" y="29"/>
                  </a:cubicBezTo>
                  <a:cubicBezTo>
                    <a:pt x="4" y="30"/>
                    <a:pt x="4" y="32"/>
                    <a:pt x="5" y="34"/>
                  </a:cubicBezTo>
                  <a:cubicBezTo>
                    <a:pt x="5" y="34"/>
                    <a:pt x="6" y="35"/>
                    <a:pt x="7" y="35"/>
                  </a:cubicBezTo>
                  <a:cubicBezTo>
                    <a:pt x="8" y="35"/>
                    <a:pt x="9" y="34"/>
                    <a:pt x="9" y="34"/>
                  </a:cubicBezTo>
                  <a:cubicBezTo>
                    <a:pt x="11" y="33"/>
                    <a:pt x="11" y="31"/>
                    <a:pt x="10" y="29"/>
                  </a:cubicBezTo>
                  <a:cubicBezTo>
                    <a:pt x="9" y="28"/>
                    <a:pt x="8" y="28"/>
                    <a:pt x="7" y="28"/>
                  </a:cubicBezTo>
                  <a:moveTo>
                    <a:pt x="37" y="23"/>
                  </a:moveTo>
                  <a:cubicBezTo>
                    <a:pt x="36" y="23"/>
                    <a:pt x="34" y="24"/>
                    <a:pt x="34" y="25"/>
                  </a:cubicBezTo>
                  <a:cubicBezTo>
                    <a:pt x="33" y="27"/>
                    <a:pt x="34" y="29"/>
                    <a:pt x="36" y="29"/>
                  </a:cubicBezTo>
                  <a:cubicBezTo>
                    <a:pt x="36" y="29"/>
                    <a:pt x="37" y="30"/>
                    <a:pt x="37" y="30"/>
                  </a:cubicBezTo>
                  <a:cubicBezTo>
                    <a:pt x="38" y="30"/>
                    <a:pt x="40" y="29"/>
                    <a:pt x="40" y="27"/>
                  </a:cubicBezTo>
                  <a:cubicBezTo>
                    <a:pt x="41" y="26"/>
                    <a:pt x="40" y="24"/>
                    <a:pt x="38" y="23"/>
                  </a:cubicBezTo>
                  <a:cubicBezTo>
                    <a:pt x="38" y="23"/>
                    <a:pt x="37" y="23"/>
                    <a:pt x="37" y="23"/>
                  </a:cubicBezTo>
                  <a:moveTo>
                    <a:pt x="3" y="17"/>
                  </a:moveTo>
                  <a:cubicBezTo>
                    <a:pt x="1" y="17"/>
                    <a:pt x="0" y="18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2"/>
                    <a:pt x="1" y="23"/>
                    <a:pt x="3" y="23"/>
                  </a:cubicBezTo>
                  <a:cubicBezTo>
                    <a:pt x="5" y="23"/>
                    <a:pt x="7" y="22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18"/>
                    <a:pt x="5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moveTo>
                    <a:pt x="37" y="11"/>
                  </a:moveTo>
                  <a:cubicBezTo>
                    <a:pt x="37" y="11"/>
                    <a:pt x="36" y="11"/>
                    <a:pt x="36" y="11"/>
                  </a:cubicBezTo>
                  <a:cubicBezTo>
                    <a:pt x="34" y="12"/>
                    <a:pt x="33" y="14"/>
                    <a:pt x="34" y="15"/>
                  </a:cubicBezTo>
                  <a:cubicBezTo>
                    <a:pt x="34" y="17"/>
                    <a:pt x="36" y="18"/>
                    <a:pt x="37" y="18"/>
                  </a:cubicBezTo>
                  <a:cubicBezTo>
                    <a:pt x="37" y="18"/>
                    <a:pt x="38" y="18"/>
                    <a:pt x="38" y="17"/>
                  </a:cubicBezTo>
                  <a:cubicBezTo>
                    <a:pt x="40" y="17"/>
                    <a:pt x="41" y="15"/>
                    <a:pt x="40" y="13"/>
                  </a:cubicBezTo>
                  <a:cubicBezTo>
                    <a:pt x="40" y="12"/>
                    <a:pt x="38" y="11"/>
                    <a:pt x="37" y="11"/>
                  </a:cubicBezTo>
                  <a:moveTo>
                    <a:pt x="7" y="5"/>
                  </a:moveTo>
                  <a:cubicBezTo>
                    <a:pt x="6" y="5"/>
                    <a:pt x="6" y="6"/>
                    <a:pt x="5" y="7"/>
                  </a:cubicBezTo>
                  <a:cubicBezTo>
                    <a:pt x="4" y="8"/>
                    <a:pt x="4" y="10"/>
                    <a:pt x="5" y="11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8" y="12"/>
                    <a:pt x="9" y="12"/>
                    <a:pt x="10" y="11"/>
                  </a:cubicBezTo>
                  <a:cubicBezTo>
                    <a:pt x="11" y="10"/>
                    <a:pt x="11" y="7"/>
                    <a:pt x="10" y="6"/>
                  </a:cubicBezTo>
                  <a:cubicBezTo>
                    <a:pt x="9" y="6"/>
                    <a:pt x="8" y="5"/>
                    <a:pt x="7" y="5"/>
                  </a:cubicBezTo>
                  <a:moveTo>
                    <a:pt x="30" y="2"/>
                  </a:moveTo>
                  <a:cubicBezTo>
                    <a:pt x="28" y="2"/>
                    <a:pt x="27" y="2"/>
                    <a:pt x="27" y="3"/>
                  </a:cubicBezTo>
                  <a:cubicBezTo>
                    <a:pt x="26" y="5"/>
                    <a:pt x="26" y="7"/>
                    <a:pt x="28" y="8"/>
                  </a:cubicBezTo>
                  <a:cubicBezTo>
                    <a:pt x="28" y="8"/>
                    <a:pt x="29" y="8"/>
                    <a:pt x="30" y="8"/>
                  </a:cubicBezTo>
                  <a:cubicBezTo>
                    <a:pt x="31" y="8"/>
                    <a:pt x="32" y="8"/>
                    <a:pt x="32" y="7"/>
                  </a:cubicBezTo>
                  <a:cubicBezTo>
                    <a:pt x="33" y="5"/>
                    <a:pt x="33" y="3"/>
                    <a:pt x="31" y="2"/>
                  </a:cubicBezTo>
                  <a:cubicBezTo>
                    <a:pt x="31" y="2"/>
                    <a:pt x="30" y="2"/>
                    <a:pt x="30" y="2"/>
                  </a:cubicBezTo>
                  <a:moveTo>
                    <a:pt x="18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0"/>
                    <a:pt x="14" y="2"/>
                    <a:pt x="14" y="3"/>
                  </a:cubicBezTo>
                  <a:cubicBezTo>
                    <a:pt x="15" y="5"/>
                    <a:pt x="16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20" y="6"/>
                    <a:pt x="21" y="4"/>
                    <a:pt x="21" y="2"/>
                  </a:cubicBezTo>
                  <a:cubicBezTo>
                    <a:pt x="21" y="1"/>
                    <a:pt x="19" y="0"/>
                    <a:pt x="18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28" name="Oval 867"/>
            <p:cNvSpPr>
              <a:spLocks noChangeArrowheads="1"/>
            </p:cNvSpPr>
            <p:nvPr/>
          </p:nvSpPr>
          <p:spPr bwMode="auto">
            <a:xfrm>
              <a:off x="7186613" y="1928813"/>
              <a:ext cx="46038" cy="44450"/>
            </a:xfrm>
            <a:prstGeom prst="ellipse">
              <a:avLst/>
            </a:pr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29" name="Freeform 868"/>
            <p:cNvSpPr>
              <a:spLocks noEditPoints="1"/>
            </p:cNvSpPr>
            <p:nvPr/>
          </p:nvSpPr>
          <p:spPr bwMode="auto">
            <a:xfrm>
              <a:off x="7064376" y="1338263"/>
              <a:ext cx="1144588" cy="269875"/>
            </a:xfrm>
            <a:custGeom>
              <a:avLst/>
              <a:gdLst>
                <a:gd name="T0" fmla="*/ 162 w 721"/>
                <a:gd name="T1" fmla="*/ 0 h 170"/>
                <a:gd name="T2" fmla="*/ 143 w 721"/>
                <a:gd name="T3" fmla="*/ 0 h 170"/>
                <a:gd name="T4" fmla="*/ 0 w 721"/>
                <a:gd name="T5" fmla="*/ 170 h 170"/>
                <a:gd name="T6" fmla="*/ 171 w 721"/>
                <a:gd name="T7" fmla="*/ 170 h 170"/>
                <a:gd name="T8" fmla="*/ 162 w 721"/>
                <a:gd name="T9" fmla="*/ 170 h 170"/>
                <a:gd name="T10" fmla="*/ 162 w 721"/>
                <a:gd name="T11" fmla="*/ 0 h 170"/>
                <a:gd name="T12" fmla="*/ 348 w 721"/>
                <a:gd name="T13" fmla="*/ 0 h 170"/>
                <a:gd name="T14" fmla="*/ 324 w 721"/>
                <a:gd name="T15" fmla="*/ 0 h 170"/>
                <a:gd name="T16" fmla="*/ 183 w 721"/>
                <a:gd name="T17" fmla="*/ 166 h 170"/>
                <a:gd name="T18" fmla="*/ 183 w 721"/>
                <a:gd name="T19" fmla="*/ 170 h 170"/>
                <a:gd name="T20" fmla="*/ 179 w 721"/>
                <a:gd name="T21" fmla="*/ 170 h 170"/>
                <a:gd name="T22" fmla="*/ 360 w 721"/>
                <a:gd name="T23" fmla="*/ 170 h 170"/>
                <a:gd name="T24" fmla="*/ 348 w 721"/>
                <a:gd name="T25" fmla="*/ 170 h 170"/>
                <a:gd name="T26" fmla="*/ 348 w 721"/>
                <a:gd name="T27" fmla="*/ 0 h 170"/>
                <a:gd name="T28" fmla="*/ 535 w 721"/>
                <a:gd name="T29" fmla="*/ 0 h 170"/>
                <a:gd name="T30" fmla="*/ 506 w 721"/>
                <a:gd name="T31" fmla="*/ 0 h 170"/>
                <a:gd name="T32" fmla="*/ 369 w 721"/>
                <a:gd name="T33" fmla="*/ 166 h 170"/>
                <a:gd name="T34" fmla="*/ 369 w 721"/>
                <a:gd name="T35" fmla="*/ 170 h 170"/>
                <a:gd name="T36" fmla="*/ 367 w 721"/>
                <a:gd name="T37" fmla="*/ 170 h 170"/>
                <a:gd name="T38" fmla="*/ 546 w 721"/>
                <a:gd name="T39" fmla="*/ 170 h 170"/>
                <a:gd name="T40" fmla="*/ 535 w 721"/>
                <a:gd name="T41" fmla="*/ 170 h 170"/>
                <a:gd name="T42" fmla="*/ 535 w 721"/>
                <a:gd name="T43" fmla="*/ 0 h 170"/>
                <a:gd name="T44" fmla="*/ 721 w 721"/>
                <a:gd name="T45" fmla="*/ 0 h 170"/>
                <a:gd name="T46" fmla="*/ 687 w 721"/>
                <a:gd name="T47" fmla="*/ 0 h 170"/>
                <a:gd name="T48" fmla="*/ 555 w 721"/>
                <a:gd name="T49" fmla="*/ 166 h 170"/>
                <a:gd name="T50" fmla="*/ 555 w 721"/>
                <a:gd name="T51" fmla="*/ 170 h 170"/>
                <a:gd name="T52" fmla="*/ 554 w 721"/>
                <a:gd name="T53" fmla="*/ 170 h 170"/>
                <a:gd name="T54" fmla="*/ 721 w 721"/>
                <a:gd name="T55" fmla="*/ 170 h 170"/>
                <a:gd name="T56" fmla="*/ 721 w 721"/>
                <a:gd name="T57" fmla="*/ 113 h 170"/>
                <a:gd name="T58" fmla="*/ 721 w 721"/>
                <a:gd name="T59" fmla="*/ 32 h 170"/>
                <a:gd name="T60" fmla="*/ 721 w 721"/>
                <a:gd name="T61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21" h="170">
                  <a:moveTo>
                    <a:pt x="162" y="0"/>
                  </a:moveTo>
                  <a:lnTo>
                    <a:pt x="143" y="0"/>
                  </a:lnTo>
                  <a:lnTo>
                    <a:pt x="0" y="170"/>
                  </a:lnTo>
                  <a:lnTo>
                    <a:pt x="171" y="170"/>
                  </a:lnTo>
                  <a:lnTo>
                    <a:pt x="162" y="170"/>
                  </a:lnTo>
                  <a:lnTo>
                    <a:pt x="162" y="0"/>
                  </a:lnTo>
                  <a:close/>
                  <a:moveTo>
                    <a:pt x="348" y="0"/>
                  </a:moveTo>
                  <a:lnTo>
                    <a:pt x="324" y="0"/>
                  </a:lnTo>
                  <a:lnTo>
                    <a:pt x="183" y="166"/>
                  </a:lnTo>
                  <a:lnTo>
                    <a:pt x="183" y="170"/>
                  </a:lnTo>
                  <a:lnTo>
                    <a:pt x="179" y="170"/>
                  </a:lnTo>
                  <a:lnTo>
                    <a:pt x="360" y="170"/>
                  </a:lnTo>
                  <a:lnTo>
                    <a:pt x="348" y="170"/>
                  </a:lnTo>
                  <a:lnTo>
                    <a:pt x="348" y="0"/>
                  </a:lnTo>
                  <a:close/>
                  <a:moveTo>
                    <a:pt x="535" y="0"/>
                  </a:moveTo>
                  <a:lnTo>
                    <a:pt x="506" y="0"/>
                  </a:lnTo>
                  <a:lnTo>
                    <a:pt x="369" y="166"/>
                  </a:lnTo>
                  <a:lnTo>
                    <a:pt x="369" y="170"/>
                  </a:lnTo>
                  <a:lnTo>
                    <a:pt x="367" y="170"/>
                  </a:lnTo>
                  <a:lnTo>
                    <a:pt x="546" y="170"/>
                  </a:lnTo>
                  <a:lnTo>
                    <a:pt x="535" y="170"/>
                  </a:lnTo>
                  <a:lnTo>
                    <a:pt x="535" y="0"/>
                  </a:lnTo>
                  <a:close/>
                  <a:moveTo>
                    <a:pt x="721" y="0"/>
                  </a:moveTo>
                  <a:lnTo>
                    <a:pt x="687" y="0"/>
                  </a:lnTo>
                  <a:lnTo>
                    <a:pt x="555" y="166"/>
                  </a:lnTo>
                  <a:lnTo>
                    <a:pt x="555" y="170"/>
                  </a:lnTo>
                  <a:lnTo>
                    <a:pt x="554" y="170"/>
                  </a:lnTo>
                  <a:lnTo>
                    <a:pt x="721" y="170"/>
                  </a:lnTo>
                  <a:lnTo>
                    <a:pt x="721" y="113"/>
                  </a:lnTo>
                  <a:lnTo>
                    <a:pt x="721" y="32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30" name="Freeform 869"/>
            <p:cNvSpPr>
              <a:spLocks noEditPoints="1"/>
            </p:cNvSpPr>
            <p:nvPr/>
          </p:nvSpPr>
          <p:spPr bwMode="auto">
            <a:xfrm>
              <a:off x="7064376" y="1338263"/>
              <a:ext cx="1144588" cy="269875"/>
            </a:xfrm>
            <a:custGeom>
              <a:avLst/>
              <a:gdLst>
                <a:gd name="T0" fmla="*/ 162 w 721"/>
                <a:gd name="T1" fmla="*/ 0 h 170"/>
                <a:gd name="T2" fmla="*/ 143 w 721"/>
                <a:gd name="T3" fmla="*/ 0 h 170"/>
                <a:gd name="T4" fmla="*/ 0 w 721"/>
                <a:gd name="T5" fmla="*/ 170 h 170"/>
                <a:gd name="T6" fmla="*/ 171 w 721"/>
                <a:gd name="T7" fmla="*/ 170 h 170"/>
                <a:gd name="T8" fmla="*/ 162 w 721"/>
                <a:gd name="T9" fmla="*/ 170 h 170"/>
                <a:gd name="T10" fmla="*/ 162 w 721"/>
                <a:gd name="T11" fmla="*/ 0 h 170"/>
                <a:gd name="T12" fmla="*/ 348 w 721"/>
                <a:gd name="T13" fmla="*/ 0 h 170"/>
                <a:gd name="T14" fmla="*/ 324 w 721"/>
                <a:gd name="T15" fmla="*/ 0 h 170"/>
                <a:gd name="T16" fmla="*/ 183 w 721"/>
                <a:gd name="T17" fmla="*/ 166 h 170"/>
                <a:gd name="T18" fmla="*/ 183 w 721"/>
                <a:gd name="T19" fmla="*/ 170 h 170"/>
                <a:gd name="T20" fmla="*/ 179 w 721"/>
                <a:gd name="T21" fmla="*/ 170 h 170"/>
                <a:gd name="T22" fmla="*/ 360 w 721"/>
                <a:gd name="T23" fmla="*/ 170 h 170"/>
                <a:gd name="T24" fmla="*/ 348 w 721"/>
                <a:gd name="T25" fmla="*/ 170 h 170"/>
                <a:gd name="T26" fmla="*/ 348 w 721"/>
                <a:gd name="T27" fmla="*/ 0 h 170"/>
                <a:gd name="T28" fmla="*/ 535 w 721"/>
                <a:gd name="T29" fmla="*/ 0 h 170"/>
                <a:gd name="T30" fmla="*/ 506 w 721"/>
                <a:gd name="T31" fmla="*/ 0 h 170"/>
                <a:gd name="T32" fmla="*/ 369 w 721"/>
                <a:gd name="T33" fmla="*/ 166 h 170"/>
                <a:gd name="T34" fmla="*/ 369 w 721"/>
                <a:gd name="T35" fmla="*/ 170 h 170"/>
                <a:gd name="T36" fmla="*/ 367 w 721"/>
                <a:gd name="T37" fmla="*/ 170 h 170"/>
                <a:gd name="T38" fmla="*/ 546 w 721"/>
                <a:gd name="T39" fmla="*/ 170 h 170"/>
                <a:gd name="T40" fmla="*/ 535 w 721"/>
                <a:gd name="T41" fmla="*/ 170 h 170"/>
                <a:gd name="T42" fmla="*/ 535 w 721"/>
                <a:gd name="T43" fmla="*/ 0 h 170"/>
                <a:gd name="T44" fmla="*/ 721 w 721"/>
                <a:gd name="T45" fmla="*/ 0 h 170"/>
                <a:gd name="T46" fmla="*/ 687 w 721"/>
                <a:gd name="T47" fmla="*/ 0 h 170"/>
                <a:gd name="T48" fmla="*/ 555 w 721"/>
                <a:gd name="T49" fmla="*/ 166 h 170"/>
                <a:gd name="T50" fmla="*/ 555 w 721"/>
                <a:gd name="T51" fmla="*/ 170 h 170"/>
                <a:gd name="T52" fmla="*/ 554 w 721"/>
                <a:gd name="T53" fmla="*/ 170 h 170"/>
                <a:gd name="T54" fmla="*/ 721 w 721"/>
                <a:gd name="T55" fmla="*/ 170 h 170"/>
                <a:gd name="T56" fmla="*/ 721 w 721"/>
                <a:gd name="T57" fmla="*/ 113 h 170"/>
                <a:gd name="T58" fmla="*/ 721 w 721"/>
                <a:gd name="T59" fmla="*/ 32 h 170"/>
                <a:gd name="T60" fmla="*/ 721 w 721"/>
                <a:gd name="T61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21" h="170">
                  <a:moveTo>
                    <a:pt x="162" y="0"/>
                  </a:moveTo>
                  <a:lnTo>
                    <a:pt x="143" y="0"/>
                  </a:lnTo>
                  <a:lnTo>
                    <a:pt x="0" y="170"/>
                  </a:lnTo>
                  <a:lnTo>
                    <a:pt x="171" y="170"/>
                  </a:lnTo>
                  <a:lnTo>
                    <a:pt x="162" y="170"/>
                  </a:lnTo>
                  <a:lnTo>
                    <a:pt x="162" y="0"/>
                  </a:lnTo>
                  <a:moveTo>
                    <a:pt x="348" y="0"/>
                  </a:moveTo>
                  <a:lnTo>
                    <a:pt x="324" y="0"/>
                  </a:lnTo>
                  <a:lnTo>
                    <a:pt x="183" y="166"/>
                  </a:lnTo>
                  <a:lnTo>
                    <a:pt x="183" y="170"/>
                  </a:lnTo>
                  <a:lnTo>
                    <a:pt x="179" y="170"/>
                  </a:lnTo>
                  <a:lnTo>
                    <a:pt x="360" y="170"/>
                  </a:lnTo>
                  <a:lnTo>
                    <a:pt x="348" y="170"/>
                  </a:lnTo>
                  <a:lnTo>
                    <a:pt x="348" y="0"/>
                  </a:lnTo>
                  <a:moveTo>
                    <a:pt x="535" y="0"/>
                  </a:moveTo>
                  <a:lnTo>
                    <a:pt x="506" y="0"/>
                  </a:lnTo>
                  <a:lnTo>
                    <a:pt x="369" y="166"/>
                  </a:lnTo>
                  <a:lnTo>
                    <a:pt x="369" y="170"/>
                  </a:lnTo>
                  <a:lnTo>
                    <a:pt x="367" y="170"/>
                  </a:lnTo>
                  <a:lnTo>
                    <a:pt x="546" y="170"/>
                  </a:lnTo>
                  <a:lnTo>
                    <a:pt x="535" y="170"/>
                  </a:lnTo>
                  <a:lnTo>
                    <a:pt x="535" y="0"/>
                  </a:lnTo>
                  <a:moveTo>
                    <a:pt x="721" y="0"/>
                  </a:moveTo>
                  <a:lnTo>
                    <a:pt x="687" y="0"/>
                  </a:lnTo>
                  <a:lnTo>
                    <a:pt x="555" y="166"/>
                  </a:lnTo>
                  <a:lnTo>
                    <a:pt x="555" y="170"/>
                  </a:lnTo>
                  <a:lnTo>
                    <a:pt x="554" y="170"/>
                  </a:lnTo>
                  <a:lnTo>
                    <a:pt x="721" y="170"/>
                  </a:lnTo>
                  <a:lnTo>
                    <a:pt x="721" y="113"/>
                  </a:lnTo>
                  <a:lnTo>
                    <a:pt x="721" y="32"/>
                  </a:lnTo>
                  <a:lnTo>
                    <a:pt x="7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31" name="Freeform 870"/>
            <p:cNvSpPr/>
            <p:nvPr/>
          </p:nvSpPr>
          <p:spPr bwMode="auto">
            <a:xfrm>
              <a:off x="7053263" y="1263650"/>
              <a:ext cx="238125" cy="358775"/>
            </a:xfrm>
            <a:custGeom>
              <a:avLst/>
              <a:gdLst>
                <a:gd name="T0" fmla="*/ 0 w 150"/>
                <a:gd name="T1" fmla="*/ 0 h 226"/>
                <a:gd name="T2" fmla="*/ 0 w 150"/>
                <a:gd name="T3" fmla="*/ 0 h 226"/>
                <a:gd name="T4" fmla="*/ 0 w 150"/>
                <a:gd name="T5" fmla="*/ 226 h 226"/>
                <a:gd name="T6" fmla="*/ 0 w 150"/>
                <a:gd name="T7" fmla="*/ 217 h 226"/>
                <a:gd name="T8" fmla="*/ 7 w 150"/>
                <a:gd name="T9" fmla="*/ 217 h 226"/>
                <a:gd name="T10" fmla="*/ 150 w 150"/>
                <a:gd name="T11" fmla="*/ 47 h 226"/>
                <a:gd name="T12" fmla="*/ 0 w 150"/>
                <a:gd name="T13" fmla="*/ 47 h 226"/>
                <a:gd name="T14" fmla="*/ 0 w 150"/>
                <a:gd name="T15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0" h="226">
                  <a:moveTo>
                    <a:pt x="0" y="0"/>
                  </a:moveTo>
                  <a:lnTo>
                    <a:pt x="0" y="0"/>
                  </a:lnTo>
                  <a:lnTo>
                    <a:pt x="0" y="226"/>
                  </a:lnTo>
                  <a:lnTo>
                    <a:pt x="0" y="217"/>
                  </a:lnTo>
                  <a:lnTo>
                    <a:pt x="7" y="217"/>
                  </a:lnTo>
                  <a:lnTo>
                    <a:pt x="150" y="47"/>
                  </a:lnTo>
                  <a:lnTo>
                    <a:pt x="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32" name="Freeform 871"/>
            <p:cNvSpPr/>
            <p:nvPr/>
          </p:nvSpPr>
          <p:spPr bwMode="auto">
            <a:xfrm>
              <a:off x="7053263" y="1263650"/>
              <a:ext cx="238125" cy="358775"/>
            </a:xfrm>
            <a:custGeom>
              <a:avLst/>
              <a:gdLst>
                <a:gd name="T0" fmla="*/ 0 w 150"/>
                <a:gd name="T1" fmla="*/ 0 h 226"/>
                <a:gd name="T2" fmla="*/ 0 w 150"/>
                <a:gd name="T3" fmla="*/ 0 h 226"/>
                <a:gd name="T4" fmla="*/ 0 w 150"/>
                <a:gd name="T5" fmla="*/ 226 h 226"/>
                <a:gd name="T6" fmla="*/ 0 w 150"/>
                <a:gd name="T7" fmla="*/ 217 h 226"/>
                <a:gd name="T8" fmla="*/ 7 w 150"/>
                <a:gd name="T9" fmla="*/ 217 h 226"/>
                <a:gd name="T10" fmla="*/ 150 w 150"/>
                <a:gd name="T11" fmla="*/ 47 h 226"/>
                <a:gd name="T12" fmla="*/ 0 w 150"/>
                <a:gd name="T13" fmla="*/ 47 h 226"/>
                <a:gd name="T14" fmla="*/ 0 w 150"/>
                <a:gd name="T15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0" h="226">
                  <a:moveTo>
                    <a:pt x="0" y="0"/>
                  </a:moveTo>
                  <a:lnTo>
                    <a:pt x="0" y="0"/>
                  </a:lnTo>
                  <a:lnTo>
                    <a:pt x="0" y="226"/>
                  </a:lnTo>
                  <a:lnTo>
                    <a:pt x="0" y="217"/>
                  </a:lnTo>
                  <a:lnTo>
                    <a:pt x="7" y="217"/>
                  </a:lnTo>
                  <a:lnTo>
                    <a:pt x="150" y="47"/>
                  </a:lnTo>
                  <a:lnTo>
                    <a:pt x="0" y="4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33" name="Freeform 872"/>
            <p:cNvSpPr/>
            <p:nvPr/>
          </p:nvSpPr>
          <p:spPr bwMode="auto">
            <a:xfrm>
              <a:off x="7354888" y="1338263"/>
              <a:ext cx="223838" cy="263525"/>
            </a:xfrm>
            <a:custGeom>
              <a:avLst/>
              <a:gdLst>
                <a:gd name="T0" fmla="*/ 141 w 141"/>
                <a:gd name="T1" fmla="*/ 0 h 166"/>
                <a:gd name="T2" fmla="*/ 0 w 141"/>
                <a:gd name="T3" fmla="*/ 0 h 166"/>
                <a:gd name="T4" fmla="*/ 0 w 141"/>
                <a:gd name="T5" fmla="*/ 166 h 166"/>
                <a:gd name="T6" fmla="*/ 141 w 141"/>
                <a:gd name="T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1" h="166">
                  <a:moveTo>
                    <a:pt x="14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34" name="Freeform 873"/>
            <p:cNvSpPr/>
            <p:nvPr/>
          </p:nvSpPr>
          <p:spPr bwMode="auto">
            <a:xfrm>
              <a:off x="7354888" y="1338263"/>
              <a:ext cx="223838" cy="263525"/>
            </a:xfrm>
            <a:custGeom>
              <a:avLst/>
              <a:gdLst>
                <a:gd name="T0" fmla="*/ 141 w 141"/>
                <a:gd name="T1" fmla="*/ 0 h 166"/>
                <a:gd name="T2" fmla="*/ 0 w 141"/>
                <a:gd name="T3" fmla="*/ 0 h 166"/>
                <a:gd name="T4" fmla="*/ 0 w 141"/>
                <a:gd name="T5" fmla="*/ 166 h 166"/>
                <a:gd name="T6" fmla="*/ 141 w 141"/>
                <a:gd name="T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1" h="166">
                  <a:moveTo>
                    <a:pt x="141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14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35" name="Freeform 874"/>
            <p:cNvSpPr/>
            <p:nvPr/>
          </p:nvSpPr>
          <p:spPr bwMode="auto">
            <a:xfrm>
              <a:off x="7650163" y="1338263"/>
              <a:ext cx="217488" cy="263525"/>
            </a:xfrm>
            <a:custGeom>
              <a:avLst/>
              <a:gdLst>
                <a:gd name="T0" fmla="*/ 137 w 137"/>
                <a:gd name="T1" fmla="*/ 0 h 166"/>
                <a:gd name="T2" fmla="*/ 0 w 137"/>
                <a:gd name="T3" fmla="*/ 0 h 166"/>
                <a:gd name="T4" fmla="*/ 0 w 137"/>
                <a:gd name="T5" fmla="*/ 166 h 166"/>
                <a:gd name="T6" fmla="*/ 137 w 137"/>
                <a:gd name="T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166">
                  <a:moveTo>
                    <a:pt x="137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36" name="Freeform 875"/>
            <p:cNvSpPr/>
            <p:nvPr/>
          </p:nvSpPr>
          <p:spPr bwMode="auto">
            <a:xfrm>
              <a:off x="7650163" y="1338263"/>
              <a:ext cx="217488" cy="263525"/>
            </a:xfrm>
            <a:custGeom>
              <a:avLst/>
              <a:gdLst>
                <a:gd name="T0" fmla="*/ 137 w 137"/>
                <a:gd name="T1" fmla="*/ 0 h 166"/>
                <a:gd name="T2" fmla="*/ 0 w 137"/>
                <a:gd name="T3" fmla="*/ 0 h 166"/>
                <a:gd name="T4" fmla="*/ 0 w 137"/>
                <a:gd name="T5" fmla="*/ 166 h 166"/>
                <a:gd name="T6" fmla="*/ 137 w 137"/>
                <a:gd name="T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166">
                  <a:moveTo>
                    <a:pt x="137" y="0"/>
                  </a:moveTo>
                  <a:lnTo>
                    <a:pt x="0" y="0"/>
                  </a:lnTo>
                  <a:lnTo>
                    <a:pt x="0" y="166"/>
                  </a:lnTo>
                  <a:lnTo>
                    <a:pt x="13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37" name="Freeform 876"/>
            <p:cNvSpPr>
              <a:spLocks noEditPoints="1"/>
            </p:cNvSpPr>
            <p:nvPr/>
          </p:nvSpPr>
          <p:spPr bwMode="auto">
            <a:xfrm>
              <a:off x="7945438" y="1263650"/>
              <a:ext cx="266700" cy="338138"/>
            </a:xfrm>
            <a:custGeom>
              <a:avLst/>
              <a:gdLst>
                <a:gd name="T0" fmla="*/ 132 w 168"/>
                <a:gd name="T1" fmla="*/ 47 h 213"/>
                <a:gd name="T2" fmla="*/ 0 w 168"/>
                <a:gd name="T3" fmla="*/ 47 h 213"/>
                <a:gd name="T4" fmla="*/ 0 w 168"/>
                <a:gd name="T5" fmla="*/ 213 h 213"/>
                <a:gd name="T6" fmla="*/ 132 w 168"/>
                <a:gd name="T7" fmla="*/ 47 h 213"/>
                <a:gd name="T8" fmla="*/ 168 w 168"/>
                <a:gd name="T9" fmla="*/ 0 h 213"/>
                <a:gd name="T10" fmla="*/ 166 w 168"/>
                <a:gd name="T11" fmla="*/ 0 h 213"/>
                <a:gd name="T12" fmla="*/ 166 w 168"/>
                <a:gd name="T13" fmla="*/ 4 h 213"/>
                <a:gd name="T14" fmla="*/ 168 w 168"/>
                <a:gd name="T15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" h="213">
                  <a:moveTo>
                    <a:pt x="132" y="47"/>
                  </a:moveTo>
                  <a:lnTo>
                    <a:pt x="0" y="47"/>
                  </a:lnTo>
                  <a:lnTo>
                    <a:pt x="0" y="213"/>
                  </a:lnTo>
                  <a:lnTo>
                    <a:pt x="132" y="47"/>
                  </a:lnTo>
                  <a:close/>
                  <a:moveTo>
                    <a:pt x="168" y="0"/>
                  </a:moveTo>
                  <a:lnTo>
                    <a:pt x="166" y="0"/>
                  </a:lnTo>
                  <a:lnTo>
                    <a:pt x="166" y="4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38" name="Freeform 877"/>
            <p:cNvSpPr>
              <a:spLocks noEditPoints="1"/>
            </p:cNvSpPr>
            <p:nvPr/>
          </p:nvSpPr>
          <p:spPr bwMode="auto">
            <a:xfrm>
              <a:off x="7945438" y="1263650"/>
              <a:ext cx="266700" cy="338138"/>
            </a:xfrm>
            <a:custGeom>
              <a:avLst/>
              <a:gdLst>
                <a:gd name="T0" fmla="*/ 132 w 168"/>
                <a:gd name="T1" fmla="*/ 47 h 213"/>
                <a:gd name="T2" fmla="*/ 0 w 168"/>
                <a:gd name="T3" fmla="*/ 47 h 213"/>
                <a:gd name="T4" fmla="*/ 0 w 168"/>
                <a:gd name="T5" fmla="*/ 213 h 213"/>
                <a:gd name="T6" fmla="*/ 132 w 168"/>
                <a:gd name="T7" fmla="*/ 47 h 213"/>
                <a:gd name="T8" fmla="*/ 168 w 168"/>
                <a:gd name="T9" fmla="*/ 0 h 213"/>
                <a:gd name="T10" fmla="*/ 166 w 168"/>
                <a:gd name="T11" fmla="*/ 0 h 213"/>
                <a:gd name="T12" fmla="*/ 166 w 168"/>
                <a:gd name="T13" fmla="*/ 4 h 213"/>
                <a:gd name="T14" fmla="*/ 168 w 168"/>
                <a:gd name="T15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" h="213">
                  <a:moveTo>
                    <a:pt x="132" y="47"/>
                  </a:moveTo>
                  <a:lnTo>
                    <a:pt x="0" y="47"/>
                  </a:lnTo>
                  <a:lnTo>
                    <a:pt x="0" y="213"/>
                  </a:lnTo>
                  <a:lnTo>
                    <a:pt x="132" y="47"/>
                  </a:lnTo>
                  <a:moveTo>
                    <a:pt x="168" y="0"/>
                  </a:moveTo>
                  <a:lnTo>
                    <a:pt x="166" y="0"/>
                  </a:lnTo>
                  <a:lnTo>
                    <a:pt x="166" y="4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39" name="Freeform 878"/>
            <p:cNvSpPr/>
            <p:nvPr/>
          </p:nvSpPr>
          <p:spPr bwMode="auto">
            <a:xfrm>
              <a:off x="7053263" y="1641475"/>
              <a:ext cx="1155700" cy="95250"/>
            </a:xfrm>
            <a:custGeom>
              <a:avLst/>
              <a:gdLst>
                <a:gd name="T0" fmla="*/ 0 w 387"/>
                <a:gd name="T1" fmla="*/ 0 h 32"/>
                <a:gd name="T2" fmla="*/ 0 w 387"/>
                <a:gd name="T3" fmla="*/ 0 h 32"/>
                <a:gd name="T4" fmla="*/ 0 w 387"/>
                <a:gd name="T5" fmla="*/ 1 h 32"/>
                <a:gd name="T6" fmla="*/ 0 w 387"/>
                <a:gd name="T7" fmla="*/ 15 h 32"/>
                <a:gd name="T8" fmla="*/ 17 w 387"/>
                <a:gd name="T9" fmla="*/ 32 h 32"/>
                <a:gd name="T10" fmla="*/ 370 w 387"/>
                <a:gd name="T11" fmla="*/ 32 h 32"/>
                <a:gd name="T12" fmla="*/ 387 w 387"/>
                <a:gd name="T13" fmla="*/ 15 h 32"/>
                <a:gd name="T14" fmla="*/ 387 w 387"/>
                <a:gd name="T15" fmla="*/ 1 h 32"/>
                <a:gd name="T16" fmla="*/ 0 w 387"/>
                <a:gd name="T17" fmla="*/ 1 h 32"/>
                <a:gd name="T18" fmla="*/ 0 w 387"/>
                <a:gd name="T1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7" h="3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24"/>
                    <a:pt x="7" y="32"/>
                    <a:pt x="17" y="32"/>
                  </a:cubicBezTo>
                  <a:cubicBezTo>
                    <a:pt x="370" y="32"/>
                    <a:pt x="370" y="32"/>
                    <a:pt x="370" y="32"/>
                  </a:cubicBezTo>
                  <a:cubicBezTo>
                    <a:pt x="379" y="32"/>
                    <a:pt x="387" y="24"/>
                    <a:pt x="387" y="15"/>
                  </a:cubicBezTo>
                  <a:cubicBezTo>
                    <a:pt x="387" y="1"/>
                    <a:pt x="387" y="1"/>
                    <a:pt x="387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40" name="Freeform 879"/>
            <p:cNvSpPr/>
            <p:nvPr/>
          </p:nvSpPr>
          <p:spPr bwMode="auto">
            <a:xfrm>
              <a:off x="7053263" y="1608138"/>
              <a:ext cx="1155700" cy="36513"/>
            </a:xfrm>
            <a:custGeom>
              <a:avLst/>
              <a:gdLst>
                <a:gd name="T0" fmla="*/ 728 w 728"/>
                <a:gd name="T1" fmla="*/ 0 h 23"/>
                <a:gd name="T2" fmla="*/ 728 w 728"/>
                <a:gd name="T3" fmla="*/ 0 h 23"/>
                <a:gd name="T4" fmla="*/ 561 w 728"/>
                <a:gd name="T5" fmla="*/ 0 h 23"/>
                <a:gd name="T6" fmla="*/ 553 w 728"/>
                <a:gd name="T7" fmla="*/ 0 h 23"/>
                <a:gd name="T8" fmla="*/ 374 w 728"/>
                <a:gd name="T9" fmla="*/ 0 h 23"/>
                <a:gd name="T10" fmla="*/ 367 w 728"/>
                <a:gd name="T11" fmla="*/ 0 h 23"/>
                <a:gd name="T12" fmla="*/ 186 w 728"/>
                <a:gd name="T13" fmla="*/ 0 h 23"/>
                <a:gd name="T14" fmla="*/ 178 w 728"/>
                <a:gd name="T15" fmla="*/ 0 h 23"/>
                <a:gd name="T16" fmla="*/ 7 w 728"/>
                <a:gd name="T17" fmla="*/ 0 h 23"/>
                <a:gd name="T18" fmla="*/ 0 w 728"/>
                <a:gd name="T19" fmla="*/ 0 h 23"/>
                <a:gd name="T20" fmla="*/ 0 w 728"/>
                <a:gd name="T21" fmla="*/ 9 h 23"/>
                <a:gd name="T22" fmla="*/ 0 w 728"/>
                <a:gd name="T23" fmla="*/ 21 h 23"/>
                <a:gd name="T24" fmla="*/ 0 w 728"/>
                <a:gd name="T25" fmla="*/ 23 h 23"/>
                <a:gd name="T26" fmla="*/ 728 w 728"/>
                <a:gd name="T27" fmla="*/ 23 h 23"/>
                <a:gd name="T28" fmla="*/ 728 w 728"/>
                <a:gd name="T2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28" h="23">
                  <a:moveTo>
                    <a:pt x="728" y="0"/>
                  </a:moveTo>
                  <a:lnTo>
                    <a:pt x="728" y="0"/>
                  </a:lnTo>
                  <a:lnTo>
                    <a:pt x="561" y="0"/>
                  </a:lnTo>
                  <a:lnTo>
                    <a:pt x="553" y="0"/>
                  </a:lnTo>
                  <a:lnTo>
                    <a:pt x="374" y="0"/>
                  </a:lnTo>
                  <a:lnTo>
                    <a:pt x="367" y="0"/>
                  </a:lnTo>
                  <a:lnTo>
                    <a:pt x="186" y="0"/>
                  </a:lnTo>
                  <a:lnTo>
                    <a:pt x="178" y="0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9"/>
                  </a:lnTo>
                  <a:lnTo>
                    <a:pt x="0" y="21"/>
                  </a:lnTo>
                  <a:lnTo>
                    <a:pt x="0" y="23"/>
                  </a:lnTo>
                  <a:lnTo>
                    <a:pt x="728" y="23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41" name="Freeform 880"/>
            <p:cNvSpPr/>
            <p:nvPr/>
          </p:nvSpPr>
          <p:spPr bwMode="auto">
            <a:xfrm>
              <a:off x="7053263" y="1608138"/>
              <a:ext cx="1155700" cy="36513"/>
            </a:xfrm>
            <a:custGeom>
              <a:avLst/>
              <a:gdLst>
                <a:gd name="T0" fmla="*/ 728 w 728"/>
                <a:gd name="T1" fmla="*/ 0 h 23"/>
                <a:gd name="T2" fmla="*/ 728 w 728"/>
                <a:gd name="T3" fmla="*/ 0 h 23"/>
                <a:gd name="T4" fmla="*/ 561 w 728"/>
                <a:gd name="T5" fmla="*/ 0 h 23"/>
                <a:gd name="T6" fmla="*/ 553 w 728"/>
                <a:gd name="T7" fmla="*/ 0 h 23"/>
                <a:gd name="T8" fmla="*/ 374 w 728"/>
                <a:gd name="T9" fmla="*/ 0 h 23"/>
                <a:gd name="T10" fmla="*/ 367 w 728"/>
                <a:gd name="T11" fmla="*/ 0 h 23"/>
                <a:gd name="T12" fmla="*/ 186 w 728"/>
                <a:gd name="T13" fmla="*/ 0 h 23"/>
                <a:gd name="T14" fmla="*/ 178 w 728"/>
                <a:gd name="T15" fmla="*/ 0 h 23"/>
                <a:gd name="T16" fmla="*/ 7 w 728"/>
                <a:gd name="T17" fmla="*/ 0 h 23"/>
                <a:gd name="T18" fmla="*/ 0 w 728"/>
                <a:gd name="T19" fmla="*/ 0 h 23"/>
                <a:gd name="T20" fmla="*/ 0 w 728"/>
                <a:gd name="T21" fmla="*/ 9 h 23"/>
                <a:gd name="T22" fmla="*/ 0 w 728"/>
                <a:gd name="T23" fmla="*/ 21 h 23"/>
                <a:gd name="T24" fmla="*/ 0 w 728"/>
                <a:gd name="T25" fmla="*/ 23 h 23"/>
                <a:gd name="T26" fmla="*/ 728 w 728"/>
                <a:gd name="T27" fmla="*/ 23 h 23"/>
                <a:gd name="T28" fmla="*/ 728 w 728"/>
                <a:gd name="T2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28" h="23">
                  <a:moveTo>
                    <a:pt x="728" y="0"/>
                  </a:moveTo>
                  <a:lnTo>
                    <a:pt x="728" y="0"/>
                  </a:lnTo>
                  <a:lnTo>
                    <a:pt x="561" y="0"/>
                  </a:lnTo>
                  <a:lnTo>
                    <a:pt x="553" y="0"/>
                  </a:lnTo>
                  <a:lnTo>
                    <a:pt x="374" y="0"/>
                  </a:lnTo>
                  <a:lnTo>
                    <a:pt x="367" y="0"/>
                  </a:lnTo>
                  <a:lnTo>
                    <a:pt x="186" y="0"/>
                  </a:lnTo>
                  <a:lnTo>
                    <a:pt x="178" y="0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9"/>
                  </a:lnTo>
                  <a:lnTo>
                    <a:pt x="0" y="21"/>
                  </a:lnTo>
                  <a:lnTo>
                    <a:pt x="0" y="23"/>
                  </a:lnTo>
                  <a:lnTo>
                    <a:pt x="728" y="23"/>
                  </a:lnTo>
                  <a:lnTo>
                    <a:pt x="72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42" name="Rectangle 881"/>
            <p:cNvSpPr>
              <a:spLocks noChangeArrowheads="1"/>
            </p:cNvSpPr>
            <p:nvPr/>
          </p:nvSpPr>
          <p:spPr bwMode="auto">
            <a:xfrm>
              <a:off x="6840538" y="1131888"/>
              <a:ext cx="122238" cy="15875"/>
            </a:xfrm>
            <a:prstGeom prst="rect">
              <a:avLst/>
            </a:pr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43" name="Rectangle 882"/>
            <p:cNvSpPr>
              <a:spLocks noChangeArrowheads="1"/>
            </p:cNvSpPr>
            <p:nvPr/>
          </p:nvSpPr>
          <p:spPr bwMode="auto">
            <a:xfrm>
              <a:off x="6840538" y="1131888"/>
              <a:ext cx="122238" cy="15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44" name="Rectangle 883"/>
            <p:cNvSpPr>
              <a:spLocks noChangeArrowheads="1"/>
            </p:cNvSpPr>
            <p:nvPr/>
          </p:nvSpPr>
          <p:spPr bwMode="auto">
            <a:xfrm>
              <a:off x="6840538" y="1174750"/>
              <a:ext cx="122238" cy="14288"/>
            </a:xfrm>
            <a:prstGeom prst="rect">
              <a:avLst/>
            </a:pr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45" name="Rectangle 884"/>
            <p:cNvSpPr>
              <a:spLocks noChangeArrowheads="1"/>
            </p:cNvSpPr>
            <p:nvPr/>
          </p:nvSpPr>
          <p:spPr bwMode="auto">
            <a:xfrm>
              <a:off x="6840538" y="1174750"/>
              <a:ext cx="12223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46" name="Rectangle 885"/>
            <p:cNvSpPr>
              <a:spLocks noChangeArrowheads="1"/>
            </p:cNvSpPr>
            <p:nvPr/>
          </p:nvSpPr>
          <p:spPr bwMode="auto">
            <a:xfrm>
              <a:off x="6840538" y="1216025"/>
              <a:ext cx="122238" cy="14288"/>
            </a:xfrm>
            <a:prstGeom prst="rect">
              <a:avLst/>
            </a:pr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47" name="Rectangle 886"/>
            <p:cNvSpPr>
              <a:spLocks noChangeArrowheads="1"/>
            </p:cNvSpPr>
            <p:nvPr/>
          </p:nvSpPr>
          <p:spPr bwMode="auto">
            <a:xfrm>
              <a:off x="6840538" y="1216025"/>
              <a:ext cx="12223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48" name="Rectangle 887"/>
            <p:cNvSpPr>
              <a:spLocks noChangeArrowheads="1"/>
            </p:cNvSpPr>
            <p:nvPr/>
          </p:nvSpPr>
          <p:spPr bwMode="auto">
            <a:xfrm>
              <a:off x="6840538" y="1260475"/>
              <a:ext cx="122238" cy="15875"/>
            </a:xfrm>
            <a:prstGeom prst="rect">
              <a:avLst/>
            </a:pr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49" name="Rectangle 888"/>
            <p:cNvSpPr>
              <a:spLocks noChangeArrowheads="1"/>
            </p:cNvSpPr>
            <p:nvPr/>
          </p:nvSpPr>
          <p:spPr bwMode="auto">
            <a:xfrm>
              <a:off x="6840538" y="1260475"/>
              <a:ext cx="122238" cy="15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50" name="Freeform 889"/>
            <p:cNvSpPr/>
            <p:nvPr/>
          </p:nvSpPr>
          <p:spPr bwMode="auto">
            <a:xfrm>
              <a:off x="6780213" y="1776413"/>
              <a:ext cx="2176463" cy="187325"/>
            </a:xfrm>
            <a:custGeom>
              <a:avLst/>
              <a:gdLst>
                <a:gd name="T0" fmla="*/ 632 w 728"/>
                <a:gd name="T1" fmla="*/ 0 h 63"/>
                <a:gd name="T2" fmla="*/ 574 w 728"/>
                <a:gd name="T3" fmla="*/ 53 h 63"/>
                <a:gd name="T4" fmla="*/ 202 w 728"/>
                <a:gd name="T5" fmla="*/ 53 h 63"/>
                <a:gd name="T6" fmla="*/ 144 w 728"/>
                <a:gd name="T7" fmla="*/ 0 h 63"/>
                <a:gd name="T8" fmla="*/ 85 w 728"/>
                <a:gd name="T9" fmla="*/ 53 h 63"/>
                <a:gd name="T10" fmla="*/ 0 w 728"/>
                <a:gd name="T11" fmla="*/ 53 h 63"/>
                <a:gd name="T12" fmla="*/ 0 w 728"/>
                <a:gd name="T13" fmla="*/ 58 h 63"/>
                <a:gd name="T14" fmla="*/ 0 w 728"/>
                <a:gd name="T15" fmla="*/ 63 h 63"/>
                <a:gd name="T16" fmla="*/ 95 w 728"/>
                <a:gd name="T17" fmla="*/ 63 h 63"/>
                <a:gd name="T18" fmla="*/ 95 w 728"/>
                <a:gd name="T19" fmla="*/ 58 h 63"/>
                <a:gd name="T20" fmla="*/ 109 w 728"/>
                <a:gd name="T21" fmla="*/ 24 h 63"/>
                <a:gd name="T22" fmla="*/ 144 w 728"/>
                <a:gd name="T23" fmla="*/ 10 h 63"/>
                <a:gd name="T24" fmla="*/ 178 w 728"/>
                <a:gd name="T25" fmla="*/ 24 h 63"/>
                <a:gd name="T26" fmla="*/ 192 w 728"/>
                <a:gd name="T27" fmla="*/ 58 h 63"/>
                <a:gd name="T28" fmla="*/ 192 w 728"/>
                <a:gd name="T29" fmla="*/ 63 h 63"/>
                <a:gd name="T30" fmla="*/ 584 w 728"/>
                <a:gd name="T31" fmla="*/ 63 h 63"/>
                <a:gd name="T32" fmla="*/ 584 w 728"/>
                <a:gd name="T33" fmla="*/ 58 h 63"/>
                <a:gd name="T34" fmla="*/ 598 w 728"/>
                <a:gd name="T35" fmla="*/ 24 h 63"/>
                <a:gd name="T36" fmla="*/ 632 w 728"/>
                <a:gd name="T37" fmla="*/ 10 h 63"/>
                <a:gd name="T38" fmla="*/ 667 w 728"/>
                <a:gd name="T39" fmla="*/ 24 h 63"/>
                <a:gd name="T40" fmla="*/ 681 w 728"/>
                <a:gd name="T41" fmla="*/ 58 h 63"/>
                <a:gd name="T42" fmla="*/ 681 w 728"/>
                <a:gd name="T43" fmla="*/ 63 h 63"/>
                <a:gd name="T44" fmla="*/ 728 w 728"/>
                <a:gd name="T45" fmla="*/ 63 h 63"/>
                <a:gd name="T46" fmla="*/ 728 w 728"/>
                <a:gd name="T47" fmla="*/ 53 h 63"/>
                <a:gd name="T48" fmla="*/ 691 w 728"/>
                <a:gd name="T49" fmla="*/ 53 h 63"/>
                <a:gd name="T50" fmla="*/ 632 w 728"/>
                <a:gd name="T5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28" h="63">
                  <a:moveTo>
                    <a:pt x="632" y="0"/>
                  </a:moveTo>
                  <a:cubicBezTo>
                    <a:pt x="601" y="0"/>
                    <a:pt x="576" y="23"/>
                    <a:pt x="574" y="53"/>
                  </a:cubicBezTo>
                  <a:cubicBezTo>
                    <a:pt x="202" y="53"/>
                    <a:pt x="202" y="53"/>
                    <a:pt x="202" y="53"/>
                  </a:cubicBezTo>
                  <a:cubicBezTo>
                    <a:pt x="200" y="23"/>
                    <a:pt x="174" y="0"/>
                    <a:pt x="144" y="0"/>
                  </a:cubicBezTo>
                  <a:cubicBezTo>
                    <a:pt x="113" y="0"/>
                    <a:pt x="88" y="23"/>
                    <a:pt x="85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45"/>
                    <a:pt x="100" y="33"/>
                    <a:pt x="109" y="24"/>
                  </a:cubicBezTo>
                  <a:cubicBezTo>
                    <a:pt x="118" y="15"/>
                    <a:pt x="130" y="10"/>
                    <a:pt x="144" y="10"/>
                  </a:cubicBezTo>
                  <a:cubicBezTo>
                    <a:pt x="157" y="10"/>
                    <a:pt x="169" y="15"/>
                    <a:pt x="178" y="24"/>
                  </a:cubicBezTo>
                  <a:cubicBezTo>
                    <a:pt x="187" y="33"/>
                    <a:pt x="192" y="45"/>
                    <a:pt x="192" y="58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584" y="63"/>
                    <a:pt x="584" y="63"/>
                    <a:pt x="584" y="63"/>
                  </a:cubicBezTo>
                  <a:cubicBezTo>
                    <a:pt x="584" y="58"/>
                    <a:pt x="584" y="58"/>
                    <a:pt x="584" y="58"/>
                  </a:cubicBezTo>
                  <a:cubicBezTo>
                    <a:pt x="584" y="45"/>
                    <a:pt x="589" y="33"/>
                    <a:pt x="598" y="24"/>
                  </a:cubicBezTo>
                  <a:cubicBezTo>
                    <a:pt x="607" y="15"/>
                    <a:pt x="619" y="10"/>
                    <a:pt x="632" y="10"/>
                  </a:cubicBezTo>
                  <a:cubicBezTo>
                    <a:pt x="646" y="10"/>
                    <a:pt x="658" y="15"/>
                    <a:pt x="667" y="24"/>
                  </a:cubicBezTo>
                  <a:cubicBezTo>
                    <a:pt x="675" y="33"/>
                    <a:pt x="681" y="45"/>
                    <a:pt x="681" y="58"/>
                  </a:cubicBezTo>
                  <a:cubicBezTo>
                    <a:pt x="681" y="63"/>
                    <a:pt x="681" y="63"/>
                    <a:pt x="681" y="63"/>
                  </a:cubicBezTo>
                  <a:cubicBezTo>
                    <a:pt x="728" y="63"/>
                    <a:pt x="728" y="63"/>
                    <a:pt x="728" y="63"/>
                  </a:cubicBezTo>
                  <a:cubicBezTo>
                    <a:pt x="728" y="53"/>
                    <a:pt x="728" y="53"/>
                    <a:pt x="728" y="53"/>
                  </a:cubicBezTo>
                  <a:cubicBezTo>
                    <a:pt x="691" y="53"/>
                    <a:pt x="691" y="53"/>
                    <a:pt x="691" y="53"/>
                  </a:cubicBezTo>
                  <a:cubicBezTo>
                    <a:pt x="688" y="23"/>
                    <a:pt x="663" y="0"/>
                    <a:pt x="632" y="0"/>
                  </a:cubicBezTo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51" name="Rectangle 890"/>
            <p:cNvSpPr>
              <a:spLocks noChangeArrowheads="1"/>
            </p:cNvSpPr>
            <p:nvPr/>
          </p:nvSpPr>
          <p:spPr bwMode="auto">
            <a:xfrm>
              <a:off x="8370888" y="1182688"/>
              <a:ext cx="184150" cy="354013"/>
            </a:xfrm>
            <a:prstGeom prst="rect">
              <a:avLst/>
            </a:pr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52" name="Rectangle 891"/>
            <p:cNvSpPr>
              <a:spLocks noChangeArrowheads="1"/>
            </p:cNvSpPr>
            <p:nvPr/>
          </p:nvSpPr>
          <p:spPr bwMode="auto">
            <a:xfrm>
              <a:off x="8370888" y="1182688"/>
              <a:ext cx="184150" cy="354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53" name="Freeform 892"/>
            <p:cNvSpPr/>
            <p:nvPr/>
          </p:nvSpPr>
          <p:spPr bwMode="auto">
            <a:xfrm>
              <a:off x="7321551" y="1338263"/>
              <a:ext cx="33338" cy="269875"/>
            </a:xfrm>
            <a:custGeom>
              <a:avLst/>
              <a:gdLst>
                <a:gd name="T0" fmla="*/ 21 w 21"/>
                <a:gd name="T1" fmla="*/ 0 h 170"/>
                <a:gd name="T2" fmla="*/ 0 w 21"/>
                <a:gd name="T3" fmla="*/ 0 h 170"/>
                <a:gd name="T4" fmla="*/ 0 w 21"/>
                <a:gd name="T5" fmla="*/ 170 h 170"/>
                <a:gd name="T6" fmla="*/ 9 w 21"/>
                <a:gd name="T7" fmla="*/ 170 h 170"/>
                <a:gd name="T8" fmla="*/ 17 w 21"/>
                <a:gd name="T9" fmla="*/ 170 h 170"/>
                <a:gd name="T10" fmla="*/ 21 w 21"/>
                <a:gd name="T11" fmla="*/ 170 h 170"/>
                <a:gd name="T12" fmla="*/ 21 w 21"/>
                <a:gd name="T13" fmla="*/ 166 h 170"/>
                <a:gd name="T14" fmla="*/ 21 w 21"/>
                <a:gd name="T1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70">
                  <a:moveTo>
                    <a:pt x="21" y="0"/>
                  </a:moveTo>
                  <a:lnTo>
                    <a:pt x="0" y="0"/>
                  </a:lnTo>
                  <a:lnTo>
                    <a:pt x="0" y="170"/>
                  </a:lnTo>
                  <a:lnTo>
                    <a:pt x="9" y="170"/>
                  </a:lnTo>
                  <a:lnTo>
                    <a:pt x="17" y="170"/>
                  </a:lnTo>
                  <a:lnTo>
                    <a:pt x="21" y="170"/>
                  </a:lnTo>
                  <a:lnTo>
                    <a:pt x="21" y="166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54" name="Freeform 893"/>
            <p:cNvSpPr/>
            <p:nvPr/>
          </p:nvSpPr>
          <p:spPr bwMode="auto">
            <a:xfrm>
              <a:off x="7321551" y="1338263"/>
              <a:ext cx="33338" cy="269875"/>
            </a:xfrm>
            <a:custGeom>
              <a:avLst/>
              <a:gdLst>
                <a:gd name="T0" fmla="*/ 21 w 21"/>
                <a:gd name="T1" fmla="*/ 0 h 170"/>
                <a:gd name="T2" fmla="*/ 0 w 21"/>
                <a:gd name="T3" fmla="*/ 0 h 170"/>
                <a:gd name="T4" fmla="*/ 0 w 21"/>
                <a:gd name="T5" fmla="*/ 170 h 170"/>
                <a:gd name="T6" fmla="*/ 9 w 21"/>
                <a:gd name="T7" fmla="*/ 170 h 170"/>
                <a:gd name="T8" fmla="*/ 17 w 21"/>
                <a:gd name="T9" fmla="*/ 170 h 170"/>
                <a:gd name="T10" fmla="*/ 21 w 21"/>
                <a:gd name="T11" fmla="*/ 170 h 170"/>
                <a:gd name="T12" fmla="*/ 21 w 21"/>
                <a:gd name="T13" fmla="*/ 166 h 170"/>
                <a:gd name="T14" fmla="*/ 21 w 21"/>
                <a:gd name="T1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70">
                  <a:moveTo>
                    <a:pt x="21" y="0"/>
                  </a:moveTo>
                  <a:lnTo>
                    <a:pt x="0" y="0"/>
                  </a:lnTo>
                  <a:lnTo>
                    <a:pt x="0" y="170"/>
                  </a:lnTo>
                  <a:lnTo>
                    <a:pt x="9" y="170"/>
                  </a:lnTo>
                  <a:lnTo>
                    <a:pt x="17" y="170"/>
                  </a:lnTo>
                  <a:lnTo>
                    <a:pt x="21" y="170"/>
                  </a:lnTo>
                  <a:lnTo>
                    <a:pt x="21" y="166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55" name="Freeform 894"/>
            <p:cNvSpPr/>
            <p:nvPr/>
          </p:nvSpPr>
          <p:spPr bwMode="auto">
            <a:xfrm>
              <a:off x="7616826" y="1338263"/>
              <a:ext cx="33338" cy="269875"/>
            </a:xfrm>
            <a:custGeom>
              <a:avLst/>
              <a:gdLst>
                <a:gd name="T0" fmla="*/ 21 w 21"/>
                <a:gd name="T1" fmla="*/ 0 h 170"/>
                <a:gd name="T2" fmla="*/ 0 w 21"/>
                <a:gd name="T3" fmla="*/ 0 h 170"/>
                <a:gd name="T4" fmla="*/ 0 w 21"/>
                <a:gd name="T5" fmla="*/ 170 h 170"/>
                <a:gd name="T6" fmla="*/ 12 w 21"/>
                <a:gd name="T7" fmla="*/ 170 h 170"/>
                <a:gd name="T8" fmla="*/ 19 w 21"/>
                <a:gd name="T9" fmla="*/ 170 h 170"/>
                <a:gd name="T10" fmla="*/ 21 w 21"/>
                <a:gd name="T11" fmla="*/ 170 h 170"/>
                <a:gd name="T12" fmla="*/ 21 w 21"/>
                <a:gd name="T13" fmla="*/ 166 h 170"/>
                <a:gd name="T14" fmla="*/ 21 w 21"/>
                <a:gd name="T1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70">
                  <a:moveTo>
                    <a:pt x="21" y="0"/>
                  </a:moveTo>
                  <a:lnTo>
                    <a:pt x="0" y="0"/>
                  </a:lnTo>
                  <a:lnTo>
                    <a:pt x="0" y="170"/>
                  </a:lnTo>
                  <a:lnTo>
                    <a:pt x="12" y="170"/>
                  </a:lnTo>
                  <a:lnTo>
                    <a:pt x="19" y="170"/>
                  </a:lnTo>
                  <a:lnTo>
                    <a:pt x="21" y="170"/>
                  </a:lnTo>
                  <a:lnTo>
                    <a:pt x="21" y="166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56" name="Freeform 895"/>
            <p:cNvSpPr/>
            <p:nvPr/>
          </p:nvSpPr>
          <p:spPr bwMode="auto">
            <a:xfrm>
              <a:off x="7616826" y="1338263"/>
              <a:ext cx="33338" cy="269875"/>
            </a:xfrm>
            <a:custGeom>
              <a:avLst/>
              <a:gdLst>
                <a:gd name="T0" fmla="*/ 21 w 21"/>
                <a:gd name="T1" fmla="*/ 0 h 170"/>
                <a:gd name="T2" fmla="*/ 0 w 21"/>
                <a:gd name="T3" fmla="*/ 0 h 170"/>
                <a:gd name="T4" fmla="*/ 0 w 21"/>
                <a:gd name="T5" fmla="*/ 170 h 170"/>
                <a:gd name="T6" fmla="*/ 12 w 21"/>
                <a:gd name="T7" fmla="*/ 170 h 170"/>
                <a:gd name="T8" fmla="*/ 19 w 21"/>
                <a:gd name="T9" fmla="*/ 170 h 170"/>
                <a:gd name="T10" fmla="*/ 21 w 21"/>
                <a:gd name="T11" fmla="*/ 170 h 170"/>
                <a:gd name="T12" fmla="*/ 21 w 21"/>
                <a:gd name="T13" fmla="*/ 166 h 170"/>
                <a:gd name="T14" fmla="*/ 21 w 21"/>
                <a:gd name="T1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70">
                  <a:moveTo>
                    <a:pt x="21" y="0"/>
                  </a:moveTo>
                  <a:lnTo>
                    <a:pt x="0" y="0"/>
                  </a:lnTo>
                  <a:lnTo>
                    <a:pt x="0" y="170"/>
                  </a:lnTo>
                  <a:lnTo>
                    <a:pt x="12" y="170"/>
                  </a:lnTo>
                  <a:lnTo>
                    <a:pt x="19" y="170"/>
                  </a:lnTo>
                  <a:lnTo>
                    <a:pt x="21" y="170"/>
                  </a:lnTo>
                  <a:lnTo>
                    <a:pt x="21" y="166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57" name="Freeform 896"/>
            <p:cNvSpPr/>
            <p:nvPr/>
          </p:nvSpPr>
          <p:spPr bwMode="auto">
            <a:xfrm>
              <a:off x="7913688" y="1338263"/>
              <a:ext cx="31750" cy="269875"/>
            </a:xfrm>
            <a:custGeom>
              <a:avLst/>
              <a:gdLst>
                <a:gd name="T0" fmla="*/ 20 w 20"/>
                <a:gd name="T1" fmla="*/ 0 h 170"/>
                <a:gd name="T2" fmla="*/ 0 w 20"/>
                <a:gd name="T3" fmla="*/ 0 h 170"/>
                <a:gd name="T4" fmla="*/ 0 w 20"/>
                <a:gd name="T5" fmla="*/ 170 h 170"/>
                <a:gd name="T6" fmla="*/ 11 w 20"/>
                <a:gd name="T7" fmla="*/ 170 h 170"/>
                <a:gd name="T8" fmla="*/ 19 w 20"/>
                <a:gd name="T9" fmla="*/ 170 h 170"/>
                <a:gd name="T10" fmla="*/ 20 w 20"/>
                <a:gd name="T11" fmla="*/ 170 h 170"/>
                <a:gd name="T12" fmla="*/ 20 w 20"/>
                <a:gd name="T13" fmla="*/ 166 h 170"/>
                <a:gd name="T14" fmla="*/ 20 w 20"/>
                <a:gd name="T1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70">
                  <a:moveTo>
                    <a:pt x="20" y="0"/>
                  </a:moveTo>
                  <a:lnTo>
                    <a:pt x="0" y="0"/>
                  </a:lnTo>
                  <a:lnTo>
                    <a:pt x="0" y="170"/>
                  </a:lnTo>
                  <a:lnTo>
                    <a:pt x="11" y="170"/>
                  </a:lnTo>
                  <a:lnTo>
                    <a:pt x="19" y="170"/>
                  </a:lnTo>
                  <a:lnTo>
                    <a:pt x="20" y="170"/>
                  </a:lnTo>
                  <a:lnTo>
                    <a:pt x="20" y="166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58" name="Freeform 897"/>
            <p:cNvSpPr/>
            <p:nvPr/>
          </p:nvSpPr>
          <p:spPr bwMode="auto">
            <a:xfrm>
              <a:off x="7913688" y="1338263"/>
              <a:ext cx="31750" cy="269875"/>
            </a:xfrm>
            <a:custGeom>
              <a:avLst/>
              <a:gdLst>
                <a:gd name="T0" fmla="*/ 20 w 20"/>
                <a:gd name="T1" fmla="*/ 0 h 170"/>
                <a:gd name="T2" fmla="*/ 0 w 20"/>
                <a:gd name="T3" fmla="*/ 0 h 170"/>
                <a:gd name="T4" fmla="*/ 0 w 20"/>
                <a:gd name="T5" fmla="*/ 170 h 170"/>
                <a:gd name="T6" fmla="*/ 11 w 20"/>
                <a:gd name="T7" fmla="*/ 170 h 170"/>
                <a:gd name="T8" fmla="*/ 19 w 20"/>
                <a:gd name="T9" fmla="*/ 170 h 170"/>
                <a:gd name="T10" fmla="*/ 20 w 20"/>
                <a:gd name="T11" fmla="*/ 170 h 170"/>
                <a:gd name="T12" fmla="*/ 20 w 20"/>
                <a:gd name="T13" fmla="*/ 166 h 170"/>
                <a:gd name="T14" fmla="*/ 20 w 20"/>
                <a:gd name="T1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70">
                  <a:moveTo>
                    <a:pt x="20" y="0"/>
                  </a:moveTo>
                  <a:lnTo>
                    <a:pt x="0" y="0"/>
                  </a:lnTo>
                  <a:lnTo>
                    <a:pt x="0" y="170"/>
                  </a:lnTo>
                  <a:lnTo>
                    <a:pt x="11" y="170"/>
                  </a:lnTo>
                  <a:lnTo>
                    <a:pt x="19" y="170"/>
                  </a:lnTo>
                  <a:lnTo>
                    <a:pt x="20" y="170"/>
                  </a:lnTo>
                  <a:lnTo>
                    <a:pt x="20" y="166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59" name="Freeform 898"/>
            <p:cNvSpPr/>
            <p:nvPr/>
          </p:nvSpPr>
          <p:spPr bwMode="auto">
            <a:xfrm>
              <a:off x="7053263" y="1263650"/>
              <a:ext cx="1155700" cy="74613"/>
            </a:xfrm>
            <a:custGeom>
              <a:avLst/>
              <a:gdLst>
                <a:gd name="T0" fmla="*/ 728 w 728"/>
                <a:gd name="T1" fmla="*/ 0 h 47"/>
                <a:gd name="T2" fmla="*/ 553 w 728"/>
                <a:gd name="T3" fmla="*/ 0 h 47"/>
                <a:gd name="T4" fmla="*/ 551 w 728"/>
                <a:gd name="T5" fmla="*/ 0 h 47"/>
                <a:gd name="T6" fmla="*/ 367 w 728"/>
                <a:gd name="T7" fmla="*/ 0 h 47"/>
                <a:gd name="T8" fmla="*/ 178 w 728"/>
                <a:gd name="T9" fmla="*/ 0 h 47"/>
                <a:gd name="T10" fmla="*/ 0 w 728"/>
                <a:gd name="T11" fmla="*/ 0 h 47"/>
                <a:gd name="T12" fmla="*/ 0 w 728"/>
                <a:gd name="T13" fmla="*/ 47 h 47"/>
                <a:gd name="T14" fmla="*/ 150 w 728"/>
                <a:gd name="T15" fmla="*/ 47 h 47"/>
                <a:gd name="T16" fmla="*/ 169 w 728"/>
                <a:gd name="T17" fmla="*/ 47 h 47"/>
                <a:gd name="T18" fmla="*/ 190 w 728"/>
                <a:gd name="T19" fmla="*/ 47 h 47"/>
                <a:gd name="T20" fmla="*/ 331 w 728"/>
                <a:gd name="T21" fmla="*/ 47 h 47"/>
                <a:gd name="T22" fmla="*/ 355 w 728"/>
                <a:gd name="T23" fmla="*/ 47 h 47"/>
                <a:gd name="T24" fmla="*/ 376 w 728"/>
                <a:gd name="T25" fmla="*/ 47 h 47"/>
                <a:gd name="T26" fmla="*/ 513 w 728"/>
                <a:gd name="T27" fmla="*/ 47 h 47"/>
                <a:gd name="T28" fmla="*/ 542 w 728"/>
                <a:gd name="T29" fmla="*/ 47 h 47"/>
                <a:gd name="T30" fmla="*/ 562 w 728"/>
                <a:gd name="T31" fmla="*/ 47 h 47"/>
                <a:gd name="T32" fmla="*/ 694 w 728"/>
                <a:gd name="T33" fmla="*/ 47 h 47"/>
                <a:gd name="T34" fmla="*/ 728 w 728"/>
                <a:gd name="T35" fmla="*/ 47 h 47"/>
                <a:gd name="T36" fmla="*/ 728 w 728"/>
                <a:gd name="T37" fmla="*/ 4 h 47"/>
                <a:gd name="T38" fmla="*/ 728 w 728"/>
                <a:gd name="T3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8" h="47">
                  <a:moveTo>
                    <a:pt x="728" y="0"/>
                  </a:moveTo>
                  <a:lnTo>
                    <a:pt x="553" y="0"/>
                  </a:lnTo>
                  <a:lnTo>
                    <a:pt x="551" y="0"/>
                  </a:lnTo>
                  <a:lnTo>
                    <a:pt x="367" y="0"/>
                  </a:lnTo>
                  <a:lnTo>
                    <a:pt x="178" y="0"/>
                  </a:lnTo>
                  <a:lnTo>
                    <a:pt x="0" y="0"/>
                  </a:lnTo>
                  <a:lnTo>
                    <a:pt x="0" y="47"/>
                  </a:lnTo>
                  <a:lnTo>
                    <a:pt x="150" y="47"/>
                  </a:lnTo>
                  <a:lnTo>
                    <a:pt x="169" y="47"/>
                  </a:lnTo>
                  <a:lnTo>
                    <a:pt x="190" y="47"/>
                  </a:lnTo>
                  <a:lnTo>
                    <a:pt x="331" y="47"/>
                  </a:lnTo>
                  <a:lnTo>
                    <a:pt x="355" y="47"/>
                  </a:lnTo>
                  <a:lnTo>
                    <a:pt x="376" y="47"/>
                  </a:lnTo>
                  <a:lnTo>
                    <a:pt x="513" y="47"/>
                  </a:lnTo>
                  <a:lnTo>
                    <a:pt x="542" y="47"/>
                  </a:lnTo>
                  <a:lnTo>
                    <a:pt x="562" y="47"/>
                  </a:lnTo>
                  <a:lnTo>
                    <a:pt x="694" y="47"/>
                  </a:lnTo>
                  <a:lnTo>
                    <a:pt x="728" y="47"/>
                  </a:lnTo>
                  <a:lnTo>
                    <a:pt x="728" y="4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rgbClr val="5CD4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60" name="Freeform 899"/>
            <p:cNvSpPr/>
            <p:nvPr/>
          </p:nvSpPr>
          <p:spPr bwMode="auto">
            <a:xfrm>
              <a:off x="7053263" y="1263650"/>
              <a:ext cx="1155700" cy="74613"/>
            </a:xfrm>
            <a:custGeom>
              <a:avLst/>
              <a:gdLst>
                <a:gd name="T0" fmla="*/ 728 w 728"/>
                <a:gd name="T1" fmla="*/ 0 h 47"/>
                <a:gd name="T2" fmla="*/ 553 w 728"/>
                <a:gd name="T3" fmla="*/ 0 h 47"/>
                <a:gd name="T4" fmla="*/ 551 w 728"/>
                <a:gd name="T5" fmla="*/ 0 h 47"/>
                <a:gd name="T6" fmla="*/ 367 w 728"/>
                <a:gd name="T7" fmla="*/ 0 h 47"/>
                <a:gd name="T8" fmla="*/ 178 w 728"/>
                <a:gd name="T9" fmla="*/ 0 h 47"/>
                <a:gd name="T10" fmla="*/ 0 w 728"/>
                <a:gd name="T11" fmla="*/ 0 h 47"/>
                <a:gd name="T12" fmla="*/ 0 w 728"/>
                <a:gd name="T13" fmla="*/ 47 h 47"/>
                <a:gd name="T14" fmla="*/ 150 w 728"/>
                <a:gd name="T15" fmla="*/ 47 h 47"/>
                <a:gd name="T16" fmla="*/ 169 w 728"/>
                <a:gd name="T17" fmla="*/ 47 h 47"/>
                <a:gd name="T18" fmla="*/ 190 w 728"/>
                <a:gd name="T19" fmla="*/ 47 h 47"/>
                <a:gd name="T20" fmla="*/ 331 w 728"/>
                <a:gd name="T21" fmla="*/ 47 h 47"/>
                <a:gd name="T22" fmla="*/ 355 w 728"/>
                <a:gd name="T23" fmla="*/ 47 h 47"/>
                <a:gd name="T24" fmla="*/ 376 w 728"/>
                <a:gd name="T25" fmla="*/ 47 h 47"/>
                <a:gd name="T26" fmla="*/ 513 w 728"/>
                <a:gd name="T27" fmla="*/ 47 h 47"/>
                <a:gd name="T28" fmla="*/ 542 w 728"/>
                <a:gd name="T29" fmla="*/ 47 h 47"/>
                <a:gd name="T30" fmla="*/ 562 w 728"/>
                <a:gd name="T31" fmla="*/ 47 h 47"/>
                <a:gd name="T32" fmla="*/ 694 w 728"/>
                <a:gd name="T33" fmla="*/ 47 h 47"/>
                <a:gd name="T34" fmla="*/ 728 w 728"/>
                <a:gd name="T35" fmla="*/ 47 h 47"/>
                <a:gd name="T36" fmla="*/ 728 w 728"/>
                <a:gd name="T37" fmla="*/ 4 h 47"/>
                <a:gd name="T38" fmla="*/ 728 w 728"/>
                <a:gd name="T3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8" h="47">
                  <a:moveTo>
                    <a:pt x="728" y="0"/>
                  </a:moveTo>
                  <a:lnTo>
                    <a:pt x="553" y="0"/>
                  </a:lnTo>
                  <a:lnTo>
                    <a:pt x="551" y="0"/>
                  </a:lnTo>
                  <a:lnTo>
                    <a:pt x="367" y="0"/>
                  </a:lnTo>
                  <a:lnTo>
                    <a:pt x="178" y="0"/>
                  </a:lnTo>
                  <a:lnTo>
                    <a:pt x="0" y="0"/>
                  </a:lnTo>
                  <a:lnTo>
                    <a:pt x="0" y="47"/>
                  </a:lnTo>
                  <a:lnTo>
                    <a:pt x="150" y="47"/>
                  </a:lnTo>
                  <a:lnTo>
                    <a:pt x="169" y="47"/>
                  </a:lnTo>
                  <a:lnTo>
                    <a:pt x="190" y="47"/>
                  </a:lnTo>
                  <a:lnTo>
                    <a:pt x="331" y="47"/>
                  </a:lnTo>
                  <a:lnTo>
                    <a:pt x="355" y="47"/>
                  </a:lnTo>
                  <a:lnTo>
                    <a:pt x="376" y="47"/>
                  </a:lnTo>
                  <a:lnTo>
                    <a:pt x="513" y="47"/>
                  </a:lnTo>
                  <a:lnTo>
                    <a:pt x="542" y="47"/>
                  </a:lnTo>
                  <a:lnTo>
                    <a:pt x="562" y="47"/>
                  </a:lnTo>
                  <a:lnTo>
                    <a:pt x="694" y="47"/>
                  </a:lnTo>
                  <a:lnTo>
                    <a:pt x="728" y="47"/>
                  </a:lnTo>
                  <a:lnTo>
                    <a:pt x="728" y="4"/>
                  </a:lnTo>
                  <a:lnTo>
                    <a:pt x="72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61" name="Freeform 900"/>
            <p:cNvSpPr/>
            <p:nvPr/>
          </p:nvSpPr>
          <p:spPr bwMode="auto">
            <a:xfrm>
              <a:off x="6900863" y="952500"/>
              <a:ext cx="306388" cy="92075"/>
            </a:xfrm>
            <a:custGeom>
              <a:avLst/>
              <a:gdLst>
                <a:gd name="T0" fmla="*/ 0 w 103"/>
                <a:gd name="T1" fmla="*/ 31 h 31"/>
                <a:gd name="T2" fmla="*/ 103 w 103"/>
                <a:gd name="T3" fmla="*/ 31 h 31"/>
                <a:gd name="T4" fmla="*/ 103 w 103"/>
                <a:gd name="T5" fmla="*/ 17 h 31"/>
                <a:gd name="T6" fmla="*/ 86 w 103"/>
                <a:gd name="T7" fmla="*/ 0 h 31"/>
                <a:gd name="T8" fmla="*/ 17 w 103"/>
                <a:gd name="T9" fmla="*/ 0 h 31"/>
                <a:gd name="T10" fmla="*/ 0 w 103"/>
                <a:gd name="T11" fmla="*/ 17 h 31"/>
                <a:gd name="T12" fmla="*/ 0 w 103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31">
                  <a:moveTo>
                    <a:pt x="0" y="31"/>
                  </a:moveTo>
                  <a:cubicBezTo>
                    <a:pt x="103" y="31"/>
                    <a:pt x="103" y="31"/>
                    <a:pt x="103" y="31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7"/>
                    <a:pt x="96" y="0"/>
                    <a:pt x="8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lnTo>
                    <a:pt x="0" y="31"/>
                  </a:lnTo>
                  <a:close/>
                </a:path>
              </a:pathLst>
            </a:custGeom>
            <a:solidFill>
              <a:srgbClr val="EF53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62" name="Freeform 901"/>
            <p:cNvSpPr/>
            <p:nvPr/>
          </p:nvSpPr>
          <p:spPr bwMode="auto">
            <a:xfrm>
              <a:off x="6756401" y="1020763"/>
              <a:ext cx="2008188" cy="344488"/>
            </a:xfrm>
            <a:custGeom>
              <a:avLst/>
              <a:gdLst>
                <a:gd name="T0" fmla="*/ 29 w 672"/>
                <a:gd name="T1" fmla="*/ 0 h 115"/>
                <a:gd name="T2" fmla="*/ 627 w 672"/>
                <a:gd name="T3" fmla="*/ 0 h 115"/>
                <a:gd name="T4" fmla="*/ 656 w 672"/>
                <a:gd name="T5" fmla="*/ 24 h 115"/>
                <a:gd name="T6" fmla="*/ 672 w 672"/>
                <a:gd name="T7" fmla="*/ 115 h 115"/>
                <a:gd name="T8" fmla="*/ 0 w 672"/>
                <a:gd name="T9" fmla="*/ 115 h 115"/>
                <a:gd name="T10" fmla="*/ 0 w 672"/>
                <a:gd name="T11" fmla="*/ 29 h 115"/>
                <a:gd name="T12" fmla="*/ 29 w 672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2" h="115">
                  <a:moveTo>
                    <a:pt x="29" y="0"/>
                  </a:moveTo>
                  <a:cubicBezTo>
                    <a:pt x="627" y="0"/>
                    <a:pt x="627" y="0"/>
                    <a:pt x="627" y="0"/>
                  </a:cubicBezTo>
                  <a:cubicBezTo>
                    <a:pt x="641" y="0"/>
                    <a:pt x="653" y="10"/>
                    <a:pt x="656" y="24"/>
                  </a:cubicBezTo>
                  <a:cubicBezTo>
                    <a:pt x="672" y="115"/>
                    <a:pt x="672" y="115"/>
                    <a:pt x="672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3"/>
                    <a:pt x="13" y="0"/>
                    <a:pt x="29" y="0"/>
                  </a:cubicBezTo>
                  <a:close/>
                </a:path>
              </a:pathLst>
            </a:custGeom>
            <a:solidFill>
              <a:srgbClr val="E57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63" name="Freeform 902"/>
            <p:cNvSpPr/>
            <p:nvPr/>
          </p:nvSpPr>
          <p:spPr bwMode="auto">
            <a:xfrm>
              <a:off x="6756401" y="1365250"/>
              <a:ext cx="2071688" cy="344488"/>
            </a:xfrm>
            <a:custGeom>
              <a:avLst/>
              <a:gdLst>
                <a:gd name="T0" fmla="*/ 1265 w 1305"/>
                <a:gd name="T1" fmla="*/ 0 h 217"/>
                <a:gd name="T2" fmla="*/ 1305 w 1305"/>
                <a:gd name="T3" fmla="*/ 217 h 217"/>
                <a:gd name="T4" fmla="*/ 0 w 1305"/>
                <a:gd name="T5" fmla="*/ 217 h 217"/>
                <a:gd name="T6" fmla="*/ 0 w 1305"/>
                <a:gd name="T7" fmla="*/ 0 h 217"/>
                <a:gd name="T8" fmla="*/ 1265 w 1305"/>
                <a:gd name="T9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5" h="217">
                  <a:moveTo>
                    <a:pt x="1265" y="0"/>
                  </a:moveTo>
                  <a:lnTo>
                    <a:pt x="1305" y="217"/>
                  </a:lnTo>
                  <a:lnTo>
                    <a:pt x="0" y="217"/>
                  </a:lnTo>
                  <a:lnTo>
                    <a:pt x="0" y="0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EF53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64" name="Freeform 903"/>
            <p:cNvSpPr/>
            <p:nvPr/>
          </p:nvSpPr>
          <p:spPr bwMode="auto">
            <a:xfrm>
              <a:off x="6756401" y="1493838"/>
              <a:ext cx="2176463" cy="431800"/>
            </a:xfrm>
            <a:custGeom>
              <a:avLst/>
              <a:gdLst>
                <a:gd name="T0" fmla="*/ 728 w 728"/>
                <a:gd name="T1" fmla="*/ 52 h 144"/>
                <a:gd name="T2" fmla="*/ 728 w 728"/>
                <a:gd name="T3" fmla="*/ 144 h 144"/>
                <a:gd name="T4" fmla="*/ 686 w 728"/>
                <a:gd name="T5" fmla="*/ 144 h 144"/>
                <a:gd name="T6" fmla="*/ 632 w 728"/>
                <a:gd name="T7" fmla="*/ 91 h 144"/>
                <a:gd name="T8" fmla="*/ 579 w 728"/>
                <a:gd name="T9" fmla="*/ 144 h 144"/>
                <a:gd name="T10" fmla="*/ 197 w 728"/>
                <a:gd name="T11" fmla="*/ 144 h 144"/>
                <a:gd name="T12" fmla="*/ 144 w 728"/>
                <a:gd name="T13" fmla="*/ 91 h 144"/>
                <a:gd name="T14" fmla="*/ 90 w 728"/>
                <a:gd name="T15" fmla="*/ 144 h 144"/>
                <a:gd name="T16" fmla="*/ 0 w 728"/>
                <a:gd name="T17" fmla="*/ 144 h 144"/>
                <a:gd name="T18" fmla="*/ 0 w 728"/>
                <a:gd name="T19" fmla="*/ 0 h 144"/>
                <a:gd name="T20" fmla="*/ 676 w 728"/>
                <a:gd name="T21" fmla="*/ 0 h 144"/>
                <a:gd name="T22" fmla="*/ 728 w 728"/>
                <a:gd name="T23" fmla="*/ 5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8" h="144">
                  <a:moveTo>
                    <a:pt x="728" y="52"/>
                  </a:moveTo>
                  <a:cubicBezTo>
                    <a:pt x="728" y="144"/>
                    <a:pt x="728" y="144"/>
                    <a:pt x="728" y="144"/>
                  </a:cubicBezTo>
                  <a:cubicBezTo>
                    <a:pt x="686" y="144"/>
                    <a:pt x="686" y="144"/>
                    <a:pt x="686" y="144"/>
                  </a:cubicBezTo>
                  <a:cubicBezTo>
                    <a:pt x="686" y="115"/>
                    <a:pt x="662" y="91"/>
                    <a:pt x="632" y="91"/>
                  </a:cubicBezTo>
                  <a:cubicBezTo>
                    <a:pt x="603" y="91"/>
                    <a:pt x="579" y="115"/>
                    <a:pt x="579" y="144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7" y="115"/>
                    <a:pt x="173" y="91"/>
                    <a:pt x="144" y="91"/>
                  </a:cubicBezTo>
                  <a:cubicBezTo>
                    <a:pt x="114" y="91"/>
                    <a:pt x="90" y="115"/>
                    <a:pt x="90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76" y="0"/>
                    <a:pt x="676" y="0"/>
                    <a:pt x="676" y="0"/>
                  </a:cubicBezTo>
                  <a:cubicBezTo>
                    <a:pt x="705" y="0"/>
                    <a:pt x="728" y="24"/>
                    <a:pt x="728" y="52"/>
                  </a:cubicBezTo>
                  <a:close/>
                </a:path>
              </a:pathLst>
            </a:cu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65" name="Freeform 904"/>
            <p:cNvSpPr/>
            <p:nvPr/>
          </p:nvSpPr>
          <p:spPr bwMode="auto">
            <a:xfrm>
              <a:off x="8605838" y="1114425"/>
              <a:ext cx="131763" cy="317500"/>
            </a:xfrm>
            <a:custGeom>
              <a:avLst/>
              <a:gdLst>
                <a:gd name="T0" fmla="*/ 0 w 83"/>
                <a:gd name="T1" fmla="*/ 200 h 200"/>
                <a:gd name="T2" fmla="*/ 0 w 83"/>
                <a:gd name="T3" fmla="*/ 0 h 200"/>
                <a:gd name="T4" fmla="*/ 47 w 83"/>
                <a:gd name="T5" fmla="*/ 0 h 200"/>
                <a:gd name="T6" fmla="*/ 83 w 83"/>
                <a:gd name="T7" fmla="*/ 200 h 200"/>
                <a:gd name="T8" fmla="*/ 0 w 83"/>
                <a:gd name="T9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200">
                  <a:moveTo>
                    <a:pt x="0" y="200"/>
                  </a:moveTo>
                  <a:lnTo>
                    <a:pt x="0" y="0"/>
                  </a:lnTo>
                  <a:lnTo>
                    <a:pt x="47" y="0"/>
                  </a:lnTo>
                  <a:lnTo>
                    <a:pt x="83" y="200"/>
                  </a:lnTo>
                  <a:lnTo>
                    <a:pt x="0" y="20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66" name="Rectangle 905"/>
            <p:cNvSpPr>
              <a:spLocks noChangeArrowheads="1"/>
            </p:cNvSpPr>
            <p:nvPr/>
          </p:nvSpPr>
          <p:spPr bwMode="auto">
            <a:xfrm>
              <a:off x="8855076" y="1598613"/>
              <a:ext cx="77788" cy="168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67" name="Rectangle 906"/>
            <p:cNvSpPr>
              <a:spLocks noChangeArrowheads="1"/>
            </p:cNvSpPr>
            <p:nvPr/>
          </p:nvSpPr>
          <p:spPr bwMode="auto">
            <a:xfrm>
              <a:off x="8842376" y="1811338"/>
              <a:ext cx="104775" cy="80963"/>
            </a:xfrm>
            <a:prstGeom prst="rect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68" name="Rectangle 907"/>
            <p:cNvSpPr>
              <a:spLocks noChangeArrowheads="1"/>
            </p:cNvSpPr>
            <p:nvPr/>
          </p:nvSpPr>
          <p:spPr bwMode="auto">
            <a:xfrm>
              <a:off x="6735763" y="1811338"/>
              <a:ext cx="104775" cy="80963"/>
            </a:xfrm>
            <a:prstGeom prst="rect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69" name="Freeform 908"/>
            <p:cNvSpPr/>
            <p:nvPr/>
          </p:nvSpPr>
          <p:spPr bwMode="auto">
            <a:xfrm>
              <a:off x="8301038" y="1114425"/>
              <a:ext cx="276225" cy="723900"/>
            </a:xfrm>
            <a:custGeom>
              <a:avLst/>
              <a:gdLst>
                <a:gd name="T0" fmla="*/ 92 w 92"/>
                <a:gd name="T1" fmla="*/ 0 h 242"/>
                <a:gd name="T2" fmla="*/ 92 w 92"/>
                <a:gd name="T3" fmla="*/ 212 h 242"/>
                <a:gd name="T4" fmla="*/ 59 w 92"/>
                <a:gd name="T5" fmla="*/ 242 h 242"/>
                <a:gd name="T6" fmla="*/ 0 w 92"/>
                <a:gd name="T7" fmla="*/ 242 h 242"/>
                <a:gd name="T8" fmla="*/ 0 w 92"/>
                <a:gd name="T9" fmla="*/ 0 h 242"/>
                <a:gd name="T10" fmla="*/ 92 w 92"/>
                <a:gd name="T11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242">
                  <a:moveTo>
                    <a:pt x="92" y="0"/>
                  </a:moveTo>
                  <a:cubicBezTo>
                    <a:pt x="92" y="212"/>
                    <a:pt x="92" y="212"/>
                    <a:pt x="92" y="212"/>
                  </a:cubicBezTo>
                  <a:cubicBezTo>
                    <a:pt x="78" y="218"/>
                    <a:pt x="66" y="229"/>
                    <a:pt x="59" y="242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70" name="Oval 909"/>
            <p:cNvSpPr>
              <a:spLocks noChangeArrowheads="1"/>
            </p:cNvSpPr>
            <p:nvPr/>
          </p:nvSpPr>
          <p:spPr bwMode="auto">
            <a:xfrm>
              <a:off x="8520113" y="1800225"/>
              <a:ext cx="254000" cy="254000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71" name="Oval 910"/>
            <p:cNvSpPr>
              <a:spLocks noChangeArrowheads="1"/>
            </p:cNvSpPr>
            <p:nvPr/>
          </p:nvSpPr>
          <p:spPr bwMode="auto">
            <a:xfrm>
              <a:off x="8564563" y="1844675"/>
              <a:ext cx="161925" cy="161925"/>
            </a:xfrm>
            <a:prstGeom prst="ellipse">
              <a:avLst/>
            </a:prstGeom>
            <a:solidFill>
              <a:srgbClr val="ECE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72" name="Oval 911"/>
            <p:cNvSpPr>
              <a:spLocks noChangeArrowheads="1"/>
            </p:cNvSpPr>
            <p:nvPr/>
          </p:nvSpPr>
          <p:spPr bwMode="auto">
            <a:xfrm>
              <a:off x="8624888" y="1905000"/>
              <a:ext cx="44450" cy="44450"/>
            </a:xfrm>
            <a:prstGeom prst="ellipse">
              <a:avLst/>
            </a:prstGeom>
            <a:solidFill>
              <a:srgbClr val="546E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73" name="Freeform 912"/>
            <p:cNvSpPr>
              <a:spLocks noEditPoints="1"/>
            </p:cNvSpPr>
            <p:nvPr/>
          </p:nvSpPr>
          <p:spPr bwMode="auto">
            <a:xfrm>
              <a:off x="8582026" y="1862138"/>
              <a:ext cx="123825" cy="125413"/>
            </a:xfrm>
            <a:custGeom>
              <a:avLst/>
              <a:gdLst>
                <a:gd name="T0" fmla="*/ 0 w 41"/>
                <a:gd name="T1" fmla="*/ 21 h 42"/>
                <a:gd name="T2" fmla="*/ 7 w 41"/>
                <a:gd name="T3" fmla="*/ 21 h 42"/>
                <a:gd name="T4" fmla="*/ 4 w 41"/>
                <a:gd name="T5" fmla="*/ 18 h 42"/>
                <a:gd name="T6" fmla="*/ 0 w 41"/>
                <a:gd name="T7" fmla="*/ 21 h 42"/>
                <a:gd name="T8" fmla="*/ 4 w 41"/>
                <a:gd name="T9" fmla="*/ 24 h 42"/>
                <a:gd name="T10" fmla="*/ 7 w 41"/>
                <a:gd name="T11" fmla="*/ 21 h 42"/>
                <a:gd name="T12" fmla="*/ 0 w 41"/>
                <a:gd name="T13" fmla="*/ 21 h 42"/>
                <a:gd name="T14" fmla="*/ 5 w 41"/>
                <a:gd name="T15" fmla="*/ 8 h 42"/>
                <a:gd name="T16" fmla="*/ 10 w 41"/>
                <a:gd name="T17" fmla="*/ 12 h 42"/>
                <a:gd name="T18" fmla="*/ 10 w 41"/>
                <a:gd name="T19" fmla="*/ 7 h 42"/>
                <a:gd name="T20" fmla="*/ 18 w 41"/>
                <a:gd name="T21" fmla="*/ 1 h 42"/>
                <a:gd name="T22" fmla="*/ 15 w 41"/>
                <a:gd name="T23" fmla="*/ 4 h 42"/>
                <a:gd name="T24" fmla="*/ 19 w 41"/>
                <a:gd name="T25" fmla="*/ 7 h 42"/>
                <a:gd name="T26" fmla="*/ 18 w 41"/>
                <a:gd name="T27" fmla="*/ 1 h 42"/>
                <a:gd name="T28" fmla="*/ 32 w 41"/>
                <a:gd name="T29" fmla="*/ 3 h 42"/>
                <a:gd name="T30" fmla="*/ 28 w 41"/>
                <a:gd name="T31" fmla="*/ 9 h 42"/>
                <a:gd name="T32" fmla="*/ 32 w 41"/>
                <a:gd name="T33" fmla="*/ 3 h 42"/>
                <a:gd name="T34" fmla="*/ 41 w 41"/>
                <a:gd name="T35" fmla="*/ 14 h 42"/>
                <a:gd name="T36" fmla="*/ 34 w 41"/>
                <a:gd name="T37" fmla="*/ 16 h 42"/>
                <a:gd name="T38" fmla="*/ 39 w 41"/>
                <a:gd name="T39" fmla="*/ 18 h 42"/>
                <a:gd name="T40" fmla="*/ 41 w 41"/>
                <a:gd name="T41" fmla="*/ 28 h 42"/>
                <a:gd name="T42" fmla="*/ 39 w 41"/>
                <a:gd name="T43" fmla="*/ 24 h 42"/>
                <a:gd name="T44" fmla="*/ 34 w 41"/>
                <a:gd name="T45" fmla="*/ 26 h 42"/>
                <a:gd name="T46" fmla="*/ 41 w 41"/>
                <a:gd name="T47" fmla="*/ 28 h 42"/>
                <a:gd name="T48" fmla="*/ 31 w 41"/>
                <a:gd name="T49" fmla="*/ 39 h 42"/>
                <a:gd name="T50" fmla="*/ 28 w 41"/>
                <a:gd name="T51" fmla="*/ 33 h 42"/>
                <a:gd name="T52" fmla="*/ 27 w 41"/>
                <a:gd name="T53" fmla="*/ 38 h 42"/>
                <a:gd name="T54" fmla="*/ 17 w 41"/>
                <a:gd name="T55" fmla="*/ 42 h 42"/>
                <a:gd name="T56" fmla="*/ 21 w 41"/>
                <a:gd name="T57" fmla="*/ 39 h 42"/>
                <a:gd name="T58" fmla="*/ 19 w 41"/>
                <a:gd name="T59" fmla="*/ 35 h 42"/>
                <a:gd name="T60" fmla="*/ 17 w 41"/>
                <a:gd name="T61" fmla="*/ 42 h 42"/>
                <a:gd name="T62" fmla="*/ 5 w 41"/>
                <a:gd name="T63" fmla="*/ 35 h 42"/>
                <a:gd name="T64" fmla="*/ 10 w 41"/>
                <a:gd name="T65" fmla="*/ 30 h 42"/>
                <a:gd name="T66" fmla="*/ 6 w 41"/>
                <a:gd name="T67" fmla="*/ 3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42"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2" y="24"/>
                    <a:pt x="4" y="24"/>
                  </a:cubicBezTo>
                  <a:cubicBezTo>
                    <a:pt x="6" y="24"/>
                    <a:pt x="7" y="23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19"/>
                    <a:pt x="6" y="18"/>
                    <a:pt x="4" y="18"/>
                  </a:cubicBezTo>
                  <a:cubicBezTo>
                    <a:pt x="2" y="18"/>
                    <a:pt x="0" y="19"/>
                    <a:pt x="0" y="21"/>
                  </a:cubicBezTo>
                  <a:close/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2" y="24"/>
                    <a:pt x="4" y="24"/>
                  </a:cubicBezTo>
                  <a:cubicBezTo>
                    <a:pt x="5" y="24"/>
                    <a:pt x="7" y="23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19"/>
                    <a:pt x="6" y="18"/>
                    <a:pt x="4" y="18"/>
                  </a:cubicBezTo>
                  <a:cubicBezTo>
                    <a:pt x="2" y="18"/>
                    <a:pt x="0" y="19"/>
                    <a:pt x="0" y="21"/>
                  </a:cubicBezTo>
                  <a:close/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4" y="9"/>
                    <a:pt x="4" y="11"/>
                    <a:pt x="6" y="12"/>
                  </a:cubicBezTo>
                  <a:cubicBezTo>
                    <a:pt x="7" y="14"/>
                    <a:pt x="9" y="13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2" y="11"/>
                    <a:pt x="11" y="8"/>
                    <a:pt x="10" y="7"/>
                  </a:cubicBezTo>
                  <a:cubicBezTo>
                    <a:pt x="9" y="6"/>
                    <a:pt x="7" y="6"/>
                    <a:pt x="5" y="8"/>
                  </a:cubicBezTo>
                  <a:close/>
                  <a:moveTo>
                    <a:pt x="18" y="1"/>
                  </a:moveTo>
                  <a:cubicBezTo>
                    <a:pt x="18" y="1"/>
                    <a:pt x="18" y="1"/>
                    <a:pt x="18" y="1"/>
                  </a:cubicBezTo>
                  <a:cubicBezTo>
                    <a:pt x="16" y="1"/>
                    <a:pt x="15" y="3"/>
                    <a:pt x="15" y="4"/>
                  </a:cubicBezTo>
                  <a:cubicBezTo>
                    <a:pt x="15" y="6"/>
                    <a:pt x="17" y="8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1" y="7"/>
                    <a:pt x="22" y="5"/>
                    <a:pt x="22" y="3"/>
                  </a:cubicBezTo>
                  <a:cubicBezTo>
                    <a:pt x="21" y="2"/>
                    <a:pt x="20" y="0"/>
                    <a:pt x="18" y="1"/>
                  </a:cubicBezTo>
                  <a:close/>
                  <a:moveTo>
                    <a:pt x="32" y="3"/>
                  </a:moveTo>
                  <a:cubicBezTo>
                    <a:pt x="32" y="3"/>
                    <a:pt x="32" y="3"/>
                    <a:pt x="32" y="3"/>
                  </a:cubicBezTo>
                  <a:cubicBezTo>
                    <a:pt x="30" y="2"/>
                    <a:pt x="28" y="3"/>
                    <a:pt x="27" y="4"/>
                  </a:cubicBezTo>
                  <a:cubicBezTo>
                    <a:pt x="26" y="6"/>
                    <a:pt x="27" y="8"/>
                    <a:pt x="28" y="9"/>
                  </a:cubicBezTo>
                  <a:cubicBezTo>
                    <a:pt x="30" y="10"/>
                    <a:pt x="32" y="9"/>
                    <a:pt x="33" y="8"/>
                  </a:cubicBezTo>
                  <a:cubicBezTo>
                    <a:pt x="34" y="6"/>
                    <a:pt x="33" y="4"/>
                    <a:pt x="32" y="3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0" y="12"/>
                    <a:pt x="38" y="12"/>
                    <a:pt x="36" y="12"/>
                  </a:cubicBezTo>
                  <a:cubicBezTo>
                    <a:pt x="35" y="13"/>
                    <a:pt x="34" y="15"/>
                    <a:pt x="34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5" y="18"/>
                    <a:pt x="37" y="19"/>
                    <a:pt x="39" y="18"/>
                  </a:cubicBezTo>
                  <a:cubicBezTo>
                    <a:pt x="40" y="18"/>
                    <a:pt x="41" y="16"/>
                    <a:pt x="41" y="14"/>
                  </a:cubicBezTo>
                  <a:close/>
                  <a:moveTo>
                    <a:pt x="41" y="28"/>
                  </a:moveTo>
                  <a:cubicBezTo>
                    <a:pt x="41" y="28"/>
                    <a:pt x="41" y="28"/>
                    <a:pt x="41" y="28"/>
                  </a:cubicBezTo>
                  <a:cubicBezTo>
                    <a:pt x="41" y="27"/>
                    <a:pt x="40" y="25"/>
                    <a:pt x="39" y="24"/>
                  </a:cubicBezTo>
                  <a:cubicBezTo>
                    <a:pt x="37" y="23"/>
                    <a:pt x="35" y="24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8"/>
                    <a:pt x="35" y="30"/>
                    <a:pt x="36" y="30"/>
                  </a:cubicBezTo>
                  <a:cubicBezTo>
                    <a:pt x="38" y="31"/>
                    <a:pt x="40" y="30"/>
                    <a:pt x="41" y="28"/>
                  </a:cubicBezTo>
                  <a:close/>
                  <a:moveTo>
                    <a:pt x="31" y="39"/>
                  </a:moveTo>
                  <a:cubicBezTo>
                    <a:pt x="31" y="39"/>
                    <a:pt x="31" y="39"/>
                    <a:pt x="31" y="39"/>
                  </a:cubicBezTo>
                  <a:cubicBezTo>
                    <a:pt x="33" y="38"/>
                    <a:pt x="34" y="36"/>
                    <a:pt x="33" y="35"/>
                  </a:cubicBezTo>
                  <a:cubicBezTo>
                    <a:pt x="32" y="33"/>
                    <a:pt x="30" y="32"/>
                    <a:pt x="28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7" y="34"/>
                    <a:pt x="26" y="36"/>
                    <a:pt x="27" y="38"/>
                  </a:cubicBezTo>
                  <a:cubicBezTo>
                    <a:pt x="28" y="40"/>
                    <a:pt x="30" y="40"/>
                    <a:pt x="31" y="39"/>
                  </a:cubicBezTo>
                  <a:close/>
                  <a:moveTo>
                    <a:pt x="17" y="42"/>
                  </a:moveTo>
                  <a:cubicBezTo>
                    <a:pt x="17" y="42"/>
                    <a:pt x="17" y="42"/>
                    <a:pt x="17" y="42"/>
                  </a:cubicBezTo>
                  <a:cubicBezTo>
                    <a:pt x="19" y="42"/>
                    <a:pt x="21" y="41"/>
                    <a:pt x="21" y="39"/>
                  </a:cubicBezTo>
                  <a:cubicBezTo>
                    <a:pt x="22" y="37"/>
                    <a:pt x="20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7" y="35"/>
                    <a:pt x="15" y="36"/>
                    <a:pt x="15" y="38"/>
                  </a:cubicBezTo>
                  <a:cubicBezTo>
                    <a:pt x="14" y="40"/>
                    <a:pt x="16" y="41"/>
                    <a:pt x="17" y="42"/>
                  </a:cubicBezTo>
                  <a:close/>
                  <a:moveTo>
                    <a:pt x="5" y="35"/>
                  </a:moveTo>
                  <a:cubicBezTo>
                    <a:pt x="5" y="35"/>
                    <a:pt x="5" y="35"/>
                    <a:pt x="5" y="35"/>
                  </a:cubicBezTo>
                  <a:cubicBezTo>
                    <a:pt x="6" y="36"/>
                    <a:pt x="8" y="36"/>
                    <a:pt x="10" y="35"/>
                  </a:cubicBezTo>
                  <a:cubicBezTo>
                    <a:pt x="11" y="34"/>
                    <a:pt x="12" y="32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29"/>
                    <a:pt x="7" y="29"/>
                    <a:pt x="6" y="30"/>
                  </a:cubicBezTo>
                  <a:cubicBezTo>
                    <a:pt x="4" y="31"/>
                    <a:pt x="4" y="33"/>
                    <a:pt x="5" y="35"/>
                  </a:cubicBezTo>
                  <a:close/>
                </a:path>
              </a:pathLst>
            </a:custGeom>
            <a:solidFill>
              <a:srgbClr val="546E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74" name="Oval 913"/>
            <p:cNvSpPr>
              <a:spLocks noChangeArrowheads="1"/>
            </p:cNvSpPr>
            <p:nvPr/>
          </p:nvSpPr>
          <p:spPr bwMode="auto">
            <a:xfrm>
              <a:off x="7058026" y="1800225"/>
              <a:ext cx="254000" cy="254000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75" name="Oval 914"/>
            <p:cNvSpPr>
              <a:spLocks noChangeArrowheads="1"/>
            </p:cNvSpPr>
            <p:nvPr/>
          </p:nvSpPr>
          <p:spPr bwMode="auto">
            <a:xfrm>
              <a:off x="7104063" y="1844675"/>
              <a:ext cx="163513" cy="161925"/>
            </a:xfrm>
            <a:prstGeom prst="ellipse">
              <a:avLst/>
            </a:prstGeom>
            <a:solidFill>
              <a:srgbClr val="ECE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76" name="Freeform 915"/>
            <p:cNvSpPr>
              <a:spLocks noEditPoints="1"/>
            </p:cNvSpPr>
            <p:nvPr/>
          </p:nvSpPr>
          <p:spPr bwMode="auto">
            <a:xfrm>
              <a:off x="7124701" y="1862138"/>
              <a:ext cx="122238" cy="125413"/>
            </a:xfrm>
            <a:custGeom>
              <a:avLst/>
              <a:gdLst>
                <a:gd name="T0" fmla="*/ 0 w 41"/>
                <a:gd name="T1" fmla="*/ 21 h 42"/>
                <a:gd name="T2" fmla="*/ 7 w 41"/>
                <a:gd name="T3" fmla="*/ 21 h 42"/>
                <a:gd name="T4" fmla="*/ 3 w 41"/>
                <a:gd name="T5" fmla="*/ 18 h 42"/>
                <a:gd name="T6" fmla="*/ 0 w 41"/>
                <a:gd name="T7" fmla="*/ 21 h 42"/>
                <a:gd name="T8" fmla="*/ 3 w 41"/>
                <a:gd name="T9" fmla="*/ 24 h 42"/>
                <a:gd name="T10" fmla="*/ 3 w 41"/>
                <a:gd name="T11" fmla="*/ 18 h 42"/>
                <a:gd name="T12" fmla="*/ 5 w 41"/>
                <a:gd name="T13" fmla="*/ 8 h 42"/>
                <a:gd name="T14" fmla="*/ 5 w 41"/>
                <a:gd name="T15" fmla="*/ 12 h 42"/>
                <a:gd name="T16" fmla="*/ 10 w 41"/>
                <a:gd name="T17" fmla="*/ 7 h 42"/>
                <a:gd name="T18" fmla="*/ 17 w 41"/>
                <a:gd name="T19" fmla="*/ 1 h 42"/>
                <a:gd name="T20" fmla="*/ 14 w 41"/>
                <a:gd name="T21" fmla="*/ 4 h 42"/>
                <a:gd name="T22" fmla="*/ 18 w 41"/>
                <a:gd name="T23" fmla="*/ 7 h 42"/>
                <a:gd name="T24" fmla="*/ 17 w 41"/>
                <a:gd name="T25" fmla="*/ 1 h 42"/>
                <a:gd name="T26" fmla="*/ 31 w 41"/>
                <a:gd name="T27" fmla="*/ 3 h 42"/>
                <a:gd name="T28" fmla="*/ 28 w 41"/>
                <a:gd name="T29" fmla="*/ 9 h 42"/>
                <a:gd name="T30" fmla="*/ 32 w 41"/>
                <a:gd name="T31" fmla="*/ 8 h 42"/>
                <a:gd name="T32" fmla="*/ 40 w 41"/>
                <a:gd name="T33" fmla="*/ 14 h 42"/>
                <a:gd name="T34" fmla="*/ 36 w 41"/>
                <a:gd name="T35" fmla="*/ 12 h 42"/>
                <a:gd name="T36" fmla="*/ 38 w 41"/>
                <a:gd name="T37" fmla="*/ 18 h 42"/>
                <a:gd name="T38" fmla="*/ 40 w 41"/>
                <a:gd name="T39" fmla="*/ 28 h 42"/>
                <a:gd name="T40" fmla="*/ 38 w 41"/>
                <a:gd name="T41" fmla="*/ 24 h 42"/>
                <a:gd name="T42" fmla="*/ 36 w 41"/>
                <a:gd name="T43" fmla="*/ 30 h 42"/>
                <a:gd name="T44" fmla="*/ 31 w 41"/>
                <a:gd name="T45" fmla="*/ 39 h 42"/>
                <a:gd name="T46" fmla="*/ 32 w 41"/>
                <a:gd name="T47" fmla="*/ 35 h 42"/>
                <a:gd name="T48" fmla="*/ 28 w 41"/>
                <a:gd name="T49" fmla="*/ 33 h 42"/>
                <a:gd name="T50" fmla="*/ 31 w 41"/>
                <a:gd name="T51" fmla="*/ 39 h 42"/>
                <a:gd name="T52" fmla="*/ 17 w 41"/>
                <a:gd name="T53" fmla="*/ 42 h 42"/>
                <a:gd name="T54" fmla="*/ 18 w 41"/>
                <a:gd name="T55" fmla="*/ 35 h 42"/>
                <a:gd name="T56" fmla="*/ 14 w 41"/>
                <a:gd name="T57" fmla="*/ 38 h 42"/>
                <a:gd name="T58" fmla="*/ 5 w 41"/>
                <a:gd name="T59" fmla="*/ 35 h 42"/>
                <a:gd name="T60" fmla="*/ 9 w 41"/>
                <a:gd name="T61" fmla="*/ 35 h 42"/>
                <a:gd name="T62" fmla="*/ 10 w 41"/>
                <a:gd name="T63" fmla="*/ 30 h 42"/>
                <a:gd name="T64" fmla="*/ 5 w 41"/>
                <a:gd name="T65" fmla="*/ 3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1" h="42"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1" y="24"/>
                    <a:pt x="3" y="24"/>
                  </a:cubicBezTo>
                  <a:cubicBezTo>
                    <a:pt x="5" y="24"/>
                    <a:pt x="7" y="23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19"/>
                    <a:pt x="5" y="18"/>
                    <a:pt x="3" y="18"/>
                  </a:cubicBezTo>
                  <a:cubicBezTo>
                    <a:pt x="1" y="18"/>
                    <a:pt x="0" y="19"/>
                    <a:pt x="0" y="21"/>
                  </a:cubicBezTo>
                  <a:close/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1" y="24"/>
                    <a:pt x="3" y="24"/>
                  </a:cubicBezTo>
                  <a:cubicBezTo>
                    <a:pt x="5" y="24"/>
                    <a:pt x="7" y="23"/>
                    <a:pt x="7" y="21"/>
                  </a:cubicBezTo>
                  <a:cubicBezTo>
                    <a:pt x="7" y="19"/>
                    <a:pt x="5" y="18"/>
                    <a:pt x="3" y="18"/>
                  </a:cubicBezTo>
                  <a:cubicBezTo>
                    <a:pt x="1" y="18"/>
                    <a:pt x="0" y="19"/>
                    <a:pt x="0" y="21"/>
                  </a:cubicBezTo>
                  <a:close/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4" y="9"/>
                    <a:pt x="4" y="11"/>
                    <a:pt x="5" y="12"/>
                  </a:cubicBezTo>
                  <a:cubicBezTo>
                    <a:pt x="7" y="14"/>
                    <a:pt x="9" y="13"/>
                    <a:pt x="10" y="12"/>
                  </a:cubicBezTo>
                  <a:cubicBezTo>
                    <a:pt x="11" y="11"/>
                    <a:pt x="11" y="8"/>
                    <a:pt x="10" y="7"/>
                  </a:cubicBezTo>
                  <a:cubicBezTo>
                    <a:pt x="8" y="6"/>
                    <a:pt x="6" y="6"/>
                    <a:pt x="5" y="8"/>
                  </a:cubicBezTo>
                  <a:close/>
                  <a:moveTo>
                    <a:pt x="17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15" y="1"/>
                    <a:pt x="14" y="3"/>
                    <a:pt x="14" y="4"/>
                  </a:cubicBezTo>
                  <a:cubicBezTo>
                    <a:pt x="15" y="6"/>
                    <a:pt x="17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20" y="7"/>
                    <a:pt x="21" y="5"/>
                    <a:pt x="21" y="3"/>
                  </a:cubicBezTo>
                  <a:cubicBezTo>
                    <a:pt x="21" y="2"/>
                    <a:pt x="19" y="0"/>
                    <a:pt x="17" y="1"/>
                  </a:cubicBezTo>
                  <a:close/>
                  <a:moveTo>
                    <a:pt x="31" y="3"/>
                  </a:moveTo>
                  <a:cubicBezTo>
                    <a:pt x="31" y="3"/>
                    <a:pt x="31" y="3"/>
                    <a:pt x="31" y="3"/>
                  </a:cubicBezTo>
                  <a:cubicBezTo>
                    <a:pt x="30" y="2"/>
                    <a:pt x="28" y="3"/>
                    <a:pt x="27" y="4"/>
                  </a:cubicBezTo>
                  <a:cubicBezTo>
                    <a:pt x="26" y="6"/>
                    <a:pt x="26" y="8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10"/>
                    <a:pt x="31" y="9"/>
                    <a:pt x="32" y="8"/>
                  </a:cubicBezTo>
                  <a:cubicBezTo>
                    <a:pt x="33" y="6"/>
                    <a:pt x="33" y="4"/>
                    <a:pt x="31" y="3"/>
                  </a:cubicBezTo>
                  <a:close/>
                  <a:moveTo>
                    <a:pt x="40" y="14"/>
                  </a:moveTo>
                  <a:cubicBezTo>
                    <a:pt x="40" y="14"/>
                    <a:pt x="40" y="14"/>
                    <a:pt x="40" y="14"/>
                  </a:cubicBezTo>
                  <a:cubicBezTo>
                    <a:pt x="40" y="12"/>
                    <a:pt x="38" y="12"/>
                    <a:pt x="36" y="12"/>
                  </a:cubicBezTo>
                  <a:cubicBezTo>
                    <a:pt x="34" y="13"/>
                    <a:pt x="33" y="15"/>
                    <a:pt x="34" y="16"/>
                  </a:cubicBezTo>
                  <a:cubicBezTo>
                    <a:pt x="35" y="18"/>
                    <a:pt x="36" y="19"/>
                    <a:pt x="38" y="18"/>
                  </a:cubicBezTo>
                  <a:cubicBezTo>
                    <a:pt x="40" y="18"/>
                    <a:pt x="41" y="16"/>
                    <a:pt x="40" y="14"/>
                  </a:cubicBezTo>
                  <a:close/>
                  <a:moveTo>
                    <a:pt x="40" y="28"/>
                  </a:moveTo>
                  <a:cubicBezTo>
                    <a:pt x="40" y="28"/>
                    <a:pt x="40" y="28"/>
                    <a:pt x="40" y="28"/>
                  </a:cubicBezTo>
                  <a:cubicBezTo>
                    <a:pt x="41" y="27"/>
                    <a:pt x="40" y="25"/>
                    <a:pt x="38" y="24"/>
                  </a:cubicBezTo>
                  <a:cubicBezTo>
                    <a:pt x="36" y="23"/>
                    <a:pt x="35" y="24"/>
                    <a:pt x="34" y="26"/>
                  </a:cubicBezTo>
                  <a:cubicBezTo>
                    <a:pt x="33" y="28"/>
                    <a:pt x="34" y="30"/>
                    <a:pt x="36" y="30"/>
                  </a:cubicBezTo>
                  <a:cubicBezTo>
                    <a:pt x="38" y="31"/>
                    <a:pt x="40" y="30"/>
                    <a:pt x="40" y="28"/>
                  </a:cubicBezTo>
                  <a:close/>
                  <a:moveTo>
                    <a:pt x="31" y="39"/>
                  </a:moveTo>
                  <a:cubicBezTo>
                    <a:pt x="31" y="39"/>
                    <a:pt x="31" y="39"/>
                    <a:pt x="31" y="39"/>
                  </a:cubicBezTo>
                  <a:cubicBezTo>
                    <a:pt x="33" y="38"/>
                    <a:pt x="33" y="36"/>
                    <a:pt x="32" y="35"/>
                  </a:cubicBezTo>
                  <a:cubicBezTo>
                    <a:pt x="31" y="33"/>
                    <a:pt x="29" y="32"/>
                    <a:pt x="28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6" y="34"/>
                    <a:pt x="26" y="36"/>
                    <a:pt x="26" y="38"/>
                  </a:cubicBezTo>
                  <a:cubicBezTo>
                    <a:pt x="27" y="40"/>
                    <a:pt x="29" y="40"/>
                    <a:pt x="31" y="39"/>
                  </a:cubicBezTo>
                  <a:close/>
                  <a:moveTo>
                    <a:pt x="17" y="42"/>
                  </a:moveTo>
                  <a:cubicBezTo>
                    <a:pt x="17" y="42"/>
                    <a:pt x="17" y="42"/>
                    <a:pt x="17" y="42"/>
                  </a:cubicBezTo>
                  <a:cubicBezTo>
                    <a:pt x="19" y="42"/>
                    <a:pt x="21" y="41"/>
                    <a:pt x="21" y="39"/>
                  </a:cubicBezTo>
                  <a:cubicBezTo>
                    <a:pt x="21" y="37"/>
                    <a:pt x="20" y="35"/>
                    <a:pt x="18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6" y="35"/>
                    <a:pt x="15" y="36"/>
                    <a:pt x="14" y="38"/>
                  </a:cubicBezTo>
                  <a:cubicBezTo>
                    <a:pt x="14" y="40"/>
                    <a:pt x="15" y="41"/>
                    <a:pt x="17" y="42"/>
                  </a:cubicBezTo>
                  <a:close/>
                  <a:moveTo>
                    <a:pt x="5" y="35"/>
                  </a:moveTo>
                  <a:cubicBezTo>
                    <a:pt x="5" y="35"/>
                    <a:pt x="5" y="35"/>
                    <a:pt x="5" y="35"/>
                  </a:cubicBezTo>
                  <a:cubicBezTo>
                    <a:pt x="6" y="36"/>
                    <a:pt x="8" y="36"/>
                    <a:pt x="9" y="35"/>
                  </a:cubicBezTo>
                  <a:cubicBezTo>
                    <a:pt x="11" y="34"/>
                    <a:pt x="11" y="32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29"/>
                    <a:pt x="7" y="29"/>
                    <a:pt x="5" y="30"/>
                  </a:cubicBezTo>
                  <a:cubicBezTo>
                    <a:pt x="4" y="31"/>
                    <a:pt x="4" y="33"/>
                    <a:pt x="5" y="35"/>
                  </a:cubicBezTo>
                  <a:close/>
                </a:path>
              </a:pathLst>
            </a:custGeom>
            <a:solidFill>
              <a:srgbClr val="546E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77" name="Oval 916"/>
            <p:cNvSpPr>
              <a:spLocks noChangeArrowheads="1"/>
            </p:cNvSpPr>
            <p:nvPr/>
          </p:nvSpPr>
          <p:spPr bwMode="auto">
            <a:xfrm>
              <a:off x="7162801" y="1905000"/>
              <a:ext cx="44450" cy="44450"/>
            </a:xfrm>
            <a:prstGeom prst="ellipse">
              <a:avLst/>
            </a:prstGeom>
            <a:solidFill>
              <a:srgbClr val="546E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78" name="Rectangle 917"/>
            <p:cNvSpPr>
              <a:spLocks noChangeArrowheads="1"/>
            </p:cNvSpPr>
            <p:nvPr/>
          </p:nvSpPr>
          <p:spPr bwMode="auto">
            <a:xfrm>
              <a:off x="7029451" y="1239838"/>
              <a:ext cx="1155700" cy="379413"/>
            </a:xfrm>
            <a:prstGeom prst="rect">
              <a:avLst/>
            </a:pr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79" name="Freeform 918"/>
            <p:cNvSpPr/>
            <p:nvPr/>
          </p:nvSpPr>
          <p:spPr bwMode="auto">
            <a:xfrm>
              <a:off x="7029451" y="1239838"/>
              <a:ext cx="301625" cy="358775"/>
            </a:xfrm>
            <a:custGeom>
              <a:avLst/>
              <a:gdLst>
                <a:gd name="T0" fmla="*/ 0 w 190"/>
                <a:gd name="T1" fmla="*/ 226 h 226"/>
                <a:gd name="T2" fmla="*/ 190 w 190"/>
                <a:gd name="T3" fmla="*/ 0 h 226"/>
                <a:gd name="T4" fmla="*/ 0 w 190"/>
                <a:gd name="T5" fmla="*/ 0 h 226"/>
                <a:gd name="T6" fmla="*/ 0 w 190"/>
                <a:gd name="T7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226">
                  <a:moveTo>
                    <a:pt x="0" y="226"/>
                  </a:moveTo>
                  <a:lnTo>
                    <a:pt x="190" y="0"/>
                  </a:lnTo>
                  <a:lnTo>
                    <a:pt x="0" y="0"/>
                  </a:lnTo>
                  <a:lnTo>
                    <a:pt x="0" y="226"/>
                  </a:lnTo>
                  <a:close/>
                </a:path>
              </a:pathLst>
            </a:custGeom>
            <a:solidFill>
              <a:srgbClr val="26C6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80" name="Freeform 919"/>
            <p:cNvSpPr/>
            <p:nvPr/>
          </p:nvSpPr>
          <p:spPr bwMode="auto">
            <a:xfrm>
              <a:off x="7312026" y="1239838"/>
              <a:ext cx="304800" cy="358775"/>
            </a:xfrm>
            <a:custGeom>
              <a:avLst/>
              <a:gdLst>
                <a:gd name="T0" fmla="*/ 0 w 192"/>
                <a:gd name="T1" fmla="*/ 226 h 226"/>
                <a:gd name="T2" fmla="*/ 192 w 192"/>
                <a:gd name="T3" fmla="*/ 0 h 226"/>
                <a:gd name="T4" fmla="*/ 0 w 192"/>
                <a:gd name="T5" fmla="*/ 0 h 226"/>
                <a:gd name="T6" fmla="*/ 0 w 192"/>
                <a:gd name="T7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226">
                  <a:moveTo>
                    <a:pt x="0" y="226"/>
                  </a:moveTo>
                  <a:lnTo>
                    <a:pt x="192" y="0"/>
                  </a:lnTo>
                  <a:lnTo>
                    <a:pt x="0" y="0"/>
                  </a:lnTo>
                  <a:lnTo>
                    <a:pt x="0" y="226"/>
                  </a:lnTo>
                  <a:close/>
                </a:path>
              </a:pathLst>
            </a:custGeom>
            <a:solidFill>
              <a:srgbClr val="26C6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81" name="Freeform 920"/>
            <p:cNvSpPr/>
            <p:nvPr/>
          </p:nvSpPr>
          <p:spPr bwMode="auto">
            <a:xfrm>
              <a:off x="7612063" y="1239838"/>
              <a:ext cx="292100" cy="358775"/>
            </a:xfrm>
            <a:custGeom>
              <a:avLst/>
              <a:gdLst>
                <a:gd name="T0" fmla="*/ 0 w 184"/>
                <a:gd name="T1" fmla="*/ 226 h 226"/>
                <a:gd name="T2" fmla="*/ 184 w 184"/>
                <a:gd name="T3" fmla="*/ 0 h 226"/>
                <a:gd name="T4" fmla="*/ 0 w 184"/>
                <a:gd name="T5" fmla="*/ 0 h 226"/>
                <a:gd name="T6" fmla="*/ 0 w 184"/>
                <a:gd name="T7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4" h="226">
                  <a:moveTo>
                    <a:pt x="0" y="226"/>
                  </a:moveTo>
                  <a:lnTo>
                    <a:pt x="184" y="0"/>
                  </a:lnTo>
                  <a:lnTo>
                    <a:pt x="0" y="0"/>
                  </a:lnTo>
                  <a:lnTo>
                    <a:pt x="0" y="226"/>
                  </a:lnTo>
                  <a:close/>
                </a:path>
              </a:pathLst>
            </a:custGeom>
            <a:solidFill>
              <a:srgbClr val="26C6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82" name="Freeform 921"/>
            <p:cNvSpPr/>
            <p:nvPr/>
          </p:nvSpPr>
          <p:spPr bwMode="auto">
            <a:xfrm>
              <a:off x="7907338" y="1239838"/>
              <a:ext cx="280988" cy="358775"/>
            </a:xfrm>
            <a:custGeom>
              <a:avLst/>
              <a:gdLst>
                <a:gd name="T0" fmla="*/ 0 w 177"/>
                <a:gd name="T1" fmla="*/ 226 h 226"/>
                <a:gd name="T2" fmla="*/ 177 w 177"/>
                <a:gd name="T3" fmla="*/ 0 h 226"/>
                <a:gd name="T4" fmla="*/ 0 w 177"/>
                <a:gd name="T5" fmla="*/ 0 h 226"/>
                <a:gd name="T6" fmla="*/ 0 w 177"/>
                <a:gd name="T7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7" h="226">
                  <a:moveTo>
                    <a:pt x="0" y="226"/>
                  </a:moveTo>
                  <a:lnTo>
                    <a:pt x="177" y="0"/>
                  </a:lnTo>
                  <a:lnTo>
                    <a:pt x="0" y="0"/>
                  </a:lnTo>
                  <a:lnTo>
                    <a:pt x="0" y="226"/>
                  </a:lnTo>
                  <a:close/>
                </a:path>
              </a:pathLst>
            </a:custGeom>
            <a:solidFill>
              <a:srgbClr val="26C6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83" name="Freeform 922"/>
            <p:cNvSpPr/>
            <p:nvPr/>
          </p:nvSpPr>
          <p:spPr bwMode="auto">
            <a:xfrm>
              <a:off x="7029451" y="1617663"/>
              <a:ext cx="1155700" cy="95250"/>
            </a:xfrm>
            <a:custGeom>
              <a:avLst/>
              <a:gdLst>
                <a:gd name="T0" fmla="*/ 17 w 387"/>
                <a:gd name="T1" fmla="*/ 32 h 32"/>
                <a:gd name="T2" fmla="*/ 370 w 387"/>
                <a:gd name="T3" fmla="*/ 32 h 32"/>
                <a:gd name="T4" fmla="*/ 387 w 387"/>
                <a:gd name="T5" fmla="*/ 15 h 32"/>
                <a:gd name="T6" fmla="*/ 387 w 387"/>
                <a:gd name="T7" fmla="*/ 0 h 32"/>
                <a:gd name="T8" fmla="*/ 0 w 387"/>
                <a:gd name="T9" fmla="*/ 0 h 32"/>
                <a:gd name="T10" fmla="*/ 0 w 387"/>
                <a:gd name="T11" fmla="*/ 15 h 32"/>
                <a:gd name="T12" fmla="*/ 17 w 387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7" h="32">
                  <a:moveTo>
                    <a:pt x="17" y="32"/>
                  </a:moveTo>
                  <a:cubicBezTo>
                    <a:pt x="370" y="32"/>
                    <a:pt x="370" y="32"/>
                    <a:pt x="370" y="32"/>
                  </a:cubicBezTo>
                  <a:cubicBezTo>
                    <a:pt x="379" y="32"/>
                    <a:pt x="387" y="24"/>
                    <a:pt x="387" y="15"/>
                  </a:cubicBezTo>
                  <a:cubicBezTo>
                    <a:pt x="387" y="0"/>
                    <a:pt x="387" y="0"/>
                    <a:pt x="38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24"/>
                    <a:pt x="7" y="32"/>
                    <a:pt x="17" y="32"/>
                  </a:cubicBezTo>
                  <a:close/>
                </a:path>
              </a:pathLst>
            </a:custGeom>
            <a:solidFill>
              <a:srgbClr val="90A4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84" name="Rectangle 923"/>
            <p:cNvSpPr>
              <a:spLocks noChangeArrowheads="1"/>
            </p:cNvSpPr>
            <p:nvPr/>
          </p:nvSpPr>
          <p:spPr bwMode="auto">
            <a:xfrm>
              <a:off x="7029451" y="1584325"/>
              <a:ext cx="1155700" cy="349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85" name="Rectangle 924"/>
            <p:cNvSpPr>
              <a:spLocks noChangeArrowheads="1"/>
            </p:cNvSpPr>
            <p:nvPr/>
          </p:nvSpPr>
          <p:spPr bwMode="auto">
            <a:xfrm>
              <a:off x="6816726" y="1108075"/>
              <a:ext cx="122238" cy="14288"/>
            </a:xfrm>
            <a:prstGeom prst="rect">
              <a:avLst/>
            </a:pr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86" name="Freeform 925"/>
            <p:cNvSpPr/>
            <p:nvPr/>
          </p:nvSpPr>
          <p:spPr bwMode="auto">
            <a:xfrm>
              <a:off x="6816726" y="1108075"/>
              <a:ext cx="122238" cy="14288"/>
            </a:xfrm>
            <a:custGeom>
              <a:avLst/>
              <a:gdLst>
                <a:gd name="T0" fmla="*/ 77 w 77"/>
                <a:gd name="T1" fmla="*/ 0 h 9"/>
                <a:gd name="T2" fmla="*/ 0 w 77"/>
                <a:gd name="T3" fmla="*/ 0 h 9"/>
                <a:gd name="T4" fmla="*/ 0 w 77"/>
                <a:gd name="T5" fmla="*/ 9 h 9"/>
                <a:gd name="T6" fmla="*/ 77 w 77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9">
                  <a:moveTo>
                    <a:pt x="77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77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87" name="Rectangle 926"/>
            <p:cNvSpPr>
              <a:spLocks noChangeArrowheads="1"/>
            </p:cNvSpPr>
            <p:nvPr/>
          </p:nvSpPr>
          <p:spPr bwMode="auto">
            <a:xfrm>
              <a:off x="6816726" y="1149350"/>
              <a:ext cx="122238" cy="15875"/>
            </a:xfrm>
            <a:prstGeom prst="rect">
              <a:avLst/>
            </a:pr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88" name="Freeform 927"/>
            <p:cNvSpPr/>
            <p:nvPr/>
          </p:nvSpPr>
          <p:spPr bwMode="auto">
            <a:xfrm>
              <a:off x="6816726" y="1149350"/>
              <a:ext cx="122238" cy="15875"/>
            </a:xfrm>
            <a:custGeom>
              <a:avLst/>
              <a:gdLst>
                <a:gd name="T0" fmla="*/ 77 w 77"/>
                <a:gd name="T1" fmla="*/ 0 h 10"/>
                <a:gd name="T2" fmla="*/ 0 w 77"/>
                <a:gd name="T3" fmla="*/ 0 h 10"/>
                <a:gd name="T4" fmla="*/ 0 w 77"/>
                <a:gd name="T5" fmla="*/ 10 h 10"/>
                <a:gd name="T6" fmla="*/ 77 w 77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10">
                  <a:moveTo>
                    <a:pt x="77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77" y="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89" name="Rectangle 928"/>
            <p:cNvSpPr>
              <a:spLocks noChangeArrowheads="1"/>
            </p:cNvSpPr>
            <p:nvPr/>
          </p:nvSpPr>
          <p:spPr bwMode="auto">
            <a:xfrm>
              <a:off x="6816726" y="1192213"/>
              <a:ext cx="122238" cy="14288"/>
            </a:xfrm>
            <a:prstGeom prst="rect">
              <a:avLst/>
            </a:pr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90" name="Freeform 929"/>
            <p:cNvSpPr/>
            <p:nvPr/>
          </p:nvSpPr>
          <p:spPr bwMode="auto">
            <a:xfrm>
              <a:off x="6816726" y="1192213"/>
              <a:ext cx="122238" cy="14288"/>
            </a:xfrm>
            <a:custGeom>
              <a:avLst/>
              <a:gdLst>
                <a:gd name="T0" fmla="*/ 77 w 77"/>
                <a:gd name="T1" fmla="*/ 0 h 9"/>
                <a:gd name="T2" fmla="*/ 0 w 77"/>
                <a:gd name="T3" fmla="*/ 0 h 9"/>
                <a:gd name="T4" fmla="*/ 0 w 77"/>
                <a:gd name="T5" fmla="*/ 9 h 9"/>
                <a:gd name="T6" fmla="*/ 77 w 77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9">
                  <a:moveTo>
                    <a:pt x="77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77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91" name="Rectangle 930"/>
            <p:cNvSpPr>
              <a:spLocks noChangeArrowheads="1"/>
            </p:cNvSpPr>
            <p:nvPr/>
          </p:nvSpPr>
          <p:spPr bwMode="auto">
            <a:xfrm>
              <a:off x="6816726" y="1236663"/>
              <a:ext cx="122238" cy="15875"/>
            </a:xfrm>
            <a:prstGeom prst="rect">
              <a:avLst/>
            </a:pr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92" name="Freeform 931"/>
            <p:cNvSpPr/>
            <p:nvPr/>
          </p:nvSpPr>
          <p:spPr bwMode="auto">
            <a:xfrm>
              <a:off x="6816726" y="1236663"/>
              <a:ext cx="122238" cy="15875"/>
            </a:xfrm>
            <a:custGeom>
              <a:avLst/>
              <a:gdLst>
                <a:gd name="T0" fmla="*/ 77 w 77"/>
                <a:gd name="T1" fmla="*/ 0 h 10"/>
                <a:gd name="T2" fmla="*/ 0 w 77"/>
                <a:gd name="T3" fmla="*/ 0 h 10"/>
                <a:gd name="T4" fmla="*/ 0 w 77"/>
                <a:gd name="T5" fmla="*/ 10 h 10"/>
                <a:gd name="T6" fmla="*/ 77 w 77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10">
                  <a:moveTo>
                    <a:pt x="77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77" y="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93" name="Freeform 932"/>
            <p:cNvSpPr/>
            <p:nvPr/>
          </p:nvSpPr>
          <p:spPr bwMode="auto">
            <a:xfrm>
              <a:off x="6756401" y="1751013"/>
              <a:ext cx="2176463" cy="188913"/>
            </a:xfrm>
            <a:custGeom>
              <a:avLst/>
              <a:gdLst>
                <a:gd name="T0" fmla="*/ 728 w 728"/>
                <a:gd name="T1" fmla="*/ 53 h 63"/>
                <a:gd name="T2" fmla="*/ 686 w 728"/>
                <a:gd name="T3" fmla="*/ 53 h 63"/>
                <a:gd name="T4" fmla="*/ 686 w 728"/>
                <a:gd name="T5" fmla="*/ 58 h 63"/>
                <a:gd name="T6" fmla="*/ 691 w 728"/>
                <a:gd name="T7" fmla="*/ 58 h 63"/>
                <a:gd name="T8" fmla="*/ 632 w 728"/>
                <a:gd name="T9" fmla="*/ 0 h 63"/>
                <a:gd name="T10" fmla="*/ 574 w 728"/>
                <a:gd name="T11" fmla="*/ 58 h 63"/>
                <a:gd name="T12" fmla="*/ 579 w 728"/>
                <a:gd name="T13" fmla="*/ 58 h 63"/>
                <a:gd name="T14" fmla="*/ 579 w 728"/>
                <a:gd name="T15" fmla="*/ 53 h 63"/>
                <a:gd name="T16" fmla="*/ 197 w 728"/>
                <a:gd name="T17" fmla="*/ 53 h 63"/>
                <a:gd name="T18" fmla="*/ 197 w 728"/>
                <a:gd name="T19" fmla="*/ 58 h 63"/>
                <a:gd name="T20" fmla="*/ 202 w 728"/>
                <a:gd name="T21" fmla="*/ 58 h 63"/>
                <a:gd name="T22" fmla="*/ 144 w 728"/>
                <a:gd name="T23" fmla="*/ 0 h 63"/>
                <a:gd name="T24" fmla="*/ 85 w 728"/>
                <a:gd name="T25" fmla="*/ 58 h 63"/>
                <a:gd name="T26" fmla="*/ 90 w 728"/>
                <a:gd name="T27" fmla="*/ 58 h 63"/>
                <a:gd name="T28" fmla="*/ 90 w 728"/>
                <a:gd name="T29" fmla="*/ 53 h 63"/>
                <a:gd name="T30" fmla="*/ 0 w 728"/>
                <a:gd name="T31" fmla="*/ 53 h 63"/>
                <a:gd name="T32" fmla="*/ 0 w 728"/>
                <a:gd name="T33" fmla="*/ 63 h 63"/>
                <a:gd name="T34" fmla="*/ 95 w 728"/>
                <a:gd name="T35" fmla="*/ 63 h 63"/>
                <a:gd name="T36" fmla="*/ 95 w 728"/>
                <a:gd name="T37" fmla="*/ 58 h 63"/>
                <a:gd name="T38" fmla="*/ 109 w 728"/>
                <a:gd name="T39" fmla="*/ 24 h 63"/>
                <a:gd name="T40" fmla="*/ 144 w 728"/>
                <a:gd name="T41" fmla="*/ 10 h 63"/>
                <a:gd name="T42" fmla="*/ 178 w 728"/>
                <a:gd name="T43" fmla="*/ 24 h 63"/>
                <a:gd name="T44" fmla="*/ 192 w 728"/>
                <a:gd name="T45" fmla="*/ 58 h 63"/>
                <a:gd name="T46" fmla="*/ 192 w 728"/>
                <a:gd name="T47" fmla="*/ 63 h 63"/>
                <a:gd name="T48" fmla="*/ 584 w 728"/>
                <a:gd name="T49" fmla="*/ 63 h 63"/>
                <a:gd name="T50" fmla="*/ 584 w 728"/>
                <a:gd name="T51" fmla="*/ 58 h 63"/>
                <a:gd name="T52" fmla="*/ 598 w 728"/>
                <a:gd name="T53" fmla="*/ 24 h 63"/>
                <a:gd name="T54" fmla="*/ 632 w 728"/>
                <a:gd name="T55" fmla="*/ 10 h 63"/>
                <a:gd name="T56" fmla="*/ 667 w 728"/>
                <a:gd name="T57" fmla="*/ 24 h 63"/>
                <a:gd name="T58" fmla="*/ 681 w 728"/>
                <a:gd name="T59" fmla="*/ 58 h 63"/>
                <a:gd name="T60" fmla="*/ 681 w 728"/>
                <a:gd name="T61" fmla="*/ 63 h 63"/>
                <a:gd name="T62" fmla="*/ 728 w 728"/>
                <a:gd name="T63" fmla="*/ 63 h 63"/>
                <a:gd name="T64" fmla="*/ 728 w 728"/>
                <a:gd name="T65" fmla="*/ 5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8" h="63">
                  <a:moveTo>
                    <a:pt x="728" y="53"/>
                  </a:moveTo>
                  <a:cubicBezTo>
                    <a:pt x="686" y="53"/>
                    <a:pt x="686" y="53"/>
                    <a:pt x="686" y="53"/>
                  </a:cubicBezTo>
                  <a:cubicBezTo>
                    <a:pt x="686" y="58"/>
                    <a:pt x="686" y="58"/>
                    <a:pt x="686" y="58"/>
                  </a:cubicBezTo>
                  <a:cubicBezTo>
                    <a:pt x="691" y="58"/>
                    <a:pt x="691" y="58"/>
                    <a:pt x="691" y="58"/>
                  </a:cubicBezTo>
                  <a:cubicBezTo>
                    <a:pt x="691" y="26"/>
                    <a:pt x="665" y="0"/>
                    <a:pt x="632" y="0"/>
                  </a:cubicBezTo>
                  <a:cubicBezTo>
                    <a:pt x="600" y="0"/>
                    <a:pt x="574" y="26"/>
                    <a:pt x="574" y="58"/>
                  </a:cubicBezTo>
                  <a:cubicBezTo>
                    <a:pt x="579" y="58"/>
                    <a:pt x="579" y="58"/>
                    <a:pt x="579" y="58"/>
                  </a:cubicBezTo>
                  <a:cubicBezTo>
                    <a:pt x="579" y="53"/>
                    <a:pt x="579" y="53"/>
                    <a:pt x="579" y="53"/>
                  </a:cubicBezTo>
                  <a:cubicBezTo>
                    <a:pt x="197" y="53"/>
                    <a:pt x="197" y="53"/>
                    <a:pt x="197" y="53"/>
                  </a:cubicBezTo>
                  <a:cubicBezTo>
                    <a:pt x="197" y="58"/>
                    <a:pt x="197" y="58"/>
                    <a:pt x="197" y="58"/>
                  </a:cubicBezTo>
                  <a:cubicBezTo>
                    <a:pt x="202" y="58"/>
                    <a:pt x="202" y="58"/>
                    <a:pt x="202" y="58"/>
                  </a:cubicBezTo>
                  <a:cubicBezTo>
                    <a:pt x="202" y="26"/>
                    <a:pt x="176" y="0"/>
                    <a:pt x="144" y="0"/>
                  </a:cubicBezTo>
                  <a:cubicBezTo>
                    <a:pt x="111" y="0"/>
                    <a:pt x="85" y="26"/>
                    <a:pt x="85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45"/>
                    <a:pt x="100" y="33"/>
                    <a:pt x="109" y="24"/>
                  </a:cubicBezTo>
                  <a:cubicBezTo>
                    <a:pt x="118" y="15"/>
                    <a:pt x="130" y="10"/>
                    <a:pt x="144" y="10"/>
                  </a:cubicBezTo>
                  <a:cubicBezTo>
                    <a:pt x="157" y="10"/>
                    <a:pt x="169" y="15"/>
                    <a:pt x="178" y="24"/>
                  </a:cubicBezTo>
                  <a:cubicBezTo>
                    <a:pt x="187" y="33"/>
                    <a:pt x="192" y="45"/>
                    <a:pt x="192" y="58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584" y="63"/>
                    <a:pt x="584" y="63"/>
                    <a:pt x="584" y="63"/>
                  </a:cubicBezTo>
                  <a:cubicBezTo>
                    <a:pt x="584" y="58"/>
                    <a:pt x="584" y="58"/>
                    <a:pt x="584" y="58"/>
                  </a:cubicBezTo>
                  <a:cubicBezTo>
                    <a:pt x="584" y="45"/>
                    <a:pt x="589" y="33"/>
                    <a:pt x="598" y="24"/>
                  </a:cubicBezTo>
                  <a:cubicBezTo>
                    <a:pt x="607" y="15"/>
                    <a:pt x="619" y="10"/>
                    <a:pt x="632" y="10"/>
                  </a:cubicBezTo>
                  <a:cubicBezTo>
                    <a:pt x="646" y="10"/>
                    <a:pt x="658" y="15"/>
                    <a:pt x="667" y="24"/>
                  </a:cubicBezTo>
                  <a:cubicBezTo>
                    <a:pt x="675" y="33"/>
                    <a:pt x="681" y="45"/>
                    <a:pt x="681" y="58"/>
                  </a:cubicBezTo>
                  <a:cubicBezTo>
                    <a:pt x="681" y="63"/>
                    <a:pt x="681" y="63"/>
                    <a:pt x="681" y="63"/>
                  </a:cubicBezTo>
                  <a:cubicBezTo>
                    <a:pt x="728" y="63"/>
                    <a:pt x="728" y="63"/>
                    <a:pt x="728" y="63"/>
                  </a:cubicBezTo>
                  <a:cubicBezTo>
                    <a:pt x="728" y="53"/>
                    <a:pt x="728" y="53"/>
                    <a:pt x="728" y="53"/>
                  </a:cubicBezTo>
                  <a:close/>
                </a:path>
              </a:pathLst>
            </a:cu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94" name="Rectangle 933"/>
            <p:cNvSpPr>
              <a:spLocks noChangeArrowheads="1"/>
            </p:cNvSpPr>
            <p:nvPr/>
          </p:nvSpPr>
          <p:spPr bwMode="auto">
            <a:xfrm>
              <a:off x="8347076" y="1158875"/>
              <a:ext cx="184150" cy="354013"/>
            </a:xfrm>
            <a:prstGeom prst="rect">
              <a:avLst/>
            </a:prstGeom>
            <a:solidFill>
              <a:srgbClr val="00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95" name="Rectangle 934"/>
            <p:cNvSpPr>
              <a:spLocks noChangeArrowheads="1"/>
            </p:cNvSpPr>
            <p:nvPr/>
          </p:nvSpPr>
          <p:spPr bwMode="auto">
            <a:xfrm>
              <a:off x="7297738" y="1243013"/>
              <a:ext cx="33338" cy="3413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96" name="Freeform 935"/>
            <p:cNvSpPr/>
            <p:nvPr/>
          </p:nvSpPr>
          <p:spPr bwMode="auto">
            <a:xfrm>
              <a:off x="7297738" y="1243013"/>
              <a:ext cx="33338" cy="341313"/>
            </a:xfrm>
            <a:custGeom>
              <a:avLst/>
              <a:gdLst>
                <a:gd name="T0" fmla="*/ 0 w 21"/>
                <a:gd name="T1" fmla="*/ 0 h 215"/>
                <a:gd name="T2" fmla="*/ 0 w 21"/>
                <a:gd name="T3" fmla="*/ 215 h 215"/>
                <a:gd name="T4" fmla="*/ 21 w 21"/>
                <a:gd name="T5" fmla="*/ 215 h 215"/>
                <a:gd name="T6" fmla="*/ 21 w 21"/>
                <a:gd name="T7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5">
                  <a:moveTo>
                    <a:pt x="0" y="0"/>
                  </a:moveTo>
                  <a:lnTo>
                    <a:pt x="0" y="215"/>
                  </a:lnTo>
                  <a:lnTo>
                    <a:pt x="21" y="215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97" name="Rectangle 936"/>
            <p:cNvSpPr>
              <a:spLocks noChangeArrowheads="1"/>
            </p:cNvSpPr>
            <p:nvPr/>
          </p:nvSpPr>
          <p:spPr bwMode="auto">
            <a:xfrm>
              <a:off x="7593013" y="1243013"/>
              <a:ext cx="33338" cy="3413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98" name="Freeform 937"/>
            <p:cNvSpPr/>
            <p:nvPr/>
          </p:nvSpPr>
          <p:spPr bwMode="auto">
            <a:xfrm>
              <a:off x="7593013" y="1243013"/>
              <a:ext cx="33338" cy="341313"/>
            </a:xfrm>
            <a:custGeom>
              <a:avLst/>
              <a:gdLst>
                <a:gd name="T0" fmla="*/ 0 w 21"/>
                <a:gd name="T1" fmla="*/ 0 h 215"/>
                <a:gd name="T2" fmla="*/ 0 w 21"/>
                <a:gd name="T3" fmla="*/ 215 h 215"/>
                <a:gd name="T4" fmla="*/ 21 w 21"/>
                <a:gd name="T5" fmla="*/ 215 h 215"/>
                <a:gd name="T6" fmla="*/ 21 w 21"/>
                <a:gd name="T7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5">
                  <a:moveTo>
                    <a:pt x="0" y="0"/>
                  </a:moveTo>
                  <a:lnTo>
                    <a:pt x="0" y="215"/>
                  </a:lnTo>
                  <a:lnTo>
                    <a:pt x="21" y="215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799" name="Rectangle 938"/>
            <p:cNvSpPr>
              <a:spLocks noChangeArrowheads="1"/>
            </p:cNvSpPr>
            <p:nvPr/>
          </p:nvSpPr>
          <p:spPr bwMode="auto">
            <a:xfrm>
              <a:off x="7889876" y="1243013"/>
              <a:ext cx="31750" cy="3413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800" name="Freeform 939"/>
            <p:cNvSpPr/>
            <p:nvPr/>
          </p:nvSpPr>
          <p:spPr bwMode="auto">
            <a:xfrm>
              <a:off x="7889876" y="1243013"/>
              <a:ext cx="31750" cy="341313"/>
            </a:xfrm>
            <a:custGeom>
              <a:avLst/>
              <a:gdLst>
                <a:gd name="T0" fmla="*/ 0 w 20"/>
                <a:gd name="T1" fmla="*/ 0 h 215"/>
                <a:gd name="T2" fmla="*/ 0 w 20"/>
                <a:gd name="T3" fmla="*/ 215 h 215"/>
                <a:gd name="T4" fmla="*/ 20 w 20"/>
                <a:gd name="T5" fmla="*/ 215 h 215"/>
                <a:gd name="T6" fmla="*/ 20 w 20"/>
                <a:gd name="T7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15">
                  <a:moveTo>
                    <a:pt x="0" y="0"/>
                  </a:moveTo>
                  <a:lnTo>
                    <a:pt x="0" y="215"/>
                  </a:lnTo>
                  <a:lnTo>
                    <a:pt x="20" y="215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801" name="Rectangle 940"/>
            <p:cNvSpPr>
              <a:spLocks noChangeArrowheads="1"/>
            </p:cNvSpPr>
            <p:nvPr/>
          </p:nvSpPr>
          <p:spPr bwMode="auto">
            <a:xfrm>
              <a:off x="7029451" y="1239838"/>
              <a:ext cx="1155700" cy="74613"/>
            </a:xfrm>
            <a:prstGeom prst="rect">
              <a:avLst/>
            </a:prstGeom>
            <a:solidFill>
              <a:srgbClr val="E5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screen"/>
          <a:srcRect/>
          <a:stretch>
            <a:fillRect/>
          </a:stretch>
        </p:blipFill>
        <p:spPr/>
      </p:pic>
      <p:sp>
        <p:nvSpPr>
          <p:cNvPr id="5" name="Rectangle 3"/>
          <p:cNvSpPr/>
          <p:nvPr/>
        </p:nvSpPr>
        <p:spPr>
          <a:xfrm>
            <a:off x="0" y="1800225"/>
            <a:ext cx="7772400" cy="321945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784547" y="2115175"/>
            <a:ext cx="24180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02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lvl="0" algn="ctr"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数据分析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Box 4"/>
          <p:cNvSpPr txBox="1"/>
          <p:nvPr/>
        </p:nvSpPr>
        <p:spPr>
          <a:xfrm>
            <a:off x="784547" y="3561725"/>
            <a:ext cx="6263953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id-ID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end time:2021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年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1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月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18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日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" name="Straight Connector 16"/>
          <p:cNvCxnSpPr/>
          <p:nvPr/>
        </p:nvCxnSpPr>
        <p:spPr>
          <a:xfrm>
            <a:off x="888292" y="4494497"/>
            <a:ext cx="1704482" cy="0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17"/>
          <p:cNvSpPr/>
          <p:nvPr/>
        </p:nvSpPr>
        <p:spPr>
          <a:xfrm flipV="1">
            <a:off x="2692612" y="4397723"/>
            <a:ext cx="193548" cy="193548"/>
          </a:xfrm>
          <a:prstGeom prst="ellipse">
            <a:avLst/>
          </a:prstGeom>
          <a:noFill/>
          <a:ln w="539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总体规划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295734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" name="Text Placeholder 4"/>
          <p:cNvSpPr txBox="1"/>
          <p:nvPr/>
        </p:nvSpPr>
        <p:spPr>
          <a:xfrm>
            <a:off x="894235" y="3468162"/>
            <a:ext cx="2737149" cy="2975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前期工作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0" name="Shape 500"/>
          <p:cNvSpPr/>
          <p:nvPr/>
        </p:nvSpPr>
        <p:spPr>
          <a:xfrm flipH="1" flipV="1">
            <a:off x="4683053" y="2893467"/>
            <a:ext cx="2659279" cy="0"/>
          </a:xfrm>
          <a:prstGeom prst="line">
            <a:avLst/>
          </a:prstGeom>
          <a:ln w="12700">
            <a:solidFill>
              <a:srgbClr val="DCDEE0"/>
            </a:solidFill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1" name="Shape 501"/>
          <p:cNvSpPr/>
          <p:nvPr/>
        </p:nvSpPr>
        <p:spPr>
          <a:xfrm flipH="1">
            <a:off x="4683053" y="2893467"/>
            <a:ext cx="1413800" cy="0"/>
          </a:xfrm>
          <a:prstGeom prst="line">
            <a:avLst/>
          </a:prstGeom>
          <a:ln w="22225">
            <a:solidFill>
              <a:schemeClr val="accent1"/>
            </a:solidFill>
            <a:miter lim="400000"/>
            <a:headEnd type="diamond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2" name="Shape 504"/>
          <p:cNvSpPr/>
          <p:nvPr/>
        </p:nvSpPr>
        <p:spPr>
          <a:xfrm flipH="1">
            <a:off x="4683053" y="3666350"/>
            <a:ext cx="2659279" cy="0"/>
          </a:xfrm>
          <a:prstGeom prst="line">
            <a:avLst/>
          </a:prstGeom>
          <a:ln w="12700">
            <a:solidFill>
              <a:srgbClr val="DCDEE0"/>
            </a:solidFill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3" name="Shape 505"/>
          <p:cNvSpPr/>
          <p:nvPr/>
        </p:nvSpPr>
        <p:spPr>
          <a:xfrm flipH="1">
            <a:off x="4683053" y="3666350"/>
            <a:ext cx="2183552" cy="0"/>
          </a:xfrm>
          <a:prstGeom prst="line">
            <a:avLst/>
          </a:prstGeom>
          <a:ln w="22225">
            <a:solidFill>
              <a:schemeClr val="accent1"/>
            </a:solidFill>
            <a:miter lim="400000"/>
            <a:headEnd type="diamond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4" name="Shape 508"/>
          <p:cNvSpPr/>
          <p:nvPr/>
        </p:nvSpPr>
        <p:spPr>
          <a:xfrm flipH="1">
            <a:off x="4683053" y="4431691"/>
            <a:ext cx="2659279" cy="0"/>
          </a:xfrm>
          <a:prstGeom prst="line">
            <a:avLst/>
          </a:prstGeom>
          <a:ln w="12700">
            <a:solidFill>
              <a:srgbClr val="DCDEE0"/>
            </a:solidFill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5" name="Shape 509"/>
          <p:cNvSpPr/>
          <p:nvPr/>
        </p:nvSpPr>
        <p:spPr>
          <a:xfrm flipH="1">
            <a:off x="4683053" y="4431691"/>
            <a:ext cx="978769" cy="0"/>
          </a:xfrm>
          <a:prstGeom prst="line">
            <a:avLst/>
          </a:prstGeom>
          <a:ln w="22225">
            <a:solidFill>
              <a:schemeClr val="accent1"/>
            </a:solidFill>
            <a:miter lim="400000"/>
            <a:headEnd type="diamond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6" name="Shape 512"/>
          <p:cNvSpPr/>
          <p:nvPr/>
        </p:nvSpPr>
        <p:spPr>
          <a:xfrm flipH="1">
            <a:off x="4683053" y="5204574"/>
            <a:ext cx="2659279" cy="0"/>
          </a:xfrm>
          <a:prstGeom prst="line">
            <a:avLst/>
          </a:prstGeom>
          <a:ln w="12700">
            <a:solidFill>
              <a:srgbClr val="DCDEE0"/>
            </a:solidFill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7" name="Shape 513"/>
          <p:cNvSpPr/>
          <p:nvPr/>
        </p:nvSpPr>
        <p:spPr>
          <a:xfrm flipH="1">
            <a:off x="4683053" y="5204574"/>
            <a:ext cx="1510864" cy="0"/>
          </a:xfrm>
          <a:prstGeom prst="line">
            <a:avLst/>
          </a:prstGeom>
          <a:ln w="22225">
            <a:solidFill>
              <a:schemeClr val="accent1"/>
            </a:solidFill>
            <a:miter lim="400000"/>
            <a:headEnd type="diamond"/>
          </a:ln>
        </p:spPr>
        <p:txBody>
          <a:bodyPr lIns="50800" tIns="50800" rIns="50800" bIns="5080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kumimoji="0" sz="1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8" name="Text Placeholder 5"/>
          <p:cNvSpPr txBox="1"/>
          <p:nvPr/>
        </p:nvSpPr>
        <p:spPr>
          <a:xfrm>
            <a:off x="4683053" y="2656929"/>
            <a:ext cx="2183552" cy="19705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ADOBE PHOTOSHOP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9" name="Text Placeholder 5"/>
          <p:cNvSpPr txBox="1"/>
          <p:nvPr/>
        </p:nvSpPr>
        <p:spPr>
          <a:xfrm>
            <a:off x="5884170" y="3028089"/>
            <a:ext cx="425366" cy="16553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50%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0" name="Text Placeholder 5"/>
          <p:cNvSpPr txBox="1"/>
          <p:nvPr/>
        </p:nvSpPr>
        <p:spPr>
          <a:xfrm>
            <a:off x="4683053" y="3429889"/>
            <a:ext cx="2183552" cy="19705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ADOBE ILLUSTRATOR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1" name="Text Placeholder 5"/>
          <p:cNvSpPr txBox="1"/>
          <p:nvPr/>
        </p:nvSpPr>
        <p:spPr>
          <a:xfrm>
            <a:off x="6657251" y="3809603"/>
            <a:ext cx="425366" cy="16553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80%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2" name="Text Placeholder 5"/>
          <p:cNvSpPr txBox="1"/>
          <p:nvPr/>
        </p:nvSpPr>
        <p:spPr>
          <a:xfrm>
            <a:off x="4683053" y="4202771"/>
            <a:ext cx="2183552" cy="19705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ADOBE INDESIGN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3" name="Text Placeholder 5"/>
          <p:cNvSpPr txBox="1"/>
          <p:nvPr/>
        </p:nvSpPr>
        <p:spPr>
          <a:xfrm>
            <a:off x="5445671" y="4574865"/>
            <a:ext cx="425366" cy="16553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30%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4" name="Text Placeholder 5"/>
          <p:cNvSpPr txBox="1"/>
          <p:nvPr/>
        </p:nvSpPr>
        <p:spPr>
          <a:xfrm>
            <a:off x="4683053" y="4967102"/>
            <a:ext cx="2183552" cy="19705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LAYOUTING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5" name="Text Placeholder 5"/>
          <p:cNvSpPr txBox="1"/>
          <p:nvPr/>
        </p:nvSpPr>
        <p:spPr>
          <a:xfrm>
            <a:off x="5986691" y="5339196"/>
            <a:ext cx="425366" cy="16553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ts val="1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60%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861843" y="3846104"/>
            <a:ext cx="2670433" cy="850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熟悉软件的使用，</a:t>
            </a:r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安排</a:t>
            </a:r>
            <a:r>
              <a:rPr 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人员的分配，时间规划，模块划分</a:t>
            </a:r>
            <a:endParaRPr 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完成时间：</a:t>
            </a:r>
            <a:r>
              <a:rPr lang="en-US" altLang="zh-CN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2021</a:t>
            </a:r>
            <a:r>
              <a:rPr lang="zh-CN" altLang="en-US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</a:t>
            </a:r>
            <a:r>
              <a:rPr lang="en-US" altLang="zh-CN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en-US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月</a:t>
            </a:r>
            <a:r>
              <a:rPr lang="en-US" altLang="zh-CN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15</a:t>
            </a:r>
            <a:r>
              <a:rPr lang="zh-CN" altLang="en-US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日</a:t>
            </a:r>
            <a:endParaRPr lang="zh-CN" sz="1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2" name="Text Placeholder 4"/>
          <p:cNvSpPr txBox="1"/>
          <p:nvPr/>
        </p:nvSpPr>
        <p:spPr>
          <a:xfrm>
            <a:off x="4641298" y="2210227"/>
            <a:ext cx="2285935" cy="2975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6C6B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SKILLS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46C6B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" name="Text Placeholder 4"/>
          <p:cNvSpPr txBox="1"/>
          <p:nvPr/>
        </p:nvSpPr>
        <p:spPr>
          <a:xfrm>
            <a:off x="861850" y="1425367"/>
            <a:ext cx="2737149" cy="2975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项目时间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 Placeholder 4"/>
          <p:cNvSpPr txBox="1"/>
          <p:nvPr/>
        </p:nvSpPr>
        <p:spPr>
          <a:xfrm>
            <a:off x="860580" y="2386757"/>
            <a:ext cx="2737149" cy="29754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小组成员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Rectangle 70"/>
          <p:cNvSpPr/>
          <p:nvPr/>
        </p:nvSpPr>
        <p:spPr>
          <a:xfrm>
            <a:off x="999003" y="1757589"/>
            <a:ext cx="2670433" cy="330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2021</a:t>
            </a:r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</a:t>
            </a: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月</a:t>
            </a: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11</a:t>
            </a:r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日至</a:t>
            </a: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2021</a:t>
            </a:r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</a:t>
            </a: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月</a:t>
            </a:r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22</a:t>
            </a:r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日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Rectangle 70"/>
          <p:cNvSpPr/>
          <p:nvPr/>
        </p:nvSpPr>
        <p:spPr>
          <a:xfrm>
            <a:off x="1063773" y="2776764"/>
            <a:ext cx="2670433" cy="330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胡佳（组长），李文娟，薛文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4" name="Freeform 5"/>
          <p:cNvSpPr/>
          <p:nvPr/>
        </p:nvSpPr>
        <p:spPr bwMode="auto">
          <a:xfrm>
            <a:off x="7623774" y="2217205"/>
            <a:ext cx="4337050" cy="3424237"/>
          </a:xfrm>
          <a:custGeom>
            <a:avLst/>
            <a:gdLst>
              <a:gd name="T0" fmla="*/ 1723 w 2732"/>
              <a:gd name="T1" fmla="*/ 570 h 2157"/>
              <a:gd name="T2" fmla="*/ 2478 w 2732"/>
              <a:gd name="T3" fmla="*/ 299 h 2157"/>
              <a:gd name="T4" fmla="*/ 2732 w 2732"/>
              <a:gd name="T5" fmla="*/ 764 h 2157"/>
              <a:gd name="T6" fmla="*/ 2310 w 2732"/>
              <a:gd name="T7" fmla="*/ 2157 h 2157"/>
              <a:gd name="T8" fmla="*/ 1780 w 2732"/>
              <a:gd name="T9" fmla="*/ 1481 h 2157"/>
              <a:gd name="T10" fmla="*/ 810 w 2732"/>
              <a:gd name="T11" fmla="*/ 1750 h 2157"/>
              <a:gd name="T12" fmla="*/ 0 w 2732"/>
              <a:gd name="T13" fmla="*/ 999 h 2157"/>
              <a:gd name="T14" fmla="*/ 1211 w 2732"/>
              <a:gd name="T15" fmla="*/ 0 h 2157"/>
              <a:gd name="T16" fmla="*/ 1723 w 2732"/>
              <a:gd name="T17" fmla="*/ 570 h 2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32" h="2157">
                <a:moveTo>
                  <a:pt x="1723" y="570"/>
                </a:moveTo>
                <a:lnTo>
                  <a:pt x="2478" y="299"/>
                </a:lnTo>
                <a:lnTo>
                  <a:pt x="2732" y="764"/>
                </a:lnTo>
                <a:lnTo>
                  <a:pt x="2310" y="2157"/>
                </a:lnTo>
                <a:lnTo>
                  <a:pt x="1780" y="1481"/>
                </a:lnTo>
                <a:lnTo>
                  <a:pt x="810" y="1750"/>
                </a:lnTo>
                <a:lnTo>
                  <a:pt x="0" y="999"/>
                </a:lnTo>
                <a:lnTo>
                  <a:pt x="1211" y="0"/>
                </a:lnTo>
                <a:lnTo>
                  <a:pt x="1723" y="570"/>
                </a:lnTo>
                <a:close/>
              </a:path>
            </a:pathLst>
          </a:custGeom>
          <a:solidFill>
            <a:srgbClr val="B3B3B3">
              <a:alpha val="38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75" name="Freeform 6"/>
          <p:cNvSpPr/>
          <p:nvPr/>
        </p:nvSpPr>
        <p:spPr bwMode="auto">
          <a:xfrm>
            <a:off x="7647587" y="2217205"/>
            <a:ext cx="2711450" cy="2778125"/>
          </a:xfrm>
          <a:custGeom>
            <a:avLst/>
            <a:gdLst>
              <a:gd name="T0" fmla="*/ 1196 w 1708"/>
              <a:gd name="T1" fmla="*/ 0 h 1750"/>
              <a:gd name="T2" fmla="*/ 0 w 1708"/>
              <a:gd name="T3" fmla="*/ 1001 h 1750"/>
              <a:gd name="T4" fmla="*/ 795 w 1708"/>
              <a:gd name="T5" fmla="*/ 1750 h 1750"/>
              <a:gd name="T6" fmla="*/ 1708 w 1708"/>
              <a:gd name="T7" fmla="*/ 570 h 1750"/>
              <a:gd name="T8" fmla="*/ 1196 w 1708"/>
              <a:gd name="T9" fmla="*/ 0 h 1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08" h="1750">
                <a:moveTo>
                  <a:pt x="1196" y="0"/>
                </a:moveTo>
                <a:lnTo>
                  <a:pt x="0" y="1001"/>
                </a:lnTo>
                <a:lnTo>
                  <a:pt x="795" y="1750"/>
                </a:lnTo>
                <a:lnTo>
                  <a:pt x="1708" y="570"/>
                </a:lnTo>
                <a:lnTo>
                  <a:pt x="1196" y="0"/>
                </a:lnTo>
                <a:close/>
              </a:path>
            </a:pathLst>
          </a:custGeom>
          <a:solidFill>
            <a:srgbClr val="8E8E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76" name="Freeform 7"/>
          <p:cNvSpPr/>
          <p:nvPr/>
        </p:nvSpPr>
        <p:spPr bwMode="auto">
          <a:xfrm>
            <a:off x="10449524" y="2691867"/>
            <a:ext cx="1511300" cy="2949575"/>
          </a:xfrm>
          <a:custGeom>
            <a:avLst/>
            <a:gdLst>
              <a:gd name="T0" fmla="*/ 698 w 952"/>
              <a:gd name="T1" fmla="*/ 0 h 1858"/>
              <a:gd name="T2" fmla="*/ 0 w 952"/>
              <a:gd name="T3" fmla="*/ 1182 h 1858"/>
              <a:gd name="T4" fmla="*/ 530 w 952"/>
              <a:gd name="T5" fmla="*/ 1858 h 1858"/>
              <a:gd name="T6" fmla="*/ 952 w 952"/>
              <a:gd name="T7" fmla="*/ 465 h 1858"/>
              <a:gd name="T8" fmla="*/ 698 w 952"/>
              <a:gd name="T9" fmla="*/ 0 h 18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2" h="1858">
                <a:moveTo>
                  <a:pt x="698" y="0"/>
                </a:moveTo>
                <a:lnTo>
                  <a:pt x="0" y="1182"/>
                </a:lnTo>
                <a:lnTo>
                  <a:pt x="530" y="1858"/>
                </a:lnTo>
                <a:lnTo>
                  <a:pt x="952" y="465"/>
                </a:lnTo>
                <a:lnTo>
                  <a:pt x="698" y="0"/>
                </a:lnTo>
                <a:close/>
              </a:path>
            </a:pathLst>
          </a:custGeom>
          <a:solidFill>
            <a:srgbClr val="8E8E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77" name="Freeform 8"/>
          <p:cNvSpPr/>
          <p:nvPr/>
        </p:nvSpPr>
        <p:spPr bwMode="auto">
          <a:xfrm>
            <a:off x="7647587" y="2237842"/>
            <a:ext cx="2703513" cy="2736850"/>
          </a:xfrm>
          <a:custGeom>
            <a:avLst/>
            <a:gdLst>
              <a:gd name="T0" fmla="*/ 308 w 658"/>
              <a:gd name="T1" fmla="*/ 668 h 668"/>
              <a:gd name="T2" fmla="*/ 154 w 658"/>
              <a:gd name="T3" fmla="*/ 525 h 668"/>
              <a:gd name="T4" fmla="*/ 0 w 658"/>
              <a:gd name="T5" fmla="*/ 383 h 668"/>
              <a:gd name="T6" fmla="*/ 231 w 658"/>
              <a:gd name="T7" fmla="*/ 192 h 668"/>
              <a:gd name="T8" fmla="*/ 461 w 658"/>
              <a:gd name="T9" fmla="*/ 0 h 668"/>
              <a:gd name="T10" fmla="*/ 560 w 658"/>
              <a:gd name="T11" fmla="*/ 111 h 668"/>
              <a:gd name="T12" fmla="*/ 658 w 658"/>
              <a:gd name="T13" fmla="*/ 221 h 668"/>
              <a:gd name="T14" fmla="*/ 483 w 658"/>
              <a:gd name="T15" fmla="*/ 444 h 668"/>
              <a:gd name="T16" fmla="*/ 308 w 658"/>
              <a:gd name="T17" fmla="*/ 668 h 6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8" h="668">
                <a:moveTo>
                  <a:pt x="308" y="668"/>
                </a:moveTo>
                <a:cubicBezTo>
                  <a:pt x="257" y="621"/>
                  <a:pt x="205" y="573"/>
                  <a:pt x="154" y="525"/>
                </a:cubicBezTo>
                <a:cubicBezTo>
                  <a:pt x="103" y="478"/>
                  <a:pt x="51" y="430"/>
                  <a:pt x="0" y="383"/>
                </a:cubicBezTo>
                <a:cubicBezTo>
                  <a:pt x="77" y="319"/>
                  <a:pt x="154" y="255"/>
                  <a:pt x="231" y="192"/>
                </a:cubicBezTo>
                <a:cubicBezTo>
                  <a:pt x="308" y="128"/>
                  <a:pt x="384" y="64"/>
                  <a:pt x="461" y="0"/>
                </a:cubicBezTo>
                <a:cubicBezTo>
                  <a:pt x="494" y="37"/>
                  <a:pt x="527" y="74"/>
                  <a:pt x="560" y="111"/>
                </a:cubicBezTo>
                <a:cubicBezTo>
                  <a:pt x="593" y="147"/>
                  <a:pt x="626" y="184"/>
                  <a:pt x="658" y="221"/>
                </a:cubicBezTo>
                <a:cubicBezTo>
                  <a:pt x="600" y="295"/>
                  <a:pt x="542" y="370"/>
                  <a:pt x="483" y="444"/>
                </a:cubicBezTo>
                <a:cubicBezTo>
                  <a:pt x="425" y="519"/>
                  <a:pt x="367" y="594"/>
                  <a:pt x="308" y="668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78" name="Freeform 9"/>
          <p:cNvSpPr/>
          <p:nvPr/>
        </p:nvSpPr>
        <p:spPr bwMode="auto">
          <a:xfrm>
            <a:off x="7771412" y="2331505"/>
            <a:ext cx="2541588" cy="2593975"/>
          </a:xfrm>
          <a:custGeom>
            <a:avLst/>
            <a:gdLst>
              <a:gd name="T0" fmla="*/ 288 w 619"/>
              <a:gd name="T1" fmla="*/ 633 h 633"/>
              <a:gd name="T2" fmla="*/ 144 w 619"/>
              <a:gd name="T3" fmla="*/ 499 h 633"/>
              <a:gd name="T4" fmla="*/ 0 w 619"/>
              <a:gd name="T5" fmla="*/ 365 h 633"/>
              <a:gd name="T6" fmla="*/ 215 w 619"/>
              <a:gd name="T7" fmla="*/ 183 h 633"/>
              <a:gd name="T8" fmla="*/ 430 w 619"/>
              <a:gd name="T9" fmla="*/ 0 h 633"/>
              <a:gd name="T10" fmla="*/ 524 w 619"/>
              <a:gd name="T11" fmla="*/ 105 h 633"/>
              <a:gd name="T12" fmla="*/ 619 w 619"/>
              <a:gd name="T13" fmla="*/ 210 h 633"/>
              <a:gd name="T14" fmla="*/ 453 w 619"/>
              <a:gd name="T15" fmla="*/ 421 h 633"/>
              <a:gd name="T16" fmla="*/ 288 w 619"/>
              <a:gd name="T17" fmla="*/ 633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9" h="633">
                <a:moveTo>
                  <a:pt x="288" y="633"/>
                </a:moveTo>
                <a:cubicBezTo>
                  <a:pt x="240" y="588"/>
                  <a:pt x="192" y="544"/>
                  <a:pt x="144" y="499"/>
                </a:cubicBezTo>
                <a:cubicBezTo>
                  <a:pt x="96" y="454"/>
                  <a:pt x="48" y="410"/>
                  <a:pt x="0" y="365"/>
                </a:cubicBezTo>
                <a:cubicBezTo>
                  <a:pt x="71" y="304"/>
                  <a:pt x="143" y="243"/>
                  <a:pt x="215" y="183"/>
                </a:cubicBezTo>
                <a:cubicBezTo>
                  <a:pt x="286" y="122"/>
                  <a:pt x="358" y="61"/>
                  <a:pt x="430" y="0"/>
                </a:cubicBezTo>
                <a:cubicBezTo>
                  <a:pt x="461" y="35"/>
                  <a:pt x="493" y="70"/>
                  <a:pt x="524" y="105"/>
                </a:cubicBezTo>
                <a:cubicBezTo>
                  <a:pt x="556" y="140"/>
                  <a:pt x="587" y="175"/>
                  <a:pt x="619" y="210"/>
                </a:cubicBezTo>
                <a:cubicBezTo>
                  <a:pt x="564" y="281"/>
                  <a:pt x="508" y="351"/>
                  <a:pt x="453" y="421"/>
                </a:cubicBezTo>
                <a:cubicBezTo>
                  <a:pt x="398" y="492"/>
                  <a:pt x="343" y="562"/>
                  <a:pt x="288" y="633"/>
                </a:cubicBezTo>
                <a:close/>
              </a:path>
            </a:pathLst>
          </a:custGeom>
          <a:solidFill>
            <a:srgbClr val="B3AE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79" name="Freeform 10"/>
          <p:cNvSpPr/>
          <p:nvPr/>
        </p:nvSpPr>
        <p:spPr bwMode="auto">
          <a:xfrm>
            <a:off x="8498487" y="4503205"/>
            <a:ext cx="652463" cy="246062"/>
          </a:xfrm>
          <a:custGeom>
            <a:avLst/>
            <a:gdLst>
              <a:gd name="T0" fmla="*/ 159 w 159"/>
              <a:gd name="T1" fmla="*/ 41 h 60"/>
              <a:gd name="T2" fmla="*/ 81 w 159"/>
              <a:gd name="T3" fmla="*/ 21 h 60"/>
              <a:gd name="T4" fmla="*/ 0 w 159"/>
              <a:gd name="T5" fmla="*/ 0 h 60"/>
              <a:gd name="T6" fmla="*/ 34 w 159"/>
              <a:gd name="T7" fmla="*/ 32 h 60"/>
              <a:gd name="T8" fmla="*/ 90 w 159"/>
              <a:gd name="T9" fmla="*/ 46 h 60"/>
              <a:gd name="T10" fmla="*/ 144 w 159"/>
              <a:gd name="T11" fmla="*/ 60 h 60"/>
              <a:gd name="T12" fmla="*/ 159 w 159"/>
              <a:gd name="T13" fmla="*/ 41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9" h="60">
                <a:moveTo>
                  <a:pt x="159" y="41"/>
                </a:moveTo>
                <a:cubicBezTo>
                  <a:pt x="133" y="35"/>
                  <a:pt x="107" y="28"/>
                  <a:pt x="81" y="21"/>
                </a:cubicBezTo>
                <a:cubicBezTo>
                  <a:pt x="54" y="15"/>
                  <a:pt x="27" y="7"/>
                  <a:pt x="0" y="0"/>
                </a:cubicBezTo>
                <a:cubicBezTo>
                  <a:pt x="11" y="11"/>
                  <a:pt x="23" y="21"/>
                  <a:pt x="34" y="32"/>
                </a:cubicBezTo>
                <a:cubicBezTo>
                  <a:pt x="53" y="37"/>
                  <a:pt x="71" y="42"/>
                  <a:pt x="90" y="46"/>
                </a:cubicBezTo>
                <a:cubicBezTo>
                  <a:pt x="108" y="51"/>
                  <a:pt x="126" y="56"/>
                  <a:pt x="144" y="60"/>
                </a:cubicBezTo>
                <a:cubicBezTo>
                  <a:pt x="149" y="54"/>
                  <a:pt x="154" y="48"/>
                  <a:pt x="159" y="41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0" name="Freeform 11"/>
          <p:cNvSpPr/>
          <p:nvPr/>
        </p:nvSpPr>
        <p:spPr bwMode="auto">
          <a:xfrm>
            <a:off x="8711212" y="2979205"/>
            <a:ext cx="1014413" cy="1019175"/>
          </a:xfrm>
          <a:custGeom>
            <a:avLst/>
            <a:gdLst>
              <a:gd name="T0" fmla="*/ 247 w 247"/>
              <a:gd name="T1" fmla="*/ 234 h 249"/>
              <a:gd name="T2" fmla="*/ 131 w 247"/>
              <a:gd name="T3" fmla="*/ 117 h 249"/>
              <a:gd name="T4" fmla="*/ 15 w 247"/>
              <a:gd name="T5" fmla="*/ 0 h 249"/>
              <a:gd name="T6" fmla="*/ 0 w 247"/>
              <a:gd name="T7" fmla="*/ 12 h 249"/>
              <a:gd name="T8" fmla="*/ 118 w 247"/>
              <a:gd name="T9" fmla="*/ 131 h 249"/>
              <a:gd name="T10" fmla="*/ 235 w 247"/>
              <a:gd name="T11" fmla="*/ 249 h 249"/>
              <a:gd name="T12" fmla="*/ 247 w 247"/>
              <a:gd name="T13" fmla="*/ 234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7" h="249">
                <a:moveTo>
                  <a:pt x="247" y="234"/>
                </a:moveTo>
                <a:cubicBezTo>
                  <a:pt x="208" y="195"/>
                  <a:pt x="170" y="156"/>
                  <a:pt x="131" y="117"/>
                </a:cubicBezTo>
                <a:cubicBezTo>
                  <a:pt x="92" y="78"/>
                  <a:pt x="54" y="39"/>
                  <a:pt x="15" y="0"/>
                </a:cubicBezTo>
                <a:cubicBezTo>
                  <a:pt x="10" y="4"/>
                  <a:pt x="5" y="8"/>
                  <a:pt x="0" y="12"/>
                </a:cubicBezTo>
                <a:cubicBezTo>
                  <a:pt x="39" y="52"/>
                  <a:pt x="78" y="91"/>
                  <a:pt x="118" y="131"/>
                </a:cubicBezTo>
                <a:cubicBezTo>
                  <a:pt x="157" y="170"/>
                  <a:pt x="196" y="210"/>
                  <a:pt x="235" y="249"/>
                </a:cubicBezTo>
                <a:cubicBezTo>
                  <a:pt x="239" y="244"/>
                  <a:pt x="243" y="239"/>
                  <a:pt x="247" y="234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1" name="Freeform 12"/>
          <p:cNvSpPr/>
          <p:nvPr/>
        </p:nvSpPr>
        <p:spPr bwMode="auto">
          <a:xfrm>
            <a:off x="9497024" y="3811055"/>
            <a:ext cx="179388" cy="257175"/>
          </a:xfrm>
          <a:custGeom>
            <a:avLst/>
            <a:gdLst>
              <a:gd name="T0" fmla="*/ 44 w 44"/>
              <a:gd name="T1" fmla="*/ 47 h 63"/>
              <a:gd name="T2" fmla="*/ 20 w 44"/>
              <a:gd name="T3" fmla="*/ 0 h 63"/>
              <a:gd name="T4" fmla="*/ 0 w 44"/>
              <a:gd name="T5" fmla="*/ 2 h 63"/>
              <a:gd name="T6" fmla="*/ 32 w 44"/>
              <a:gd name="T7" fmla="*/ 63 h 63"/>
              <a:gd name="T8" fmla="*/ 44 w 44"/>
              <a:gd name="T9" fmla="*/ 47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" h="63">
                <a:moveTo>
                  <a:pt x="44" y="47"/>
                </a:moveTo>
                <a:cubicBezTo>
                  <a:pt x="36" y="31"/>
                  <a:pt x="28" y="16"/>
                  <a:pt x="20" y="0"/>
                </a:cubicBezTo>
                <a:cubicBezTo>
                  <a:pt x="14" y="1"/>
                  <a:pt x="7" y="1"/>
                  <a:pt x="0" y="2"/>
                </a:cubicBezTo>
                <a:cubicBezTo>
                  <a:pt x="11" y="22"/>
                  <a:pt x="21" y="42"/>
                  <a:pt x="32" y="63"/>
                </a:cubicBezTo>
                <a:cubicBezTo>
                  <a:pt x="36" y="57"/>
                  <a:pt x="40" y="52"/>
                  <a:pt x="44" y="47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2" name="Freeform 13"/>
          <p:cNvSpPr/>
          <p:nvPr/>
        </p:nvSpPr>
        <p:spPr bwMode="auto">
          <a:xfrm>
            <a:off x="8104787" y="3487205"/>
            <a:ext cx="1289050" cy="696912"/>
          </a:xfrm>
          <a:custGeom>
            <a:avLst/>
            <a:gdLst>
              <a:gd name="T0" fmla="*/ 0 w 314"/>
              <a:gd name="T1" fmla="*/ 14 h 170"/>
              <a:gd name="T2" fmla="*/ 159 w 314"/>
              <a:gd name="T3" fmla="*/ 94 h 170"/>
              <a:gd name="T4" fmla="*/ 309 w 314"/>
              <a:gd name="T5" fmla="*/ 170 h 170"/>
              <a:gd name="T6" fmla="*/ 314 w 314"/>
              <a:gd name="T7" fmla="*/ 150 h 170"/>
              <a:gd name="T8" fmla="*/ 169 w 314"/>
              <a:gd name="T9" fmla="*/ 77 h 170"/>
              <a:gd name="T10" fmla="*/ 17 w 314"/>
              <a:gd name="T11" fmla="*/ 0 h 170"/>
              <a:gd name="T12" fmla="*/ 0 w 314"/>
              <a:gd name="T13" fmla="*/ 14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4" h="170">
                <a:moveTo>
                  <a:pt x="0" y="14"/>
                </a:moveTo>
                <a:cubicBezTo>
                  <a:pt x="54" y="41"/>
                  <a:pt x="107" y="68"/>
                  <a:pt x="159" y="94"/>
                </a:cubicBezTo>
                <a:cubicBezTo>
                  <a:pt x="210" y="120"/>
                  <a:pt x="260" y="146"/>
                  <a:pt x="309" y="170"/>
                </a:cubicBezTo>
                <a:cubicBezTo>
                  <a:pt x="311" y="164"/>
                  <a:pt x="312" y="157"/>
                  <a:pt x="314" y="150"/>
                </a:cubicBezTo>
                <a:cubicBezTo>
                  <a:pt x="266" y="126"/>
                  <a:pt x="218" y="102"/>
                  <a:pt x="169" y="77"/>
                </a:cubicBezTo>
                <a:cubicBezTo>
                  <a:pt x="119" y="52"/>
                  <a:pt x="68" y="26"/>
                  <a:pt x="17" y="0"/>
                </a:cubicBezTo>
                <a:cubicBezTo>
                  <a:pt x="11" y="4"/>
                  <a:pt x="6" y="9"/>
                  <a:pt x="0" y="14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3" name="Freeform 14"/>
          <p:cNvSpPr/>
          <p:nvPr/>
        </p:nvSpPr>
        <p:spPr bwMode="auto">
          <a:xfrm>
            <a:off x="8482612" y="3679292"/>
            <a:ext cx="528638" cy="1041400"/>
          </a:xfrm>
          <a:custGeom>
            <a:avLst/>
            <a:gdLst>
              <a:gd name="T0" fmla="*/ 108 w 129"/>
              <a:gd name="T1" fmla="*/ 254 h 254"/>
              <a:gd name="T2" fmla="*/ 129 w 129"/>
              <a:gd name="T3" fmla="*/ 253 h 254"/>
              <a:gd name="T4" fmla="*/ 72 w 129"/>
              <a:gd name="T5" fmla="*/ 124 h 254"/>
              <a:gd name="T6" fmla="*/ 22 w 129"/>
              <a:gd name="T7" fmla="*/ 0 h 254"/>
              <a:gd name="T8" fmla="*/ 0 w 129"/>
              <a:gd name="T9" fmla="*/ 0 h 254"/>
              <a:gd name="T10" fmla="*/ 50 w 129"/>
              <a:gd name="T11" fmla="*/ 125 h 254"/>
              <a:gd name="T12" fmla="*/ 108 w 129"/>
              <a:gd name="T13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9" h="254">
                <a:moveTo>
                  <a:pt x="108" y="254"/>
                </a:moveTo>
                <a:cubicBezTo>
                  <a:pt x="115" y="254"/>
                  <a:pt x="122" y="253"/>
                  <a:pt x="129" y="253"/>
                </a:cubicBezTo>
                <a:cubicBezTo>
                  <a:pt x="109" y="210"/>
                  <a:pt x="90" y="167"/>
                  <a:pt x="72" y="124"/>
                </a:cubicBezTo>
                <a:cubicBezTo>
                  <a:pt x="55" y="83"/>
                  <a:pt x="38" y="41"/>
                  <a:pt x="22" y="0"/>
                </a:cubicBezTo>
                <a:cubicBezTo>
                  <a:pt x="15" y="0"/>
                  <a:pt x="7" y="0"/>
                  <a:pt x="0" y="0"/>
                </a:cubicBezTo>
                <a:cubicBezTo>
                  <a:pt x="16" y="42"/>
                  <a:pt x="32" y="83"/>
                  <a:pt x="50" y="125"/>
                </a:cubicBezTo>
                <a:cubicBezTo>
                  <a:pt x="68" y="168"/>
                  <a:pt x="88" y="211"/>
                  <a:pt x="108" y="254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4" name="Freeform 15"/>
          <p:cNvSpPr/>
          <p:nvPr/>
        </p:nvSpPr>
        <p:spPr bwMode="auto">
          <a:xfrm>
            <a:off x="8708037" y="4088867"/>
            <a:ext cx="636588" cy="365125"/>
          </a:xfrm>
          <a:custGeom>
            <a:avLst/>
            <a:gdLst>
              <a:gd name="T0" fmla="*/ 5 w 155"/>
              <a:gd name="T1" fmla="*/ 0 h 89"/>
              <a:gd name="T2" fmla="*/ 0 w 155"/>
              <a:gd name="T3" fmla="*/ 21 h 89"/>
              <a:gd name="T4" fmla="*/ 76 w 155"/>
              <a:gd name="T5" fmla="*/ 56 h 89"/>
              <a:gd name="T6" fmla="*/ 149 w 155"/>
              <a:gd name="T7" fmla="*/ 89 h 89"/>
              <a:gd name="T8" fmla="*/ 152 w 155"/>
              <a:gd name="T9" fmla="*/ 85 h 89"/>
              <a:gd name="T10" fmla="*/ 155 w 155"/>
              <a:gd name="T11" fmla="*/ 70 h 89"/>
              <a:gd name="T12" fmla="*/ 81 w 155"/>
              <a:gd name="T13" fmla="*/ 36 h 89"/>
              <a:gd name="T14" fmla="*/ 5 w 155"/>
              <a:gd name="T15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5" h="89">
                <a:moveTo>
                  <a:pt x="5" y="0"/>
                </a:moveTo>
                <a:cubicBezTo>
                  <a:pt x="3" y="7"/>
                  <a:pt x="1" y="14"/>
                  <a:pt x="0" y="21"/>
                </a:cubicBezTo>
                <a:cubicBezTo>
                  <a:pt x="25" y="32"/>
                  <a:pt x="51" y="44"/>
                  <a:pt x="76" y="56"/>
                </a:cubicBezTo>
                <a:cubicBezTo>
                  <a:pt x="100" y="67"/>
                  <a:pt x="125" y="78"/>
                  <a:pt x="149" y="89"/>
                </a:cubicBezTo>
                <a:cubicBezTo>
                  <a:pt x="150" y="88"/>
                  <a:pt x="151" y="87"/>
                  <a:pt x="152" y="85"/>
                </a:cubicBezTo>
                <a:cubicBezTo>
                  <a:pt x="153" y="80"/>
                  <a:pt x="154" y="75"/>
                  <a:pt x="155" y="70"/>
                </a:cubicBezTo>
                <a:cubicBezTo>
                  <a:pt x="130" y="58"/>
                  <a:pt x="106" y="47"/>
                  <a:pt x="81" y="36"/>
                </a:cubicBezTo>
                <a:cubicBezTo>
                  <a:pt x="56" y="24"/>
                  <a:pt x="30" y="12"/>
                  <a:pt x="5" y="0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5" name="Freeform 16"/>
          <p:cNvSpPr/>
          <p:nvPr/>
        </p:nvSpPr>
        <p:spPr bwMode="auto">
          <a:xfrm>
            <a:off x="8477849" y="3176055"/>
            <a:ext cx="854075" cy="630237"/>
          </a:xfrm>
          <a:custGeom>
            <a:avLst/>
            <a:gdLst>
              <a:gd name="T0" fmla="*/ 0 w 208"/>
              <a:gd name="T1" fmla="*/ 13 h 154"/>
              <a:gd name="T2" fmla="*/ 100 w 208"/>
              <a:gd name="T3" fmla="*/ 84 h 154"/>
              <a:gd name="T4" fmla="*/ 197 w 208"/>
              <a:gd name="T5" fmla="*/ 154 h 154"/>
              <a:gd name="T6" fmla="*/ 208 w 208"/>
              <a:gd name="T7" fmla="*/ 138 h 154"/>
              <a:gd name="T8" fmla="*/ 113 w 208"/>
              <a:gd name="T9" fmla="*/ 69 h 154"/>
              <a:gd name="T10" fmla="*/ 16 w 208"/>
              <a:gd name="T11" fmla="*/ 0 h 154"/>
              <a:gd name="T12" fmla="*/ 0 w 208"/>
              <a:gd name="T13" fmla="*/ 13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8" h="154">
                <a:moveTo>
                  <a:pt x="0" y="13"/>
                </a:moveTo>
                <a:cubicBezTo>
                  <a:pt x="34" y="37"/>
                  <a:pt x="67" y="60"/>
                  <a:pt x="100" y="84"/>
                </a:cubicBezTo>
                <a:cubicBezTo>
                  <a:pt x="132" y="107"/>
                  <a:pt x="165" y="131"/>
                  <a:pt x="197" y="154"/>
                </a:cubicBezTo>
                <a:cubicBezTo>
                  <a:pt x="200" y="148"/>
                  <a:pt x="204" y="143"/>
                  <a:pt x="208" y="138"/>
                </a:cubicBezTo>
                <a:cubicBezTo>
                  <a:pt x="176" y="115"/>
                  <a:pt x="145" y="92"/>
                  <a:pt x="113" y="69"/>
                </a:cubicBezTo>
                <a:cubicBezTo>
                  <a:pt x="81" y="46"/>
                  <a:pt x="48" y="23"/>
                  <a:pt x="16" y="0"/>
                </a:cubicBezTo>
                <a:cubicBezTo>
                  <a:pt x="11" y="4"/>
                  <a:pt x="5" y="8"/>
                  <a:pt x="0" y="13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6" name="Freeform 17"/>
          <p:cNvSpPr/>
          <p:nvPr/>
        </p:nvSpPr>
        <p:spPr bwMode="auto">
          <a:xfrm>
            <a:off x="8835037" y="3479267"/>
            <a:ext cx="209550" cy="458787"/>
          </a:xfrm>
          <a:custGeom>
            <a:avLst/>
            <a:gdLst>
              <a:gd name="T0" fmla="*/ 29 w 51"/>
              <a:gd name="T1" fmla="*/ 112 h 112"/>
              <a:gd name="T2" fmla="*/ 51 w 51"/>
              <a:gd name="T3" fmla="*/ 110 h 112"/>
              <a:gd name="T4" fmla="*/ 35 w 51"/>
              <a:gd name="T5" fmla="*/ 55 h 112"/>
              <a:gd name="T6" fmla="*/ 22 w 51"/>
              <a:gd name="T7" fmla="*/ 0 h 112"/>
              <a:gd name="T8" fmla="*/ 0 w 51"/>
              <a:gd name="T9" fmla="*/ 1 h 112"/>
              <a:gd name="T10" fmla="*/ 14 w 51"/>
              <a:gd name="T11" fmla="*/ 56 h 112"/>
              <a:gd name="T12" fmla="*/ 29 w 51"/>
              <a:gd name="T1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" h="112">
                <a:moveTo>
                  <a:pt x="29" y="112"/>
                </a:moveTo>
                <a:cubicBezTo>
                  <a:pt x="36" y="111"/>
                  <a:pt x="43" y="111"/>
                  <a:pt x="51" y="110"/>
                </a:cubicBezTo>
                <a:cubicBezTo>
                  <a:pt x="45" y="92"/>
                  <a:pt x="40" y="73"/>
                  <a:pt x="35" y="55"/>
                </a:cubicBezTo>
                <a:cubicBezTo>
                  <a:pt x="31" y="36"/>
                  <a:pt x="26" y="18"/>
                  <a:pt x="22" y="0"/>
                </a:cubicBezTo>
                <a:cubicBezTo>
                  <a:pt x="14" y="0"/>
                  <a:pt x="7" y="1"/>
                  <a:pt x="0" y="1"/>
                </a:cubicBezTo>
                <a:cubicBezTo>
                  <a:pt x="4" y="19"/>
                  <a:pt x="9" y="37"/>
                  <a:pt x="14" y="56"/>
                </a:cubicBezTo>
                <a:cubicBezTo>
                  <a:pt x="19" y="74"/>
                  <a:pt x="24" y="93"/>
                  <a:pt x="29" y="112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7" name="Freeform 18"/>
          <p:cNvSpPr/>
          <p:nvPr/>
        </p:nvSpPr>
        <p:spPr bwMode="auto">
          <a:xfrm>
            <a:off x="9385899" y="2409292"/>
            <a:ext cx="730250" cy="1093787"/>
          </a:xfrm>
          <a:custGeom>
            <a:avLst/>
            <a:gdLst>
              <a:gd name="T0" fmla="*/ 178 w 178"/>
              <a:gd name="T1" fmla="*/ 252 h 267"/>
              <a:gd name="T2" fmla="*/ 94 w 178"/>
              <a:gd name="T3" fmla="*/ 125 h 267"/>
              <a:gd name="T4" fmla="*/ 15 w 178"/>
              <a:gd name="T5" fmla="*/ 0 h 267"/>
              <a:gd name="T6" fmla="*/ 0 w 178"/>
              <a:gd name="T7" fmla="*/ 13 h 267"/>
              <a:gd name="T8" fmla="*/ 81 w 178"/>
              <a:gd name="T9" fmla="*/ 139 h 267"/>
              <a:gd name="T10" fmla="*/ 166 w 178"/>
              <a:gd name="T11" fmla="*/ 267 h 267"/>
              <a:gd name="T12" fmla="*/ 178 w 178"/>
              <a:gd name="T13" fmla="*/ 252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8" h="267">
                <a:moveTo>
                  <a:pt x="178" y="252"/>
                </a:moveTo>
                <a:cubicBezTo>
                  <a:pt x="149" y="210"/>
                  <a:pt x="121" y="167"/>
                  <a:pt x="94" y="125"/>
                </a:cubicBezTo>
                <a:cubicBezTo>
                  <a:pt x="67" y="83"/>
                  <a:pt x="41" y="41"/>
                  <a:pt x="15" y="0"/>
                </a:cubicBezTo>
                <a:cubicBezTo>
                  <a:pt x="10" y="4"/>
                  <a:pt x="5" y="9"/>
                  <a:pt x="0" y="13"/>
                </a:cubicBezTo>
                <a:cubicBezTo>
                  <a:pt x="26" y="54"/>
                  <a:pt x="53" y="97"/>
                  <a:pt x="81" y="139"/>
                </a:cubicBezTo>
                <a:cubicBezTo>
                  <a:pt x="108" y="181"/>
                  <a:pt x="137" y="224"/>
                  <a:pt x="166" y="267"/>
                </a:cubicBezTo>
                <a:cubicBezTo>
                  <a:pt x="170" y="262"/>
                  <a:pt x="174" y="257"/>
                  <a:pt x="178" y="252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8" name="Freeform 19"/>
          <p:cNvSpPr/>
          <p:nvPr/>
        </p:nvSpPr>
        <p:spPr bwMode="auto">
          <a:xfrm>
            <a:off x="9258899" y="3474505"/>
            <a:ext cx="808038" cy="111125"/>
          </a:xfrm>
          <a:custGeom>
            <a:avLst/>
            <a:gdLst>
              <a:gd name="T0" fmla="*/ 5 w 197"/>
              <a:gd name="T1" fmla="*/ 0 h 27"/>
              <a:gd name="T2" fmla="*/ 0 w 197"/>
              <a:gd name="T3" fmla="*/ 20 h 27"/>
              <a:gd name="T4" fmla="*/ 93 w 197"/>
              <a:gd name="T5" fmla="*/ 25 h 27"/>
              <a:gd name="T6" fmla="*/ 182 w 197"/>
              <a:gd name="T7" fmla="*/ 27 h 27"/>
              <a:gd name="T8" fmla="*/ 197 w 197"/>
              <a:gd name="T9" fmla="*/ 7 h 27"/>
              <a:gd name="T10" fmla="*/ 104 w 197"/>
              <a:gd name="T11" fmla="*/ 5 h 27"/>
              <a:gd name="T12" fmla="*/ 5 w 197"/>
              <a:gd name="T13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7" h="27">
                <a:moveTo>
                  <a:pt x="5" y="0"/>
                </a:moveTo>
                <a:cubicBezTo>
                  <a:pt x="3" y="7"/>
                  <a:pt x="1" y="13"/>
                  <a:pt x="0" y="20"/>
                </a:cubicBezTo>
                <a:cubicBezTo>
                  <a:pt x="31" y="22"/>
                  <a:pt x="63" y="24"/>
                  <a:pt x="93" y="25"/>
                </a:cubicBezTo>
                <a:cubicBezTo>
                  <a:pt x="123" y="26"/>
                  <a:pt x="153" y="26"/>
                  <a:pt x="182" y="27"/>
                </a:cubicBezTo>
                <a:cubicBezTo>
                  <a:pt x="187" y="20"/>
                  <a:pt x="192" y="13"/>
                  <a:pt x="197" y="7"/>
                </a:cubicBezTo>
                <a:cubicBezTo>
                  <a:pt x="167" y="7"/>
                  <a:pt x="136" y="6"/>
                  <a:pt x="104" y="5"/>
                </a:cubicBezTo>
                <a:cubicBezTo>
                  <a:pt x="72" y="4"/>
                  <a:pt x="39" y="3"/>
                  <a:pt x="5" y="0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9" name="Freeform 20"/>
          <p:cNvSpPr/>
          <p:nvPr/>
        </p:nvSpPr>
        <p:spPr bwMode="auto">
          <a:xfrm>
            <a:off x="9114437" y="2639480"/>
            <a:ext cx="677863" cy="920750"/>
          </a:xfrm>
          <a:custGeom>
            <a:avLst/>
            <a:gdLst>
              <a:gd name="T0" fmla="*/ 143 w 165"/>
              <a:gd name="T1" fmla="*/ 225 h 225"/>
              <a:gd name="T2" fmla="*/ 165 w 165"/>
              <a:gd name="T3" fmla="*/ 224 h 225"/>
              <a:gd name="T4" fmla="*/ 88 w 165"/>
              <a:gd name="T5" fmla="*/ 111 h 225"/>
              <a:gd name="T6" fmla="*/ 15 w 165"/>
              <a:gd name="T7" fmla="*/ 0 h 225"/>
              <a:gd name="T8" fmla="*/ 0 w 165"/>
              <a:gd name="T9" fmla="*/ 13 h 225"/>
              <a:gd name="T10" fmla="*/ 70 w 165"/>
              <a:gd name="T11" fmla="*/ 118 h 225"/>
              <a:gd name="T12" fmla="*/ 143 w 165"/>
              <a:gd name="T13" fmla="*/ 225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" h="225">
                <a:moveTo>
                  <a:pt x="143" y="225"/>
                </a:moveTo>
                <a:cubicBezTo>
                  <a:pt x="150" y="224"/>
                  <a:pt x="158" y="224"/>
                  <a:pt x="165" y="224"/>
                </a:cubicBezTo>
                <a:cubicBezTo>
                  <a:pt x="139" y="186"/>
                  <a:pt x="114" y="148"/>
                  <a:pt x="88" y="111"/>
                </a:cubicBezTo>
                <a:cubicBezTo>
                  <a:pt x="63" y="74"/>
                  <a:pt x="39" y="37"/>
                  <a:pt x="15" y="0"/>
                </a:cubicBezTo>
                <a:cubicBezTo>
                  <a:pt x="10" y="4"/>
                  <a:pt x="5" y="8"/>
                  <a:pt x="0" y="13"/>
                </a:cubicBezTo>
                <a:cubicBezTo>
                  <a:pt x="23" y="48"/>
                  <a:pt x="46" y="83"/>
                  <a:pt x="70" y="118"/>
                </a:cubicBezTo>
                <a:cubicBezTo>
                  <a:pt x="94" y="153"/>
                  <a:pt x="118" y="189"/>
                  <a:pt x="143" y="225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0" name="Freeform 21"/>
          <p:cNvSpPr/>
          <p:nvPr/>
        </p:nvSpPr>
        <p:spPr bwMode="auto">
          <a:xfrm>
            <a:off x="8769949" y="2852205"/>
            <a:ext cx="1296988" cy="130175"/>
          </a:xfrm>
          <a:custGeom>
            <a:avLst/>
            <a:gdLst>
              <a:gd name="T0" fmla="*/ 0 w 316"/>
              <a:gd name="T1" fmla="*/ 32 h 32"/>
              <a:gd name="T2" fmla="*/ 165 w 316"/>
              <a:gd name="T3" fmla="*/ 28 h 32"/>
              <a:gd name="T4" fmla="*/ 316 w 316"/>
              <a:gd name="T5" fmla="*/ 16 h 32"/>
              <a:gd name="T6" fmla="*/ 301 w 316"/>
              <a:gd name="T7" fmla="*/ 0 h 32"/>
              <a:gd name="T8" fmla="*/ 167 w 316"/>
              <a:gd name="T9" fmla="*/ 10 h 32"/>
              <a:gd name="T10" fmla="*/ 22 w 316"/>
              <a:gd name="T11" fmla="*/ 13 h 32"/>
              <a:gd name="T12" fmla="*/ 0 w 316"/>
              <a:gd name="T13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6" h="32">
                <a:moveTo>
                  <a:pt x="0" y="32"/>
                </a:moveTo>
                <a:cubicBezTo>
                  <a:pt x="57" y="32"/>
                  <a:pt x="112" y="31"/>
                  <a:pt x="165" y="28"/>
                </a:cubicBezTo>
                <a:cubicBezTo>
                  <a:pt x="217" y="26"/>
                  <a:pt x="267" y="21"/>
                  <a:pt x="316" y="16"/>
                </a:cubicBezTo>
                <a:cubicBezTo>
                  <a:pt x="311" y="11"/>
                  <a:pt x="306" y="5"/>
                  <a:pt x="301" y="0"/>
                </a:cubicBezTo>
                <a:cubicBezTo>
                  <a:pt x="257" y="4"/>
                  <a:pt x="213" y="8"/>
                  <a:pt x="167" y="10"/>
                </a:cubicBezTo>
                <a:cubicBezTo>
                  <a:pt x="120" y="12"/>
                  <a:pt x="71" y="13"/>
                  <a:pt x="22" y="13"/>
                </a:cubicBezTo>
                <a:cubicBezTo>
                  <a:pt x="14" y="19"/>
                  <a:pt x="7" y="26"/>
                  <a:pt x="0" y="32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1" name="Freeform 22"/>
          <p:cNvSpPr/>
          <p:nvPr/>
        </p:nvSpPr>
        <p:spPr bwMode="auto">
          <a:xfrm>
            <a:off x="9011249" y="2942692"/>
            <a:ext cx="506413" cy="596900"/>
          </a:xfrm>
          <a:custGeom>
            <a:avLst/>
            <a:gdLst>
              <a:gd name="T0" fmla="*/ 99 w 123"/>
              <a:gd name="T1" fmla="*/ 146 h 146"/>
              <a:gd name="T2" fmla="*/ 123 w 123"/>
              <a:gd name="T3" fmla="*/ 145 h 146"/>
              <a:gd name="T4" fmla="*/ 73 w 123"/>
              <a:gd name="T5" fmla="*/ 72 h 146"/>
              <a:gd name="T6" fmla="*/ 25 w 123"/>
              <a:gd name="T7" fmla="*/ 1 h 146"/>
              <a:gd name="T8" fmla="*/ 0 w 123"/>
              <a:gd name="T9" fmla="*/ 0 h 146"/>
              <a:gd name="T10" fmla="*/ 49 w 123"/>
              <a:gd name="T11" fmla="*/ 72 h 146"/>
              <a:gd name="T12" fmla="*/ 99 w 123"/>
              <a:gd name="T13" fmla="*/ 14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" h="146">
                <a:moveTo>
                  <a:pt x="99" y="146"/>
                </a:moveTo>
                <a:cubicBezTo>
                  <a:pt x="107" y="146"/>
                  <a:pt x="115" y="145"/>
                  <a:pt x="123" y="145"/>
                </a:cubicBezTo>
                <a:cubicBezTo>
                  <a:pt x="106" y="121"/>
                  <a:pt x="90" y="97"/>
                  <a:pt x="73" y="72"/>
                </a:cubicBezTo>
                <a:cubicBezTo>
                  <a:pt x="57" y="48"/>
                  <a:pt x="41" y="24"/>
                  <a:pt x="25" y="1"/>
                </a:cubicBezTo>
                <a:cubicBezTo>
                  <a:pt x="17" y="0"/>
                  <a:pt x="9" y="0"/>
                  <a:pt x="0" y="0"/>
                </a:cubicBezTo>
                <a:cubicBezTo>
                  <a:pt x="16" y="24"/>
                  <a:pt x="33" y="48"/>
                  <a:pt x="49" y="72"/>
                </a:cubicBezTo>
                <a:cubicBezTo>
                  <a:pt x="66" y="97"/>
                  <a:pt x="82" y="121"/>
                  <a:pt x="99" y="146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2" name="Freeform 23"/>
          <p:cNvSpPr/>
          <p:nvPr/>
        </p:nvSpPr>
        <p:spPr bwMode="auto">
          <a:xfrm>
            <a:off x="9647837" y="3487205"/>
            <a:ext cx="292100" cy="246062"/>
          </a:xfrm>
          <a:custGeom>
            <a:avLst/>
            <a:gdLst>
              <a:gd name="T0" fmla="*/ 71 w 71"/>
              <a:gd name="T1" fmla="*/ 44 h 60"/>
              <a:gd name="T2" fmla="*/ 31 w 71"/>
              <a:gd name="T3" fmla="*/ 2 h 60"/>
              <a:gd name="T4" fmla="*/ 0 w 71"/>
              <a:gd name="T5" fmla="*/ 0 h 60"/>
              <a:gd name="T6" fmla="*/ 29 w 71"/>
              <a:gd name="T7" fmla="*/ 30 h 60"/>
              <a:gd name="T8" fmla="*/ 58 w 71"/>
              <a:gd name="T9" fmla="*/ 60 h 60"/>
              <a:gd name="T10" fmla="*/ 71 w 71"/>
              <a:gd name="T11" fmla="*/ 4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1" h="60">
                <a:moveTo>
                  <a:pt x="71" y="44"/>
                </a:moveTo>
                <a:cubicBezTo>
                  <a:pt x="58" y="30"/>
                  <a:pt x="44" y="16"/>
                  <a:pt x="31" y="2"/>
                </a:cubicBezTo>
                <a:cubicBezTo>
                  <a:pt x="21" y="1"/>
                  <a:pt x="10" y="0"/>
                  <a:pt x="0" y="0"/>
                </a:cubicBezTo>
                <a:cubicBezTo>
                  <a:pt x="10" y="10"/>
                  <a:pt x="19" y="20"/>
                  <a:pt x="29" y="30"/>
                </a:cubicBezTo>
                <a:cubicBezTo>
                  <a:pt x="39" y="40"/>
                  <a:pt x="49" y="50"/>
                  <a:pt x="58" y="60"/>
                </a:cubicBezTo>
                <a:cubicBezTo>
                  <a:pt x="63" y="55"/>
                  <a:pt x="67" y="49"/>
                  <a:pt x="71" y="44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3" name="Freeform 24"/>
          <p:cNvSpPr/>
          <p:nvPr/>
        </p:nvSpPr>
        <p:spPr bwMode="auto">
          <a:xfrm>
            <a:off x="9931999" y="2888717"/>
            <a:ext cx="331788" cy="425450"/>
          </a:xfrm>
          <a:custGeom>
            <a:avLst/>
            <a:gdLst>
              <a:gd name="T0" fmla="*/ 81 w 81"/>
              <a:gd name="T1" fmla="*/ 89 h 104"/>
              <a:gd name="T2" fmla="*/ 51 w 81"/>
              <a:gd name="T3" fmla="*/ 44 h 104"/>
              <a:gd name="T4" fmla="*/ 21 w 81"/>
              <a:gd name="T5" fmla="*/ 0 h 104"/>
              <a:gd name="T6" fmla="*/ 0 w 81"/>
              <a:gd name="T7" fmla="*/ 1 h 104"/>
              <a:gd name="T8" fmla="*/ 34 w 81"/>
              <a:gd name="T9" fmla="*/ 53 h 104"/>
              <a:gd name="T10" fmla="*/ 69 w 81"/>
              <a:gd name="T11" fmla="*/ 104 h 104"/>
              <a:gd name="T12" fmla="*/ 81 w 81"/>
              <a:gd name="T13" fmla="*/ 89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1" h="104">
                <a:moveTo>
                  <a:pt x="81" y="89"/>
                </a:moveTo>
                <a:cubicBezTo>
                  <a:pt x="71" y="74"/>
                  <a:pt x="61" y="59"/>
                  <a:pt x="51" y="44"/>
                </a:cubicBezTo>
                <a:cubicBezTo>
                  <a:pt x="41" y="30"/>
                  <a:pt x="31" y="15"/>
                  <a:pt x="21" y="0"/>
                </a:cubicBezTo>
                <a:cubicBezTo>
                  <a:pt x="14" y="1"/>
                  <a:pt x="7" y="1"/>
                  <a:pt x="0" y="1"/>
                </a:cubicBezTo>
                <a:cubicBezTo>
                  <a:pt x="11" y="18"/>
                  <a:pt x="22" y="35"/>
                  <a:pt x="34" y="53"/>
                </a:cubicBezTo>
                <a:cubicBezTo>
                  <a:pt x="46" y="70"/>
                  <a:pt x="58" y="87"/>
                  <a:pt x="69" y="104"/>
                </a:cubicBezTo>
                <a:cubicBezTo>
                  <a:pt x="73" y="99"/>
                  <a:pt x="77" y="94"/>
                  <a:pt x="81" y="89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4" name="Freeform 25"/>
          <p:cNvSpPr/>
          <p:nvPr/>
        </p:nvSpPr>
        <p:spPr bwMode="auto">
          <a:xfrm>
            <a:off x="9158887" y="3445930"/>
            <a:ext cx="268288" cy="1065212"/>
          </a:xfrm>
          <a:custGeom>
            <a:avLst/>
            <a:gdLst>
              <a:gd name="T0" fmla="*/ 21 w 65"/>
              <a:gd name="T1" fmla="*/ 0 h 260"/>
              <a:gd name="T2" fmla="*/ 41 w 65"/>
              <a:gd name="T3" fmla="*/ 52 h 260"/>
              <a:gd name="T4" fmla="*/ 59 w 65"/>
              <a:gd name="T5" fmla="*/ 129 h 260"/>
              <a:gd name="T6" fmla="*/ 62 w 65"/>
              <a:gd name="T7" fmla="*/ 217 h 260"/>
              <a:gd name="T8" fmla="*/ 29 w 65"/>
              <a:gd name="T9" fmla="*/ 260 h 260"/>
              <a:gd name="T10" fmla="*/ 36 w 65"/>
              <a:gd name="T11" fmla="*/ 125 h 260"/>
              <a:gd name="T12" fmla="*/ 19 w 65"/>
              <a:gd name="T13" fmla="*/ 53 h 260"/>
              <a:gd name="T14" fmla="*/ 0 w 65"/>
              <a:gd name="T15" fmla="*/ 4 h 260"/>
              <a:gd name="T16" fmla="*/ 21 w 65"/>
              <a:gd name="T17" fmla="*/ 0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" h="260">
                <a:moveTo>
                  <a:pt x="21" y="0"/>
                </a:moveTo>
                <a:cubicBezTo>
                  <a:pt x="27" y="12"/>
                  <a:pt x="34" y="30"/>
                  <a:pt x="41" y="52"/>
                </a:cubicBezTo>
                <a:cubicBezTo>
                  <a:pt x="49" y="74"/>
                  <a:pt x="56" y="100"/>
                  <a:pt x="59" y="129"/>
                </a:cubicBezTo>
                <a:cubicBezTo>
                  <a:pt x="63" y="156"/>
                  <a:pt x="65" y="186"/>
                  <a:pt x="62" y="217"/>
                </a:cubicBezTo>
                <a:cubicBezTo>
                  <a:pt x="51" y="231"/>
                  <a:pt x="40" y="246"/>
                  <a:pt x="29" y="260"/>
                </a:cubicBezTo>
                <a:cubicBezTo>
                  <a:pt x="42" y="211"/>
                  <a:pt x="42" y="165"/>
                  <a:pt x="36" y="125"/>
                </a:cubicBezTo>
                <a:cubicBezTo>
                  <a:pt x="33" y="98"/>
                  <a:pt x="26" y="74"/>
                  <a:pt x="19" y="53"/>
                </a:cubicBezTo>
                <a:cubicBezTo>
                  <a:pt x="13" y="33"/>
                  <a:pt x="5" y="16"/>
                  <a:pt x="0" y="4"/>
                </a:cubicBezTo>
                <a:cubicBezTo>
                  <a:pt x="7" y="3"/>
                  <a:pt x="14" y="1"/>
                  <a:pt x="21" y="0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5" name="Freeform 26"/>
          <p:cNvSpPr/>
          <p:nvPr/>
        </p:nvSpPr>
        <p:spPr bwMode="auto">
          <a:xfrm>
            <a:off x="9365262" y="4376205"/>
            <a:ext cx="15875" cy="20637"/>
          </a:xfrm>
          <a:custGeom>
            <a:avLst/>
            <a:gdLst>
              <a:gd name="T0" fmla="*/ 1 w 4"/>
              <a:gd name="T1" fmla="*/ 0 h 5"/>
              <a:gd name="T2" fmla="*/ 0 w 4"/>
              <a:gd name="T3" fmla="*/ 5 h 5"/>
              <a:gd name="T4" fmla="*/ 4 w 4"/>
              <a:gd name="T5" fmla="*/ 1 h 5"/>
              <a:gd name="T6" fmla="*/ 1 w 4"/>
              <a:gd name="T7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5">
                <a:moveTo>
                  <a:pt x="1" y="0"/>
                </a:moveTo>
                <a:cubicBezTo>
                  <a:pt x="1" y="2"/>
                  <a:pt x="1" y="4"/>
                  <a:pt x="0" y="5"/>
                </a:cubicBezTo>
                <a:cubicBezTo>
                  <a:pt x="1" y="4"/>
                  <a:pt x="3" y="2"/>
                  <a:pt x="4" y="1"/>
                </a:cubicBezTo>
                <a:cubicBezTo>
                  <a:pt x="3" y="1"/>
                  <a:pt x="2" y="1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6" name="Freeform 27"/>
          <p:cNvSpPr/>
          <p:nvPr/>
        </p:nvSpPr>
        <p:spPr bwMode="auto">
          <a:xfrm>
            <a:off x="9352562" y="3560230"/>
            <a:ext cx="538163" cy="377825"/>
          </a:xfrm>
          <a:custGeom>
            <a:avLst/>
            <a:gdLst>
              <a:gd name="T0" fmla="*/ 94 w 131"/>
              <a:gd name="T1" fmla="*/ 5 h 92"/>
              <a:gd name="T2" fmla="*/ 0 w 131"/>
              <a:gd name="T3" fmla="*/ 0 h 92"/>
              <a:gd name="T4" fmla="*/ 46 w 131"/>
              <a:gd name="T5" fmla="*/ 46 h 92"/>
              <a:gd name="T6" fmla="*/ 91 w 131"/>
              <a:gd name="T7" fmla="*/ 92 h 92"/>
              <a:gd name="T8" fmla="*/ 131 w 131"/>
              <a:gd name="T9" fmla="*/ 42 h 92"/>
              <a:gd name="T10" fmla="*/ 94 w 131"/>
              <a:gd name="T11" fmla="*/ 5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1" h="92">
                <a:moveTo>
                  <a:pt x="94" y="5"/>
                </a:moveTo>
                <a:cubicBezTo>
                  <a:pt x="63" y="4"/>
                  <a:pt x="32" y="2"/>
                  <a:pt x="0" y="0"/>
                </a:cubicBezTo>
                <a:cubicBezTo>
                  <a:pt x="15" y="16"/>
                  <a:pt x="30" y="31"/>
                  <a:pt x="46" y="46"/>
                </a:cubicBezTo>
                <a:cubicBezTo>
                  <a:pt x="61" y="62"/>
                  <a:pt x="76" y="77"/>
                  <a:pt x="91" y="92"/>
                </a:cubicBezTo>
                <a:cubicBezTo>
                  <a:pt x="104" y="76"/>
                  <a:pt x="117" y="59"/>
                  <a:pt x="131" y="42"/>
                </a:cubicBezTo>
                <a:cubicBezTo>
                  <a:pt x="118" y="30"/>
                  <a:pt x="106" y="17"/>
                  <a:pt x="94" y="5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7" name="Freeform 28"/>
          <p:cNvSpPr/>
          <p:nvPr/>
        </p:nvSpPr>
        <p:spPr bwMode="auto">
          <a:xfrm>
            <a:off x="8946162" y="3560230"/>
            <a:ext cx="373063" cy="504825"/>
          </a:xfrm>
          <a:custGeom>
            <a:avLst/>
            <a:gdLst>
              <a:gd name="T0" fmla="*/ 0 w 91"/>
              <a:gd name="T1" fmla="*/ 0 h 123"/>
              <a:gd name="T2" fmla="*/ 24 w 91"/>
              <a:gd name="T3" fmla="*/ 90 h 123"/>
              <a:gd name="T4" fmla="*/ 91 w 91"/>
              <a:gd name="T5" fmla="*/ 123 h 123"/>
              <a:gd name="T6" fmla="*/ 83 w 91"/>
              <a:gd name="T7" fmla="*/ 60 h 123"/>
              <a:gd name="T8" fmla="*/ 41 w 91"/>
              <a:gd name="T9" fmla="*/ 30 h 123"/>
              <a:gd name="T10" fmla="*/ 0 w 91"/>
              <a:gd name="T11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1" h="123">
                <a:moveTo>
                  <a:pt x="0" y="0"/>
                </a:moveTo>
                <a:cubicBezTo>
                  <a:pt x="7" y="30"/>
                  <a:pt x="15" y="60"/>
                  <a:pt x="24" y="90"/>
                </a:cubicBezTo>
                <a:cubicBezTo>
                  <a:pt x="46" y="101"/>
                  <a:pt x="69" y="112"/>
                  <a:pt x="91" y="123"/>
                </a:cubicBezTo>
                <a:cubicBezTo>
                  <a:pt x="88" y="102"/>
                  <a:pt x="85" y="81"/>
                  <a:pt x="83" y="60"/>
                </a:cubicBezTo>
                <a:cubicBezTo>
                  <a:pt x="69" y="50"/>
                  <a:pt x="55" y="40"/>
                  <a:pt x="41" y="30"/>
                </a:cubicBezTo>
                <a:cubicBezTo>
                  <a:pt x="27" y="20"/>
                  <a:pt x="14" y="10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8" name="Freeform 29"/>
          <p:cNvSpPr/>
          <p:nvPr/>
        </p:nvSpPr>
        <p:spPr bwMode="auto">
          <a:xfrm>
            <a:off x="9743087" y="3233205"/>
            <a:ext cx="323850" cy="269875"/>
          </a:xfrm>
          <a:custGeom>
            <a:avLst/>
            <a:gdLst>
              <a:gd name="T0" fmla="*/ 79 w 79"/>
              <a:gd name="T1" fmla="*/ 66 h 66"/>
              <a:gd name="T2" fmla="*/ 42 w 79"/>
              <a:gd name="T3" fmla="*/ 66 h 66"/>
              <a:gd name="T4" fmla="*/ 0 w 79"/>
              <a:gd name="T5" fmla="*/ 3 h 66"/>
              <a:gd name="T6" fmla="*/ 35 w 79"/>
              <a:gd name="T7" fmla="*/ 0 h 66"/>
              <a:gd name="T8" fmla="*/ 79 w 79"/>
              <a:gd name="T9" fmla="*/ 6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" h="66">
                <a:moveTo>
                  <a:pt x="79" y="66"/>
                </a:moveTo>
                <a:cubicBezTo>
                  <a:pt x="67" y="66"/>
                  <a:pt x="54" y="66"/>
                  <a:pt x="42" y="66"/>
                </a:cubicBezTo>
                <a:cubicBezTo>
                  <a:pt x="28" y="45"/>
                  <a:pt x="14" y="24"/>
                  <a:pt x="0" y="3"/>
                </a:cubicBezTo>
                <a:cubicBezTo>
                  <a:pt x="12" y="2"/>
                  <a:pt x="23" y="1"/>
                  <a:pt x="35" y="0"/>
                </a:cubicBezTo>
                <a:cubicBezTo>
                  <a:pt x="49" y="22"/>
                  <a:pt x="64" y="44"/>
                  <a:pt x="79" y="66"/>
                </a:cubicBezTo>
                <a:close/>
              </a:path>
            </a:pathLst>
          </a:custGeom>
          <a:solidFill>
            <a:srgbClr val="A7A09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9" name="Freeform 30"/>
          <p:cNvSpPr/>
          <p:nvPr/>
        </p:nvSpPr>
        <p:spPr bwMode="auto">
          <a:xfrm>
            <a:off x="8296874" y="3638017"/>
            <a:ext cx="390525" cy="554037"/>
          </a:xfrm>
          <a:custGeom>
            <a:avLst/>
            <a:gdLst>
              <a:gd name="T0" fmla="*/ 51 w 95"/>
              <a:gd name="T1" fmla="*/ 26 h 135"/>
              <a:gd name="T2" fmla="*/ 72 w 95"/>
              <a:gd name="T3" fmla="*/ 81 h 135"/>
              <a:gd name="T4" fmla="*/ 95 w 95"/>
              <a:gd name="T5" fmla="*/ 135 h 135"/>
              <a:gd name="T6" fmla="*/ 37 w 95"/>
              <a:gd name="T7" fmla="*/ 120 h 135"/>
              <a:gd name="T8" fmla="*/ 17 w 95"/>
              <a:gd name="T9" fmla="*/ 60 h 135"/>
              <a:gd name="T10" fmla="*/ 0 w 95"/>
              <a:gd name="T11" fmla="*/ 0 h 135"/>
              <a:gd name="T12" fmla="*/ 51 w 95"/>
              <a:gd name="T13" fmla="*/ 26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" h="135">
                <a:moveTo>
                  <a:pt x="51" y="26"/>
                </a:moveTo>
                <a:cubicBezTo>
                  <a:pt x="58" y="44"/>
                  <a:pt x="65" y="62"/>
                  <a:pt x="72" y="81"/>
                </a:cubicBezTo>
                <a:cubicBezTo>
                  <a:pt x="80" y="99"/>
                  <a:pt x="87" y="117"/>
                  <a:pt x="95" y="135"/>
                </a:cubicBezTo>
                <a:cubicBezTo>
                  <a:pt x="76" y="130"/>
                  <a:pt x="56" y="125"/>
                  <a:pt x="37" y="120"/>
                </a:cubicBezTo>
                <a:cubicBezTo>
                  <a:pt x="30" y="100"/>
                  <a:pt x="24" y="80"/>
                  <a:pt x="17" y="60"/>
                </a:cubicBezTo>
                <a:cubicBezTo>
                  <a:pt x="11" y="40"/>
                  <a:pt x="5" y="20"/>
                  <a:pt x="0" y="0"/>
                </a:cubicBezTo>
                <a:cubicBezTo>
                  <a:pt x="17" y="9"/>
                  <a:pt x="34" y="18"/>
                  <a:pt x="51" y="26"/>
                </a:cubicBezTo>
                <a:close/>
              </a:path>
            </a:pathLst>
          </a:custGeom>
          <a:solidFill>
            <a:srgbClr val="A7A09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0" name="Freeform 31"/>
          <p:cNvSpPr/>
          <p:nvPr/>
        </p:nvSpPr>
        <p:spPr bwMode="auto">
          <a:xfrm>
            <a:off x="9176349" y="2463267"/>
            <a:ext cx="476250" cy="433387"/>
          </a:xfrm>
          <a:custGeom>
            <a:avLst/>
            <a:gdLst>
              <a:gd name="T0" fmla="*/ 116 w 116"/>
              <a:gd name="T1" fmla="*/ 102 h 106"/>
              <a:gd name="T2" fmla="*/ 42 w 116"/>
              <a:gd name="T3" fmla="*/ 106 h 106"/>
              <a:gd name="T4" fmla="*/ 0 w 116"/>
              <a:gd name="T5" fmla="*/ 43 h 106"/>
              <a:gd name="T6" fmla="*/ 51 w 116"/>
              <a:gd name="T7" fmla="*/ 0 h 106"/>
              <a:gd name="T8" fmla="*/ 83 w 116"/>
              <a:gd name="T9" fmla="*/ 51 h 106"/>
              <a:gd name="T10" fmla="*/ 116 w 116"/>
              <a:gd name="T11" fmla="*/ 102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6" h="106">
                <a:moveTo>
                  <a:pt x="116" y="102"/>
                </a:moveTo>
                <a:cubicBezTo>
                  <a:pt x="92" y="104"/>
                  <a:pt x="67" y="105"/>
                  <a:pt x="42" y="106"/>
                </a:cubicBezTo>
                <a:cubicBezTo>
                  <a:pt x="28" y="85"/>
                  <a:pt x="14" y="64"/>
                  <a:pt x="0" y="43"/>
                </a:cubicBezTo>
                <a:cubicBezTo>
                  <a:pt x="17" y="28"/>
                  <a:pt x="34" y="14"/>
                  <a:pt x="51" y="0"/>
                </a:cubicBezTo>
                <a:cubicBezTo>
                  <a:pt x="61" y="17"/>
                  <a:pt x="72" y="34"/>
                  <a:pt x="83" y="51"/>
                </a:cubicBezTo>
                <a:cubicBezTo>
                  <a:pt x="94" y="68"/>
                  <a:pt x="105" y="85"/>
                  <a:pt x="116" y="102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1" name="Freeform 32"/>
          <p:cNvSpPr/>
          <p:nvPr/>
        </p:nvSpPr>
        <p:spPr bwMode="auto">
          <a:xfrm>
            <a:off x="8920762" y="3134780"/>
            <a:ext cx="628650" cy="142875"/>
          </a:xfrm>
          <a:custGeom>
            <a:avLst/>
            <a:gdLst>
              <a:gd name="T0" fmla="*/ 153 w 153"/>
              <a:gd name="T1" fmla="*/ 23 h 35"/>
              <a:gd name="T2" fmla="*/ 137 w 153"/>
              <a:gd name="T3" fmla="*/ 0 h 35"/>
              <a:gd name="T4" fmla="*/ 70 w 153"/>
              <a:gd name="T5" fmla="*/ 6 h 35"/>
              <a:gd name="T6" fmla="*/ 0 w 153"/>
              <a:gd name="T7" fmla="*/ 11 h 35"/>
              <a:gd name="T8" fmla="*/ 20 w 153"/>
              <a:gd name="T9" fmla="*/ 35 h 35"/>
              <a:gd name="T10" fmla="*/ 88 w 153"/>
              <a:gd name="T11" fmla="*/ 30 h 35"/>
              <a:gd name="T12" fmla="*/ 153 w 153"/>
              <a:gd name="T13" fmla="*/ 23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3" h="35">
                <a:moveTo>
                  <a:pt x="153" y="23"/>
                </a:moveTo>
                <a:cubicBezTo>
                  <a:pt x="148" y="15"/>
                  <a:pt x="142" y="8"/>
                  <a:pt x="137" y="0"/>
                </a:cubicBezTo>
                <a:cubicBezTo>
                  <a:pt x="115" y="2"/>
                  <a:pt x="93" y="5"/>
                  <a:pt x="70" y="6"/>
                </a:cubicBezTo>
                <a:cubicBezTo>
                  <a:pt x="47" y="8"/>
                  <a:pt x="24" y="10"/>
                  <a:pt x="0" y="11"/>
                </a:cubicBezTo>
                <a:cubicBezTo>
                  <a:pt x="7" y="19"/>
                  <a:pt x="13" y="27"/>
                  <a:pt x="20" y="35"/>
                </a:cubicBezTo>
                <a:cubicBezTo>
                  <a:pt x="43" y="33"/>
                  <a:pt x="65" y="31"/>
                  <a:pt x="88" y="30"/>
                </a:cubicBezTo>
                <a:cubicBezTo>
                  <a:pt x="110" y="28"/>
                  <a:pt x="131" y="25"/>
                  <a:pt x="153" y="23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2" name="Freeform 33"/>
          <p:cNvSpPr/>
          <p:nvPr/>
        </p:nvSpPr>
        <p:spPr bwMode="auto">
          <a:xfrm>
            <a:off x="9139837" y="2974442"/>
            <a:ext cx="274638" cy="180975"/>
          </a:xfrm>
          <a:custGeom>
            <a:avLst/>
            <a:gdLst>
              <a:gd name="T0" fmla="*/ 39 w 67"/>
              <a:gd name="T1" fmla="*/ 0 h 44"/>
              <a:gd name="T2" fmla="*/ 0 w 67"/>
              <a:gd name="T3" fmla="*/ 1 h 44"/>
              <a:gd name="T4" fmla="*/ 29 w 67"/>
              <a:gd name="T5" fmla="*/ 44 h 44"/>
              <a:gd name="T6" fmla="*/ 67 w 67"/>
              <a:gd name="T7" fmla="*/ 41 h 44"/>
              <a:gd name="T8" fmla="*/ 39 w 67"/>
              <a:gd name="T9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" h="44">
                <a:moveTo>
                  <a:pt x="39" y="0"/>
                </a:moveTo>
                <a:cubicBezTo>
                  <a:pt x="26" y="0"/>
                  <a:pt x="13" y="1"/>
                  <a:pt x="0" y="1"/>
                </a:cubicBezTo>
                <a:cubicBezTo>
                  <a:pt x="9" y="15"/>
                  <a:pt x="19" y="30"/>
                  <a:pt x="29" y="44"/>
                </a:cubicBezTo>
                <a:cubicBezTo>
                  <a:pt x="42" y="43"/>
                  <a:pt x="54" y="42"/>
                  <a:pt x="67" y="41"/>
                </a:cubicBezTo>
                <a:cubicBezTo>
                  <a:pt x="58" y="27"/>
                  <a:pt x="49" y="14"/>
                  <a:pt x="39" y="0"/>
                </a:cubicBezTo>
                <a:close/>
              </a:path>
            </a:pathLst>
          </a:custGeom>
          <a:solidFill>
            <a:srgbClr val="A7A09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3" name="Freeform 34"/>
          <p:cNvSpPr/>
          <p:nvPr/>
        </p:nvSpPr>
        <p:spPr bwMode="auto">
          <a:xfrm>
            <a:off x="8912824" y="2712505"/>
            <a:ext cx="2636838" cy="2262187"/>
          </a:xfrm>
          <a:custGeom>
            <a:avLst/>
            <a:gdLst>
              <a:gd name="T0" fmla="*/ 376 w 642"/>
              <a:gd name="T1" fmla="*/ 449 h 552"/>
              <a:gd name="T2" fmla="*/ 188 w 642"/>
              <a:gd name="T3" fmla="*/ 500 h 552"/>
              <a:gd name="T4" fmla="*/ 0 w 642"/>
              <a:gd name="T5" fmla="*/ 552 h 552"/>
              <a:gd name="T6" fmla="*/ 175 w 642"/>
              <a:gd name="T7" fmla="*/ 328 h 552"/>
              <a:gd name="T8" fmla="*/ 350 w 642"/>
              <a:gd name="T9" fmla="*/ 105 h 552"/>
              <a:gd name="T10" fmla="*/ 496 w 642"/>
              <a:gd name="T11" fmla="*/ 52 h 552"/>
              <a:gd name="T12" fmla="*/ 642 w 642"/>
              <a:gd name="T13" fmla="*/ 0 h 552"/>
              <a:gd name="T14" fmla="*/ 509 w 642"/>
              <a:gd name="T15" fmla="*/ 224 h 552"/>
              <a:gd name="T16" fmla="*/ 376 w 642"/>
              <a:gd name="T17" fmla="*/ 449 h 5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42" h="552">
                <a:moveTo>
                  <a:pt x="376" y="449"/>
                </a:moveTo>
                <a:cubicBezTo>
                  <a:pt x="313" y="466"/>
                  <a:pt x="251" y="483"/>
                  <a:pt x="188" y="500"/>
                </a:cubicBezTo>
                <a:cubicBezTo>
                  <a:pt x="125" y="518"/>
                  <a:pt x="63" y="535"/>
                  <a:pt x="0" y="552"/>
                </a:cubicBezTo>
                <a:cubicBezTo>
                  <a:pt x="59" y="478"/>
                  <a:pt x="117" y="403"/>
                  <a:pt x="175" y="328"/>
                </a:cubicBezTo>
                <a:cubicBezTo>
                  <a:pt x="234" y="254"/>
                  <a:pt x="292" y="179"/>
                  <a:pt x="350" y="105"/>
                </a:cubicBezTo>
                <a:cubicBezTo>
                  <a:pt x="399" y="87"/>
                  <a:pt x="448" y="70"/>
                  <a:pt x="496" y="52"/>
                </a:cubicBezTo>
                <a:cubicBezTo>
                  <a:pt x="545" y="35"/>
                  <a:pt x="593" y="17"/>
                  <a:pt x="642" y="0"/>
                </a:cubicBezTo>
                <a:cubicBezTo>
                  <a:pt x="598" y="75"/>
                  <a:pt x="553" y="150"/>
                  <a:pt x="509" y="224"/>
                </a:cubicBezTo>
                <a:cubicBezTo>
                  <a:pt x="465" y="299"/>
                  <a:pt x="420" y="374"/>
                  <a:pt x="376" y="4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4" name="Freeform 35"/>
          <p:cNvSpPr/>
          <p:nvPr/>
        </p:nvSpPr>
        <p:spPr bwMode="auto">
          <a:xfrm>
            <a:off x="8954099" y="2761717"/>
            <a:ext cx="2562225" cy="2163762"/>
          </a:xfrm>
          <a:custGeom>
            <a:avLst/>
            <a:gdLst>
              <a:gd name="T0" fmla="*/ 373 w 624"/>
              <a:gd name="T1" fmla="*/ 424 h 528"/>
              <a:gd name="T2" fmla="*/ 186 w 624"/>
              <a:gd name="T3" fmla="*/ 476 h 528"/>
              <a:gd name="T4" fmla="*/ 0 w 624"/>
              <a:gd name="T5" fmla="*/ 528 h 528"/>
              <a:gd name="T6" fmla="*/ 165 w 624"/>
              <a:gd name="T7" fmla="*/ 316 h 528"/>
              <a:gd name="T8" fmla="*/ 331 w 624"/>
              <a:gd name="T9" fmla="*/ 105 h 528"/>
              <a:gd name="T10" fmla="*/ 478 w 624"/>
              <a:gd name="T11" fmla="*/ 53 h 528"/>
              <a:gd name="T12" fmla="*/ 624 w 624"/>
              <a:gd name="T13" fmla="*/ 0 h 528"/>
              <a:gd name="T14" fmla="*/ 499 w 624"/>
              <a:gd name="T15" fmla="*/ 212 h 528"/>
              <a:gd name="T16" fmla="*/ 373 w 624"/>
              <a:gd name="T17" fmla="*/ 424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4" h="528">
                <a:moveTo>
                  <a:pt x="373" y="424"/>
                </a:moveTo>
                <a:cubicBezTo>
                  <a:pt x="311" y="442"/>
                  <a:pt x="249" y="459"/>
                  <a:pt x="186" y="476"/>
                </a:cubicBezTo>
                <a:cubicBezTo>
                  <a:pt x="124" y="493"/>
                  <a:pt x="62" y="511"/>
                  <a:pt x="0" y="528"/>
                </a:cubicBezTo>
                <a:cubicBezTo>
                  <a:pt x="55" y="457"/>
                  <a:pt x="110" y="387"/>
                  <a:pt x="165" y="316"/>
                </a:cubicBezTo>
                <a:cubicBezTo>
                  <a:pt x="220" y="246"/>
                  <a:pt x="276" y="175"/>
                  <a:pt x="331" y="105"/>
                </a:cubicBezTo>
                <a:cubicBezTo>
                  <a:pt x="380" y="88"/>
                  <a:pt x="429" y="70"/>
                  <a:pt x="478" y="53"/>
                </a:cubicBezTo>
                <a:cubicBezTo>
                  <a:pt x="526" y="35"/>
                  <a:pt x="576" y="18"/>
                  <a:pt x="624" y="0"/>
                </a:cubicBezTo>
                <a:cubicBezTo>
                  <a:pt x="583" y="71"/>
                  <a:pt x="541" y="142"/>
                  <a:pt x="499" y="212"/>
                </a:cubicBezTo>
                <a:cubicBezTo>
                  <a:pt x="457" y="283"/>
                  <a:pt x="415" y="354"/>
                  <a:pt x="373" y="424"/>
                </a:cubicBezTo>
                <a:close/>
              </a:path>
            </a:pathLst>
          </a:custGeom>
          <a:solidFill>
            <a:srgbClr val="E4DD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5" name="Freeform 36"/>
          <p:cNvSpPr/>
          <p:nvPr/>
        </p:nvSpPr>
        <p:spPr bwMode="auto">
          <a:xfrm>
            <a:off x="10819412" y="3372905"/>
            <a:ext cx="336550" cy="352425"/>
          </a:xfrm>
          <a:custGeom>
            <a:avLst/>
            <a:gdLst>
              <a:gd name="T0" fmla="*/ 33 w 82"/>
              <a:gd name="T1" fmla="*/ 83 h 86"/>
              <a:gd name="T2" fmla="*/ 12 w 82"/>
              <a:gd name="T3" fmla="*/ 56 h 86"/>
              <a:gd name="T4" fmla="*/ 82 w 82"/>
              <a:gd name="T5" fmla="*/ 0 h 86"/>
              <a:gd name="T6" fmla="*/ 33 w 82"/>
              <a:gd name="T7" fmla="*/ 8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2" h="86">
                <a:moveTo>
                  <a:pt x="33" y="83"/>
                </a:moveTo>
                <a:cubicBezTo>
                  <a:pt x="9" y="86"/>
                  <a:pt x="0" y="76"/>
                  <a:pt x="12" y="56"/>
                </a:cubicBezTo>
                <a:cubicBezTo>
                  <a:pt x="23" y="37"/>
                  <a:pt x="53" y="15"/>
                  <a:pt x="82" y="0"/>
                </a:cubicBezTo>
                <a:cubicBezTo>
                  <a:pt x="66" y="28"/>
                  <a:pt x="50" y="56"/>
                  <a:pt x="33" y="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6" name="Freeform 37"/>
          <p:cNvSpPr/>
          <p:nvPr/>
        </p:nvSpPr>
        <p:spPr bwMode="auto">
          <a:xfrm>
            <a:off x="9319224" y="4438117"/>
            <a:ext cx="12700" cy="15875"/>
          </a:xfrm>
          <a:custGeom>
            <a:avLst/>
            <a:gdLst>
              <a:gd name="T0" fmla="*/ 0 w 3"/>
              <a:gd name="T1" fmla="*/ 4 h 4"/>
              <a:gd name="T2" fmla="*/ 3 w 3"/>
              <a:gd name="T3" fmla="*/ 3 h 4"/>
              <a:gd name="T4" fmla="*/ 3 w 3"/>
              <a:gd name="T5" fmla="*/ 0 h 4"/>
              <a:gd name="T6" fmla="*/ 0 w 3"/>
              <a:gd name="T7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4">
                <a:moveTo>
                  <a:pt x="0" y="4"/>
                </a:moveTo>
                <a:cubicBezTo>
                  <a:pt x="1" y="4"/>
                  <a:pt x="2" y="4"/>
                  <a:pt x="3" y="3"/>
                </a:cubicBezTo>
                <a:cubicBezTo>
                  <a:pt x="3" y="2"/>
                  <a:pt x="3" y="1"/>
                  <a:pt x="3" y="0"/>
                </a:cubicBezTo>
                <a:cubicBezTo>
                  <a:pt x="2" y="2"/>
                  <a:pt x="1" y="3"/>
                  <a:pt x="0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7" name="Freeform 38"/>
          <p:cNvSpPr/>
          <p:nvPr/>
        </p:nvSpPr>
        <p:spPr bwMode="auto">
          <a:xfrm>
            <a:off x="10066937" y="3187167"/>
            <a:ext cx="1200150" cy="315912"/>
          </a:xfrm>
          <a:custGeom>
            <a:avLst/>
            <a:gdLst>
              <a:gd name="T0" fmla="*/ 292 w 292"/>
              <a:gd name="T1" fmla="*/ 0 h 77"/>
              <a:gd name="T2" fmla="*/ 150 w 292"/>
              <a:gd name="T3" fmla="*/ 31 h 77"/>
              <a:gd name="T4" fmla="*/ 12 w 292"/>
              <a:gd name="T5" fmla="*/ 62 h 77"/>
              <a:gd name="T6" fmla="*/ 0 w 292"/>
              <a:gd name="T7" fmla="*/ 77 h 77"/>
              <a:gd name="T8" fmla="*/ 140 w 292"/>
              <a:gd name="T9" fmla="*/ 46 h 77"/>
              <a:gd name="T10" fmla="*/ 283 w 292"/>
              <a:gd name="T11" fmla="*/ 15 h 77"/>
              <a:gd name="T12" fmla="*/ 292 w 292"/>
              <a:gd name="T13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92" h="77">
                <a:moveTo>
                  <a:pt x="292" y="0"/>
                </a:moveTo>
                <a:cubicBezTo>
                  <a:pt x="244" y="10"/>
                  <a:pt x="197" y="21"/>
                  <a:pt x="150" y="31"/>
                </a:cubicBezTo>
                <a:cubicBezTo>
                  <a:pt x="103" y="41"/>
                  <a:pt x="57" y="52"/>
                  <a:pt x="12" y="62"/>
                </a:cubicBezTo>
                <a:cubicBezTo>
                  <a:pt x="8" y="67"/>
                  <a:pt x="4" y="72"/>
                  <a:pt x="0" y="77"/>
                </a:cubicBezTo>
                <a:cubicBezTo>
                  <a:pt x="46" y="67"/>
                  <a:pt x="93" y="56"/>
                  <a:pt x="140" y="46"/>
                </a:cubicBezTo>
                <a:cubicBezTo>
                  <a:pt x="187" y="36"/>
                  <a:pt x="235" y="25"/>
                  <a:pt x="283" y="15"/>
                </a:cubicBezTo>
                <a:cubicBezTo>
                  <a:pt x="286" y="10"/>
                  <a:pt x="289" y="5"/>
                  <a:pt x="29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8" name="Freeform 39"/>
          <p:cNvSpPr/>
          <p:nvPr/>
        </p:nvSpPr>
        <p:spPr bwMode="auto">
          <a:xfrm>
            <a:off x="10005024" y="3430055"/>
            <a:ext cx="168275" cy="155575"/>
          </a:xfrm>
          <a:custGeom>
            <a:avLst/>
            <a:gdLst>
              <a:gd name="T0" fmla="*/ 0 w 41"/>
              <a:gd name="T1" fmla="*/ 38 h 38"/>
              <a:gd name="T2" fmla="*/ 38 w 41"/>
              <a:gd name="T3" fmla="*/ 11 h 38"/>
              <a:gd name="T4" fmla="*/ 41 w 41"/>
              <a:gd name="T5" fmla="*/ 0 h 38"/>
              <a:gd name="T6" fmla="*/ 15 w 41"/>
              <a:gd name="T7" fmla="*/ 18 h 38"/>
              <a:gd name="T8" fmla="*/ 0 w 41"/>
              <a:gd name="T9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" h="38">
                <a:moveTo>
                  <a:pt x="0" y="38"/>
                </a:moveTo>
                <a:cubicBezTo>
                  <a:pt x="13" y="29"/>
                  <a:pt x="26" y="20"/>
                  <a:pt x="38" y="11"/>
                </a:cubicBezTo>
                <a:cubicBezTo>
                  <a:pt x="39" y="7"/>
                  <a:pt x="40" y="4"/>
                  <a:pt x="41" y="0"/>
                </a:cubicBezTo>
                <a:cubicBezTo>
                  <a:pt x="32" y="6"/>
                  <a:pt x="24" y="12"/>
                  <a:pt x="15" y="18"/>
                </a:cubicBezTo>
                <a:cubicBezTo>
                  <a:pt x="10" y="24"/>
                  <a:pt x="5" y="31"/>
                  <a:pt x="0" y="3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9" name="Freeform 40"/>
          <p:cNvSpPr/>
          <p:nvPr/>
        </p:nvSpPr>
        <p:spPr bwMode="auto">
          <a:xfrm>
            <a:off x="10395549" y="2893480"/>
            <a:ext cx="752475" cy="511175"/>
          </a:xfrm>
          <a:custGeom>
            <a:avLst/>
            <a:gdLst>
              <a:gd name="T0" fmla="*/ 0 w 183"/>
              <a:gd name="T1" fmla="*/ 124 h 125"/>
              <a:gd name="T2" fmla="*/ 13 w 183"/>
              <a:gd name="T3" fmla="*/ 125 h 125"/>
              <a:gd name="T4" fmla="*/ 100 w 183"/>
              <a:gd name="T5" fmla="*/ 63 h 125"/>
              <a:gd name="T6" fmla="*/ 183 w 183"/>
              <a:gd name="T7" fmla="*/ 0 h 125"/>
              <a:gd name="T8" fmla="*/ 157 w 183"/>
              <a:gd name="T9" fmla="*/ 10 h 125"/>
              <a:gd name="T10" fmla="*/ 80 w 183"/>
              <a:gd name="T11" fmla="*/ 67 h 125"/>
              <a:gd name="T12" fmla="*/ 0 w 183"/>
              <a:gd name="T13" fmla="*/ 124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3" h="125">
                <a:moveTo>
                  <a:pt x="0" y="124"/>
                </a:moveTo>
                <a:cubicBezTo>
                  <a:pt x="4" y="125"/>
                  <a:pt x="9" y="125"/>
                  <a:pt x="13" y="125"/>
                </a:cubicBezTo>
                <a:cubicBezTo>
                  <a:pt x="42" y="104"/>
                  <a:pt x="71" y="84"/>
                  <a:pt x="100" y="63"/>
                </a:cubicBezTo>
                <a:cubicBezTo>
                  <a:pt x="128" y="42"/>
                  <a:pt x="156" y="21"/>
                  <a:pt x="183" y="0"/>
                </a:cubicBezTo>
                <a:cubicBezTo>
                  <a:pt x="175" y="4"/>
                  <a:pt x="166" y="7"/>
                  <a:pt x="157" y="10"/>
                </a:cubicBezTo>
                <a:cubicBezTo>
                  <a:pt x="132" y="29"/>
                  <a:pt x="106" y="48"/>
                  <a:pt x="80" y="67"/>
                </a:cubicBezTo>
                <a:cubicBezTo>
                  <a:pt x="54" y="86"/>
                  <a:pt x="27" y="105"/>
                  <a:pt x="0" y="1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0" name="Freeform 41"/>
          <p:cNvSpPr/>
          <p:nvPr/>
        </p:nvSpPr>
        <p:spPr bwMode="auto">
          <a:xfrm>
            <a:off x="10025662" y="3384017"/>
            <a:ext cx="447675" cy="479425"/>
          </a:xfrm>
          <a:custGeom>
            <a:avLst/>
            <a:gdLst>
              <a:gd name="T0" fmla="*/ 0 w 109"/>
              <a:gd name="T1" fmla="*/ 116 h 117"/>
              <a:gd name="T2" fmla="*/ 15 w 109"/>
              <a:gd name="T3" fmla="*/ 117 h 117"/>
              <a:gd name="T4" fmla="*/ 109 w 109"/>
              <a:gd name="T5" fmla="*/ 1 h 117"/>
              <a:gd name="T6" fmla="*/ 96 w 109"/>
              <a:gd name="T7" fmla="*/ 0 h 117"/>
              <a:gd name="T8" fmla="*/ 0 w 109"/>
              <a:gd name="T9" fmla="*/ 116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9" h="117">
                <a:moveTo>
                  <a:pt x="0" y="116"/>
                </a:moveTo>
                <a:cubicBezTo>
                  <a:pt x="5" y="116"/>
                  <a:pt x="10" y="117"/>
                  <a:pt x="15" y="117"/>
                </a:cubicBezTo>
                <a:cubicBezTo>
                  <a:pt x="46" y="78"/>
                  <a:pt x="78" y="39"/>
                  <a:pt x="109" y="1"/>
                </a:cubicBezTo>
                <a:cubicBezTo>
                  <a:pt x="105" y="0"/>
                  <a:pt x="100" y="0"/>
                  <a:pt x="96" y="0"/>
                </a:cubicBezTo>
                <a:cubicBezTo>
                  <a:pt x="64" y="38"/>
                  <a:pt x="32" y="77"/>
                  <a:pt x="0" y="1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1" name="Freeform 42"/>
          <p:cNvSpPr/>
          <p:nvPr/>
        </p:nvSpPr>
        <p:spPr bwMode="auto">
          <a:xfrm>
            <a:off x="9885962" y="3528480"/>
            <a:ext cx="473075" cy="204787"/>
          </a:xfrm>
          <a:custGeom>
            <a:avLst/>
            <a:gdLst>
              <a:gd name="T0" fmla="*/ 105 w 115"/>
              <a:gd name="T1" fmla="*/ 16 h 50"/>
              <a:gd name="T2" fmla="*/ 115 w 115"/>
              <a:gd name="T3" fmla="*/ 0 h 50"/>
              <a:gd name="T4" fmla="*/ 64 w 115"/>
              <a:gd name="T5" fmla="*/ 17 h 50"/>
              <a:gd name="T6" fmla="*/ 13 w 115"/>
              <a:gd name="T7" fmla="*/ 34 h 50"/>
              <a:gd name="T8" fmla="*/ 0 w 115"/>
              <a:gd name="T9" fmla="*/ 50 h 50"/>
              <a:gd name="T10" fmla="*/ 53 w 115"/>
              <a:gd name="T11" fmla="*/ 33 h 50"/>
              <a:gd name="T12" fmla="*/ 105 w 115"/>
              <a:gd name="T13" fmla="*/ 1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5" h="50">
                <a:moveTo>
                  <a:pt x="105" y="16"/>
                </a:moveTo>
                <a:cubicBezTo>
                  <a:pt x="108" y="11"/>
                  <a:pt x="112" y="5"/>
                  <a:pt x="115" y="0"/>
                </a:cubicBezTo>
                <a:cubicBezTo>
                  <a:pt x="98" y="6"/>
                  <a:pt x="81" y="11"/>
                  <a:pt x="64" y="17"/>
                </a:cubicBezTo>
                <a:cubicBezTo>
                  <a:pt x="47" y="22"/>
                  <a:pt x="30" y="28"/>
                  <a:pt x="13" y="34"/>
                </a:cubicBezTo>
                <a:cubicBezTo>
                  <a:pt x="9" y="39"/>
                  <a:pt x="5" y="45"/>
                  <a:pt x="0" y="50"/>
                </a:cubicBezTo>
                <a:cubicBezTo>
                  <a:pt x="18" y="44"/>
                  <a:pt x="35" y="39"/>
                  <a:pt x="53" y="33"/>
                </a:cubicBezTo>
                <a:cubicBezTo>
                  <a:pt x="70" y="27"/>
                  <a:pt x="87" y="22"/>
                  <a:pt x="105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2" name="Freeform 43"/>
          <p:cNvSpPr/>
          <p:nvPr/>
        </p:nvSpPr>
        <p:spPr bwMode="auto">
          <a:xfrm>
            <a:off x="10247912" y="3253842"/>
            <a:ext cx="981075" cy="363537"/>
          </a:xfrm>
          <a:custGeom>
            <a:avLst/>
            <a:gdLst>
              <a:gd name="T0" fmla="*/ 239 w 239"/>
              <a:gd name="T1" fmla="*/ 0 h 89"/>
              <a:gd name="T2" fmla="*/ 126 w 239"/>
              <a:gd name="T3" fmla="*/ 35 h 89"/>
              <a:gd name="T4" fmla="*/ 15 w 239"/>
              <a:gd name="T5" fmla="*/ 71 h 89"/>
              <a:gd name="T6" fmla="*/ 0 w 239"/>
              <a:gd name="T7" fmla="*/ 89 h 89"/>
              <a:gd name="T8" fmla="*/ 114 w 239"/>
              <a:gd name="T9" fmla="*/ 53 h 89"/>
              <a:gd name="T10" fmla="*/ 229 w 239"/>
              <a:gd name="T11" fmla="*/ 17 h 89"/>
              <a:gd name="T12" fmla="*/ 239 w 239"/>
              <a:gd name="T13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9" h="89">
                <a:moveTo>
                  <a:pt x="239" y="0"/>
                </a:moveTo>
                <a:cubicBezTo>
                  <a:pt x="201" y="12"/>
                  <a:pt x="164" y="24"/>
                  <a:pt x="126" y="35"/>
                </a:cubicBezTo>
                <a:cubicBezTo>
                  <a:pt x="89" y="47"/>
                  <a:pt x="52" y="59"/>
                  <a:pt x="15" y="71"/>
                </a:cubicBezTo>
                <a:cubicBezTo>
                  <a:pt x="10" y="77"/>
                  <a:pt x="5" y="83"/>
                  <a:pt x="0" y="89"/>
                </a:cubicBezTo>
                <a:cubicBezTo>
                  <a:pt x="38" y="77"/>
                  <a:pt x="76" y="65"/>
                  <a:pt x="114" y="53"/>
                </a:cubicBezTo>
                <a:cubicBezTo>
                  <a:pt x="152" y="41"/>
                  <a:pt x="190" y="29"/>
                  <a:pt x="229" y="17"/>
                </a:cubicBezTo>
                <a:cubicBezTo>
                  <a:pt x="232" y="11"/>
                  <a:pt x="235" y="6"/>
                  <a:pt x="23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3" name="Freeform 44"/>
          <p:cNvSpPr/>
          <p:nvPr/>
        </p:nvSpPr>
        <p:spPr bwMode="auto">
          <a:xfrm>
            <a:off x="10309824" y="3490380"/>
            <a:ext cx="282575" cy="300037"/>
          </a:xfrm>
          <a:custGeom>
            <a:avLst/>
            <a:gdLst>
              <a:gd name="T0" fmla="*/ 0 w 69"/>
              <a:gd name="T1" fmla="*/ 73 h 73"/>
              <a:gd name="T2" fmla="*/ 28 w 69"/>
              <a:gd name="T3" fmla="*/ 61 h 73"/>
              <a:gd name="T4" fmla="*/ 69 w 69"/>
              <a:gd name="T5" fmla="*/ 0 h 73"/>
              <a:gd name="T6" fmla="*/ 41 w 69"/>
              <a:gd name="T7" fmla="*/ 12 h 73"/>
              <a:gd name="T8" fmla="*/ 0 w 69"/>
              <a:gd name="T9" fmla="*/ 73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9" h="73">
                <a:moveTo>
                  <a:pt x="0" y="73"/>
                </a:moveTo>
                <a:cubicBezTo>
                  <a:pt x="9" y="69"/>
                  <a:pt x="18" y="65"/>
                  <a:pt x="28" y="61"/>
                </a:cubicBezTo>
                <a:cubicBezTo>
                  <a:pt x="41" y="41"/>
                  <a:pt x="55" y="20"/>
                  <a:pt x="69" y="0"/>
                </a:cubicBezTo>
                <a:cubicBezTo>
                  <a:pt x="60" y="4"/>
                  <a:pt x="50" y="8"/>
                  <a:pt x="41" y="12"/>
                </a:cubicBezTo>
                <a:cubicBezTo>
                  <a:pt x="27" y="33"/>
                  <a:pt x="14" y="53"/>
                  <a:pt x="0" y="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4" name="Freeform 45"/>
          <p:cNvSpPr/>
          <p:nvPr/>
        </p:nvSpPr>
        <p:spPr bwMode="auto">
          <a:xfrm>
            <a:off x="10651137" y="3376080"/>
            <a:ext cx="269875" cy="300037"/>
          </a:xfrm>
          <a:custGeom>
            <a:avLst/>
            <a:gdLst>
              <a:gd name="T0" fmla="*/ 0 w 66"/>
              <a:gd name="T1" fmla="*/ 73 h 73"/>
              <a:gd name="T2" fmla="*/ 28 w 66"/>
              <a:gd name="T3" fmla="*/ 62 h 73"/>
              <a:gd name="T4" fmla="*/ 66 w 66"/>
              <a:gd name="T5" fmla="*/ 0 h 73"/>
              <a:gd name="T6" fmla="*/ 39 w 66"/>
              <a:gd name="T7" fmla="*/ 13 h 73"/>
              <a:gd name="T8" fmla="*/ 0 w 66"/>
              <a:gd name="T9" fmla="*/ 73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" h="73">
                <a:moveTo>
                  <a:pt x="0" y="73"/>
                </a:moveTo>
                <a:cubicBezTo>
                  <a:pt x="10" y="69"/>
                  <a:pt x="19" y="66"/>
                  <a:pt x="28" y="62"/>
                </a:cubicBezTo>
                <a:cubicBezTo>
                  <a:pt x="41" y="41"/>
                  <a:pt x="53" y="21"/>
                  <a:pt x="66" y="0"/>
                </a:cubicBezTo>
                <a:cubicBezTo>
                  <a:pt x="57" y="4"/>
                  <a:pt x="48" y="8"/>
                  <a:pt x="39" y="13"/>
                </a:cubicBezTo>
                <a:cubicBezTo>
                  <a:pt x="26" y="33"/>
                  <a:pt x="13" y="53"/>
                  <a:pt x="0" y="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5" name="Freeform 46"/>
          <p:cNvSpPr/>
          <p:nvPr/>
        </p:nvSpPr>
        <p:spPr bwMode="auto">
          <a:xfrm>
            <a:off x="10214574" y="3106205"/>
            <a:ext cx="625475" cy="207962"/>
          </a:xfrm>
          <a:custGeom>
            <a:avLst/>
            <a:gdLst>
              <a:gd name="T0" fmla="*/ 128 w 152"/>
              <a:gd name="T1" fmla="*/ 19 h 51"/>
              <a:gd name="T2" fmla="*/ 152 w 152"/>
              <a:gd name="T3" fmla="*/ 0 h 51"/>
              <a:gd name="T4" fmla="*/ 82 w 152"/>
              <a:gd name="T5" fmla="*/ 18 h 51"/>
              <a:gd name="T6" fmla="*/ 12 w 152"/>
              <a:gd name="T7" fmla="*/ 36 h 51"/>
              <a:gd name="T8" fmla="*/ 0 w 152"/>
              <a:gd name="T9" fmla="*/ 51 h 51"/>
              <a:gd name="T10" fmla="*/ 64 w 152"/>
              <a:gd name="T11" fmla="*/ 35 h 51"/>
              <a:gd name="T12" fmla="*/ 128 w 152"/>
              <a:gd name="T13" fmla="*/ 19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" h="51">
                <a:moveTo>
                  <a:pt x="128" y="19"/>
                </a:moveTo>
                <a:cubicBezTo>
                  <a:pt x="136" y="13"/>
                  <a:pt x="144" y="7"/>
                  <a:pt x="152" y="0"/>
                </a:cubicBezTo>
                <a:cubicBezTo>
                  <a:pt x="129" y="6"/>
                  <a:pt x="105" y="12"/>
                  <a:pt x="82" y="18"/>
                </a:cubicBezTo>
                <a:cubicBezTo>
                  <a:pt x="58" y="24"/>
                  <a:pt x="35" y="30"/>
                  <a:pt x="12" y="36"/>
                </a:cubicBezTo>
                <a:cubicBezTo>
                  <a:pt x="8" y="41"/>
                  <a:pt x="4" y="46"/>
                  <a:pt x="0" y="51"/>
                </a:cubicBezTo>
                <a:cubicBezTo>
                  <a:pt x="21" y="46"/>
                  <a:pt x="42" y="40"/>
                  <a:pt x="64" y="35"/>
                </a:cubicBezTo>
                <a:cubicBezTo>
                  <a:pt x="85" y="30"/>
                  <a:pt x="106" y="24"/>
                  <a:pt x="128" y="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6" name="Freeform 47"/>
          <p:cNvSpPr/>
          <p:nvPr/>
        </p:nvSpPr>
        <p:spPr bwMode="auto">
          <a:xfrm>
            <a:off x="10432062" y="3052230"/>
            <a:ext cx="271463" cy="173037"/>
          </a:xfrm>
          <a:custGeom>
            <a:avLst/>
            <a:gdLst>
              <a:gd name="T0" fmla="*/ 0 w 66"/>
              <a:gd name="T1" fmla="*/ 42 h 42"/>
              <a:gd name="T2" fmla="*/ 18 w 66"/>
              <a:gd name="T3" fmla="*/ 40 h 42"/>
              <a:gd name="T4" fmla="*/ 66 w 66"/>
              <a:gd name="T5" fmla="*/ 0 h 42"/>
              <a:gd name="T6" fmla="*/ 39 w 66"/>
              <a:gd name="T7" fmla="*/ 10 h 42"/>
              <a:gd name="T8" fmla="*/ 0 w 66"/>
              <a:gd name="T9" fmla="*/ 4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" h="42">
                <a:moveTo>
                  <a:pt x="0" y="42"/>
                </a:moveTo>
                <a:cubicBezTo>
                  <a:pt x="6" y="41"/>
                  <a:pt x="12" y="41"/>
                  <a:pt x="18" y="40"/>
                </a:cubicBezTo>
                <a:cubicBezTo>
                  <a:pt x="34" y="27"/>
                  <a:pt x="50" y="13"/>
                  <a:pt x="66" y="0"/>
                </a:cubicBezTo>
                <a:cubicBezTo>
                  <a:pt x="57" y="3"/>
                  <a:pt x="48" y="6"/>
                  <a:pt x="39" y="10"/>
                </a:cubicBezTo>
                <a:cubicBezTo>
                  <a:pt x="27" y="20"/>
                  <a:pt x="14" y="31"/>
                  <a:pt x="0" y="4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7" name="Freeform 48"/>
          <p:cNvSpPr/>
          <p:nvPr/>
        </p:nvSpPr>
        <p:spPr bwMode="auto">
          <a:xfrm>
            <a:off x="9828812" y="4093630"/>
            <a:ext cx="900113" cy="249237"/>
          </a:xfrm>
          <a:custGeom>
            <a:avLst/>
            <a:gdLst>
              <a:gd name="T0" fmla="*/ 219 w 219"/>
              <a:gd name="T1" fmla="*/ 0 h 61"/>
              <a:gd name="T2" fmla="*/ 113 w 219"/>
              <a:gd name="T3" fmla="*/ 24 h 61"/>
              <a:gd name="T4" fmla="*/ 9 w 219"/>
              <a:gd name="T5" fmla="*/ 47 h 61"/>
              <a:gd name="T6" fmla="*/ 0 w 219"/>
              <a:gd name="T7" fmla="*/ 61 h 61"/>
              <a:gd name="T8" fmla="*/ 104 w 219"/>
              <a:gd name="T9" fmla="*/ 38 h 61"/>
              <a:gd name="T10" fmla="*/ 210 w 219"/>
              <a:gd name="T11" fmla="*/ 15 h 61"/>
              <a:gd name="T12" fmla="*/ 219 w 219"/>
              <a:gd name="T13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" h="61">
                <a:moveTo>
                  <a:pt x="219" y="0"/>
                </a:moveTo>
                <a:cubicBezTo>
                  <a:pt x="183" y="8"/>
                  <a:pt x="148" y="16"/>
                  <a:pt x="113" y="24"/>
                </a:cubicBezTo>
                <a:cubicBezTo>
                  <a:pt x="78" y="31"/>
                  <a:pt x="44" y="39"/>
                  <a:pt x="9" y="47"/>
                </a:cubicBezTo>
                <a:cubicBezTo>
                  <a:pt x="6" y="52"/>
                  <a:pt x="3" y="56"/>
                  <a:pt x="0" y="61"/>
                </a:cubicBezTo>
                <a:cubicBezTo>
                  <a:pt x="34" y="54"/>
                  <a:pt x="69" y="46"/>
                  <a:pt x="104" y="38"/>
                </a:cubicBezTo>
                <a:cubicBezTo>
                  <a:pt x="139" y="31"/>
                  <a:pt x="175" y="23"/>
                  <a:pt x="210" y="15"/>
                </a:cubicBezTo>
                <a:cubicBezTo>
                  <a:pt x="213" y="10"/>
                  <a:pt x="216" y="5"/>
                  <a:pt x="2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8" name="Freeform 49"/>
          <p:cNvSpPr/>
          <p:nvPr/>
        </p:nvSpPr>
        <p:spPr bwMode="auto">
          <a:xfrm>
            <a:off x="9270012" y="4319055"/>
            <a:ext cx="1327150" cy="339725"/>
          </a:xfrm>
          <a:custGeom>
            <a:avLst/>
            <a:gdLst>
              <a:gd name="T0" fmla="*/ 323 w 323"/>
              <a:gd name="T1" fmla="*/ 0 h 83"/>
              <a:gd name="T2" fmla="*/ 165 w 323"/>
              <a:gd name="T3" fmla="*/ 34 h 83"/>
              <a:gd name="T4" fmla="*/ 10 w 323"/>
              <a:gd name="T5" fmla="*/ 69 h 83"/>
              <a:gd name="T6" fmla="*/ 0 w 323"/>
              <a:gd name="T7" fmla="*/ 83 h 83"/>
              <a:gd name="T8" fmla="*/ 156 w 323"/>
              <a:gd name="T9" fmla="*/ 49 h 83"/>
              <a:gd name="T10" fmla="*/ 314 w 323"/>
              <a:gd name="T11" fmla="*/ 15 h 83"/>
              <a:gd name="T12" fmla="*/ 323 w 323"/>
              <a:gd name="T13" fmla="*/ 0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3" h="83">
                <a:moveTo>
                  <a:pt x="323" y="0"/>
                </a:moveTo>
                <a:cubicBezTo>
                  <a:pt x="270" y="11"/>
                  <a:pt x="217" y="23"/>
                  <a:pt x="165" y="34"/>
                </a:cubicBezTo>
                <a:cubicBezTo>
                  <a:pt x="113" y="46"/>
                  <a:pt x="61" y="57"/>
                  <a:pt x="10" y="69"/>
                </a:cubicBezTo>
                <a:cubicBezTo>
                  <a:pt x="6" y="73"/>
                  <a:pt x="3" y="78"/>
                  <a:pt x="0" y="83"/>
                </a:cubicBezTo>
                <a:cubicBezTo>
                  <a:pt x="51" y="72"/>
                  <a:pt x="103" y="60"/>
                  <a:pt x="156" y="49"/>
                </a:cubicBezTo>
                <a:cubicBezTo>
                  <a:pt x="208" y="37"/>
                  <a:pt x="261" y="26"/>
                  <a:pt x="314" y="15"/>
                </a:cubicBezTo>
                <a:cubicBezTo>
                  <a:pt x="317" y="10"/>
                  <a:pt x="320" y="5"/>
                  <a:pt x="32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9" name="Freeform 50"/>
          <p:cNvSpPr/>
          <p:nvPr/>
        </p:nvSpPr>
        <p:spPr bwMode="auto">
          <a:xfrm>
            <a:off x="9546237" y="4233330"/>
            <a:ext cx="673100" cy="347662"/>
          </a:xfrm>
          <a:custGeom>
            <a:avLst/>
            <a:gdLst>
              <a:gd name="T0" fmla="*/ 0 w 164"/>
              <a:gd name="T1" fmla="*/ 85 h 85"/>
              <a:gd name="T2" fmla="*/ 28 w 164"/>
              <a:gd name="T3" fmla="*/ 81 h 85"/>
              <a:gd name="T4" fmla="*/ 96 w 164"/>
              <a:gd name="T5" fmla="*/ 41 h 85"/>
              <a:gd name="T6" fmla="*/ 164 w 164"/>
              <a:gd name="T7" fmla="*/ 0 h 85"/>
              <a:gd name="T8" fmla="*/ 136 w 164"/>
              <a:gd name="T9" fmla="*/ 4 h 85"/>
              <a:gd name="T10" fmla="*/ 68 w 164"/>
              <a:gd name="T11" fmla="*/ 44 h 85"/>
              <a:gd name="T12" fmla="*/ 0 w 164"/>
              <a:gd name="T13" fmla="*/ 8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4" h="85">
                <a:moveTo>
                  <a:pt x="0" y="85"/>
                </a:moveTo>
                <a:cubicBezTo>
                  <a:pt x="9" y="84"/>
                  <a:pt x="18" y="83"/>
                  <a:pt x="28" y="81"/>
                </a:cubicBezTo>
                <a:cubicBezTo>
                  <a:pt x="51" y="68"/>
                  <a:pt x="74" y="54"/>
                  <a:pt x="96" y="41"/>
                </a:cubicBezTo>
                <a:cubicBezTo>
                  <a:pt x="119" y="27"/>
                  <a:pt x="141" y="13"/>
                  <a:pt x="164" y="0"/>
                </a:cubicBezTo>
                <a:cubicBezTo>
                  <a:pt x="154" y="1"/>
                  <a:pt x="145" y="2"/>
                  <a:pt x="136" y="4"/>
                </a:cubicBezTo>
                <a:cubicBezTo>
                  <a:pt x="114" y="17"/>
                  <a:pt x="91" y="31"/>
                  <a:pt x="68" y="44"/>
                </a:cubicBezTo>
                <a:cubicBezTo>
                  <a:pt x="46" y="58"/>
                  <a:pt x="23" y="72"/>
                  <a:pt x="0" y="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0" name="Freeform 51"/>
          <p:cNvSpPr/>
          <p:nvPr/>
        </p:nvSpPr>
        <p:spPr bwMode="auto">
          <a:xfrm>
            <a:off x="9204924" y="4334930"/>
            <a:ext cx="212725" cy="339725"/>
          </a:xfrm>
          <a:custGeom>
            <a:avLst/>
            <a:gdLst>
              <a:gd name="T0" fmla="*/ 51 w 52"/>
              <a:gd name="T1" fmla="*/ 0 h 83"/>
              <a:gd name="T2" fmla="*/ 28 w 52"/>
              <a:gd name="T3" fmla="*/ 73 h 83"/>
              <a:gd name="T4" fmla="*/ 0 w 52"/>
              <a:gd name="T5" fmla="*/ 83 h 83"/>
              <a:gd name="T6" fmla="*/ 18 w 52"/>
              <a:gd name="T7" fmla="*/ 43 h 83"/>
              <a:gd name="T8" fmla="*/ 51 w 52"/>
              <a:gd name="T9" fmla="*/ 0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83">
                <a:moveTo>
                  <a:pt x="51" y="0"/>
                </a:moveTo>
                <a:cubicBezTo>
                  <a:pt x="52" y="18"/>
                  <a:pt x="46" y="41"/>
                  <a:pt x="28" y="73"/>
                </a:cubicBezTo>
                <a:cubicBezTo>
                  <a:pt x="19" y="77"/>
                  <a:pt x="9" y="80"/>
                  <a:pt x="0" y="83"/>
                </a:cubicBezTo>
                <a:cubicBezTo>
                  <a:pt x="9" y="68"/>
                  <a:pt x="14" y="54"/>
                  <a:pt x="18" y="43"/>
                </a:cubicBezTo>
                <a:cubicBezTo>
                  <a:pt x="29" y="29"/>
                  <a:pt x="40" y="14"/>
                  <a:pt x="5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1" name="Freeform 52"/>
          <p:cNvSpPr/>
          <p:nvPr/>
        </p:nvSpPr>
        <p:spPr bwMode="auto">
          <a:xfrm>
            <a:off x="9308112" y="4555592"/>
            <a:ext cx="373063" cy="271462"/>
          </a:xfrm>
          <a:custGeom>
            <a:avLst/>
            <a:gdLst>
              <a:gd name="T0" fmla="*/ 29 w 91"/>
              <a:gd name="T1" fmla="*/ 58 h 66"/>
              <a:gd name="T2" fmla="*/ 91 w 91"/>
              <a:gd name="T3" fmla="*/ 0 h 66"/>
              <a:gd name="T4" fmla="*/ 71 w 91"/>
              <a:gd name="T5" fmla="*/ 1 h 66"/>
              <a:gd name="T6" fmla="*/ 0 w 91"/>
              <a:gd name="T7" fmla="*/ 66 h 66"/>
              <a:gd name="T8" fmla="*/ 29 w 91"/>
              <a:gd name="T9" fmla="*/ 58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" h="66">
                <a:moveTo>
                  <a:pt x="29" y="58"/>
                </a:moveTo>
                <a:cubicBezTo>
                  <a:pt x="50" y="39"/>
                  <a:pt x="71" y="19"/>
                  <a:pt x="91" y="0"/>
                </a:cubicBezTo>
                <a:cubicBezTo>
                  <a:pt x="84" y="0"/>
                  <a:pt x="77" y="0"/>
                  <a:pt x="71" y="1"/>
                </a:cubicBezTo>
                <a:cubicBezTo>
                  <a:pt x="47" y="22"/>
                  <a:pt x="23" y="44"/>
                  <a:pt x="0" y="66"/>
                </a:cubicBezTo>
                <a:cubicBezTo>
                  <a:pt x="9" y="63"/>
                  <a:pt x="19" y="61"/>
                  <a:pt x="29" y="5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2" name="Freeform 53"/>
          <p:cNvSpPr/>
          <p:nvPr/>
        </p:nvSpPr>
        <p:spPr bwMode="auto">
          <a:xfrm>
            <a:off x="9089037" y="3511017"/>
            <a:ext cx="1984375" cy="1238250"/>
          </a:xfrm>
          <a:custGeom>
            <a:avLst/>
            <a:gdLst>
              <a:gd name="T0" fmla="*/ 483 w 483"/>
              <a:gd name="T1" fmla="*/ 0 h 302"/>
              <a:gd name="T2" fmla="*/ 319 w 483"/>
              <a:gd name="T3" fmla="*/ 52 h 302"/>
              <a:gd name="T4" fmla="*/ 155 w 483"/>
              <a:gd name="T5" fmla="*/ 104 h 302"/>
              <a:gd name="T6" fmla="*/ 143 w 483"/>
              <a:gd name="T7" fmla="*/ 119 h 302"/>
              <a:gd name="T8" fmla="*/ 309 w 483"/>
              <a:gd name="T9" fmla="*/ 67 h 302"/>
              <a:gd name="T10" fmla="*/ 463 w 483"/>
              <a:gd name="T11" fmla="*/ 19 h 302"/>
              <a:gd name="T12" fmla="*/ 311 w 483"/>
              <a:gd name="T13" fmla="*/ 113 h 302"/>
              <a:gd name="T14" fmla="*/ 247 w 483"/>
              <a:gd name="T15" fmla="*/ 115 h 302"/>
              <a:gd name="T16" fmla="*/ 247 w 483"/>
              <a:gd name="T17" fmla="*/ 115 h 302"/>
              <a:gd name="T18" fmla="*/ 245 w 483"/>
              <a:gd name="T19" fmla="*/ 115 h 302"/>
              <a:gd name="T20" fmla="*/ 232 w 483"/>
              <a:gd name="T21" fmla="*/ 116 h 302"/>
              <a:gd name="T22" fmla="*/ 143 w 483"/>
              <a:gd name="T23" fmla="*/ 120 h 302"/>
              <a:gd name="T24" fmla="*/ 131 w 483"/>
              <a:gd name="T25" fmla="*/ 136 h 302"/>
              <a:gd name="T26" fmla="*/ 215 w 483"/>
              <a:gd name="T27" fmla="*/ 132 h 302"/>
              <a:gd name="T28" fmla="*/ 216 w 483"/>
              <a:gd name="T29" fmla="*/ 132 h 302"/>
              <a:gd name="T30" fmla="*/ 160 w 483"/>
              <a:gd name="T31" fmla="*/ 163 h 302"/>
              <a:gd name="T32" fmla="*/ 71 w 483"/>
              <a:gd name="T33" fmla="*/ 212 h 302"/>
              <a:gd name="T34" fmla="*/ 67 w 483"/>
              <a:gd name="T35" fmla="*/ 216 h 302"/>
              <a:gd name="T36" fmla="*/ 66 w 483"/>
              <a:gd name="T37" fmla="*/ 225 h 302"/>
              <a:gd name="T38" fmla="*/ 157 w 483"/>
              <a:gd name="T39" fmla="*/ 175 h 302"/>
              <a:gd name="T40" fmla="*/ 236 w 483"/>
              <a:gd name="T41" fmla="*/ 131 h 302"/>
              <a:gd name="T42" fmla="*/ 283 w 483"/>
              <a:gd name="T43" fmla="*/ 129 h 302"/>
              <a:gd name="T44" fmla="*/ 254 w 483"/>
              <a:gd name="T45" fmla="*/ 147 h 302"/>
              <a:gd name="T46" fmla="*/ 15 w 483"/>
              <a:gd name="T47" fmla="*/ 283 h 302"/>
              <a:gd name="T48" fmla="*/ 0 w 483"/>
              <a:gd name="T49" fmla="*/ 302 h 302"/>
              <a:gd name="T50" fmla="*/ 241 w 483"/>
              <a:gd name="T51" fmla="*/ 166 h 302"/>
              <a:gd name="T52" fmla="*/ 301 w 483"/>
              <a:gd name="T53" fmla="*/ 130 h 302"/>
              <a:gd name="T54" fmla="*/ 359 w 483"/>
              <a:gd name="T55" fmla="*/ 113 h 302"/>
              <a:gd name="T56" fmla="*/ 429 w 483"/>
              <a:gd name="T57" fmla="*/ 92 h 302"/>
              <a:gd name="T58" fmla="*/ 439 w 483"/>
              <a:gd name="T59" fmla="*/ 75 h 302"/>
              <a:gd name="T60" fmla="*/ 371 w 483"/>
              <a:gd name="T61" fmla="*/ 96 h 302"/>
              <a:gd name="T62" fmla="*/ 344 w 483"/>
              <a:gd name="T63" fmla="*/ 104 h 302"/>
              <a:gd name="T64" fmla="*/ 466 w 483"/>
              <a:gd name="T65" fmla="*/ 29 h 302"/>
              <a:gd name="T66" fmla="*/ 474 w 483"/>
              <a:gd name="T67" fmla="*/ 15 h 302"/>
              <a:gd name="T68" fmla="*/ 474 w 483"/>
              <a:gd name="T69" fmla="*/ 15 h 302"/>
              <a:gd name="T70" fmla="*/ 475 w 483"/>
              <a:gd name="T71" fmla="*/ 14 h 302"/>
              <a:gd name="T72" fmla="*/ 475 w 483"/>
              <a:gd name="T73" fmla="*/ 14 h 302"/>
              <a:gd name="T74" fmla="*/ 475 w 483"/>
              <a:gd name="T75" fmla="*/ 14 h 302"/>
              <a:gd name="T76" fmla="*/ 478 w 483"/>
              <a:gd name="T77" fmla="*/ 10 h 302"/>
              <a:gd name="T78" fmla="*/ 478 w 483"/>
              <a:gd name="T79" fmla="*/ 10 h 302"/>
              <a:gd name="T80" fmla="*/ 483 w 483"/>
              <a:gd name="T81" fmla="*/ 0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3" h="302">
                <a:moveTo>
                  <a:pt x="483" y="0"/>
                </a:moveTo>
                <a:cubicBezTo>
                  <a:pt x="428" y="18"/>
                  <a:pt x="374" y="35"/>
                  <a:pt x="319" y="52"/>
                </a:cubicBezTo>
                <a:cubicBezTo>
                  <a:pt x="264" y="70"/>
                  <a:pt x="210" y="87"/>
                  <a:pt x="155" y="104"/>
                </a:cubicBezTo>
                <a:cubicBezTo>
                  <a:pt x="151" y="109"/>
                  <a:pt x="147" y="114"/>
                  <a:pt x="143" y="119"/>
                </a:cubicBezTo>
                <a:cubicBezTo>
                  <a:pt x="198" y="102"/>
                  <a:pt x="254" y="85"/>
                  <a:pt x="309" y="67"/>
                </a:cubicBezTo>
                <a:cubicBezTo>
                  <a:pt x="360" y="51"/>
                  <a:pt x="412" y="35"/>
                  <a:pt x="463" y="19"/>
                </a:cubicBezTo>
                <a:cubicBezTo>
                  <a:pt x="413" y="50"/>
                  <a:pt x="362" y="82"/>
                  <a:pt x="311" y="113"/>
                </a:cubicBezTo>
                <a:cubicBezTo>
                  <a:pt x="289" y="114"/>
                  <a:pt x="268" y="115"/>
                  <a:pt x="247" y="115"/>
                </a:cubicBezTo>
                <a:cubicBezTo>
                  <a:pt x="247" y="115"/>
                  <a:pt x="247" y="115"/>
                  <a:pt x="247" y="115"/>
                </a:cubicBezTo>
                <a:cubicBezTo>
                  <a:pt x="245" y="115"/>
                  <a:pt x="245" y="115"/>
                  <a:pt x="245" y="115"/>
                </a:cubicBezTo>
                <a:cubicBezTo>
                  <a:pt x="232" y="116"/>
                  <a:pt x="232" y="116"/>
                  <a:pt x="232" y="116"/>
                </a:cubicBezTo>
                <a:cubicBezTo>
                  <a:pt x="202" y="117"/>
                  <a:pt x="172" y="118"/>
                  <a:pt x="143" y="120"/>
                </a:cubicBezTo>
                <a:cubicBezTo>
                  <a:pt x="139" y="125"/>
                  <a:pt x="135" y="130"/>
                  <a:pt x="131" y="136"/>
                </a:cubicBezTo>
                <a:cubicBezTo>
                  <a:pt x="158" y="134"/>
                  <a:pt x="187" y="133"/>
                  <a:pt x="215" y="132"/>
                </a:cubicBezTo>
                <a:cubicBezTo>
                  <a:pt x="216" y="132"/>
                  <a:pt x="216" y="132"/>
                  <a:pt x="216" y="132"/>
                </a:cubicBezTo>
                <a:cubicBezTo>
                  <a:pt x="197" y="143"/>
                  <a:pt x="179" y="153"/>
                  <a:pt x="160" y="163"/>
                </a:cubicBezTo>
                <a:cubicBezTo>
                  <a:pt x="130" y="180"/>
                  <a:pt x="101" y="196"/>
                  <a:pt x="71" y="212"/>
                </a:cubicBezTo>
                <a:cubicBezTo>
                  <a:pt x="70" y="213"/>
                  <a:pt x="69" y="215"/>
                  <a:pt x="67" y="216"/>
                </a:cubicBezTo>
                <a:cubicBezTo>
                  <a:pt x="67" y="219"/>
                  <a:pt x="67" y="222"/>
                  <a:pt x="66" y="225"/>
                </a:cubicBezTo>
                <a:cubicBezTo>
                  <a:pt x="97" y="208"/>
                  <a:pt x="127" y="192"/>
                  <a:pt x="157" y="175"/>
                </a:cubicBezTo>
                <a:cubicBezTo>
                  <a:pt x="184" y="161"/>
                  <a:pt x="210" y="146"/>
                  <a:pt x="236" y="131"/>
                </a:cubicBezTo>
                <a:cubicBezTo>
                  <a:pt x="252" y="131"/>
                  <a:pt x="267" y="130"/>
                  <a:pt x="283" y="129"/>
                </a:cubicBezTo>
                <a:cubicBezTo>
                  <a:pt x="273" y="135"/>
                  <a:pt x="264" y="141"/>
                  <a:pt x="254" y="147"/>
                </a:cubicBezTo>
                <a:cubicBezTo>
                  <a:pt x="176" y="193"/>
                  <a:pt x="96" y="238"/>
                  <a:pt x="15" y="283"/>
                </a:cubicBezTo>
                <a:cubicBezTo>
                  <a:pt x="10" y="290"/>
                  <a:pt x="5" y="296"/>
                  <a:pt x="0" y="302"/>
                </a:cubicBezTo>
                <a:cubicBezTo>
                  <a:pt x="82" y="257"/>
                  <a:pt x="163" y="212"/>
                  <a:pt x="241" y="166"/>
                </a:cubicBezTo>
                <a:cubicBezTo>
                  <a:pt x="261" y="154"/>
                  <a:pt x="281" y="142"/>
                  <a:pt x="301" y="130"/>
                </a:cubicBezTo>
                <a:cubicBezTo>
                  <a:pt x="320" y="125"/>
                  <a:pt x="339" y="119"/>
                  <a:pt x="359" y="113"/>
                </a:cubicBezTo>
                <a:cubicBezTo>
                  <a:pt x="382" y="106"/>
                  <a:pt x="406" y="99"/>
                  <a:pt x="429" y="92"/>
                </a:cubicBezTo>
                <a:cubicBezTo>
                  <a:pt x="432" y="86"/>
                  <a:pt x="435" y="81"/>
                  <a:pt x="439" y="75"/>
                </a:cubicBezTo>
                <a:cubicBezTo>
                  <a:pt x="416" y="82"/>
                  <a:pt x="393" y="89"/>
                  <a:pt x="371" y="96"/>
                </a:cubicBezTo>
                <a:cubicBezTo>
                  <a:pt x="362" y="99"/>
                  <a:pt x="353" y="101"/>
                  <a:pt x="344" y="104"/>
                </a:cubicBezTo>
                <a:cubicBezTo>
                  <a:pt x="385" y="79"/>
                  <a:pt x="426" y="54"/>
                  <a:pt x="466" y="29"/>
                </a:cubicBezTo>
                <a:cubicBezTo>
                  <a:pt x="469" y="24"/>
                  <a:pt x="472" y="20"/>
                  <a:pt x="474" y="15"/>
                </a:cubicBezTo>
                <a:cubicBezTo>
                  <a:pt x="474" y="15"/>
                  <a:pt x="474" y="15"/>
                  <a:pt x="474" y="15"/>
                </a:cubicBezTo>
                <a:cubicBezTo>
                  <a:pt x="475" y="14"/>
                  <a:pt x="475" y="14"/>
                  <a:pt x="475" y="14"/>
                </a:cubicBezTo>
                <a:cubicBezTo>
                  <a:pt x="475" y="14"/>
                  <a:pt x="475" y="14"/>
                  <a:pt x="475" y="14"/>
                </a:cubicBezTo>
                <a:cubicBezTo>
                  <a:pt x="475" y="14"/>
                  <a:pt x="475" y="14"/>
                  <a:pt x="475" y="14"/>
                </a:cubicBezTo>
                <a:cubicBezTo>
                  <a:pt x="478" y="10"/>
                  <a:pt x="478" y="10"/>
                  <a:pt x="478" y="10"/>
                </a:cubicBezTo>
                <a:cubicBezTo>
                  <a:pt x="478" y="10"/>
                  <a:pt x="478" y="10"/>
                  <a:pt x="478" y="10"/>
                </a:cubicBezTo>
                <a:cubicBezTo>
                  <a:pt x="479" y="7"/>
                  <a:pt x="481" y="3"/>
                  <a:pt x="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3" name="Freeform 54"/>
          <p:cNvSpPr>
            <a:spLocks noEditPoints="1"/>
          </p:cNvSpPr>
          <p:nvPr/>
        </p:nvSpPr>
        <p:spPr bwMode="auto">
          <a:xfrm>
            <a:off x="10136787" y="3691992"/>
            <a:ext cx="538163" cy="295275"/>
          </a:xfrm>
          <a:custGeom>
            <a:avLst/>
            <a:gdLst>
              <a:gd name="T0" fmla="*/ 90 w 131"/>
              <a:gd name="T1" fmla="*/ 0 h 72"/>
              <a:gd name="T2" fmla="*/ 115 w 131"/>
              <a:gd name="T3" fmla="*/ 4 h 72"/>
              <a:gd name="T4" fmla="*/ 70 w 131"/>
              <a:gd name="T5" fmla="*/ 18 h 72"/>
              <a:gd name="T6" fmla="*/ 70 w 131"/>
              <a:gd name="T7" fmla="*/ 7 h 72"/>
              <a:gd name="T8" fmla="*/ 90 w 131"/>
              <a:gd name="T9" fmla="*/ 0 h 72"/>
              <a:gd name="T10" fmla="*/ 70 w 131"/>
              <a:gd name="T11" fmla="*/ 67 h 72"/>
              <a:gd name="T12" fmla="*/ 70 w 131"/>
              <a:gd name="T13" fmla="*/ 60 h 72"/>
              <a:gd name="T14" fmla="*/ 131 w 131"/>
              <a:gd name="T15" fmla="*/ 23 h 72"/>
              <a:gd name="T16" fmla="*/ 123 w 131"/>
              <a:gd name="T17" fmla="*/ 40 h 72"/>
              <a:gd name="T18" fmla="*/ 89 w 131"/>
              <a:gd name="T19" fmla="*/ 60 h 72"/>
              <a:gd name="T20" fmla="*/ 95 w 131"/>
              <a:gd name="T21" fmla="*/ 58 h 72"/>
              <a:gd name="T22" fmla="*/ 70 w 131"/>
              <a:gd name="T23" fmla="*/ 67 h 72"/>
              <a:gd name="T24" fmla="*/ 70 w 131"/>
              <a:gd name="T25" fmla="*/ 18 h 72"/>
              <a:gd name="T26" fmla="*/ 54 w 131"/>
              <a:gd name="T27" fmla="*/ 23 h 72"/>
              <a:gd name="T28" fmla="*/ 0 w 131"/>
              <a:gd name="T29" fmla="*/ 40 h 72"/>
              <a:gd name="T30" fmla="*/ 14 w 131"/>
              <a:gd name="T31" fmla="*/ 24 h 72"/>
              <a:gd name="T32" fmla="*/ 64 w 131"/>
              <a:gd name="T33" fmla="*/ 8 h 72"/>
              <a:gd name="T34" fmla="*/ 70 w 131"/>
              <a:gd name="T35" fmla="*/ 7 h 72"/>
              <a:gd name="T36" fmla="*/ 70 w 131"/>
              <a:gd name="T37" fmla="*/ 18 h 72"/>
              <a:gd name="T38" fmla="*/ 70 w 131"/>
              <a:gd name="T39" fmla="*/ 60 h 72"/>
              <a:gd name="T40" fmla="*/ 70 w 131"/>
              <a:gd name="T41" fmla="*/ 67 h 72"/>
              <a:gd name="T42" fmla="*/ 64 w 131"/>
              <a:gd name="T43" fmla="*/ 68 h 72"/>
              <a:gd name="T44" fmla="*/ 24 w 131"/>
              <a:gd name="T45" fmla="*/ 70 h 72"/>
              <a:gd name="T46" fmla="*/ 56 w 131"/>
              <a:gd name="T47" fmla="*/ 69 h 72"/>
              <a:gd name="T48" fmla="*/ 70 w 131"/>
              <a:gd name="T49" fmla="*/ 6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1" h="72">
                <a:moveTo>
                  <a:pt x="90" y="0"/>
                </a:moveTo>
                <a:cubicBezTo>
                  <a:pt x="100" y="0"/>
                  <a:pt x="109" y="1"/>
                  <a:pt x="115" y="4"/>
                </a:cubicBezTo>
                <a:cubicBezTo>
                  <a:pt x="70" y="18"/>
                  <a:pt x="70" y="18"/>
                  <a:pt x="70" y="18"/>
                </a:cubicBezTo>
                <a:cubicBezTo>
                  <a:pt x="70" y="7"/>
                  <a:pt x="70" y="7"/>
                  <a:pt x="70" y="7"/>
                </a:cubicBezTo>
                <a:cubicBezTo>
                  <a:pt x="90" y="0"/>
                  <a:pt x="90" y="0"/>
                  <a:pt x="90" y="0"/>
                </a:cubicBezTo>
                <a:close/>
                <a:moveTo>
                  <a:pt x="70" y="67"/>
                </a:moveTo>
                <a:cubicBezTo>
                  <a:pt x="70" y="60"/>
                  <a:pt x="70" y="60"/>
                  <a:pt x="70" y="60"/>
                </a:cubicBezTo>
                <a:cubicBezTo>
                  <a:pt x="90" y="48"/>
                  <a:pt x="111" y="35"/>
                  <a:pt x="131" y="23"/>
                </a:cubicBezTo>
                <a:cubicBezTo>
                  <a:pt x="131" y="28"/>
                  <a:pt x="128" y="34"/>
                  <a:pt x="123" y="40"/>
                </a:cubicBezTo>
                <a:cubicBezTo>
                  <a:pt x="111" y="46"/>
                  <a:pt x="100" y="53"/>
                  <a:pt x="89" y="60"/>
                </a:cubicBezTo>
                <a:cubicBezTo>
                  <a:pt x="95" y="58"/>
                  <a:pt x="95" y="58"/>
                  <a:pt x="95" y="58"/>
                </a:cubicBezTo>
                <a:cubicBezTo>
                  <a:pt x="88" y="62"/>
                  <a:pt x="79" y="65"/>
                  <a:pt x="70" y="67"/>
                </a:cubicBezTo>
                <a:close/>
                <a:moveTo>
                  <a:pt x="70" y="18"/>
                </a:moveTo>
                <a:cubicBezTo>
                  <a:pt x="54" y="23"/>
                  <a:pt x="54" y="23"/>
                  <a:pt x="54" y="23"/>
                </a:cubicBezTo>
                <a:cubicBezTo>
                  <a:pt x="0" y="40"/>
                  <a:pt x="0" y="40"/>
                  <a:pt x="0" y="40"/>
                </a:cubicBezTo>
                <a:cubicBezTo>
                  <a:pt x="2" y="35"/>
                  <a:pt x="7" y="29"/>
                  <a:pt x="14" y="24"/>
                </a:cubicBezTo>
                <a:cubicBezTo>
                  <a:pt x="64" y="8"/>
                  <a:pt x="64" y="8"/>
                  <a:pt x="64" y="8"/>
                </a:cubicBezTo>
                <a:cubicBezTo>
                  <a:pt x="70" y="7"/>
                  <a:pt x="70" y="7"/>
                  <a:pt x="70" y="7"/>
                </a:cubicBezTo>
                <a:cubicBezTo>
                  <a:pt x="70" y="18"/>
                  <a:pt x="70" y="18"/>
                  <a:pt x="70" y="18"/>
                </a:cubicBezTo>
                <a:close/>
                <a:moveTo>
                  <a:pt x="70" y="60"/>
                </a:moveTo>
                <a:cubicBezTo>
                  <a:pt x="70" y="67"/>
                  <a:pt x="70" y="67"/>
                  <a:pt x="70" y="67"/>
                </a:cubicBezTo>
                <a:cubicBezTo>
                  <a:pt x="68" y="68"/>
                  <a:pt x="66" y="68"/>
                  <a:pt x="64" y="68"/>
                </a:cubicBezTo>
                <a:cubicBezTo>
                  <a:pt x="49" y="71"/>
                  <a:pt x="35" y="72"/>
                  <a:pt x="24" y="70"/>
                </a:cubicBezTo>
                <a:cubicBezTo>
                  <a:pt x="56" y="69"/>
                  <a:pt x="56" y="69"/>
                  <a:pt x="56" y="69"/>
                </a:cubicBezTo>
                <a:cubicBezTo>
                  <a:pt x="60" y="66"/>
                  <a:pt x="65" y="63"/>
                  <a:pt x="70" y="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4" name="Freeform 55"/>
          <p:cNvSpPr>
            <a:spLocks noEditPoints="1"/>
          </p:cNvSpPr>
          <p:nvPr/>
        </p:nvSpPr>
        <p:spPr bwMode="auto">
          <a:xfrm>
            <a:off x="10136787" y="3691992"/>
            <a:ext cx="534988" cy="295275"/>
          </a:xfrm>
          <a:custGeom>
            <a:avLst/>
            <a:gdLst>
              <a:gd name="T0" fmla="*/ 89 w 130"/>
              <a:gd name="T1" fmla="*/ 0 h 72"/>
              <a:gd name="T2" fmla="*/ 114 w 130"/>
              <a:gd name="T3" fmla="*/ 4 h 72"/>
              <a:gd name="T4" fmla="*/ 70 w 130"/>
              <a:gd name="T5" fmla="*/ 18 h 72"/>
              <a:gd name="T6" fmla="*/ 70 w 130"/>
              <a:gd name="T7" fmla="*/ 7 h 72"/>
              <a:gd name="T8" fmla="*/ 89 w 130"/>
              <a:gd name="T9" fmla="*/ 0 h 72"/>
              <a:gd name="T10" fmla="*/ 70 w 130"/>
              <a:gd name="T11" fmla="*/ 67 h 72"/>
              <a:gd name="T12" fmla="*/ 70 w 130"/>
              <a:gd name="T13" fmla="*/ 60 h 72"/>
              <a:gd name="T14" fmla="*/ 130 w 130"/>
              <a:gd name="T15" fmla="*/ 23 h 72"/>
              <a:gd name="T16" fmla="*/ 121 w 130"/>
              <a:gd name="T17" fmla="*/ 40 h 72"/>
              <a:gd name="T18" fmla="*/ 89 w 130"/>
              <a:gd name="T19" fmla="*/ 60 h 72"/>
              <a:gd name="T20" fmla="*/ 94 w 130"/>
              <a:gd name="T21" fmla="*/ 59 h 72"/>
              <a:gd name="T22" fmla="*/ 70 w 130"/>
              <a:gd name="T23" fmla="*/ 67 h 72"/>
              <a:gd name="T24" fmla="*/ 70 w 130"/>
              <a:gd name="T25" fmla="*/ 18 h 72"/>
              <a:gd name="T26" fmla="*/ 54 w 130"/>
              <a:gd name="T27" fmla="*/ 23 h 72"/>
              <a:gd name="T28" fmla="*/ 0 w 130"/>
              <a:gd name="T29" fmla="*/ 40 h 72"/>
              <a:gd name="T30" fmla="*/ 15 w 130"/>
              <a:gd name="T31" fmla="*/ 24 h 72"/>
              <a:gd name="T32" fmla="*/ 64 w 130"/>
              <a:gd name="T33" fmla="*/ 8 h 72"/>
              <a:gd name="T34" fmla="*/ 70 w 130"/>
              <a:gd name="T35" fmla="*/ 7 h 72"/>
              <a:gd name="T36" fmla="*/ 70 w 130"/>
              <a:gd name="T37" fmla="*/ 18 h 72"/>
              <a:gd name="T38" fmla="*/ 70 w 130"/>
              <a:gd name="T39" fmla="*/ 60 h 72"/>
              <a:gd name="T40" fmla="*/ 70 w 130"/>
              <a:gd name="T41" fmla="*/ 67 h 72"/>
              <a:gd name="T42" fmla="*/ 64 w 130"/>
              <a:gd name="T43" fmla="*/ 68 h 72"/>
              <a:gd name="T44" fmla="*/ 25 w 130"/>
              <a:gd name="T45" fmla="*/ 70 h 72"/>
              <a:gd name="T46" fmla="*/ 56 w 130"/>
              <a:gd name="T47" fmla="*/ 69 h 72"/>
              <a:gd name="T48" fmla="*/ 70 w 130"/>
              <a:gd name="T49" fmla="*/ 6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" h="72">
                <a:moveTo>
                  <a:pt x="89" y="0"/>
                </a:moveTo>
                <a:cubicBezTo>
                  <a:pt x="99" y="0"/>
                  <a:pt x="108" y="2"/>
                  <a:pt x="114" y="4"/>
                </a:cubicBezTo>
                <a:cubicBezTo>
                  <a:pt x="70" y="18"/>
                  <a:pt x="70" y="18"/>
                  <a:pt x="70" y="18"/>
                </a:cubicBezTo>
                <a:cubicBezTo>
                  <a:pt x="70" y="7"/>
                  <a:pt x="70" y="7"/>
                  <a:pt x="70" y="7"/>
                </a:cubicBezTo>
                <a:cubicBezTo>
                  <a:pt x="89" y="0"/>
                  <a:pt x="89" y="0"/>
                  <a:pt x="89" y="0"/>
                </a:cubicBezTo>
                <a:close/>
                <a:moveTo>
                  <a:pt x="70" y="67"/>
                </a:moveTo>
                <a:cubicBezTo>
                  <a:pt x="70" y="60"/>
                  <a:pt x="70" y="60"/>
                  <a:pt x="70" y="60"/>
                </a:cubicBezTo>
                <a:cubicBezTo>
                  <a:pt x="90" y="48"/>
                  <a:pt x="110" y="36"/>
                  <a:pt x="130" y="23"/>
                </a:cubicBezTo>
                <a:cubicBezTo>
                  <a:pt x="130" y="29"/>
                  <a:pt x="127" y="35"/>
                  <a:pt x="121" y="40"/>
                </a:cubicBezTo>
                <a:cubicBezTo>
                  <a:pt x="111" y="47"/>
                  <a:pt x="100" y="53"/>
                  <a:pt x="89" y="60"/>
                </a:cubicBezTo>
                <a:cubicBezTo>
                  <a:pt x="94" y="59"/>
                  <a:pt x="94" y="59"/>
                  <a:pt x="94" y="59"/>
                </a:cubicBezTo>
                <a:cubicBezTo>
                  <a:pt x="87" y="62"/>
                  <a:pt x="78" y="65"/>
                  <a:pt x="70" y="67"/>
                </a:cubicBezTo>
                <a:close/>
                <a:moveTo>
                  <a:pt x="70" y="18"/>
                </a:moveTo>
                <a:cubicBezTo>
                  <a:pt x="54" y="23"/>
                  <a:pt x="54" y="23"/>
                  <a:pt x="54" y="23"/>
                </a:cubicBezTo>
                <a:cubicBezTo>
                  <a:pt x="0" y="40"/>
                  <a:pt x="0" y="40"/>
                  <a:pt x="0" y="40"/>
                </a:cubicBezTo>
                <a:cubicBezTo>
                  <a:pt x="3" y="35"/>
                  <a:pt x="8" y="29"/>
                  <a:pt x="15" y="24"/>
                </a:cubicBezTo>
                <a:cubicBezTo>
                  <a:pt x="64" y="8"/>
                  <a:pt x="64" y="8"/>
                  <a:pt x="64" y="8"/>
                </a:cubicBezTo>
                <a:cubicBezTo>
                  <a:pt x="70" y="7"/>
                  <a:pt x="70" y="7"/>
                  <a:pt x="70" y="7"/>
                </a:cubicBezTo>
                <a:cubicBezTo>
                  <a:pt x="70" y="18"/>
                  <a:pt x="70" y="18"/>
                  <a:pt x="70" y="18"/>
                </a:cubicBezTo>
                <a:close/>
                <a:moveTo>
                  <a:pt x="70" y="60"/>
                </a:moveTo>
                <a:cubicBezTo>
                  <a:pt x="70" y="67"/>
                  <a:pt x="70" y="67"/>
                  <a:pt x="70" y="67"/>
                </a:cubicBezTo>
                <a:cubicBezTo>
                  <a:pt x="68" y="67"/>
                  <a:pt x="66" y="68"/>
                  <a:pt x="64" y="68"/>
                </a:cubicBezTo>
                <a:cubicBezTo>
                  <a:pt x="49" y="71"/>
                  <a:pt x="36" y="72"/>
                  <a:pt x="25" y="70"/>
                </a:cubicBezTo>
                <a:cubicBezTo>
                  <a:pt x="56" y="69"/>
                  <a:pt x="56" y="69"/>
                  <a:pt x="56" y="69"/>
                </a:cubicBezTo>
                <a:cubicBezTo>
                  <a:pt x="60" y="66"/>
                  <a:pt x="65" y="63"/>
                  <a:pt x="70" y="6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5" name="Freeform 56"/>
          <p:cNvSpPr>
            <a:spLocks noEditPoints="1"/>
          </p:cNvSpPr>
          <p:nvPr/>
        </p:nvSpPr>
        <p:spPr bwMode="auto">
          <a:xfrm>
            <a:off x="10136787" y="3695167"/>
            <a:ext cx="534988" cy="292100"/>
          </a:xfrm>
          <a:custGeom>
            <a:avLst/>
            <a:gdLst>
              <a:gd name="T0" fmla="*/ 88 w 130"/>
              <a:gd name="T1" fmla="*/ 0 h 71"/>
              <a:gd name="T2" fmla="*/ 114 w 130"/>
              <a:gd name="T3" fmla="*/ 3 h 71"/>
              <a:gd name="T4" fmla="*/ 70 w 130"/>
              <a:gd name="T5" fmla="*/ 17 h 71"/>
              <a:gd name="T6" fmla="*/ 70 w 130"/>
              <a:gd name="T7" fmla="*/ 6 h 71"/>
              <a:gd name="T8" fmla="*/ 88 w 130"/>
              <a:gd name="T9" fmla="*/ 0 h 71"/>
              <a:gd name="T10" fmla="*/ 70 w 130"/>
              <a:gd name="T11" fmla="*/ 66 h 71"/>
              <a:gd name="T12" fmla="*/ 70 w 130"/>
              <a:gd name="T13" fmla="*/ 59 h 71"/>
              <a:gd name="T14" fmla="*/ 130 w 130"/>
              <a:gd name="T15" fmla="*/ 23 h 71"/>
              <a:gd name="T16" fmla="*/ 120 w 130"/>
              <a:gd name="T17" fmla="*/ 40 h 71"/>
              <a:gd name="T18" fmla="*/ 89 w 130"/>
              <a:gd name="T19" fmla="*/ 59 h 71"/>
              <a:gd name="T20" fmla="*/ 92 w 130"/>
              <a:gd name="T21" fmla="*/ 58 h 71"/>
              <a:gd name="T22" fmla="*/ 70 w 130"/>
              <a:gd name="T23" fmla="*/ 66 h 71"/>
              <a:gd name="T24" fmla="*/ 70 w 130"/>
              <a:gd name="T25" fmla="*/ 17 h 71"/>
              <a:gd name="T26" fmla="*/ 54 w 130"/>
              <a:gd name="T27" fmla="*/ 22 h 71"/>
              <a:gd name="T28" fmla="*/ 0 w 130"/>
              <a:gd name="T29" fmla="*/ 39 h 71"/>
              <a:gd name="T30" fmla="*/ 16 w 130"/>
              <a:gd name="T31" fmla="*/ 23 h 71"/>
              <a:gd name="T32" fmla="*/ 64 w 130"/>
              <a:gd name="T33" fmla="*/ 7 h 71"/>
              <a:gd name="T34" fmla="*/ 70 w 130"/>
              <a:gd name="T35" fmla="*/ 6 h 71"/>
              <a:gd name="T36" fmla="*/ 70 w 130"/>
              <a:gd name="T37" fmla="*/ 17 h 71"/>
              <a:gd name="T38" fmla="*/ 70 w 130"/>
              <a:gd name="T39" fmla="*/ 59 h 71"/>
              <a:gd name="T40" fmla="*/ 70 w 130"/>
              <a:gd name="T41" fmla="*/ 66 h 71"/>
              <a:gd name="T42" fmla="*/ 64 w 130"/>
              <a:gd name="T43" fmla="*/ 67 h 71"/>
              <a:gd name="T44" fmla="*/ 26 w 130"/>
              <a:gd name="T45" fmla="*/ 69 h 71"/>
              <a:gd name="T46" fmla="*/ 56 w 130"/>
              <a:gd name="T47" fmla="*/ 68 h 71"/>
              <a:gd name="T48" fmla="*/ 70 w 130"/>
              <a:gd name="T49" fmla="*/ 59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" h="71">
                <a:moveTo>
                  <a:pt x="88" y="0"/>
                </a:moveTo>
                <a:cubicBezTo>
                  <a:pt x="98" y="0"/>
                  <a:pt x="107" y="1"/>
                  <a:pt x="114" y="3"/>
                </a:cubicBezTo>
                <a:cubicBezTo>
                  <a:pt x="70" y="17"/>
                  <a:pt x="70" y="17"/>
                  <a:pt x="70" y="17"/>
                </a:cubicBezTo>
                <a:cubicBezTo>
                  <a:pt x="70" y="6"/>
                  <a:pt x="70" y="6"/>
                  <a:pt x="70" y="6"/>
                </a:cubicBezTo>
                <a:cubicBezTo>
                  <a:pt x="88" y="0"/>
                  <a:pt x="88" y="0"/>
                  <a:pt x="88" y="0"/>
                </a:cubicBezTo>
                <a:close/>
                <a:moveTo>
                  <a:pt x="70" y="66"/>
                </a:moveTo>
                <a:cubicBezTo>
                  <a:pt x="70" y="59"/>
                  <a:pt x="70" y="59"/>
                  <a:pt x="70" y="59"/>
                </a:cubicBezTo>
                <a:cubicBezTo>
                  <a:pt x="90" y="47"/>
                  <a:pt x="110" y="35"/>
                  <a:pt x="130" y="23"/>
                </a:cubicBezTo>
                <a:cubicBezTo>
                  <a:pt x="129" y="28"/>
                  <a:pt x="126" y="34"/>
                  <a:pt x="120" y="40"/>
                </a:cubicBezTo>
                <a:cubicBezTo>
                  <a:pt x="110" y="47"/>
                  <a:pt x="100" y="53"/>
                  <a:pt x="89" y="59"/>
                </a:cubicBezTo>
                <a:cubicBezTo>
                  <a:pt x="92" y="58"/>
                  <a:pt x="92" y="58"/>
                  <a:pt x="92" y="58"/>
                </a:cubicBezTo>
                <a:cubicBezTo>
                  <a:pt x="85" y="61"/>
                  <a:pt x="78" y="64"/>
                  <a:pt x="70" y="66"/>
                </a:cubicBezTo>
                <a:close/>
                <a:moveTo>
                  <a:pt x="70" y="17"/>
                </a:moveTo>
                <a:cubicBezTo>
                  <a:pt x="54" y="22"/>
                  <a:pt x="54" y="22"/>
                  <a:pt x="54" y="22"/>
                </a:cubicBezTo>
                <a:cubicBezTo>
                  <a:pt x="0" y="39"/>
                  <a:pt x="0" y="39"/>
                  <a:pt x="0" y="39"/>
                </a:cubicBezTo>
                <a:cubicBezTo>
                  <a:pt x="3" y="33"/>
                  <a:pt x="9" y="28"/>
                  <a:pt x="16" y="23"/>
                </a:cubicBezTo>
                <a:cubicBezTo>
                  <a:pt x="64" y="7"/>
                  <a:pt x="64" y="7"/>
                  <a:pt x="64" y="7"/>
                </a:cubicBezTo>
                <a:cubicBezTo>
                  <a:pt x="70" y="6"/>
                  <a:pt x="70" y="6"/>
                  <a:pt x="70" y="6"/>
                </a:cubicBezTo>
                <a:cubicBezTo>
                  <a:pt x="70" y="17"/>
                  <a:pt x="70" y="17"/>
                  <a:pt x="70" y="17"/>
                </a:cubicBezTo>
                <a:close/>
                <a:moveTo>
                  <a:pt x="70" y="59"/>
                </a:moveTo>
                <a:cubicBezTo>
                  <a:pt x="70" y="66"/>
                  <a:pt x="70" y="66"/>
                  <a:pt x="70" y="66"/>
                </a:cubicBezTo>
                <a:cubicBezTo>
                  <a:pt x="68" y="66"/>
                  <a:pt x="66" y="67"/>
                  <a:pt x="64" y="67"/>
                </a:cubicBezTo>
                <a:cubicBezTo>
                  <a:pt x="50" y="70"/>
                  <a:pt x="36" y="71"/>
                  <a:pt x="26" y="69"/>
                </a:cubicBezTo>
                <a:cubicBezTo>
                  <a:pt x="56" y="68"/>
                  <a:pt x="56" y="68"/>
                  <a:pt x="56" y="68"/>
                </a:cubicBezTo>
                <a:cubicBezTo>
                  <a:pt x="60" y="65"/>
                  <a:pt x="65" y="62"/>
                  <a:pt x="70" y="59"/>
                </a:cubicBezTo>
                <a:close/>
              </a:path>
            </a:pathLst>
          </a:custGeom>
          <a:solidFill>
            <a:srgbClr val="FDFD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6" name="Freeform 57"/>
          <p:cNvSpPr>
            <a:spLocks noEditPoints="1"/>
          </p:cNvSpPr>
          <p:nvPr/>
        </p:nvSpPr>
        <p:spPr bwMode="auto">
          <a:xfrm>
            <a:off x="10141549" y="3695167"/>
            <a:ext cx="525463" cy="287337"/>
          </a:xfrm>
          <a:custGeom>
            <a:avLst/>
            <a:gdLst>
              <a:gd name="T0" fmla="*/ 85 w 128"/>
              <a:gd name="T1" fmla="*/ 0 h 70"/>
              <a:gd name="T2" fmla="*/ 112 w 128"/>
              <a:gd name="T3" fmla="*/ 4 h 70"/>
              <a:gd name="T4" fmla="*/ 68 w 128"/>
              <a:gd name="T5" fmla="*/ 17 h 70"/>
              <a:gd name="T6" fmla="*/ 68 w 128"/>
              <a:gd name="T7" fmla="*/ 6 h 70"/>
              <a:gd name="T8" fmla="*/ 85 w 128"/>
              <a:gd name="T9" fmla="*/ 0 h 70"/>
              <a:gd name="T10" fmla="*/ 68 w 128"/>
              <a:gd name="T11" fmla="*/ 66 h 70"/>
              <a:gd name="T12" fmla="*/ 68 w 128"/>
              <a:gd name="T13" fmla="*/ 60 h 70"/>
              <a:gd name="T14" fmla="*/ 128 w 128"/>
              <a:gd name="T15" fmla="*/ 23 h 70"/>
              <a:gd name="T16" fmla="*/ 118 w 128"/>
              <a:gd name="T17" fmla="*/ 41 h 70"/>
              <a:gd name="T18" fmla="*/ 88 w 128"/>
              <a:gd name="T19" fmla="*/ 59 h 70"/>
              <a:gd name="T20" fmla="*/ 90 w 128"/>
              <a:gd name="T21" fmla="*/ 59 h 70"/>
              <a:gd name="T22" fmla="*/ 68 w 128"/>
              <a:gd name="T23" fmla="*/ 66 h 70"/>
              <a:gd name="T24" fmla="*/ 68 w 128"/>
              <a:gd name="T25" fmla="*/ 17 h 70"/>
              <a:gd name="T26" fmla="*/ 53 w 128"/>
              <a:gd name="T27" fmla="*/ 22 h 70"/>
              <a:gd name="T28" fmla="*/ 0 w 128"/>
              <a:gd name="T29" fmla="*/ 39 h 70"/>
              <a:gd name="T30" fmla="*/ 16 w 128"/>
              <a:gd name="T31" fmla="*/ 22 h 70"/>
              <a:gd name="T32" fmla="*/ 63 w 128"/>
              <a:gd name="T33" fmla="*/ 7 h 70"/>
              <a:gd name="T34" fmla="*/ 68 w 128"/>
              <a:gd name="T35" fmla="*/ 6 h 70"/>
              <a:gd name="T36" fmla="*/ 68 w 128"/>
              <a:gd name="T37" fmla="*/ 17 h 70"/>
              <a:gd name="T38" fmla="*/ 68 w 128"/>
              <a:gd name="T39" fmla="*/ 60 h 70"/>
              <a:gd name="T40" fmla="*/ 68 w 128"/>
              <a:gd name="T41" fmla="*/ 66 h 70"/>
              <a:gd name="T42" fmla="*/ 63 w 128"/>
              <a:gd name="T43" fmla="*/ 67 h 70"/>
              <a:gd name="T44" fmla="*/ 25 w 128"/>
              <a:gd name="T45" fmla="*/ 69 h 70"/>
              <a:gd name="T46" fmla="*/ 55 w 128"/>
              <a:gd name="T47" fmla="*/ 68 h 70"/>
              <a:gd name="T48" fmla="*/ 68 w 128"/>
              <a:gd name="T49" fmla="*/ 6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8" h="70">
                <a:moveTo>
                  <a:pt x="85" y="0"/>
                </a:moveTo>
                <a:cubicBezTo>
                  <a:pt x="96" y="0"/>
                  <a:pt x="105" y="1"/>
                  <a:pt x="112" y="4"/>
                </a:cubicBezTo>
                <a:cubicBezTo>
                  <a:pt x="68" y="17"/>
                  <a:pt x="68" y="17"/>
                  <a:pt x="68" y="17"/>
                </a:cubicBezTo>
                <a:cubicBezTo>
                  <a:pt x="68" y="6"/>
                  <a:pt x="68" y="6"/>
                  <a:pt x="68" y="6"/>
                </a:cubicBezTo>
                <a:cubicBezTo>
                  <a:pt x="85" y="0"/>
                  <a:pt x="85" y="0"/>
                  <a:pt x="85" y="0"/>
                </a:cubicBezTo>
                <a:close/>
                <a:moveTo>
                  <a:pt x="68" y="66"/>
                </a:moveTo>
                <a:cubicBezTo>
                  <a:pt x="68" y="60"/>
                  <a:pt x="68" y="60"/>
                  <a:pt x="68" y="60"/>
                </a:cubicBezTo>
                <a:cubicBezTo>
                  <a:pt x="88" y="47"/>
                  <a:pt x="108" y="35"/>
                  <a:pt x="128" y="23"/>
                </a:cubicBezTo>
                <a:cubicBezTo>
                  <a:pt x="127" y="29"/>
                  <a:pt x="124" y="35"/>
                  <a:pt x="118" y="41"/>
                </a:cubicBezTo>
                <a:cubicBezTo>
                  <a:pt x="108" y="47"/>
                  <a:pt x="98" y="53"/>
                  <a:pt x="88" y="59"/>
                </a:cubicBezTo>
                <a:cubicBezTo>
                  <a:pt x="90" y="59"/>
                  <a:pt x="90" y="59"/>
                  <a:pt x="90" y="59"/>
                </a:cubicBezTo>
                <a:cubicBezTo>
                  <a:pt x="83" y="61"/>
                  <a:pt x="76" y="64"/>
                  <a:pt x="68" y="66"/>
                </a:cubicBezTo>
                <a:close/>
                <a:moveTo>
                  <a:pt x="68" y="17"/>
                </a:moveTo>
                <a:cubicBezTo>
                  <a:pt x="53" y="22"/>
                  <a:pt x="53" y="22"/>
                  <a:pt x="53" y="22"/>
                </a:cubicBezTo>
                <a:cubicBezTo>
                  <a:pt x="0" y="39"/>
                  <a:pt x="0" y="39"/>
                  <a:pt x="0" y="39"/>
                </a:cubicBezTo>
                <a:cubicBezTo>
                  <a:pt x="3" y="33"/>
                  <a:pt x="8" y="28"/>
                  <a:pt x="16" y="22"/>
                </a:cubicBezTo>
                <a:cubicBezTo>
                  <a:pt x="63" y="7"/>
                  <a:pt x="63" y="7"/>
                  <a:pt x="63" y="7"/>
                </a:cubicBezTo>
                <a:cubicBezTo>
                  <a:pt x="68" y="6"/>
                  <a:pt x="68" y="6"/>
                  <a:pt x="68" y="6"/>
                </a:cubicBezTo>
                <a:cubicBezTo>
                  <a:pt x="68" y="17"/>
                  <a:pt x="68" y="17"/>
                  <a:pt x="68" y="17"/>
                </a:cubicBezTo>
                <a:close/>
                <a:moveTo>
                  <a:pt x="68" y="60"/>
                </a:moveTo>
                <a:cubicBezTo>
                  <a:pt x="68" y="66"/>
                  <a:pt x="68" y="66"/>
                  <a:pt x="68" y="66"/>
                </a:cubicBezTo>
                <a:cubicBezTo>
                  <a:pt x="67" y="66"/>
                  <a:pt x="65" y="67"/>
                  <a:pt x="63" y="67"/>
                </a:cubicBezTo>
                <a:cubicBezTo>
                  <a:pt x="49" y="70"/>
                  <a:pt x="36" y="70"/>
                  <a:pt x="25" y="69"/>
                </a:cubicBezTo>
                <a:cubicBezTo>
                  <a:pt x="55" y="68"/>
                  <a:pt x="55" y="68"/>
                  <a:pt x="55" y="68"/>
                </a:cubicBezTo>
                <a:cubicBezTo>
                  <a:pt x="59" y="65"/>
                  <a:pt x="64" y="62"/>
                  <a:pt x="68" y="60"/>
                </a:cubicBezTo>
                <a:close/>
              </a:path>
            </a:pathLst>
          </a:custGeom>
          <a:solidFill>
            <a:srgbClr val="FDFD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7" name="Freeform 58"/>
          <p:cNvSpPr>
            <a:spLocks noEditPoints="1"/>
          </p:cNvSpPr>
          <p:nvPr/>
        </p:nvSpPr>
        <p:spPr bwMode="auto">
          <a:xfrm>
            <a:off x="10141549" y="3695167"/>
            <a:ext cx="520700" cy="287337"/>
          </a:xfrm>
          <a:custGeom>
            <a:avLst/>
            <a:gdLst>
              <a:gd name="T0" fmla="*/ 84 w 127"/>
              <a:gd name="T1" fmla="*/ 1 h 70"/>
              <a:gd name="T2" fmla="*/ 111 w 127"/>
              <a:gd name="T3" fmla="*/ 4 h 70"/>
              <a:gd name="T4" fmla="*/ 68 w 127"/>
              <a:gd name="T5" fmla="*/ 17 h 70"/>
              <a:gd name="T6" fmla="*/ 68 w 127"/>
              <a:gd name="T7" fmla="*/ 6 h 70"/>
              <a:gd name="T8" fmla="*/ 84 w 127"/>
              <a:gd name="T9" fmla="*/ 1 h 70"/>
              <a:gd name="T10" fmla="*/ 68 w 127"/>
              <a:gd name="T11" fmla="*/ 66 h 70"/>
              <a:gd name="T12" fmla="*/ 68 w 127"/>
              <a:gd name="T13" fmla="*/ 60 h 70"/>
              <a:gd name="T14" fmla="*/ 127 w 127"/>
              <a:gd name="T15" fmla="*/ 23 h 70"/>
              <a:gd name="T16" fmla="*/ 116 w 127"/>
              <a:gd name="T17" fmla="*/ 42 h 70"/>
              <a:gd name="T18" fmla="*/ 88 w 127"/>
              <a:gd name="T19" fmla="*/ 59 h 70"/>
              <a:gd name="T20" fmla="*/ 68 w 127"/>
              <a:gd name="T21" fmla="*/ 66 h 70"/>
              <a:gd name="T22" fmla="*/ 68 w 127"/>
              <a:gd name="T23" fmla="*/ 17 h 70"/>
              <a:gd name="T24" fmla="*/ 53 w 127"/>
              <a:gd name="T25" fmla="*/ 22 h 70"/>
              <a:gd name="T26" fmla="*/ 0 w 127"/>
              <a:gd name="T27" fmla="*/ 39 h 70"/>
              <a:gd name="T28" fmla="*/ 17 w 127"/>
              <a:gd name="T29" fmla="*/ 22 h 70"/>
              <a:gd name="T30" fmla="*/ 63 w 127"/>
              <a:gd name="T31" fmla="*/ 7 h 70"/>
              <a:gd name="T32" fmla="*/ 68 w 127"/>
              <a:gd name="T33" fmla="*/ 6 h 70"/>
              <a:gd name="T34" fmla="*/ 68 w 127"/>
              <a:gd name="T35" fmla="*/ 17 h 70"/>
              <a:gd name="T36" fmla="*/ 68 w 127"/>
              <a:gd name="T37" fmla="*/ 60 h 70"/>
              <a:gd name="T38" fmla="*/ 68 w 127"/>
              <a:gd name="T39" fmla="*/ 66 h 70"/>
              <a:gd name="T40" fmla="*/ 62 w 127"/>
              <a:gd name="T41" fmla="*/ 67 h 70"/>
              <a:gd name="T42" fmla="*/ 26 w 127"/>
              <a:gd name="T43" fmla="*/ 69 h 70"/>
              <a:gd name="T44" fmla="*/ 55 w 127"/>
              <a:gd name="T45" fmla="*/ 68 h 70"/>
              <a:gd name="T46" fmla="*/ 68 w 127"/>
              <a:gd name="T47" fmla="*/ 6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7" h="70">
                <a:moveTo>
                  <a:pt x="84" y="1"/>
                </a:moveTo>
                <a:cubicBezTo>
                  <a:pt x="94" y="0"/>
                  <a:pt x="104" y="2"/>
                  <a:pt x="111" y="4"/>
                </a:cubicBezTo>
                <a:cubicBezTo>
                  <a:pt x="68" y="17"/>
                  <a:pt x="68" y="17"/>
                  <a:pt x="68" y="17"/>
                </a:cubicBezTo>
                <a:cubicBezTo>
                  <a:pt x="68" y="6"/>
                  <a:pt x="68" y="6"/>
                  <a:pt x="68" y="6"/>
                </a:cubicBezTo>
                <a:cubicBezTo>
                  <a:pt x="84" y="1"/>
                  <a:pt x="84" y="1"/>
                  <a:pt x="84" y="1"/>
                </a:cubicBezTo>
                <a:close/>
                <a:moveTo>
                  <a:pt x="68" y="66"/>
                </a:moveTo>
                <a:cubicBezTo>
                  <a:pt x="68" y="60"/>
                  <a:pt x="68" y="60"/>
                  <a:pt x="68" y="60"/>
                </a:cubicBezTo>
                <a:cubicBezTo>
                  <a:pt x="88" y="48"/>
                  <a:pt x="108" y="36"/>
                  <a:pt x="127" y="23"/>
                </a:cubicBezTo>
                <a:cubicBezTo>
                  <a:pt x="127" y="30"/>
                  <a:pt x="123" y="36"/>
                  <a:pt x="116" y="42"/>
                </a:cubicBezTo>
                <a:cubicBezTo>
                  <a:pt x="107" y="48"/>
                  <a:pt x="98" y="53"/>
                  <a:pt x="88" y="59"/>
                </a:cubicBezTo>
                <a:cubicBezTo>
                  <a:pt x="82" y="62"/>
                  <a:pt x="75" y="64"/>
                  <a:pt x="68" y="66"/>
                </a:cubicBezTo>
                <a:close/>
                <a:moveTo>
                  <a:pt x="68" y="17"/>
                </a:moveTo>
                <a:cubicBezTo>
                  <a:pt x="53" y="22"/>
                  <a:pt x="53" y="22"/>
                  <a:pt x="53" y="22"/>
                </a:cubicBezTo>
                <a:cubicBezTo>
                  <a:pt x="0" y="39"/>
                  <a:pt x="0" y="39"/>
                  <a:pt x="0" y="39"/>
                </a:cubicBezTo>
                <a:cubicBezTo>
                  <a:pt x="3" y="33"/>
                  <a:pt x="9" y="27"/>
                  <a:pt x="17" y="22"/>
                </a:cubicBezTo>
                <a:cubicBezTo>
                  <a:pt x="63" y="7"/>
                  <a:pt x="63" y="7"/>
                  <a:pt x="63" y="7"/>
                </a:cubicBezTo>
                <a:cubicBezTo>
                  <a:pt x="68" y="6"/>
                  <a:pt x="68" y="6"/>
                  <a:pt x="68" y="6"/>
                </a:cubicBezTo>
                <a:cubicBezTo>
                  <a:pt x="68" y="17"/>
                  <a:pt x="68" y="17"/>
                  <a:pt x="68" y="17"/>
                </a:cubicBezTo>
                <a:close/>
                <a:moveTo>
                  <a:pt x="68" y="60"/>
                </a:moveTo>
                <a:cubicBezTo>
                  <a:pt x="68" y="66"/>
                  <a:pt x="68" y="66"/>
                  <a:pt x="68" y="66"/>
                </a:cubicBezTo>
                <a:cubicBezTo>
                  <a:pt x="66" y="66"/>
                  <a:pt x="64" y="66"/>
                  <a:pt x="62" y="67"/>
                </a:cubicBezTo>
                <a:cubicBezTo>
                  <a:pt x="49" y="70"/>
                  <a:pt x="36" y="70"/>
                  <a:pt x="26" y="69"/>
                </a:cubicBezTo>
                <a:cubicBezTo>
                  <a:pt x="55" y="68"/>
                  <a:pt x="55" y="68"/>
                  <a:pt x="55" y="68"/>
                </a:cubicBezTo>
                <a:cubicBezTo>
                  <a:pt x="59" y="65"/>
                  <a:pt x="64" y="62"/>
                  <a:pt x="68" y="60"/>
                </a:cubicBezTo>
                <a:close/>
              </a:path>
            </a:pathLst>
          </a:custGeom>
          <a:solidFill>
            <a:srgbClr val="FCFC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8" name="Freeform 59"/>
          <p:cNvSpPr>
            <a:spLocks noEditPoints="1"/>
          </p:cNvSpPr>
          <p:nvPr/>
        </p:nvSpPr>
        <p:spPr bwMode="auto">
          <a:xfrm>
            <a:off x="10144724" y="3699930"/>
            <a:ext cx="517525" cy="282575"/>
          </a:xfrm>
          <a:custGeom>
            <a:avLst/>
            <a:gdLst>
              <a:gd name="T0" fmla="*/ 82 w 126"/>
              <a:gd name="T1" fmla="*/ 0 h 69"/>
              <a:gd name="T2" fmla="*/ 109 w 126"/>
              <a:gd name="T3" fmla="*/ 3 h 69"/>
              <a:gd name="T4" fmla="*/ 67 w 126"/>
              <a:gd name="T5" fmla="*/ 16 h 69"/>
              <a:gd name="T6" fmla="*/ 67 w 126"/>
              <a:gd name="T7" fmla="*/ 5 h 69"/>
              <a:gd name="T8" fmla="*/ 82 w 126"/>
              <a:gd name="T9" fmla="*/ 0 h 69"/>
              <a:gd name="T10" fmla="*/ 67 w 126"/>
              <a:gd name="T11" fmla="*/ 64 h 69"/>
              <a:gd name="T12" fmla="*/ 67 w 126"/>
              <a:gd name="T13" fmla="*/ 59 h 69"/>
              <a:gd name="T14" fmla="*/ 126 w 126"/>
              <a:gd name="T15" fmla="*/ 23 h 69"/>
              <a:gd name="T16" fmla="*/ 113 w 126"/>
              <a:gd name="T17" fmla="*/ 42 h 69"/>
              <a:gd name="T18" fmla="*/ 89 w 126"/>
              <a:gd name="T19" fmla="*/ 57 h 69"/>
              <a:gd name="T20" fmla="*/ 67 w 126"/>
              <a:gd name="T21" fmla="*/ 64 h 69"/>
              <a:gd name="T22" fmla="*/ 67 w 126"/>
              <a:gd name="T23" fmla="*/ 16 h 69"/>
              <a:gd name="T24" fmla="*/ 52 w 126"/>
              <a:gd name="T25" fmla="*/ 21 h 69"/>
              <a:gd name="T26" fmla="*/ 0 w 126"/>
              <a:gd name="T27" fmla="*/ 38 h 69"/>
              <a:gd name="T28" fmla="*/ 17 w 126"/>
              <a:gd name="T29" fmla="*/ 21 h 69"/>
              <a:gd name="T30" fmla="*/ 62 w 126"/>
              <a:gd name="T31" fmla="*/ 6 h 69"/>
              <a:gd name="T32" fmla="*/ 67 w 126"/>
              <a:gd name="T33" fmla="*/ 5 h 69"/>
              <a:gd name="T34" fmla="*/ 67 w 126"/>
              <a:gd name="T35" fmla="*/ 16 h 69"/>
              <a:gd name="T36" fmla="*/ 67 w 126"/>
              <a:gd name="T37" fmla="*/ 59 h 69"/>
              <a:gd name="T38" fmla="*/ 67 w 126"/>
              <a:gd name="T39" fmla="*/ 64 h 69"/>
              <a:gd name="T40" fmla="*/ 61 w 126"/>
              <a:gd name="T41" fmla="*/ 66 h 69"/>
              <a:gd name="T42" fmla="*/ 26 w 126"/>
              <a:gd name="T43" fmla="*/ 68 h 69"/>
              <a:gd name="T44" fmla="*/ 54 w 126"/>
              <a:gd name="T45" fmla="*/ 67 h 69"/>
              <a:gd name="T46" fmla="*/ 67 w 126"/>
              <a:gd name="T47" fmla="*/ 5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6" h="69">
                <a:moveTo>
                  <a:pt x="82" y="0"/>
                </a:moveTo>
                <a:cubicBezTo>
                  <a:pt x="92" y="0"/>
                  <a:pt x="102" y="1"/>
                  <a:pt x="109" y="3"/>
                </a:cubicBezTo>
                <a:cubicBezTo>
                  <a:pt x="67" y="16"/>
                  <a:pt x="67" y="16"/>
                  <a:pt x="67" y="16"/>
                </a:cubicBezTo>
                <a:cubicBezTo>
                  <a:pt x="67" y="5"/>
                  <a:pt x="67" y="5"/>
                  <a:pt x="67" y="5"/>
                </a:cubicBezTo>
                <a:cubicBezTo>
                  <a:pt x="82" y="0"/>
                  <a:pt x="82" y="0"/>
                  <a:pt x="82" y="0"/>
                </a:cubicBezTo>
                <a:close/>
                <a:moveTo>
                  <a:pt x="67" y="64"/>
                </a:moveTo>
                <a:cubicBezTo>
                  <a:pt x="67" y="59"/>
                  <a:pt x="67" y="59"/>
                  <a:pt x="67" y="59"/>
                </a:cubicBezTo>
                <a:cubicBezTo>
                  <a:pt x="87" y="47"/>
                  <a:pt x="106" y="35"/>
                  <a:pt x="126" y="23"/>
                </a:cubicBezTo>
                <a:cubicBezTo>
                  <a:pt x="125" y="29"/>
                  <a:pt x="120" y="36"/>
                  <a:pt x="113" y="42"/>
                </a:cubicBezTo>
                <a:cubicBezTo>
                  <a:pt x="105" y="47"/>
                  <a:pt x="97" y="52"/>
                  <a:pt x="89" y="57"/>
                </a:cubicBezTo>
                <a:cubicBezTo>
                  <a:pt x="82" y="60"/>
                  <a:pt x="75" y="63"/>
                  <a:pt x="67" y="64"/>
                </a:cubicBezTo>
                <a:close/>
                <a:moveTo>
                  <a:pt x="67" y="16"/>
                </a:moveTo>
                <a:cubicBezTo>
                  <a:pt x="52" y="21"/>
                  <a:pt x="52" y="21"/>
                  <a:pt x="52" y="21"/>
                </a:cubicBezTo>
                <a:cubicBezTo>
                  <a:pt x="0" y="38"/>
                  <a:pt x="0" y="38"/>
                  <a:pt x="0" y="38"/>
                </a:cubicBezTo>
                <a:cubicBezTo>
                  <a:pt x="3" y="32"/>
                  <a:pt x="9" y="26"/>
                  <a:pt x="17" y="21"/>
                </a:cubicBezTo>
                <a:cubicBezTo>
                  <a:pt x="62" y="6"/>
                  <a:pt x="62" y="6"/>
                  <a:pt x="62" y="6"/>
                </a:cubicBezTo>
                <a:cubicBezTo>
                  <a:pt x="67" y="5"/>
                  <a:pt x="67" y="5"/>
                  <a:pt x="67" y="5"/>
                </a:cubicBezTo>
                <a:cubicBezTo>
                  <a:pt x="67" y="16"/>
                  <a:pt x="67" y="16"/>
                  <a:pt x="67" y="16"/>
                </a:cubicBezTo>
                <a:close/>
                <a:moveTo>
                  <a:pt x="67" y="59"/>
                </a:moveTo>
                <a:cubicBezTo>
                  <a:pt x="67" y="64"/>
                  <a:pt x="67" y="64"/>
                  <a:pt x="67" y="64"/>
                </a:cubicBezTo>
                <a:cubicBezTo>
                  <a:pt x="65" y="65"/>
                  <a:pt x="63" y="65"/>
                  <a:pt x="61" y="66"/>
                </a:cubicBezTo>
                <a:cubicBezTo>
                  <a:pt x="48" y="69"/>
                  <a:pt x="36" y="69"/>
                  <a:pt x="26" y="68"/>
                </a:cubicBezTo>
                <a:cubicBezTo>
                  <a:pt x="54" y="67"/>
                  <a:pt x="54" y="67"/>
                  <a:pt x="54" y="67"/>
                </a:cubicBezTo>
                <a:cubicBezTo>
                  <a:pt x="58" y="64"/>
                  <a:pt x="63" y="61"/>
                  <a:pt x="67" y="59"/>
                </a:cubicBezTo>
                <a:close/>
              </a:path>
            </a:pathLst>
          </a:custGeom>
          <a:solidFill>
            <a:srgbClr val="FBFB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9" name="Freeform 60"/>
          <p:cNvSpPr>
            <a:spLocks noEditPoints="1"/>
          </p:cNvSpPr>
          <p:nvPr/>
        </p:nvSpPr>
        <p:spPr bwMode="auto">
          <a:xfrm>
            <a:off x="10144724" y="3699930"/>
            <a:ext cx="514350" cy="282575"/>
          </a:xfrm>
          <a:custGeom>
            <a:avLst/>
            <a:gdLst>
              <a:gd name="T0" fmla="*/ 80 w 125"/>
              <a:gd name="T1" fmla="*/ 1 h 69"/>
              <a:gd name="T2" fmla="*/ 108 w 125"/>
              <a:gd name="T3" fmla="*/ 4 h 69"/>
              <a:gd name="T4" fmla="*/ 67 w 125"/>
              <a:gd name="T5" fmla="*/ 16 h 69"/>
              <a:gd name="T6" fmla="*/ 67 w 125"/>
              <a:gd name="T7" fmla="*/ 5 h 69"/>
              <a:gd name="T8" fmla="*/ 80 w 125"/>
              <a:gd name="T9" fmla="*/ 1 h 69"/>
              <a:gd name="T10" fmla="*/ 67 w 125"/>
              <a:gd name="T11" fmla="*/ 64 h 69"/>
              <a:gd name="T12" fmla="*/ 67 w 125"/>
              <a:gd name="T13" fmla="*/ 59 h 69"/>
              <a:gd name="T14" fmla="*/ 125 w 125"/>
              <a:gd name="T15" fmla="*/ 23 h 69"/>
              <a:gd name="T16" fmla="*/ 112 w 125"/>
              <a:gd name="T17" fmla="*/ 43 h 69"/>
              <a:gd name="T18" fmla="*/ 90 w 125"/>
              <a:gd name="T19" fmla="*/ 56 h 69"/>
              <a:gd name="T20" fmla="*/ 67 w 125"/>
              <a:gd name="T21" fmla="*/ 64 h 69"/>
              <a:gd name="T22" fmla="*/ 67 w 125"/>
              <a:gd name="T23" fmla="*/ 16 h 69"/>
              <a:gd name="T24" fmla="*/ 52 w 125"/>
              <a:gd name="T25" fmla="*/ 21 h 69"/>
              <a:gd name="T26" fmla="*/ 0 w 125"/>
              <a:gd name="T27" fmla="*/ 38 h 69"/>
              <a:gd name="T28" fmla="*/ 17 w 125"/>
              <a:gd name="T29" fmla="*/ 21 h 69"/>
              <a:gd name="T30" fmla="*/ 62 w 125"/>
              <a:gd name="T31" fmla="*/ 6 h 69"/>
              <a:gd name="T32" fmla="*/ 67 w 125"/>
              <a:gd name="T33" fmla="*/ 5 h 69"/>
              <a:gd name="T34" fmla="*/ 67 w 125"/>
              <a:gd name="T35" fmla="*/ 16 h 69"/>
              <a:gd name="T36" fmla="*/ 67 w 125"/>
              <a:gd name="T37" fmla="*/ 59 h 69"/>
              <a:gd name="T38" fmla="*/ 67 w 125"/>
              <a:gd name="T39" fmla="*/ 64 h 69"/>
              <a:gd name="T40" fmla="*/ 61 w 125"/>
              <a:gd name="T41" fmla="*/ 66 h 69"/>
              <a:gd name="T42" fmla="*/ 27 w 125"/>
              <a:gd name="T43" fmla="*/ 68 h 69"/>
              <a:gd name="T44" fmla="*/ 54 w 125"/>
              <a:gd name="T45" fmla="*/ 67 h 69"/>
              <a:gd name="T46" fmla="*/ 67 w 125"/>
              <a:gd name="T47" fmla="*/ 5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5" h="69">
                <a:moveTo>
                  <a:pt x="80" y="1"/>
                </a:moveTo>
                <a:cubicBezTo>
                  <a:pt x="91" y="0"/>
                  <a:pt x="101" y="1"/>
                  <a:pt x="108" y="4"/>
                </a:cubicBezTo>
                <a:cubicBezTo>
                  <a:pt x="67" y="16"/>
                  <a:pt x="67" y="16"/>
                  <a:pt x="67" y="16"/>
                </a:cubicBezTo>
                <a:cubicBezTo>
                  <a:pt x="67" y="5"/>
                  <a:pt x="67" y="5"/>
                  <a:pt x="67" y="5"/>
                </a:cubicBezTo>
                <a:cubicBezTo>
                  <a:pt x="80" y="1"/>
                  <a:pt x="80" y="1"/>
                  <a:pt x="80" y="1"/>
                </a:cubicBezTo>
                <a:close/>
                <a:moveTo>
                  <a:pt x="67" y="64"/>
                </a:moveTo>
                <a:cubicBezTo>
                  <a:pt x="67" y="59"/>
                  <a:pt x="67" y="59"/>
                  <a:pt x="67" y="59"/>
                </a:cubicBezTo>
                <a:cubicBezTo>
                  <a:pt x="87" y="47"/>
                  <a:pt x="106" y="35"/>
                  <a:pt x="125" y="23"/>
                </a:cubicBezTo>
                <a:cubicBezTo>
                  <a:pt x="124" y="30"/>
                  <a:pt x="119" y="37"/>
                  <a:pt x="112" y="43"/>
                </a:cubicBezTo>
                <a:cubicBezTo>
                  <a:pt x="104" y="48"/>
                  <a:pt x="97" y="52"/>
                  <a:pt x="90" y="56"/>
                </a:cubicBezTo>
                <a:cubicBezTo>
                  <a:pt x="83" y="60"/>
                  <a:pt x="75" y="62"/>
                  <a:pt x="67" y="64"/>
                </a:cubicBezTo>
                <a:close/>
                <a:moveTo>
                  <a:pt x="67" y="16"/>
                </a:moveTo>
                <a:cubicBezTo>
                  <a:pt x="52" y="21"/>
                  <a:pt x="52" y="21"/>
                  <a:pt x="52" y="21"/>
                </a:cubicBezTo>
                <a:cubicBezTo>
                  <a:pt x="0" y="38"/>
                  <a:pt x="0" y="38"/>
                  <a:pt x="0" y="38"/>
                </a:cubicBezTo>
                <a:cubicBezTo>
                  <a:pt x="3" y="32"/>
                  <a:pt x="9" y="26"/>
                  <a:pt x="17" y="21"/>
                </a:cubicBezTo>
                <a:cubicBezTo>
                  <a:pt x="62" y="6"/>
                  <a:pt x="62" y="6"/>
                  <a:pt x="62" y="6"/>
                </a:cubicBezTo>
                <a:cubicBezTo>
                  <a:pt x="67" y="5"/>
                  <a:pt x="67" y="5"/>
                  <a:pt x="67" y="5"/>
                </a:cubicBezTo>
                <a:cubicBezTo>
                  <a:pt x="67" y="16"/>
                  <a:pt x="67" y="16"/>
                  <a:pt x="67" y="16"/>
                </a:cubicBezTo>
                <a:close/>
                <a:moveTo>
                  <a:pt x="67" y="59"/>
                </a:moveTo>
                <a:cubicBezTo>
                  <a:pt x="67" y="64"/>
                  <a:pt x="67" y="64"/>
                  <a:pt x="67" y="64"/>
                </a:cubicBezTo>
                <a:cubicBezTo>
                  <a:pt x="65" y="65"/>
                  <a:pt x="63" y="65"/>
                  <a:pt x="61" y="66"/>
                </a:cubicBezTo>
                <a:cubicBezTo>
                  <a:pt x="48" y="68"/>
                  <a:pt x="37" y="69"/>
                  <a:pt x="27" y="68"/>
                </a:cubicBezTo>
                <a:cubicBezTo>
                  <a:pt x="54" y="67"/>
                  <a:pt x="54" y="67"/>
                  <a:pt x="54" y="67"/>
                </a:cubicBezTo>
                <a:cubicBezTo>
                  <a:pt x="58" y="64"/>
                  <a:pt x="63" y="61"/>
                  <a:pt x="67" y="59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0" name="Freeform 61"/>
          <p:cNvSpPr>
            <a:spLocks noEditPoints="1"/>
          </p:cNvSpPr>
          <p:nvPr/>
        </p:nvSpPr>
        <p:spPr bwMode="auto">
          <a:xfrm>
            <a:off x="10144724" y="3699930"/>
            <a:ext cx="509588" cy="282575"/>
          </a:xfrm>
          <a:custGeom>
            <a:avLst/>
            <a:gdLst>
              <a:gd name="T0" fmla="*/ 79 w 124"/>
              <a:gd name="T1" fmla="*/ 1 h 69"/>
              <a:gd name="T2" fmla="*/ 107 w 124"/>
              <a:gd name="T3" fmla="*/ 4 h 69"/>
              <a:gd name="T4" fmla="*/ 67 w 124"/>
              <a:gd name="T5" fmla="*/ 16 h 69"/>
              <a:gd name="T6" fmla="*/ 67 w 124"/>
              <a:gd name="T7" fmla="*/ 5 h 69"/>
              <a:gd name="T8" fmla="*/ 79 w 124"/>
              <a:gd name="T9" fmla="*/ 1 h 69"/>
              <a:gd name="T10" fmla="*/ 67 w 124"/>
              <a:gd name="T11" fmla="*/ 64 h 69"/>
              <a:gd name="T12" fmla="*/ 67 w 124"/>
              <a:gd name="T13" fmla="*/ 59 h 69"/>
              <a:gd name="T14" fmla="*/ 124 w 124"/>
              <a:gd name="T15" fmla="*/ 24 h 69"/>
              <a:gd name="T16" fmla="*/ 110 w 124"/>
              <a:gd name="T17" fmla="*/ 44 h 69"/>
              <a:gd name="T18" fmla="*/ 91 w 124"/>
              <a:gd name="T19" fmla="*/ 55 h 69"/>
              <a:gd name="T20" fmla="*/ 67 w 124"/>
              <a:gd name="T21" fmla="*/ 64 h 69"/>
              <a:gd name="T22" fmla="*/ 67 w 124"/>
              <a:gd name="T23" fmla="*/ 16 h 69"/>
              <a:gd name="T24" fmla="*/ 52 w 124"/>
              <a:gd name="T25" fmla="*/ 21 h 69"/>
              <a:gd name="T26" fmla="*/ 0 w 124"/>
              <a:gd name="T27" fmla="*/ 37 h 69"/>
              <a:gd name="T28" fmla="*/ 18 w 124"/>
              <a:gd name="T29" fmla="*/ 20 h 69"/>
              <a:gd name="T30" fmla="*/ 62 w 124"/>
              <a:gd name="T31" fmla="*/ 6 h 69"/>
              <a:gd name="T32" fmla="*/ 67 w 124"/>
              <a:gd name="T33" fmla="*/ 5 h 69"/>
              <a:gd name="T34" fmla="*/ 67 w 124"/>
              <a:gd name="T35" fmla="*/ 16 h 69"/>
              <a:gd name="T36" fmla="*/ 67 w 124"/>
              <a:gd name="T37" fmla="*/ 59 h 69"/>
              <a:gd name="T38" fmla="*/ 67 w 124"/>
              <a:gd name="T39" fmla="*/ 64 h 69"/>
              <a:gd name="T40" fmla="*/ 61 w 124"/>
              <a:gd name="T41" fmla="*/ 66 h 69"/>
              <a:gd name="T42" fmla="*/ 28 w 124"/>
              <a:gd name="T43" fmla="*/ 68 h 69"/>
              <a:gd name="T44" fmla="*/ 54 w 124"/>
              <a:gd name="T45" fmla="*/ 67 h 69"/>
              <a:gd name="T46" fmla="*/ 67 w 124"/>
              <a:gd name="T47" fmla="*/ 5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4" h="69">
                <a:moveTo>
                  <a:pt x="79" y="1"/>
                </a:moveTo>
                <a:cubicBezTo>
                  <a:pt x="90" y="0"/>
                  <a:pt x="100" y="1"/>
                  <a:pt x="107" y="4"/>
                </a:cubicBezTo>
                <a:cubicBezTo>
                  <a:pt x="67" y="16"/>
                  <a:pt x="67" y="16"/>
                  <a:pt x="67" y="16"/>
                </a:cubicBezTo>
                <a:cubicBezTo>
                  <a:pt x="67" y="5"/>
                  <a:pt x="67" y="5"/>
                  <a:pt x="67" y="5"/>
                </a:cubicBezTo>
                <a:cubicBezTo>
                  <a:pt x="79" y="1"/>
                  <a:pt x="79" y="1"/>
                  <a:pt x="79" y="1"/>
                </a:cubicBezTo>
                <a:close/>
                <a:moveTo>
                  <a:pt x="67" y="64"/>
                </a:moveTo>
                <a:cubicBezTo>
                  <a:pt x="67" y="59"/>
                  <a:pt x="67" y="59"/>
                  <a:pt x="67" y="59"/>
                </a:cubicBezTo>
                <a:cubicBezTo>
                  <a:pt x="86" y="47"/>
                  <a:pt x="105" y="35"/>
                  <a:pt x="124" y="24"/>
                </a:cubicBezTo>
                <a:cubicBezTo>
                  <a:pt x="123" y="31"/>
                  <a:pt x="118" y="38"/>
                  <a:pt x="110" y="44"/>
                </a:cubicBezTo>
                <a:cubicBezTo>
                  <a:pt x="104" y="48"/>
                  <a:pt x="98" y="52"/>
                  <a:pt x="91" y="55"/>
                </a:cubicBezTo>
                <a:cubicBezTo>
                  <a:pt x="84" y="59"/>
                  <a:pt x="76" y="62"/>
                  <a:pt x="67" y="64"/>
                </a:cubicBezTo>
                <a:close/>
                <a:moveTo>
                  <a:pt x="67" y="16"/>
                </a:moveTo>
                <a:cubicBezTo>
                  <a:pt x="52" y="21"/>
                  <a:pt x="52" y="21"/>
                  <a:pt x="52" y="21"/>
                </a:cubicBezTo>
                <a:cubicBezTo>
                  <a:pt x="0" y="37"/>
                  <a:pt x="0" y="37"/>
                  <a:pt x="0" y="37"/>
                </a:cubicBezTo>
                <a:cubicBezTo>
                  <a:pt x="4" y="31"/>
                  <a:pt x="10" y="25"/>
                  <a:pt x="18" y="20"/>
                </a:cubicBezTo>
                <a:cubicBezTo>
                  <a:pt x="62" y="6"/>
                  <a:pt x="62" y="6"/>
                  <a:pt x="62" y="6"/>
                </a:cubicBezTo>
                <a:cubicBezTo>
                  <a:pt x="67" y="5"/>
                  <a:pt x="67" y="5"/>
                  <a:pt x="67" y="5"/>
                </a:cubicBezTo>
                <a:cubicBezTo>
                  <a:pt x="67" y="16"/>
                  <a:pt x="67" y="16"/>
                  <a:pt x="67" y="16"/>
                </a:cubicBezTo>
                <a:close/>
                <a:moveTo>
                  <a:pt x="67" y="59"/>
                </a:moveTo>
                <a:cubicBezTo>
                  <a:pt x="67" y="64"/>
                  <a:pt x="67" y="64"/>
                  <a:pt x="67" y="64"/>
                </a:cubicBezTo>
                <a:cubicBezTo>
                  <a:pt x="65" y="65"/>
                  <a:pt x="63" y="65"/>
                  <a:pt x="61" y="66"/>
                </a:cubicBezTo>
                <a:cubicBezTo>
                  <a:pt x="49" y="68"/>
                  <a:pt x="37" y="69"/>
                  <a:pt x="28" y="68"/>
                </a:cubicBezTo>
                <a:cubicBezTo>
                  <a:pt x="54" y="67"/>
                  <a:pt x="54" y="67"/>
                  <a:pt x="54" y="67"/>
                </a:cubicBezTo>
                <a:cubicBezTo>
                  <a:pt x="58" y="64"/>
                  <a:pt x="63" y="61"/>
                  <a:pt x="67" y="59"/>
                </a:cubicBezTo>
                <a:close/>
              </a:path>
            </a:pathLst>
          </a:custGeom>
          <a:solidFill>
            <a:srgbClr val="FAF9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1" name="Freeform 62"/>
          <p:cNvSpPr>
            <a:spLocks noEditPoints="1"/>
          </p:cNvSpPr>
          <p:nvPr/>
        </p:nvSpPr>
        <p:spPr bwMode="auto">
          <a:xfrm>
            <a:off x="10149487" y="3704692"/>
            <a:ext cx="501650" cy="274637"/>
          </a:xfrm>
          <a:custGeom>
            <a:avLst/>
            <a:gdLst>
              <a:gd name="T0" fmla="*/ 79 w 122"/>
              <a:gd name="T1" fmla="*/ 0 h 67"/>
              <a:gd name="T2" fmla="*/ 105 w 122"/>
              <a:gd name="T3" fmla="*/ 3 h 67"/>
              <a:gd name="T4" fmla="*/ 79 w 122"/>
              <a:gd name="T5" fmla="*/ 11 h 67"/>
              <a:gd name="T6" fmla="*/ 79 w 122"/>
              <a:gd name="T7" fmla="*/ 0 h 67"/>
              <a:gd name="T8" fmla="*/ 79 w 122"/>
              <a:gd name="T9" fmla="*/ 59 h 67"/>
              <a:gd name="T10" fmla="*/ 79 w 122"/>
              <a:gd name="T11" fmla="*/ 50 h 67"/>
              <a:gd name="T12" fmla="*/ 122 w 122"/>
              <a:gd name="T13" fmla="*/ 23 h 67"/>
              <a:gd name="T14" fmla="*/ 106 w 122"/>
              <a:gd name="T15" fmla="*/ 45 h 67"/>
              <a:gd name="T16" fmla="*/ 92 w 122"/>
              <a:gd name="T17" fmla="*/ 53 h 67"/>
              <a:gd name="T18" fmla="*/ 79 w 122"/>
              <a:gd name="T19" fmla="*/ 59 h 67"/>
              <a:gd name="T20" fmla="*/ 76 w 122"/>
              <a:gd name="T21" fmla="*/ 1 h 67"/>
              <a:gd name="T22" fmla="*/ 79 w 122"/>
              <a:gd name="T23" fmla="*/ 0 h 67"/>
              <a:gd name="T24" fmla="*/ 79 w 122"/>
              <a:gd name="T25" fmla="*/ 11 h 67"/>
              <a:gd name="T26" fmla="*/ 51 w 122"/>
              <a:gd name="T27" fmla="*/ 20 h 67"/>
              <a:gd name="T28" fmla="*/ 0 w 122"/>
              <a:gd name="T29" fmla="*/ 36 h 67"/>
              <a:gd name="T30" fmla="*/ 19 w 122"/>
              <a:gd name="T31" fmla="*/ 19 h 67"/>
              <a:gd name="T32" fmla="*/ 61 w 122"/>
              <a:gd name="T33" fmla="*/ 5 h 67"/>
              <a:gd name="T34" fmla="*/ 76 w 122"/>
              <a:gd name="T35" fmla="*/ 1 h 67"/>
              <a:gd name="T36" fmla="*/ 79 w 122"/>
              <a:gd name="T37" fmla="*/ 50 h 67"/>
              <a:gd name="T38" fmla="*/ 79 w 122"/>
              <a:gd name="T39" fmla="*/ 59 h 67"/>
              <a:gd name="T40" fmla="*/ 60 w 122"/>
              <a:gd name="T41" fmla="*/ 65 h 67"/>
              <a:gd name="T42" fmla="*/ 53 w 122"/>
              <a:gd name="T43" fmla="*/ 66 h 67"/>
              <a:gd name="T44" fmla="*/ 79 w 122"/>
              <a:gd name="T45" fmla="*/ 50 h 67"/>
              <a:gd name="T46" fmla="*/ 52 w 122"/>
              <a:gd name="T47" fmla="*/ 66 h 67"/>
              <a:gd name="T48" fmla="*/ 28 w 122"/>
              <a:gd name="T49" fmla="*/ 67 h 67"/>
              <a:gd name="T50" fmla="*/ 52 w 122"/>
              <a:gd name="T51" fmla="*/ 66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2" h="67">
                <a:moveTo>
                  <a:pt x="79" y="0"/>
                </a:moveTo>
                <a:cubicBezTo>
                  <a:pt x="89" y="0"/>
                  <a:pt x="98" y="1"/>
                  <a:pt x="105" y="3"/>
                </a:cubicBezTo>
                <a:cubicBezTo>
                  <a:pt x="79" y="11"/>
                  <a:pt x="79" y="11"/>
                  <a:pt x="79" y="11"/>
                </a:cubicBezTo>
                <a:cubicBezTo>
                  <a:pt x="79" y="0"/>
                  <a:pt x="79" y="0"/>
                  <a:pt x="79" y="0"/>
                </a:cubicBezTo>
                <a:close/>
                <a:moveTo>
                  <a:pt x="79" y="59"/>
                </a:moveTo>
                <a:cubicBezTo>
                  <a:pt x="79" y="50"/>
                  <a:pt x="79" y="50"/>
                  <a:pt x="79" y="50"/>
                </a:cubicBezTo>
                <a:cubicBezTo>
                  <a:pt x="94" y="41"/>
                  <a:pt x="108" y="32"/>
                  <a:pt x="122" y="23"/>
                </a:cubicBezTo>
                <a:cubicBezTo>
                  <a:pt x="121" y="30"/>
                  <a:pt x="115" y="38"/>
                  <a:pt x="106" y="45"/>
                </a:cubicBezTo>
                <a:cubicBezTo>
                  <a:pt x="102" y="48"/>
                  <a:pt x="97" y="50"/>
                  <a:pt x="92" y="53"/>
                </a:cubicBezTo>
                <a:cubicBezTo>
                  <a:pt x="88" y="55"/>
                  <a:pt x="84" y="57"/>
                  <a:pt x="79" y="59"/>
                </a:cubicBezTo>
                <a:close/>
                <a:moveTo>
                  <a:pt x="76" y="1"/>
                </a:moveTo>
                <a:cubicBezTo>
                  <a:pt x="77" y="1"/>
                  <a:pt x="78" y="0"/>
                  <a:pt x="79" y="0"/>
                </a:cubicBezTo>
                <a:cubicBezTo>
                  <a:pt x="79" y="11"/>
                  <a:pt x="79" y="11"/>
                  <a:pt x="79" y="11"/>
                </a:cubicBezTo>
                <a:cubicBezTo>
                  <a:pt x="51" y="20"/>
                  <a:pt x="51" y="20"/>
                  <a:pt x="51" y="20"/>
                </a:cubicBezTo>
                <a:cubicBezTo>
                  <a:pt x="0" y="36"/>
                  <a:pt x="0" y="36"/>
                  <a:pt x="0" y="36"/>
                </a:cubicBezTo>
                <a:cubicBezTo>
                  <a:pt x="4" y="30"/>
                  <a:pt x="10" y="24"/>
                  <a:pt x="19" y="19"/>
                </a:cubicBezTo>
                <a:cubicBezTo>
                  <a:pt x="61" y="5"/>
                  <a:pt x="61" y="5"/>
                  <a:pt x="61" y="5"/>
                </a:cubicBezTo>
                <a:cubicBezTo>
                  <a:pt x="76" y="1"/>
                  <a:pt x="76" y="1"/>
                  <a:pt x="76" y="1"/>
                </a:cubicBezTo>
                <a:close/>
                <a:moveTo>
                  <a:pt x="79" y="50"/>
                </a:moveTo>
                <a:cubicBezTo>
                  <a:pt x="79" y="59"/>
                  <a:pt x="79" y="59"/>
                  <a:pt x="79" y="59"/>
                </a:cubicBezTo>
                <a:cubicBezTo>
                  <a:pt x="73" y="61"/>
                  <a:pt x="66" y="63"/>
                  <a:pt x="60" y="65"/>
                </a:cubicBezTo>
                <a:cubicBezTo>
                  <a:pt x="57" y="65"/>
                  <a:pt x="55" y="65"/>
                  <a:pt x="53" y="66"/>
                </a:cubicBezTo>
                <a:cubicBezTo>
                  <a:pt x="62" y="60"/>
                  <a:pt x="70" y="55"/>
                  <a:pt x="79" y="50"/>
                </a:cubicBezTo>
                <a:close/>
                <a:moveTo>
                  <a:pt x="52" y="66"/>
                </a:moveTo>
                <a:cubicBezTo>
                  <a:pt x="43" y="67"/>
                  <a:pt x="35" y="67"/>
                  <a:pt x="28" y="67"/>
                </a:cubicBezTo>
                <a:lnTo>
                  <a:pt x="52" y="66"/>
                </a:lnTo>
                <a:close/>
              </a:path>
            </a:pathLst>
          </a:custGeom>
          <a:solidFill>
            <a:srgbClr val="F9F8F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2" name="Freeform 63"/>
          <p:cNvSpPr>
            <a:spLocks noEditPoints="1"/>
          </p:cNvSpPr>
          <p:nvPr/>
        </p:nvSpPr>
        <p:spPr bwMode="auto">
          <a:xfrm>
            <a:off x="10149487" y="3704692"/>
            <a:ext cx="501650" cy="274637"/>
          </a:xfrm>
          <a:custGeom>
            <a:avLst/>
            <a:gdLst>
              <a:gd name="T0" fmla="*/ 79 w 122"/>
              <a:gd name="T1" fmla="*/ 1 h 67"/>
              <a:gd name="T2" fmla="*/ 104 w 122"/>
              <a:gd name="T3" fmla="*/ 3 h 67"/>
              <a:gd name="T4" fmla="*/ 79 w 122"/>
              <a:gd name="T5" fmla="*/ 11 h 67"/>
              <a:gd name="T6" fmla="*/ 79 w 122"/>
              <a:gd name="T7" fmla="*/ 1 h 67"/>
              <a:gd name="T8" fmla="*/ 79 w 122"/>
              <a:gd name="T9" fmla="*/ 59 h 67"/>
              <a:gd name="T10" fmla="*/ 79 w 122"/>
              <a:gd name="T11" fmla="*/ 50 h 67"/>
              <a:gd name="T12" fmla="*/ 122 w 122"/>
              <a:gd name="T13" fmla="*/ 24 h 67"/>
              <a:gd name="T14" fmla="*/ 103 w 122"/>
              <a:gd name="T15" fmla="*/ 47 h 67"/>
              <a:gd name="T16" fmla="*/ 96 w 122"/>
              <a:gd name="T17" fmla="*/ 51 h 67"/>
              <a:gd name="T18" fmla="*/ 79 w 122"/>
              <a:gd name="T19" fmla="*/ 59 h 67"/>
              <a:gd name="T20" fmla="*/ 75 w 122"/>
              <a:gd name="T21" fmla="*/ 1 h 67"/>
              <a:gd name="T22" fmla="*/ 79 w 122"/>
              <a:gd name="T23" fmla="*/ 1 h 67"/>
              <a:gd name="T24" fmla="*/ 79 w 122"/>
              <a:gd name="T25" fmla="*/ 11 h 67"/>
              <a:gd name="T26" fmla="*/ 51 w 122"/>
              <a:gd name="T27" fmla="*/ 20 h 67"/>
              <a:gd name="T28" fmla="*/ 0 w 122"/>
              <a:gd name="T29" fmla="*/ 36 h 67"/>
              <a:gd name="T30" fmla="*/ 20 w 122"/>
              <a:gd name="T31" fmla="*/ 19 h 67"/>
              <a:gd name="T32" fmla="*/ 61 w 122"/>
              <a:gd name="T33" fmla="*/ 5 h 67"/>
              <a:gd name="T34" fmla="*/ 75 w 122"/>
              <a:gd name="T35" fmla="*/ 1 h 67"/>
              <a:gd name="T36" fmla="*/ 79 w 122"/>
              <a:gd name="T37" fmla="*/ 50 h 67"/>
              <a:gd name="T38" fmla="*/ 79 w 122"/>
              <a:gd name="T39" fmla="*/ 59 h 67"/>
              <a:gd name="T40" fmla="*/ 59 w 122"/>
              <a:gd name="T41" fmla="*/ 64 h 67"/>
              <a:gd name="T42" fmla="*/ 53 w 122"/>
              <a:gd name="T43" fmla="*/ 66 h 67"/>
              <a:gd name="T44" fmla="*/ 79 w 122"/>
              <a:gd name="T45" fmla="*/ 50 h 67"/>
              <a:gd name="T46" fmla="*/ 51 w 122"/>
              <a:gd name="T47" fmla="*/ 66 h 67"/>
              <a:gd name="T48" fmla="*/ 29 w 122"/>
              <a:gd name="T49" fmla="*/ 67 h 67"/>
              <a:gd name="T50" fmla="*/ 51 w 122"/>
              <a:gd name="T51" fmla="*/ 66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2" h="67">
                <a:moveTo>
                  <a:pt x="79" y="1"/>
                </a:moveTo>
                <a:cubicBezTo>
                  <a:pt x="89" y="0"/>
                  <a:pt x="97" y="1"/>
                  <a:pt x="104" y="3"/>
                </a:cubicBezTo>
                <a:cubicBezTo>
                  <a:pt x="79" y="11"/>
                  <a:pt x="79" y="11"/>
                  <a:pt x="79" y="11"/>
                </a:cubicBezTo>
                <a:cubicBezTo>
                  <a:pt x="79" y="1"/>
                  <a:pt x="79" y="1"/>
                  <a:pt x="79" y="1"/>
                </a:cubicBezTo>
                <a:close/>
                <a:moveTo>
                  <a:pt x="79" y="59"/>
                </a:moveTo>
                <a:cubicBezTo>
                  <a:pt x="79" y="50"/>
                  <a:pt x="79" y="50"/>
                  <a:pt x="79" y="50"/>
                </a:cubicBezTo>
                <a:cubicBezTo>
                  <a:pt x="93" y="41"/>
                  <a:pt x="107" y="32"/>
                  <a:pt x="122" y="24"/>
                </a:cubicBezTo>
                <a:cubicBezTo>
                  <a:pt x="120" y="32"/>
                  <a:pt x="113" y="40"/>
                  <a:pt x="103" y="47"/>
                </a:cubicBezTo>
                <a:cubicBezTo>
                  <a:pt x="96" y="51"/>
                  <a:pt x="96" y="51"/>
                  <a:pt x="96" y="51"/>
                </a:cubicBezTo>
                <a:cubicBezTo>
                  <a:pt x="91" y="54"/>
                  <a:pt x="85" y="57"/>
                  <a:pt x="79" y="59"/>
                </a:cubicBezTo>
                <a:close/>
                <a:moveTo>
                  <a:pt x="75" y="1"/>
                </a:moveTo>
                <a:cubicBezTo>
                  <a:pt x="76" y="1"/>
                  <a:pt x="77" y="1"/>
                  <a:pt x="79" y="1"/>
                </a:cubicBezTo>
                <a:cubicBezTo>
                  <a:pt x="79" y="11"/>
                  <a:pt x="79" y="11"/>
                  <a:pt x="79" y="11"/>
                </a:cubicBezTo>
                <a:cubicBezTo>
                  <a:pt x="51" y="20"/>
                  <a:pt x="51" y="20"/>
                  <a:pt x="51" y="20"/>
                </a:cubicBezTo>
                <a:cubicBezTo>
                  <a:pt x="0" y="36"/>
                  <a:pt x="0" y="36"/>
                  <a:pt x="0" y="36"/>
                </a:cubicBezTo>
                <a:cubicBezTo>
                  <a:pt x="4" y="30"/>
                  <a:pt x="11" y="24"/>
                  <a:pt x="20" y="19"/>
                </a:cubicBezTo>
                <a:cubicBezTo>
                  <a:pt x="61" y="5"/>
                  <a:pt x="61" y="5"/>
                  <a:pt x="61" y="5"/>
                </a:cubicBezTo>
                <a:cubicBezTo>
                  <a:pt x="75" y="1"/>
                  <a:pt x="75" y="1"/>
                  <a:pt x="75" y="1"/>
                </a:cubicBezTo>
                <a:close/>
                <a:moveTo>
                  <a:pt x="79" y="50"/>
                </a:moveTo>
                <a:cubicBezTo>
                  <a:pt x="79" y="59"/>
                  <a:pt x="79" y="59"/>
                  <a:pt x="79" y="59"/>
                </a:cubicBezTo>
                <a:cubicBezTo>
                  <a:pt x="73" y="61"/>
                  <a:pt x="66" y="63"/>
                  <a:pt x="59" y="64"/>
                </a:cubicBezTo>
                <a:cubicBezTo>
                  <a:pt x="57" y="65"/>
                  <a:pt x="55" y="65"/>
                  <a:pt x="53" y="66"/>
                </a:cubicBezTo>
                <a:cubicBezTo>
                  <a:pt x="62" y="60"/>
                  <a:pt x="70" y="55"/>
                  <a:pt x="79" y="50"/>
                </a:cubicBezTo>
                <a:close/>
                <a:moveTo>
                  <a:pt x="51" y="66"/>
                </a:moveTo>
                <a:cubicBezTo>
                  <a:pt x="43" y="67"/>
                  <a:pt x="35" y="67"/>
                  <a:pt x="29" y="67"/>
                </a:cubicBezTo>
                <a:lnTo>
                  <a:pt x="51" y="66"/>
                </a:lnTo>
                <a:close/>
              </a:path>
            </a:pathLst>
          </a:custGeom>
          <a:solidFill>
            <a:srgbClr val="F8F8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3" name="Freeform 64"/>
          <p:cNvSpPr>
            <a:spLocks noEditPoints="1"/>
          </p:cNvSpPr>
          <p:nvPr/>
        </p:nvSpPr>
        <p:spPr bwMode="auto">
          <a:xfrm>
            <a:off x="10154249" y="3707867"/>
            <a:ext cx="492125" cy="271462"/>
          </a:xfrm>
          <a:custGeom>
            <a:avLst/>
            <a:gdLst>
              <a:gd name="T0" fmla="*/ 78 w 120"/>
              <a:gd name="T1" fmla="*/ 0 h 66"/>
              <a:gd name="T2" fmla="*/ 103 w 120"/>
              <a:gd name="T3" fmla="*/ 3 h 66"/>
              <a:gd name="T4" fmla="*/ 78 w 120"/>
              <a:gd name="T5" fmla="*/ 11 h 66"/>
              <a:gd name="T6" fmla="*/ 78 w 120"/>
              <a:gd name="T7" fmla="*/ 0 h 66"/>
              <a:gd name="T8" fmla="*/ 78 w 120"/>
              <a:gd name="T9" fmla="*/ 58 h 66"/>
              <a:gd name="T10" fmla="*/ 78 w 120"/>
              <a:gd name="T11" fmla="*/ 49 h 66"/>
              <a:gd name="T12" fmla="*/ 120 w 120"/>
              <a:gd name="T13" fmla="*/ 23 h 66"/>
              <a:gd name="T14" fmla="*/ 78 w 120"/>
              <a:gd name="T15" fmla="*/ 58 h 66"/>
              <a:gd name="T16" fmla="*/ 72 w 120"/>
              <a:gd name="T17" fmla="*/ 1 h 66"/>
              <a:gd name="T18" fmla="*/ 78 w 120"/>
              <a:gd name="T19" fmla="*/ 0 h 66"/>
              <a:gd name="T20" fmla="*/ 78 w 120"/>
              <a:gd name="T21" fmla="*/ 11 h 66"/>
              <a:gd name="T22" fmla="*/ 50 w 120"/>
              <a:gd name="T23" fmla="*/ 19 h 66"/>
              <a:gd name="T24" fmla="*/ 0 w 120"/>
              <a:gd name="T25" fmla="*/ 35 h 66"/>
              <a:gd name="T26" fmla="*/ 20 w 120"/>
              <a:gd name="T27" fmla="*/ 17 h 66"/>
              <a:gd name="T28" fmla="*/ 60 w 120"/>
              <a:gd name="T29" fmla="*/ 4 h 66"/>
              <a:gd name="T30" fmla="*/ 72 w 120"/>
              <a:gd name="T31" fmla="*/ 1 h 66"/>
              <a:gd name="T32" fmla="*/ 78 w 120"/>
              <a:gd name="T33" fmla="*/ 49 h 66"/>
              <a:gd name="T34" fmla="*/ 78 w 120"/>
              <a:gd name="T35" fmla="*/ 58 h 66"/>
              <a:gd name="T36" fmla="*/ 58 w 120"/>
              <a:gd name="T37" fmla="*/ 63 h 66"/>
              <a:gd name="T38" fmla="*/ 53 w 120"/>
              <a:gd name="T39" fmla="*/ 64 h 66"/>
              <a:gd name="T40" fmla="*/ 78 w 120"/>
              <a:gd name="T41" fmla="*/ 49 h 66"/>
              <a:gd name="T42" fmla="*/ 48 w 120"/>
              <a:gd name="T43" fmla="*/ 65 h 66"/>
              <a:gd name="T44" fmla="*/ 29 w 120"/>
              <a:gd name="T45" fmla="*/ 66 h 66"/>
              <a:gd name="T46" fmla="*/ 48 w 120"/>
              <a:gd name="T47" fmla="*/ 65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0" h="66">
                <a:moveTo>
                  <a:pt x="78" y="0"/>
                </a:moveTo>
                <a:cubicBezTo>
                  <a:pt x="87" y="0"/>
                  <a:pt x="96" y="1"/>
                  <a:pt x="103" y="3"/>
                </a:cubicBezTo>
                <a:cubicBezTo>
                  <a:pt x="78" y="11"/>
                  <a:pt x="78" y="11"/>
                  <a:pt x="78" y="11"/>
                </a:cubicBezTo>
                <a:cubicBezTo>
                  <a:pt x="78" y="0"/>
                  <a:pt x="78" y="0"/>
                  <a:pt x="78" y="0"/>
                </a:cubicBezTo>
                <a:close/>
                <a:moveTo>
                  <a:pt x="78" y="58"/>
                </a:moveTo>
                <a:cubicBezTo>
                  <a:pt x="78" y="49"/>
                  <a:pt x="78" y="49"/>
                  <a:pt x="78" y="49"/>
                </a:cubicBezTo>
                <a:cubicBezTo>
                  <a:pt x="92" y="41"/>
                  <a:pt x="106" y="32"/>
                  <a:pt x="120" y="23"/>
                </a:cubicBezTo>
                <a:cubicBezTo>
                  <a:pt x="118" y="36"/>
                  <a:pt x="101" y="49"/>
                  <a:pt x="78" y="58"/>
                </a:cubicBezTo>
                <a:close/>
                <a:moveTo>
                  <a:pt x="72" y="1"/>
                </a:moveTo>
                <a:cubicBezTo>
                  <a:pt x="74" y="0"/>
                  <a:pt x="76" y="0"/>
                  <a:pt x="78" y="0"/>
                </a:cubicBezTo>
                <a:cubicBezTo>
                  <a:pt x="78" y="11"/>
                  <a:pt x="78" y="11"/>
                  <a:pt x="78" y="11"/>
                </a:cubicBezTo>
                <a:cubicBezTo>
                  <a:pt x="50" y="19"/>
                  <a:pt x="50" y="19"/>
                  <a:pt x="50" y="19"/>
                </a:cubicBezTo>
                <a:cubicBezTo>
                  <a:pt x="0" y="35"/>
                  <a:pt x="0" y="35"/>
                  <a:pt x="0" y="35"/>
                </a:cubicBezTo>
                <a:cubicBezTo>
                  <a:pt x="4" y="29"/>
                  <a:pt x="11" y="23"/>
                  <a:pt x="20" y="17"/>
                </a:cubicBezTo>
                <a:cubicBezTo>
                  <a:pt x="60" y="4"/>
                  <a:pt x="60" y="4"/>
                  <a:pt x="60" y="4"/>
                </a:cubicBezTo>
                <a:cubicBezTo>
                  <a:pt x="72" y="1"/>
                  <a:pt x="72" y="1"/>
                  <a:pt x="72" y="1"/>
                </a:cubicBezTo>
                <a:close/>
                <a:moveTo>
                  <a:pt x="78" y="49"/>
                </a:moveTo>
                <a:cubicBezTo>
                  <a:pt x="78" y="58"/>
                  <a:pt x="78" y="58"/>
                  <a:pt x="78" y="58"/>
                </a:cubicBezTo>
                <a:cubicBezTo>
                  <a:pt x="71" y="60"/>
                  <a:pt x="65" y="62"/>
                  <a:pt x="58" y="63"/>
                </a:cubicBezTo>
                <a:cubicBezTo>
                  <a:pt x="56" y="64"/>
                  <a:pt x="54" y="64"/>
                  <a:pt x="53" y="64"/>
                </a:cubicBezTo>
                <a:cubicBezTo>
                  <a:pt x="61" y="59"/>
                  <a:pt x="69" y="54"/>
                  <a:pt x="78" y="49"/>
                </a:cubicBezTo>
                <a:close/>
                <a:moveTo>
                  <a:pt x="48" y="65"/>
                </a:moveTo>
                <a:cubicBezTo>
                  <a:pt x="41" y="66"/>
                  <a:pt x="35" y="66"/>
                  <a:pt x="29" y="66"/>
                </a:cubicBezTo>
                <a:lnTo>
                  <a:pt x="48" y="65"/>
                </a:lnTo>
                <a:close/>
              </a:path>
            </a:pathLst>
          </a:custGeom>
          <a:solidFill>
            <a:srgbClr val="F7F7F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4" name="Freeform 65"/>
          <p:cNvSpPr>
            <a:spLocks noEditPoints="1"/>
          </p:cNvSpPr>
          <p:nvPr/>
        </p:nvSpPr>
        <p:spPr bwMode="auto">
          <a:xfrm>
            <a:off x="10154249" y="3707867"/>
            <a:ext cx="487363" cy="271462"/>
          </a:xfrm>
          <a:custGeom>
            <a:avLst/>
            <a:gdLst>
              <a:gd name="T0" fmla="*/ 77 w 119"/>
              <a:gd name="T1" fmla="*/ 1 h 66"/>
              <a:gd name="T2" fmla="*/ 102 w 119"/>
              <a:gd name="T3" fmla="*/ 3 h 66"/>
              <a:gd name="T4" fmla="*/ 77 w 119"/>
              <a:gd name="T5" fmla="*/ 11 h 66"/>
              <a:gd name="T6" fmla="*/ 77 w 119"/>
              <a:gd name="T7" fmla="*/ 1 h 66"/>
              <a:gd name="T8" fmla="*/ 77 w 119"/>
              <a:gd name="T9" fmla="*/ 58 h 66"/>
              <a:gd name="T10" fmla="*/ 77 w 119"/>
              <a:gd name="T11" fmla="*/ 49 h 66"/>
              <a:gd name="T12" fmla="*/ 119 w 119"/>
              <a:gd name="T13" fmla="*/ 24 h 66"/>
              <a:gd name="T14" fmla="*/ 77 w 119"/>
              <a:gd name="T15" fmla="*/ 58 h 66"/>
              <a:gd name="T16" fmla="*/ 70 w 119"/>
              <a:gd name="T17" fmla="*/ 1 h 66"/>
              <a:gd name="T18" fmla="*/ 77 w 119"/>
              <a:gd name="T19" fmla="*/ 1 h 66"/>
              <a:gd name="T20" fmla="*/ 77 w 119"/>
              <a:gd name="T21" fmla="*/ 11 h 66"/>
              <a:gd name="T22" fmla="*/ 50 w 119"/>
              <a:gd name="T23" fmla="*/ 19 h 66"/>
              <a:gd name="T24" fmla="*/ 0 w 119"/>
              <a:gd name="T25" fmla="*/ 35 h 66"/>
              <a:gd name="T26" fmla="*/ 21 w 119"/>
              <a:gd name="T27" fmla="*/ 17 h 66"/>
              <a:gd name="T28" fmla="*/ 60 w 119"/>
              <a:gd name="T29" fmla="*/ 4 h 66"/>
              <a:gd name="T30" fmla="*/ 70 w 119"/>
              <a:gd name="T31" fmla="*/ 1 h 66"/>
              <a:gd name="T32" fmla="*/ 77 w 119"/>
              <a:gd name="T33" fmla="*/ 49 h 66"/>
              <a:gd name="T34" fmla="*/ 77 w 119"/>
              <a:gd name="T35" fmla="*/ 58 h 66"/>
              <a:gd name="T36" fmla="*/ 58 w 119"/>
              <a:gd name="T37" fmla="*/ 63 h 66"/>
              <a:gd name="T38" fmla="*/ 53 w 119"/>
              <a:gd name="T39" fmla="*/ 64 h 66"/>
              <a:gd name="T40" fmla="*/ 77 w 119"/>
              <a:gd name="T41" fmla="*/ 49 h 66"/>
              <a:gd name="T42" fmla="*/ 47 w 119"/>
              <a:gd name="T43" fmla="*/ 65 h 66"/>
              <a:gd name="T44" fmla="*/ 30 w 119"/>
              <a:gd name="T45" fmla="*/ 66 h 66"/>
              <a:gd name="T46" fmla="*/ 47 w 119"/>
              <a:gd name="T47" fmla="*/ 65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9" h="66">
                <a:moveTo>
                  <a:pt x="77" y="1"/>
                </a:moveTo>
                <a:cubicBezTo>
                  <a:pt x="87" y="0"/>
                  <a:pt x="95" y="1"/>
                  <a:pt x="102" y="3"/>
                </a:cubicBezTo>
                <a:cubicBezTo>
                  <a:pt x="77" y="11"/>
                  <a:pt x="77" y="11"/>
                  <a:pt x="77" y="11"/>
                </a:cubicBezTo>
                <a:cubicBezTo>
                  <a:pt x="77" y="1"/>
                  <a:pt x="77" y="1"/>
                  <a:pt x="77" y="1"/>
                </a:cubicBezTo>
                <a:close/>
                <a:moveTo>
                  <a:pt x="77" y="58"/>
                </a:moveTo>
                <a:cubicBezTo>
                  <a:pt x="77" y="49"/>
                  <a:pt x="77" y="49"/>
                  <a:pt x="77" y="49"/>
                </a:cubicBezTo>
                <a:cubicBezTo>
                  <a:pt x="91" y="41"/>
                  <a:pt x="105" y="32"/>
                  <a:pt x="119" y="24"/>
                </a:cubicBezTo>
                <a:cubicBezTo>
                  <a:pt x="117" y="36"/>
                  <a:pt x="100" y="49"/>
                  <a:pt x="77" y="58"/>
                </a:cubicBezTo>
                <a:close/>
                <a:moveTo>
                  <a:pt x="70" y="1"/>
                </a:moveTo>
                <a:cubicBezTo>
                  <a:pt x="73" y="1"/>
                  <a:pt x="75" y="1"/>
                  <a:pt x="77" y="1"/>
                </a:cubicBezTo>
                <a:cubicBezTo>
                  <a:pt x="77" y="11"/>
                  <a:pt x="77" y="11"/>
                  <a:pt x="77" y="11"/>
                </a:cubicBezTo>
                <a:cubicBezTo>
                  <a:pt x="50" y="19"/>
                  <a:pt x="50" y="19"/>
                  <a:pt x="50" y="19"/>
                </a:cubicBezTo>
                <a:cubicBezTo>
                  <a:pt x="0" y="35"/>
                  <a:pt x="0" y="35"/>
                  <a:pt x="0" y="35"/>
                </a:cubicBezTo>
                <a:cubicBezTo>
                  <a:pt x="4" y="28"/>
                  <a:pt x="12" y="22"/>
                  <a:pt x="21" y="17"/>
                </a:cubicBezTo>
                <a:cubicBezTo>
                  <a:pt x="60" y="4"/>
                  <a:pt x="60" y="4"/>
                  <a:pt x="60" y="4"/>
                </a:cubicBezTo>
                <a:cubicBezTo>
                  <a:pt x="70" y="1"/>
                  <a:pt x="70" y="1"/>
                  <a:pt x="70" y="1"/>
                </a:cubicBezTo>
                <a:close/>
                <a:moveTo>
                  <a:pt x="77" y="49"/>
                </a:moveTo>
                <a:cubicBezTo>
                  <a:pt x="77" y="58"/>
                  <a:pt x="77" y="58"/>
                  <a:pt x="77" y="58"/>
                </a:cubicBezTo>
                <a:cubicBezTo>
                  <a:pt x="71" y="60"/>
                  <a:pt x="65" y="62"/>
                  <a:pt x="58" y="63"/>
                </a:cubicBezTo>
                <a:cubicBezTo>
                  <a:pt x="56" y="64"/>
                  <a:pt x="55" y="64"/>
                  <a:pt x="53" y="64"/>
                </a:cubicBezTo>
                <a:cubicBezTo>
                  <a:pt x="61" y="59"/>
                  <a:pt x="69" y="54"/>
                  <a:pt x="77" y="49"/>
                </a:cubicBezTo>
                <a:close/>
                <a:moveTo>
                  <a:pt x="47" y="65"/>
                </a:moveTo>
                <a:cubicBezTo>
                  <a:pt x="41" y="66"/>
                  <a:pt x="35" y="66"/>
                  <a:pt x="30" y="66"/>
                </a:cubicBezTo>
                <a:lnTo>
                  <a:pt x="47" y="65"/>
                </a:lnTo>
                <a:close/>
              </a:path>
            </a:pathLst>
          </a:custGeom>
          <a:solidFill>
            <a:srgbClr val="F7F6F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5" name="Freeform 66"/>
          <p:cNvSpPr>
            <a:spLocks noEditPoints="1"/>
          </p:cNvSpPr>
          <p:nvPr/>
        </p:nvSpPr>
        <p:spPr bwMode="auto">
          <a:xfrm>
            <a:off x="10157424" y="3712630"/>
            <a:ext cx="481013" cy="266700"/>
          </a:xfrm>
          <a:custGeom>
            <a:avLst/>
            <a:gdLst>
              <a:gd name="T0" fmla="*/ 76 w 117"/>
              <a:gd name="T1" fmla="*/ 0 h 65"/>
              <a:gd name="T2" fmla="*/ 100 w 117"/>
              <a:gd name="T3" fmla="*/ 2 h 65"/>
              <a:gd name="T4" fmla="*/ 76 w 117"/>
              <a:gd name="T5" fmla="*/ 10 h 65"/>
              <a:gd name="T6" fmla="*/ 76 w 117"/>
              <a:gd name="T7" fmla="*/ 0 h 65"/>
              <a:gd name="T8" fmla="*/ 76 w 117"/>
              <a:gd name="T9" fmla="*/ 57 h 65"/>
              <a:gd name="T10" fmla="*/ 76 w 117"/>
              <a:gd name="T11" fmla="*/ 49 h 65"/>
              <a:gd name="T12" fmla="*/ 117 w 117"/>
              <a:gd name="T13" fmla="*/ 23 h 65"/>
              <a:gd name="T14" fmla="*/ 76 w 117"/>
              <a:gd name="T15" fmla="*/ 57 h 65"/>
              <a:gd name="T16" fmla="*/ 67 w 117"/>
              <a:gd name="T17" fmla="*/ 1 h 65"/>
              <a:gd name="T18" fmla="*/ 76 w 117"/>
              <a:gd name="T19" fmla="*/ 0 h 65"/>
              <a:gd name="T20" fmla="*/ 76 w 117"/>
              <a:gd name="T21" fmla="*/ 10 h 65"/>
              <a:gd name="T22" fmla="*/ 49 w 117"/>
              <a:gd name="T23" fmla="*/ 18 h 65"/>
              <a:gd name="T24" fmla="*/ 0 w 117"/>
              <a:gd name="T25" fmla="*/ 34 h 65"/>
              <a:gd name="T26" fmla="*/ 21 w 117"/>
              <a:gd name="T27" fmla="*/ 15 h 65"/>
              <a:gd name="T28" fmla="*/ 59 w 117"/>
              <a:gd name="T29" fmla="*/ 3 h 65"/>
              <a:gd name="T30" fmla="*/ 67 w 117"/>
              <a:gd name="T31" fmla="*/ 1 h 65"/>
              <a:gd name="T32" fmla="*/ 76 w 117"/>
              <a:gd name="T33" fmla="*/ 49 h 65"/>
              <a:gd name="T34" fmla="*/ 76 w 117"/>
              <a:gd name="T35" fmla="*/ 57 h 65"/>
              <a:gd name="T36" fmla="*/ 57 w 117"/>
              <a:gd name="T37" fmla="*/ 62 h 65"/>
              <a:gd name="T38" fmla="*/ 52 w 117"/>
              <a:gd name="T39" fmla="*/ 63 h 65"/>
              <a:gd name="T40" fmla="*/ 76 w 117"/>
              <a:gd name="T41" fmla="*/ 49 h 65"/>
              <a:gd name="T42" fmla="*/ 44 w 117"/>
              <a:gd name="T43" fmla="*/ 64 h 65"/>
              <a:gd name="T44" fmla="*/ 31 w 117"/>
              <a:gd name="T45" fmla="*/ 65 h 65"/>
              <a:gd name="T46" fmla="*/ 44 w 117"/>
              <a:gd name="T47" fmla="*/ 64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7" h="65">
                <a:moveTo>
                  <a:pt x="76" y="0"/>
                </a:moveTo>
                <a:cubicBezTo>
                  <a:pt x="85" y="0"/>
                  <a:pt x="93" y="0"/>
                  <a:pt x="100" y="2"/>
                </a:cubicBezTo>
                <a:cubicBezTo>
                  <a:pt x="76" y="10"/>
                  <a:pt x="76" y="10"/>
                  <a:pt x="76" y="10"/>
                </a:cubicBezTo>
                <a:cubicBezTo>
                  <a:pt x="76" y="0"/>
                  <a:pt x="76" y="0"/>
                  <a:pt x="76" y="0"/>
                </a:cubicBezTo>
                <a:close/>
                <a:moveTo>
                  <a:pt x="76" y="57"/>
                </a:moveTo>
                <a:cubicBezTo>
                  <a:pt x="76" y="49"/>
                  <a:pt x="76" y="49"/>
                  <a:pt x="76" y="49"/>
                </a:cubicBezTo>
                <a:cubicBezTo>
                  <a:pt x="90" y="40"/>
                  <a:pt x="104" y="32"/>
                  <a:pt x="117" y="23"/>
                </a:cubicBezTo>
                <a:cubicBezTo>
                  <a:pt x="115" y="35"/>
                  <a:pt x="98" y="48"/>
                  <a:pt x="76" y="57"/>
                </a:cubicBezTo>
                <a:close/>
                <a:moveTo>
                  <a:pt x="67" y="1"/>
                </a:moveTo>
                <a:cubicBezTo>
                  <a:pt x="70" y="0"/>
                  <a:pt x="73" y="0"/>
                  <a:pt x="76" y="0"/>
                </a:cubicBezTo>
                <a:cubicBezTo>
                  <a:pt x="76" y="10"/>
                  <a:pt x="76" y="10"/>
                  <a:pt x="76" y="10"/>
                </a:cubicBezTo>
                <a:cubicBezTo>
                  <a:pt x="49" y="18"/>
                  <a:pt x="49" y="18"/>
                  <a:pt x="49" y="18"/>
                </a:cubicBezTo>
                <a:cubicBezTo>
                  <a:pt x="0" y="34"/>
                  <a:pt x="0" y="34"/>
                  <a:pt x="0" y="34"/>
                </a:cubicBezTo>
                <a:cubicBezTo>
                  <a:pt x="4" y="27"/>
                  <a:pt x="11" y="21"/>
                  <a:pt x="21" y="15"/>
                </a:cubicBezTo>
                <a:cubicBezTo>
                  <a:pt x="59" y="3"/>
                  <a:pt x="59" y="3"/>
                  <a:pt x="59" y="3"/>
                </a:cubicBezTo>
                <a:cubicBezTo>
                  <a:pt x="67" y="1"/>
                  <a:pt x="67" y="1"/>
                  <a:pt x="67" y="1"/>
                </a:cubicBezTo>
                <a:close/>
                <a:moveTo>
                  <a:pt x="76" y="49"/>
                </a:moveTo>
                <a:cubicBezTo>
                  <a:pt x="76" y="57"/>
                  <a:pt x="76" y="57"/>
                  <a:pt x="76" y="57"/>
                </a:cubicBezTo>
                <a:cubicBezTo>
                  <a:pt x="70" y="59"/>
                  <a:pt x="64" y="61"/>
                  <a:pt x="57" y="62"/>
                </a:cubicBezTo>
                <a:cubicBezTo>
                  <a:pt x="55" y="62"/>
                  <a:pt x="54" y="63"/>
                  <a:pt x="52" y="63"/>
                </a:cubicBezTo>
                <a:cubicBezTo>
                  <a:pt x="60" y="58"/>
                  <a:pt x="68" y="53"/>
                  <a:pt x="76" y="49"/>
                </a:cubicBezTo>
                <a:close/>
                <a:moveTo>
                  <a:pt x="44" y="64"/>
                </a:moveTo>
                <a:cubicBezTo>
                  <a:pt x="39" y="65"/>
                  <a:pt x="35" y="65"/>
                  <a:pt x="31" y="65"/>
                </a:cubicBezTo>
                <a:lnTo>
                  <a:pt x="44" y="64"/>
                </a:lnTo>
                <a:close/>
              </a:path>
            </a:pathLst>
          </a:custGeom>
          <a:solidFill>
            <a:srgbClr val="F6F5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6" name="Freeform 67"/>
          <p:cNvSpPr>
            <a:spLocks noEditPoints="1"/>
          </p:cNvSpPr>
          <p:nvPr/>
        </p:nvSpPr>
        <p:spPr bwMode="auto">
          <a:xfrm>
            <a:off x="10157424" y="3712630"/>
            <a:ext cx="481013" cy="266700"/>
          </a:xfrm>
          <a:custGeom>
            <a:avLst/>
            <a:gdLst>
              <a:gd name="T0" fmla="*/ 76 w 117"/>
              <a:gd name="T1" fmla="*/ 0 h 65"/>
              <a:gd name="T2" fmla="*/ 99 w 117"/>
              <a:gd name="T3" fmla="*/ 3 h 65"/>
              <a:gd name="T4" fmla="*/ 76 w 117"/>
              <a:gd name="T5" fmla="*/ 10 h 65"/>
              <a:gd name="T6" fmla="*/ 76 w 117"/>
              <a:gd name="T7" fmla="*/ 0 h 65"/>
              <a:gd name="T8" fmla="*/ 76 w 117"/>
              <a:gd name="T9" fmla="*/ 57 h 65"/>
              <a:gd name="T10" fmla="*/ 76 w 117"/>
              <a:gd name="T11" fmla="*/ 49 h 65"/>
              <a:gd name="T12" fmla="*/ 117 w 117"/>
              <a:gd name="T13" fmla="*/ 24 h 65"/>
              <a:gd name="T14" fmla="*/ 76 w 117"/>
              <a:gd name="T15" fmla="*/ 57 h 65"/>
              <a:gd name="T16" fmla="*/ 66 w 117"/>
              <a:gd name="T17" fmla="*/ 1 h 65"/>
              <a:gd name="T18" fmla="*/ 76 w 117"/>
              <a:gd name="T19" fmla="*/ 0 h 65"/>
              <a:gd name="T20" fmla="*/ 76 w 117"/>
              <a:gd name="T21" fmla="*/ 10 h 65"/>
              <a:gd name="T22" fmla="*/ 49 w 117"/>
              <a:gd name="T23" fmla="*/ 18 h 65"/>
              <a:gd name="T24" fmla="*/ 0 w 117"/>
              <a:gd name="T25" fmla="*/ 34 h 65"/>
              <a:gd name="T26" fmla="*/ 23 w 117"/>
              <a:gd name="T27" fmla="*/ 15 h 65"/>
              <a:gd name="T28" fmla="*/ 59 w 117"/>
              <a:gd name="T29" fmla="*/ 3 h 65"/>
              <a:gd name="T30" fmla="*/ 66 w 117"/>
              <a:gd name="T31" fmla="*/ 1 h 65"/>
              <a:gd name="T32" fmla="*/ 76 w 117"/>
              <a:gd name="T33" fmla="*/ 49 h 65"/>
              <a:gd name="T34" fmla="*/ 76 w 117"/>
              <a:gd name="T35" fmla="*/ 57 h 65"/>
              <a:gd name="T36" fmla="*/ 57 w 117"/>
              <a:gd name="T37" fmla="*/ 62 h 65"/>
              <a:gd name="T38" fmla="*/ 52 w 117"/>
              <a:gd name="T39" fmla="*/ 63 h 65"/>
              <a:gd name="T40" fmla="*/ 76 w 117"/>
              <a:gd name="T41" fmla="*/ 49 h 65"/>
              <a:gd name="T42" fmla="*/ 41 w 117"/>
              <a:gd name="T43" fmla="*/ 64 h 65"/>
              <a:gd name="T44" fmla="*/ 33 w 117"/>
              <a:gd name="T45" fmla="*/ 65 h 65"/>
              <a:gd name="T46" fmla="*/ 41 w 117"/>
              <a:gd name="T47" fmla="*/ 64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7" h="65">
                <a:moveTo>
                  <a:pt x="76" y="0"/>
                </a:moveTo>
                <a:cubicBezTo>
                  <a:pt x="84" y="0"/>
                  <a:pt x="92" y="1"/>
                  <a:pt x="99" y="3"/>
                </a:cubicBezTo>
                <a:cubicBezTo>
                  <a:pt x="76" y="10"/>
                  <a:pt x="76" y="10"/>
                  <a:pt x="76" y="10"/>
                </a:cubicBezTo>
                <a:cubicBezTo>
                  <a:pt x="76" y="0"/>
                  <a:pt x="76" y="0"/>
                  <a:pt x="76" y="0"/>
                </a:cubicBezTo>
                <a:close/>
                <a:moveTo>
                  <a:pt x="76" y="57"/>
                </a:moveTo>
                <a:cubicBezTo>
                  <a:pt x="76" y="49"/>
                  <a:pt x="76" y="49"/>
                  <a:pt x="76" y="49"/>
                </a:cubicBezTo>
                <a:cubicBezTo>
                  <a:pt x="89" y="40"/>
                  <a:pt x="103" y="32"/>
                  <a:pt x="117" y="24"/>
                </a:cubicBezTo>
                <a:cubicBezTo>
                  <a:pt x="114" y="36"/>
                  <a:pt x="98" y="49"/>
                  <a:pt x="76" y="57"/>
                </a:cubicBezTo>
                <a:close/>
                <a:moveTo>
                  <a:pt x="66" y="1"/>
                </a:moveTo>
                <a:cubicBezTo>
                  <a:pt x="69" y="1"/>
                  <a:pt x="72" y="1"/>
                  <a:pt x="76" y="0"/>
                </a:cubicBezTo>
                <a:cubicBezTo>
                  <a:pt x="76" y="10"/>
                  <a:pt x="76" y="10"/>
                  <a:pt x="76" y="10"/>
                </a:cubicBezTo>
                <a:cubicBezTo>
                  <a:pt x="49" y="18"/>
                  <a:pt x="49" y="18"/>
                  <a:pt x="49" y="18"/>
                </a:cubicBezTo>
                <a:cubicBezTo>
                  <a:pt x="0" y="34"/>
                  <a:pt x="0" y="34"/>
                  <a:pt x="0" y="34"/>
                </a:cubicBezTo>
                <a:cubicBezTo>
                  <a:pt x="4" y="27"/>
                  <a:pt x="12" y="20"/>
                  <a:pt x="23" y="15"/>
                </a:cubicBezTo>
                <a:cubicBezTo>
                  <a:pt x="59" y="3"/>
                  <a:pt x="59" y="3"/>
                  <a:pt x="59" y="3"/>
                </a:cubicBezTo>
                <a:cubicBezTo>
                  <a:pt x="66" y="1"/>
                  <a:pt x="66" y="1"/>
                  <a:pt x="66" y="1"/>
                </a:cubicBezTo>
                <a:close/>
                <a:moveTo>
                  <a:pt x="76" y="49"/>
                </a:moveTo>
                <a:cubicBezTo>
                  <a:pt x="76" y="57"/>
                  <a:pt x="76" y="57"/>
                  <a:pt x="76" y="57"/>
                </a:cubicBezTo>
                <a:cubicBezTo>
                  <a:pt x="70" y="59"/>
                  <a:pt x="63" y="61"/>
                  <a:pt x="57" y="62"/>
                </a:cubicBezTo>
                <a:cubicBezTo>
                  <a:pt x="55" y="62"/>
                  <a:pt x="54" y="63"/>
                  <a:pt x="52" y="63"/>
                </a:cubicBezTo>
                <a:cubicBezTo>
                  <a:pt x="60" y="58"/>
                  <a:pt x="68" y="53"/>
                  <a:pt x="76" y="49"/>
                </a:cubicBezTo>
                <a:close/>
                <a:moveTo>
                  <a:pt x="41" y="64"/>
                </a:moveTo>
                <a:cubicBezTo>
                  <a:pt x="38" y="64"/>
                  <a:pt x="36" y="65"/>
                  <a:pt x="33" y="65"/>
                </a:cubicBezTo>
                <a:lnTo>
                  <a:pt x="41" y="64"/>
                </a:lnTo>
                <a:close/>
              </a:path>
            </a:pathLst>
          </a:custGeom>
          <a:solidFill>
            <a:srgbClr val="F5F4F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7" name="Freeform 68"/>
          <p:cNvSpPr>
            <a:spLocks noEditPoints="1"/>
          </p:cNvSpPr>
          <p:nvPr/>
        </p:nvSpPr>
        <p:spPr bwMode="auto">
          <a:xfrm>
            <a:off x="10157424" y="3712630"/>
            <a:ext cx="476250" cy="257175"/>
          </a:xfrm>
          <a:custGeom>
            <a:avLst/>
            <a:gdLst>
              <a:gd name="T0" fmla="*/ 75 w 116"/>
              <a:gd name="T1" fmla="*/ 1 h 63"/>
              <a:gd name="T2" fmla="*/ 98 w 116"/>
              <a:gd name="T3" fmla="*/ 3 h 63"/>
              <a:gd name="T4" fmla="*/ 75 w 116"/>
              <a:gd name="T5" fmla="*/ 10 h 63"/>
              <a:gd name="T6" fmla="*/ 75 w 116"/>
              <a:gd name="T7" fmla="*/ 1 h 63"/>
              <a:gd name="T8" fmla="*/ 75 w 116"/>
              <a:gd name="T9" fmla="*/ 56 h 63"/>
              <a:gd name="T10" fmla="*/ 75 w 116"/>
              <a:gd name="T11" fmla="*/ 49 h 63"/>
              <a:gd name="T12" fmla="*/ 116 w 116"/>
              <a:gd name="T13" fmla="*/ 24 h 63"/>
              <a:gd name="T14" fmla="*/ 75 w 116"/>
              <a:gd name="T15" fmla="*/ 56 h 63"/>
              <a:gd name="T16" fmla="*/ 64 w 116"/>
              <a:gd name="T17" fmla="*/ 2 h 63"/>
              <a:gd name="T18" fmla="*/ 75 w 116"/>
              <a:gd name="T19" fmla="*/ 1 h 63"/>
              <a:gd name="T20" fmla="*/ 75 w 116"/>
              <a:gd name="T21" fmla="*/ 10 h 63"/>
              <a:gd name="T22" fmla="*/ 49 w 116"/>
              <a:gd name="T23" fmla="*/ 18 h 63"/>
              <a:gd name="T24" fmla="*/ 0 w 116"/>
              <a:gd name="T25" fmla="*/ 33 h 63"/>
              <a:gd name="T26" fmla="*/ 24 w 116"/>
              <a:gd name="T27" fmla="*/ 14 h 63"/>
              <a:gd name="T28" fmla="*/ 59 w 116"/>
              <a:gd name="T29" fmla="*/ 3 h 63"/>
              <a:gd name="T30" fmla="*/ 64 w 116"/>
              <a:gd name="T31" fmla="*/ 2 h 63"/>
              <a:gd name="T32" fmla="*/ 75 w 116"/>
              <a:gd name="T33" fmla="*/ 49 h 63"/>
              <a:gd name="T34" fmla="*/ 75 w 116"/>
              <a:gd name="T35" fmla="*/ 56 h 63"/>
              <a:gd name="T36" fmla="*/ 56 w 116"/>
              <a:gd name="T37" fmla="*/ 62 h 63"/>
              <a:gd name="T38" fmla="*/ 53 w 116"/>
              <a:gd name="T39" fmla="*/ 63 h 63"/>
              <a:gd name="T40" fmla="*/ 75 w 116"/>
              <a:gd name="T41" fmla="*/ 49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6" h="63">
                <a:moveTo>
                  <a:pt x="75" y="1"/>
                </a:moveTo>
                <a:cubicBezTo>
                  <a:pt x="84" y="0"/>
                  <a:pt x="92" y="1"/>
                  <a:pt x="98" y="3"/>
                </a:cubicBezTo>
                <a:cubicBezTo>
                  <a:pt x="75" y="10"/>
                  <a:pt x="75" y="10"/>
                  <a:pt x="75" y="10"/>
                </a:cubicBezTo>
                <a:cubicBezTo>
                  <a:pt x="75" y="1"/>
                  <a:pt x="75" y="1"/>
                  <a:pt x="75" y="1"/>
                </a:cubicBezTo>
                <a:close/>
                <a:moveTo>
                  <a:pt x="75" y="56"/>
                </a:moveTo>
                <a:cubicBezTo>
                  <a:pt x="75" y="49"/>
                  <a:pt x="75" y="49"/>
                  <a:pt x="75" y="49"/>
                </a:cubicBezTo>
                <a:cubicBezTo>
                  <a:pt x="89" y="41"/>
                  <a:pt x="102" y="32"/>
                  <a:pt x="116" y="24"/>
                </a:cubicBezTo>
                <a:cubicBezTo>
                  <a:pt x="113" y="36"/>
                  <a:pt x="97" y="49"/>
                  <a:pt x="75" y="56"/>
                </a:cubicBezTo>
                <a:close/>
                <a:moveTo>
                  <a:pt x="64" y="2"/>
                </a:moveTo>
                <a:cubicBezTo>
                  <a:pt x="68" y="1"/>
                  <a:pt x="72" y="1"/>
                  <a:pt x="75" y="1"/>
                </a:cubicBezTo>
                <a:cubicBezTo>
                  <a:pt x="75" y="10"/>
                  <a:pt x="75" y="10"/>
                  <a:pt x="75" y="10"/>
                </a:cubicBezTo>
                <a:cubicBezTo>
                  <a:pt x="49" y="18"/>
                  <a:pt x="49" y="18"/>
                  <a:pt x="49" y="18"/>
                </a:cubicBezTo>
                <a:cubicBezTo>
                  <a:pt x="0" y="33"/>
                  <a:pt x="0" y="33"/>
                  <a:pt x="0" y="33"/>
                </a:cubicBezTo>
                <a:cubicBezTo>
                  <a:pt x="5" y="27"/>
                  <a:pt x="14" y="20"/>
                  <a:pt x="24" y="14"/>
                </a:cubicBezTo>
                <a:cubicBezTo>
                  <a:pt x="59" y="3"/>
                  <a:pt x="59" y="3"/>
                  <a:pt x="59" y="3"/>
                </a:cubicBezTo>
                <a:cubicBezTo>
                  <a:pt x="64" y="2"/>
                  <a:pt x="64" y="2"/>
                  <a:pt x="64" y="2"/>
                </a:cubicBezTo>
                <a:close/>
                <a:moveTo>
                  <a:pt x="75" y="49"/>
                </a:moveTo>
                <a:cubicBezTo>
                  <a:pt x="75" y="56"/>
                  <a:pt x="75" y="56"/>
                  <a:pt x="75" y="56"/>
                </a:cubicBezTo>
                <a:cubicBezTo>
                  <a:pt x="69" y="59"/>
                  <a:pt x="63" y="61"/>
                  <a:pt x="56" y="62"/>
                </a:cubicBezTo>
                <a:cubicBezTo>
                  <a:pt x="55" y="62"/>
                  <a:pt x="54" y="62"/>
                  <a:pt x="53" y="63"/>
                </a:cubicBezTo>
                <a:cubicBezTo>
                  <a:pt x="60" y="58"/>
                  <a:pt x="68" y="53"/>
                  <a:pt x="75" y="49"/>
                </a:cubicBezTo>
                <a:close/>
              </a:path>
            </a:pathLst>
          </a:custGeom>
          <a:solidFill>
            <a:srgbClr val="F4F3F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8" name="Freeform 69"/>
          <p:cNvSpPr>
            <a:spLocks noEditPoints="1"/>
          </p:cNvSpPr>
          <p:nvPr/>
        </p:nvSpPr>
        <p:spPr bwMode="auto">
          <a:xfrm>
            <a:off x="10162187" y="3715805"/>
            <a:ext cx="468313" cy="250825"/>
          </a:xfrm>
          <a:custGeom>
            <a:avLst/>
            <a:gdLst>
              <a:gd name="T0" fmla="*/ 74 w 114"/>
              <a:gd name="T1" fmla="*/ 0 h 61"/>
              <a:gd name="T2" fmla="*/ 96 w 114"/>
              <a:gd name="T3" fmla="*/ 2 h 61"/>
              <a:gd name="T4" fmla="*/ 74 w 114"/>
              <a:gd name="T5" fmla="*/ 9 h 61"/>
              <a:gd name="T6" fmla="*/ 74 w 114"/>
              <a:gd name="T7" fmla="*/ 0 h 61"/>
              <a:gd name="T8" fmla="*/ 74 w 114"/>
              <a:gd name="T9" fmla="*/ 55 h 61"/>
              <a:gd name="T10" fmla="*/ 74 w 114"/>
              <a:gd name="T11" fmla="*/ 48 h 61"/>
              <a:gd name="T12" fmla="*/ 114 w 114"/>
              <a:gd name="T13" fmla="*/ 23 h 61"/>
              <a:gd name="T14" fmla="*/ 74 w 114"/>
              <a:gd name="T15" fmla="*/ 55 h 61"/>
              <a:gd name="T16" fmla="*/ 60 w 114"/>
              <a:gd name="T17" fmla="*/ 2 h 61"/>
              <a:gd name="T18" fmla="*/ 74 w 114"/>
              <a:gd name="T19" fmla="*/ 0 h 61"/>
              <a:gd name="T20" fmla="*/ 74 w 114"/>
              <a:gd name="T21" fmla="*/ 9 h 61"/>
              <a:gd name="T22" fmla="*/ 48 w 114"/>
              <a:gd name="T23" fmla="*/ 17 h 61"/>
              <a:gd name="T24" fmla="*/ 0 w 114"/>
              <a:gd name="T25" fmla="*/ 32 h 61"/>
              <a:gd name="T26" fmla="*/ 25 w 114"/>
              <a:gd name="T27" fmla="*/ 13 h 61"/>
              <a:gd name="T28" fmla="*/ 58 w 114"/>
              <a:gd name="T29" fmla="*/ 2 h 61"/>
              <a:gd name="T30" fmla="*/ 60 w 114"/>
              <a:gd name="T31" fmla="*/ 2 h 61"/>
              <a:gd name="T32" fmla="*/ 74 w 114"/>
              <a:gd name="T33" fmla="*/ 48 h 61"/>
              <a:gd name="T34" fmla="*/ 74 w 114"/>
              <a:gd name="T35" fmla="*/ 55 h 61"/>
              <a:gd name="T36" fmla="*/ 55 w 114"/>
              <a:gd name="T37" fmla="*/ 61 h 61"/>
              <a:gd name="T38" fmla="*/ 52 w 114"/>
              <a:gd name="T39" fmla="*/ 61 h 61"/>
              <a:gd name="T40" fmla="*/ 74 w 114"/>
              <a:gd name="T41" fmla="*/ 48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4" h="61">
                <a:moveTo>
                  <a:pt x="74" y="0"/>
                </a:moveTo>
                <a:cubicBezTo>
                  <a:pt x="82" y="0"/>
                  <a:pt x="90" y="1"/>
                  <a:pt x="96" y="2"/>
                </a:cubicBezTo>
                <a:cubicBezTo>
                  <a:pt x="74" y="9"/>
                  <a:pt x="74" y="9"/>
                  <a:pt x="74" y="9"/>
                </a:cubicBezTo>
                <a:cubicBezTo>
                  <a:pt x="74" y="0"/>
                  <a:pt x="74" y="0"/>
                  <a:pt x="74" y="0"/>
                </a:cubicBezTo>
                <a:close/>
                <a:moveTo>
                  <a:pt x="74" y="55"/>
                </a:moveTo>
                <a:cubicBezTo>
                  <a:pt x="74" y="48"/>
                  <a:pt x="74" y="48"/>
                  <a:pt x="74" y="48"/>
                </a:cubicBezTo>
                <a:cubicBezTo>
                  <a:pt x="88" y="40"/>
                  <a:pt x="101" y="32"/>
                  <a:pt x="114" y="23"/>
                </a:cubicBezTo>
                <a:cubicBezTo>
                  <a:pt x="111" y="35"/>
                  <a:pt x="95" y="48"/>
                  <a:pt x="74" y="55"/>
                </a:cubicBezTo>
                <a:close/>
                <a:moveTo>
                  <a:pt x="60" y="2"/>
                </a:moveTo>
                <a:cubicBezTo>
                  <a:pt x="65" y="1"/>
                  <a:pt x="70" y="0"/>
                  <a:pt x="74" y="0"/>
                </a:cubicBezTo>
                <a:cubicBezTo>
                  <a:pt x="74" y="9"/>
                  <a:pt x="74" y="9"/>
                  <a:pt x="74" y="9"/>
                </a:cubicBezTo>
                <a:cubicBezTo>
                  <a:pt x="48" y="17"/>
                  <a:pt x="48" y="17"/>
                  <a:pt x="48" y="17"/>
                </a:cubicBezTo>
                <a:cubicBezTo>
                  <a:pt x="0" y="32"/>
                  <a:pt x="0" y="32"/>
                  <a:pt x="0" y="32"/>
                </a:cubicBezTo>
                <a:cubicBezTo>
                  <a:pt x="5" y="25"/>
                  <a:pt x="14" y="18"/>
                  <a:pt x="25" y="13"/>
                </a:cubicBezTo>
                <a:cubicBezTo>
                  <a:pt x="58" y="2"/>
                  <a:pt x="58" y="2"/>
                  <a:pt x="58" y="2"/>
                </a:cubicBezTo>
                <a:cubicBezTo>
                  <a:pt x="60" y="2"/>
                  <a:pt x="60" y="2"/>
                  <a:pt x="60" y="2"/>
                </a:cubicBezTo>
                <a:close/>
                <a:moveTo>
                  <a:pt x="74" y="48"/>
                </a:moveTo>
                <a:cubicBezTo>
                  <a:pt x="74" y="55"/>
                  <a:pt x="74" y="55"/>
                  <a:pt x="74" y="55"/>
                </a:cubicBezTo>
                <a:cubicBezTo>
                  <a:pt x="68" y="58"/>
                  <a:pt x="62" y="59"/>
                  <a:pt x="55" y="61"/>
                </a:cubicBezTo>
                <a:cubicBezTo>
                  <a:pt x="54" y="61"/>
                  <a:pt x="53" y="61"/>
                  <a:pt x="52" y="61"/>
                </a:cubicBezTo>
                <a:cubicBezTo>
                  <a:pt x="59" y="57"/>
                  <a:pt x="67" y="53"/>
                  <a:pt x="74" y="48"/>
                </a:cubicBezTo>
                <a:close/>
              </a:path>
            </a:pathLst>
          </a:custGeom>
          <a:solidFill>
            <a:srgbClr val="F4F3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9" name="Freeform 70"/>
          <p:cNvSpPr>
            <a:spLocks noEditPoints="1"/>
          </p:cNvSpPr>
          <p:nvPr/>
        </p:nvSpPr>
        <p:spPr bwMode="auto">
          <a:xfrm>
            <a:off x="10162187" y="3715805"/>
            <a:ext cx="463550" cy="250825"/>
          </a:xfrm>
          <a:custGeom>
            <a:avLst/>
            <a:gdLst>
              <a:gd name="T0" fmla="*/ 74 w 113"/>
              <a:gd name="T1" fmla="*/ 1 h 61"/>
              <a:gd name="T2" fmla="*/ 95 w 113"/>
              <a:gd name="T3" fmla="*/ 2 h 61"/>
              <a:gd name="T4" fmla="*/ 74 w 113"/>
              <a:gd name="T5" fmla="*/ 9 h 61"/>
              <a:gd name="T6" fmla="*/ 74 w 113"/>
              <a:gd name="T7" fmla="*/ 1 h 61"/>
              <a:gd name="T8" fmla="*/ 74 w 113"/>
              <a:gd name="T9" fmla="*/ 55 h 61"/>
              <a:gd name="T10" fmla="*/ 74 w 113"/>
              <a:gd name="T11" fmla="*/ 48 h 61"/>
              <a:gd name="T12" fmla="*/ 113 w 113"/>
              <a:gd name="T13" fmla="*/ 24 h 61"/>
              <a:gd name="T14" fmla="*/ 74 w 113"/>
              <a:gd name="T15" fmla="*/ 55 h 61"/>
              <a:gd name="T16" fmla="*/ 58 w 113"/>
              <a:gd name="T17" fmla="*/ 2 h 61"/>
              <a:gd name="T18" fmla="*/ 74 w 113"/>
              <a:gd name="T19" fmla="*/ 1 h 61"/>
              <a:gd name="T20" fmla="*/ 74 w 113"/>
              <a:gd name="T21" fmla="*/ 9 h 61"/>
              <a:gd name="T22" fmla="*/ 48 w 113"/>
              <a:gd name="T23" fmla="*/ 17 h 61"/>
              <a:gd name="T24" fmla="*/ 0 w 113"/>
              <a:gd name="T25" fmla="*/ 32 h 61"/>
              <a:gd name="T26" fmla="*/ 27 w 113"/>
              <a:gd name="T27" fmla="*/ 12 h 61"/>
              <a:gd name="T28" fmla="*/ 58 w 113"/>
              <a:gd name="T29" fmla="*/ 2 h 61"/>
              <a:gd name="T30" fmla="*/ 74 w 113"/>
              <a:gd name="T31" fmla="*/ 48 h 61"/>
              <a:gd name="T32" fmla="*/ 74 w 113"/>
              <a:gd name="T33" fmla="*/ 55 h 61"/>
              <a:gd name="T34" fmla="*/ 55 w 113"/>
              <a:gd name="T35" fmla="*/ 61 h 61"/>
              <a:gd name="T36" fmla="*/ 52 w 113"/>
              <a:gd name="T37" fmla="*/ 61 h 61"/>
              <a:gd name="T38" fmla="*/ 74 w 113"/>
              <a:gd name="T39" fmla="*/ 48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3" h="61">
                <a:moveTo>
                  <a:pt x="74" y="1"/>
                </a:moveTo>
                <a:cubicBezTo>
                  <a:pt x="82" y="0"/>
                  <a:pt x="89" y="1"/>
                  <a:pt x="95" y="2"/>
                </a:cubicBezTo>
                <a:cubicBezTo>
                  <a:pt x="74" y="9"/>
                  <a:pt x="74" y="9"/>
                  <a:pt x="74" y="9"/>
                </a:cubicBezTo>
                <a:cubicBezTo>
                  <a:pt x="74" y="1"/>
                  <a:pt x="74" y="1"/>
                  <a:pt x="74" y="1"/>
                </a:cubicBezTo>
                <a:close/>
                <a:moveTo>
                  <a:pt x="74" y="55"/>
                </a:moveTo>
                <a:cubicBezTo>
                  <a:pt x="74" y="48"/>
                  <a:pt x="74" y="48"/>
                  <a:pt x="74" y="48"/>
                </a:cubicBezTo>
                <a:cubicBezTo>
                  <a:pt x="87" y="40"/>
                  <a:pt x="100" y="32"/>
                  <a:pt x="113" y="24"/>
                </a:cubicBezTo>
                <a:cubicBezTo>
                  <a:pt x="110" y="35"/>
                  <a:pt x="95" y="48"/>
                  <a:pt x="74" y="55"/>
                </a:cubicBezTo>
                <a:close/>
                <a:moveTo>
                  <a:pt x="58" y="2"/>
                </a:moveTo>
                <a:cubicBezTo>
                  <a:pt x="63" y="1"/>
                  <a:pt x="69" y="1"/>
                  <a:pt x="74" y="1"/>
                </a:cubicBezTo>
                <a:cubicBezTo>
                  <a:pt x="74" y="9"/>
                  <a:pt x="74" y="9"/>
                  <a:pt x="74" y="9"/>
                </a:cubicBezTo>
                <a:cubicBezTo>
                  <a:pt x="48" y="17"/>
                  <a:pt x="48" y="17"/>
                  <a:pt x="48" y="17"/>
                </a:cubicBezTo>
                <a:cubicBezTo>
                  <a:pt x="0" y="32"/>
                  <a:pt x="0" y="32"/>
                  <a:pt x="0" y="32"/>
                </a:cubicBezTo>
                <a:cubicBezTo>
                  <a:pt x="6" y="25"/>
                  <a:pt x="15" y="18"/>
                  <a:pt x="27" y="12"/>
                </a:cubicBezTo>
                <a:cubicBezTo>
                  <a:pt x="58" y="2"/>
                  <a:pt x="58" y="2"/>
                  <a:pt x="58" y="2"/>
                </a:cubicBezTo>
                <a:close/>
                <a:moveTo>
                  <a:pt x="74" y="48"/>
                </a:moveTo>
                <a:cubicBezTo>
                  <a:pt x="74" y="55"/>
                  <a:pt x="74" y="55"/>
                  <a:pt x="74" y="55"/>
                </a:cubicBezTo>
                <a:cubicBezTo>
                  <a:pt x="68" y="58"/>
                  <a:pt x="62" y="59"/>
                  <a:pt x="55" y="61"/>
                </a:cubicBezTo>
                <a:cubicBezTo>
                  <a:pt x="54" y="61"/>
                  <a:pt x="53" y="61"/>
                  <a:pt x="52" y="61"/>
                </a:cubicBezTo>
                <a:cubicBezTo>
                  <a:pt x="60" y="57"/>
                  <a:pt x="67" y="53"/>
                  <a:pt x="74" y="48"/>
                </a:cubicBezTo>
                <a:close/>
              </a:path>
            </a:pathLst>
          </a:custGeom>
          <a:solidFill>
            <a:srgbClr val="F3F2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0" name="Freeform 71"/>
          <p:cNvSpPr>
            <a:spLocks noEditPoints="1"/>
          </p:cNvSpPr>
          <p:nvPr/>
        </p:nvSpPr>
        <p:spPr bwMode="auto">
          <a:xfrm>
            <a:off x="10165362" y="3720567"/>
            <a:ext cx="460375" cy="246062"/>
          </a:xfrm>
          <a:custGeom>
            <a:avLst/>
            <a:gdLst>
              <a:gd name="T0" fmla="*/ 72 w 112"/>
              <a:gd name="T1" fmla="*/ 0 h 60"/>
              <a:gd name="T2" fmla="*/ 93 w 112"/>
              <a:gd name="T3" fmla="*/ 2 h 60"/>
              <a:gd name="T4" fmla="*/ 72 w 112"/>
              <a:gd name="T5" fmla="*/ 8 h 60"/>
              <a:gd name="T6" fmla="*/ 72 w 112"/>
              <a:gd name="T7" fmla="*/ 0 h 60"/>
              <a:gd name="T8" fmla="*/ 72 w 112"/>
              <a:gd name="T9" fmla="*/ 54 h 60"/>
              <a:gd name="T10" fmla="*/ 72 w 112"/>
              <a:gd name="T11" fmla="*/ 47 h 60"/>
              <a:gd name="T12" fmla="*/ 112 w 112"/>
              <a:gd name="T13" fmla="*/ 23 h 60"/>
              <a:gd name="T14" fmla="*/ 72 w 112"/>
              <a:gd name="T15" fmla="*/ 54 h 60"/>
              <a:gd name="T16" fmla="*/ 54 w 112"/>
              <a:gd name="T17" fmla="*/ 2 h 60"/>
              <a:gd name="T18" fmla="*/ 72 w 112"/>
              <a:gd name="T19" fmla="*/ 0 h 60"/>
              <a:gd name="T20" fmla="*/ 72 w 112"/>
              <a:gd name="T21" fmla="*/ 8 h 60"/>
              <a:gd name="T22" fmla="*/ 47 w 112"/>
              <a:gd name="T23" fmla="*/ 16 h 60"/>
              <a:gd name="T24" fmla="*/ 0 w 112"/>
              <a:gd name="T25" fmla="*/ 31 h 60"/>
              <a:gd name="T26" fmla="*/ 28 w 112"/>
              <a:gd name="T27" fmla="*/ 11 h 60"/>
              <a:gd name="T28" fmla="*/ 54 w 112"/>
              <a:gd name="T29" fmla="*/ 2 h 60"/>
              <a:gd name="T30" fmla="*/ 72 w 112"/>
              <a:gd name="T31" fmla="*/ 47 h 60"/>
              <a:gd name="T32" fmla="*/ 72 w 112"/>
              <a:gd name="T33" fmla="*/ 54 h 60"/>
              <a:gd name="T34" fmla="*/ 54 w 112"/>
              <a:gd name="T35" fmla="*/ 60 h 60"/>
              <a:gd name="T36" fmla="*/ 52 w 112"/>
              <a:gd name="T37" fmla="*/ 60 h 60"/>
              <a:gd name="T38" fmla="*/ 72 w 112"/>
              <a:gd name="T39" fmla="*/ 47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2" h="60">
                <a:moveTo>
                  <a:pt x="72" y="0"/>
                </a:moveTo>
                <a:cubicBezTo>
                  <a:pt x="80" y="0"/>
                  <a:pt x="87" y="0"/>
                  <a:pt x="93" y="2"/>
                </a:cubicBezTo>
                <a:cubicBezTo>
                  <a:pt x="72" y="8"/>
                  <a:pt x="72" y="8"/>
                  <a:pt x="72" y="8"/>
                </a:cubicBezTo>
                <a:cubicBezTo>
                  <a:pt x="72" y="0"/>
                  <a:pt x="72" y="0"/>
                  <a:pt x="72" y="0"/>
                </a:cubicBezTo>
                <a:close/>
                <a:moveTo>
                  <a:pt x="72" y="54"/>
                </a:moveTo>
                <a:cubicBezTo>
                  <a:pt x="72" y="47"/>
                  <a:pt x="72" y="47"/>
                  <a:pt x="72" y="47"/>
                </a:cubicBezTo>
                <a:cubicBezTo>
                  <a:pt x="86" y="39"/>
                  <a:pt x="99" y="31"/>
                  <a:pt x="112" y="23"/>
                </a:cubicBezTo>
                <a:cubicBezTo>
                  <a:pt x="108" y="35"/>
                  <a:pt x="93" y="47"/>
                  <a:pt x="72" y="54"/>
                </a:cubicBezTo>
                <a:close/>
                <a:moveTo>
                  <a:pt x="54" y="2"/>
                </a:moveTo>
                <a:cubicBezTo>
                  <a:pt x="61" y="1"/>
                  <a:pt x="67" y="0"/>
                  <a:pt x="72" y="0"/>
                </a:cubicBezTo>
                <a:cubicBezTo>
                  <a:pt x="72" y="8"/>
                  <a:pt x="72" y="8"/>
                  <a:pt x="72" y="8"/>
                </a:cubicBezTo>
                <a:cubicBezTo>
                  <a:pt x="47" y="16"/>
                  <a:pt x="47" y="16"/>
                  <a:pt x="47" y="16"/>
                </a:cubicBezTo>
                <a:cubicBezTo>
                  <a:pt x="0" y="31"/>
                  <a:pt x="0" y="31"/>
                  <a:pt x="0" y="31"/>
                </a:cubicBezTo>
                <a:cubicBezTo>
                  <a:pt x="5" y="23"/>
                  <a:pt x="15" y="16"/>
                  <a:pt x="28" y="11"/>
                </a:cubicBezTo>
                <a:cubicBezTo>
                  <a:pt x="54" y="2"/>
                  <a:pt x="54" y="2"/>
                  <a:pt x="54" y="2"/>
                </a:cubicBezTo>
                <a:close/>
                <a:moveTo>
                  <a:pt x="72" y="47"/>
                </a:moveTo>
                <a:cubicBezTo>
                  <a:pt x="72" y="54"/>
                  <a:pt x="72" y="54"/>
                  <a:pt x="72" y="54"/>
                </a:cubicBezTo>
                <a:cubicBezTo>
                  <a:pt x="67" y="56"/>
                  <a:pt x="60" y="58"/>
                  <a:pt x="54" y="60"/>
                </a:cubicBezTo>
                <a:cubicBezTo>
                  <a:pt x="53" y="60"/>
                  <a:pt x="52" y="60"/>
                  <a:pt x="52" y="60"/>
                </a:cubicBezTo>
                <a:cubicBezTo>
                  <a:pt x="59" y="56"/>
                  <a:pt x="66" y="52"/>
                  <a:pt x="72" y="47"/>
                </a:cubicBezTo>
                <a:close/>
              </a:path>
            </a:pathLst>
          </a:custGeom>
          <a:solidFill>
            <a:srgbClr val="F2F1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1" name="Freeform 72"/>
          <p:cNvSpPr>
            <a:spLocks noEditPoints="1"/>
          </p:cNvSpPr>
          <p:nvPr/>
        </p:nvSpPr>
        <p:spPr bwMode="auto">
          <a:xfrm>
            <a:off x="10165362" y="3720567"/>
            <a:ext cx="455613" cy="246062"/>
          </a:xfrm>
          <a:custGeom>
            <a:avLst/>
            <a:gdLst>
              <a:gd name="T0" fmla="*/ 72 w 111"/>
              <a:gd name="T1" fmla="*/ 0 h 60"/>
              <a:gd name="T2" fmla="*/ 92 w 111"/>
              <a:gd name="T3" fmla="*/ 2 h 60"/>
              <a:gd name="T4" fmla="*/ 72 w 111"/>
              <a:gd name="T5" fmla="*/ 8 h 60"/>
              <a:gd name="T6" fmla="*/ 72 w 111"/>
              <a:gd name="T7" fmla="*/ 0 h 60"/>
              <a:gd name="T8" fmla="*/ 72 w 111"/>
              <a:gd name="T9" fmla="*/ 54 h 60"/>
              <a:gd name="T10" fmla="*/ 72 w 111"/>
              <a:gd name="T11" fmla="*/ 48 h 60"/>
              <a:gd name="T12" fmla="*/ 111 w 111"/>
              <a:gd name="T13" fmla="*/ 24 h 60"/>
              <a:gd name="T14" fmla="*/ 72 w 111"/>
              <a:gd name="T15" fmla="*/ 54 h 60"/>
              <a:gd name="T16" fmla="*/ 54 w 111"/>
              <a:gd name="T17" fmla="*/ 3 h 60"/>
              <a:gd name="T18" fmla="*/ 72 w 111"/>
              <a:gd name="T19" fmla="*/ 0 h 60"/>
              <a:gd name="T20" fmla="*/ 72 w 111"/>
              <a:gd name="T21" fmla="*/ 8 h 60"/>
              <a:gd name="T22" fmla="*/ 47 w 111"/>
              <a:gd name="T23" fmla="*/ 16 h 60"/>
              <a:gd name="T24" fmla="*/ 0 w 111"/>
              <a:gd name="T25" fmla="*/ 31 h 60"/>
              <a:gd name="T26" fmla="*/ 31 w 111"/>
              <a:gd name="T27" fmla="*/ 10 h 60"/>
              <a:gd name="T28" fmla="*/ 51 w 111"/>
              <a:gd name="T29" fmla="*/ 3 h 60"/>
              <a:gd name="T30" fmla="*/ 54 w 111"/>
              <a:gd name="T31" fmla="*/ 3 h 60"/>
              <a:gd name="T32" fmla="*/ 72 w 111"/>
              <a:gd name="T33" fmla="*/ 48 h 60"/>
              <a:gd name="T34" fmla="*/ 72 w 111"/>
              <a:gd name="T35" fmla="*/ 54 h 60"/>
              <a:gd name="T36" fmla="*/ 54 w 111"/>
              <a:gd name="T37" fmla="*/ 59 h 60"/>
              <a:gd name="T38" fmla="*/ 52 w 111"/>
              <a:gd name="T39" fmla="*/ 60 h 60"/>
              <a:gd name="T40" fmla="*/ 72 w 111"/>
              <a:gd name="T41" fmla="*/ 48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1" h="60">
                <a:moveTo>
                  <a:pt x="72" y="0"/>
                </a:moveTo>
                <a:cubicBezTo>
                  <a:pt x="80" y="0"/>
                  <a:pt x="86" y="1"/>
                  <a:pt x="92" y="2"/>
                </a:cubicBezTo>
                <a:cubicBezTo>
                  <a:pt x="72" y="8"/>
                  <a:pt x="72" y="8"/>
                  <a:pt x="72" y="8"/>
                </a:cubicBezTo>
                <a:cubicBezTo>
                  <a:pt x="72" y="0"/>
                  <a:pt x="72" y="0"/>
                  <a:pt x="72" y="0"/>
                </a:cubicBezTo>
                <a:close/>
                <a:moveTo>
                  <a:pt x="72" y="54"/>
                </a:moveTo>
                <a:cubicBezTo>
                  <a:pt x="72" y="48"/>
                  <a:pt x="72" y="48"/>
                  <a:pt x="72" y="48"/>
                </a:cubicBezTo>
                <a:cubicBezTo>
                  <a:pt x="85" y="40"/>
                  <a:pt x="98" y="32"/>
                  <a:pt x="111" y="24"/>
                </a:cubicBezTo>
                <a:cubicBezTo>
                  <a:pt x="107" y="35"/>
                  <a:pt x="92" y="47"/>
                  <a:pt x="72" y="54"/>
                </a:cubicBezTo>
                <a:close/>
                <a:moveTo>
                  <a:pt x="54" y="3"/>
                </a:moveTo>
                <a:cubicBezTo>
                  <a:pt x="60" y="1"/>
                  <a:pt x="66" y="1"/>
                  <a:pt x="72" y="0"/>
                </a:cubicBezTo>
                <a:cubicBezTo>
                  <a:pt x="72" y="8"/>
                  <a:pt x="72" y="8"/>
                  <a:pt x="72" y="8"/>
                </a:cubicBezTo>
                <a:cubicBezTo>
                  <a:pt x="47" y="16"/>
                  <a:pt x="47" y="16"/>
                  <a:pt x="47" y="16"/>
                </a:cubicBezTo>
                <a:cubicBezTo>
                  <a:pt x="0" y="31"/>
                  <a:pt x="0" y="31"/>
                  <a:pt x="0" y="31"/>
                </a:cubicBezTo>
                <a:cubicBezTo>
                  <a:pt x="6" y="23"/>
                  <a:pt x="17" y="15"/>
                  <a:pt x="31" y="10"/>
                </a:cubicBezTo>
                <a:cubicBezTo>
                  <a:pt x="51" y="3"/>
                  <a:pt x="51" y="3"/>
                  <a:pt x="51" y="3"/>
                </a:cubicBezTo>
                <a:cubicBezTo>
                  <a:pt x="52" y="3"/>
                  <a:pt x="53" y="3"/>
                  <a:pt x="54" y="3"/>
                </a:cubicBezTo>
                <a:close/>
                <a:moveTo>
                  <a:pt x="72" y="48"/>
                </a:moveTo>
                <a:cubicBezTo>
                  <a:pt x="72" y="54"/>
                  <a:pt x="72" y="54"/>
                  <a:pt x="72" y="54"/>
                </a:cubicBezTo>
                <a:cubicBezTo>
                  <a:pt x="66" y="56"/>
                  <a:pt x="60" y="58"/>
                  <a:pt x="54" y="59"/>
                </a:cubicBezTo>
                <a:cubicBezTo>
                  <a:pt x="53" y="60"/>
                  <a:pt x="53" y="60"/>
                  <a:pt x="52" y="60"/>
                </a:cubicBezTo>
                <a:cubicBezTo>
                  <a:pt x="59" y="56"/>
                  <a:pt x="66" y="52"/>
                  <a:pt x="72" y="48"/>
                </a:cubicBezTo>
                <a:close/>
              </a:path>
            </a:pathLst>
          </a:custGeom>
          <a:solidFill>
            <a:srgbClr val="F1F0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2" name="Freeform 73"/>
          <p:cNvSpPr>
            <a:spLocks noEditPoints="1"/>
          </p:cNvSpPr>
          <p:nvPr/>
        </p:nvSpPr>
        <p:spPr bwMode="auto">
          <a:xfrm>
            <a:off x="10170124" y="3720567"/>
            <a:ext cx="447675" cy="246062"/>
          </a:xfrm>
          <a:custGeom>
            <a:avLst/>
            <a:gdLst>
              <a:gd name="T0" fmla="*/ 71 w 109"/>
              <a:gd name="T1" fmla="*/ 1 h 60"/>
              <a:gd name="T2" fmla="*/ 90 w 109"/>
              <a:gd name="T3" fmla="*/ 2 h 60"/>
              <a:gd name="T4" fmla="*/ 71 w 109"/>
              <a:gd name="T5" fmla="*/ 8 h 60"/>
              <a:gd name="T6" fmla="*/ 71 w 109"/>
              <a:gd name="T7" fmla="*/ 1 h 60"/>
              <a:gd name="T8" fmla="*/ 71 w 109"/>
              <a:gd name="T9" fmla="*/ 54 h 60"/>
              <a:gd name="T10" fmla="*/ 71 w 109"/>
              <a:gd name="T11" fmla="*/ 48 h 60"/>
              <a:gd name="T12" fmla="*/ 109 w 109"/>
              <a:gd name="T13" fmla="*/ 24 h 60"/>
              <a:gd name="T14" fmla="*/ 71 w 109"/>
              <a:gd name="T15" fmla="*/ 54 h 60"/>
              <a:gd name="T16" fmla="*/ 52 w 109"/>
              <a:gd name="T17" fmla="*/ 3 h 60"/>
              <a:gd name="T18" fmla="*/ 71 w 109"/>
              <a:gd name="T19" fmla="*/ 1 h 60"/>
              <a:gd name="T20" fmla="*/ 71 w 109"/>
              <a:gd name="T21" fmla="*/ 8 h 60"/>
              <a:gd name="T22" fmla="*/ 46 w 109"/>
              <a:gd name="T23" fmla="*/ 16 h 60"/>
              <a:gd name="T24" fmla="*/ 0 w 109"/>
              <a:gd name="T25" fmla="*/ 31 h 60"/>
              <a:gd name="T26" fmla="*/ 34 w 109"/>
              <a:gd name="T27" fmla="*/ 8 h 60"/>
              <a:gd name="T28" fmla="*/ 45 w 109"/>
              <a:gd name="T29" fmla="*/ 5 h 60"/>
              <a:gd name="T30" fmla="*/ 52 w 109"/>
              <a:gd name="T31" fmla="*/ 3 h 60"/>
              <a:gd name="T32" fmla="*/ 71 w 109"/>
              <a:gd name="T33" fmla="*/ 48 h 60"/>
              <a:gd name="T34" fmla="*/ 71 w 109"/>
              <a:gd name="T35" fmla="*/ 54 h 60"/>
              <a:gd name="T36" fmla="*/ 52 w 109"/>
              <a:gd name="T37" fmla="*/ 59 h 60"/>
              <a:gd name="T38" fmla="*/ 51 w 109"/>
              <a:gd name="T39" fmla="*/ 60 h 60"/>
              <a:gd name="T40" fmla="*/ 71 w 109"/>
              <a:gd name="T41" fmla="*/ 48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9" h="60">
                <a:moveTo>
                  <a:pt x="71" y="1"/>
                </a:moveTo>
                <a:cubicBezTo>
                  <a:pt x="78" y="0"/>
                  <a:pt x="85" y="1"/>
                  <a:pt x="90" y="2"/>
                </a:cubicBezTo>
                <a:cubicBezTo>
                  <a:pt x="71" y="8"/>
                  <a:pt x="71" y="8"/>
                  <a:pt x="71" y="8"/>
                </a:cubicBezTo>
                <a:cubicBezTo>
                  <a:pt x="71" y="1"/>
                  <a:pt x="71" y="1"/>
                  <a:pt x="71" y="1"/>
                </a:cubicBezTo>
                <a:close/>
                <a:moveTo>
                  <a:pt x="71" y="54"/>
                </a:moveTo>
                <a:cubicBezTo>
                  <a:pt x="71" y="48"/>
                  <a:pt x="71" y="48"/>
                  <a:pt x="71" y="48"/>
                </a:cubicBezTo>
                <a:cubicBezTo>
                  <a:pt x="84" y="40"/>
                  <a:pt x="96" y="32"/>
                  <a:pt x="109" y="24"/>
                </a:cubicBezTo>
                <a:cubicBezTo>
                  <a:pt x="106" y="35"/>
                  <a:pt x="91" y="47"/>
                  <a:pt x="71" y="54"/>
                </a:cubicBezTo>
                <a:close/>
                <a:moveTo>
                  <a:pt x="52" y="3"/>
                </a:moveTo>
                <a:cubicBezTo>
                  <a:pt x="59" y="2"/>
                  <a:pt x="65" y="1"/>
                  <a:pt x="71" y="1"/>
                </a:cubicBezTo>
                <a:cubicBezTo>
                  <a:pt x="71" y="8"/>
                  <a:pt x="71" y="8"/>
                  <a:pt x="71" y="8"/>
                </a:cubicBezTo>
                <a:cubicBezTo>
                  <a:pt x="46" y="16"/>
                  <a:pt x="46" y="16"/>
                  <a:pt x="46" y="16"/>
                </a:cubicBezTo>
                <a:cubicBezTo>
                  <a:pt x="0" y="31"/>
                  <a:pt x="0" y="31"/>
                  <a:pt x="0" y="31"/>
                </a:cubicBezTo>
                <a:cubicBezTo>
                  <a:pt x="6" y="22"/>
                  <a:pt x="19" y="14"/>
                  <a:pt x="34" y="8"/>
                </a:cubicBezTo>
                <a:cubicBezTo>
                  <a:pt x="45" y="5"/>
                  <a:pt x="45" y="5"/>
                  <a:pt x="45" y="5"/>
                </a:cubicBezTo>
                <a:cubicBezTo>
                  <a:pt x="47" y="4"/>
                  <a:pt x="50" y="4"/>
                  <a:pt x="52" y="3"/>
                </a:cubicBezTo>
                <a:close/>
                <a:moveTo>
                  <a:pt x="71" y="48"/>
                </a:moveTo>
                <a:cubicBezTo>
                  <a:pt x="71" y="54"/>
                  <a:pt x="71" y="54"/>
                  <a:pt x="71" y="54"/>
                </a:cubicBezTo>
                <a:cubicBezTo>
                  <a:pt x="65" y="56"/>
                  <a:pt x="59" y="58"/>
                  <a:pt x="52" y="59"/>
                </a:cubicBezTo>
                <a:cubicBezTo>
                  <a:pt x="51" y="60"/>
                  <a:pt x="51" y="60"/>
                  <a:pt x="51" y="60"/>
                </a:cubicBezTo>
                <a:cubicBezTo>
                  <a:pt x="58" y="56"/>
                  <a:pt x="64" y="52"/>
                  <a:pt x="71" y="48"/>
                </a:cubicBezTo>
                <a:close/>
              </a:path>
            </a:pathLst>
          </a:custGeom>
          <a:solidFill>
            <a:srgbClr val="F1EF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3" name="Freeform 74"/>
          <p:cNvSpPr>
            <a:spLocks noEditPoints="1"/>
          </p:cNvSpPr>
          <p:nvPr/>
        </p:nvSpPr>
        <p:spPr bwMode="auto">
          <a:xfrm>
            <a:off x="10170124" y="3725330"/>
            <a:ext cx="442913" cy="236537"/>
          </a:xfrm>
          <a:custGeom>
            <a:avLst/>
            <a:gdLst>
              <a:gd name="T0" fmla="*/ 71 w 108"/>
              <a:gd name="T1" fmla="*/ 0 h 58"/>
              <a:gd name="T2" fmla="*/ 89 w 108"/>
              <a:gd name="T3" fmla="*/ 2 h 58"/>
              <a:gd name="T4" fmla="*/ 71 w 108"/>
              <a:gd name="T5" fmla="*/ 7 h 58"/>
              <a:gd name="T6" fmla="*/ 71 w 108"/>
              <a:gd name="T7" fmla="*/ 0 h 58"/>
              <a:gd name="T8" fmla="*/ 71 w 108"/>
              <a:gd name="T9" fmla="*/ 53 h 58"/>
              <a:gd name="T10" fmla="*/ 71 w 108"/>
              <a:gd name="T11" fmla="*/ 47 h 58"/>
              <a:gd name="T12" fmla="*/ 108 w 108"/>
              <a:gd name="T13" fmla="*/ 24 h 58"/>
              <a:gd name="T14" fmla="*/ 71 w 108"/>
              <a:gd name="T15" fmla="*/ 53 h 58"/>
              <a:gd name="T16" fmla="*/ 52 w 108"/>
              <a:gd name="T17" fmla="*/ 2 h 58"/>
              <a:gd name="T18" fmla="*/ 71 w 108"/>
              <a:gd name="T19" fmla="*/ 0 h 58"/>
              <a:gd name="T20" fmla="*/ 71 w 108"/>
              <a:gd name="T21" fmla="*/ 7 h 58"/>
              <a:gd name="T22" fmla="*/ 46 w 108"/>
              <a:gd name="T23" fmla="*/ 15 h 58"/>
              <a:gd name="T24" fmla="*/ 0 w 108"/>
              <a:gd name="T25" fmla="*/ 30 h 58"/>
              <a:gd name="T26" fmla="*/ 52 w 108"/>
              <a:gd name="T27" fmla="*/ 2 h 58"/>
              <a:gd name="T28" fmla="*/ 71 w 108"/>
              <a:gd name="T29" fmla="*/ 47 h 58"/>
              <a:gd name="T30" fmla="*/ 71 w 108"/>
              <a:gd name="T31" fmla="*/ 53 h 58"/>
              <a:gd name="T32" fmla="*/ 52 w 108"/>
              <a:gd name="T33" fmla="*/ 58 h 58"/>
              <a:gd name="T34" fmla="*/ 52 w 108"/>
              <a:gd name="T35" fmla="*/ 58 h 58"/>
              <a:gd name="T36" fmla="*/ 71 w 108"/>
              <a:gd name="T37" fmla="*/ 47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08" h="58">
                <a:moveTo>
                  <a:pt x="71" y="0"/>
                </a:moveTo>
                <a:cubicBezTo>
                  <a:pt x="78" y="0"/>
                  <a:pt x="84" y="0"/>
                  <a:pt x="89" y="2"/>
                </a:cubicBezTo>
                <a:cubicBezTo>
                  <a:pt x="71" y="7"/>
                  <a:pt x="71" y="7"/>
                  <a:pt x="71" y="7"/>
                </a:cubicBezTo>
                <a:cubicBezTo>
                  <a:pt x="71" y="0"/>
                  <a:pt x="71" y="0"/>
                  <a:pt x="71" y="0"/>
                </a:cubicBezTo>
                <a:close/>
                <a:moveTo>
                  <a:pt x="71" y="53"/>
                </a:moveTo>
                <a:cubicBezTo>
                  <a:pt x="71" y="47"/>
                  <a:pt x="71" y="47"/>
                  <a:pt x="71" y="47"/>
                </a:cubicBezTo>
                <a:cubicBezTo>
                  <a:pt x="83" y="39"/>
                  <a:pt x="96" y="32"/>
                  <a:pt x="108" y="24"/>
                </a:cubicBezTo>
                <a:cubicBezTo>
                  <a:pt x="105" y="35"/>
                  <a:pt x="90" y="46"/>
                  <a:pt x="71" y="53"/>
                </a:cubicBezTo>
                <a:close/>
                <a:moveTo>
                  <a:pt x="52" y="2"/>
                </a:moveTo>
                <a:cubicBezTo>
                  <a:pt x="59" y="1"/>
                  <a:pt x="65" y="0"/>
                  <a:pt x="71" y="0"/>
                </a:cubicBezTo>
                <a:cubicBezTo>
                  <a:pt x="71" y="7"/>
                  <a:pt x="71" y="7"/>
                  <a:pt x="71" y="7"/>
                </a:cubicBezTo>
                <a:cubicBezTo>
                  <a:pt x="46" y="15"/>
                  <a:pt x="46" y="15"/>
                  <a:pt x="46" y="15"/>
                </a:cubicBezTo>
                <a:cubicBezTo>
                  <a:pt x="0" y="30"/>
                  <a:pt x="0" y="30"/>
                  <a:pt x="0" y="30"/>
                </a:cubicBezTo>
                <a:cubicBezTo>
                  <a:pt x="9" y="18"/>
                  <a:pt x="29" y="7"/>
                  <a:pt x="52" y="2"/>
                </a:cubicBezTo>
                <a:close/>
                <a:moveTo>
                  <a:pt x="71" y="47"/>
                </a:moveTo>
                <a:cubicBezTo>
                  <a:pt x="71" y="53"/>
                  <a:pt x="71" y="53"/>
                  <a:pt x="71" y="53"/>
                </a:cubicBezTo>
                <a:cubicBezTo>
                  <a:pt x="65" y="55"/>
                  <a:pt x="59" y="57"/>
                  <a:pt x="52" y="58"/>
                </a:cubicBezTo>
                <a:cubicBezTo>
                  <a:pt x="52" y="58"/>
                  <a:pt x="52" y="58"/>
                  <a:pt x="52" y="58"/>
                </a:cubicBezTo>
                <a:cubicBezTo>
                  <a:pt x="58" y="55"/>
                  <a:pt x="64" y="51"/>
                  <a:pt x="71" y="47"/>
                </a:cubicBezTo>
                <a:close/>
              </a:path>
            </a:pathLst>
          </a:custGeom>
          <a:solidFill>
            <a:srgbClr val="F0EE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4" name="Freeform 75"/>
          <p:cNvSpPr>
            <a:spLocks noEditPoints="1"/>
          </p:cNvSpPr>
          <p:nvPr/>
        </p:nvSpPr>
        <p:spPr bwMode="auto">
          <a:xfrm>
            <a:off x="10173299" y="3725330"/>
            <a:ext cx="439738" cy="236537"/>
          </a:xfrm>
          <a:custGeom>
            <a:avLst/>
            <a:gdLst>
              <a:gd name="T0" fmla="*/ 69 w 107"/>
              <a:gd name="T1" fmla="*/ 1 h 58"/>
              <a:gd name="T2" fmla="*/ 87 w 107"/>
              <a:gd name="T3" fmla="*/ 2 h 58"/>
              <a:gd name="T4" fmla="*/ 69 w 107"/>
              <a:gd name="T5" fmla="*/ 8 h 58"/>
              <a:gd name="T6" fmla="*/ 69 w 107"/>
              <a:gd name="T7" fmla="*/ 1 h 58"/>
              <a:gd name="T8" fmla="*/ 69 w 107"/>
              <a:gd name="T9" fmla="*/ 53 h 58"/>
              <a:gd name="T10" fmla="*/ 69 w 107"/>
              <a:gd name="T11" fmla="*/ 47 h 58"/>
              <a:gd name="T12" fmla="*/ 107 w 107"/>
              <a:gd name="T13" fmla="*/ 24 h 58"/>
              <a:gd name="T14" fmla="*/ 69 w 107"/>
              <a:gd name="T15" fmla="*/ 53 h 58"/>
              <a:gd name="T16" fmla="*/ 51 w 107"/>
              <a:gd name="T17" fmla="*/ 3 h 58"/>
              <a:gd name="T18" fmla="*/ 69 w 107"/>
              <a:gd name="T19" fmla="*/ 1 h 58"/>
              <a:gd name="T20" fmla="*/ 69 w 107"/>
              <a:gd name="T21" fmla="*/ 8 h 58"/>
              <a:gd name="T22" fmla="*/ 45 w 107"/>
              <a:gd name="T23" fmla="*/ 15 h 58"/>
              <a:gd name="T24" fmla="*/ 0 w 107"/>
              <a:gd name="T25" fmla="*/ 29 h 58"/>
              <a:gd name="T26" fmla="*/ 51 w 107"/>
              <a:gd name="T27" fmla="*/ 3 h 58"/>
              <a:gd name="T28" fmla="*/ 69 w 107"/>
              <a:gd name="T29" fmla="*/ 47 h 58"/>
              <a:gd name="T30" fmla="*/ 69 w 107"/>
              <a:gd name="T31" fmla="*/ 53 h 58"/>
              <a:gd name="T32" fmla="*/ 51 w 107"/>
              <a:gd name="T33" fmla="*/ 58 h 58"/>
              <a:gd name="T34" fmla="*/ 69 w 107"/>
              <a:gd name="T35" fmla="*/ 47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7" h="58">
                <a:moveTo>
                  <a:pt x="69" y="1"/>
                </a:moveTo>
                <a:cubicBezTo>
                  <a:pt x="76" y="0"/>
                  <a:pt x="82" y="1"/>
                  <a:pt x="87" y="2"/>
                </a:cubicBezTo>
                <a:cubicBezTo>
                  <a:pt x="69" y="8"/>
                  <a:pt x="69" y="8"/>
                  <a:pt x="69" y="8"/>
                </a:cubicBezTo>
                <a:cubicBezTo>
                  <a:pt x="69" y="1"/>
                  <a:pt x="69" y="1"/>
                  <a:pt x="69" y="1"/>
                </a:cubicBezTo>
                <a:close/>
                <a:moveTo>
                  <a:pt x="69" y="53"/>
                </a:moveTo>
                <a:cubicBezTo>
                  <a:pt x="69" y="47"/>
                  <a:pt x="69" y="47"/>
                  <a:pt x="69" y="47"/>
                </a:cubicBezTo>
                <a:cubicBezTo>
                  <a:pt x="82" y="40"/>
                  <a:pt x="94" y="32"/>
                  <a:pt x="107" y="24"/>
                </a:cubicBezTo>
                <a:cubicBezTo>
                  <a:pt x="103" y="35"/>
                  <a:pt x="88" y="46"/>
                  <a:pt x="69" y="53"/>
                </a:cubicBezTo>
                <a:close/>
                <a:moveTo>
                  <a:pt x="51" y="3"/>
                </a:moveTo>
                <a:cubicBezTo>
                  <a:pt x="57" y="2"/>
                  <a:pt x="64" y="1"/>
                  <a:pt x="69" y="1"/>
                </a:cubicBezTo>
                <a:cubicBezTo>
                  <a:pt x="69" y="8"/>
                  <a:pt x="69" y="8"/>
                  <a:pt x="69" y="8"/>
                </a:cubicBezTo>
                <a:cubicBezTo>
                  <a:pt x="45" y="15"/>
                  <a:pt x="45" y="15"/>
                  <a:pt x="45" y="15"/>
                </a:cubicBezTo>
                <a:cubicBezTo>
                  <a:pt x="0" y="29"/>
                  <a:pt x="0" y="29"/>
                  <a:pt x="0" y="29"/>
                </a:cubicBezTo>
                <a:cubicBezTo>
                  <a:pt x="9" y="18"/>
                  <a:pt x="28" y="8"/>
                  <a:pt x="51" y="3"/>
                </a:cubicBezTo>
                <a:close/>
                <a:moveTo>
                  <a:pt x="69" y="47"/>
                </a:moveTo>
                <a:cubicBezTo>
                  <a:pt x="69" y="53"/>
                  <a:pt x="69" y="53"/>
                  <a:pt x="69" y="53"/>
                </a:cubicBezTo>
                <a:cubicBezTo>
                  <a:pt x="64" y="55"/>
                  <a:pt x="58" y="57"/>
                  <a:pt x="51" y="58"/>
                </a:cubicBezTo>
                <a:cubicBezTo>
                  <a:pt x="57" y="54"/>
                  <a:pt x="63" y="51"/>
                  <a:pt x="69" y="47"/>
                </a:cubicBezTo>
                <a:close/>
              </a:path>
            </a:pathLst>
          </a:custGeom>
          <a:solidFill>
            <a:srgbClr val="EFEE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5" name="Freeform 76"/>
          <p:cNvSpPr>
            <a:spLocks noEditPoints="1"/>
          </p:cNvSpPr>
          <p:nvPr/>
        </p:nvSpPr>
        <p:spPr bwMode="auto">
          <a:xfrm>
            <a:off x="10173299" y="3728505"/>
            <a:ext cx="436563" cy="233362"/>
          </a:xfrm>
          <a:custGeom>
            <a:avLst/>
            <a:gdLst>
              <a:gd name="T0" fmla="*/ 69 w 106"/>
              <a:gd name="T1" fmla="*/ 0 h 57"/>
              <a:gd name="T2" fmla="*/ 86 w 106"/>
              <a:gd name="T3" fmla="*/ 1 h 57"/>
              <a:gd name="T4" fmla="*/ 69 w 106"/>
              <a:gd name="T5" fmla="*/ 7 h 57"/>
              <a:gd name="T6" fmla="*/ 69 w 106"/>
              <a:gd name="T7" fmla="*/ 0 h 57"/>
              <a:gd name="T8" fmla="*/ 69 w 106"/>
              <a:gd name="T9" fmla="*/ 52 h 57"/>
              <a:gd name="T10" fmla="*/ 69 w 106"/>
              <a:gd name="T11" fmla="*/ 46 h 57"/>
              <a:gd name="T12" fmla="*/ 106 w 106"/>
              <a:gd name="T13" fmla="*/ 24 h 57"/>
              <a:gd name="T14" fmla="*/ 69 w 106"/>
              <a:gd name="T15" fmla="*/ 52 h 57"/>
              <a:gd name="T16" fmla="*/ 51 w 106"/>
              <a:gd name="T17" fmla="*/ 2 h 57"/>
              <a:gd name="T18" fmla="*/ 69 w 106"/>
              <a:gd name="T19" fmla="*/ 0 h 57"/>
              <a:gd name="T20" fmla="*/ 69 w 106"/>
              <a:gd name="T21" fmla="*/ 7 h 57"/>
              <a:gd name="T22" fmla="*/ 45 w 106"/>
              <a:gd name="T23" fmla="*/ 14 h 57"/>
              <a:gd name="T24" fmla="*/ 0 w 106"/>
              <a:gd name="T25" fmla="*/ 28 h 57"/>
              <a:gd name="T26" fmla="*/ 51 w 106"/>
              <a:gd name="T27" fmla="*/ 2 h 57"/>
              <a:gd name="T28" fmla="*/ 69 w 106"/>
              <a:gd name="T29" fmla="*/ 46 h 57"/>
              <a:gd name="T30" fmla="*/ 69 w 106"/>
              <a:gd name="T31" fmla="*/ 52 h 57"/>
              <a:gd name="T32" fmla="*/ 52 w 106"/>
              <a:gd name="T33" fmla="*/ 57 h 57"/>
              <a:gd name="T34" fmla="*/ 69 w 106"/>
              <a:gd name="T35" fmla="*/ 46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6" h="57">
                <a:moveTo>
                  <a:pt x="69" y="0"/>
                </a:moveTo>
                <a:cubicBezTo>
                  <a:pt x="75" y="0"/>
                  <a:pt x="81" y="0"/>
                  <a:pt x="86" y="1"/>
                </a:cubicBezTo>
                <a:cubicBezTo>
                  <a:pt x="69" y="7"/>
                  <a:pt x="69" y="7"/>
                  <a:pt x="69" y="7"/>
                </a:cubicBezTo>
                <a:cubicBezTo>
                  <a:pt x="69" y="0"/>
                  <a:pt x="69" y="0"/>
                  <a:pt x="69" y="0"/>
                </a:cubicBezTo>
                <a:close/>
                <a:moveTo>
                  <a:pt x="69" y="52"/>
                </a:moveTo>
                <a:cubicBezTo>
                  <a:pt x="69" y="46"/>
                  <a:pt x="69" y="46"/>
                  <a:pt x="69" y="46"/>
                </a:cubicBezTo>
                <a:cubicBezTo>
                  <a:pt x="81" y="39"/>
                  <a:pt x="94" y="31"/>
                  <a:pt x="106" y="24"/>
                </a:cubicBezTo>
                <a:cubicBezTo>
                  <a:pt x="102" y="34"/>
                  <a:pt x="88" y="45"/>
                  <a:pt x="69" y="52"/>
                </a:cubicBezTo>
                <a:close/>
                <a:moveTo>
                  <a:pt x="51" y="2"/>
                </a:moveTo>
                <a:cubicBezTo>
                  <a:pt x="57" y="1"/>
                  <a:pt x="63" y="0"/>
                  <a:pt x="69" y="0"/>
                </a:cubicBezTo>
                <a:cubicBezTo>
                  <a:pt x="69" y="7"/>
                  <a:pt x="69" y="7"/>
                  <a:pt x="69" y="7"/>
                </a:cubicBezTo>
                <a:cubicBezTo>
                  <a:pt x="45" y="14"/>
                  <a:pt x="45" y="14"/>
                  <a:pt x="45" y="14"/>
                </a:cubicBezTo>
                <a:cubicBezTo>
                  <a:pt x="0" y="28"/>
                  <a:pt x="0" y="28"/>
                  <a:pt x="0" y="28"/>
                </a:cubicBezTo>
                <a:cubicBezTo>
                  <a:pt x="9" y="17"/>
                  <a:pt x="29" y="7"/>
                  <a:pt x="51" y="2"/>
                </a:cubicBezTo>
                <a:close/>
                <a:moveTo>
                  <a:pt x="69" y="46"/>
                </a:moveTo>
                <a:cubicBezTo>
                  <a:pt x="69" y="52"/>
                  <a:pt x="69" y="52"/>
                  <a:pt x="69" y="52"/>
                </a:cubicBezTo>
                <a:cubicBezTo>
                  <a:pt x="64" y="54"/>
                  <a:pt x="58" y="56"/>
                  <a:pt x="52" y="57"/>
                </a:cubicBezTo>
                <a:cubicBezTo>
                  <a:pt x="57" y="53"/>
                  <a:pt x="63" y="50"/>
                  <a:pt x="69" y="46"/>
                </a:cubicBezTo>
                <a:close/>
              </a:path>
            </a:pathLst>
          </a:custGeom>
          <a:solidFill>
            <a:srgbClr val="EEED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6" name="Freeform 77"/>
          <p:cNvSpPr>
            <a:spLocks noEditPoints="1"/>
          </p:cNvSpPr>
          <p:nvPr/>
        </p:nvSpPr>
        <p:spPr bwMode="auto">
          <a:xfrm>
            <a:off x="10178062" y="3728505"/>
            <a:ext cx="427038" cy="233362"/>
          </a:xfrm>
          <a:custGeom>
            <a:avLst/>
            <a:gdLst>
              <a:gd name="T0" fmla="*/ 68 w 104"/>
              <a:gd name="T1" fmla="*/ 0 h 57"/>
              <a:gd name="T2" fmla="*/ 84 w 104"/>
              <a:gd name="T3" fmla="*/ 1 h 57"/>
              <a:gd name="T4" fmla="*/ 68 w 104"/>
              <a:gd name="T5" fmla="*/ 7 h 57"/>
              <a:gd name="T6" fmla="*/ 68 w 104"/>
              <a:gd name="T7" fmla="*/ 0 h 57"/>
              <a:gd name="T8" fmla="*/ 68 w 104"/>
              <a:gd name="T9" fmla="*/ 52 h 57"/>
              <a:gd name="T10" fmla="*/ 68 w 104"/>
              <a:gd name="T11" fmla="*/ 47 h 57"/>
              <a:gd name="T12" fmla="*/ 104 w 104"/>
              <a:gd name="T13" fmla="*/ 24 h 57"/>
              <a:gd name="T14" fmla="*/ 68 w 104"/>
              <a:gd name="T15" fmla="*/ 52 h 57"/>
              <a:gd name="T16" fmla="*/ 50 w 104"/>
              <a:gd name="T17" fmla="*/ 3 h 57"/>
              <a:gd name="T18" fmla="*/ 68 w 104"/>
              <a:gd name="T19" fmla="*/ 0 h 57"/>
              <a:gd name="T20" fmla="*/ 68 w 104"/>
              <a:gd name="T21" fmla="*/ 7 h 57"/>
              <a:gd name="T22" fmla="*/ 44 w 104"/>
              <a:gd name="T23" fmla="*/ 14 h 57"/>
              <a:gd name="T24" fmla="*/ 0 w 104"/>
              <a:gd name="T25" fmla="*/ 28 h 57"/>
              <a:gd name="T26" fmla="*/ 50 w 104"/>
              <a:gd name="T27" fmla="*/ 3 h 57"/>
              <a:gd name="T28" fmla="*/ 68 w 104"/>
              <a:gd name="T29" fmla="*/ 47 h 57"/>
              <a:gd name="T30" fmla="*/ 68 w 104"/>
              <a:gd name="T31" fmla="*/ 52 h 57"/>
              <a:gd name="T32" fmla="*/ 51 w 104"/>
              <a:gd name="T33" fmla="*/ 57 h 57"/>
              <a:gd name="T34" fmla="*/ 68 w 104"/>
              <a:gd name="T35" fmla="*/ 47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4" h="57">
                <a:moveTo>
                  <a:pt x="68" y="0"/>
                </a:moveTo>
                <a:cubicBezTo>
                  <a:pt x="74" y="0"/>
                  <a:pt x="79" y="1"/>
                  <a:pt x="84" y="1"/>
                </a:cubicBezTo>
                <a:cubicBezTo>
                  <a:pt x="68" y="7"/>
                  <a:pt x="68" y="7"/>
                  <a:pt x="68" y="7"/>
                </a:cubicBezTo>
                <a:cubicBezTo>
                  <a:pt x="68" y="0"/>
                  <a:pt x="68" y="0"/>
                  <a:pt x="68" y="0"/>
                </a:cubicBezTo>
                <a:close/>
                <a:moveTo>
                  <a:pt x="68" y="52"/>
                </a:moveTo>
                <a:cubicBezTo>
                  <a:pt x="68" y="47"/>
                  <a:pt x="68" y="47"/>
                  <a:pt x="68" y="47"/>
                </a:cubicBezTo>
                <a:cubicBezTo>
                  <a:pt x="80" y="39"/>
                  <a:pt x="92" y="32"/>
                  <a:pt x="104" y="24"/>
                </a:cubicBezTo>
                <a:cubicBezTo>
                  <a:pt x="100" y="35"/>
                  <a:pt x="86" y="45"/>
                  <a:pt x="68" y="52"/>
                </a:cubicBezTo>
                <a:close/>
                <a:moveTo>
                  <a:pt x="50" y="3"/>
                </a:moveTo>
                <a:cubicBezTo>
                  <a:pt x="56" y="1"/>
                  <a:pt x="62" y="1"/>
                  <a:pt x="68" y="0"/>
                </a:cubicBezTo>
                <a:cubicBezTo>
                  <a:pt x="68" y="7"/>
                  <a:pt x="68" y="7"/>
                  <a:pt x="68" y="7"/>
                </a:cubicBezTo>
                <a:cubicBezTo>
                  <a:pt x="44" y="14"/>
                  <a:pt x="44" y="14"/>
                  <a:pt x="44" y="14"/>
                </a:cubicBezTo>
                <a:cubicBezTo>
                  <a:pt x="0" y="28"/>
                  <a:pt x="0" y="28"/>
                  <a:pt x="0" y="28"/>
                </a:cubicBezTo>
                <a:cubicBezTo>
                  <a:pt x="9" y="17"/>
                  <a:pt x="28" y="7"/>
                  <a:pt x="50" y="3"/>
                </a:cubicBezTo>
                <a:close/>
                <a:moveTo>
                  <a:pt x="68" y="47"/>
                </a:moveTo>
                <a:cubicBezTo>
                  <a:pt x="68" y="52"/>
                  <a:pt x="68" y="52"/>
                  <a:pt x="68" y="52"/>
                </a:cubicBezTo>
                <a:cubicBezTo>
                  <a:pt x="62" y="54"/>
                  <a:pt x="57" y="55"/>
                  <a:pt x="51" y="57"/>
                </a:cubicBezTo>
                <a:cubicBezTo>
                  <a:pt x="57" y="53"/>
                  <a:pt x="62" y="50"/>
                  <a:pt x="68" y="47"/>
                </a:cubicBezTo>
                <a:close/>
              </a:path>
            </a:pathLst>
          </a:custGeom>
          <a:solidFill>
            <a:srgbClr val="EEEC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7" name="Freeform 78"/>
          <p:cNvSpPr>
            <a:spLocks noEditPoints="1"/>
          </p:cNvSpPr>
          <p:nvPr/>
        </p:nvSpPr>
        <p:spPr bwMode="auto">
          <a:xfrm>
            <a:off x="10178062" y="3733267"/>
            <a:ext cx="423863" cy="225425"/>
          </a:xfrm>
          <a:custGeom>
            <a:avLst/>
            <a:gdLst>
              <a:gd name="T0" fmla="*/ 67 w 103"/>
              <a:gd name="T1" fmla="*/ 0 h 55"/>
              <a:gd name="T2" fmla="*/ 83 w 103"/>
              <a:gd name="T3" fmla="*/ 1 h 55"/>
              <a:gd name="T4" fmla="*/ 67 w 103"/>
              <a:gd name="T5" fmla="*/ 6 h 55"/>
              <a:gd name="T6" fmla="*/ 67 w 103"/>
              <a:gd name="T7" fmla="*/ 0 h 55"/>
              <a:gd name="T8" fmla="*/ 67 w 103"/>
              <a:gd name="T9" fmla="*/ 51 h 55"/>
              <a:gd name="T10" fmla="*/ 67 w 103"/>
              <a:gd name="T11" fmla="*/ 46 h 55"/>
              <a:gd name="T12" fmla="*/ 103 w 103"/>
              <a:gd name="T13" fmla="*/ 24 h 55"/>
              <a:gd name="T14" fmla="*/ 67 w 103"/>
              <a:gd name="T15" fmla="*/ 51 h 55"/>
              <a:gd name="T16" fmla="*/ 49 w 103"/>
              <a:gd name="T17" fmla="*/ 2 h 55"/>
              <a:gd name="T18" fmla="*/ 67 w 103"/>
              <a:gd name="T19" fmla="*/ 0 h 55"/>
              <a:gd name="T20" fmla="*/ 67 w 103"/>
              <a:gd name="T21" fmla="*/ 6 h 55"/>
              <a:gd name="T22" fmla="*/ 44 w 103"/>
              <a:gd name="T23" fmla="*/ 13 h 55"/>
              <a:gd name="T24" fmla="*/ 0 w 103"/>
              <a:gd name="T25" fmla="*/ 27 h 55"/>
              <a:gd name="T26" fmla="*/ 49 w 103"/>
              <a:gd name="T27" fmla="*/ 2 h 55"/>
              <a:gd name="T28" fmla="*/ 67 w 103"/>
              <a:gd name="T29" fmla="*/ 46 h 55"/>
              <a:gd name="T30" fmla="*/ 67 w 103"/>
              <a:gd name="T31" fmla="*/ 51 h 55"/>
              <a:gd name="T32" fmla="*/ 51 w 103"/>
              <a:gd name="T33" fmla="*/ 55 h 55"/>
              <a:gd name="T34" fmla="*/ 67 w 103"/>
              <a:gd name="T35" fmla="*/ 46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3" h="55">
                <a:moveTo>
                  <a:pt x="67" y="0"/>
                </a:moveTo>
                <a:cubicBezTo>
                  <a:pt x="73" y="0"/>
                  <a:pt x="79" y="0"/>
                  <a:pt x="83" y="1"/>
                </a:cubicBezTo>
                <a:cubicBezTo>
                  <a:pt x="67" y="6"/>
                  <a:pt x="67" y="6"/>
                  <a:pt x="67" y="6"/>
                </a:cubicBezTo>
                <a:cubicBezTo>
                  <a:pt x="67" y="0"/>
                  <a:pt x="67" y="0"/>
                  <a:pt x="67" y="0"/>
                </a:cubicBezTo>
                <a:close/>
                <a:moveTo>
                  <a:pt x="67" y="51"/>
                </a:moveTo>
                <a:cubicBezTo>
                  <a:pt x="67" y="46"/>
                  <a:pt x="67" y="46"/>
                  <a:pt x="67" y="46"/>
                </a:cubicBezTo>
                <a:cubicBezTo>
                  <a:pt x="79" y="38"/>
                  <a:pt x="91" y="31"/>
                  <a:pt x="103" y="24"/>
                </a:cubicBezTo>
                <a:cubicBezTo>
                  <a:pt x="99" y="34"/>
                  <a:pt x="85" y="44"/>
                  <a:pt x="67" y="51"/>
                </a:cubicBezTo>
                <a:close/>
                <a:moveTo>
                  <a:pt x="49" y="2"/>
                </a:moveTo>
                <a:cubicBezTo>
                  <a:pt x="56" y="1"/>
                  <a:pt x="62" y="0"/>
                  <a:pt x="67" y="0"/>
                </a:cubicBezTo>
                <a:cubicBezTo>
                  <a:pt x="67" y="6"/>
                  <a:pt x="67" y="6"/>
                  <a:pt x="67" y="6"/>
                </a:cubicBezTo>
                <a:cubicBezTo>
                  <a:pt x="44" y="13"/>
                  <a:pt x="44" y="13"/>
                  <a:pt x="44" y="13"/>
                </a:cubicBezTo>
                <a:cubicBezTo>
                  <a:pt x="0" y="27"/>
                  <a:pt x="0" y="27"/>
                  <a:pt x="0" y="27"/>
                </a:cubicBezTo>
                <a:cubicBezTo>
                  <a:pt x="9" y="16"/>
                  <a:pt x="28" y="6"/>
                  <a:pt x="49" y="2"/>
                </a:cubicBezTo>
                <a:close/>
                <a:moveTo>
                  <a:pt x="67" y="46"/>
                </a:moveTo>
                <a:cubicBezTo>
                  <a:pt x="67" y="51"/>
                  <a:pt x="67" y="51"/>
                  <a:pt x="67" y="51"/>
                </a:cubicBezTo>
                <a:cubicBezTo>
                  <a:pt x="62" y="53"/>
                  <a:pt x="57" y="54"/>
                  <a:pt x="51" y="55"/>
                </a:cubicBezTo>
                <a:cubicBezTo>
                  <a:pt x="57" y="52"/>
                  <a:pt x="62" y="49"/>
                  <a:pt x="67" y="46"/>
                </a:cubicBezTo>
                <a:close/>
              </a:path>
            </a:pathLst>
          </a:custGeom>
          <a:solidFill>
            <a:srgbClr val="EDEB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8" name="Freeform 79"/>
          <p:cNvSpPr>
            <a:spLocks noEditPoints="1"/>
          </p:cNvSpPr>
          <p:nvPr/>
        </p:nvSpPr>
        <p:spPr bwMode="auto">
          <a:xfrm>
            <a:off x="10182824" y="3733267"/>
            <a:ext cx="414338" cy="225425"/>
          </a:xfrm>
          <a:custGeom>
            <a:avLst/>
            <a:gdLst>
              <a:gd name="T0" fmla="*/ 66 w 101"/>
              <a:gd name="T1" fmla="*/ 0 h 55"/>
              <a:gd name="T2" fmla="*/ 81 w 101"/>
              <a:gd name="T3" fmla="*/ 1 h 55"/>
              <a:gd name="T4" fmla="*/ 66 w 101"/>
              <a:gd name="T5" fmla="*/ 6 h 55"/>
              <a:gd name="T6" fmla="*/ 66 w 101"/>
              <a:gd name="T7" fmla="*/ 0 h 55"/>
              <a:gd name="T8" fmla="*/ 66 w 101"/>
              <a:gd name="T9" fmla="*/ 51 h 55"/>
              <a:gd name="T10" fmla="*/ 66 w 101"/>
              <a:gd name="T11" fmla="*/ 46 h 55"/>
              <a:gd name="T12" fmla="*/ 101 w 101"/>
              <a:gd name="T13" fmla="*/ 24 h 55"/>
              <a:gd name="T14" fmla="*/ 66 w 101"/>
              <a:gd name="T15" fmla="*/ 51 h 55"/>
              <a:gd name="T16" fmla="*/ 48 w 101"/>
              <a:gd name="T17" fmla="*/ 2 h 55"/>
              <a:gd name="T18" fmla="*/ 66 w 101"/>
              <a:gd name="T19" fmla="*/ 0 h 55"/>
              <a:gd name="T20" fmla="*/ 66 w 101"/>
              <a:gd name="T21" fmla="*/ 6 h 55"/>
              <a:gd name="T22" fmla="*/ 43 w 101"/>
              <a:gd name="T23" fmla="*/ 13 h 55"/>
              <a:gd name="T24" fmla="*/ 0 w 101"/>
              <a:gd name="T25" fmla="*/ 27 h 55"/>
              <a:gd name="T26" fmla="*/ 48 w 101"/>
              <a:gd name="T27" fmla="*/ 2 h 55"/>
              <a:gd name="T28" fmla="*/ 66 w 101"/>
              <a:gd name="T29" fmla="*/ 46 h 55"/>
              <a:gd name="T30" fmla="*/ 66 w 101"/>
              <a:gd name="T31" fmla="*/ 51 h 55"/>
              <a:gd name="T32" fmla="*/ 51 w 101"/>
              <a:gd name="T33" fmla="*/ 55 h 55"/>
              <a:gd name="T34" fmla="*/ 66 w 101"/>
              <a:gd name="T35" fmla="*/ 46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1" h="55">
                <a:moveTo>
                  <a:pt x="66" y="0"/>
                </a:moveTo>
                <a:cubicBezTo>
                  <a:pt x="72" y="0"/>
                  <a:pt x="77" y="0"/>
                  <a:pt x="81" y="1"/>
                </a:cubicBezTo>
                <a:cubicBezTo>
                  <a:pt x="66" y="6"/>
                  <a:pt x="66" y="6"/>
                  <a:pt x="66" y="6"/>
                </a:cubicBezTo>
                <a:cubicBezTo>
                  <a:pt x="66" y="0"/>
                  <a:pt x="66" y="0"/>
                  <a:pt x="66" y="0"/>
                </a:cubicBezTo>
                <a:close/>
                <a:moveTo>
                  <a:pt x="66" y="51"/>
                </a:moveTo>
                <a:cubicBezTo>
                  <a:pt x="66" y="46"/>
                  <a:pt x="66" y="46"/>
                  <a:pt x="66" y="46"/>
                </a:cubicBezTo>
                <a:cubicBezTo>
                  <a:pt x="78" y="39"/>
                  <a:pt x="90" y="32"/>
                  <a:pt x="101" y="24"/>
                </a:cubicBezTo>
                <a:cubicBezTo>
                  <a:pt x="97" y="34"/>
                  <a:pt x="84" y="44"/>
                  <a:pt x="66" y="51"/>
                </a:cubicBezTo>
                <a:close/>
                <a:moveTo>
                  <a:pt x="48" y="2"/>
                </a:moveTo>
                <a:cubicBezTo>
                  <a:pt x="54" y="1"/>
                  <a:pt x="61" y="0"/>
                  <a:pt x="66" y="0"/>
                </a:cubicBezTo>
                <a:cubicBezTo>
                  <a:pt x="66" y="6"/>
                  <a:pt x="66" y="6"/>
                  <a:pt x="66" y="6"/>
                </a:cubicBezTo>
                <a:cubicBezTo>
                  <a:pt x="43" y="13"/>
                  <a:pt x="43" y="13"/>
                  <a:pt x="43" y="13"/>
                </a:cubicBezTo>
                <a:cubicBezTo>
                  <a:pt x="0" y="27"/>
                  <a:pt x="0" y="27"/>
                  <a:pt x="0" y="27"/>
                </a:cubicBezTo>
                <a:cubicBezTo>
                  <a:pt x="9" y="16"/>
                  <a:pt x="27" y="7"/>
                  <a:pt x="48" y="2"/>
                </a:cubicBezTo>
                <a:close/>
                <a:moveTo>
                  <a:pt x="66" y="46"/>
                </a:moveTo>
                <a:cubicBezTo>
                  <a:pt x="66" y="51"/>
                  <a:pt x="66" y="51"/>
                  <a:pt x="66" y="51"/>
                </a:cubicBezTo>
                <a:cubicBezTo>
                  <a:pt x="61" y="52"/>
                  <a:pt x="56" y="54"/>
                  <a:pt x="51" y="55"/>
                </a:cubicBezTo>
                <a:cubicBezTo>
                  <a:pt x="56" y="52"/>
                  <a:pt x="61" y="49"/>
                  <a:pt x="66" y="46"/>
                </a:cubicBezTo>
                <a:close/>
              </a:path>
            </a:pathLst>
          </a:custGeom>
          <a:solidFill>
            <a:srgbClr val="ECEA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9" name="Freeform 80"/>
          <p:cNvSpPr>
            <a:spLocks noEditPoints="1"/>
          </p:cNvSpPr>
          <p:nvPr/>
        </p:nvSpPr>
        <p:spPr bwMode="auto">
          <a:xfrm>
            <a:off x="10182824" y="3733267"/>
            <a:ext cx="414338" cy="225425"/>
          </a:xfrm>
          <a:custGeom>
            <a:avLst/>
            <a:gdLst>
              <a:gd name="T0" fmla="*/ 66 w 101"/>
              <a:gd name="T1" fmla="*/ 1 h 55"/>
              <a:gd name="T2" fmla="*/ 81 w 101"/>
              <a:gd name="T3" fmla="*/ 1 h 55"/>
              <a:gd name="T4" fmla="*/ 66 w 101"/>
              <a:gd name="T5" fmla="*/ 6 h 55"/>
              <a:gd name="T6" fmla="*/ 66 w 101"/>
              <a:gd name="T7" fmla="*/ 1 h 55"/>
              <a:gd name="T8" fmla="*/ 66 w 101"/>
              <a:gd name="T9" fmla="*/ 51 h 55"/>
              <a:gd name="T10" fmla="*/ 66 w 101"/>
              <a:gd name="T11" fmla="*/ 46 h 55"/>
              <a:gd name="T12" fmla="*/ 101 w 101"/>
              <a:gd name="T13" fmla="*/ 25 h 55"/>
              <a:gd name="T14" fmla="*/ 66 w 101"/>
              <a:gd name="T15" fmla="*/ 51 h 55"/>
              <a:gd name="T16" fmla="*/ 48 w 101"/>
              <a:gd name="T17" fmla="*/ 3 h 55"/>
              <a:gd name="T18" fmla="*/ 66 w 101"/>
              <a:gd name="T19" fmla="*/ 1 h 55"/>
              <a:gd name="T20" fmla="*/ 66 w 101"/>
              <a:gd name="T21" fmla="*/ 6 h 55"/>
              <a:gd name="T22" fmla="*/ 43 w 101"/>
              <a:gd name="T23" fmla="*/ 13 h 55"/>
              <a:gd name="T24" fmla="*/ 0 w 101"/>
              <a:gd name="T25" fmla="*/ 27 h 55"/>
              <a:gd name="T26" fmla="*/ 48 w 101"/>
              <a:gd name="T27" fmla="*/ 3 h 55"/>
              <a:gd name="T28" fmla="*/ 66 w 101"/>
              <a:gd name="T29" fmla="*/ 46 h 55"/>
              <a:gd name="T30" fmla="*/ 66 w 101"/>
              <a:gd name="T31" fmla="*/ 51 h 55"/>
              <a:gd name="T32" fmla="*/ 51 w 101"/>
              <a:gd name="T33" fmla="*/ 55 h 55"/>
              <a:gd name="T34" fmla="*/ 66 w 101"/>
              <a:gd name="T35" fmla="*/ 46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1" h="55">
                <a:moveTo>
                  <a:pt x="66" y="1"/>
                </a:moveTo>
                <a:cubicBezTo>
                  <a:pt x="71" y="0"/>
                  <a:pt x="76" y="1"/>
                  <a:pt x="81" y="1"/>
                </a:cubicBezTo>
                <a:cubicBezTo>
                  <a:pt x="66" y="6"/>
                  <a:pt x="66" y="6"/>
                  <a:pt x="66" y="6"/>
                </a:cubicBezTo>
                <a:cubicBezTo>
                  <a:pt x="66" y="1"/>
                  <a:pt x="66" y="1"/>
                  <a:pt x="66" y="1"/>
                </a:cubicBezTo>
                <a:close/>
                <a:moveTo>
                  <a:pt x="66" y="51"/>
                </a:moveTo>
                <a:cubicBezTo>
                  <a:pt x="66" y="46"/>
                  <a:pt x="66" y="46"/>
                  <a:pt x="66" y="46"/>
                </a:cubicBezTo>
                <a:cubicBezTo>
                  <a:pt x="77" y="39"/>
                  <a:pt x="89" y="32"/>
                  <a:pt x="101" y="25"/>
                </a:cubicBezTo>
                <a:cubicBezTo>
                  <a:pt x="96" y="34"/>
                  <a:pt x="83" y="44"/>
                  <a:pt x="66" y="51"/>
                </a:cubicBezTo>
                <a:close/>
                <a:moveTo>
                  <a:pt x="48" y="3"/>
                </a:moveTo>
                <a:cubicBezTo>
                  <a:pt x="54" y="1"/>
                  <a:pt x="60" y="1"/>
                  <a:pt x="66" y="1"/>
                </a:cubicBezTo>
                <a:cubicBezTo>
                  <a:pt x="66" y="6"/>
                  <a:pt x="66" y="6"/>
                  <a:pt x="66" y="6"/>
                </a:cubicBezTo>
                <a:cubicBezTo>
                  <a:pt x="43" y="13"/>
                  <a:pt x="43" y="13"/>
                  <a:pt x="43" y="13"/>
                </a:cubicBezTo>
                <a:cubicBezTo>
                  <a:pt x="0" y="27"/>
                  <a:pt x="0" y="27"/>
                  <a:pt x="0" y="27"/>
                </a:cubicBezTo>
                <a:cubicBezTo>
                  <a:pt x="9" y="16"/>
                  <a:pt x="27" y="7"/>
                  <a:pt x="48" y="3"/>
                </a:cubicBezTo>
                <a:close/>
                <a:moveTo>
                  <a:pt x="66" y="46"/>
                </a:moveTo>
                <a:cubicBezTo>
                  <a:pt x="66" y="51"/>
                  <a:pt x="66" y="51"/>
                  <a:pt x="66" y="51"/>
                </a:cubicBezTo>
                <a:cubicBezTo>
                  <a:pt x="61" y="52"/>
                  <a:pt x="56" y="54"/>
                  <a:pt x="51" y="55"/>
                </a:cubicBezTo>
                <a:cubicBezTo>
                  <a:pt x="56" y="52"/>
                  <a:pt x="61" y="49"/>
                  <a:pt x="66" y="46"/>
                </a:cubicBezTo>
                <a:close/>
              </a:path>
            </a:pathLst>
          </a:custGeom>
          <a:solidFill>
            <a:srgbClr val="EBE9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0" name="Freeform 81"/>
          <p:cNvSpPr>
            <a:spLocks noEditPoints="1"/>
          </p:cNvSpPr>
          <p:nvPr/>
        </p:nvSpPr>
        <p:spPr bwMode="auto">
          <a:xfrm>
            <a:off x="10185999" y="3736442"/>
            <a:ext cx="406400" cy="222250"/>
          </a:xfrm>
          <a:custGeom>
            <a:avLst/>
            <a:gdLst>
              <a:gd name="T0" fmla="*/ 65 w 99"/>
              <a:gd name="T1" fmla="*/ 0 h 54"/>
              <a:gd name="T2" fmla="*/ 79 w 99"/>
              <a:gd name="T3" fmla="*/ 1 h 54"/>
              <a:gd name="T4" fmla="*/ 65 w 99"/>
              <a:gd name="T5" fmla="*/ 5 h 54"/>
              <a:gd name="T6" fmla="*/ 65 w 99"/>
              <a:gd name="T7" fmla="*/ 0 h 54"/>
              <a:gd name="T8" fmla="*/ 65 w 99"/>
              <a:gd name="T9" fmla="*/ 49 h 54"/>
              <a:gd name="T10" fmla="*/ 65 w 99"/>
              <a:gd name="T11" fmla="*/ 45 h 54"/>
              <a:gd name="T12" fmla="*/ 99 w 99"/>
              <a:gd name="T13" fmla="*/ 24 h 54"/>
              <a:gd name="T14" fmla="*/ 65 w 99"/>
              <a:gd name="T15" fmla="*/ 49 h 54"/>
              <a:gd name="T16" fmla="*/ 47 w 99"/>
              <a:gd name="T17" fmla="*/ 2 h 54"/>
              <a:gd name="T18" fmla="*/ 65 w 99"/>
              <a:gd name="T19" fmla="*/ 0 h 54"/>
              <a:gd name="T20" fmla="*/ 65 w 99"/>
              <a:gd name="T21" fmla="*/ 5 h 54"/>
              <a:gd name="T22" fmla="*/ 42 w 99"/>
              <a:gd name="T23" fmla="*/ 12 h 54"/>
              <a:gd name="T24" fmla="*/ 0 w 99"/>
              <a:gd name="T25" fmla="*/ 25 h 54"/>
              <a:gd name="T26" fmla="*/ 47 w 99"/>
              <a:gd name="T27" fmla="*/ 2 h 54"/>
              <a:gd name="T28" fmla="*/ 65 w 99"/>
              <a:gd name="T29" fmla="*/ 45 h 54"/>
              <a:gd name="T30" fmla="*/ 65 w 99"/>
              <a:gd name="T31" fmla="*/ 49 h 54"/>
              <a:gd name="T32" fmla="*/ 51 w 99"/>
              <a:gd name="T33" fmla="*/ 54 h 54"/>
              <a:gd name="T34" fmla="*/ 65 w 99"/>
              <a:gd name="T35" fmla="*/ 45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9" h="54">
                <a:moveTo>
                  <a:pt x="65" y="0"/>
                </a:moveTo>
                <a:cubicBezTo>
                  <a:pt x="70" y="0"/>
                  <a:pt x="74" y="0"/>
                  <a:pt x="79" y="1"/>
                </a:cubicBezTo>
                <a:cubicBezTo>
                  <a:pt x="65" y="5"/>
                  <a:pt x="65" y="5"/>
                  <a:pt x="65" y="5"/>
                </a:cubicBezTo>
                <a:cubicBezTo>
                  <a:pt x="65" y="0"/>
                  <a:pt x="65" y="0"/>
                  <a:pt x="65" y="0"/>
                </a:cubicBezTo>
                <a:close/>
                <a:moveTo>
                  <a:pt x="65" y="49"/>
                </a:moveTo>
                <a:cubicBezTo>
                  <a:pt x="65" y="45"/>
                  <a:pt x="65" y="45"/>
                  <a:pt x="65" y="45"/>
                </a:cubicBezTo>
                <a:cubicBezTo>
                  <a:pt x="76" y="38"/>
                  <a:pt x="87" y="31"/>
                  <a:pt x="99" y="24"/>
                </a:cubicBezTo>
                <a:cubicBezTo>
                  <a:pt x="94" y="34"/>
                  <a:pt x="81" y="43"/>
                  <a:pt x="65" y="49"/>
                </a:cubicBezTo>
                <a:close/>
                <a:moveTo>
                  <a:pt x="47" y="2"/>
                </a:moveTo>
                <a:cubicBezTo>
                  <a:pt x="53" y="1"/>
                  <a:pt x="59" y="0"/>
                  <a:pt x="65" y="0"/>
                </a:cubicBezTo>
                <a:cubicBezTo>
                  <a:pt x="65" y="5"/>
                  <a:pt x="65" y="5"/>
                  <a:pt x="65" y="5"/>
                </a:cubicBezTo>
                <a:cubicBezTo>
                  <a:pt x="42" y="12"/>
                  <a:pt x="42" y="12"/>
                  <a:pt x="42" y="12"/>
                </a:cubicBezTo>
                <a:cubicBezTo>
                  <a:pt x="0" y="25"/>
                  <a:pt x="0" y="25"/>
                  <a:pt x="0" y="25"/>
                </a:cubicBezTo>
                <a:cubicBezTo>
                  <a:pt x="9" y="15"/>
                  <a:pt x="27" y="6"/>
                  <a:pt x="47" y="2"/>
                </a:cubicBezTo>
                <a:close/>
                <a:moveTo>
                  <a:pt x="65" y="45"/>
                </a:moveTo>
                <a:cubicBezTo>
                  <a:pt x="65" y="49"/>
                  <a:pt x="65" y="49"/>
                  <a:pt x="65" y="49"/>
                </a:cubicBezTo>
                <a:cubicBezTo>
                  <a:pt x="60" y="51"/>
                  <a:pt x="55" y="53"/>
                  <a:pt x="51" y="54"/>
                </a:cubicBezTo>
                <a:cubicBezTo>
                  <a:pt x="55" y="51"/>
                  <a:pt x="60" y="48"/>
                  <a:pt x="65" y="45"/>
                </a:cubicBezTo>
                <a:close/>
              </a:path>
            </a:pathLst>
          </a:custGeom>
          <a:solidFill>
            <a:srgbClr val="EBE9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1" name="Freeform 82"/>
          <p:cNvSpPr>
            <a:spLocks noEditPoints="1"/>
          </p:cNvSpPr>
          <p:nvPr/>
        </p:nvSpPr>
        <p:spPr bwMode="auto">
          <a:xfrm>
            <a:off x="10185999" y="3736442"/>
            <a:ext cx="403225" cy="217487"/>
          </a:xfrm>
          <a:custGeom>
            <a:avLst/>
            <a:gdLst>
              <a:gd name="T0" fmla="*/ 64 w 98"/>
              <a:gd name="T1" fmla="*/ 0 h 53"/>
              <a:gd name="T2" fmla="*/ 78 w 98"/>
              <a:gd name="T3" fmla="*/ 1 h 53"/>
              <a:gd name="T4" fmla="*/ 64 w 98"/>
              <a:gd name="T5" fmla="*/ 5 h 53"/>
              <a:gd name="T6" fmla="*/ 64 w 98"/>
              <a:gd name="T7" fmla="*/ 0 h 53"/>
              <a:gd name="T8" fmla="*/ 64 w 98"/>
              <a:gd name="T9" fmla="*/ 49 h 53"/>
              <a:gd name="T10" fmla="*/ 64 w 98"/>
              <a:gd name="T11" fmla="*/ 45 h 53"/>
              <a:gd name="T12" fmla="*/ 98 w 98"/>
              <a:gd name="T13" fmla="*/ 25 h 53"/>
              <a:gd name="T14" fmla="*/ 64 w 98"/>
              <a:gd name="T15" fmla="*/ 49 h 53"/>
              <a:gd name="T16" fmla="*/ 47 w 98"/>
              <a:gd name="T17" fmla="*/ 3 h 53"/>
              <a:gd name="T18" fmla="*/ 64 w 98"/>
              <a:gd name="T19" fmla="*/ 0 h 53"/>
              <a:gd name="T20" fmla="*/ 64 w 98"/>
              <a:gd name="T21" fmla="*/ 5 h 53"/>
              <a:gd name="T22" fmla="*/ 42 w 98"/>
              <a:gd name="T23" fmla="*/ 12 h 53"/>
              <a:gd name="T24" fmla="*/ 0 w 98"/>
              <a:gd name="T25" fmla="*/ 25 h 53"/>
              <a:gd name="T26" fmla="*/ 47 w 98"/>
              <a:gd name="T27" fmla="*/ 3 h 53"/>
              <a:gd name="T28" fmla="*/ 64 w 98"/>
              <a:gd name="T29" fmla="*/ 45 h 53"/>
              <a:gd name="T30" fmla="*/ 64 w 98"/>
              <a:gd name="T31" fmla="*/ 49 h 53"/>
              <a:gd name="T32" fmla="*/ 51 w 98"/>
              <a:gd name="T33" fmla="*/ 53 h 53"/>
              <a:gd name="T34" fmla="*/ 64 w 98"/>
              <a:gd name="T35" fmla="*/ 45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8" h="53">
                <a:moveTo>
                  <a:pt x="64" y="0"/>
                </a:moveTo>
                <a:cubicBezTo>
                  <a:pt x="69" y="0"/>
                  <a:pt x="73" y="0"/>
                  <a:pt x="78" y="1"/>
                </a:cubicBezTo>
                <a:cubicBezTo>
                  <a:pt x="64" y="5"/>
                  <a:pt x="64" y="5"/>
                  <a:pt x="64" y="5"/>
                </a:cubicBezTo>
                <a:cubicBezTo>
                  <a:pt x="64" y="0"/>
                  <a:pt x="64" y="0"/>
                  <a:pt x="64" y="0"/>
                </a:cubicBezTo>
                <a:close/>
                <a:moveTo>
                  <a:pt x="64" y="49"/>
                </a:moveTo>
                <a:cubicBezTo>
                  <a:pt x="64" y="45"/>
                  <a:pt x="64" y="45"/>
                  <a:pt x="64" y="45"/>
                </a:cubicBezTo>
                <a:cubicBezTo>
                  <a:pt x="75" y="39"/>
                  <a:pt x="87" y="32"/>
                  <a:pt x="98" y="25"/>
                </a:cubicBezTo>
                <a:cubicBezTo>
                  <a:pt x="93" y="34"/>
                  <a:pt x="81" y="43"/>
                  <a:pt x="64" y="49"/>
                </a:cubicBezTo>
                <a:close/>
                <a:moveTo>
                  <a:pt x="47" y="3"/>
                </a:moveTo>
                <a:cubicBezTo>
                  <a:pt x="53" y="1"/>
                  <a:pt x="59" y="1"/>
                  <a:pt x="64" y="0"/>
                </a:cubicBezTo>
                <a:cubicBezTo>
                  <a:pt x="64" y="5"/>
                  <a:pt x="64" y="5"/>
                  <a:pt x="64" y="5"/>
                </a:cubicBezTo>
                <a:cubicBezTo>
                  <a:pt x="42" y="12"/>
                  <a:pt x="42" y="12"/>
                  <a:pt x="42" y="12"/>
                </a:cubicBezTo>
                <a:cubicBezTo>
                  <a:pt x="0" y="25"/>
                  <a:pt x="0" y="25"/>
                  <a:pt x="0" y="25"/>
                </a:cubicBezTo>
                <a:cubicBezTo>
                  <a:pt x="9" y="16"/>
                  <a:pt x="27" y="7"/>
                  <a:pt x="47" y="3"/>
                </a:cubicBezTo>
                <a:close/>
                <a:moveTo>
                  <a:pt x="64" y="45"/>
                </a:moveTo>
                <a:cubicBezTo>
                  <a:pt x="64" y="49"/>
                  <a:pt x="64" y="49"/>
                  <a:pt x="64" y="49"/>
                </a:cubicBezTo>
                <a:cubicBezTo>
                  <a:pt x="60" y="51"/>
                  <a:pt x="56" y="52"/>
                  <a:pt x="51" y="53"/>
                </a:cubicBezTo>
                <a:cubicBezTo>
                  <a:pt x="55" y="51"/>
                  <a:pt x="60" y="48"/>
                  <a:pt x="64" y="45"/>
                </a:cubicBezTo>
                <a:close/>
              </a:path>
            </a:pathLst>
          </a:custGeom>
          <a:solidFill>
            <a:srgbClr val="EAE8E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2" name="Freeform 83"/>
          <p:cNvSpPr>
            <a:spLocks noEditPoints="1"/>
          </p:cNvSpPr>
          <p:nvPr/>
        </p:nvSpPr>
        <p:spPr bwMode="auto">
          <a:xfrm>
            <a:off x="10190762" y="3736442"/>
            <a:ext cx="393700" cy="217487"/>
          </a:xfrm>
          <a:custGeom>
            <a:avLst/>
            <a:gdLst>
              <a:gd name="T0" fmla="*/ 45 w 96"/>
              <a:gd name="T1" fmla="*/ 3 h 53"/>
              <a:gd name="T2" fmla="*/ 75 w 96"/>
              <a:gd name="T3" fmla="*/ 1 h 53"/>
              <a:gd name="T4" fmla="*/ 41 w 96"/>
              <a:gd name="T5" fmla="*/ 12 h 53"/>
              <a:gd name="T6" fmla="*/ 0 w 96"/>
              <a:gd name="T7" fmla="*/ 25 h 53"/>
              <a:gd name="T8" fmla="*/ 45 w 96"/>
              <a:gd name="T9" fmla="*/ 3 h 53"/>
              <a:gd name="T10" fmla="*/ 96 w 96"/>
              <a:gd name="T11" fmla="*/ 25 h 53"/>
              <a:gd name="T12" fmla="*/ 50 w 96"/>
              <a:gd name="T13" fmla="*/ 53 h 53"/>
              <a:gd name="T14" fmla="*/ 96 w 96"/>
              <a:gd name="T15" fmla="*/ 25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6" h="53">
                <a:moveTo>
                  <a:pt x="45" y="3"/>
                </a:moveTo>
                <a:cubicBezTo>
                  <a:pt x="57" y="1"/>
                  <a:pt x="67" y="0"/>
                  <a:pt x="75" y="1"/>
                </a:cubicBezTo>
                <a:cubicBezTo>
                  <a:pt x="41" y="12"/>
                  <a:pt x="41" y="12"/>
                  <a:pt x="41" y="12"/>
                </a:cubicBezTo>
                <a:cubicBezTo>
                  <a:pt x="0" y="25"/>
                  <a:pt x="0" y="25"/>
                  <a:pt x="0" y="25"/>
                </a:cubicBezTo>
                <a:cubicBezTo>
                  <a:pt x="9" y="16"/>
                  <a:pt x="26" y="7"/>
                  <a:pt x="45" y="3"/>
                </a:cubicBezTo>
                <a:close/>
                <a:moveTo>
                  <a:pt x="96" y="25"/>
                </a:moveTo>
                <a:cubicBezTo>
                  <a:pt x="90" y="37"/>
                  <a:pt x="72" y="48"/>
                  <a:pt x="50" y="53"/>
                </a:cubicBezTo>
                <a:cubicBezTo>
                  <a:pt x="66" y="44"/>
                  <a:pt x="81" y="35"/>
                  <a:pt x="96" y="25"/>
                </a:cubicBezTo>
                <a:close/>
              </a:path>
            </a:pathLst>
          </a:custGeom>
          <a:solidFill>
            <a:srgbClr val="E9E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3" name="Freeform 84"/>
          <p:cNvSpPr>
            <a:spLocks noEditPoints="1"/>
          </p:cNvSpPr>
          <p:nvPr/>
        </p:nvSpPr>
        <p:spPr bwMode="auto">
          <a:xfrm>
            <a:off x="10190762" y="3741205"/>
            <a:ext cx="390525" cy="212725"/>
          </a:xfrm>
          <a:custGeom>
            <a:avLst/>
            <a:gdLst>
              <a:gd name="T0" fmla="*/ 45 w 95"/>
              <a:gd name="T1" fmla="*/ 2 h 52"/>
              <a:gd name="T2" fmla="*/ 74 w 95"/>
              <a:gd name="T3" fmla="*/ 1 h 52"/>
              <a:gd name="T4" fmla="*/ 41 w 95"/>
              <a:gd name="T5" fmla="*/ 11 h 52"/>
              <a:gd name="T6" fmla="*/ 0 w 95"/>
              <a:gd name="T7" fmla="*/ 24 h 52"/>
              <a:gd name="T8" fmla="*/ 45 w 95"/>
              <a:gd name="T9" fmla="*/ 2 h 52"/>
              <a:gd name="T10" fmla="*/ 95 w 95"/>
              <a:gd name="T11" fmla="*/ 25 h 52"/>
              <a:gd name="T12" fmla="*/ 51 w 95"/>
              <a:gd name="T13" fmla="*/ 52 h 52"/>
              <a:gd name="T14" fmla="*/ 95 w 95"/>
              <a:gd name="T15" fmla="*/ 25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5" h="52">
                <a:moveTo>
                  <a:pt x="45" y="2"/>
                </a:moveTo>
                <a:cubicBezTo>
                  <a:pt x="56" y="0"/>
                  <a:pt x="66" y="0"/>
                  <a:pt x="74" y="1"/>
                </a:cubicBezTo>
                <a:cubicBezTo>
                  <a:pt x="41" y="11"/>
                  <a:pt x="41" y="11"/>
                  <a:pt x="41" y="11"/>
                </a:cubicBezTo>
                <a:cubicBezTo>
                  <a:pt x="0" y="24"/>
                  <a:pt x="0" y="24"/>
                  <a:pt x="0" y="24"/>
                </a:cubicBezTo>
                <a:cubicBezTo>
                  <a:pt x="10" y="15"/>
                  <a:pt x="26" y="6"/>
                  <a:pt x="45" y="2"/>
                </a:cubicBezTo>
                <a:close/>
                <a:moveTo>
                  <a:pt x="95" y="25"/>
                </a:moveTo>
                <a:cubicBezTo>
                  <a:pt x="89" y="36"/>
                  <a:pt x="72" y="47"/>
                  <a:pt x="51" y="52"/>
                </a:cubicBezTo>
                <a:cubicBezTo>
                  <a:pt x="66" y="43"/>
                  <a:pt x="80" y="34"/>
                  <a:pt x="95" y="25"/>
                </a:cubicBezTo>
                <a:close/>
              </a:path>
            </a:pathLst>
          </a:custGeom>
          <a:solidFill>
            <a:srgbClr val="E8E6E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4" name="Freeform 85"/>
          <p:cNvSpPr>
            <a:spLocks noEditPoints="1"/>
          </p:cNvSpPr>
          <p:nvPr/>
        </p:nvSpPr>
        <p:spPr bwMode="auto">
          <a:xfrm>
            <a:off x="10193937" y="3741205"/>
            <a:ext cx="382588" cy="212725"/>
          </a:xfrm>
          <a:custGeom>
            <a:avLst/>
            <a:gdLst>
              <a:gd name="T0" fmla="*/ 44 w 93"/>
              <a:gd name="T1" fmla="*/ 3 h 52"/>
              <a:gd name="T2" fmla="*/ 72 w 93"/>
              <a:gd name="T3" fmla="*/ 1 h 52"/>
              <a:gd name="T4" fmla="*/ 40 w 93"/>
              <a:gd name="T5" fmla="*/ 11 h 52"/>
              <a:gd name="T6" fmla="*/ 0 w 93"/>
              <a:gd name="T7" fmla="*/ 24 h 52"/>
              <a:gd name="T8" fmla="*/ 44 w 93"/>
              <a:gd name="T9" fmla="*/ 3 h 52"/>
              <a:gd name="T10" fmla="*/ 93 w 93"/>
              <a:gd name="T11" fmla="*/ 25 h 52"/>
              <a:gd name="T12" fmla="*/ 50 w 93"/>
              <a:gd name="T13" fmla="*/ 52 h 52"/>
              <a:gd name="T14" fmla="*/ 93 w 93"/>
              <a:gd name="T15" fmla="*/ 25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3" h="52">
                <a:moveTo>
                  <a:pt x="44" y="3"/>
                </a:moveTo>
                <a:cubicBezTo>
                  <a:pt x="55" y="1"/>
                  <a:pt x="64" y="0"/>
                  <a:pt x="72" y="1"/>
                </a:cubicBezTo>
                <a:cubicBezTo>
                  <a:pt x="40" y="11"/>
                  <a:pt x="40" y="11"/>
                  <a:pt x="40" y="11"/>
                </a:cubicBezTo>
                <a:cubicBezTo>
                  <a:pt x="0" y="24"/>
                  <a:pt x="0" y="24"/>
                  <a:pt x="0" y="24"/>
                </a:cubicBezTo>
                <a:cubicBezTo>
                  <a:pt x="9" y="15"/>
                  <a:pt x="25" y="7"/>
                  <a:pt x="44" y="3"/>
                </a:cubicBezTo>
                <a:close/>
                <a:moveTo>
                  <a:pt x="93" y="25"/>
                </a:moveTo>
                <a:cubicBezTo>
                  <a:pt x="87" y="36"/>
                  <a:pt x="70" y="46"/>
                  <a:pt x="50" y="52"/>
                </a:cubicBezTo>
                <a:cubicBezTo>
                  <a:pt x="65" y="43"/>
                  <a:pt x="79" y="34"/>
                  <a:pt x="93" y="25"/>
                </a:cubicBezTo>
                <a:close/>
              </a:path>
            </a:pathLst>
          </a:custGeom>
          <a:solidFill>
            <a:srgbClr val="E8E5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5" name="Freeform 86"/>
          <p:cNvSpPr>
            <a:spLocks noEditPoints="1"/>
          </p:cNvSpPr>
          <p:nvPr/>
        </p:nvSpPr>
        <p:spPr bwMode="auto">
          <a:xfrm>
            <a:off x="10198699" y="3741205"/>
            <a:ext cx="373063" cy="207962"/>
          </a:xfrm>
          <a:custGeom>
            <a:avLst/>
            <a:gdLst>
              <a:gd name="T0" fmla="*/ 43 w 91"/>
              <a:gd name="T1" fmla="*/ 3 h 51"/>
              <a:gd name="T2" fmla="*/ 70 w 91"/>
              <a:gd name="T3" fmla="*/ 1 h 51"/>
              <a:gd name="T4" fmla="*/ 39 w 91"/>
              <a:gd name="T5" fmla="*/ 11 h 51"/>
              <a:gd name="T6" fmla="*/ 0 w 91"/>
              <a:gd name="T7" fmla="*/ 24 h 51"/>
              <a:gd name="T8" fmla="*/ 43 w 91"/>
              <a:gd name="T9" fmla="*/ 3 h 51"/>
              <a:gd name="T10" fmla="*/ 91 w 91"/>
              <a:gd name="T11" fmla="*/ 26 h 51"/>
              <a:gd name="T12" fmla="*/ 50 w 91"/>
              <a:gd name="T13" fmla="*/ 51 h 51"/>
              <a:gd name="T14" fmla="*/ 91 w 91"/>
              <a:gd name="T15" fmla="*/ 26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1" h="51">
                <a:moveTo>
                  <a:pt x="43" y="3"/>
                </a:moveTo>
                <a:cubicBezTo>
                  <a:pt x="53" y="1"/>
                  <a:pt x="62" y="0"/>
                  <a:pt x="70" y="1"/>
                </a:cubicBezTo>
                <a:cubicBezTo>
                  <a:pt x="39" y="11"/>
                  <a:pt x="39" y="11"/>
                  <a:pt x="39" y="11"/>
                </a:cubicBezTo>
                <a:cubicBezTo>
                  <a:pt x="0" y="24"/>
                  <a:pt x="0" y="24"/>
                  <a:pt x="0" y="24"/>
                </a:cubicBezTo>
                <a:cubicBezTo>
                  <a:pt x="9" y="15"/>
                  <a:pt x="25" y="7"/>
                  <a:pt x="43" y="3"/>
                </a:cubicBezTo>
                <a:close/>
                <a:moveTo>
                  <a:pt x="91" y="26"/>
                </a:moveTo>
                <a:cubicBezTo>
                  <a:pt x="85" y="36"/>
                  <a:pt x="69" y="46"/>
                  <a:pt x="50" y="51"/>
                </a:cubicBezTo>
                <a:cubicBezTo>
                  <a:pt x="64" y="43"/>
                  <a:pt x="78" y="35"/>
                  <a:pt x="91" y="26"/>
                </a:cubicBezTo>
                <a:close/>
              </a:path>
            </a:pathLst>
          </a:custGeom>
          <a:solidFill>
            <a:srgbClr val="E7E5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6" name="Freeform 87"/>
          <p:cNvSpPr>
            <a:spLocks noEditPoints="1"/>
          </p:cNvSpPr>
          <p:nvPr/>
        </p:nvSpPr>
        <p:spPr bwMode="auto">
          <a:xfrm>
            <a:off x="10198699" y="3744380"/>
            <a:ext cx="369888" cy="204787"/>
          </a:xfrm>
          <a:custGeom>
            <a:avLst/>
            <a:gdLst>
              <a:gd name="T0" fmla="*/ 43 w 90"/>
              <a:gd name="T1" fmla="*/ 2 h 50"/>
              <a:gd name="T2" fmla="*/ 69 w 90"/>
              <a:gd name="T3" fmla="*/ 1 h 50"/>
              <a:gd name="T4" fmla="*/ 39 w 90"/>
              <a:gd name="T5" fmla="*/ 10 h 50"/>
              <a:gd name="T6" fmla="*/ 0 w 90"/>
              <a:gd name="T7" fmla="*/ 22 h 50"/>
              <a:gd name="T8" fmla="*/ 43 w 90"/>
              <a:gd name="T9" fmla="*/ 2 h 50"/>
              <a:gd name="T10" fmla="*/ 90 w 90"/>
              <a:gd name="T11" fmla="*/ 26 h 50"/>
              <a:gd name="T12" fmla="*/ 50 w 90"/>
              <a:gd name="T13" fmla="*/ 50 h 50"/>
              <a:gd name="T14" fmla="*/ 90 w 90"/>
              <a:gd name="T15" fmla="*/ 2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0" h="50">
                <a:moveTo>
                  <a:pt x="43" y="2"/>
                </a:moveTo>
                <a:cubicBezTo>
                  <a:pt x="52" y="0"/>
                  <a:pt x="62" y="0"/>
                  <a:pt x="69" y="1"/>
                </a:cubicBezTo>
                <a:cubicBezTo>
                  <a:pt x="39" y="10"/>
                  <a:pt x="39" y="10"/>
                  <a:pt x="39" y="10"/>
                </a:cubicBezTo>
                <a:cubicBezTo>
                  <a:pt x="0" y="22"/>
                  <a:pt x="0" y="22"/>
                  <a:pt x="0" y="22"/>
                </a:cubicBezTo>
                <a:cubicBezTo>
                  <a:pt x="9" y="14"/>
                  <a:pt x="25" y="6"/>
                  <a:pt x="43" y="2"/>
                </a:cubicBezTo>
                <a:close/>
                <a:moveTo>
                  <a:pt x="90" y="26"/>
                </a:moveTo>
                <a:cubicBezTo>
                  <a:pt x="84" y="35"/>
                  <a:pt x="69" y="45"/>
                  <a:pt x="50" y="50"/>
                </a:cubicBezTo>
                <a:cubicBezTo>
                  <a:pt x="64" y="42"/>
                  <a:pt x="77" y="34"/>
                  <a:pt x="90" y="26"/>
                </a:cubicBezTo>
                <a:close/>
              </a:path>
            </a:pathLst>
          </a:custGeom>
          <a:solidFill>
            <a:srgbClr val="E6E4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7" name="Freeform 88"/>
          <p:cNvSpPr>
            <a:spLocks noEditPoints="1"/>
          </p:cNvSpPr>
          <p:nvPr/>
        </p:nvSpPr>
        <p:spPr bwMode="auto">
          <a:xfrm>
            <a:off x="10203462" y="3744380"/>
            <a:ext cx="360363" cy="204787"/>
          </a:xfrm>
          <a:custGeom>
            <a:avLst/>
            <a:gdLst>
              <a:gd name="T0" fmla="*/ 41 w 88"/>
              <a:gd name="T1" fmla="*/ 3 h 50"/>
              <a:gd name="T2" fmla="*/ 67 w 88"/>
              <a:gd name="T3" fmla="*/ 1 h 50"/>
              <a:gd name="T4" fmla="*/ 38 w 88"/>
              <a:gd name="T5" fmla="*/ 10 h 50"/>
              <a:gd name="T6" fmla="*/ 0 w 88"/>
              <a:gd name="T7" fmla="*/ 22 h 50"/>
              <a:gd name="T8" fmla="*/ 41 w 88"/>
              <a:gd name="T9" fmla="*/ 3 h 50"/>
              <a:gd name="T10" fmla="*/ 88 w 88"/>
              <a:gd name="T11" fmla="*/ 26 h 50"/>
              <a:gd name="T12" fmla="*/ 50 w 88"/>
              <a:gd name="T13" fmla="*/ 50 h 50"/>
              <a:gd name="T14" fmla="*/ 88 w 88"/>
              <a:gd name="T15" fmla="*/ 2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8" h="50">
                <a:moveTo>
                  <a:pt x="41" y="3"/>
                </a:moveTo>
                <a:cubicBezTo>
                  <a:pt x="51" y="1"/>
                  <a:pt x="60" y="0"/>
                  <a:pt x="67" y="1"/>
                </a:cubicBezTo>
                <a:cubicBezTo>
                  <a:pt x="38" y="10"/>
                  <a:pt x="38" y="10"/>
                  <a:pt x="38" y="10"/>
                </a:cubicBezTo>
                <a:cubicBezTo>
                  <a:pt x="0" y="22"/>
                  <a:pt x="0" y="22"/>
                  <a:pt x="0" y="22"/>
                </a:cubicBezTo>
                <a:cubicBezTo>
                  <a:pt x="9" y="14"/>
                  <a:pt x="24" y="6"/>
                  <a:pt x="41" y="3"/>
                </a:cubicBezTo>
                <a:close/>
                <a:moveTo>
                  <a:pt x="88" y="26"/>
                </a:moveTo>
                <a:cubicBezTo>
                  <a:pt x="82" y="36"/>
                  <a:pt x="68" y="45"/>
                  <a:pt x="50" y="50"/>
                </a:cubicBezTo>
                <a:cubicBezTo>
                  <a:pt x="63" y="42"/>
                  <a:pt x="76" y="34"/>
                  <a:pt x="88" y="26"/>
                </a:cubicBezTo>
                <a:close/>
              </a:path>
            </a:pathLst>
          </a:custGeom>
          <a:solidFill>
            <a:srgbClr val="E5E3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8" name="Freeform 89"/>
          <p:cNvSpPr>
            <a:spLocks noEditPoints="1"/>
          </p:cNvSpPr>
          <p:nvPr/>
        </p:nvSpPr>
        <p:spPr bwMode="auto">
          <a:xfrm>
            <a:off x="10206637" y="3749142"/>
            <a:ext cx="354013" cy="196850"/>
          </a:xfrm>
          <a:custGeom>
            <a:avLst/>
            <a:gdLst>
              <a:gd name="T0" fmla="*/ 40 w 86"/>
              <a:gd name="T1" fmla="*/ 2 h 48"/>
              <a:gd name="T2" fmla="*/ 65 w 86"/>
              <a:gd name="T3" fmla="*/ 0 h 48"/>
              <a:gd name="T4" fmla="*/ 37 w 86"/>
              <a:gd name="T5" fmla="*/ 9 h 48"/>
              <a:gd name="T6" fmla="*/ 0 w 86"/>
              <a:gd name="T7" fmla="*/ 21 h 48"/>
              <a:gd name="T8" fmla="*/ 40 w 86"/>
              <a:gd name="T9" fmla="*/ 2 h 48"/>
              <a:gd name="T10" fmla="*/ 86 w 86"/>
              <a:gd name="T11" fmla="*/ 26 h 48"/>
              <a:gd name="T12" fmla="*/ 49 w 86"/>
              <a:gd name="T13" fmla="*/ 48 h 48"/>
              <a:gd name="T14" fmla="*/ 86 w 86"/>
              <a:gd name="T15" fmla="*/ 26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6" h="48">
                <a:moveTo>
                  <a:pt x="40" y="2"/>
                </a:moveTo>
                <a:cubicBezTo>
                  <a:pt x="49" y="0"/>
                  <a:pt x="58" y="0"/>
                  <a:pt x="65" y="0"/>
                </a:cubicBezTo>
                <a:cubicBezTo>
                  <a:pt x="37" y="9"/>
                  <a:pt x="37" y="9"/>
                  <a:pt x="37" y="9"/>
                </a:cubicBezTo>
                <a:cubicBezTo>
                  <a:pt x="0" y="21"/>
                  <a:pt x="0" y="21"/>
                  <a:pt x="0" y="21"/>
                </a:cubicBezTo>
                <a:cubicBezTo>
                  <a:pt x="8" y="13"/>
                  <a:pt x="23" y="6"/>
                  <a:pt x="40" y="2"/>
                </a:cubicBezTo>
                <a:close/>
                <a:moveTo>
                  <a:pt x="86" y="26"/>
                </a:moveTo>
                <a:cubicBezTo>
                  <a:pt x="80" y="35"/>
                  <a:pt x="66" y="43"/>
                  <a:pt x="49" y="48"/>
                </a:cubicBezTo>
                <a:cubicBezTo>
                  <a:pt x="62" y="41"/>
                  <a:pt x="74" y="33"/>
                  <a:pt x="86" y="26"/>
                </a:cubicBezTo>
                <a:close/>
              </a:path>
            </a:pathLst>
          </a:custGeom>
          <a:solidFill>
            <a:srgbClr val="E5E2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9" name="Freeform 90"/>
          <p:cNvSpPr>
            <a:spLocks noEditPoints="1"/>
          </p:cNvSpPr>
          <p:nvPr/>
        </p:nvSpPr>
        <p:spPr bwMode="auto">
          <a:xfrm>
            <a:off x="10206637" y="3749142"/>
            <a:ext cx="349250" cy="196850"/>
          </a:xfrm>
          <a:custGeom>
            <a:avLst/>
            <a:gdLst>
              <a:gd name="T0" fmla="*/ 40 w 85"/>
              <a:gd name="T1" fmla="*/ 3 h 48"/>
              <a:gd name="T2" fmla="*/ 64 w 85"/>
              <a:gd name="T3" fmla="*/ 1 h 48"/>
              <a:gd name="T4" fmla="*/ 37 w 85"/>
              <a:gd name="T5" fmla="*/ 9 h 48"/>
              <a:gd name="T6" fmla="*/ 0 w 85"/>
              <a:gd name="T7" fmla="*/ 21 h 48"/>
              <a:gd name="T8" fmla="*/ 40 w 85"/>
              <a:gd name="T9" fmla="*/ 3 h 48"/>
              <a:gd name="T10" fmla="*/ 85 w 85"/>
              <a:gd name="T11" fmla="*/ 26 h 48"/>
              <a:gd name="T12" fmla="*/ 50 w 85"/>
              <a:gd name="T13" fmla="*/ 48 h 48"/>
              <a:gd name="T14" fmla="*/ 85 w 85"/>
              <a:gd name="T15" fmla="*/ 26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5" h="48">
                <a:moveTo>
                  <a:pt x="40" y="3"/>
                </a:moveTo>
                <a:cubicBezTo>
                  <a:pt x="49" y="1"/>
                  <a:pt x="57" y="0"/>
                  <a:pt x="64" y="1"/>
                </a:cubicBezTo>
                <a:cubicBezTo>
                  <a:pt x="37" y="9"/>
                  <a:pt x="37" y="9"/>
                  <a:pt x="37" y="9"/>
                </a:cubicBezTo>
                <a:cubicBezTo>
                  <a:pt x="0" y="21"/>
                  <a:pt x="0" y="21"/>
                  <a:pt x="0" y="21"/>
                </a:cubicBezTo>
                <a:cubicBezTo>
                  <a:pt x="9" y="13"/>
                  <a:pt x="24" y="6"/>
                  <a:pt x="40" y="3"/>
                </a:cubicBezTo>
                <a:close/>
                <a:moveTo>
                  <a:pt x="85" y="26"/>
                </a:moveTo>
                <a:cubicBezTo>
                  <a:pt x="79" y="35"/>
                  <a:pt x="66" y="43"/>
                  <a:pt x="50" y="48"/>
                </a:cubicBezTo>
                <a:cubicBezTo>
                  <a:pt x="62" y="41"/>
                  <a:pt x="74" y="34"/>
                  <a:pt x="85" y="26"/>
                </a:cubicBezTo>
                <a:close/>
              </a:path>
            </a:pathLst>
          </a:custGeom>
          <a:solidFill>
            <a:srgbClr val="E4E1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0" name="Freeform 91"/>
          <p:cNvSpPr>
            <a:spLocks noEditPoints="1"/>
          </p:cNvSpPr>
          <p:nvPr/>
        </p:nvSpPr>
        <p:spPr bwMode="auto">
          <a:xfrm>
            <a:off x="10211399" y="3753905"/>
            <a:ext cx="339725" cy="192087"/>
          </a:xfrm>
          <a:custGeom>
            <a:avLst/>
            <a:gdLst>
              <a:gd name="T0" fmla="*/ 39 w 83"/>
              <a:gd name="T1" fmla="*/ 2 h 47"/>
              <a:gd name="T2" fmla="*/ 62 w 83"/>
              <a:gd name="T3" fmla="*/ 0 h 47"/>
              <a:gd name="T4" fmla="*/ 36 w 83"/>
              <a:gd name="T5" fmla="*/ 8 h 47"/>
              <a:gd name="T6" fmla="*/ 0 w 83"/>
              <a:gd name="T7" fmla="*/ 20 h 47"/>
              <a:gd name="T8" fmla="*/ 39 w 83"/>
              <a:gd name="T9" fmla="*/ 2 h 47"/>
              <a:gd name="T10" fmla="*/ 83 w 83"/>
              <a:gd name="T11" fmla="*/ 26 h 47"/>
              <a:gd name="T12" fmla="*/ 49 w 83"/>
              <a:gd name="T13" fmla="*/ 47 h 47"/>
              <a:gd name="T14" fmla="*/ 83 w 83"/>
              <a:gd name="T15" fmla="*/ 26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3" h="47">
                <a:moveTo>
                  <a:pt x="39" y="2"/>
                </a:moveTo>
                <a:cubicBezTo>
                  <a:pt x="47" y="0"/>
                  <a:pt x="55" y="0"/>
                  <a:pt x="62" y="0"/>
                </a:cubicBezTo>
                <a:cubicBezTo>
                  <a:pt x="36" y="8"/>
                  <a:pt x="36" y="8"/>
                  <a:pt x="36" y="8"/>
                </a:cubicBezTo>
                <a:cubicBezTo>
                  <a:pt x="0" y="20"/>
                  <a:pt x="0" y="20"/>
                  <a:pt x="0" y="20"/>
                </a:cubicBezTo>
                <a:cubicBezTo>
                  <a:pt x="9" y="12"/>
                  <a:pt x="23" y="5"/>
                  <a:pt x="39" y="2"/>
                </a:cubicBezTo>
                <a:close/>
                <a:moveTo>
                  <a:pt x="83" y="26"/>
                </a:moveTo>
                <a:cubicBezTo>
                  <a:pt x="77" y="34"/>
                  <a:pt x="65" y="42"/>
                  <a:pt x="49" y="47"/>
                </a:cubicBezTo>
                <a:cubicBezTo>
                  <a:pt x="61" y="40"/>
                  <a:pt x="72" y="33"/>
                  <a:pt x="83" y="26"/>
                </a:cubicBezTo>
                <a:close/>
              </a:path>
            </a:pathLst>
          </a:custGeom>
          <a:solidFill>
            <a:srgbClr val="E3E0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1" name="Freeform 92"/>
          <p:cNvSpPr>
            <a:spLocks noEditPoints="1"/>
          </p:cNvSpPr>
          <p:nvPr/>
        </p:nvSpPr>
        <p:spPr bwMode="auto">
          <a:xfrm>
            <a:off x="10214574" y="3753905"/>
            <a:ext cx="333375" cy="187325"/>
          </a:xfrm>
          <a:custGeom>
            <a:avLst/>
            <a:gdLst>
              <a:gd name="T0" fmla="*/ 38 w 81"/>
              <a:gd name="T1" fmla="*/ 2 h 46"/>
              <a:gd name="T2" fmla="*/ 60 w 81"/>
              <a:gd name="T3" fmla="*/ 0 h 46"/>
              <a:gd name="T4" fmla="*/ 35 w 81"/>
              <a:gd name="T5" fmla="*/ 8 h 46"/>
              <a:gd name="T6" fmla="*/ 0 w 81"/>
              <a:gd name="T7" fmla="*/ 19 h 46"/>
              <a:gd name="T8" fmla="*/ 38 w 81"/>
              <a:gd name="T9" fmla="*/ 2 h 46"/>
              <a:gd name="T10" fmla="*/ 81 w 81"/>
              <a:gd name="T11" fmla="*/ 27 h 46"/>
              <a:gd name="T12" fmla="*/ 49 w 81"/>
              <a:gd name="T13" fmla="*/ 46 h 46"/>
              <a:gd name="T14" fmla="*/ 81 w 81"/>
              <a:gd name="T15" fmla="*/ 27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" h="46">
                <a:moveTo>
                  <a:pt x="38" y="2"/>
                </a:moveTo>
                <a:cubicBezTo>
                  <a:pt x="46" y="1"/>
                  <a:pt x="53" y="0"/>
                  <a:pt x="60" y="0"/>
                </a:cubicBezTo>
                <a:cubicBezTo>
                  <a:pt x="35" y="8"/>
                  <a:pt x="35" y="8"/>
                  <a:pt x="35" y="8"/>
                </a:cubicBezTo>
                <a:cubicBezTo>
                  <a:pt x="0" y="19"/>
                  <a:pt x="0" y="19"/>
                  <a:pt x="0" y="19"/>
                </a:cubicBezTo>
                <a:cubicBezTo>
                  <a:pt x="8" y="12"/>
                  <a:pt x="22" y="6"/>
                  <a:pt x="38" y="2"/>
                </a:cubicBezTo>
                <a:close/>
                <a:moveTo>
                  <a:pt x="81" y="27"/>
                </a:moveTo>
                <a:cubicBezTo>
                  <a:pt x="75" y="34"/>
                  <a:pt x="63" y="42"/>
                  <a:pt x="49" y="46"/>
                </a:cubicBezTo>
                <a:cubicBezTo>
                  <a:pt x="60" y="40"/>
                  <a:pt x="71" y="33"/>
                  <a:pt x="81" y="27"/>
                </a:cubicBezTo>
                <a:close/>
              </a:path>
            </a:pathLst>
          </a:custGeom>
          <a:solidFill>
            <a:srgbClr val="E2E0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2" name="Freeform 93"/>
          <p:cNvSpPr>
            <a:spLocks noEditPoints="1"/>
          </p:cNvSpPr>
          <p:nvPr/>
        </p:nvSpPr>
        <p:spPr bwMode="auto">
          <a:xfrm>
            <a:off x="10214574" y="3757080"/>
            <a:ext cx="328613" cy="184150"/>
          </a:xfrm>
          <a:custGeom>
            <a:avLst/>
            <a:gdLst>
              <a:gd name="T0" fmla="*/ 37 w 80"/>
              <a:gd name="T1" fmla="*/ 2 h 45"/>
              <a:gd name="T2" fmla="*/ 59 w 80"/>
              <a:gd name="T3" fmla="*/ 0 h 45"/>
              <a:gd name="T4" fmla="*/ 35 w 80"/>
              <a:gd name="T5" fmla="*/ 7 h 45"/>
              <a:gd name="T6" fmla="*/ 0 w 80"/>
              <a:gd name="T7" fmla="*/ 18 h 45"/>
              <a:gd name="T8" fmla="*/ 37 w 80"/>
              <a:gd name="T9" fmla="*/ 2 h 45"/>
              <a:gd name="T10" fmla="*/ 80 w 80"/>
              <a:gd name="T11" fmla="*/ 26 h 45"/>
              <a:gd name="T12" fmla="*/ 50 w 80"/>
              <a:gd name="T13" fmla="*/ 45 h 45"/>
              <a:gd name="T14" fmla="*/ 80 w 80"/>
              <a:gd name="T15" fmla="*/ 26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0" h="45">
                <a:moveTo>
                  <a:pt x="37" y="2"/>
                </a:moveTo>
                <a:cubicBezTo>
                  <a:pt x="45" y="0"/>
                  <a:pt x="52" y="0"/>
                  <a:pt x="59" y="0"/>
                </a:cubicBezTo>
                <a:cubicBezTo>
                  <a:pt x="35" y="7"/>
                  <a:pt x="35" y="7"/>
                  <a:pt x="35" y="7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11"/>
                  <a:pt x="22" y="5"/>
                  <a:pt x="37" y="2"/>
                </a:cubicBezTo>
                <a:close/>
                <a:moveTo>
                  <a:pt x="80" y="26"/>
                </a:moveTo>
                <a:cubicBezTo>
                  <a:pt x="74" y="34"/>
                  <a:pt x="63" y="41"/>
                  <a:pt x="50" y="45"/>
                </a:cubicBezTo>
                <a:cubicBezTo>
                  <a:pt x="60" y="39"/>
                  <a:pt x="70" y="33"/>
                  <a:pt x="80" y="26"/>
                </a:cubicBezTo>
                <a:close/>
              </a:path>
            </a:pathLst>
          </a:custGeom>
          <a:solidFill>
            <a:srgbClr val="E2DF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3" name="Freeform 94"/>
          <p:cNvSpPr>
            <a:spLocks noEditPoints="1"/>
          </p:cNvSpPr>
          <p:nvPr/>
        </p:nvSpPr>
        <p:spPr bwMode="auto">
          <a:xfrm>
            <a:off x="10219337" y="3757080"/>
            <a:ext cx="320675" cy="184150"/>
          </a:xfrm>
          <a:custGeom>
            <a:avLst/>
            <a:gdLst>
              <a:gd name="T0" fmla="*/ 36 w 78"/>
              <a:gd name="T1" fmla="*/ 2 h 45"/>
              <a:gd name="T2" fmla="*/ 56 w 78"/>
              <a:gd name="T3" fmla="*/ 0 h 45"/>
              <a:gd name="T4" fmla="*/ 34 w 78"/>
              <a:gd name="T5" fmla="*/ 7 h 45"/>
              <a:gd name="T6" fmla="*/ 0 w 78"/>
              <a:gd name="T7" fmla="*/ 18 h 45"/>
              <a:gd name="T8" fmla="*/ 36 w 78"/>
              <a:gd name="T9" fmla="*/ 2 h 45"/>
              <a:gd name="T10" fmla="*/ 78 w 78"/>
              <a:gd name="T11" fmla="*/ 27 h 45"/>
              <a:gd name="T12" fmla="*/ 49 w 78"/>
              <a:gd name="T13" fmla="*/ 45 h 45"/>
              <a:gd name="T14" fmla="*/ 78 w 78"/>
              <a:gd name="T15" fmla="*/ 27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8" h="45">
                <a:moveTo>
                  <a:pt x="36" y="2"/>
                </a:moveTo>
                <a:cubicBezTo>
                  <a:pt x="43" y="1"/>
                  <a:pt x="50" y="0"/>
                  <a:pt x="56" y="0"/>
                </a:cubicBezTo>
                <a:cubicBezTo>
                  <a:pt x="34" y="7"/>
                  <a:pt x="34" y="7"/>
                  <a:pt x="34" y="7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11"/>
                  <a:pt x="22" y="5"/>
                  <a:pt x="36" y="2"/>
                </a:cubicBezTo>
                <a:close/>
                <a:moveTo>
                  <a:pt x="78" y="27"/>
                </a:moveTo>
                <a:cubicBezTo>
                  <a:pt x="72" y="34"/>
                  <a:pt x="62" y="40"/>
                  <a:pt x="49" y="45"/>
                </a:cubicBezTo>
                <a:cubicBezTo>
                  <a:pt x="59" y="39"/>
                  <a:pt x="69" y="33"/>
                  <a:pt x="78" y="27"/>
                </a:cubicBezTo>
                <a:close/>
              </a:path>
            </a:pathLst>
          </a:custGeom>
          <a:solidFill>
            <a:srgbClr val="E1DE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4" name="Freeform 95"/>
          <p:cNvSpPr>
            <a:spLocks noEditPoints="1"/>
          </p:cNvSpPr>
          <p:nvPr/>
        </p:nvSpPr>
        <p:spPr bwMode="auto">
          <a:xfrm>
            <a:off x="10224099" y="3757080"/>
            <a:ext cx="311150" cy="180975"/>
          </a:xfrm>
          <a:custGeom>
            <a:avLst/>
            <a:gdLst>
              <a:gd name="T0" fmla="*/ 35 w 76"/>
              <a:gd name="T1" fmla="*/ 2 h 44"/>
              <a:gd name="T2" fmla="*/ 54 w 76"/>
              <a:gd name="T3" fmla="*/ 1 h 44"/>
              <a:gd name="T4" fmla="*/ 33 w 76"/>
              <a:gd name="T5" fmla="*/ 7 h 44"/>
              <a:gd name="T6" fmla="*/ 0 w 76"/>
              <a:gd name="T7" fmla="*/ 18 h 44"/>
              <a:gd name="T8" fmla="*/ 35 w 76"/>
              <a:gd name="T9" fmla="*/ 2 h 44"/>
              <a:gd name="T10" fmla="*/ 76 w 76"/>
              <a:gd name="T11" fmla="*/ 28 h 44"/>
              <a:gd name="T12" fmla="*/ 49 w 76"/>
              <a:gd name="T13" fmla="*/ 44 h 44"/>
              <a:gd name="T14" fmla="*/ 76 w 76"/>
              <a:gd name="T15" fmla="*/ 28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" h="44">
                <a:moveTo>
                  <a:pt x="35" y="2"/>
                </a:moveTo>
                <a:cubicBezTo>
                  <a:pt x="42" y="1"/>
                  <a:pt x="48" y="0"/>
                  <a:pt x="54" y="1"/>
                </a:cubicBezTo>
                <a:cubicBezTo>
                  <a:pt x="33" y="7"/>
                  <a:pt x="33" y="7"/>
                  <a:pt x="33" y="7"/>
                </a:cubicBezTo>
                <a:cubicBezTo>
                  <a:pt x="0" y="18"/>
                  <a:pt x="0" y="18"/>
                  <a:pt x="0" y="18"/>
                </a:cubicBezTo>
                <a:cubicBezTo>
                  <a:pt x="8" y="11"/>
                  <a:pt x="21" y="5"/>
                  <a:pt x="35" y="2"/>
                </a:cubicBezTo>
                <a:close/>
                <a:moveTo>
                  <a:pt x="76" y="28"/>
                </a:moveTo>
                <a:cubicBezTo>
                  <a:pt x="70" y="34"/>
                  <a:pt x="61" y="40"/>
                  <a:pt x="49" y="44"/>
                </a:cubicBezTo>
                <a:cubicBezTo>
                  <a:pt x="58" y="39"/>
                  <a:pt x="67" y="33"/>
                  <a:pt x="76" y="28"/>
                </a:cubicBezTo>
                <a:close/>
              </a:path>
            </a:pathLst>
          </a:custGeom>
          <a:solidFill>
            <a:srgbClr val="E0DD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5" name="Freeform 96"/>
          <p:cNvSpPr>
            <a:spLocks noEditPoints="1"/>
          </p:cNvSpPr>
          <p:nvPr/>
        </p:nvSpPr>
        <p:spPr bwMode="auto">
          <a:xfrm>
            <a:off x="10227274" y="3761842"/>
            <a:ext cx="304800" cy="176212"/>
          </a:xfrm>
          <a:custGeom>
            <a:avLst/>
            <a:gdLst>
              <a:gd name="T0" fmla="*/ 34 w 74"/>
              <a:gd name="T1" fmla="*/ 2 h 43"/>
              <a:gd name="T2" fmla="*/ 52 w 74"/>
              <a:gd name="T3" fmla="*/ 0 h 43"/>
              <a:gd name="T4" fmla="*/ 32 w 74"/>
              <a:gd name="T5" fmla="*/ 6 h 43"/>
              <a:gd name="T6" fmla="*/ 0 w 74"/>
              <a:gd name="T7" fmla="*/ 16 h 43"/>
              <a:gd name="T8" fmla="*/ 34 w 74"/>
              <a:gd name="T9" fmla="*/ 2 h 43"/>
              <a:gd name="T10" fmla="*/ 74 w 74"/>
              <a:gd name="T11" fmla="*/ 27 h 43"/>
              <a:gd name="T12" fmla="*/ 49 w 74"/>
              <a:gd name="T13" fmla="*/ 43 h 43"/>
              <a:gd name="T14" fmla="*/ 74 w 74"/>
              <a:gd name="T15" fmla="*/ 27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" h="43">
                <a:moveTo>
                  <a:pt x="34" y="2"/>
                </a:moveTo>
                <a:cubicBezTo>
                  <a:pt x="40" y="1"/>
                  <a:pt x="46" y="0"/>
                  <a:pt x="52" y="0"/>
                </a:cubicBezTo>
                <a:cubicBezTo>
                  <a:pt x="32" y="6"/>
                  <a:pt x="32" y="6"/>
                  <a:pt x="32" y="6"/>
                </a:cubicBezTo>
                <a:cubicBezTo>
                  <a:pt x="0" y="16"/>
                  <a:pt x="0" y="16"/>
                  <a:pt x="0" y="16"/>
                </a:cubicBezTo>
                <a:cubicBezTo>
                  <a:pt x="8" y="10"/>
                  <a:pt x="20" y="5"/>
                  <a:pt x="34" y="2"/>
                </a:cubicBezTo>
                <a:close/>
                <a:moveTo>
                  <a:pt x="74" y="27"/>
                </a:moveTo>
                <a:cubicBezTo>
                  <a:pt x="68" y="33"/>
                  <a:pt x="59" y="39"/>
                  <a:pt x="49" y="43"/>
                </a:cubicBezTo>
                <a:cubicBezTo>
                  <a:pt x="57" y="38"/>
                  <a:pt x="66" y="33"/>
                  <a:pt x="74" y="27"/>
                </a:cubicBezTo>
                <a:close/>
              </a:path>
            </a:pathLst>
          </a:custGeom>
          <a:solidFill>
            <a:srgbClr val="DFDC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6" name="Freeform 97"/>
          <p:cNvSpPr>
            <a:spLocks noEditPoints="1"/>
          </p:cNvSpPr>
          <p:nvPr/>
        </p:nvSpPr>
        <p:spPr bwMode="auto">
          <a:xfrm>
            <a:off x="10227274" y="3761842"/>
            <a:ext cx="300038" cy="171450"/>
          </a:xfrm>
          <a:custGeom>
            <a:avLst/>
            <a:gdLst>
              <a:gd name="T0" fmla="*/ 34 w 73"/>
              <a:gd name="T1" fmla="*/ 2 h 42"/>
              <a:gd name="T2" fmla="*/ 51 w 73"/>
              <a:gd name="T3" fmla="*/ 0 h 42"/>
              <a:gd name="T4" fmla="*/ 32 w 73"/>
              <a:gd name="T5" fmla="*/ 6 h 42"/>
              <a:gd name="T6" fmla="*/ 0 w 73"/>
              <a:gd name="T7" fmla="*/ 16 h 42"/>
              <a:gd name="T8" fmla="*/ 34 w 73"/>
              <a:gd name="T9" fmla="*/ 2 h 42"/>
              <a:gd name="T10" fmla="*/ 73 w 73"/>
              <a:gd name="T11" fmla="*/ 28 h 42"/>
              <a:gd name="T12" fmla="*/ 50 w 73"/>
              <a:gd name="T13" fmla="*/ 42 h 42"/>
              <a:gd name="T14" fmla="*/ 73 w 73"/>
              <a:gd name="T15" fmla="*/ 2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3" h="42">
                <a:moveTo>
                  <a:pt x="34" y="2"/>
                </a:moveTo>
                <a:cubicBezTo>
                  <a:pt x="40" y="1"/>
                  <a:pt x="45" y="0"/>
                  <a:pt x="51" y="0"/>
                </a:cubicBezTo>
                <a:cubicBezTo>
                  <a:pt x="32" y="6"/>
                  <a:pt x="32" y="6"/>
                  <a:pt x="32" y="6"/>
                </a:cubicBezTo>
                <a:cubicBezTo>
                  <a:pt x="0" y="16"/>
                  <a:pt x="0" y="16"/>
                  <a:pt x="0" y="16"/>
                </a:cubicBezTo>
                <a:cubicBezTo>
                  <a:pt x="9" y="10"/>
                  <a:pt x="21" y="5"/>
                  <a:pt x="34" y="2"/>
                </a:cubicBezTo>
                <a:close/>
                <a:moveTo>
                  <a:pt x="73" y="28"/>
                </a:moveTo>
                <a:cubicBezTo>
                  <a:pt x="67" y="34"/>
                  <a:pt x="59" y="38"/>
                  <a:pt x="50" y="42"/>
                </a:cubicBezTo>
                <a:cubicBezTo>
                  <a:pt x="57" y="38"/>
                  <a:pt x="65" y="33"/>
                  <a:pt x="73" y="28"/>
                </a:cubicBezTo>
                <a:close/>
              </a:path>
            </a:pathLst>
          </a:custGeom>
          <a:solidFill>
            <a:srgbClr val="DFDB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7" name="Freeform 98"/>
          <p:cNvSpPr>
            <a:spLocks noEditPoints="1"/>
          </p:cNvSpPr>
          <p:nvPr/>
        </p:nvSpPr>
        <p:spPr bwMode="auto">
          <a:xfrm>
            <a:off x="10232037" y="3765017"/>
            <a:ext cx="287338" cy="168275"/>
          </a:xfrm>
          <a:custGeom>
            <a:avLst/>
            <a:gdLst>
              <a:gd name="T0" fmla="*/ 32 w 70"/>
              <a:gd name="T1" fmla="*/ 2 h 41"/>
              <a:gd name="T2" fmla="*/ 48 w 70"/>
              <a:gd name="T3" fmla="*/ 0 h 41"/>
              <a:gd name="T4" fmla="*/ 31 w 70"/>
              <a:gd name="T5" fmla="*/ 5 h 41"/>
              <a:gd name="T6" fmla="*/ 0 w 70"/>
              <a:gd name="T7" fmla="*/ 15 h 41"/>
              <a:gd name="T8" fmla="*/ 32 w 70"/>
              <a:gd name="T9" fmla="*/ 2 h 41"/>
              <a:gd name="T10" fmla="*/ 70 w 70"/>
              <a:gd name="T11" fmla="*/ 28 h 41"/>
              <a:gd name="T12" fmla="*/ 50 w 70"/>
              <a:gd name="T13" fmla="*/ 41 h 41"/>
              <a:gd name="T14" fmla="*/ 70 w 70"/>
              <a:gd name="T15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0" h="41">
                <a:moveTo>
                  <a:pt x="32" y="2"/>
                </a:moveTo>
                <a:cubicBezTo>
                  <a:pt x="38" y="0"/>
                  <a:pt x="43" y="0"/>
                  <a:pt x="48" y="0"/>
                </a:cubicBezTo>
                <a:cubicBezTo>
                  <a:pt x="31" y="5"/>
                  <a:pt x="31" y="5"/>
                  <a:pt x="31" y="5"/>
                </a:cubicBezTo>
                <a:cubicBezTo>
                  <a:pt x="0" y="15"/>
                  <a:pt x="0" y="15"/>
                  <a:pt x="0" y="15"/>
                </a:cubicBezTo>
                <a:cubicBezTo>
                  <a:pt x="8" y="9"/>
                  <a:pt x="20" y="4"/>
                  <a:pt x="32" y="2"/>
                </a:cubicBezTo>
                <a:close/>
                <a:moveTo>
                  <a:pt x="70" y="28"/>
                </a:moveTo>
                <a:cubicBezTo>
                  <a:pt x="65" y="33"/>
                  <a:pt x="58" y="37"/>
                  <a:pt x="50" y="41"/>
                </a:cubicBezTo>
                <a:cubicBezTo>
                  <a:pt x="56" y="36"/>
                  <a:pt x="63" y="32"/>
                  <a:pt x="70" y="28"/>
                </a:cubicBezTo>
                <a:close/>
              </a:path>
            </a:pathLst>
          </a:custGeom>
          <a:solidFill>
            <a:srgbClr val="DEDB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8" name="Freeform 99"/>
          <p:cNvSpPr>
            <a:spLocks noEditPoints="1"/>
          </p:cNvSpPr>
          <p:nvPr/>
        </p:nvSpPr>
        <p:spPr bwMode="auto">
          <a:xfrm>
            <a:off x="10235212" y="3765017"/>
            <a:ext cx="279400" cy="165100"/>
          </a:xfrm>
          <a:custGeom>
            <a:avLst/>
            <a:gdLst>
              <a:gd name="T0" fmla="*/ 31 w 68"/>
              <a:gd name="T1" fmla="*/ 2 h 40"/>
              <a:gd name="T2" fmla="*/ 46 w 68"/>
              <a:gd name="T3" fmla="*/ 0 h 40"/>
              <a:gd name="T4" fmla="*/ 30 w 68"/>
              <a:gd name="T5" fmla="*/ 5 h 40"/>
              <a:gd name="T6" fmla="*/ 0 w 68"/>
              <a:gd name="T7" fmla="*/ 15 h 40"/>
              <a:gd name="T8" fmla="*/ 31 w 68"/>
              <a:gd name="T9" fmla="*/ 2 h 40"/>
              <a:gd name="T10" fmla="*/ 68 w 68"/>
              <a:gd name="T11" fmla="*/ 29 h 40"/>
              <a:gd name="T12" fmla="*/ 50 w 68"/>
              <a:gd name="T13" fmla="*/ 40 h 40"/>
              <a:gd name="T14" fmla="*/ 68 w 68"/>
              <a:gd name="T15" fmla="*/ 29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8" h="40">
                <a:moveTo>
                  <a:pt x="31" y="2"/>
                </a:moveTo>
                <a:cubicBezTo>
                  <a:pt x="36" y="1"/>
                  <a:pt x="41" y="0"/>
                  <a:pt x="46" y="0"/>
                </a:cubicBezTo>
                <a:cubicBezTo>
                  <a:pt x="30" y="5"/>
                  <a:pt x="30" y="5"/>
                  <a:pt x="30" y="5"/>
                </a:cubicBezTo>
                <a:cubicBezTo>
                  <a:pt x="0" y="15"/>
                  <a:pt x="0" y="15"/>
                  <a:pt x="0" y="15"/>
                </a:cubicBezTo>
                <a:cubicBezTo>
                  <a:pt x="8" y="9"/>
                  <a:pt x="19" y="4"/>
                  <a:pt x="31" y="2"/>
                </a:cubicBezTo>
                <a:close/>
                <a:moveTo>
                  <a:pt x="68" y="29"/>
                </a:moveTo>
                <a:cubicBezTo>
                  <a:pt x="63" y="33"/>
                  <a:pt x="57" y="37"/>
                  <a:pt x="50" y="40"/>
                </a:cubicBezTo>
                <a:cubicBezTo>
                  <a:pt x="56" y="36"/>
                  <a:pt x="62" y="33"/>
                  <a:pt x="68" y="29"/>
                </a:cubicBezTo>
                <a:close/>
              </a:path>
            </a:pathLst>
          </a:custGeom>
          <a:solidFill>
            <a:srgbClr val="DDDA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9" name="Freeform 100"/>
          <p:cNvSpPr>
            <a:spLocks noEditPoints="1"/>
          </p:cNvSpPr>
          <p:nvPr/>
        </p:nvSpPr>
        <p:spPr bwMode="auto">
          <a:xfrm>
            <a:off x="10239974" y="3769780"/>
            <a:ext cx="266700" cy="155575"/>
          </a:xfrm>
          <a:custGeom>
            <a:avLst/>
            <a:gdLst>
              <a:gd name="T0" fmla="*/ 30 w 65"/>
              <a:gd name="T1" fmla="*/ 1 h 38"/>
              <a:gd name="T2" fmla="*/ 43 w 65"/>
              <a:gd name="T3" fmla="*/ 0 h 38"/>
              <a:gd name="T4" fmla="*/ 29 w 65"/>
              <a:gd name="T5" fmla="*/ 4 h 38"/>
              <a:gd name="T6" fmla="*/ 0 w 65"/>
              <a:gd name="T7" fmla="*/ 13 h 38"/>
              <a:gd name="T8" fmla="*/ 30 w 65"/>
              <a:gd name="T9" fmla="*/ 1 h 38"/>
              <a:gd name="T10" fmla="*/ 65 w 65"/>
              <a:gd name="T11" fmla="*/ 29 h 38"/>
              <a:gd name="T12" fmla="*/ 50 w 65"/>
              <a:gd name="T13" fmla="*/ 38 h 38"/>
              <a:gd name="T14" fmla="*/ 65 w 65"/>
              <a:gd name="T15" fmla="*/ 2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5" h="38">
                <a:moveTo>
                  <a:pt x="30" y="1"/>
                </a:moveTo>
                <a:cubicBezTo>
                  <a:pt x="35" y="0"/>
                  <a:pt x="39" y="0"/>
                  <a:pt x="43" y="0"/>
                </a:cubicBezTo>
                <a:cubicBezTo>
                  <a:pt x="29" y="4"/>
                  <a:pt x="29" y="4"/>
                  <a:pt x="29" y="4"/>
                </a:cubicBezTo>
                <a:cubicBezTo>
                  <a:pt x="0" y="13"/>
                  <a:pt x="0" y="13"/>
                  <a:pt x="0" y="13"/>
                </a:cubicBezTo>
                <a:cubicBezTo>
                  <a:pt x="8" y="8"/>
                  <a:pt x="18" y="4"/>
                  <a:pt x="30" y="1"/>
                </a:cubicBezTo>
                <a:close/>
                <a:moveTo>
                  <a:pt x="65" y="29"/>
                </a:moveTo>
                <a:cubicBezTo>
                  <a:pt x="61" y="32"/>
                  <a:pt x="56" y="36"/>
                  <a:pt x="50" y="38"/>
                </a:cubicBezTo>
                <a:cubicBezTo>
                  <a:pt x="55" y="35"/>
                  <a:pt x="60" y="32"/>
                  <a:pt x="65" y="29"/>
                </a:cubicBezTo>
                <a:close/>
              </a:path>
            </a:pathLst>
          </a:custGeom>
          <a:solidFill>
            <a:srgbClr val="DCD9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0" name="Freeform 101"/>
          <p:cNvSpPr>
            <a:spLocks noEditPoints="1"/>
          </p:cNvSpPr>
          <p:nvPr/>
        </p:nvSpPr>
        <p:spPr bwMode="auto">
          <a:xfrm>
            <a:off x="10243149" y="3769780"/>
            <a:ext cx="255588" cy="150812"/>
          </a:xfrm>
          <a:custGeom>
            <a:avLst/>
            <a:gdLst>
              <a:gd name="T0" fmla="*/ 29 w 62"/>
              <a:gd name="T1" fmla="*/ 2 h 37"/>
              <a:gd name="T2" fmla="*/ 41 w 62"/>
              <a:gd name="T3" fmla="*/ 0 h 37"/>
              <a:gd name="T4" fmla="*/ 28 w 62"/>
              <a:gd name="T5" fmla="*/ 4 h 37"/>
              <a:gd name="T6" fmla="*/ 0 w 62"/>
              <a:gd name="T7" fmla="*/ 13 h 37"/>
              <a:gd name="T8" fmla="*/ 29 w 62"/>
              <a:gd name="T9" fmla="*/ 2 h 37"/>
              <a:gd name="T10" fmla="*/ 62 w 62"/>
              <a:gd name="T11" fmla="*/ 30 h 37"/>
              <a:gd name="T12" fmla="*/ 51 w 62"/>
              <a:gd name="T13" fmla="*/ 37 h 37"/>
              <a:gd name="T14" fmla="*/ 62 w 62"/>
              <a:gd name="T15" fmla="*/ 3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2" h="37">
                <a:moveTo>
                  <a:pt x="29" y="2"/>
                </a:moveTo>
                <a:cubicBezTo>
                  <a:pt x="33" y="1"/>
                  <a:pt x="37" y="0"/>
                  <a:pt x="41" y="0"/>
                </a:cubicBezTo>
                <a:cubicBezTo>
                  <a:pt x="28" y="4"/>
                  <a:pt x="28" y="4"/>
                  <a:pt x="28" y="4"/>
                </a:cubicBezTo>
                <a:cubicBezTo>
                  <a:pt x="0" y="13"/>
                  <a:pt x="0" y="13"/>
                  <a:pt x="0" y="13"/>
                </a:cubicBezTo>
                <a:cubicBezTo>
                  <a:pt x="8" y="8"/>
                  <a:pt x="18" y="4"/>
                  <a:pt x="29" y="2"/>
                </a:cubicBezTo>
                <a:close/>
                <a:moveTo>
                  <a:pt x="62" y="30"/>
                </a:moveTo>
                <a:cubicBezTo>
                  <a:pt x="59" y="33"/>
                  <a:pt x="55" y="35"/>
                  <a:pt x="51" y="37"/>
                </a:cubicBezTo>
                <a:cubicBezTo>
                  <a:pt x="54" y="35"/>
                  <a:pt x="58" y="33"/>
                  <a:pt x="62" y="30"/>
                </a:cubicBezTo>
                <a:close/>
              </a:path>
            </a:pathLst>
          </a:custGeom>
          <a:solidFill>
            <a:srgbClr val="DCD8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1" name="Freeform 102"/>
          <p:cNvSpPr>
            <a:spLocks noEditPoints="1"/>
          </p:cNvSpPr>
          <p:nvPr/>
        </p:nvSpPr>
        <p:spPr bwMode="auto">
          <a:xfrm>
            <a:off x="10247912" y="3772955"/>
            <a:ext cx="238125" cy="144462"/>
          </a:xfrm>
          <a:custGeom>
            <a:avLst/>
            <a:gdLst>
              <a:gd name="T0" fmla="*/ 28 w 58"/>
              <a:gd name="T1" fmla="*/ 1 h 35"/>
              <a:gd name="T2" fmla="*/ 38 w 58"/>
              <a:gd name="T3" fmla="*/ 0 h 35"/>
              <a:gd name="T4" fmla="*/ 27 w 58"/>
              <a:gd name="T5" fmla="*/ 3 h 35"/>
              <a:gd name="T6" fmla="*/ 0 w 58"/>
              <a:gd name="T7" fmla="*/ 12 h 35"/>
              <a:gd name="T8" fmla="*/ 28 w 58"/>
              <a:gd name="T9" fmla="*/ 1 h 35"/>
              <a:gd name="T10" fmla="*/ 58 w 58"/>
              <a:gd name="T11" fmla="*/ 31 h 35"/>
              <a:gd name="T12" fmla="*/ 52 w 58"/>
              <a:gd name="T13" fmla="*/ 35 h 35"/>
              <a:gd name="T14" fmla="*/ 58 w 58"/>
              <a:gd name="T15" fmla="*/ 31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8" h="35">
                <a:moveTo>
                  <a:pt x="28" y="1"/>
                </a:moveTo>
                <a:cubicBezTo>
                  <a:pt x="31" y="0"/>
                  <a:pt x="35" y="0"/>
                  <a:pt x="38" y="0"/>
                </a:cubicBezTo>
                <a:cubicBezTo>
                  <a:pt x="27" y="3"/>
                  <a:pt x="27" y="3"/>
                  <a:pt x="27" y="3"/>
                </a:cubicBezTo>
                <a:cubicBezTo>
                  <a:pt x="0" y="12"/>
                  <a:pt x="0" y="12"/>
                  <a:pt x="0" y="12"/>
                </a:cubicBezTo>
                <a:cubicBezTo>
                  <a:pt x="8" y="7"/>
                  <a:pt x="17" y="3"/>
                  <a:pt x="28" y="1"/>
                </a:cubicBezTo>
                <a:close/>
                <a:moveTo>
                  <a:pt x="58" y="31"/>
                </a:moveTo>
                <a:cubicBezTo>
                  <a:pt x="56" y="32"/>
                  <a:pt x="54" y="33"/>
                  <a:pt x="52" y="35"/>
                </a:cubicBezTo>
                <a:lnTo>
                  <a:pt x="58" y="31"/>
                </a:lnTo>
                <a:close/>
              </a:path>
            </a:pathLst>
          </a:custGeom>
          <a:solidFill>
            <a:srgbClr val="DBD7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2" name="Freeform 103"/>
          <p:cNvSpPr/>
          <p:nvPr/>
        </p:nvSpPr>
        <p:spPr bwMode="auto">
          <a:xfrm>
            <a:off x="10252674" y="3772955"/>
            <a:ext cx="147638" cy="46037"/>
          </a:xfrm>
          <a:custGeom>
            <a:avLst/>
            <a:gdLst>
              <a:gd name="T0" fmla="*/ 26 w 36"/>
              <a:gd name="T1" fmla="*/ 2 h 11"/>
              <a:gd name="T2" fmla="*/ 36 w 36"/>
              <a:gd name="T3" fmla="*/ 0 h 11"/>
              <a:gd name="T4" fmla="*/ 26 w 36"/>
              <a:gd name="T5" fmla="*/ 3 h 11"/>
              <a:gd name="T6" fmla="*/ 0 w 36"/>
              <a:gd name="T7" fmla="*/ 11 h 11"/>
              <a:gd name="T8" fmla="*/ 26 w 36"/>
              <a:gd name="T9" fmla="*/ 2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11">
                <a:moveTo>
                  <a:pt x="26" y="2"/>
                </a:moveTo>
                <a:cubicBezTo>
                  <a:pt x="30" y="1"/>
                  <a:pt x="33" y="0"/>
                  <a:pt x="36" y="0"/>
                </a:cubicBezTo>
                <a:cubicBezTo>
                  <a:pt x="26" y="3"/>
                  <a:pt x="26" y="3"/>
                  <a:pt x="26" y="3"/>
                </a:cubicBezTo>
                <a:cubicBezTo>
                  <a:pt x="0" y="11"/>
                  <a:pt x="0" y="11"/>
                  <a:pt x="0" y="11"/>
                </a:cubicBezTo>
                <a:cubicBezTo>
                  <a:pt x="8" y="7"/>
                  <a:pt x="17" y="4"/>
                  <a:pt x="26" y="2"/>
                </a:cubicBezTo>
                <a:close/>
              </a:path>
            </a:pathLst>
          </a:custGeom>
          <a:solidFill>
            <a:srgbClr val="DAD6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3" name="Freeform 104"/>
          <p:cNvSpPr/>
          <p:nvPr/>
        </p:nvSpPr>
        <p:spPr bwMode="auto">
          <a:xfrm>
            <a:off x="10260612" y="3777717"/>
            <a:ext cx="131763" cy="41275"/>
          </a:xfrm>
          <a:custGeom>
            <a:avLst/>
            <a:gdLst>
              <a:gd name="T0" fmla="*/ 24 w 32"/>
              <a:gd name="T1" fmla="*/ 1 h 10"/>
              <a:gd name="T2" fmla="*/ 32 w 32"/>
              <a:gd name="T3" fmla="*/ 0 h 10"/>
              <a:gd name="T4" fmla="*/ 24 w 32"/>
              <a:gd name="T5" fmla="*/ 2 h 10"/>
              <a:gd name="T6" fmla="*/ 0 w 32"/>
              <a:gd name="T7" fmla="*/ 10 h 10"/>
              <a:gd name="T8" fmla="*/ 24 w 32"/>
              <a:gd name="T9" fmla="*/ 1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10">
                <a:moveTo>
                  <a:pt x="24" y="1"/>
                </a:moveTo>
                <a:cubicBezTo>
                  <a:pt x="27" y="0"/>
                  <a:pt x="29" y="0"/>
                  <a:pt x="32" y="0"/>
                </a:cubicBezTo>
                <a:cubicBezTo>
                  <a:pt x="24" y="2"/>
                  <a:pt x="24" y="2"/>
                  <a:pt x="24" y="2"/>
                </a:cubicBezTo>
                <a:cubicBezTo>
                  <a:pt x="0" y="10"/>
                  <a:pt x="0" y="10"/>
                  <a:pt x="0" y="10"/>
                </a:cubicBezTo>
                <a:cubicBezTo>
                  <a:pt x="7" y="6"/>
                  <a:pt x="15" y="3"/>
                  <a:pt x="24" y="1"/>
                </a:cubicBezTo>
                <a:close/>
              </a:path>
            </a:pathLst>
          </a:custGeom>
          <a:solidFill>
            <a:srgbClr val="D9D6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4" name="Freeform 105"/>
          <p:cNvSpPr/>
          <p:nvPr/>
        </p:nvSpPr>
        <p:spPr bwMode="auto">
          <a:xfrm>
            <a:off x="10263787" y="3777717"/>
            <a:ext cx="119063" cy="36512"/>
          </a:xfrm>
          <a:custGeom>
            <a:avLst/>
            <a:gdLst>
              <a:gd name="T0" fmla="*/ 23 w 29"/>
              <a:gd name="T1" fmla="*/ 1 h 9"/>
              <a:gd name="T2" fmla="*/ 29 w 29"/>
              <a:gd name="T3" fmla="*/ 0 h 9"/>
              <a:gd name="T4" fmla="*/ 23 w 29"/>
              <a:gd name="T5" fmla="*/ 2 h 9"/>
              <a:gd name="T6" fmla="*/ 0 w 29"/>
              <a:gd name="T7" fmla="*/ 9 h 9"/>
              <a:gd name="T8" fmla="*/ 23 w 29"/>
              <a:gd name="T9" fmla="*/ 1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9">
                <a:moveTo>
                  <a:pt x="23" y="1"/>
                </a:moveTo>
                <a:cubicBezTo>
                  <a:pt x="25" y="1"/>
                  <a:pt x="27" y="1"/>
                  <a:pt x="29" y="0"/>
                </a:cubicBezTo>
                <a:cubicBezTo>
                  <a:pt x="23" y="2"/>
                  <a:pt x="23" y="2"/>
                  <a:pt x="23" y="2"/>
                </a:cubicBezTo>
                <a:cubicBezTo>
                  <a:pt x="0" y="9"/>
                  <a:pt x="0" y="9"/>
                  <a:pt x="0" y="9"/>
                </a:cubicBezTo>
                <a:cubicBezTo>
                  <a:pt x="7" y="6"/>
                  <a:pt x="15" y="3"/>
                  <a:pt x="23" y="1"/>
                </a:cubicBezTo>
                <a:close/>
              </a:path>
            </a:pathLst>
          </a:custGeom>
          <a:solidFill>
            <a:srgbClr val="D9D5D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5" name="Freeform 106"/>
          <p:cNvSpPr/>
          <p:nvPr/>
        </p:nvSpPr>
        <p:spPr bwMode="auto">
          <a:xfrm>
            <a:off x="10273312" y="3782480"/>
            <a:ext cx="101600" cy="31750"/>
          </a:xfrm>
          <a:custGeom>
            <a:avLst/>
            <a:gdLst>
              <a:gd name="T0" fmla="*/ 21 w 25"/>
              <a:gd name="T1" fmla="*/ 1 h 8"/>
              <a:gd name="T2" fmla="*/ 25 w 25"/>
              <a:gd name="T3" fmla="*/ 0 h 8"/>
              <a:gd name="T4" fmla="*/ 21 w 25"/>
              <a:gd name="T5" fmla="*/ 1 h 8"/>
              <a:gd name="T6" fmla="*/ 0 w 25"/>
              <a:gd name="T7" fmla="*/ 8 h 8"/>
              <a:gd name="T8" fmla="*/ 21 w 25"/>
              <a:gd name="T9" fmla="*/ 1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8">
                <a:moveTo>
                  <a:pt x="21" y="1"/>
                </a:moveTo>
                <a:cubicBezTo>
                  <a:pt x="22" y="0"/>
                  <a:pt x="24" y="0"/>
                  <a:pt x="25" y="0"/>
                </a:cubicBezTo>
                <a:cubicBezTo>
                  <a:pt x="21" y="1"/>
                  <a:pt x="21" y="1"/>
                  <a:pt x="21" y="1"/>
                </a:cubicBezTo>
                <a:cubicBezTo>
                  <a:pt x="0" y="8"/>
                  <a:pt x="0" y="8"/>
                  <a:pt x="0" y="8"/>
                </a:cubicBezTo>
                <a:cubicBezTo>
                  <a:pt x="6" y="5"/>
                  <a:pt x="13" y="2"/>
                  <a:pt x="21" y="1"/>
                </a:cubicBezTo>
                <a:close/>
              </a:path>
            </a:pathLst>
          </a:custGeom>
          <a:solidFill>
            <a:srgbClr val="D8D4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6" name="Freeform 107"/>
          <p:cNvSpPr/>
          <p:nvPr/>
        </p:nvSpPr>
        <p:spPr bwMode="auto">
          <a:xfrm>
            <a:off x="10281249" y="3785655"/>
            <a:ext cx="85725" cy="25400"/>
          </a:xfrm>
          <a:custGeom>
            <a:avLst/>
            <a:gdLst>
              <a:gd name="T0" fmla="*/ 19 w 21"/>
              <a:gd name="T1" fmla="*/ 0 h 6"/>
              <a:gd name="T2" fmla="*/ 21 w 21"/>
              <a:gd name="T3" fmla="*/ 0 h 6"/>
              <a:gd name="T4" fmla="*/ 19 w 21"/>
              <a:gd name="T5" fmla="*/ 0 h 6"/>
              <a:gd name="T6" fmla="*/ 0 w 21"/>
              <a:gd name="T7" fmla="*/ 6 h 6"/>
              <a:gd name="T8" fmla="*/ 19 w 21"/>
              <a:gd name="T9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6">
                <a:moveTo>
                  <a:pt x="19" y="0"/>
                </a:moveTo>
                <a:cubicBezTo>
                  <a:pt x="19" y="0"/>
                  <a:pt x="20" y="0"/>
                  <a:pt x="21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0" y="6"/>
                  <a:pt x="0" y="6"/>
                  <a:pt x="0" y="6"/>
                </a:cubicBezTo>
                <a:cubicBezTo>
                  <a:pt x="5" y="4"/>
                  <a:pt x="12" y="1"/>
                  <a:pt x="19" y="0"/>
                </a:cubicBezTo>
                <a:close/>
              </a:path>
            </a:pathLst>
          </a:custGeom>
          <a:solidFill>
            <a:srgbClr val="D7D3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7" name="Freeform 108"/>
          <p:cNvSpPr/>
          <p:nvPr/>
        </p:nvSpPr>
        <p:spPr bwMode="auto">
          <a:xfrm>
            <a:off x="10289187" y="3790417"/>
            <a:ext cx="65088" cy="20637"/>
          </a:xfrm>
          <a:custGeom>
            <a:avLst/>
            <a:gdLst>
              <a:gd name="T0" fmla="*/ 0 w 16"/>
              <a:gd name="T1" fmla="*/ 5 h 5"/>
              <a:gd name="T2" fmla="*/ 16 w 16"/>
              <a:gd name="T3" fmla="*/ 0 h 5"/>
              <a:gd name="T4" fmla="*/ 0 w 16"/>
              <a:gd name="T5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" h="5">
                <a:moveTo>
                  <a:pt x="0" y="5"/>
                </a:moveTo>
                <a:cubicBezTo>
                  <a:pt x="5" y="2"/>
                  <a:pt x="10" y="1"/>
                  <a:pt x="16" y="0"/>
                </a:cubicBezTo>
                <a:lnTo>
                  <a:pt x="0" y="5"/>
                </a:lnTo>
                <a:close/>
              </a:path>
            </a:pathLst>
          </a:custGeom>
          <a:solidFill>
            <a:srgbClr val="D6D2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8" name="Freeform 109"/>
          <p:cNvSpPr/>
          <p:nvPr/>
        </p:nvSpPr>
        <p:spPr bwMode="auto">
          <a:xfrm>
            <a:off x="10305062" y="3793592"/>
            <a:ext cx="28575" cy="9525"/>
          </a:xfrm>
          <a:custGeom>
            <a:avLst/>
            <a:gdLst>
              <a:gd name="T0" fmla="*/ 0 w 7"/>
              <a:gd name="T1" fmla="*/ 2 h 2"/>
              <a:gd name="T2" fmla="*/ 7 w 7"/>
              <a:gd name="T3" fmla="*/ 0 h 2"/>
              <a:gd name="T4" fmla="*/ 0 w 7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2">
                <a:moveTo>
                  <a:pt x="0" y="2"/>
                </a:moveTo>
                <a:cubicBezTo>
                  <a:pt x="2" y="1"/>
                  <a:pt x="5" y="1"/>
                  <a:pt x="7" y="0"/>
                </a:cubicBezTo>
                <a:lnTo>
                  <a:pt x="0" y="2"/>
                </a:lnTo>
                <a:close/>
              </a:path>
            </a:pathLst>
          </a:custGeom>
          <a:solidFill>
            <a:srgbClr val="D6D2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9" name="Freeform 110"/>
          <p:cNvSpPr/>
          <p:nvPr/>
        </p:nvSpPr>
        <p:spPr bwMode="auto">
          <a:xfrm>
            <a:off x="9398599" y="4301592"/>
            <a:ext cx="611188" cy="279400"/>
          </a:xfrm>
          <a:custGeom>
            <a:avLst/>
            <a:gdLst>
              <a:gd name="T0" fmla="*/ 105 w 149"/>
              <a:gd name="T1" fmla="*/ 10 h 68"/>
              <a:gd name="T2" fmla="*/ 149 w 149"/>
              <a:gd name="T3" fmla="*/ 0 h 68"/>
              <a:gd name="T4" fmla="*/ 58 w 149"/>
              <a:gd name="T5" fmla="*/ 55 h 68"/>
              <a:gd name="T6" fmla="*/ 0 w 149"/>
              <a:gd name="T7" fmla="*/ 68 h 68"/>
              <a:gd name="T8" fmla="*/ 105 w 149"/>
              <a:gd name="T9" fmla="*/ 1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68">
                <a:moveTo>
                  <a:pt x="105" y="10"/>
                </a:moveTo>
                <a:cubicBezTo>
                  <a:pt x="119" y="7"/>
                  <a:pt x="134" y="4"/>
                  <a:pt x="149" y="0"/>
                </a:cubicBezTo>
                <a:cubicBezTo>
                  <a:pt x="119" y="19"/>
                  <a:pt x="89" y="37"/>
                  <a:pt x="58" y="55"/>
                </a:cubicBezTo>
                <a:cubicBezTo>
                  <a:pt x="39" y="59"/>
                  <a:pt x="20" y="63"/>
                  <a:pt x="0" y="68"/>
                </a:cubicBezTo>
                <a:cubicBezTo>
                  <a:pt x="35" y="49"/>
                  <a:pt x="70" y="29"/>
                  <a:pt x="105" y="10"/>
                </a:cubicBezTo>
                <a:close/>
              </a:path>
            </a:pathLst>
          </a:custGeom>
          <a:solidFill>
            <a:srgbClr val="8EC6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0" name="Freeform 111"/>
          <p:cNvSpPr/>
          <p:nvPr/>
        </p:nvSpPr>
        <p:spPr bwMode="auto">
          <a:xfrm>
            <a:off x="9725624" y="3622142"/>
            <a:ext cx="498475" cy="315912"/>
          </a:xfrm>
          <a:custGeom>
            <a:avLst/>
            <a:gdLst>
              <a:gd name="T0" fmla="*/ 0 w 121"/>
              <a:gd name="T1" fmla="*/ 77 h 77"/>
              <a:gd name="T2" fmla="*/ 77 w 121"/>
              <a:gd name="T3" fmla="*/ 53 h 77"/>
              <a:gd name="T4" fmla="*/ 121 w 121"/>
              <a:gd name="T5" fmla="*/ 0 h 77"/>
              <a:gd name="T6" fmla="*/ 80 w 121"/>
              <a:gd name="T7" fmla="*/ 13 h 77"/>
              <a:gd name="T8" fmla="*/ 40 w 121"/>
              <a:gd name="T9" fmla="*/ 27 h 77"/>
              <a:gd name="T10" fmla="*/ 0 w 121"/>
              <a:gd name="T11" fmla="*/ 7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1" h="77">
                <a:moveTo>
                  <a:pt x="0" y="77"/>
                </a:moveTo>
                <a:cubicBezTo>
                  <a:pt x="26" y="69"/>
                  <a:pt x="51" y="61"/>
                  <a:pt x="77" y="53"/>
                </a:cubicBezTo>
                <a:cubicBezTo>
                  <a:pt x="92" y="35"/>
                  <a:pt x="106" y="17"/>
                  <a:pt x="121" y="0"/>
                </a:cubicBezTo>
                <a:cubicBezTo>
                  <a:pt x="107" y="4"/>
                  <a:pt x="94" y="9"/>
                  <a:pt x="80" y="13"/>
                </a:cubicBezTo>
                <a:cubicBezTo>
                  <a:pt x="67" y="18"/>
                  <a:pt x="53" y="22"/>
                  <a:pt x="40" y="27"/>
                </a:cubicBezTo>
                <a:cubicBezTo>
                  <a:pt x="26" y="44"/>
                  <a:pt x="13" y="61"/>
                  <a:pt x="0" y="77"/>
                </a:cubicBezTo>
                <a:close/>
              </a:path>
            </a:pathLst>
          </a:custGeom>
          <a:solidFill>
            <a:srgbClr val="8EC6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1" name="Freeform 112"/>
          <p:cNvSpPr/>
          <p:nvPr/>
        </p:nvSpPr>
        <p:spPr bwMode="auto">
          <a:xfrm>
            <a:off x="10444762" y="3441167"/>
            <a:ext cx="354013" cy="271462"/>
          </a:xfrm>
          <a:custGeom>
            <a:avLst/>
            <a:gdLst>
              <a:gd name="T0" fmla="*/ 32 w 86"/>
              <a:gd name="T1" fmla="*/ 17 h 66"/>
              <a:gd name="T2" fmla="*/ 0 w 86"/>
              <a:gd name="T3" fmla="*/ 66 h 66"/>
              <a:gd name="T4" fmla="*/ 56 w 86"/>
              <a:gd name="T5" fmla="*/ 48 h 66"/>
              <a:gd name="T6" fmla="*/ 86 w 86"/>
              <a:gd name="T7" fmla="*/ 0 h 66"/>
              <a:gd name="T8" fmla="*/ 32 w 86"/>
              <a:gd name="T9" fmla="*/ 17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" h="66">
                <a:moveTo>
                  <a:pt x="32" y="17"/>
                </a:moveTo>
                <a:cubicBezTo>
                  <a:pt x="21" y="34"/>
                  <a:pt x="10" y="50"/>
                  <a:pt x="0" y="66"/>
                </a:cubicBezTo>
                <a:cubicBezTo>
                  <a:pt x="18" y="60"/>
                  <a:pt x="37" y="54"/>
                  <a:pt x="56" y="48"/>
                </a:cubicBezTo>
                <a:cubicBezTo>
                  <a:pt x="66" y="32"/>
                  <a:pt x="76" y="16"/>
                  <a:pt x="86" y="0"/>
                </a:cubicBezTo>
                <a:cubicBezTo>
                  <a:pt x="68" y="6"/>
                  <a:pt x="50" y="12"/>
                  <a:pt x="32" y="17"/>
                </a:cubicBezTo>
                <a:close/>
              </a:path>
            </a:pathLst>
          </a:custGeom>
          <a:solidFill>
            <a:srgbClr val="D4CB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2" name="Freeform 113"/>
          <p:cNvSpPr/>
          <p:nvPr/>
        </p:nvSpPr>
        <p:spPr bwMode="auto">
          <a:xfrm>
            <a:off x="10527312" y="3052230"/>
            <a:ext cx="631825" cy="295275"/>
          </a:xfrm>
          <a:custGeom>
            <a:avLst/>
            <a:gdLst>
              <a:gd name="T0" fmla="*/ 0 w 154"/>
              <a:gd name="T1" fmla="*/ 72 h 72"/>
              <a:gd name="T2" fmla="*/ 75 w 154"/>
              <a:gd name="T3" fmla="*/ 19 h 72"/>
              <a:gd name="T4" fmla="*/ 114 w 154"/>
              <a:gd name="T5" fmla="*/ 10 h 72"/>
              <a:gd name="T6" fmla="*/ 154 w 154"/>
              <a:gd name="T7" fmla="*/ 0 h 72"/>
              <a:gd name="T8" fmla="*/ 95 w 154"/>
              <a:gd name="T9" fmla="*/ 51 h 72"/>
              <a:gd name="T10" fmla="*/ 48 w 154"/>
              <a:gd name="T11" fmla="*/ 62 h 72"/>
              <a:gd name="T12" fmla="*/ 0 w 154"/>
              <a:gd name="T13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4" h="72">
                <a:moveTo>
                  <a:pt x="0" y="72"/>
                </a:moveTo>
                <a:cubicBezTo>
                  <a:pt x="25" y="55"/>
                  <a:pt x="50" y="37"/>
                  <a:pt x="75" y="19"/>
                </a:cubicBezTo>
                <a:cubicBezTo>
                  <a:pt x="88" y="16"/>
                  <a:pt x="101" y="13"/>
                  <a:pt x="114" y="10"/>
                </a:cubicBezTo>
                <a:cubicBezTo>
                  <a:pt x="127" y="7"/>
                  <a:pt x="140" y="3"/>
                  <a:pt x="154" y="0"/>
                </a:cubicBezTo>
                <a:cubicBezTo>
                  <a:pt x="134" y="17"/>
                  <a:pt x="115" y="34"/>
                  <a:pt x="95" y="51"/>
                </a:cubicBezTo>
                <a:cubicBezTo>
                  <a:pt x="79" y="55"/>
                  <a:pt x="63" y="58"/>
                  <a:pt x="48" y="62"/>
                </a:cubicBezTo>
                <a:cubicBezTo>
                  <a:pt x="32" y="65"/>
                  <a:pt x="16" y="69"/>
                  <a:pt x="0" y="72"/>
                </a:cubicBezTo>
                <a:close/>
              </a:path>
            </a:pathLst>
          </a:custGeom>
          <a:solidFill>
            <a:srgbClr val="D4CB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3" name="Freeform 114"/>
          <p:cNvSpPr/>
          <p:nvPr/>
        </p:nvSpPr>
        <p:spPr bwMode="auto">
          <a:xfrm>
            <a:off x="10362212" y="3249080"/>
            <a:ext cx="866775" cy="279400"/>
          </a:xfrm>
          <a:custGeom>
            <a:avLst/>
            <a:gdLst>
              <a:gd name="T0" fmla="*/ 211 w 211"/>
              <a:gd name="T1" fmla="*/ 1 h 68"/>
              <a:gd name="T2" fmla="*/ 105 w 211"/>
              <a:gd name="T3" fmla="*/ 34 h 68"/>
              <a:gd name="T4" fmla="*/ 0 w 211"/>
              <a:gd name="T5" fmla="*/ 68 h 68"/>
              <a:gd name="T6" fmla="*/ 21 w 211"/>
              <a:gd name="T7" fmla="*/ 41 h 68"/>
              <a:gd name="T8" fmla="*/ 115 w 211"/>
              <a:gd name="T9" fmla="*/ 21 h 68"/>
              <a:gd name="T10" fmla="*/ 211 w 211"/>
              <a:gd name="T11" fmla="*/ 0 h 68"/>
              <a:gd name="T12" fmla="*/ 211 w 211"/>
              <a:gd name="T13" fmla="*/ 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1" h="68">
                <a:moveTo>
                  <a:pt x="211" y="1"/>
                </a:moveTo>
                <a:cubicBezTo>
                  <a:pt x="175" y="12"/>
                  <a:pt x="140" y="23"/>
                  <a:pt x="105" y="34"/>
                </a:cubicBezTo>
                <a:cubicBezTo>
                  <a:pt x="70" y="46"/>
                  <a:pt x="35" y="57"/>
                  <a:pt x="0" y="68"/>
                </a:cubicBezTo>
                <a:cubicBezTo>
                  <a:pt x="7" y="59"/>
                  <a:pt x="14" y="50"/>
                  <a:pt x="21" y="41"/>
                </a:cubicBezTo>
                <a:cubicBezTo>
                  <a:pt x="52" y="34"/>
                  <a:pt x="84" y="28"/>
                  <a:pt x="115" y="21"/>
                </a:cubicBezTo>
                <a:cubicBezTo>
                  <a:pt x="147" y="14"/>
                  <a:pt x="179" y="7"/>
                  <a:pt x="211" y="0"/>
                </a:cubicBezTo>
                <a:cubicBezTo>
                  <a:pt x="211" y="0"/>
                  <a:pt x="211" y="1"/>
                  <a:pt x="211" y="1"/>
                </a:cubicBezTo>
                <a:close/>
              </a:path>
            </a:pathLst>
          </a:custGeom>
          <a:solidFill>
            <a:srgbClr val="D4CB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4" name="Freeform 115"/>
          <p:cNvSpPr/>
          <p:nvPr/>
        </p:nvSpPr>
        <p:spPr bwMode="auto">
          <a:xfrm>
            <a:off x="10457462" y="2712505"/>
            <a:ext cx="1482725" cy="2892425"/>
          </a:xfrm>
          <a:custGeom>
            <a:avLst/>
            <a:gdLst>
              <a:gd name="T0" fmla="*/ 361 w 361"/>
              <a:gd name="T1" fmla="*/ 175 h 706"/>
              <a:gd name="T2" fmla="*/ 281 w 361"/>
              <a:gd name="T3" fmla="*/ 441 h 706"/>
              <a:gd name="T4" fmla="*/ 201 w 361"/>
              <a:gd name="T5" fmla="*/ 706 h 706"/>
              <a:gd name="T6" fmla="*/ 100 w 361"/>
              <a:gd name="T7" fmla="*/ 578 h 706"/>
              <a:gd name="T8" fmla="*/ 0 w 361"/>
              <a:gd name="T9" fmla="*/ 449 h 706"/>
              <a:gd name="T10" fmla="*/ 133 w 361"/>
              <a:gd name="T11" fmla="*/ 224 h 706"/>
              <a:gd name="T12" fmla="*/ 266 w 361"/>
              <a:gd name="T13" fmla="*/ 0 h 706"/>
              <a:gd name="T14" fmla="*/ 314 w 361"/>
              <a:gd name="T15" fmla="*/ 88 h 706"/>
              <a:gd name="T16" fmla="*/ 361 w 361"/>
              <a:gd name="T17" fmla="*/ 175 h 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1" h="706">
                <a:moveTo>
                  <a:pt x="361" y="175"/>
                </a:moveTo>
                <a:cubicBezTo>
                  <a:pt x="335" y="264"/>
                  <a:pt x="308" y="352"/>
                  <a:pt x="281" y="441"/>
                </a:cubicBezTo>
                <a:cubicBezTo>
                  <a:pt x="254" y="529"/>
                  <a:pt x="228" y="618"/>
                  <a:pt x="201" y="706"/>
                </a:cubicBezTo>
                <a:cubicBezTo>
                  <a:pt x="167" y="663"/>
                  <a:pt x="134" y="621"/>
                  <a:pt x="100" y="578"/>
                </a:cubicBezTo>
                <a:cubicBezTo>
                  <a:pt x="67" y="535"/>
                  <a:pt x="34" y="492"/>
                  <a:pt x="0" y="449"/>
                </a:cubicBezTo>
                <a:cubicBezTo>
                  <a:pt x="44" y="374"/>
                  <a:pt x="89" y="299"/>
                  <a:pt x="133" y="224"/>
                </a:cubicBezTo>
                <a:cubicBezTo>
                  <a:pt x="177" y="150"/>
                  <a:pt x="222" y="75"/>
                  <a:pt x="266" y="0"/>
                </a:cubicBezTo>
                <a:cubicBezTo>
                  <a:pt x="282" y="29"/>
                  <a:pt x="298" y="58"/>
                  <a:pt x="314" y="88"/>
                </a:cubicBezTo>
                <a:cubicBezTo>
                  <a:pt x="329" y="117"/>
                  <a:pt x="345" y="146"/>
                  <a:pt x="361" y="175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5" name="Freeform 116"/>
          <p:cNvSpPr/>
          <p:nvPr/>
        </p:nvSpPr>
        <p:spPr bwMode="auto">
          <a:xfrm>
            <a:off x="10486037" y="2761717"/>
            <a:ext cx="1412875" cy="2728912"/>
          </a:xfrm>
          <a:custGeom>
            <a:avLst/>
            <a:gdLst>
              <a:gd name="T0" fmla="*/ 344 w 344"/>
              <a:gd name="T1" fmla="*/ 168 h 666"/>
              <a:gd name="T2" fmla="*/ 266 w 344"/>
              <a:gd name="T3" fmla="*/ 417 h 666"/>
              <a:gd name="T4" fmla="*/ 187 w 344"/>
              <a:gd name="T5" fmla="*/ 666 h 666"/>
              <a:gd name="T6" fmla="*/ 94 w 344"/>
              <a:gd name="T7" fmla="*/ 545 h 666"/>
              <a:gd name="T8" fmla="*/ 0 w 344"/>
              <a:gd name="T9" fmla="*/ 424 h 666"/>
              <a:gd name="T10" fmla="*/ 126 w 344"/>
              <a:gd name="T11" fmla="*/ 212 h 666"/>
              <a:gd name="T12" fmla="*/ 252 w 344"/>
              <a:gd name="T13" fmla="*/ 0 h 666"/>
              <a:gd name="T14" fmla="*/ 298 w 344"/>
              <a:gd name="T15" fmla="*/ 84 h 666"/>
              <a:gd name="T16" fmla="*/ 344 w 344"/>
              <a:gd name="T17" fmla="*/ 168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4" h="666">
                <a:moveTo>
                  <a:pt x="344" y="168"/>
                </a:moveTo>
                <a:cubicBezTo>
                  <a:pt x="318" y="251"/>
                  <a:pt x="292" y="334"/>
                  <a:pt x="266" y="417"/>
                </a:cubicBezTo>
                <a:cubicBezTo>
                  <a:pt x="240" y="500"/>
                  <a:pt x="213" y="583"/>
                  <a:pt x="187" y="666"/>
                </a:cubicBezTo>
                <a:cubicBezTo>
                  <a:pt x="156" y="625"/>
                  <a:pt x="125" y="585"/>
                  <a:pt x="94" y="545"/>
                </a:cubicBezTo>
                <a:cubicBezTo>
                  <a:pt x="63" y="505"/>
                  <a:pt x="31" y="465"/>
                  <a:pt x="0" y="424"/>
                </a:cubicBezTo>
                <a:cubicBezTo>
                  <a:pt x="42" y="354"/>
                  <a:pt x="84" y="283"/>
                  <a:pt x="126" y="212"/>
                </a:cubicBezTo>
                <a:cubicBezTo>
                  <a:pt x="168" y="142"/>
                  <a:pt x="210" y="71"/>
                  <a:pt x="252" y="0"/>
                </a:cubicBezTo>
                <a:cubicBezTo>
                  <a:pt x="267" y="28"/>
                  <a:pt x="282" y="56"/>
                  <a:pt x="298" y="84"/>
                </a:cubicBezTo>
                <a:cubicBezTo>
                  <a:pt x="313" y="112"/>
                  <a:pt x="329" y="140"/>
                  <a:pt x="344" y="168"/>
                </a:cubicBezTo>
                <a:close/>
              </a:path>
            </a:pathLst>
          </a:custGeom>
          <a:solidFill>
            <a:srgbClr val="B3AE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6" name="Freeform 117"/>
          <p:cNvSpPr/>
          <p:nvPr/>
        </p:nvSpPr>
        <p:spPr bwMode="auto">
          <a:xfrm>
            <a:off x="11057537" y="3056992"/>
            <a:ext cx="657225" cy="622300"/>
          </a:xfrm>
          <a:custGeom>
            <a:avLst/>
            <a:gdLst>
              <a:gd name="T0" fmla="*/ 152 w 160"/>
              <a:gd name="T1" fmla="*/ 0 h 152"/>
              <a:gd name="T2" fmla="*/ 81 w 160"/>
              <a:gd name="T3" fmla="*/ 70 h 152"/>
              <a:gd name="T4" fmla="*/ 0 w 160"/>
              <a:gd name="T5" fmla="*/ 133 h 152"/>
              <a:gd name="T6" fmla="*/ 7 w 160"/>
              <a:gd name="T7" fmla="*/ 152 h 152"/>
              <a:gd name="T8" fmla="*/ 88 w 160"/>
              <a:gd name="T9" fmla="*/ 87 h 152"/>
              <a:gd name="T10" fmla="*/ 160 w 160"/>
              <a:gd name="T11" fmla="*/ 14 h 152"/>
              <a:gd name="T12" fmla="*/ 152 w 160"/>
              <a:gd name="T13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0" h="152">
                <a:moveTo>
                  <a:pt x="152" y="0"/>
                </a:moveTo>
                <a:cubicBezTo>
                  <a:pt x="129" y="24"/>
                  <a:pt x="106" y="48"/>
                  <a:pt x="81" y="70"/>
                </a:cubicBezTo>
                <a:cubicBezTo>
                  <a:pt x="55" y="92"/>
                  <a:pt x="28" y="112"/>
                  <a:pt x="0" y="133"/>
                </a:cubicBezTo>
                <a:cubicBezTo>
                  <a:pt x="2" y="139"/>
                  <a:pt x="4" y="146"/>
                  <a:pt x="7" y="152"/>
                </a:cubicBezTo>
                <a:cubicBezTo>
                  <a:pt x="35" y="131"/>
                  <a:pt x="62" y="110"/>
                  <a:pt x="88" y="87"/>
                </a:cubicBezTo>
                <a:cubicBezTo>
                  <a:pt x="113" y="64"/>
                  <a:pt x="137" y="39"/>
                  <a:pt x="160" y="14"/>
                </a:cubicBezTo>
                <a:cubicBezTo>
                  <a:pt x="157" y="9"/>
                  <a:pt x="155" y="5"/>
                  <a:pt x="152" y="0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7" name="Freeform 118"/>
          <p:cNvSpPr/>
          <p:nvPr/>
        </p:nvSpPr>
        <p:spPr bwMode="auto">
          <a:xfrm>
            <a:off x="10987687" y="3617380"/>
            <a:ext cx="303213" cy="1847850"/>
          </a:xfrm>
          <a:custGeom>
            <a:avLst/>
            <a:gdLst>
              <a:gd name="T0" fmla="*/ 41 w 74"/>
              <a:gd name="T1" fmla="*/ 13 h 451"/>
              <a:gd name="T2" fmla="*/ 15 w 74"/>
              <a:gd name="T3" fmla="*/ 162 h 451"/>
              <a:gd name="T4" fmla="*/ 27 w 74"/>
              <a:gd name="T5" fmla="*/ 278 h 451"/>
              <a:gd name="T6" fmla="*/ 74 w 74"/>
              <a:gd name="T7" fmla="*/ 430 h 451"/>
              <a:gd name="T8" fmla="*/ 67 w 74"/>
              <a:gd name="T9" fmla="*/ 451 h 451"/>
              <a:gd name="T10" fmla="*/ 13 w 74"/>
              <a:gd name="T11" fmla="*/ 284 h 451"/>
              <a:gd name="T12" fmla="*/ 0 w 74"/>
              <a:gd name="T13" fmla="*/ 156 h 451"/>
              <a:gd name="T14" fmla="*/ 29 w 74"/>
              <a:gd name="T15" fmla="*/ 0 h 451"/>
              <a:gd name="T16" fmla="*/ 41 w 74"/>
              <a:gd name="T17" fmla="*/ 13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4" h="451">
                <a:moveTo>
                  <a:pt x="41" y="13"/>
                </a:moveTo>
                <a:cubicBezTo>
                  <a:pt x="32" y="40"/>
                  <a:pt x="17" y="89"/>
                  <a:pt x="15" y="162"/>
                </a:cubicBezTo>
                <a:cubicBezTo>
                  <a:pt x="15" y="196"/>
                  <a:pt x="18" y="234"/>
                  <a:pt x="27" y="278"/>
                </a:cubicBezTo>
                <a:cubicBezTo>
                  <a:pt x="36" y="323"/>
                  <a:pt x="51" y="374"/>
                  <a:pt x="74" y="430"/>
                </a:cubicBezTo>
                <a:cubicBezTo>
                  <a:pt x="71" y="437"/>
                  <a:pt x="69" y="444"/>
                  <a:pt x="67" y="451"/>
                </a:cubicBezTo>
                <a:cubicBezTo>
                  <a:pt x="41" y="389"/>
                  <a:pt x="23" y="333"/>
                  <a:pt x="13" y="284"/>
                </a:cubicBezTo>
                <a:cubicBezTo>
                  <a:pt x="3" y="235"/>
                  <a:pt x="0" y="193"/>
                  <a:pt x="0" y="156"/>
                </a:cubicBezTo>
                <a:cubicBezTo>
                  <a:pt x="2" y="80"/>
                  <a:pt x="19" y="28"/>
                  <a:pt x="29" y="0"/>
                </a:cubicBezTo>
                <a:cubicBezTo>
                  <a:pt x="33" y="5"/>
                  <a:pt x="37" y="9"/>
                  <a:pt x="41" y="13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8" name="Freeform 119"/>
          <p:cNvSpPr/>
          <p:nvPr/>
        </p:nvSpPr>
        <p:spPr bwMode="auto">
          <a:xfrm>
            <a:off x="11003562" y="3552292"/>
            <a:ext cx="850900" cy="147637"/>
          </a:xfrm>
          <a:custGeom>
            <a:avLst/>
            <a:gdLst>
              <a:gd name="T0" fmla="*/ 207 w 207"/>
              <a:gd name="T1" fmla="*/ 12 h 36"/>
              <a:gd name="T2" fmla="*/ 118 w 207"/>
              <a:gd name="T3" fmla="*/ 13 h 36"/>
              <a:gd name="T4" fmla="*/ 12 w 207"/>
              <a:gd name="T5" fmla="*/ 0 h 36"/>
              <a:gd name="T6" fmla="*/ 0 w 207"/>
              <a:gd name="T7" fmla="*/ 19 h 36"/>
              <a:gd name="T8" fmla="*/ 109 w 207"/>
              <a:gd name="T9" fmla="*/ 34 h 36"/>
              <a:gd name="T10" fmla="*/ 200 w 207"/>
              <a:gd name="T11" fmla="*/ 35 h 36"/>
              <a:gd name="T12" fmla="*/ 207 w 207"/>
              <a:gd name="T13" fmla="*/ 12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7" h="36">
                <a:moveTo>
                  <a:pt x="207" y="12"/>
                </a:moveTo>
                <a:cubicBezTo>
                  <a:pt x="179" y="14"/>
                  <a:pt x="149" y="15"/>
                  <a:pt x="118" y="13"/>
                </a:cubicBezTo>
                <a:cubicBezTo>
                  <a:pt x="84" y="11"/>
                  <a:pt x="49" y="6"/>
                  <a:pt x="12" y="0"/>
                </a:cubicBezTo>
                <a:cubicBezTo>
                  <a:pt x="8" y="6"/>
                  <a:pt x="4" y="12"/>
                  <a:pt x="0" y="19"/>
                </a:cubicBezTo>
                <a:cubicBezTo>
                  <a:pt x="38" y="25"/>
                  <a:pt x="75" y="31"/>
                  <a:pt x="109" y="34"/>
                </a:cubicBezTo>
                <a:cubicBezTo>
                  <a:pt x="141" y="36"/>
                  <a:pt x="171" y="36"/>
                  <a:pt x="200" y="35"/>
                </a:cubicBezTo>
                <a:cubicBezTo>
                  <a:pt x="202" y="27"/>
                  <a:pt x="204" y="20"/>
                  <a:pt x="207" y="12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9" name="Freeform 120"/>
          <p:cNvSpPr/>
          <p:nvPr/>
        </p:nvSpPr>
        <p:spPr bwMode="auto">
          <a:xfrm>
            <a:off x="10514612" y="2787117"/>
            <a:ext cx="1047750" cy="1822450"/>
          </a:xfrm>
          <a:custGeom>
            <a:avLst/>
            <a:gdLst>
              <a:gd name="T0" fmla="*/ 14 w 255"/>
              <a:gd name="T1" fmla="*/ 445 h 445"/>
              <a:gd name="T2" fmla="*/ 134 w 255"/>
              <a:gd name="T3" fmla="*/ 229 h 445"/>
              <a:gd name="T4" fmla="*/ 255 w 255"/>
              <a:gd name="T5" fmla="*/ 13 h 445"/>
              <a:gd name="T6" fmla="*/ 248 w 255"/>
              <a:gd name="T7" fmla="*/ 0 h 445"/>
              <a:gd name="T8" fmla="*/ 124 w 255"/>
              <a:gd name="T9" fmla="*/ 213 h 445"/>
              <a:gd name="T10" fmla="*/ 0 w 255"/>
              <a:gd name="T11" fmla="*/ 427 h 445"/>
              <a:gd name="T12" fmla="*/ 14 w 255"/>
              <a:gd name="T13" fmla="*/ 445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5" h="445">
                <a:moveTo>
                  <a:pt x="14" y="445"/>
                </a:moveTo>
                <a:cubicBezTo>
                  <a:pt x="54" y="373"/>
                  <a:pt x="94" y="301"/>
                  <a:pt x="134" y="229"/>
                </a:cubicBezTo>
                <a:cubicBezTo>
                  <a:pt x="174" y="157"/>
                  <a:pt x="214" y="85"/>
                  <a:pt x="255" y="13"/>
                </a:cubicBezTo>
                <a:cubicBezTo>
                  <a:pt x="252" y="8"/>
                  <a:pt x="250" y="4"/>
                  <a:pt x="248" y="0"/>
                </a:cubicBezTo>
                <a:cubicBezTo>
                  <a:pt x="206" y="71"/>
                  <a:pt x="165" y="142"/>
                  <a:pt x="124" y="213"/>
                </a:cubicBezTo>
                <a:cubicBezTo>
                  <a:pt x="82" y="284"/>
                  <a:pt x="41" y="356"/>
                  <a:pt x="0" y="427"/>
                </a:cubicBezTo>
                <a:cubicBezTo>
                  <a:pt x="4" y="433"/>
                  <a:pt x="9" y="439"/>
                  <a:pt x="14" y="445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0" name="Freeform 121"/>
          <p:cNvSpPr/>
          <p:nvPr/>
        </p:nvSpPr>
        <p:spPr bwMode="auto">
          <a:xfrm>
            <a:off x="11036899" y="3511017"/>
            <a:ext cx="587375" cy="889000"/>
          </a:xfrm>
          <a:custGeom>
            <a:avLst/>
            <a:gdLst>
              <a:gd name="T0" fmla="*/ 143 w 143"/>
              <a:gd name="T1" fmla="*/ 200 h 217"/>
              <a:gd name="T2" fmla="*/ 76 w 143"/>
              <a:gd name="T3" fmla="*/ 100 h 217"/>
              <a:gd name="T4" fmla="*/ 9 w 143"/>
              <a:gd name="T5" fmla="*/ 0 h 217"/>
              <a:gd name="T6" fmla="*/ 0 w 143"/>
              <a:gd name="T7" fmla="*/ 15 h 217"/>
              <a:gd name="T8" fmla="*/ 69 w 143"/>
              <a:gd name="T9" fmla="*/ 116 h 217"/>
              <a:gd name="T10" fmla="*/ 137 w 143"/>
              <a:gd name="T11" fmla="*/ 217 h 217"/>
              <a:gd name="T12" fmla="*/ 143 w 143"/>
              <a:gd name="T13" fmla="*/ 200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217">
                <a:moveTo>
                  <a:pt x="143" y="200"/>
                </a:moveTo>
                <a:cubicBezTo>
                  <a:pt x="120" y="166"/>
                  <a:pt x="98" y="133"/>
                  <a:pt x="76" y="100"/>
                </a:cubicBezTo>
                <a:cubicBezTo>
                  <a:pt x="54" y="67"/>
                  <a:pt x="31" y="34"/>
                  <a:pt x="9" y="0"/>
                </a:cubicBezTo>
                <a:cubicBezTo>
                  <a:pt x="6" y="5"/>
                  <a:pt x="3" y="10"/>
                  <a:pt x="0" y="15"/>
                </a:cubicBezTo>
                <a:cubicBezTo>
                  <a:pt x="23" y="49"/>
                  <a:pt x="46" y="82"/>
                  <a:pt x="69" y="116"/>
                </a:cubicBezTo>
                <a:cubicBezTo>
                  <a:pt x="91" y="150"/>
                  <a:pt x="114" y="183"/>
                  <a:pt x="137" y="217"/>
                </a:cubicBezTo>
                <a:cubicBezTo>
                  <a:pt x="139" y="211"/>
                  <a:pt x="141" y="205"/>
                  <a:pt x="143" y="200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1" name="Freeform 122"/>
          <p:cNvSpPr/>
          <p:nvPr/>
        </p:nvSpPr>
        <p:spPr bwMode="auto">
          <a:xfrm>
            <a:off x="10949587" y="3363380"/>
            <a:ext cx="320675" cy="520700"/>
          </a:xfrm>
          <a:custGeom>
            <a:avLst/>
            <a:gdLst>
              <a:gd name="T0" fmla="*/ 61 w 78"/>
              <a:gd name="T1" fmla="*/ 14 h 127"/>
              <a:gd name="T2" fmla="*/ 65 w 78"/>
              <a:gd name="T3" fmla="*/ 102 h 127"/>
              <a:gd name="T4" fmla="*/ 10 w 78"/>
              <a:gd name="T5" fmla="*/ 102 h 127"/>
              <a:gd name="T6" fmla="*/ 1 w 78"/>
              <a:gd name="T7" fmla="*/ 85 h 127"/>
              <a:gd name="T8" fmla="*/ 50 w 78"/>
              <a:gd name="T9" fmla="*/ 2 h 127"/>
              <a:gd name="T10" fmla="*/ 61 w 78"/>
              <a:gd name="T11" fmla="*/ 14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8" h="127">
                <a:moveTo>
                  <a:pt x="61" y="14"/>
                </a:moveTo>
                <a:cubicBezTo>
                  <a:pt x="70" y="28"/>
                  <a:pt x="78" y="77"/>
                  <a:pt x="65" y="102"/>
                </a:cubicBezTo>
                <a:cubicBezTo>
                  <a:pt x="52" y="127"/>
                  <a:pt x="21" y="118"/>
                  <a:pt x="10" y="102"/>
                </a:cubicBezTo>
                <a:cubicBezTo>
                  <a:pt x="0" y="87"/>
                  <a:pt x="4" y="91"/>
                  <a:pt x="1" y="85"/>
                </a:cubicBezTo>
                <a:cubicBezTo>
                  <a:pt x="18" y="58"/>
                  <a:pt x="34" y="30"/>
                  <a:pt x="50" y="2"/>
                </a:cubicBezTo>
                <a:cubicBezTo>
                  <a:pt x="54" y="5"/>
                  <a:pt x="52" y="0"/>
                  <a:pt x="61" y="14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2" name="Freeform 123"/>
          <p:cNvSpPr/>
          <p:nvPr/>
        </p:nvSpPr>
        <p:spPr bwMode="auto">
          <a:xfrm>
            <a:off x="10990862" y="3437992"/>
            <a:ext cx="222250" cy="355600"/>
          </a:xfrm>
          <a:custGeom>
            <a:avLst/>
            <a:gdLst>
              <a:gd name="T0" fmla="*/ 42 w 54"/>
              <a:gd name="T1" fmla="*/ 10 h 87"/>
              <a:gd name="T2" fmla="*/ 45 w 54"/>
              <a:gd name="T3" fmla="*/ 70 h 87"/>
              <a:gd name="T4" fmla="*/ 8 w 54"/>
              <a:gd name="T5" fmla="*/ 70 h 87"/>
              <a:gd name="T6" fmla="*/ 0 w 54"/>
              <a:gd name="T7" fmla="*/ 52 h 87"/>
              <a:gd name="T8" fmla="*/ 31 w 54"/>
              <a:gd name="T9" fmla="*/ 0 h 87"/>
              <a:gd name="T10" fmla="*/ 42 w 54"/>
              <a:gd name="T11" fmla="*/ 10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" h="87">
                <a:moveTo>
                  <a:pt x="42" y="10"/>
                </a:moveTo>
                <a:cubicBezTo>
                  <a:pt x="49" y="21"/>
                  <a:pt x="54" y="53"/>
                  <a:pt x="45" y="70"/>
                </a:cubicBezTo>
                <a:cubicBezTo>
                  <a:pt x="36" y="87"/>
                  <a:pt x="16" y="81"/>
                  <a:pt x="8" y="70"/>
                </a:cubicBezTo>
                <a:cubicBezTo>
                  <a:pt x="1" y="59"/>
                  <a:pt x="2" y="58"/>
                  <a:pt x="0" y="52"/>
                </a:cubicBezTo>
                <a:cubicBezTo>
                  <a:pt x="11" y="34"/>
                  <a:pt x="21" y="17"/>
                  <a:pt x="31" y="0"/>
                </a:cubicBezTo>
                <a:cubicBezTo>
                  <a:pt x="35" y="2"/>
                  <a:pt x="36" y="0"/>
                  <a:pt x="42" y="10"/>
                </a:cubicBezTo>
                <a:close/>
              </a:path>
            </a:pathLst>
          </a:custGeom>
          <a:solidFill>
            <a:srgbClr val="729C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3" name="Freeform 124"/>
          <p:cNvSpPr/>
          <p:nvPr/>
        </p:nvSpPr>
        <p:spPr bwMode="auto">
          <a:xfrm>
            <a:off x="11228987" y="3187167"/>
            <a:ext cx="66675" cy="127000"/>
          </a:xfrm>
          <a:custGeom>
            <a:avLst/>
            <a:gdLst>
              <a:gd name="T0" fmla="*/ 7 w 16"/>
              <a:gd name="T1" fmla="*/ 31 h 31"/>
              <a:gd name="T2" fmla="*/ 16 w 16"/>
              <a:gd name="T3" fmla="*/ 16 h 31"/>
              <a:gd name="T4" fmla="*/ 9 w 16"/>
              <a:gd name="T5" fmla="*/ 0 h 31"/>
              <a:gd name="T6" fmla="*/ 0 w 16"/>
              <a:gd name="T7" fmla="*/ 15 h 31"/>
              <a:gd name="T8" fmla="*/ 7 w 16"/>
              <a:gd name="T9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31">
                <a:moveTo>
                  <a:pt x="7" y="31"/>
                </a:moveTo>
                <a:cubicBezTo>
                  <a:pt x="10" y="26"/>
                  <a:pt x="13" y="21"/>
                  <a:pt x="16" y="16"/>
                </a:cubicBezTo>
                <a:cubicBezTo>
                  <a:pt x="14" y="11"/>
                  <a:pt x="11" y="5"/>
                  <a:pt x="9" y="0"/>
                </a:cubicBezTo>
                <a:cubicBezTo>
                  <a:pt x="6" y="5"/>
                  <a:pt x="3" y="10"/>
                  <a:pt x="0" y="15"/>
                </a:cubicBezTo>
                <a:cubicBezTo>
                  <a:pt x="3" y="20"/>
                  <a:pt x="5" y="26"/>
                  <a:pt x="7" y="31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4" name="Freeform 125"/>
          <p:cNvSpPr/>
          <p:nvPr/>
        </p:nvSpPr>
        <p:spPr bwMode="auto">
          <a:xfrm>
            <a:off x="11189299" y="3253842"/>
            <a:ext cx="85725" cy="138112"/>
          </a:xfrm>
          <a:custGeom>
            <a:avLst/>
            <a:gdLst>
              <a:gd name="T0" fmla="*/ 10 w 21"/>
              <a:gd name="T1" fmla="*/ 34 h 34"/>
              <a:gd name="T2" fmla="*/ 21 w 21"/>
              <a:gd name="T3" fmla="*/ 19 h 34"/>
              <a:gd name="T4" fmla="*/ 10 w 21"/>
              <a:gd name="T5" fmla="*/ 0 h 34"/>
              <a:gd name="T6" fmla="*/ 0 w 21"/>
              <a:gd name="T7" fmla="*/ 17 h 34"/>
              <a:gd name="T8" fmla="*/ 10 w 21"/>
              <a:gd name="T9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34">
                <a:moveTo>
                  <a:pt x="10" y="34"/>
                </a:moveTo>
                <a:cubicBezTo>
                  <a:pt x="14" y="29"/>
                  <a:pt x="17" y="24"/>
                  <a:pt x="21" y="19"/>
                </a:cubicBezTo>
                <a:cubicBezTo>
                  <a:pt x="17" y="13"/>
                  <a:pt x="13" y="6"/>
                  <a:pt x="10" y="0"/>
                </a:cubicBezTo>
                <a:cubicBezTo>
                  <a:pt x="6" y="6"/>
                  <a:pt x="3" y="11"/>
                  <a:pt x="0" y="17"/>
                </a:cubicBezTo>
                <a:cubicBezTo>
                  <a:pt x="3" y="23"/>
                  <a:pt x="7" y="28"/>
                  <a:pt x="10" y="34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5" name="Freeform 126"/>
          <p:cNvSpPr/>
          <p:nvPr/>
        </p:nvSpPr>
        <p:spPr bwMode="auto">
          <a:xfrm>
            <a:off x="10690824" y="4093630"/>
            <a:ext cx="90488" cy="155575"/>
          </a:xfrm>
          <a:custGeom>
            <a:avLst/>
            <a:gdLst>
              <a:gd name="T0" fmla="*/ 14 w 22"/>
              <a:gd name="T1" fmla="*/ 38 h 38"/>
              <a:gd name="T2" fmla="*/ 22 w 22"/>
              <a:gd name="T3" fmla="*/ 22 h 38"/>
              <a:gd name="T4" fmla="*/ 9 w 22"/>
              <a:gd name="T5" fmla="*/ 0 h 38"/>
              <a:gd name="T6" fmla="*/ 0 w 22"/>
              <a:gd name="T7" fmla="*/ 15 h 38"/>
              <a:gd name="T8" fmla="*/ 14 w 22"/>
              <a:gd name="T9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38">
                <a:moveTo>
                  <a:pt x="14" y="38"/>
                </a:moveTo>
                <a:cubicBezTo>
                  <a:pt x="16" y="33"/>
                  <a:pt x="19" y="27"/>
                  <a:pt x="22" y="22"/>
                </a:cubicBezTo>
                <a:cubicBezTo>
                  <a:pt x="17" y="15"/>
                  <a:pt x="13" y="8"/>
                  <a:pt x="9" y="0"/>
                </a:cubicBezTo>
                <a:cubicBezTo>
                  <a:pt x="6" y="5"/>
                  <a:pt x="3" y="10"/>
                  <a:pt x="0" y="15"/>
                </a:cubicBezTo>
                <a:cubicBezTo>
                  <a:pt x="5" y="23"/>
                  <a:pt x="9" y="30"/>
                  <a:pt x="14" y="38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6" name="Freeform 127"/>
          <p:cNvSpPr/>
          <p:nvPr/>
        </p:nvSpPr>
        <p:spPr bwMode="auto">
          <a:xfrm>
            <a:off x="10560649" y="4319055"/>
            <a:ext cx="98425" cy="163512"/>
          </a:xfrm>
          <a:custGeom>
            <a:avLst/>
            <a:gdLst>
              <a:gd name="T0" fmla="*/ 16 w 24"/>
              <a:gd name="T1" fmla="*/ 40 h 40"/>
              <a:gd name="T2" fmla="*/ 24 w 24"/>
              <a:gd name="T3" fmla="*/ 24 h 40"/>
              <a:gd name="T4" fmla="*/ 9 w 24"/>
              <a:gd name="T5" fmla="*/ 0 h 40"/>
              <a:gd name="T6" fmla="*/ 0 w 24"/>
              <a:gd name="T7" fmla="*/ 15 h 40"/>
              <a:gd name="T8" fmla="*/ 16 w 24"/>
              <a:gd name="T9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40">
                <a:moveTo>
                  <a:pt x="16" y="40"/>
                </a:moveTo>
                <a:cubicBezTo>
                  <a:pt x="19" y="35"/>
                  <a:pt x="21" y="30"/>
                  <a:pt x="24" y="24"/>
                </a:cubicBezTo>
                <a:cubicBezTo>
                  <a:pt x="19" y="16"/>
                  <a:pt x="14" y="8"/>
                  <a:pt x="9" y="0"/>
                </a:cubicBezTo>
                <a:cubicBezTo>
                  <a:pt x="6" y="5"/>
                  <a:pt x="3" y="10"/>
                  <a:pt x="0" y="15"/>
                </a:cubicBezTo>
                <a:cubicBezTo>
                  <a:pt x="5" y="23"/>
                  <a:pt x="11" y="32"/>
                  <a:pt x="16" y="40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7" name="Freeform 128"/>
          <p:cNvSpPr/>
          <p:nvPr/>
        </p:nvSpPr>
        <p:spPr bwMode="auto">
          <a:xfrm>
            <a:off x="11003562" y="4080930"/>
            <a:ext cx="460375" cy="319087"/>
          </a:xfrm>
          <a:custGeom>
            <a:avLst/>
            <a:gdLst>
              <a:gd name="T0" fmla="*/ 0 w 112"/>
              <a:gd name="T1" fmla="*/ 54 h 78"/>
              <a:gd name="T2" fmla="*/ 8 w 112"/>
              <a:gd name="T3" fmla="*/ 78 h 78"/>
              <a:gd name="T4" fmla="*/ 62 w 112"/>
              <a:gd name="T5" fmla="*/ 53 h 78"/>
              <a:gd name="T6" fmla="*/ 112 w 112"/>
              <a:gd name="T7" fmla="*/ 24 h 78"/>
              <a:gd name="T8" fmla="*/ 105 w 112"/>
              <a:gd name="T9" fmla="*/ 0 h 78"/>
              <a:gd name="T10" fmla="*/ 54 w 112"/>
              <a:gd name="T11" fmla="*/ 29 h 78"/>
              <a:gd name="T12" fmla="*/ 0 w 112"/>
              <a:gd name="T13" fmla="*/ 54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2" h="78">
                <a:moveTo>
                  <a:pt x="0" y="54"/>
                </a:moveTo>
                <a:cubicBezTo>
                  <a:pt x="3" y="62"/>
                  <a:pt x="6" y="70"/>
                  <a:pt x="8" y="78"/>
                </a:cubicBezTo>
                <a:cubicBezTo>
                  <a:pt x="27" y="70"/>
                  <a:pt x="45" y="62"/>
                  <a:pt x="62" y="53"/>
                </a:cubicBezTo>
                <a:cubicBezTo>
                  <a:pt x="80" y="44"/>
                  <a:pt x="96" y="34"/>
                  <a:pt x="112" y="24"/>
                </a:cubicBezTo>
                <a:cubicBezTo>
                  <a:pt x="110" y="16"/>
                  <a:pt x="107" y="8"/>
                  <a:pt x="105" y="0"/>
                </a:cubicBezTo>
                <a:cubicBezTo>
                  <a:pt x="88" y="10"/>
                  <a:pt x="72" y="20"/>
                  <a:pt x="54" y="29"/>
                </a:cubicBezTo>
                <a:cubicBezTo>
                  <a:pt x="37" y="38"/>
                  <a:pt x="18" y="46"/>
                  <a:pt x="0" y="54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8" name="Freeform 129"/>
          <p:cNvSpPr/>
          <p:nvPr/>
        </p:nvSpPr>
        <p:spPr bwMode="auto">
          <a:xfrm>
            <a:off x="10757499" y="4265080"/>
            <a:ext cx="292100" cy="663575"/>
          </a:xfrm>
          <a:custGeom>
            <a:avLst/>
            <a:gdLst>
              <a:gd name="T0" fmla="*/ 15 w 71"/>
              <a:gd name="T1" fmla="*/ 162 h 162"/>
              <a:gd name="T2" fmla="*/ 43 w 71"/>
              <a:gd name="T3" fmla="*/ 89 h 162"/>
              <a:gd name="T4" fmla="*/ 71 w 71"/>
              <a:gd name="T5" fmla="*/ 16 h 162"/>
              <a:gd name="T6" fmla="*/ 57 w 71"/>
              <a:gd name="T7" fmla="*/ 0 h 162"/>
              <a:gd name="T8" fmla="*/ 28 w 71"/>
              <a:gd name="T9" fmla="*/ 71 h 162"/>
              <a:gd name="T10" fmla="*/ 0 w 71"/>
              <a:gd name="T11" fmla="*/ 142 h 162"/>
              <a:gd name="T12" fmla="*/ 15 w 71"/>
              <a:gd name="T13" fmla="*/ 162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" h="162">
                <a:moveTo>
                  <a:pt x="15" y="162"/>
                </a:moveTo>
                <a:cubicBezTo>
                  <a:pt x="24" y="138"/>
                  <a:pt x="33" y="113"/>
                  <a:pt x="43" y="89"/>
                </a:cubicBezTo>
                <a:cubicBezTo>
                  <a:pt x="52" y="65"/>
                  <a:pt x="61" y="40"/>
                  <a:pt x="71" y="16"/>
                </a:cubicBezTo>
                <a:cubicBezTo>
                  <a:pt x="66" y="11"/>
                  <a:pt x="61" y="5"/>
                  <a:pt x="57" y="0"/>
                </a:cubicBezTo>
                <a:cubicBezTo>
                  <a:pt x="47" y="23"/>
                  <a:pt x="37" y="47"/>
                  <a:pt x="28" y="71"/>
                </a:cubicBezTo>
                <a:cubicBezTo>
                  <a:pt x="19" y="95"/>
                  <a:pt x="9" y="118"/>
                  <a:pt x="0" y="142"/>
                </a:cubicBezTo>
                <a:cubicBezTo>
                  <a:pt x="5" y="149"/>
                  <a:pt x="10" y="155"/>
                  <a:pt x="15" y="162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9" name="Freeform 130"/>
          <p:cNvSpPr/>
          <p:nvPr/>
        </p:nvSpPr>
        <p:spPr bwMode="auto">
          <a:xfrm>
            <a:off x="10605099" y="4409542"/>
            <a:ext cx="271463" cy="360362"/>
          </a:xfrm>
          <a:custGeom>
            <a:avLst/>
            <a:gdLst>
              <a:gd name="T0" fmla="*/ 59 w 66"/>
              <a:gd name="T1" fmla="*/ 88 h 88"/>
              <a:gd name="T2" fmla="*/ 66 w 66"/>
              <a:gd name="T3" fmla="*/ 72 h 88"/>
              <a:gd name="T4" fmla="*/ 37 w 66"/>
              <a:gd name="T5" fmla="*/ 36 h 88"/>
              <a:gd name="T6" fmla="*/ 8 w 66"/>
              <a:gd name="T7" fmla="*/ 0 h 88"/>
              <a:gd name="T8" fmla="*/ 0 w 66"/>
              <a:gd name="T9" fmla="*/ 16 h 88"/>
              <a:gd name="T10" fmla="*/ 29 w 66"/>
              <a:gd name="T11" fmla="*/ 52 h 88"/>
              <a:gd name="T12" fmla="*/ 59 w 66"/>
              <a:gd name="T13" fmla="*/ 8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" h="88">
                <a:moveTo>
                  <a:pt x="59" y="88"/>
                </a:moveTo>
                <a:cubicBezTo>
                  <a:pt x="61" y="83"/>
                  <a:pt x="63" y="77"/>
                  <a:pt x="66" y="72"/>
                </a:cubicBezTo>
                <a:cubicBezTo>
                  <a:pt x="56" y="60"/>
                  <a:pt x="47" y="48"/>
                  <a:pt x="37" y="36"/>
                </a:cubicBezTo>
                <a:cubicBezTo>
                  <a:pt x="27" y="24"/>
                  <a:pt x="18" y="12"/>
                  <a:pt x="8" y="0"/>
                </a:cubicBezTo>
                <a:cubicBezTo>
                  <a:pt x="5" y="5"/>
                  <a:pt x="3" y="11"/>
                  <a:pt x="0" y="16"/>
                </a:cubicBezTo>
                <a:cubicBezTo>
                  <a:pt x="10" y="28"/>
                  <a:pt x="20" y="40"/>
                  <a:pt x="29" y="52"/>
                </a:cubicBezTo>
                <a:cubicBezTo>
                  <a:pt x="39" y="64"/>
                  <a:pt x="49" y="76"/>
                  <a:pt x="59" y="88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0" name="Freeform 131"/>
          <p:cNvSpPr/>
          <p:nvPr/>
        </p:nvSpPr>
        <p:spPr bwMode="auto">
          <a:xfrm>
            <a:off x="10728924" y="4134905"/>
            <a:ext cx="315913" cy="244475"/>
          </a:xfrm>
          <a:custGeom>
            <a:avLst/>
            <a:gdLst>
              <a:gd name="T0" fmla="*/ 67 w 77"/>
              <a:gd name="T1" fmla="*/ 60 h 60"/>
              <a:gd name="T2" fmla="*/ 77 w 77"/>
              <a:gd name="T3" fmla="*/ 37 h 60"/>
              <a:gd name="T4" fmla="*/ 45 w 77"/>
              <a:gd name="T5" fmla="*/ 19 h 60"/>
              <a:gd name="T6" fmla="*/ 11 w 77"/>
              <a:gd name="T7" fmla="*/ 0 h 60"/>
              <a:gd name="T8" fmla="*/ 0 w 77"/>
              <a:gd name="T9" fmla="*/ 21 h 60"/>
              <a:gd name="T10" fmla="*/ 34 w 77"/>
              <a:gd name="T11" fmla="*/ 41 h 60"/>
              <a:gd name="T12" fmla="*/ 67 w 77"/>
              <a:gd name="T1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" h="60">
                <a:moveTo>
                  <a:pt x="67" y="60"/>
                </a:moveTo>
                <a:cubicBezTo>
                  <a:pt x="71" y="52"/>
                  <a:pt x="74" y="45"/>
                  <a:pt x="77" y="37"/>
                </a:cubicBezTo>
                <a:cubicBezTo>
                  <a:pt x="67" y="31"/>
                  <a:pt x="56" y="25"/>
                  <a:pt x="45" y="19"/>
                </a:cubicBezTo>
                <a:cubicBezTo>
                  <a:pt x="34" y="12"/>
                  <a:pt x="23" y="6"/>
                  <a:pt x="11" y="0"/>
                </a:cubicBezTo>
                <a:cubicBezTo>
                  <a:pt x="8" y="7"/>
                  <a:pt x="4" y="14"/>
                  <a:pt x="0" y="21"/>
                </a:cubicBezTo>
                <a:cubicBezTo>
                  <a:pt x="12" y="28"/>
                  <a:pt x="23" y="34"/>
                  <a:pt x="34" y="41"/>
                </a:cubicBezTo>
                <a:cubicBezTo>
                  <a:pt x="45" y="47"/>
                  <a:pt x="56" y="54"/>
                  <a:pt x="67" y="60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1" name="Freeform 132"/>
          <p:cNvSpPr/>
          <p:nvPr/>
        </p:nvSpPr>
        <p:spPr bwMode="auto">
          <a:xfrm>
            <a:off x="10851162" y="3818992"/>
            <a:ext cx="103188" cy="142875"/>
          </a:xfrm>
          <a:custGeom>
            <a:avLst/>
            <a:gdLst>
              <a:gd name="T0" fmla="*/ 13 w 25"/>
              <a:gd name="T1" fmla="*/ 35 h 35"/>
              <a:gd name="T2" fmla="*/ 25 w 25"/>
              <a:gd name="T3" fmla="*/ 23 h 35"/>
              <a:gd name="T4" fmla="*/ 10 w 25"/>
              <a:gd name="T5" fmla="*/ 0 h 35"/>
              <a:gd name="T6" fmla="*/ 0 w 25"/>
              <a:gd name="T7" fmla="*/ 17 h 35"/>
              <a:gd name="T8" fmla="*/ 13 w 25"/>
              <a:gd name="T9" fmla="*/ 35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" h="35">
                <a:moveTo>
                  <a:pt x="13" y="35"/>
                </a:moveTo>
                <a:cubicBezTo>
                  <a:pt x="17" y="31"/>
                  <a:pt x="21" y="27"/>
                  <a:pt x="25" y="23"/>
                </a:cubicBezTo>
                <a:cubicBezTo>
                  <a:pt x="20" y="15"/>
                  <a:pt x="15" y="8"/>
                  <a:pt x="10" y="0"/>
                </a:cubicBezTo>
                <a:cubicBezTo>
                  <a:pt x="6" y="6"/>
                  <a:pt x="3" y="11"/>
                  <a:pt x="0" y="17"/>
                </a:cubicBezTo>
                <a:cubicBezTo>
                  <a:pt x="4" y="23"/>
                  <a:pt x="9" y="29"/>
                  <a:pt x="13" y="35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2" name="Freeform 133"/>
          <p:cNvSpPr/>
          <p:nvPr/>
        </p:nvSpPr>
        <p:spPr bwMode="auto">
          <a:xfrm>
            <a:off x="11541724" y="3212567"/>
            <a:ext cx="246063" cy="458787"/>
          </a:xfrm>
          <a:custGeom>
            <a:avLst/>
            <a:gdLst>
              <a:gd name="T0" fmla="*/ 7 w 60"/>
              <a:gd name="T1" fmla="*/ 0 h 112"/>
              <a:gd name="T2" fmla="*/ 0 w 60"/>
              <a:gd name="T3" fmla="*/ 18 h 112"/>
              <a:gd name="T4" fmla="*/ 23 w 60"/>
              <a:gd name="T5" fmla="*/ 65 h 112"/>
              <a:gd name="T6" fmla="*/ 47 w 60"/>
              <a:gd name="T7" fmla="*/ 112 h 112"/>
              <a:gd name="T8" fmla="*/ 60 w 60"/>
              <a:gd name="T9" fmla="*/ 108 h 112"/>
              <a:gd name="T10" fmla="*/ 33 w 60"/>
              <a:gd name="T11" fmla="*/ 54 h 112"/>
              <a:gd name="T12" fmla="*/ 7 w 60"/>
              <a:gd name="T13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0" h="112">
                <a:moveTo>
                  <a:pt x="7" y="0"/>
                </a:moveTo>
                <a:cubicBezTo>
                  <a:pt x="5" y="6"/>
                  <a:pt x="2" y="12"/>
                  <a:pt x="0" y="18"/>
                </a:cubicBezTo>
                <a:cubicBezTo>
                  <a:pt x="7" y="34"/>
                  <a:pt x="15" y="50"/>
                  <a:pt x="23" y="65"/>
                </a:cubicBezTo>
                <a:cubicBezTo>
                  <a:pt x="31" y="81"/>
                  <a:pt x="39" y="97"/>
                  <a:pt x="47" y="112"/>
                </a:cubicBezTo>
                <a:cubicBezTo>
                  <a:pt x="52" y="111"/>
                  <a:pt x="56" y="109"/>
                  <a:pt x="60" y="108"/>
                </a:cubicBezTo>
                <a:cubicBezTo>
                  <a:pt x="51" y="90"/>
                  <a:pt x="42" y="72"/>
                  <a:pt x="33" y="54"/>
                </a:cubicBezTo>
                <a:cubicBezTo>
                  <a:pt x="25" y="36"/>
                  <a:pt x="16" y="18"/>
                  <a:pt x="7" y="0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3" name="Freeform 134"/>
          <p:cNvSpPr/>
          <p:nvPr/>
        </p:nvSpPr>
        <p:spPr bwMode="auto">
          <a:xfrm>
            <a:off x="11627449" y="3225267"/>
            <a:ext cx="188913" cy="233362"/>
          </a:xfrm>
          <a:custGeom>
            <a:avLst/>
            <a:gdLst>
              <a:gd name="T0" fmla="*/ 0 w 46"/>
              <a:gd name="T1" fmla="*/ 35 h 57"/>
              <a:gd name="T2" fmla="*/ 7 w 46"/>
              <a:gd name="T3" fmla="*/ 57 h 57"/>
              <a:gd name="T4" fmla="*/ 46 w 46"/>
              <a:gd name="T5" fmla="*/ 18 h 57"/>
              <a:gd name="T6" fmla="*/ 36 w 46"/>
              <a:gd name="T7" fmla="*/ 0 h 57"/>
              <a:gd name="T8" fmla="*/ 0 w 46"/>
              <a:gd name="T9" fmla="*/ 35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" h="57">
                <a:moveTo>
                  <a:pt x="0" y="35"/>
                </a:moveTo>
                <a:cubicBezTo>
                  <a:pt x="2" y="42"/>
                  <a:pt x="5" y="50"/>
                  <a:pt x="7" y="57"/>
                </a:cubicBezTo>
                <a:cubicBezTo>
                  <a:pt x="21" y="44"/>
                  <a:pt x="33" y="31"/>
                  <a:pt x="46" y="18"/>
                </a:cubicBezTo>
                <a:cubicBezTo>
                  <a:pt x="42" y="12"/>
                  <a:pt x="39" y="6"/>
                  <a:pt x="36" y="0"/>
                </a:cubicBezTo>
                <a:cubicBezTo>
                  <a:pt x="24" y="12"/>
                  <a:pt x="12" y="23"/>
                  <a:pt x="0" y="35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4" name="Freeform 135"/>
          <p:cNvSpPr/>
          <p:nvPr/>
        </p:nvSpPr>
        <p:spPr bwMode="auto">
          <a:xfrm>
            <a:off x="11348049" y="3368142"/>
            <a:ext cx="214313" cy="298450"/>
          </a:xfrm>
          <a:custGeom>
            <a:avLst/>
            <a:gdLst>
              <a:gd name="T0" fmla="*/ 8 w 52"/>
              <a:gd name="T1" fmla="*/ 0 h 73"/>
              <a:gd name="T2" fmla="*/ 0 w 52"/>
              <a:gd name="T3" fmla="*/ 18 h 73"/>
              <a:gd name="T4" fmla="*/ 19 w 52"/>
              <a:gd name="T5" fmla="*/ 46 h 73"/>
              <a:gd name="T6" fmla="*/ 38 w 52"/>
              <a:gd name="T7" fmla="*/ 73 h 73"/>
              <a:gd name="T8" fmla="*/ 52 w 52"/>
              <a:gd name="T9" fmla="*/ 70 h 73"/>
              <a:gd name="T10" fmla="*/ 30 w 52"/>
              <a:gd name="T11" fmla="*/ 35 h 73"/>
              <a:gd name="T12" fmla="*/ 8 w 52"/>
              <a:gd name="T13" fmla="*/ 0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" h="73">
                <a:moveTo>
                  <a:pt x="8" y="0"/>
                </a:moveTo>
                <a:cubicBezTo>
                  <a:pt x="6" y="6"/>
                  <a:pt x="3" y="12"/>
                  <a:pt x="0" y="18"/>
                </a:cubicBezTo>
                <a:cubicBezTo>
                  <a:pt x="6" y="27"/>
                  <a:pt x="13" y="37"/>
                  <a:pt x="19" y="46"/>
                </a:cubicBezTo>
                <a:cubicBezTo>
                  <a:pt x="26" y="55"/>
                  <a:pt x="32" y="64"/>
                  <a:pt x="38" y="73"/>
                </a:cubicBezTo>
                <a:cubicBezTo>
                  <a:pt x="43" y="72"/>
                  <a:pt x="47" y="72"/>
                  <a:pt x="52" y="70"/>
                </a:cubicBezTo>
                <a:cubicBezTo>
                  <a:pt x="45" y="59"/>
                  <a:pt x="37" y="47"/>
                  <a:pt x="30" y="35"/>
                </a:cubicBezTo>
                <a:cubicBezTo>
                  <a:pt x="23" y="24"/>
                  <a:pt x="16" y="12"/>
                  <a:pt x="8" y="0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5" name="Freeform 136"/>
          <p:cNvSpPr/>
          <p:nvPr/>
        </p:nvSpPr>
        <p:spPr bwMode="auto">
          <a:xfrm>
            <a:off x="11590937" y="3114142"/>
            <a:ext cx="184150" cy="241300"/>
          </a:xfrm>
          <a:custGeom>
            <a:avLst/>
            <a:gdLst>
              <a:gd name="T0" fmla="*/ 30 w 45"/>
              <a:gd name="T1" fmla="*/ 0 h 59"/>
              <a:gd name="T2" fmla="*/ 0 w 45"/>
              <a:gd name="T3" fmla="*/ 32 h 59"/>
              <a:gd name="T4" fmla="*/ 12 w 45"/>
              <a:gd name="T5" fmla="*/ 59 h 59"/>
              <a:gd name="T6" fmla="*/ 45 w 45"/>
              <a:gd name="T7" fmla="*/ 27 h 59"/>
              <a:gd name="T8" fmla="*/ 30 w 45"/>
              <a:gd name="T9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59">
                <a:moveTo>
                  <a:pt x="30" y="0"/>
                </a:moveTo>
                <a:cubicBezTo>
                  <a:pt x="20" y="11"/>
                  <a:pt x="10" y="22"/>
                  <a:pt x="0" y="32"/>
                </a:cubicBezTo>
                <a:cubicBezTo>
                  <a:pt x="4" y="41"/>
                  <a:pt x="8" y="50"/>
                  <a:pt x="12" y="59"/>
                </a:cubicBezTo>
                <a:cubicBezTo>
                  <a:pt x="23" y="48"/>
                  <a:pt x="34" y="38"/>
                  <a:pt x="45" y="27"/>
                </a:cubicBezTo>
                <a:cubicBezTo>
                  <a:pt x="40" y="18"/>
                  <a:pt x="35" y="9"/>
                  <a:pt x="30" y="0"/>
                </a:cubicBezTo>
                <a:close/>
              </a:path>
            </a:pathLst>
          </a:custGeom>
          <a:solidFill>
            <a:srgbClr val="A7A09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6" name="Freeform 137"/>
          <p:cNvSpPr/>
          <p:nvPr/>
        </p:nvSpPr>
        <p:spPr bwMode="auto">
          <a:xfrm>
            <a:off x="11238512" y="4203167"/>
            <a:ext cx="228600" cy="696912"/>
          </a:xfrm>
          <a:custGeom>
            <a:avLst/>
            <a:gdLst>
              <a:gd name="T0" fmla="*/ 56 w 56"/>
              <a:gd name="T1" fmla="*/ 150 h 170"/>
              <a:gd name="T2" fmla="*/ 33 w 56"/>
              <a:gd name="T3" fmla="*/ 74 h 170"/>
              <a:gd name="T4" fmla="*/ 12 w 56"/>
              <a:gd name="T5" fmla="*/ 0 h 170"/>
              <a:gd name="T6" fmla="*/ 0 w 56"/>
              <a:gd name="T7" fmla="*/ 6 h 170"/>
              <a:gd name="T8" fmla="*/ 23 w 56"/>
              <a:gd name="T9" fmla="*/ 87 h 170"/>
              <a:gd name="T10" fmla="*/ 50 w 56"/>
              <a:gd name="T11" fmla="*/ 170 h 170"/>
              <a:gd name="T12" fmla="*/ 56 w 56"/>
              <a:gd name="T13" fmla="*/ 15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" h="170">
                <a:moveTo>
                  <a:pt x="56" y="150"/>
                </a:moveTo>
                <a:cubicBezTo>
                  <a:pt x="48" y="125"/>
                  <a:pt x="40" y="99"/>
                  <a:pt x="33" y="74"/>
                </a:cubicBezTo>
                <a:cubicBezTo>
                  <a:pt x="25" y="49"/>
                  <a:pt x="18" y="24"/>
                  <a:pt x="12" y="0"/>
                </a:cubicBezTo>
                <a:cubicBezTo>
                  <a:pt x="8" y="2"/>
                  <a:pt x="4" y="4"/>
                  <a:pt x="0" y="6"/>
                </a:cubicBezTo>
                <a:cubicBezTo>
                  <a:pt x="8" y="33"/>
                  <a:pt x="15" y="60"/>
                  <a:pt x="23" y="87"/>
                </a:cubicBezTo>
                <a:cubicBezTo>
                  <a:pt x="32" y="115"/>
                  <a:pt x="41" y="142"/>
                  <a:pt x="50" y="170"/>
                </a:cubicBezTo>
                <a:cubicBezTo>
                  <a:pt x="52" y="164"/>
                  <a:pt x="54" y="157"/>
                  <a:pt x="56" y="150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7" name="Freeform 138"/>
          <p:cNvSpPr/>
          <p:nvPr/>
        </p:nvSpPr>
        <p:spPr bwMode="auto">
          <a:xfrm>
            <a:off x="11057537" y="4593692"/>
            <a:ext cx="344488" cy="290512"/>
          </a:xfrm>
          <a:custGeom>
            <a:avLst/>
            <a:gdLst>
              <a:gd name="T0" fmla="*/ 0 w 84"/>
              <a:gd name="T1" fmla="*/ 47 h 71"/>
              <a:gd name="T2" fmla="*/ 7 w 84"/>
              <a:gd name="T3" fmla="*/ 71 h 71"/>
              <a:gd name="T4" fmla="*/ 84 w 84"/>
              <a:gd name="T5" fmla="*/ 22 h 71"/>
              <a:gd name="T6" fmla="*/ 78 w 84"/>
              <a:gd name="T7" fmla="*/ 0 h 71"/>
              <a:gd name="T8" fmla="*/ 0 w 84"/>
              <a:gd name="T9" fmla="*/ 47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71">
                <a:moveTo>
                  <a:pt x="0" y="47"/>
                </a:moveTo>
                <a:cubicBezTo>
                  <a:pt x="2" y="55"/>
                  <a:pt x="4" y="63"/>
                  <a:pt x="7" y="71"/>
                </a:cubicBezTo>
                <a:cubicBezTo>
                  <a:pt x="33" y="56"/>
                  <a:pt x="59" y="39"/>
                  <a:pt x="84" y="22"/>
                </a:cubicBezTo>
                <a:cubicBezTo>
                  <a:pt x="82" y="15"/>
                  <a:pt x="80" y="7"/>
                  <a:pt x="78" y="0"/>
                </a:cubicBezTo>
                <a:cubicBezTo>
                  <a:pt x="53" y="16"/>
                  <a:pt x="27" y="32"/>
                  <a:pt x="0" y="47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8" name="Freeform 139"/>
          <p:cNvSpPr/>
          <p:nvPr/>
        </p:nvSpPr>
        <p:spPr bwMode="auto">
          <a:xfrm>
            <a:off x="11225812" y="4720692"/>
            <a:ext cx="160338" cy="458787"/>
          </a:xfrm>
          <a:custGeom>
            <a:avLst/>
            <a:gdLst>
              <a:gd name="T0" fmla="*/ 39 w 39"/>
              <a:gd name="T1" fmla="*/ 88 h 112"/>
              <a:gd name="T2" fmla="*/ 13 w 39"/>
              <a:gd name="T3" fmla="*/ 0 h 112"/>
              <a:gd name="T4" fmla="*/ 0 w 39"/>
              <a:gd name="T5" fmla="*/ 5 h 112"/>
              <a:gd name="T6" fmla="*/ 15 w 39"/>
              <a:gd name="T7" fmla="*/ 58 h 112"/>
              <a:gd name="T8" fmla="*/ 31 w 39"/>
              <a:gd name="T9" fmla="*/ 112 h 112"/>
              <a:gd name="T10" fmla="*/ 39 w 39"/>
              <a:gd name="T11" fmla="*/ 88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" h="112">
                <a:moveTo>
                  <a:pt x="39" y="88"/>
                </a:moveTo>
                <a:cubicBezTo>
                  <a:pt x="30" y="59"/>
                  <a:pt x="21" y="29"/>
                  <a:pt x="13" y="0"/>
                </a:cubicBezTo>
                <a:cubicBezTo>
                  <a:pt x="9" y="2"/>
                  <a:pt x="4" y="4"/>
                  <a:pt x="0" y="5"/>
                </a:cubicBezTo>
                <a:cubicBezTo>
                  <a:pt x="5" y="23"/>
                  <a:pt x="10" y="41"/>
                  <a:pt x="15" y="58"/>
                </a:cubicBezTo>
                <a:cubicBezTo>
                  <a:pt x="20" y="76"/>
                  <a:pt x="26" y="94"/>
                  <a:pt x="31" y="112"/>
                </a:cubicBezTo>
                <a:cubicBezTo>
                  <a:pt x="34" y="104"/>
                  <a:pt x="36" y="96"/>
                  <a:pt x="39" y="88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9" name="Freeform 140"/>
          <p:cNvSpPr/>
          <p:nvPr/>
        </p:nvSpPr>
        <p:spPr bwMode="auto">
          <a:xfrm>
            <a:off x="11130562" y="4954055"/>
            <a:ext cx="234950" cy="207962"/>
          </a:xfrm>
          <a:custGeom>
            <a:avLst/>
            <a:gdLst>
              <a:gd name="T0" fmla="*/ 0 w 57"/>
              <a:gd name="T1" fmla="*/ 28 h 51"/>
              <a:gd name="T2" fmla="*/ 8 w 57"/>
              <a:gd name="T3" fmla="*/ 51 h 51"/>
              <a:gd name="T4" fmla="*/ 57 w 57"/>
              <a:gd name="T5" fmla="*/ 23 h 51"/>
              <a:gd name="T6" fmla="*/ 49 w 57"/>
              <a:gd name="T7" fmla="*/ 0 h 51"/>
              <a:gd name="T8" fmla="*/ 0 w 57"/>
              <a:gd name="T9" fmla="*/ 28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" h="51">
                <a:moveTo>
                  <a:pt x="0" y="28"/>
                </a:moveTo>
                <a:cubicBezTo>
                  <a:pt x="2" y="36"/>
                  <a:pt x="5" y="43"/>
                  <a:pt x="8" y="51"/>
                </a:cubicBezTo>
                <a:cubicBezTo>
                  <a:pt x="25" y="42"/>
                  <a:pt x="41" y="33"/>
                  <a:pt x="57" y="23"/>
                </a:cubicBezTo>
                <a:cubicBezTo>
                  <a:pt x="54" y="15"/>
                  <a:pt x="52" y="8"/>
                  <a:pt x="49" y="0"/>
                </a:cubicBezTo>
                <a:cubicBezTo>
                  <a:pt x="33" y="9"/>
                  <a:pt x="16" y="19"/>
                  <a:pt x="0" y="28"/>
                </a:cubicBezTo>
                <a:close/>
              </a:path>
            </a:pathLst>
          </a:custGeom>
          <a:solidFill>
            <a:srgbClr val="C8C8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0" name="Freeform 141"/>
          <p:cNvSpPr/>
          <p:nvPr/>
        </p:nvSpPr>
        <p:spPr bwMode="auto">
          <a:xfrm>
            <a:off x="11119449" y="4793717"/>
            <a:ext cx="171450" cy="254000"/>
          </a:xfrm>
          <a:custGeom>
            <a:avLst/>
            <a:gdLst>
              <a:gd name="T0" fmla="*/ 29 w 42"/>
              <a:gd name="T1" fmla="*/ 0 h 62"/>
              <a:gd name="T2" fmla="*/ 0 w 42"/>
              <a:gd name="T3" fmla="*/ 17 h 62"/>
              <a:gd name="T4" fmla="*/ 6 w 42"/>
              <a:gd name="T5" fmla="*/ 39 h 62"/>
              <a:gd name="T6" fmla="*/ 12 w 42"/>
              <a:gd name="T7" fmla="*/ 62 h 62"/>
              <a:gd name="T8" fmla="*/ 42 w 42"/>
              <a:gd name="T9" fmla="*/ 45 h 62"/>
              <a:gd name="T10" fmla="*/ 29 w 42"/>
              <a:gd name="T11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" h="62">
                <a:moveTo>
                  <a:pt x="29" y="0"/>
                </a:moveTo>
                <a:cubicBezTo>
                  <a:pt x="20" y="6"/>
                  <a:pt x="10" y="12"/>
                  <a:pt x="0" y="17"/>
                </a:cubicBezTo>
                <a:cubicBezTo>
                  <a:pt x="0" y="17"/>
                  <a:pt x="3" y="29"/>
                  <a:pt x="6" y="39"/>
                </a:cubicBezTo>
                <a:cubicBezTo>
                  <a:pt x="9" y="49"/>
                  <a:pt x="12" y="62"/>
                  <a:pt x="12" y="62"/>
                </a:cubicBezTo>
                <a:cubicBezTo>
                  <a:pt x="22" y="56"/>
                  <a:pt x="32" y="50"/>
                  <a:pt x="42" y="45"/>
                </a:cubicBezTo>
                <a:cubicBezTo>
                  <a:pt x="38" y="30"/>
                  <a:pt x="34" y="15"/>
                  <a:pt x="29" y="0"/>
                </a:cubicBezTo>
                <a:close/>
              </a:path>
            </a:pathLst>
          </a:custGeom>
          <a:solidFill>
            <a:srgbClr val="729C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1" name="Freeform 142"/>
          <p:cNvSpPr/>
          <p:nvPr/>
        </p:nvSpPr>
        <p:spPr bwMode="auto">
          <a:xfrm>
            <a:off x="11228987" y="3249080"/>
            <a:ext cx="17463" cy="33337"/>
          </a:xfrm>
          <a:custGeom>
            <a:avLst/>
            <a:gdLst>
              <a:gd name="T0" fmla="*/ 4 w 4"/>
              <a:gd name="T1" fmla="*/ 8 h 8"/>
              <a:gd name="T2" fmla="*/ 0 w 4"/>
              <a:gd name="T3" fmla="*/ 1 h 8"/>
              <a:gd name="T4" fmla="*/ 0 w 4"/>
              <a:gd name="T5" fmla="*/ 0 h 8"/>
              <a:gd name="T6" fmla="*/ 4 w 4"/>
              <a:gd name="T7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8">
                <a:moveTo>
                  <a:pt x="4" y="8"/>
                </a:moveTo>
                <a:cubicBezTo>
                  <a:pt x="2" y="5"/>
                  <a:pt x="1" y="3"/>
                  <a:pt x="0" y="1"/>
                </a:cubicBezTo>
                <a:cubicBezTo>
                  <a:pt x="0" y="1"/>
                  <a:pt x="0" y="0"/>
                  <a:pt x="0" y="0"/>
                </a:cubicBezTo>
                <a:cubicBezTo>
                  <a:pt x="1" y="2"/>
                  <a:pt x="2" y="5"/>
                  <a:pt x="4" y="8"/>
                </a:cubicBezTo>
                <a:close/>
              </a:path>
            </a:pathLst>
          </a:custGeom>
          <a:solidFill>
            <a:srgbClr val="D4CB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2" name="Freeform 143"/>
          <p:cNvSpPr>
            <a:spLocks noEditPoints="1"/>
          </p:cNvSpPr>
          <p:nvPr/>
        </p:nvSpPr>
        <p:spPr bwMode="auto">
          <a:xfrm>
            <a:off x="10124087" y="3691992"/>
            <a:ext cx="550863" cy="287337"/>
          </a:xfrm>
          <a:custGeom>
            <a:avLst/>
            <a:gdLst>
              <a:gd name="T0" fmla="*/ 109 w 134"/>
              <a:gd name="T1" fmla="*/ 53 h 70"/>
              <a:gd name="T2" fmla="*/ 109 w 134"/>
              <a:gd name="T3" fmla="*/ 50 h 70"/>
              <a:gd name="T4" fmla="*/ 126 w 134"/>
              <a:gd name="T5" fmla="*/ 40 h 70"/>
              <a:gd name="T6" fmla="*/ 109 w 134"/>
              <a:gd name="T7" fmla="*/ 53 h 70"/>
              <a:gd name="T8" fmla="*/ 109 w 134"/>
              <a:gd name="T9" fmla="*/ 38 h 70"/>
              <a:gd name="T10" fmla="*/ 109 w 134"/>
              <a:gd name="T11" fmla="*/ 7 h 70"/>
              <a:gd name="T12" fmla="*/ 118 w 134"/>
              <a:gd name="T13" fmla="*/ 4 h 70"/>
              <a:gd name="T14" fmla="*/ 134 w 134"/>
              <a:gd name="T15" fmla="*/ 22 h 70"/>
              <a:gd name="T16" fmla="*/ 134 w 134"/>
              <a:gd name="T17" fmla="*/ 23 h 70"/>
              <a:gd name="T18" fmla="*/ 109 w 134"/>
              <a:gd name="T19" fmla="*/ 38 h 70"/>
              <a:gd name="T20" fmla="*/ 67 w 134"/>
              <a:gd name="T21" fmla="*/ 3 h 70"/>
              <a:gd name="T22" fmla="*/ 93 w 134"/>
              <a:gd name="T23" fmla="*/ 0 h 70"/>
              <a:gd name="T24" fmla="*/ 67 w 134"/>
              <a:gd name="T25" fmla="*/ 8 h 70"/>
              <a:gd name="T26" fmla="*/ 55 w 134"/>
              <a:gd name="T27" fmla="*/ 12 h 70"/>
              <a:gd name="T28" fmla="*/ 55 w 134"/>
              <a:gd name="T29" fmla="*/ 6 h 70"/>
              <a:gd name="T30" fmla="*/ 67 w 134"/>
              <a:gd name="T31" fmla="*/ 3 h 70"/>
              <a:gd name="T32" fmla="*/ 109 w 134"/>
              <a:gd name="T33" fmla="*/ 7 h 70"/>
              <a:gd name="T34" fmla="*/ 57 w 134"/>
              <a:gd name="T35" fmla="*/ 23 h 70"/>
              <a:gd name="T36" fmla="*/ 55 w 134"/>
              <a:gd name="T37" fmla="*/ 24 h 70"/>
              <a:gd name="T38" fmla="*/ 55 w 134"/>
              <a:gd name="T39" fmla="*/ 69 h 70"/>
              <a:gd name="T40" fmla="*/ 59 w 134"/>
              <a:gd name="T41" fmla="*/ 69 h 70"/>
              <a:gd name="T42" fmla="*/ 109 w 134"/>
              <a:gd name="T43" fmla="*/ 38 h 70"/>
              <a:gd name="T44" fmla="*/ 109 w 134"/>
              <a:gd name="T45" fmla="*/ 7 h 70"/>
              <a:gd name="T46" fmla="*/ 109 w 134"/>
              <a:gd name="T47" fmla="*/ 50 h 70"/>
              <a:gd name="T48" fmla="*/ 109 w 134"/>
              <a:gd name="T49" fmla="*/ 53 h 70"/>
              <a:gd name="T50" fmla="*/ 98 w 134"/>
              <a:gd name="T51" fmla="*/ 58 h 70"/>
              <a:gd name="T52" fmla="*/ 92 w 134"/>
              <a:gd name="T53" fmla="*/ 60 h 70"/>
              <a:gd name="T54" fmla="*/ 109 w 134"/>
              <a:gd name="T55" fmla="*/ 50 h 70"/>
              <a:gd name="T56" fmla="*/ 55 w 134"/>
              <a:gd name="T57" fmla="*/ 12 h 70"/>
              <a:gd name="T58" fmla="*/ 17 w 134"/>
              <a:gd name="T59" fmla="*/ 24 h 70"/>
              <a:gd name="T60" fmla="*/ 55 w 134"/>
              <a:gd name="T61" fmla="*/ 6 h 70"/>
              <a:gd name="T62" fmla="*/ 55 w 134"/>
              <a:gd name="T63" fmla="*/ 12 h 70"/>
              <a:gd name="T64" fmla="*/ 55 w 134"/>
              <a:gd name="T65" fmla="*/ 24 h 70"/>
              <a:gd name="T66" fmla="*/ 3 w 134"/>
              <a:gd name="T67" fmla="*/ 40 h 70"/>
              <a:gd name="T68" fmla="*/ 0 w 134"/>
              <a:gd name="T69" fmla="*/ 49 h 70"/>
              <a:gd name="T70" fmla="*/ 27 w 134"/>
              <a:gd name="T71" fmla="*/ 70 h 70"/>
              <a:gd name="T72" fmla="*/ 55 w 134"/>
              <a:gd name="T73" fmla="*/ 69 h 70"/>
              <a:gd name="T74" fmla="*/ 55 w 134"/>
              <a:gd name="T75" fmla="*/ 24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4" h="70">
                <a:moveTo>
                  <a:pt x="109" y="53"/>
                </a:moveTo>
                <a:cubicBezTo>
                  <a:pt x="109" y="50"/>
                  <a:pt x="109" y="50"/>
                  <a:pt x="109" y="50"/>
                </a:cubicBezTo>
                <a:cubicBezTo>
                  <a:pt x="114" y="46"/>
                  <a:pt x="120" y="43"/>
                  <a:pt x="126" y="40"/>
                </a:cubicBezTo>
                <a:cubicBezTo>
                  <a:pt x="121" y="44"/>
                  <a:pt x="116" y="49"/>
                  <a:pt x="109" y="53"/>
                </a:cubicBezTo>
                <a:close/>
                <a:moveTo>
                  <a:pt x="109" y="38"/>
                </a:moveTo>
                <a:cubicBezTo>
                  <a:pt x="109" y="7"/>
                  <a:pt x="109" y="7"/>
                  <a:pt x="109" y="7"/>
                </a:cubicBezTo>
                <a:cubicBezTo>
                  <a:pt x="118" y="4"/>
                  <a:pt x="118" y="4"/>
                  <a:pt x="118" y="4"/>
                </a:cubicBezTo>
                <a:cubicBezTo>
                  <a:pt x="128" y="8"/>
                  <a:pt x="134" y="14"/>
                  <a:pt x="134" y="22"/>
                </a:cubicBezTo>
                <a:cubicBezTo>
                  <a:pt x="134" y="22"/>
                  <a:pt x="134" y="22"/>
                  <a:pt x="134" y="23"/>
                </a:cubicBezTo>
                <a:cubicBezTo>
                  <a:pt x="126" y="28"/>
                  <a:pt x="117" y="33"/>
                  <a:pt x="109" y="38"/>
                </a:cubicBezTo>
                <a:close/>
                <a:moveTo>
                  <a:pt x="67" y="3"/>
                </a:moveTo>
                <a:cubicBezTo>
                  <a:pt x="76" y="1"/>
                  <a:pt x="85" y="0"/>
                  <a:pt x="93" y="0"/>
                </a:cubicBezTo>
                <a:cubicBezTo>
                  <a:pt x="67" y="8"/>
                  <a:pt x="67" y="8"/>
                  <a:pt x="67" y="8"/>
                </a:cubicBezTo>
                <a:cubicBezTo>
                  <a:pt x="55" y="12"/>
                  <a:pt x="55" y="12"/>
                  <a:pt x="55" y="12"/>
                </a:cubicBezTo>
                <a:cubicBezTo>
                  <a:pt x="55" y="6"/>
                  <a:pt x="55" y="6"/>
                  <a:pt x="55" y="6"/>
                </a:cubicBezTo>
                <a:cubicBezTo>
                  <a:pt x="59" y="5"/>
                  <a:pt x="63" y="4"/>
                  <a:pt x="67" y="3"/>
                </a:cubicBezTo>
                <a:close/>
                <a:moveTo>
                  <a:pt x="109" y="7"/>
                </a:moveTo>
                <a:cubicBezTo>
                  <a:pt x="57" y="23"/>
                  <a:pt x="57" y="23"/>
                  <a:pt x="57" y="23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69"/>
                  <a:pt x="55" y="69"/>
                  <a:pt x="55" y="69"/>
                </a:cubicBezTo>
                <a:cubicBezTo>
                  <a:pt x="59" y="69"/>
                  <a:pt x="59" y="69"/>
                  <a:pt x="59" y="69"/>
                </a:cubicBezTo>
                <a:cubicBezTo>
                  <a:pt x="76" y="59"/>
                  <a:pt x="92" y="48"/>
                  <a:pt x="109" y="38"/>
                </a:cubicBezTo>
                <a:cubicBezTo>
                  <a:pt x="109" y="7"/>
                  <a:pt x="109" y="7"/>
                  <a:pt x="109" y="7"/>
                </a:cubicBezTo>
                <a:close/>
                <a:moveTo>
                  <a:pt x="109" y="50"/>
                </a:moveTo>
                <a:cubicBezTo>
                  <a:pt x="109" y="53"/>
                  <a:pt x="109" y="53"/>
                  <a:pt x="109" y="53"/>
                </a:cubicBezTo>
                <a:cubicBezTo>
                  <a:pt x="106" y="55"/>
                  <a:pt x="102" y="56"/>
                  <a:pt x="98" y="58"/>
                </a:cubicBezTo>
                <a:cubicBezTo>
                  <a:pt x="92" y="60"/>
                  <a:pt x="92" y="60"/>
                  <a:pt x="92" y="60"/>
                </a:cubicBezTo>
                <a:cubicBezTo>
                  <a:pt x="98" y="57"/>
                  <a:pt x="103" y="53"/>
                  <a:pt x="109" y="50"/>
                </a:cubicBezTo>
                <a:close/>
                <a:moveTo>
                  <a:pt x="55" y="12"/>
                </a:moveTo>
                <a:cubicBezTo>
                  <a:pt x="17" y="24"/>
                  <a:pt x="17" y="24"/>
                  <a:pt x="17" y="24"/>
                </a:cubicBezTo>
                <a:cubicBezTo>
                  <a:pt x="27" y="17"/>
                  <a:pt x="40" y="10"/>
                  <a:pt x="55" y="6"/>
                </a:cubicBezTo>
                <a:cubicBezTo>
                  <a:pt x="55" y="12"/>
                  <a:pt x="55" y="12"/>
                  <a:pt x="55" y="12"/>
                </a:cubicBezTo>
                <a:close/>
                <a:moveTo>
                  <a:pt x="55" y="24"/>
                </a:moveTo>
                <a:cubicBezTo>
                  <a:pt x="3" y="40"/>
                  <a:pt x="3" y="40"/>
                  <a:pt x="3" y="40"/>
                </a:cubicBezTo>
                <a:cubicBezTo>
                  <a:pt x="1" y="43"/>
                  <a:pt x="0" y="46"/>
                  <a:pt x="0" y="49"/>
                </a:cubicBezTo>
                <a:cubicBezTo>
                  <a:pt x="0" y="60"/>
                  <a:pt x="11" y="67"/>
                  <a:pt x="27" y="70"/>
                </a:cubicBezTo>
                <a:cubicBezTo>
                  <a:pt x="55" y="69"/>
                  <a:pt x="55" y="69"/>
                  <a:pt x="55" y="69"/>
                </a:cubicBezTo>
                <a:lnTo>
                  <a:pt x="55" y="24"/>
                </a:lnTo>
                <a:close/>
              </a:path>
            </a:pathLst>
          </a:custGeom>
          <a:solidFill>
            <a:srgbClr val="E4DD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3" name="Freeform 144"/>
          <p:cNvSpPr>
            <a:spLocks noEditPoints="1"/>
          </p:cNvSpPr>
          <p:nvPr/>
        </p:nvSpPr>
        <p:spPr bwMode="auto">
          <a:xfrm>
            <a:off x="10128849" y="3691992"/>
            <a:ext cx="542925" cy="287337"/>
          </a:xfrm>
          <a:custGeom>
            <a:avLst/>
            <a:gdLst>
              <a:gd name="T0" fmla="*/ 107 w 132"/>
              <a:gd name="T1" fmla="*/ 53 h 70"/>
              <a:gd name="T2" fmla="*/ 107 w 132"/>
              <a:gd name="T3" fmla="*/ 50 h 70"/>
              <a:gd name="T4" fmla="*/ 123 w 132"/>
              <a:gd name="T5" fmla="*/ 40 h 70"/>
              <a:gd name="T6" fmla="*/ 107 w 132"/>
              <a:gd name="T7" fmla="*/ 53 h 70"/>
              <a:gd name="T8" fmla="*/ 107 w 132"/>
              <a:gd name="T9" fmla="*/ 39 h 70"/>
              <a:gd name="T10" fmla="*/ 107 w 132"/>
              <a:gd name="T11" fmla="*/ 7 h 70"/>
              <a:gd name="T12" fmla="*/ 116 w 132"/>
              <a:gd name="T13" fmla="*/ 4 h 70"/>
              <a:gd name="T14" fmla="*/ 132 w 132"/>
              <a:gd name="T15" fmla="*/ 22 h 70"/>
              <a:gd name="T16" fmla="*/ 132 w 132"/>
              <a:gd name="T17" fmla="*/ 23 h 70"/>
              <a:gd name="T18" fmla="*/ 107 w 132"/>
              <a:gd name="T19" fmla="*/ 39 h 70"/>
              <a:gd name="T20" fmla="*/ 66 w 132"/>
              <a:gd name="T21" fmla="*/ 3 h 70"/>
              <a:gd name="T22" fmla="*/ 91 w 132"/>
              <a:gd name="T23" fmla="*/ 0 h 70"/>
              <a:gd name="T24" fmla="*/ 66 w 132"/>
              <a:gd name="T25" fmla="*/ 8 h 70"/>
              <a:gd name="T26" fmla="*/ 54 w 132"/>
              <a:gd name="T27" fmla="*/ 12 h 70"/>
              <a:gd name="T28" fmla="*/ 54 w 132"/>
              <a:gd name="T29" fmla="*/ 6 h 70"/>
              <a:gd name="T30" fmla="*/ 66 w 132"/>
              <a:gd name="T31" fmla="*/ 3 h 70"/>
              <a:gd name="T32" fmla="*/ 107 w 132"/>
              <a:gd name="T33" fmla="*/ 7 h 70"/>
              <a:gd name="T34" fmla="*/ 56 w 132"/>
              <a:gd name="T35" fmla="*/ 23 h 70"/>
              <a:gd name="T36" fmla="*/ 54 w 132"/>
              <a:gd name="T37" fmla="*/ 24 h 70"/>
              <a:gd name="T38" fmla="*/ 54 w 132"/>
              <a:gd name="T39" fmla="*/ 69 h 70"/>
              <a:gd name="T40" fmla="*/ 58 w 132"/>
              <a:gd name="T41" fmla="*/ 69 h 70"/>
              <a:gd name="T42" fmla="*/ 107 w 132"/>
              <a:gd name="T43" fmla="*/ 39 h 70"/>
              <a:gd name="T44" fmla="*/ 107 w 132"/>
              <a:gd name="T45" fmla="*/ 7 h 70"/>
              <a:gd name="T46" fmla="*/ 107 w 132"/>
              <a:gd name="T47" fmla="*/ 50 h 70"/>
              <a:gd name="T48" fmla="*/ 107 w 132"/>
              <a:gd name="T49" fmla="*/ 53 h 70"/>
              <a:gd name="T50" fmla="*/ 96 w 132"/>
              <a:gd name="T51" fmla="*/ 59 h 70"/>
              <a:gd name="T52" fmla="*/ 91 w 132"/>
              <a:gd name="T53" fmla="*/ 60 h 70"/>
              <a:gd name="T54" fmla="*/ 107 w 132"/>
              <a:gd name="T55" fmla="*/ 50 h 70"/>
              <a:gd name="T56" fmla="*/ 54 w 132"/>
              <a:gd name="T57" fmla="*/ 12 h 70"/>
              <a:gd name="T58" fmla="*/ 17 w 132"/>
              <a:gd name="T59" fmla="*/ 24 h 70"/>
              <a:gd name="T60" fmla="*/ 54 w 132"/>
              <a:gd name="T61" fmla="*/ 6 h 70"/>
              <a:gd name="T62" fmla="*/ 54 w 132"/>
              <a:gd name="T63" fmla="*/ 12 h 70"/>
              <a:gd name="T64" fmla="*/ 54 w 132"/>
              <a:gd name="T65" fmla="*/ 24 h 70"/>
              <a:gd name="T66" fmla="*/ 2 w 132"/>
              <a:gd name="T67" fmla="*/ 40 h 70"/>
              <a:gd name="T68" fmla="*/ 0 w 132"/>
              <a:gd name="T69" fmla="*/ 49 h 70"/>
              <a:gd name="T70" fmla="*/ 27 w 132"/>
              <a:gd name="T71" fmla="*/ 70 h 70"/>
              <a:gd name="T72" fmla="*/ 54 w 132"/>
              <a:gd name="T73" fmla="*/ 69 h 70"/>
              <a:gd name="T74" fmla="*/ 54 w 132"/>
              <a:gd name="T75" fmla="*/ 24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2" h="70">
                <a:moveTo>
                  <a:pt x="107" y="53"/>
                </a:moveTo>
                <a:cubicBezTo>
                  <a:pt x="107" y="50"/>
                  <a:pt x="107" y="50"/>
                  <a:pt x="107" y="50"/>
                </a:cubicBezTo>
                <a:cubicBezTo>
                  <a:pt x="113" y="47"/>
                  <a:pt x="118" y="44"/>
                  <a:pt x="123" y="40"/>
                </a:cubicBezTo>
                <a:cubicBezTo>
                  <a:pt x="119" y="45"/>
                  <a:pt x="114" y="49"/>
                  <a:pt x="107" y="53"/>
                </a:cubicBezTo>
                <a:close/>
                <a:moveTo>
                  <a:pt x="107" y="39"/>
                </a:moveTo>
                <a:cubicBezTo>
                  <a:pt x="107" y="7"/>
                  <a:pt x="107" y="7"/>
                  <a:pt x="107" y="7"/>
                </a:cubicBezTo>
                <a:cubicBezTo>
                  <a:pt x="116" y="4"/>
                  <a:pt x="116" y="4"/>
                  <a:pt x="116" y="4"/>
                </a:cubicBezTo>
                <a:cubicBezTo>
                  <a:pt x="126" y="8"/>
                  <a:pt x="132" y="14"/>
                  <a:pt x="132" y="22"/>
                </a:cubicBezTo>
                <a:cubicBezTo>
                  <a:pt x="132" y="22"/>
                  <a:pt x="132" y="23"/>
                  <a:pt x="132" y="23"/>
                </a:cubicBezTo>
                <a:cubicBezTo>
                  <a:pt x="124" y="28"/>
                  <a:pt x="116" y="34"/>
                  <a:pt x="107" y="39"/>
                </a:cubicBezTo>
                <a:close/>
                <a:moveTo>
                  <a:pt x="66" y="3"/>
                </a:moveTo>
                <a:cubicBezTo>
                  <a:pt x="75" y="1"/>
                  <a:pt x="83" y="1"/>
                  <a:pt x="91" y="0"/>
                </a:cubicBezTo>
                <a:cubicBezTo>
                  <a:pt x="66" y="8"/>
                  <a:pt x="66" y="8"/>
                  <a:pt x="66" y="8"/>
                </a:cubicBezTo>
                <a:cubicBezTo>
                  <a:pt x="54" y="12"/>
                  <a:pt x="54" y="12"/>
                  <a:pt x="54" y="12"/>
                </a:cubicBezTo>
                <a:cubicBezTo>
                  <a:pt x="54" y="6"/>
                  <a:pt x="54" y="6"/>
                  <a:pt x="54" y="6"/>
                </a:cubicBezTo>
                <a:cubicBezTo>
                  <a:pt x="58" y="5"/>
                  <a:pt x="62" y="4"/>
                  <a:pt x="66" y="3"/>
                </a:cubicBezTo>
                <a:close/>
                <a:moveTo>
                  <a:pt x="107" y="7"/>
                </a:moveTo>
                <a:cubicBezTo>
                  <a:pt x="56" y="23"/>
                  <a:pt x="56" y="23"/>
                  <a:pt x="56" y="23"/>
                </a:cubicBezTo>
                <a:cubicBezTo>
                  <a:pt x="54" y="24"/>
                  <a:pt x="54" y="24"/>
                  <a:pt x="54" y="24"/>
                </a:cubicBezTo>
                <a:cubicBezTo>
                  <a:pt x="54" y="69"/>
                  <a:pt x="54" y="69"/>
                  <a:pt x="54" y="69"/>
                </a:cubicBezTo>
                <a:cubicBezTo>
                  <a:pt x="58" y="69"/>
                  <a:pt x="58" y="69"/>
                  <a:pt x="58" y="69"/>
                </a:cubicBezTo>
                <a:cubicBezTo>
                  <a:pt x="74" y="59"/>
                  <a:pt x="91" y="49"/>
                  <a:pt x="107" y="39"/>
                </a:cubicBezTo>
                <a:cubicBezTo>
                  <a:pt x="107" y="7"/>
                  <a:pt x="107" y="7"/>
                  <a:pt x="107" y="7"/>
                </a:cubicBezTo>
                <a:close/>
                <a:moveTo>
                  <a:pt x="107" y="50"/>
                </a:moveTo>
                <a:cubicBezTo>
                  <a:pt x="107" y="53"/>
                  <a:pt x="107" y="53"/>
                  <a:pt x="107" y="53"/>
                </a:cubicBezTo>
                <a:cubicBezTo>
                  <a:pt x="104" y="55"/>
                  <a:pt x="100" y="57"/>
                  <a:pt x="96" y="59"/>
                </a:cubicBezTo>
                <a:cubicBezTo>
                  <a:pt x="91" y="60"/>
                  <a:pt x="91" y="60"/>
                  <a:pt x="91" y="60"/>
                </a:cubicBezTo>
                <a:cubicBezTo>
                  <a:pt x="97" y="57"/>
                  <a:pt x="102" y="53"/>
                  <a:pt x="107" y="50"/>
                </a:cubicBezTo>
                <a:close/>
                <a:moveTo>
                  <a:pt x="54" y="12"/>
                </a:moveTo>
                <a:cubicBezTo>
                  <a:pt x="17" y="24"/>
                  <a:pt x="17" y="24"/>
                  <a:pt x="17" y="24"/>
                </a:cubicBezTo>
                <a:cubicBezTo>
                  <a:pt x="27" y="17"/>
                  <a:pt x="39" y="11"/>
                  <a:pt x="54" y="6"/>
                </a:cubicBezTo>
                <a:cubicBezTo>
                  <a:pt x="54" y="12"/>
                  <a:pt x="54" y="12"/>
                  <a:pt x="54" y="12"/>
                </a:cubicBezTo>
                <a:close/>
                <a:moveTo>
                  <a:pt x="54" y="24"/>
                </a:moveTo>
                <a:cubicBezTo>
                  <a:pt x="2" y="40"/>
                  <a:pt x="2" y="40"/>
                  <a:pt x="2" y="40"/>
                </a:cubicBezTo>
                <a:cubicBezTo>
                  <a:pt x="0" y="43"/>
                  <a:pt x="0" y="46"/>
                  <a:pt x="0" y="49"/>
                </a:cubicBezTo>
                <a:cubicBezTo>
                  <a:pt x="0" y="60"/>
                  <a:pt x="10" y="68"/>
                  <a:pt x="27" y="70"/>
                </a:cubicBezTo>
                <a:cubicBezTo>
                  <a:pt x="54" y="69"/>
                  <a:pt x="54" y="69"/>
                  <a:pt x="54" y="69"/>
                </a:cubicBezTo>
                <a:lnTo>
                  <a:pt x="54" y="24"/>
                </a:lnTo>
                <a:close/>
              </a:path>
            </a:pathLst>
          </a:custGeom>
          <a:solidFill>
            <a:srgbClr val="E3DC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4" name="Freeform 145"/>
          <p:cNvSpPr>
            <a:spLocks noEditPoints="1"/>
          </p:cNvSpPr>
          <p:nvPr/>
        </p:nvSpPr>
        <p:spPr bwMode="auto">
          <a:xfrm>
            <a:off x="10128849" y="3695167"/>
            <a:ext cx="542925" cy="284162"/>
          </a:xfrm>
          <a:custGeom>
            <a:avLst/>
            <a:gdLst>
              <a:gd name="T0" fmla="*/ 107 w 132"/>
              <a:gd name="T1" fmla="*/ 52 h 69"/>
              <a:gd name="T2" fmla="*/ 107 w 132"/>
              <a:gd name="T3" fmla="*/ 50 h 69"/>
              <a:gd name="T4" fmla="*/ 122 w 132"/>
              <a:gd name="T5" fmla="*/ 40 h 69"/>
              <a:gd name="T6" fmla="*/ 107 w 132"/>
              <a:gd name="T7" fmla="*/ 52 h 69"/>
              <a:gd name="T8" fmla="*/ 107 w 132"/>
              <a:gd name="T9" fmla="*/ 38 h 69"/>
              <a:gd name="T10" fmla="*/ 107 w 132"/>
              <a:gd name="T11" fmla="*/ 6 h 69"/>
              <a:gd name="T12" fmla="*/ 116 w 132"/>
              <a:gd name="T13" fmla="*/ 3 h 69"/>
              <a:gd name="T14" fmla="*/ 132 w 132"/>
              <a:gd name="T15" fmla="*/ 21 h 69"/>
              <a:gd name="T16" fmla="*/ 132 w 132"/>
              <a:gd name="T17" fmla="*/ 23 h 69"/>
              <a:gd name="T18" fmla="*/ 107 w 132"/>
              <a:gd name="T19" fmla="*/ 38 h 69"/>
              <a:gd name="T20" fmla="*/ 66 w 132"/>
              <a:gd name="T21" fmla="*/ 3 h 69"/>
              <a:gd name="T22" fmla="*/ 90 w 132"/>
              <a:gd name="T23" fmla="*/ 0 h 69"/>
              <a:gd name="T24" fmla="*/ 66 w 132"/>
              <a:gd name="T25" fmla="*/ 7 h 69"/>
              <a:gd name="T26" fmla="*/ 54 w 132"/>
              <a:gd name="T27" fmla="*/ 11 h 69"/>
              <a:gd name="T28" fmla="*/ 54 w 132"/>
              <a:gd name="T29" fmla="*/ 6 h 69"/>
              <a:gd name="T30" fmla="*/ 66 w 132"/>
              <a:gd name="T31" fmla="*/ 3 h 69"/>
              <a:gd name="T32" fmla="*/ 107 w 132"/>
              <a:gd name="T33" fmla="*/ 6 h 69"/>
              <a:gd name="T34" fmla="*/ 56 w 132"/>
              <a:gd name="T35" fmla="*/ 22 h 69"/>
              <a:gd name="T36" fmla="*/ 54 w 132"/>
              <a:gd name="T37" fmla="*/ 23 h 69"/>
              <a:gd name="T38" fmla="*/ 54 w 132"/>
              <a:gd name="T39" fmla="*/ 68 h 69"/>
              <a:gd name="T40" fmla="*/ 58 w 132"/>
              <a:gd name="T41" fmla="*/ 68 h 69"/>
              <a:gd name="T42" fmla="*/ 107 w 132"/>
              <a:gd name="T43" fmla="*/ 38 h 69"/>
              <a:gd name="T44" fmla="*/ 107 w 132"/>
              <a:gd name="T45" fmla="*/ 6 h 69"/>
              <a:gd name="T46" fmla="*/ 107 w 132"/>
              <a:gd name="T47" fmla="*/ 50 h 69"/>
              <a:gd name="T48" fmla="*/ 107 w 132"/>
              <a:gd name="T49" fmla="*/ 52 h 69"/>
              <a:gd name="T50" fmla="*/ 94 w 132"/>
              <a:gd name="T51" fmla="*/ 58 h 69"/>
              <a:gd name="T52" fmla="*/ 91 w 132"/>
              <a:gd name="T53" fmla="*/ 59 h 69"/>
              <a:gd name="T54" fmla="*/ 107 w 132"/>
              <a:gd name="T55" fmla="*/ 50 h 69"/>
              <a:gd name="T56" fmla="*/ 54 w 132"/>
              <a:gd name="T57" fmla="*/ 11 h 69"/>
              <a:gd name="T58" fmla="*/ 18 w 132"/>
              <a:gd name="T59" fmla="*/ 23 h 69"/>
              <a:gd name="T60" fmla="*/ 54 w 132"/>
              <a:gd name="T61" fmla="*/ 6 h 69"/>
              <a:gd name="T62" fmla="*/ 54 w 132"/>
              <a:gd name="T63" fmla="*/ 11 h 69"/>
              <a:gd name="T64" fmla="*/ 54 w 132"/>
              <a:gd name="T65" fmla="*/ 23 h 69"/>
              <a:gd name="T66" fmla="*/ 54 w 132"/>
              <a:gd name="T67" fmla="*/ 68 h 69"/>
              <a:gd name="T68" fmla="*/ 28 w 132"/>
              <a:gd name="T69" fmla="*/ 69 h 69"/>
              <a:gd name="T70" fmla="*/ 0 w 132"/>
              <a:gd name="T71" fmla="*/ 48 h 69"/>
              <a:gd name="T72" fmla="*/ 2 w 132"/>
              <a:gd name="T73" fmla="*/ 39 h 69"/>
              <a:gd name="T74" fmla="*/ 54 w 132"/>
              <a:gd name="T75" fmla="*/ 23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2" h="69">
                <a:moveTo>
                  <a:pt x="107" y="52"/>
                </a:moveTo>
                <a:cubicBezTo>
                  <a:pt x="107" y="50"/>
                  <a:pt x="107" y="50"/>
                  <a:pt x="107" y="50"/>
                </a:cubicBezTo>
                <a:cubicBezTo>
                  <a:pt x="112" y="47"/>
                  <a:pt x="117" y="43"/>
                  <a:pt x="122" y="40"/>
                </a:cubicBezTo>
                <a:cubicBezTo>
                  <a:pt x="118" y="44"/>
                  <a:pt x="113" y="48"/>
                  <a:pt x="107" y="52"/>
                </a:cubicBezTo>
                <a:close/>
                <a:moveTo>
                  <a:pt x="107" y="38"/>
                </a:moveTo>
                <a:cubicBezTo>
                  <a:pt x="107" y="6"/>
                  <a:pt x="107" y="6"/>
                  <a:pt x="107" y="6"/>
                </a:cubicBezTo>
                <a:cubicBezTo>
                  <a:pt x="116" y="3"/>
                  <a:pt x="116" y="3"/>
                  <a:pt x="116" y="3"/>
                </a:cubicBezTo>
                <a:cubicBezTo>
                  <a:pt x="126" y="7"/>
                  <a:pt x="132" y="13"/>
                  <a:pt x="132" y="21"/>
                </a:cubicBezTo>
                <a:cubicBezTo>
                  <a:pt x="132" y="22"/>
                  <a:pt x="132" y="22"/>
                  <a:pt x="132" y="23"/>
                </a:cubicBezTo>
                <a:cubicBezTo>
                  <a:pt x="123" y="28"/>
                  <a:pt x="115" y="33"/>
                  <a:pt x="107" y="38"/>
                </a:cubicBezTo>
                <a:close/>
                <a:moveTo>
                  <a:pt x="66" y="3"/>
                </a:moveTo>
                <a:cubicBezTo>
                  <a:pt x="74" y="1"/>
                  <a:pt x="82" y="0"/>
                  <a:pt x="90" y="0"/>
                </a:cubicBezTo>
                <a:cubicBezTo>
                  <a:pt x="66" y="7"/>
                  <a:pt x="66" y="7"/>
                  <a:pt x="66" y="7"/>
                </a:cubicBezTo>
                <a:cubicBezTo>
                  <a:pt x="54" y="11"/>
                  <a:pt x="54" y="11"/>
                  <a:pt x="54" y="11"/>
                </a:cubicBezTo>
                <a:cubicBezTo>
                  <a:pt x="54" y="6"/>
                  <a:pt x="54" y="6"/>
                  <a:pt x="54" y="6"/>
                </a:cubicBezTo>
                <a:cubicBezTo>
                  <a:pt x="58" y="5"/>
                  <a:pt x="62" y="3"/>
                  <a:pt x="66" y="3"/>
                </a:cubicBezTo>
                <a:close/>
                <a:moveTo>
                  <a:pt x="107" y="6"/>
                </a:moveTo>
                <a:cubicBezTo>
                  <a:pt x="56" y="22"/>
                  <a:pt x="56" y="22"/>
                  <a:pt x="56" y="22"/>
                </a:cubicBezTo>
                <a:cubicBezTo>
                  <a:pt x="54" y="23"/>
                  <a:pt x="54" y="23"/>
                  <a:pt x="54" y="23"/>
                </a:cubicBezTo>
                <a:cubicBezTo>
                  <a:pt x="54" y="68"/>
                  <a:pt x="54" y="68"/>
                  <a:pt x="54" y="68"/>
                </a:cubicBezTo>
                <a:cubicBezTo>
                  <a:pt x="58" y="68"/>
                  <a:pt x="58" y="68"/>
                  <a:pt x="58" y="68"/>
                </a:cubicBezTo>
                <a:cubicBezTo>
                  <a:pt x="74" y="58"/>
                  <a:pt x="90" y="48"/>
                  <a:pt x="107" y="38"/>
                </a:cubicBezTo>
                <a:cubicBezTo>
                  <a:pt x="107" y="6"/>
                  <a:pt x="107" y="6"/>
                  <a:pt x="107" y="6"/>
                </a:cubicBezTo>
                <a:close/>
                <a:moveTo>
                  <a:pt x="107" y="50"/>
                </a:moveTo>
                <a:cubicBezTo>
                  <a:pt x="107" y="52"/>
                  <a:pt x="107" y="52"/>
                  <a:pt x="107" y="52"/>
                </a:cubicBezTo>
                <a:cubicBezTo>
                  <a:pt x="103" y="54"/>
                  <a:pt x="99" y="56"/>
                  <a:pt x="94" y="58"/>
                </a:cubicBezTo>
                <a:cubicBezTo>
                  <a:pt x="91" y="59"/>
                  <a:pt x="91" y="59"/>
                  <a:pt x="91" y="59"/>
                </a:cubicBezTo>
                <a:cubicBezTo>
                  <a:pt x="96" y="56"/>
                  <a:pt x="102" y="53"/>
                  <a:pt x="107" y="50"/>
                </a:cubicBezTo>
                <a:close/>
                <a:moveTo>
                  <a:pt x="54" y="11"/>
                </a:moveTo>
                <a:cubicBezTo>
                  <a:pt x="18" y="23"/>
                  <a:pt x="18" y="23"/>
                  <a:pt x="18" y="23"/>
                </a:cubicBezTo>
                <a:cubicBezTo>
                  <a:pt x="27" y="16"/>
                  <a:pt x="40" y="10"/>
                  <a:pt x="54" y="6"/>
                </a:cubicBezTo>
                <a:cubicBezTo>
                  <a:pt x="54" y="11"/>
                  <a:pt x="54" y="11"/>
                  <a:pt x="54" y="11"/>
                </a:cubicBezTo>
                <a:close/>
                <a:moveTo>
                  <a:pt x="54" y="23"/>
                </a:moveTo>
                <a:cubicBezTo>
                  <a:pt x="54" y="68"/>
                  <a:pt x="54" y="68"/>
                  <a:pt x="54" y="68"/>
                </a:cubicBezTo>
                <a:cubicBezTo>
                  <a:pt x="28" y="69"/>
                  <a:pt x="28" y="69"/>
                  <a:pt x="28" y="69"/>
                </a:cubicBezTo>
                <a:cubicBezTo>
                  <a:pt x="11" y="67"/>
                  <a:pt x="0" y="59"/>
                  <a:pt x="0" y="48"/>
                </a:cubicBezTo>
                <a:cubicBezTo>
                  <a:pt x="0" y="45"/>
                  <a:pt x="1" y="42"/>
                  <a:pt x="2" y="39"/>
                </a:cubicBezTo>
                <a:lnTo>
                  <a:pt x="54" y="23"/>
                </a:lnTo>
                <a:close/>
              </a:path>
            </a:pathLst>
          </a:custGeom>
          <a:solidFill>
            <a:srgbClr val="E2D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5" name="Freeform 146"/>
          <p:cNvSpPr>
            <a:spLocks noEditPoints="1"/>
          </p:cNvSpPr>
          <p:nvPr/>
        </p:nvSpPr>
        <p:spPr bwMode="auto">
          <a:xfrm>
            <a:off x="10128849" y="3695167"/>
            <a:ext cx="538163" cy="284162"/>
          </a:xfrm>
          <a:custGeom>
            <a:avLst/>
            <a:gdLst>
              <a:gd name="T0" fmla="*/ 106 w 131"/>
              <a:gd name="T1" fmla="*/ 52 h 69"/>
              <a:gd name="T2" fmla="*/ 106 w 131"/>
              <a:gd name="T3" fmla="*/ 50 h 69"/>
              <a:gd name="T4" fmla="*/ 121 w 131"/>
              <a:gd name="T5" fmla="*/ 41 h 69"/>
              <a:gd name="T6" fmla="*/ 106 w 131"/>
              <a:gd name="T7" fmla="*/ 52 h 69"/>
              <a:gd name="T8" fmla="*/ 106 w 131"/>
              <a:gd name="T9" fmla="*/ 38 h 69"/>
              <a:gd name="T10" fmla="*/ 106 w 131"/>
              <a:gd name="T11" fmla="*/ 6 h 69"/>
              <a:gd name="T12" fmla="*/ 115 w 131"/>
              <a:gd name="T13" fmla="*/ 4 h 69"/>
              <a:gd name="T14" fmla="*/ 131 w 131"/>
              <a:gd name="T15" fmla="*/ 22 h 69"/>
              <a:gd name="T16" fmla="*/ 131 w 131"/>
              <a:gd name="T17" fmla="*/ 23 h 69"/>
              <a:gd name="T18" fmla="*/ 106 w 131"/>
              <a:gd name="T19" fmla="*/ 38 h 69"/>
              <a:gd name="T20" fmla="*/ 66 w 131"/>
              <a:gd name="T21" fmla="*/ 3 h 69"/>
              <a:gd name="T22" fmla="*/ 88 w 131"/>
              <a:gd name="T23" fmla="*/ 0 h 69"/>
              <a:gd name="T24" fmla="*/ 66 w 131"/>
              <a:gd name="T25" fmla="*/ 7 h 69"/>
              <a:gd name="T26" fmla="*/ 53 w 131"/>
              <a:gd name="T27" fmla="*/ 11 h 69"/>
              <a:gd name="T28" fmla="*/ 53 w 131"/>
              <a:gd name="T29" fmla="*/ 6 h 69"/>
              <a:gd name="T30" fmla="*/ 66 w 131"/>
              <a:gd name="T31" fmla="*/ 3 h 69"/>
              <a:gd name="T32" fmla="*/ 106 w 131"/>
              <a:gd name="T33" fmla="*/ 6 h 69"/>
              <a:gd name="T34" fmla="*/ 56 w 131"/>
              <a:gd name="T35" fmla="*/ 22 h 69"/>
              <a:gd name="T36" fmla="*/ 53 w 131"/>
              <a:gd name="T37" fmla="*/ 23 h 69"/>
              <a:gd name="T38" fmla="*/ 53 w 131"/>
              <a:gd name="T39" fmla="*/ 68 h 69"/>
              <a:gd name="T40" fmla="*/ 58 w 131"/>
              <a:gd name="T41" fmla="*/ 68 h 69"/>
              <a:gd name="T42" fmla="*/ 106 w 131"/>
              <a:gd name="T43" fmla="*/ 38 h 69"/>
              <a:gd name="T44" fmla="*/ 106 w 131"/>
              <a:gd name="T45" fmla="*/ 6 h 69"/>
              <a:gd name="T46" fmla="*/ 106 w 131"/>
              <a:gd name="T47" fmla="*/ 50 h 69"/>
              <a:gd name="T48" fmla="*/ 106 w 131"/>
              <a:gd name="T49" fmla="*/ 52 h 69"/>
              <a:gd name="T50" fmla="*/ 93 w 131"/>
              <a:gd name="T51" fmla="*/ 59 h 69"/>
              <a:gd name="T52" fmla="*/ 91 w 131"/>
              <a:gd name="T53" fmla="*/ 59 h 69"/>
              <a:gd name="T54" fmla="*/ 106 w 131"/>
              <a:gd name="T55" fmla="*/ 50 h 69"/>
              <a:gd name="T56" fmla="*/ 53 w 131"/>
              <a:gd name="T57" fmla="*/ 11 h 69"/>
              <a:gd name="T58" fmla="*/ 19 w 131"/>
              <a:gd name="T59" fmla="*/ 22 h 69"/>
              <a:gd name="T60" fmla="*/ 53 w 131"/>
              <a:gd name="T61" fmla="*/ 6 h 69"/>
              <a:gd name="T62" fmla="*/ 53 w 131"/>
              <a:gd name="T63" fmla="*/ 11 h 69"/>
              <a:gd name="T64" fmla="*/ 53 w 131"/>
              <a:gd name="T65" fmla="*/ 23 h 69"/>
              <a:gd name="T66" fmla="*/ 53 w 131"/>
              <a:gd name="T67" fmla="*/ 68 h 69"/>
              <a:gd name="T68" fmla="*/ 28 w 131"/>
              <a:gd name="T69" fmla="*/ 69 h 69"/>
              <a:gd name="T70" fmla="*/ 0 w 131"/>
              <a:gd name="T71" fmla="*/ 49 h 69"/>
              <a:gd name="T72" fmla="*/ 3 w 131"/>
              <a:gd name="T73" fmla="*/ 39 h 69"/>
              <a:gd name="T74" fmla="*/ 53 w 131"/>
              <a:gd name="T75" fmla="*/ 23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1" h="69">
                <a:moveTo>
                  <a:pt x="106" y="52"/>
                </a:moveTo>
                <a:cubicBezTo>
                  <a:pt x="106" y="50"/>
                  <a:pt x="106" y="50"/>
                  <a:pt x="106" y="50"/>
                </a:cubicBezTo>
                <a:cubicBezTo>
                  <a:pt x="111" y="47"/>
                  <a:pt x="116" y="44"/>
                  <a:pt x="121" y="41"/>
                </a:cubicBezTo>
                <a:cubicBezTo>
                  <a:pt x="117" y="45"/>
                  <a:pt x="112" y="49"/>
                  <a:pt x="106" y="52"/>
                </a:cubicBezTo>
                <a:close/>
                <a:moveTo>
                  <a:pt x="106" y="38"/>
                </a:moveTo>
                <a:cubicBezTo>
                  <a:pt x="106" y="6"/>
                  <a:pt x="106" y="6"/>
                  <a:pt x="106" y="6"/>
                </a:cubicBezTo>
                <a:cubicBezTo>
                  <a:pt x="115" y="4"/>
                  <a:pt x="115" y="4"/>
                  <a:pt x="115" y="4"/>
                </a:cubicBezTo>
                <a:cubicBezTo>
                  <a:pt x="125" y="7"/>
                  <a:pt x="131" y="13"/>
                  <a:pt x="131" y="22"/>
                </a:cubicBezTo>
                <a:cubicBezTo>
                  <a:pt x="131" y="22"/>
                  <a:pt x="131" y="23"/>
                  <a:pt x="131" y="23"/>
                </a:cubicBezTo>
                <a:cubicBezTo>
                  <a:pt x="123" y="28"/>
                  <a:pt x="114" y="33"/>
                  <a:pt x="106" y="38"/>
                </a:cubicBezTo>
                <a:close/>
                <a:moveTo>
                  <a:pt x="66" y="3"/>
                </a:moveTo>
                <a:cubicBezTo>
                  <a:pt x="74" y="1"/>
                  <a:pt x="81" y="0"/>
                  <a:pt x="88" y="0"/>
                </a:cubicBezTo>
                <a:cubicBezTo>
                  <a:pt x="66" y="7"/>
                  <a:pt x="66" y="7"/>
                  <a:pt x="66" y="7"/>
                </a:cubicBezTo>
                <a:cubicBezTo>
                  <a:pt x="53" y="11"/>
                  <a:pt x="53" y="11"/>
                  <a:pt x="53" y="11"/>
                </a:cubicBezTo>
                <a:cubicBezTo>
                  <a:pt x="53" y="6"/>
                  <a:pt x="53" y="6"/>
                  <a:pt x="53" y="6"/>
                </a:cubicBezTo>
                <a:cubicBezTo>
                  <a:pt x="57" y="5"/>
                  <a:pt x="61" y="4"/>
                  <a:pt x="66" y="3"/>
                </a:cubicBezTo>
                <a:close/>
                <a:moveTo>
                  <a:pt x="106" y="6"/>
                </a:moveTo>
                <a:cubicBezTo>
                  <a:pt x="56" y="22"/>
                  <a:pt x="56" y="22"/>
                  <a:pt x="56" y="22"/>
                </a:cubicBezTo>
                <a:cubicBezTo>
                  <a:pt x="53" y="23"/>
                  <a:pt x="53" y="23"/>
                  <a:pt x="53" y="23"/>
                </a:cubicBezTo>
                <a:cubicBezTo>
                  <a:pt x="53" y="68"/>
                  <a:pt x="53" y="68"/>
                  <a:pt x="53" y="68"/>
                </a:cubicBezTo>
                <a:cubicBezTo>
                  <a:pt x="58" y="68"/>
                  <a:pt x="58" y="68"/>
                  <a:pt x="58" y="68"/>
                </a:cubicBezTo>
                <a:cubicBezTo>
                  <a:pt x="74" y="58"/>
                  <a:pt x="90" y="48"/>
                  <a:pt x="106" y="38"/>
                </a:cubicBezTo>
                <a:cubicBezTo>
                  <a:pt x="106" y="6"/>
                  <a:pt x="106" y="6"/>
                  <a:pt x="106" y="6"/>
                </a:cubicBezTo>
                <a:close/>
                <a:moveTo>
                  <a:pt x="106" y="50"/>
                </a:moveTo>
                <a:cubicBezTo>
                  <a:pt x="106" y="52"/>
                  <a:pt x="106" y="52"/>
                  <a:pt x="106" y="52"/>
                </a:cubicBezTo>
                <a:cubicBezTo>
                  <a:pt x="102" y="54"/>
                  <a:pt x="98" y="56"/>
                  <a:pt x="93" y="59"/>
                </a:cubicBezTo>
                <a:cubicBezTo>
                  <a:pt x="91" y="59"/>
                  <a:pt x="91" y="59"/>
                  <a:pt x="91" y="59"/>
                </a:cubicBezTo>
                <a:cubicBezTo>
                  <a:pt x="96" y="56"/>
                  <a:pt x="101" y="53"/>
                  <a:pt x="106" y="50"/>
                </a:cubicBezTo>
                <a:close/>
                <a:moveTo>
                  <a:pt x="53" y="11"/>
                </a:moveTo>
                <a:cubicBezTo>
                  <a:pt x="19" y="22"/>
                  <a:pt x="19" y="22"/>
                  <a:pt x="19" y="22"/>
                </a:cubicBezTo>
                <a:cubicBezTo>
                  <a:pt x="28" y="16"/>
                  <a:pt x="40" y="10"/>
                  <a:pt x="53" y="6"/>
                </a:cubicBezTo>
                <a:cubicBezTo>
                  <a:pt x="53" y="11"/>
                  <a:pt x="53" y="11"/>
                  <a:pt x="53" y="11"/>
                </a:cubicBezTo>
                <a:close/>
                <a:moveTo>
                  <a:pt x="53" y="23"/>
                </a:moveTo>
                <a:cubicBezTo>
                  <a:pt x="53" y="68"/>
                  <a:pt x="53" y="68"/>
                  <a:pt x="53" y="68"/>
                </a:cubicBezTo>
                <a:cubicBezTo>
                  <a:pt x="28" y="69"/>
                  <a:pt x="28" y="69"/>
                  <a:pt x="28" y="69"/>
                </a:cubicBezTo>
                <a:cubicBezTo>
                  <a:pt x="11" y="67"/>
                  <a:pt x="0" y="59"/>
                  <a:pt x="0" y="49"/>
                </a:cubicBezTo>
                <a:cubicBezTo>
                  <a:pt x="0" y="45"/>
                  <a:pt x="1" y="42"/>
                  <a:pt x="3" y="39"/>
                </a:cubicBezTo>
                <a:lnTo>
                  <a:pt x="53" y="23"/>
                </a:lnTo>
                <a:close/>
              </a:path>
            </a:pathLst>
          </a:custGeom>
          <a:solidFill>
            <a:srgbClr val="E1DA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6" name="Freeform 147"/>
          <p:cNvSpPr>
            <a:spLocks noEditPoints="1"/>
          </p:cNvSpPr>
          <p:nvPr/>
        </p:nvSpPr>
        <p:spPr bwMode="auto">
          <a:xfrm>
            <a:off x="10128849" y="3699930"/>
            <a:ext cx="533400" cy="279400"/>
          </a:xfrm>
          <a:custGeom>
            <a:avLst/>
            <a:gdLst>
              <a:gd name="T0" fmla="*/ 105 w 130"/>
              <a:gd name="T1" fmla="*/ 51 h 68"/>
              <a:gd name="T2" fmla="*/ 105 w 130"/>
              <a:gd name="T3" fmla="*/ 49 h 68"/>
              <a:gd name="T4" fmla="*/ 119 w 130"/>
              <a:gd name="T5" fmla="*/ 41 h 68"/>
              <a:gd name="T6" fmla="*/ 105 w 130"/>
              <a:gd name="T7" fmla="*/ 51 h 68"/>
              <a:gd name="T8" fmla="*/ 105 w 130"/>
              <a:gd name="T9" fmla="*/ 38 h 68"/>
              <a:gd name="T10" fmla="*/ 105 w 130"/>
              <a:gd name="T11" fmla="*/ 6 h 68"/>
              <a:gd name="T12" fmla="*/ 114 w 130"/>
              <a:gd name="T13" fmla="*/ 3 h 68"/>
              <a:gd name="T14" fmla="*/ 130 w 130"/>
              <a:gd name="T15" fmla="*/ 21 h 68"/>
              <a:gd name="T16" fmla="*/ 130 w 130"/>
              <a:gd name="T17" fmla="*/ 22 h 68"/>
              <a:gd name="T18" fmla="*/ 105 w 130"/>
              <a:gd name="T19" fmla="*/ 38 h 68"/>
              <a:gd name="T20" fmla="*/ 65 w 130"/>
              <a:gd name="T21" fmla="*/ 2 h 68"/>
              <a:gd name="T22" fmla="*/ 87 w 130"/>
              <a:gd name="T23" fmla="*/ 0 h 68"/>
              <a:gd name="T24" fmla="*/ 66 w 130"/>
              <a:gd name="T25" fmla="*/ 6 h 68"/>
              <a:gd name="T26" fmla="*/ 53 w 130"/>
              <a:gd name="T27" fmla="*/ 10 h 68"/>
              <a:gd name="T28" fmla="*/ 53 w 130"/>
              <a:gd name="T29" fmla="*/ 5 h 68"/>
              <a:gd name="T30" fmla="*/ 65 w 130"/>
              <a:gd name="T31" fmla="*/ 2 h 68"/>
              <a:gd name="T32" fmla="*/ 105 w 130"/>
              <a:gd name="T33" fmla="*/ 6 h 68"/>
              <a:gd name="T34" fmla="*/ 56 w 130"/>
              <a:gd name="T35" fmla="*/ 21 h 68"/>
              <a:gd name="T36" fmla="*/ 53 w 130"/>
              <a:gd name="T37" fmla="*/ 22 h 68"/>
              <a:gd name="T38" fmla="*/ 53 w 130"/>
              <a:gd name="T39" fmla="*/ 67 h 68"/>
              <a:gd name="T40" fmla="*/ 58 w 130"/>
              <a:gd name="T41" fmla="*/ 67 h 68"/>
              <a:gd name="T42" fmla="*/ 105 w 130"/>
              <a:gd name="T43" fmla="*/ 38 h 68"/>
              <a:gd name="T44" fmla="*/ 105 w 130"/>
              <a:gd name="T45" fmla="*/ 6 h 68"/>
              <a:gd name="T46" fmla="*/ 105 w 130"/>
              <a:gd name="T47" fmla="*/ 49 h 68"/>
              <a:gd name="T48" fmla="*/ 105 w 130"/>
              <a:gd name="T49" fmla="*/ 51 h 68"/>
              <a:gd name="T50" fmla="*/ 91 w 130"/>
              <a:gd name="T51" fmla="*/ 58 h 68"/>
              <a:gd name="T52" fmla="*/ 105 w 130"/>
              <a:gd name="T53" fmla="*/ 49 h 68"/>
              <a:gd name="T54" fmla="*/ 53 w 130"/>
              <a:gd name="T55" fmla="*/ 10 h 68"/>
              <a:gd name="T56" fmla="*/ 20 w 130"/>
              <a:gd name="T57" fmla="*/ 21 h 68"/>
              <a:gd name="T58" fmla="*/ 53 w 130"/>
              <a:gd name="T59" fmla="*/ 5 h 68"/>
              <a:gd name="T60" fmla="*/ 53 w 130"/>
              <a:gd name="T61" fmla="*/ 10 h 68"/>
              <a:gd name="T62" fmla="*/ 53 w 130"/>
              <a:gd name="T63" fmla="*/ 22 h 68"/>
              <a:gd name="T64" fmla="*/ 53 w 130"/>
              <a:gd name="T65" fmla="*/ 67 h 68"/>
              <a:gd name="T66" fmla="*/ 29 w 130"/>
              <a:gd name="T67" fmla="*/ 68 h 68"/>
              <a:gd name="T68" fmla="*/ 0 w 130"/>
              <a:gd name="T69" fmla="*/ 48 h 68"/>
              <a:gd name="T70" fmla="*/ 3 w 130"/>
              <a:gd name="T71" fmla="*/ 38 h 68"/>
              <a:gd name="T72" fmla="*/ 53 w 130"/>
              <a:gd name="T73" fmla="*/ 22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0" h="68">
                <a:moveTo>
                  <a:pt x="105" y="51"/>
                </a:moveTo>
                <a:cubicBezTo>
                  <a:pt x="105" y="49"/>
                  <a:pt x="105" y="49"/>
                  <a:pt x="105" y="49"/>
                </a:cubicBezTo>
                <a:cubicBezTo>
                  <a:pt x="110" y="47"/>
                  <a:pt x="114" y="44"/>
                  <a:pt x="119" y="41"/>
                </a:cubicBezTo>
                <a:cubicBezTo>
                  <a:pt x="115" y="45"/>
                  <a:pt x="111" y="48"/>
                  <a:pt x="105" y="51"/>
                </a:cubicBezTo>
                <a:close/>
                <a:moveTo>
                  <a:pt x="105" y="38"/>
                </a:moveTo>
                <a:cubicBezTo>
                  <a:pt x="105" y="6"/>
                  <a:pt x="105" y="6"/>
                  <a:pt x="105" y="6"/>
                </a:cubicBezTo>
                <a:cubicBezTo>
                  <a:pt x="114" y="3"/>
                  <a:pt x="114" y="3"/>
                  <a:pt x="114" y="3"/>
                </a:cubicBezTo>
                <a:cubicBezTo>
                  <a:pt x="124" y="6"/>
                  <a:pt x="130" y="13"/>
                  <a:pt x="130" y="21"/>
                </a:cubicBezTo>
                <a:cubicBezTo>
                  <a:pt x="130" y="21"/>
                  <a:pt x="130" y="22"/>
                  <a:pt x="130" y="22"/>
                </a:cubicBezTo>
                <a:cubicBezTo>
                  <a:pt x="122" y="28"/>
                  <a:pt x="114" y="33"/>
                  <a:pt x="105" y="38"/>
                </a:cubicBezTo>
                <a:close/>
                <a:moveTo>
                  <a:pt x="65" y="2"/>
                </a:moveTo>
                <a:cubicBezTo>
                  <a:pt x="73" y="1"/>
                  <a:pt x="80" y="0"/>
                  <a:pt x="87" y="0"/>
                </a:cubicBezTo>
                <a:cubicBezTo>
                  <a:pt x="66" y="6"/>
                  <a:pt x="66" y="6"/>
                  <a:pt x="66" y="6"/>
                </a:cubicBezTo>
                <a:cubicBezTo>
                  <a:pt x="53" y="10"/>
                  <a:pt x="53" y="10"/>
                  <a:pt x="53" y="10"/>
                </a:cubicBezTo>
                <a:cubicBezTo>
                  <a:pt x="53" y="5"/>
                  <a:pt x="53" y="5"/>
                  <a:pt x="53" y="5"/>
                </a:cubicBezTo>
                <a:cubicBezTo>
                  <a:pt x="57" y="4"/>
                  <a:pt x="61" y="3"/>
                  <a:pt x="65" y="2"/>
                </a:cubicBezTo>
                <a:close/>
                <a:moveTo>
                  <a:pt x="105" y="6"/>
                </a:moveTo>
                <a:cubicBezTo>
                  <a:pt x="56" y="21"/>
                  <a:pt x="56" y="21"/>
                  <a:pt x="56" y="21"/>
                </a:cubicBezTo>
                <a:cubicBezTo>
                  <a:pt x="53" y="22"/>
                  <a:pt x="53" y="22"/>
                  <a:pt x="53" y="22"/>
                </a:cubicBezTo>
                <a:cubicBezTo>
                  <a:pt x="53" y="67"/>
                  <a:pt x="53" y="67"/>
                  <a:pt x="53" y="67"/>
                </a:cubicBezTo>
                <a:cubicBezTo>
                  <a:pt x="58" y="67"/>
                  <a:pt x="58" y="67"/>
                  <a:pt x="58" y="67"/>
                </a:cubicBezTo>
                <a:cubicBezTo>
                  <a:pt x="74" y="57"/>
                  <a:pt x="89" y="48"/>
                  <a:pt x="105" y="38"/>
                </a:cubicBezTo>
                <a:cubicBezTo>
                  <a:pt x="105" y="6"/>
                  <a:pt x="105" y="6"/>
                  <a:pt x="105" y="6"/>
                </a:cubicBezTo>
                <a:close/>
                <a:moveTo>
                  <a:pt x="105" y="49"/>
                </a:moveTo>
                <a:cubicBezTo>
                  <a:pt x="105" y="51"/>
                  <a:pt x="105" y="51"/>
                  <a:pt x="105" y="51"/>
                </a:cubicBezTo>
                <a:cubicBezTo>
                  <a:pt x="101" y="54"/>
                  <a:pt x="96" y="56"/>
                  <a:pt x="91" y="58"/>
                </a:cubicBezTo>
                <a:cubicBezTo>
                  <a:pt x="96" y="55"/>
                  <a:pt x="101" y="52"/>
                  <a:pt x="105" y="49"/>
                </a:cubicBezTo>
                <a:close/>
                <a:moveTo>
                  <a:pt x="53" y="10"/>
                </a:moveTo>
                <a:cubicBezTo>
                  <a:pt x="20" y="21"/>
                  <a:pt x="20" y="21"/>
                  <a:pt x="20" y="21"/>
                </a:cubicBezTo>
                <a:cubicBezTo>
                  <a:pt x="29" y="15"/>
                  <a:pt x="40" y="9"/>
                  <a:pt x="53" y="5"/>
                </a:cubicBezTo>
                <a:cubicBezTo>
                  <a:pt x="53" y="10"/>
                  <a:pt x="53" y="10"/>
                  <a:pt x="53" y="10"/>
                </a:cubicBezTo>
                <a:close/>
                <a:moveTo>
                  <a:pt x="53" y="22"/>
                </a:moveTo>
                <a:cubicBezTo>
                  <a:pt x="53" y="67"/>
                  <a:pt x="53" y="67"/>
                  <a:pt x="53" y="67"/>
                </a:cubicBezTo>
                <a:cubicBezTo>
                  <a:pt x="29" y="68"/>
                  <a:pt x="29" y="68"/>
                  <a:pt x="29" y="68"/>
                </a:cubicBezTo>
                <a:cubicBezTo>
                  <a:pt x="12" y="66"/>
                  <a:pt x="0" y="58"/>
                  <a:pt x="0" y="48"/>
                </a:cubicBezTo>
                <a:cubicBezTo>
                  <a:pt x="0" y="44"/>
                  <a:pt x="1" y="41"/>
                  <a:pt x="3" y="38"/>
                </a:cubicBezTo>
                <a:lnTo>
                  <a:pt x="53" y="22"/>
                </a:lnTo>
                <a:close/>
              </a:path>
            </a:pathLst>
          </a:custGeom>
          <a:solidFill>
            <a:srgbClr val="E0D9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7" name="Freeform 148"/>
          <p:cNvSpPr>
            <a:spLocks noEditPoints="1"/>
          </p:cNvSpPr>
          <p:nvPr/>
        </p:nvSpPr>
        <p:spPr bwMode="auto">
          <a:xfrm>
            <a:off x="10133612" y="3699930"/>
            <a:ext cx="528638" cy="279400"/>
          </a:xfrm>
          <a:custGeom>
            <a:avLst/>
            <a:gdLst>
              <a:gd name="T0" fmla="*/ 104 w 129"/>
              <a:gd name="T1" fmla="*/ 51 h 68"/>
              <a:gd name="T2" fmla="*/ 104 w 129"/>
              <a:gd name="T3" fmla="*/ 50 h 68"/>
              <a:gd name="T4" fmla="*/ 116 w 129"/>
              <a:gd name="T5" fmla="*/ 42 h 68"/>
              <a:gd name="T6" fmla="*/ 104 w 129"/>
              <a:gd name="T7" fmla="*/ 51 h 68"/>
              <a:gd name="T8" fmla="*/ 104 w 129"/>
              <a:gd name="T9" fmla="*/ 38 h 68"/>
              <a:gd name="T10" fmla="*/ 104 w 129"/>
              <a:gd name="T11" fmla="*/ 6 h 68"/>
              <a:gd name="T12" fmla="*/ 112 w 129"/>
              <a:gd name="T13" fmla="*/ 3 h 68"/>
              <a:gd name="T14" fmla="*/ 129 w 129"/>
              <a:gd name="T15" fmla="*/ 21 h 68"/>
              <a:gd name="T16" fmla="*/ 129 w 129"/>
              <a:gd name="T17" fmla="*/ 23 h 68"/>
              <a:gd name="T18" fmla="*/ 104 w 129"/>
              <a:gd name="T19" fmla="*/ 38 h 68"/>
              <a:gd name="T20" fmla="*/ 64 w 129"/>
              <a:gd name="T21" fmla="*/ 3 h 68"/>
              <a:gd name="T22" fmla="*/ 85 w 129"/>
              <a:gd name="T23" fmla="*/ 0 h 68"/>
              <a:gd name="T24" fmla="*/ 65 w 129"/>
              <a:gd name="T25" fmla="*/ 6 h 68"/>
              <a:gd name="T26" fmla="*/ 52 w 129"/>
              <a:gd name="T27" fmla="*/ 11 h 68"/>
              <a:gd name="T28" fmla="*/ 52 w 129"/>
              <a:gd name="T29" fmla="*/ 6 h 68"/>
              <a:gd name="T30" fmla="*/ 64 w 129"/>
              <a:gd name="T31" fmla="*/ 3 h 68"/>
              <a:gd name="T32" fmla="*/ 104 w 129"/>
              <a:gd name="T33" fmla="*/ 6 h 68"/>
              <a:gd name="T34" fmla="*/ 55 w 129"/>
              <a:gd name="T35" fmla="*/ 21 h 68"/>
              <a:gd name="T36" fmla="*/ 52 w 129"/>
              <a:gd name="T37" fmla="*/ 22 h 68"/>
              <a:gd name="T38" fmla="*/ 52 w 129"/>
              <a:gd name="T39" fmla="*/ 67 h 68"/>
              <a:gd name="T40" fmla="*/ 57 w 129"/>
              <a:gd name="T41" fmla="*/ 67 h 68"/>
              <a:gd name="T42" fmla="*/ 104 w 129"/>
              <a:gd name="T43" fmla="*/ 38 h 68"/>
              <a:gd name="T44" fmla="*/ 104 w 129"/>
              <a:gd name="T45" fmla="*/ 6 h 68"/>
              <a:gd name="T46" fmla="*/ 104 w 129"/>
              <a:gd name="T47" fmla="*/ 50 h 68"/>
              <a:gd name="T48" fmla="*/ 104 w 129"/>
              <a:gd name="T49" fmla="*/ 51 h 68"/>
              <a:gd name="T50" fmla="*/ 92 w 129"/>
              <a:gd name="T51" fmla="*/ 57 h 68"/>
              <a:gd name="T52" fmla="*/ 104 w 129"/>
              <a:gd name="T53" fmla="*/ 50 h 68"/>
              <a:gd name="T54" fmla="*/ 52 w 129"/>
              <a:gd name="T55" fmla="*/ 11 h 68"/>
              <a:gd name="T56" fmla="*/ 20 w 129"/>
              <a:gd name="T57" fmla="*/ 21 h 68"/>
              <a:gd name="T58" fmla="*/ 52 w 129"/>
              <a:gd name="T59" fmla="*/ 6 h 68"/>
              <a:gd name="T60" fmla="*/ 52 w 129"/>
              <a:gd name="T61" fmla="*/ 11 h 68"/>
              <a:gd name="T62" fmla="*/ 52 w 129"/>
              <a:gd name="T63" fmla="*/ 22 h 68"/>
              <a:gd name="T64" fmla="*/ 52 w 129"/>
              <a:gd name="T65" fmla="*/ 67 h 68"/>
              <a:gd name="T66" fmla="*/ 29 w 129"/>
              <a:gd name="T67" fmla="*/ 68 h 68"/>
              <a:gd name="T68" fmla="*/ 0 w 129"/>
              <a:gd name="T69" fmla="*/ 48 h 68"/>
              <a:gd name="T70" fmla="*/ 3 w 129"/>
              <a:gd name="T71" fmla="*/ 38 h 68"/>
              <a:gd name="T72" fmla="*/ 52 w 129"/>
              <a:gd name="T73" fmla="*/ 22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9" h="68">
                <a:moveTo>
                  <a:pt x="104" y="51"/>
                </a:moveTo>
                <a:cubicBezTo>
                  <a:pt x="104" y="50"/>
                  <a:pt x="104" y="50"/>
                  <a:pt x="104" y="50"/>
                </a:cubicBezTo>
                <a:cubicBezTo>
                  <a:pt x="108" y="47"/>
                  <a:pt x="112" y="45"/>
                  <a:pt x="116" y="42"/>
                </a:cubicBezTo>
                <a:cubicBezTo>
                  <a:pt x="113" y="45"/>
                  <a:pt x="109" y="48"/>
                  <a:pt x="104" y="51"/>
                </a:cubicBezTo>
                <a:close/>
                <a:moveTo>
                  <a:pt x="104" y="38"/>
                </a:moveTo>
                <a:cubicBezTo>
                  <a:pt x="104" y="6"/>
                  <a:pt x="104" y="6"/>
                  <a:pt x="104" y="6"/>
                </a:cubicBezTo>
                <a:cubicBezTo>
                  <a:pt x="112" y="3"/>
                  <a:pt x="112" y="3"/>
                  <a:pt x="112" y="3"/>
                </a:cubicBezTo>
                <a:cubicBezTo>
                  <a:pt x="122" y="7"/>
                  <a:pt x="129" y="13"/>
                  <a:pt x="129" y="21"/>
                </a:cubicBezTo>
                <a:cubicBezTo>
                  <a:pt x="129" y="22"/>
                  <a:pt x="129" y="22"/>
                  <a:pt x="129" y="23"/>
                </a:cubicBezTo>
                <a:cubicBezTo>
                  <a:pt x="120" y="28"/>
                  <a:pt x="112" y="33"/>
                  <a:pt x="104" y="38"/>
                </a:cubicBezTo>
                <a:close/>
                <a:moveTo>
                  <a:pt x="64" y="3"/>
                </a:moveTo>
                <a:cubicBezTo>
                  <a:pt x="71" y="1"/>
                  <a:pt x="78" y="0"/>
                  <a:pt x="85" y="0"/>
                </a:cubicBezTo>
                <a:cubicBezTo>
                  <a:pt x="65" y="6"/>
                  <a:pt x="65" y="6"/>
                  <a:pt x="65" y="6"/>
                </a:cubicBezTo>
                <a:cubicBezTo>
                  <a:pt x="52" y="11"/>
                  <a:pt x="52" y="11"/>
                  <a:pt x="52" y="11"/>
                </a:cubicBezTo>
                <a:cubicBezTo>
                  <a:pt x="52" y="6"/>
                  <a:pt x="52" y="6"/>
                  <a:pt x="52" y="6"/>
                </a:cubicBezTo>
                <a:cubicBezTo>
                  <a:pt x="56" y="5"/>
                  <a:pt x="60" y="4"/>
                  <a:pt x="64" y="3"/>
                </a:cubicBezTo>
                <a:close/>
                <a:moveTo>
                  <a:pt x="104" y="6"/>
                </a:moveTo>
                <a:cubicBezTo>
                  <a:pt x="55" y="21"/>
                  <a:pt x="55" y="21"/>
                  <a:pt x="55" y="21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67"/>
                  <a:pt x="52" y="67"/>
                  <a:pt x="52" y="67"/>
                </a:cubicBezTo>
                <a:cubicBezTo>
                  <a:pt x="57" y="67"/>
                  <a:pt x="57" y="67"/>
                  <a:pt x="57" y="67"/>
                </a:cubicBezTo>
                <a:cubicBezTo>
                  <a:pt x="73" y="57"/>
                  <a:pt x="88" y="48"/>
                  <a:pt x="104" y="38"/>
                </a:cubicBezTo>
                <a:cubicBezTo>
                  <a:pt x="104" y="6"/>
                  <a:pt x="104" y="6"/>
                  <a:pt x="104" y="6"/>
                </a:cubicBezTo>
                <a:close/>
                <a:moveTo>
                  <a:pt x="104" y="50"/>
                </a:moveTo>
                <a:cubicBezTo>
                  <a:pt x="104" y="51"/>
                  <a:pt x="104" y="51"/>
                  <a:pt x="104" y="51"/>
                </a:cubicBezTo>
                <a:cubicBezTo>
                  <a:pt x="100" y="53"/>
                  <a:pt x="96" y="55"/>
                  <a:pt x="92" y="57"/>
                </a:cubicBezTo>
                <a:cubicBezTo>
                  <a:pt x="96" y="55"/>
                  <a:pt x="100" y="52"/>
                  <a:pt x="104" y="50"/>
                </a:cubicBezTo>
                <a:close/>
                <a:moveTo>
                  <a:pt x="52" y="11"/>
                </a:moveTo>
                <a:cubicBezTo>
                  <a:pt x="20" y="21"/>
                  <a:pt x="20" y="21"/>
                  <a:pt x="20" y="21"/>
                </a:cubicBezTo>
                <a:cubicBezTo>
                  <a:pt x="28" y="15"/>
                  <a:pt x="40" y="10"/>
                  <a:pt x="52" y="6"/>
                </a:cubicBezTo>
                <a:cubicBezTo>
                  <a:pt x="52" y="11"/>
                  <a:pt x="52" y="11"/>
                  <a:pt x="52" y="11"/>
                </a:cubicBezTo>
                <a:close/>
                <a:moveTo>
                  <a:pt x="52" y="22"/>
                </a:moveTo>
                <a:cubicBezTo>
                  <a:pt x="52" y="67"/>
                  <a:pt x="52" y="67"/>
                  <a:pt x="52" y="67"/>
                </a:cubicBezTo>
                <a:cubicBezTo>
                  <a:pt x="29" y="68"/>
                  <a:pt x="29" y="68"/>
                  <a:pt x="29" y="68"/>
                </a:cubicBezTo>
                <a:cubicBezTo>
                  <a:pt x="11" y="66"/>
                  <a:pt x="0" y="59"/>
                  <a:pt x="0" y="48"/>
                </a:cubicBezTo>
                <a:cubicBezTo>
                  <a:pt x="0" y="44"/>
                  <a:pt x="1" y="41"/>
                  <a:pt x="3" y="38"/>
                </a:cubicBezTo>
                <a:lnTo>
                  <a:pt x="52" y="22"/>
                </a:lnTo>
                <a:close/>
              </a:path>
            </a:pathLst>
          </a:custGeom>
          <a:solidFill>
            <a:srgbClr val="E0D9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8" name="Freeform 149"/>
          <p:cNvSpPr>
            <a:spLocks noEditPoints="1"/>
          </p:cNvSpPr>
          <p:nvPr/>
        </p:nvSpPr>
        <p:spPr bwMode="auto">
          <a:xfrm>
            <a:off x="10133612" y="3704692"/>
            <a:ext cx="525463" cy="274637"/>
          </a:xfrm>
          <a:custGeom>
            <a:avLst/>
            <a:gdLst>
              <a:gd name="T0" fmla="*/ 104 w 128"/>
              <a:gd name="T1" fmla="*/ 50 h 67"/>
              <a:gd name="T2" fmla="*/ 104 w 128"/>
              <a:gd name="T3" fmla="*/ 49 h 67"/>
              <a:gd name="T4" fmla="*/ 115 w 128"/>
              <a:gd name="T5" fmla="*/ 42 h 67"/>
              <a:gd name="T6" fmla="*/ 104 w 128"/>
              <a:gd name="T7" fmla="*/ 50 h 67"/>
              <a:gd name="T8" fmla="*/ 104 w 128"/>
              <a:gd name="T9" fmla="*/ 37 h 67"/>
              <a:gd name="T10" fmla="*/ 104 w 128"/>
              <a:gd name="T11" fmla="*/ 5 h 67"/>
              <a:gd name="T12" fmla="*/ 111 w 128"/>
              <a:gd name="T13" fmla="*/ 3 h 67"/>
              <a:gd name="T14" fmla="*/ 128 w 128"/>
              <a:gd name="T15" fmla="*/ 20 h 67"/>
              <a:gd name="T16" fmla="*/ 128 w 128"/>
              <a:gd name="T17" fmla="*/ 22 h 67"/>
              <a:gd name="T18" fmla="*/ 104 w 128"/>
              <a:gd name="T19" fmla="*/ 37 h 67"/>
              <a:gd name="T20" fmla="*/ 64 w 128"/>
              <a:gd name="T21" fmla="*/ 2 h 67"/>
              <a:gd name="T22" fmla="*/ 83 w 128"/>
              <a:gd name="T23" fmla="*/ 0 h 67"/>
              <a:gd name="T24" fmla="*/ 65 w 128"/>
              <a:gd name="T25" fmla="*/ 5 h 67"/>
              <a:gd name="T26" fmla="*/ 52 w 128"/>
              <a:gd name="T27" fmla="*/ 10 h 67"/>
              <a:gd name="T28" fmla="*/ 52 w 128"/>
              <a:gd name="T29" fmla="*/ 5 h 67"/>
              <a:gd name="T30" fmla="*/ 64 w 128"/>
              <a:gd name="T31" fmla="*/ 2 h 67"/>
              <a:gd name="T32" fmla="*/ 104 w 128"/>
              <a:gd name="T33" fmla="*/ 5 h 67"/>
              <a:gd name="T34" fmla="*/ 55 w 128"/>
              <a:gd name="T35" fmla="*/ 20 h 67"/>
              <a:gd name="T36" fmla="*/ 52 w 128"/>
              <a:gd name="T37" fmla="*/ 21 h 67"/>
              <a:gd name="T38" fmla="*/ 52 w 128"/>
              <a:gd name="T39" fmla="*/ 66 h 67"/>
              <a:gd name="T40" fmla="*/ 57 w 128"/>
              <a:gd name="T41" fmla="*/ 66 h 67"/>
              <a:gd name="T42" fmla="*/ 104 w 128"/>
              <a:gd name="T43" fmla="*/ 37 h 67"/>
              <a:gd name="T44" fmla="*/ 104 w 128"/>
              <a:gd name="T45" fmla="*/ 5 h 67"/>
              <a:gd name="T46" fmla="*/ 104 w 128"/>
              <a:gd name="T47" fmla="*/ 49 h 67"/>
              <a:gd name="T48" fmla="*/ 104 w 128"/>
              <a:gd name="T49" fmla="*/ 50 h 67"/>
              <a:gd name="T50" fmla="*/ 93 w 128"/>
              <a:gd name="T51" fmla="*/ 55 h 67"/>
              <a:gd name="T52" fmla="*/ 104 w 128"/>
              <a:gd name="T53" fmla="*/ 49 h 67"/>
              <a:gd name="T54" fmla="*/ 52 w 128"/>
              <a:gd name="T55" fmla="*/ 10 h 67"/>
              <a:gd name="T56" fmla="*/ 20 w 128"/>
              <a:gd name="T57" fmla="*/ 20 h 67"/>
              <a:gd name="T58" fmla="*/ 52 w 128"/>
              <a:gd name="T59" fmla="*/ 5 h 67"/>
              <a:gd name="T60" fmla="*/ 52 w 128"/>
              <a:gd name="T61" fmla="*/ 10 h 67"/>
              <a:gd name="T62" fmla="*/ 52 w 128"/>
              <a:gd name="T63" fmla="*/ 21 h 67"/>
              <a:gd name="T64" fmla="*/ 52 w 128"/>
              <a:gd name="T65" fmla="*/ 66 h 67"/>
              <a:gd name="T66" fmla="*/ 30 w 128"/>
              <a:gd name="T67" fmla="*/ 67 h 67"/>
              <a:gd name="T68" fmla="*/ 0 w 128"/>
              <a:gd name="T69" fmla="*/ 47 h 67"/>
              <a:gd name="T70" fmla="*/ 3 w 128"/>
              <a:gd name="T71" fmla="*/ 37 h 67"/>
              <a:gd name="T72" fmla="*/ 52 w 128"/>
              <a:gd name="T73" fmla="*/ 2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8" h="67">
                <a:moveTo>
                  <a:pt x="104" y="50"/>
                </a:moveTo>
                <a:cubicBezTo>
                  <a:pt x="104" y="49"/>
                  <a:pt x="104" y="49"/>
                  <a:pt x="104" y="49"/>
                </a:cubicBezTo>
                <a:cubicBezTo>
                  <a:pt x="115" y="42"/>
                  <a:pt x="115" y="42"/>
                  <a:pt x="115" y="42"/>
                </a:cubicBezTo>
                <a:cubicBezTo>
                  <a:pt x="112" y="45"/>
                  <a:pt x="108" y="47"/>
                  <a:pt x="104" y="50"/>
                </a:cubicBezTo>
                <a:close/>
                <a:moveTo>
                  <a:pt x="104" y="37"/>
                </a:moveTo>
                <a:cubicBezTo>
                  <a:pt x="104" y="5"/>
                  <a:pt x="104" y="5"/>
                  <a:pt x="104" y="5"/>
                </a:cubicBezTo>
                <a:cubicBezTo>
                  <a:pt x="111" y="3"/>
                  <a:pt x="111" y="3"/>
                  <a:pt x="111" y="3"/>
                </a:cubicBezTo>
                <a:cubicBezTo>
                  <a:pt x="122" y="6"/>
                  <a:pt x="128" y="12"/>
                  <a:pt x="128" y="20"/>
                </a:cubicBezTo>
                <a:cubicBezTo>
                  <a:pt x="128" y="21"/>
                  <a:pt x="128" y="22"/>
                  <a:pt x="128" y="22"/>
                </a:cubicBezTo>
                <a:cubicBezTo>
                  <a:pt x="120" y="27"/>
                  <a:pt x="112" y="32"/>
                  <a:pt x="104" y="37"/>
                </a:cubicBezTo>
                <a:close/>
                <a:moveTo>
                  <a:pt x="64" y="2"/>
                </a:moveTo>
                <a:cubicBezTo>
                  <a:pt x="71" y="1"/>
                  <a:pt x="77" y="0"/>
                  <a:pt x="83" y="0"/>
                </a:cubicBezTo>
                <a:cubicBezTo>
                  <a:pt x="65" y="5"/>
                  <a:pt x="65" y="5"/>
                  <a:pt x="65" y="5"/>
                </a:cubicBezTo>
                <a:cubicBezTo>
                  <a:pt x="52" y="10"/>
                  <a:pt x="52" y="10"/>
                  <a:pt x="52" y="10"/>
                </a:cubicBezTo>
                <a:cubicBezTo>
                  <a:pt x="52" y="5"/>
                  <a:pt x="52" y="5"/>
                  <a:pt x="52" y="5"/>
                </a:cubicBezTo>
                <a:cubicBezTo>
                  <a:pt x="56" y="4"/>
                  <a:pt x="60" y="3"/>
                  <a:pt x="64" y="2"/>
                </a:cubicBezTo>
                <a:close/>
                <a:moveTo>
                  <a:pt x="104" y="5"/>
                </a:moveTo>
                <a:cubicBezTo>
                  <a:pt x="55" y="20"/>
                  <a:pt x="55" y="20"/>
                  <a:pt x="55" y="20"/>
                </a:cubicBezTo>
                <a:cubicBezTo>
                  <a:pt x="52" y="21"/>
                  <a:pt x="52" y="21"/>
                  <a:pt x="52" y="21"/>
                </a:cubicBezTo>
                <a:cubicBezTo>
                  <a:pt x="52" y="66"/>
                  <a:pt x="52" y="66"/>
                  <a:pt x="52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73" y="56"/>
                  <a:pt x="88" y="47"/>
                  <a:pt x="104" y="37"/>
                </a:cubicBezTo>
                <a:cubicBezTo>
                  <a:pt x="104" y="5"/>
                  <a:pt x="104" y="5"/>
                  <a:pt x="104" y="5"/>
                </a:cubicBezTo>
                <a:close/>
                <a:moveTo>
                  <a:pt x="104" y="49"/>
                </a:moveTo>
                <a:cubicBezTo>
                  <a:pt x="104" y="50"/>
                  <a:pt x="104" y="50"/>
                  <a:pt x="104" y="50"/>
                </a:cubicBezTo>
                <a:cubicBezTo>
                  <a:pt x="100" y="52"/>
                  <a:pt x="97" y="54"/>
                  <a:pt x="93" y="55"/>
                </a:cubicBezTo>
                <a:lnTo>
                  <a:pt x="104" y="49"/>
                </a:lnTo>
                <a:close/>
                <a:moveTo>
                  <a:pt x="52" y="10"/>
                </a:moveTo>
                <a:cubicBezTo>
                  <a:pt x="20" y="20"/>
                  <a:pt x="20" y="20"/>
                  <a:pt x="20" y="20"/>
                </a:cubicBezTo>
                <a:cubicBezTo>
                  <a:pt x="29" y="14"/>
                  <a:pt x="40" y="9"/>
                  <a:pt x="52" y="5"/>
                </a:cubicBezTo>
                <a:cubicBezTo>
                  <a:pt x="52" y="10"/>
                  <a:pt x="52" y="10"/>
                  <a:pt x="52" y="10"/>
                </a:cubicBezTo>
                <a:close/>
                <a:moveTo>
                  <a:pt x="52" y="21"/>
                </a:moveTo>
                <a:cubicBezTo>
                  <a:pt x="52" y="66"/>
                  <a:pt x="52" y="66"/>
                  <a:pt x="52" y="66"/>
                </a:cubicBezTo>
                <a:cubicBezTo>
                  <a:pt x="30" y="67"/>
                  <a:pt x="30" y="67"/>
                  <a:pt x="30" y="67"/>
                </a:cubicBezTo>
                <a:cubicBezTo>
                  <a:pt x="12" y="65"/>
                  <a:pt x="0" y="58"/>
                  <a:pt x="0" y="47"/>
                </a:cubicBezTo>
                <a:cubicBezTo>
                  <a:pt x="0" y="43"/>
                  <a:pt x="1" y="40"/>
                  <a:pt x="3" y="37"/>
                </a:cubicBezTo>
                <a:lnTo>
                  <a:pt x="52" y="21"/>
                </a:lnTo>
                <a:close/>
              </a:path>
            </a:pathLst>
          </a:custGeom>
          <a:solidFill>
            <a:srgbClr val="DFD8D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9" name="Freeform 150"/>
          <p:cNvSpPr>
            <a:spLocks noEditPoints="1"/>
          </p:cNvSpPr>
          <p:nvPr/>
        </p:nvSpPr>
        <p:spPr bwMode="auto">
          <a:xfrm>
            <a:off x="10133612" y="3704692"/>
            <a:ext cx="520700" cy="274637"/>
          </a:xfrm>
          <a:custGeom>
            <a:avLst/>
            <a:gdLst>
              <a:gd name="T0" fmla="*/ 104 w 127"/>
              <a:gd name="T1" fmla="*/ 50 h 67"/>
              <a:gd name="T2" fmla="*/ 104 w 127"/>
              <a:gd name="T3" fmla="*/ 49 h 67"/>
              <a:gd name="T4" fmla="*/ 113 w 127"/>
              <a:gd name="T5" fmla="*/ 43 h 67"/>
              <a:gd name="T6" fmla="*/ 104 w 127"/>
              <a:gd name="T7" fmla="*/ 50 h 67"/>
              <a:gd name="T8" fmla="*/ 104 w 127"/>
              <a:gd name="T9" fmla="*/ 37 h 67"/>
              <a:gd name="T10" fmla="*/ 104 w 127"/>
              <a:gd name="T11" fmla="*/ 5 h 67"/>
              <a:gd name="T12" fmla="*/ 110 w 127"/>
              <a:gd name="T13" fmla="*/ 3 h 67"/>
              <a:gd name="T14" fmla="*/ 127 w 127"/>
              <a:gd name="T15" fmla="*/ 20 h 67"/>
              <a:gd name="T16" fmla="*/ 127 w 127"/>
              <a:gd name="T17" fmla="*/ 23 h 67"/>
              <a:gd name="T18" fmla="*/ 104 w 127"/>
              <a:gd name="T19" fmla="*/ 37 h 67"/>
              <a:gd name="T20" fmla="*/ 64 w 127"/>
              <a:gd name="T21" fmla="*/ 3 h 67"/>
              <a:gd name="T22" fmla="*/ 82 w 127"/>
              <a:gd name="T23" fmla="*/ 0 h 67"/>
              <a:gd name="T24" fmla="*/ 65 w 127"/>
              <a:gd name="T25" fmla="*/ 5 h 67"/>
              <a:gd name="T26" fmla="*/ 52 w 127"/>
              <a:gd name="T27" fmla="*/ 10 h 67"/>
              <a:gd name="T28" fmla="*/ 52 w 127"/>
              <a:gd name="T29" fmla="*/ 6 h 67"/>
              <a:gd name="T30" fmla="*/ 64 w 127"/>
              <a:gd name="T31" fmla="*/ 3 h 67"/>
              <a:gd name="T32" fmla="*/ 104 w 127"/>
              <a:gd name="T33" fmla="*/ 5 h 67"/>
              <a:gd name="T34" fmla="*/ 55 w 127"/>
              <a:gd name="T35" fmla="*/ 20 h 67"/>
              <a:gd name="T36" fmla="*/ 52 w 127"/>
              <a:gd name="T37" fmla="*/ 21 h 67"/>
              <a:gd name="T38" fmla="*/ 52 w 127"/>
              <a:gd name="T39" fmla="*/ 66 h 67"/>
              <a:gd name="T40" fmla="*/ 57 w 127"/>
              <a:gd name="T41" fmla="*/ 66 h 67"/>
              <a:gd name="T42" fmla="*/ 104 w 127"/>
              <a:gd name="T43" fmla="*/ 37 h 67"/>
              <a:gd name="T44" fmla="*/ 104 w 127"/>
              <a:gd name="T45" fmla="*/ 5 h 67"/>
              <a:gd name="T46" fmla="*/ 104 w 127"/>
              <a:gd name="T47" fmla="*/ 49 h 67"/>
              <a:gd name="T48" fmla="*/ 104 w 127"/>
              <a:gd name="T49" fmla="*/ 50 h 67"/>
              <a:gd name="T50" fmla="*/ 94 w 127"/>
              <a:gd name="T51" fmla="*/ 54 h 67"/>
              <a:gd name="T52" fmla="*/ 104 w 127"/>
              <a:gd name="T53" fmla="*/ 49 h 67"/>
              <a:gd name="T54" fmla="*/ 52 w 127"/>
              <a:gd name="T55" fmla="*/ 10 h 67"/>
              <a:gd name="T56" fmla="*/ 21 w 127"/>
              <a:gd name="T57" fmla="*/ 19 h 67"/>
              <a:gd name="T58" fmla="*/ 52 w 127"/>
              <a:gd name="T59" fmla="*/ 6 h 67"/>
              <a:gd name="T60" fmla="*/ 52 w 127"/>
              <a:gd name="T61" fmla="*/ 10 h 67"/>
              <a:gd name="T62" fmla="*/ 52 w 127"/>
              <a:gd name="T63" fmla="*/ 21 h 67"/>
              <a:gd name="T64" fmla="*/ 52 w 127"/>
              <a:gd name="T65" fmla="*/ 66 h 67"/>
              <a:gd name="T66" fmla="*/ 31 w 127"/>
              <a:gd name="T67" fmla="*/ 67 h 67"/>
              <a:gd name="T68" fmla="*/ 0 w 127"/>
              <a:gd name="T69" fmla="*/ 47 h 67"/>
              <a:gd name="T70" fmla="*/ 3 w 127"/>
              <a:gd name="T71" fmla="*/ 36 h 67"/>
              <a:gd name="T72" fmla="*/ 52 w 127"/>
              <a:gd name="T73" fmla="*/ 2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7" h="67">
                <a:moveTo>
                  <a:pt x="104" y="50"/>
                </a:moveTo>
                <a:cubicBezTo>
                  <a:pt x="104" y="49"/>
                  <a:pt x="104" y="49"/>
                  <a:pt x="104" y="49"/>
                </a:cubicBezTo>
                <a:cubicBezTo>
                  <a:pt x="113" y="43"/>
                  <a:pt x="113" y="43"/>
                  <a:pt x="113" y="43"/>
                </a:cubicBezTo>
                <a:cubicBezTo>
                  <a:pt x="110" y="45"/>
                  <a:pt x="107" y="48"/>
                  <a:pt x="104" y="50"/>
                </a:cubicBezTo>
                <a:close/>
                <a:moveTo>
                  <a:pt x="104" y="37"/>
                </a:moveTo>
                <a:cubicBezTo>
                  <a:pt x="104" y="5"/>
                  <a:pt x="104" y="5"/>
                  <a:pt x="104" y="5"/>
                </a:cubicBezTo>
                <a:cubicBezTo>
                  <a:pt x="110" y="3"/>
                  <a:pt x="110" y="3"/>
                  <a:pt x="110" y="3"/>
                </a:cubicBezTo>
                <a:cubicBezTo>
                  <a:pt x="121" y="6"/>
                  <a:pt x="127" y="12"/>
                  <a:pt x="127" y="20"/>
                </a:cubicBezTo>
                <a:cubicBezTo>
                  <a:pt x="127" y="21"/>
                  <a:pt x="127" y="22"/>
                  <a:pt x="127" y="23"/>
                </a:cubicBezTo>
                <a:cubicBezTo>
                  <a:pt x="119" y="28"/>
                  <a:pt x="111" y="32"/>
                  <a:pt x="104" y="37"/>
                </a:cubicBezTo>
                <a:close/>
                <a:moveTo>
                  <a:pt x="64" y="3"/>
                </a:moveTo>
                <a:cubicBezTo>
                  <a:pt x="70" y="1"/>
                  <a:pt x="76" y="0"/>
                  <a:pt x="82" y="0"/>
                </a:cubicBezTo>
                <a:cubicBezTo>
                  <a:pt x="65" y="5"/>
                  <a:pt x="65" y="5"/>
                  <a:pt x="65" y="5"/>
                </a:cubicBezTo>
                <a:cubicBezTo>
                  <a:pt x="52" y="10"/>
                  <a:pt x="52" y="10"/>
                  <a:pt x="52" y="10"/>
                </a:cubicBezTo>
                <a:cubicBezTo>
                  <a:pt x="52" y="6"/>
                  <a:pt x="52" y="6"/>
                  <a:pt x="52" y="6"/>
                </a:cubicBezTo>
                <a:cubicBezTo>
                  <a:pt x="56" y="4"/>
                  <a:pt x="60" y="3"/>
                  <a:pt x="64" y="3"/>
                </a:cubicBezTo>
                <a:close/>
                <a:moveTo>
                  <a:pt x="104" y="5"/>
                </a:moveTo>
                <a:cubicBezTo>
                  <a:pt x="55" y="20"/>
                  <a:pt x="55" y="20"/>
                  <a:pt x="55" y="20"/>
                </a:cubicBezTo>
                <a:cubicBezTo>
                  <a:pt x="52" y="21"/>
                  <a:pt x="52" y="21"/>
                  <a:pt x="52" y="21"/>
                </a:cubicBezTo>
                <a:cubicBezTo>
                  <a:pt x="52" y="66"/>
                  <a:pt x="52" y="66"/>
                  <a:pt x="52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72" y="56"/>
                  <a:pt x="88" y="47"/>
                  <a:pt x="104" y="37"/>
                </a:cubicBezTo>
                <a:cubicBezTo>
                  <a:pt x="104" y="5"/>
                  <a:pt x="104" y="5"/>
                  <a:pt x="104" y="5"/>
                </a:cubicBezTo>
                <a:close/>
                <a:moveTo>
                  <a:pt x="104" y="49"/>
                </a:moveTo>
                <a:cubicBezTo>
                  <a:pt x="104" y="50"/>
                  <a:pt x="104" y="50"/>
                  <a:pt x="104" y="50"/>
                </a:cubicBezTo>
                <a:cubicBezTo>
                  <a:pt x="101" y="51"/>
                  <a:pt x="98" y="53"/>
                  <a:pt x="94" y="54"/>
                </a:cubicBezTo>
                <a:lnTo>
                  <a:pt x="104" y="49"/>
                </a:lnTo>
                <a:close/>
                <a:moveTo>
                  <a:pt x="52" y="10"/>
                </a:moveTo>
                <a:cubicBezTo>
                  <a:pt x="21" y="19"/>
                  <a:pt x="21" y="19"/>
                  <a:pt x="21" y="19"/>
                </a:cubicBezTo>
                <a:cubicBezTo>
                  <a:pt x="30" y="14"/>
                  <a:pt x="40" y="9"/>
                  <a:pt x="52" y="6"/>
                </a:cubicBezTo>
                <a:cubicBezTo>
                  <a:pt x="52" y="10"/>
                  <a:pt x="52" y="10"/>
                  <a:pt x="52" y="10"/>
                </a:cubicBezTo>
                <a:close/>
                <a:moveTo>
                  <a:pt x="52" y="21"/>
                </a:moveTo>
                <a:cubicBezTo>
                  <a:pt x="52" y="66"/>
                  <a:pt x="52" y="66"/>
                  <a:pt x="52" y="66"/>
                </a:cubicBezTo>
                <a:cubicBezTo>
                  <a:pt x="31" y="67"/>
                  <a:pt x="31" y="67"/>
                  <a:pt x="31" y="67"/>
                </a:cubicBezTo>
                <a:cubicBezTo>
                  <a:pt x="12" y="65"/>
                  <a:pt x="0" y="58"/>
                  <a:pt x="0" y="47"/>
                </a:cubicBezTo>
                <a:cubicBezTo>
                  <a:pt x="0" y="43"/>
                  <a:pt x="1" y="40"/>
                  <a:pt x="3" y="36"/>
                </a:cubicBezTo>
                <a:lnTo>
                  <a:pt x="52" y="21"/>
                </a:lnTo>
                <a:close/>
              </a:path>
            </a:pathLst>
          </a:custGeom>
          <a:solidFill>
            <a:srgbClr val="DED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0" name="Freeform 151"/>
          <p:cNvSpPr>
            <a:spLocks noEditPoints="1"/>
          </p:cNvSpPr>
          <p:nvPr/>
        </p:nvSpPr>
        <p:spPr bwMode="auto">
          <a:xfrm>
            <a:off x="10136787" y="3707867"/>
            <a:ext cx="517525" cy="271462"/>
          </a:xfrm>
          <a:custGeom>
            <a:avLst/>
            <a:gdLst>
              <a:gd name="T0" fmla="*/ 102 w 126"/>
              <a:gd name="T1" fmla="*/ 48 h 66"/>
              <a:gd name="T2" fmla="*/ 102 w 126"/>
              <a:gd name="T3" fmla="*/ 48 h 66"/>
              <a:gd name="T4" fmla="*/ 109 w 126"/>
              <a:gd name="T5" fmla="*/ 44 h 66"/>
              <a:gd name="T6" fmla="*/ 102 w 126"/>
              <a:gd name="T7" fmla="*/ 48 h 66"/>
              <a:gd name="T8" fmla="*/ 102 w 126"/>
              <a:gd name="T9" fmla="*/ 36 h 66"/>
              <a:gd name="T10" fmla="*/ 102 w 126"/>
              <a:gd name="T11" fmla="*/ 4 h 66"/>
              <a:gd name="T12" fmla="*/ 108 w 126"/>
              <a:gd name="T13" fmla="*/ 2 h 66"/>
              <a:gd name="T14" fmla="*/ 126 w 126"/>
              <a:gd name="T15" fmla="*/ 20 h 66"/>
              <a:gd name="T16" fmla="*/ 125 w 126"/>
              <a:gd name="T17" fmla="*/ 22 h 66"/>
              <a:gd name="T18" fmla="*/ 102 w 126"/>
              <a:gd name="T19" fmla="*/ 36 h 66"/>
              <a:gd name="T20" fmla="*/ 63 w 126"/>
              <a:gd name="T21" fmla="*/ 2 h 66"/>
              <a:gd name="T22" fmla="*/ 79 w 126"/>
              <a:gd name="T23" fmla="*/ 0 h 66"/>
              <a:gd name="T24" fmla="*/ 64 w 126"/>
              <a:gd name="T25" fmla="*/ 4 h 66"/>
              <a:gd name="T26" fmla="*/ 50 w 126"/>
              <a:gd name="T27" fmla="*/ 9 h 66"/>
              <a:gd name="T28" fmla="*/ 50 w 126"/>
              <a:gd name="T29" fmla="*/ 5 h 66"/>
              <a:gd name="T30" fmla="*/ 63 w 126"/>
              <a:gd name="T31" fmla="*/ 2 h 66"/>
              <a:gd name="T32" fmla="*/ 102 w 126"/>
              <a:gd name="T33" fmla="*/ 4 h 66"/>
              <a:gd name="T34" fmla="*/ 54 w 126"/>
              <a:gd name="T35" fmla="*/ 19 h 66"/>
              <a:gd name="T36" fmla="*/ 50 w 126"/>
              <a:gd name="T37" fmla="*/ 20 h 66"/>
              <a:gd name="T38" fmla="*/ 50 w 126"/>
              <a:gd name="T39" fmla="*/ 65 h 66"/>
              <a:gd name="T40" fmla="*/ 55 w 126"/>
              <a:gd name="T41" fmla="*/ 65 h 66"/>
              <a:gd name="T42" fmla="*/ 56 w 126"/>
              <a:gd name="T43" fmla="*/ 65 h 66"/>
              <a:gd name="T44" fmla="*/ 102 w 126"/>
              <a:gd name="T45" fmla="*/ 36 h 66"/>
              <a:gd name="T46" fmla="*/ 102 w 126"/>
              <a:gd name="T47" fmla="*/ 4 h 66"/>
              <a:gd name="T48" fmla="*/ 102 w 126"/>
              <a:gd name="T49" fmla="*/ 48 h 66"/>
              <a:gd name="T50" fmla="*/ 102 w 126"/>
              <a:gd name="T51" fmla="*/ 48 h 66"/>
              <a:gd name="T52" fmla="*/ 95 w 126"/>
              <a:gd name="T53" fmla="*/ 52 h 66"/>
              <a:gd name="T54" fmla="*/ 102 w 126"/>
              <a:gd name="T55" fmla="*/ 48 h 66"/>
              <a:gd name="T56" fmla="*/ 50 w 126"/>
              <a:gd name="T57" fmla="*/ 9 h 66"/>
              <a:gd name="T58" fmla="*/ 22 w 126"/>
              <a:gd name="T59" fmla="*/ 18 h 66"/>
              <a:gd name="T60" fmla="*/ 50 w 126"/>
              <a:gd name="T61" fmla="*/ 5 h 66"/>
              <a:gd name="T62" fmla="*/ 50 w 126"/>
              <a:gd name="T63" fmla="*/ 9 h 66"/>
              <a:gd name="T64" fmla="*/ 50 w 126"/>
              <a:gd name="T65" fmla="*/ 20 h 66"/>
              <a:gd name="T66" fmla="*/ 50 w 126"/>
              <a:gd name="T67" fmla="*/ 65 h 66"/>
              <a:gd name="T68" fmla="*/ 31 w 126"/>
              <a:gd name="T69" fmla="*/ 66 h 66"/>
              <a:gd name="T70" fmla="*/ 0 w 126"/>
              <a:gd name="T71" fmla="*/ 46 h 66"/>
              <a:gd name="T72" fmla="*/ 3 w 126"/>
              <a:gd name="T73" fmla="*/ 35 h 66"/>
              <a:gd name="T74" fmla="*/ 50 w 126"/>
              <a:gd name="T75" fmla="*/ 2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6" h="66">
                <a:moveTo>
                  <a:pt x="102" y="48"/>
                </a:moveTo>
                <a:cubicBezTo>
                  <a:pt x="102" y="48"/>
                  <a:pt x="102" y="48"/>
                  <a:pt x="102" y="48"/>
                </a:cubicBezTo>
                <a:cubicBezTo>
                  <a:pt x="109" y="44"/>
                  <a:pt x="109" y="44"/>
                  <a:pt x="109" y="44"/>
                </a:cubicBezTo>
                <a:cubicBezTo>
                  <a:pt x="107" y="45"/>
                  <a:pt x="105" y="47"/>
                  <a:pt x="102" y="48"/>
                </a:cubicBezTo>
                <a:close/>
                <a:moveTo>
                  <a:pt x="102" y="36"/>
                </a:moveTo>
                <a:cubicBezTo>
                  <a:pt x="102" y="4"/>
                  <a:pt x="102" y="4"/>
                  <a:pt x="102" y="4"/>
                </a:cubicBezTo>
                <a:cubicBezTo>
                  <a:pt x="108" y="2"/>
                  <a:pt x="108" y="2"/>
                  <a:pt x="108" y="2"/>
                </a:cubicBezTo>
                <a:cubicBezTo>
                  <a:pt x="119" y="5"/>
                  <a:pt x="126" y="12"/>
                  <a:pt x="126" y="20"/>
                </a:cubicBezTo>
                <a:cubicBezTo>
                  <a:pt x="126" y="21"/>
                  <a:pt x="126" y="21"/>
                  <a:pt x="125" y="22"/>
                </a:cubicBezTo>
                <a:cubicBezTo>
                  <a:pt x="118" y="27"/>
                  <a:pt x="110" y="32"/>
                  <a:pt x="102" y="36"/>
                </a:cubicBezTo>
                <a:close/>
                <a:moveTo>
                  <a:pt x="63" y="2"/>
                </a:moveTo>
                <a:cubicBezTo>
                  <a:pt x="68" y="1"/>
                  <a:pt x="74" y="0"/>
                  <a:pt x="79" y="0"/>
                </a:cubicBezTo>
                <a:cubicBezTo>
                  <a:pt x="64" y="4"/>
                  <a:pt x="64" y="4"/>
                  <a:pt x="64" y="4"/>
                </a:cubicBezTo>
                <a:cubicBezTo>
                  <a:pt x="50" y="9"/>
                  <a:pt x="50" y="9"/>
                  <a:pt x="50" y="9"/>
                </a:cubicBezTo>
                <a:cubicBezTo>
                  <a:pt x="50" y="5"/>
                  <a:pt x="50" y="5"/>
                  <a:pt x="50" y="5"/>
                </a:cubicBezTo>
                <a:cubicBezTo>
                  <a:pt x="54" y="4"/>
                  <a:pt x="58" y="3"/>
                  <a:pt x="63" y="2"/>
                </a:cubicBezTo>
                <a:close/>
                <a:moveTo>
                  <a:pt x="102" y="4"/>
                </a:moveTo>
                <a:cubicBezTo>
                  <a:pt x="54" y="19"/>
                  <a:pt x="54" y="19"/>
                  <a:pt x="54" y="19"/>
                </a:cubicBezTo>
                <a:cubicBezTo>
                  <a:pt x="50" y="20"/>
                  <a:pt x="50" y="20"/>
                  <a:pt x="50" y="20"/>
                </a:cubicBezTo>
                <a:cubicBezTo>
                  <a:pt x="50" y="65"/>
                  <a:pt x="50" y="65"/>
                  <a:pt x="50" y="65"/>
                </a:cubicBezTo>
                <a:cubicBezTo>
                  <a:pt x="55" y="65"/>
                  <a:pt x="55" y="65"/>
                  <a:pt x="55" y="65"/>
                </a:cubicBezTo>
                <a:cubicBezTo>
                  <a:pt x="56" y="65"/>
                  <a:pt x="56" y="65"/>
                  <a:pt x="56" y="65"/>
                </a:cubicBezTo>
                <a:cubicBezTo>
                  <a:pt x="71" y="55"/>
                  <a:pt x="87" y="46"/>
                  <a:pt x="102" y="36"/>
                </a:cubicBezTo>
                <a:cubicBezTo>
                  <a:pt x="102" y="4"/>
                  <a:pt x="102" y="4"/>
                  <a:pt x="102" y="4"/>
                </a:cubicBezTo>
                <a:close/>
                <a:moveTo>
                  <a:pt x="102" y="48"/>
                </a:moveTo>
                <a:cubicBezTo>
                  <a:pt x="102" y="48"/>
                  <a:pt x="102" y="48"/>
                  <a:pt x="102" y="48"/>
                </a:cubicBezTo>
                <a:cubicBezTo>
                  <a:pt x="100" y="50"/>
                  <a:pt x="98" y="51"/>
                  <a:pt x="95" y="52"/>
                </a:cubicBezTo>
                <a:lnTo>
                  <a:pt x="102" y="48"/>
                </a:lnTo>
                <a:close/>
                <a:moveTo>
                  <a:pt x="50" y="9"/>
                </a:moveTo>
                <a:cubicBezTo>
                  <a:pt x="22" y="18"/>
                  <a:pt x="22" y="18"/>
                  <a:pt x="22" y="18"/>
                </a:cubicBezTo>
                <a:cubicBezTo>
                  <a:pt x="30" y="13"/>
                  <a:pt x="39" y="8"/>
                  <a:pt x="50" y="5"/>
                </a:cubicBezTo>
                <a:cubicBezTo>
                  <a:pt x="50" y="9"/>
                  <a:pt x="50" y="9"/>
                  <a:pt x="50" y="9"/>
                </a:cubicBezTo>
                <a:close/>
                <a:moveTo>
                  <a:pt x="50" y="20"/>
                </a:moveTo>
                <a:cubicBezTo>
                  <a:pt x="50" y="65"/>
                  <a:pt x="50" y="65"/>
                  <a:pt x="50" y="65"/>
                </a:cubicBezTo>
                <a:cubicBezTo>
                  <a:pt x="31" y="66"/>
                  <a:pt x="31" y="66"/>
                  <a:pt x="31" y="66"/>
                </a:cubicBezTo>
                <a:cubicBezTo>
                  <a:pt x="12" y="64"/>
                  <a:pt x="0" y="57"/>
                  <a:pt x="0" y="46"/>
                </a:cubicBezTo>
                <a:cubicBezTo>
                  <a:pt x="0" y="42"/>
                  <a:pt x="1" y="39"/>
                  <a:pt x="3" y="35"/>
                </a:cubicBezTo>
                <a:lnTo>
                  <a:pt x="50" y="20"/>
                </a:lnTo>
                <a:close/>
              </a:path>
            </a:pathLst>
          </a:custGeom>
          <a:solidFill>
            <a:srgbClr val="DDD6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1" name="Freeform 152"/>
          <p:cNvSpPr>
            <a:spLocks noEditPoints="1"/>
          </p:cNvSpPr>
          <p:nvPr/>
        </p:nvSpPr>
        <p:spPr bwMode="auto">
          <a:xfrm>
            <a:off x="10136787" y="3707867"/>
            <a:ext cx="514350" cy="271462"/>
          </a:xfrm>
          <a:custGeom>
            <a:avLst/>
            <a:gdLst>
              <a:gd name="T0" fmla="*/ 102 w 125"/>
              <a:gd name="T1" fmla="*/ 48 h 66"/>
              <a:gd name="T2" fmla="*/ 102 w 125"/>
              <a:gd name="T3" fmla="*/ 48 h 66"/>
              <a:gd name="T4" fmla="*/ 106 w 125"/>
              <a:gd name="T5" fmla="*/ 46 h 66"/>
              <a:gd name="T6" fmla="*/ 102 w 125"/>
              <a:gd name="T7" fmla="*/ 48 h 66"/>
              <a:gd name="T8" fmla="*/ 102 w 125"/>
              <a:gd name="T9" fmla="*/ 37 h 66"/>
              <a:gd name="T10" fmla="*/ 102 w 125"/>
              <a:gd name="T11" fmla="*/ 4 h 66"/>
              <a:gd name="T12" fmla="*/ 107 w 125"/>
              <a:gd name="T13" fmla="*/ 2 h 66"/>
              <a:gd name="T14" fmla="*/ 125 w 125"/>
              <a:gd name="T15" fmla="*/ 20 h 66"/>
              <a:gd name="T16" fmla="*/ 125 w 125"/>
              <a:gd name="T17" fmla="*/ 23 h 66"/>
              <a:gd name="T18" fmla="*/ 102 w 125"/>
              <a:gd name="T19" fmla="*/ 37 h 66"/>
              <a:gd name="T20" fmla="*/ 62 w 125"/>
              <a:gd name="T21" fmla="*/ 2 h 66"/>
              <a:gd name="T22" fmla="*/ 78 w 125"/>
              <a:gd name="T23" fmla="*/ 0 h 66"/>
              <a:gd name="T24" fmla="*/ 64 w 125"/>
              <a:gd name="T25" fmla="*/ 4 h 66"/>
              <a:gd name="T26" fmla="*/ 50 w 125"/>
              <a:gd name="T27" fmla="*/ 9 h 66"/>
              <a:gd name="T28" fmla="*/ 50 w 125"/>
              <a:gd name="T29" fmla="*/ 5 h 66"/>
              <a:gd name="T30" fmla="*/ 62 w 125"/>
              <a:gd name="T31" fmla="*/ 2 h 66"/>
              <a:gd name="T32" fmla="*/ 102 w 125"/>
              <a:gd name="T33" fmla="*/ 4 h 66"/>
              <a:gd name="T34" fmla="*/ 54 w 125"/>
              <a:gd name="T35" fmla="*/ 19 h 66"/>
              <a:gd name="T36" fmla="*/ 50 w 125"/>
              <a:gd name="T37" fmla="*/ 20 h 66"/>
              <a:gd name="T38" fmla="*/ 50 w 125"/>
              <a:gd name="T39" fmla="*/ 65 h 66"/>
              <a:gd name="T40" fmla="*/ 54 w 125"/>
              <a:gd name="T41" fmla="*/ 65 h 66"/>
              <a:gd name="T42" fmla="*/ 56 w 125"/>
              <a:gd name="T43" fmla="*/ 65 h 66"/>
              <a:gd name="T44" fmla="*/ 102 w 125"/>
              <a:gd name="T45" fmla="*/ 37 h 66"/>
              <a:gd name="T46" fmla="*/ 102 w 125"/>
              <a:gd name="T47" fmla="*/ 4 h 66"/>
              <a:gd name="T48" fmla="*/ 102 w 125"/>
              <a:gd name="T49" fmla="*/ 48 h 66"/>
              <a:gd name="T50" fmla="*/ 102 w 125"/>
              <a:gd name="T51" fmla="*/ 48 h 66"/>
              <a:gd name="T52" fmla="*/ 99 w 125"/>
              <a:gd name="T53" fmla="*/ 50 h 66"/>
              <a:gd name="T54" fmla="*/ 102 w 125"/>
              <a:gd name="T55" fmla="*/ 48 h 66"/>
              <a:gd name="T56" fmla="*/ 50 w 125"/>
              <a:gd name="T57" fmla="*/ 9 h 66"/>
              <a:gd name="T58" fmla="*/ 23 w 125"/>
              <a:gd name="T59" fmla="*/ 18 h 66"/>
              <a:gd name="T60" fmla="*/ 50 w 125"/>
              <a:gd name="T61" fmla="*/ 5 h 66"/>
              <a:gd name="T62" fmla="*/ 50 w 125"/>
              <a:gd name="T63" fmla="*/ 9 h 66"/>
              <a:gd name="T64" fmla="*/ 50 w 125"/>
              <a:gd name="T65" fmla="*/ 20 h 66"/>
              <a:gd name="T66" fmla="*/ 50 w 125"/>
              <a:gd name="T67" fmla="*/ 65 h 66"/>
              <a:gd name="T68" fmla="*/ 32 w 125"/>
              <a:gd name="T69" fmla="*/ 66 h 66"/>
              <a:gd name="T70" fmla="*/ 0 w 125"/>
              <a:gd name="T71" fmla="*/ 46 h 66"/>
              <a:gd name="T72" fmla="*/ 3 w 125"/>
              <a:gd name="T73" fmla="*/ 35 h 66"/>
              <a:gd name="T74" fmla="*/ 50 w 125"/>
              <a:gd name="T75" fmla="*/ 2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5" h="66">
                <a:moveTo>
                  <a:pt x="102" y="48"/>
                </a:moveTo>
                <a:cubicBezTo>
                  <a:pt x="102" y="48"/>
                  <a:pt x="102" y="48"/>
                  <a:pt x="102" y="48"/>
                </a:cubicBezTo>
                <a:cubicBezTo>
                  <a:pt x="106" y="46"/>
                  <a:pt x="106" y="46"/>
                  <a:pt x="106" y="46"/>
                </a:cubicBezTo>
                <a:cubicBezTo>
                  <a:pt x="104" y="47"/>
                  <a:pt x="103" y="48"/>
                  <a:pt x="102" y="48"/>
                </a:cubicBezTo>
                <a:close/>
                <a:moveTo>
                  <a:pt x="102" y="37"/>
                </a:moveTo>
                <a:cubicBezTo>
                  <a:pt x="102" y="4"/>
                  <a:pt x="102" y="4"/>
                  <a:pt x="102" y="4"/>
                </a:cubicBezTo>
                <a:cubicBezTo>
                  <a:pt x="107" y="2"/>
                  <a:pt x="107" y="2"/>
                  <a:pt x="107" y="2"/>
                </a:cubicBezTo>
                <a:cubicBezTo>
                  <a:pt x="118" y="6"/>
                  <a:pt x="125" y="12"/>
                  <a:pt x="125" y="20"/>
                </a:cubicBezTo>
                <a:cubicBezTo>
                  <a:pt x="125" y="21"/>
                  <a:pt x="125" y="22"/>
                  <a:pt x="125" y="23"/>
                </a:cubicBezTo>
                <a:cubicBezTo>
                  <a:pt x="117" y="27"/>
                  <a:pt x="110" y="32"/>
                  <a:pt x="102" y="37"/>
                </a:cubicBezTo>
                <a:close/>
                <a:moveTo>
                  <a:pt x="62" y="2"/>
                </a:moveTo>
                <a:cubicBezTo>
                  <a:pt x="68" y="1"/>
                  <a:pt x="73" y="0"/>
                  <a:pt x="78" y="0"/>
                </a:cubicBezTo>
                <a:cubicBezTo>
                  <a:pt x="64" y="4"/>
                  <a:pt x="64" y="4"/>
                  <a:pt x="64" y="4"/>
                </a:cubicBezTo>
                <a:cubicBezTo>
                  <a:pt x="50" y="9"/>
                  <a:pt x="50" y="9"/>
                  <a:pt x="50" y="9"/>
                </a:cubicBezTo>
                <a:cubicBezTo>
                  <a:pt x="50" y="5"/>
                  <a:pt x="50" y="5"/>
                  <a:pt x="50" y="5"/>
                </a:cubicBezTo>
                <a:cubicBezTo>
                  <a:pt x="54" y="4"/>
                  <a:pt x="58" y="3"/>
                  <a:pt x="62" y="2"/>
                </a:cubicBezTo>
                <a:close/>
                <a:moveTo>
                  <a:pt x="102" y="4"/>
                </a:moveTo>
                <a:cubicBezTo>
                  <a:pt x="54" y="19"/>
                  <a:pt x="54" y="19"/>
                  <a:pt x="54" y="19"/>
                </a:cubicBezTo>
                <a:cubicBezTo>
                  <a:pt x="50" y="20"/>
                  <a:pt x="50" y="20"/>
                  <a:pt x="50" y="20"/>
                </a:cubicBezTo>
                <a:cubicBezTo>
                  <a:pt x="50" y="65"/>
                  <a:pt x="50" y="65"/>
                  <a:pt x="50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5" y="65"/>
                  <a:pt x="55" y="65"/>
                  <a:pt x="56" y="65"/>
                </a:cubicBezTo>
                <a:cubicBezTo>
                  <a:pt x="72" y="55"/>
                  <a:pt x="87" y="46"/>
                  <a:pt x="102" y="37"/>
                </a:cubicBezTo>
                <a:cubicBezTo>
                  <a:pt x="102" y="4"/>
                  <a:pt x="102" y="4"/>
                  <a:pt x="102" y="4"/>
                </a:cubicBezTo>
                <a:close/>
                <a:moveTo>
                  <a:pt x="102" y="48"/>
                </a:moveTo>
                <a:cubicBezTo>
                  <a:pt x="102" y="48"/>
                  <a:pt x="102" y="48"/>
                  <a:pt x="102" y="48"/>
                </a:cubicBezTo>
                <a:cubicBezTo>
                  <a:pt x="101" y="49"/>
                  <a:pt x="100" y="50"/>
                  <a:pt x="99" y="50"/>
                </a:cubicBezTo>
                <a:lnTo>
                  <a:pt x="102" y="48"/>
                </a:lnTo>
                <a:close/>
                <a:moveTo>
                  <a:pt x="50" y="9"/>
                </a:moveTo>
                <a:cubicBezTo>
                  <a:pt x="23" y="18"/>
                  <a:pt x="23" y="18"/>
                  <a:pt x="23" y="18"/>
                </a:cubicBezTo>
                <a:cubicBezTo>
                  <a:pt x="30" y="13"/>
                  <a:pt x="40" y="9"/>
                  <a:pt x="50" y="5"/>
                </a:cubicBezTo>
                <a:cubicBezTo>
                  <a:pt x="50" y="9"/>
                  <a:pt x="50" y="9"/>
                  <a:pt x="50" y="9"/>
                </a:cubicBezTo>
                <a:close/>
                <a:moveTo>
                  <a:pt x="50" y="20"/>
                </a:moveTo>
                <a:cubicBezTo>
                  <a:pt x="50" y="65"/>
                  <a:pt x="50" y="65"/>
                  <a:pt x="50" y="65"/>
                </a:cubicBezTo>
                <a:cubicBezTo>
                  <a:pt x="32" y="66"/>
                  <a:pt x="32" y="66"/>
                  <a:pt x="32" y="66"/>
                </a:cubicBezTo>
                <a:cubicBezTo>
                  <a:pt x="13" y="64"/>
                  <a:pt x="0" y="57"/>
                  <a:pt x="0" y="46"/>
                </a:cubicBezTo>
                <a:cubicBezTo>
                  <a:pt x="0" y="42"/>
                  <a:pt x="1" y="39"/>
                  <a:pt x="3" y="35"/>
                </a:cubicBezTo>
                <a:lnTo>
                  <a:pt x="50" y="20"/>
                </a:lnTo>
                <a:close/>
              </a:path>
            </a:pathLst>
          </a:custGeom>
          <a:solidFill>
            <a:srgbClr val="DCD5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2" name="Freeform 153"/>
          <p:cNvSpPr>
            <a:spLocks noEditPoints="1"/>
          </p:cNvSpPr>
          <p:nvPr/>
        </p:nvSpPr>
        <p:spPr bwMode="auto">
          <a:xfrm>
            <a:off x="10136787" y="3712630"/>
            <a:ext cx="509588" cy="266700"/>
          </a:xfrm>
          <a:custGeom>
            <a:avLst/>
            <a:gdLst>
              <a:gd name="T0" fmla="*/ 62 w 124"/>
              <a:gd name="T1" fmla="*/ 2 h 65"/>
              <a:gd name="T2" fmla="*/ 76 w 124"/>
              <a:gd name="T3" fmla="*/ 0 h 65"/>
              <a:gd name="T4" fmla="*/ 64 w 124"/>
              <a:gd name="T5" fmla="*/ 3 h 65"/>
              <a:gd name="T6" fmla="*/ 50 w 124"/>
              <a:gd name="T7" fmla="*/ 8 h 65"/>
              <a:gd name="T8" fmla="*/ 50 w 124"/>
              <a:gd name="T9" fmla="*/ 5 h 65"/>
              <a:gd name="T10" fmla="*/ 62 w 124"/>
              <a:gd name="T11" fmla="*/ 2 h 65"/>
              <a:gd name="T12" fmla="*/ 50 w 124"/>
              <a:gd name="T13" fmla="*/ 64 h 65"/>
              <a:gd name="T14" fmla="*/ 52 w 124"/>
              <a:gd name="T15" fmla="*/ 64 h 65"/>
              <a:gd name="T16" fmla="*/ 57 w 124"/>
              <a:gd name="T17" fmla="*/ 63 h 65"/>
              <a:gd name="T18" fmla="*/ 124 w 124"/>
              <a:gd name="T19" fmla="*/ 22 h 65"/>
              <a:gd name="T20" fmla="*/ 124 w 124"/>
              <a:gd name="T21" fmla="*/ 19 h 65"/>
              <a:gd name="T22" fmla="*/ 107 w 124"/>
              <a:gd name="T23" fmla="*/ 2 h 65"/>
              <a:gd name="T24" fmla="*/ 54 w 124"/>
              <a:gd name="T25" fmla="*/ 18 h 65"/>
              <a:gd name="T26" fmla="*/ 50 w 124"/>
              <a:gd name="T27" fmla="*/ 19 h 65"/>
              <a:gd name="T28" fmla="*/ 50 w 124"/>
              <a:gd name="T29" fmla="*/ 64 h 65"/>
              <a:gd name="T30" fmla="*/ 50 w 124"/>
              <a:gd name="T31" fmla="*/ 8 h 65"/>
              <a:gd name="T32" fmla="*/ 24 w 124"/>
              <a:gd name="T33" fmla="*/ 16 h 65"/>
              <a:gd name="T34" fmla="*/ 50 w 124"/>
              <a:gd name="T35" fmla="*/ 5 h 65"/>
              <a:gd name="T36" fmla="*/ 50 w 124"/>
              <a:gd name="T37" fmla="*/ 8 h 65"/>
              <a:gd name="T38" fmla="*/ 50 w 124"/>
              <a:gd name="T39" fmla="*/ 19 h 65"/>
              <a:gd name="T40" fmla="*/ 50 w 124"/>
              <a:gd name="T41" fmla="*/ 64 h 65"/>
              <a:gd name="T42" fmla="*/ 33 w 124"/>
              <a:gd name="T43" fmla="*/ 65 h 65"/>
              <a:gd name="T44" fmla="*/ 0 w 124"/>
              <a:gd name="T45" fmla="*/ 45 h 65"/>
              <a:gd name="T46" fmla="*/ 4 w 124"/>
              <a:gd name="T47" fmla="*/ 34 h 65"/>
              <a:gd name="T48" fmla="*/ 50 w 124"/>
              <a:gd name="T49" fmla="*/ 19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4" h="65">
                <a:moveTo>
                  <a:pt x="62" y="2"/>
                </a:moveTo>
                <a:cubicBezTo>
                  <a:pt x="67" y="1"/>
                  <a:pt x="72" y="0"/>
                  <a:pt x="76" y="0"/>
                </a:cubicBezTo>
                <a:cubicBezTo>
                  <a:pt x="64" y="3"/>
                  <a:pt x="64" y="3"/>
                  <a:pt x="64" y="3"/>
                </a:cubicBezTo>
                <a:cubicBezTo>
                  <a:pt x="50" y="8"/>
                  <a:pt x="50" y="8"/>
                  <a:pt x="50" y="8"/>
                </a:cubicBezTo>
                <a:cubicBezTo>
                  <a:pt x="50" y="5"/>
                  <a:pt x="50" y="5"/>
                  <a:pt x="50" y="5"/>
                </a:cubicBezTo>
                <a:cubicBezTo>
                  <a:pt x="54" y="4"/>
                  <a:pt x="58" y="3"/>
                  <a:pt x="62" y="2"/>
                </a:cubicBezTo>
                <a:close/>
                <a:moveTo>
                  <a:pt x="50" y="64"/>
                </a:moveTo>
                <a:cubicBezTo>
                  <a:pt x="52" y="64"/>
                  <a:pt x="52" y="64"/>
                  <a:pt x="52" y="64"/>
                </a:cubicBezTo>
                <a:cubicBezTo>
                  <a:pt x="54" y="64"/>
                  <a:pt x="55" y="64"/>
                  <a:pt x="57" y="63"/>
                </a:cubicBezTo>
                <a:cubicBezTo>
                  <a:pt x="79" y="50"/>
                  <a:pt x="102" y="36"/>
                  <a:pt x="124" y="22"/>
                </a:cubicBezTo>
                <a:cubicBezTo>
                  <a:pt x="124" y="21"/>
                  <a:pt x="124" y="20"/>
                  <a:pt x="124" y="19"/>
                </a:cubicBezTo>
                <a:cubicBezTo>
                  <a:pt x="124" y="11"/>
                  <a:pt x="117" y="5"/>
                  <a:pt x="107" y="2"/>
                </a:cubicBezTo>
                <a:cubicBezTo>
                  <a:pt x="54" y="18"/>
                  <a:pt x="54" y="18"/>
                  <a:pt x="54" y="18"/>
                </a:cubicBezTo>
                <a:cubicBezTo>
                  <a:pt x="50" y="19"/>
                  <a:pt x="50" y="19"/>
                  <a:pt x="50" y="19"/>
                </a:cubicBezTo>
                <a:lnTo>
                  <a:pt x="50" y="64"/>
                </a:lnTo>
                <a:close/>
                <a:moveTo>
                  <a:pt x="50" y="8"/>
                </a:moveTo>
                <a:cubicBezTo>
                  <a:pt x="24" y="16"/>
                  <a:pt x="24" y="16"/>
                  <a:pt x="24" y="16"/>
                </a:cubicBezTo>
                <a:cubicBezTo>
                  <a:pt x="31" y="12"/>
                  <a:pt x="40" y="8"/>
                  <a:pt x="50" y="5"/>
                </a:cubicBezTo>
                <a:cubicBezTo>
                  <a:pt x="50" y="8"/>
                  <a:pt x="50" y="8"/>
                  <a:pt x="50" y="8"/>
                </a:cubicBezTo>
                <a:close/>
                <a:moveTo>
                  <a:pt x="50" y="19"/>
                </a:moveTo>
                <a:cubicBezTo>
                  <a:pt x="50" y="64"/>
                  <a:pt x="50" y="64"/>
                  <a:pt x="50" y="64"/>
                </a:cubicBezTo>
                <a:cubicBezTo>
                  <a:pt x="33" y="65"/>
                  <a:pt x="33" y="65"/>
                  <a:pt x="33" y="65"/>
                </a:cubicBezTo>
                <a:cubicBezTo>
                  <a:pt x="13" y="64"/>
                  <a:pt x="0" y="56"/>
                  <a:pt x="0" y="45"/>
                </a:cubicBezTo>
                <a:cubicBezTo>
                  <a:pt x="0" y="41"/>
                  <a:pt x="1" y="38"/>
                  <a:pt x="4" y="34"/>
                </a:cubicBezTo>
                <a:lnTo>
                  <a:pt x="50" y="19"/>
                </a:lnTo>
                <a:close/>
              </a:path>
            </a:pathLst>
          </a:custGeom>
          <a:solidFill>
            <a:srgbClr val="DBD4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3" name="Freeform 154"/>
          <p:cNvSpPr>
            <a:spLocks noEditPoints="1"/>
          </p:cNvSpPr>
          <p:nvPr/>
        </p:nvSpPr>
        <p:spPr bwMode="auto">
          <a:xfrm>
            <a:off x="10141549" y="3712630"/>
            <a:ext cx="504825" cy="266700"/>
          </a:xfrm>
          <a:custGeom>
            <a:avLst/>
            <a:gdLst>
              <a:gd name="T0" fmla="*/ 61 w 123"/>
              <a:gd name="T1" fmla="*/ 2 h 65"/>
              <a:gd name="T2" fmla="*/ 73 w 123"/>
              <a:gd name="T3" fmla="*/ 0 h 65"/>
              <a:gd name="T4" fmla="*/ 63 w 123"/>
              <a:gd name="T5" fmla="*/ 3 h 65"/>
              <a:gd name="T6" fmla="*/ 49 w 123"/>
              <a:gd name="T7" fmla="*/ 8 h 65"/>
              <a:gd name="T8" fmla="*/ 49 w 123"/>
              <a:gd name="T9" fmla="*/ 5 h 65"/>
              <a:gd name="T10" fmla="*/ 61 w 123"/>
              <a:gd name="T11" fmla="*/ 2 h 65"/>
              <a:gd name="T12" fmla="*/ 49 w 123"/>
              <a:gd name="T13" fmla="*/ 64 h 65"/>
              <a:gd name="T14" fmla="*/ 50 w 123"/>
              <a:gd name="T15" fmla="*/ 64 h 65"/>
              <a:gd name="T16" fmla="*/ 56 w 123"/>
              <a:gd name="T17" fmla="*/ 63 h 65"/>
              <a:gd name="T18" fmla="*/ 122 w 123"/>
              <a:gd name="T19" fmla="*/ 23 h 65"/>
              <a:gd name="T20" fmla="*/ 123 w 123"/>
              <a:gd name="T21" fmla="*/ 19 h 65"/>
              <a:gd name="T22" fmla="*/ 105 w 123"/>
              <a:gd name="T23" fmla="*/ 2 h 65"/>
              <a:gd name="T24" fmla="*/ 53 w 123"/>
              <a:gd name="T25" fmla="*/ 18 h 65"/>
              <a:gd name="T26" fmla="*/ 49 w 123"/>
              <a:gd name="T27" fmla="*/ 20 h 65"/>
              <a:gd name="T28" fmla="*/ 49 w 123"/>
              <a:gd name="T29" fmla="*/ 64 h 65"/>
              <a:gd name="T30" fmla="*/ 49 w 123"/>
              <a:gd name="T31" fmla="*/ 8 h 65"/>
              <a:gd name="T32" fmla="*/ 24 w 123"/>
              <a:gd name="T33" fmla="*/ 16 h 65"/>
              <a:gd name="T34" fmla="*/ 49 w 123"/>
              <a:gd name="T35" fmla="*/ 5 h 65"/>
              <a:gd name="T36" fmla="*/ 49 w 123"/>
              <a:gd name="T37" fmla="*/ 8 h 65"/>
              <a:gd name="T38" fmla="*/ 49 w 123"/>
              <a:gd name="T39" fmla="*/ 20 h 65"/>
              <a:gd name="T40" fmla="*/ 49 w 123"/>
              <a:gd name="T41" fmla="*/ 64 h 65"/>
              <a:gd name="T42" fmla="*/ 33 w 123"/>
              <a:gd name="T43" fmla="*/ 65 h 65"/>
              <a:gd name="T44" fmla="*/ 0 w 123"/>
              <a:gd name="T45" fmla="*/ 45 h 65"/>
              <a:gd name="T46" fmla="*/ 3 w 123"/>
              <a:gd name="T47" fmla="*/ 34 h 65"/>
              <a:gd name="T48" fmla="*/ 49 w 123"/>
              <a:gd name="T49" fmla="*/ 20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3" h="65">
                <a:moveTo>
                  <a:pt x="61" y="2"/>
                </a:moveTo>
                <a:cubicBezTo>
                  <a:pt x="65" y="1"/>
                  <a:pt x="69" y="1"/>
                  <a:pt x="73" y="0"/>
                </a:cubicBezTo>
                <a:cubicBezTo>
                  <a:pt x="63" y="3"/>
                  <a:pt x="63" y="3"/>
                  <a:pt x="63" y="3"/>
                </a:cubicBezTo>
                <a:cubicBezTo>
                  <a:pt x="49" y="8"/>
                  <a:pt x="49" y="8"/>
                  <a:pt x="49" y="8"/>
                </a:cubicBezTo>
                <a:cubicBezTo>
                  <a:pt x="49" y="5"/>
                  <a:pt x="49" y="5"/>
                  <a:pt x="49" y="5"/>
                </a:cubicBezTo>
                <a:cubicBezTo>
                  <a:pt x="53" y="4"/>
                  <a:pt x="57" y="3"/>
                  <a:pt x="61" y="2"/>
                </a:cubicBezTo>
                <a:close/>
                <a:moveTo>
                  <a:pt x="49" y="64"/>
                </a:moveTo>
                <a:cubicBezTo>
                  <a:pt x="50" y="64"/>
                  <a:pt x="50" y="64"/>
                  <a:pt x="50" y="64"/>
                </a:cubicBezTo>
                <a:cubicBezTo>
                  <a:pt x="52" y="64"/>
                  <a:pt x="54" y="64"/>
                  <a:pt x="56" y="63"/>
                </a:cubicBezTo>
                <a:cubicBezTo>
                  <a:pt x="78" y="50"/>
                  <a:pt x="100" y="36"/>
                  <a:pt x="122" y="23"/>
                </a:cubicBezTo>
                <a:cubicBezTo>
                  <a:pt x="122" y="22"/>
                  <a:pt x="123" y="21"/>
                  <a:pt x="123" y="19"/>
                </a:cubicBezTo>
                <a:cubicBezTo>
                  <a:pt x="123" y="11"/>
                  <a:pt x="116" y="5"/>
                  <a:pt x="105" y="2"/>
                </a:cubicBezTo>
                <a:cubicBezTo>
                  <a:pt x="53" y="18"/>
                  <a:pt x="53" y="18"/>
                  <a:pt x="53" y="18"/>
                </a:cubicBezTo>
                <a:cubicBezTo>
                  <a:pt x="49" y="20"/>
                  <a:pt x="49" y="20"/>
                  <a:pt x="49" y="20"/>
                </a:cubicBezTo>
                <a:lnTo>
                  <a:pt x="49" y="64"/>
                </a:lnTo>
                <a:close/>
                <a:moveTo>
                  <a:pt x="49" y="8"/>
                </a:moveTo>
                <a:cubicBezTo>
                  <a:pt x="24" y="16"/>
                  <a:pt x="24" y="16"/>
                  <a:pt x="24" y="16"/>
                </a:cubicBezTo>
                <a:cubicBezTo>
                  <a:pt x="31" y="12"/>
                  <a:pt x="40" y="8"/>
                  <a:pt x="49" y="5"/>
                </a:cubicBezTo>
                <a:cubicBezTo>
                  <a:pt x="49" y="8"/>
                  <a:pt x="49" y="8"/>
                  <a:pt x="49" y="8"/>
                </a:cubicBezTo>
                <a:close/>
                <a:moveTo>
                  <a:pt x="49" y="20"/>
                </a:moveTo>
                <a:cubicBezTo>
                  <a:pt x="49" y="64"/>
                  <a:pt x="49" y="64"/>
                  <a:pt x="49" y="64"/>
                </a:cubicBezTo>
                <a:cubicBezTo>
                  <a:pt x="33" y="65"/>
                  <a:pt x="33" y="65"/>
                  <a:pt x="33" y="65"/>
                </a:cubicBezTo>
                <a:cubicBezTo>
                  <a:pt x="13" y="64"/>
                  <a:pt x="0" y="57"/>
                  <a:pt x="0" y="45"/>
                </a:cubicBezTo>
                <a:cubicBezTo>
                  <a:pt x="0" y="41"/>
                  <a:pt x="1" y="38"/>
                  <a:pt x="3" y="34"/>
                </a:cubicBezTo>
                <a:lnTo>
                  <a:pt x="49" y="20"/>
                </a:lnTo>
                <a:close/>
              </a:path>
            </a:pathLst>
          </a:custGeom>
          <a:solidFill>
            <a:srgbClr val="DAD3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4" name="Freeform 155"/>
          <p:cNvSpPr>
            <a:spLocks noEditPoints="1"/>
          </p:cNvSpPr>
          <p:nvPr/>
        </p:nvSpPr>
        <p:spPr bwMode="auto">
          <a:xfrm>
            <a:off x="10141549" y="3715805"/>
            <a:ext cx="500063" cy="263525"/>
          </a:xfrm>
          <a:custGeom>
            <a:avLst/>
            <a:gdLst>
              <a:gd name="T0" fmla="*/ 61 w 122"/>
              <a:gd name="T1" fmla="*/ 1 h 64"/>
              <a:gd name="T2" fmla="*/ 71 w 122"/>
              <a:gd name="T3" fmla="*/ 0 h 64"/>
              <a:gd name="T4" fmla="*/ 63 w 122"/>
              <a:gd name="T5" fmla="*/ 2 h 64"/>
              <a:gd name="T6" fmla="*/ 48 w 122"/>
              <a:gd name="T7" fmla="*/ 7 h 64"/>
              <a:gd name="T8" fmla="*/ 48 w 122"/>
              <a:gd name="T9" fmla="*/ 5 h 64"/>
              <a:gd name="T10" fmla="*/ 61 w 122"/>
              <a:gd name="T11" fmla="*/ 1 h 64"/>
              <a:gd name="T12" fmla="*/ 48 w 122"/>
              <a:gd name="T13" fmla="*/ 63 h 64"/>
              <a:gd name="T14" fmla="*/ 56 w 122"/>
              <a:gd name="T15" fmla="*/ 62 h 64"/>
              <a:gd name="T16" fmla="*/ 121 w 122"/>
              <a:gd name="T17" fmla="*/ 22 h 64"/>
              <a:gd name="T18" fmla="*/ 122 w 122"/>
              <a:gd name="T19" fmla="*/ 19 h 64"/>
              <a:gd name="T20" fmla="*/ 104 w 122"/>
              <a:gd name="T21" fmla="*/ 1 h 64"/>
              <a:gd name="T22" fmla="*/ 53 w 122"/>
              <a:gd name="T23" fmla="*/ 17 h 64"/>
              <a:gd name="T24" fmla="*/ 48 w 122"/>
              <a:gd name="T25" fmla="*/ 19 h 64"/>
              <a:gd name="T26" fmla="*/ 48 w 122"/>
              <a:gd name="T27" fmla="*/ 63 h 64"/>
              <a:gd name="T28" fmla="*/ 48 w 122"/>
              <a:gd name="T29" fmla="*/ 7 h 64"/>
              <a:gd name="T30" fmla="*/ 25 w 122"/>
              <a:gd name="T31" fmla="*/ 14 h 64"/>
              <a:gd name="T32" fmla="*/ 48 w 122"/>
              <a:gd name="T33" fmla="*/ 5 h 64"/>
              <a:gd name="T34" fmla="*/ 48 w 122"/>
              <a:gd name="T35" fmla="*/ 7 h 64"/>
              <a:gd name="T36" fmla="*/ 48 w 122"/>
              <a:gd name="T37" fmla="*/ 19 h 64"/>
              <a:gd name="T38" fmla="*/ 48 w 122"/>
              <a:gd name="T39" fmla="*/ 63 h 64"/>
              <a:gd name="T40" fmla="*/ 48 w 122"/>
              <a:gd name="T41" fmla="*/ 63 h 64"/>
              <a:gd name="T42" fmla="*/ 35 w 122"/>
              <a:gd name="T43" fmla="*/ 64 h 64"/>
              <a:gd name="T44" fmla="*/ 0 w 122"/>
              <a:gd name="T45" fmla="*/ 44 h 64"/>
              <a:gd name="T46" fmla="*/ 4 w 122"/>
              <a:gd name="T47" fmla="*/ 33 h 64"/>
              <a:gd name="T48" fmla="*/ 48 w 122"/>
              <a:gd name="T49" fmla="*/ 19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2" h="64">
                <a:moveTo>
                  <a:pt x="61" y="1"/>
                </a:moveTo>
                <a:cubicBezTo>
                  <a:pt x="64" y="1"/>
                  <a:pt x="68" y="0"/>
                  <a:pt x="71" y="0"/>
                </a:cubicBezTo>
                <a:cubicBezTo>
                  <a:pt x="63" y="2"/>
                  <a:pt x="63" y="2"/>
                  <a:pt x="63" y="2"/>
                </a:cubicBezTo>
                <a:cubicBezTo>
                  <a:pt x="48" y="7"/>
                  <a:pt x="48" y="7"/>
                  <a:pt x="48" y="7"/>
                </a:cubicBezTo>
                <a:cubicBezTo>
                  <a:pt x="48" y="5"/>
                  <a:pt x="48" y="5"/>
                  <a:pt x="48" y="5"/>
                </a:cubicBezTo>
                <a:cubicBezTo>
                  <a:pt x="52" y="3"/>
                  <a:pt x="57" y="2"/>
                  <a:pt x="61" y="1"/>
                </a:cubicBezTo>
                <a:close/>
                <a:moveTo>
                  <a:pt x="48" y="63"/>
                </a:moveTo>
                <a:cubicBezTo>
                  <a:pt x="51" y="63"/>
                  <a:pt x="54" y="62"/>
                  <a:pt x="56" y="62"/>
                </a:cubicBezTo>
                <a:cubicBezTo>
                  <a:pt x="78" y="49"/>
                  <a:pt x="100" y="35"/>
                  <a:pt x="121" y="22"/>
                </a:cubicBezTo>
                <a:cubicBezTo>
                  <a:pt x="122" y="21"/>
                  <a:pt x="122" y="20"/>
                  <a:pt x="122" y="19"/>
                </a:cubicBezTo>
                <a:cubicBezTo>
                  <a:pt x="122" y="10"/>
                  <a:pt x="115" y="4"/>
                  <a:pt x="104" y="1"/>
                </a:cubicBezTo>
                <a:cubicBezTo>
                  <a:pt x="53" y="17"/>
                  <a:pt x="53" y="17"/>
                  <a:pt x="53" y="17"/>
                </a:cubicBezTo>
                <a:cubicBezTo>
                  <a:pt x="48" y="19"/>
                  <a:pt x="48" y="19"/>
                  <a:pt x="48" y="19"/>
                </a:cubicBezTo>
                <a:lnTo>
                  <a:pt x="48" y="63"/>
                </a:lnTo>
                <a:close/>
                <a:moveTo>
                  <a:pt x="48" y="7"/>
                </a:moveTo>
                <a:cubicBezTo>
                  <a:pt x="25" y="14"/>
                  <a:pt x="25" y="14"/>
                  <a:pt x="25" y="14"/>
                </a:cubicBezTo>
                <a:cubicBezTo>
                  <a:pt x="32" y="11"/>
                  <a:pt x="40" y="7"/>
                  <a:pt x="48" y="5"/>
                </a:cubicBezTo>
                <a:cubicBezTo>
                  <a:pt x="48" y="7"/>
                  <a:pt x="48" y="7"/>
                  <a:pt x="48" y="7"/>
                </a:cubicBezTo>
                <a:close/>
                <a:moveTo>
                  <a:pt x="48" y="19"/>
                </a:moveTo>
                <a:cubicBezTo>
                  <a:pt x="48" y="63"/>
                  <a:pt x="48" y="63"/>
                  <a:pt x="48" y="63"/>
                </a:cubicBezTo>
                <a:cubicBezTo>
                  <a:pt x="48" y="63"/>
                  <a:pt x="48" y="63"/>
                  <a:pt x="48" y="63"/>
                </a:cubicBezTo>
                <a:cubicBezTo>
                  <a:pt x="35" y="64"/>
                  <a:pt x="35" y="64"/>
                  <a:pt x="35" y="64"/>
                </a:cubicBezTo>
                <a:cubicBezTo>
                  <a:pt x="14" y="63"/>
                  <a:pt x="0" y="56"/>
                  <a:pt x="0" y="44"/>
                </a:cubicBezTo>
                <a:cubicBezTo>
                  <a:pt x="0" y="40"/>
                  <a:pt x="1" y="36"/>
                  <a:pt x="4" y="33"/>
                </a:cubicBezTo>
                <a:lnTo>
                  <a:pt x="48" y="19"/>
                </a:lnTo>
                <a:close/>
              </a:path>
            </a:pathLst>
          </a:custGeom>
          <a:solidFill>
            <a:srgbClr val="D9D2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5" name="Freeform 156"/>
          <p:cNvSpPr>
            <a:spLocks noEditPoints="1"/>
          </p:cNvSpPr>
          <p:nvPr/>
        </p:nvSpPr>
        <p:spPr bwMode="auto">
          <a:xfrm>
            <a:off x="10141549" y="3715805"/>
            <a:ext cx="496888" cy="263525"/>
          </a:xfrm>
          <a:custGeom>
            <a:avLst/>
            <a:gdLst>
              <a:gd name="T0" fmla="*/ 61 w 121"/>
              <a:gd name="T1" fmla="*/ 2 h 64"/>
              <a:gd name="T2" fmla="*/ 70 w 121"/>
              <a:gd name="T3" fmla="*/ 0 h 64"/>
              <a:gd name="T4" fmla="*/ 63 w 121"/>
              <a:gd name="T5" fmla="*/ 2 h 64"/>
              <a:gd name="T6" fmla="*/ 48 w 121"/>
              <a:gd name="T7" fmla="*/ 7 h 64"/>
              <a:gd name="T8" fmla="*/ 48 w 121"/>
              <a:gd name="T9" fmla="*/ 5 h 64"/>
              <a:gd name="T10" fmla="*/ 61 w 121"/>
              <a:gd name="T11" fmla="*/ 2 h 64"/>
              <a:gd name="T12" fmla="*/ 48 w 121"/>
              <a:gd name="T13" fmla="*/ 63 h 64"/>
              <a:gd name="T14" fmla="*/ 56 w 121"/>
              <a:gd name="T15" fmla="*/ 62 h 64"/>
              <a:gd name="T16" fmla="*/ 121 w 121"/>
              <a:gd name="T17" fmla="*/ 23 h 64"/>
              <a:gd name="T18" fmla="*/ 121 w 121"/>
              <a:gd name="T19" fmla="*/ 19 h 64"/>
              <a:gd name="T20" fmla="*/ 103 w 121"/>
              <a:gd name="T21" fmla="*/ 2 h 64"/>
              <a:gd name="T22" fmla="*/ 53 w 121"/>
              <a:gd name="T23" fmla="*/ 17 h 64"/>
              <a:gd name="T24" fmla="*/ 48 w 121"/>
              <a:gd name="T25" fmla="*/ 19 h 64"/>
              <a:gd name="T26" fmla="*/ 48 w 121"/>
              <a:gd name="T27" fmla="*/ 63 h 64"/>
              <a:gd name="T28" fmla="*/ 48 w 121"/>
              <a:gd name="T29" fmla="*/ 7 h 64"/>
              <a:gd name="T30" fmla="*/ 27 w 121"/>
              <a:gd name="T31" fmla="*/ 14 h 64"/>
              <a:gd name="T32" fmla="*/ 48 w 121"/>
              <a:gd name="T33" fmla="*/ 5 h 64"/>
              <a:gd name="T34" fmla="*/ 48 w 121"/>
              <a:gd name="T35" fmla="*/ 7 h 64"/>
              <a:gd name="T36" fmla="*/ 48 w 121"/>
              <a:gd name="T37" fmla="*/ 19 h 64"/>
              <a:gd name="T38" fmla="*/ 48 w 121"/>
              <a:gd name="T39" fmla="*/ 63 h 64"/>
              <a:gd name="T40" fmla="*/ 45 w 121"/>
              <a:gd name="T41" fmla="*/ 63 h 64"/>
              <a:gd name="T42" fmla="*/ 37 w 121"/>
              <a:gd name="T43" fmla="*/ 64 h 64"/>
              <a:gd name="T44" fmla="*/ 0 w 121"/>
              <a:gd name="T45" fmla="*/ 44 h 64"/>
              <a:gd name="T46" fmla="*/ 4 w 121"/>
              <a:gd name="T47" fmla="*/ 33 h 64"/>
              <a:gd name="T48" fmla="*/ 48 w 121"/>
              <a:gd name="T49" fmla="*/ 19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1" h="64">
                <a:moveTo>
                  <a:pt x="61" y="2"/>
                </a:moveTo>
                <a:cubicBezTo>
                  <a:pt x="64" y="1"/>
                  <a:pt x="67" y="1"/>
                  <a:pt x="70" y="0"/>
                </a:cubicBezTo>
                <a:cubicBezTo>
                  <a:pt x="63" y="2"/>
                  <a:pt x="63" y="2"/>
                  <a:pt x="63" y="2"/>
                </a:cubicBezTo>
                <a:cubicBezTo>
                  <a:pt x="48" y="7"/>
                  <a:pt x="48" y="7"/>
                  <a:pt x="48" y="7"/>
                </a:cubicBezTo>
                <a:cubicBezTo>
                  <a:pt x="48" y="5"/>
                  <a:pt x="48" y="5"/>
                  <a:pt x="48" y="5"/>
                </a:cubicBezTo>
                <a:cubicBezTo>
                  <a:pt x="52" y="4"/>
                  <a:pt x="56" y="3"/>
                  <a:pt x="61" y="2"/>
                </a:cubicBezTo>
                <a:close/>
                <a:moveTo>
                  <a:pt x="48" y="63"/>
                </a:moveTo>
                <a:cubicBezTo>
                  <a:pt x="51" y="63"/>
                  <a:pt x="54" y="62"/>
                  <a:pt x="56" y="62"/>
                </a:cubicBezTo>
                <a:cubicBezTo>
                  <a:pt x="78" y="49"/>
                  <a:pt x="99" y="36"/>
                  <a:pt x="121" y="23"/>
                </a:cubicBezTo>
                <a:cubicBezTo>
                  <a:pt x="121" y="21"/>
                  <a:pt x="121" y="20"/>
                  <a:pt x="121" y="19"/>
                </a:cubicBezTo>
                <a:cubicBezTo>
                  <a:pt x="121" y="11"/>
                  <a:pt x="114" y="5"/>
                  <a:pt x="103" y="2"/>
                </a:cubicBezTo>
                <a:cubicBezTo>
                  <a:pt x="53" y="17"/>
                  <a:pt x="53" y="17"/>
                  <a:pt x="53" y="17"/>
                </a:cubicBezTo>
                <a:cubicBezTo>
                  <a:pt x="48" y="19"/>
                  <a:pt x="48" y="19"/>
                  <a:pt x="48" y="19"/>
                </a:cubicBezTo>
                <a:lnTo>
                  <a:pt x="48" y="63"/>
                </a:lnTo>
                <a:close/>
                <a:moveTo>
                  <a:pt x="48" y="7"/>
                </a:moveTo>
                <a:cubicBezTo>
                  <a:pt x="27" y="14"/>
                  <a:pt x="27" y="14"/>
                  <a:pt x="27" y="14"/>
                </a:cubicBezTo>
                <a:cubicBezTo>
                  <a:pt x="33" y="10"/>
                  <a:pt x="40" y="7"/>
                  <a:pt x="48" y="5"/>
                </a:cubicBezTo>
                <a:cubicBezTo>
                  <a:pt x="48" y="7"/>
                  <a:pt x="48" y="7"/>
                  <a:pt x="48" y="7"/>
                </a:cubicBezTo>
                <a:close/>
                <a:moveTo>
                  <a:pt x="48" y="19"/>
                </a:moveTo>
                <a:cubicBezTo>
                  <a:pt x="48" y="63"/>
                  <a:pt x="48" y="63"/>
                  <a:pt x="48" y="63"/>
                </a:cubicBezTo>
                <a:cubicBezTo>
                  <a:pt x="47" y="63"/>
                  <a:pt x="46" y="63"/>
                  <a:pt x="45" y="63"/>
                </a:cubicBezTo>
                <a:cubicBezTo>
                  <a:pt x="37" y="64"/>
                  <a:pt x="37" y="64"/>
                  <a:pt x="37" y="64"/>
                </a:cubicBezTo>
                <a:cubicBezTo>
                  <a:pt x="15" y="64"/>
                  <a:pt x="0" y="56"/>
                  <a:pt x="0" y="44"/>
                </a:cubicBezTo>
                <a:cubicBezTo>
                  <a:pt x="0" y="40"/>
                  <a:pt x="2" y="36"/>
                  <a:pt x="4" y="33"/>
                </a:cubicBezTo>
                <a:lnTo>
                  <a:pt x="48" y="19"/>
                </a:lnTo>
                <a:close/>
              </a:path>
            </a:pathLst>
          </a:custGeom>
          <a:solidFill>
            <a:srgbClr val="D8D1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6" name="Freeform 157"/>
          <p:cNvSpPr>
            <a:spLocks noEditPoints="1"/>
          </p:cNvSpPr>
          <p:nvPr/>
        </p:nvSpPr>
        <p:spPr bwMode="auto">
          <a:xfrm>
            <a:off x="10141549" y="3720567"/>
            <a:ext cx="492125" cy="266700"/>
          </a:xfrm>
          <a:custGeom>
            <a:avLst/>
            <a:gdLst>
              <a:gd name="T0" fmla="*/ 60 w 120"/>
              <a:gd name="T1" fmla="*/ 1 h 65"/>
              <a:gd name="T2" fmla="*/ 68 w 120"/>
              <a:gd name="T3" fmla="*/ 0 h 65"/>
              <a:gd name="T4" fmla="*/ 63 w 120"/>
              <a:gd name="T5" fmla="*/ 1 h 65"/>
              <a:gd name="T6" fmla="*/ 48 w 120"/>
              <a:gd name="T7" fmla="*/ 6 h 65"/>
              <a:gd name="T8" fmla="*/ 48 w 120"/>
              <a:gd name="T9" fmla="*/ 4 h 65"/>
              <a:gd name="T10" fmla="*/ 60 w 120"/>
              <a:gd name="T11" fmla="*/ 1 h 65"/>
              <a:gd name="T12" fmla="*/ 48 w 120"/>
              <a:gd name="T13" fmla="*/ 62 h 65"/>
              <a:gd name="T14" fmla="*/ 57 w 120"/>
              <a:gd name="T15" fmla="*/ 61 h 65"/>
              <a:gd name="T16" fmla="*/ 120 w 120"/>
              <a:gd name="T17" fmla="*/ 22 h 65"/>
              <a:gd name="T18" fmla="*/ 120 w 120"/>
              <a:gd name="T19" fmla="*/ 18 h 65"/>
              <a:gd name="T20" fmla="*/ 102 w 120"/>
              <a:gd name="T21" fmla="*/ 1 h 65"/>
              <a:gd name="T22" fmla="*/ 53 w 120"/>
              <a:gd name="T23" fmla="*/ 16 h 65"/>
              <a:gd name="T24" fmla="*/ 48 w 120"/>
              <a:gd name="T25" fmla="*/ 18 h 65"/>
              <a:gd name="T26" fmla="*/ 48 w 120"/>
              <a:gd name="T27" fmla="*/ 62 h 65"/>
              <a:gd name="T28" fmla="*/ 48 w 120"/>
              <a:gd name="T29" fmla="*/ 6 h 65"/>
              <a:gd name="T30" fmla="*/ 28 w 120"/>
              <a:gd name="T31" fmla="*/ 12 h 65"/>
              <a:gd name="T32" fmla="*/ 48 w 120"/>
              <a:gd name="T33" fmla="*/ 4 h 65"/>
              <a:gd name="T34" fmla="*/ 48 w 120"/>
              <a:gd name="T35" fmla="*/ 6 h 65"/>
              <a:gd name="T36" fmla="*/ 48 w 120"/>
              <a:gd name="T37" fmla="*/ 18 h 65"/>
              <a:gd name="T38" fmla="*/ 48 w 120"/>
              <a:gd name="T39" fmla="*/ 62 h 65"/>
              <a:gd name="T40" fmla="*/ 0 w 120"/>
              <a:gd name="T41" fmla="*/ 43 h 65"/>
              <a:gd name="T42" fmla="*/ 4 w 120"/>
              <a:gd name="T43" fmla="*/ 31 h 65"/>
              <a:gd name="T44" fmla="*/ 48 w 120"/>
              <a:gd name="T45" fmla="*/ 18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0" h="65">
                <a:moveTo>
                  <a:pt x="60" y="1"/>
                </a:moveTo>
                <a:cubicBezTo>
                  <a:pt x="63" y="1"/>
                  <a:pt x="65" y="0"/>
                  <a:pt x="68" y="0"/>
                </a:cubicBezTo>
                <a:cubicBezTo>
                  <a:pt x="63" y="1"/>
                  <a:pt x="63" y="1"/>
                  <a:pt x="63" y="1"/>
                </a:cubicBezTo>
                <a:cubicBezTo>
                  <a:pt x="48" y="6"/>
                  <a:pt x="48" y="6"/>
                  <a:pt x="48" y="6"/>
                </a:cubicBezTo>
                <a:cubicBezTo>
                  <a:pt x="48" y="4"/>
                  <a:pt x="48" y="4"/>
                  <a:pt x="48" y="4"/>
                </a:cubicBezTo>
                <a:cubicBezTo>
                  <a:pt x="52" y="3"/>
                  <a:pt x="56" y="2"/>
                  <a:pt x="60" y="1"/>
                </a:cubicBezTo>
                <a:close/>
                <a:moveTo>
                  <a:pt x="48" y="62"/>
                </a:moveTo>
                <a:cubicBezTo>
                  <a:pt x="51" y="62"/>
                  <a:pt x="54" y="61"/>
                  <a:pt x="57" y="61"/>
                </a:cubicBezTo>
                <a:cubicBezTo>
                  <a:pt x="78" y="48"/>
                  <a:pt x="99" y="35"/>
                  <a:pt x="120" y="22"/>
                </a:cubicBezTo>
                <a:cubicBezTo>
                  <a:pt x="120" y="21"/>
                  <a:pt x="120" y="19"/>
                  <a:pt x="120" y="18"/>
                </a:cubicBezTo>
                <a:cubicBezTo>
                  <a:pt x="120" y="10"/>
                  <a:pt x="113" y="4"/>
                  <a:pt x="102" y="1"/>
                </a:cubicBezTo>
                <a:cubicBezTo>
                  <a:pt x="53" y="16"/>
                  <a:pt x="53" y="16"/>
                  <a:pt x="53" y="16"/>
                </a:cubicBezTo>
                <a:cubicBezTo>
                  <a:pt x="48" y="18"/>
                  <a:pt x="48" y="18"/>
                  <a:pt x="48" y="18"/>
                </a:cubicBezTo>
                <a:lnTo>
                  <a:pt x="48" y="62"/>
                </a:lnTo>
                <a:close/>
                <a:moveTo>
                  <a:pt x="48" y="6"/>
                </a:moveTo>
                <a:cubicBezTo>
                  <a:pt x="28" y="12"/>
                  <a:pt x="28" y="12"/>
                  <a:pt x="28" y="12"/>
                </a:cubicBezTo>
                <a:cubicBezTo>
                  <a:pt x="34" y="9"/>
                  <a:pt x="41" y="7"/>
                  <a:pt x="48" y="4"/>
                </a:cubicBezTo>
                <a:cubicBezTo>
                  <a:pt x="48" y="6"/>
                  <a:pt x="48" y="6"/>
                  <a:pt x="48" y="6"/>
                </a:cubicBezTo>
                <a:close/>
                <a:moveTo>
                  <a:pt x="48" y="18"/>
                </a:moveTo>
                <a:cubicBezTo>
                  <a:pt x="48" y="62"/>
                  <a:pt x="48" y="62"/>
                  <a:pt x="48" y="62"/>
                </a:cubicBezTo>
                <a:cubicBezTo>
                  <a:pt x="21" y="65"/>
                  <a:pt x="0" y="57"/>
                  <a:pt x="0" y="43"/>
                </a:cubicBezTo>
                <a:cubicBezTo>
                  <a:pt x="0" y="39"/>
                  <a:pt x="2" y="35"/>
                  <a:pt x="4" y="31"/>
                </a:cubicBezTo>
                <a:lnTo>
                  <a:pt x="48" y="18"/>
                </a:lnTo>
                <a:close/>
              </a:path>
            </a:pathLst>
          </a:custGeom>
          <a:solidFill>
            <a:srgbClr val="D8D1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7" name="Freeform 158"/>
          <p:cNvSpPr>
            <a:spLocks noEditPoints="1"/>
          </p:cNvSpPr>
          <p:nvPr/>
        </p:nvSpPr>
        <p:spPr bwMode="auto">
          <a:xfrm>
            <a:off x="10144724" y="3725330"/>
            <a:ext cx="488950" cy="257175"/>
          </a:xfrm>
          <a:custGeom>
            <a:avLst/>
            <a:gdLst>
              <a:gd name="T0" fmla="*/ 59 w 119"/>
              <a:gd name="T1" fmla="*/ 1 h 63"/>
              <a:gd name="T2" fmla="*/ 64 w 119"/>
              <a:gd name="T3" fmla="*/ 0 h 63"/>
              <a:gd name="T4" fmla="*/ 62 w 119"/>
              <a:gd name="T5" fmla="*/ 0 h 63"/>
              <a:gd name="T6" fmla="*/ 47 w 119"/>
              <a:gd name="T7" fmla="*/ 5 h 63"/>
              <a:gd name="T8" fmla="*/ 47 w 119"/>
              <a:gd name="T9" fmla="*/ 4 h 63"/>
              <a:gd name="T10" fmla="*/ 59 w 119"/>
              <a:gd name="T11" fmla="*/ 1 h 63"/>
              <a:gd name="T12" fmla="*/ 47 w 119"/>
              <a:gd name="T13" fmla="*/ 61 h 63"/>
              <a:gd name="T14" fmla="*/ 56 w 119"/>
              <a:gd name="T15" fmla="*/ 59 h 63"/>
              <a:gd name="T16" fmla="*/ 118 w 119"/>
              <a:gd name="T17" fmla="*/ 21 h 63"/>
              <a:gd name="T18" fmla="*/ 119 w 119"/>
              <a:gd name="T19" fmla="*/ 17 h 63"/>
              <a:gd name="T20" fmla="*/ 100 w 119"/>
              <a:gd name="T21" fmla="*/ 0 h 63"/>
              <a:gd name="T22" fmla="*/ 52 w 119"/>
              <a:gd name="T23" fmla="*/ 15 h 63"/>
              <a:gd name="T24" fmla="*/ 47 w 119"/>
              <a:gd name="T25" fmla="*/ 17 h 63"/>
              <a:gd name="T26" fmla="*/ 47 w 119"/>
              <a:gd name="T27" fmla="*/ 61 h 63"/>
              <a:gd name="T28" fmla="*/ 47 w 119"/>
              <a:gd name="T29" fmla="*/ 5 h 63"/>
              <a:gd name="T30" fmla="*/ 29 w 119"/>
              <a:gd name="T31" fmla="*/ 11 h 63"/>
              <a:gd name="T32" fmla="*/ 47 w 119"/>
              <a:gd name="T33" fmla="*/ 4 h 63"/>
              <a:gd name="T34" fmla="*/ 47 w 119"/>
              <a:gd name="T35" fmla="*/ 5 h 63"/>
              <a:gd name="T36" fmla="*/ 47 w 119"/>
              <a:gd name="T37" fmla="*/ 17 h 63"/>
              <a:gd name="T38" fmla="*/ 47 w 119"/>
              <a:gd name="T39" fmla="*/ 61 h 63"/>
              <a:gd name="T40" fmla="*/ 0 w 119"/>
              <a:gd name="T41" fmla="*/ 42 h 63"/>
              <a:gd name="T42" fmla="*/ 4 w 119"/>
              <a:gd name="T43" fmla="*/ 30 h 63"/>
              <a:gd name="T44" fmla="*/ 47 w 119"/>
              <a:gd name="T45" fmla="*/ 17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19" h="63">
                <a:moveTo>
                  <a:pt x="59" y="1"/>
                </a:moveTo>
                <a:cubicBezTo>
                  <a:pt x="61" y="0"/>
                  <a:pt x="63" y="0"/>
                  <a:pt x="64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4"/>
                  <a:pt x="47" y="4"/>
                  <a:pt x="47" y="4"/>
                </a:cubicBezTo>
                <a:cubicBezTo>
                  <a:pt x="51" y="3"/>
                  <a:pt x="55" y="1"/>
                  <a:pt x="59" y="1"/>
                </a:cubicBezTo>
                <a:close/>
                <a:moveTo>
                  <a:pt x="47" y="61"/>
                </a:moveTo>
                <a:cubicBezTo>
                  <a:pt x="50" y="60"/>
                  <a:pt x="53" y="60"/>
                  <a:pt x="56" y="59"/>
                </a:cubicBezTo>
                <a:cubicBezTo>
                  <a:pt x="77" y="47"/>
                  <a:pt x="98" y="34"/>
                  <a:pt x="118" y="21"/>
                </a:cubicBezTo>
                <a:cubicBezTo>
                  <a:pt x="119" y="20"/>
                  <a:pt x="119" y="19"/>
                  <a:pt x="119" y="17"/>
                </a:cubicBezTo>
                <a:cubicBezTo>
                  <a:pt x="119" y="9"/>
                  <a:pt x="112" y="3"/>
                  <a:pt x="100" y="0"/>
                </a:cubicBezTo>
                <a:cubicBezTo>
                  <a:pt x="52" y="15"/>
                  <a:pt x="52" y="15"/>
                  <a:pt x="52" y="15"/>
                </a:cubicBezTo>
                <a:cubicBezTo>
                  <a:pt x="47" y="17"/>
                  <a:pt x="47" y="17"/>
                  <a:pt x="47" y="17"/>
                </a:cubicBezTo>
                <a:lnTo>
                  <a:pt x="47" y="61"/>
                </a:lnTo>
                <a:close/>
                <a:moveTo>
                  <a:pt x="47" y="5"/>
                </a:moveTo>
                <a:cubicBezTo>
                  <a:pt x="29" y="11"/>
                  <a:pt x="29" y="11"/>
                  <a:pt x="29" y="11"/>
                </a:cubicBezTo>
                <a:cubicBezTo>
                  <a:pt x="34" y="8"/>
                  <a:pt x="40" y="6"/>
                  <a:pt x="47" y="4"/>
                </a:cubicBezTo>
                <a:cubicBezTo>
                  <a:pt x="47" y="5"/>
                  <a:pt x="47" y="5"/>
                  <a:pt x="47" y="5"/>
                </a:cubicBezTo>
                <a:close/>
                <a:moveTo>
                  <a:pt x="47" y="17"/>
                </a:moveTo>
                <a:cubicBezTo>
                  <a:pt x="47" y="61"/>
                  <a:pt x="47" y="61"/>
                  <a:pt x="47" y="61"/>
                </a:cubicBezTo>
                <a:cubicBezTo>
                  <a:pt x="20" y="63"/>
                  <a:pt x="0" y="56"/>
                  <a:pt x="0" y="42"/>
                </a:cubicBezTo>
                <a:cubicBezTo>
                  <a:pt x="0" y="38"/>
                  <a:pt x="1" y="34"/>
                  <a:pt x="4" y="30"/>
                </a:cubicBezTo>
                <a:lnTo>
                  <a:pt x="47" y="17"/>
                </a:lnTo>
                <a:close/>
              </a:path>
            </a:pathLst>
          </a:custGeom>
          <a:solidFill>
            <a:srgbClr val="D7D0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8" name="Freeform 159"/>
          <p:cNvSpPr>
            <a:spLocks noEditPoints="1"/>
          </p:cNvSpPr>
          <p:nvPr/>
        </p:nvSpPr>
        <p:spPr bwMode="auto">
          <a:xfrm>
            <a:off x="10144724" y="3725330"/>
            <a:ext cx="485775" cy="257175"/>
          </a:xfrm>
          <a:custGeom>
            <a:avLst/>
            <a:gdLst>
              <a:gd name="T0" fmla="*/ 59 w 118"/>
              <a:gd name="T1" fmla="*/ 1 h 63"/>
              <a:gd name="T2" fmla="*/ 62 w 118"/>
              <a:gd name="T3" fmla="*/ 0 h 63"/>
              <a:gd name="T4" fmla="*/ 46 w 118"/>
              <a:gd name="T5" fmla="*/ 5 h 63"/>
              <a:gd name="T6" fmla="*/ 46 w 118"/>
              <a:gd name="T7" fmla="*/ 4 h 63"/>
              <a:gd name="T8" fmla="*/ 59 w 118"/>
              <a:gd name="T9" fmla="*/ 1 h 63"/>
              <a:gd name="T10" fmla="*/ 46 w 118"/>
              <a:gd name="T11" fmla="*/ 61 h 63"/>
              <a:gd name="T12" fmla="*/ 56 w 118"/>
              <a:gd name="T13" fmla="*/ 59 h 63"/>
              <a:gd name="T14" fmla="*/ 117 w 118"/>
              <a:gd name="T15" fmla="*/ 22 h 63"/>
              <a:gd name="T16" fmla="*/ 118 w 118"/>
              <a:gd name="T17" fmla="*/ 18 h 63"/>
              <a:gd name="T18" fmla="*/ 99 w 118"/>
              <a:gd name="T19" fmla="*/ 0 h 63"/>
              <a:gd name="T20" fmla="*/ 52 w 118"/>
              <a:gd name="T21" fmla="*/ 15 h 63"/>
              <a:gd name="T22" fmla="*/ 46 w 118"/>
              <a:gd name="T23" fmla="*/ 17 h 63"/>
              <a:gd name="T24" fmla="*/ 46 w 118"/>
              <a:gd name="T25" fmla="*/ 61 h 63"/>
              <a:gd name="T26" fmla="*/ 46 w 118"/>
              <a:gd name="T27" fmla="*/ 5 h 63"/>
              <a:gd name="T28" fmla="*/ 31 w 118"/>
              <a:gd name="T29" fmla="*/ 10 h 63"/>
              <a:gd name="T30" fmla="*/ 46 w 118"/>
              <a:gd name="T31" fmla="*/ 4 h 63"/>
              <a:gd name="T32" fmla="*/ 46 w 118"/>
              <a:gd name="T33" fmla="*/ 5 h 63"/>
              <a:gd name="T34" fmla="*/ 46 w 118"/>
              <a:gd name="T35" fmla="*/ 17 h 63"/>
              <a:gd name="T36" fmla="*/ 46 w 118"/>
              <a:gd name="T37" fmla="*/ 61 h 63"/>
              <a:gd name="T38" fmla="*/ 0 w 118"/>
              <a:gd name="T39" fmla="*/ 42 h 63"/>
              <a:gd name="T40" fmla="*/ 4 w 118"/>
              <a:gd name="T41" fmla="*/ 30 h 63"/>
              <a:gd name="T42" fmla="*/ 46 w 118"/>
              <a:gd name="T43" fmla="*/ 17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8" h="63">
                <a:moveTo>
                  <a:pt x="59" y="1"/>
                </a:moveTo>
                <a:cubicBezTo>
                  <a:pt x="60" y="1"/>
                  <a:pt x="61" y="1"/>
                  <a:pt x="62" y="0"/>
                </a:cubicBezTo>
                <a:cubicBezTo>
                  <a:pt x="46" y="5"/>
                  <a:pt x="46" y="5"/>
                  <a:pt x="46" y="5"/>
                </a:cubicBezTo>
                <a:cubicBezTo>
                  <a:pt x="46" y="4"/>
                  <a:pt x="46" y="4"/>
                  <a:pt x="46" y="4"/>
                </a:cubicBezTo>
                <a:cubicBezTo>
                  <a:pt x="50" y="3"/>
                  <a:pt x="55" y="2"/>
                  <a:pt x="59" y="1"/>
                </a:cubicBezTo>
                <a:close/>
                <a:moveTo>
                  <a:pt x="46" y="61"/>
                </a:moveTo>
                <a:cubicBezTo>
                  <a:pt x="50" y="60"/>
                  <a:pt x="53" y="60"/>
                  <a:pt x="56" y="59"/>
                </a:cubicBezTo>
                <a:cubicBezTo>
                  <a:pt x="77" y="47"/>
                  <a:pt x="97" y="34"/>
                  <a:pt x="117" y="22"/>
                </a:cubicBezTo>
                <a:cubicBezTo>
                  <a:pt x="118" y="21"/>
                  <a:pt x="118" y="19"/>
                  <a:pt x="118" y="18"/>
                </a:cubicBezTo>
                <a:cubicBezTo>
                  <a:pt x="118" y="9"/>
                  <a:pt x="111" y="3"/>
                  <a:pt x="99" y="0"/>
                </a:cubicBezTo>
                <a:cubicBezTo>
                  <a:pt x="52" y="15"/>
                  <a:pt x="52" y="15"/>
                  <a:pt x="52" y="15"/>
                </a:cubicBezTo>
                <a:cubicBezTo>
                  <a:pt x="46" y="17"/>
                  <a:pt x="46" y="17"/>
                  <a:pt x="46" y="17"/>
                </a:cubicBezTo>
                <a:lnTo>
                  <a:pt x="46" y="61"/>
                </a:lnTo>
                <a:close/>
                <a:moveTo>
                  <a:pt x="46" y="5"/>
                </a:moveTo>
                <a:cubicBezTo>
                  <a:pt x="31" y="10"/>
                  <a:pt x="31" y="10"/>
                  <a:pt x="31" y="10"/>
                </a:cubicBezTo>
                <a:cubicBezTo>
                  <a:pt x="36" y="8"/>
                  <a:pt x="41" y="6"/>
                  <a:pt x="46" y="4"/>
                </a:cubicBezTo>
                <a:cubicBezTo>
                  <a:pt x="46" y="5"/>
                  <a:pt x="46" y="5"/>
                  <a:pt x="46" y="5"/>
                </a:cubicBezTo>
                <a:close/>
                <a:moveTo>
                  <a:pt x="46" y="17"/>
                </a:moveTo>
                <a:cubicBezTo>
                  <a:pt x="46" y="61"/>
                  <a:pt x="46" y="61"/>
                  <a:pt x="46" y="61"/>
                </a:cubicBezTo>
                <a:cubicBezTo>
                  <a:pt x="20" y="63"/>
                  <a:pt x="0" y="56"/>
                  <a:pt x="0" y="42"/>
                </a:cubicBezTo>
                <a:cubicBezTo>
                  <a:pt x="0" y="38"/>
                  <a:pt x="2" y="34"/>
                  <a:pt x="4" y="30"/>
                </a:cubicBezTo>
                <a:lnTo>
                  <a:pt x="46" y="17"/>
                </a:lnTo>
                <a:close/>
              </a:path>
            </a:pathLst>
          </a:custGeom>
          <a:solidFill>
            <a:srgbClr val="D6CF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9" name="Freeform 160"/>
          <p:cNvSpPr>
            <a:spLocks noEditPoints="1"/>
          </p:cNvSpPr>
          <p:nvPr/>
        </p:nvSpPr>
        <p:spPr bwMode="auto">
          <a:xfrm>
            <a:off x="10144724" y="3728505"/>
            <a:ext cx="481013" cy="254000"/>
          </a:xfrm>
          <a:custGeom>
            <a:avLst/>
            <a:gdLst>
              <a:gd name="T0" fmla="*/ 59 w 117"/>
              <a:gd name="T1" fmla="*/ 0 h 62"/>
              <a:gd name="T2" fmla="*/ 59 w 117"/>
              <a:gd name="T3" fmla="*/ 0 h 62"/>
              <a:gd name="T4" fmla="*/ 46 w 117"/>
              <a:gd name="T5" fmla="*/ 4 h 62"/>
              <a:gd name="T6" fmla="*/ 46 w 117"/>
              <a:gd name="T7" fmla="*/ 4 h 62"/>
              <a:gd name="T8" fmla="*/ 59 w 117"/>
              <a:gd name="T9" fmla="*/ 0 h 62"/>
              <a:gd name="T10" fmla="*/ 46 w 117"/>
              <a:gd name="T11" fmla="*/ 60 h 62"/>
              <a:gd name="T12" fmla="*/ 57 w 117"/>
              <a:gd name="T13" fmla="*/ 58 h 62"/>
              <a:gd name="T14" fmla="*/ 117 w 117"/>
              <a:gd name="T15" fmla="*/ 21 h 62"/>
              <a:gd name="T16" fmla="*/ 117 w 117"/>
              <a:gd name="T17" fmla="*/ 17 h 62"/>
              <a:gd name="T18" fmla="*/ 98 w 117"/>
              <a:gd name="T19" fmla="*/ 0 h 62"/>
              <a:gd name="T20" fmla="*/ 52 w 117"/>
              <a:gd name="T21" fmla="*/ 14 h 62"/>
              <a:gd name="T22" fmla="*/ 46 w 117"/>
              <a:gd name="T23" fmla="*/ 16 h 62"/>
              <a:gd name="T24" fmla="*/ 46 w 117"/>
              <a:gd name="T25" fmla="*/ 60 h 62"/>
              <a:gd name="T26" fmla="*/ 46 w 117"/>
              <a:gd name="T27" fmla="*/ 4 h 62"/>
              <a:gd name="T28" fmla="*/ 33 w 117"/>
              <a:gd name="T29" fmla="*/ 9 h 62"/>
              <a:gd name="T30" fmla="*/ 46 w 117"/>
              <a:gd name="T31" fmla="*/ 4 h 62"/>
              <a:gd name="T32" fmla="*/ 46 w 117"/>
              <a:gd name="T33" fmla="*/ 4 h 62"/>
              <a:gd name="T34" fmla="*/ 46 w 117"/>
              <a:gd name="T35" fmla="*/ 16 h 62"/>
              <a:gd name="T36" fmla="*/ 46 w 117"/>
              <a:gd name="T37" fmla="*/ 60 h 62"/>
              <a:gd name="T38" fmla="*/ 0 w 117"/>
              <a:gd name="T39" fmla="*/ 41 h 62"/>
              <a:gd name="T40" fmla="*/ 5 w 117"/>
              <a:gd name="T41" fmla="*/ 29 h 62"/>
              <a:gd name="T42" fmla="*/ 46 w 117"/>
              <a:gd name="T43" fmla="*/ 16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7" h="62">
                <a:moveTo>
                  <a:pt x="59" y="0"/>
                </a:moveTo>
                <a:cubicBezTo>
                  <a:pt x="59" y="0"/>
                  <a:pt x="59" y="0"/>
                  <a:pt x="59" y="0"/>
                </a:cubicBezTo>
                <a:cubicBezTo>
                  <a:pt x="46" y="4"/>
                  <a:pt x="46" y="4"/>
                  <a:pt x="46" y="4"/>
                </a:cubicBezTo>
                <a:cubicBezTo>
                  <a:pt x="46" y="4"/>
                  <a:pt x="46" y="4"/>
                  <a:pt x="46" y="4"/>
                </a:cubicBezTo>
                <a:cubicBezTo>
                  <a:pt x="50" y="2"/>
                  <a:pt x="54" y="1"/>
                  <a:pt x="59" y="0"/>
                </a:cubicBezTo>
                <a:close/>
                <a:moveTo>
                  <a:pt x="46" y="60"/>
                </a:moveTo>
                <a:cubicBezTo>
                  <a:pt x="50" y="59"/>
                  <a:pt x="53" y="59"/>
                  <a:pt x="57" y="58"/>
                </a:cubicBezTo>
                <a:cubicBezTo>
                  <a:pt x="77" y="46"/>
                  <a:pt x="97" y="34"/>
                  <a:pt x="117" y="21"/>
                </a:cubicBezTo>
                <a:cubicBezTo>
                  <a:pt x="117" y="20"/>
                  <a:pt x="117" y="18"/>
                  <a:pt x="117" y="17"/>
                </a:cubicBezTo>
                <a:cubicBezTo>
                  <a:pt x="117" y="8"/>
                  <a:pt x="110" y="2"/>
                  <a:pt x="98" y="0"/>
                </a:cubicBezTo>
                <a:cubicBezTo>
                  <a:pt x="52" y="14"/>
                  <a:pt x="52" y="14"/>
                  <a:pt x="52" y="14"/>
                </a:cubicBezTo>
                <a:cubicBezTo>
                  <a:pt x="46" y="16"/>
                  <a:pt x="46" y="16"/>
                  <a:pt x="46" y="16"/>
                </a:cubicBezTo>
                <a:lnTo>
                  <a:pt x="46" y="60"/>
                </a:lnTo>
                <a:close/>
                <a:moveTo>
                  <a:pt x="46" y="4"/>
                </a:moveTo>
                <a:cubicBezTo>
                  <a:pt x="33" y="9"/>
                  <a:pt x="33" y="9"/>
                  <a:pt x="33" y="9"/>
                </a:cubicBezTo>
                <a:cubicBezTo>
                  <a:pt x="37" y="7"/>
                  <a:pt x="42" y="5"/>
                  <a:pt x="46" y="4"/>
                </a:cubicBezTo>
                <a:cubicBezTo>
                  <a:pt x="46" y="4"/>
                  <a:pt x="46" y="4"/>
                  <a:pt x="46" y="4"/>
                </a:cubicBezTo>
                <a:close/>
                <a:moveTo>
                  <a:pt x="46" y="16"/>
                </a:moveTo>
                <a:cubicBezTo>
                  <a:pt x="46" y="60"/>
                  <a:pt x="46" y="60"/>
                  <a:pt x="46" y="60"/>
                </a:cubicBezTo>
                <a:cubicBezTo>
                  <a:pt x="20" y="62"/>
                  <a:pt x="0" y="55"/>
                  <a:pt x="0" y="41"/>
                </a:cubicBezTo>
                <a:cubicBezTo>
                  <a:pt x="0" y="37"/>
                  <a:pt x="2" y="33"/>
                  <a:pt x="5" y="29"/>
                </a:cubicBezTo>
                <a:lnTo>
                  <a:pt x="46" y="16"/>
                </a:lnTo>
                <a:close/>
              </a:path>
            </a:pathLst>
          </a:custGeom>
          <a:solidFill>
            <a:srgbClr val="D5CE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0" name="Freeform 161"/>
          <p:cNvSpPr>
            <a:spLocks noEditPoints="1"/>
          </p:cNvSpPr>
          <p:nvPr/>
        </p:nvSpPr>
        <p:spPr bwMode="auto">
          <a:xfrm>
            <a:off x="10149487" y="3728505"/>
            <a:ext cx="476250" cy="254000"/>
          </a:xfrm>
          <a:custGeom>
            <a:avLst/>
            <a:gdLst>
              <a:gd name="T0" fmla="*/ 96 w 116"/>
              <a:gd name="T1" fmla="*/ 0 h 62"/>
              <a:gd name="T2" fmla="*/ 116 w 116"/>
              <a:gd name="T3" fmla="*/ 17 h 62"/>
              <a:gd name="T4" fmla="*/ 115 w 116"/>
              <a:gd name="T5" fmla="*/ 22 h 62"/>
              <a:gd name="T6" fmla="*/ 56 w 116"/>
              <a:gd name="T7" fmla="*/ 58 h 62"/>
              <a:gd name="T8" fmla="*/ 45 w 116"/>
              <a:gd name="T9" fmla="*/ 59 h 62"/>
              <a:gd name="T10" fmla="*/ 45 w 116"/>
              <a:gd name="T11" fmla="*/ 16 h 62"/>
              <a:gd name="T12" fmla="*/ 51 w 116"/>
              <a:gd name="T13" fmla="*/ 14 h 62"/>
              <a:gd name="T14" fmla="*/ 96 w 116"/>
              <a:gd name="T15" fmla="*/ 0 h 62"/>
              <a:gd name="T16" fmla="*/ 45 w 116"/>
              <a:gd name="T17" fmla="*/ 4 h 62"/>
              <a:gd name="T18" fmla="*/ 55 w 116"/>
              <a:gd name="T19" fmla="*/ 1 h 62"/>
              <a:gd name="T20" fmla="*/ 45 w 116"/>
              <a:gd name="T21" fmla="*/ 4 h 62"/>
              <a:gd name="T22" fmla="*/ 45 w 116"/>
              <a:gd name="T23" fmla="*/ 59 h 62"/>
              <a:gd name="T24" fmla="*/ 0 w 116"/>
              <a:gd name="T25" fmla="*/ 41 h 62"/>
              <a:gd name="T26" fmla="*/ 4 w 116"/>
              <a:gd name="T27" fmla="*/ 29 h 62"/>
              <a:gd name="T28" fmla="*/ 45 w 116"/>
              <a:gd name="T29" fmla="*/ 16 h 62"/>
              <a:gd name="T30" fmla="*/ 45 w 116"/>
              <a:gd name="T31" fmla="*/ 59 h 62"/>
              <a:gd name="T32" fmla="*/ 45 w 116"/>
              <a:gd name="T33" fmla="*/ 4 h 62"/>
              <a:gd name="T34" fmla="*/ 45 w 116"/>
              <a:gd name="T35" fmla="*/ 4 h 62"/>
              <a:gd name="T36" fmla="*/ 35 w 116"/>
              <a:gd name="T37" fmla="*/ 8 h 62"/>
              <a:gd name="T38" fmla="*/ 45 w 116"/>
              <a:gd name="T39" fmla="*/ 4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6" h="62">
                <a:moveTo>
                  <a:pt x="96" y="0"/>
                </a:moveTo>
                <a:cubicBezTo>
                  <a:pt x="108" y="3"/>
                  <a:pt x="116" y="9"/>
                  <a:pt x="116" y="17"/>
                </a:cubicBezTo>
                <a:cubicBezTo>
                  <a:pt x="116" y="19"/>
                  <a:pt x="115" y="20"/>
                  <a:pt x="115" y="22"/>
                </a:cubicBezTo>
                <a:cubicBezTo>
                  <a:pt x="95" y="34"/>
                  <a:pt x="76" y="46"/>
                  <a:pt x="56" y="58"/>
                </a:cubicBezTo>
                <a:cubicBezTo>
                  <a:pt x="52" y="59"/>
                  <a:pt x="49" y="59"/>
                  <a:pt x="45" y="59"/>
                </a:cubicBezTo>
                <a:cubicBezTo>
                  <a:pt x="45" y="16"/>
                  <a:pt x="45" y="16"/>
                  <a:pt x="45" y="16"/>
                </a:cubicBezTo>
                <a:cubicBezTo>
                  <a:pt x="51" y="14"/>
                  <a:pt x="51" y="14"/>
                  <a:pt x="51" y="14"/>
                </a:cubicBezTo>
                <a:cubicBezTo>
                  <a:pt x="96" y="0"/>
                  <a:pt x="96" y="0"/>
                  <a:pt x="96" y="0"/>
                </a:cubicBezTo>
                <a:close/>
                <a:moveTo>
                  <a:pt x="45" y="4"/>
                </a:moveTo>
                <a:cubicBezTo>
                  <a:pt x="55" y="1"/>
                  <a:pt x="55" y="1"/>
                  <a:pt x="55" y="1"/>
                </a:cubicBezTo>
                <a:cubicBezTo>
                  <a:pt x="51" y="2"/>
                  <a:pt x="48" y="3"/>
                  <a:pt x="45" y="4"/>
                </a:cubicBezTo>
                <a:close/>
                <a:moveTo>
                  <a:pt x="45" y="59"/>
                </a:moveTo>
                <a:cubicBezTo>
                  <a:pt x="19" y="62"/>
                  <a:pt x="0" y="55"/>
                  <a:pt x="0" y="41"/>
                </a:cubicBezTo>
                <a:cubicBezTo>
                  <a:pt x="0" y="37"/>
                  <a:pt x="1" y="33"/>
                  <a:pt x="4" y="29"/>
                </a:cubicBezTo>
                <a:cubicBezTo>
                  <a:pt x="45" y="16"/>
                  <a:pt x="45" y="16"/>
                  <a:pt x="45" y="16"/>
                </a:cubicBezTo>
                <a:cubicBezTo>
                  <a:pt x="45" y="59"/>
                  <a:pt x="45" y="59"/>
                  <a:pt x="45" y="59"/>
                </a:cubicBezTo>
                <a:close/>
                <a:moveTo>
                  <a:pt x="45" y="4"/>
                </a:moveTo>
                <a:cubicBezTo>
                  <a:pt x="45" y="4"/>
                  <a:pt x="45" y="4"/>
                  <a:pt x="45" y="4"/>
                </a:cubicBezTo>
                <a:cubicBezTo>
                  <a:pt x="35" y="8"/>
                  <a:pt x="35" y="8"/>
                  <a:pt x="35" y="8"/>
                </a:cubicBezTo>
                <a:cubicBezTo>
                  <a:pt x="38" y="6"/>
                  <a:pt x="41" y="5"/>
                  <a:pt x="45" y="4"/>
                </a:cubicBezTo>
                <a:close/>
              </a:path>
            </a:pathLst>
          </a:custGeom>
          <a:solidFill>
            <a:srgbClr val="D4CDC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1" name="Freeform 162"/>
          <p:cNvSpPr>
            <a:spLocks noEditPoints="1"/>
          </p:cNvSpPr>
          <p:nvPr/>
        </p:nvSpPr>
        <p:spPr bwMode="auto">
          <a:xfrm>
            <a:off x="10149487" y="3728505"/>
            <a:ext cx="471488" cy="254000"/>
          </a:xfrm>
          <a:custGeom>
            <a:avLst/>
            <a:gdLst>
              <a:gd name="T0" fmla="*/ 95 w 115"/>
              <a:gd name="T1" fmla="*/ 0 h 62"/>
              <a:gd name="T2" fmla="*/ 115 w 115"/>
              <a:gd name="T3" fmla="*/ 17 h 62"/>
              <a:gd name="T4" fmla="*/ 114 w 115"/>
              <a:gd name="T5" fmla="*/ 22 h 62"/>
              <a:gd name="T6" fmla="*/ 56 w 115"/>
              <a:gd name="T7" fmla="*/ 58 h 62"/>
              <a:gd name="T8" fmla="*/ 45 w 115"/>
              <a:gd name="T9" fmla="*/ 59 h 62"/>
              <a:gd name="T10" fmla="*/ 45 w 115"/>
              <a:gd name="T11" fmla="*/ 16 h 62"/>
              <a:gd name="T12" fmla="*/ 51 w 115"/>
              <a:gd name="T13" fmla="*/ 14 h 62"/>
              <a:gd name="T14" fmla="*/ 95 w 115"/>
              <a:gd name="T15" fmla="*/ 0 h 62"/>
              <a:gd name="T16" fmla="*/ 45 w 115"/>
              <a:gd name="T17" fmla="*/ 5 h 62"/>
              <a:gd name="T18" fmla="*/ 50 w 115"/>
              <a:gd name="T19" fmla="*/ 3 h 62"/>
              <a:gd name="T20" fmla="*/ 45 w 115"/>
              <a:gd name="T21" fmla="*/ 4 h 62"/>
              <a:gd name="T22" fmla="*/ 45 w 115"/>
              <a:gd name="T23" fmla="*/ 5 h 62"/>
              <a:gd name="T24" fmla="*/ 45 w 115"/>
              <a:gd name="T25" fmla="*/ 59 h 62"/>
              <a:gd name="T26" fmla="*/ 0 w 115"/>
              <a:gd name="T27" fmla="*/ 41 h 62"/>
              <a:gd name="T28" fmla="*/ 5 w 115"/>
              <a:gd name="T29" fmla="*/ 29 h 62"/>
              <a:gd name="T30" fmla="*/ 45 w 115"/>
              <a:gd name="T31" fmla="*/ 16 h 62"/>
              <a:gd name="T32" fmla="*/ 45 w 115"/>
              <a:gd name="T33" fmla="*/ 59 h 62"/>
              <a:gd name="T34" fmla="*/ 45 w 115"/>
              <a:gd name="T35" fmla="*/ 4 h 62"/>
              <a:gd name="T36" fmla="*/ 45 w 115"/>
              <a:gd name="T37" fmla="*/ 5 h 62"/>
              <a:gd name="T38" fmla="*/ 39 w 115"/>
              <a:gd name="T39" fmla="*/ 6 h 62"/>
              <a:gd name="T40" fmla="*/ 45 w 115"/>
              <a:gd name="T41" fmla="*/ 4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5" h="62">
                <a:moveTo>
                  <a:pt x="95" y="0"/>
                </a:moveTo>
                <a:cubicBezTo>
                  <a:pt x="107" y="3"/>
                  <a:pt x="115" y="9"/>
                  <a:pt x="115" y="17"/>
                </a:cubicBezTo>
                <a:cubicBezTo>
                  <a:pt x="115" y="19"/>
                  <a:pt x="115" y="21"/>
                  <a:pt x="114" y="22"/>
                </a:cubicBezTo>
                <a:cubicBezTo>
                  <a:pt x="95" y="34"/>
                  <a:pt x="76" y="46"/>
                  <a:pt x="56" y="58"/>
                </a:cubicBezTo>
                <a:cubicBezTo>
                  <a:pt x="52" y="58"/>
                  <a:pt x="48" y="59"/>
                  <a:pt x="45" y="59"/>
                </a:cubicBezTo>
                <a:cubicBezTo>
                  <a:pt x="45" y="16"/>
                  <a:pt x="45" y="16"/>
                  <a:pt x="45" y="16"/>
                </a:cubicBezTo>
                <a:cubicBezTo>
                  <a:pt x="51" y="14"/>
                  <a:pt x="51" y="14"/>
                  <a:pt x="51" y="14"/>
                </a:cubicBezTo>
                <a:cubicBezTo>
                  <a:pt x="95" y="0"/>
                  <a:pt x="95" y="0"/>
                  <a:pt x="95" y="0"/>
                </a:cubicBezTo>
                <a:close/>
                <a:moveTo>
                  <a:pt x="45" y="5"/>
                </a:moveTo>
                <a:cubicBezTo>
                  <a:pt x="50" y="3"/>
                  <a:pt x="50" y="3"/>
                  <a:pt x="50" y="3"/>
                </a:cubicBezTo>
                <a:cubicBezTo>
                  <a:pt x="48" y="3"/>
                  <a:pt x="46" y="4"/>
                  <a:pt x="45" y="4"/>
                </a:cubicBezTo>
                <a:lnTo>
                  <a:pt x="45" y="5"/>
                </a:lnTo>
                <a:close/>
                <a:moveTo>
                  <a:pt x="45" y="59"/>
                </a:moveTo>
                <a:cubicBezTo>
                  <a:pt x="19" y="62"/>
                  <a:pt x="0" y="55"/>
                  <a:pt x="0" y="41"/>
                </a:cubicBezTo>
                <a:cubicBezTo>
                  <a:pt x="0" y="37"/>
                  <a:pt x="2" y="33"/>
                  <a:pt x="5" y="29"/>
                </a:cubicBezTo>
                <a:cubicBezTo>
                  <a:pt x="45" y="16"/>
                  <a:pt x="45" y="16"/>
                  <a:pt x="45" y="16"/>
                </a:cubicBezTo>
                <a:cubicBezTo>
                  <a:pt x="45" y="59"/>
                  <a:pt x="45" y="59"/>
                  <a:pt x="45" y="59"/>
                </a:cubicBezTo>
                <a:close/>
                <a:moveTo>
                  <a:pt x="45" y="4"/>
                </a:moveTo>
                <a:cubicBezTo>
                  <a:pt x="45" y="5"/>
                  <a:pt x="45" y="5"/>
                  <a:pt x="45" y="5"/>
                </a:cubicBezTo>
                <a:cubicBezTo>
                  <a:pt x="39" y="6"/>
                  <a:pt x="39" y="6"/>
                  <a:pt x="39" y="6"/>
                </a:cubicBezTo>
                <a:cubicBezTo>
                  <a:pt x="41" y="6"/>
                  <a:pt x="43" y="5"/>
                  <a:pt x="45" y="4"/>
                </a:cubicBezTo>
                <a:close/>
              </a:path>
            </a:pathLst>
          </a:custGeom>
          <a:solidFill>
            <a:srgbClr val="D3CC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2" name="Freeform 163"/>
          <p:cNvSpPr/>
          <p:nvPr/>
        </p:nvSpPr>
        <p:spPr bwMode="auto">
          <a:xfrm>
            <a:off x="10149487" y="3733267"/>
            <a:ext cx="468313" cy="257175"/>
          </a:xfrm>
          <a:custGeom>
            <a:avLst/>
            <a:gdLst>
              <a:gd name="T0" fmla="*/ 94 w 114"/>
              <a:gd name="T1" fmla="*/ 0 h 63"/>
              <a:gd name="T2" fmla="*/ 114 w 114"/>
              <a:gd name="T3" fmla="*/ 17 h 63"/>
              <a:gd name="T4" fmla="*/ 113 w 114"/>
              <a:gd name="T5" fmla="*/ 22 h 63"/>
              <a:gd name="T6" fmla="*/ 57 w 114"/>
              <a:gd name="T7" fmla="*/ 56 h 63"/>
              <a:gd name="T8" fmla="*/ 0 w 114"/>
              <a:gd name="T9" fmla="*/ 40 h 63"/>
              <a:gd name="T10" fmla="*/ 5 w 114"/>
              <a:gd name="T11" fmla="*/ 28 h 63"/>
              <a:gd name="T12" fmla="*/ 51 w 114"/>
              <a:gd name="T13" fmla="*/ 13 h 63"/>
              <a:gd name="T14" fmla="*/ 94 w 114"/>
              <a:gd name="T15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" h="63">
                <a:moveTo>
                  <a:pt x="94" y="0"/>
                </a:moveTo>
                <a:cubicBezTo>
                  <a:pt x="107" y="2"/>
                  <a:pt x="114" y="8"/>
                  <a:pt x="114" y="17"/>
                </a:cubicBezTo>
                <a:cubicBezTo>
                  <a:pt x="114" y="18"/>
                  <a:pt x="114" y="20"/>
                  <a:pt x="113" y="22"/>
                </a:cubicBezTo>
                <a:cubicBezTo>
                  <a:pt x="95" y="33"/>
                  <a:pt x="76" y="45"/>
                  <a:pt x="57" y="56"/>
                </a:cubicBezTo>
                <a:cubicBezTo>
                  <a:pt x="26" y="63"/>
                  <a:pt x="0" y="55"/>
                  <a:pt x="0" y="40"/>
                </a:cubicBezTo>
                <a:cubicBezTo>
                  <a:pt x="0" y="36"/>
                  <a:pt x="2" y="32"/>
                  <a:pt x="5" y="28"/>
                </a:cubicBezTo>
                <a:cubicBezTo>
                  <a:pt x="51" y="13"/>
                  <a:pt x="51" y="13"/>
                  <a:pt x="51" y="13"/>
                </a:cubicBezTo>
                <a:lnTo>
                  <a:pt x="94" y="0"/>
                </a:lnTo>
                <a:close/>
              </a:path>
            </a:pathLst>
          </a:custGeom>
          <a:solidFill>
            <a:srgbClr val="D2CBC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3" name="Freeform 164"/>
          <p:cNvSpPr/>
          <p:nvPr/>
        </p:nvSpPr>
        <p:spPr bwMode="auto">
          <a:xfrm>
            <a:off x="10149487" y="3733267"/>
            <a:ext cx="468313" cy="257175"/>
          </a:xfrm>
          <a:custGeom>
            <a:avLst/>
            <a:gdLst>
              <a:gd name="T0" fmla="*/ 93 w 114"/>
              <a:gd name="T1" fmla="*/ 0 h 63"/>
              <a:gd name="T2" fmla="*/ 114 w 114"/>
              <a:gd name="T3" fmla="*/ 17 h 63"/>
              <a:gd name="T4" fmla="*/ 113 w 114"/>
              <a:gd name="T5" fmla="*/ 22 h 63"/>
              <a:gd name="T6" fmla="*/ 57 w 114"/>
              <a:gd name="T7" fmla="*/ 56 h 63"/>
              <a:gd name="T8" fmla="*/ 57 w 114"/>
              <a:gd name="T9" fmla="*/ 56 h 63"/>
              <a:gd name="T10" fmla="*/ 0 w 114"/>
              <a:gd name="T11" fmla="*/ 40 h 63"/>
              <a:gd name="T12" fmla="*/ 6 w 114"/>
              <a:gd name="T13" fmla="*/ 27 h 63"/>
              <a:gd name="T14" fmla="*/ 51 w 114"/>
              <a:gd name="T15" fmla="*/ 13 h 63"/>
              <a:gd name="T16" fmla="*/ 93 w 114"/>
              <a:gd name="T17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4" h="63">
                <a:moveTo>
                  <a:pt x="93" y="0"/>
                </a:moveTo>
                <a:cubicBezTo>
                  <a:pt x="106" y="2"/>
                  <a:pt x="114" y="8"/>
                  <a:pt x="114" y="17"/>
                </a:cubicBezTo>
                <a:cubicBezTo>
                  <a:pt x="114" y="19"/>
                  <a:pt x="113" y="20"/>
                  <a:pt x="113" y="22"/>
                </a:cubicBezTo>
                <a:cubicBezTo>
                  <a:pt x="94" y="34"/>
                  <a:pt x="76" y="45"/>
                  <a:pt x="57" y="56"/>
                </a:cubicBezTo>
                <a:cubicBezTo>
                  <a:pt x="57" y="56"/>
                  <a:pt x="57" y="56"/>
                  <a:pt x="57" y="56"/>
                </a:cubicBezTo>
                <a:cubicBezTo>
                  <a:pt x="26" y="63"/>
                  <a:pt x="0" y="55"/>
                  <a:pt x="0" y="40"/>
                </a:cubicBezTo>
                <a:cubicBezTo>
                  <a:pt x="0" y="36"/>
                  <a:pt x="2" y="32"/>
                  <a:pt x="6" y="27"/>
                </a:cubicBezTo>
                <a:cubicBezTo>
                  <a:pt x="51" y="13"/>
                  <a:pt x="51" y="13"/>
                  <a:pt x="51" y="13"/>
                </a:cubicBezTo>
                <a:lnTo>
                  <a:pt x="93" y="0"/>
                </a:lnTo>
                <a:close/>
              </a:path>
            </a:pathLst>
          </a:custGeom>
          <a:solidFill>
            <a:srgbClr val="D1CAC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4" name="Freeform 165"/>
          <p:cNvSpPr/>
          <p:nvPr/>
        </p:nvSpPr>
        <p:spPr bwMode="auto">
          <a:xfrm>
            <a:off x="10154249" y="3733267"/>
            <a:ext cx="458788" cy="254000"/>
          </a:xfrm>
          <a:custGeom>
            <a:avLst/>
            <a:gdLst>
              <a:gd name="T0" fmla="*/ 91 w 112"/>
              <a:gd name="T1" fmla="*/ 0 h 62"/>
              <a:gd name="T2" fmla="*/ 112 w 112"/>
              <a:gd name="T3" fmla="*/ 17 h 62"/>
              <a:gd name="T4" fmla="*/ 111 w 112"/>
              <a:gd name="T5" fmla="*/ 23 h 62"/>
              <a:gd name="T6" fmla="*/ 57 w 112"/>
              <a:gd name="T7" fmla="*/ 56 h 62"/>
              <a:gd name="T8" fmla="*/ 56 w 112"/>
              <a:gd name="T9" fmla="*/ 56 h 62"/>
              <a:gd name="T10" fmla="*/ 0 w 112"/>
              <a:gd name="T11" fmla="*/ 40 h 62"/>
              <a:gd name="T12" fmla="*/ 5 w 112"/>
              <a:gd name="T13" fmla="*/ 27 h 62"/>
              <a:gd name="T14" fmla="*/ 50 w 112"/>
              <a:gd name="T15" fmla="*/ 13 h 62"/>
              <a:gd name="T16" fmla="*/ 91 w 112"/>
              <a:gd name="T17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2" h="62">
                <a:moveTo>
                  <a:pt x="91" y="0"/>
                </a:moveTo>
                <a:cubicBezTo>
                  <a:pt x="104" y="3"/>
                  <a:pt x="112" y="9"/>
                  <a:pt x="112" y="17"/>
                </a:cubicBezTo>
                <a:cubicBezTo>
                  <a:pt x="112" y="19"/>
                  <a:pt x="112" y="21"/>
                  <a:pt x="111" y="23"/>
                </a:cubicBezTo>
                <a:cubicBezTo>
                  <a:pt x="93" y="34"/>
                  <a:pt x="75" y="45"/>
                  <a:pt x="57" y="56"/>
                </a:cubicBezTo>
                <a:cubicBezTo>
                  <a:pt x="56" y="56"/>
                  <a:pt x="56" y="56"/>
                  <a:pt x="56" y="56"/>
                </a:cubicBezTo>
                <a:cubicBezTo>
                  <a:pt x="25" y="62"/>
                  <a:pt x="0" y="55"/>
                  <a:pt x="0" y="40"/>
                </a:cubicBezTo>
                <a:cubicBezTo>
                  <a:pt x="0" y="36"/>
                  <a:pt x="2" y="32"/>
                  <a:pt x="5" y="27"/>
                </a:cubicBezTo>
                <a:cubicBezTo>
                  <a:pt x="50" y="13"/>
                  <a:pt x="50" y="13"/>
                  <a:pt x="50" y="13"/>
                </a:cubicBezTo>
                <a:lnTo>
                  <a:pt x="91" y="0"/>
                </a:lnTo>
                <a:close/>
              </a:path>
            </a:pathLst>
          </a:custGeom>
          <a:solidFill>
            <a:srgbClr val="D0C9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5" name="Freeform 166"/>
          <p:cNvSpPr/>
          <p:nvPr/>
        </p:nvSpPr>
        <p:spPr bwMode="auto">
          <a:xfrm>
            <a:off x="10154249" y="3733267"/>
            <a:ext cx="455613" cy="254000"/>
          </a:xfrm>
          <a:custGeom>
            <a:avLst/>
            <a:gdLst>
              <a:gd name="T0" fmla="*/ 90 w 111"/>
              <a:gd name="T1" fmla="*/ 0 h 62"/>
              <a:gd name="T2" fmla="*/ 111 w 111"/>
              <a:gd name="T3" fmla="*/ 17 h 62"/>
              <a:gd name="T4" fmla="*/ 110 w 111"/>
              <a:gd name="T5" fmla="*/ 23 h 62"/>
              <a:gd name="T6" fmla="*/ 57 w 111"/>
              <a:gd name="T7" fmla="*/ 56 h 62"/>
              <a:gd name="T8" fmla="*/ 56 w 111"/>
              <a:gd name="T9" fmla="*/ 56 h 62"/>
              <a:gd name="T10" fmla="*/ 0 w 111"/>
              <a:gd name="T11" fmla="*/ 40 h 62"/>
              <a:gd name="T12" fmla="*/ 6 w 111"/>
              <a:gd name="T13" fmla="*/ 27 h 62"/>
              <a:gd name="T14" fmla="*/ 50 w 111"/>
              <a:gd name="T15" fmla="*/ 13 h 62"/>
              <a:gd name="T16" fmla="*/ 90 w 111"/>
              <a:gd name="T17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1" h="62">
                <a:moveTo>
                  <a:pt x="90" y="0"/>
                </a:moveTo>
                <a:cubicBezTo>
                  <a:pt x="103" y="3"/>
                  <a:pt x="111" y="9"/>
                  <a:pt x="111" y="17"/>
                </a:cubicBezTo>
                <a:cubicBezTo>
                  <a:pt x="111" y="19"/>
                  <a:pt x="111" y="21"/>
                  <a:pt x="110" y="23"/>
                </a:cubicBezTo>
                <a:cubicBezTo>
                  <a:pt x="92" y="34"/>
                  <a:pt x="75" y="45"/>
                  <a:pt x="57" y="56"/>
                </a:cubicBezTo>
                <a:cubicBezTo>
                  <a:pt x="56" y="56"/>
                  <a:pt x="56" y="56"/>
                  <a:pt x="56" y="56"/>
                </a:cubicBezTo>
                <a:cubicBezTo>
                  <a:pt x="25" y="62"/>
                  <a:pt x="0" y="55"/>
                  <a:pt x="0" y="40"/>
                </a:cubicBezTo>
                <a:cubicBezTo>
                  <a:pt x="0" y="36"/>
                  <a:pt x="2" y="31"/>
                  <a:pt x="6" y="27"/>
                </a:cubicBezTo>
                <a:cubicBezTo>
                  <a:pt x="50" y="13"/>
                  <a:pt x="50" y="13"/>
                  <a:pt x="50" y="13"/>
                </a:cubicBezTo>
                <a:lnTo>
                  <a:pt x="90" y="0"/>
                </a:lnTo>
                <a:close/>
              </a:path>
            </a:pathLst>
          </a:custGeom>
          <a:solidFill>
            <a:srgbClr val="D0C9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6" name="Freeform 167"/>
          <p:cNvSpPr/>
          <p:nvPr/>
        </p:nvSpPr>
        <p:spPr bwMode="auto">
          <a:xfrm>
            <a:off x="10154249" y="3736442"/>
            <a:ext cx="455613" cy="250825"/>
          </a:xfrm>
          <a:custGeom>
            <a:avLst/>
            <a:gdLst>
              <a:gd name="T0" fmla="*/ 89 w 111"/>
              <a:gd name="T1" fmla="*/ 0 h 61"/>
              <a:gd name="T2" fmla="*/ 111 w 111"/>
              <a:gd name="T3" fmla="*/ 17 h 61"/>
              <a:gd name="T4" fmla="*/ 109 w 111"/>
              <a:gd name="T5" fmla="*/ 23 h 61"/>
              <a:gd name="T6" fmla="*/ 57 w 111"/>
              <a:gd name="T7" fmla="*/ 54 h 61"/>
              <a:gd name="T8" fmla="*/ 55 w 111"/>
              <a:gd name="T9" fmla="*/ 55 h 61"/>
              <a:gd name="T10" fmla="*/ 0 w 111"/>
              <a:gd name="T11" fmla="*/ 39 h 61"/>
              <a:gd name="T12" fmla="*/ 6 w 111"/>
              <a:gd name="T13" fmla="*/ 26 h 61"/>
              <a:gd name="T14" fmla="*/ 50 w 111"/>
              <a:gd name="T15" fmla="*/ 12 h 61"/>
              <a:gd name="T16" fmla="*/ 89 w 111"/>
              <a:gd name="T17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1" h="61">
                <a:moveTo>
                  <a:pt x="89" y="0"/>
                </a:moveTo>
                <a:cubicBezTo>
                  <a:pt x="102" y="2"/>
                  <a:pt x="111" y="8"/>
                  <a:pt x="111" y="17"/>
                </a:cubicBezTo>
                <a:cubicBezTo>
                  <a:pt x="111" y="19"/>
                  <a:pt x="110" y="21"/>
                  <a:pt x="109" y="23"/>
                </a:cubicBezTo>
                <a:cubicBezTo>
                  <a:pt x="92" y="33"/>
                  <a:pt x="75" y="44"/>
                  <a:pt x="57" y="54"/>
                </a:cubicBezTo>
                <a:cubicBezTo>
                  <a:pt x="57" y="55"/>
                  <a:pt x="56" y="55"/>
                  <a:pt x="55" y="55"/>
                </a:cubicBezTo>
                <a:cubicBezTo>
                  <a:pt x="25" y="61"/>
                  <a:pt x="0" y="54"/>
                  <a:pt x="0" y="39"/>
                </a:cubicBezTo>
                <a:cubicBezTo>
                  <a:pt x="0" y="35"/>
                  <a:pt x="2" y="30"/>
                  <a:pt x="6" y="26"/>
                </a:cubicBezTo>
                <a:cubicBezTo>
                  <a:pt x="50" y="12"/>
                  <a:pt x="50" y="12"/>
                  <a:pt x="50" y="12"/>
                </a:cubicBezTo>
                <a:lnTo>
                  <a:pt x="89" y="0"/>
                </a:lnTo>
                <a:close/>
              </a:path>
            </a:pathLst>
          </a:custGeom>
          <a:solidFill>
            <a:srgbClr val="CFC8C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7" name="Freeform 168"/>
          <p:cNvSpPr/>
          <p:nvPr/>
        </p:nvSpPr>
        <p:spPr bwMode="auto">
          <a:xfrm>
            <a:off x="10157424" y="3736442"/>
            <a:ext cx="447675" cy="250825"/>
          </a:xfrm>
          <a:custGeom>
            <a:avLst/>
            <a:gdLst>
              <a:gd name="T0" fmla="*/ 87 w 109"/>
              <a:gd name="T1" fmla="*/ 0 h 61"/>
              <a:gd name="T2" fmla="*/ 109 w 109"/>
              <a:gd name="T3" fmla="*/ 17 h 61"/>
              <a:gd name="T4" fmla="*/ 107 w 109"/>
              <a:gd name="T5" fmla="*/ 23 h 61"/>
              <a:gd name="T6" fmla="*/ 57 w 109"/>
              <a:gd name="T7" fmla="*/ 54 h 61"/>
              <a:gd name="T8" fmla="*/ 54 w 109"/>
              <a:gd name="T9" fmla="*/ 55 h 61"/>
              <a:gd name="T10" fmla="*/ 0 w 109"/>
              <a:gd name="T11" fmla="*/ 39 h 61"/>
              <a:gd name="T12" fmla="*/ 6 w 109"/>
              <a:gd name="T13" fmla="*/ 26 h 61"/>
              <a:gd name="T14" fmla="*/ 49 w 109"/>
              <a:gd name="T15" fmla="*/ 12 h 61"/>
              <a:gd name="T16" fmla="*/ 87 w 109"/>
              <a:gd name="T17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9" h="61">
                <a:moveTo>
                  <a:pt x="87" y="0"/>
                </a:moveTo>
                <a:cubicBezTo>
                  <a:pt x="100" y="2"/>
                  <a:pt x="109" y="8"/>
                  <a:pt x="109" y="17"/>
                </a:cubicBezTo>
                <a:cubicBezTo>
                  <a:pt x="109" y="19"/>
                  <a:pt x="108" y="21"/>
                  <a:pt x="107" y="23"/>
                </a:cubicBezTo>
                <a:cubicBezTo>
                  <a:pt x="91" y="34"/>
                  <a:pt x="74" y="44"/>
                  <a:pt x="57" y="54"/>
                </a:cubicBezTo>
                <a:cubicBezTo>
                  <a:pt x="56" y="54"/>
                  <a:pt x="55" y="55"/>
                  <a:pt x="54" y="55"/>
                </a:cubicBezTo>
                <a:cubicBezTo>
                  <a:pt x="24" y="61"/>
                  <a:pt x="0" y="54"/>
                  <a:pt x="0" y="39"/>
                </a:cubicBezTo>
                <a:cubicBezTo>
                  <a:pt x="0" y="35"/>
                  <a:pt x="2" y="30"/>
                  <a:pt x="6" y="26"/>
                </a:cubicBezTo>
                <a:cubicBezTo>
                  <a:pt x="49" y="12"/>
                  <a:pt x="49" y="12"/>
                  <a:pt x="49" y="12"/>
                </a:cubicBezTo>
                <a:lnTo>
                  <a:pt x="87" y="0"/>
                </a:lnTo>
                <a:close/>
              </a:path>
            </a:pathLst>
          </a:custGeom>
          <a:solidFill>
            <a:srgbClr val="CEC7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8" name="Freeform 169"/>
          <p:cNvSpPr/>
          <p:nvPr/>
        </p:nvSpPr>
        <p:spPr bwMode="auto">
          <a:xfrm>
            <a:off x="10157424" y="3736442"/>
            <a:ext cx="444500" cy="250825"/>
          </a:xfrm>
          <a:custGeom>
            <a:avLst/>
            <a:gdLst>
              <a:gd name="T0" fmla="*/ 87 w 108"/>
              <a:gd name="T1" fmla="*/ 0 h 61"/>
              <a:gd name="T2" fmla="*/ 108 w 108"/>
              <a:gd name="T3" fmla="*/ 17 h 61"/>
              <a:gd name="T4" fmla="*/ 107 w 108"/>
              <a:gd name="T5" fmla="*/ 24 h 61"/>
              <a:gd name="T6" fmla="*/ 57 w 108"/>
              <a:gd name="T7" fmla="*/ 54 h 61"/>
              <a:gd name="T8" fmla="*/ 54 w 108"/>
              <a:gd name="T9" fmla="*/ 55 h 61"/>
              <a:gd name="T10" fmla="*/ 0 w 108"/>
              <a:gd name="T11" fmla="*/ 39 h 61"/>
              <a:gd name="T12" fmla="*/ 6 w 108"/>
              <a:gd name="T13" fmla="*/ 26 h 61"/>
              <a:gd name="T14" fmla="*/ 49 w 108"/>
              <a:gd name="T15" fmla="*/ 12 h 61"/>
              <a:gd name="T16" fmla="*/ 87 w 108"/>
              <a:gd name="T17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8" h="61">
                <a:moveTo>
                  <a:pt x="87" y="0"/>
                </a:moveTo>
                <a:cubicBezTo>
                  <a:pt x="100" y="2"/>
                  <a:pt x="108" y="8"/>
                  <a:pt x="108" y="17"/>
                </a:cubicBezTo>
                <a:cubicBezTo>
                  <a:pt x="108" y="19"/>
                  <a:pt x="108" y="22"/>
                  <a:pt x="107" y="24"/>
                </a:cubicBezTo>
                <a:cubicBezTo>
                  <a:pt x="90" y="34"/>
                  <a:pt x="74" y="44"/>
                  <a:pt x="57" y="54"/>
                </a:cubicBezTo>
                <a:cubicBezTo>
                  <a:pt x="56" y="54"/>
                  <a:pt x="55" y="54"/>
                  <a:pt x="54" y="55"/>
                </a:cubicBezTo>
                <a:cubicBezTo>
                  <a:pt x="24" y="61"/>
                  <a:pt x="0" y="54"/>
                  <a:pt x="0" y="39"/>
                </a:cubicBezTo>
                <a:cubicBezTo>
                  <a:pt x="0" y="35"/>
                  <a:pt x="2" y="30"/>
                  <a:pt x="6" y="26"/>
                </a:cubicBezTo>
                <a:cubicBezTo>
                  <a:pt x="49" y="12"/>
                  <a:pt x="49" y="12"/>
                  <a:pt x="49" y="12"/>
                </a:cubicBezTo>
                <a:lnTo>
                  <a:pt x="87" y="0"/>
                </a:lnTo>
                <a:close/>
              </a:path>
            </a:pathLst>
          </a:custGeom>
          <a:solidFill>
            <a:srgbClr val="CDC6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9" name="Freeform 170"/>
          <p:cNvSpPr/>
          <p:nvPr/>
        </p:nvSpPr>
        <p:spPr bwMode="auto">
          <a:xfrm>
            <a:off x="10157424" y="3741205"/>
            <a:ext cx="439738" cy="246062"/>
          </a:xfrm>
          <a:custGeom>
            <a:avLst/>
            <a:gdLst>
              <a:gd name="T0" fmla="*/ 86 w 107"/>
              <a:gd name="T1" fmla="*/ 0 h 60"/>
              <a:gd name="T2" fmla="*/ 107 w 107"/>
              <a:gd name="T3" fmla="*/ 16 h 60"/>
              <a:gd name="T4" fmla="*/ 106 w 107"/>
              <a:gd name="T5" fmla="*/ 23 h 60"/>
              <a:gd name="T6" fmla="*/ 58 w 107"/>
              <a:gd name="T7" fmla="*/ 53 h 60"/>
              <a:gd name="T8" fmla="*/ 54 w 107"/>
              <a:gd name="T9" fmla="*/ 54 h 60"/>
              <a:gd name="T10" fmla="*/ 0 w 107"/>
              <a:gd name="T11" fmla="*/ 38 h 60"/>
              <a:gd name="T12" fmla="*/ 7 w 107"/>
              <a:gd name="T13" fmla="*/ 24 h 60"/>
              <a:gd name="T14" fmla="*/ 49 w 107"/>
              <a:gd name="T15" fmla="*/ 11 h 60"/>
              <a:gd name="T16" fmla="*/ 86 w 107"/>
              <a:gd name="T17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7" h="60">
                <a:moveTo>
                  <a:pt x="86" y="0"/>
                </a:moveTo>
                <a:cubicBezTo>
                  <a:pt x="99" y="2"/>
                  <a:pt x="107" y="8"/>
                  <a:pt x="107" y="16"/>
                </a:cubicBezTo>
                <a:cubicBezTo>
                  <a:pt x="107" y="19"/>
                  <a:pt x="107" y="21"/>
                  <a:pt x="106" y="23"/>
                </a:cubicBezTo>
                <a:cubicBezTo>
                  <a:pt x="90" y="33"/>
                  <a:pt x="74" y="43"/>
                  <a:pt x="58" y="53"/>
                </a:cubicBezTo>
                <a:cubicBezTo>
                  <a:pt x="56" y="53"/>
                  <a:pt x="55" y="53"/>
                  <a:pt x="54" y="54"/>
                </a:cubicBezTo>
                <a:cubicBezTo>
                  <a:pt x="24" y="60"/>
                  <a:pt x="0" y="53"/>
                  <a:pt x="0" y="38"/>
                </a:cubicBezTo>
                <a:cubicBezTo>
                  <a:pt x="0" y="34"/>
                  <a:pt x="3" y="29"/>
                  <a:pt x="7" y="24"/>
                </a:cubicBezTo>
                <a:cubicBezTo>
                  <a:pt x="49" y="11"/>
                  <a:pt x="49" y="11"/>
                  <a:pt x="49" y="11"/>
                </a:cubicBezTo>
                <a:lnTo>
                  <a:pt x="86" y="0"/>
                </a:lnTo>
                <a:close/>
              </a:path>
            </a:pathLst>
          </a:custGeom>
          <a:solidFill>
            <a:srgbClr val="CCC5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0" name="Freeform 171"/>
          <p:cNvSpPr/>
          <p:nvPr/>
        </p:nvSpPr>
        <p:spPr bwMode="auto">
          <a:xfrm>
            <a:off x="10162187" y="3741205"/>
            <a:ext cx="434975" cy="241300"/>
          </a:xfrm>
          <a:custGeom>
            <a:avLst/>
            <a:gdLst>
              <a:gd name="T0" fmla="*/ 84 w 106"/>
              <a:gd name="T1" fmla="*/ 0 h 59"/>
              <a:gd name="T2" fmla="*/ 106 w 106"/>
              <a:gd name="T3" fmla="*/ 17 h 59"/>
              <a:gd name="T4" fmla="*/ 104 w 106"/>
              <a:gd name="T5" fmla="*/ 24 h 59"/>
              <a:gd name="T6" fmla="*/ 57 w 106"/>
              <a:gd name="T7" fmla="*/ 52 h 59"/>
              <a:gd name="T8" fmla="*/ 53 w 106"/>
              <a:gd name="T9" fmla="*/ 53 h 59"/>
              <a:gd name="T10" fmla="*/ 0 w 106"/>
              <a:gd name="T11" fmla="*/ 38 h 59"/>
              <a:gd name="T12" fmla="*/ 6 w 106"/>
              <a:gd name="T13" fmla="*/ 24 h 59"/>
              <a:gd name="T14" fmla="*/ 48 w 106"/>
              <a:gd name="T15" fmla="*/ 11 h 59"/>
              <a:gd name="T16" fmla="*/ 84 w 106"/>
              <a:gd name="T17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6" h="59">
                <a:moveTo>
                  <a:pt x="84" y="0"/>
                </a:moveTo>
                <a:cubicBezTo>
                  <a:pt x="97" y="2"/>
                  <a:pt x="106" y="8"/>
                  <a:pt x="106" y="17"/>
                </a:cubicBezTo>
                <a:cubicBezTo>
                  <a:pt x="106" y="19"/>
                  <a:pt x="105" y="21"/>
                  <a:pt x="104" y="24"/>
                </a:cubicBezTo>
                <a:cubicBezTo>
                  <a:pt x="88" y="33"/>
                  <a:pt x="73" y="43"/>
                  <a:pt x="57" y="52"/>
                </a:cubicBezTo>
                <a:cubicBezTo>
                  <a:pt x="56" y="53"/>
                  <a:pt x="54" y="53"/>
                  <a:pt x="53" y="53"/>
                </a:cubicBezTo>
                <a:cubicBezTo>
                  <a:pt x="23" y="59"/>
                  <a:pt x="0" y="53"/>
                  <a:pt x="0" y="38"/>
                </a:cubicBezTo>
                <a:cubicBezTo>
                  <a:pt x="0" y="34"/>
                  <a:pt x="2" y="29"/>
                  <a:pt x="6" y="24"/>
                </a:cubicBezTo>
                <a:cubicBezTo>
                  <a:pt x="48" y="11"/>
                  <a:pt x="48" y="11"/>
                  <a:pt x="48" y="11"/>
                </a:cubicBezTo>
                <a:lnTo>
                  <a:pt x="84" y="0"/>
                </a:lnTo>
                <a:close/>
              </a:path>
            </a:pathLst>
          </a:custGeom>
          <a:solidFill>
            <a:srgbClr val="CBC4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1" name="Freeform 172"/>
          <p:cNvSpPr/>
          <p:nvPr/>
        </p:nvSpPr>
        <p:spPr bwMode="auto">
          <a:xfrm>
            <a:off x="10162187" y="3741205"/>
            <a:ext cx="430213" cy="241300"/>
          </a:xfrm>
          <a:custGeom>
            <a:avLst/>
            <a:gdLst>
              <a:gd name="T0" fmla="*/ 82 w 105"/>
              <a:gd name="T1" fmla="*/ 0 h 59"/>
              <a:gd name="T2" fmla="*/ 105 w 105"/>
              <a:gd name="T3" fmla="*/ 17 h 59"/>
              <a:gd name="T4" fmla="*/ 103 w 105"/>
              <a:gd name="T5" fmla="*/ 24 h 59"/>
              <a:gd name="T6" fmla="*/ 57 w 105"/>
              <a:gd name="T7" fmla="*/ 52 h 59"/>
              <a:gd name="T8" fmla="*/ 52 w 105"/>
              <a:gd name="T9" fmla="*/ 53 h 59"/>
              <a:gd name="T10" fmla="*/ 0 w 105"/>
              <a:gd name="T11" fmla="*/ 38 h 59"/>
              <a:gd name="T12" fmla="*/ 7 w 105"/>
              <a:gd name="T13" fmla="*/ 24 h 59"/>
              <a:gd name="T14" fmla="*/ 48 w 105"/>
              <a:gd name="T15" fmla="*/ 11 h 59"/>
              <a:gd name="T16" fmla="*/ 82 w 105"/>
              <a:gd name="T17" fmla="*/ 0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5" h="59">
                <a:moveTo>
                  <a:pt x="82" y="0"/>
                </a:moveTo>
                <a:cubicBezTo>
                  <a:pt x="96" y="2"/>
                  <a:pt x="105" y="8"/>
                  <a:pt x="105" y="17"/>
                </a:cubicBezTo>
                <a:cubicBezTo>
                  <a:pt x="105" y="19"/>
                  <a:pt x="104" y="22"/>
                  <a:pt x="103" y="24"/>
                </a:cubicBezTo>
                <a:cubicBezTo>
                  <a:pt x="88" y="34"/>
                  <a:pt x="73" y="43"/>
                  <a:pt x="57" y="52"/>
                </a:cubicBezTo>
                <a:cubicBezTo>
                  <a:pt x="56" y="53"/>
                  <a:pt x="54" y="53"/>
                  <a:pt x="52" y="53"/>
                </a:cubicBezTo>
                <a:cubicBezTo>
                  <a:pt x="23" y="59"/>
                  <a:pt x="0" y="53"/>
                  <a:pt x="0" y="38"/>
                </a:cubicBezTo>
                <a:cubicBezTo>
                  <a:pt x="0" y="34"/>
                  <a:pt x="2" y="29"/>
                  <a:pt x="7" y="24"/>
                </a:cubicBezTo>
                <a:cubicBezTo>
                  <a:pt x="48" y="11"/>
                  <a:pt x="48" y="11"/>
                  <a:pt x="48" y="11"/>
                </a:cubicBezTo>
                <a:lnTo>
                  <a:pt x="82" y="0"/>
                </a:lnTo>
                <a:close/>
              </a:path>
            </a:pathLst>
          </a:custGeom>
          <a:solidFill>
            <a:srgbClr val="CAC3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2" name="Freeform 173"/>
          <p:cNvSpPr/>
          <p:nvPr/>
        </p:nvSpPr>
        <p:spPr bwMode="auto">
          <a:xfrm>
            <a:off x="10162187" y="3744380"/>
            <a:ext cx="427038" cy="238125"/>
          </a:xfrm>
          <a:custGeom>
            <a:avLst/>
            <a:gdLst>
              <a:gd name="T0" fmla="*/ 81 w 104"/>
              <a:gd name="T1" fmla="*/ 0 h 58"/>
              <a:gd name="T2" fmla="*/ 104 w 104"/>
              <a:gd name="T3" fmla="*/ 16 h 58"/>
              <a:gd name="T4" fmla="*/ 102 w 104"/>
              <a:gd name="T5" fmla="*/ 24 h 58"/>
              <a:gd name="T6" fmla="*/ 58 w 104"/>
              <a:gd name="T7" fmla="*/ 51 h 58"/>
              <a:gd name="T8" fmla="*/ 52 w 104"/>
              <a:gd name="T9" fmla="*/ 52 h 58"/>
              <a:gd name="T10" fmla="*/ 0 w 104"/>
              <a:gd name="T11" fmla="*/ 38 h 58"/>
              <a:gd name="T12" fmla="*/ 7 w 104"/>
              <a:gd name="T13" fmla="*/ 23 h 58"/>
              <a:gd name="T14" fmla="*/ 48 w 104"/>
              <a:gd name="T15" fmla="*/ 10 h 58"/>
              <a:gd name="T16" fmla="*/ 81 w 104"/>
              <a:gd name="T17" fmla="*/ 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4" h="58">
                <a:moveTo>
                  <a:pt x="81" y="0"/>
                </a:moveTo>
                <a:cubicBezTo>
                  <a:pt x="95" y="1"/>
                  <a:pt x="104" y="7"/>
                  <a:pt x="104" y="16"/>
                </a:cubicBezTo>
                <a:cubicBezTo>
                  <a:pt x="104" y="19"/>
                  <a:pt x="104" y="21"/>
                  <a:pt x="102" y="24"/>
                </a:cubicBezTo>
                <a:cubicBezTo>
                  <a:pt x="87" y="33"/>
                  <a:pt x="73" y="42"/>
                  <a:pt x="58" y="51"/>
                </a:cubicBezTo>
                <a:cubicBezTo>
                  <a:pt x="56" y="51"/>
                  <a:pt x="54" y="52"/>
                  <a:pt x="52" y="52"/>
                </a:cubicBezTo>
                <a:cubicBezTo>
                  <a:pt x="23" y="58"/>
                  <a:pt x="0" y="52"/>
                  <a:pt x="0" y="38"/>
                </a:cubicBezTo>
                <a:cubicBezTo>
                  <a:pt x="0" y="33"/>
                  <a:pt x="3" y="28"/>
                  <a:pt x="7" y="23"/>
                </a:cubicBezTo>
                <a:cubicBezTo>
                  <a:pt x="48" y="10"/>
                  <a:pt x="48" y="10"/>
                  <a:pt x="48" y="10"/>
                </a:cubicBezTo>
                <a:lnTo>
                  <a:pt x="81" y="0"/>
                </a:lnTo>
                <a:close/>
              </a:path>
            </a:pathLst>
          </a:custGeom>
          <a:solidFill>
            <a:srgbClr val="C9C2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3" name="Freeform 174"/>
          <p:cNvSpPr/>
          <p:nvPr/>
        </p:nvSpPr>
        <p:spPr bwMode="auto">
          <a:xfrm>
            <a:off x="10162187" y="3744380"/>
            <a:ext cx="427038" cy="238125"/>
          </a:xfrm>
          <a:custGeom>
            <a:avLst/>
            <a:gdLst>
              <a:gd name="T0" fmla="*/ 80 w 104"/>
              <a:gd name="T1" fmla="*/ 0 h 58"/>
              <a:gd name="T2" fmla="*/ 104 w 104"/>
              <a:gd name="T3" fmla="*/ 16 h 58"/>
              <a:gd name="T4" fmla="*/ 101 w 104"/>
              <a:gd name="T5" fmla="*/ 24 h 58"/>
              <a:gd name="T6" fmla="*/ 58 w 104"/>
              <a:gd name="T7" fmla="*/ 51 h 58"/>
              <a:gd name="T8" fmla="*/ 52 w 104"/>
              <a:gd name="T9" fmla="*/ 52 h 58"/>
              <a:gd name="T10" fmla="*/ 0 w 104"/>
              <a:gd name="T11" fmla="*/ 38 h 58"/>
              <a:gd name="T12" fmla="*/ 8 w 104"/>
              <a:gd name="T13" fmla="*/ 23 h 58"/>
              <a:gd name="T14" fmla="*/ 48 w 104"/>
              <a:gd name="T15" fmla="*/ 10 h 58"/>
              <a:gd name="T16" fmla="*/ 80 w 104"/>
              <a:gd name="T17" fmla="*/ 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4" h="58">
                <a:moveTo>
                  <a:pt x="80" y="0"/>
                </a:moveTo>
                <a:cubicBezTo>
                  <a:pt x="94" y="2"/>
                  <a:pt x="104" y="7"/>
                  <a:pt x="104" y="16"/>
                </a:cubicBezTo>
                <a:cubicBezTo>
                  <a:pt x="104" y="19"/>
                  <a:pt x="103" y="22"/>
                  <a:pt x="101" y="24"/>
                </a:cubicBezTo>
                <a:cubicBezTo>
                  <a:pt x="87" y="33"/>
                  <a:pt x="73" y="42"/>
                  <a:pt x="58" y="51"/>
                </a:cubicBezTo>
                <a:cubicBezTo>
                  <a:pt x="56" y="51"/>
                  <a:pt x="54" y="52"/>
                  <a:pt x="52" y="52"/>
                </a:cubicBezTo>
                <a:cubicBezTo>
                  <a:pt x="24" y="58"/>
                  <a:pt x="0" y="51"/>
                  <a:pt x="0" y="38"/>
                </a:cubicBezTo>
                <a:cubicBezTo>
                  <a:pt x="0" y="33"/>
                  <a:pt x="3" y="28"/>
                  <a:pt x="8" y="23"/>
                </a:cubicBezTo>
                <a:cubicBezTo>
                  <a:pt x="48" y="10"/>
                  <a:pt x="48" y="10"/>
                  <a:pt x="48" y="10"/>
                </a:cubicBezTo>
                <a:lnTo>
                  <a:pt x="80" y="0"/>
                </a:lnTo>
                <a:close/>
              </a:path>
            </a:pathLst>
          </a:custGeom>
          <a:solidFill>
            <a:srgbClr val="C8C1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4" name="Freeform 175"/>
          <p:cNvSpPr/>
          <p:nvPr/>
        </p:nvSpPr>
        <p:spPr bwMode="auto">
          <a:xfrm>
            <a:off x="10165362" y="3744380"/>
            <a:ext cx="419100" cy="238125"/>
          </a:xfrm>
          <a:custGeom>
            <a:avLst/>
            <a:gdLst>
              <a:gd name="T0" fmla="*/ 78 w 102"/>
              <a:gd name="T1" fmla="*/ 0 h 58"/>
              <a:gd name="T2" fmla="*/ 102 w 102"/>
              <a:gd name="T3" fmla="*/ 17 h 58"/>
              <a:gd name="T4" fmla="*/ 99 w 102"/>
              <a:gd name="T5" fmla="*/ 25 h 58"/>
              <a:gd name="T6" fmla="*/ 58 w 102"/>
              <a:gd name="T7" fmla="*/ 50 h 58"/>
              <a:gd name="T8" fmla="*/ 51 w 102"/>
              <a:gd name="T9" fmla="*/ 52 h 58"/>
              <a:gd name="T10" fmla="*/ 0 w 102"/>
              <a:gd name="T11" fmla="*/ 38 h 58"/>
              <a:gd name="T12" fmla="*/ 8 w 102"/>
              <a:gd name="T13" fmla="*/ 23 h 58"/>
              <a:gd name="T14" fmla="*/ 47 w 102"/>
              <a:gd name="T15" fmla="*/ 10 h 58"/>
              <a:gd name="T16" fmla="*/ 78 w 102"/>
              <a:gd name="T17" fmla="*/ 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2" h="58">
                <a:moveTo>
                  <a:pt x="78" y="0"/>
                </a:moveTo>
                <a:cubicBezTo>
                  <a:pt x="93" y="2"/>
                  <a:pt x="102" y="8"/>
                  <a:pt x="102" y="17"/>
                </a:cubicBezTo>
                <a:cubicBezTo>
                  <a:pt x="102" y="19"/>
                  <a:pt x="101" y="22"/>
                  <a:pt x="99" y="25"/>
                </a:cubicBezTo>
                <a:cubicBezTo>
                  <a:pt x="86" y="34"/>
                  <a:pt x="72" y="42"/>
                  <a:pt x="58" y="50"/>
                </a:cubicBezTo>
                <a:cubicBezTo>
                  <a:pt x="55" y="51"/>
                  <a:pt x="53" y="52"/>
                  <a:pt x="51" y="52"/>
                </a:cubicBezTo>
                <a:cubicBezTo>
                  <a:pt x="23" y="58"/>
                  <a:pt x="0" y="51"/>
                  <a:pt x="0" y="38"/>
                </a:cubicBezTo>
                <a:cubicBezTo>
                  <a:pt x="0" y="33"/>
                  <a:pt x="3" y="27"/>
                  <a:pt x="8" y="23"/>
                </a:cubicBezTo>
                <a:cubicBezTo>
                  <a:pt x="47" y="10"/>
                  <a:pt x="47" y="10"/>
                  <a:pt x="47" y="10"/>
                </a:cubicBezTo>
                <a:lnTo>
                  <a:pt x="78" y="0"/>
                </a:lnTo>
                <a:close/>
              </a:path>
            </a:pathLst>
          </a:custGeom>
          <a:solidFill>
            <a:srgbClr val="C8C1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5" name="Freeform 176"/>
          <p:cNvSpPr/>
          <p:nvPr/>
        </p:nvSpPr>
        <p:spPr bwMode="auto">
          <a:xfrm>
            <a:off x="10165362" y="3749142"/>
            <a:ext cx="415925" cy="233362"/>
          </a:xfrm>
          <a:custGeom>
            <a:avLst/>
            <a:gdLst>
              <a:gd name="T0" fmla="*/ 77 w 101"/>
              <a:gd name="T1" fmla="*/ 0 h 57"/>
              <a:gd name="T2" fmla="*/ 101 w 101"/>
              <a:gd name="T3" fmla="*/ 16 h 57"/>
              <a:gd name="T4" fmla="*/ 98 w 101"/>
              <a:gd name="T5" fmla="*/ 25 h 57"/>
              <a:gd name="T6" fmla="*/ 58 w 101"/>
              <a:gd name="T7" fmla="*/ 49 h 57"/>
              <a:gd name="T8" fmla="*/ 51 w 101"/>
              <a:gd name="T9" fmla="*/ 51 h 57"/>
              <a:gd name="T10" fmla="*/ 0 w 101"/>
              <a:gd name="T11" fmla="*/ 37 h 57"/>
              <a:gd name="T12" fmla="*/ 8 w 101"/>
              <a:gd name="T13" fmla="*/ 21 h 57"/>
              <a:gd name="T14" fmla="*/ 47 w 101"/>
              <a:gd name="T15" fmla="*/ 9 h 57"/>
              <a:gd name="T16" fmla="*/ 77 w 101"/>
              <a:gd name="T17" fmla="*/ 0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1" h="57">
                <a:moveTo>
                  <a:pt x="77" y="0"/>
                </a:moveTo>
                <a:cubicBezTo>
                  <a:pt x="92" y="1"/>
                  <a:pt x="101" y="7"/>
                  <a:pt x="101" y="16"/>
                </a:cubicBezTo>
                <a:cubicBezTo>
                  <a:pt x="101" y="19"/>
                  <a:pt x="100" y="22"/>
                  <a:pt x="98" y="25"/>
                </a:cubicBezTo>
                <a:cubicBezTo>
                  <a:pt x="85" y="33"/>
                  <a:pt x="72" y="41"/>
                  <a:pt x="58" y="49"/>
                </a:cubicBezTo>
                <a:cubicBezTo>
                  <a:pt x="56" y="50"/>
                  <a:pt x="53" y="50"/>
                  <a:pt x="51" y="51"/>
                </a:cubicBezTo>
                <a:cubicBezTo>
                  <a:pt x="23" y="57"/>
                  <a:pt x="0" y="50"/>
                  <a:pt x="0" y="37"/>
                </a:cubicBezTo>
                <a:cubicBezTo>
                  <a:pt x="0" y="32"/>
                  <a:pt x="3" y="26"/>
                  <a:pt x="8" y="21"/>
                </a:cubicBezTo>
                <a:cubicBezTo>
                  <a:pt x="47" y="9"/>
                  <a:pt x="47" y="9"/>
                  <a:pt x="47" y="9"/>
                </a:cubicBezTo>
                <a:lnTo>
                  <a:pt x="77" y="0"/>
                </a:lnTo>
                <a:close/>
              </a:path>
            </a:pathLst>
          </a:custGeom>
          <a:solidFill>
            <a:srgbClr val="C7C0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6" name="Freeform 177"/>
          <p:cNvSpPr/>
          <p:nvPr/>
        </p:nvSpPr>
        <p:spPr bwMode="auto">
          <a:xfrm>
            <a:off x="10165362" y="3749142"/>
            <a:ext cx="415925" cy="233362"/>
          </a:xfrm>
          <a:custGeom>
            <a:avLst/>
            <a:gdLst>
              <a:gd name="T0" fmla="*/ 76 w 101"/>
              <a:gd name="T1" fmla="*/ 0 h 57"/>
              <a:gd name="T2" fmla="*/ 101 w 101"/>
              <a:gd name="T3" fmla="*/ 16 h 57"/>
              <a:gd name="T4" fmla="*/ 97 w 101"/>
              <a:gd name="T5" fmla="*/ 25 h 57"/>
              <a:gd name="T6" fmla="*/ 59 w 101"/>
              <a:gd name="T7" fmla="*/ 49 h 57"/>
              <a:gd name="T8" fmla="*/ 50 w 101"/>
              <a:gd name="T9" fmla="*/ 51 h 57"/>
              <a:gd name="T10" fmla="*/ 0 w 101"/>
              <a:gd name="T11" fmla="*/ 37 h 57"/>
              <a:gd name="T12" fmla="*/ 9 w 101"/>
              <a:gd name="T13" fmla="*/ 21 h 57"/>
              <a:gd name="T14" fmla="*/ 47 w 101"/>
              <a:gd name="T15" fmla="*/ 9 h 57"/>
              <a:gd name="T16" fmla="*/ 76 w 101"/>
              <a:gd name="T17" fmla="*/ 0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1" h="57">
                <a:moveTo>
                  <a:pt x="76" y="0"/>
                </a:moveTo>
                <a:cubicBezTo>
                  <a:pt x="91" y="1"/>
                  <a:pt x="101" y="7"/>
                  <a:pt x="101" y="16"/>
                </a:cubicBezTo>
                <a:cubicBezTo>
                  <a:pt x="101" y="19"/>
                  <a:pt x="99" y="22"/>
                  <a:pt x="97" y="25"/>
                </a:cubicBezTo>
                <a:cubicBezTo>
                  <a:pt x="85" y="33"/>
                  <a:pt x="72" y="41"/>
                  <a:pt x="59" y="49"/>
                </a:cubicBezTo>
                <a:cubicBezTo>
                  <a:pt x="56" y="50"/>
                  <a:pt x="53" y="50"/>
                  <a:pt x="50" y="51"/>
                </a:cubicBezTo>
                <a:cubicBezTo>
                  <a:pt x="23" y="57"/>
                  <a:pt x="0" y="50"/>
                  <a:pt x="0" y="37"/>
                </a:cubicBezTo>
                <a:cubicBezTo>
                  <a:pt x="0" y="32"/>
                  <a:pt x="3" y="26"/>
                  <a:pt x="9" y="21"/>
                </a:cubicBezTo>
                <a:cubicBezTo>
                  <a:pt x="47" y="9"/>
                  <a:pt x="47" y="9"/>
                  <a:pt x="47" y="9"/>
                </a:cubicBezTo>
                <a:lnTo>
                  <a:pt x="76" y="0"/>
                </a:lnTo>
                <a:close/>
              </a:path>
            </a:pathLst>
          </a:custGeom>
          <a:solidFill>
            <a:srgbClr val="C6BF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7" name="Freeform 178"/>
          <p:cNvSpPr/>
          <p:nvPr/>
        </p:nvSpPr>
        <p:spPr bwMode="auto">
          <a:xfrm>
            <a:off x="10170124" y="3749142"/>
            <a:ext cx="406400" cy="230187"/>
          </a:xfrm>
          <a:custGeom>
            <a:avLst/>
            <a:gdLst>
              <a:gd name="T0" fmla="*/ 74 w 99"/>
              <a:gd name="T1" fmla="*/ 0 h 56"/>
              <a:gd name="T2" fmla="*/ 99 w 99"/>
              <a:gd name="T3" fmla="*/ 16 h 56"/>
              <a:gd name="T4" fmla="*/ 95 w 99"/>
              <a:gd name="T5" fmla="*/ 26 h 56"/>
              <a:gd name="T6" fmla="*/ 58 w 99"/>
              <a:gd name="T7" fmla="*/ 48 h 56"/>
              <a:gd name="T8" fmla="*/ 49 w 99"/>
              <a:gd name="T9" fmla="*/ 51 h 56"/>
              <a:gd name="T10" fmla="*/ 0 w 99"/>
              <a:gd name="T11" fmla="*/ 37 h 56"/>
              <a:gd name="T12" fmla="*/ 9 w 99"/>
              <a:gd name="T13" fmla="*/ 21 h 56"/>
              <a:gd name="T14" fmla="*/ 46 w 99"/>
              <a:gd name="T15" fmla="*/ 9 h 56"/>
              <a:gd name="T16" fmla="*/ 74 w 99"/>
              <a:gd name="T17" fmla="*/ 0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9" h="56">
                <a:moveTo>
                  <a:pt x="74" y="0"/>
                </a:moveTo>
                <a:cubicBezTo>
                  <a:pt x="89" y="1"/>
                  <a:pt x="99" y="7"/>
                  <a:pt x="99" y="16"/>
                </a:cubicBezTo>
                <a:cubicBezTo>
                  <a:pt x="99" y="19"/>
                  <a:pt x="98" y="23"/>
                  <a:pt x="95" y="26"/>
                </a:cubicBezTo>
                <a:cubicBezTo>
                  <a:pt x="83" y="33"/>
                  <a:pt x="71" y="41"/>
                  <a:pt x="58" y="48"/>
                </a:cubicBezTo>
                <a:cubicBezTo>
                  <a:pt x="55" y="49"/>
                  <a:pt x="52" y="50"/>
                  <a:pt x="49" y="51"/>
                </a:cubicBezTo>
                <a:cubicBezTo>
                  <a:pt x="22" y="56"/>
                  <a:pt x="0" y="50"/>
                  <a:pt x="0" y="37"/>
                </a:cubicBezTo>
                <a:cubicBezTo>
                  <a:pt x="0" y="32"/>
                  <a:pt x="3" y="26"/>
                  <a:pt x="9" y="21"/>
                </a:cubicBezTo>
                <a:cubicBezTo>
                  <a:pt x="46" y="9"/>
                  <a:pt x="46" y="9"/>
                  <a:pt x="46" y="9"/>
                </a:cubicBezTo>
                <a:lnTo>
                  <a:pt x="74" y="0"/>
                </a:lnTo>
                <a:close/>
              </a:path>
            </a:pathLst>
          </a:custGeom>
          <a:solidFill>
            <a:srgbClr val="C5BE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8" name="Freeform 179"/>
          <p:cNvSpPr/>
          <p:nvPr/>
        </p:nvSpPr>
        <p:spPr bwMode="auto">
          <a:xfrm>
            <a:off x="10170124" y="3753905"/>
            <a:ext cx="401638" cy="225425"/>
          </a:xfrm>
          <a:custGeom>
            <a:avLst/>
            <a:gdLst>
              <a:gd name="T0" fmla="*/ 73 w 98"/>
              <a:gd name="T1" fmla="*/ 0 h 55"/>
              <a:gd name="T2" fmla="*/ 98 w 98"/>
              <a:gd name="T3" fmla="*/ 15 h 55"/>
              <a:gd name="T4" fmla="*/ 94 w 98"/>
              <a:gd name="T5" fmla="*/ 25 h 55"/>
              <a:gd name="T6" fmla="*/ 59 w 98"/>
              <a:gd name="T7" fmla="*/ 47 h 55"/>
              <a:gd name="T8" fmla="*/ 49 w 98"/>
              <a:gd name="T9" fmla="*/ 50 h 55"/>
              <a:gd name="T10" fmla="*/ 0 w 98"/>
              <a:gd name="T11" fmla="*/ 36 h 55"/>
              <a:gd name="T12" fmla="*/ 9 w 98"/>
              <a:gd name="T13" fmla="*/ 20 h 55"/>
              <a:gd name="T14" fmla="*/ 46 w 98"/>
              <a:gd name="T15" fmla="*/ 8 h 55"/>
              <a:gd name="T16" fmla="*/ 73 w 98"/>
              <a:gd name="T17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8" h="55">
                <a:moveTo>
                  <a:pt x="73" y="0"/>
                </a:moveTo>
                <a:cubicBezTo>
                  <a:pt x="88" y="1"/>
                  <a:pt x="98" y="6"/>
                  <a:pt x="98" y="15"/>
                </a:cubicBezTo>
                <a:cubicBezTo>
                  <a:pt x="98" y="19"/>
                  <a:pt x="97" y="22"/>
                  <a:pt x="94" y="25"/>
                </a:cubicBezTo>
                <a:cubicBezTo>
                  <a:pt x="83" y="33"/>
                  <a:pt x="71" y="40"/>
                  <a:pt x="59" y="47"/>
                </a:cubicBezTo>
                <a:cubicBezTo>
                  <a:pt x="56" y="48"/>
                  <a:pt x="52" y="49"/>
                  <a:pt x="49" y="50"/>
                </a:cubicBezTo>
                <a:cubicBezTo>
                  <a:pt x="22" y="55"/>
                  <a:pt x="0" y="49"/>
                  <a:pt x="0" y="36"/>
                </a:cubicBezTo>
                <a:cubicBezTo>
                  <a:pt x="0" y="30"/>
                  <a:pt x="3" y="25"/>
                  <a:pt x="9" y="20"/>
                </a:cubicBezTo>
                <a:cubicBezTo>
                  <a:pt x="46" y="8"/>
                  <a:pt x="46" y="8"/>
                  <a:pt x="46" y="8"/>
                </a:cubicBezTo>
                <a:lnTo>
                  <a:pt x="73" y="0"/>
                </a:lnTo>
                <a:close/>
              </a:path>
            </a:pathLst>
          </a:custGeom>
          <a:solidFill>
            <a:srgbClr val="C4BD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9" name="Freeform 180"/>
          <p:cNvSpPr/>
          <p:nvPr/>
        </p:nvSpPr>
        <p:spPr bwMode="auto">
          <a:xfrm>
            <a:off x="10170124" y="3753905"/>
            <a:ext cx="398463" cy="225425"/>
          </a:xfrm>
          <a:custGeom>
            <a:avLst/>
            <a:gdLst>
              <a:gd name="T0" fmla="*/ 72 w 97"/>
              <a:gd name="T1" fmla="*/ 0 h 55"/>
              <a:gd name="T2" fmla="*/ 97 w 97"/>
              <a:gd name="T3" fmla="*/ 16 h 55"/>
              <a:gd name="T4" fmla="*/ 93 w 97"/>
              <a:gd name="T5" fmla="*/ 26 h 55"/>
              <a:gd name="T6" fmla="*/ 59 w 97"/>
              <a:gd name="T7" fmla="*/ 47 h 55"/>
              <a:gd name="T8" fmla="*/ 49 w 97"/>
              <a:gd name="T9" fmla="*/ 50 h 55"/>
              <a:gd name="T10" fmla="*/ 0 w 97"/>
              <a:gd name="T11" fmla="*/ 36 h 55"/>
              <a:gd name="T12" fmla="*/ 10 w 97"/>
              <a:gd name="T13" fmla="*/ 20 h 55"/>
              <a:gd name="T14" fmla="*/ 46 w 97"/>
              <a:gd name="T15" fmla="*/ 8 h 55"/>
              <a:gd name="T16" fmla="*/ 72 w 97"/>
              <a:gd name="T17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7" h="55">
                <a:moveTo>
                  <a:pt x="72" y="0"/>
                </a:moveTo>
                <a:cubicBezTo>
                  <a:pt x="87" y="1"/>
                  <a:pt x="97" y="7"/>
                  <a:pt x="97" y="16"/>
                </a:cubicBezTo>
                <a:cubicBezTo>
                  <a:pt x="97" y="19"/>
                  <a:pt x="96" y="23"/>
                  <a:pt x="93" y="26"/>
                </a:cubicBezTo>
                <a:cubicBezTo>
                  <a:pt x="82" y="33"/>
                  <a:pt x="71" y="40"/>
                  <a:pt x="59" y="47"/>
                </a:cubicBezTo>
                <a:cubicBezTo>
                  <a:pt x="56" y="48"/>
                  <a:pt x="52" y="49"/>
                  <a:pt x="49" y="50"/>
                </a:cubicBezTo>
                <a:cubicBezTo>
                  <a:pt x="22" y="55"/>
                  <a:pt x="0" y="49"/>
                  <a:pt x="0" y="36"/>
                </a:cubicBezTo>
                <a:cubicBezTo>
                  <a:pt x="0" y="30"/>
                  <a:pt x="4" y="25"/>
                  <a:pt x="10" y="20"/>
                </a:cubicBezTo>
                <a:cubicBezTo>
                  <a:pt x="46" y="8"/>
                  <a:pt x="46" y="8"/>
                  <a:pt x="46" y="8"/>
                </a:cubicBezTo>
                <a:lnTo>
                  <a:pt x="72" y="0"/>
                </a:lnTo>
                <a:close/>
              </a:path>
            </a:pathLst>
          </a:custGeom>
          <a:solidFill>
            <a:srgbClr val="C3BC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0" name="Freeform 181"/>
          <p:cNvSpPr/>
          <p:nvPr/>
        </p:nvSpPr>
        <p:spPr bwMode="auto">
          <a:xfrm>
            <a:off x="10170124" y="3753905"/>
            <a:ext cx="398463" cy="225425"/>
          </a:xfrm>
          <a:custGeom>
            <a:avLst/>
            <a:gdLst>
              <a:gd name="T0" fmla="*/ 71 w 97"/>
              <a:gd name="T1" fmla="*/ 0 h 55"/>
              <a:gd name="T2" fmla="*/ 97 w 97"/>
              <a:gd name="T3" fmla="*/ 16 h 55"/>
              <a:gd name="T4" fmla="*/ 92 w 97"/>
              <a:gd name="T5" fmla="*/ 27 h 55"/>
              <a:gd name="T6" fmla="*/ 60 w 97"/>
              <a:gd name="T7" fmla="*/ 46 h 55"/>
              <a:gd name="T8" fmla="*/ 49 w 97"/>
              <a:gd name="T9" fmla="*/ 49 h 55"/>
              <a:gd name="T10" fmla="*/ 0 w 97"/>
              <a:gd name="T11" fmla="*/ 36 h 55"/>
              <a:gd name="T12" fmla="*/ 11 w 97"/>
              <a:gd name="T13" fmla="*/ 19 h 55"/>
              <a:gd name="T14" fmla="*/ 46 w 97"/>
              <a:gd name="T15" fmla="*/ 8 h 55"/>
              <a:gd name="T16" fmla="*/ 71 w 97"/>
              <a:gd name="T17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7" h="55">
                <a:moveTo>
                  <a:pt x="71" y="0"/>
                </a:moveTo>
                <a:cubicBezTo>
                  <a:pt x="86" y="1"/>
                  <a:pt x="97" y="7"/>
                  <a:pt x="97" y="16"/>
                </a:cubicBezTo>
                <a:cubicBezTo>
                  <a:pt x="97" y="19"/>
                  <a:pt x="95" y="23"/>
                  <a:pt x="92" y="27"/>
                </a:cubicBezTo>
                <a:cubicBezTo>
                  <a:pt x="82" y="33"/>
                  <a:pt x="71" y="40"/>
                  <a:pt x="60" y="46"/>
                </a:cubicBezTo>
                <a:cubicBezTo>
                  <a:pt x="56" y="48"/>
                  <a:pt x="53" y="49"/>
                  <a:pt x="49" y="49"/>
                </a:cubicBezTo>
                <a:cubicBezTo>
                  <a:pt x="22" y="55"/>
                  <a:pt x="0" y="49"/>
                  <a:pt x="0" y="36"/>
                </a:cubicBezTo>
                <a:cubicBezTo>
                  <a:pt x="0" y="30"/>
                  <a:pt x="4" y="25"/>
                  <a:pt x="11" y="19"/>
                </a:cubicBezTo>
                <a:cubicBezTo>
                  <a:pt x="46" y="8"/>
                  <a:pt x="46" y="8"/>
                  <a:pt x="46" y="8"/>
                </a:cubicBezTo>
                <a:lnTo>
                  <a:pt x="71" y="0"/>
                </a:lnTo>
                <a:close/>
              </a:path>
            </a:pathLst>
          </a:custGeom>
          <a:solidFill>
            <a:srgbClr val="C2BB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1" name="Freeform 182"/>
          <p:cNvSpPr/>
          <p:nvPr/>
        </p:nvSpPr>
        <p:spPr bwMode="auto">
          <a:xfrm>
            <a:off x="10173299" y="3757080"/>
            <a:ext cx="390525" cy="222250"/>
          </a:xfrm>
          <a:custGeom>
            <a:avLst/>
            <a:gdLst>
              <a:gd name="T0" fmla="*/ 69 w 95"/>
              <a:gd name="T1" fmla="*/ 0 h 54"/>
              <a:gd name="T2" fmla="*/ 95 w 95"/>
              <a:gd name="T3" fmla="*/ 15 h 54"/>
              <a:gd name="T4" fmla="*/ 90 w 95"/>
              <a:gd name="T5" fmla="*/ 26 h 54"/>
              <a:gd name="T6" fmla="*/ 60 w 95"/>
              <a:gd name="T7" fmla="*/ 45 h 54"/>
              <a:gd name="T8" fmla="*/ 47 w 95"/>
              <a:gd name="T9" fmla="*/ 48 h 54"/>
              <a:gd name="T10" fmla="*/ 0 w 95"/>
              <a:gd name="T11" fmla="*/ 35 h 54"/>
              <a:gd name="T12" fmla="*/ 10 w 95"/>
              <a:gd name="T13" fmla="*/ 18 h 54"/>
              <a:gd name="T14" fmla="*/ 45 w 95"/>
              <a:gd name="T15" fmla="*/ 7 h 54"/>
              <a:gd name="T16" fmla="*/ 69 w 95"/>
              <a:gd name="T17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5" h="54">
                <a:moveTo>
                  <a:pt x="69" y="0"/>
                </a:moveTo>
                <a:cubicBezTo>
                  <a:pt x="84" y="0"/>
                  <a:pt x="95" y="6"/>
                  <a:pt x="95" y="15"/>
                </a:cubicBezTo>
                <a:cubicBezTo>
                  <a:pt x="95" y="19"/>
                  <a:pt x="93" y="23"/>
                  <a:pt x="90" y="26"/>
                </a:cubicBezTo>
                <a:cubicBezTo>
                  <a:pt x="80" y="33"/>
                  <a:pt x="70" y="39"/>
                  <a:pt x="60" y="45"/>
                </a:cubicBezTo>
                <a:cubicBezTo>
                  <a:pt x="56" y="46"/>
                  <a:pt x="52" y="47"/>
                  <a:pt x="47" y="48"/>
                </a:cubicBezTo>
                <a:cubicBezTo>
                  <a:pt x="21" y="54"/>
                  <a:pt x="0" y="48"/>
                  <a:pt x="0" y="35"/>
                </a:cubicBezTo>
                <a:cubicBezTo>
                  <a:pt x="0" y="29"/>
                  <a:pt x="4" y="23"/>
                  <a:pt x="10" y="18"/>
                </a:cubicBezTo>
                <a:cubicBezTo>
                  <a:pt x="45" y="7"/>
                  <a:pt x="45" y="7"/>
                  <a:pt x="45" y="7"/>
                </a:cubicBezTo>
                <a:lnTo>
                  <a:pt x="69" y="0"/>
                </a:lnTo>
                <a:close/>
              </a:path>
            </a:pathLst>
          </a:custGeom>
          <a:solidFill>
            <a:srgbClr val="C1BA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2" name="Freeform 183"/>
          <p:cNvSpPr/>
          <p:nvPr/>
        </p:nvSpPr>
        <p:spPr bwMode="auto">
          <a:xfrm>
            <a:off x="10173299" y="3757080"/>
            <a:ext cx="387350" cy="222250"/>
          </a:xfrm>
          <a:custGeom>
            <a:avLst/>
            <a:gdLst>
              <a:gd name="T0" fmla="*/ 67 w 94"/>
              <a:gd name="T1" fmla="*/ 0 h 54"/>
              <a:gd name="T2" fmla="*/ 94 w 94"/>
              <a:gd name="T3" fmla="*/ 15 h 54"/>
              <a:gd name="T4" fmla="*/ 89 w 94"/>
              <a:gd name="T5" fmla="*/ 27 h 54"/>
              <a:gd name="T6" fmla="*/ 60 w 94"/>
              <a:gd name="T7" fmla="*/ 45 h 54"/>
              <a:gd name="T8" fmla="*/ 47 w 94"/>
              <a:gd name="T9" fmla="*/ 48 h 54"/>
              <a:gd name="T10" fmla="*/ 0 w 94"/>
              <a:gd name="T11" fmla="*/ 35 h 54"/>
              <a:gd name="T12" fmla="*/ 11 w 94"/>
              <a:gd name="T13" fmla="*/ 18 h 54"/>
              <a:gd name="T14" fmla="*/ 45 w 94"/>
              <a:gd name="T15" fmla="*/ 7 h 54"/>
              <a:gd name="T16" fmla="*/ 67 w 94"/>
              <a:gd name="T17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4" h="54">
                <a:moveTo>
                  <a:pt x="67" y="0"/>
                </a:moveTo>
                <a:cubicBezTo>
                  <a:pt x="83" y="1"/>
                  <a:pt x="94" y="6"/>
                  <a:pt x="94" y="15"/>
                </a:cubicBezTo>
                <a:cubicBezTo>
                  <a:pt x="94" y="19"/>
                  <a:pt x="93" y="23"/>
                  <a:pt x="89" y="27"/>
                </a:cubicBezTo>
                <a:cubicBezTo>
                  <a:pt x="80" y="33"/>
                  <a:pt x="70" y="39"/>
                  <a:pt x="60" y="45"/>
                </a:cubicBezTo>
                <a:cubicBezTo>
                  <a:pt x="56" y="46"/>
                  <a:pt x="52" y="47"/>
                  <a:pt x="47" y="48"/>
                </a:cubicBezTo>
                <a:cubicBezTo>
                  <a:pt x="21" y="54"/>
                  <a:pt x="0" y="48"/>
                  <a:pt x="0" y="35"/>
                </a:cubicBezTo>
                <a:cubicBezTo>
                  <a:pt x="0" y="29"/>
                  <a:pt x="4" y="23"/>
                  <a:pt x="11" y="18"/>
                </a:cubicBezTo>
                <a:cubicBezTo>
                  <a:pt x="45" y="7"/>
                  <a:pt x="45" y="7"/>
                  <a:pt x="45" y="7"/>
                </a:cubicBezTo>
                <a:lnTo>
                  <a:pt x="67" y="0"/>
                </a:lnTo>
                <a:close/>
              </a:path>
            </a:pathLst>
          </a:custGeom>
          <a:solidFill>
            <a:srgbClr val="C0B9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3" name="Freeform 184"/>
          <p:cNvSpPr/>
          <p:nvPr/>
        </p:nvSpPr>
        <p:spPr bwMode="auto">
          <a:xfrm>
            <a:off x="10173299" y="3761842"/>
            <a:ext cx="387350" cy="212725"/>
          </a:xfrm>
          <a:custGeom>
            <a:avLst/>
            <a:gdLst>
              <a:gd name="T0" fmla="*/ 66 w 94"/>
              <a:gd name="T1" fmla="*/ 0 h 52"/>
              <a:gd name="T2" fmla="*/ 94 w 94"/>
              <a:gd name="T3" fmla="*/ 15 h 52"/>
              <a:gd name="T4" fmla="*/ 88 w 94"/>
              <a:gd name="T5" fmla="*/ 27 h 52"/>
              <a:gd name="T6" fmla="*/ 61 w 94"/>
              <a:gd name="T7" fmla="*/ 43 h 52"/>
              <a:gd name="T8" fmla="*/ 47 w 94"/>
              <a:gd name="T9" fmla="*/ 47 h 52"/>
              <a:gd name="T10" fmla="*/ 0 w 94"/>
              <a:gd name="T11" fmla="*/ 34 h 52"/>
              <a:gd name="T12" fmla="*/ 12 w 94"/>
              <a:gd name="T13" fmla="*/ 17 h 52"/>
              <a:gd name="T14" fmla="*/ 45 w 94"/>
              <a:gd name="T15" fmla="*/ 6 h 52"/>
              <a:gd name="T16" fmla="*/ 66 w 94"/>
              <a:gd name="T17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4" h="52">
                <a:moveTo>
                  <a:pt x="66" y="0"/>
                </a:moveTo>
                <a:cubicBezTo>
                  <a:pt x="82" y="0"/>
                  <a:pt x="94" y="5"/>
                  <a:pt x="94" y="15"/>
                </a:cubicBezTo>
                <a:cubicBezTo>
                  <a:pt x="94" y="19"/>
                  <a:pt x="92" y="23"/>
                  <a:pt x="88" y="27"/>
                </a:cubicBezTo>
                <a:cubicBezTo>
                  <a:pt x="79" y="32"/>
                  <a:pt x="70" y="38"/>
                  <a:pt x="61" y="43"/>
                </a:cubicBezTo>
                <a:cubicBezTo>
                  <a:pt x="57" y="45"/>
                  <a:pt x="52" y="46"/>
                  <a:pt x="47" y="47"/>
                </a:cubicBezTo>
                <a:cubicBezTo>
                  <a:pt x="21" y="52"/>
                  <a:pt x="0" y="47"/>
                  <a:pt x="0" y="34"/>
                </a:cubicBezTo>
                <a:cubicBezTo>
                  <a:pt x="0" y="28"/>
                  <a:pt x="5" y="22"/>
                  <a:pt x="12" y="17"/>
                </a:cubicBezTo>
                <a:cubicBezTo>
                  <a:pt x="45" y="6"/>
                  <a:pt x="45" y="6"/>
                  <a:pt x="45" y="6"/>
                </a:cubicBezTo>
                <a:lnTo>
                  <a:pt x="66" y="0"/>
                </a:lnTo>
                <a:close/>
              </a:path>
            </a:pathLst>
          </a:custGeom>
          <a:solidFill>
            <a:srgbClr val="C0B9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4" name="Freeform 185"/>
          <p:cNvSpPr/>
          <p:nvPr/>
        </p:nvSpPr>
        <p:spPr bwMode="auto">
          <a:xfrm>
            <a:off x="10178062" y="3761842"/>
            <a:ext cx="377825" cy="212725"/>
          </a:xfrm>
          <a:custGeom>
            <a:avLst/>
            <a:gdLst>
              <a:gd name="T0" fmla="*/ 64 w 92"/>
              <a:gd name="T1" fmla="*/ 0 h 52"/>
              <a:gd name="T2" fmla="*/ 92 w 92"/>
              <a:gd name="T3" fmla="*/ 15 h 52"/>
              <a:gd name="T4" fmla="*/ 86 w 92"/>
              <a:gd name="T5" fmla="*/ 27 h 52"/>
              <a:gd name="T6" fmla="*/ 61 w 92"/>
              <a:gd name="T7" fmla="*/ 43 h 52"/>
              <a:gd name="T8" fmla="*/ 46 w 92"/>
              <a:gd name="T9" fmla="*/ 47 h 52"/>
              <a:gd name="T10" fmla="*/ 0 w 92"/>
              <a:gd name="T11" fmla="*/ 34 h 52"/>
              <a:gd name="T12" fmla="*/ 12 w 92"/>
              <a:gd name="T13" fmla="*/ 16 h 52"/>
              <a:gd name="T14" fmla="*/ 44 w 92"/>
              <a:gd name="T15" fmla="*/ 6 h 52"/>
              <a:gd name="T16" fmla="*/ 64 w 92"/>
              <a:gd name="T17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2" h="52">
                <a:moveTo>
                  <a:pt x="64" y="0"/>
                </a:moveTo>
                <a:cubicBezTo>
                  <a:pt x="80" y="0"/>
                  <a:pt x="92" y="6"/>
                  <a:pt x="92" y="15"/>
                </a:cubicBezTo>
                <a:cubicBezTo>
                  <a:pt x="92" y="19"/>
                  <a:pt x="90" y="23"/>
                  <a:pt x="86" y="27"/>
                </a:cubicBezTo>
                <a:cubicBezTo>
                  <a:pt x="78" y="33"/>
                  <a:pt x="69" y="38"/>
                  <a:pt x="61" y="43"/>
                </a:cubicBezTo>
                <a:cubicBezTo>
                  <a:pt x="56" y="44"/>
                  <a:pt x="51" y="46"/>
                  <a:pt x="46" y="47"/>
                </a:cubicBezTo>
                <a:cubicBezTo>
                  <a:pt x="20" y="52"/>
                  <a:pt x="0" y="46"/>
                  <a:pt x="0" y="34"/>
                </a:cubicBezTo>
                <a:cubicBezTo>
                  <a:pt x="0" y="28"/>
                  <a:pt x="4" y="22"/>
                  <a:pt x="12" y="16"/>
                </a:cubicBezTo>
                <a:cubicBezTo>
                  <a:pt x="44" y="6"/>
                  <a:pt x="44" y="6"/>
                  <a:pt x="44" y="6"/>
                </a:cubicBezTo>
                <a:lnTo>
                  <a:pt x="64" y="0"/>
                </a:lnTo>
                <a:close/>
              </a:path>
            </a:pathLst>
          </a:custGeom>
          <a:solidFill>
            <a:srgbClr val="BFB8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5" name="Freeform 186"/>
          <p:cNvSpPr/>
          <p:nvPr/>
        </p:nvSpPr>
        <p:spPr bwMode="auto">
          <a:xfrm>
            <a:off x="10178062" y="3761842"/>
            <a:ext cx="373063" cy="212725"/>
          </a:xfrm>
          <a:custGeom>
            <a:avLst/>
            <a:gdLst>
              <a:gd name="T0" fmla="*/ 63 w 91"/>
              <a:gd name="T1" fmla="*/ 0 h 52"/>
              <a:gd name="T2" fmla="*/ 91 w 91"/>
              <a:gd name="T3" fmla="*/ 15 h 52"/>
              <a:gd name="T4" fmla="*/ 85 w 91"/>
              <a:gd name="T5" fmla="*/ 28 h 52"/>
              <a:gd name="T6" fmla="*/ 62 w 91"/>
              <a:gd name="T7" fmla="*/ 42 h 52"/>
              <a:gd name="T8" fmla="*/ 46 w 91"/>
              <a:gd name="T9" fmla="*/ 47 h 52"/>
              <a:gd name="T10" fmla="*/ 0 w 91"/>
              <a:gd name="T11" fmla="*/ 34 h 52"/>
              <a:gd name="T12" fmla="*/ 12 w 91"/>
              <a:gd name="T13" fmla="*/ 16 h 52"/>
              <a:gd name="T14" fmla="*/ 44 w 91"/>
              <a:gd name="T15" fmla="*/ 6 h 52"/>
              <a:gd name="T16" fmla="*/ 63 w 91"/>
              <a:gd name="T17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1" h="52">
                <a:moveTo>
                  <a:pt x="63" y="0"/>
                </a:moveTo>
                <a:cubicBezTo>
                  <a:pt x="79" y="0"/>
                  <a:pt x="91" y="6"/>
                  <a:pt x="91" y="15"/>
                </a:cubicBezTo>
                <a:cubicBezTo>
                  <a:pt x="91" y="19"/>
                  <a:pt x="89" y="24"/>
                  <a:pt x="85" y="28"/>
                </a:cubicBezTo>
                <a:cubicBezTo>
                  <a:pt x="77" y="33"/>
                  <a:pt x="69" y="38"/>
                  <a:pt x="62" y="42"/>
                </a:cubicBezTo>
                <a:cubicBezTo>
                  <a:pt x="57" y="44"/>
                  <a:pt x="51" y="46"/>
                  <a:pt x="46" y="47"/>
                </a:cubicBezTo>
                <a:cubicBezTo>
                  <a:pt x="20" y="52"/>
                  <a:pt x="0" y="46"/>
                  <a:pt x="0" y="34"/>
                </a:cubicBezTo>
                <a:cubicBezTo>
                  <a:pt x="0" y="28"/>
                  <a:pt x="5" y="22"/>
                  <a:pt x="12" y="16"/>
                </a:cubicBezTo>
                <a:cubicBezTo>
                  <a:pt x="44" y="6"/>
                  <a:pt x="44" y="6"/>
                  <a:pt x="44" y="6"/>
                </a:cubicBezTo>
                <a:lnTo>
                  <a:pt x="63" y="0"/>
                </a:lnTo>
                <a:close/>
              </a:path>
            </a:pathLst>
          </a:custGeom>
          <a:solidFill>
            <a:srgbClr val="BEB7B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6" name="Freeform 187"/>
          <p:cNvSpPr/>
          <p:nvPr/>
        </p:nvSpPr>
        <p:spPr bwMode="auto">
          <a:xfrm>
            <a:off x="10178062" y="3761842"/>
            <a:ext cx="373063" cy="212725"/>
          </a:xfrm>
          <a:custGeom>
            <a:avLst/>
            <a:gdLst>
              <a:gd name="T0" fmla="*/ 61 w 91"/>
              <a:gd name="T1" fmla="*/ 1 h 52"/>
              <a:gd name="T2" fmla="*/ 91 w 91"/>
              <a:gd name="T3" fmla="*/ 15 h 52"/>
              <a:gd name="T4" fmla="*/ 83 w 91"/>
              <a:gd name="T5" fmla="*/ 29 h 52"/>
              <a:gd name="T6" fmla="*/ 63 w 91"/>
              <a:gd name="T7" fmla="*/ 42 h 52"/>
              <a:gd name="T8" fmla="*/ 45 w 91"/>
              <a:gd name="T9" fmla="*/ 47 h 52"/>
              <a:gd name="T10" fmla="*/ 0 w 91"/>
              <a:gd name="T11" fmla="*/ 34 h 52"/>
              <a:gd name="T12" fmla="*/ 13 w 91"/>
              <a:gd name="T13" fmla="*/ 16 h 52"/>
              <a:gd name="T14" fmla="*/ 44 w 91"/>
              <a:gd name="T15" fmla="*/ 6 h 52"/>
              <a:gd name="T16" fmla="*/ 61 w 91"/>
              <a:gd name="T17" fmla="*/ 1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1" h="52">
                <a:moveTo>
                  <a:pt x="61" y="1"/>
                </a:moveTo>
                <a:cubicBezTo>
                  <a:pt x="78" y="0"/>
                  <a:pt x="91" y="6"/>
                  <a:pt x="91" y="15"/>
                </a:cubicBezTo>
                <a:cubicBezTo>
                  <a:pt x="91" y="20"/>
                  <a:pt x="88" y="25"/>
                  <a:pt x="83" y="29"/>
                </a:cubicBezTo>
                <a:cubicBezTo>
                  <a:pt x="76" y="33"/>
                  <a:pt x="69" y="37"/>
                  <a:pt x="63" y="42"/>
                </a:cubicBezTo>
                <a:cubicBezTo>
                  <a:pt x="57" y="44"/>
                  <a:pt x="51" y="46"/>
                  <a:pt x="45" y="47"/>
                </a:cubicBezTo>
                <a:cubicBezTo>
                  <a:pt x="20" y="52"/>
                  <a:pt x="0" y="46"/>
                  <a:pt x="0" y="34"/>
                </a:cubicBezTo>
                <a:cubicBezTo>
                  <a:pt x="0" y="28"/>
                  <a:pt x="5" y="21"/>
                  <a:pt x="13" y="16"/>
                </a:cubicBezTo>
                <a:cubicBezTo>
                  <a:pt x="44" y="6"/>
                  <a:pt x="44" y="6"/>
                  <a:pt x="44" y="6"/>
                </a:cubicBezTo>
                <a:lnTo>
                  <a:pt x="61" y="1"/>
                </a:lnTo>
                <a:close/>
              </a:path>
            </a:pathLst>
          </a:custGeom>
          <a:solidFill>
            <a:srgbClr val="BDB6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7" name="Freeform 188"/>
          <p:cNvSpPr/>
          <p:nvPr/>
        </p:nvSpPr>
        <p:spPr bwMode="auto">
          <a:xfrm>
            <a:off x="10182824" y="3765017"/>
            <a:ext cx="365125" cy="209550"/>
          </a:xfrm>
          <a:custGeom>
            <a:avLst/>
            <a:gdLst>
              <a:gd name="T0" fmla="*/ 59 w 89"/>
              <a:gd name="T1" fmla="*/ 0 h 51"/>
              <a:gd name="T2" fmla="*/ 89 w 89"/>
              <a:gd name="T3" fmla="*/ 15 h 51"/>
              <a:gd name="T4" fmla="*/ 81 w 89"/>
              <a:gd name="T5" fmla="*/ 29 h 51"/>
              <a:gd name="T6" fmla="*/ 63 w 89"/>
              <a:gd name="T7" fmla="*/ 40 h 51"/>
              <a:gd name="T8" fmla="*/ 44 w 89"/>
              <a:gd name="T9" fmla="*/ 46 h 51"/>
              <a:gd name="T10" fmla="*/ 0 w 89"/>
              <a:gd name="T11" fmla="*/ 33 h 51"/>
              <a:gd name="T12" fmla="*/ 13 w 89"/>
              <a:gd name="T13" fmla="*/ 15 h 51"/>
              <a:gd name="T14" fmla="*/ 43 w 89"/>
              <a:gd name="T15" fmla="*/ 5 h 51"/>
              <a:gd name="T16" fmla="*/ 59 w 89"/>
              <a:gd name="T17" fmla="*/ 0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9" h="51">
                <a:moveTo>
                  <a:pt x="59" y="0"/>
                </a:moveTo>
                <a:cubicBezTo>
                  <a:pt x="76" y="0"/>
                  <a:pt x="89" y="5"/>
                  <a:pt x="89" y="15"/>
                </a:cubicBezTo>
                <a:cubicBezTo>
                  <a:pt x="89" y="19"/>
                  <a:pt x="86" y="24"/>
                  <a:pt x="81" y="29"/>
                </a:cubicBezTo>
                <a:cubicBezTo>
                  <a:pt x="75" y="33"/>
                  <a:pt x="69" y="36"/>
                  <a:pt x="63" y="40"/>
                </a:cubicBezTo>
                <a:cubicBezTo>
                  <a:pt x="57" y="42"/>
                  <a:pt x="51" y="44"/>
                  <a:pt x="44" y="46"/>
                </a:cubicBezTo>
                <a:cubicBezTo>
                  <a:pt x="20" y="51"/>
                  <a:pt x="0" y="45"/>
                  <a:pt x="0" y="33"/>
                </a:cubicBezTo>
                <a:cubicBezTo>
                  <a:pt x="0" y="27"/>
                  <a:pt x="5" y="20"/>
                  <a:pt x="13" y="15"/>
                </a:cubicBezTo>
                <a:cubicBezTo>
                  <a:pt x="43" y="5"/>
                  <a:pt x="43" y="5"/>
                  <a:pt x="43" y="5"/>
                </a:cubicBezTo>
                <a:lnTo>
                  <a:pt x="59" y="0"/>
                </a:lnTo>
                <a:close/>
              </a:path>
            </a:pathLst>
          </a:custGeom>
          <a:solidFill>
            <a:srgbClr val="BCB5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8" name="Freeform 189"/>
          <p:cNvSpPr/>
          <p:nvPr/>
        </p:nvSpPr>
        <p:spPr bwMode="auto">
          <a:xfrm>
            <a:off x="10182824" y="3765017"/>
            <a:ext cx="360363" cy="209550"/>
          </a:xfrm>
          <a:custGeom>
            <a:avLst/>
            <a:gdLst>
              <a:gd name="T0" fmla="*/ 57 w 88"/>
              <a:gd name="T1" fmla="*/ 1 h 51"/>
              <a:gd name="T2" fmla="*/ 88 w 88"/>
              <a:gd name="T3" fmla="*/ 15 h 51"/>
              <a:gd name="T4" fmla="*/ 79 w 88"/>
              <a:gd name="T5" fmla="*/ 30 h 51"/>
              <a:gd name="T6" fmla="*/ 64 w 88"/>
              <a:gd name="T7" fmla="*/ 39 h 51"/>
              <a:gd name="T8" fmla="*/ 44 w 88"/>
              <a:gd name="T9" fmla="*/ 46 h 51"/>
              <a:gd name="T10" fmla="*/ 0 w 88"/>
              <a:gd name="T11" fmla="*/ 33 h 51"/>
              <a:gd name="T12" fmla="*/ 14 w 88"/>
              <a:gd name="T13" fmla="*/ 14 h 51"/>
              <a:gd name="T14" fmla="*/ 43 w 88"/>
              <a:gd name="T15" fmla="*/ 5 h 51"/>
              <a:gd name="T16" fmla="*/ 57 w 88"/>
              <a:gd name="T17" fmla="*/ 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8" h="51">
                <a:moveTo>
                  <a:pt x="57" y="1"/>
                </a:moveTo>
                <a:cubicBezTo>
                  <a:pt x="75" y="0"/>
                  <a:pt x="88" y="5"/>
                  <a:pt x="88" y="15"/>
                </a:cubicBezTo>
                <a:cubicBezTo>
                  <a:pt x="88" y="20"/>
                  <a:pt x="85" y="25"/>
                  <a:pt x="79" y="30"/>
                </a:cubicBezTo>
                <a:cubicBezTo>
                  <a:pt x="74" y="33"/>
                  <a:pt x="69" y="36"/>
                  <a:pt x="64" y="39"/>
                </a:cubicBezTo>
                <a:cubicBezTo>
                  <a:pt x="58" y="42"/>
                  <a:pt x="51" y="44"/>
                  <a:pt x="44" y="46"/>
                </a:cubicBezTo>
                <a:cubicBezTo>
                  <a:pt x="20" y="51"/>
                  <a:pt x="0" y="45"/>
                  <a:pt x="0" y="33"/>
                </a:cubicBezTo>
                <a:cubicBezTo>
                  <a:pt x="0" y="27"/>
                  <a:pt x="5" y="20"/>
                  <a:pt x="14" y="14"/>
                </a:cubicBezTo>
                <a:cubicBezTo>
                  <a:pt x="43" y="5"/>
                  <a:pt x="43" y="5"/>
                  <a:pt x="43" y="5"/>
                </a:cubicBezTo>
                <a:lnTo>
                  <a:pt x="57" y="1"/>
                </a:lnTo>
                <a:close/>
              </a:path>
            </a:pathLst>
          </a:custGeom>
          <a:solidFill>
            <a:srgbClr val="BBB4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9" name="Freeform 190"/>
          <p:cNvSpPr/>
          <p:nvPr/>
        </p:nvSpPr>
        <p:spPr bwMode="auto">
          <a:xfrm>
            <a:off x="10182824" y="3765017"/>
            <a:ext cx="360363" cy="204787"/>
          </a:xfrm>
          <a:custGeom>
            <a:avLst/>
            <a:gdLst>
              <a:gd name="T0" fmla="*/ 56 w 88"/>
              <a:gd name="T1" fmla="*/ 1 h 50"/>
              <a:gd name="T2" fmla="*/ 88 w 88"/>
              <a:gd name="T3" fmla="*/ 15 h 50"/>
              <a:gd name="T4" fmla="*/ 77 w 88"/>
              <a:gd name="T5" fmla="*/ 31 h 50"/>
              <a:gd name="T6" fmla="*/ 66 w 88"/>
              <a:gd name="T7" fmla="*/ 38 h 50"/>
              <a:gd name="T8" fmla="*/ 44 w 88"/>
              <a:gd name="T9" fmla="*/ 46 h 50"/>
              <a:gd name="T10" fmla="*/ 0 w 88"/>
              <a:gd name="T11" fmla="*/ 33 h 50"/>
              <a:gd name="T12" fmla="*/ 15 w 88"/>
              <a:gd name="T13" fmla="*/ 14 h 50"/>
              <a:gd name="T14" fmla="*/ 43 w 88"/>
              <a:gd name="T15" fmla="*/ 5 h 50"/>
              <a:gd name="T16" fmla="*/ 56 w 88"/>
              <a:gd name="T17" fmla="*/ 1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8" h="50">
                <a:moveTo>
                  <a:pt x="56" y="1"/>
                </a:moveTo>
                <a:cubicBezTo>
                  <a:pt x="74" y="0"/>
                  <a:pt x="88" y="5"/>
                  <a:pt x="88" y="15"/>
                </a:cubicBezTo>
                <a:cubicBezTo>
                  <a:pt x="88" y="20"/>
                  <a:pt x="84" y="26"/>
                  <a:pt x="77" y="31"/>
                </a:cubicBezTo>
                <a:cubicBezTo>
                  <a:pt x="73" y="34"/>
                  <a:pt x="69" y="36"/>
                  <a:pt x="66" y="38"/>
                </a:cubicBezTo>
                <a:cubicBezTo>
                  <a:pt x="59" y="41"/>
                  <a:pt x="52" y="44"/>
                  <a:pt x="44" y="46"/>
                </a:cubicBezTo>
                <a:cubicBezTo>
                  <a:pt x="20" y="50"/>
                  <a:pt x="0" y="45"/>
                  <a:pt x="0" y="33"/>
                </a:cubicBezTo>
                <a:cubicBezTo>
                  <a:pt x="0" y="27"/>
                  <a:pt x="6" y="20"/>
                  <a:pt x="15" y="14"/>
                </a:cubicBezTo>
                <a:cubicBezTo>
                  <a:pt x="43" y="5"/>
                  <a:pt x="43" y="5"/>
                  <a:pt x="43" y="5"/>
                </a:cubicBezTo>
                <a:lnTo>
                  <a:pt x="56" y="1"/>
                </a:lnTo>
                <a:close/>
              </a:path>
            </a:pathLst>
          </a:custGeom>
          <a:solidFill>
            <a:srgbClr val="BAB3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0" name="Freeform 191"/>
          <p:cNvSpPr/>
          <p:nvPr/>
        </p:nvSpPr>
        <p:spPr bwMode="auto">
          <a:xfrm>
            <a:off x="10182824" y="3765017"/>
            <a:ext cx="357188" cy="204787"/>
          </a:xfrm>
          <a:custGeom>
            <a:avLst/>
            <a:gdLst>
              <a:gd name="T0" fmla="*/ 54 w 87"/>
              <a:gd name="T1" fmla="*/ 2 h 50"/>
              <a:gd name="T2" fmla="*/ 87 w 87"/>
              <a:gd name="T3" fmla="*/ 15 h 50"/>
              <a:gd name="T4" fmla="*/ 74 w 87"/>
              <a:gd name="T5" fmla="*/ 33 h 50"/>
              <a:gd name="T6" fmla="*/ 68 w 87"/>
              <a:gd name="T7" fmla="*/ 37 h 50"/>
              <a:gd name="T8" fmla="*/ 44 w 87"/>
              <a:gd name="T9" fmla="*/ 45 h 50"/>
              <a:gd name="T10" fmla="*/ 0 w 87"/>
              <a:gd name="T11" fmla="*/ 33 h 50"/>
              <a:gd name="T12" fmla="*/ 16 w 87"/>
              <a:gd name="T13" fmla="*/ 14 h 50"/>
              <a:gd name="T14" fmla="*/ 43 w 87"/>
              <a:gd name="T15" fmla="*/ 5 h 50"/>
              <a:gd name="T16" fmla="*/ 54 w 87"/>
              <a:gd name="T17" fmla="*/ 2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7" h="50">
                <a:moveTo>
                  <a:pt x="54" y="2"/>
                </a:moveTo>
                <a:cubicBezTo>
                  <a:pt x="73" y="0"/>
                  <a:pt x="87" y="6"/>
                  <a:pt x="87" y="15"/>
                </a:cubicBezTo>
                <a:cubicBezTo>
                  <a:pt x="87" y="21"/>
                  <a:pt x="82" y="28"/>
                  <a:pt x="74" y="33"/>
                </a:cubicBezTo>
                <a:cubicBezTo>
                  <a:pt x="68" y="37"/>
                  <a:pt x="68" y="37"/>
                  <a:pt x="68" y="37"/>
                </a:cubicBezTo>
                <a:cubicBezTo>
                  <a:pt x="61" y="40"/>
                  <a:pt x="53" y="44"/>
                  <a:pt x="44" y="45"/>
                </a:cubicBezTo>
                <a:cubicBezTo>
                  <a:pt x="20" y="50"/>
                  <a:pt x="0" y="45"/>
                  <a:pt x="0" y="33"/>
                </a:cubicBezTo>
                <a:cubicBezTo>
                  <a:pt x="0" y="27"/>
                  <a:pt x="7" y="19"/>
                  <a:pt x="16" y="14"/>
                </a:cubicBezTo>
                <a:cubicBezTo>
                  <a:pt x="43" y="5"/>
                  <a:pt x="43" y="5"/>
                  <a:pt x="43" y="5"/>
                </a:cubicBezTo>
                <a:lnTo>
                  <a:pt x="54" y="2"/>
                </a:lnTo>
                <a:close/>
              </a:path>
            </a:pathLst>
          </a:custGeom>
          <a:solidFill>
            <a:srgbClr val="B9B2A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1" name="Freeform 192"/>
          <p:cNvSpPr/>
          <p:nvPr/>
        </p:nvSpPr>
        <p:spPr bwMode="auto">
          <a:xfrm>
            <a:off x="10185999" y="3765017"/>
            <a:ext cx="349250" cy="204787"/>
          </a:xfrm>
          <a:custGeom>
            <a:avLst/>
            <a:gdLst>
              <a:gd name="T0" fmla="*/ 52 w 85"/>
              <a:gd name="T1" fmla="*/ 2 h 50"/>
              <a:gd name="T2" fmla="*/ 85 w 85"/>
              <a:gd name="T3" fmla="*/ 16 h 50"/>
              <a:gd name="T4" fmla="*/ 42 w 85"/>
              <a:gd name="T5" fmla="*/ 45 h 50"/>
              <a:gd name="T6" fmla="*/ 0 w 85"/>
              <a:gd name="T7" fmla="*/ 33 h 50"/>
              <a:gd name="T8" fmla="*/ 16 w 85"/>
              <a:gd name="T9" fmla="*/ 13 h 50"/>
              <a:gd name="T10" fmla="*/ 42 w 85"/>
              <a:gd name="T11" fmla="*/ 5 h 50"/>
              <a:gd name="T12" fmla="*/ 52 w 85"/>
              <a:gd name="T13" fmla="*/ 2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" h="50">
                <a:moveTo>
                  <a:pt x="52" y="2"/>
                </a:moveTo>
                <a:cubicBezTo>
                  <a:pt x="71" y="0"/>
                  <a:pt x="85" y="6"/>
                  <a:pt x="85" y="16"/>
                </a:cubicBezTo>
                <a:cubicBezTo>
                  <a:pt x="85" y="27"/>
                  <a:pt x="66" y="40"/>
                  <a:pt x="42" y="45"/>
                </a:cubicBezTo>
                <a:cubicBezTo>
                  <a:pt x="19" y="50"/>
                  <a:pt x="0" y="45"/>
                  <a:pt x="0" y="33"/>
                </a:cubicBezTo>
                <a:cubicBezTo>
                  <a:pt x="0" y="26"/>
                  <a:pt x="6" y="19"/>
                  <a:pt x="16" y="13"/>
                </a:cubicBezTo>
                <a:cubicBezTo>
                  <a:pt x="42" y="5"/>
                  <a:pt x="42" y="5"/>
                  <a:pt x="42" y="5"/>
                </a:cubicBezTo>
                <a:lnTo>
                  <a:pt x="52" y="2"/>
                </a:lnTo>
                <a:close/>
              </a:path>
            </a:pathLst>
          </a:custGeom>
          <a:solidFill>
            <a:srgbClr val="B8B1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2" name="Freeform 193"/>
          <p:cNvSpPr/>
          <p:nvPr/>
        </p:nvSpPr>
        <p:spPr bwMode="auto">
          <a:xfrm>
            <a:off x="10185999" y="3765017"/>
            <a:ext cx="346075" cy="204787"/>
          </a:xfrm>
          <a:custGeom>
            <a:avLst/>
            <a:gdLst>
              <a:gd name="T0" fmla="*/ 50 w 84"/>
              <a:gd name="T1" fmla="*/ 3 h 50"/>
              <a:gd name="T2" fmla="*/ 84 w 84"/>
              <a:gd name="T3" fmla="*/ 16 h 50"/>
              <a:gd name="T4" fmla="*/ 42 w 84"/>
              <a:gd name="T5" fmla="*/ 45 h 50"/>
              <a:gd name="T6" fmla="*/ 0 w 84"/>
              <a:gd name="T7" fmla="*/ 33 h 50"/>
              <a:gd name="T8" fmla="*/ 18 w 84"/>
              <a:gd name="T9" fmla="*/ 13 h 50"/>
              <a:gd name="T10" fmla="*/ 42 w 84"/>
              <a:gd name="T11" fmla="*/ 5 h 50"/>
              <a:gd name="T12" fmla="*/ 50 w 84"/>
              <a:gd name="T13" fmla="*/ 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4" h="50">
                <a:moveTo>
                  <a:pt x="50" y="3"/>
                </a:moveTo>
                <a:cubicBezTo>
                  <a:pt x="70" y="0"/>
                  <a:pt x="84" y="6"/>
                  <a:pt x="84" y="16"/>
                </a:cubicBezTo>
                <a:cubicBezTo>
                  <a:pt x="84" y="27"/>
                  <a:pt x="66" y="40"/>
                  <a:pt x="42" y="45"/>
                </a:cubicBezTo>
                <a:cubicBezTo>
                  <a:pt x="19" y="50"/>
                  <a:pt x="0" y="45"/>
                  <a:pt x="0" y="33"/>
                </a:cubicBezTo>
                <a:cubicBezTo>
                  <a:pt x="0" y="26"/>
                  <a:pt x="7" y="19"/>
                  <a:pt x="18" y="13"/>
                </a:cubicBezTo>
                <a:cubicBezTo>
                  <a:pt x="42" y="5"/>
                  <a:pt x="42" y="5"/>
                  <a:pt x="42" y="5"/>
                </a:cubicBezTo>
                <a:lnTo>
                  <a:pt x="50" y="3"/>
                </a:lnTo>
                <a:close/>
              </a:path>
            </a:pathLst>
          </a:custGeom>
          <a:solidFill>
            <a:srgbClr val="B8B1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3" name="Freeform 194"/>
          <p:cNvSpPr/>
          <p:nvPr/>
        </p:nvSpPr>
        <p:spPr bwMode="auto">
          <a:xfrm>
            <a:off x="10185999" y="3769780"/>
            <a:ext cx="346075" cy="200025"/>
          </a:xfrm>
          <a:custGeom>
            <a:avLst/>
            <a:gdLst>
              <a:gd name="T0" fmla="*/ 48 w 84"/>
              <a:gd name="T1" fmla="*/ 2 h 49"/>
              <a:gd name="T2" fmla="*/ 84 w 84"/>
              <a:gd name="T3" fmla="*/ 15 h 49"/>
              <a:gd name="T4" fmla="*/ 42 w 84"/>
              <a:gd name="T5" fmla="*/ 44 h 49"/>
              <a:gd name="T6" fmla="*/ 0 w 84"/>
              <a:gd name="T7" fmla="*/ 32 h 49"/>
              <a:gd name="T8" fmla="*/ 19 w 84"/>
              <a:gd name="T9" fmla="*/ 11 h 49"/>
              <a:gd name="T10" fmla="*/ 42 w 84"/>
              <a:gd name="T11" fmla="*/ 4 h 49"/>
              <a:gd name="T12" fmla="*/ 48 w 84"/>
              <a:gd name="T13" fmla="*/ 2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4" h="49">
                <a:moveTo>
                  <a:pt x="48" y="2"/>
                </a:moveTo>
                <a:cubicBezTo>
                  <a:pt x="68" y="0"/>
                  <a:pt x="84" y="5"/>
                  <a:pt x="84" y="15"/>
                </a:cubicBezTo>
                <a:cubicBezTo>
                  <a:pt x="84" y="26"/>
                  <a:pt x="65" y="39"/>
                  <a:pt x="42" y="44"/>
                </a:cubicBezTo>
                <a:cubicBezTo>
                  <a:pt x="19" y="49"/>
                  <a:pt x="0" y="44"/>
                  <a:pt x="0" y="32"/>
                </a:cubicBezTo>
                <a:cubicBezTo>
                  <a:pt x="0" y="25"/>
                  <a:pt x="8" y="17"/>
                  <a:pt x="19" y="11"/>
                </a:cubicBezTo>
                <a:cubicBezTo>
                  <a:pt x="42" y="4"/>
                  <a:pt x="42" y="4"/>
                  <a:pt x="42" y="4"/>
                </a:cubicBezTo>
                <a:lnTo>
                  <a:pt x="48" y="2"/>
                </a:lnTo>
                <a:close/>
              </a:path>
            </a:pathLst>
          </a:custGeom>
          <a:solidFill>
            <a:srgbClr val="B7B0A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4" name="Freeform 195"/>
          <p:cNvSpPr/>
          <p:nvPr/>
        </p:nvSpPr>
        <p:spPr bwMode="auto">
          <a:xfrm>
            <a:off x="10190762" y="3769780"/>
            <a:ext cx="336550" cy="200025"/>
          </a:xfrm>
          <a:custGeom>
            <a:avLst/>
            <a:gdLst>
              <a:gd name="T0" fmla="*/ 45 w 82"/>
              <a:gd name="T1" fmla="*/ 3 h 49"/>
              <a:gd name="T2" fmla="*/ 82 w 82"/>
              <a:gd name="T3" fmla="*/ 15 h 49"/>
              <a:gd name="T4" fmla="*/ 41 w 82"/>
              <a:gd name="T5" fmla="*/ 44 h 49"/>
              <a:gd name="T6" fmla="*/ 0 w 82"/>
              <a:gd name="T7" fmla="*/ 32 h 49"/>
              <a:gd name="T8" fmla="*/ 20 w 82"/>
              <a:gd name="T9" fmla="*/ 11 h 49"/>
              <a:gd name="T10" fmla="*/ 41 w 82"/>
              <a:gd name="T11" fmla="*/ 4 h 49"/>
              <a:gd name="T12" fmla="*/ 45 w 82"/>
              <a:gd name="T13" fmla="*/ 3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2" h="49">
                <a:moveTo>
                  <a:pt x="45" y="3"/>
                </a:moveTo>
                <a:cubicBezTo>
                  <a:pt x="66" y="0"/>
                  <a:pt x="82" y="5"/>
                  <a:pt x="82" y="15"/>
                </a:cubicBezTo>
                <a:cubicBezTo>
                  <a:pt x="82" y="26"/>
                  <a:pt x="64" y="39"/>
                  <a:pt x="41" y="44"/>
                </a:cubicBezTo>
                <a:cubicBezTo>
                  <a:pt x="18" y="49"/>
                  <a:pt x="0" y="43"/>
                  <a:pt x="0" y="32"/>
                </a:cubicBezTo>
                <a:cubicBezTo>
                  <a:pt x="0" y="25"/>
                  <a:pt x="8" y="17"/>
                  <a:pt x="20" y="11"/>
                </a:cubicBezTo>
                <a:cubicBezTo>
                  <a:pt x="41" y="4"/>
                  <a:pt x="41" y="4"/>
                  <a:pt x="41" y="4"/>
                </a:cubicBezTo>
                <a:lnTo>
                  <a:pt x="45" y="3"/>
                </a:lnTo>
                <a:close/>
              </a:path>
            </a:pathLst>
          </a:custGeom>
          <a:solidFill>
            <a:srgbClr val="B6AF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5" name="Freeform 196"/>
          <p:cNvSpPr/>
          <p:nvPr/>
        </p:nvSpPr>
        <p:spPr bwMode="auto">
          <a:xfrm>
            <a:off x="10190762" y="3769780"/>
            <a:ext cx="331788" cy="200025"/>
          </a:xfrm>
          <a:custGeom>
            <a:avLst/>
            <a:gdLst>
              <a:gd name="T0" fmla="*/ 43 w 81"/>
              <a:gd name="T1" fmla="*/ 4 h 49"/>
              <a:gd name="T2" fmla="*/ 81 w 81"/>
              <a:gd name="T3" fmla="*/ 16 h 49"/>
              <a:gd name="T4" fmla="*/ 41 w 81"/>
              <a:gd name="T5" fmla="*/ 44 h 49"/>
              <a:gd name="T6" fmla="*/ 0 w 81"/>
              <a:gd name="T7" fmla="*/ 32 h 49"/>
              <a:gd name="T8" fmla="*/ 22 w 81"/>
              <a:gd name="T9" fmla="*/ 10 h 49"/>
              <a:gd name="T10" fmla="*/ 41 w 81"/>
              <a:gd name="T11" fmla="*/ 4 h 49"/>
              <a:gd name="T12" fmla="*/ 43 w 81"/>
              <a:gd name="T13" fmla="*/ 4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1" h="49">
                <a:moveTo>
                  <a:pt x="43" y="4"/>
                </a:moveTo>
                <a:cubicBezTo>
                  <a:pt x="64" y="0"/>
                  <a:pt x="81" y="5"/>
                  <a:pt x="81" y="16"/>
                </a:cubicBezTo>
                <a:cubicBezTo>
                  <a:pt x="81" y="27"/>
                  <a:pt x="63" y="39"/>
                  <a:pt x="41" y="44"/>
                </a:cubicBezTo>
                <a:cubicBezTo>
                  <a:pt x="18" y="49"/>
                  <a:pt x="0" y="43"/>
                  <a:pt x="0" y="32"/>
                </a:cubicBezTo>
                <a:cubicBezTo>
                  <a:pt x="0" y="25"/>
                  <a:pt x="9" y="16"/>
                  <a:pt x="22" y="10"/>
                </a:cubicBezTo>
                <a:cubicBezTo>
                  <a:pt x="41" y="4"/>
                  <a:pt x="41" y="4"/>
                  <a:pt x="41" y="4"/>
                </a:cubicBezTo>
                <a:lnTo>
                  <a:pt x="43" y="4"/>
                </a:lnTo>
                <a:close/>
              </a:path>
            </a:pathLst>
          </a:custGeom>
          <a:solidFill>
            <a:srgbClr val="B5AEA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6" name="Freeform 197"/>
          <p:cNvSpPr/>
          <p:nvPr/>
        </p:nvSpPr>
        <p:spPr bwMode="auto">
          <a:xfrm>
            <a:off x="10190762" y="3769780"/>
            <a:ext cx="331788" cy="196850"/>
          </a:xfrm>
          <a:custGeom>
            <a:avLst/>
            <a:gdLst>
              <a:gd name="T0" fmla="*/ 40 w 81"/>
              <a:gd name="T1" fmla="*/ 4 h 48"/>
              <a:gd name="T2" fmla="*/ 81 w 81"/>
              <a:gd name="T3" fmla="*/ 16 h 48"/>
              <a:gd name="T4" fmla="*/ 40 w 81"/>
              <a:gd name="T5" fmla="*/ 44 h 48"/>
              <a:gd name="T6" fmla="*/ 0 w 81"/>
              <a:gd name="T7" fmla="*/ 32 h 48"/>
              <a:gd name="T8" fmla="*/ 24 w 81"/>
              <a:gd name="T9" fmla="*/ 10 h 48"/>
              <a:gd name="T10" fmla="*/ 40 w 81"/>
              <a:gd name="T11" fmla="*/ 5 h 48"/>
              <a:gd name="T12" fmla="*/ 40 w 81"/>
              <a:gd name="T13" fmla="*/ 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1" h="48">
                <a:moveTo>
                  <a:pt x="40" y="4"/>
                </a:moveTo>
                <a:cubicBezTo>
                  <a:pt x="63" y="0"/>
                  <a:pt x="81" y="5"/>
                  <a:pt x="81" y="16"/>
                </a:cubicBezTo>
                <a:cubicBezTo>
                  <a:pt x="81" y="27"/>
                  <a:pt x="63" y="39"/>
                  <a:pt x="40" y="44"/>
                </a:cubicBezTo>
                <a:cubicBezTo>
                  <a:pt x="18" y="48"/>
                  <a:pt x="0" y="43"/>
                  <a:pt x="0" y="32"/>
                </a:cubicBezTo>
                <a:cubicBezTo>
                  <a:pt x="0" y="24"/>
                  <a:pt x="10" y="15"/>
                  <a:pt x="24" y="10"/>
                </a:cubicBezTo>
                <a:cubicBezTo>
                  <a:pt x="40" y="5"/>
                  <a:pt x="40" y="5"/>
                  <a:pt x="40" y="5"/>
                </a:cubicBezTo>
                <a:lnTo>
                  <a:pt x="40" y="4"/>
                </a:lnTo>
                <a:close/>
              </a:path>
            </a:pathLst>
          </a:custGeom>
          <a:solidFill>
            <a:srgbClr val="B4AD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7" name="Freeform 198"/>
          <p:cNvSpPr/>
          <p:nvPr/>
        </p:nvSpPr>
        <p:spPr bwMode="auto">
          <a:xfrm>
            <a:off x="10190762" y="3769780"/>
            <a:ext cx="328613" cy="196850"/>
          </a:xfrm>
          <a:custGeom>
            <a:avLst/>
            <a:gdLst>
              <a:gd name="T0" fmla="*/ 40 w 80"/>
              <a:gd name="T1" fmla="*/ 5 h 48"/>
              <a:gd name="T2" fmla="*/ 80 w 80"/>
              <a:gd name="T3" fmla="*/ 16 h 48"/>
              <a:gd name="T4" fmla="*/ 40 w 80"/>
              <a:gd name="T5" fmla="*/ 44 h 48"/>
              <a:gd name="T6" fmla="*/ 0 w 80"/>
              <a:gd name="T7" fmla="*/ 32 h 48"/>
              <a:gd name="T8" fmla="*/ 28 w 80"/>
              <a:gd name="T9" fmla="*/ 8 h 48"/>
              <a:gd name="T10" fmla="*/ 35 w 80"/>
              <a:gd name="T11" fmla="*/ 6 h 48"/>
              <a:gd name="T12" fmla="*/ 40 w 80"/>
              <a:gd name="T13" fmla="*/ 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" h="48">
                <a:moveTo>
                  <a:pt x="40" y="5"/>
                </a:moveTo>
                <a:cubicBezTo>
                  <a:pt x="62" y="0"/>
                  <a:pt x="80" y="5"/>
                  <a:pt x="80" y="16"/>
                </a:cubicBezTo>
                <a:cubicBezTo>
                  <a:pt x="80" y="27"/>
                  <a:pt x="62" y="39"/>
                  <a:pt x="40" y="44"/>
                </a:cubicBezTo>
                <a:cubicBezTo>
                  <a:pt x="18" y="48"/>
                  <a:pt x="0" y="43"/>
                  <a:pt x="0" y="32"/>
                </a:cubicBezTo>
                <a:cubicBezTo>
                  <a:pt x="0" y="24"/>
                  <a:pt x="12" y="14"/>
                  <a:pt x="28" y="8"/>
                </a:cubicBezTo>
                <a:cubicBezTo>
                  <a:pt x="35" y="6"/>
                  <a:pt x="35" y="6"/>
                  <a:pt x="35" y="6"/>
                </a:cubicBezTo>
                <a:cubicBezTo>
                  <a:pt x="37" y="6"/>
                  <a:pt x="39" y="5"/>
                  <a:pt x="40" y="5"/>
                </a:cubicBezTo>
                <a:close/>
              </a:path>
            </a:pathLst>
          </a:custGeom>
          <a:solidFill>
            <a:srgbClr val="B3ACA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8" name="Freeform 199"/>
          <p:cNvSpPr/>
          <p:nvPr/>
        </p:nvSpPr>
        <p:spPr bwMode="auto">
          <a:xfrm>
            <a:off x="10193937" y="3772955"/>
            <a:ext cx="320675" cy="193675"/>
          </a:xfrm>
          <a:custGeom>
            <a:avLst/>
            <a:gdLst>
              <a:gd name="T0" fmla="*/ 39 w 78"/>
              <a:gd name="T1" fmla="*/ 4 h 47"/>
              <a:gd name="T2" fmla="*/ 78 w 78"/>
              <a:gd name="T3" fmla="*/ 15 h 47"/>
              <a:gd name="T4" fmla="*/ 39 w 78"/>
              <a:gd name="T5" fmla="*/ 43 h 47"/>
              <a:gd name="T6" fmla="*/ 0 w 78"/>
              <a:gd name="T7" fmla="*/ 31 h 47"/>
              <a:gd name="T8" fmla="*/ 39 w 78"/>
              <a:gd name="T9" fmla="*/ 4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" h="47">
                <a:moveTo>
                  <a:pt x="39" y="4"/>
                </a:moveTo>
                <a:cubicBezTo>
                  <a:pt x="61" y="0"/>
                  <a:pt x="78" y="5"/>
                  <a:pt x="78" y="15"/>
                </a:cubicBezTo>
                <a:cubicBezTo>
                  <a:pt x="78" y="26"/>
                  <a:pt x="61" y="38"/>
                  <a:pt x="39" y="43"/>
                </a:cubicBezTo>
                <a:cubicBezTo>
                  <a:pt x="17" y="47"/>
                  <a:pt x="0" y="42"/>
                  <a:pt x="0" y="31"/>
                </a:cubicBezTo>
                <a:cubicBezTo>
                  <a:pt x="0" y="21"/>
                  <a:pt x="17" y="9"/>
                  <a:pt x="39" y="4"/>
                </a:cubicBezTo>
                <a:close/>
              </a:path>
            </a:pathLst>
          </a:custGeom>
          <a:solidFill>
            <a:srgbClr val="B2AB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9" name="Freeform 200"/>
          <p:cNvSpPr/>
          <p:nvPr/>
        </p:nvSpPr>
        <p:spPr bwMode="auto">
          <a:xfrm>
            <a:off x="10193937" y="3772955"/>
            <a:ext cx="320675" cy="193675"/>
          </a:xfrm>
          <a:custGeom>
            <a:avLst/>
            <a:gdLst>
              <a:gd name="T0" fmla="*/ 39 w 78"/>
              <a:gd name="T1" fmla="*/ 5 h 47"/>
              <a:gd name="T2" fmla="*/ 78 w 78"/>
              <a:gd name="T3" fmla="*/ 16 h 47"/>
              <a:gd name="T4" fmla="*/ 39 w 78"/>
              <a:gd name="T5" fmla="*/ 42 h 47"/>
              <a:gd name="T6" fmla="*/ 0 w 78"/>
              <a:gd name="T7" fmla="*/ 32 h 47"/>
              <a:gd name="T8" fmla="*/ 39 w 78"/>
              <a:gd name="T9" fmla="*/ 5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" h="47">
                <a:moveTo>
                  <a:pt x="39" y="5"/>
                </a:moveTo>
                <a:cubicBezTo>
                  <a:pt x="60" y="0"/>
                  <a:pt x="78" y="5"/>
                  <a:pt x="78" y="16"/>
                </a:cubicBezTo>
                <a:cubicBezTo>
                  <a:pt x="78" y="26"/>
                  <a:pt x="60" y="38"/>
                  <a:pt x="39" y="42"/>
                </a:cubicBezTo>
                <a:cubicBezTo>
                  <a:pt x="17" y="47"/>
                  <a:pt x="0" y="42"/>
                  <a:pt x="0" y="32"/>
                </a:cubicBezTo>
                <a:cubicBezTo>
                  <a:pt x="0" y="21"/>
                  <a:pt x="17" y="9"/>
                  <a:pt x="39" y="5"/>
                </a:cubicBezTo>
                <a:close/>
              </a:path>
            </a:pathLst>
          </a:custGeom>
          <a:solidFill>
            <a:srgbClr val="B1AA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0" name="Freeform 201"/>
          <p:cNvSpPr/>
          <p:nvPr/>
        </p:nvSpPr>
        <p:spPr bwMode="auto">
          <a:xfrm>
            <a:off x="10193937" y="3777717"/>
            <a:ext cx="317500" cy="188912"/>
          </a:xfrm>
          <a:custGeom>
            <a:avLst/>
            <a:gdLst>
              <a:gd name="T0" fmla="*/ 39 w 77"/>
              <a:gd name="T1" fmla="*/ 4 h 46"/>
              <a:gd name="T2" fmla="*/ 77 w 77"/>
              <a:gd name="T3" fmla="*/ 15 h 46"/>
              <a:gd name="T4" fmla="*/ 39 w 77"/>
              <a:gd name="T5" fmla="*/ 41 h 46"/>
              <a:gd name="T6" fmla="*/ 0 w 77"/>
              <a:gd name="T7" fmla="*/ 31 h 46"/>
              <a:gd name="T8" fmla="*/ 39 w 77"/>
              <a:gd name="T9" fmla="*/ 4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" h="46">
                <a:moveTo>
                  <a:pt x="39" y="4"/>
                </a:moveTo>
                <a:cubicBezTo>
                  <a:pt x="60" y="0"/>
                  <a:pt x="77" y="4"/>
                  <a:pt x="77" y="15"/>
                </a:cubicBezTo>
                <a:cubicBezTo>
                  <a:pt x="77" y="25"/>
                  <a:pt x="60" y="37"/>
                  <a:pt x="39" y="41"/>
                </a:cubicBezTo>
                <a:cubicBezTo>
                  <a:pt x="17" y="46"/>
                  <a:pt x="0" y="41"/>
                  <a:pt x="0" y="31"/>
                </a:cubicBezTo>
                <a:cubicBezTo>
                  <a:pt x="0" y="20"/>
                  <a:pt x="17" y="8"/>
                  <a:pt x="39" y="4"/>
                </a:cubicBezTo>
                <a:close/>
              </a:path>
            </a:pathLst>
          </a:custGeom>
          <a:solidFill>
            <a:srgbClr val="B0A9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1" name="Freeform 202"/>
          <p:cNvSpPr/>
          <p:nvPr/>
        </p:nvSpPr>
        <p:spPr bwMode="auto">
          <a:xfrm>
            <a:off x="10198699" y="3777717"/>
            <a:ext cx="307975" cy="188912"/>
          </a:xfrm>
          <a:custGeom>
            <a:avLst/>
            <a:gdLst>
              <a:gd name="T0" fmla="*/ 37 w 75"/>
              <a:gd name="T1" fmla="*/ 4 h 46"/>
              <a:gd name="T2" fmla="*/ 75 w 75"/>
              <a:gd name="T3" fmla="*/ 15 h 46"/>
              <a:gd name="T4" fmla="*/ 37 w 75"/>
              <a:gd name="T5" fmla="*/ 41 h 46"/>
              <a:gd name="T6" fmla="*/ 0 w 75"/>
              <a:gd name="T7" fmla="*/ 31 h 46"/>
              <a:gd name="T8" fmla="*/ 37 w 75"/>
              <a:gd name="T9" fmla="*/ 4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" h="46">
                <a:moveTo>
                  <a:pt x="37" y="4"/>
                </a:moveTo>
                <a:cubicBezTo>
                  <a:pt x="58" y="0"/>
                  <a:pt x="75" y="5"/>
                  <a:pt x="75" y="15"/>
                </a:cubicBezTo>
                <a:cubicBezTo>
                  <a:pt x="75" y="25"/>
                  <a:pt x="58" y="37"/>
                  <a:pt x="37" y="41"/>
                </a:cubicBezTo>
                <a:cubicBezTo>
                  <a:pt x="17" y="46"/>
                  <a:pt x="0" y="41"/>
                  <a:pt x="0" y="31"/>
                </a:cubicBezTo>
                <a:cubicBezTo>
                  <a:pt x="0" y="20"/>
                  <a:pt x="17" y="9"/>
                  <a:pt x="37" y="4"/>
                </a:cubicBezTo>
                <a:close/>
              </a:path>
            </a:pathLst>
          </a:custGeom>
          <a:solidFill>
            <a:srgbClr val="B0A9A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2" name="Freeform 203"/>
          <p:cNvSpPr/>
          <p:nvPr/>
        </p:nvSpPr>
        <p:spPr bwMode="auto">
          <a:xfrm>
            <a:off x="10198699" y="3777717"/>
            <a:ext cx="307975" cy="184150"/>
          </a:xfrm>
          <a:custGeom>
            <a:avLst/>
            <a:gdLst>
              <a:gd name="T0" fmla="*/ 37 w 75"/>
              <a:gd name="T1" fmla="*/ 5 h 45"/>
              <a:gd name="T2" fmla="*/ 75 w 75"/>
              <a:gd name="T3" fmla="*/ 15 h 45"/>
              <a:gd name="T4" fmla="*/ 37 w 75"/>
              <a:gd name="T5" fmla="*/ 41 h 45"/>
              <a:gd name="T6" fmla="*/ 0 w 75"/>
              <a:gd name="T7" fmla="*/ 31 h 45"/>
              <a:gd name="T8" fmla="*/ 37 w 75"/>
              <a:gd name="T9" fmla="*/ 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" h="45">
                <a:moveTo>
                  <a:pt x="37" y="5"/>
                </a:moveTo>
                <a:cubicBezTo>
                  <a:pt x="58" y="0"/>
                  <a:pt x="75" y="5"/>
                  <a:pt x="75" y="15"/>
                </a:cubicBezTo>
                <a:cubicBezTo>
                  <a:pt x="75" y="25"/>
                  <a:pt x="58" y="37"/>
                  <a:pt x="37" y="41"/>
                </a:cubicBezTo>
                <a:cubicBezTo>
                  <a:pt x="17" y="45"/>
                  <a:pt x="0" y="41"/>
                  <a:pt x="0" y="31"/>
                </a:cubicBezTo>
                <a:cubicBezTo>
                  <a:pt x="0" y="21"/>
                  <a:pt x="17" y="9"/>
                  <a:pt x="37" y="5"/>
                </a:cubicBezTo>
                <a:close/>
              </a:path>
            </a:pathLst>
          </a:custGeom>
          <a:solidFill>
            <a:srgbClr val="AFA8A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3" name="Freeform 204"/>
          <p:cNvSpPr/>
          <p:nvPr/>
        </p:nvSpPr>
        <p:spPr bwMode="auto">
          <a:xfrm>
            <a:off x="10198699" y="3782480"/>
            <a:ext cx="303213" cy="179387"/>
          </a:xfrm>
          <a:custGeom>
            <a:avLst/>
            <a:gdLst>
              <a:gd name="T0" fmla="*/ 37 w 74"/>
              <a:gd name="T1" fmla="*/ 4 h 44"/>
              <a:gd name="T2" fmla="*/ 74 w 74"/>
              <a:gd name="T3" fmla="*/ 14 h 44"/>
              <a:gd name="T4" fmla="*/ 37 w 74"/>
              <a:gd name="T5" fmla="*/ 40 h 44"/>
              <a:gd name="T6" fmla="*/ 0 w 74"/>
              <a:gd name="T7" fmla="*/ 30 h 44"/>
              <a:gd name="T8" fmla="*/ 37 w 74"/>
              <a:gd name="T9" fmla="*/ 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" h="44">
                <a:moveTo>
                  <a:pt x="37" y="4"/>
                </a:moveTo>
                <a:cubicBezTo>
                  <a:pt x="57" y="0"/>
                  <a:pt x="74" y="5"/>
                  <a:pt x="74" y="14"/>
                </a:cubicBezTo>
                <a:cubicBezTo>
                  <a:pt x="74" y="24"/>
                  <a:pt x="57" y="36"/>
                  <a:pt x="37" y="40"/>
                </a:cubicBezTo>
                <a:cubicBezTo>
                  <a:pt x="17" y="44"/>
                  <a:pt x="0" y="40"/>
                  <a:pt x="0" y="30"/>
                </a:cubicBezTo>
                <a:cubicBezTo>
                  <a:pt x="0" y="20"/>
                  <a:pt x="17" y="8"/>
                  <a:pt x="37" y="4"/>
                </a:cubicBezTo>
                <a:close/>
              </a:path>
            </a:pathLst>
          </a:custGeom>
          <a:solidFill>
            <a:srgbClr val="AEA7A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4" name="Freeform 206"/>
          <p:cNvSpPr/>
          <p:nvPr/>
        </p:nvSpPr>
        <p:spPr bwMode="auto">
          <a:xfrm>
            <a:off x="10203462" y="3782480"/>
            <a:ext cx="295275" cy="179387"/>
          </a:xfrm>
          <a:custGeom>
            <a:avLst/>
            <a:gdLst>
              <a:gd name="T0" fmla="*/ 36 w 72"/>
              <a:gd name="T1" fmla="*/ 4 h 44"/>
              <a:gd name="T2" fmla="*/ 72 w 72"/>
              <a:gd name="T3" fmla="*/ 15 h 44"/>
              <a:gd name="T4" fmla="*/ 36 w 72"/>
              <a:gd name="T5" fmla="*/ 40 h 44"/>
              <a:gd name="T6" fmla="*/ 0 w 72"/>
              <a:gd name="T7" fmla="*/ 30 h 44"/>
              <a:gd name="T8" fmla="*/ 36 w 72"/>
              <a:gd name="T9" fmla="*/ 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" h="44">
                <a:moveTo>
                  <a:pt x="36" y="4"/>
                </a:moveTo>
                <a:cubicBezTo>
                  <a:pt x="56" y="0"/>
                  <a:pt x="72" y="5"/>
                  <a:pt x="72" y="15"/>
                </a:cubicBezTo>
                <a:cubicBezTo>
                  <a:pt x="72" y="25"/>
                  <a:pt x="56" y="36"/>
                  <a:pt x="36" y="40"/>
                </a:cubicBezTo>
                <a:cubicBezTo>
                  <a:pt x="16" y="44"/>
                  <a:pt x="0" y="40"/>
                  <a:pt x="0" y="30"/>
                </a:cubicBezTo>
                <a:cubicBezTo>
                  <a:pt x="0" y="20"/>
                  <a:pt x="16" y="9"/>
                  <a:pt x="36" y="4"/>
                </a:cubicBezTo>
                <a:close/>
              </a:path>
            </a:pathLst>
          </a:custGeom>
          <a:solidFill>
            <a:srgbClr val="ADA6A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5" name="Freeform 207"/>
          <p:cNvSpPr/>
          <p:nvPr/>
        </p:nvSpPr>
        <p:spPr bwMode="auto">
          <a:xfrm>
            <a:off x="10203462" y="3785655"/>
            <a:ext cx="290513" cy="176212"/>
          </a:xfrm>
          <a:custGeom>
            <a:avLst/>
            <a:gdLst>
              <a:gd name="T0" fmla="*/ 36 w 71"/>
              <a:gd name="T1" fmla="*/ 4 h 43"/>
              <a:gd name="T2" fmla="*/ 71 w 71"/>
              <a:gd name="T3" fmla="*/ 14 h 43"/>
              <a:gd name="T4" fmla="*/ 36 w 71"/>
              <a:gd name="T5" fmla="*/ 39 h 43"/>
              <a:gd name="T6" fmla="*/ 0 w 71"/>
              <a:gd name="T7" fmla="*/ 29 h 43"/>
              <a:gd name="T8" fmla="*/ 36 w 71"/>
              <a:gd name="T9" fmla="*/ 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" h="43">
                <a:moveTo>
                  <a:pt x="36" y="4"/>
                </a:moveTo>
                <a:cubicBezTo>
                  <a:pt x="55" y="0"/>
                  <a:pt x="71" y="4"/>
                  <a:pt x="71" y="14"/>
                </a:cubicBezTo>
                <a:cubicBezTo>
                  <a:pt x="71" y="24"/>
                  <a:pt x="55" y="35"/>
                  <a:pt x="36" y="39"/>
                </a:cubicBezTo>
                <a:cubicBezTo>
                  <a:pt x="16" y="43"/>
                  <a:pt x="0" y="38"/>
                  <a:pt x="0" y="29"/>
                </a:cubicBezTo>
                <a:cubicBezTo>
                  <a:pt x="0" y="19"/>
                  <a:pt x="16" y="8"/>
                  <a:pt x="36" y="4"/>
                </a:cubicBezTo>
                <a:close/>
              </a:path>
            </a:pathLst>
          </a:custGeom>
          <a:solidFill>
            <a:srgbClr val="ACA5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6" name="Freeform 208"/>
          <p:cNvSpPr/>
          <p:nvPr/>
        </p:nvSpPr>
        <p:spPr bwMode="auto">
          <a:xfrm>
            <a:off x="10203462" y="3785655"/>
            <a:ext cx="290513" cy="176212"/>
          </a:xfrm>
          <a:custGeom>
            <a:avLst/>
            <a:gdLst>
              <a:gd name="T0" fmla="*/ 35 w 71"/>
              <a:gd name="T1" fmla="*/ 4 h 43"/>
              <a:gd name="T2" fmla="*/ 71 w 71"/>
              <a:gd name="T3" fmla="*/ 14 h 43"/>
              <a:gd name="T4" fmla="*/ 35 w 71"/>
              <a:gd name="T5" fmla="*/ 39 h 43"/>
              <a:gd name="T6" fmla="*/ 0 w 71"/>
              <a:gd name="T7" fmla="*/ 29 h 43"/>
              <a:gd name="T8" fmla="*/ 35 w 71"/>
              <a:gd name="T9" fmla="*/ 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" h="43">
                <a:moveTo>
                  <a:pt x="35" y="4"/>
                </a:moveTo>
                <a:cubicBezTo>
                  <a:pt x="55" y="0"/>
                  <a:pt x="71" y="5"/>
                  <a:pt x="71" y="14"/>
                </a:cubicBezTo>
                <a:cubicBezTo>
                  <a:pt x="71" y="24"/>
                  <a:pt x="55" y="35"/>
                  <a:pt x="35" y="39"/>
                </a:cubicBezTo>
                <a:cubicBezTo>
                  <a:pt x="16" y="43"/>
                  <a:pt x="0" y="38"/>
                  <a:pt x="0" y="29"/>
                </a:cubicBezTo>
                <a:cubicBezTo>
                  <a:pt x="0" y="19"/>
                  <a:pt x="16" y="8"/>
                  <a:pt x="35" y="4"/>
                </a:cubicBezTo>
                <a:close/>
              </a:path>
            </a:pathLst>
          </a:custGeom>
          <a:solidFill>
            <a:srgbClr val="ABA4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7" name="Freeform 209"/>
          <p:cNvSpPr/>
          <p:nvPr/>
        </p:nvSpPr>
        <p:spPr bwMode="auto">
          <a:xfrm>
            <a:off x="10203462" y="3790418"/>
            <a:ext cx="287338" cy="171450"/>
          </a:xfrm>
          <a:custGeom>
            <a:avLst/>
            <a:gdLst>
              <a:gd name="T0" fmla="*/ 35 w 70"/>
              <a:gd name="T1" fmla="*/ 4 h 42"/>
              <a:gd name="T2" fmla="*/ 70 w 70"/>
              <a:gd name="T3" fmla="*/ 13 h 42"/>
              <a:gd name="T4" fmla="*/ 35 w 70"/>
              <a:gd name="T5" fmla="*/ 38 h 42"/>
              <a:gd name="T6" fmla="*/ 0 w 70"/>
              <a:gd name="T7" fmla="*/ 28 h 42"/>
              <a:gd name="T8" fmla="*/ 35 w 70"/>
              <a:gd name="T9" fmla="*/ 4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0" h="42">
                <a:moveTo>
                  <a:pt x="35" y="4"/>
                </a:moveTo>
                <a:cubicBezTo>
                  <a:pt x="54" y="0"/>
                  <a:pt x="70" y="4"/>
                  <a:pt x="70" y="13"/>
                </a:cubicBezTo>
                <a:cubicBezTo>
                  <a:pt x="70" y="23"/>
                  <a:pt x="54" y="34"/>
                  <a:pt x="35" y="38"/>
                </a:cubicBezTo>
                <a:cubicBezTo>
                  <a:pt x="16" y="42"/>
                  <a:pt x="0" y="37"/>
                  <a:pt x="0" y="28"/>
                </a:cubicBezTo>
                <a:cubicBezTo>
                  <a:pt x="0" y="18"/>
                  <a:pt x="16" y="8"/>
                  <a:pt x="35" y="4"/>
                </a:cubicBezTo>
                <a:close/>
              </a:path>
            </a:pathLst>
          </a:custGeom>
          <a:solidFill>
            <a:srgbClr val="AAA3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8" name="Freeform 210"/>
          <p:cNvSpPr/>
          <p:nvPr/>
        </p:nvSpPr>
        <p:spPr bwMode="auto">
          <a:xfrm>
            <a:off x="10206637" y="3790418"/>
            <a:ext cx="279400" cy="168275"/>
          </a:xfrm>
          <a:custGeom>
            <a:avLst/>
            <a:gdLst>
              <a:gd name="T0" fmla="*/ 34 w 68"/>
              <a:gd name="T1" fmla="*/ 4 h 41"/>
              <a:gd name="T2" fmla="*/ 68 w 68"/>
              <a:gd name="T3" fmla="*/ 14 h 41"/>
              <a:gd name="T4" fmla="*/ 34 w 68"/>
              <a:gd name="T5" fmla="*/ 38 h 41"/>
              <a:gd name="T6" fmla="*/ 0 w 68"/>
              <a:gd name="T7" fmla="*/ 28 h 41"/>
              <a:gd name="T8" fmla="*/ 34 w 68"/>
              <a:gd name="T9" fmla="*/ 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" h="41">
                <a:moveTo>
                  <a:pt x="34" y="4"/>
                </a:moveTo>
                <a:cubicBezTo>
                  <a:pt x="53" y="0"/>
                  <a:pt x="68" y="4"/>
                  <a:pt x="68" y="14"/>
                </a:cubicBezTo>
                <a:cubicBezTo>
                  <a:pt x="68" y="23"/>
                  <a:pt x="53" y="34"/>
                  <a:pt x="34" y="38"/>
                </a:cubicBezTo>
                <a:cubicBezTo>
                  <a:pt x="15" y="41"/>
                  <a:pt x="0" y="37"/>
                  <a:pt x="0" y="28"/>
                </a:cubicBezTo>
                <a:cubicBezTo>
                  <a:pt x="0" y="19"/>
                  <a:pt x="15" y="8"/>
                  <a:pt x="34" y="4"/>
                </a:cubicBezTo>
                <a:close/>
              </a:path>
            </a:pathLst>
          </a:custGeom>
          <a:solidFill>
            <a:srgbClr val="A9A2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9" name="Freeform 211"/>
          <p:cNvSpPr/>
          <p:nvPr/>
        </p:nvSpPr>
        <p:spPr bwMode="auto">
          <a:xfrm>
            <a:off x="10206637" y="3793593"/>
            <a:ext cx="279400" cy="165100"/>
          </a:xfrm>
          <a:custGeom>
            <a:avLst/>
            <a:gdLst>
              <a:gd name="T0" fmla="*/ 34 w 68"/>
              <a:gd name="T1" fmla="*/ 3 h 40"/>
              <a:gd name="T2" fmla="*/ 68 w 68"/>
              <a:gd name="T3" fmla="*/ 13 h 40"/>
              <a:gd name="T4" fmla="*/ 34 w 68"/>
              <a:gd name="T5" fmla="*/ 36 h 40"/>
              <a:gd name="T6" fmla="*/ 0 w 68"/>
              <a:gd name="T7" fmla="*/ 27 h 40"/>
              <a:gd name="T8" fmla="*/ 34 w 68"/>
              <a:gd name="T9" fmla="*/ 3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" h="40">
                <a:moveTo>
                  <a:pt x="34" y="3"/>
                </a:moveTo>
                <a:cubicBezTo>
                  <a:pt x="53" y="0"/>
                  <a:pt x="68" y="4"/>
                  <a:pt x="68" y="13"/>
                </a:cubicBezTo>
                <a:cubicBezTo>
                  <a:pt x="68" y="22"/>
                  <a:pt x="53" y="33"/>
                  <a:pt x="34" y="36"/>
                </a:cubicBezTo>
                <a:cubicBezTo>
                  <a:pt x="15" y="40"/>
                  <a:pt x="0" y="36"/>
                  <a:pt x="0" y="27"/>
                </a:cubicBezTo>
                <a:cubicBezTo>
                  <a:pt x="0" y="18"/>
                  <a:pt x="15" y="7"/>
                  <a:pt x="34" y="3"/>
                </a:cubicBezTo>
                <a:close/>
              </a:path>
            </a:pathLst>
          </a:custGeom>
          <a:solidFill>
            <a:srgbClr val="A8A1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0" name="Freeform 212"/>
          <p:cNvSpPr/>
          <p:nvPr/>
        </p:nvSpPr>
        <p:spPr bwMode="auto">
          <a:xfrm>
            <a:off x="10206637" y="3793593"/>
            <a:ext cx="276225" cy="165100"/>
          </a:xfrm>
          <a:custGeom>
            <a:avLst/>
            <a:gdLst>
              <a:gd name="T0" fmla="*/ 34 w 67"/>
              <a:gd name="T1" fmla="*/ 4 h 40"/>
              <a:gd name="T2" fmla="*/ 67 w 67"/>
              <a:gd name="T3" fmla="*/ 13 h 40"/>
              <a:gd name="T4" fmla="*/ 34 w 67"/>
              <a:gd name="T5" fmla="*/ 36 h 40"/>
              <a:gd name="T6" fmla="*/ 0 w 67"/>
              <a:gd name="T7" fmla="*/ 27 h 40"/>
              <a:gd name="T8" fmla="*/ 34 w 67"/>
              <a:gd name="T9" fmla="*/ 4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" h="40">
                <a:moveTo>
                  <a:pt x="34" y="4"/>
                </a:moveTo>
                <a:cubicBezTo>
                  <a:pt x="52" y="0"/>
                  <a:pt x="67" y="4"/>
                  <a:pt x="67" y="13"/>
                </a:cubicBezTo>
                <a:cubicBezTo>
                  <a:pt x="67" y="22"/>
                  <a:pt x="52" y="33"/>
                  <a:pt x="34" y="36"/>
                </a:cubicBezTo>
                <a:cubicBezTo>
                  <a:pt x="15" y="40"/>
                  <a:pt x="0" y="36"/>
                  <a:pt x="0" y="27"/>
                </a:cubicBezTo>
                <a:cubicBezTo>
                  <a:pt x="0" y="18"/>
                  <a:pt x="15" y="8"/>
                  <a:pt x="34" y="4"/>
                </a:cubicBezTo>
                <a:close/>
              </a:path>
            </a:pathLst>
          </a:custGeom>
          <a:solidFill>
            <a:srgbClr val="A8A1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1" name="Freeform 213"/>
          <p:cNvSpPr/>
          <p:nvPr/>
        </p:nvSpPr>
        <p:spPr bwMode="auto">
          <a:xfrm>
            <a:off x="10211399" y="3793593"/>
            <a:ext cx="266700" cy="165100"/>
          </a:xfrm>
          <a:custGeom>
            <a:avLst/>
            <a:gdLst>
              <a:gd name="T0" fmla="*/ 32 w 65"/>
              <a:gd name="T1" fmla="*/ 4 h 40"/>
              <a:gd name="T2" fmla="*/ 65 w 65"/>
              <a:gd name="T3" fmla="*/ 13 h 40"/>
              <a:gd name="T4" fmla="*/ 32 w 65"/>
              <a:gd name="T5" fmla="*/ 36 h 40"/>
              <a:gd name="T6" fmla="*/ 0 w 65"/>
              <a:gd name="T7" fmla="*/ 27 h 40"/>
              <a:gd name="T8" fmla="*/ 32 w 65"/>
              <a:gd name="T9" fmla="*/ 4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40">
                <a:moveTo>
                  <a:pt x="32" y="4"/>
                </a:moveTo>
                <a:cubicBezTo>
                  <a:pt x="51" y="0"/>
                  <a:pt x="65" y="5"/>
                  <a:pt x="65" y="13"/>
                </a:cubicBezTo>
                <a:cubicBezTo>
                  <a:pt x="65" y="22"/>
                  <a:pt x="51" y="33"/>
                  <a:pt x="32" y="36"/>
                </a:cubicBezTo>
                <a:cubicBezTo>
                  <a:pt x="14" y="40"/>
                  <a:pt x="0" y="36"/>
                  <a:pt x="0" y="27"/>
                </a:cubicBezTo>
                <a:cubicBezTo>
                  <a:pt x="0" y="18"/>
                  <a:pt x="14" y="8"/>
                  <a:pt x="32" y="4"/>
                </a:cubicBezTo>
                <a:close/>
              </a:path>
            </a:pathLst>
          </a:custGeom>
          <a:solidFill>
            <a:srgbClr val="A7A0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2" name="Freeform 214"/>
          <p:cNvSpPr/>
          <p:nvPr/>
        </p:nvSpPr>
        <p:spPr bwMode="auto">
          <a:xfrm>
            <a:off x="10211399" y="3798355"/>
            <a:ext cx="266700" cy="160337"/>
          </a:xfrm>
          <a:custGeom>
            <a:avLst/>
            <a:gdLst>
              <a:gd name="T0" fmla="*/ 32 w 65"/>
              <a:gd name="T1" fmla="*/ 4 h 39"/>
              <a:gd name="T2" fmla="*/ 65 w 65"/>
              <a:gd name="T3" fmla="*/ 13 h 39"/>
              <a:gd name="T4" fmla="*/ 32 w 65"/>
              <a:gd name="T5" fmla="*/ 35 h 39"/>
              <a:gd name="T6" fmla="*/ 0 w 65"/>
              <a:gd name="T7" fmla="*/ 26 h 39"/>
              <a:gd name="T8" fmla="*/ 32 w 65"/>
              <a:gd name="T9" fmla="*/ 4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39">
                <a:moveTo>
                  <a:pt x="32" y="4"/>
                </a:moveTo>
                <a:cubicBezTo>
                  <a:pt x="50" y="0"/>
                  <a:pt x="65" y="4"/>
                  <a:pt x="65" y="13"/>
                </a:cubicBezTo>
                <a:cubicBezTo>
                  <a:pt x="65" y="21"/>
                  <a:pt x="50" y="31"/>
                  <a:pt x="32" y="35"/>
                </a:cubicBezTo>
                <a:cubicBezTo>
                  <a:pt x="14" y="39"/>
                  <a:pt x="0" y="35"/>
                  <a:pt x="0" y="26"/>
                </a:cubicBezTo>
                <a:cubicBezTo>
                  <a:pt x="0" y="17"/>
                  <a:pt x="14" y="7"/>
                  <a:pt x="32" y="4"/>
                </a:cubicBezTo>
                <a:close/>
              </a:path>
            </a:pathLst>
          </a:custGeom>
          <a:solidFill>
            <a:srgbClr val="A69F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3" name="Freeform 215"/>
          <p:cNvSpPr/>
          <p:nvPr/>
        </p:nvSpPr>
        <p:spPr bwMode="auto">
          <a:xfrm>
            <a:off x="10211399" y="3798355"/>
            <a:ext cx="261938" cy="160337"/>
          </a:xfrm>
          <a:custGeom>
            <a:avLst/>
            <a:gdLst>
              <a:gd name="T0" fmla="*/ 32 w 64"/>
              <a:gd name="T1" fmla="*/ 4 h 39"/>
              <a:gd name="T2" fmla="*/ 64 w 64"/>
              <a:gd name="T3" fmla="*/ 13 h 39"/>
              <a:gd name="T4" fmla="*/ 32 w 64"/>
              <a:gd name="T5" fmla="*/ 35 h 39"/>
              <a:gd name="T6" fmla="*/ 0 w 64"/>
              <a:gd name="T7" fmla="*/ 26 h 39"/>
              <a:gd name="T8" fmla="*/ 32 w 64"/>
              <a:gd name="T9" fmla="*/ 4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39">
                <a:moveTo>
                  <a:pt x="32" y="4"/>
                </a:moveTo>
                <a:cubicBezTo>
                  <a:pt x="50" y="0"/>
                  <a:pt x="64" y="4"/>
                  <a:pt x="64" y="13"/>
                </a:cubicBezTo>
                <a:cubicBezTo>
                  <a:pt x="64" y="22"/>
                  <a:pt x="50" y="31"/>
                  <a:pt x="32" y="35"/>
                </a:cubicBezTo>
                <a:cubicBezTo>
                  <a:pt x="14" y="39"/>
                  <a:pt x="0" y="35"/>
                  <a:pt x="0" y="26"/>
                </a:cubicBezTo>
                <a:cubicBezTo>
                  <a:pt x="0" y="17"/>
                  <a:pt x="14" y="8"/>
                  <a:pt x="32" y="4"/>
                </a:cubicBezTo>
                <a:close/>
              </a:path>
            </a:pathLst>
          </a:custGeom>
          <a:solidFill>
            <a:srgbClr val="A59E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4" name="Freeform 216"/>
          <p:cNvSpPr/>
          <p:nvPr/>
        </p:nvSpPr>
        <p:spPr bwMode="auto">
          <a:xfrm>
            <a:off x="10211399" y="3803118"/>
            <a:ext cx="258763" cy="155575"/>
          </a:xfrm>
          <a:custGeom>
            <a:avLst/>
            <a:gdLst>
              <a:gd name="T0" fmla="*/ 32 w 63"/>
              <a:gd name="T1" fmla="*/ 3 h 38"/>
              <a:gd name="T2" fmla="*/ 63 w 63"/>
              <a:gd name="T3" fmla="*/ 12 h 38"/>
              <a:gd name="T4" fmla="*/ 32 w 63"/>
              <a:gd name="T5" fmla="*/ 34 h 38"/>
              <a:gd name="T6" fmla="*/ 0 w 63"/>
              <a:gd name="T7" fmla="*/ 25 h 38"/>
              <a:gd name="T8" fmla="*/ 32 w 63"/>
              <a:gd name="T9" fmla="*/ 3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" h="38">
                <a:moveTo>
                  <a:pt x="32" y="3"/>
                </a:moveTo>
                <a:cubicBezTo>
                  <a:pt x="49" y="0"/>
                  <a:pt x="63" y="4"/>
                  <a:pt x="63" y="12"/>
                </a:cubicBezTo>
                <a:cubicBezTo>
                  <a:pt x="63" y="21"/>
                  <a:pt x="49" y="30"/>
                  <a:pt x="32" y="34"/>
                </a:cubicBezTo>
                <a:cubicBezTo>
                  <a:pt x="15" y="38"/>
                  <a:pt x="0" y="34"/>
                  <a:pt x="0" y="25"/>
                </a:cubicBezTo>
                <a:cubicBezTo>
                  <a:pt x="0" y="17"/>
                  <a:pt x="15" y="7"/>
                  <a:pt x="32" y="3"/>
                </a:cubicBezTo>
                <a:close/>
              </a:path>
            </a:pathLst>
          </a:custGeom>
          <a:solidFill>
            <a:srgbClr val="A49D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5" name="Freeform 217"/>
          <p:cNvSpPr/>
          <p:nvPr/>
        </p:nvSpPr>
        <p:spPr bwMode="auto">
          <a:xfrm>
            <a:off x="10214574" y="3803118"/>
            <a:ext cx="250825" cy="150812"/>
          </a:xfrm>
          <a:custGeom>
            <a:avLst/>
            <a:gdLst>
              <a:gd name="T0" fmla="*/ 31 w 61"/>
              <a:gd name="T1" fmla="*/ 4 h 37"/>
              <a:gd name="T2" fmla="*/ 61 w 61"/>
              <a:gd name="T3" fmla="*/ 12 h 37"/>
              <a:gd name="T4" fmla="*/ 31 w 61"/>
              <a:gd name="T5" fmla="*/ 34 h 37"/>
              <a:gd name="T6" fmla="*/ 0 w 61"/>
              <a:gd name="T7" fmla="*/ 25 h 37"/>
              <a:gd name="T8" fmla="*/ 31 w 61"/>
              <a:gd name="T9" fmla="*/ 4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" h="37">
                <a:moveTo>
                  <a:pt x="31" y="4"/>
                </a:moveTo>
                <a:cubicBezTo>
                  <a:pt x="48" y="0"/>
                  <a:pt x="61" y="4"/>
                  <a:pt x="61" y="12"/>
                </a:cubicBezTo>
                <a:cubicBezTo>
                  <a:pt x="61" y="21"/>
                  <a:pt x="48" y="30"/>
                  <a:pt x="31" y="34"/>
                </a:cubicBezTo>
                <a:cubicBezTo>
                  <a:pt x="14" y="37"/>
                  <a:pt x="0" y="33"/>
                  <a:pt x="0" y="25"/>
                </a:cubicBezTo>
                <a:cubicBezTo>
                  <a:pt x="0" y="17"/>
                  <a:pt x="14" y="7"/>
                  <a:pt x="31" y="4"/>
                </a:cubicBezTo>
                <a:close/>
              </a:path>
            </a:pathLst>
          </a:custGeom>
          <a:solidFill>
            <a:srgbClr val="A39C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6" name="Freeform 218"/>
          <p:cNvSpPr/>
          <p:nvPr/>
        </p:nvSpPr>
        <p:spPr bwMode="auto">
          <a:xfrm>
            <a:off x="10214574" y="3806293"/>
            <a:ext cx="250825" cy="147637"/>
          </a:xfrm>
          <a:custGeom>
            <a:avLst/>
            <a:gdLst>
              <a:gd name="T0" fmla="*/ 30 w 61"/>
              <a:gd name="T1" fmla="*/ 3 h 36"/>
              <a:gd name="T2" fmla="*/ 61 w 61"/>
              <a:gd name="T3" fmla="*/ 12 h 36"/>
              <a:gd name="T4" fmla="*/ 30 w 61"/>
              <a:gd name="T5" fmla="*/ 33 h 36"/>
              <a:gd name="T6" fmla="*/ 0 w 61"/>
              <a:gd name="T7" fmla="*/ 24 h 36"/>
              <a:gd name="T8" fmla="*/ 30 w 61"/>
              <a:gd name="T9" fmla="*/ 3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" h="36">
                <a:moveTo>
                  <a:pt x="30" y="3"/>
                </a:moveTo>
                <a:cubicBezTo>
                  <a:pt x="47" y="0"/>
                  <a:pt x="61" y="3"/>
                  <a:pt x="61" y="12"/>
                </a:cubicBezTo>
                <a:cubicBezTo>
                  <a:pt x="61" y="20"/>
                  <a:pt x="47" y="29"/>
                  <a:pt x="30" y="33"/>
                </a:cubicBezTo>
                <a:cubicBezTo>
                  <a:pt x="14" y="36"/>
                  <a:pt x="0" y="32"/>
                  <a:pt x="0" y="24"/>
                </a:cubicBezTo>
                <a:cubicBezTo>
                  <a:pt x="0" y="16"/>
                  <a:pt x="14" y="6"/>
                  <a:pt x="30" y="3"/>
                </a:cubicBezTo>
                <a:close/>
              </a:path>
            </a:pathLst>
          </a:custGeom>
          <a:solidFill>
            <a:srgbClr val="A29B9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7" name="Freeform 219"/>
          <p:cNvSpPr/>
          <p:nvPr/>
        </p:nvSpPr>
        <p:spPr bwMode="auto">
          <a:xfrm>
            <a:off x="10214574" y="3806293"/>
            <a:ext cx="247650" cy="147637"/>
          </a:xfrm>
          <a:custGeom>
            <a:avLst/>
            <a:gdLst>
              <a:gd name="T0" fmla="*/ 30 w 60"/>
              <a:gd name="T1" fmla="*/ 3 h 36"/>
              <a:gd name="T2" fmla="*/ 60 w 60"/>
              <a:gd name="T3" fmla="*/ 12 h 36"/>
              <a:gd name="T4" fmla="*/ 30 w 60"/>
              <a:gd name="T5" fmla="*/ 33 h 36"/>
              <a:gd name="T6" fmla="*/ 0 w 60"/>
              <a:gd name="T7" fmla="*/ 24 h 36"/>
              <a:gd name="T8" fmla="*/ 30 w 60"/>
              <a:gd name="T9" fmla="*/ 3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" h="36">
                <a:moveTo>
                  <a:pt x="30" y="3"/>
                </a:moveTo>
                <a:cubicBezTo>
                  <a:pt x="47" y="0"/>
                  <a:pt x="60" y="4"/>
                  <a:pt x="60" y="12"/>
                </a:cubicBezTo>
                <a:cubicBezTo>
                  <a:pt x="60" y="20"/>
                  <a:pt x="47" y="29"/>
                  <a:pt x="30" y="33"/>
                </a:cubicBezTo>
                <a:cubicBezTo>
                  <a:pt x="14" y="36"/>
                  <a:pt x="0" y="32"/>
                  <a:pt x="0" y="24"/>
                </a:cubicBezTo>
                <a:cubicBezTo>
                  <a:pt x="0" y="16"/>
                  <a:pt x="14" y="7"/>
                  <a:pt x="30" y="3"/>
                </a:cubicBezTo>
                <a:close/>
              </a:path>
            </a:pathLst>
          </a:custGeom>
          <a:solidFill>
            <a:srgbClr val="A19A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8" name="Freeform 220"/>
          <p:cNvSpPr/>
          <p:nvPr/>
        </p:nvSpPr>
        <p:spPr bwMode="auto">
          <a:xfrm>
            <a:off x="10219337" y="3806293"/>
            <a:ext cx="238125" cy="147637"/>
          </a:xfrm>
          <a:custGeom>
            <a:avLst/>
            <a:gdLst>
              <a:gd name="T0" fmla="*/ 29 w 58"/>
              <a:gd name="T1" fmla="*/ 4 h 36"/>
              <a:gd name="T2" fmla="*/ 58 w 58"/>
              <a:gd name="T3" fmla="*/ 12 h 36"/>
              <a:gd name="T4" fmla="*/ 29 w 58"/>
              <a:gd name="T5" fmla="*/ 33 h 36"/>
              <a:gd name="T6" fmla="*/ 0 w 58"/>
              <a:gd name="T7" fmla="*/ 24 h 36"/>
              <a:gd name="T8" fmla="*/ 29 w 58"/>
              <a:gd name="T9" fmla="*/ 4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" h="36">
                <a:moveTo>
                  <a:pt x="29" y="4"/>
                </a:moveTo>
                <a:cubicBezTo>
                  <a:pt x="45" y="0"/>
                  <a:pt x="58" y="4"/>
                  <a:pt x="58" y="12"/>
                </a:cubicBezTo>
                <a:cubicBezTo>
                  <a:pt x="58" y="20"/>
                  <a:pt x="45" y="29"/>
                  <a:pt x="29" y="33"/>
                </a:cubicBezTo>
                <a:cubicBezTo>
                  <a:pt x="13" y="36"/>
                  <a:pt x="0" y="32"/>
                  <a:pt x="0" y="24"/>
                </a:cubicBezTo>
                <a:cubicBezTo>
                  <a:pt x="0" y="16"/>
                  <a:pt x="13" y="7"/>
                  <a:pt x="29" y="4"/>
                </a:cubicBezTo>
                <a:close/>
              </a:path>
            </a:pathLst>
          </a:custGeom>
          <a:solidFill>
            <a:srgbClr val="A0999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9" name="Freeform 221"/>
          <p:cNvSpPr/>
          <p:nvPr/>
        </p:nvSpPr>
        <p:spPr bwMode="auto">
          <a:xfrm>
            <a:off x="10219337" y="3811055"/>
            <a:ext cx="238125" cy="142875"/>
          </a:xfrm>
          <a:custGeom>
            <a:avLst/>
            <a:gdLst>
              <a:gd name="T0" fmla="*/ 29 w 58"/>
              <a:gd name="T1" fmla="*/ 3 h 35"/>
              <a:gd name="T2" fmla="*/ 58 w 58"/>
              <a:gd name="T3" fmla="*/ 11 h 35"/>
              <a:gd name="T4" fmla="*/ 29 w 58"/>
              <a:gd name="T5" fmla="*/ 31 h 35"/>
              <a:gd name="T6" fmla="*/ 0 w 58"/>
              <a:gd name="T7" fmla="*/ 23 h 35"/>
              <a:gd name="T8" fmla="*/ 29 w 58"/>
              <a:gd name="T9" fmla="*/ 3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" h="35">
                <a:moveTo>
                  <a:pt x="29" y="3"/>
                </a:moveTo>
                <a:cubicBezTo>
                  <a:pt x="45" y="0"/>
                  <a:pt x="58" y="4"/>
                  <a:pt x="58" y="11"/>
                </a:cubicBezTo>
                <a:cubicBezTo>
                  <a:pt x="58" y="19"/>
                  <a:pt x="45" y="28"/>
                  <a:pt x="29" y="31"/>
                </a:cubicBezTo>
                <a:cubicBezTo>
                  <a:pt x="13" y="35"/>
                  <a:pt x="0" y="31"/>
                  <a:pt x="0" y="23"/>
                </a:cubicBezTo>
                <a:cubicBezTo>
                  <a:pt x="0" y="15"/>
                  <a:pt x="13" y="6"/>
                  <a:pt x="29" y="3"/>
                </a:cubicBezTo>
                <a:close/>
              </a:path>
            </a:pathLst>
          </a:custGeom>
          <a:solidFill>
            <a:srgbClr val="A0999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0" name="Freeform 222"/>
          <p:cNvSpPr/>
          <p:nvPr/>
        </p:nvSpPr>
        <p:spPr bwMode="auto">
          <a:xfrm>
            <a:off x="10219337" y="3811055"/>
            <a:ext cx="233363" cy="142875"/>
          </a:xfrm>
          <a:custGeom>
            <a:avLst/>
            <a:gdLst>
              <a:gd name="T0" fmla="*/ 29 w 57"/>
              <a:gd name="T1" fmla="*/ 4 h 35"/>
              <a:gd name="T2" fmla="*/ 57 w 57"/>
              <a:gd name="T3" fmla="*/ 12 h 35"/>
              <a:gd name="T4" fmla="*/ 29 w 57"/>
              <a:gd name="T5" fmla="*/ 31 h 35"/>
              <a:gd name="T6" fmla="*/ 0 w 57"/>
              <a:gd name="T7" fmla="*/ 23 h 35"/>
              <a:gd name="T8" fmla="*/ 29 w 57"/>
              <a:gd name="T9" fmla="*/ 4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" h="35">
                <a:moveTo>
                  <a:pt x="29" y="4"/>
                </a:moveTo>
                <a:cubicBezTo>
                  <a:pt x="44" y="0"/>
                  <a:pt x="57" y="4"/>
                  <a:pt x="57" y="12"/>
                </a:cubicBezTo>
                <a:cubicBezTo>
                  <a:pt x="57" y="19"/>
                  <a:pt x="44" y="28"/>
                  <a:pt x="29" y="31"/>
                </a:cubicBezTo>
                <a:cubicBezTo>
                  <a:pt x="13" y="35"/>
                  <a:pt x="0" y="31"/>
                  <a:pt x="0" y="23"/>
                </a:cubicBezTo>
                <a:cubicBezTo>
                  <a:pt x="0" y="16"/>
                  <a:pt x="13" y="7"/>
                  <a:pt x="29" y="4"/>
                </a:cubicBezTo>
                <a:close/>
              </a:path>
            </a:pathLst>
          </a:custGeom>
          <a:solidFill>
            <a:srgbClr val="9F989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1" name="Freeform 223"/>
          <p:cNvSpPr/>
          <p:nvPr/>
        </p:nvSpPr>
        <p:spPr bwMode="auto">
          <a:xfrm>
            <a:off x="10224099" y="3814230"/>
            <a:ext cx="225425" cy="134937"/>
          </a:xfrm>
          <a:custGeom>
            <a:avLst/>
            <a:gdLst>
              <a:gd name="T0" fmla="*/ 27 w 55"/>
              <a:gd name="T1" fmla="*/ 3 h 33"/>
              <a:gd name="T2" fmla="*/ 55 w 55"/>
              <a:gd name="T3" fmla="*/ 11 h 33"/>
              <a:gd name="T4" fmla="*/ 27 w 55"/>
              <a:gd name="T5" fmla="*/ 30 h 33"/>
              <a:gd name="T6" fmla="*/ 0 w 55"/>
              <a:gd name="T7" fmla="*/ 22 h 33"/>
              <a:gd name="T8" fmla="*/ 27 w 55"/>
              <a:gd name="T9" fmla="*/ 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" h="33">
                <a:moveTo>
                  <a:pt x="27" y="3"/>
                </a:moveTo>
                <a:cubicBezTo>
                  <a:pt x="43" y="0"/>
                  <a:pt x="55" y="3"/>
                  <a:pt x="55" y="11"/>
                </a:cubicBezTo>
                <a:cubicBezTo>
                  <a:pt x="55" y="18"/>
                  <a:pt x="43" y="27"/>
                  <a:pt x="27" y="30"/>
                </a:cubicBezTo>
                <a:cubicBezTo>
                  <a:pt x="12" y="33"/>
                  <a:pt x="0" y="30"/>
                  <a:pt x="0" y="22"/>
                </a:cubicBezTo>
                <a:cubicBezTo>
                  <a:pt x="0" y="15"/>
                  <a:pt x="12" y="6"/>
                  <a:pt x="27" y="3"/>
                </a:cubicBezTo>
                <a:close/>
              </a:path>
            </a:pathLst>
          </a:custGeom>
          <a:solidFill>
            <a:srgbClr val="9E979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2" name="Freeform 224"/>
          <p:cNvSpPr/>
          <p:nvPr/>
        </p:nvSpPr>
        <p:spPr bwMode="auto">
          <a:xfrm>
            <a:off x="10224099" y="3814230"/>
            <a:ext cx="225425" cy="134937"/>
          </a:xfrm>
          <a:custGeom>
            <a:avLst/>
            <a:gdLst>
              <a:gd name="T0" fmla="*/ 27 w 55"/>
              <a:gd name="T1" fmla="*/ 3 h 33"/>
              <a:gd name="T2" fmla="*/ 55 w 55"/>
              <a:gd name="T3" fmla="*/ 11 h 33"/>
              <a:gd name="T4" fmla="*/ 27 w 55"/>
              <a:gd name="T5" fmla="*/ 30 h 33"/>
              <a:gd name="T6" fmla="*/ 0 w 55"/>
              <a:gd name="T7" fmla="*/ 22 h 33"/>
              <a:gd name="T8" fmla="*/ 27 w 55"/>
              <a:gd name="T9" fmla="*/ 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" h="33">
                <a:moveTo>
                  <a:pt x="27" y="3"/>
                </a:moveTo>
                <a:cubicBezTo>
                  <a:pt x="42" y="0"/>
                  <a:pt x="55" y="4"/>
                  <a:pt x="55" y="11"/>
                </a:cubicBezTo>
                <a:cubicBezTo>
                  <a:pt x="55" y="18"/>
                  <a:pt x="42" y="27"/>
                  <a:pt x="27" y="30"/>
                </a:cubicBezTo>
                <a:cubicBezTo>
                  <a:pt x="12" y="33"/>
                  <a:pt x="0" y="30"/>
                  <a:pt x="0" y="22"/>
                </a:cubicBezTo>
                <a:cubicBezTo>
                  <a:pt x="0" y="15"/>
                  <a:pt x="12" y="6"/>
                  <a:pt x="27" y="3"/>
                </a:cubicBezTo>
                <a:close/>
              </a:path>
            </a:pathLst>
          </a:custGeom>
          <a:solidFill>
            <a:srgbClr val="9D96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3" name="Freeform 225"/>
          <p:cNvSpPr/>
          <p:nvPr/>
        </p:nvSpPr>
        <p:spPr bwMode="auto">
          <a:xfrm>
            <a:off x="10224099" y="3818993"/>
            <a:ext cx="220663" cy="130175"/>
          </a:xfrm>
          <a:custGeom>
            <a:avLst/>
            <a:gdLst>
              <a:gd name="T0" fmla="*/ 27 w 54"/>
              <a:gd name="T1" fmla="*/ 3 h 32"/>
              <a:gd name="T2" fmla="*/ 54 w 54"/>
              <a:gd name="T3" fmla="*/ 10 h 32"/>
              <a:gd name="T4" fmla="*/ 27 w 54"/>
              <a:gd name="T5" fmla="*/ 29 h 32"/>
              <a:gd name="T6" fmla="*/ 0 w 54"/>
              <a:gd name="T7" fmla="*/ 21 h 32"/>
              <a:gd name="T8" fmla="*/ 27 w 54"/>
              <a:gd name="T9" fmla="*/ 3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" h="32">
                <a:moveTo>
                  <a:pt x="27" y="3"/>
                </a:moveTo>
                <a:cubicBezTo>
                  <a:pt x="42" y="0"/>
                  <a:pt x="54" y="3"/>
                  <a:pt x="54" y="10"/>
                </a:cubicBezTo>
                <a:cubicBezTo>
                  <a:pt x="54" y="18"/>
                  <a:pt x="42" y="26"/>
                  <a:pt x="27" y="29"/>
                </a:cubicBezTo>
                <a:cubicBezTo>
                  <a:pt x="12" y="32"/>
                  <a:pt x="0" y="29"/>
                  <a:pt x="0" y="21"/>
                </a:cubicBezTo>
                <a:cubicBezTo>
                  <a:pt x="0" y="14"/>
                  <a:pt x="12" y="6"/>
                  <a:pt x="27" y="3"/>
                </a:cubicBezTo>
                <a:close/>
              </a:path>
            </a:pathLst>
          </a:custGeom>
          <a:solidFill>
            <a:srgbClr val="9C95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4" name="Freeform 226"/>
          <p:cNvSpPr/>
          <p:nvPr/>
        </p:nvSpPr>
        <p:spPr bwMode="auto">
          <a:xfrm>
            <a:off x="10930537" y="3437993"/>
            <a:ext cx="188913" cy="212725"/>
          </a:xfrm>
          <a:custGeom>
            <a:avLst/>
            <a:gdLst>
              <a:gd name="T0" fmla="*/ 15 w 46"/>
              <a:gd name="T1" fmla="*/ 52 h 52"/>
              <a:gd name="T2" fmla="*/ 7 w 46"/>
              <a:gd name="T3" fmla="*/ 33 h 52"/>
              <a:gd name="T4" fmla="*/ 46 w 46"/>
              <a:gd name="T5" fmla="*/ 0 h 52"/>
              <a:gd name="T6" fmla="*/ 15 w 46"/>
              <a:gd name="T7" fmla="*/ 5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6" h="52">
                <a:moveTo>
                  <a:pt x="15" y="52"/>
                </a:moveTo>
                <a:cubicBezTo>
                  <a:pt x="4" y="51"/>
                  <a:pt x="0" y="44"/>
                  <a:pt x="7" y="33"/>
                </a:cubicBezTo>
                <a:cubicBezTo>
                  <a:pt x="14" y="22"/>
                  <a:pt x="29" y="9"/>
                  <a:pt x="46" y="0"/>
                </a:cubicBezTo>
                <a:cubicBezTo>
                  <a:pt x="36" y="17"/>
                  <a:pt x="26" y="34"/>
                  <a:pt x="15" y="52"/>
                </a:cubicBezTo>
                <a:close/>
              </a:path>
            </a:pathLst>
          </a:custGeom>
          <a:solidFill>
            <a:srgbClr val="8EC6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5" name="Freeform 227"/>
          <p:cNvSpPr/>
          <p:nvPr/>
        </p:nvSpPr>
        <p:spPr bwMode="auto">
          <a:xfrm>
            <a:off x="9455749" y="1486956"/>
            <a:ext cx="1757363" cy="2397125"/>
          </a:xfrm>
          <a:custGeom>
            <a:avLst/>
            <a:gdLst>
              <a:gd name="T0" fmla="*/ 214 w 428"/>
              <a:gd name="T1" fmla="*/ 585 h 585"/>
              <a:gd name="T2" fmla="*/ 0 w 428"/>
              <a:gd name="T3" fmla="*/ 214 h 585"/>
              <a:gd name="T4" fmla="*/ 214 w 428"/>
              <a:gd name="T5" fmla="*/ 0 h 585"/>
              <a:gd name="T6" fmla="*/ 428 w 428"/>
              <a:gd name="T7" fmla="*/ 214 h 585"/>
              <a:gd name="T8" fmla="*/ 214 w 428"/>
              <a:gd name="T9" fmla="*/ 585 h 5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8" h="585">
                <a:moveTo>
                  <a:pt x="214" y="585"/>
                </a:moveTo>
                <a:cubicBezTo>
                  <a:pt x="139" y="551"/>
                  <a:pt x="0" y="385"/>
                  <a:pt x="0" y="214"/>
                </a:cubicBezTo>
                <a:cubicBezTo>
                  <a:pt x="0" y="96"/>
                  <a:pt x="96" y="0"/>
                  <a:pt x="214" y="0"/>
                </a:cubicBezTo>
                <a:cubicBezTo>
                  <a:pt x="332" y="0"/>
                  <a:pt x="428" y="96"/>
                  <a:pt x="428" y="214"/>
                </a:cubicBezTo>
                <a:cubicBezTo>
                  <a:pt x="428" y="385"/>
                  <a:pt x="289" y="551"/>
                  <a:pt x="214" y="5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6" name="Oval 228"/>
          <p:cNvSpPr>
            <a:spLocks noChangeArrowheads="1"/>
          </p:cNvSpPr>
          <p:nvPr/>
        </p:nvSpPr>
        <p:spPr bwMode="auto">
          <a:xfrm>
            <a:off x="9706574" y="1642530"/>
            <a:ext cx="1444625" cy="144303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7" name="Oval 229"/>
          <p:cNvSpPr>
            <a:spLocks noChangeArrowheads="1"/>
          </p:cNvSpPr>
          <p:nvPr/>
        </p:nvSpPr>
        <p:spPr bwMode="auto">
          <a:xfrm>
            <a:off x="9611324" y="1642530"/>
            <a:ext cx="1446213" cy="144303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8" name="Freeform 52"/>
          <p:cNvSpPr>
            <a:spLocks noEditPoints="1"/>
          </p:cNvSpPr>
          <p:nvPr/>
        </p:nvSpPr>
        <p:spPr bwMode="auto">
          <a:xfrm>
            <a:off x="10002228" y="1862409"/>
            <a:ext cx="664784" cy="981597"/>
          </a:xfrm>
          <a:custGeom>
            <a:avLst/>
            <a:gdLst>
              <a:gd name="T0" fmla="*/ 33 w 54"/>
              <a:gd name="T1" fmla="*/ 6 h 77"/>
              <a:gd name="T2" fmla="*/ 21 w 54"/>
              <a:gd name="T3" fmla="*/ 6 h 77"/>
              <a:gd name="T4" fmla="*/ 7 w 54"/>
              <a:gd name="T5" fmla="*/ 8 h 77"/>
              <a:gd name="T6" fmla="*/ 0 w 54"/>
              <a:gd name="T7" fmla="*/ 44 h 77"/>
              <a:gd name="T8" fmla="*/ 2 w 54"/>
              <a:gd name="T9" fmla="*/ 75 h 77"/>
              <a:gd name="T10" fmla="*/ 5 w 54"/>
              <a:gd name="T11" fmla="*/ 76 h 77"/>
              <a:gd name="T12" fmla="*/ 47 w 54"/>
              <a:gd name="T13" fmla="*/ 76 h 77"/>
              <a:gd name="T14" fmla="*/ 50 w 54"/>
              <a:gd name="T15" fmla="*/ 75 h 77"/>
              <a:gd name="T16" fmla="*/ 43 w 54"/>
              <a:gd name="T17" fmla="*/ 65 h 77"/>
              <a:gd name="T18" fmla="*/ 54 w 54"/>
              <a:gd name="T19" fmla="*/ 53 h 77"/>
              <a:gd name="T20" fmla="*/ 54 w 54"/>
              <a:gd name="T21" fmla="*/ 16 h 77"/>
              <a:gd name="T22" fmla="*/ 30 w 54"/>
              <a:gd name="T23" fmla="*/ 6 h 77"/>
              <a:gd name="T24" fmla="*/ 29 w 54"/>
              <a:gd name="T25" fmla="*/ 8 h 77"/>
              <a:gd name="T26" fmla="*/ 27 w 54"/>
              <a:gd name="T27" fmla="*/ 9 h 77"/>
              <a:gd name="T28" fmla="*/ 26 w 54"/>
              <a:gd name="T29" fmla="*/ 9 h 77"/>
              <a:gd name="T30" fmla="*/ 25 w 54"/>
              <a:gd name="T31" fmla="*/ 8 h 77"/>
              <a:gd name="T32" fmla="*/ 24 w 54"/>
              <a:gd name="T33" fmla="*/ 7 h 77"/>
              <a:gd name="T34" fmla="*/ 3 w 54"/>
              <a:gd name="T35" fmla="*/ 16 h 77"/>
              <a:gd name="T36" fmla="*/ 22 w 54"/>
              <a:gd name="T37" fmla="*/ 9 h 77"/>
              <a:gd name="T38" fmla="*/ 33 w 54"/>
              <a:gd name="T39" fmla="*/ 9 h 77"/>
              <a:gd name="T40" fmla="*/ 51 w 54"/>
              <a:gd name="T41" fmla="*/ 29 h 77"/>
              <a:gd name="T42" fmla="*/ 33 w 54"/>
              <a:gd name="T43" fmla="*/ 50 h 77"/>
              <a:gd name="T44" fmla="*/ 3 w 54"/>
              <a:gd name="T45" fmla="*/ 44 h 77"/>
              <a:gd name="T46" fmla="*/ 6 w 54"/>
              <a:gd name="T47" fmla="*/ 62 h 77"/>
              <a:gd name="T48" fmla="*/ 9 w 54"/>
              <a:gd name="T49" fmla="*/ 63 h 77"/>
              <a:gd name="T50" fmla="*/ 46 w 54"/>
              <a:gd name="T51" fmla="*/ 71 h 77"/>
              <a:gd name="T52" fmla="*/ 44 w 54"/>
              <a:gd name="T53" fmla="*/ 67 h 77"/>
              <a:gd name="T54" fmla="*/ 21 w 54"/>
              <a:gd name="T55" fmla="*/ 63 h 77"/>
              <a:gd name="T56" fmla="*/ 3 w 54"/>
              <a:gd name="T57" fmla="*/ 50 h 77"/>
              <a:gd name="T58" fmla="*/ 27 w 54"/>
              <a:gd name="T59" fmla="*/ 53 h 77"/>
              <a:gd name="T60" fmla="*/ 51 w 54"/>
              <a:gd name="T61" fmla="*/ 50 h 77"/>
              <a:gd name="T62" fmla="*/ 40 w 54"/>
              <a:gd name="T63" fmla="*/ 46 h 77"/>
              <a:gd name="T64" fmla="*/ 47 w 54"/>
              <a:gd name="T65" fmla="*/ 47 h 77"/>
              <a:gd name="T66" fmla="*/ 49 w 54"/>
              <a:gd name="T67" fmla="*/ 39 h 77"/>
              <a:gd name="T68" fmla="*/ 48 w 54"/>
              <a:gd name="T69" fmla="*/ 44 h 77"/>
              <a:gd name="T70" fmla="*/ 45 w 54"/>
              <a:gd name="T71" fmla="*/ 41 h 77"/>
              <a:gd name="T72" fmla="*/ 6 w 54"/>
              <a:gd name="T73" fmla="*/ 47 h 77"/>
              <a:gd name="T74" fmla="*/ 14 w 54"/>
              <a:gd name="T75" fmla="*/ 46 h 77"/>
              <a:gd name="T76" fmla="*/ 5 w 54"/>
              <a:gd name="T77" fmla="*/ 39 h 77"/>
              <a:gd name="T78" fmla="*/ 6 w 54"/>
              <a:gd name="T79" fmla="*/ 47 h 77"/>
              <a:gd name="T80" fmla="*/ 12 w 54"/>
              <a:gd name="T81" fmla="*/ 45 h 77"/>
              <a:gd name="T82" fmla="*/ 6 w 54"/>
              <a:gd name="T83" fmla="*/ 41 h 77"/>
              <a:gd name="T84" fmla="*/ 19 w 54"/>
              <a:gd name="T85" fmla="*/ 37 h 77"/>
              <a:gd name="T86" fmla="*/ 46 w 54"/>
              <a:gd name="T87" fmla="*/ 35 h 77"/>
              <a:gd name="T88" fmla="*/ 45 w 54"/>
              <a:gd name="T89" fmla="*/ 14 h 77"/>
              <a:gd name="T90" fmla="*/ 7 w 54"/>
              <a:gd name="T91" fmla="*/ 14 h 77"/>
              <a:gd name="T92" fmla="*/ 7 w 54"/>
              <a:gd name="T93" fmla="*/ 35 h 77"/>
              <a:gd name="T94" fmla="*/ 25 w 54"/>
              <a:gd name="T95" fmla="*/ 16 h 77"/>
              <a:gd name="T96" fmla="*/ 45 w 54"/>
              <a:gd name="T97" fmla="*/ 16 h 77"/>
              <a:gd name="T98" fmla="*/ 45 w 54"/>
              <a:gd name="T99" fmla="*/ 33 h 77"/>
              <a:gd name="T100" fmla="*/ 19 w 54"/>
              <a:gd name="T101" fmla="*/ 35 h 77"/>
              <a:gd name="T102" fmla="*/ 7 w 54"/>
              <a:gd name="T103" fmla="*/ 32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4" h="77">
                <a:moveTo>
                  <a:pt x="47" y="8"/>
                </a:moveTo>
                <a:cubicBezTo>
                  <a:pt x="33" y="6"/>
                  <a:pt x="33" y="6"/>
                  <a:pt x="33" y="6"/>
                </a:cubicBezTo>
                <a:cubicBezTo>
                  <a:pt x="33" y="6"/>
                  <a:pt x="33" y="6"/>
                  <a:pt x="33" y="6"/>
                </a:cubicBezTo>
                <a:cubicBezTo>
                  <a:pt x="33" y="6"/>
                  <a:pt x="33" y="6"/>
                  <a:pt x="33" y="6"/>
                </a:cubicBezTo>
                <a:cubicBezTo>
                  <a:pt x="33" y="3"/>
                  <a:pt x="30" y="0"/>
                  <a:pt x="27" y="0"/>
                </a:cubicBezTo>
                <a:cubicBezTo>
                  <a:pt x="23" y="0"/>
                  <a:pt x="21" y="3"/>
                  <a:pt x="21" y="6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6"/>
                  <a:pt x="21" y="6"/>
                  <a:pt x="21" y="6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2"/>
                  <a:pt x="0" y="16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57"/>
                  <a:pt x="3" y="61"/>
                  <a:pt x="6" y="62"/>
                </a:cubicBezTo>
                <a:cubicBezTo>
                  <a:pt x="2" y="75"/>
                  <a:pt x="2" y="75"/>
                  <a:pt x="2" y="75"/>
                </a:cubicBezTo>
                <a:cubicBezTo>
                  <a:pt x="2" y="76"/>
                  <a:pt x="2" y="77"/>
                  <a:pt x="3" y="77"/>
                </a:cubicBezTo>
                <a:cubicBezTo>
                  <a:pt x="3" y="77"/>
                  <a:pt x="3" y="77"/>
                  <a:pt x="3" y="77"/>
                </a:cubicBezTo>
                <a:cubicBezTo>
                  <a:pt x="4" y="77"/>
                  <a:pt x="5" y="77"/>
                  <a:pt x="5" y="76"/>
                </a:cubicBezTo>
                <a:cubicBezTo>
                  <a:pt x="6" y="73"/>
                  <a:pt x="6" y="73"/>
                  <a:pt x="6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7" y="76"/>
                  <a:pt x="47" y="76"/>
                  <a:pt x="47" y="76"/>
                </a:cubicBezTo>
                <a:cubicBezTo>
                  <a:pt x="47" y="77"/>
                  <a:pt x="48" y="77"/>
                  <a:pt x="48" y="77"/>
                </a:cubicBezTo>
                <a:cubicBezTo>
                  <a:pt x="49" y="77"/>
                  <a:pt x="49" y="77"/>
                  <a:pt x="49" y="77"/>
                </a:cubicBezTo>
                <a:cubicBezTo>
                  <a:pt x="50" y="77"/>
                  <a:pt x="50" y="76"/>
                  <a:pt x="50" y="75"/>
                </a:cubicBezTo>
                <a:cubicBezTo>
                  <a:pt x="46" y="62"/>
                  <a:pt x="46" y="62"/>
                  <a:pt x="46" y="62"/>
                </a:cubicBezTo>
                <a:cubicBezTo>
                  <a:pt x="43" y="63"/>
                  <a:pt x="43" y="63"/>
                  <a:pt x="43" y="63"/>
                </a:cubicBezTo>
                <a:cubicBezTo>
                  <a:pt x="43" y="65"/>
                  <a:pt x="43" y="65"/>
                  <a:pt x="43" y="65"/>
                </a:cubicBezTo>
                <a:cubicBezTo>
                  <a:pt x="36" y="65"/>
                  <a:pt x="36" y="65"/>
                  <a:pt x="36" y="65"/>
                </a:cubicBezTo>
                <a:cubicBezTo>
                  <a:pt x="47" y="62"/>
                  <a:pt x="47" y="62"/>
                  <a:pt x="47" y="62"/>
                </a:cubicBezTo>
                <a:cubicBezTo>
                  <a:pt x="51" y="61"/>
                  <a:pt x="54" y="57"/>
                  <a:pt x="54" y="53"/>
                </a:cubicBezTo>
                <a:cubicBezTo>
                  <a:pt x="54" y="44"/>
                  <a:pt x="54" y="44"/>
                  <a:pt x="54" y="44"/>
                </a:cubicBezTo>
                <a:cubicBezTo>
                  <a:pt x="54" y="29"/>
                  <a:pt x="54" y="29"/>
                  <a:pt x="54" y="29"/>
                </a:cubicBezTo>
                <a:cubicBezTo>
                  <a:pt x="54" y="16"/>
                  <a:pt x="54" y="16"/>
                  <a:pt x="54" y="16"/>
                </a:cubicBezTo>
                <a:cubicBezTo>
                  <a:pt x="54" y="12"/>
                  <a:pt x="51" y="8"/>
                  <a:pt x="47" y="8"/>
                </a:cubicBezTo>
                <a:close/>
                <a:moveTo>
                  <a:pt x="27" y="3"/>
                </a:moveTo>
                <a:cubicBezTo>
                  <a:pt x="28" y="3"/>
                  <a:pt x="30" y="4"/>
                  <a:pt x="30" y="6"/>
                </a:cubicBezTo>
                <a:cubicBezTo>
                  <a:pt x="30" y="6"/>
                  <a:pt x="30" y="7"/>
                  <a:pt x="29" y="7"/>
                </a:cubicBezTo>
                <a:cubicBezTo>
                  <a:pt x="29" y="7"/>
                  <a:pt x="29" y="7"/>
                  <a:pt x="29" y="8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29" y="8"/>
                  <a:pt x="28" y="8"/>
                </a:cubicBezTo>
                <a:cubicBezTo>
                  <a:pt x="28" y="8"/>
                  <a:pt x="28" y="8"/>
                  <a:pt x="28" y="8"/>
                </a:cubicBezTo>
                <a:cubicBezTo>
                  <a:pt x="28" y="9"/>
                  <a:pt x="28" y="9"/>
                  <a:pt x="27" y="9"/>
                </a:cubicBezTo>
                <a:cubicBezTo>
                  <a:pt x="27" y="9"/>
                  <a:pt x="27" y="9"/>
                  <a:pt x="27" y="9"/>
                </a:cubicBezTo>
                <a:cubicBezTo>
                  <a:pt x="27" y="9"/>
                  <a:pt x="27" y="9"/>
                  <a:pt x="27" y="9"/>
                </a:cubicBez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5" y="9"/>
                  <a:pt x="25" y="8"/>
                </a:cubicBezTo>
                <a:cubicBezTo>
                  <a:pt x="25" y="8"/>
                  <a:pt x="25" y="8"/>
                  <a:pt x="25" y="8"/>
                </a:cubicBezTo>
                <a:cubicBezTo>
                  <a:pt x="25" y="8"/>
                  <a:pt x="25" y="8"/>
                  <a:pt x="24" y="8"/>
                </a:cubicBezTo>
                <a:cubicBezTo>
                  <a:pt x="24" y="8"/>
                  <a:pt x="24" y="8"/>
                  <a:pt x="24" y="8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7"/>
                  <a:pt x="24" y="6"/>
                  <a:pt x="24" y="6"/>
                </a:cubicBezTo>
                <a:cubicBezTo>
                  <a:pt x="24" y="4"/>
                  <a:pt x="25" y="3"/>
                  <a:pt x="27" y="3"/>
                </a:cubicBezTo>
                <a:close/>
                <a:moveTo>
                  <a:pt x="3" y="16"/>
                </a:moveTo>
                <a:cubicBezTo>
                  <a:pt x="3" y="13"/>
                  <a:pt x="5" y="11"/>
                  <a:pt x="7" y="11"/>
                </a:cubicBezTo>
                <a:cubicBezTo>
                  <a:pt x="21" y="9"/>
                  <a:pt x="21" y="9"/>
                  <a:pt x="21" y="9"/>
                </a:cubicBezTo>
                <a:cubicBezTo>
                  <a:pt x="21" y="9"/>
                  <a:pt x="21" y="9"/>
                  <a:pt x="22" y="9"/>
                </a:cubicBezTo>
                <a:cubicBezTo>
                  <a:pt x="23" y="11"/>
                  <a:pt x="25" y="12"/>
                  <a:pt x="27" y="12"/>
                </a:cubicBezTo>
                <a:cubicBezTo>
                  <a:pt x="29" y="12"/>
                  <a:pt x="31" y="11"/>
                  <a:pt x="32" y="9"/>
                </a:cubicBezTo>
                <a:cubicBezTo>
                  <a:pt x="32" y="9"/>
                  <a:pt x="32" y="9"/>
                  <a:pt x="33" y="9"/>
                </a:cubicBezTo>
                <a:cubicBezTo>
                  <a:pt x="46" y="11"/>
                  <a:pt x="46" y="11"/>
                  <a:pt x="46" y="11"/>
                </a:cubicBezTo>
                <a:cubicBezTo>
                  <a:pt x="49" y="11"/>
                  <a:pt x="51" y="13"/>
                  <a:pt x="51" y="16"/>
                </a:cubicBezTo>
                <a:cubicBezTo>
                  <a:pt x="51" y="29"/>
                  <a:pt x="51" y="29"/>
                  <a:pt x="51" y="29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7"/>
                  <a:pt x="49" y="49"/>
                  <a:pt x="46" y="49"/>
                </a:cubicBezTo>
                <a:cubicBezTo>
                  <a:pt x="33" y="50"/>
                  <a:pt x="33" y="50"/>
                  <a:pt x="33" y="50"/>
                </a:cubicBezTo>
                <a:cubicBezTo>
                  <a:pt x="29" y="50"/>
                  <a:pt x="24" y="50"/>
                  <a:pt x="21" y="50"/>
                </a:cubicBezTo>
                <a:cubicBezTo>
                  <a:pt x="7" y="49"/>
                  <a:pt x="7" y="49"/>
                  <a:pt x="7" y="49"/>
                </a:cubicBezTo>
                <a:cubicBezTo>
                  <a:pt x="5" y="49"/>
                  <a:pt x="3" y="47"/>
                  <a:pt x="3" y="44"/>
                </a:cubicBezTo>
                <a:cubicBezTo>
                  <a:pt x="3" y="29"/>
                  <a:pt x="3" y="29"/>
                  <a:pt x="3" y="29"/>
                </a:cubicBezTo>
                <a:lnTo>
                  <a:pt x="3" y="16"/>
                </a:lnTo>
                <a:close/>
                <a:moveTo>
                  <a:pt x="6" y="62"/>
                </a:moveTo>
                <a:cubicBezTo>
                  <a:pt x="17" y="65"/>
                  <a:pt x="17" y="65"/>
                  <a:pt x="17" y="65"/>
                </a:cubicBezTo>
                <a:cubicBezTo>
                  <a:pt x="9" y="65"/>
                  <a:pt x="9" y="65"/>
                  <a:pt x="9" y="65"/>
                </a:cubicBezTo>
                <a:cubicBezTo>
                  <a:pt x="9" y="63"/>
                  <a:pt x="9" y="63"/>
                  <a:pt x="9" y="63"/>
                </a:cubicBezTo>
                <a:lnTo>
                  <a:pt x="6" y="62"/>
                </a:lnTo>
                <a:close/>
                <a:moveTo>
                  <a:pt x="44" y="67"/>
                </a:moveTo>
                <a:cubicBezTo>
                  <a:pt x="46" y="71"/>
                  <a:pt x="46" y="71"/>
                  <a:pt x="46" y="71"/>
                </a:cubicBezTo>
                <a:cubicBezTo>
                  <a:pt x="6" y="71"/>
                  <a:pt x="6" y="71"/>
                  <a:pt x="6" y="71"/>
                </a:cubicBezTo>
                <a:cubicBezTo>
                  <a:pt x="8" y="67"/>
                  <a:pt x="8" y="67"/>
                  <a:pt x="8" y="67"/>
                </a:cubicBezTo>
                <a:lnTo>
                  <a:pt x="44" y="67"/>
                </a:lnTo>
                <a:close/>
                <a:moveTo>
                  <a:pt x="46" y="59"/>
                </a:moveTo>
                <a:cubicBezTo>
                  <a:pt x="32" y="63"/>
                  <a:pt x="32" y="63"/>
                  <a:pt x="32" y="63"/>
                </a:cubicBezTo>
                <a:cubicBezTo>
                  <a:pt x="29" y="63"/>
                  <a:pt x="24" y="63"/>
                  <a:pt x="21" y="63"/>
                </a:cubicBezTo>
                <a:cubicBezTo>
                  <a:pt x="7" y="59"/>
                  <a:pt x="7" y="59"/>
                  <a:pt x="7" y="59"/>
                </a:cubicBezTo>
                <a:cubicBezTo>
                  <a:pt x="5" y="58"/>
                  <a:pt x="3" y="55"/>
                  <a:pt x="3" y="53"/>
                </a:cubicBezTo>
                <a:cubicBezTo>
                  <a:pt x="3" y="50"/>
                  <a:pt x="3" y="50"/>
                  <a:pt x="3" y="50"/>
                </a:cubicBezTo>
                <a:cubicBezTo>
                  <a:pt x="4" y="51"/>
                  <a:pt x="5" y="52"/>
                  <a:pt x="7" y="52"/>
                </a:cubicBezTo>
                <a:cubicBezTo>
                  <a:pt x="21" y="53"/>
                  <a:pt x="21" y="53"/>
                  <a:pt x="21" y="53"/>
                </a:cubicBezTo>
                <a:cubicBezTo>
                  <a:pt x="22" y="53"/>
                  <a:pt x="25" y="53"/>
                  <a:pt x="27" y="53"/>
                </a:cubicBezTo>
                <a:cubicBezTo>
                  <a:pt x="29" y="53"/>
                  <a:pt x="31" y="53"/>
                  <a:pt x="33" y="53"/>
                </a:cubicBezTo>
                <a:cubicBezTo>
                  <a:pt x="46" y="52"/>
                  <a:pt x="46" y="52"/>
                  <a:pt x="46" y="52"/>
                </a:cubicBezTo>
                <a:cubicBezTo>
                  <a:pt x="48" y="52"/>
                  <a:pt x="50" y="51"/>
                  <a:pt x="51" y="50"/>
                </a:cubicBezTo>
                <a:cubicBezTo>
                  <a:pt x="51" y="53"/>
                  <a:pt x="51" y="53"/>
                  <a:pt x="51" y="53"/>
                </a:cubicBezTo>
                <a:cubicBezTo>
                  <a:pt x="51" y="55"/>
                  <a:pt x="49" y="58"/>
                  <a:pt x="46" y="59"/>
                </a:cubicBezTo>
                <a:close/>
                <a:moveTo>
                  <a:pt x="40" y="46"/>
                </a:moveTo>
                <a:cubicBezTo>
                  <a:pt x="39" y="46"/>
                  <a:pt x="39" y="46"/>
                  <a:pt x="40" y="46"/>
                </a:cubicBezTo>
                <a:cubicBezTo>
                  <a:pt x="40" y="47"/>
                  <a:pt x="40" y="47"/>
                  <a:pt x="40" y="47"/>
                </a:cubicBezTo>
                <a:cubicBezTo>
                  <a:pt x="47" y="47"/>
                  <a:pt x="47" y="47"/>
                  <a:pt x="47" y="47"/>
                </a:cubicBezTo>
                <a:cubicBezTo>
                  <a:pt x="49" y="47"/>
                  <a:pt x="50" y="45"/>
                  <a:pt x="50" y="44"/>
                </a:cubicBezTo>
                <a:cubicBezTo>
                  <a:pt x="50" y="40"/>
                  <a:pt x="50" y="40"/>
                  <a:pt x="50" y="40"/>
                </a:cubicBezTo>
                <a:cubicBezTo>
                  <a:pt x="50" y="40"/>
                  <a:pt x="50" y="39"/>
                  <a:pt x="49" y="39"/>
                </a:cubicBezTo>
                <a:cubicBezTo>
                  <a:pt x="45" y="39"/>
                  <a:pt x="45" y="39"/>
                  <a:pt x="45" y="39"/>
                </a:cubicBezTo>
                <a:cubicBezTo>
                  <a:pt x="42" y="39"/>
                  <a:pt x="40" y="44"/>
                  <a:pt x="40" y="46"/>
                </a:cubicBezTo>
                <a:close/>
                <a:moveTo>
                  <a:pt x="48" y="44"/>
                </a:moveTo>
                <a:cubicBezTo>
                  <a:pt x="48" y="44"/>
                  <a:pt x="48" y="45"/>
                  <a:pt x="47" y="45"/>
                </a:cubicBezTo>
                <a:cubicBezTo>
                  <a:pt x="42" y="45"/>
                  <a:pt x="42" y="45"/>
                  <a:pt x="42" y="45"/>
                </a:cubicBezTo>
                <a:cubicBezTo>
                  <a:pt x="43" y="43"/>
                  <a:pt x="44" y="41"/>
                  <a:pt x="45" y="41"/>
                </a:cubicBezTo>
                <a:cubicBezTo>
                  <a:pt x="48" y="41"/>
                  <a:pt x="48" y="41"/>
                  <a:pt x="48" y="41"/>
                </a:cubicBezTo>
                <a:lnTo>
                  <a:pt x="48" y="44"/>
                </a:lnTo>
                <a:close/>
                <a:moveTo>
                  <a:pt x="6" y="47"/>
                </a:moveTo>
                <a:cubicBezTo>
                  <a:pt x="13" y="47"/>
                  <a:pt x="13" y="47"/>
                  <a:pt x="13" y="47"/>
                </a:cubicBezTo>
                <a:cubicBezTo>
                  <a:pt x="13" y="47"/>
                  <a:pt x="13" y="47"/>
                  <a:pt x="13" y="47"/>
                </a:cubicBezTo>
                <a:cubicBezTo>
                  <a:pt x="14" y="47"/>
                  <a:pt x="14" y="46"/>
                  <a:pt x="14" y="46"/>
                </a:cubicBezTo>
                <a:cubicBezTo>
                  <a:pt x="14" y="46"/>
                  <a:pt x="14" y="45"/>
                  <a:pt x="14" y="45"/>
                </a:cubicBezTo>
                <a:cubicBezTo>
                  <a:pt x="13" y="44"/>
                  <a:pt x="11" y="39"/>
                  <a:pt x="9" y="39"/>
                </a:cubicBezTo>
                <a:cubicBezTo>
                  <a:pt x="5" y="39"/>
                  <a:pt x="5" y="39"/>
                  <a:pt x="5" y="39"/>
                </a:cubicBezTo>
                <a:cubicBezTo>
                  <a:pt x="4" y="39"/>
                  <a:pt x="4" y="40"/>
                  <a:pt x="4" y="40"/>
                </a:cubicBezTo>
                <a:cubicBezTo>
                  <a:pt x="4" y="44"/>
                  <a:pt x="4" y="44"/>
                  <a:pt x="4" y="44"/>
                </a:cubicBezTo>
                <a:cubicBezTo>
                  <a:pt x="4" y="45"/>
                  <a:pt x="5" y="47"/>
                  <a:pt x="6" y="47"/>
                </a:cubicBezTo>
                <a:close/>
                <a:moveTo>
                  <a:pt x="6" y="41"/>
                </a:moveTo>
                <a:cubicBezTo>
                  <a:pt x="9" y="41"/>
                  <a:pt x="9" y="41"/>
                  <a:pt x="9" y="41"/>
                </a:cubicBezTo>
                <a:cubicBezTo>
                  <a:pt x="9" y="41"/>
                  <a:pt x="11" y="43"/>
                  <a:pt x="12" y="45"/>
                </a:cubicBezTo>
                <a:cubicBezTo>
                  <a:pt x="6" y="45"/>
                  <a:pt x="6" y="45"/>
                  <a:pt x="6" y="45"/>
                </a:cubicBezTo>
                <a:cubicBezTo>
                  <a:pt x="6" y="45"/>
                  <a:pt x="6" y="44"/>
                  <a:pt x="6" y="44"/>
                </a:cubicBezTo>
                <a:lnTo>
                  <a:pt x="6" y="41"/>
                </a:lnTo>
                <a:close/>
                <a:moveTo>
                  <a:pt x="7" y="35"/>
                </a:moveTo>
                <a:cubicBezTo>
                  <a:pt x="15" y="37"/>
                  <a:pt x="15" y="37"/>
                  <a:pt x="15" y="37"/>
                </a:cubicBezTo>
                <a:cubicBezTo>
                  <a:pt x="16" y="37"/>
                  <a:pt x="18" y="37"/>
                  <a:pt x="19" y="37"/>
                </a:cubicBezTo>
                <a:cubicBezTo>
                  <a:pt x="35" y="37"/>
                  <a:pt x="35" y="37"/>
                  <a:pt x="35" y="37"/>
                </a:cubicBezTo>
                <a:cubicBezTo>
                  <a:pt x="36" y="37"/>
                  <a:pt x="38" y="37"/>
                  <a:pt x="39" y="37"/>
                </a:cubicBezTo>
                <a:cubicBezTo>
                  <a:pt x="46" y="35"/>
                  <a:pt x="46" y="35"/>
                  <a:pt x="46" y="35"/>
                </a:cubicBezTo>
                <a:cubicBezTo>
                  <a:pt x="47" y="35"/>
                  <a:pt x="48" y="34"/>
                  <a:pt x="48" y="32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16"/>
                  <a:pt x="47" y="15"/>
                  <a:pt x="45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28" y="14"/>
                  <a:pt x="26" y="14"/>
                  <a:pt x="25" y="14"/>
                </a:cubicBezTo>
                <a:cubicBezTo>
                  <a:pt x="7" y="14"/>
                  <a:pt x="7" y="14"/>
                  <a:pt x="7" y="14"/>
                </a:cubicBezTo>
                <a:cubicBezTo>
                  <a:pt x="6" y="15"/>
                  <a:pt x="5" y="16"/>
                  <a:pt x="5" y="18"/>
                </a:cubicBezTo>
                <a:cubicBezTo>
                  <a:pt x="5" y="32"/>
                  <a:pt x="5" y="32"/>
                  <a:pt x="5" y="32"/>
                </a:cubicBezTo>
                <a:cubicBezTo>
                  <a:pt x="5" y="34"/>
                  <a:pt x="6" y="35"/>
                  <a:pt x="7" y="35"/>
                </a:cubicBezTo>
                <a:close/>
                <a:moveTo>
                  <a:pt x="7" y="18"/>
                </a:moveTo>
                <a:cubicBezTo>
                  <a:pt x="7" y="17"/>
                  <a:pt x="7" y="17"/>
                  <a:pt x="8" y="16"/>
                </a:cubicBezTo>
                <a:cubicBezTo>
                  <a:pt x="25" y="16"/>
                  <a:pt x="25" y="16"/>
                  <a:pt x="25" y="16"/>
                </a:cubicBezTo>
                <a:cubicBezTo>
                  <a:pt x="25" y="16"/>
                  <a:pt x="26" y="16"/>
                  <a:pt x="27" y="16"/>
                </a:cubicBezTo>
                <a:cubicBezTo>
                  <a:pt x="27" y="16"/>
                  <a:pt x="28" y="16"/>
                  <a:pt x="29" y="16"/>
                </a:cubicBezTo>
                <a:cubicBezTo>
                  <a:pt x="45" y="16"/>
                  <a:pt x="45" y="16"/>
                  <a:pt x="45" y="16"/>
                </a:cubicBezTo>
                <a:cubicBezTo>
                  <a:pt x="46" y="17"/>
                  <a:pt x="46" y="17"/>
                  <a:pt x="46" y="18"/>
                </a:cubicBezTo>
                <a:cubicBezTo>
                  <a:pt x="46" y="32"/>
                  <a:pt x="46" y="32"/>
                  <a:pt x="46" y="32"/>
                </a:cubicBezTo>
                <a:cubicBezTo>
                  <a:pt x="46" y="33"/>
                  <a:pt x="46" y="33"/>
                  <a:pt x="45" y="33"/>
                </a:cubicBezTo>
                <a:cubicBezTo>
                  <a:pt x="38" y="35"/>
                  <a:pt x="38" y="35"/>
                  <a:pt x="38" y="35"/>
                </a:cubicBezTo>
                <a:cubicBezTo>
                  <a:pt x="37" y="35"/>
                  <a:pt x="36" y="35"/>
                  <a:pt x="35" y="35"/>
                </a:cubicBezTo>
                <a:cubicBezTo>
                  <a:pt x="19" y="35"/>
                  <a:pt x="19" y="35"/>
                  <a:pt x="19" y="35"/>
                </a:cubicBezTo>
                <a:cubicBezTo>
                  <a:pt x="18" y="35"/>
                  <a:pt x="16" y="35"/>
                  <a:pt x="15" y="35"/>
                </a:cubicBezTo>
                <a:cubicBezTo>
                  <a:pt x="8" y="33"/>
                  <a:pt x="8" y="33"/>
                  <a:pt x="8" y="33"/>
                </a:cubicBezTo>
                <a:cubicBezTo>
                  <a:pt x="7" y="33"/>
                  <a:pt x="7" y="33"/>
                  <a:pt x="7" y="32"/>
                </a:cubicBezTo>
                <a:lnTo>
                  <a:pt x="7" y="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数据分析 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828" name="Straight Connector 827"/>
          <p:cNvCxnSpPr/>
          <p:nvPr/>
        </p:nvCxnSpPr>
        <p:spPr>
          <a:xfrm>
            <a:off x="1295734" y="1186299"/>
            <a:ext cx="1704482" cy="0"/>
          </a:xfrm>
          <a:prstGeom prst="line">
            <a:avLst/>
          </a:prstGeom>
          <a:ln w="1905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9" name="Oval 828"/>
          <p:cNvSpPr/>
          <p:nvPr/>
        </p:nvSpPr>
        <p:spPr>
          <a:xfrm>
            <a:off x="998441" y="1089525"/>
            <a:ext cx="193548" cy="19354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775" name="Group 774"/>
          <p:cNvGrpSpPr/>
          <p:nvPr/>
        </p:nvGrpSpPr>
        <p:grpSpPr>
          <a:xfrm>
            <a:off x="5898008" y="4106626"/>
            <a:ext cx="1014557" cy="924399"/>
            <a:chOff x="1292225" y="3246438"/>
            <a:chExt cx="1411288" cy="1285875"/>
          </a:xfrm>
          <a:solidFill>
            <a:schemeClr val="bg1"/>
          </a:solidFill>
        </p:grpSpPr>
        <p:sp>
          <p:nvSpPr>
            <p:cNvPr id="52" name="Rectangle 47"/>
            <p:cNvSpPr>
              <a:spLocks noChangeArrowheads="1"/>
            </p:cNvSpPr>
            <p:nvPr/>
          </p:nvSpPr>
          <p:spPr bwMode="auto">
            <a:xfrm>
              <a:off x="1517650" y="4446588"/>
              <a:ext cx="1143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3" name="Freeform 48"/>
            <p:cNvSpPr/>
            <p:nvPr/>
          </p:nvSpPr>
          <p:spPr bwMode="auto">
            <a:xfrm>
              <a:off x="1517650" y="4341813"/>
              <a:ext cx="114300" cy="44450"/>
            </a:xfrm>
            <a:custGeom>
              <a:avLst/>
              <a:gdLst>
                <a:gd name="T0" fmla="*/ 0 w 72"/>
                <a:gd name="T1" fmla="*/ 28 h 28"/>
                <a:gd name="T2" fmla="*/ 72 w 72"/>
                <a:gd name="T3" fmla="*/ 21 h 28"/>
                <a:gd name="T4" fmla="*/ 72 w 72"/>
                <a:gd name="T5" fmla="*/ 0 h 28"/>
                <a:gd name="T6" fmla="*/ 0 w 72"/>
                <a:gd name="T7" fmla="*/ 5 h 28"/>
                <a:gd name="T8" fmla="*/ 0 w 72"/>
                <a:gd name="T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28">
                  <a:moveTo>
                    <a:pt x="0" y="28"/>
                  </a:moveTo>
                  <a:lnTo>
                    <a:pt x="72" y="21"/>
                  </a:lnTo>
                  <a:lnTo>
                    <a:pt x="72" y="0"/>
                  </a:lnTo>
                  <a:lnTo>
                    <a:pt x="0" y="5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4" name="Freeform 49"/>
            <p:cNvSpPr/>
            <p:nvPr/>
          </p:nvSpPr>
          <p:spPr bwMode="auto">
            <a:xfrm>
              <a:off x="1517650" y="4237038"/>
              <a:ext cx="114300" cy="52388"/>
            </a:xfrm>
            <a:custGeom>
              <a:avLst/>
              <a:gdLst>
                <a:gd name="T0" fmla="*/ 0 w 72"/>
                <a:gd name="T1" fmla="*/ 33 h 33"/>
                <a:gd name="T2" fmla="*/ 72 w 72"/>
                <a:gd name="T3" fmla="*/ 22 h 33"/>
                <a:gd name="T4" fmla="*/ 72 w 72"/>
                <a:gd name="T5" fmla="*/ 0 h 33"/>
                <a:gd name="T6" fmla="*/ 0 w 72"/>
                <a:gd name="T7" fmla="*/ 10 h 33"/>
                <a:gd name="T8" fmla="*/ 0 w 72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33">
                  <a:moveTo>
                    <a:pt x="0" y="33"/>
                  </a:moveTo>
                  <a:lnTo>
                    <a:pt x="72" y="22"/>
                  </a:lnTo>
                  <a:lnTo>
                    <a:pt x="72" y="0"/>
                  </a:lnTo>
                  <a:lnTo>
                    <a:pt x="0" y="10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5" name="Freeform 50"/>
            <p:cNvSpPr/>
            <p:nvPr/>
          </p:nvSpPr>
          <p:spPr bwMode="auto">
            <a:xfrm>
              <a:off x="1517650" y="4133851"/>
              <a:ext cx="114300" cy="60325"/>
            </a:xfrm>
            <a:custGeom>
              <a:avLst/>
              <a:gdLst>
                <a:gd name="T0" fmla="*/ 0 w 72"/>
                <a:gd name="T1" fmla="*/ 38 h 38"/>
                <a:gd name="T2" fmla="*/ 72 w 72"/>
                <a:gd name="T3" fmla="*/ 21 h 38"/>
                <a:gd name="T4" fmla="*/ 72 w 72"/>
                <a:gd name="T5" fmla="*/ 0 h 38"/>
                <a:gd name="T6" fmla="*/ 0 w 72"/>
                <a:gd name="T7" fmla="*/ 15 h 38"/>
                <a:gd name="T8" fmla="*/ 0 w 72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38">
                  <a:moveTo>
                    <a:pt x="0" y="38"/>
                  </a:moveTo>
                  <a:lnTo>
                    <a:pt x="72" y="21"/>
                  </a:lnTo>
                  <a:lnTo>
                    <a:pt x="72" y="0"/>
                  </a:lnTo>
                  <a:lnTo>
                    <a:pt x="0" y="15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6" name="Freeform 51"/>
            <p:cNvSpPr/>
            <p:nvPr/>
          </p:nvSpPr>
          <p:spPr bwMode="auto">
            <a:xfrm>
              <a:off x="1517650" y="4025901"/>
              <a:ext cx="114300" cy="71438"/>
            </a:xfrm>
            <a:custGeom>
              <a:avLst/>
              <a:gdLst>
                <a:gd name="T0" fmla="*/ 0 w 72"/>
                <a:gd name="T1" fmla="*/ 45 h 45"/>
                <a:gd name="T2" fmla="*/ 72 w 72"/>
                <a:gd name="T3" fmla="*/ 23 h 45"/>
                <a:gd name="T4" fmla="*/ 72 w 72"/>
                <a:gd name="T5" fmla="*/ 0 h 45"/>
                <a:gd name="T6" fmla="*/ 0 w 72"/>
                <a:gd name="T7" fmla="*/ 23 h 45"/>
                <a:gd name="T8" fmla="*/ 0 w 72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45">
                  <a:moveTo>
                    <a:pt x="0" y="45"/>
                  </a:moveTo>
                  <a:lnTo>
                    <a:pt x="72" y="23"/>
                  </a:lnTo>
                  <a:lnTo>
                    <a:pt x="72" y="0"/>
                  </a:lnTo>
                  <a:lnTo>
                    <a:pt x="0" y="23"/>
                  </a:lnTo>
                  <a:lnTo>
                    <a:pt x="0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7" name="Freeform 52"/>
            <p:cNvSpPr/>
            <p:nvPr/>
          </p:nvSpPr>
          <p:spPr bwMode="auto">
            <a:xfrm>
              <a:off x="1517650" y="3922713"/>
              <a:ext cx="114300" cy="77788"/>
            </a:xfrm>
            <a:custGeom>
              <a:avLst/>
              <a:gdLst>
                <a:gd name="T0" fmla="*/ 0 w 72"/>
                <a:gd name="T1" fmla="*/ 49 h 49"/>
                <a:gd name="T2" fmla="*/ 72 w 72"/>
                <a:gd name="T3" fmla="*/ 23 h 49"/>
                <a:gd name="T4" fmla="*/ 72 w 72"/>
                <a:gd name="T5" fmla="*/ 0 h 49"/>
                <a:gd name="T6" fmla="*/ 0 w 72"/>
                <a:gd name="T7" fmla="*/ 28 h 49"/>
                <a:gd name="T8" fmla="*/ 0 w 72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49">
                  <a:moveTo>
                    <a:pt x="0" y="49"/>
                  </a:moveTo>
                  <a:lnTo>
                    <a:pt x="72" y="23"/>
                  </a:lnTo>
                  <a:lnTo>
                    <a:pt x="72" y="0"/>
                  </a:lnTo>
                  <a:lnTo>
                    <a:pt x="0" y="28"/>
                  </a:lnTo>
                  <a:lnTo>
                    <a:pt x="0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8" name="Freeform 53"/>
            <p:cNvSpPr/>
            <p:nvPr/>
          </p:nvSpPr>
          <p:spPr bwMode="auto">
            <a:xfrm>
              <a:off x="1517650" y="3817938"/>
              <a:ext cx="114300" cy="85725"/>
            </a:xfrm>
            <a:custGeom>
              <a:avLst/>
              <a:gdLst>
                <a:gd name="T0" fmla="*/ 0 w 72"/>
                <a:gd name="T1" fmla="*/ 54 h 54"/>
                <a:gd name="T2" fmla="*/ 72 w 72"/>
                <a:gd name="T3" fmla="*/ 23 h 54"/>
                <a:gd name="T4" fmla="*/ 72 w 72"/>
                <a:gd name="T5" fmla="*/ 0 h 54"/>
                <a:gd name="T6" fmla="*/ 0 w 72"/>
                <a:gd name="T7" fmla="*/ 33 h 54"/>
                <a:gd name="T8" fmla="*/ 0 w 72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54">
                  <a:moveTo>
                    <a:pt x="0" y="54"/>
                  </a:moveTo>
                  <a:lnTo>
                    <a:pt x="72" y="23"/>
                  </a:lnTo>
                  <a:lnTo>
                    <a:pt x="72" y="0"/>
                  </a:lnTo>
                  <a:lnTo>
                    <a:pt x="0" y="33"/>
                  </a:lnTo>
                  <a:lnTo>
                    <a:pt x="0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59" name="Freeform 54"/>
            <p:cNvSpPr/>
            <p:nvPr/>
          </p:nvSpPr>
          <p:spPr bwMode="auto">
            <a:xfrm>
              <a:off x="1517650" y="3713163"/>
              <a:ext cx="114300" cy="93663"/>
            </a:xfrm>
            <a:custGeom>
              <a:avLst/>
              <a:gdLst>
                <a:gd name="T0" fmla="*/ 0 w 72"/>
                <a:gd name="T1" fmla="*/ 59 h 59"/>
                <a:gd name="T2" fmla="*/ 72 w 72"/>
                <a:gd name="T3" fmla="*/ 23 h 59"/>
                <a:gd name="T4" fmla="*/ 72 w 72"/>
                <a:gd name="T5" fmla="*/ 0 h 59"/>
                <a:gd name="T6" fmla="*/ 0 w 72"/>
                <a:gd name="T7" fmla="*/ 38 h 59"/>
                <a:gd name="T8" fmla="*/ 0 w 72"/>
                <a:gd name="T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59">
                  <a:moveTo>
                    <a:pt x="0" y="59"/>
                  </a:moveTo>
                  <a:lnTo>
                    <a:pt x="72" y="23"/>
                  </a:lnTo>
                  <a:lnTo>
                    <a:pt x="72" y="0"/>
                  </a:lnTo>
                  <a:lnTo>
                    <a:pt x="0" y="38"/>
                  </a:lnTo>
                  <a:lnTo>
                    <a:pt x="0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0" name="Freeform 55"/>
            <p:cNvSpPr/>
            <p:nvPr/>
          </p:nvSpPr>
          <p:spPr bwMode="auto">
            <a:xfrm>
              <a:off x="1517650" y="3609976"/>
              <a:ext cx="114300" cy="103188"/>
            </a:xfrm>
            <a:custGeom>
              <a:avLst/>
              <a:gdLst>
                <a:gd name="T0" fmla="*/ 0 w 72"/>
                <a:gd name="T1" fmla="*/ 65 h 65"/>
                <a:gd name="T2" fmla="*/ 72 w 72"/>
                <a:gd name="T3" fmla="*/ 21 h 65"/>
                <a:gd name="T4" fmla="*/ 72 w 72"/>
                <a:gd name="T5" fmla="*/ 0 h 65"/>
                <a:gd name="T6" fmla="*/ 0 w 72"/>
                <a:gd name="T7" fmla="*/ 42 h 65"/>
                <a:gd name="T8" fmla="*/ 0 w 72"/>
                <a:gd name="T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65">
                  <a:moveTo>
                    <a:pt x="0" y="65"/>
                  </a:moveTo>
                  <a:lnTo>
                    <a:pt x="72" y="21"/>
                  </a:lnTo>
                  <a:lnTo>
                    <a:pt x="72" y="0"/>
                  </a:lnTo>
                  <a:lnTo>
                    <a:pt x="0" y="42"/>
                  </a:lnTo>
                  <a:lnTo>
                    <a:pt x="0" y="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1" name="Rectangle 56"/>
            <p:cNvSpPr>
              <a:spLocks noChangeArrowheads="1"/>
            </p:cNvSpPr>
            <p:nvPr/>
          </p:nvSpPr>
          <p:spPr bwMode="auto">
            <a:xfrm>
              <a:off x="2363788" y="4446588"/>
              <a:ext cx="112713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2" name="Freeform 57"/>
            <p:cNvSpPr/>
            <p:nvPr/>
          </p:nvSpPr>
          <p:spPr bwMode="auto">
            <a:xfrm>
              <a:off x="2363788" y="4341813"/>
              <a:ext cx="112713" cy="44450"/>
            </a:xfrm>
            <a:custGeom>
              <a:avLst/>
              <a:gdLst>
                <a:gd name="T0" fmla="*/ 71 w 71"/>
                <a:gd name="T1" fmla="*/ 5 h 28"/>
                <a:gd name="T2" fmla="*/ 0 w 71"/>
                <a:gd name="T3" fmla="*/ 0 h 28"/>
                <a:gd name="T4" fmla="*/ 0 w 71"/>
                <a:gd name="T5" fmla="*/ 21 h 28"/>
                <a:gd name="T6" fmla="*/ 71 w 71"/>
                <a:gd name="T7" fmla="*/ 28 h 28"/>
                <a:gd name="T8" fmla="*/ 71 w 71"/>
                <a:gd name="T9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8">
                  <a:moveTo>
                    <a:pt x="71" y="5"/>
                  </a:moveTo>
                  <a:lnTo>
                    <a:pt x="0" y="0"/>
                  </a:lnTo>
                  <a:lnTo>
                    <a:pt x="0" y="21"/>
                  </a:lnTo>
                  <a:lnTo>
                    <a:pt x="71" y="28"/>
                  </a:lnTo>
                  <a:lnTo>
                    <a:pt x="71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63" name="Freeform 58"/>
            <p:cNvSpPr/>
            <p:nvPr/>
          </p:nvSpPr>
          <p:spPr bwMode="auto">
            <a:xfrm>
              <a:off x="2363788" y="4237038"/>
              <a:ext cx="112713" cy="52388"/>
            </a:xfrm>
            <a:custGeom>
              <a:avLst/>
              <a:gdLst>
                <a:gd name="T0" fmla="*/ 71 w 71"/>
                <a:gd name="T1" fmla="*/ 10 h 33"/>
                <a:gd name="T2" fmla="*/ 0 w 71"/>
                <a:gd name="T3" fmla="*/ 0 h 33"/>
                <a:gd name="T4" fmla="*/ 0 w 71"/>
                <a:gd name="T5" fmla="*/ 22 h 33"/>
                <a:gd name="T6" fmla="*/ 71 w 71"/>
                <a:gd name="T7" fmla="*/ 33 h 33"/>
                <a:gd name="T8" fmla="*/ 71 w 71"/>
                <a:gd name="T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33">
                  <a:moveTo>
                    <a:pt x="71" y="10"/>
                  </a:moveTo>
                  <a:lnTo>
                    <a:pt x="0" y="0"/>
                  </a:lnTo>
                  <a:lnTo>
                    <a:pt x="0" y="22"/>
                  </a:lnTo>
                  <a:lnTo>
                    <a:pt x="71" y="33"/>
                  </a:lnTo>
                  <a:lnTo>
                    <a:pt x="71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68" name="Freeform 59"/>
            <p:cNvSpPr/>
            <p:nvPr/>
          </p:nvSpPr>
          <p:spPr bwMode="auto">
            <a:xfrm>
              <a:off x="2363788" y="4133851"/>
              <a:ext cx="112713" cy="60325"/>
            </a:xfrm>
            <a:custGeom>
              <a:avLst/>
              <a:gdLst>
                <a:gd name="T0" fmla="*/ 71 w 71"/>
                <a:gd name="T1" fmla="*/ 15 h 38"/>
                <a:gd name="T2" fmla="*/ 0 w 71"/>
                <a:gd name="T3" fmla="*/ 0 h 38"/>
                <a:gd name="T4" fmla="*/ 0 w 71"/>
                <a:gd name="T5" fmla="*/ 21 h 38"/>
                <a:gd name="T6" fmla="*/ 71 w 71"/>
                <a:gd name="T7" fmla="*/ 38 h 38"/>
                <a:gd name="T8" fmla="*/ 71 w 71"/>
                <a:gd name="T9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38">
                  <a:moveTo>
                    <a:pt x="71" y="15"/>
                  </a:moveTo>
                  <a:lnTo>
                    <a:pt x="0" y="0"/>
                  </a:lnTo>
                  <a:lnTo>
                    <a:pt x="0" y="21"/>
                  </a:lnTo>
                  <a:lnTo>
                    <a:pt x="71" y="38"/>
                  </a:lnTo>
                  <a:lnTo>
                    <a:pt x="71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69" name="Freeform 60"/>
            <p:cNvSpPr/>
            <p:nvPr/>
          </p:nvSpPr>
          <p:spPr bwMode="auto">
            <a:xfrm>
              <a:off x="2363788" y="4025901"/>
              <a:ext cx="112713" cy="71438"/>
            </a:xfrm>
            <a:custGeom>
              <a:avLst/>
              <a:gdLst>
                <a:gd name="T0" fmla="*/ 71 w 71"/>
                <a:gd name="T1" fmla="*/ 23 h 45"/>
                <a:gd name="T2" fmla="*/ 0 w 71"/>
                <a:gd name="T3" fmla="*/ 0 h 45"/>
                <a:gd name="T4" fmla="*/ 0 w 71"/>
                <a:gd name="T5" fmla="*/ 23 h 45"/>
                <a:gd name="T6" fmla="*/ 71 w 71"/>
                <a:gd name="T7" fmla="*/ 45 h 45"/>
                <a:gd name="T8" fmla="*/ 71 w 71"/>
                <a:gd name="T9" fmla="*/ 2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45">
                  <a:moveTo>
                    <a:pt x="71" y="23"/>
                  </a:moveTo>
                  <a:lnTo>
                    <a:pt x="0" y="0"/>
                  </a:lnTo>
                  <a:lnTo>
                    <a:pt x="0" y="23"/>
                  </a:lnTo>
                  <a:lnTo>
                    <a:pt x="71" y="45"/>
                  </a:lnTo>
                  <a:lnTo>
                    <a:pt x="7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70" name="Freeform 61"/>
            <p:cNvSpPr/>
            <p:nvPr/>
          </p:nvSpPr>
          <p:spPr bwMode="auto">
            <a:xfrm>
              <a:off x="2363788" y="3922713"/>
              <a:ext cx="112713" cy="77788"/>
            </a:xfrm>
            <a:custGeom>
              <a:avLst/>
              <a:gdLst>
                <a:gd name="T0" fmla="*/ 71 w 71"/>
                <a:gd name="T1" fmla="*/ 28 h 49"/>
                <a:gd name="T2" fmla="*/ 0 w 71"/>
                <a:gd name="T3" fmla="*/ 0 h 49"/>
                <a:gd name="T4" fmla="*/ 0 w 71"/>
                <a:gd name="T5" fmla="*/ 23 h 49"/>
                <a:gd name="T6" fmla="*/ 71 w 71"/>
                <a:gd name="T7" fmla="*/ 49 h 49"/>
                <a:gd name="T8" fmla="*/ 71 w 71"/>
                <a:gd name="T9" fmla="*/ 2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49">
                  <a:moveTo>
                    <a:pt x="71" y="28"/>
                  </a:moveTo>
                  <a:lnTo>
                    <a:pt x="0" y="0"/>
                  </a:lnTo>
                  <a:lnTo>
                    <a:pt x="0" y="23"/>
                  </a:lnTo>
                  <a:lnTo>
                    <a:pt x="71" y="49"/>
                  </a:lnTo>
                  <a:lnTo>
                    <a:pt x="71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71" name="Freeform 62"/>
            <p:cNvSpPr/>
            <p:nvPr/>
          </p:nvSpPr>
          <p:spPr bwMode="auto">
            <a:xfrm>
              <a:off x="2363788" y="3817938"/>
              <a:ext cx="112713" cy="85725"/>
            </a:xfrm>
            <a:custGeom>
              <a:avLst/>
              <a:gdLst>
                <a:gd name="T0" fmla="*/ 71 w 71"/>
                <a:gd name="T1" fmla="*/ 33 h 54"/>
                <a:gd name="T2" fmla="*/ 0 w 71"/>
                <a:gd name="T3" fmla="*/ 0 h 54"/>
                <a:gd name="T4" fmla="*/ 0 w 71"/>
                <a:gd name="T5" fmla="*/ 23 h 54"/>
                <a:gd name="T6" fmla="*/ 71 w 71"/>
                <a:gd name="T7" fmla="*/ 54 h 54"/>
                <a:gd name="T8" fmla="*/ 71 w 71"/>
                <a:gd name="T9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54">
                  <a:moveTo>
                    <a:pt x="71" y="33"/>
                  </a:moveTo>
                  <a:lnTo>
                    <a:pt x="0" y="0"/>
                  </a:lnTo>
                  <a:lnTo>
                    <a:pt x="0" y="23"/>
                  </a:lnTo>
                  <a:lnTo>
                    <a:pt x="71" y="54"/>
                  </a:lnTo>
                  <a:lnTo>
                    <a:pt x="7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72" name="Freeform 63"/>
            <p:cNvSpPr/>
            <p:nvPr/>
          </p:nvSpPr>
          <p:spPr bwMode="auto">
            <a:xfrm>
              <a:off x="2363788" y="3713163"/>
              <a:ext cx="112713" cy="93663"/>
            </a:xfrm>
            <a:custGeom>
              <a:avLst/>
              <a:gdLst>
                <a:gd name="T0" fmla="*/ 71 w 71"/>
                <a:gd name="T1" fmla="*/ 38 h 59"/>
                <a:gd name="T2" fmla="*/ 0 w 71"/>
                <a:gd name="T3" fmla="*/ 0 h 59"/>
                <a:gd name="T4" fmla="*/ 0 w 71"/>
                <a:gd name="T5" fmla="*/ 23 h 59"/>
                <a:gd name="T6" fmla="*/ 71 w 71"/>
                <a:gd name="T7" fmla="*/ 59 h 59"/>
                <a:gd name="T8" fmla="*/ 71 w 71"/>
                <a:gd name="T9" fmla="*/ 3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59">
                  <a:moveTo>
                    <a:pt x="71" y="38"/>
                  </a:moveTo>
                  <a:lnTo>
                    <a:pt x="0" y="0"/>
                  </a:lnTo>
                  <a:lnTo>
                    <a:pt x="0" y="23"/>
                  </a:lnTo>
                  <a:lnTo>
                    <a:pt x="71" y="59"/>
                  </a:lnTo>
                  <a:lnTo>
                    <a:pt x="71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73" name="Freeform 64"/>
            <p:cNvSpPr/>
            <p:nvPr/>
          </p:nvSpPr>
          <p:spPr bwMode="auto">
            <a:xfrm>
              <a:off x="2363788" y="3609976"/>
              <a:ext cx="112713" cy="103188"/>
            </a:xfrm>
            <a:custGeom>
              <a:avLst/>
              <a:gdLst>
                <a:gd name="T0" fmla="*/ 71 w 71"/>
                <a:gd name="T1" fmla="*/ 42 h 65"/>
                <a:gd name="T2" fmla="*/ 0 w 71"/>
                <a:gd name="T3" fmla="*/ 0 h 65"/>
                <a:gd name="T4" fmla="*/ 0 w 71"/>
                <a:gd name="T5" fmla="*/ 21 h 65"/>
                <a:gd name="T6" fmla="*/ 71 w 71"/>
                <a:gd name="T7" fmla="*/ 65 h 65"/>
                <a:gd name="T8" fmla="*/ 71 w 71"/>
                <a:gd name="T9" fmla="*/ 4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65">
                  <a:moveTo>
                    <a:pt x="71" y="42"/>
                  </a:moveTo>
                  <a:lnTo>
                    <a:pt x="0" y="0"/>
                  </a:lnTo>
                  <a:lnTo>
                    <a:pt x="0" y="21"/>
                  </a:lnTo>
                  <a:lnTo>
                    <a:pt x="71" y="65"/>
                  </a:lnTo>
                  <a:lnTo>
                    <a:pt x="71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74" name="Freeform 65"/>
            <p:cNvSpPr>
              <a:spLocks noEditPoints="1"/>
            </p:cNvSpPr>
            <p:nvPr/>
          </p:nvSpPr>
          <p:spPr bwMode="auto">
            <a:xfrm>
              <a:off x="1292225" y="3246438"/>
              <a:ext cx="1411288" cy="1285875"/>
            </a:xfrm>
            <a:custGeom>
              <a:avLst/>
              <a:gdLst>
                <a:gd name="T0" fmla="*/ 779 w 889"/>
                <a:gd name="T1" fmla="*/ 253 h 810"/>
                <a:gd name="T2" fmla="*/ 648 w 889"/>
                <a:gd name="T3" fmla="*/ 176 h 810"/>
                <a:gd name="T4" fmla="*/ 574 w 889"/>
                <a:gd name="T5" fmla="*/ 66 h 810"/>
                <a:gd name="T6" fmla="*/ 452 w 889"/>
                <a:gd name="T7" fmla="*/ 2 h 810"/>
                <a:gd name="T8" fmla="*/ 436 w 889"/>
                <a:gd name="T9" fmla="*/ 2 h 810"/>
                <a:gd name="T10" fmla="*/ 316 w 889"/>
                <a:gd name="T11" fmla="*/ 66 h 810"/>
                <a:gd name="T12" fmla="*/ 242 w 889"/>
                <a:gd name="T13" fmla="*/ 176 h 810"/>
                <a:gd name="T14" fmla="*/ 109 w 889"/>
                <a:gd name="T15" fmla="*/ 253 h 810"/>
                <a:gd name="T16" fmla="*/ 0 w 889"/>
                <a:gd name="T17" fmla="*/ 790 h 810"/>
                <a:gd name="T18" fmla="*/ 889 w 889"/>
                <a:gd name="T19" fmla="*/ 790 h 810"/>
                <a:gd name="T20" fmla="*/ 434 w 889"/>
                <a:gd name="T21" fmla="*/ 68 h 810"/>
                <a:gd name="T22" fmla="*/ 331 w 889"/>
                <a:gd name="T23" fmla="*/ 124 h 810"/>
                <a:gd name="T24" fmla="*/ 331 w 889"/>
                <a:gd name="T25" fmla="*/ 734 h 810"/>
                <a:gd name="T26" fmla="*/ 331 w 889"/>
                <a:gd name="T27" fmla="*/ 621 h 810"/>
                <a:gd name="T28" fmla="*/ 434 w 889"/>
                <a:gd name="T29" fmla="*/ 610 h 810"/>
                <a:gd name="T30" fmla="*/ 434 w 889"/>
                <a:gd name="T31" fmla="*/ 661 h 810"/>
                <a:gd name="T32" fmla="*/ 434 w 889"/>
                <a:gd name="T33" fmla="*/ 629 h 810"/>
                <a:gd name="T34" fmla="*/ 331 w 889"/>
                <a:gd name="T35" fmla="*/ 688 h 810"/>
                <a:gd name="T36" fmla="*/ 434 w 889"/>
                <a:gd name="T37" fmla="*/ 201 h 810"/>
                <a:gd name="T38" fmla="*/ 434 w 889"/>
                <a:gd name="T39" fmla="*/ 170 h 810"/>
                <a:gd name="T40" fmla="*/ 434 w 889"/>
                <a:gd name="T41" fmla="*/ 252 h 810"/>
                <a:gd name="T42" fmla="*/ 434 w 889"/>
                <a:gd name="T43" fmla="*/ 222 h 810"/>
                <a:gd name="T44" fmla="*/ 331 w 889"/>
                <a:gd name="T45" fmla="*/ 337 h 810"/>
                <a:gd name="T46" fmla="*/ 434 w 889"/>
                <a:gd name="T47" fmla="*/ 324 h 810"/>
                <a:gd name="T48" fmla="*/ 331 w 889"/>
                <a:gd name="T49" fmla="*/ 358 h 810"/>
                <a:gd name="T50" fmla="*/ 434 w 889"/>
                <a:gd name="T51" fmla="*/ 404 h 810"/>
                <a:gd name="T52" fmla="*/ 434 w 889"/>
                <a:gd name="T53" fmla="*/ 375 h 810"/>
                <a:gd name="T54" fmla="*/ 331 w 889"/>
                <a:gd name="T55" fmla="*/ 478 h 810"/>
                <a:gd name="T56" fmla="*/ 434 w 889"/>
                <a:gd name="T57" fmla="*/ 477 h 810"/>
                <a:gd name="T58" fmla="*/ 331 w 889"/>
                <a:gd name="T59" fmla="*/ 500 h 810"/>
                <a:gd name="T60" fmla="*/ 434 w 889"/>
                <a:gd name="T61" fmla="*/ 559 h 810"/>
                <a:gd name="T62" fmla="*/ 434 w 889"/>
                <a:gd name="T63" fmla="*/ 528 h 810"/>
                <a:gd name="T64" fmla="*/ 434 w 889"/>
                <a:gd name="T65" fmla="*/ 790 h 810"/>
                <a:gd name="T66" fmla="*/ 331 w 889"/>
                <a:gd name="T67" fmla="*/ 171 h 810"/>
                <a:gd name="T68" fmla="*/ 331 w 889"/>
                <a:gd name="T69" fmla="*/ 196 h 810"/>
                <a:gd name="T70" fmla="*/ 659 w 889"/>
                <a:gd name="T71" fmla="*/ 790 h 810"/>
                <a:gd name="T72" fmla="*/ 764 w 889"/>
                <a:gd name="T73" fmla="*/ 790 h 810"/>
                <a:gd name="T74" fmla="*/ 639 w 889"/>
                <a:gd name="T75" fmla="*/ 790 h 810"/>
                <a:gd name="T76" fmla="*/ 559 w 889"/>
                <a:gd name="T77" fmla="*/ 81 h 810"/>
                <a:gd name="T78" fmla="*/ 454 w 889"/>
                <a:gd name="T79" fmla="*/ 25 h 810"/>
                <a:gd name="T80" fmla="*/ 434 w 889"/>
                <a:gd name="T81" fmla="*/ 46 h 810"/>
                <a:gd name="T82" fmla="*/ 434 w 889"/>
                <a:gd name="T83" fmla="*/ 25 h 810"/>
                <a:gd name="T84" fmla="*/ 250 w 889"/>
                <a:gd name="T85" fmla="*/ 197 h 810"/>
                <a:gd name="T86" fmla="*/ 124 w 889"/>
                <a:gd name="T87" fmla="*/ 268 h 810"/>
                <a:gd name="T88" fmla="*/ 124 w 889"/>
                <a:gd name="T89" fmla="*/ 79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89" h="810">
                  <a:moveTo>
                    <a:pt x="784" y="790"/>
                  </a:moveTo>
                  <a:lnTo>
                    <a:pt x="784" y="261"/>
                  </a:lnTo>
                  <a:lnTo>
                    <a:pt x="779" y="253"/>
                  </a:lnTo>
                  <a:lnTo>
                    <a:pt x="654" y="178"/>
                  </a:lnTo>
                  <a:lnTo>
                    <a:pt x="651" y="179"/>
                  </a:lnTo>
                  <a:lnTo>
                    <a:pt x="648" y="176"/>
                  </a:lnTo>
                  <a:lnTo>
                    <a:pt x="579" y="188"/>
                  </a:lnTo>
                  <a:lnTo>
                    <a:pt x="579" y="76"/>
                  </a:lnTo>
                  <a:lnTo>
                    <a:pt x="574" y="66"/>
                  </a:lnTo>
                  <a:lnTo>
                    <a:pt x="454" y="4"/>
                  </a:lnTo>
                  <a:lnTo>
                    <a:pt x="454" y="2"/>
                  </a:lnTo>
                  <a:lnTo>
                    <a:pt x="452" y="2"/>
                  </a:lnTo>
                  <a:lnTo>
                    <a:pt x="449" y="0"/>
                  </a:lnTo>
                  <a:lnTo>
                    <a:pt x="439" y="0"/>
                  </a:lnTo>
                  <a:lnTo>
                    <a:pt x="436" y="2"/>
                  </a:lnTo>
                  <a:lnTo>
                    <a:pt x="434" y="2"/>
                  </a:lnTo>
                  <a:lnTo>
                    <a:pt x="434" y="4"/>
                  </a:lnTo>
                  <a:lnTo>
                    <a:pt x="316" y="66"/>
                  </a:lnTo>
                  <a:lnTo>
                    <a:pt x="311" y="76"/>
                  </a:lnTo>
                  <a:lnTo>
                    <a:pt x="311" y="188"/>
                  </a:lnTo>
                  <a:lnTo>
                    <a:pt x="242" y="176"/>
                  </a:lnTo>
                  <a:lnTo>
                    <a:pt x="239" y="179"/>
                  </a:lnTo>
                  <a:lnTo>
                    <a:pt x="235" y="178"/>
                  </a:lnTo>
                  <a:lnTo>
                    <a:pt x="109" y="253"/>
                  </a:lnTo>
                  <a:lnTo>
                    <a:pt x="104" y="261"/>
                  </a:lnTo>
                  <a:lnTo>
                    <a:pt x="104" y="790"/>
                  </a:lnTo>
                  <a:lnTo>
                    <a:pt x="0" y="790"/>
                  </a:lnTo>
                  <a:lnTo>
                    <a:pt x="0" y="810"/>
                  </a:lnTo>
                  <a:lnTo>
                    <a:pt x="889" y="810"/>
                  </a:lnTo>
                  <a:lnTo>
                    <a:pt x="889" y="790"/>
                  </a:lnTo>
                  <a:lnTo>
                    <a:pt x="784" y="790"/>
                  </a:lnTo>
                  <a:close/>
                  <a:moveTo>
                    <a:pt x="331" y="124"/>
                  </a:moveTo>
                  <a:lnTo>
                    <a:pt x="434" y="68"/>
                  </a:lnTo>
                  <a:lnTo>
                    <a:pt x="434" y="97"/>
                  </a:lnTo>
                  <a:lnTo>
                    <a:pt x="331" y="148"/>
                  </a:lnTo>
                  <a:lnTo>
                    <a:pt x="331" y="124"/>
                  </a:lnTo>
                  <a:close/>
                  <a:moveTo>
                    <a:pt x="434" y="762"/>
                  </a:moveTo>
                  <a:lnTo>
                    <a:pt x="331" y="762"/>
                  </a:lnTo>
                  <a:lnTo>
                    <a:pt x="331" y="734"/>
                  </a:lnTo>
                  <a:lnTo>
                    <a:pt x="434" y="731"/>
                  </a:lnTo>
                  <a:lnTo>
                    <a:pt x="434" y="762"/>
                  </a:lnTo>
                  <a:close/>
                  <a:moveTo>
                    <a:pt x="331" y="621"/>
                  </a:moveTo>
                  <a:lnTo>
                    <a:pt x="331" y="593"/>
                  </a:lnTo>
                  <a:lnTo>
                    <a:pt x="434" y="578"/>
                  </a:lnTo>
                  <a:lnTo>
                    <a:pt x="434" y="610"/>
                  </a:lnTo>
                  <a:lnTo>
                    <a:pt x="331" y="621"/>
                  </a:lnTo>
                  <a:close/>
                  <a:moveTo>
                    <a:pt x="434" y="629"/>
                  </a:moveTo>
                  <a:lnTo>
                    <a:pt x="434" y="661"/>
                  </a:lnTo>
                  <a:lnTo>
                    <a:pt x="331" y="669"/>
                  </a:lnTo>
                  <a:lnTo>
                    <a:pt x="331" y="641"/>
                  </a:lnTo>
                  <a:lnTo>
                    <a:pt x="434" y="629"/>
                  </a:lnTo>
                  <a:close/>
                  <a:moveTo>
                    <a:pt x="434" y="711"/>
                  </a:moveTo>
                  <a:lnTo>
                    <a:pt x="331" y="715"/>
                  </a:lnTo>
                  <a:lnTo>
                    <a:pt x="331" y="688"/>
                  </a:lnTo>
                  <a:lnTo>
                    <a:pt x="434" y="680"/>
                  </a:lnTo>
                  <a:lnTo>
                    <a:pt x="434" y="711"/>
                  </a:lnTo>
                  <a:close/>
                  <a:moveTo>
                    <a:pt x="434" y="201"/>
                  </a:moveTo>
                  <a:lnTo>
                    <a:pt x="331" y="243"/>
                  </a:lnTo>
                  <a:lnTo>
                    <a:pt x="331" y="217"/>
                  </a:lnTo>
                  <a:lnTo>
                    <a:pt x="434" y="170"/>
                  </a:lnTo>
                  <a:lnTo>
                    <a:pt x="434" y="201"/>
                  </a:lnTo>
                  <a:close/>
                  <a:moveTo>
                    <a:pt x="434" y="222"/>
                  </a:moveTo>
                  <a:lnTo>
                    <a:pt x="434" y="252"/>
                  </a:lnTo>
                  <a:lnTo>
                    <a:pt x="331" y="291"/>
                  </a:lnTo>
                  <a:lnTo>
                    <a:pt x="331" y="265"/>
                  </a:lnTo>
                  <a:lnTo>
                    <a:pt x="434" y="222"/>
                  </a:lnTo>
                  <a:close/>
                  <a:moveTo>
                    <a:pt x="434" y="273"/>
                  </a:moveTo>
                  <a:lnTo>
                    <a:pt x="434" y="303"/>
                  </a:lnTo>
                  <a:lnTo>
                    <a:pt x="331" y="337"/>
                  </a:lnTo>
                  <a:lnTo>
                    <a:pt x="331" y="311"/>
                  </a:lnTo>
                  <a:lnTo>
                    <a:pt x="434" y="273"/>
                  </a:lnTo>
                  <a:close/>
                  <a:moveTo>
                    <a:pt x="434" y="324"/>
                  </a:moveTo>
                  <a:lnTo>
                    <a:pt x="434" y="353"/>
                  </a:lnTo>
                  <a:lnTo>
                    <a:pt x="331" y="385"/>
                  </a:lnTo>
                  <a:lnTo>
                    <a:pt x="331" y="358"/>
                  </a:lnTo>
                  <a:lnTo>
                    <a:pt x="434" y="324"/>
                  </a:lnTo>
                  <a:close/>
                  <a:moveTo>
                    <a:pt x="434" y="375"/>
                  </a:moveTo>
                  <a:lnTo>
                    <a:pt x="434" y="404"/>
                  </a:lnTo>
                  <a:lnTo>
                    <a:pt x="331" y="432"/>
                  </a:lnTo>
                  <a:lnTo>
                    <a:pt x="331" y="406"/>
                  </a:lnTo>
                  <a:lnTo>
                    <a:pt x="434" y="375"/>
                  </a:lnTo>
                  <a:close/>
                  <a:moveTo>
                    <a:pt x="434" y="426"/>
                  </a:moveTo>
                  <a:lnTo>
                    <a:pt x="434" y="457"/>
                  </a:lnTo>
                  <a:lnTo>
                    <a:pt x="331" y="478"/>
                  </a:lnTo>
                  <a:lnTo>
                    <a:pt x="331" y="452"/>
                  </a:lnTo>
                  <a:lnTo>
                    <a:pt x="434" y="426"/>
                  </a:lnTo>
                  <a:close/>
                  <a:moveTo>
                    <a:pt x="434" y="477"/>
                  </a:moveTo>
                  <a:lnTo>
                    <a:pt x="434" y="508"/>
                  </a:lnTo>
                  <a:lnTo>
                    <a:pt x="331" y="526"/>
                  </a:lnTo>
                  <a:lnTo>
                    <a:pt x="331" y="500"/>
                  </a:lnTo>
                  <a:lnTo>
                    <a:pt x="434" y="477"/>
                  </a:lnTo>
                  <a:close/>
                  <a:moveTo>
                    <a:pt x="434" y="528"/>
                  </a:moveTo>
                  <a:lnTo>
                    <a:pt x="434" y="559"/>
                  </a:lnTo>
                  <a:lnTo>
                    <a:pt x="331" y="574"/>
                  </a:lnTo>
                  <a:lnTo>
                    <a:pt x="331" y="546"/>
                  </a:lnTo>
                  <a:lnTo>
                    <a:pt x="434" y="528"/>
                  </a:lnTo>
                  <a:close/>
                  <a:moveTo>
                    <a:pt x="331" y="782"/>
                  </a:moveTo>
                  <a:lnTo>
                    <a:pt x="434" y="782"/>
                  </a:lnTo>
                  <a:lnTo>
                    <a:pt x="434" y="790"/>
                  </a:lnTo>
                  <a:lnTo>
                    <a:pt x="331" y="790"/>
                  </a:lnTo>
                  <a:lnTo>
                    <a:pt x="331" y="782"/>
                  </a:lnTo>
                  <a:close/>
                  <a:moveTo>
                    <a:pt x="331" y="171"/>
                  </a:moveTo>
                  <a:lnTo>
                    <a:pt x="434" y="119"/>
                  </a:lnTo>
                  <a:lnTo>
                    <a:pt x="434" y="148"/>
                  </a:lnTo>
                  <a:lnTo>
                    <a:pt x="331" y="196"/>
                  </a:lnTo>
                  <a:lnTo>
                    <a:pt x="331" y="171"/>
                  </a:lnTo>
                  <a:close/>
                  <a:moveTo>
                    <a:pt x="764" y="790"/>
                  </a:moveTo>
                  <a:lnTo>
                    <a:pt x="659" y="790"/>
                  </a:lnTo>
                  <a:lnTo>
                    <a:pt x="659" y="204"/>
                  </a:lnTo>
                  <a:lnTo>
                    <a:pt x="764" y="268"/>
                  </a:lnTo>
                  <a:lnTo>
                    <a:pt x="764" y="790"/>
                  </a:lnTo>
                  <a:close/>
                  <a:moveTo>
                    <a:pt x="579" y="207"/>
                  </a:moveTo>
                  <a:lnTo>
                    <a:pt x="639" y="197"/>
                  </a:lnTo>
                  <a:lnTo>
                    <a:pt x="639" y="790"/>
                  </a:lnTo>
                  <a:lnTo>
                    <a:pt x="579" y="790"/>
                  </a:lnTo>
                  <a:lnTo>
                    <a:pt x="579" y="207"/>
                  </a:lnTo>
                  <a:close/>
                  <a:moveTo>
                    <a:pt x="559" y="81"/>
                  </a:moveTo>
                  <a:lnTo>
                    <a:pt x="559" y="790"/>
                  </a:lnTo>
                  <a:lnTo>
                    <a:pt x="454" y="790"/>
                  </a:lnTo>
                  <a:lnTo>
                    <a:pt x="454" y="25"/>
                  </a:lnTo>
                  <a:lnTo>
                    <a:pt x="559" y="81"/>
                  </a:lnTo>
                  <a:close/>
                  <a:moveTo>
                    <a:pt x="434" y="25"/>
                  </a:moveTo>
                  <a:lnTo>
                    <a:pt x="434" y="46"/>
                  </a:lnTo>
                  <a:lnTo>
                    <a:pt x="331" y="102"/>
                  </a:lnTo>
                  <a:lnTo>
                    <a:pt x="331" y="81"/>
                  </a:lnTo>
                  <a:lnTo>
                    <a:pt x="434" y="25"/>
                  </a:lnTo>
                  <a:close/>
                  <a:moveTo>
                    <a:pt x="309" y="790"/>
                  </a:moveTo>
                  <a:lnTo>
                    <a:pt x="250" y="790"/>
                  </a:lnTo>
                  <a:lnTo>
                    <a:pt x="250" y="197"/>
                  </a:lnTo>
                  <a:lnTo>
                    <a:pt x="309" y="207"/>
                  </a:lnTo>
                  <a:lnTo>
                    <a:pt x="309" y="790"/>
                  </a:lnTo>
                  <a:close/>
                  <a:moveTo>
                    <a:pt x="124" y="268"/>
                  </a:moveTo>
                  <a:lnTo>
                    <a:pt x="230" y="204"/>
                  </a:lnTo>
                  <a:lnTo>
                    <a:pt x="230" y="790"/>
                  </a:lnTo>
                  <a:lnTo>
                    <a:pt x="124" y="790"/>
                  </a:lnTo>
                  <a:lnTo>
                    <a:pt x="124" y="2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75" name="TextBox 74"/>
          <p:cNvSpPr txBox="1"/>
          <p:nvPr/>
        </p:nvSpPr>
        <p:spPr>
          <a:xfrm>
            <a:off x="7087447" y="4221625"/>
            <a:ext cx="4681429" cy="890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ID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Appropriately synthesize interactive opportunities through go forward relationships. Competently procrastinate client </a:t>
            </a:r>
            <a:r>
              <a:rPr kumimoji="0" lang="en-ID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centere</a:t>
            </a:r>
            <a:r>
              <a:rPr kumimoji="0" lang="en-ID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.</a:t>
            </a:r>
            <a:endParaRPr kumimoji="0" lang="en-ID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1419225" y="3128963"/>
            <a:ext cx="2097088" cy="1976438"/>
          </a:xfrm>
          <a:custGeom>
            <a:avLst/>
            <a:gdLst>
              <a:gd name="T0" fmla="*/ 0 w 1321"/>
              <a:gd name="T1" fmla="*/ 1245 h 1245"/>
              <a:gd name="T2" fmla="*/ 640 w 1321"/>
              <a:gd name="T3" fmla="*/ 0 h 1245"/>
              <a:gd name="T4" fmla="*/ 1321 w 1321"/>
              <a:gd name="T5" fmla="*/ 1245 h 1245"/>
              <a:gd name="T6" fmla="*/ 0 w 1321"/>
              <a:gd name="T7" fmla="*/ 1245 h 1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21" h="1245">
                <a:moveTo>
                  <a:pt x="0" y="1245"/>
                </a:moveTo>
                <a:lnTo>
                  <a:pt x="640" y="0"/>
                </a:lnTo>
                <a:lnTo>
                  <a:pt x="1321" y="1245"/>
                </a:lnTo>
                <a:lnTo>
                  <a:pt x="0" y="1245"/>
                </a:lnTo>
                <a:close/>
              </a:path>
            </a:pathLst>
          </a:custGeom>
          <a:solidFill>
            <a:srgbClr val="91B4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" name="Freeform 6"/>
          <p:cNvSpPr/>
          <p:nvPr/>
        </p:nvSpPr>
        <p:spPr bwMode="auto">
          <a:xfrm>
            <a:off x="2435225" y="3128963"/>
            <a:ext cx="1081088" cy="1976438"/>
          </a:xfrm>
          <a:custGeom>
            <a:avLst/>
            <a:gdLst>
              <a:gd name="T0" fmla="*/ 681 w 681"/>
              <a:gd name="T1" fmla="*/ 1245 h 1245"/>
              <a:gd name="T2" fmla="*/ 0 w 681"/>
              <a:gd name="T3" fmla="*/ 0 h 1245"/>
              <a:gd name="T4" fmla="*/ 0 w 681"/>
              <a:gd name="T5" fmla="*/ 1245 h 1245"/>
              <a:gd name="T6" fmla="*/ 681 w 681"/>
              <a:gd name="T7" fmla="*/ 1245 h 1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81" h="1245">
                <a:moveTo>
                  <a:pt x="681" y="1245"/>
                </a:moveTo>
                <a:lnTo>
                  <a:pt x="0" y="0"/>
                </a:lnTo>
                <a:lnTo>
                  <a:pt x="0" y="1245"/>
                </a:lnTo>
                <a:lnTo>
                  <a:pt x="681" y="1245"/>
                </a:lnTo>
                <a:close/>
              </a:path>
            </a:pathLst>
          </a:custGeom>
          <a:solidFill>
            <a:srgbClr val="87A6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" name="Freeform 7"/>
          <p:cNvSpPr/>
          <p:nvPr/>
        </p:nvSpPr>
        <p:spPr bwMode="auto">
          <a:xfrm>
            <a:off x="2127250" y="3128963"/>
            <a:ext cx="692150" cy="908050"/>
          </a:xfrm>
          <a:custGeom>
            <a:avLst/>
            <a:gdLst>
              <a:gd name="T0" fmla="*/ 0 w 436"/>
              <a:gd name="T1" fmla="*/ 379 h 572"/>
              <a:gd name="T2" fmla="*/ 86 w 436"/>
              <a:gd name="T3" fmla="*/ 340 h 572"/>
              <a:gd name="T4" fmla="*/ 68 w 436"/>
              <a:gd name="T5" fmla="*/ 485 h 572"/>
              <a:gd name="T6" fmla="*/ 156 w 436"/>
              <a:gd name="T7" fmla="*/ 374 h 572"/>
              <a:gd name="T8" fmla="*/ 194 w 436"/>
              <a:gd name="T9" fmla="*/ 572 h 572"/>
              <a:gd name="T10" fmla="*/ 267 w 436"/>
              <a:gd name="T11" fmla="*/ 336 h 572"/>
              <a:gd name="T12" fmla="*/ 436 w 436"/>
              <a:gd name="T13" fmla="*/ 438 h 572"/>
              <a:gd name="T14" fmla="*/ 384 w 436"/>
              <a:gd name="T15" fmla="*/ 345 h 572"/>
              <a:gd name="T16" fmla="*/ 194 w 436"/>
              <a:gd name="T17" fmla="*/ 0 h 572"/>
              <a:gd name="T18" fmla="*/ 0 w 436"/>
              <a:gd name="T19" fmla="*/ 379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36" h="572">
                <a:moveTo>
                  <a:pt x="0" y="379"/>
                </a:moveTo>
                <a:lnTo>
                  <a:pt x="86" y="340"/>
                </a:lnTo>
                <a:lnTo>
                  <a:pt x="68" y="485"/>
                </a:lnTo>
                <a:lnTo>
                  <a:pt x="156" y="374"/>
                </a:lnTo>
                <a:lnTo>
                  <a:pt x="194" y="572"/>
                </a:lnTo>
                <a:lnTo>
                  <a:pt x="267" y="336"/>
                </a:lnTo>
                <a:lnTo>
                  <a:pt x="436" y="438"/>
                </a:lnTo>
                <a:lnTo>
                  <a:pt x="384" y="345"/>
                </a:lnTo>
                <a:lnTo>
                  <a:pt x="194" y="0"/>
                </a:lnTo>
                <a:lnTo>
                  <a:pt x="0" y="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" name="Freeform 8"/>
          <p:cNvSpPr/>
          <p:nvPr/>
        </p:nvSpPr>
        <p:spPr bwMode="auto">
          <a:xfrm>
            <a:off x="2805113" y="3581400"/>
            <a:ext cx="1985963" cy="1524000"/>
          </a:xfrm>
          <a:custGeom>
            <a:avLst/>
            <a:gdLst>
              <a:gd name="T0" fmla="*/ 0 w 1251"/>
              <a:gd name="T1" fmla="*/ 960 h 960"/>
              <a:gd name="T2" fmla="*/ 606 w 1251"/>
              <a:gd name="T3" fmla="*/ 0 h 960"/>
              <a:gd name="T4" fmla="*/ 1251 w 1251"/>
              <a:gd name="T5" fmla="*/ 960 h 960"/>
              <a:gd name="T6" fmla="*/ 0 w 1251"/>
              <a:gd name="T7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51" h="960">
                <a:moveTo>
                  <a:pt x="0" y="960"/>
                </a:moveTo>
                <a:lnTo>
                  <a:pt x="606" y="0"/>
                </a:lnTo>
                <a:lnTo>
                  <a:pt x="1251" y="960"/>
                </a:lnTo>
                <a:lnTo>
                  <a:pt x="0" y="960"/>
                </a:lnTo>
                <a:close/>
              </a:path>
            </a:pathLst>
          </a:custGeom>
          <a:solidFill>
            <a:srgbClr val="91B4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" name="Freeform 9"/>
          <p:cNvSpPr/>
          <p:nvPr/>
        </p:nvSpPr>
        <p:spPr bwMode="auto">
          <a:xfrm>
            <a:off x="3767138" y="3581400"/>
            <a:ext cx="1023938" cy="1524000"/>
          </a:xfrm>
          <a:custGeom>
            <a:avLst/>
            <a:gdLst>
              <a:gd name="T0" fmla="*/ 645 w 645"/>
              <a:gd name="T1" fmla="*/ 960 h 960"/>
              <a:gd name="T2" fmla="*/ 0 w 645"/>
              <a:gd name="T3" fmla="*/ 0 h 960"/>
              <a:gd name="T4" fmla="*/ 0 w 645"/>
              <a:gd name="T5" fmla="*/ 960 h 960"/>
              <a:gd name="T6" fmla="*/ 645 w 645"/>
              <a:gd name="T7" fmla="*/ 960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5" h="960">
                <a:moveTo>
                  <a:pt x="645" y="960"/>
                </a:moveTo>
                <a:lnTo>
                  <a:pt x="0" y="0"/>
                </a:lnTo>
                <a:lnTo>
                  <a:pt x="0" y="960"/>
                </a:lnTo>
                <a:lnTo>
                  <a:pt x="645" y="960"/>
                </a:lnTo>
                <a:close/>
              </a:path>
            </a:pathLst>
          </a:custGeom>
          <a:solidFill>
            <a:srgbClr val="87A6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0" name="Freeform 10"/>
          <p:cNvSpPr/>
          <p:nvPr/>
        </p:nvSpPr>
        <p:spPr bwMode="auto">
          <a:xfrm>
            <a:off x="3476625" y="3581400"/>
            <a:ext cx="654050" cy="703263"/>
          </a:xfrm>
          <a:custGeom>
            <a:avLst/>
            <a:gdLst>
              <a:gd name="T0" fmla="*/ 0 w 412"/>
              <a:gd name="T1" fmla="*/ 292 h 443"/>
              <a:gd name="T2" fmla="*/ 81 w 412"/>
              <a:gd name="T3" fmla="*/ 262 h 443"/>
              <a:gd name="T4" fmla="*/ 64 w 412"/>
              <a:gd name="T5" fmla="*/ 375 h 443"/>
              <a:gd name="T6" fmla="*/ 147 w 412"/>
              <a:gd name="T7" fmla="*/ 287 h 443"/>
              <a:gd name="T8" fmla="*/ 183 w 412"/>
              <a:gd name="T9" fmla="*/ 443 h 443"/>
              <a:gd name="T10" fmla="*/ 254 w 412"/>
              <a:gd name="T11" fmla="*/ 258 h 443"/>
              <a:gd name="T12" fmla="*/ 412 w 412"/>
              <a:gd name="T13" fmla="*/ 338 h 443"/>
              <a:gd name="T14" fmla="*/ 363 w 412"/>
              <a:gd name="T15" fmla="*/ 266 h 443"/>
              <a:gd name="T16" fmla="*/ 183 w 412"/>
              <a:gd name="T17" fmla="*/ 0 h 443"/>
              <a:gd name="T18" fmla="*/ 0 w 412"/>
              <a:gd name="T19" fmla="*/ 292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12" h="443">
                <a:moveTo>
                  <a:pt x="0" y="292"/>
                </a:moveTo>
                <a:lnTo>
                  <a:pt x="81" y="262"/>
                </a:lnTo>
                <a:lnTo>
                  <a:pt x="64" y="375"/>
                </a:lnTo>
                <a:lnTo>
                  <a:pt x="147" y="287"/>
                </a:lnTo>
                <a:lnTo>
                  <a:pt x="183" y="443"/>
                </a:lnTo>
                <a:lnTo>
                  <a:pt x="254" y="258"/>
                </a:lnTo>
                <a:lnTo>
                  <a:pt x="412" y="338"/>
                </a:lnTo>
                <a:lnTo>
                  <a:pt x="363" y="266"/>
                </a:lnTo>
                <a:lnTo>
                  <a:pt x="183" y="0"/>
                </a:lnTo>
                <a:lnTo>
                  <a:pt x="0" y="29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1" name="Freeform 11"/>
          <p:cNvSpPr/>
          <p:nvPr/>
        </p:nvSpPr>
        <p:spPr bwMode="auto">
          <a:xfrm>
            <a:off x="1117600" y="5168900"/>
            <a:ext cx="4148138" cy="136525"/>
          </a:xfrm>
          <a:custGeom>
            <a:avLst/>
            <a:gdLst>
              <a:gd name="T0" fmla="*/ 1224 w 1224"/>
              <a:gd name="T1" fmla="*/ 20 h 40"/>
              <a:gd name="T2" fmla="*/ 1208 w 1224"/>
              <a:gd name="T3" fmla="*/ 40 h 40"/>
              <a:gd name="T4" fmla="*/ 16 w 1224"/>
              <a:gd name="T5" fmla="*/ 40 h 40"/>
              <a:gd name="T6" fmla="*/ 0 w 1224"/>
              <a:gd name="T7" fmla="*/ 20 h 40"/>
              <a:gd name="T8" fmla="*/ 16 w 1224"/>
              <a:gd name="T9" fmla="*/ 0 h 40"/>
              <a:gd name="T10" fmla="*/ 1208 w 1224"/>
              <a:gd name="T11" fmla="*/ 0 h 40"/>
              <a:gd name="T12" fmla="*/ 1224 w 1224"/>
              <a:gd name="T13" fmla="*/ 2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24" h="40">
                <a:moveTo>
                  <a:pt x="1224" y="20"/>
                </a:moveTo>
                <a:cubicBezTo>
                  <a:pt x="1224" y="31"/>
                  <a:pt x="1217" y="40"/>
                  <a:pt x="1208" y="40"/>
                </a:cubicBezTo>
                <a:cubicBezTo>
                  <a:pt x="16" y="40"/>
                  <a:pt x="16" y="40"/>
                  <a:pt x="16" y="40"/>
                </a:cubicBezTo>
                <a:cubicBezTo>
                  <a:pt x="7" y="40"/>
                  <a:pt x="0" y="31"/>
                  <a:pt x="0" y="20"/>
                </a:cubicBezTo>
                <a:cubicBezTo>
                  <a:pt x="0" y="9"/>
                  <a:pt x="7" y="0"/>
                  <a:pt x="16" y="0"/>
                </a:cubicBezTo>
                <a:cubicBezTo>
                  <a:pt x="1208" y="0"/>
                  <a:pt x="1208" y="0"/>
                  <a:pt x="1208" y="0"/>
                </a:cubicBezTo>
                <a:cubicBezTo>
                  <a:pt x="1217" y="0"/>
                  <a:pt x="1224" y="9"/>
                  <a:pt x="1224" y="20"/>
                </a:cubicBezTo>
                <a:close/>
              </a:path>
            </a:pathLst>
          </a:custGeom>
          <a:solidFill>
            <a:srgbClr val="A3BC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" name="Freeform 12"/>
          <p:cNvSpPr/>
          <p:nvPr/>
        </p:nvSpPr>
        <p:spPr bwMode="auto">
          <a:xfrm>
            <a:off x="3079750" y="4791075"/>
            <a:ext cx="227013" cy="263525"/>
          </a:xfrm>
          <a:custGeom>
            <a:avLst/>
            <a:gdLst>
              <a:gd name="T0" fmla="*/ 143 w 143"/>
              <a:gd name="T1" fmla="*/ 166 h 166"/>
              <a:gd name="T2" fmla="*/ 0 w 143"/>
              <a:gd name="T3" fmla="*/ 166 h 166"/>
              <a:gd name="T4" fmla="*/ 0 w 143"/>
              <a:gd name="T5" fmla="*/ 55 h 166"/>
              <a:gd name="T6" fmla="*/ 70 w 143"/>
              <a:gd name="T7" fmla="*/ 0 h 166"/>
              <a:gd name="T8" fmla="*/ 143 w 143"/>
              <a:gd name="T9" fmla="*/ 55 h 166"/>
              <a:gd name="T10" fmla="*/ 143 w 143"/>
              <a:gd name="T11" fmla="*/ 16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3" h="166">
                <a:moveTo>
                  <a:pt x="143" y="166"/>
                </a:moveTo>
                <a:lnTo>
                  <a:pt x="0" y="166"/>
                </a:lnTo>
                <a:lnTo>
                  <a:pt x="0" y="55"/>
                </a:lnTo>
                <a:lnTo>
                  <a:pt x="70" y="0"/>
                </a:lnTo>
                <a:lnTo>
                  <a:pt x="143" y="55"/>
                </a:lnTo>
                <a:lnTo>
                  <a:pt x="143" y="166"/>
                </a:lnTo>
                <a:close/>
              </a:path>
            </a:pathLst>
          </a:custGeom>
          <a:solidFill>
            <a:srgbClr val="E6B8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3117850" y="4875213"/>
            <a:ext cx="128588" cy="71438"/>
          </a:xfrm>
          <a:prstGeom prst="rect">
            <a:avLst/>
          </a:prstGeom>
          <a:solidFill>
            <a:srgbClr val="E391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" name="Rectangle 14"/>
          <p:cNvSpPr>
            <a:spLocks noChangeArrowheads="1"/>
          </p:cNvSpPr>
          <p:nvPr/>
        </p:nvSpPr>
        <p:spPr bwMode="auto">
          <a:xfrm>
            <a:off x="3187700" y="4883150"/>
            <a:ext cx="47625" cy="57150"/>
          </a:xfrm>
          <a:prstGeom prst="rect">
            <a:avLst/>
          </a:prstGeom>
          <a:solidFill>
            <a:srgbClr val="223C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5" name="Rectangle 15"/>
          <p:cNvSpPr>
            <a:spLocks noChangeArrowheads="1"/>
          </p:cNvSpPr>
          <p:nvPr/>
        </p:nvSpPr>
        <p:spPr bwMode="auto">
          <a:xfrm>
            <a:off x="3130550" y="4883150"/>
            <a:ext cx="44450" cy="57150"/>
          </a:xfrm>
          <a:prstGeom prst="rect">
            <a:avLst/>
          </a:prstGeom>
          <a:solidFill>
            <a:srgbClr val="223C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" name="Freeform 16"/>
          <p:cNvSpPr/>
          <p:nvPr/>
        </p:nvSpPr>
        <p:spPr bwMode="auto">
          <a:xfrm>
            <a:off x="3046413" y="4751388"/>
            <a:ext cx="290513" cy="138113"/>
          </a:xfrm>
          <a:custGeom>
            <a:avLst/>
            <a:gdLst>
              <a:gd name="T0" fmla="*/ 80 w 86"/>
              <a:gd name="T1" fmla="*/ 40 h 41"/>
              <a:gd name="T2" fmla="*/ 76 w 86"/>
              <a:gd name="T3" fmla="*/ 39 h 41"/>
              <a:gd name="T4" fmla="*/ 43 w 86"/>
              <a:gd name="T5" fmla="*/ 14 h 41"/>
              <a:gd name="T6" fmla="*/ 10 w 86"/>
              <a:gd name="T7" fmla="*/ 39 h 41"/>
              <a:gd name="T8" fmla="*/ 2 w 86"/>
              <a:gd name="T9" fmla="*/ 38 h 41"/>
              <a:gd name="T10" fmla="*/ 3 w 86"/>
              <a:gd name="T11" fmla="*/ 29 h 41"/>
              <a:gd name="T12" fmla="*/ 40 w 86"/>
              <a:gd name="T13" fmla="*/ 2 h 41"/>
              <a:gd name="T14" fmla="*/ 47 w 86"/>
              <a:gd name="T15" fmla="*/ 2 h 41"/>
              <a:gd name="T16" fmla="*/ 83 w 86"/>
              <a:gd name="T17" fmla="*/ 29 h 41"/>
              <a:gd name="T18" fmla="*/ 84 w 86"/>
              <a:gd name="T19" fmla="*/ 38 h 41"/>
              <a:gd name="T20" fmla="*/ 80 w 86"/>
              <a:gd name="T21" fmla="*/ 4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6" h="41">
                <a:moveTo>
                  <a:pt x="80" y="40"/>
                </a:moveTo>
                <a:cubicBezTo>
                  <a:pt x="78" y="40"/>
                  <a:pt x="77" y="40"/>
                  <a:pt x="76" y="39"/>
                </a:cubicBezTo>
                <a:cubicBezTo>
                  <a:pt x="43" y="14"/>
                  <a:pt x="43" y="14"/>
                  <a:pt x="43" y="14"/>
                </a:cubicBezTo>
                <a:cubicBezTo>
                  <a:pt x="10" y="39"/>
                  <a:pt x="10" y="39"/>
                  <a:pt x="10" y="39"/>
                </a:cubicBezTo>
                <a:cubicBezTo>
                  <a:pt x="8" y="41"/>
                  <a:pt x="4" y="40"/>
                  <a:pt x="2" y="38"/>
                </a:cubicBezTo>
                <a:cubicBezTo>
                  <a:pt x="0" y="35"/>
                  <a:pt x="0" y="31"/>
                  <a:pt x="3" y="29"/>
                </a:cubicBezTo>
                <a:cubicBezTo>
                  <a:pt x="40" y="2"/>
                  <a:pt x="40" y="2"/>
                  <a:pt x="40" y="2"/>
                </a:cubicBezTo>
                <a:cubicBezTo>
                  <a:pt x="42" y="0"/>
                  <a:pt x="45" y="0"/>
                  <a:pt x="47" y="2"/>
                </a:cubicBezTo>
                <a:cubicBezTo>
                  <a:pt x="83" y="29"/>
                  <a:pt x="83" y="29"/>
                  <a:pt x="83" y="29"/>
                </a:cubicBezTo>
                <a:cubicBezTo>
                  <a:pt x="86" y="31"/>
                  <a:pt x="86" y="35"/>
                  <a:pt x="84" y="38"/>
                </a:cubicBezTo>
                <a:cubicBezTo>
                  <a:pt x="83" y="39"/>
                  <a:pt x="82" y="40"/>
                  <a:pt x="80" y="40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7" name="Rectangle 17"/>
          <p:cNvSpPr>
            <a:spLocks noChangeArrowheads="1"/>
          </p:cNvSpPr>
          <p:nvPr/>
        </p:nvSpPr>
        <p:spPr bwMode="auto">
          <a:xfrm>
            <a:off x="3273425" y="4770438"/>
            <a:ext cx="33338" cy="68263"/>
          </a:xfrm>
          <a:prstGeom prst="rect">
            <a:avLst/>
          </a:pr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Rectangle 18"/>
          <p:cNvSpPr>
            <a:spLocks noChangeArrowheads="1"/>
          </p:cNvSpPr>
          <p:nvPr/>
        </p:nvSpPr>
        <p:spPr bwMode="auto">
          <a:xfrm>
            <a:off x="3270250" y="4757738"/>
            <a:ext cx="36513" cy="12700"/>
          </a:xfrm>
          <a:prstGeom prst="rect">
            <a:avLst/>
          </a:pr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9" name="Freeform 19"/>
          <p:cNvSpPr/>
          <p:nvPr/>
        </p:nvSpPr>
        <p:spPr bwMode="auto">
          <a:xfrm>
            <a:off x="2252663" y="4332288"/>
            <a:ext cx="203200" cy="236538"/>
          </a:xfrm>
          <a:custGeom>
            <a:avLst/>
            <a:gdLst>
              <a:gd name="T0" fmla="*/ 128 w 128"/>
              <a:gd name="T1" fmla="*/ 149 h 149"/>
              <a:gd name="T2" fmla="*/ 0 w 128"/>
              <a:gd name="T3" fmla="*/ 149 h 149"/>
              <a:gd name="T4" fmla="*/ 0 w 128"/>
              <a:gd name="T5" fmla="*/ 46 h 149"/>
              <a:gd name="T6" fmla="*/ 64 w 128"/>
              <a:gd name="T7" fmla="*/ 0 h 149"/>
              <a:gd name="T8" fmla="*/ 128 w 128"/>
              <a:gd name="T9" fmla="*/ 46 h 149"/>
              <a:gd name="T10" fmla="*/ 128 w 128"/>
              <a:gd name="T11" fmla="*/ 149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8" h="149">
                <a:moveTo>
                  <a:pt x="128" y="149"/>
                </a:moveTo>
                <a:lnTo>
                  <a:pt x="0" y="149"/>
                </a:lnTo>
                <a:lnTo>
                  <a:pt x="0" y="46"/>
                </a:lnTo>
                <a:lnTo>
                  <a:pt x="64" y="0"/>
                </a:lnTo>
                <a:lnTo>
                  <a:pt x="128" y="46"/>
                </a:lnTo>
                <a:lnTo>
                  <a:pt x="128" y="149"/>
                </a:lnTo>
                <a:close/>
              </a:path>
            </a:pathLst>
          </a:custGeom>
          <a:solidFill>
            <a:srgbClr val="E8C4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0" name="Rectangle 20"/>
          <p:cNvSpPr>
            <a:spLocks noChangeArrowheads="1"/>
          </p:cNvSpPr>
          <p:nvPr/>
        </p:nvSpPr>
        <p:spPr bwMode="auto">
          <a:xfrm>
            <a:off x="2286000" y="4402138"/>
            <a:ext cx="115888" cy="68263"/>
          </a:xfrm>
          <a:prstGeom prst="rect">
            <a:avLst/>
          </a:prstGeom>
          <a:solidFill>
            <a:srgbClr val="E391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1" name="Rectangle 21"/>
          <p:cNvSpPr>
            <a:spLocks noChangeArrowheads="1"/>
          </p:cNvSpPr>
          <p:nvPr/>
        </p:nvSpPr>
        <p:spPr bwMode="auto">
          <a:xfrm>
            <a:off x="2351088" y="4413250"/>
            <a:ext cx="41275" cy="46038"/>
          </a:xfrm>
          <a:prstGeom prst="rect">
            <a:avLst/>
          </a:prstGeom>
          <a:solidFill>
            <a:srgbClr val="223C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2" name="Rectangle 22"/>
          <p:cNvSpPr>
            <a:spLocks noChangeArrowheads="1"/>
          </p:cNvSpPr>
          <p:nvPr/>
        </p:nvSpPr>
        <p:spPr bwMode="auto">
          <a:xfrm>
            <a:off x="2297113" y="4413250"/>
            <a:ext cx="41275" cy="46038"/>
          </a:xfrm>
          <a:prstGeom prst="rect">
            <a:avLst/>
          </a:prstGeom>
          <a:solidFill>
            <a:srgbClr val="223C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3" name="Freeform 23"/>
          <p:cNvSpPr/>
          <p:nvPr/>
        </p:nvSpPr>
        <p:spPr bwMode="auto">
          <a:xfrm>
            <a:off x="2222500" y="4294188"/>
            <a:ext cx="260350" cy="122238"/>
          </a:xfrm>
          <a:custGeom>
            <a:avLst/>
            <a:gdLst>
              <a:gd name="T0" fmla="*/ 71 w 77"/>
              <a:gd name="T1" fmla="*/ 35 h 36"/>
              <a:gd name="T2" fmla="*/ 68 w 77"/>
              <a:gd name="T3" fmla="*/ 34 h 36"/>
              <a:gd name="T4" fmla="*/ 39 w 77"/>
              <a:gd name="T5" fmla="*/ 12 h 36"/>
              <a:gd name="T6" fmla="*/ 9 w 77"/>
              <a:gd name="T7" fmla="*/ 34 h 36"/>
              <a:gd name="T8" fmla="*/ 2 w 77"/>
              <a:gd name="T9" fmla="*/ 33 h 36"/>
              <a:gd name="T10" fmla="*/ 3 w 77"/>
              <a:gd name="T11" fmla="*/ 26 h 36"/>
              <a:gd name="T12" fmla="*/ 35 w 77"/>
              <a:gd name="T13" fmla="*/ 1 h 36"/>
              <a:gd name="T14" fmla="*/ 42 w 77"/>
              <a:gd name="T15" fmla="*/ 1 h 36"/>
              <a:gd name="T16" fmla="*/ 75 w 77"/>
              <a:gd name="T17" fmla="*/ 26 h 36"/>
              <a:gd name="T18" fmla="*/ 76 w 77"/>
              <a:gd name="T19" fmla="*/ 33 h 36"/>
              <a:gd name="T20" fmla="*/ 71 w 77"/>
              <a:gd name="T21" fmla="*/ 35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7" h="36">
                <a:moveTo>
                  <a:pt x="71" y="35"/>
                </a:moveTo>
                <a:cubicBezTo>
                  <a:pt x="70" y="35"/>
                  <a:pt x="69" y="35"/>
                  <a:pt x="68" y="34"/>
                </a:cubicBezTo>
                <a:cubicBezTo>
                  <a:pt x="39" y="12"/>
                  <a:pt x="39" y="12"/>
                  <a:pt x="39" y="12"/>
                </a:cubicBezTo>
                <a:cubicBezTo>
                  <a:pt x="9" y="34"/>
                  <a:pt x="9" y="34"/>
                  <a:pt x="9" y="34"/>
                </a:cubicBezTo>
                <a:cubicBezTo>
                  <a:pt x="7" y="36"/>
                  <a:pt x="3" y="36"/>
                  <a:pt x="2" y="33"/>
                </a:cubicBezTo>
                <a:cubicBezTo>
                  <a:pt x="0" y="31"/>
                  <a:pt x="0" y="28"/>
                  <a:pt x="3" y="26"/>
                </a:cubicBezTo>
                <a:cubicBezTo>
                  <a:pt x="35" y="1"/>
                  <a:pt x="35" y="1"/>
                  <a:pt x="35" y="1"/>
                </a:cubicBezTo>
                <a:cubicBezTo>
                  <a:pt x="37" y="0"/>
                  <a:pt x="40" y="0"/>
                  <a:pt x="42" y="1"/>
                </a:cubicBezTo>
                <a:cubicBezTo>
                  <a:pt x="75" y="26"/>
                  <a:pt x="75" y="26"/>
                  <a:pt x="75" y="26"/>
                </a:cubicBezTo>
                <a:cubicBezTo>
                  <a:pt x="77" y="28"/>
                  <a:pt x="77" y="31"/>
                  <a:pt x="76" y="33"/>
                </a:cubicBezTo>
                <a:cubicBezTo>
                  <a:pt x="74" y="35"/>
                  <a:pt x="73" y="35"/>
                  <a:pt x="71" y="35"/>
                </a:cubicBezTo>
                <a:close/>
              </a:path>
            </a:pathLst>
          </a:custGeom>
          <a:solidFill>
            <a:srgbClr val="D061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4" name="Rectangle 24"/>
          <p:cNvSpPr>
            <a:spLocks noChangeArrowheads="1"/>
          </p:cNvSpPr>
          <p:nvPr/>
        </p:nvSpPr>
        <p:spPr bwMode="auto">
          <a:xfrm>
            <a:off x="2425700" y="4311650"/>
            <a:ext cx="30163" cy="60325"/>
          </a:xfrm>
          <a:prstGeom prst="rect">
            <a:avLst/>
          </a:prstGeom>
          <a:solidFill>
            <a:srgbClr val="D061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5" name="Rectangle 25"/>
          <p:cNvSpPr>
            <a:spLocks noChangeArrowheads="1"/>
          </p:cNvSpPr>
          <p:nvPr/>
        </p:nvSpPr>
        <p:spPr bwMode="auto">
          <a:xfrm>
            <a:off x="2422525" y="4300538"/>
            <a:ext cx="33338" cy="11113"/>
          </a:xfrm>
          <a:prstGeom prst="rect">
            <a:avLst/>
          </a:prstGeom>
          <a:solidFill>
            <a:srgbClr val="D061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6" name="Freeform 26"/>
          <p:cNvSpPr/>
          <p:nvPr/>
        </p:nvSpPr>
        <p:spPr bwMode="auto">
          <a:xfrm>
            <a:off x="1711325" y="2120900"/>
            <a:ext cx="904875" cy="550863"/>
          </a:xfrm>
          <a:custGeom>
            <a:avLst/>
            <a:gdLst>
              <a:gd name="T0" fmla="*/ 213 w 267"/>
              <a:gd name="T1" fmla="*/ 54 h 163"/>
              <a:gd name="T2" fmla="*/ 212 w 267"/>
              <a:gd name="T3" fmla="*/ 54 h 163"/>
              <a:gd name="T4" fmla="*/ 151 w 267"/>
              <a:gd name="T5" fmla="*/ 0 h 163"/>
              <a:gd name="T6" fmla="*/ 89 w 267"/>
              <a:gd name="T7" fmla="*/ 62 h 163"/>
              <a:gd name="T8" fmla="*/ 89 w 267"/>
              <a:gd name="T9" fmla="*/ 63 h 163"/>
              <a:gd name="T10" fmla="*/ 81 w 267"/>
              <a:gd name="T11" fmla="*/ 62 h 163"/>
              <a:gd name="T12" fmla="*/ 50 w 267"/>
              <a:gd name="T13" fmla="*/ 90 h 163"/>
              <a:gd name="T14" fmla="*/ 38 w 267"/>
              <a:gd name="T15" fmla="*/ 88 h 163"/>
              <a:gd name="T16" fmla="*/ 0 w 267"/>
              <a:gd name="T17" fmla="*/ 125 h 163"/>
              <a:gd name="T18" fmla="*/ 38 w 267"/>
              <a:gd name="T19" fmla="*/ 163 h 163"/>
              <a:gd name="T20" fmla="*/ 213 w 267"/>
              <a:gd name="T21" fmla="*/ 163 h 163"/>
              <a:gd name="T22" fmla="*/ 267 w 267"/>
              <a:gd name="T23" fmla="*/ 109 h 163"/>
              <a:gd name="T24" fmla="*/ 213 w 267"/>
              <a:gd name="T25" fmla="*/ 54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67" h="163">
                <a:moveTo>
                  <a:pt x="213" y="54"/>
                </a:moveTo>
                <a:cubicBezTo>
                  <a:pt x="212" y="54"/>
                  <a:pt x="212" y="54"/>
                  <a:pt x="212" y="54"/>
                </a:cubicBezTo>
                <a:cubicBezTo>
                  <a:pt x="209" y="24"/>
                  <a:pt x="183" y="0"/>
                  <a:pt x="151" y="0"/>
                </a:cubicBezTo>
                <a:cubicBezTo>
                  <a:pt x="117" y="0"/>
                  <a:pt x="89" y="28"/>
                  <a:pt x="89" y="62"/>
                </a:cubicBezTo>
                <a:cubicBezTo>
                  <a:pt x="89" y="63"/>
                  <a:pt x="89" y="63"/>
                  <a:pt x="89" y="63"/>
                </a:cubicBezTo>
                <a:cubicBezTo>
                  <a:pt x="87" y="62"/>
                  <a:pt x="84" y="62"/>
                  <a:pt x="81" y="62"/>
                </a:cubicBezTo>
                <a:cubicBezTo>
                  <a:pt x="65" y="62"/>
                  <a:pt x="52" y="74"/>
                  <a:pt x="50" y="90"/>
                </a:cubicBezTo>
                <a:cubicBezTo>
                  <a:pt x="46" y="88"/>
                  <a:pt x="42" y="88"/>
                  <a:pt x="38" y="88"/>
                </a:cubicBezTo>
                <a:cubicBezTo>
                  <a:pt x="17" y="88"/>
                  <a:pt x="0" y="104"/>
                  <a:pt x="0" y="125"/>
                </a:cubicBezTo>
                <a:cubicBezTo>
                  <a:pt x="0" y="146"/>
                  <a:pt x="17" y="163"/>
                  <a:pt x="38" y="163"/>
                </a:cubicBezTo>
                <a:cubicBezTo>
                  <a:pt x="213" y="163"/>
                  <a:pt x="213" y="163"/>
                  <a:pt x="213" y="163"/>
                </a:cubicBezTo>
                <a:cubicBezTo>
                  <a:pt x="243" y="163"/>
                  <a:pt x="267" y="139"/>
                  <a:pt x="267" y="109"/>
                </a:cubicBezTo>
                <a:cubicBezTo>
                  <a:pt x="267" y="79"/>
                  <a:pt x="243" y="54"/>
                  <a:pt x="213" y="54"/>
                </a:cubicBezTo>
              </a:path>
            </a:pathLst>
          </a:custGeom>
          <a:solidFill>
            <a:srgbClr val="DAED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7" name="Freeform 27"/>
          <p:cNvSpPr/>
          <p:nvPr/>
        </p:nvSpPr>
        <p:spPr bwMode="auto">
          <a:xfrm>
            <a:off x="1711325" y="2120900"/>
            <a:ext cx="904875" cy="496888"/>
          </a:xfrm>
          <a:custGeom>
            <a:avLst/>
            <a:gdLst>
              <a:gd name="T0" fmla="*/ 27 w 267"/>
              <a:gd name="T1" fmla="*/ 141 h 147"/>
              <a:gd name="T2" fmla="*/ 39 w 267"/>
              <a:gd name="T3" fmla="*/ 143 h 147"/>
              <a:gd name="T4" fmla="*/ 71 w 267"/>
              <a:gd name="T5" fmla="*/ 115 h 147"/>
              <a:gd name="T6" fmla="*/ 78 w 267"/>
              <a:gd name="T7" fmla="*/ 116 h 147"/>
              <a:gd name="T8" fmla="*/ 78 w 267"/>
              <a:gd name="T9" fmla="*/ 115 h 147"/>
              <a:gd name="T10" fmla="*/ 140 w 267"/>
              <a:gd name="T11" fmla="*/ 53 h 147"/>
              <a:gd name="T12" fmla="*/ 202 w 267"/>
              <a:gd name="T13" fmla="*/ 108 h 147"/>
              <a:gd name="T14" fmla="*/ 202 w 267"/>
              <a:gd name="T15" fmla="*/ 108 h 147"/>
              <a:gd name="T16" fmla="*/ 254 w 267"/>
              <a:gd name="T17" fmla="*/ 145 h 147"/>
              <a:gd name="T18" fmla="*/ 267 w 267"/>
              <a:gd name="T19" fmla="*/ 109 h 147"/>
              <a:gd name="T20" fmla="*/ 213 w 267"/>
              <a:gd name="T21" fmla="*/ 54 h 147"/>
              <a:gd name="T22" fmla="*/ 212 w 267"/>
              <a:gd name="T23" fmla="*/ 54 h 147"/>
              <a:gd name="T24" fmla="*/ 151 w 267"/>
              <a:gd name="T25" fmla="*/ 0 h 147"/>
              <a:gd name="T26" fmla="*/ 89 w 267"/>
              <a:gd name="T27" fmla="*/ 62 h 147"/>
              <a:gd name="T28" fmla="*/ 89 w 267"/>
              <a:gd name="T29" fmla="*/ 63 h 147"/>
              <a:gd name="T30" fmla="*/ 81 w 267"/>
              <a:gd name="T31" fmla="*/ 62 h 147"/>
              <a:gd name="T32" fmla="*/ 50 w 267"/>
              <a:gd name="T33" fmla="*/ 90 h 147"/>
              <a:gd name="T34" fmla="*/ 38 w 267"/>
              <a:gd name="T35" fmla="*/ 88 h 147"/>
              <a:gd name="T36" fmla="*/ 0 w 267"/>
              <a:gd name="T37" fmla="*/ 125 h 147"/>
              <a:gd name="T38" fmla="*/ 7 w 267"/>
              <a:gd name="T39" fmla="*/ 147 h 147"/>
              <a:gd name="T40" fmla="*/ 27 w 267"/>
              <a:gd name="T41" fmla="*/ 141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67" h="147">
                <a:moveTo>
                  <a:pt x="27" y="141"/>
                </a:moveTo>
                <a:cubicBezTo>
                  <a:pt x="31" y="141"/>
                  <a:pt x="36" y="142"/>
                  <a:pt x="39" y="143"/>
                </a:cubicBezTo>
                <a:cubicBezTo>
                  <a:pt x="41" y="127"/>
                  <a:pt x="55" y="115"/>
                  <a:pt x="71" y="115"/>
                </a:cubicBezTo>
                <a:cubicBezTo>
                  <a:pt x="73" y="115"/>
                  <a:pt x="76" y="116"/>
                  <a:pt x="78" y="116"/>
                </a:cubicBezTo>
                <a:cubicBezTo>
                  <a:pt x="78" y="115"/>
                  <a:pt x="78" y="115"/>
                  <a:pt x="78" y="115"/>
                </a:cubicBezTo>
                <a:cubicBezTo>
                  <a:pt x="78" y="81"/>
                  <a:pt x="106" y="53"/>
                  <a:pt x="140" y="53"/>
                </a:cubicBezTo>
                <a:cubicBezTo>
                  <a:pt x="172" y="53"/>
                  <a:pt x="198" y="77"/>
                  <a:pt x="202" y="108"/>
                </a:cubicBezTo>
                <a:cubicBezTo>
                  <a:pt x="202" y="108"/>
                  <a:pt x="202" y="108"/>
                  <a:pt x="202" y="108"/>
                </a:cubicBezTo>
                <a:cubicBezTo>
                  <a:pt x="226" y="108"/>
                  <a:pt x="247" y="123"/>
                  <a:pt x="254" y="145"/>
                </a:cubicBezTo>
                <a:cubicBezTo>
                  <a:pt x="262" y="135"/>
                  <a:pt x="267" y="122"/>
                  <a:pt x="267" y="109"/>
                </a:cubicBezTo>
                <a:cubicBezTo>
                  <a:pt x="267" y="79"/>
                  <a:pt x="243" y="54"/>
                  <a:pt x="213" y="54"/>
                </a:cubicBezTo>
                <a:cubicBezTo>
                  <a:pt x="212" y="54"/>
                  <a:pt x="212" y="54"/>
                  <a:pt x="212" y="54"/>
                </a:cubicBezTo>
                <a:cubicBezTo>
                  <a:pt x="209" y="24"/>
                  <a:pt x="183" y="0"/>
                  <a:pt x="151" y="0"/>
                </a:cubicBezTo>
                <a:cubicBezTo>
                  <a:pt x="117" y="0"/>
                  <a:pt x="89" y="28"/>
                  <a:pt x="89" y="62"/>
                </a:cubicBezTo>
                <a:cubicBezTo>
                  <a:pt x="89" y="63"/>
                  <a:pt x="89" y="63"/>
                  <a:pt x="89" y="63"/>
                </a:cubicBezTo>
                <a:cubicBezTo>
                  <a:pt x="87" y="62"/>
                  <a:pt x="84" y="62"/>
                  <a:pt x="81" y="62"/>
                </a:cubicBezTo>
                <a:cubicBezTo>
                  <a:pt x="65" y="62"/>
                  <a:pt x="52" y="74"/>
                  <a:pt x="50" y="90"/>
                </a:cubicBezTo>
                <a:cubicBezTo>
                  <a:pt x="46" y="88"/>
                  <a:pt x="42" y="88"/>
                  <a:pt x="38" y="88"/>
                </a:cubicBezTo>
                <a:cubicBezTo>
                  <a:pt x="17" y="88"/>
                  <a:pt x="0" y="104"/>
                  <a:pt x="0" y="125"/>
                </a:cubicBezTo>
                <a:cubicBezTo>
                  <a:pt x="0" y="133"/>
                  <a:pt x="2" y="141"/>
                  <a:pt x="7" y="147"/>
                </a:cubicBezTo>
                <a:cubicBezTo>
                  <a:pt x="13" y="143"/>
                  <a:pt x="19" y="141"/>
                  <a:pt x="27" y="141"/>
                </a:cubicBezTo>
                <a:close/>
              </a:path>
            </a:pathLst>
          </a:custGeom>
          <a:solidFill>
            <a:srgbClr val="FCFB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8" name="Freeform 28"/>
          <p:cNvSpPr/>
          <p:nvPr/>
        </p:nvSpPr>
        <p:spPr bwMode="auto">
          <a:xfrm>
            <a:off x="2921000" y="2814638"/>
            <a:ext cx="908050" cy="550863"/>
          </a:xfrm>
          <a:custGeom>
            <a:avLst/>
            <a:gdLst>
              <a:gd name="T0" fmla="*/ 213 w 268"/>
              <a:gd name="T1" fmla="*/ 55 h 163"/>
              <a:gd name="T2" fmla="*/ 213 w 268"/>
              <a:gd name="T3" fmla="*/ 55 h 163"/>
              <a:gd name="T4" fmla="*/ 151 w 268"/>
              <a:gd name="T5" fmla="*/ 0 h 163"/>
              <a:gd name="T6" fmla="*/ 89 w 268"/>
              <a:gd name="T7" fmla="*/ 62 h 163"/>
              <a:gd name="T8" fmla="*/ 89 w 268"/>
              <a:gd name="T9" fmla="*/ 63 h 163"/>
              <a:gd name="T10" fmla="*/ 82 w 268"/>
              <a:gd name="T11" fmla="*/ 62 h 163"/>
              <a:gd name="T12" fmla="*/ 50 w 268"/>
              <a:gd name="T13" fmla="*/ 90 h 163"/>
              <a:gd name="T14" fmla="*/ 38 w 268"/>
              <a:gd name="T15" fmla="*/ 88 h 163"/>
              <a:gd name="T16" fmla="*/ 0 w 268"/>
              <a:gd name="T17" fmla="*/ 126 h 163"/>
              <a:gd name="T18" fmla="*/ 38 w 268"/>
              <a:gd name="T19" fmla="*/ 163 h 163"/>
              <a:gd name="T20" fmla="*/ 213 w 268"/>
              <a:gd name="T21" fmla="*/ 163 h 163"/>
              <a:gd name="T22" fmla="*/ 268 w 268"/>
              <a:gd name="T23" fmla="*/ 109 h 163"/>
              <a:gd name="T24" fmla="*/ 213 w 268"/>
              <a:gd name="T25" fmla="*/ 55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68" h="163">
                <a:moveTo>
                  <a:pt x="213" y="55"/>
                </a:moveTo>
                <a:cubicBezTo>
                  <a:pt x="213" y="55"/>
                  <a:pt x="213" y="55"/>
                  <a:pt x="213" y="55"/>
                </a:cubicBezTo>
                <a:cubicBezTo>
                  <a:pt x="209" y="24"/>
                  <a:pt x="183" y="0"/>
                  <a:pt x="151" y="0"/>
                </a:cubicBezTo>
                <a:cubicBezTo>
                  <a:pt x="117" y="0"/>
                  <a:pt x="89" y="28"/>
                  <a:pt x="89" y="62"/>
                </a:cubicBezTo>
                <a:cubicBezTo>
                  <a:pt x="89" y="63"/>
                  <a:pt x="89" y="63"/>
                  <a:pt x="89" y="63"/>
                </a:cubicBezTo>
                <a:cubicBezTo>
                  <a:pt x="87" y="63"/>
                  <a:pt x="84" y="62"/>
                  <a:pt x="82" y="62"/>
                </a:cubicBezTo>
                <a:cubicBezTo>
                  <a:pt x="65" y="62"/>
                  <a:pt x="52" y="74"/>
                  <a:pt x="50" y="90"/>
                </a:cubicBezTo>
                <a:cubicBezTo>
                  <a:pt x="46" y="89"/>
                  <a:pt x="42" y="88"/>
                  <a:pt x="38" y="88"/>
                </a:cubicBezTo>
                <a:cubicBezTo>
                  <a:pt x="17" y="88"/>
                  <a:pt x="0" y="105"/>
                  <a:pt x="0" y="126"/>
                </a:cubicBezTo>
                <a:cubicBezTo>
                  <a:pt x="0" y="147"/>
                  <a:pt x="17" y="163"/>
                  <a:pt x="38" y="163"/>
                </a:cubicBezTo>
                <a:cubicBezTo>
                  <a:pt x="213" y="163"/>
                  <a:pt x="213" y="163"/>
                  <a:pt x="213" y="163"/>
                </a:cubicBezTo>
                <a:cubicBezTo>
                  <a:pt x="243" y="163"/>
                  <a:pt x="268" y="139"/>
                  <a:pt x="268" y="109"/>
                </a:cubicBezTo>
                <a:cubicBezTo>
                  <a:pt x="268" y="79"/>
                  <a:pt x="243" y="55"/>
                  <a:pt x="213" y="55"/>
                </a:cubicBezTo>
              </a:path>
            </a:pathLst>
          </a:custGeom>
          <a:solidFill>
            <a:srgbClr val="DAED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" name="Freeform 29"/>
          <p:cNvSpPr/>
          <p:nvPr/>
        </p:nvSpPr>
        <p:spPr bwMode="auto">
          <a:xfrm>
            <a:off x="2921000" y="2814638"/>
            <a:ext cx="908050" cy="496888"/>
          </a:xfrm>
          <a:custGeom>
            <a:avLst/>
            <a:gdLst>
              <a:gd name="T0" fmla="*/ 27 w 268"/>
              <a:gd name="T1" fmla="*/ 141 h 147"/>
              <a:gd name="T2" fmla="*/ 40 w 268"/>
              <a:gd name="T3" fmla="*/ 143 h 147"/>
              <a:gd name="T4" fmla="*/ 71 w 268"/>
              <a:gd name="T5" fmla="*/ 116 h 147"/>
              <a:gd name="T6" fmla="*/ 79 w 268"/>
              <a:gd name="T7" fmla="*/ 117 h 147"/>
              <a:gd name="T8" fmla="*/ 79 w 268"/>
              <a:gd name="T9" fmla="*/ 116 h 147"/>
              <a:gd name="T10" fmla="*/ 141 w 268"/>
              <a:gd name="T11" fmla="*/ 54 h 147"/>
              <a:gd name="T12" fmla="*/ 202 w 268"/>
              <a:gd name="T13" fmla="*/ 108 h 147"/>
              <a:gd name="T14" fmla="*/ 202 w 268"/>
              <a:gd name="T15" fmla="*/ 108 h 147"/>
              <a:gd name="T16" fmla="*/ 254 w 268"/>
              <a:gd name="T17" fmla="*/ 145 h 147"/>
              <a:gd name="T18" fmla="*/ 268 w 268"/>
              <a:gd name="T19" fmla="*/ 109 h 147"/>
              <a:gd name="T20" fmla="*/ 213 w 268"/>
              <a:gd name="T21" fmla="*/ 55 h 147"/>
              <a:gd name="T22" fmla="*/ 213 w 268"/>
              <a:gd name="T23" fmla="*/ 55 h 147"/>
              <a:gd name="T24" fmla="*/ 151 w 268"/>
              <a:gd name="T25" fmla="*/ 0 h 147"/>
              <a:gd name="T26" fmla="*/ 89 w 268"/>
              <a:gd name="T27" fmla="*/ 62 h 147"/>
              <a:gd name="T28" fmla="*/ 89 w 268"/>
              <a:gd name="T29" fmla="*/ 63 h 147"/>
              <a:gd name="T30" fmla="*/ 82 w 268"/>
              <a:gd name="T31" fmla="*/ 62 h 147"/>
              <a:gd name="T32" fmla="*/ 50 w 268"/>
              <a:gd name="T33" fmla="*/ 90 h 147"/>
              <a:gd name="T34" fmla="*/ 38 w 268"/>
              <a:gd name="T35" fmla="*/ 88 h 147"/>
              <a:gd name="T36" fmla="*/ 0 w 268"/>
              <a:gd name="T37" fmla="*/ 126 h 147"/>
              <a:gd name="T38" fmla="*/ 7 w 268"/>
              <a:gd name="T39" fmla="*/ 147 h 147"/>
              <a:gd name="T40" fmla="*/ 27 w 268"/>
              <a:gd name="T41" fmla="*/ 141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68" h="147">
                <a:moveTo>
                  <a:pt x="27" y="141"/>
                </a:moveTo>
                <a:cubicBezTo>
                  <a:pt x="32" y="141"/>
                  <a:pt x="36" y="142"/>
                  <a:pt x="40" y="143"/>
                </a:cubicBezTo>
                <a:cubicBezTo>
                  <a:pt x="42" y="128"/>
                  <a:pt x="55" y="116"/>
                  <a:pt x="71" y="116"/>
                </a:cubicBezTo>
                <a:cubicBezTo>
                  <a:pt x="74" y="116"/>
                  <a:pt x="76" y="116"/>
                  <a:pt x="79" y="117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81"/>
                  <a:pt x="106" y="54"/>
                  <a:pt x="141" y="54"/>
                </a:cubicBezTo>
                <a:cubicBezTo>
                  <a:pt x="172" y="54"/>
                  <a:pt x="198" y="77"/>
                  <a:pt x="202" y="108"/>
                </a:cubicBezTo>
                <a:cubicBezTo>
                  <a:pt x="202" y="108"/>
                  <a:pt x="202" y="108"/>
                  <a:pt x="202" y="108"/>
                </a:cubicBezTo>
                <a:cubicBezTo>
                  <a:pt x="226" y="108"/>
                  <a:pt x="247" y="124"/>
                  <a:pt x="254" y="145"/>
                </a:cubicBezTo>
                <a:cubicBezTo>
                  <a:pt x="262" y="135"/>
                  <a:pt x="268" y="123"/>
                  <a:pt x="268" y="109"/>
                </a:cubicBezTo>
                <a:cubicBezTo>
                  <a:pt x="268" y="79"/>
                  <a:pt x="243" y="55"/>
                  <a:pt x="213" y="55"/>
                </a:cubicBezTo>
                <a:cubicBezTo>
                  <a:pt x="213" y="55"/>
                  <a:pt x="213" y="55"/>
                  <a:pt x="213" y="55"/>
                </a:cubicBezTo>
                <a:cubicBezTo>
                  <a:pt x="209" y="24"/>
                  <a:pt x="183" y="0"/>
                  <a:pt x="151" y="0"/>
                </a:cubicBezTo>
                <a:cubicBezTo>
                  <a:pt x="117" y="0"/>
                  <a:pt x="89" y="28"/>
                  <a:pt x="89" y="62"/>
                </a:cubicBezTo>
                <a:cubicBezTo>
                  <a:pt x="89" y="63"/>
                  <a:pt x="89" y="63"/>
                  <a:pt x="89" y="63"/>
                </a:cubicBezTo>
                <a:cubicBezTo>
                  <a:pt x="87" y="63"/>
                  <a:pt x="84" y="62"/>
                  <a:pt x="82" y="62"/>
                </a:cubicBezTo>
                <a:cubicBezTo>
                  <a:pt x="65" y="62"/>
                  <a:pt x="52" y="74"/>
                  <a:pt x="50" y="90"/>
                </a:cubicBezTo>
                <a:cubicBezTo>
                  <a:pt x="46" y="89"/>
                  <a:pt x="42" y="88"/>
                  <a:pt x="38" y="88"/>
                </a:cubicBezTo>
                <a:cubicBezTo>
                  <a:pt x="17" y="88"/>
                  <a:pt x="0" y="105"/>
                  <a:pt x="0" y="126"/>
                </a:cubicBezTo>
                <a:cubicBezTo>
                  <a:pt x="0" y="134"/>
                  <a:pt x="3" y="141"/>
                  <a:pt x="7" y="147"/>
                </a:cubicBezTo>
                <a:cubicBezTo>
                  <a:pt x="13" y="144"/>
                  <a:pt x="20" y="141"/>
                  <a:pt x="27" y="141"/>
                </a:cubicBezTo>
              </a:path>
            </a:pathLst>
          </a:custGeom>
          <a:solidFill>
            <a:srgbClr val="FCFB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0" name="Freeform 30"/>
          <p:cNvSpPr/>
          <p:nvPr/>
        </p:nvSpPr>
        <p:spPr bwMode="auto">
          <a:xfrm>
            <a:off x="4333875" y="3536950"/>
            <a:ext cx="606425" cy="368300"/>
          </a:xfrm>
          <a:custGeom>
            <a:avLst/>
            <a:gdLst>
              <a:gd name="T0" fmla="*/ 142 w 179"/>
              <a:gd name="T1" fmla="*/ 37 h 109"/>
              <a:gd name="T2" fmla="*/ 142 w 179"/>
              <a:gd name="T3" fmla="*/ 37 h 109"/>
              <a:gd name="T4" fmla="*/ 101 w 179"/>
              <a:gd name="T5" fmla="*/ 0 h 109"/>
              <a:gd name="T6" fmla="*/ 60 w 179"/>
              <a:gd name="T7" fmla="*/ 42 h 109"/>
              <a:gd name="T8" fmla="*/ 60 w 179"/>
              <a:gd name="T9" fmla="*/ 42 h 109"/>
              <a:gd name="T10" fmla="*/ 55 w 179"/>
              <a:gd name="T11" fmla="*/ 42 h 109"/>
              <a:gd name="T12" fmla="*/ 34 w 179"/>
              <a:gd name="T13" fmla="*/ 60 h 109"/>
              <a:gd name="T14" fmla="*/ 26 w 179"/>
              <a:gd name="T15" fmla="*/ 59 h 109"/>
              <a:gd name="T16" fmla="*/ 0 w 179"/>
              <a:gd name="T17" fmla="*/ 84 h 109"/>
              <a:gd name="T18" fmla="*/ 26 w 179"/>
              <a:gd name="T19" fmla="*/ 109 h 109"/>
              <a:gd name="T20" fmla="*/ 142 w 179"/>
              <a:gd name="T21" fmla="*/ 109 h 109"/>
              <a:gd name="T22" fmla="*/ 179 w 179"/>
              <a:gd name="T23" fmla="*/ 73 h 109"/>
              <a:gd name="T24" fmla="*/ 142 w 179"/>
              <a:gd name="T25" fmla="*/ 37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79" h="109">
                <a:moveTo>
                  <a:pt x="142" y="37"/>
                </a:moveTo>
                <a:cubicBezTo>
                  <a:pt x="142" y="37"/>
                  <a:pt x="142" y="37"/>
                  <a:pt x="142" y="37"/>
                </a:cubicBezTo>
                <a:cubicBezTo>
                  <a:pt x="139" y="16"/>
                  <a:pt x="122" y="0"/>
                  <a:pt x="101" y="0"/>
                </a:cubicBezTo>
                <a:cubicBezTo>
                  <a:pt x="78" y="0"/>
                  <a:pt x="60" y="19"/>
                  <a:pt x="60" y="42"/>
                </a:cubicBezTo>
                <a:cubicBezTo>
                  <a:pt x="60" y="42"/>
                  <a:pt x="60" y="42"/>
                  <a:pt x="60" y="42"/>
                </a:cubicBezTo>
                <a:cubicBezTo>
                  <a:pt x="58" y="42"/>
                  <a:pt x="56" y="42"/>
                  <a:pt x="55" y="42"/>
                </a:cubicBezTo>
                <a:cubicBezTo>
                  <a:pt x="44" y="42"/>
                  <a:pt x="35" y="50"/>
                  <a:pt x="34" y="60"/>
                </a:cubicBezTo>
                <a:cubicBezTo>
                  <a:pt x="31" y="59"/>
                  <a:pt x="28" y="59"/>
                  <a:pt x="26" y="59"/>
                </a:cubicBezTo>
                <a:cubicBezTo>
                  <a:pt x="12" y="59"/>
                  <a:pt x="0" y="70"/>
                  <a:pt x="0" y="84"/>
                </a:cubicBezTo>
                <a:cubicBezTo>
                  <a:pt x="0" y="98"/>
                  <a:pt x="12" y="109"/>
                  <a:pt x="26" y="109"/>
                </a:cubicBezTo>
                <a:cubicBezTo>
                  <a:pt x="142" y="109"/>
                  <a:pt x="142" y="109"/>
                  <a:pt x="142" y="109"/>
                </a:cubicBezTo>
                <a:cubicBezTo>
                  <a:pt x="162" y="109"/>
                  <a:pt x="179" y="93"/>
                  <a:pt x="179" y="73"/>
                </a:cubicBezTo>
                <a:cubicBezTo>
                  <a:pt x="179" y="53"/>
                  <a:pt x="162" y="37"/>
                  <a:pt x="142" y="37"/>
                </a:cubicBezTo>
                <a:close/>
              </a:path>
            </a:pathLst>
          </a:custGeom>
          <a:solidFill>
            <a:srgbClr val="DAED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1" name="Freeform 31"/>
          <p:cNvSpPr/>
          <p:nvPr/>
        </p:nvSpPr>
        <p:spPr bwMode="auto">
          <a:xfrm>
            <a:off x="4333875" y="3536950"/>
            <a:ext cx="606425" cy="331788"/>
          </a:xfrm>
          <a:custGeom>
            <a:avLst/>
            <a:gdLst>
              <a:gd name="T0" fmla="*/ 18 w 179"/>
              <a:gd name="T1" fmla="*/ 94 h 98"/>
              <a:gd name="T2" fmla="*/ 27 w 179"/>
              <a:gd name="T3" fmla="*/ 96 h 98"/>
              <a:gd name="T4" fmla="*/ 48 w 179"/>
              <a:gd name="T5" fmla="*/ 77 h 98"/>
              <a:gd name="T6" fmla="*/ 53 w 179"/>
              <a:gd name="T7" fmla="*/ 78 h 98"/>
              <a:gd name="T8" fmla="*/ 53 w 179"/>
              <a:gd name="T9" fmla="*/ 77 h 98"/>
              <a:gd name="T10" fmla="*/ 94 w 179"/>
              <a:gd name="T11" fmla="*/ 36 h 98"/>
              <a:gd name="T12" fmla="*/ 135 w 179"/>
              <a:gd name="T13" fmla="*/ 72 h 98"/>
              <a:gd name="T14" fmla="*/ 135 w 179"/>
              <a:gd name="T15" fmla="*/ 72 h 98"/>
              <a:gd name="T16" fmla="*/ 170 w 179"/>
              <a:gd name="T17" fmla="*/ 97 h 98"/>
              <a:gd name="T18" fmla="*/ 179 w 179"/>
              <a:gd name="T19" fmla="*/ 73 h 98"/>
              <a:gd name="T20" fmla="*/ 142 w 179"/>
              <a:gd name="T21" fmla="*/ 37 h 98"/>
              <a:gd name="T22" fmla="*/ 142 w 179"/>
              <a:gd name="T23" fmla="*/ 37 h 98"/>
              <a:gd name="T24" fmla="*/ 101 w 179"/>
              <a:gd name="T25" fmla="*/ 0 h 98"/>
              <a:gd name="T26" fmla="*/ 60 w 179"/>
              <a:gd name="T27" fmla="*/ 42 h 98"/>
              <a:gd name="T28" fmla="*/ 60 w 179"/>
              <a:gd name="T29" fmla="*/ 42 h 98"/>
              <a:gd name="T30" fmla="*/ 55 w 179"/>
              <a:gd name="T31" fmla="*/ 42 h 98"/>
              <a:gd name="T32" fmla="*/ 34 w 179"/>
              <a:gd name="T33" fmla="*/ 60 h 98"/>
              <a:gd name="T34" fmla="*/ 26 w 179"/>
              <a:gd name="T35" fmla="*/ 59 h 98"/>
              <a:gd name="T36" fmla="*/ 0 w 179"/>
              <a:gd name="T37" fmla="*/ 84 h 98"/>
              <a:gd name="T38" fmla="*/ 5 w 179"/>
              <a:gd name="T39" fmla="*/ 98 h 98"/>
              <a:gd name="T40" fmla="*/ 18 w 179"/>
              <a:gd name="T41" fmla="*/ 94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9" h="98">
                <a:moveTo>
                  <a:pt x="18" y="94"/>
                </a:moveTo>
                <a:cubicBezTo>
                  <a:pt x="21" y="94"/>
                  <a:pt x="24" y="95"/>
                  <a:pt x="27" y="96"/>
                </a:cubicBezTo>
                <a:cubicBezTo>
                  <a:pt x="28" y="85"/>
                  <a:pt x="37" y="77"/>
                  <a:pt x="48" y="77"/>
                </a:cubicBezTo>
                <a:cubicBezTo>
                  <a:pt x="49" y="77"/>
                  <a:pt x="51" y="78"/>
                  <a:pt x="53" y="78"/>
                </a:cubicBezTo>
                <a:cubicBezTo>
                  <a:pt x="53" y="77"/>
                  <a:pt x="53" y="77"/>
                  <a:pt x="53" y="77"/>
                </a:cubicBezTo>
                <a:cubicBezTo>
                  <a:pt x="53" y="54"/>
                  <a:pt x="71" y="36"/>
                  <a:pt x="94" y="36"/>
                </a:cubicBezTo>
                <a:cubicBezTo>
                  <a:pt x="115" y="36"/>
                  <a:pt x="132" y="52"/>
                  <a:pt x="135" y="72"/>
                </a:cubicBezTo>
                <a:cubicBezTo>
                  <a:pt x="135" y="72"/>
                  <a:pt x="135" y="72"/>
                  <a:pt x="135" y="72"/>
                </a:cubicBezTo>
                <a:cubicBezTo>
                  <a:pt x="151" y="72"/>
                  <a:pt x="165" y="83"/>
                  <a:pt x="170" y="97"/>
                </a:cubicBezTo>
                <a:cubicBezTo>
                  <a:pt x="175" y="90"/>
                  <a:pt x="179" y="82"/>
                  <a:pt x="179" y="73"/>
                </a:cubicBezTo>
                <a:cubicBezTo>
                  <a:pt x="179" y="53"/>
                  <a:pt x="162" y="37"/>
                  <a:pt x="142" y="37"/>
                </a:cubicBezTo>
                <a:cubicBezTo>
                  <a:pt x="142" y="37"/>
                  <a:pt x="142" y="37"/>
                  <a:pt x="142" y="37"/>
                </a:cubicBezTo>
                <a:cubicBezTo>
                  <a:pt x="139" y="16"/>
                  <a:pt x="122" y="0"/>
                  <a:pt x="101" y="0"/>
                </a:cubicBezTo>
                <a:cubicBezTo>
                  <a:pt x="78" y="0"/>
                  <a:pt x="60" y="19"/>
                  <a:pt x="60" y="42"/>
                </a:cubicBezTo>
                <a:cubicBezTo>
                  <a:pt x="60" y="42"/>
                  <a:pt x="60" y="42"/>
                  <a:pt x="60" y="42"/>
                </a:cubicBezTo>
                <a:cubicBezTo>
                  <a:pt x="58" y="42"/>
                  <a:pt x="56" y="42"/>
                  <a:pt x="55" y="42"/>
                </a:cubicBezTo>
                <a:cubicBezTo>
                  <a:pt x="44" y="42"/>
                  <a:pt x="35" y="50"/>
                  <a:pt x="34" y="60"/>
                </a:cubicBezTo>
                <a:cubicBezTo>
                  <a:pt x="31" y="59"/>
                  <a:pt x="28" y="59"/>
                  <a:pt x="26" y="59"/>
                </a:cubicBezTo>
                <a:cubicBezTo>
                  <a:pt x="12" y="59"/>
                  <a:pt x="0" y="70"/>
                  <a:pt x="0" y="84"/>
                </a:cubicBezTo>
                <a:cubicBezTo>
                  <a:pt x="0" y="89"/>
                  <a:pt x="2" y="94"/>
                  <a:pt x="5" y="98"/>
                </a:cubicBezTo>
                <a:cubicBezTo>
                  <a:pt x="9" y="96"/>
                  <a:pt x="13" y="94"/>
                  <a:pt x="18" y="94"/>
                </a:cubicBezTo>
                <a:close/>
              </a:path>
            </a:pathLst>
          </a:custGeom>
          <a:solidFill>
            <a:srgbClr val="FCFB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2" name="Freeform 32"/>
          <p:cNvSpPr/>
          <p:nvPr/>
        </p:nvSpPr>
        <p:spPr bwMode="auto">
          <a:xfrm>
            <a:off x="1239838" y="5305425"/>
            <a:ext cx="3662363" cy="742950"/>
          </a:xfrm>
          <a:custGeom>
            <a:avLst/>
            <a:gdLst>
              <a:gd name="T0" fmla="*/ 0 w 2307"/>
              <a:gd name="T1" fmla="*/ 2 h 468"/>
              <a:gd name="T2" fmla="*/ 753 w 2307"/>
              <a:gd name="T3" fmla="*/ 304 h 468"/>
              <a:gd name="T4" fmla="*/ 1063 w 2307"/>
              <a:gd name="T5" fmla="*/ 159 h 468"/>
              <a:gd name="T6" fmla="*/ 1556 w 2307"/>
              <a:gd name="T7" fmla="*/ 468 h 468"/>
              <a:gd name="T8" fmla="*/ 1823 w 2307"/>
              <a:gd name="T9" fmla="*/ 176 h 468"/>
              <a:gd name="T10" fmla="*/ 2135 w 2307"/>
              <a:gd name="T11" fmla="*/ 176 h 468"/>
              <a:gd name="T12" fmla="*/ 2307 w 2307"/>
              <a:gd name="T13" fmla="*/ 0 h 468"/>
              <a:gd name="T14" fmla="*/ 0 w 2307"/>
              <a:gd name="T15" fmla="*/ 2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307" h="468">
                <a:moveTo>
                  <a:pt x="0" y="2"/>
                </a:moveTo>
                <a:lnTo>
                  <a:pt x="753" y="304"/>
                </a:lnTo>
                <a:lnTo>
                  <a:pt x="1063" y="159"/>
                </a:lnTo>
                <a:lnTo>
                  <a:pt x="1556" y="468"/>
                </a:lnTo>
                <a:lnTo>
                  <a:pt x="1823" y="176"/>
                </a:lnTo>
                <a:lnTo>
                  <a:pt x="2135" y="176"/>
                </a:lnTo>
                <a:lnTo>
                  <a:pt x="2307" y="0"/>
                </a:lnTo>
                <a:lnTo>
                  <a:pt x="0" y="2"/>
                </a:lnTo>
                <a:close/>
              </a:path>
            </a:pathLst>
          </a:custGeom>
          <a:solidFill>
            <a:srgbClr val="8871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3" name="Freeform 33"/>
          <p:cNvSpPr/>
          <p:nvPr/>
        </p:nvSpPr>
        <p:spPr bwMode="auto">
          <a:xfrm>
            <a:off x="2114550" y="5557838"/>
            <a:ext cx="469900" cy="230188"/>
          </a:xfrm>
          <a:custGeom>
            <a:avLst/>
            <a:gdLst>
              <a:gd name="T0" fmla="*/ 134 w 296"/>
              <a:gd name="T1" fmla="*/ 0 h 145"/>
              <a:gd name="T2" fmla="*/ 0 w 296"/>
              <a:gd name="T3" fmla="*/ 62 h 145"/>
              <a:gd name="T4" fmla="*/ 202 w 296"/>
              <a:gd name="T5" fmla="*/ 145 h 145"/>
              <a:gd name="T6" fmla="*/ 296 w 296"/>
              <a:gd name="T7" fmla="*/ 100 h 145"/>
              <a:gd name="T8" fmla="*/ 134 w 296"/>
              <a:gd name="T9" fmla="*/ 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6" h="145">
                <a:moveTo>
                  <a:pt x="134" y="0"/>
                </a:moveTo>
                <a:lnTo>
                  <a:pt x="0" y="62"/>
                </a:lnTo>
                <a:lnTo>
                  <a:pt x="202" y="145"/>
                </a:lnTo>
                <a:lnTo>
                  <a:pt x="296" y="100"/>
                </a:lnTo>
                <a:lnTo>
                  <a:pt x="134" y="0"/>
                </a:lnTo>
                <a:close/>
              </a:path>
            </a:pathLst>
          </a:custGeom>
          <a:solidFill>
            <a:srgbClr val="B299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4" name="Freeform 34"/>
          <p:cNvSpPr/>
          <p:nvPr/>
        </p:nvSpPr>
        <p:spPr bwMode="auto">
          <a:xfrm>
            <a:off x="3330575" y="5305425"/>
            <a:ext cx="1571625" cy="742950"/>
          </a:xfrm>
          <a:custGeom>
            <a:avLst/>
            <a:gdLst>
              <a:gd name="T0" fmla="*/ 613 w 990"/>
              <a:gd name="T1" fmla="*/ 2 h 468"/>
              <a:gd name="T2" fmla="*/ 440 w 990"/>
              <a:gd name="T3" fmla="*/ 176 h 468"/>
              <a:gd name="T4" fmla="*/ 128 w 990"/>
              <a:gd name="T5" fmla="*/ 176 h 468"/>
              <a:gd name="T6" fmla="*/ 0 w 990"/>
              <a:gd name="T7" fmla="*/ 317 h 468"/>
              <a:gd name="T8" fmla="*/ 239 w 990"/>
              <a:gd name="T9" fmla="*/ 468 h 468"/>
              <a:gd name="T10" fmla="*/ 506 w 990"/>
              <a:gd name="T11" fmla="*/ 176 h 468"/>
              <a:gd name="T12" fmla="*/ 818 w 990"/>
              <a:gd name="T13" fmla="*/ 176 h 468"/>
              <a:gd name="T14" fmla="*/ 990 w 990"/>
              <a:gd name="T15" fmla="*/ 0 h 468"/>
              <a:gd name="T16" fmla="*/ 613 w 990"/>
              <a:gd name="T17" fmla="*/ 2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90" h="468">
                <a:moveTo>
                  <a:pt x="613" y="2"/>
                </a:moveTo>
                <a:lnTo>
                  <a:pt x="440" y="176"/>
                </a:lnTo>
                <a:lnTo>
                  <a:pt x="128" y="176"/>
                </a:lnTo>
                <a:lnTo>
                  <a:pt x="0" y="317"/>
                </a:lnTo>
                <a:lnTo>
                  <a:pt x="239" y="468"/>
                </a:lnTo>
                <a:lnTo>
                  <a:pt x="506" y="176"/>
                </a:lnTo>
                <a:lnTo>
                  <a:pt x="818" y="176"/>
                </a:lnTo>
                <a:lnTo>
                  <a:pt x="990" y="0"/>
                </a:lnTo>
                <a:lnTo>
                  <a:pt x="613" y="2"/>
                </a:lnTo>
                <a:close/>
              </a:path>
            </a:pathLst>
          </a:custGeom>
          <a:solidFill>
            <a:srgbClr val="B299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5" name="Freeform 35"/>
          <p:cNvSpPr/>
          <p:nvPr/>
        </p:nvSpPr>
        <p:spPr bwMode="auto">
          <a:xfrm>
            <a:off x="1174750" y="4506913"/>
            <a:ext cx="2355850" cy="661988"/>
          </a:xfrm>
          <a:custGeom>
            <a:avLst/>
            <a:gdLst>
              <a:gd name="T0" fmla="*/ 0 w 695"/>
              <a:gd name="T1" fmla="*/ 196 h 196"/>
              <a:gd name="T2" fmla="*/ 158 w 695"/>
              <a:gd name="T3" fmla="*/ 120 h 196"/>
              <a:gd name="T4" fmla="*/ 348 w 695"/>
              <a:gd name="T5" fmla="*/ 0 h 196"/>
              <a:gd name="T6" fmla="*/ 695 w 695"/>
              <a:gd name="T7" fmla="*/ 196 h 196"/>
              <a:gd name="T8" fmla="*/ 0 w 695"/>
              <a:gd name="T9" fmla="*/ 19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95" h="196">
                <a:moveTo>
                  <a:pt x="0" y="196"/>
                </a:moveTo>
                <a:cubicBezTo>
                  <a:pt x="0" y="196"/>
                  <a:pt x="105" y="169"/>
                  <a:pt x="158" y="120"/>
                </a:cubicBezTo>
                <a:cubicBezTo>
                  <a:pt x="231" y="53"/>
                  <a:pt x="269" y="0"/>
                  <a:pt x="348" y="0"/>
                </a:cubicBezTo>
                <a:cubicBezTo>
                  <a:pt x="436" y="0"/>
                  <a:pt x="561" y="183"/>
                  <a:pt x="695" y="196"/>
                </a:cubicBezTo>
                <a:cubicBezTo>
                  <a:pt x="338" y="196"/>
                  <a:pt x="0" y="196"/>
                  <a:pt x="0" y="196"/>
                </a:cubicBezTo>
                <a:close/>
              </a:path>
            </a:pathLst>
          </a:custGeom>
          <a:solidFill>
            <a:srgbClr val="C5E3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6" name="Freeform 36"/>
          <p:cNvSpPr/>
          <p:nvPr/>
        </p:nvSpPr>
        <p:spPr bwMode="auto">
          <a:xfrm>
            <a:off x="2032000" y="4506913"/>
            <a:ext cx="1498600" cy="661988"/>
          </a:xfrm>
          <a:custGeom>
            <a:avLst/>
            <a:gdLst>
              <a:gd name="T0" fmla="*/ 182 w 442"/>
              <a:gd name="T1" fmla="*/ 196 h 196"/>
              <a:gd name="T2" fmla="*/ 442 w 442"/>
              <a:gd name="T3" fmla="*/ 196 h 196"/>
              <a:gd name="T4" fmla="*/ 95 w 442"/>
              <a:gd name="T5" fmla="*/ 0 h 196"/>
              <a:gd name="T6" fmla="*/ 0 w 442"/>
              <a:gd name="T7" fmla="*/ 33 h 196"/>
              <a:gd name="T8" fmla="*/ 182 w 442"/>
              <a:gd name="T9" fmla="*/ 19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2" h="196">
                <a:moveTo>
                  <a:pt x="182" y="196"/>
                </a:moveTo>
                <a:cubicBezTo>
                  <a:pt x="264" y="196"/>
                  <a:pt x="353" y="196"/>
                  <a:pt x="442" y="196"/>
                </a:cubicBezTo>
                <a:cubicBezTo>
                  <a:pt x="308" y="183"/>
                  <a:pt x="183" y="0"/>
                  <a:pt x="95" y="0"/>
                </a:cubicBezTo>
                <a:cubicBezTo>
                  <a:pt x="56" y="0"/>
                  <a:pt x="28" y="12"/>
                  <a:pt x="0" y="33"/>
                </a:cubicBezTo>
                <a:cubicBezTo>
                  <a:pt x="69" y="52"/>
                  <a:pt x="162" y="146"/>
                  <a:pt x="182" y="196"/>
                </a:cubicBezTo>
                <a:close/>
              </a:path>
            </a:pathLst>
          </a:custGeom>
          <a:solidFill>
            <a:srgbClr val="A3BC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7" name="Freeform 37"/>
          <p:cNvSpPr/>
          <p:nvPr/>
        </p:nvSpPr>
        <p:spPr bwMode="auto">
          <a:xfrm>
            <a:off x="2808288" y="4514850"/>
            <a:ext cx="2416175" cy="654050"/>
          </a:xfrm>
          <a:custGeom>
            <a:avLst/>
            <a:gdLst>
              <a:gd name="T0" fmla="*/ 0 w 713"/>
              <a:gd name="T1" fmla="*/ 194 h 194"/>
              <a:gd name="T2" fmla="*/ 163 w 713"/>
              <a:gd name="T3" fmla="*/ 118 h 194"/>
              <a:gd name="T4" fmla="*/ 356 w 713"/>
              <a:gd name="T5" fmla="*/ 0 h 194"/>
              <a:gd name="T6" fmla="*/ 713 w 713"/>
              <a:gd name="T7" fmla="*/ 194 h 194"/>
              <a:gd name="T8" fmla="*/ 0 w 713"/>
              <a:gd name="T9" fmla="*/ 194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3" h="194">
                <a:moveTo>
                  <a:pt x="0" y="194"/>
                </a:moveTo>
                <a:cubicBezTo>
                  <a:pt x="0" y="194"/>
                  <a:pt x="108" y="167"/>
                  <a:pt x="163" y="118"/>
                </a:cubicBezTo>
                <a:cubicBezTo>
                  <a:pt x="237" y="53"/>
                  <a:pt x="276" y="0"/>
                  <a:pt x="356" y="0"/>
                </a:cubicBezTo>
                <a:cubicBezTo>
                  <a:pt x="447" y="0"/>
                  <a:pt x="575" y="181"/>
                  <a:pt x="713" y="194"/>
                </a:cubicBezTo>
                <a:cubicBezTo>
                  <a:pt x="346" y="194"/>
                  <a:pt x="0" y="194"/>
                  <a:pt x="0" y="194"/>
                </a:cubicBezTo>
                <a:close/>
              </a:path>
            </a:pathLst>
          </a:custGeom>
          <a:solidFill>
            <a:srgbClr val="C5E3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8" name="Freeform 38"/>
          <p:cNvSpPr/>
          <p:nvPr/>
        </p:nvSpPr>
        <p:spPr bwMode="auto">
          <a:xfrm>
            <a:off x="3686175" y="4514850"/>
            <a:ext cx="1538288" cy="654050"/>
          </a:xfrm>
          <a:custGeom>
            <a:avLst/>
            <a:gdLst>
              <a:gd name="T0" fmla="*/ 187 w 454"/>
              <a:gd name="T1" fmla="*/ 194 h 194"/>
              <a:gd name="T2" fmla="*/ 454 w 454"/>
              <a:gd name="T3" fmla="*/ 194 h 194"/>
              <a:gd name="T4" fmla="*/ 97 w 454"/>
              <a:gd name="T5" fmla="*/ 0 h 194"/>
              <a:gd name="T6" fmla="*/ 0 w 454"/>
              <a:gd name="T7" fmla="*/ 33 h 194"/>
              <a:gd name="T8" fmla="*/ 187 w 454"/>
              <a:gd name="T9" fmla="*/ 194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4" h="194">
                <a:moveTo>
                  <a:pt x="187" y="194"/>
                </a:moveTo>
                <a:cubicBezTo>
                  <a:pt x="271" y="194"/>
                  <a:pt x="362" y="194"/>
                  <a:pt x="454" y="194"/>
                </a:cubicBezTo>
                <a:cubicBezTo>
                  <a:pt x="316" y="181"/>
                  <a:pt x="188" y="0"/>
                  <a:pt x="97" y="0"/>
                </a:cubicBezTo>
                <a:cubicBezTo>
                  <a:pt x="58" y="0"/>
                  <a:pt x="29" y="12"/>
                  <a:pt x="0" y="33"/>
                </a:cubicBezTo>
                <a:cubicBezTo>
                  <a:pt x="71" y="52"/>
                  <a:pt x="167" y="144"/>
                  <a:pt x="187" y="194"/>
                </a:cubicBezTo>
                <a:close/>
              </a:path>
            </a:pathLst>
          </a:custGeom>
          <a:solidFill>
            <a:srgbClr val="A3BC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9" name="Freeform 39"/>
          <p:cNvSpPr/>
          <p:nvPr/>
        </p:nvSpPr>
        <p:spPr bwMode="auto">
          <a:xfrm>
            <a:off x="3736975" y="4652963"/>
            <a:ext cx="166688" cy="209550"/>
          </a:xfrm>
          <a:custGeom>
            <a:avLst/>
            <a:gdLst>
              <a:gd name="T0" fmla="*/ 0 w 105"/>
              <a:gd name="T1" fmla="*/ 132 h 132"/>
              <a:gd name="T2" fmla="*/ 105 w 105"/>
              <a:gd name="T3" fmla="*/ 132 h 132"/>
              <a:gd name="T4" fmla="*/ 49 w 105"/>
              <a:gd name="T5" fmla="*/ 0 h 132"/>
              <a:gd name="T6" fmla="*/ 0 w 105"/>
              <a:gd name="T7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5" h="132">
                <a:moveTo>
                  <a:pt x="0" y="132"/>
                </a:moveTo>
                <a:lnTo>
                  <a:pt x="105" y="132"/>
                </a:lnTo>
                <a:lnTo>
                  <a:pt x="49" y="0"/>
                </a:lnTo>
                <a:lnTo>
                  <a:pt x="0" y="132"/>
                </a:lnTo>
                <a:close/>
              </a:path>
            </a:pathLst>
          </a:custGeom>
          <a:solidFill>
            <a:srgbClr val="5E9B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0" name="Rectangle 40"/>
          <p:cNvSpPr>
            <a:spLocks noChangeArrowheads="1"/>
          </p:cNvSpPr>
          <p:nvPr/>
        </p:nvSpPr>
        <p:spPr bwMode="auto">
          <a:xfrm>
            <a:off x="3802063" y="4862513"/>
            <a:ext cx="26988" cy="20638"/>
          </a:xfrm>
          <a:prstGeom prst="rect">
            <a:avLst/>
          </a:prstGeom>
          <a:solidFill>
            <a:srgbClr val="5945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1" name="Freeform 41"/>
          <p:cNvSpPr/>
          <p:nvPr/>
        </p:nvSpPr>
        <p:spPr bwMode="auto">
          <a:xfrm>
            <a:off x="3814763" y="4652963"/>
            <a:ext cx="88900" cy="209550"/>
          </a:xfrm>
          <a:custGeom>
            <a:avLst/>
            <a:gdLst>
              <a:gd name="T0" fmla="*/ 0 w 56"/>
              <a:gd name="T1" fmla="*/ 132 h 132"/>
              <a:gd name="T2" fmla="*/ 56 w 56"/>
              <a:gd name="T3" fmla="*/ 132 h 132"/>
              <a:gd name="T4" fmla="*/ 0 w 56"/>
              <a:gd name="T5" fmla="*/ 0 h 132"/>
              <a:gd name="T6" fmla="*/ 0 w 56"/>
              <a:gd name="T7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" h="132">
                <a:moveTo>
                  <a:pt x="0" y="132"/>
                </a:moveTo>
                <a:lnTo>
                  <a:pt x="56" y="132"/>
                </a:lnTo>
                <a:lnTo>
                  <a:pt x="0" y="0"/>
                </a:lnTo>
                <a:lnTo>
                  <a:pt x="0" y="132"/>
                </a:lnTo>
                <a:close/>
              </a:path>
            </a:pathLst>
          </a:custGeom>
          <a:solidFill>
            <a:srgbClr val="334C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2" name="Freeform 42"/>
          <p:cNvSpPr/>
          <p:nvPr/>
        </p:nvSpPr>
        <p:spPr bwMode="auto">
          <a:xfrm>
            <a:off x="4346575" y="4910138"/>
            <a:ext cx="163513" cy="209550"/>
          </a:xfrm>
          <a:custGeom>
            <a:avLst/>
            <a:gdLst>
              <a:gd name="T0" fmla="*/ 0 w 103"/>
              <a:gd name="T1" fmla="*/ 132 h 132"/>
              <a:gd name="T2" fmla="*/ 103 w 103"/>
              <a:gd name="T3" fmla="*/ 132 h 132"/>
              <a:gd name="T4" fmla="*/ 47 w 103"/>
              <a:gd name="T5" fmla="*/ 0 h 132"/>
              <a:gd name="T6" fmla="*/ 0 w 103"/>
              <a:gd name="T7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3" h="132">
                <a:moveTo>
                  <a:pt x="0" y="132"/>
                </a:moveTo>
                <a:lnTo>
                  <a:pt x="103" y="132"/>
                </a:lnTo>
                <a:lnTo>
                  <a:pt x="47" y="0"/>
                </a:lnTo>
                <a:lnTo>
                  <a:pt x="0" y="132"/>
                </a:lnTo>
                <a:close/>
              </a:path>
            </a:pathLst>
          </a:custGeom>
          <a:solidFill>
            <a:srgbClr val="5E9B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3" name="Rectangle 43"/>
          <p:cNvSpPr>
            <a:spLocks noChangeArrowheads="1"/>
          </p:cNvSpPr>
          <p:nvPr/>
        </p:nvSpPr>
        <p:spPr bwMode="auto">
          <a:xfrm>
            <a:off x="4408488" y="5119688"/>
            <a:ext cx="26988" cy="19050"/>
          </a:xfrm>
          <a:prstGeom prst="rect">
            <a:avLst/>
          </a:prstGeom>
          <a:solidFill>
            <a:srgbClr val="5945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4" name="Freeform 44"/>
          <p:cNvSpPr/>
          <p:nvPr/>
        </p:nvSpPr>
        <p:spPr bwMode="auto">
          <a:xfrm>
            <a:off x="4421188" y="4910138"/>
            <a:ext cx="88900" cy="209550"/>
          </a:xfrm>
          <a:custGeom>
            <a:avLst/>
            <a:gdLst>
              <a:gd name="T0" fmla="*/ 0 w 56"/>
              <a:gd name="T1" fmla="*/ 132 h 132"/>
              <a:gd name="T2" fmla="*/ 56 w 56"/>
              <a:gd name="T3" fmla="*/ 132 h 132"/>
              <a:gd name="T4" fmla="*/ 0 w 56"/>
              <a:gd name="T5" fmla="*/ 0 h 132"/>
              <a:gd name="T6" fmla="*/ 0 w 56"/>
              <a:gd name="T7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" h="132">
                <a:moveTo>
                  <a:pt x="0" y="132"/>
                </a:moveTo>
                <a:lnTo>
                  <a:pt x="56" y="132"/>
                </a:lnTo>
                <a:lnTo>
                  <a:pt x="0" y="0"/>
                </a:lnTo>
                <a:lnTo>
                  <a:pt x="0" y="132"/>
                </a:lnTo>
                <a:close/>
              </a:path>
            </a:pathLst>
          </a:custGeom>
          <a:solidFill>
            <a:srgbClr val="334C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5" name="Freeform 45"/>
          <p:cNvSpPr/>
          <p:nvPr/>
        </p:nvSpPr>
        <p:spPr bwMode="auto">
          <a:xfrm>
            <a:off x="2079625" y="4767263"/>
            <a:ext cx="166688" cy="209550"/>
          </a:xfrm>
          <a:custGeom>
            <a:avLst/>
            <a:gdLst>
              <a:gd name="T0" fmla="*/ 0 w 105"/>
              <a:gd name="T1" fmla="*/ 132 h 132"/>
              <a:gd name="T2" fmla="*/ 105 w 105"/>
              <a:gd name="T3" fmla="*/ 132 h 132"/>
              <a:gd name="T4" fmla="*/ 49 w 105"/>
              <a:gd name="T5" fmla="*/ 0 h 132"/>
              <a:gd name="T6" fmla="*/ 0 w 105"/>
              <a:gd name="T7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5" h="132">
                <a:moveTo>
                  <a:pt x="0" y="132"/>
                </a:moveTo>
                <a:lnTo>
                  <a:pt x="105" y="132"/>
                </a:lnTo>
                <a:lnTo>
                  <a:pt x="49" y="0"/>
                </a:lnTo>
                <a:lnTo>
                  <a:pt x="0" y="132"/>
                </a:lnTo>
                <a:close/>
              </a:path>
            </a:pathLst>
          </a:custGeom>
          <a:solidFill>
            <a:srgbClr val="5E9B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6" name="Rectangle 46"/>
          <p:cNvSpPr>
            <a:spLocks noChangeArrowheads="1"/>
          </p:cNvSpPr>
          <p:nvPr/>
        </p:nvSpPr>
        <p:spPr bwMode="auto">
          <a:xfrm>
            <a:off x="2144713" y="4976813"/>
            <a:ext cx="26988" cy="23813"/>
          </a:xfrm>
          <a:prstGeom prst="rect">
            <a:avLst/>
          </a:prstGeom>
          <a:solidFill>
            <a:srgbClr val="5945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7" name="Freeform 47"/>
          <p:cNvSpPr/>
          <p:nvPr/>
        </p:nvSpPr>
        <p:spPr bwMode="auto">
          <a:xfrm>
            <a:off x="2157413" y="4767263"/>
            <a:ext cx="88900" cy="209550"/>
          </a:xfrm>
          <a:custGeom>
            <a:avLst/>
            <a:gdLst>
              <a:gd name="T0" fmla="*/ 0 w 56"/>
              <a:gd name="T1" fmla="*/ 132 h 132"/>
              <a:gd name="T2" fmla="*/ 56 w 56"/>
              <a:gd name="T3" fmla="*/ 132 h 132"/>
              <a:gd name="T4" fmla="*/ 0 w 56"/>
              <a:gd name="T5" fmla="*/ 0 h 132"/>
              <a:gd name="T6" fmla="*/ 0 w 56"/>
              <a:gd name="T7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" h="132">
                <a:moveTo>
                  <a:pt x="0" y="132"/>
                </a:moveTo>
                <a:lnTo>
                  <a:pt x="56" y="132"/>
                </a:lnTo>
                <a:lnTo>
                  <a:pt x="0" y="0"/>
                </a:lnTo>
                <a:lnTo>
                  <a:pt x="0" y="132"/>
                </a:lnTo>
                <a:close/>
              </a:path>
            </a:pathLst>
          </a:custGeom>
          <a:solidFill>
            <a:srgbClr val="334C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8" name="Freeform 48"/>
          <p:cNvSpPr/>
          <p:nvPr/>
        </p:nvSpPr>
        <p:spPr bwMode="auto">
          <a:xfrm>
            <a:off x="2063750" y="4389438"/>
            <a:ext cx="161925" cy="209550"/>
          </a:xfrm>
          <a:custGeom>
            <a:avLst/>
            <a:gdLst>
              <a:gd name="T0" fmla="*/ 0 w 102"/>
              <a:gd name="T1" fmla="*/ 132 h 132"/>
              <a:gd name="T2" fmla="*/ 102 w 102"/>
              <a:gd name="T3" fmla="*/ 132 h 132"/>
              <a:gd name="T4" fmla="*/ 47 w 102"/>
              <a:gd name="T5" fmla="*/ 0 h 132"/>
              <a:gd name="T6" fmla="*/ 0 w 102"/>
              <a:gd name="T7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2" h="132">
                <a:moveTo>
                  <a:pt x="0" y="132"/>
                </a:moveTo>
                <a:lnTo>
                  <a:pt x="102" y="132"/>
                </a:lnTo>
                <a:lnTo>
                  <a:pt x="47" y="0"/>
                </a:lnTo>
                <a:lnTo>
                  <a:pt x="0" y="132"/>
                </a:lnTo>
                <a:close/>
              </a:path>
            </a:pathLst>
          </a:custGeom>
          <a:solidFill>
            <a:srgbClr val="5E9B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9" name="Rectangle 49"/>
          <p:cNvSpPr>
            <a:spLocks noChangeArrowheads="1"/>
          </p:cNvSpPr>
          <p:nvPr/>
        </p:nvSpPr>
        <p:spPr bwMode="auto">
          <a:xfrm>
            <a:off x="2124075" y="4598988"/>
            <a:ext cx="26988" cy="23813"/>
          </a:xfrm>
          <a:prstGeom prst="rect">
            <a:avLst/>
          </a:prstGeom>
          <a:solidFill>
            <a:srgbClr val="5945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0" name="Freeform 50"/>
          <p:cNvSpPr/>
          <p:nvPr/>
        </p:nvSpPr>
        <p:spPr bwMode="auto">
          <a:xfrm>
            <a:off x="2138363" y="4389438"/>
            <a:ext cx="87313" cy="209550"/>
          </a:xfrm>
          <a:custGeom>
            <a:avLst/>
            <a:gdLst>
              <a:gd name="T0" fmla="*/ 0 w 55"/>
              <a:gd name="T1" fmla="*/ 132 h 132"/>
              <a:gd name="T2" fmla="*/ 55 w 55"/>
              <a:gd name="T3" fmla="*/ 132 h 132"/>
              <a:gd name="T4" fmla="*/ 0 w 55"/>
              <a:gd name="T5" fmla="*/ 0 h 132"/>
              <a:gd name="T6" fmla="*/ 0 w 55"/>
              <a:gd name="T7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" h="132">
                <a:moveTo>
                  <a:pt x="0" y="132"/>
                </a:moveTo>
                <a:lnTo>
                  <a:pt x="55" y="132"/>
                </a:lnTo>
                <a:lnTo>
                  <a:pt x="0" y="0"/>
                </a:lnTo>
                <a:lnTo>
                  <a:pt x="0" y="132"/>
                </a:lnTo>
                <a:close/>
              </a:path>
            </a:pathLst>
          </a:custGeom>
          <a:solidFill>
            <a:srgbClr val="334C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1" name="Freeform 51"/>
          <p:cNvSpPr/>
          <p:nvPr/>
        </p:nvSpPr>
        <p:spPr bwMode="auto">
          <a:xfrm>
            <a:off x="2662238" y="4811713"/>
            <a:ext cx="163513" cy="209550"/>
          </a:xfrm>
          <a:custGeom>
            <a:avLst/>
            <a:gdLst>
              <a:gd name="T0" fmla="*/ 0 w 103"/>
              <a:gd name="T1" fmla="*/ 132 h 132"/>
              <a:gd name="T2" fmla="*/ 103 w 103"/>
              <a:gd name="T3" fmla="*/ 132 h 132"/>
              <a:gd name="T4" fmla="*/ 47 w 103"/>
              <a:gd name="T5" fmla="*/ 0 h 132"/>
              <a:gd name="T6" fmla="*/ 0 w 103"/>
              <a:gd name="T7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3" h="132">
                <a:moveTo>
                  <a:pt x="0" y="132"/>
                </a:moveTo>
                <a:lnTo>
                  <a:pt x="103" y="132"/>
                </a:lnTo>
                <a:lnTo>
                  <a:pt x="47" y="0"/>
                </a:lnTo>
                <a:lnTo>
                  <a:pt x="0" y="132"/>
                </a:lnTo>
                <a:close/>
              </a:path>
            </a:pathLst>
          </a:custGeom>
          <a:solidFill>
            <a:srgbClr val="5E9B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4" name="Rectangle 52"/>
          <p:cNvSpPr>
            <a:spLocks noChangeArrowheads="1"/>
          </p:cNvSpPr>
          <p:nvPr/>
        </p:nvSpPr>
        <p:spPr bwMode="auto">
          <a:xfrm>
            <a:off x="2724150" y="5021263"/>
            <a:ext cx="26988" cy="23813"/>
          </a:xfrm>
          <a:prstGeom prst="rect">
            <a:avLst/>
          </a:prstGeom>
          <a:solidFill>
            <a:srgbClr val="5945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5" name="Freeform 53"/>
          <p:cNvSpPr/>
          <p:nvPr/>
        </p:nvSpPr>
        <p:spPr bwMode="auto">
          <a:xfrm>
            <a:off x="2736850" y="4811713"/>
            <a:ext cx="88900" cy="209550"/>
          </a:xfrm>
          <a:custGeom>
            <a:avLst/>
            <a:gdLst>
              <a:gd name="T0" fmla="*/ 0 w 56"/>
              <a:gd name="T1" fmla="*/ 132 h 132"/>
              <a:gd name="T2" fmla="*/ 56 w 56"/>
              <a:gd name="T3" fmla="*/ 132 h 132"/>
              <a:gd name="T4" fmla="*/ 0 w 56"/>
              <a:gd name="T5" fmla="*/ 0 h 132"/>
              <a:gd name="T6" fmla="*/ 0 w 56"/>
              <a:gd name="T7" fmla="*/ 132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" h="132">
                <a:moveTo>
                  <a:pt x="0" y="132"/>
                </a:moveTo>
                <a:lnTo>
                  <a:pt x="56" y="132"/>
                </a:lnTo>
                <a:lnTo>
                  <a:pt x="0" y="0"/>
                </a:lnTo>
                <a:lnTo>
                  <a:pt x="0" y="132"/>
                </a:lnTo>
                <a:close/>
              </a:path>
            </a:pathLst>
          </a:custGeom>
          <a:solidFill>
            <a:srgbClr val="334C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6" name="Freeform 54"/>
          <p:cNvSpPr/>
          <p:nvPr/>
        </p:nvSpPr>
        <p:spPr bwMode="auto">
          <a:xfrm>
            <a:off x="3856038" y="4341813"/>
            <a:ext cx="203200" cy="236538"/>
          </a:xfrm>
          <a:custGeom>
            <a:avLst/>
            <a:gdLst>
              <a:gd name="T0" fmla="*/ 128 w 128"/>
              <a:gd name="T1" fmla="*/ 149 h 149"/>
              <a:gd name="T2" fmla="*/ 0 w 128"/>
              <a:gd name="T3" fmla="*/ 149 h 149"/>
              <a:gd name="T4" fmla="*/ 0 w 128"/>
              <a:gd name="T5" fmla="*/ 49 h 149"/>
              <a:gd name="T6" fmla="*/ 64 w 128"/>
              <a:gd name="T7" fmla="*/ 0 h 149"/>
              <a:gd name="T8" fmla="*/ 128 w 128"/>
              <a:gd name="T9" fmla="*/ 49 h 149"/>
              <a:gd name="T10" fmla="*/ 128 w 128"/>
              <a:gd name="T11" fmla="*/ 149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8" h="149">
                <a:moveTo>
                  <a:pt x="128" y="149"/>
                </a:moveTo>
                <a:lnTo>
                  <a:pt x="0" y="149"/>
                </a:lnTo>
                <a:lnTo>
                  <a:pt x="0" y="49"/>
                </a:lnTo>
                <a:lnTo>
                  <a:pt x="64" y="0"/>
                </a:lnTo>
                <a:lnTo>
                  <a:pt x="128" y="49"/>
                </a:lnTo>
                <a:lnTo>
                  <a:pt x="128" y="149"/>
                </a:lnTo>
                <a:close/>
              </a:path>
            </a:pathLst>
          </a:custGeom>
          <a:solidFill>
            <a:srgbClr val="E6E3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7" name="Rectangle 55"/>
          <p:cNvSpPr>
            <a:spLocks noChangeArrowheads="1"/>
          </p:cNvSpPr>
          <p:nvPr/>
        </p:nvSpPr>
        <p:spPr bwMode="auto">
          <a:xfrm>
            <a:off x="3951288" y="4432300"/>
            <a:ext cx="63500" cy="115888"/>
          </a:xfrm>
          <a:prstGeom prst="rect">
            <a:avLst/>
          </a:prstGeom>
          <a:solidFill>
            <a:srgbClr val="6D492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8" name="Rectangle 56"/>
          <p:cNvSpPr>
            <a:spLocks noChangeArrowheads="1"/>
          </p:cNvSpPr>
          <p:nvPr/>
        </p:nvSpPr>
        <p:spPr bwMode="auto">
          <a:xfrm>
            <a:off x="3963988" y="4446588"/>
            <a:ext cx="41275" cy="87313"/>
          </a:xfrm>
          <a:prstGeom prst="rect">
            <a:avLst/>
          </a:prstGeom>
          <a:solidFill>
            <a:srgbClr val="223C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9" name="Rectangle 57"/>
          <p:cNvSpPr>
            <a:spLocks noChangeArrowheads="1"/>
          </p:cNvSpPr>
          <p:nvPr/>
        </p:nvSpPr>
        <p:spPr bwMode="auto">
          <a:xfrm>
            <a:off x="3889375" y="4446588"/>
            <a:ext cx="41275" cy="39688"/>
          </a:xfrm>
          <a:prstGeom prst="rect">
            <a:avLst/>
          </a:prstGeom>
          <a:solidFill>
            <a:srgbClr val="223C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0" name="Freeform 58"/>
          <p:cNvSpPr/>
          <p:nvPr/>
        </p:nvSpPr>
        <p:spPr bwMode="auto">
          <a:xfrm>
            <a:off x="3825875" y="4305300"/>
            <a:ext cx="260350" cy="120650"/>
          </a:xfrm>
          <a:custGeom>
            <a:avLst/>
            <a:gdLst>
              <a:gd name="T0" fmla="*/ 71 w 77"/>
              <a:gd name="T1" fmla="*/ 36 h 36"/>
              <a:gd name="T2" fmla="*/ 68 w 77"/>
              <a:gd name="T3" fmla="*/ 35 h 36"/>
              <a:gd name="T4" fmla="*/ 9 w 77"/>
              <a:gd name="T5" fmla="*/ 35 h 36"/>
              <a:gd name="T6" fmla="*/ 2 w 77"/>
              <a:gd name="T7" fmla="*/ 34 h 36"/>
              <a:gd name="T8" fmla="*/ 3 w 77"/>
              <a:gd name="T9" fmla="*/ 26 h 36"/>
              <a:gd name="T10" fmla="*/ 36 w 77"/>
              <a:gd name="T11" fmla="*/ 1 h 36"/>
              <a:gd name="T12" fmla="*/ 42 w 77"/>
              <a:gd name="T13" fmla="*/ 1 h 36"/>
              <a:gd name="T14" fmla="*/ 75 w 77"/>
              <a:gd name="T15" fmla="*/ 26 h 36"/>
              <a:gd name="T16" fmla="*/ 76 w 77"/>
              <a:gd name="T17" fmla="*/ 34 h 36"/>
              <a:gd name="T18" fmla="*/ 71 w 77"/>
              <a:gd name="T1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7" h="36">
                <a:moveTo>
                  <a:pt x="71" y="36"/>
                </a:moveTo>
                <a:cubicBezTo>
                  <a:pt x="70" y="36"/>
                  <a:pt x="69" y="35"/>
                  <a:pt x="68" y="35"/>
                </a:cubicBezTo>
                <a:cubicBezTo>
                  <a:pt x="9" y="35"/>
                  <a:pt x="9" y="35"/>
                  <a:pt x="9" y="35"/>
                </a:cubicBezTo>
                <a:cubicBezTo>
                  <a:pt x="7" y="36"/>
                  <a:pt x="4" y="36"/>
                  <a:pt x="2" y="34"/>
                </a:cubicBezTo>
                <a:cubicBezTo>
                  <a:pt x="0" y="31"/>
                  <a:pt x="1" y="28"/>
                  <a:pt x="3" y="26"/>
                </a:cubicBezTo>
                <a:cubicBezTo>
                  <a:pt x="36" y="1"/>
                  <a:pt x="36" y="1"/>
                  <a:pt x="36" y="1"/>
                </a:cubicBezTo>
                <a:cubicBezTo>
                  <a:pt x="37" y="0"/>
                  <a:pt x="40" y="0"/>
                  <a:pt x="42" y="1"/>
                </a:cubicBezTo>
                <a:cubicBezTo>
                  <a:pt x="75" y="26"/>
                  <a:pt x="75" y="26"/>
                  <a:pt x="75" y="26"/>
                </a:cubicBezTo>
                <a:cubicBezTo>
                  <a:pt x="77" y="28"/>
                  <a:pt x="77" y="31"/>
                  <a:pt x="76" y="34"/>
                </a:cubicBezTo>
                <a:cubicBezTo>
                  <a:pt x="75" y="35"/>
                  <a:pt x="73" y="36"/>
                  <a:pt x="71" y="36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1" name="Rectangle 59"/>
          <p:cNvSpPr>
            <a:spLocks noChangeArrowheads="1"/>
          </p:cNvSpPr>
          <p:nvPr/>
        </p:nvSpPr>
        <p:spPr bwMode="auto">
          <a:xfrm>
            <a:off x="4029075" y="4321175"/>
            <a:ext cx="30163" cy="61913"/>
          </a:xfrm>
          <a:prstGeom prst="rect">
            <a:avLst/>
          </a:pr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2" name="Rectangle 60"/>
          <p:cNvSpPr>
            <a:spLocks noChangeArrowheads="1"/>
          </p:cNvSpPr>
          <p:nvPr/>
        </p:nvSpPr>
        <p:spPr bwMode="auto">
          <a:xfrm>
            <a:off x="4025900" y="4311650"/>
            <a:ext cx="33338" cy="9525"/>
          </a:xfrm>
          <a:prstGeom prst="rect">
            <a:avLst/>
          </a:pr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3" name="Freeform 61"/>
          <p:cNvSpPr/>
          <p:nvPr/>
        </p:nvSpPr>
        <p:spPr bwMode="auto">
          <a:xfrm>
            <a:off x="4005263" y="4395788"/>
            <a:ext cx="200025" cy="273050"/>
          </a:xfrm>
          <a:custGeom>
            <a:avLst/>
            <a:gdLst>
              <a:gd name="T0" fmla="*/ 0 w 126"/>
              <a:gd name="T1" fmla="*/ 172 h 172"/>
              <a:gd name="T2" fmla="*/ 126 w 126"/>
              <a:gd name="T3" fmla="*/ 172 h 172"/>
              <a:gd name="T4" fmla="*/ 57 w 126"/>
              <a:gd name="T5" fmla="*/ 0 h 172"/>
              <a:gd name="T6" fmla="*/ 0 w 126"/>
              <a:gd name="T7" fmla="*/ 172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6" h="172">
                <a:moveTo>
                  <a:pt x="0" y="172"/>
                </a:moveTo>
                <a:lnTo>
                  <a:pt x="126" y="172"/>
                </a:lnTo>
                <a:lnTo>
                  <a:pt x="57" y="0"/>
                </a:lnTo>
                <a:lnTo>
                  <a:pt x="0" y="172"/>
                </a:lnTo>
                <a:close/>
              </a:path>
            </a:pathLst>
          </a:custGeom>
          <a:solidFill>
            <a:srgbClr val="5E9B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4" name="Rectangle 62"/>
          <p:cNvSpPr>
            <a:spLocks noChangeArrowheads="1"/>
          </p:cNvSpPr>
          <p:nvPr/>
        </p:nvSpPr>
        <p:spPr bwMode="auto">
          <a:xfrm>
            <a:off x="4083050" y="4668838"/>
            <a:ext cx="30163" cy="31750"/>
          </a:xfrm>
          <a:prstGeom prst="rect">
            <a:avLst/>
          </a:prstGeom>
          <a:solidFill>
            <a:srgbClr val="5945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" name="Freeform 63"/>
          <p:cNvSpPr/>
          <p:nvPr/>
        </p:nvSpPr>
        <p:spPr bwMode="auto">
          <a:xfrm>
            <a:off x="4095750" y="4395788"/>
            <a:ext cx="109538" cy="273050"/>
          </a:xfrm>
          <a:custGeom>
            <a:avLst/>
            <a:gdLst>
              <a:gd name="T0" fmla="*/ 0 w 69"/>
              <a:gd name="T1" fmla="*/ 172 h 172"/>
              <a:gd name="T2" fmla="*/ 69 w 69"/>
              <a:gd name="T3" fmla="*/ 172 h 172"/>
              <a:gd name="T4" fmla="*/ 0 w 69"/>
              <a:gd name="T5" fmla="*/ 0 h 172"/>
              <a:gd name="T6" fmla="*/ 0 w 69"/>
              <a:gd name="T7" fmla="*/ 172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172">
                <a:moveTo>
                  <a:pt x="0" y="172"/>
                </a:moveTo>
                <a:lnTo>
                  <a:pt x="69" y="172"/>
                </a:lnTo>
                <a:lnTo>
                  <a:pt x="0" y="0"/>
                </a:lnTo>
                <a:lnTo>
                  <a:pt x="0" y="172"/>
                </a:lnTo>
                <a:close/>
              </a:path>
            </a:pathLst>
          </a:custGeom>
          <a:solidFill>
            <a:srgbClr val="334C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" name="Oval 64"/>
          <p:cNvSpPr>
            <a:spLocks noChangeArrowheads="1"/>
          </p:cNvSpPr>
          <p:nvPr/>
        </p:nvSpPr>
        <p:spPr bwMode="auto">
          <a:xfrm>
            <a:off x="3530600" y="4425950"/>
            <a:ext cx="227013" cy="223838"/>
          </a:xfrm>
          <a:prstGeom prst="ellipse">
            <a:avLst/>
          </a:prstGeom>
          <a:solidFill>
            <a:srgbClr val="6BB3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" name="Freeform 65"/>
          <p:cNvSpPr/>
          <p:nvPr/>
        </p:nvSpPr>
        <p:spPr bwMode="auto">
          <a:xfrm>
            <a:off x="3584575" y="4557713"/>
            <a:ext cx="128588" cy="188913"/>
          </a:xfrm>
          <a:custGeom>
            <a:avLst/>
            <a:gdLst>
              <a:gd name="T0" fmla="*/ 32 w 81"/>
              <a:gd name="T1" fmla="*/ 119 h 119"/>
              <a:gd name="T2" fmla="*/ 34 w 81"/>
              <a:gd name="T3" fmla="*/ 43 h 119"/>
              <a:gd name="T4" fmla="*/ 0 w 81"/>
              <a:gd name="T5" fmla="*/ 2 h 119"/>
              <a:gd name="T6" fmla="*/ 32 w 81"/>
              <a:gd name="T7" fmla="*/ 30 h 119"/>
              <a:gd name="T8" fmla="*/ 39 w 81"/>
              <a:gd name="T9" fmla="*/ 0 h 119"/>
              <a:gd name="T10" fmla="*/ 45 w 81"/>
              <a:gd name="T11" fmla="*/ 34 h 119"/>
              <a:gd name="T12" fmla="*/ 81 w 81"/>
              <a:gd name="T13" fmla="*/ 7 h 119"/>
              <a:gd name="T14" fmla="*/ 45 w 81"/>
              <a:gd name="T15" fmla="*/ 43 h 119"/>
              <a:gd name="T16" fmla="*/ 45 w 81"/>
              <a:gd name="T17" fmla="*/ 119 h 119"/>
              <a:gd name="T18" fmla="*/ 32 w 81"/>
              <a:gd name="T19" fmla="*/ 119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1" h="119">
                <a:moveTo>
                  <a:pt x="32" y="119"/>
                </a:moveTo>
                <a:lnTo>
                  <a:pt x="34" y="43"/>
                </a:lnTo>
                <a:lnTo>
                  <a:pt x="0" y="2"/>
                </a:lnTo>
                <a:lnTo>
                  <a:pt x="32" y="30"/>
                </a:lnTo>
                <a:lnTo>
                  <a:pt x="39" y="0"/>
                </a:lnTo>
                <a:lnTo>
                  <a:pt x="45" y="34"/>
                </a:lnTo>
                <a:lnTo>
                  <a:pt x="81" y="7"/>
                </a:lnTo>
                <a:lnTo>
                  <a:pt x="45" y="43"/>
                </a:lnTo>
                <a:lnTo>
                  <a:pt x="45" y="119"/>
                </a:lnTo>
                <a:lnTo>
                  <a:pt x="32" y="119"/>
                </a:lnTo>
                <a:close/>
              </a:path>
            </a:pathLst>
          </a:custGeom>
          <a:solidFill>
            <a:srgbClr val="5945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" name="Oval 66"/>
          <p:cNvSpPr>
            <a:spLocks noChangeArrowheads="1"/>
          </p:cNvSpPr>
          <p:nvPr/>
        </p:nvSpPr>
        <p:spPr bwMode="auto">
          <a:xfrm>
            <a:off x="2713038" y="4557713"/>
            <a:ext cx="223838" cy="223838"/>
          </a:xfrm>
          <a:prstGeom prst="ellipse">
            <a:avLst/>
          </a:prstGeom>
          <a:solidFill>
            <a:srgbClr val="6BB3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" name="Freeform 67"/>
          <p:cNvSpPr/>
          <p:nvPr/>
        </p:nvSpPr>
        <p:spPr bwMode="auto">
          <a:xfrm>
            <a:off x="2763838" y="4689475"/>
            <a:ext cx="133350" cy="188913"/>
          </a:xfrm>
          <a:custGeom>
            <a:avLst/>
            <a:gdLst>
              <a:gd name="T0" fmla="*/ 35 w 84"/>
              <a:gd name="T1" fmla="*/ 119 h 119"/>
              <a:gd name="T2" fmla="*/ 35 w 84"/>
              <a:gd name="T3" fmla="*/ 43 h 119"/>
              <a:gd name="T4" fmla="*/ 0 w 84"/>
              <a:gd name="T5" fmla="*/ 2 h 119"/>
              <a:gd name="T6" fmla="*/ 35 w 84"/>
              <a:gd name="T7" fmla="*/ 30 h 119"/>
              <a:gd name="T8" fmla="*/ 39 w 84"/>
              <a:gd name="T9" fmla="*/ 0 h 119"/>
              <a:gd name="T10" fmla="*/ 45 w 84"/>
              <a:gd name="T11" fmla="*/ 34 h 119"/>
              <a:gd name="T12" fmla="*/ 84 w 84"/>
              <a:gd name="T13" fmla="*/ 7 h 119"/>
              <a:gd name="T14" fmla="*/ 45 w 84"/>
              <a:gd name="T15" fmla="*/ 43 h 119"/>
              <a:gd name="T16" fmla="*/ 45 w 84"/>
              <a:gd name="T17" fmla="*/ 119 h 119"/>
              <a:gd name="T18" fmla="*/ 35 w 84"/>
              <a:gd name="T19" fmla="*/ 119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4" h="119">
                <a:moveTo>
                  <a:pt x="35" y="119"/>
                </a:moveTo>
                <a:lnTo>
                  <a:pt x="35" y="43"/>
                </a:lnTo>
                <a:lnTo>
                  <a:pt x="0" y="2"/>
                </a:lnTo>
                <a:lnTo>
                  <a:pt x="35" y="30"/>
                </a:lnTo>
                <a:lnTo>
                  <a:pt x="39" y="0"/>
                </a:lnTo>
                <a:lnTo>
                  <a:pt x="45" y="34"/>
                </a:lnTo>
                <a:lnTo>
                  <a:pt x="84" y="7"/>
                </a:lnTo>
                <a:lnTo>
                  <a:pt x="45" y="43"/>
                </a:lnTo>
                <a:lnTo>
                  <a:pt x="45" y="119"/>
                </a:lnTo>
                <a:lnTo>
                  <a:pt x="35" y="119"/>
                </a:lnTo>
                <a:close/>
              </a:path>
            </a:pathLst>
          </a:custGeom>
          <a:solidFill>
            <a:srgbClr val="5945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" name="Oval 68"/>
          <p:cNvSpPr>
            <a:spLocks noChangeArrowheads="1"/>
          </p:cNvSpPr>
          <p:nvPr/>
        </p:nvSpPr>
        <p:spPr bwMode="auto">
          <a:xfrm>
            <a:off x="1619250" y="4700588"/>
            <a:ext cx="227013" cy="222250"/>
          </a:xfrm>
          <a:prstGeom prst="ellipse">
            <a:avLst/>
          </a:prstGeom>
          <a:solidFill>
            <a:srgbClr val="6BB3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" name="Freeform 69"/>
          <p:cNvSpPr/>
          <p:nvPr/>
        </p:nvSpPr>
        <p:spPr bwMode="auto">
          <a:xfrm>
            <a:off x="1673225" y="4832350"/>
            <a:ext cx="128588" cy="188913"/>
          </a:xfrm>
          <a:custGeom>
            <a:avLst/>
            <a:gdLst>
              <a:gd name="T0" fmla="*/ 32 w 81"/>
              <a:gd name="T1" fmla="*/ 119 h 119"/>
              <a:gd name="T2" fmla="*/ 34 w 81"/>
              <a:gd name="T3" fmla="*/ 42 h 119"/>
              <a:gd name="T4" fmla="*/ 0 w 81"/>
              <a:gd name="T5" fmla="*/ 2 h 119"/>
              <a:gd name="T6" fmla="*/ 32 w 81"/>
              <a:gd name="T7" fmla="*/ 29 h 119"/>
              <a:gd name="T8" fmla="*/ 39 w 81"/>
              <a:gd name="T9" fmla="*/ 0 h 119"/>
              <a:gd name="T10" fmla="*/ 45 w 81"/>
              <a:gd name="T11" fmla="*/ 32 h 119"/>
              <a:gd name="T12" fmla="*/ 81 w 81"/>
              <a:gd name="T13" fmla="*/ 6 h 119"/>
              <a:gd name="T14" fmla="*/ 45 w 81"/>
              <a:gd name="T15" fmla="*/ 42 h 119"/>
              <a:gd name="T16" fmla="*/ 43 w 81"/>
              <a:gd name="T17" fmla="*/ 119 h 119"/>
              <a:gd name="T18" fmla="*/ 32 w 81"/>
              <a:gd name="T19" fmla="*/ 119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1" h="119">
                <a:moveTo>
                  <a:pt x="32" y="119"/>
                </a:moveTo>
                <a:lnTo>
                  <a:pt x="34" y="42"/>
                </a:lnTo>
                <a:lnTo>
                  <a:pt x="0" y="2"/>
                </a:lnTo>
                <a:lnTo>
                  <a:pt x="32" y="29"/>
                </a:lnTo>
                <a:lnTo>
                  <a:pt x="39" y="0"/>
                </a:lnTo>
                <a:lnTo>
                  <a:pt x="45" y="32"/>
                </a:lnTo>
                <a:lnTo>
                  <a:pt x="81" y="6"/>
                </a:lnTo>
                <a:lnTo>
                  <a:pt x="45" y="42"/>
                </a:lnTo>
                <a:lnTo>
                  <a:pt x="43" y="119"/>
                </a:lnTo>
                <a:lnTo>
                  <a:pt x="32" y="119"/>
                </a:lnTo>
                <a:close/>
              </a:path>
            </a:pathLst>
          </a:custGeom>
          <a:solidFill>
            <a:srgbClr val="5945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" name="Freeform 70"/>
          <p:cNvSpPr/>
          <p:nvPr/>
        </p:nvSpPr>
        <p:spPr bwMode="auto">
          <a:xfrm>
            <a:off x="4221163" y="4953000"/>
            <a:ext cx="17463" cy="95250"/>
          </a:xfrm>
          <a:custGeom>
            <a:avLst/>
            <a:gdLst>
              <a:gd name="T0" fmla="*/ 2 w 5"/>
              <a:gd name="T1" fmla="*/ 28 h 28"/>
              <a:gd name="T2" fmla="*/ 5 w 5"/>
              <a:gd name="T3" fmla="*/ 26 h 28"/>
              <a:gd name="T4" fmla="*/ 5 w 5"/>
              <a:gd name="T5" fmla="*/ 3 h 28"/>
              <a:gd name="T6" fmla="*/ 2 w 5"/>
              <a:gd name="T7" fmla="*/ 0 h 28"/>
              <a:gd name="T8" fmla="*/ 0 w 5"/>
              <a:gd name="T9" fmla="*/ 3 h 28"/>
              <a:gd name="T10" fmla="*/ 0 w 5"/>
              <a:gd name="T11" fmla="*/ 26 h 28"/>
              <a:gd name="T12" fmla="*/ 2 w 5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28">
                <a:moveTo>
                  <a:pt x="2" y="28"/>
                </a:moveTo>
                <a:cubicBezTo>
                  <a:pt x="4" y="28"/>
                  <a:pt x="5" y="27"/>
                  <a:pt x="5" y="26"/>
                </a:cubicBezTo>
                <a:cubicBezTo>
                  <a:pt x="5" y="3"/>
                  <a:pt x="5" y="3"/>
                  <a:pt x="5" y="3"/>
                </a:cubicBezTo>
                <a:cubicBezTo>
                  <a:pt x="5" y="1"/>
                  <a:pt x="4" y="0"/>
                  <a:pt x="2" y="0"/>
                </a:cubicBezTo>
                <a:cubicBezTo>
                  <a:pt x="1" y="0"/>
                  <a:pt x="0" y="1"/>
                  <a:pt x="0" y="3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7"/>
                  <a:pt x="1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5" name="Freeform 71"/>
          <p:cNvSpPr/>
          <p:nvPr/>
        </p:nvSpPr>
        <p:spPr bwMode="auto">
          <a:xfrm>
            <a:off x="4259263" y="4878388"/>
            <a:ext cx="17463" cy="95250"/>
          </a:xfrm>
          <a:custGeom>
            <a:avLst/>
            <a:gdLst>
              <a:gd name="T0" fmla="*/ 3 w 5"/>
              <a:gd name="T1" fmla="*/ 28 h 28"/>
              <a:gd name="T2" fmla="*/ 5 w 5"/>
              <a:gd name="T3" fmla="*/ 26 h 28"/>
              <a:gd name="T4" fmla="*/ 5 w 5"/>
              <a:gd name="T5" fmla="*/ 2 h 28"/>
              <a:gd name="T6" fmla="*/ 3 w 5"/>
              <a:gd name="T7" fmla="*/ 0 h 28"/>
              <a:gd name="T8" fmla="*/ 0 w 5"/>
              <a:gd name="T9" fmla="*/ 2 h 28"/>
              <a:gd name="T10" fmla="*/ 0 w 5"/>
              <a:gd name="T11" fmla="*/ 26 h 28"/>
              <a:gd name="T12" fmla="*/ 3 w 5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28">
                <a:moveTo>
                  <a:pt x="3" y="28"/>
                </a:moveTo>
                <a:cubicBezTo>
                  <a:pt x="4" y="28"/>
                  <a:pt x="5" y="27"/>
                  <a:pt x="5" y="26"/>
                </a:cubicBezTo>
                <a:cubicBezTo>
                  <a:pt x="5" y="2"/>
                  <a:pt x="5" y="2"/>
                  <a:pt x="5" y="2"/>
                </a:cubicBezTo>
                <a:cubicBezTo>
                  <a:pt x="5" y="1"/>
                  <a:pt x="4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7"/>
                  <a:pt x="1" y="28"/>
                  <a:pt x="3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6" name="Freeform 72"/>
          <p:cNvSpPr/>
          <p:nvPr/>
        </p:nvSpPr>
        <p:spPr bwMode="auto">
          <a:xfrm>
            <a:off x="4235450" y="4784725"/>
            <a:ext cx="12700" cy="93663"/>
          </a:xfrm>
          <a:custGeom>
            <a:avLst/>
            <a:gdLst>
              <a:gd name="T0" fmla="*/ 2 w 4"/>
              <a:gd name="T1" fmla="*/ 28 h 28"/>
              <a:gd name="T2" fmla="*/ 4 w 4"/>
              <a:gd name="T3" fmla="*/ 26 h 28"/>
              <a:gd name="T4" fmla="*/ 4 w 4"/>
              <a:gd name="T5" fmla="*/ 3 h 28"/>
              <a:gd name="T6" fmla="*/ 2 w 4"/>
              <a:gd name="T7" fmla="*/ 0 h 28"/>
              <a:gd name="T8" fmla="*/ 0 w 4"/>
              <a:gd name="T9" fmla="*/ 3 h 28"/>
              <a:gd name="T10" fmla="*/ 0 w 4"/>
              <a:gd name="T11" fmla="*/ 26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3" y="28"/>
                  <a:pt x="4" y="27"/>
                  <a:pt x="4" y="26"/>
                </a:cubicBezTo>
                <a:cubicBezTo>
                  <a:pt x="4" y="3"/>
                  <a:pt x="4" y="3"/>
                  <a:pt x="4" y="3"/>
                </a:cubicBezTo>
                <a:cubicBezTo>
                  <a:pt x="4" y="1"/>
                  <a:pt x="3" y="0"/>
                  <a:pt x="2" y="0"/>
                </a:cubicBezTo>
                <a:cubicBezTo>
                  <a:pt x="1" y="0"/>
                  <a:pt x="0" y="1"/>
                  <a:pt x="0" y="3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7"/>
                  <a:pt x="1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7" name="Freeform 73"/>
          <p:cNvSpPr/>
          <p:nvPr/>
        </p:nvSpPr>
        <p:spPr bwMode="auto">
          <a:xfrm>
            <a:off x="4151313" y="4946650"/>
            <a:ext cx="12700" cy="95250"/>
          </a:xfrm>
          <a:custGeom>
            <a:avLst/>
            <a:gdLst>
              <a:gd name="T0" fmla="*/ 2 w 4"/>
              <a:gd name="T1" fmla="*/ 28 h 28"/>
              <a:gd name="T2" fmla="*/ 4 w 4"/>
              <a:gd name="T3" fmla="*/ 25 h 28"/>
              <a:gd name="T4" fmla="*/ 4 w 4"/>
              <a:gd name="T5" fmla="*/ 2 h 28"/>
              <a:gd name="T6" fmla="*/ 2 w 4"/>
              <a:gd name="T7" fmla="*/ 0 h 28"/>
              <a:gd name="T8" fmla="*/ 0 w 4"/>
              <a:gd name="T9" fmla="*/ 2 h 28"/>
              <a:gd name="T10" fmla="*/ 0 w 4"/>
              <a:gd name="T11" fmla="*/ 25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3" y="28"/>
                  <a:pt x="4" y="27"/>
                  <a:pt x="4" y="25"/>
                </a:cubicBezTo>
                <a:cubicBezTo>
                  <a:pt x="4" y="2"/>
                  <a:pt x="4" y="2"/>
                  <a:pt x="4" y="2"/>
                </a:cubicBezTo>
                <a:cubicBezTo>
                  <a:pt x="4" y="1"/>
                  <a:pt x="3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7"/>
                  <a:pt x="1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8" name="Freeform 74"/>
          <p:cNvSpPr/>
          <p:nvPr/>
        </p:nvSpPr>
        <p:spPr bwMode="auto">
          <a:xfrm>
            <a:off x="4092575" y="4916488"/>
            <a:ext cx="14288" cy="93663"/>
          </a:xfrm>
          <a:custGeom>
            <a:avLst/>
            <a:gdLst>
              <a:gd name="T0" fmla="*/ 2 w 4"/>
              <a:gd name="T1" fmla="*/ 28 h 28"/>
              <a:gd name="T2" fmla="*/ 4 w 4"/>
              <a:gd name="T3" fmla="*/ 25 h 28"/>
              <a:gd name="T4" fmla="*/ 4 w 4"/>
              <a:gd name="T5" fmla="*/ 2 h 28"/>
              <a:gd name="T6" fmla="*/ 2 w 4"/>
              <a:gd name="T7" fmla="*/ 0 h 28"/>
              <a:gd name="T8" fmla="*/ 0 w 4"/>
              <a:gd name="T9" fmla="*/ 2 h 28"/>
              <a:gd name="T10" fmla="*/ 0 w 4"/>
              <a:gd name="T11" fmla="*/ 25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3" y="28"/>
                  <a:pt x="4" y="27"/>
                  <a:pt x="4" y="25"/>
                </a:cubicBezTo>
                <a:cubicBezTo>
                  <a:pt x="4" y="2"/>
                  <a:pt x="4" y="2"/>
                  <a:pt x="4" y="2"/>
                </a:cubicBezTo>
                <a:cubicBezTo>
                  <a:pt x="4" y="1"/>
                  <a:pt x="3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7"/>
                  <a:pt x="1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9" name="Freeform 75"/>
          <p:cNvSpPr/>
          <p:nvPr/>
        </p:nvSpPr>
        <p:spPr bwMode="auto">
          <a:xfrm>
            <a:off x="4008438" y="4916488"/>
            <a:ext cx="12700" cy="93663"/>
          </a:xfrm>
          <a:custGeom>
            <a:avLst/>
            <a:gdLst>
              <a:gd name="T0" fmla="*/ 2 w 4"/>
              <a:gd name="T1" fmla="*/ 28 h 28"/>
              <a:gd name="T2" fmla="*/ 4 w 4"/>
              <a:gd name="T3" fmla="*/ 25 h 28"/>
              <a:gd name="T4" fmla="*/ 4 w 4"/>
              <a:gd name="T5" fmla="*/ 2 h 28"/>
              <a:gd name="T6" fmla="*/ 2 w 4"/>
              <a:gd name="T7" fmla="*/ 0 h 28"/>
              <a:gd name="T8" fmla="*/ 0 w 4"/>
              <a:gd name="T9" fmla="*/ 2 h 28"/>
              <a:gd name="T10" fmla="*/ 0 w 4"/>
              <a:gd name="T11" fmla="*/ 25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3" y="28"/>
                  <a:pt x="4" y="27"/>
                  <a:pt x="4" y="25"/>
                </a:cubicBezTo>
                <a:cubicBezTo>
                  <a:pt x="4" y="2"/>
                  <a:pt x="4" y="2"/>
                  <a:pt x="4" y="2"/>
                </a:cubicBezTo>
                <a:cubicBezTo>
                  <a:pt x="4" y="1"/>
                  <a:pt x="3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7"/>
                  <a:pt x="1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0" name="Freeform 76"/>
          <p:cNvSpPr/>
          <p:nvPr/>
        </p:nvSpPr>
        <p:spPr bwMode="auto">
          <a:xfrm>
            <a:off x="3930650" y="4946650"/>
            <a:ext cx="12700" cy="95250"/>
          </a:xfrm>
          <a:custGeom>
            <a:avLst/>
            <a:gdLst>
              <a:gd name="T0" fmla="*/ 2 w 4"/>
              <a:gd name="T1" fmla="*/ 28 h 28"/>
              <a:gd name="T2" fmla="*/ 4 w 4"/>
              <a:gd name="T3" fmla="*/ 25 h 28"/>
              <a:gd name="T4" fmla="*/ 4 w 4"/>
              <a:gd name="T5" fmla="*/ 2 h 28"/>
              <a:gd name="T6" fmla="*/ 2 w 4"/>
              <a:gd name="T7" fmla="*/ 0 h 28"/>
              <a:gd name="T8" fmla="*/ 0 w 4"/>
              <a:gd name="T9" fmla="*/ 2 h 28"/>
              <a:gd name="T10" fmla="*/ 0 w 4"/>
              <a:gd name="T11" fmla="*/ 25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3" y="28"/>
                  <a:pt x="4" y="27"/>
                  <a:pt x="4" y="25"/>
                </a:cubicBezTo>
                <a:cubicBezTo>
                  <a:pt x="4" y="2"/>
                  <a:pt x="4" y="2"/>
                  <a:pt x="4" y="2"/>
                </a:cubicBezTo>
                <a:cubicBezTo>
                  <a:pt x="4" y="1"/>
                  <a:pt x="3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7"/>
                  <a:pt x="1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1" name="Freeform 77"/>
          <p:cNvSpPr/>
          <p:nvPr/>
        </p:nvSpPr>
        <p:spPr bwMode="auto">
          <a:xfrm>
            <a:off x="3841750" y="4916488"/>
            <a:ext cx="14288" cy="93663"/>
          </a:xfrm>
          <a:custGeom>
            <a:avLst/>
            <a:gdLst>
              <a:gd name="T0" fmla="*/ 2 w 4"/>
              <a:gd name="T1" fmla="*/ 28 h 28"/>
              <a:gd name="T2" fmla="*/ 4 w 4"/>
              <a:gd name="T3" fmla="*/ 25 h 28"/>
              <a:gd name="T4" fmla="*/ 4 w 4"/>
              <a:gd name="T5" fmla="*/ 2 h 28"/>
              <a:gd name="T6" fmla="*/ 2 w 4"/>
              <a:gd name="T7" fmla="*/ 0 h 28"/>
              <a:gd name="T8" fmla="*/ 0 w 4"/>
              <a:gd name="T9" fmla="*/ 2 h 28"/>
              <a:gd name="T10" fmla="*/ 0 w 4"/>
              <a:gd name="T11" fmla="*/ 25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3" y="28"/>
                  <a:pt x="4" y="27"/>
                  <a:pt x="4" y="25"/>
                </a:cubicBezTo>
                <a:cubicBezTo>
                  <a:pt x="4" y="2"/>
                  <a:pt x="4" y="2"/>
                  <a:pt x="4" y="2"/>
                </a:cubicBezTo>
                <a:cubicBezTo>
                  <a:pt x="4" y="1"/>
                  <a:pt x="3" y="0"/>
                  <a:pt x="2" y="0"/>
                </a:cubicBezTo>
                <a:cubicBezTo>
                  <a:pt x="0" y="0"/>
                  <a:pt x="0" y="1"/>
                  <a:pt x="0" y="2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7"/>
                  <a:pt x="0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2" name="Freeform 78"/>
          <p:cNvSpPr/>
          <p:nvPr/>
        </p:nvSpPr>
        <p:spPr bwMode="auto">
          <a:xfrm>
            <a:off x="3767138" y="4905375"/>
            <a:ext cx="14288" cy="95250"/>
          </a:xfrm>
          <a:custGeom>
            <a:avLst/>
            <a:gdLst>
              <a:gd name="T0" fmla="*/ 2 w 4"/>
              <a:gd name="T1" fmla="*/ 28 h 28"/>
              <a:gd name="T2" fmla="*/ 4 w 4"/>
              <a:gd name="T3" fmla="*/ 26 h 28"/>
              <a:gd name="T4" fmla="*/ 4 w 4"/>
              <a:gd name="T5" fmla="*/ 2 h 28"/>
              <a:gd name="T6" fmla="*/ 2 w 4"/>
              <a:gd name="T7" fmla="*/ 0 h 28"/>
              <a:gd name="T8" fmla="*/ 0 w 4"/>
              <a:gd name="T9" fmla="*/ 2 h 28"/>
              <a:gd name="T10" fmla="*/ 0 w 4"/>
              <a:gd name="T11" fmla="*/ 26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4" y="28"/>
                  <a:pt x="4" y="27"/>
                  <a:pt x="4" y="26"/>
                </a:cubicBezTo>
                <a:cubicBezTo>
                  <a:pt x="4" y="2"/>
                  <a:pt x="4" y="2"/>
                  <a:pt x="4" y="2"/>
                </a:cubicBezTo>
                <a:cubicBezTo>
                  <a:pt x="4" y="1"/>
                  <a:pt x="4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7"/>
                  <a:pt x="1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3" name="Freeform 79"/>
          <p:cNvSpPr/>
          <p:nvPr/>
        </p:nvSpPr>
        <p:spPr bwMode="auto">
          <a:xfrm>
            <a:off x="3692525" y="4916488"/>
            <a:ext cx="14288" cy="93663"/>
          </a:xfrm>
          <a:custGeom>
            <a:avLst/>
            <a:gdLst>
              <a:gd name="T0" fmla="*/ 2 w 4"/>
              <a:gd name="T1" fmla="*/ 28 h 28"/>
              <a:gd name="T2" fmla="*/ 4 w 4"/>
              <a:gd name="T3" fmla="*/ 25 h 28"/>
              <a:gd name="T4" fmla="*/ 4 w 4"/>
              <a:gd name="T5" fmla="*/ 2 h 28"/>
              <a:gd name="T6" fmla="*/ 2 w 4"/>
              <a:gd name="T7" fmla="*/ 0 h 28"/>
              <a:gd name="T8" fmla="*/ 0 w 4"/>
              <a:gd name="T9" fmla="*/ 2 h 28"/>
              <a:gd name="T10" fmla="*/ 0 w 4"/>
              <a:gd name="T11" fmla="*/ 25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3" y="28"/>
                  <a:pt x="4" y="27"/>
                  <a:pt x="4" y="25"/>
                </a:cubicBezTo>
                <a:cubicBezTo>
                  <a:pt x="4" y="2"/>
                  <a:pt x="4" y="2"/>
                  <a:pt x="4" y="2"/>
                </a:cubicBezTo>
                <a:cubicBezTo>
                  <a:pt x="4" y="1"/>
                  <a:pt x="3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7"/>
                  <a:pt x="1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4" name="Freeform 80"/>
          <p:cNvSpPr/>
          <p:nvPr/>
        </p:nvSpPr>
        <p:spPr bwMode="auto">
          <a:xfrm>
            <a:off x="3697288" y="4818063"/>
            <a:ext cx="574675" cy="192088"/>
          </a:xfrm>
          <a:custGeom>
            <a:avLst/>
            <a:gdLst>
              <a:gd name="T0" fmla="*/ 159 w 170"/>
              <a:gd name="T1" fmla="*/ 57 h 57"/>
              <a:gd name="T2" fmla="*/ 160 w 170"/>
              <a:gd name="T3" fmla="*/ 56 h 57"/>
              <a:gd name="T4" fmla="*/ 170 w 170"/>
              <a:gd name="T5" fmla="*/ 35 h 57"/>
              <a:gd name="T6" fmla="*/ 170 w 170"/>
              <a:gd name="T7" fmla="*/ 34 h 57"/>
              <a:gd name="T8" fmla="*/ 162 w 170"/>
              <a:gd name="T9" fmla="*/ 1 h 57"/>
              <a:gd name="T10" fmla="*/ 161 w 170"/>
              <a:gd name="T11" fmla="*/ 0 h 57"/>
              <a:gd name="T12" fmla="*/ 160 w 170"/>
              <a:gd name="T13" fmla="*/ 2 h 57"/>
              <a:gd name="T14" fmla="*/ 167 w 170"/>
              <a:gd name="T15" fmla="*/ 34 h 57"/>
              <a:gd name="T16" fmla="*/ 158 w 170"/>
              <a:gd name="T17" fmla="*/ 54 h 57"/>
              <a:gd name="T18" fmla="*/ 137 w 170"/>
              <a:gd name="T19" fmla="*/ 51 h 57"/>
              <a:gd name="T20" fmla="*/ 120 w 170"/>
              <a:gd name="T21" fmla="*/ 42 h 57"/>
              <a:gd name="T22" fmla="*/ 119 w 170"/>
              <a:gd name="T23" fmla="*/ 42 h 57"/>
              <a:gd name="T24" fmla="*/ 95 w 170"/>
              <a:gd name="T25" fmla="*/ 42 h 57"/>
              <a:gd name="T26" fmla="*/ 95 w 170"/>
              <a:gd name="T27" fmla="*/ 42 h 57"/>
              <a:gd name="T28" fmla="*/ 71 w 170"/>
              <a:gd name="T29" fmla="*/ 48 h 57"/>
              <a:gd name="T30" fmla="*/ 45 w 170"/>
              <a:gd name="T31" fmla="*/ 39 h 57"/>
              <a:gd name="T32" fmla="*/ 45 w 170"/>
              <a:gd name="T33" fmla="*/ 39 h 57"/>
              <a:gd name="T34" fmla="*/ 23 w 170"/>
              <a:gd name="T35" fmla="*/ 39 h 57"/>
              <a:gd name="T36" fmla="*/ 1 w 170"/>
              <a:gd name="T37" fmla="*/ 42 h 57"/>
              <a:gd name="T38" fmla="*/ 0 w 170"/>
              <a:gd name="T39" fmla="*/ 43 h 57"/>
              <a:gd name="T40" fmla="*/ 1 w 170"/>
              <a:gd name="T41" fmla="*/ 44 h 57"/>
              <a:gd name="T42" fmla="*/ 23 w 170"/>
              <a:gd name="T43" fmla="*/ 41 h 57"/>
              <a:gd name="T44" fmla="*/ 44 w 170"/>
              <a:gd name="T45" fmla="*/ 41 h 57"/>
              <a:gd name="T46" fmla="*/ 70 w 170"/>
              <a:gd name="T47" fmla="*/ 50 h 57"/>
              <a:gd name="T48" fmla="*/ 71 w 170"/>
              <a:gd name="T49" fmla="*/ 50 h 57"/>
              <a:gd name="T50" fmla="*/ 95 w 170"/>
              <a:gd name="T51" fmla="*/ 44 h 57"/>
              <a:gd name="T52" fmla="*/ 119 w 170"/>
              <a:gd name="T53" fmla="*/ 44 h 57"/>
              <a:gd name="T54" fmla="*/ 136 w 170"/>
              <a:gd name="T55" fmla="*/ 53 h 57"/>
              <a:gd name="T56" fmla="*/ 136 w 170"/>
              <a:gd name="T57" fmla="*/ 53 h 57"/>
              <a:gd name="T58" fmla="*/ 158 w 170"/>
              <a:gd name="T59" fmla="*/ 57 h 57"/>
              <a:gd name="T60" fmla="*/ 159 w 170"/>
              <a:gd name="T61" fmla="*/ 57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0" h="57">
                <a:moveTo>
                  <a:pt x="159" y="57"/>
                </a:moveTo>
                <a:cubicBezTo>
                  <a:pt x="159" y="57"/>
                  <a:pt x="159" y="56"/>
                  <a:pt x="160" y="56"/>
                </a:cubicBezTo>
                <a:cubicBezTo>
                  <a:pt x="170" y="35"/>
                  <a:pt x="170" y="35"/>
                  <a:pt x="170" y="35"/>
                </a:cubicBezTo>
                <a:cubicBezTo>
                  <a:pt x="170" y="34"/>
                  <a:pt x="170" y="34"/>
                  <a:pt x="170" y="34"/>
                </a:cubicBezTo>
                <a:cubicBezTo>
                  <a:pt x="162" y="1"/>
                  <a:pt x="162" y="1"/>
                  <a:pt x="162" y="1"/>
                </a:cubicBezTo>
                <a:cubicBezTo>
                  <a:pt x="162" y="0"/>
                  <a:pt x="161" y="0"/>
                  <a:pt x="161" y="0"/>
                </a:cubicBezTo>
                <a:cubicBezTo>
                  <a:pt x="160" y="0"/>
                  <a:pt x="160" y="1"/>
                  <a:pt x="160" y="2"/>
                </a:cubicBezTo>
                <a:cubicBezTo>
                  <a:pt x="167" y="34"/>
                  <a:pt x="167" y="34"/>
                  <a:pt x="167" y="34"/>
                </a:cubicBezTo>
                <a:cubicBezTo>
                  <a:pt x="158" y="54"/>
                  <a:pt x="158" y="54"/>
                  <a:pt x="158" y="54"/>
                </a:cubicBezTo>
                <a:cubicBezTo>
                  <a:pt x="137" y="51"/>
                  <a:pt x="137" y="51"/>
                  <a:pt x="137" y="51"/>
                </a:cubicBezTo>
                <a:cubicBezTo>
                  <a:pt x="120" y="42"/>
                  <a:pt x="120" y="42"/>
                  <a:pt x="120" y="42"/>
                </a:cubicBezTo>
                <a:cubicBezTo>
                  <a:pt x="119" y="42"/>
                  <a:pt x="119" y="42"/>
                  <a:pt x="119" y="42"/>
                </a:cubicBezTo>
                <a:cubicBezTo>
                  <a:pt x="95" y="42"/>
                  <a:pt x="95" y="42"/>
                  <a:pt x="95" y="42"/>
                </a:cubicBezTo>
                <a:cubicBezTo>
                  <a:pt x="95" y="42"/>
                  <a:pt x="95" y="42"/>
                  <a:pt x="95" y="42"/>
                </a:cubicBezTo>
                <a:cubicBezTo>
                  <a:pt x="71" y="48"/>
                  <a:pt x="71" y="48"/>
                  <a:pt x="71" y="48"/>
                </a:cubicBezTo>
                <a:cubicBezTo>
                  <a:pt x="45" y="39"/>
                  <a:pt x="45" y="39"/>
                  <a:pt x="45" y="39"/>
                </a:cubicBezTo>
                <a:cubicBezTo>
                  <a:pt x="45" y="39"/>
                  <a:pt x="45" y="39"/>
                  <a:pt x="45" y="39"/>
                </a:cubicBezTo>
                <a:cubicBezTo>
                  <a:pt x="23" y="39"/>
                  <a:pt x="23" y="39"/>
                  <a:pt x="23" y="39"/>
                </a:cubicBezTo>
                <a:cubicBezTo>
                  <a:pt x="1" y="42"/>
                  <a:pt x="1" y="42"/>
                  <a:pt x="1" y="42"/>
                </a:cubicBezTo>
                <a:cubicBezTo>
                  <a:pt x="0" y="42"/>
                  <a:pt x="0" y="42"/>
                  <a:pt x="0" y="43"/>
                </a:cubicBezTo>
                <a:cubicBezTo>
                  <a:pt x="0" y="43"/>
                  <a:pt x="1" y="44"/>
                  <a:pt x="1" y="44"/>
                </a:cubicBezTo>
                <a:cubicBezTo>
                  <a:pt x="23" y="41"/>
                  <a:pt x="23" y="41"/>
                  <a:pt x="23" y="41"/>
                </a:cubicBezTo>
                <a:cubicBezTo>
                  <a:pt x="44" y="41"/>
                  <a:pt x="44" y="41"/>
                  <a:pt x="44" y="41"/>
                </a:cubicBezTo>
                <a:cubicBezTo>
                  <a:pt x="70" y="50"/>
                  <a:pt x="70" y="50"/>
                  <a:pt x="70" y="50"/>
                </a:cubicBezTo>
                <a:cubicBezTo>
                  <a:pt x="71" y="50"/>
                  <a:pt x="71" y="50"/>
                  <a:pt x="71" y="50"/>
                </a:cubicBezTo>
                <a:cubicBezTo>
                  <a:pt x="95" y="44"/>
                  <a:pt x="95" y="44"/>
                  <a:pt x="95" y="44"/>
                </a:cubicBezTo>
                <a:cubicBezTo>
                  <a:pt x="119" y="44"/>
                  <a:pt x="119" y="44"/>
                  <a:pt x="119" y="44"/>
                </a:cubicBezTo>
                <a:cubicBezTo>
                  <a:pt x="136" y="53"/>
                  <a:pt x="136" y="53"/>
                  <a:pt x="136" y="53"/>
                </a:cubicBezTo>
                <a:cubicBezTo>
                  <a:pt x="136" y="53"/>
                  <a:pt x="136" y="53"/>
                  <a:pt x="136" y="53"/>
                </a:cubicBezTo>
                <a:cubicBezTo>
                  <a:pt x="158" y="57"/>
                  <a:pt x="158" y="57"/>
                  <a:pt x="158" y="57"/>
                </a:cubicBezTo>
                <a:lnTo>
                  <a:pt x="159" y="57"/>
                </a:ln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5" name="Freeform 81"/>
          <p:cNvSpPr/>
          <p:nvPr/>
        </p:nvSpPr>
        <p:spPr bwMode="auto">
          <a:xfrm>
            <a:off x="1700213" y="5037138"/>
            <a:ext cx="14288" cy="95250"/>
          </a:xfrm>
          <a:custGeom>
            <a:avLst/>
            <a:gdLst>
              <a:gd name="T0" fmla="*/ 2 w 4"/>
              <a:gd name="T1" fmla="*/ 28 h 28"/>
              <a:gd name="T2" fmla="*/ 0 w 4"/>
              <a:gd name="T3" fmla="*/ 26 h 28"/>
              <a:gd name="T4" fmla="*/ 0 w 4"/>
              <a:gd name="T5" fmla="*/ 2 h 28"/>
              <a:gd name="T6" fmla="*/ 2 w 4"/>
              <a:gd name="T7" fmla="*/ 0 h 28"/>
              <a:gd name="T8" fmla="*/ 4 w 4"/>
              <a:gd name="T9" fmla="*/ 2 h 28"/>
              <a:gd name="T10" fmla="*/ 4 w 4"/>
              <a:gd name="T11" fmla="*/ 26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1" y="28"/>
                  <a:pt x="0" y="27"/>
                  <a:pt x="0" y="2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26"/>
                  <a:pt x="4" y="26"/>
                  <a:pt x="4" y="26"/>
                </a:cubicBezTo>
                <a:cubicBezTo>
                  <a:pt x="4" y="27"/>
                  <a:pt x="3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6" name="Freeform 82"/>
          <p:cNvSpPr/>
          <p:nvPr/>
        </p:nvSpPr>
        <p:spPr bwMode="auto">
          <a:xfrm>
            <a:off x="1663700" y="4964113"/>
            <a:ext cx="12700" cy="93663"/>
          </a:xfrm>
          <a:custGeom>
            <a:avLst/>
            <a:gdLst>
              <a:gd name="T0" fmla="*/ 2 w 4"/>
              <a:gd name="T1" fmla="*/ 28 h 28"/>
              <a:gd name="T2" fmla="*/ 0 w 4"/>
              <a:gd name="T3" fmla="*/ 25 h 28"/>
              <a:gd name="T4" fmla="*/ 0 w 4"/>
              <a:gd name="T5" fmla="*/ 2 h 28"/>
              <a:gd name="T6" fmla="*/ 2 w 4"/>
              <a:gd name="T7" fmla="*/ 0 h 28"/>
              <a:gd name="T8" fmla="*/ 4 w 4"/>
              <a:gd name="T9" fmla="*/ 2 h 28"/>
              <a:gd name="T10" fmla="*/ 4 w 4"/>
              <a:gd name="T11" fmla="*/ 25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1" y="28"/>
                  <a:pt x="0" y="27"/>
                  <a:pt x="0" y="25"/>
                </a:cubicBezTo>
                <a:cubicBezTo>
                  <a:pt x="0" y="2"/>
                  <a:pt x="0" y="2"/>
                  <a:pt x="0" y="2"/>
                </a:cubicBezTo>
                <a:cubicBezTo>
                  <a:pt x="0" y="0"/>
                  <a:pt x="1" y="0"/>
                  <a:pt x="2" y="0"/>
                </a:cubicBezTo>
                <a:cubicBezTo>
                  <a:pt x="3" y="0"/>
                  <a:pt x="4" y="0"/>
                  <a:pt x="4" y="2"/>
                </a:cubicBezTo>
                <a:cubicBezTo>
                  <a:pt x="4" y="25"/>
                  <a:pt x="4" y="25"/>
                  <a:pt x="4" y="25"/>
                </a:cubicBezTo>
                <a:cubicBezTo>
                  <a:pt x="4" y="27"/>
                  <a:pt x="3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7" name="Freeform 83"/>
          <p:cNvSpPr/>
          <p:nvPr/>
        </p:nvSpPr>
        <p:spPr bwMode="auto">
          <a:xfrm>
            <a:off x="1690688" y="4868863"/>
            <a:ext cx="12700" cy="95250"/>
          </a:xfrm>
          <a:custGeom>
            <a:avLst/>
            <a:gdLst>
              <a:gd name="T0" fmla="*/ 2 w 4"/>
              <a:gd name="T1" fmla="*/ 28 h 28"/>
              <a:gd name="T2" fmla="*/ 0 w 4"/>
              <a:gd name="T3" fmla="*/ 25 h 28"/>
              <a:gd name="T4" fmla="*/ 0 w 4"/>
              <a:gd name="T5" fmla="*/ 2 h 28"/>
              <a:gd name="T6" fmla="*/ 2 w 4"/>
              <a:gd name="T7" fmla="*/ 0 h 28"/>
              <a:gd name="T8" fmla="*/ 4 w 4"/>
              <a:gd name="T9" fmla="*/ 2 h 28"/>
              <a:gd name="T10" fmla="*/ 4 w 4"/>
              <a:gd name="T11" fmla="*/ 25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1" y="28"/>
                  <a:pt x="0" y="27"/>
                  <a:pt x="0" y="2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25"/>
                  <a:pt x="4" y="25"/>
                  <a:pt x="4" y="25"/>
                </a:cubicBezTo>
                <a:cubicBezTo>
                  <a:pt x="4" y="27"/>
                  <a:pt x="3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8" name="Freeform 84"/>
          <p:cNvSpPr/>
          <p:nvPr/>
        </p:nvSpPr>
        <p:spPr bwMode="auto">
          <a:xfrm>
            <a:off x="1771650" y="5027613"/>
            <a:ext cx="17463" cy="95250"/>
          </a:xfrm>
          <a:custGeom>
            <a:avLst/>
            <a:gdLst>
              <a:gd name="T0" fmla="*/ 3 w 5"/>
              <a:gd name="T1" fmla="*/ 28 h 28"/>
              <a:gd name="T2" fmla="*/ 0 w 5"/>
              <a:gd name="T3" fmla="*/ 26 h 28"/>
              <a:gd name="T4" fmla="*/ 0 w 5"/>
              <a:gd name="T5" fmla="*/ 2 h 28"/>
              <a:gd name="T6" fmla="*/ 3 w 5"/>
              <a:gd name="T7" fmla="*/ 0 h 28"/>
              <a:gd name="T8" fmla="*/ 5 w 5"/>
              <a:gd name="T9" fmla="*/ 2 h 28"/>
              <a:gd name="T10" fmla="*/ 5 w 5"/>
              <a:gd name="T11" fmla="*/ 26 h 28"/>
              <a:gd name="T12" fmla="*/ 3 w 5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28">
                <a:moveTo>
                  <a:pt x="3" y="28"/>
                </a:moveTo>
                <a:cubicBezTo>
                  <a:pt x="1" y="28"/>
                  <a:pt x="0" y="27"/>
                  <a:pt x="0" y="2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7"/>
                  <a:pt x="4" y="28"/>
                  <a:pt x="3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79" name="Freeform 85"/>
          <p:cNvSpPr/>
          <p:nvPr/>
        </p:nvSpPr>
        <p:spPr bwMode="auto">
          <a:xfrm>
            <a:off x="1831975" y="4997450"/>
            <a:ext cx="14288" cy="95250"/>
          </a:xfrm>
          <a:custGeom>
            <a:avLst/>
            <a:gdLst>
              <a:gd name="T0" fmla="*/ 2 w 4"/>
              <a:gd name="T1" fmla="*/ 28 h 28"/>
              <a:gd name="T2" fmla="*/ 0 w 4"/>
              <a:gd name="T3" fmla="*/ 26 h 28"/>
              <a:gd name="T4" fmla="*/ 0 w 4"/>
              <a:gd name="T5" fmla="*/ 2 h 28"/>
              <a:gd name="T6" fmla="*/ 2 w 4"/>
              <a:gd name="T7" fmla="*/ 0 h 28"/>
              <a:gd name="T8" fmla="*/ 4 w 4"/>
              <a:gd name="T9" fmla="*/ 2 h 28"/>
              <a:gd name="T10" fmla="*/ 4 w 4"/>
              <a:gd name="T11" fmla="*/ 26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0" y="28"/>
                  <a:pt x="0" y="27"/>
                  <a:pt x="0" y="2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26"/>
                  <a:pt x="4" y="26"/>
                  <a:pt x="4" y="26"/>
                </a:cubicBezTo>
                <a:cubicBezTo>
                  <a:pt x="4" y="27"/>
                  <a:pt x="3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0" name="Freeform 86"/>
          <p:cNvSpPr/>
          <p:nvPr/>
        </p:nvSpPr>
        <p:spPr bwMode="auto">
          <a:xfrm>
            <a:off x="1914525" y="4997450"/>
            <a:ext cx="15875" cy="95250"/>
          </a:xfrm>
          <a:custGeom>
            <a:avLst/>
            <a:gdLst>
              <a:gd name="T0" fmla="*/ 3 w 5"/>
              <a:gd name="T1" fmla="*/ 28 h 28"/>
              <a:gd name="T2" fmla="*/ 0 w 5"/>
              <a:gd name="T3" fmla="*/ 26 h 28"/>
              <a:gd name="T4" fmla="*/ 0 w 5"/>
              <a:gd name="T5" fmla="*/ 2 h 28"/>
              <a:gd name="T6" fmla="*/ 3 w 5"/>
              <a:gd name="T7" fmla="*/ 0 h 28"/>
              <a:gd name="T8" fmla="*/ 5 w 5"/>
              <a:gd name="T9" fmla="*/ 2 h 28"/>
              <a:gd name="T10" fmla="*/ 5 w 5"/>
              <a:gd name="T11" fmla="*/ 26 h 28"/>
              <a:gd name="T12" fmla="*/ 3 w 5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28">
                <a:moveTo>
                  <a:pt x="3" y="28"/>
                </a:moveTo>
                <a:cubicBezTo>
                  <a:pt x="1" y="28"/>
                  <a:pt x="0" y="27"/>
                  <a:pt x="0" y="2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7"/>
                  <a:pt x="4" y="28"/>
                  <a:pt x="3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1" name="Freeform 87"/>
          <p:cNvSpPr/>
          <p:nvPr/>
        </p:nvSpPr>
        <p:spPr bwMode="auto">
          <a:xfrm>
            <a:off x="1995488" y="5027613"/>
            <a:ext cx="12700" cy="95250"/>
          </a:xfrm>
          <a:custGeom>
            <a:avLst/>
            <a:gdLst>
              <a:gd name="T0" fmla="*/ 2 w 4"/>
              <a:gd name="T1" fmla="*/ 28 h 28"/>
              <a:gd name="T2" fmla="*/ 0 w 4"/>
              <a:gd name="T3" fmla="*/ 26 h 28"/>
              <a:gd name="T4" fmla="*/ 0 w 4"/>
              <a:gd name="T5" fmla="*/ 2 h 28"/>
              <a:gd name="T6" fmla="*/ 2 w 4"/>
              <a:gd name="T7" fmla="*/ 0 h 28"/>
              <a:gd name="T8" fmla="*/ 4 w 4"/>
              <a:gd name="T9" fmla="*/ 2 h 28"/>
              <a:gd name="T10" fmla="*/ 4 w 4"/>
              <a:gd name="T11" fmla="*/ 26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1" y="28"/>
                  <a:pt x="0" y="27"/>
                  <a:pt x="0" y="2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26"/>
                  <a:pt x="4" y="26"/>
                  <a:pt x="4" y="26"/>
                </a:cubicBezTo>
                <a:cubicBezTo>
                  <a:pt x="4" y="27"/>
                  <a:pt x="3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2" name="Freeform 88"/>
          <p:cNvSpPr/>
          <p:nvPr/>
        </p:nvSpPr>
        <p:spPr bwMode="auto">
          <a:xfrm>
            <a:off x="2082800" y="4997450"/>
            <a:ext cx="14288" cy="95250"/>
          </a:xfrm>
          <a:custGeom>
            <a:avLst/>
            <a:gdLst>
              <a:gd name="T0" fmla="*/ 2 w 4"/>
              <a:gd name="T1" fmla="*/ 28 h 28"/>
              <a:gd name="T2" fmla="*/ 0 w 4"/>
              <a:gd name="T3" fmla="*/ 26 h 28"/>
              <a:gd name="T4" fmla="*/ 0 w 4"/>
              <a:gd name="T5" fmla="*/ 2 h 28"/>
              <a:gd name="T6" fmla="*/ 2 w 4"/>
              <a:gd name="T7" fmla="*/ 0 h 28"/>
              <a:gd name="T8" fmla="*/ 4 w 4"/>
              <a:gd name="T9" fmla="*/ 2 h 28"/>
              <a:gd name="T10" fmla="*/ 4 w 4"/>
              <a:gd name="T11" fmla="*/ 26 h 28"/>
              <a:gd name="T12" fmla="*/ 2 w 4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8">
                <a:moveTo>
                  <a:pt x="2" y="28"/>
                </a:moveTo>
                <a:cubicBezTo>
                  <a:pt x="1" y="28"/>
                  <a:pt x="0" y="27"/>
                  <a:pt x="0" y="2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26"/>
                  <a:pt x="4" y="26"/>
                  <a:pt x="4" y="26"/>
                </a:cubicBezTo>
                <a:cubicBezTo>
                  <a:pt x="4" y="27"/>
                  <a:pt x="3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3" name="Freeform 89"/>
          <p:cNvSpPr/>
          <p:nvPr/>
        </p:nvSpPr>
        <p:spPr bwMode="auto">
          <a:xfrm>
            <a:off x="2154238" y="4987925"/>
            <a:ext cx="17463" cy="93663"/>
          </a:xfrm>
          <a:custGeom>
            <a:avLst/>
            <a:gdLst>
              <a:gd name="T0" fmla="*/ 2 w 5"/>
              <a:gd name="T1" fmla="*/ 28 h 28"/>
              <a:gd name="T2" fmla="*/ 0 w 5"/>
              <a:gd name="T3" fmla="*/ 26 h 28"/>
              <a:gd name="T4" fmla="*/ 0 w 5"/>
              <a:gd name="T5" fmla="*/ 2 h 28"/>
              <a:gd name="T6" fmla="*/ 2 w 5"/>
              <a:gd name="T7" fmla="*/ 0 h 28"/>
              <a:gd name="T8" fmla="*/ 5 w 5"/>
              <a:gd name="T9" fmla="*/ 2 h 28"/>
              <a:gd name="T10" fmla="*/ 5 w 5"/>
              <a:gd name="T11" fmla="*/ 26 h 28"/>
              <a:gd name="T12" fmla="*/ 2 w 5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28">
                <a:moveTo>
                  <a:pt x="2" y="28"/>
                </a:moveTo>
                <a:cubicBezTo>
                  <a:pt x="1" y="28"/>
                  <a:pt x="0" y="27"/>
                  <a:pt x="0" y="2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7"/>
                  <a:pt x="4" y="28"/>
                  <a:pt x="2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4" name="Freeform 90"/>
          <p:cNvSpPr/>
          <p:nvPr/>
        </p:nvSpPr>
        <p:spPr bwMode="auto">
          <a:xfrm>
            <a:off x="2228850" y="4997450"/>
            <a:ext cx="17463" cy="95250"/>
          </a:xfrm>
          <a:custGeom>
            <a:avLst/>
            <a:gdLst>
              <a:gd name="T0" fmla="*/ 3 w 5"/>
              <a:gd name="T1" fmla="*/ 28 h 28"/>
              <a:gd name="T2" fmla="*/ 0 w 5"/>
              <a:gd name="T3" fmla="*/ 26 h 28"/>
              <a:gd name="T4" fmla="*/ 0 w 5"/>
              <a:gd name="T5" fmla="*/ 2 h 28"/>
              <a:gd name="T6" fmla="*/ 3 w 5"/>
              <a:gd name="T7" fmla="*/ 0 h 28"/>
              <a:gd name="T8" fmla="*/ 5 w 5"/>
              <a:gd name="T9" fmla="*/ 2 h 28"/>
              <a:gd name="T10" fmla="*/ 5 w 5"/>
              <a:gd name="T11" fmla="*/ 26 h 28"/>
              <a:gd name="T12" fmla="*/ 3 w 5"/>
              <a:gd name="T1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28">
                <a:moveTo>
                  <a:pt x="3" y="28"/>
                </a:moveTo>
                <a:cubicBezTo>
                  <a:pt x="1" y="28"/>
                  <a:pt x="0" y="27"/>
                  <a:pt x="0" y="2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7"/>
                  <a:pt x="4" y="28"/>
                  <a:pt x="3" y="28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5" name="Freeform 91"/>
          <p:cNvSpPr/>
          <p:nvPr/>
        </p:nvSpPr>
        <p:spPr bwMode="auto">
          <a:xfrm>
            <a:off x="1666875" y="4899025"/>
            <a:ext cx="576263" cy="193675"/>
          </a:xfrm>
          <a:custGeom>
            <a:avLst/>
            <a:gdLst>
              <a:gd name="T0" fmla="*/ 11 w 170"/>
              <a:gd name="T1" fmla="*/ 57 h 57"/>
              <a:gd name="T2" fmla="*/ 10 w 170"/>
              <a:gd name="T3" fmla="*/ 56 h 57"/>
              <a:gd name="T4" fmla="*/ 0 w 170"/>
              <a:gd name="T5" fmla="*/ 35 h 57"/>
              <a:gd name="T6" fmla="*/ 0 w 170"/>
              <a:gd name="T7" fmla="*/ 34 h 57"/>
              <a:gd name="T8" fmla="*/ 8 w 170"/>
              <a:gd name="T9" fmla="*/ 1 h 57"/>
              <a:gd name="T10" fmla="*/ 9 w 170"/>
              <a:gd name="T11" fmla="*/ 0 h 57"/>
              <a:gd name="T12" fmla="*/ 10 w 170"/>
              <a:gd name="T13" fmla="*/ 2 h 57"/>
              <a:gd name="T14" fmla="*/ 2 w 170"/>
              <a:gd name="T15" fmla="*/ 34 h 57"/>
              <a:gd name="T16" fmla="*/ 12 w 170"/>
              <a:gd name="T17" fmla="*/ 55 h 57"/>
              <a:gd name="T18" fmla="*/ 33 w 170"/>
              <a:gd name="T19" fmla="*/ 51 h 57"/>
              <a:gd name="T20" fmla="*/ 50 w 170"/>
              <a:gd name="T21" fmla="*/ 42 h 57"/>
              <a:gd name="T22" fmla="*/ 51 w 170"/>
              <a:gd name="T23" fmla="*/ 42 h 57"/>
              <a:gd name="T24" fmla="*/ 75 w 170"/>
              <a:gd name="T25" fmla="*/ 42 h 57"/>
              <a:gd name="T26" fmla="*/ 75 w 170"/>
              <a:gd name="T27" fmla="*/ 42 h 57"/>
              <a:gd name="T28" fmla="*/ 99 w 170"/>
              <a:gd name="T29" fmla="*/ 48 h 57"/>
              <a:gd name="T30" fmla="*/ 125 w 170"/>
              <a:gd name="T31" fmla="*/ 39 h 57"/>
              <a:gd name="T32" fmla="*/ 125 w 170"/>
              <a:gd name="T33" fmla="*/ 39 h 57"/>
              <a:gd name="T34" fmla="*/ 146 w 170"/>
              <a:gd name="T35" fmla="*/ 39 h 57"/>
              <a:gd name="T36" fmla="*/ 169 w 170"/>
              <a:gd name="T37" fmla="*/ 42 h 57"/>
              <a:gd name="T38" fmla="*/ 170 w 170"/>
              <a:gd name="T39" fmla="*/ 43 h 57"/>
              <a:gd name="T40" fmla="*/ 168 w 170"/>
              <a:gd name="T41" fmla="*/ 44 h 57"/>
              <a:gd name="T42" fmla="*/ 146 w 170"/>
              <a:gd name="T43" fmla="*/ 41 h 57"/>
              <a:gd name="T44" fmla="*/ 125 w 170"/>
              <a:gd name="T45" fmla="*/ 41 h 57"/>
              <a:gd name="T46" fmla="*/ 99 w 170"/>
              <a:gd name="T47" fmla="*/ 50 h 57"/>
              <a:gd name="T48" fmla="*/ 99 w 170"/>
              <a:gd name="T49" fmla="*/ 50 h 57"/>
              <a:gd name="T50" fmla="*/ 75 w 170"/>
              <a:gd name="T51" fmla="*/ 44 h 57"/>
              <a:gd name="T52" fmla="*/ 51 w 170"/>
              <a:gd name="T53" fmla="*/ 44 h 57"/>
              <a:gd name="T54" fmla="*/ 34 w 170"/>
              <a:gd name="T55" fmla="*/ 53 h 57"/>
              <a:gd name="T56" fmla="*/ 34 w 170"/>
              <a:gd name="T57" fmla="*/ 53 h 57"/>
              <a:gd name="T58" fmla="*/ 11 w 170"/>
              <a:gd name="T59" fmla="*/ 57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70" h="57">
                <a:moveTo>
                  <a:pt x="11" y="57"/>
                </a:moveTo>
                <a:cubicBezTo>
                  <a:pt x="11" y="57"/>
                  <a:pt x="10" y="57"/>
                  <a:pt x="10" y="56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4"/>
                  <a:pt x="0" y="34"/>
                </a:cubicBezTo>
                <a:cubicBezTo>
                  <a:pt x="8" y="1"/>
                  <a:pt x="8" y="1"/>
                  <a:pt x="8" y="1"/>
                </a:cubicBezTo>
                <a:cubicBezTo>
                  <a:pt x="8" y="1"/>
                  <a:pt x="9" y="0"/>
                  <a:pt x="9" y="0"/>
                </a:cubicBezTo>
                <a:cubicBezTo>
                  <a:pt x="10" y="1"/>
                  <a:pt x="10" y="1"/>
                  <a:pt x="10" y="2"/>
                </a:cubicBezTo>
                <a:cubicBezTo>
                  <a:pt x="2" y="34"/>
                  <a:pt x="2" y="34"/>
                  <a:pt x="2" y="34"/>
                </a:cubicBezTo>
                <a:cubicBezTo>
                  <a:pt x="12" y="55"/>
                  <a:pt x="12" y="55"/>
                  <a:pt x="12" y="55"/>
                </a:cubicBezTo>
                <a:cubicBezTo>
                  <a:pt x="33" y="51"/>
                  <a:pt x="33" y="51"/>
                  <a:pt x="33" y="51"/>
                </a:cubicBezTo>
                <a:cubicBezTo>
                  <a:pt x="50" y="42"/>
                  <a:pt x="50" y="42"/>
                  <a:pt x="50" y="42"/>
                </a:cubicBezTo>
                <a:cubicBezTo>
                  <a:pt x="51" y="42"/>
                  <a:pt x="51" y="42"/>
                  <a:pt x="51" y="42"/>
                </a:cubicBezTo>
                <a:cubicBezTo>
                  <a:pt x="75" y="42"/>
                  <a:pt x="75" y="42"/>
                  <a:pt x="75" y="42"/>
                </a:cubicBezTo>
                <a:cubicBezTo>
                  <a:pt x="75" y="42"/>
                  <a:pt x="75" y="42"/>
                  <a:pt x="75" y="42"/>
                </a:cubicBezTo>
                <a:cubicBezTo>
                  <a:pt x="99" y="48"/>
                  <a:pt x="99" y="48"/>
                  <a:pt x="99" y="48"/>
                </a:cubicBezTo>
                <a:cubicBezTo>
                  <a:pt x="125" y="39"/>
                  <a:pt x="125" y="39"/>
                  <a:pt x="125" y="39"/>
                </a:cubicBezTo>
                <a:cubicBezTo>
                  <a:pt x="125" y="39"/>
                  <a:pt x="125" y="39"/>
                  <a:pt x="125" y="39"/>
                </a:cubicBezTo>
                <a:cubicBezTo>
                  <a:pt x="146" y="39"/>
                  <a:pt x="146" y="39"/>
                  <a:pt x="146" y="39"/>
                </a:cubicBezTo>
                <a:cubicBezTo>
                  <a:pt x="169" y="42"/>
                  <a:pt x="169" y="42"/>
                  <a:pt x="169" y="42"/>
                </a:cubicBezTo>
                <a:cubicBezTo>
                  <a:pt x="169" y="42"/>
                  <a:pt x="170" y="42"/>
                  <a:pt x="170" y="43"/>
                </a:cubicBezTo>
                <a:cubicBezTo>
                  <a:pt x="170" y="43"/>
                  <a:pt x="169" y="44"/>
                  <a:pt x="168" y="44"/>
                </a:cubicBezTo>
                <a:cubicBezTo>
                  <a:pt x="146" y="41"/>
                  <a:pt x="146" y="41"/>
                  <a:pt x="146" y="41"/>
                </a:cubicBezTo>
                <a:cubicBezTo>
                  <a:pt x="125" y="41"/>
                  <a:pt x="125" y="41"/>
                  <a:pt x="125" y="41"/>
                </a:cubicBezTo>
                <a:cubicBezTo>
                  <a:pt x="99" y="50"/>
                  <a:pt x="99" y="50"/>
                  <a:pt x="99" y="50"/>
                </a:cubicBezTo>
                <a:cubicBezTo>
                  <a:pt x="99" y="50"/>
                  <a:pt x="99" y="50"/>
                  <a:pt x="99" y="50"/>
                </a:cubicBezTo>
                <a:cubicBezTo>
                  <a:pt x="75" y="44"/>
                  <a:pt x="75" y="44"/>
                  <a:pt x="75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34" y="53"/>
                  <a:pt x="34" y="53"/>
                  <a:pt x="34" y="53"/>
                </a:cubicBezTo>
                <a:cubicBezTo>
                  <a:pt x="34" y="53"/>
                  <a:pt x="34" y="53"/>
                  <a:pt x="34" y="53"/>
                </a:cubicBezTo>
                <a:cubicBezTo>
                  <a:pt x="11" y="57"/>
                  <a:pt x="11" y="57"/>
                  <a:pt x="11" y="57"/>
                </a:cubicBezTo>
                <a:close/>
              </a:path>
            </a:pathLst>
          </a:custGeom>
          <a:solidFill>
            <a:srgbClr val="834C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6" name="Rectangle 92"/>
          <p:cNvSpPr>
            <a:spLocks noChangeArrowheads="1"/>
          </p:cNvSpPr>
          <p:nvPr/>
        </p:nvSpPr>
        <p:spPr bwMode="auto">
          <a:xfrm>
            <a:off x="3079750" y="3662363"/>
            <a:ext cx="6350" cy="134938"/>
          </a:xfrm>
          <a:prstGeom prst="rect">
            <a:avLst/>
          </a:prstGeom>
          <a:solidFill>
            <a:srgbClr val="5647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7" name="Rectangle 93"/>
          <p:cNvSpPr>
            <a:spLocks noChangeArrowheads="1"/>
          </p:cNvSpPr>
          <p:nvPr/>
        </p:nvSpPr>
        <p:spPr bwMode="auto">
          <a:xfrm>
            <a:off x="3306763" y="3662363"/>
            <a:ext cx="9525" cy="134938"/>
          </a:xfrm>
          <a:prstGeom prst="rect">
            <a:avLst/>
          </a:prstGeom>
          <a:solidFill>
            <a:srgbClr val="5647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8" name="Freeform 94"/>
          <p:cNvSpPr/>
          <p:nvPr/>
        </p:nvSpPr>
        <p:spPr bwMode="auto">
          <a:xfrm>
            <a:off x="3019425" y="3790950"/>
            <a:ext cx="355600" cy="212725"/>
          </a:xfrm>
          <a:custGeom>
            <a:avLst/>
            <a:gdLst>
              <a:gd name="T0" fmla="*/ 105 w 105"/>
              <a:gd name="T1" fmla="*/ 48 h 63"/>
              <a:gd name="T2" fmla="*/ 85 w 105"/>
              <a:gd name="T3" fmla="*/ 63 h 63"/>
              <a:gd name="T4" fmla="*/ 20 w 105"/>
              <a:gd name="T5" fmla="*/ 63 h 63"/>
              <a:gd name="T6" fmla="*/ 0 w 105"/>
              <a:gd name="T7" fmla="*/ 48 h 63"/>
              <a:gd name="T8" fmla="*/ 0 w 105"/>
              <a:gd name="T9" fmla="*/ 16 h 63"/>
              <a:gd name="T10" fmla="*/ 20 w 105"/>
              <a:gd name="T11" fmla="*/ 0 h 63"/>
              <a:gd name="T12" fmla="*/ 55 w 105"/>
              <a:gd name="T13" fmla="*/ 5 h 63"/>
              <a:gd name="T14" fmla="*/ 85 w 105"/>
              <a:gd name="T15" fmla="*/ 0 h 63"/>
              <a:gd name="T16" fmla="*/ 105 w 105"/>
              <a:gd name="T17" fmla="*/ 16 h 63"/>
              <a:gd name="T18" fmla="*/ 105 w 105"/>
              <a:gd name="T19" fmla="*/ 48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5" h="63">
                <a:moveTo>
                  <a:pt x="105" y="48"/>
                </a:moveTo>
                <a:cubicBezTo>
                  <a:pt x="105" y="57"/>
                  <a:pt x="96" y="63"/>
                  <a:pt x="85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9" y="63"/>
                  <a:pt x="0" y="57"/>
                  <a:pt x="0" y="48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9" y="0"/>
                  <a:pt x="20" y="0"/>
                </a:cubicBezTo>
                <a:cubicBezTo>
                  <a:pt x="20" y="0"/>
                  <a:pt x="33" y="5"/>
                  <a:pt x="55" y="5"/>
                </a:cubicBezTo>
                <a:cubicBezTo>
                  <a:pt x="78" y="5"/>
                  <a:pt x="85" y="0"/>
                  <a:pt x="85" y="0"/>
                </a:cubicBezTo>
                <a:cubicBezTo>
                  <a:pt x="96" y="0"/>
                  <a:pt x="105" y="7"/>
                  <a:pt x="105" y="16"/>
                </a:cubicBezTo>
                <a:lnTo>
                  <a:pt x="105" y="48"/>
                </a:lnTo>
                <a:close/>
              </a:path>
            </a:pathLst>
          </a:custGeom>
          <a:solidFill>
            <a:srgbClr val="8C41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89" name="Freeform 95"/>
          <p:cNvSpPr/>
          <p:nvPr/>
        </p:nvSpPr>
        <p:spPr bwMode="auto">
          <a:xfrm>
            <a:off x="3022600" y="3848100"/>
            <a:ext cx="352425" cy="155575"/>
          </a:xfrm>
          <a:custGeom>
            <a:avLst/>
            <a:gdLst>
              <a:gd name="T0" fmla="*/ 58 w 104"/>
              <a:gd name="T1" fmla="*/ 26 h 46"/>
              <a:gd name="T2" fmla="*/ 0 w 104"/>
              <a:gd name="T3" fmla="*/ 36 h 46"/>
              <a:gd name="T4" fmla="*/ 19 w 104"/>
              <a:gd name="T5" fmla="*/ 46 h 46"/>
              <a:gd name="T6" fmla="*/ 84 w 104"/>
              <a:gd name="T7" fmla="*/ 46 h 46"/>
              <a:gd name="T8" fmla="*/ 104 w 104"/>
              <a:gd name="T9" fmla="*/ 31 h 46"/>
              <a:gd name="T10" fmla="*/ 104 w 104"/>
              <a:gd name="T11" fmla="*/ 0 h 46"/>
              <a:gd name="T12" fmla="*/ 58 w 104"/>
              <a:gd name="T13" fmla="*/ 2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4" h="46">
                <a:moveTo>
                  <a:pt x="58" y="26"/>
                </a:moveTo>
                <a:cubicBezTo>
                  <a:pt x="41" y="32"/>
                  <a:pt x="18" y="38"/>
                  <a:pt x="0" y="36"/>
                </a:cubicBezTo>
                <a:cubicBezTo>
                  <a:pt x="3" y="42"/>
                  <a:pt x="10" y="46"/>
                  <a:pt x="19" y="46"/>
                </a:cubicBezTo>
                <a:cubicBezTo>
                  <a:pt x="84" y="46"/>
                  <a:pt x="84" y="46"/>
                  <a:pt x="84" y="46"/>
                </a:cubicBezTo>
                <a:cubicBezTo>
                  <a:pt x="95" y="46"/>
                  <a:pt x="104" y="40"/>
                  <a:pt x="104" y="31"/>
                </a:cubicBezTo>
                <a:cubicBezTo>
                  <a:pt x="104" y="0"/>
                  <a:pt x="104" y="0"/>
                  <a:pt x="104" y="0"/>
                </a:cubicBezTo>
                <a:cubicBezTo>
                  <a:pt x="100" y="4"/>
                  <a:pt x="84" y="16"/>
                  <a:pt x="58" y="26"/>
                </a:cubicBezTo>
                <a:close/>
              </a:path>
            </a:pathLst>
          </a:custGeom>
          <a:solidFill>
            <a:srgbClr val="7333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0" name="Freeform 96"/>
          <p:cNvSpPr/>
          <p:nvPr/>
        </p:nvSpPr>
        <p:spPr bwMode="auto">
          <a:xfrm>
            <a:off x="3019425" y="3844925"/>
            <a:ext cx="358775" cy="44450"/>
          </a:xfrm>
          <a:custGeom>
            <a:avLst/>
            <a:gdLst>
              <a:gd name="T0" fmla="*/ 0 w 106"/>
              <a:gd name="T1" fmla="*/ 1 h 13"/>
              <a:gd name="T2" fmla="*/ 17 w 106"/>
              <a:gd name="T3" fmla="*/ 0 h 13"/>
              <a:gd name="T4" fmla="*/ 39 w 106"/>
              <a:gd name="T5" fmla="*/ 0 h 13"/>
              <a:gd name="T6" fmla="*/ 64 w 106"/>
              <a:gd name="T7" fmla="*/ 0 h 13"/>
              <a:gd name="T8" fmla="*/ 86 w 106"/>
              <a:gd name="T9" fmla="*/ 0 h 13"/>
              <a:gd name="T10" fmla="*/ 106 w 106"/>
              <a:gd name="T11" fmla="*/ 1 h 13"/>
              <a:gd name="T12" fmla="*/ 106 w 106"/>
              <a:gd name="T13" fmla="*/ 4 h 13"/>
              <a:gd name="T14" fmla="*/ 86 w 106"/>
              <a:gd name="T15" fmla="*/ 4 h 13"/>
              <a:gd name="T16" fmla="*/ 64 w 106"/>
              <a:gd name="T17" fmla="*/ 4 h 13"/>
              <a:gd name="T18" fmla="*/ 39 w 106"/>
              <a:gd name="T19" fmla="*/ 4 h 13"/>
              <a:gd name="T20" fmla="*/ 17 w 106"/>
              <a:gd name="T21" fmla="*/ 4 h 13"/>
              <a:gd name="T22" fmla="*/ 0 w 106"/>
              <a:gd name="T23" fmla="*/ 5 h 13"/>
              <a:gd name="T24" fmla="*/ 0 w 106"/>
              <a:gd name="T25" fmla="*/ 1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6" h="13">
                <a:moveTo>
                  <a:pt x="0" y="1"/>
                </a:moveTo>
                <a:cubicBezTo>
                  <a:pt x="0" y="1"/>
                  <a:pt x="8" y="6"/>
                  <a:pt x="17" y="0"/>
                </a:cubicBezTo>
                <a:cubicBezTo>
                  <a:pt x="17" y="0"/>
                  <a:pt x="30" y="9"/>
                  <a:pt x="39" y="0"/>
                </a:cubicBezTo>
                <a:cubicBezTo>
                  <a:pt x="39" y="0"/>
                  <a:pt x="54" y="9"/>
                  <a:pt x="64" y="0"/>
                </a:cubicBezTo>
                <a:cubicBezTo>
                  <a:pt x="64" y="0"/>
                  <a:pt x="75" y="8"/>
                  <a:pt x="86" y="0"/>
                </a:cubicBezTo>
                <a:cubicBezTo>
                  <a:pt x="86" y="0"/>
                  <a:pt x="94" y="9"/>
                  <a:pt x="106" y="1"/>
                </a:cubicBezTo>
                <a:cubicBezTo>
                  <a:pt x="106" y="4"/>
                  <a:pt x="106" y="4"/>
                  <a:pt x="106" y="4"/>
                </a:cubicBezTo>
                <a:cubicBezTo>
                  <a:pt x="95" y="13"/>
                  <a:pt x="86" y="4"/>
                  <a:pt x="86" y="4"/>
                </a:cubicBezTo>
                <a:cubicBezTo>
                  <a:pt x="75" y="12"/>
                  <a:pt x="64" y="4"/>
                  <a:pt x="64" y="4"/>
                </a:cubicBezTo>
                <a:cubicBezTo>
                  <a:pt x="54" y="13"/>
                  <a:pt x="39" y="4"/>
                  <a:pt x="39" y="4"/>
                </a:cubicBezTo>
                <a:cubicBezTo>
                  <a:pt x="30" y="13"/>
                  <a:pt x="17" y="4"/>
                  <a:pt x="17" y="4"/>
                </a:cubicBezTo>
                <a:cubicBezTo>
                  <a:pt x="8" y="10"/>
                  <a:pt x="0" y="5"/>
                  <a:pt x="0" y="5"/>
                </a:cubicBezTo>
                <a:lnTo>
                  <a:pt x="0" y="1"/>
                </a:lnTo>
                <a:close/>
              </a:path>
            </a:pathLst>
          </a:custGeom>
          <a:solidFill>
            <a:srgbClr val="5647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1" name="Freeform 97"/>
          <p:cNvSpPr/>
          <p:nvPr/>
        </p:nvSpPr>
        <p:spPr bwMode="auto">
          <a:xfrm>
            <a:off x="3049588" y="3862388"/>
            <a:ext cx="50800" cy="66675"/>
          </a:xfrm>
          <a:custGeom>
            <a:avLst/>
            <a:gdLst>
              <a:gd name="T0" fmla="*/ 9 w 15"/>
              <a:gd name="T1" fmla="*/ 1 h 20"/>
              <a:gd name="T2" fmla="*/ 9 w 15"/>
              <a:gd name="T3" fmla="*/ 1 h 20"/>
              <a:gd name="T4" fmla="*/ 8 w 15"/>
              <a:gd name="T5" fmla="*/ 4 h 20"/>
              <a:gd name="T6" fmla="*/ 6 w 15"/>
              <a:gd name="T7" fmla="*/ 1 h 20"/>
              <a:gd name="T8" fmla="*/ 6 w 15"/>
              <a:gd name="T9" fmla="*/ 0 h 20"/>
              <a:gd name="T10" fmla="*/ 0 w 15"/>
              <a:gd name="T11" fmla="*/ 12 h 20"/>
              <a:gd name="T12" fmla="*/ 8 w 15"/>
              <a:gd name="T13" fmla="*/ 20 h 20"/>
              <a:gd name="T14" fmla="*/ 15 w 15"/>
              <a:gd name="T15" fmla="*/ 12 h 20"/>
              <a:gd name="T16" fmla="*/ 9 w 15"/>
              <a:gd name="T17" fmla="*/ 1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" h="20">
                <a:moveTo>
                  <a:pt x="9" y="1"/>
                </a:moveTo>
                <a:cubicBezTo>
                  <a:pt x="9" y="1"/>
                  <a:pt x="9" y="1"/>
                  <a:pt x="9" y="1"/>
                </a:cubicBezTo>
                <a:cubicBezTo>
                  <a:pt x="9" y="2"/>
                  <a:pt x="9" y="4"/>
                  <a:pt x="8" y="4"/>
                </a:cubicBezTo>
                <a:cubicBezTo>
                  <a:pt x="7" y="4"/>
                  <a:pt x="6" y="2"/>
                  <a:pt x="6" y="1"/>
                </a:cubicBezTo>
                <a:cubicBezTo>
                  <a:pt x="6" y="0"/>
                  <a:pt x="6" y="0"/>
                  <a:pt x="6" y="0"/>
                </a:cubicBezTo>
                <a:cubicBezTo>
                  <a:pt x="3" y="2"/>
                  <a:pt x="0" y="8"/>
                  <a:pt x="0" y="12"/>
                </a:cubicBezTo>
                <a:cubicBezTo>
                  <a:pt x="0" y="16"/>
                  <a:pt x="3" y="20"/>
                  <a:pt x="8" y="20"/>
                </a:cubicBezTo>
                <a:cubicBezTo>
                  <a:pt x="12" y="20"/>
                  <a:pt x="15" y="16"/>
                  <a:pt x="15" y="12"/>
                </a:cubicBezTo>
                <a:cubicBezTo>
                  <a:pt x="15" y="8"/>
                  <a:pt x="13" y="2"/>
                  <a:pt x="9" y="1"/>
                </a:cubicBezTo>
                <a:close/>
              </a:path>
            </a:pathLst>
          </a:custGeom>
          <a:solidFill>
            <a:srgbClr val="DA8D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2" name="Freeform 98"/>
          <p:cNvSpPr/>
          <p:nvPr/>
        </p:nvSpPr>
        <p:spPr bwMode="auto">
          <a:xfrm>
            <a:off x="3070225" y="3854450"/>
            <a:ext cx="9525" cy="20638"/>
          </a:xfrm>
          <a:custGeom>
            <a:avLst/>
            <a:gdLst>
              <a:gd name="T0" fmla="*/ 2 w 3"/>
              <a:gd name="T1" fmla="*/ 6 h 6"/>
              <a:gd name="T2" fmla="*/ 3 w 3"/>
              <a:gd name="T3" fmla="*/ 3 h 6"/>
              <a:gd name="T4" fmla="*/ 3 w 3"/>
              <a:gd name="T5" fmla="*/ 3 h 6"/>
              <a:gd name="T6" fmla="*/ 2 w 3"/>
              <a:gd name="T7" fmla="*/ 0 h 6"/>
              <a:gd name="T8" fmla="*/ 0 w 3"/>
              <a:gd name="T9" fmla="*/ 2 h 6"/>
              <a:gd name="T10" fmla="*/ 0 w 3"/>
              <a:gd name="T11" fmla="*/ 3 h 6"/>
              <a:gd name="T12" fmla="*/ 2 w 3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" h="6">
                <a:moveTo>
                  <a:pt x="2" y="6"/>
                </a:moveTo>
                <a:cubicBezTo>
                  <a:pt x="3" y="6"/>
                  <a:pt x="3" y="4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1"/>
                  <a:pt x="3" y="0"/>
                  <a:pt x="2" y="0"/>
                </a:cubicBezTo>
                <a:cubicBezTo>
                  <a:pt x="1" y="0"/>
                  <a:pt x="1" y="1"/>
                  <a:pt x="0" y="2"/>
                </a:cubicBezTo>
                <a:cubicBezTo>
                  <a:pt x="0" y="3"/>
                  <a:pt x="0" y="3"/>
                  <a:pt x="0" y="3"/>
                </a:cubicBezTo>
                <a:cubicBezTo>
                  <a:pt x="0" y="4"/>
                  <a:pt x="1" y="6"/>
                  <a:pt x="2" y="6"/>
                </a:cubicBezTo>
                <a:close/>
              </a:path>
            </a:pathLst>
          </a:custGeom>
          <a:solidFill>
            <a:srgbClr val="DA8D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3" name="Freeform 99"/>
          <p:cNvSpPr/>
          <p:nvPr/>
        </p:nvSpPr>
        <p:spPr bwMode="auto">
          <a:xfrm>
            <a:off x="3124200" y="3862388"/>
            <a:ext cx="53975" cy="66675"/>
          </a:xfrm>
          <a:custGeom>
            <a:avLst/>
            <a:gdLst>
              <a:gd name="T0" fmla="*/ 10 w 16"/>
              <a:gd name="T1" fmla="*/ 1 h 20"/>
              <a:gd name="T2" fmla="*/ 10 w 16"/>
              <a:gd name="T3" fmla="*/ 1 h 20"/>
              <a:gd name="T4" fmla="*/ 8 w 16"/>
              <a:gd name="T5" fmla="*/ 4 h 20"/>
              <a:gd name="T6" fmla="*/ 7 w 16"/>
              <a:gd name="T7" fmla="*/ 1 h 20"/>
              <a:gd name="T8" fmla="*/ 7 w 16"/>
              <a:gd name="T9" fmla="*/ 0 h 20"/>
              <a:gd name="T10" fmla="*/ 0 w 16"/>
              <a:gd name="T11" fmla="*/ 12 h 20"/>
              <a:gd name="T12" fmla="*/ 8 w 16"/>
              <a:gd name="T13" fmla="*/ 20 h 20"/>
              <a:gd name="T14" fmla="*/ 16 w 16"/>
              <a:gd name="T15" fmla="*/ 12 h 20"/>
              <a:gd name="T16" fmla="*/ 10 w 16"/>
              <a:gd name="T17" fmla="*/ 1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" h="20">
                <a:moveTo>
                  <a:pt x="10" y="1"/>
                </a:moveTo>
                <a:cubicBezTo>
                  <a:pt x="10" y="1"/>
                  <a:pt x="10" y="1"/>
                  <a:pt x="10" y="1"/>
                </a:cubicBezTo>
                <a:cubicBezTo>
                  <a:pt x="10" y="2"/>
                  <a:pt x="9" y="4"/>
                  <a:pt x="8" y="4"/>
                </a:cubicBezTo>
                <a:cubicBezTo>
                  <a:pt x="7" y="4"/>
                  <a:pt x="7" y="2"/>
                  <a:pt x="7" y="1"/>
                </a:cubicBezTo>
                <a:cubicBezTo>
                  <a:pt x="7" y="0"/>
                  <a:pt x="7" y="0"/>
                  <a:pt x="7" y="0"/>
                </a:cubicBezTo>
                <a:cubicBezTo>
                  <a:pt x="3" y="2"/>
                  <a:pt x="0" y="8"/>
                  <a:pt x="0" y="12"/>
                </a:cubicBezTo>
                <a:cubicBezTo>
                  <a:pt x="0" y="16"/>
                  <a:pt x="4" y="20"/>
                  <a:pt x="8" y="20"/>
                </a:cubicBezTo>
                <a:cubicBezTo>
                  <a:pt x="12" y="20"/>
                  <a:pt x="16" y="16"/>
                  <a:pt x="16" y="12"/>
                </a:cubicBezTo>
                <a:cubicBezTo>
                  <a:pt x="16" y="8"/>
                  <a:pt x="13" y="2"/>
                  <a:pt x="10" y="1"/>
                </a:cubicBezTo>
                <a:close/>
              </a:path>
            </a:pathLst>
          </a:custGeom>
          <a:solidFill>
            <a:srgbClr val="DA8D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4" name="Freeform 100"/>
          <p:cNvSpPr/>
          <p:nvPr/>
        </p:nvSpPr>
        <p:spPr bwMode="auto">
          <a:xfrm>
            <a:off x="3148013" y="3854450"/>
            <a:ext cx="9525" cy="20638"/>
          </a:xfrm>
          <a:custGeom>
            <a:avLst/>
            <a:gdLst>
              <a:gd name="T0" fmla="*/ 1 w 3"/>
              <a:gd name="T1" fmla="*/ 6 h 6"/>
              <a:gd name="T2" fmla="*/ 3 w 3"/>
              <a:gd name="T3" fmla="*/ 3 h 6"/>
              <a:gd name="T4" fmla="*/ 3 w 3"/>
              <a:gd name="T5" fmla="*/ 3 h 6"/>
              <a:gd name="T6" fmla="*/ 1 w 3"/>
              <a:gd name="T7" fmla="*/ 0 h 6"/>
              <a:gd name="T8" fmla="*/ 0 w 3"/>
              <a:gd name="T9" fmla="*/ 2 h 6"/>
              <a:gd name="T10" fmla="*/ 0 w 3"/>
              <a:gd name="T11" fmla="*/ 3 h 6"/>
              <a:gd name="T12" fmla="*/ 1 w 3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" h="6">
                <a:moveTo>
                  <a:pt x="1" y="6"/>
                </a:moveTo>
                <a:cubicBezTo>
                  <a:pt x="2" y="6"/>
                  <a:pt x="3" y="4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1"/>
                  <a:pt x="2" y="0"/>
                  <a:pt x="1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0" y="3"/>
                  <a:pt x="0" y="3"/>
                </a:cubicBezTo>
                <a:cubicBezTo>
                  <a:pt x="0" y="4"/>
                  <a:pt x="0" y="6"/>
                  <a:pt x="1" y="6"/>
                </a:cubicBezTo>
                <a:close/>
              </a:path>
            </a:pathLst>
          </a:custGeom>
          <a:solidFill>
            <a:srgbClr val="DA8D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5" name="Freeform 101"/>
          <p:cNvSpPr/>
          <p:nvPr/>
        </p:nvSpPr>
        <p:spPr bwMode="auto">
          <a:xfrm>
            <a:off x="3208338" y="3862388"/>
            <a:ext cx="50800" cy="66675"/>
          </a:xfrm>
          <a:custGeom>
            <a:avLst/>
            <a:gdLst>
              <a:gd name="T0" fmla="*/ 10 w 15"/>
              <a:gd name="T1" fmla="*/ 1 h 20"/>
              <a:gd name="T2" fmla="*/ 10 w 15"/>
              <a:gd name="T3" fmla="*/ 1 h 20"/>
              <a:gd name="T4" fmla="*/ 8 w 15"/>
              <a:gd name="T5" fmla="*/ 4 h 20"/>
              <a:gd name="T6" fmla="*/ 7 w 15"/>
              <a:gd name="T7" fmla="*/ 1 h 20"/>
              <a:gd name="T8" fmla="*/ 7 w 15"/>
              <a:gd name="T9" fmla="*/ 0 h 20"/>
              <a:gd name="T10" fmla="*/ 0 w 15"/>
              <a:gd name="T11" fmla="*/ 12 h 20"/>
              <a:gd name="T12" fmla="*/ 8 w 15"/>
              <a:gd name="T13" fmla="*/ 20 h 20"/>
              <a:gd name="T14" fmla="*/ 15 w 15"/>
              <a:gd name="T15" fmla="*/ 12 h 20"/>
              <a:gd name="T16" fmla="*/ 10 w 15"/>
              <a:gd name="T17" fmla="*/ 1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" h="20">
                <a:moveTo>
                  <a:pt x="10" y="1"/>
                </a:moveTo>
                <a:cubicBezTo>
                  <a:pt x="10" y="1"/>
                  <a:pt x="10" y="1"/>
                  <a:pt x="10" y="1"/>
                </a:cubicBezTo>
                <a:cubicBezTo>
                  <a:pt x="10" y="2"/>
                  <a:pt x="9" y="4"/>
                  <a:pt x="8" y="4"/>
                </a:cubicBezTo>
                <a:cubicBezTo>
                  <a:pt x="7" y="4"/>
                  <a:pt x="7" y="2"/>
                  <a:pt x="7" y="1"/>
                </a:cubicBezTo>
                <a:cubicBezTo>
                  <a:pt x="7" y="0"/>
                  <a:pt x="7" y="0"/>
                  <a:pt x="7" y="0"/>
                </a:cubicBezTo>
                <a:cubicBezTo>
                  <a:pt x="3" y="2"/>
                  <a:pt x="0" y="8"/>
                  <a:pt x="0" y="12"/>
                </a:cubicBezTo>
                <a:cubicBezTo>
                  <a:pt x="0" y="16"/>
                  <a:pt x="4" y="20"/>
                  <a:pt x="8" y="20"/>
                </a:cubicBezTo>
                <a:cubicBezTo>
                  <a:pt x="12" y="20"/>
                  <a:pt x="15" y="16"/>
                  <a:pt x="15" y="12"/>
                </a:cubicBezTo>
                <a:cubicBezTo>
                  <a:pt x="15" y="8"/>
                  <a:pt x="13" y="2"/>
                  <a:pt x="10" y="1"/>
                </a:cubicBezTo>
                <a:close/>
              </a:path>
            </a:pathLst>
          </a:custGeom>
          <a:solidFill>
            <a:srgbClr val="DA8D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6" name="Freeform 102"/>
          <p:cNvSpPr/>
          <p:nvPr/>
        </p:nvSpPr>
        <p:spPr bwMode="auto">
          <a:xfrm>
            <a:off x="3232150" y="3854450"/>
            <a:ext cx="9525" cy="20638"/>
          </a:xfrm>
          <a:custGeom>
            <a:avLst/>
            <a:gdLst>
              <a:gd name="T0" fmla="*/ 1 w 3"/>
              <a:gd name="T1" fmla="*/ 6 h 6"/>
              <a:gd name="T2" fmla="*/ 3 w 3"/>
              <a:gd name="T3" fmla="*/ 3 h 6"/>
              <a:gd name="T4" fmla="*/ 3 w 3"/>
              <a:gd name="T5" fmla="*/ 3 h 6"/>
              <a:gd name="T6" fmla="*/ 1 w 3"/>
              <a:gd name="T7" fmla="*/ 0 h 6"/>
              <a:gd name="T8" fmla="*/ 0 w 3"/>
              <a:gd name="T9" fmla="*/ 2 h 6"/>
              <a:gd name="T10" fmla="*/ 0 w 3"/>
              <a:gd name="T11" fmla="*/ 3 h 6"/>
              <a:gd name="T12" fmla="*/ 1 w 3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" h="6">
                <a:moveTo>
                  <a:pt x="1" y="6"/>
                </a:moveTo>
                <a:cubicBezTo>
                  <a:pt x="2" y="6"/>
                  <a:pt x="3" y="4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1"/>
                  <a:pt x="2" y="0"/>
                  <a:pt x="1" y="0"/>
                </a:cubicBezTo>
                <a:cubicBezTo>
                  <a:pt x="0" y="0"/>
                  <a:pt x="0" y="1"/>
                  <a:pt x="0" y="2"/>
                </a:cubicBezTo>
                <a:cubicBezTo>
                  <a:pt x="0" y="3"/>
                  <a:pt x="0" y="3"/>
                  <a:pt x="0" y="3"/>
                </a:cubicBezTo>
                <a:cubicBezTo>
                  <a:pt x="0" y="4"/>
                  <a:pt x="0" y="6"/>
                  <a:pt x="1" y="6"/>
                </a:cubicBezTo>
                <a:close/>
              </a:path>
            </a:pathLst>
          </a:custGeom>
          <a:solidFill>
            <a:srgbClr val="DA8D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7" name="Freeform 103"/>
          <p:cNvSpPr/>
          <p:nvPr/>
        </p:nvSpPr>
        <p:spPr bwMode="auto">
          <a:xfrm>
            <a:off x="3282950" y="3862388"/>
            <a:ext cx="50800" cy="66675"/>
          </a:xfrm>
          <a:custGeom>
            <a:avLst/>
            <a:gdLst>
              <a:gd name="T0" fmla="*/ 9 w 15"/>
              <a:gd name="T1" fmla="*/ 1 h 20"/>
              <a:gd name="T2" fmla="*/ 9 w 15"/>
              <a:gd name="T3" fmla="*/ 1 h 20"/>
              <a:gd name="T4" fmla="*/ 8 w 15"/>
              <a:gd name="T5" fmla="*/ 4 h 20"/>
              <a:gd name="T6" fmla="*/ 6 w 15"/>
              <a:gd name="T7" fmla="*/ 1 h 20"/>
              <a:gd name="T8" fmla="*/ 6 w 15"/>
              <a:gd name="T9" fmla="*/ 0 h 20"/>
              <a:gd name="T10" fmla="*/ 0 w 15"/>
              <a:gd name="T11" fmla="*/ 12 h 20"/>
              <a:gd name="T12" fmla="*/ 8 w 15"/>
              <a:gd name="T13" fmla="*/ 20 h 20"/>
              <a:gd name="T14" fmla="*/ 15 w 15"/>
              <a:gd name="T15" fmla="*/ 12 h 20"/>
              <a:gd name="T16" fmla="*/ 9 w 15"/>
              <a:gd name="T17" fmla="*/ 1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" h="20">
                <a:moveTo>
                  <a:pt x="9" y="1"/>
                </a:moveTo>
                <a:cubicBezTo>
                  <a:pt x="9" y="1"/>
                  <a:pt x="9" y="1"/>
                  <a:pt x="9" y="1"/>
                </a:cubicBezTo>
                <a:cubicBezTo>
                  <a:pt x="9" y="2"/>
                  <a:pt x="9" y="4"/>
                  <a:pt x="8" y="4"/>
                </a:cubicBezTo>
                <a:cubicBezTo>
                  <a:pt x="7" y="4"/>
                  <a:pt x="6" y="2"/>
                  <a:pt x="6" y="1"/>
                </a:cubicBezTo>
                <a:cubicBezTo>
                  <a:pt x="6" y="0"/>
                  <a:pt x="6" y="0"/>
                  <a:pt x="6" y="0"/>
                </a:cubicBezTo>
                <a:cubicBezTo>
                  <a:pt x="3" y="2"/>
                  <a:pt x="0" y="8"/>
                  <a:pt x="0" y="12"/>
                </a:cubicBezTo>
                <a:cubicBezTo>
                  <a:pt x="0" y="16"/>
                  <a:pt x="3" y="20"/>
                  <a:pt x="8" y="20"/>
                </a:cubicBezTo>
                <a:cubicBezTo>
                  <a:pt x="12" y="20"/>
                  <a:pt x="15" y="16"/>
                  <a:pt x="15" y="12"/>
                </a:cubicBezTo>
                <a:cubicBezTo>
                  <a:pt x="15" y="8"/>
                  <a:pt x="13" y="2"/>
                  <a:pt x="9" y="1"/>
                </a:cubicBezTo>
                <a:close/>
              </a:path>
            </a:pathLst>
          </a:custGeom>
          <a:solidFill>
            <a:srgbClr val="DA8D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8" name="Freeform 104"/>
          <p:cNvSpPr/>
          <p:nvPr/>
        </p:nvSpPr>
        <p:spPr bwMode="auto">
          <a:xfrm>
            <a:off x="3303588" y="3854450"/>
            <a:ext cx="9525" cy="20638"/>
          </a:xfrm>
          <a:custGeom>
            <a:avLst/>
            <a:gdLst>
              <a:gd name="T0" fmla="*/ 2 w 3"/>
              <a:gd name="T1" fmla="*/ 6 h 6"/>
              <a:gd name="T2" fmla="*/ 3 w 3"/>
              <a:gd name="T3" fmla="*/ 3 h 6"/>
              <a:gd name="T4" fmla="*/ 3 w 3"/>
              <a:gd name="T5" fmla="*/ 3 h 6"/>
              <a:gd name="T6" fmla="*/ 2 w 3"/>
              <a:gd name="T7" fmla="*/ 0 h 6"/>
              <a:gd name="T8" fmla="*/ 0 w 3"/>
              <a:gd name="T9" fmla="*/ 2 h 6"/>
              <a:gd name="T10" fmla="*/ 0 w 3"/>
              <a:gd name="T11" fmla="*/ 3 h 6"/>
              <a:gd name="T12" fmla="*/ 2 w 3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" h="6">
                <a:moveTo>
                  <a:pt x="2" y="6"/>
                </a:moveTo>
                <a:cubicBezTo>
                  <a:pt x="3" y="6"/>
                  <a:pt x="3" y="4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1"/>
                  <a:pt x="3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0" y="3"/>
                  <a:pt x="0" y="3"/>
                </a:cubicBezTo>
                <a:cubicBezTo>
                  <a:pt x="0" y="4"/>
                  <a:pt x="1" y="6"/>
                  <a:pt x="2" y="6"/>
                </a:cubicBezTo>
                <a:close/>
              </a:path>
            </a:pathLst>
          </a:custGeom>
          <a:solidFill>
            <a:srgbClr val="DA8D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799" name="Freeform 105"/>
          <p:cNvSpPr/>
          <p:nvPr/>
        </p:nvSpPr>
        <p:spPr bwMode="auto">
          <a:xfrm>
            <a:off x="2320925" y="1662113"/>
            <a:ext cx="765175" cy="1730375"/>
          </a:xfrm>
          <a:custGeom>
            <a:avLst/>
            <a:gdLst>
              <a:gd name="T0" fmla="*/ 222 w 226"/>
              <a:gd name="T1" fmla="*/ 504 h 512"/>
              <a:gd name="T2" fmla="*/ 128 w 226"/>
              <a:gd name="T3" fmla="*/ 337 h 512"/>
              <a:gd name="T4" fmla="*/ 127 w 226"/>
              <a:gd name="T5" fmla="*/ 334 h 512"/>
              <a:gd name="T6" fmla="*/ 73 w 226"/>
              <a:gd name="T7" fmla="*/ 215 h 512"/>
              <a:gd name="T8" fmla="*/ 57 w 226"/>
              <a:gd name="T9" fmla="*/ 101 h 512"/>
              <a:gd name="T10" fmla="*/ 68 w 226"/>
              <a:gd name="T11" fmla="*/ 46 h 512"/>
              <a:gd name="T12" fmla="*/ 96 w 226"/>
              <a:gd name="T13" fmla="*/ 0 h 512"/>
              <a:gd name="T14" fmla="*/ 13 w 226"/>
              <a:gd name="T15" fmla="*/ 100 h 512"/>
              <a:gd name="T16" fmla="*/ 13 w 226"/>
              <a:gd name="T17" fmla="*/ 101 h 512"/>
              <a:gd name="T18" fmla="*/ 8 w 226"/>
              <a:gd name="T19" fmla="*/ 215 h 512"/>
              <a:gd name="T20" fmla="*/ 72 w 226"/>
              <a:gd name="T21" fmla="*/ 337 h 512"/>
              <a:gd name="T22" fmla="*/ 92 w 226"/>
              <a:gd name="T23" fmla="*/ 358 h 512"/>
              <a:gd name="T24" fmla="*/ 211 w 226"/>
              <a:gd name="T25" fmla="*/ 512 h 512"/>
              <a:gd name="T26" fmla="*/ 226 w 226"/>
              <a:gd name="T27" fmla="*/ 506 h 512"/>
              <a:gd name="T28" fmla="*/ 222 w 226"/>
              <a:gd name="T29" fmla="*/ 50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6" h="512">
                <a:moveTo>
                  <a:pt x="222" y="504"/>
                </a:moveTo>
                <a:cubicBezTo>
                  <a:pt x="222" y="504"/>
                  <a:pt x="186" y="434"/>
                  <a:pt x="128" y="337"/>
                </a:cubicBezTo>
                <a:cubicBezTo>
                  <a:pt x="128" y="336"/>
                  <a:pt x="127" y="335"/>
                  <a:pt x="127" y="334"/>
                </a:cubicBezTo>
                <a:cubicBezTo>
                  <a:pt x="103" y="295"/>
                  <a:pt x="85" y="255"/>
                  <a:pt x="73" y="215"/>
                </a:cubicBezTo>
                <a:cubicBezTo>
                  <a:pt x="60" y="176"/>
                  <a:pt x="55" y="137"/>
                  <a:pt x="57" y="101"/>
                </a:cubicBezTo>
                <a:cubicBezTo>
                  <a:pt x="58" y="82"/>
                  <a:pt x="62" y="64"/>
                  <a:pt x="68" y="46"/>
                </a:cubicBezTo>
                <a:cubicBezTo>
                  <a:pt x="75" y="26"/>
                  <a:pt x="85" y="11"/>
                  <a:pt x="96" y="0"/>
                </a:cubicBezTo>
                <a:cubicBezTo>
                  <a:pt x="88" y="1"/>
                  <a:pt x="43" y="10"/>
                  <a:pt x="13" y="100"/>
                </a:cubicBezTo>
                <a:cubicBezTo>
                  <a:pt x="13" y="101"/>
                  <a:pt x="13" y="101"/>
                  <a:pt x="13" y="101"/>
                </a:cubicBezTo>
                <a:cubicBezTo>
                  <a:pt x="0" y="140"/>
                  <a:pt x="0" y="179"/>
                  <a:pt x="8" y="215"/>
                </a:cubicBezTo>
                <a:cubicBezTo>
                  <a:pt x="19" y="261"/>
                  <a:pt x="43" y="303"/>
                  <a:pt x="72" y="337"/>
                </a:cubicBezTo>
                <a:cubicBezTo>
                  <a:pt x="78" y="344"/>
                  <a:pt x="85" y="352"/>
                  <a:pt x="92" y="358"/>
                </a:cubicBezTo>
                <a:cubicBezTo>
                  <a:pt x="155" y="418"/>
                  <a:pt x="211" y="512"/>
                  <a:pt x="211" y="512"/>
                </a:cubicBezTo>
                <a:cubicBezTo>
                  <a:pt x="211" y="512"/>
                  <a:pt x="221" y="512"/>
                  <a:pt x="226" y="506"/>
                </a:cubicBezTo>
                <a:cubicBezTo>
                  <a:pt x="224" y="505"/>
                  <a:pt x="222" y="504"/>
                  <a:pt x="222" y="504"/>
                </a:cubicBezTo>
              </a:path>
            </a:pathLst>
          </a:custGeom>
          <a:solidFill>
            <a:srgbClr val="C85D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0" name="Freeform 106"/>
          <p:cNvSpPr/>
          <p:nvPr/>
        </p:nvSpPr>
        <p:spPr bwMode="auto">
          <a:xfrm>
            <a:off x="3297238" y="1662113"/>
            <a:ext cx="765175" cy="1730375"/>
          </a:xfrm>
          <a:custGeom>
            <a:avLst/>
            <a:gdLst>
              <a:gd name="T0" fmla="*/ 214 w 226"/>
              <a:gd name="T1" fmla="*/ 101 h 512"/>
              <a:gd name="T2" fmla="*/ 213 w 226"/>
              <a:gd name="T3" fmla="*/ 100 h 512"/>
              <a:gd name="T4" fmla="*/ 131 w 226"/>
              <a:gd name="T5" fmla="*/ 0 h 512"/>
              <a:gd name="T6" fmla="*/ 158 w 226"/>
              <a:gd name="T7" fmla="*/ 46 h 512"/>
              <a:gd name="T8" fmla="*/ 169 w 226"/>
              <a:gd name="T9" fmla="*/ 101 h 512"/>
              <a:gd name="T10" fmla="*/ 154 w 226"/>
              <a:gd name="T11" fmla="*/ 215 h 512"/>
              <a:gd name="T12" fmla="*/ 100 w 226"/>
              <a:gd name="T13" fmla="*/ 334 h 512"/>
              <a:gd name="T14" fmla="*/ 98 w 226"/>
              <a:gd name="T15" fmla="*/ 337 h 512"/>
              <a:gd name="T16" fmla="*/ 4 w 226"/>
              <a:gd name="T17" fmla="*/ 504 h 512"/>
              <a:gd name="T18" fmla="*/ 0 w 226"/>
              <a:gd name="T19" fmla="*/ 506 h 512"/>
              <a:gd name="T20" fmla="*/ 15 w 226"/>
              <a:gd name="T21" fmla="*/ 512 h 512"/>
              <a:gd name="T22" fmla="*/ 134 w 226"/>
              <a:gd name="T23" fmla="*/ 358 h 512"/>
              <a:gd name="T24" fmla="*/ 155 w 226"/>
              <a:gd name="T25" fmla="*/ 337 h 512"/>
              <a:gd name="T26" fmla="*/ 218 w 226"/>
              <a:gd name="T27" fmla="*/ 215 h 512"/>
              <a:gd name="T28" fmla="*/ 214 w 226"/>
              <a:gd name="T29" fmla="*/ 101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6" h="512">
                <a:moveTo>
                  <a:pt x="214" y="101"/>
                </a:moveTo>
                <a:cubicBezTo>
                  <a:pt x="213" y="100"/>
                  <a:pt x="213" y="100"/>
                  <a:pt x="213" y="100"/>
                </a:cubicBezTo>
                <a:cubicBezTo>
                  <a:pt x="183" y="10"/>
                  <a:pt x="139" y="1"/>
                  <a:pt x="131" y="0"/>
                </a:cubicBezTo>
                <a:cubicBezTo>
                  <a:pt x="141" y="11"/>
                  <a:pt x="151" y="26"/>
                  <a:pt x="158" y="46"/>
                </a:cubicBezTo>
                <a:cubicBezTo>
                  <a:pt x="164" y="64"/>
                  <a:pt x="168" y="82"/>
                  <a:pt x="169" y="101"/>
                </a:cubicBezTo>
                <a:cubicBezTo>
                  <a:pt x="172" y="137"/>
                  <a:pt x="166" y="176"/>
                  <a:pt x="154" y="215"/>
                </a:cubicBezTo>
                <a:cubicBezTo>
                  <a:pt x="141" y="255"/>
                  <a:pt x="123" y="295"/>
                  <a:pt x="100" y="334"/>
                </a:cubicBezTo>
                <a:cubicBezTo>
                  <a:pt x="99" y="335"/>
                  <a:pt x="99" y="336"/>
                  <a:pt x="98" y="337"/>
                </a:cubicBezTo>
                <a:cubicBezTo>
                  <a:pt x="41" y="434"/>
                  <a:pt x="4" y="504"/>
                  <a:pt x="4" y="504"/>
                </a:cubicBezTo>
                <a:cubicBezTo>
                  <a:pt x="4" y="504"/>
                  <a:pt x="2" y="505"/>
                  <a:pt x="0" y="506"/>
                </a:cubicBezTo>
                <a:cubicBezTo>
                  <a:pt x="5" y="512"/>
                  <a:pt x="15" y="512"/>
                  <a:pt x="15" y="512"/>
                </a:cubicBezTo>
                <a:cubicBezTo>
                  <a:pt x="15" y="512"/>
                  <a:pt x="71" y="418"/>
                  <a:pt x="134" y="358"/>
                </a:cubicBezTo>
                <a:cubicBezTo>
                  <a:pt x="141" y="352"/>
                  <a:pt x="148" y="344"/>
                  <a:pt x="155" y="337"/>
                </a:cubicBezTo>
                <a:cubicBezTo>
                  <a:pt x="184" y="303"/>
                  <a:pt x="208" y="261"/>
                  <a:pt x="218" y="215"/>
                </a:cubicBezTo>
                <a:cubicBezTo>
                  <a:pt x="226" y="179"/>
                  <a:pt x="226" y="140"/>
                  <a:pt x="214" y="101"/>
                </a:cubicBezTo>
              </a:path>
            </a:pathLst>
          </a:custGeom>
          <a:solidFill>
            <a:srgbClr val="C85D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1" name="Freeform 107"/>
          <p:cNvSpPr/>
          <p:nvPr/>
        </p:nvSpPr>
        <p:spPr bwMode="auto">
          <a:xfrm>
            <a:off x="2509838" y="1547813"/>
            <a:ext cx="608013" cy="1833563"/>
          </a:xfrm>
          <a:custGeom>
            <a:avLst/>
            <a:gdLst>
              <a:gd name="T0" fmla="*/ 1 w 179"/>
              <a:gd name="T1" fmla="*/ 141 h 543"/>
              <a:gd name="T2" fmla="*/ 1 w 179"/>
              <a:gd name="T3" fmla="*/ 157 h 543"/>
              <a:gd name="T4" fmla="*/ 1 w 179"/>
              <a:gd name="T5" fmla="*/ 165 h 543"/>
              <a:gd name="T6" fmla="*/ 2 w 179"/>
              <a:gd name="T7" fmla="*/ 181 h 543"/>
              <a:gd name="T8" fmla="*/ 3 w 179"/>
              <a:gd name="T9" fmla="*/ 189 h 543"/>
              <a:gd name="T10" fmla="*/ 5 w 179"/>
              <a:gd name="T11" fmla="*/ 203 h 543"/>
              <a:gd name="T12" fmla="*/ 6 w 179"/>
              <a:gd name="T13" fmla="*/ 208 h 543"/>
              <a:gd name="T14" fmla="*/ 7 w 179"/>
              <a:gd name="T15" fmla="*/ 210 h 543"/>
              <a:gd name="T16" fmla="*/ 7 w 179"/>
              <a:gd name="T17" fmla="*/ 214 h 543"/>
              <a:gd name="T18" fmla="*/ 9 w 179"/>
              <a:gd name="T19" fmla="*/ 222 h 543"/>
              <a:gd name="T20" fmla="*/ 17 w 179"/>
              <a:gd name="T21" fmla="*/ 249 h 543"/>
              <a:gd name="T22" fmla="*/ 71 w 179"/>
              <a:gd name="T23" fmla="*/ 368 h 543"/>
              <a:gd name="T24" fmla="*/ 72 w 179"/>
              <a:gd name="T25" fmla="*/ 371 h 543"/>
              <a:gd name="T26" fmla="*/ 166 w 179"/>
              <a:gd name="T27" fmla="*/ 538 h 543"/>
              <a:gd name="T28" fmla="*/ 170 w 179"/>
              <a:gd name="T29" fmla="*/ 540 h 543"/>
              <a:gd name="T30" fmla="*/ 179 w 179"/>
              <a:gd name="T31" fmla="*/ 536 h 543"/>
              <a:gd name="T32" fmla="*/ 176 w 179"/>
              <a:gd name="T33" fmla="*/ 534 h 543"/>
              <a:gd name="T34" fmla="*/ 119 w 179"/>
              <a:gd name="T35" fmla="*/ 371 h 543"/>
              <a:gd name="T36" fmla="*/ 111 w 179"/>
              <a:gd name="T37" fmla="*/ 353 h 543"/>
              <a:gd name="T38" fmla="*/ 75 w 179"/>
              <a:gd name="T39" fmla="*/ 249 h 543"/>
              <a:gd name="T40" fmla="*/ 74 w 179"/>
              <a:gd name="T41" fmla="*/ 244 h 543"/>
              <a:gd name="T42" fmla="*/ 72 w 179"/>
              <a:gd name="T43" fmla="*/ 236 h 543"/>
              <a:gd name="T44" fmla="*/ 71 w 179"/>
              <a:gd name="T45" fmla="*/ 232 h 543"/>
              <a:gd name="T46" fmla="*/ 70 w 179"/>
              <a:gd name="T47" fmla="*/ 225 h 543"/>
              <a:gd name="T48" fmla="*/ 68 w 179"/>
              <a:gd name="T49" fmla="*/ 211 h 543"/>
              <a:gd name="T50" fmla="*/ 67 w 179"/>
              <a:gd name="T51" fmla="*/ 211 h 543"/>
              <a:gd name="T52" fmla="*/ 67 w 179"/>
              <a:gd name="T53" fmla="*/ 211 h 543"/>
              <a:gd name="T54" fmla="*/ 67 w 179"/>
              <a:gd name="T55" fmla="*/ 208 h 543"/>
              <a:gd name="T56" fmla="*/ 66 w 179"/>
              <a:gd name="T57" fmla="*/ 197 h 543"/>
              <a:gd name="T58" fmla="*/ 66 w 179"/>
              <a:gd name="T59" fmla="*/ 200 h 543"/>
              <a:gd name="T60" fmla="*/ 65 w 179"/>
              <a:gd name="T61" fmla="*/ 192 h 543"/>
              <a:gd name="T62" fmla="*/ 64 w 179"/>
              <a:gd name="T63" fmla="*/ 176 h 543"/>
              <a:gd name="T64" fmla="*/ 64 w 179"/>
              <a:gd name="T65" fmla="*/ 168 h 543"/>
              <a:gd name="T66" fmla="*/ 63 w 179"/>
              <a:gd name="T67" fmla="*/ 154 h 543"/>
              <a:gd name="T68" fmla="*/ 63 w 179"/>
              <a:gd name="T69" fmla="*/ 146 h 543"/>
              <a:gd name="T70" fmla="*/ 64 w 179"/>
              <a:gd name="T71" fmla="*/ 135 h 543"/>
              <a:gd name="T72" fmla="*/ 73 w 179"/>
              <a:gd name="T73" fmla="*/ 74 h 543"/>
              <a:gd name="T74" fmla="*/ 112 w 179"/>
              <a:gd name="T75" fmla="*/ 1 h 543"/>
              <a:gd name="T76" fmla="*/ 40 w 179"/>
              <a:gd name="T77" fmla="*/ 34 h 543"/>
              <a:gd name="T78" fmla="*/ 12 w 179"/>
              <a:gd name="T79" fmla="*/ 80 h 543"/>
              <a:gd name="T80" fmla="*/ 1 w 179"/>
              <a:gd name="T81" fmla="*/ 135 h 543"/>
              <a:gd name="T82" fmla="*/ 1 w 179"/>
              <a:gd name="T83" fmla="*/ 141 h 5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79" h="543">
                <a:moveTo>
                  <a:pt x="1" y="141"/>
                </a:moveTo>
                <a:cubicBezTo>
                  <a:pt x="0" y="146"/>
                  <a:pt x="0" y="152"/>
                  <a:pt x="1" y="157"/>
                </a:cubicBezTo>
                <a:cubicBezTo>
                  <a:pt x="1" y="165"/>
                  <a:pt x="1" y="165"/>
                  <a:pt x="1" y="165"/>
                </a:cubicBezTo>
                <a:cubicBezTo>
                  <a:pt x="1" y="170"/>
                  <a:pt x="1" y="175"/>
                  <a:pt x="2" y="181"/>
                </a:cubicBezTo>
                <a:cubicBezTo>
                  <a:pt x="3" y="189"/>
                  <a:pt x="3" y="189"/>
                  <a:pt x="3" y="189"/>
                </a:cubicBezTo>
                <a:cubicBezTo>
                  <a:pt x="4" y="193"/>
                  <a:pt x="4" y="198"/>
                  <a:pt x="5" y="203"/>
                </a:cubicBezTo>
                <a:cubicBezTo>
                  <a:pt x="6" y="208"/>
                  <a:pt x="6" y="208"/>
                  <a:pt x="6" y="208"/>
                </a:cubicBezTo>
                <a:cubicBezTo>
                  <a:pt x="7" y="210"/>
                  <a:pt x="7" y="210"/>
                  <a:pt x="7" y="210"/>
                </a:cubicBezTo>
                <a:cubicBezTo>
                  <a:pt x="7" y="211"/>
                  <a:pt x="7" y="213"/>
                  <a:pt x="7" y="214"/>
                </a:cubicBezTo>
                <a:cubicBezTo>
                  <a:pt x="9" y="222"/>
                  <a:pt x="9" y="222"/>
                  <a:pt x="9" y="222"/>
                </a:cubicBezTo>
                <a:cubicBezTo>
                  <a:pt x="11" y="231"/>
                  <a:pt x="14" y="240"/>
                  <a:pt x="17" y="249"/>
                </a:cubicBezTo>
                <a:cubicBezTo>
                  <a:pt x="29" y="289"/>
                  <a:pt x="47" y="329"/>
                  <a:pt x="71" y="368"/>
                </a:cubicBezTo>
                <a:cubicBezTo>
                  <a:pt x="71" y="369"/>
                  <a:pt x="72" y="370"/>
                  <a:pt x="72" y="371"/>
                </a:cubicBezTo>
                <a:cubicBezTo>
                  <a:pt x="130" y="468"/>
                  <a:pt x="166" y="538"/>
                  <a:pt x="166" y="538"/>
                </a:cubicBezTo>
                <a:cubicBezTo>
                  <a:pt x="166" y="538"/>
                  <a:pt x="168" y="539"/>
                  <a:pt x="170" y="540"/>
                </a:cubicBezTo>
                <a:cubicBezTo>
                  <a:pt x="173" y="542"/>
                  <a:pt x="177" y="543"/>
                  <a:pt x="179" y="536"/>
                </a:cubicBezTo>
                <a:cubicBezTo>
                  <a:pt x="177" y="535"/>
                  <a:pt x="176" y="534"/>
                  <a:pt x="176" y="534"/>
                </a:cubicBezTo>
                <a:cubicBezTo>
                  <a:pt x="176" y="534"/>
                  <a:pt x="147" y="442"/>
                  <a:pt x="119" y="371"/>
                </a:cubicBezTo>
                <a:cubicBezTo>
                  <a:pt x="116" y="364"/>
                  <a:pt x="114" y="358"/>
                  <a:pt x="111" y="353"/>
                </a:cubicBezTo>
                <a:cubicBezTo>
                  <a:pt x="98" y="322"/>
                  <a:pt x="85" y="287"/>
                  <a:pt x="75" y="249"/>
                </a:cubicBezTo>
                <a:cubicBezTo>
                  <a:pt x="75" y="247"/>
                  <a:pt x="74" y="246"/>
                  <a:pt x="74" y="244"/>
                </a:cubicBezTo>
                <a:cubicBezTo>
                  <a:pt x="72" y="236"/>
                  <a:pt x="72" y="236"/>
                  <a:pt x="72" y="236"/>
                </a:cubicBezTo>
                <a:cubicBezTo>
                  <a:pt x="72" y="235"/>
                  <a:pt x="72" y="234"/>
                  <a:pt x="71" y="232"/>
                </a:cubicBezTo>
                <a:cubicBezTo>
                  <a:pt x="70" y="225"/>
                  <a:pt x="70" y="225"/>
                  <a:pt x="70" y="225"/>
                </a:cubicBezTo>
                <a:cubicBezTo>
                  <a:pt x="69" y="220"/>
                  <a:pt x="68" y="216"/>
                  <a:pt x="68" y="211"/>
                </a:cubicBezTo>
                <a:cubicBezTo>
                  <a:pt x="67" y="211"/>
                  <a:pt x="67" y="211"/>
                  <a:pt x="67" y="211"/>
                </a:cubicBezTo>
                <a:cubicBezTo>
                  <a:pt x="67" y="211"/>
                  <a:pt x="67" y="211"/>
                  <a:pt x="67" y="211"/>
                </a:cubicBezTo>
                <a:cubicBezTo>
                  <a:pt x="67" y="208"/>
                  <a:pt x="67" y="208"/>
                  <a:pt x="67" y="208"/>
                </a:cubicBezTo>
                <a:cubicBezTo>
                  <a:pt x="67" y="204"/>
                  <a:pt x="66" y="200"/>
                  <a:pt x="66" y="197"/>
                </a:cubicBezTo>
                <a:cubicBezTo>
                  <a:pt x="66" y="200"/>
                  <a:pt x="66" y="200"/>
                  <a:pt x="66" y="200"/>
                </a:cubicBezTo>
                <a:cubicBezTo>
                  <a:pt x="65" y="192"/>
                  <a:pt x="65" y="192"/>
                  <a:pt x="65" y="192"/>
                </a:cubicBezTo>
                <a:cubicBezTo>
                  <a:pt x="65" y="187"/>
                  <a:pt x="64" y="182"/>
                  <a:pt x="64" y="176"/>
                </a:cubicBezTo>
                <a:cubicBezTo>
                  <a:pt x="64" y="168"/>
                  <a:pt x="64" y="168"/>
                  <a:pt x="64" y="168"/>
                </a:cubicBezTo>
                <a:cubicBezTo>
                  <a:pt x="63" y="164"/>
                  <a:pt x="63" y="159"/>
                  <a:pt x="63" y="154"/>
                </a:cubicBezTo>
                <a:cubicBezTo>
                  <a:pt x="63" y="146"/>
                  <a:pt x="63" y="146"/>
                  <a:pt x="63" y="146"/>
                </a:cubicBezTo>
                <a:cubicBezTo>
                  <a:pt x="64" y="143"/>
                  <a:pt x="64" y="139"/>
                  <a:pt x="64" y="135"/>
                </a:cubicBezTo>
                <a:cubicBezTo>
                  <a:pt x="65" y="116"/>
                  <a:pt x="68" y="95"/>
                  <a:pt x="73" y="74"/>
                </a:cubicBezTo>
                <a:cubicBezTo>
                  <a:pt x="82" y="36"/>
                  <a:pt x="96" y="14"/>
                  <a:pt x="112" y="1"/>
                </a:cubicBezTo>
                <a:cubicBezTo>
                  <a:pt x="105" y="0"/>
                  <a:pt x="69" y="3"/>
                  <a:pt x="40" y="34"/>
                </a:cubicBezTo>
                <a:cubicBezTo>
                  <a:pt x="29" y="45"/>
                  <a:pt x="19" y="60"/>
                  <a:pt x="12" y="80"/>
                </a:cubicBezTo>
                <a:cubicBezTo>
                  <a:pt x="6" y="98"/>
                  <a:pt x="2" y="116"/>
                  <a:pt x="1" y="135"/>
                </a:cubicBezTo>
                <a:cubicBezTo>
                  <a:pt x="1" y="141"/>
                  <a:pt x="1" y="141"/>
                  <a:pt x="1" y="141"/>
                </a:cubicBezTo>
              </a:path>
            </a:pathLst>
          </a:custGeom>
          <a:solidFill>
            <a:srgbClr val="F2F0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2" name="Freeform 108"/>
          <p:cNvSpPr/>
          <p:nvPr/>
        </p:nvSpPr>
        <p:spPr bwMode="auto">
          <a:xfrm>
            <a:off x="3273425" y="1547813"/>
            <a:ext cx="609600" cy="1833563"/>
          </a:xfrm>
          <a:custGeom>
            <a:avLst/>
            <a:gdLst>
              <a:gd name="T0" fmla="*/ 178 w 180"/>
              <a:gd name="T1" fmla="*/ 135 h 543"/>
              <a:gd name="T2" fmla="*/ 167 w 180"/>
              <a:gd name="T3" fmla="*/ 80 h 543"/>
              <a:gd name="T4" fmla="*/ 139 w 180"/>
              <a:gd name="T5" fmla="*/ 34 h 543"/>
              <a:gd name="T6" fmla="*/ 67 w 180"/>
              <a:gd name="T7" fmla="*/ 1 h 543"/>
              <a:gd name="T8" fmla="*/ 106 w 180"/>
              <a:gd name="T9" fmla="*/ 74 h 543"/>
              <a:gd name="T10" fmla="*/ 115 w 180"/>
              <a:gd name="T11" fmla="*/ 135 h 543"/>
              <a:gd name="T12" fmla="*/ 104 w 180"/>
              <a:gd name="T13" fmla="*/ 249 h 543"/>
              <a:gd name="T14" fmla="*/ 67 w 180"/>
              <a:gd name="T15" fmla="*/ 353 h 543"/>
              <a:gd name="T16" fmla="*/ 60 w 180"/>
              <a:gd name="T17" fmla="*/ 371 h 543"/>
              <a:gd name="T18" fmla="*/ 2 w 180"/>
              <a:gd name="T19" fmla="*/ 534 h 543"/>
              <a:gd name="T20" fmla="*/ 0 w 180"/>
              <a:gd name="T21" fmla="*/ 536 h 543"/>
              <a:gd name="T22" fmla="*/ 9 w 180"/>
              <a:gd name="T23" fmla="*/ 540 h 543"/>
              <a:gd name="T24" fmla="*/ 12 w 180"/>
              <a:gd name="T25" fmla="*/ 538 h 543"/>
              <a:gd name="T26" fmla="*/ 107 w 180"/>
              <a:gd name="T27" fmla="*/ 371 h 543"/>
              <a:gd name="T28" fmla="*/ 108 w 180"/>
              <a:gd name="T29" fmla="*/ 368 h 543"/>
              <a:gd name="T30" fmla="*/ 162 w 180"/>
              <a:gd name="T31" fmla="*/ 249 h 543"/>
              <a:gd name="T32" fmla="*/ 178 w 180"/>
              <a:gd name="T33" fmla="*/ 135 h 5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0" h="543">
                <a:moveTo>
                  <a:pt x="178" y="135"/>
                </a:moveTo>
                <a:cubicBezTo>
                  <a:pt x="176" y="116"/>
                  <a:pt x="173" y="98"/>
                  <a:pt x="167" y="80"/>
                </a:cubicBezTo>
                <a:cubicBezTo>
                  <a:pt x="159" y="60"/>
                  <a:pt x="150" y="45"/>
                  <a:pt x="139" y="34"/>
                </a:cubicBezTo>
                <a:cubicBezTo>
                  <a:pt x="110" y="3"/>
                  <a:pt x="74" y="0"/>
                  <a:pt x="67" y="1"/>
                </a:cubicBezTo>
                <a:cubicBezTo>
                  <a:pt x="82" y="14"/>
                  <a:pt x="97" y="36"/>
                  <a:pt x="106" y="74"/>
                </a:cubicBezTo>
                <a:cubicBezTo>
                  <a:pt x="111" y="95"/>
                  <a:pt x="114" y="116"/>
                  <a:pt x="115" y="135"/>
                </a:cubicBezTo>
                <a:cubicBezTo>
                  <a:pt x="117" y="176"/>
                  <a:pt x="112" y="214"/>
                  <a:pt x="104" y="249"/>
                </a:cubicBezTo>
                <a:cubicBezTo>
                  <a:pt x="94" y="287"/>
                  <a:pt x="80" y="322"/>
                  <a:pt x="67" y="353"/>
                </a:cubicBezTo>
                <a:cubicBezTo>
                  <a:pt x="65" y="358"/>
                  <a:pt x="62" y="364"/>
                  <a:pt x="60" y="371"/>
                </a:cubicBezTo>
                <a:cubicBezTo>
                  <a:pt x="31" y="442"/>
                  <a:pt x="2" y="534"/>
                  <a:pt x="2" y="534"/>
                </a:cubicBezTo>
                <a:cubicBezTo>
                  <a:pt x="2" y="534"/>
                  <a:pt x="1" y="535"/>
                  <a:pt x="0" y="536"/>
                </a:cubicBezTo>
                <a:cubicBezTo>
                  <a:pt x="1" y="543"/>
                  <a:pt x="6" y="542"/>
                  <a:pt x="9" y="540"/>
                </a:cubicBezTo>
                <a:cubicBezTo>
                  <a:pt x="11" y="539"/>
                  <a:pt x="12" y="538"/>
                  <a:pt x="12" y="538"/>
                </a:cubicBezTo>
                <a:cubicBezTo>
                  <a:pt x="12" y="538"/>
                  <a:pt x="49" y="468"/>
                  <a:pt x="107" y="371"/>
                </a:cubicBezTo>
                <a:cubicBezTo>
                  <a:pt x="107" y="370"/>
                  <a:pt x="108" y="369"/>
                  <a:pt x="108" y="368"/>
                </a:cubicBezTo>
                <a:cubicBezTo>
                  <a:pt x="131" y="329"/>
                  <a:pt x="150" y="289"/>
                  <a:pt x="162" y="249"/>
                </a:cubicBezTo>
                <a:cubicBezTo>
                  <a:pt x="174" y="210"/>
                  <a:pt x="180" y="171"/>
                  <a:pt x="178" y="135"/>
                </a:cubicBezTo>
              </a:path>
            </a:pathLst>
          </a:custGeom>
          <a:solidFill>
            <a:srgbClr val="F2F0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3" name="Freeform 109"/>
          <p:cNvSpPr/>
          <p:nvPr/>
        </p:nvSpPr>
        <p:spPr bwMode="auto">
          <a:xfrm>
            <a:off x="2720975" y="1479550"/>
            <a:ext cx="439738" cy="1901825"/>
          </a:xfrm>
          <a:custGeom>
            <a:avLst/>
            <a:gdLst>
              <a:gd name="T0" fmla="*/ 127 w 130"/>
              <a:gd name="T1" fmla="*/ 551 h 563"/>
              <a:gd name="T2" fmla="*/ 95 w 130"/>
              <a:gd name="T3" fmla="*/ 391 h 563"/>
              <a:gd name="T4" fmla="*/ 70 w 130"/>
              <a:gd name="T5" fmla="*/ 269 h 563"/>
              <a:gd name="T6" fmla="*/ 63 w 130"/>
              <a:gd name="T7" fmla="*/ 155 h 563"/>
              <a:gd name="T8" fmla="*/ 64 w 130"/>
              <a:gd name="T9" fmla="*/ 149 h 563"/>
              <a:gd name="T10" fmla="*/ 115 w 130"/>
              <a:gd name="T11" fmla="*/ 7 h 563"/>
              <a:gd name="T12" fmla="*/ 50 w 130"/>
              <a:gd name="T13" fmla="*/ 21 h 563"/>
              <a:gd name="T14" fmla="*/ 11 w 130"/>
              <a:gd name="T15" fmla="*/ 94 h 563"/>
              <a:gd name="T16" fmla="*/ 2 w 130"/>
              <a:gd name="T17" fmla="*/ 155 h 563"/>
              <a:gd name="T18" fmla="*/ 13 w 130"/>
              <a:gd name="T19" fmla="*/ 269 h 563"/>
              <a:gd name="T20" fmla="*/ 49 w 130"/>
              <a:gd name="T21" fmla="*/ 373 h 563"/>
              <a:gd name="T22" fmla="*/ 57 w 130"/>
              <a:gd name="T23" fmla="*/ 391 h 563"/>
              <a:gd name="T24" fmla="*/ 114 w 130"/>
              <a:gd name="T25" fmla="*/ 554 h 563"/>
              <a:gd name="T26" fmla="*/ 117 w 130"/>
              <a:gd name="T27" fmla="*/ 556 h 563"/>
              <a:gd name="T28" fmla="*/ 130 w 130"/>
              <a:gd name="T29" fmla="*/ 556 h 563"/>
              <a:gd name="T30" fmla="*/ 127 w 130"/>
              <a:gd name="T31" fmla="*/ 551 h 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30" h="563">
                <a:moveTo>
                  <a:pt x="127" y="551"/>
                </a:moveTo>
                <a:cubicBezTo>
                  <a:pt x="122" y="494"/>
                  <a:pt x="108" y="443"/>
                  <a:pt x="95" y="391"/>
                </a:cubicBezTo>
                <a:cubicBezTo>
                  <a:pt x="85" y="352"/>
                  <a:pt x="76" y="313"/>
                  <a:pt x="70" y="269"/>
                </a:cubicBezTo>
                <a:cubicBezTo>
                  <a:pt x="65" y="235"/>
                  <a:pt x="62" y="197"/>
                  <a:pt x="63" y="155"/>
                </a:cubicBezTo>
                <a:cubicBezTo>
                  <a:pt x="64" y="153"/>
                  <a:pt x="64" y="151"/>
                  <a:pt x="64" y="149"/>
                </a:cubicBezTo>
                <a:cubicBezTo>
                  <a:pt x="67" y="55"/>
                  <a:pt x="93" y="20"/>
                  <a:pt x="115" y="7"/>
                </a:cubicBezTo>
                <a:cubicBezTo>
                  <a:pt x="106" y="4"/>
                  <a:pt x="76" y="0"/>
                  <a:pt x="50" y="21"/>
                </a:cubicBezTo>
                <a:cubicBezTo>
                  <a:pt x="34" y="34"/>
                  <a:pt x="20" y="56"/>
                  <a:pt x="11" y="94"/>
                </a:cubicBezTo>
                <a:cubicBezTo>
                  <a:pt x="6" y="115"/>
                  <a:pt x="3" y="136"/>
                  <a:pt x="2" y="155"/>
                </a:cubicBezTo>
                <a:cubicBezTo>
                  <a:pt x="0" y="196"/>
                  <a:pt x="5" y="234"/>
                  <a:pt x="13" y="269"/>
                </a:cubicBezTo>
                <a:cubicBezTo>
                  <a:pt x="23" y="307"/>
                  <a:pt x="36" y="342"/>
                  <a:pt x="49" y="373"/>
                </a:cubicBezTo>
                <a:cubicBezTo>
                  <a:pt x="52" y="378"/>
                  <a:pt x="54" y="384"/>
                  <a:pt x="57" y="391"/>
                </a:cubicBezTo>
                <a:cubicBezTo>
                  <a:pt x="85" y="462"/>
                  <a:pt x="114" y="554"/>
                  <a:pt x="114" y="554"/>
                </a:cubicBezTo>
                <a:cubicBezTo>
                  <a:pt x="114" y="554"/>
                  <a:pt x="115" y="555"/>
                  <a:pt x="117" y="556"/>
                </a:cubicBezTo>
                <a:cubicBezTo>
                  <a:pt x="120" y="559"/>
                  <a:pt x="127" y="563"/>
                  <a:pt x="130" y="556"/>
                </a:cubicBezTo>
                <a:cubicBezTo>
                  <a:pt x="128" y="554"/>
                  <a:pt x="127" y="551"/>
                  <a:pt x="127" y="551"/>
                </a:cubicBezTo>
              </a:path>
            </a:pathLst>
          </a:custGeom>
          <a:solidFill>
            <a:srgbClr val="C85D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4" name="Freeform 110"/>
          <p:cNvSpPr/>
          <p:nvPr/>
        </p:nvSpPr>
        <p:spPr bwMode="auto">
          <a:xfrm>
            <a:off x="3228975" y="1479550"/>
            <a:ext cx="439738" cy="1901825"/>
          </a:xfrm>
          <a:custGeom>
            <a:avLst/>
            <a:gdLst>
              <a:gd name="T0" fmla="*/ 128 w 130"/>
              <a:gd name="T1" fmla="*/ 155 h 563"/>
              <a:gd name="T2" fmla="*/ 119 w 130"/>
              <a:gd name="T3" fmla="*/ 94 h 563"/>
              <a:gd name="T4" fmla="*/ 80 w 130"/>
              <a:gd name="T5" fmla="*/ 21 h 563"/>
              <a:gd name="T6" fmla="*/ 14 w 130"/>
              <a:gd name="T7" fmla="*/ 7 h 563"/>
              <a:gd name="T8" fmla="*/ 66 w 130"/>
              <a:gd name="T9" fmla="*/ 149 h 563"/>
              <a:gd name="T10" fmla="*/ 66 w 130"/>
              <a:gd name="T11" fmla="*/ 155 h 563"/>
              <a:gd name="T12" fmla="*/ 60 w 130"/>
              <a:gd name="T13" fmla="*/ 269 h 563"/>
              <a:gd name="T14" fmla="*/ 35 w 130"/>
              <a:gd name="T15" fmla="*/ 391 h 563"/>
              <a:gd name="T16" fmla="*/ 3 w 130"/>
              <a:gd name="T17" fmla="*/ 551 h 563"/>
              <a:gd name="T18" fmla="*/ 0 w 130"/>
              <a:gd name="T19" fmla="*/ 556 h 563"/>
              <a:gd name="T20" fmla="*/ 13 w 130"/>
              <a:gd name="T21" fmla="*/ 556 h 563"/>
              <a:gd name="T22" fmla="*/ 15 w 130"/>
              <a:gd name="T23" fmla="*/ 554 h 563"/>
              <a:gd name="T24" fmla="*/ 73 w 130"/>
              <a:gd name="T25" fmla="*/ 391 h 563"/>
              <a:gd name="T26" fmla="*/ 80 w 130"/>
              <a:gd name="T27" fmla="*/ 373 h 563"/>
              <a:gd name="T28" fmla="*/ 117 w 130"/>
              <a:gd name="T29" fmla="*/ 269 h 563"/>
              <a:gd name="T30" fmla="*/ 128 w 130"/>
              <a:gd name="T31" fmla="*/ 155 h 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30" h="563">
                <a:moveTo>
                  <a:pt x="128" y="155"/>
                </a:moveTo>
                <a:cubicBezTo>
                  <a:pt x="127" y="136"/>
                  <a:pt x="124" y="115"/>
                  <a:pt x="119" y="94"/>
                </a:cubicBezTo>
                <a:cubicBezTo>
                  <a:pt x="110" y="56"/>
                  <a:pt x="95" y="34"/>
                  <a:pt x="80" y="21"/>
                </a:cubicBezTo>
                <a:cubicBezTo>
                  <a:pt x="53" y="0"/>
                  <a:pt x="24" y="4"/>
                  <a:pt x="14" y="7"/>
                </a:cubicBezTo>
                <a:cubicBezTo>
                  <a:pt x="37" y="20"/>
                  <a:pt x="62" y="55"/>
                  <a:pt x="66" y="149"/>
                </a:cubicBezTo>
                <a:cubicBezTo>
                  <a:pt x="66" y="151"/>
                  <a:pt x="66" y="153"/>
                  <a:pt x="66" y="155"/>
                </a:cubicBezTo>
                <a:cubicBezTo>
                  <a:pt x="67" y="197"/>
                  <a:pt x="65" y="235"/>
                  <a:pt x="60" y="269"/>
                </a:cubicBezTo>
                <a:cubicBezTo>
                  <a:pt x="54" y="313"/>
                  <a:pt x="44" y="352"/>
                  <a:pt x="35" y="391"/>
                </a:cubicBezTo>
                <a:cubicBezTo>
                  <a:pt x="21" y="443"/>
                  <a:pt x="8" y="494"/>
                  <a:pt x="3" y="551"/>
                </a:cubicBezTo>
                <a:cubicBezTo>
                  <a:pt x="3" y="551"/>
                  <a:pt x="2" y="554"/>
                  <a:pt x="0" y="556"/>
                </a:cubicBezTo>
                <a:cubicBezTo>
                  <a:pt x="3" y="563"/>
                  <a:pt x="10" y="559"/>
                  <a:pt x="13" y="556"/>
                </a:cubicBezTo>
                <a:cubicBezTo>
                  <a:pt x="14" y="555"/>
                  <a:pt x="15" y="554"/>
                  <a:pt x="15" y="554"/>
                </a:cubicBezTo>
                <a:cubicBezTo>
                  <a:pt x="15" y="554"/>
                  <a:pt x="44" y="462"/>
                  <a:pt x="73" y="391"/>
                </a:cubicBezTo>
                <a:cubicBezTo>
                  <a:pt x="75" y="384"/>
                  <a:pt x="78" y="378"/>
                  <a:pt x="80" y="373"/>
                </a:cubicBezTo>
                <a:cubicBezTo>
                  <a:pt x="93" y="342"/>
                  <a:pt x="107" y="307"/>
                  <a:pt x="117" y="269"/>
                </a:cubicBezTo>
                <a:cubicBezTo>
                  <a:pt x="125" y="234"/>
                  <a:pt x="130" y="196"/>
                  <a:pt x="128" y="155"/>
                </a:cubicBezTo>
              </a:path>
            </a:pathLst>
          </a:custGeom>
          <a:solidFill>
            <a:srgbClr val="C85D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5" name="Freeform 111"/>
          <p:cNvSpPr/>
          <p:nvPr/>
        </p:nvSpPr>
        <p:spPr bwMode="auto">
          <a:xfrm>
            <a:off x="2930525" y="1479550"/>
            <a:ext cx="525463" cy="1895475"/>
          </a:xfrm>
          <a:custGeom>
            <a:avLst/>
            <a:gdLst>
              <a:gd name="T0" fmla="*/ 154 w 155"/>
              <a:gd name="T1" fmla="*/ 155 h 561"/>
              <a:gd name="T2" fmla="*/ 154 w 155"/>
              <a:gd name="T3" fmla="*/ 149 h 561"/>
              <a:gd name="T4" fmla="*/ 102 w 155"/>
              <a:gd name="T5" fmla="*/ 7 h 561"/>
              <a:gd name="T6" fmla="*/ 89 w 155"/>
              <a:gd name="T7" fmla="*/ 1 h 561"/>
              <a:gd name="T8" fmla="*/ 89 w 155"/>
              <a:gd name="T9" fmla="*/ 1 h 561"/>
              <a:gd name="T10" fmla="*/ 78 w 155"/>
              <a:gd name="T11" fmla="*/ 0 h 561"/>
              <a:gd name="T12" fmla="*/ 67 w 155"/>
              <a:gd name="T13" fmla="*/ 1 h 561"/>
              <a:gd name="T14" fmla="*/ 67 w 155"/>
              <a:gd name="T15" fmla="*/ 1 h 561"/>
              <a:gd name="T16" fmla="*/ 53 w 155"/>
              <a:gd name="T17" fmla="*/ 7 h 561"/>
              <a:gd name="T18" fmla="*/ 2 w 155"/>
              <a:gd name="T19" fmla="*/ 149 h 561"/>
              <a:gd name="T20" fmla="*/ 1 w 155"/>
              <a:gd name="T21" fmla="*/ 155 h 561"/>
              <a:gd name="T22" fmla="*/ 8 w 155"/>
              <a:gd name="T23" fmla="*/ 269 h 561"/>
              <a:gd name="T24" fmla="*/ 33 w 155"/>
              <a:gd name="T25" fmla="*/ 391 h 561"/>
              <a:gd name="T26" fmla="*/ 65 w 155"/>
              <a:gd name="T27" fmla="*/ 551 h 561"/>
              <a:gd name="T28" fmla="*/ 68 w 155"/>
              <a:gd name="T29" fmla="*/ 556 h 561"/>
              <a:gd name="T30" fmla="*/ 78 w 155"/>
              <a:gd name="T31" fmla="*/ 558 h 561"/>
              <a:gd name="T32" fmla="*/ 88 w 155"/>
              <a:gd name="T33" fmla="*/ 556 h 561"/>
              <a:gd name="T34" fmla="*/ 91 w 155"/>
              <a:gd name="T35" fmla="*/ 551 h 561"/>
              <a:gd name="T36" fmla="*/ 123 w 155"/>
              <a:gd name="T37" fmla="*/ 391 h 561"/>
              <a:gd name="T38" fmla="*/ 148 w 155"/>
              <a:gd name="T39" fmla="*/ 269 h 561"/>
              <a:gd name="T40" fmla="*/ 154 w 155"/>
              <a:gd name="T41" fmla="*/ 155 h 5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55" h="561">
                <a:moveTo>
                  <a:pt x="154" y="155"/>
                </a:moveTo>
                <a:cubicBezTo>
                  <a:pt x="154" y="153"/>
                  <a:pt x="154" y="151"/>
                  <a:pt x="154" y="149"/>
                </a:cubicBezTo>
                <a:cubicBezTo>
                  <a:pt x="150" y="55"/>
                  <a:pt x="125" y="20"/>
                  <a:pt x="102" y="7"/>
                </a:cubicBezTo>
                <a:cubicBezTo>
                  <a:pt x="98" y="4"/>
                  <a:pt x="93" y="2"/>
                  <a:pt x="89" y="1"/>
                </a:cubicBezTo>
                <a:cubicBezTo>
                  <a:pt x="89" y="1"/>
                  <a:pt x="89" y="1"/>
                  <a:pt x="89" y="1"/>
                </a:cubicBezTo>
                <a:cubicBezTo>
                  <a:pt x="89" y="1"/>
                  <a:pt x="84" y="0"/>
                  <a:pt x="78" y="0"/>
                </a:cubicBezTo>
                <a:cubicBezTo>
                  <a:pt x="71" y="0"/>
                  <a:pt x="67" y="1"/>
                  <a:pt x="67" y="1"/>
                </a:cubicBezTo>
                <a:cubicBezTo>
                  <a:pt x="67" y="1"/>
                  <a:pt x="67" y="1"/>
                  <a:pt x="67" y="1"/>
                </a:cubicBezTo>
                <a:cubicBezTo>
                  <a:pt x="63" y="2"/>
                  <a:pt x="58" y="4"/>
                  <a:pt x="53" y="7"/>
                </a:cubicBezTo>
                <a:cubicBezTo>
                  <a:pt x="31" y="20"/>
                  <a:pt x="5" y="55"/>
                  <a:pt x="2" y="149"/>
                </a:cubicBezTo>
                <a:cubicBezTo>
                  <a:pt x="2" y="151"/>
                  <a:pt x="2" y="153"/>
                  <a:pt x="1" y="155"/>
                </a:cubicBezTo>
                <a:cubicBezTo>
                  <a:pt x="0" y="197"/>
                  <a:pt x="3" y="235"/>
                  <a:pt x="8" y="269"/>
                </a:cubicBezTo>
                <a:cubicBezTo>
                  <a:pt x="14" y="313"/>
                  <a:pt x="23" y="352"/>
                  <a:pt x="33" y="391"/>
                </a:cubicBezTo>
                <a:cubicBezTo>
                  <a:pt x="46" y="443"/>
                  <a:pt x="60" y="494"/>
                  <a:pt x="65" y="551"/>
                </a:cubicBezTo>
                <a:cubicBezTo>
                  <a:pt x="65" y="551"/>
                  <a:pt x="66" y="554"/>
                  <a:pt x="68" y="556"/>
                </a:cubicBezTo>
                <a:cubicBezTo>
                  <a:pt x="70" y="559"/>
                  <a:pt x="74" y="561"/>
                  <a:pt x="78" y="558"/>
                </a:cubicBezTo>
                <a:cubicBezTo>
                  <a:pt x="82" y="561"/>
                  <a:pt x="85" y="559"/>
                  <a:pt x="88" y="556"/>
                </a:cubicBezTo>
                <a:cubicBezTo>
                  <a:pt x="90" y="554"/>
                  <a:pt x="91" y="551"/>
                  <a:pt x="91" y="551"/>
                </a:cubicBezTo>
                <a:cubicBezTo>
                  <a:pt x="96" y="494"/>
                  <a:pt x="109" y="443"/>
                  <a:pt x="123" y="391"/>
                </a:cubicBezTo>
                <a:cubicBezTo>
                  <a:pt x="132" y="352"/>
                  <a:pt x="142" y="313"/>
                  <a:pt x="148" y="269"/>
                </a:cubicBezTo>
                <a:cubicBezTo>
                  <a:pt x="153" y="235"/>
                  <a:pt x="155" y="197"/>
                  <a:pt x="154" y="155"/>
                </a:cubicBezTo>
              </a:path>
            </a:pathLst>
          </a:custGeom>
          <a:solidFill>
            <a:srgbClr val="F2F0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6" name="Freeform 112"/>
          <p:cNvSpPr/>
          <p:nvPr/>
        </p:nvSpPr>
        <p:spPr bwMode="auto">
          <a:xfrm>
            <a:off x="2713038" y="2955925"/>
            <a:ext cx="173038" cy="212725"/>
          </a:xfrm>
          <a:custGeom>
            <a:avLst/>
            <a:gdLst>
              <a:gd name="T0" fmla="*/ 0 w 51"/>
              <a:gd name="T1" fmla="*/ 0 h 63"/>
              <a:gd name="T2" fmla="*/ 51 w 51"/>
              <a:gd name="T3" fmla="*/ 63 h 63"/>
              <a:gd name="T4" fmla="*/ 0 w 51"/>
              <a:gd name="T5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1" h="63">
                <a:moveTo>
                  <a:pt x="0" y="0"/>
                </a:moveTo>
                <a:cubicBezTo>
                  <a:pt x="18" y="20"/>
                  <a:pt x="36" y="42"/>
                  <a:pt x="51" y="63"/>
                </a:cubicBezTo>
                <a:cubicBezTo>
                  <a:pt x="37" y="43"/>
                  <a:pt x="19" y="20"/>
                  <a:pt x="0" y="0"/>
                </a:cubicBezTo>
              </a:path>
            </a:pathLst>
          </a:custGeom>
          <a:solidFill>
            <a:srgbClr val="F5F5F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7" name="Freeform 113"/>
          <p:cNvSpPr/>
          <p:nvPr/>
        </p:nvSpPr>
        <p:spPr bwMode="auto">
          <a:xfrm>
            <a:off x="2405063" y="2524125"/>
            <a:ext cx="657225" cy="835025"/>
          </a:xfrm>
          <a:custGeom>
            <a:avLst/>
            <a:gdLst>
              <a:gd name="T0" fmla="*/ 0 w 194"/>
              <a:gd name="T1" fmla="*/ 0 h 247"/>
              <a:gd name="T2" fmla="*/ 60 w 194"/>
              <a:gd name="T3" fmla="*/ 94 h 247"/>
              <a:gd name="T4" fmla="*/ 91 w 194"/>
              <a:gd name="T5" fmla="*/ 128 h 247"/>
              <a:gd name="T6" fmla="*/ 142 w 194"/>
              <a:gd name="T7" fmla="*/ 191 h 247"/>
              <a:gd name="T8" fmla="*/ 182 w 194"/>
              <a:gd name="T9" fmla="*/ 247 h 247"/>
              <a:gd name="T10" fmla="*/ 194 w 194"/>
              <a:gd name="T11" fmla="*/ 242 h 247"/>
              <a:gd name="T12" fmla="*/ 103 w 194"/>
              <a:gd name="T13" fmla="*/ 82 h 247"/>
              <a:gd name="T14" fmla="*/ 102 w 194"/>
              <a:gd name="T15" fmla="*/ 79 h 247"/>
              <a:gd name="T16" fmla="*/ 94 w 194"/>
              <a:gd name="T17" fmla="*/ 65 h 247"/>
              <a:gd name="T18" fmla="*/ 0 w 194"/>
              <a:gd name="T19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4" h="247">
                <a:moveTo>
                  <a:pt x="0" y="0"/>
                </a:moveTo>
                <a:cubicBezTo>
                  <a:pt x="0" y="0"/>
                  <a:pt x="11" y="45"/>
                  <a:pt x="60" y="94"/>
                </a:cubicBezTo>
                <a:cubicBezTo>
                  <a:pt x="70" y="103"/>
                  <a:pt x="80" y="115"/>
                  <a:pt x="91" y="128"/>
                </a:cubicBezTo>
                <a:cubicBezTo>
                  <a:pt x="110" y="148"/>
                  <a:pt x="128" y="171"/>
                  <a:pt x="142" y="191"/>
                </a:cubicBezTo>
                <a:cubicBezTo>
                  <a:pt x="160" y="214"/>
                  <a:pt x="175" y="235"/>
                  <a:pt x="182" y="247"/>
                </a:cubicBezTo>
                <a:cubicBezTo>
                  <a:pt x="184" y="247"/>
                  <a:pt x="188" y="245"/>
                  <a:pt x="194" y="242"/>
                </a:cubicBezTo>
                <a:cubicBezTo>
                  <a:pt x="184" y="223"/>
                  <a:pt x="150" y="162"/>
                  <a:pt x="103" y="82"/>
                </a:cubicBezTo>
                <a:cubicBezTo>
                  <a:pt x="103" y="81"/>
                  <a:pt x="102" y="80"/>
                  <a:pt x="102" y="79"/>
                </a:cubicBezTo>
                <a:cubicBezTo>
                  <a:pt x="99" y="75"/>
                  <a:pt x="96" y="70"/>
                  <a:pt x="94" y="65"/>
                </a:cubicBezTo>
                <a:cubicBezTo>
                  <a:pt x="36" y="38"/>
                  <a:pt x="0" y="0"/>
                  <a:pt x="0" y="0"/>
                </a:cubicBezTo>
              </a:path>
            </a:pathLst>
          </a:custGeom>
          <a:solidFill>
            <a:srgbClr val="C059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8" name="Freeform 114"/>
          <p:cNvSpPr/>
          <p:nvPr/>
        </p:nvSpPr>
        <p:spPr bwMode="auto">
          <a:xfrm>
            <a:off x="3324225" y="1857375"/>
            <a:ext cx="866775" cy="1501775"/>
          </a:xfrm>
          <a:custGeom>
            <a:avLst/>
            <a:gdLst>
              <a:gd name="T0" fmla="*/ 185 w 256"/>
              <a:gd name="T1" fmla="*/ 0 h 444"/>
              <a:gd name="T2" fmla="*/ 133 w 256"/>
              <a:gd name="T3" fmla="*/ 196 h 444"/>
              <a:gd name="T4" fmla="*/ 93 w 256"/>
              <a:gd name="T5" fmla="*/ 276 h 444"/>
              <a:gd name="T6" fmla="*/ 92 w 256"/>
              <a:gd name="T7" fmla="*/ 279 h 444"/>
              <a:gd name="T8" fmla="*/ 0 w 256"/>
              <a:gd name="T9" fmla="*/ 440 h 444"/>
              <a:gd name="T10" fmla="*/ 10 w 256"/>
              <a:gd name="T11" fmla="*/ 444 h 444"/>
              <a:gd name="T12" fmla="*/ 123 w 256"/>
              <a:gd name="T13" fmla="*/ 295 h 444"/>
              <a:gd name="T14" fmla="*/ 185 w 256"/>
              <a:gd name="T15" fmla="*/ 0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6" h="444">
                <a:moveTo>
                  <a:pt x="185" y="0"/>
                </a:moveTo>
                <a:cubicBezTo>
                  <a:pt x="185" y="0"/>
                  <a:pt x="218" y="103"/>
                  <a:pt x="133" y="196"/>
                </a:cubicBezTo>
                <a:cubicBezTo>
                  <a:pt x="122" y="223"/>
                  <a:pt x="109" y="250"/>
                  <a:pt x="93" y="276"/>
                </a:cubicBezTo>
                <a:cubicBezTo>
                  <a:pt x="93" y="277"/>
                  <a:pt x="92" y="278"/>
                  <a:pt x="92" y="279"/>
                </a:cubicBezTo>
                <a:cubicBezTo>
                  <a:pt x="44" y="359"/>
                  <a:pt x="11" y="421"/>
                  <a:pt x="0" y="440"/>
                </a:cubicBezTo>
                <a:cubicBezTo>
                  <a:pt x="4" y="441"/>
                  <a:pt x="7" y="442"/>
                  <a:pt x="10" y="444"/>
                </a:cubicBezTo>
                <a:cubicBezTo>
                  <a:pt x="27" y="417"/>
                  <a:pt x="75" y="346"/>
                  <a:pt x="123" y="295"/>
                </a:cubicBezTo>
                <a:cubicBezTo>
                  <a:pt x="183" y="232"/>
                  <a:pt x="256" y="130"/>
                  <a:pt x="185" y="0"/>
                </a:cubicBezTo>
              </a:path>
            </a:pathLst>
          </a:custGeom>
          <a:solidFill>
            <a:srgbClr val="C059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09" name="Freeform 115"/>
          <p:cNvSpPr/>
          <p:nvPr/>
        </p:nvSpPr>
        <p:spPr bwMode="auto">
          <a:xfrm>
            <a:off x="2724150" y="2743200"/>
            <a:ext cx="376238" cy="598488"/>
          </a:xfrm>
          <a:custGeom>
            <a:avLst/>
            <a:gdLst>
              <a:gd name="T0" fmla="*/ 0 w 111"/>
              <a:gd name="T1" fmla="*/ 0 h 177"/>
              <a:gd name="T2" fmla="*/ 8 w 111"/>
              <a:gd name="T3" fmla="*/ 14 h 177"/>
              <a:gd name="T4" fmla="*/ 9 w 111"/>
              <a:gd name="T5" fmla="*/ 17 h 177"/>
              <a:gd name="T6" fmla="*/ 100 w 111"/>
              <a:gd name="T7" fmla="*/ 177 h 177"/>
              <a:gd name="T8" fmla="*/ 111 w 111"/>
              <a:gd name="T9" fmla="*/ 174 h 177"/>
              <a:gd name="T10" fmla="*/ 58 w 111"/>
              <a:gd name="T11" fmla="*/ 21 h 177"/>
              <a:gd name="T12" fmla="*/ 0 w 111"/>
              <a:gd name="T13" fmla="*/ 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1" h="177">
                <a:moveTo>
                  <a:pt x="0" y="0"/>
                </a:moveTo>
                <a:cubicBezTo>
                  <a:pt x="2" y="5"/>
                  <a:pt x="5" y="10"/>
                  <a:pt x="8" y="14"/>
                </a:cubicBezTo>
                <a:cubicBezTo>
                  <a:pt x="8" y="15"/>
                  <a:pt x="9" y="16"/>
                  <a:pt x="9" y="17"/>
                </a:cubicBezTo>
                <a:cubicBezTo>
                  <a:pt x="56" y="97"/>
                  <a:pt x="90" y="158"/>
                  <a:pt x="100" y="177"/>
                </a:cubicBezTo>
                <a:cubicBezTo>
                  <a:pt x="103" y="176"/>
                  <a:pt x="107" y="175"/>
                  <a:pt x="111" y="174"/>
                </a:cubicBezTo>
                <a:cubicBezTo>
                  <a:pt x="105" y="153"/>
                  <a:pt x="81" y="81"/>
                  <a:pt x="58" y="21"/>
                </a:cubicBezTo>
                <a:cubicBezTo>
                  <a:pt x="37" y="16"/>
                  <a:pt x="17" y="9"/>
                  <a:pt x="0" y="0"/>
                </a:cubicBezTo>
              </a:path>
            </a:pathLst>
          </a:custGeom>
          <a:solidFill>
            <a:srgbClr val="E8E6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0" name="Freeform 116"/>
          <p:cNvSpPr/>
          <p:nvPr/>
        </p:nvSpPr>
        <p:spPr bwMode="auto">
          <a:xfrm>
            <a:off x="3286125" y="2520950"/>
            <a:ext cx="488950" cy="823913"/>
          </a:xfrm>
          <a:custGeom>
            <a:avLst/>
            <a:gdLst>
              <a:gd name="T0" fmla="*/ 144 w 144"/>
              <a:gd name="T1" fmla="*/ 0 h 244"/>
              <a:gd name="T2" fmla="*/ 69 w 144"/>
              <a:gd name="T3" fmla="*/ 59 h 244"/>
              <a:gd name="T4" fmla="*/ 64 w 144"/>
              <a:gd name="T5" fmla="*/ 62 h 244"/>
              <a:gd name="T6" fmla="*/ 63 w 144"/>
              <a:gd name="T7" fmla="*/ 65 h 244"/>
              <a:gd name="T8" fmla="*/ 56 w 144"/>
              <a:gd name="T9" fmla="*/ 83 h 244"/>
              <a:gd name="T10" fmla="*/ 0 w 144"/>
              <a:gd name="T11" fmla="*/ 240 h 244"/>
              <a:gd name="T12" fmla="*/ 11 w 144"/>
              <a:gd name="T13" fmla="*/ 244 h 244"/>
              <a:gd name="T14" fmla="*/ 103 w 144"/>
              <a:gd name="T15" fmla="*/ 83 h 244"/>
              <a:gd name="T16" fmla="*/ 104 w 144"/>
              <a:gd name="T17" fmla="*/ 80 h 244"/>
              <a:gd name="T18" fmla="*/ 144 w 144"/>
              <a:gd name="T19" fmla="*/ 0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4" h="244">
                <a:moveTo>
                  <a:pt x="144" y="0"/>
                </a:moveTo>
                <a:cubicBezTo>
                  <a:pt x="125" y="21"/>
                  <a:pt x="101" y="41"/>
                  <a:pt x="69" y="59"/>
                </a:cubicBezTo>
                <a:cubicBezTo>
                  <a:pt x="67" y="60"/>
                  <a:pt x="66" y="61"/>
                  <a:pt x="64" y="62"/>
                </a:cubicBezTo>
                <a:cubicBezTo>
                  <a:pt x="64" y="63"/>
                  <a:pt x="64" y="64"/>
                  <a:pt x="63" y="65"/>
                </a:cubicBezTo>
                <a:cubicBezTo>
                  <a:pt x="61" y="70"/>
                  <a:pt x="58" y="76"/>
                  <a:pt x="56" y="83"/>
                </a:cubicBezTo>
                <a:cubicBezTo>
                  <a:pt x="32" y="143"/>
                  <a:pt x="7" y="219"/>
                  <a:pt x="0" y="240"/>
                </a:cubicBezTo>
                <a:cubicBezTo>
                  <a:pt x="4" y="241"/>
                  <a:pt x="8" y="242"/>
                  <a:pt x="11" y="244"/>
                </a:cubicBezTo>
                <a:cubicBezTo>
                  <a:pt x="22" y="225"/>
                  <a:pt x="55" y="163"/>
                  <a:pt x="103" y="83"/>
                </a:cubicBezTo>
                <a:cubicBezTo>
                  <a:pt x="103" y="82"/>
                  <a:pt x="104" y="81"/>
                  <a:pt x="104" y="80"/>
                </a:cubicBezTo>
                <a:cubicBezTo>
                  <a:pt x="120" y="54"/>
                  <a:pt x="133" y="27"/>
                  <a:pt x="144" y="0"/>
                </a:cubicBezTo>
              </a:path>
            </a:pathLst>
          </a:custGeom>
          <a:solidFill>
            <a:srgbClr val="E8E6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1" name="Freeform 117"/>
          <p:cNvSpPr/>
          <p:nvPr/>
        </p:nvSpPr>
        <p:spPr bwMode="auto">
          <a:xfrm>
            <a:off x="2921000" y="2814638"/>
            <a:ext cx="227013" cy="517525"/>
          </a:xfrm>
          <a:custGeom>
            <a:avLst/>
            <a:gdLst>
              <a:gd name="T0" fmla="*/ 0 w 67"/>
              <a:gd name="T1" fmla="*/ 0 h 153"/>
              <a:gd name="T2" fmla="*/ 53 w 67"/>
              <a:gd name="T3" fmla="*/ 153 h 153"/>
              <a:gd name="T4" fmla="*/ 67 w 67"/>
              <a:gd name="T5" fmla="*/ 151 h 153"/>
              <a:gd name="T6" fmla="*/ 39 w 67"/>
              <a:gd name="T7" fmla="*/ 6 h 153"/>
              <a:gd name="T8" fmla="*/ 0 w 67"/>
              <a:gd name="T9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" h="153">
                <a:moveTo>
                  <a:pt x="0" y="0"/>
                </a:moveTo>
                <a:cubicBezTo>
                  <a:pt x="23" y="60"/>
                  <a:pt x="47" y="132"/>
                  <a:pt x="53" y="153"/>
                </a:cubicBezTo>
                <a:cubicBezTo>
                  <a:pt x="58" y="152"/>
                  <a:pt x="62" y="151"/>
                  <a:pt x="67" y="151"/>
                </a:cubicBezTo>
                <a:cubicBezTo>
                  <a:pt x="62" y="100"/>
                  <a:pt x="51" y="53"/>
                  <a:pt x="39" y="6"/>
                </a:cubicBezTo>
                <a:cubicBezTo>
                  <a:pt x="25" y="5"/>
                  <a:pt x="12" y="3"/>
                  <a:pt x="0" y="0"/>
                </a:cubicBezTo>
              </a:path>
            </a:pathLst>
          </a:custGeom>
          <a:solidFill>
            <a:srgbClr val="C059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2" name="Freeform 118"/>
          <p:cNvSpPr/>
          <p:nvPr/>
        </p:nvSpPr>
        <p:spPr bwMode="auto">
          <a:xfrm>
            <a:off x="3241675" y="2730500"/>
            <a:ext cx="261938" cy="601663"/>
          </a:xfrm>
          <a:custGeom>
            <a:avLst/>
            <a:gdLst>
              <a:gd name="T0" fmla="*/ 77 w 77"/>
              <a:gd name="T1" fmla="*/ 0 h 178"/>
              <a:gd name="T2" fmla="*/ 31 w 77"/>
              <a:gd name="T3" fmla="*/ 20 h 178"/>
              <a:gd name="T4" fmla="*/ 31 w 77"/>
              <a:gd name="T5" fmla="*/ 21 h 178"/>
              <a:gd name="T6" fmla="*/ 0 w 77"/>
              <a:gd name="T7" fmla="*/ 176 h 178"/>
              <a:gd name="T8" fmla="*/ 13 w 77"/>
              <a:gd name="T9" fmla="*/ 178 h 178"/>
              <a:gd name="T10" fmla="*/ 69 w 77"/>
              <a:gd name="T11" fmla="*/ 21 h 178"/>
              <a:gd name="T12" fmla="*/ 76 w 77"/>
              <a:gd name="T13" fmla="*/ 3 h 178"/>
              <a:gd name="T14" fmla="*/ 77 w 77"/>
              <a:gd name="T15" fmla="*/ 0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7" h="178">
                <a:moveTo>
                  <a:pt x="77" y="0"/>
                </a:moveTo>
                <a:cubicBezTo>
                  <a:pt x="62" y="9"/>
                  <a:pt x="46" y="16"/>
                  <a:pt x="31" y="20"/>
                </a:cubicBezTo>
                <a:cubicBezTo>
                  <a:pt x="31" y="20"/>
                  <a:pt x="31" y="21"/>
                  <a:pt x="31" y="21"/>
                </a:cubicBezTo>
                <a:cubicBezTo>
                  <a:pt x="18" y="72"/>
                  <a:pt x="5" y="121"/>
                  <a:pt x="0" y="176"/>
                </a:cubicBezTo>
                <a:cubicBezTo>
                  <a:pt x="4" y="177"/>
                  <a:pt x="9" y="177"/>
                  <a:pt x="13" y="178"/>
                </a:cubicBezTo>
                <a:cubicBezTo>
                  <a:pt x="20" y="157"/>
                  <a:pt x="45" y="81"/>
                  <a:pt x="69" y="21"/>
                </a:cubicBezTo>
                <a:cubicBezTo>
                  <a:pt x="71" y="14"/>
                  <a:pt x="74" y="8"/>
                  <a:pt x="76" y="3"/>
                </a:cubicBezTo>
                <a:cubicBezTo>
                  <a:pt x="77" y="2"/>
                  <a:pt x="77" y="1"/>
                  <a:pt x="77" y="0"/>
                </a:cubicBezTo>
              </a:path>
            </a:pathLst>
          </a:custGeom>
          <a:solidFill>
            <a:srgbClr val="C059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3" name="Freeform 119"/>
          <p:cNvSpPr/>
          <p:nvPr/>
        </p:nvSpPr>
        <p:spPr bwMode="auto">
          <a:xfrm>
            <a:off x="3052763" y="2797175"/>
            <a:ext cx="295275" cy="527050"/>
          </a:xfrm>
          <a:custGeom>
            <a:avLst/>
            <a:gdLst>
              <a:gd name="T0" fmla="*/ 87 w 87"/>
              <a:gd name="T1" fmla="*/ 0 h 156"/>
              <a:gd name="T2" fmla="*/ 16 w 87"/>
              <a:gd name="T3" fmla="*/ 12 h 156"/>
              <a:gd name="T4" fmla="*/ 0 w 87"/>
              <a:gd name="T5" fmla="*/ 11 h 156"/>
              <a:gd name="T6" fmla="*/ 28 w 87"/>
              <a:gd name="T7" fmla="*/ 156 h 156"/>
              <a:gd name="T8" fmla="*/ 42 w 87"/>
              <a:gd name="T9" fmla="*/ 155 h 156"/>
              <a:gd name="T10" fmla="*/ 56 w 87"/>
              <a:gd name="T11" fmla="*/ 156 h 156"/>
              <a:gd name="T12" fmla="*/ 87 w 87"/>
              <a:gd name="T13" fmla="*/ 1 h 156"/>
              <a:gd name="T14" fmla="*/ 87 w 87"/>
              <a:gd name="T15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7" h="156">
                <a:moveTo>
                  <a:pt x="87" y="0"/>
                </a:moveTo>
                <a:cubicBezTo>
                  <a:pt x="62" y="8"/>
                  <a:pt x="39" y="12"/>
                  <a:pt x="16" y="12"/>
                </a:cubicBezTo>
                <a:cubicBezTo>
                  <a:pt x="11" y="12"/>
                  <a:pt x="5" y="11"/>
                  <a:pt x="0" y="11"/>
                </a:cubicBezTo>
                <a:cubicBezTo>
                  <a:pt x="12" y="58"/>
                  <a:pt x="23" y="105"/>
                  <a:pt x="28" y="156"/>
                </a:cubicBezTo>
                <a:cubicBezTo>
                  <a:pt x="32" y="155"/>
                  <a:pt x="37" y="155"/>
                  <a:pt x="42" y="155"/>
                </a:cubicBezTo>
                <a:cubicBezTo>
                  <a:pt x="46" y="155"/>
                  <a:pt x="51" y="155"/>
                  <a:pt x="56" y="156"/>
                </a:cubicBezTo>
                <a:cubicBezTo>
                  <a:pt x="61" y="101"/>
                  <a:pt x="74" y="52"/>
                  <a:pt x="87" y="1"/>
                </a:cubicBezTo>
                <a:cubicBezTo>
                  <a:pt x="87" y="1"/>
                  <a:pt x="87" y="0"/>
                  <a:pt x="87" y="0"/>
                </a:cubicBezTo>
              </a:path>
            </a:pathLst>
          </a:custGeom>
          <a:solidFill>
            <a:srgbClr val="E8E6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4" name="Freeform 120"/>
          <p:cNvSpPr/>
          <p:nvPr/>
        </p:nvSpPr>
        <p:spPr bwMode="auto">
          <a:xfrm>
            <a:off x="3113088" y="3341688"/>
            <a:ext cx="34925" cy="3175"/>
          </a:xfrm>
          <a:custGeom>
            <a:avLst/>
            <a:gdLst>
              <a:gd name="T0" fmla="*/ 10 w 10"/>
              <a:gd name="T1" fmla="*/ 0 h 1"/>
              <a:gd name="T2" fmla="*/ 0 w 10"/>
              <a:gd name="T3" fmla="*/ 1 h 1"/>
              <a:gd name="T4" fmla="*/ 10 w 10"/>
              <a:gd name="T5" fmla="*/ 0 h 1"/>
              <a:gd name="T6" fmla="*/ 10 w 10"/>
              <a:gd name="T7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1">
                <a:moveTo>
                  <a:pt x="10" y="0"/>
                </a:moveTo>
                <a:cubicBezTo>
                  <a:pt x="7" y="0"/>
                  <a:pt x="4" y="1"/>
                  <a:pt x="0" y="1"/>
                </a:cubicBezTo>
                <a:cubicBezTo>
                  <a:pt x="3" y="1"/>
                  <a:pt x="7" y="0"/>
                  <a:pt x="10" y="0"/>
                </a:cubicBezTo>
                <a:cubicBezTo>
                  <a:pt x="10" y="0"/>
                  <a:pt x="10" y="0"/>
                  <a:pt x="10" y="0"/>
                </a:cubicBezTo>
              </a:path>
            </a:pathLst>
          </a:custGeom>
          <a:solidFill>
            <a:srgbClr val="C059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5" name="Freeform 121"/>
          <p:cNvSpPr/>
          <p:nvPr/>
        </p:nvSpPr>
        <p:spPr bwMode="auto">
          <a:xfrm>
            <a:off x="3148013" y="3341688"/>
            <a:ext cx="6350" cy="0"/>
          </a:xfrm>
          <a:custGeom>
            <a:avLst/>
            <a:gdLst>
              <a:gd name="T0" fmla="*/ 2 w 2"/>
              <a:gd name="T1" fmla="*/ 0 w 2"/>
              <a:gd name="T2" fmla="*/ 0 w 2"/>
              <a:gd name="T3" fmla="*/ 2 w 2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</a:cxnLst>
            <a:rect l="0" t="0" r="r" b="b"/>
            <a:pathLst>
              <a:path w="2">
                <a:moveTo>
                  <a:pt x="2" y="0"/>
                </a:moveTo>
                <a:cubicBezTo>
                  <a:pt x="2" y="0"/>
                  <a:pt x="1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1" y="0"/>
                  <a:pt x="2" y="0"/>
                  <a:pt x="2" y="0"/>
                </a:cubicBezTo>
              </a:path>
            </a:pathLst>
          </a:custGeom>
          <a:solidFill>
            <a:srgbClr val="E8E6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6" name="Freeform 122"/>
          <p:cNvSpPr/>
          <p:nvPr/>
        </p:nvSpPr>
        <p:spPr bwMode="auto">
          <a:xfrm>
            <a:off x="3073400" y="3436938"/>
            <a:ext cx="26988" cy="231775"/>
          </a:xfrm>
          <a:custGeom>
            <a:avLst/>
            <a:gdLst>
              <a:gd name="T0" fmla="*/ 6 w 8"/>
              <a:gd name="T1" fmla="*/ 69 h 69"/>
              <a:gd name="T2" fmla="*/ 5 w 8"/>
              <a:gd name="T3" fmla="*/ 68 h 69"/>
              <a:gd name="T4" fmla="*/ 0 w 8"/>
              <a:gd name="T5" fmla="*/ 1 h 69"/>
              <a:gd name="T6" fmla="*/ 1 w 8"/>
              <a:gd name="T7" fmla="*/ 0 h 69"/>
              <a:gd name="T8" fmla="*/ 2 w 8"/>
              <a:gd name="T9" fmla="*/ 1 h 69"/>
              <a:gd name="T10" fmla="*/ 7 w 8"/>
              <a:gd name="T11" fmla="*/ 68 h 69"/>
              <a:gd name="T12" fmla="*/ 6 w 8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69">
                <a:moveTo>
                  <a:pt x="6" y="69"/>
                </a:moveTo>
                <a:cubicBezTo>
                  <a:pt x="6" y="69"/>
                  <a:pt x="5" y="68"/>
                  <a:pt x="5" y="68"/>
                </a:cubicBezTo>
                <a:cubicBezTo>
                  <a:pt x="4" y="25"/>
                  <a:pt x="0" y="1"/>
                  <a:pt x="0" y="1"/>
                </a:cubicBezTo>
                <a:cubicBezTo>
                  <a:pt x="0" y="1"/>
                  <a:pt x="0" y="0"/>
                  <a:pt x="1" y="0"/>
                </a:cubicBezTo>
                <a:cubicBezTo>
                  <a:pt x="1" y="0"/>
                  <a:pt x="2" y="0"/>
                  <a:pt x="2" y="1"/>
                </a:cubicBezTo>
                <a:cubicBezTo>
                  <a:pt x="2" y="1"/>
                  <a:pt x="7" y="25"/>
                  <a:pt x="7" y="68"/>
                </a:cubicBezTo>
                <a:cubicBezTo>
                  <a:pt x="8" y="68"/>
                  <a:pt x="7" y="69"/>
                  <a:pt x="6" y="69"/>
                </a:cubicBezTo>
                <a:close/>
              </a:path>
            </a:pathLst>
          </a:custGeom>
          <a:solidFill>
            <a:srgbClr val="5647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7" name="Freeform 123"/>
          <p:cNvSpPr/>
          <p:nvPr/>
        </p:nvSpPr>
        <p:spPr bwMode="auto">
          <a:xfrm>
            <a:off x="3130550" y="3422650"/>
            <a:ext cx="20638" cy="239713"/>
          </a:xfrm>
          <a:custGeom>
            <a:avLst/>
            <a:gdLst>
              <a:gd name="T0" fmla="*/ 3 w 6"/>
              <a:gd name="T1" fmla="*/ 71 h 71"/>
              <a:gd name="T2" fmla="*/ 3 w 6"/>
              <a:gd name="T3" fmla="*/ 71 h 71"/>
              <a:gd name="T4" fmla="*/ 2 w 6"/>
              <a:gd name="T5" fmla="*/ 70 h 71"/>
              <a:gd name="T6" fmla="*/ 0 w 6"/>
              <a:gd name="T7" fmla="*/ 2 h 71"/>
              <a:gd name="T8" fmla="*/ 1 w 6"/>
              <a:gd name="T9" fmla="*/ 0 h 71"/>
              <a:gd name="T10" fmla="*/ 3 w 6"/>
              <a:gd name="T11" fmla="*/ 1 h 71"/>
              <a:gd name="T12" fmla="*/ 4 w 6"/>
              <a:gd name="T13" fmla="*/ 70 h 71"/>
              <a:gd name="T14" fmla="*/ 3 w 6"/>
              <a:gd name="T15" fmla="*/ 71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" h="71">
                <a:moveTo>
                  <a:pt x="3" y="71"/>
                </a:moveTo>
                <a:cubicBezTo>
                  <a:pt x="3" y="71"/>
                  <a:pt x="3" y="71"/>
                  <a:pt x="3" y="71"/>
                </a:cubicBezTo>
                <a:cubicBezTo>
                  <a:pt x="2" y="71"/>
                  <a:pt x="2" y="71"/>
                  <a:pt x="2" y="70"/>
                </a:cubicBezTo>
                <a:cubicBezTo>
                  <a:pt x="3" y="42"/>
                  <a:pt x="1" y="4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2" y="0"/>
                  <a:pt x="3" y="1"/>
                </a:cubicBezTo>
                <a:cubicBezTo>
                  <a:pt x="3" y="2"/>
                  <a:pt x="6" y="42"/>
                  <a:pt x="4" y="70"/>
                </a:cubicBezTo>
                <a:cubicBezTo>
                  <a:pt x="4" y="71"/>
                  <a:pt x="4" y="71"/>
                  <a:pt x="3" y="71"/>
                </a:cubicBezTo>
                <a:close/>
              </a:path>
            </a:pathLst>
          </a:custGeom>
          <a:solidFill>
            <a:srgbClr val="5647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8" name="Freeform 124"/>
          <p:cNvSpPr/>
          <p:nvPr/>
        </p:nvSpPr>
        <p:spPr bwMode="auto">
          <a:xfrm>
            <a:off x="3190875" y="3419475"/>
            <a:ext cx="11113" cy="236538"/>
          </a:xfrm>
          <a:custGeom>
            <a:avLst/>
            <a:gdLst>
              <a:gd name="T0" fmla="*/ 1 w 3"/>
              <a:gd name="T1" fmla="*/ 70 h 70"/>
              <a:gd name="T2" fmla="*/ 0 w 3"/>
              <a:gd name="T3" fmla="*/ 69 h 70"/>
              <a:gd name="T4" fmla="*/ 0 w 3"/>
              <a:gd name="T5" fmla="*/ 1 h 70"/>
              <a:gd name="T6" fmla="*/ 1 w 3"/>
              <a:gd name="T7" fmla="*/ 0 h 70"/>
              <a:gd name="T8" fmla="*/ 3 w 3"/>
              <a:gd name="T9" fmla="*/ 1 h 70"/>
              <a:gd name="T10" fmla="*/ 3 w 3"/>
              <a:gd name="T11" fmla="*/ 69 h 70"/>
              <a:gd name="T12" fmla="*/ 1 w 3"/>
              <a:gd name="T13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" h="70">
                <a:moveTo>
                  <a:pt x="1" y="70"/>
                </a:moveTo>
                <a:cubicBezTo>
                  <a:pt x="1" y="70"/>
                  <a:pt x="0" y="70"/>
                  <a:pt x="0" y="69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1" y="0"/>
                  <a:pt x="1" y="0"/>
                </a:cubicBezTo>
                <a:cubicBezTo>
                  <a:pt x="2" y="0"/>
                  <a:pt x="3" y="1"/>
                  <a:pt x="3" y="1"/>
                </a:cubicBezTo>
                <a:cubicBezTo>
                  <a:pt x="3" y="69"/>
                  <a:pt x="3" y="69"/>
                  <a:pt x="3" y="69"/>
                </a:cubicBezTo>
                <a:cubicBezTo>
                  <a:pt x="3" y="70"/>
                  <a:pt x="2" y="70"/>
                  <a:pt x="1" y="70"/>
                </a:cubicBezTo>
                <a:close/>
              </a:path>
            </a:pathLst>
          </a:custGeom>
          <a:solidFill>
            <a:srgbClr val="5647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19" name="Freeform 125"/>
          <p:cNvSpPr/>
          <p:nvPr/>
        </p:nvSpPr>
        <p:spPr bwMode="auto">
          <a:xfrm>
            <a:off x="3232150" y="3419475"/>
            <a:ext cx="30163" cy="239713"/>
          </a:xfrm>
          <a:custGeom>
            <a:avLst/>
            <a:gdLst>
              <a:gd name="T0" fmla="*/ 5 w 9"/>
              <a:gd name="T1" fmla="*/ 71 h 71"/>
              <a:gd name="T2" fmla="*/ 4 w 9"/>
              <a:gd name="T3" fmla="*/ 69 h 71"/>
              <a:gd name="T4" fmla="*/ 6 w 9"/>
              <a:gd name="T5" fmla="*/ 1 h 71"/>
              <a:gd name="T6" fmla="*/ 8 w 9"/>
              <a:gd name="T7" fmla="*/ 1 h 71"/>
              <a:gd name="T8" fmla="*/ 9 w 9"/>
              <a:gd name="T9" fmla="*/ 2 h 71"/>
              <a:gd name="T10" fmla="*/ 6 w 9"/>
              <a:gd name="T11" fmla="*/ 69 h 71"/>
              <a:gd name="T12" fmla="*/ 5 w 9"/>
              <a:gd name="T13" fmla="*/ 71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71">
                <a:moveTo>
                  <a:pt x="5" y="71"/>
                </a:moveTo>
                <a:cubicBezTo>
                  <a:pt x="4" y="71"/>
                  <a:pt x="4" y="70"/>
                  <a:pt x="4" y="69"/>
                </a:cubicBezTo>
                <a:cubicBezTo>
                  <a:pt x="0" y="43"/>
                  <a:pt x="6" y="2"/>
                  <a:pt x="6" y="1"/>
                </a:cubicBezTo>
                <a:cubicBezTo>
                  <a:pt x="7" y="1"/>
                  <a:pt x="8" y="0"/>
                  <a:pt x="8" y="1"/>
                </a:cubicBezTo>
                <a:cubicBezTo>
                  <a:pt x="9" y="1"/>
                  <a:pt x="9" y="2"/>
                  <a:pt x="9" y="2"/>
                </a:cubicBezTo>
                <a:cubicBezTo>
                  <a:pt x="8" y="5"/>
                  <a:pt x="3" y="44"/>
                  <a:pt x="6" y="69"/>
                </a:cubicBezTo>
                <a:cubicBezTo>
                  <a:pt x="6" y="70"/>
                  <a:pt x="6" y="70"/>
                  <a:pt x="5" y="71"/>
                </a:cubicBezTo>
                <a:close/>
              </a:path>
            </a:pathLst>
          </a:custGeom>
          <a:solidFill>
            <a:srgbClr val="5647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0" name="Freeform 126"/>
          <p:cNvSpPr/>
          <p:nvPr/>
        </p:nvSpPr>
        <p:spPr bwMode="auto">
          <a:xfrm>
            <a:off x="3282950" y="3422650"/>
            <a:ext cx="26988" cy="233363"/>
          </a:xfrm>
          <a:custGeom>
            <a:avLst/>
            <a:gdLst>
              <a:gd name="T0" fmla="*/ 5 w 8"/>
              <a:gd name="T1" fmla="*/ 69 h 69"/>
              <a:gd name="T2" fmla="*/ 3 w 8"/>
              <a:gd name="T3" fmla="*/ 68 h 69"/>
              <a:gd name="T4" fmla="*/ 6 w 8"/>
              <a:gd name="T5" fmla="*/ 1 h 69"/>
              <a:gd name="T6" fmla="*/ 7 w 8"/>
              <a:gd name="T7" fmla="*/ 0 h 69"/>
              <a:gd name="T8" fmla="*/ 8 w 8"/>
              <a:gd name="T9" fmla="*/ 2 h 69"/>
              <a:gd name="T10" fmla="*/ 6 w 8"/>
              <a:gd name="T11" fmla="*/ 68 h 69"/>
              <a:gd name="T12" fmla="*/ 5 w 8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69">
                <a:moveTo>
                  <a:pt x="5" y="69"/>
                </a:moveTo>
                <a:cubicBezTo>
                  <a:pt x="4" y="69"/>
                  <a:pt x="3" y="69"/>
                  <a:pt x="3" y="68"/>
                </a:cubicBezTo>
                <a:cubicBezTo>
                  <a:pt x="0" y="26"/>
                  <a:pt x="6" y="1"/>
                  <a:pt x="6" y="1"/>
                </a:cubicBezTo>
                <a:cubicBezTo>
                  <a:pt x="6" y="0"/>
                  <a:pt x="6" y="0"/>
                  <a:pt x="7" y="0"/>
                </a:cubicBezTo>
                <a:cubicBezTo>
                  <a:pt x="8" y="0"/>
                  <a:pt x="8" y="1"/>
                  <a:pt x="8" y="2"/>
                </a:cubicBezTo>
                <a:cubicBezTo>
                  <a:pt x="8" y="2"/>
                  <a:pt x="3" y="27"/>
                  <a:pt x="6" y="68"/>
                </a:cubicBezTo>
                <a:cubicBezTo>
                  <a:pt x="6" y="69"/>
                  <a:pt x="5" y="69"/>
                  <a:pt x="5" y="69"/>
                </a:cubicBezTo>
                <a:close/>
              </a:path>
            </a:pathLst>
          </a:custGeom>
          <a:solidFill>
            <a:srgbClr val="5647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1" name="Freeform 127"/>
          <p:cNvSpPr/>
          <p:nvPr/>
        </p:nvSpPr>
        <p:spPr bwMode="auto">
          <a:xfrm>
            <a:off x="3025775" y="3294063"/>
            <a:ext cx="338138" cy="200025"/>
          </a:xfrm>
          <a:custGeom>
            <a:avLst/>
            <a:gdLst>
              <a:gd name="T0" fmla="*/ 0 w 100"/>
              <a:gd name="T1" fmla="*/ 24 h 59"/>
              <a:gd name="T2" fmla="*/ 100 w 100"/>
              <a:gd name="T3" fmla="*/ 23 h 59"/>
              <a:gd name="T4" fmla="*/ 87 w 100"/>
              <a:gd name="T5" fmla="*/ 56 h 59"/>
              <a:gd name="T6" fmla="*/ 13 w 100"/>
              <a:gd name="T7" fmla="*/ 59 h 59"/>
              <a:gd name="T8" fmla="*/ 0 w 100"/>
              <a:gd name="T9" fmla="*/ 24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0" h="59">
                <a:moveTo>
                  <a:pt x="0" y="24"/>
                </a:moveTo>
                <a:cubicBezTo>
                  <a:pt x="0" y="24"/>
                  <a:pt x="47" y="0"/>
                  <a:pt x="100" y="23"/>
                </a:cubicBezTo>
                <a:cubicBezTo>
                  <a:pt x="100" y="23"/>
                  <a:pt x="90" y="40"/>
                  <a:pt x="87" y="56"/>
                </a:cubicBezTo>
                <a:cubicBezTo>
                  <a:pt x="87" y="56"/>
                  <a:pt x="44" y="48"/>
                  <a:pt x="13" y="59"/>
                </a:cubicBezTo>
                <a:cubicBezTo>
                  <a:pt x="13" y="59"/>
                  <a:pt x="11" y="42"/>
                  <a:pt x="0" y="24"/>
                </a:cubicBezTo>
              </a:path>
            </a:pathLst>
          </a:custGeom>
          <a:solidFill>
            <a:srgbClr val="B064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2" name="Freeform 128"/>
          <p:cNvSpPr/>
          <p:nvPr/>
        </p:nvSpPr>
        <p:spPr bwMode="auto">
          <a:xfrm>
            <a:off x="3062288" y="3408363"/>
            <a:ext cx="265113" cy="85725"/>
          </a:xfrm>
          <a:custGeom>
            <a:avLst/>
            <a:gdLst>
              <a:gd name="T0" fmla="*/ 0 w 78"/>
              <a:gd name="T1" fmla="*/ 14 h 25"/>
              <a:gd name="T2" fmla="*/ 78 w 78"/>
              <a:gd name="T3" fmla="*/ 13 h 25"/>
              <a:gd name="T4" fmla="*/ 76 w 78"/>
              <a:gd name="T5" fmla="*/ 23 h 25"/>
              <a:gd name="T6" fmla="*/ 2 w 78"/>
              <a:gd name="T7" fmla="*/ 25 h 25"/>
              <a:gd name="T8" fmla="*/ 0 w 78"/>
              <a:gd name="T9" fmla="*/ 14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" h="25">
                <a:moveTo>
                  <a:pt x="0" y="14"/>
                </a:moveTo>
                <a:cubicBezTo>
                  <a:pt x="0" y="14"/>
                  <a:pt x="32" y="0"/>
                  <a:pt x="78" y="13"/>
                </a:cubicBezTo>
                <a:cubicBezTo>
                  <a:pt x="76" y="23"/>
                  <a:pt x="76" y="23"/>
                  <a:pt x="76" y="23"/>
                </a:cubicBezTo>
                <a:cubicBezTo>
                  <a:pt x="76" y="23"/>
                  <a:pt x="34" y="14"/>
                  <a:pt x="2" y="25"/>
                </a:cubicBezTo>
                <a:lnTo>
                  <a:pt x="0" y="14"/>
                </a:lnTo>
                <a:close/>
              </a:path>
            </a:pathLst>
          </a:custGeom>
          <a:solidFill>
            <a:srgbClr val="984D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3" name="Freeform 129"/>
          <p:cNvSpPr/>
          <p:nvPr/>
        </p:nvSpPr>
        <p:spPr bwMode="auto">
          <a:xfrm>
            <a:off x="3357563" y="3365500"/>
            <a:ext cx="9525" cy="9525"/>
          </a:xfrm>
          <a:custGeom>
            <a:avLst/>
            <a:gdLst>
              <a:gd name="T0" fmla="*/ 3 w 3"/>
              <a:gd name="T1" fmla="*/ 0 h 3"/>
              <a:gd name="T2" fmla="*/ 1 w 3"/>
              <a:gd name="T3" fmla="*/ 0 h 3"/>
              <a:gd name="T4" fmla="*/ 0 w 3"/>
              <a:gd name="T5" fmla="*/ 2 h 3"/>
              <a:gd name="T6" fmla="*/ 2 w 3"/>
              <a:gd name="T7" fmla="*/ 2 h 3"/>
              <a:gd name="T8" fmla="*/ 2 w 3"/>
              <a:gd name="T9" fmla="*/ 3 h 3"/>
              <a:gd name="T10" fmla="*/ 2 w 3"/>
              <a:gd name="T11" fmla="*/ 3 h 3"/>
              <a:gd name="T12" fmla="*/ 3 w 3"/>
              <a:gd name="T13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" h="3">
                <a:moveTo>
                  <a:pt x="3" y="0"/>
                </a:moveTo>
                <a:cubicBezTo>
                  <a:pt x="1" y="0"/>
                  <a:pt x="1" y="0"/>
                  <a:pt x="1" y="0"/>
                </a:cubicBezTo>
                <a:cubicBezTo>
                  <a:pt x="1" y="1"/>
                  <a:pt x="1" y="1"/>
                  <a:pt x="0" y="2"/>
                </a:cubicBezTo>
                <a:cubicBezTo>
                  <a:pt x="1" y="2"/>
                  <a:pt x="1" y="2"/>
                  <a:pt x="2" y="2"/>
                </a:cubicBezTo>
                <a:cubicBezTo>
                  <a:pt x="2" y="2"/>
                  <a:pt x="2" y="2"/>
                  <a:pt x="2" y="3"/>
                </a:cubicBezTo>
                <a:cubicBezTo>
                  <a:pt x="2" y="3"/>
                  <a:pt x="2" y="3"/>
                  <a:pt x="2" y="3"/>
                </a:cubicBezTo>
                <a:cubicBezTo>
                  <a:pt x="3" y="0"/>
                  <a:pt x="3" y="0"/>
                  <a:pt x="3" y="0"/>
                </a:cubicBezTo>
              </a:path>
            </a:pathLst>
          </a:custGeom>
          <a:solidFill>
            <a:srgbClr val="D8A6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5" name="Freeform 130"/>
          <p:cNvSpPr/>
          <p:nvPr/>
        </p:nvSpPr>
        <p:spPr bwMode="auto">
          <a:xfrm>
            <a:off x="3360738" y="3362325"/>
            <a:ext cx="11113" cy="3175"/>
          </a:xfrm>
          <a:custGeom>
            <a:avLst/>
            <a:gdLst>
              <a:gd name="T0" fmla="*/ 1 w 3"/>
              <a:gd name="T1" fmla="*/ 0 h 1"/>
              <a:gd name="T2" fmla="*/ 0 w 3"/>
              <a:gd name="T3" fmla="*/ 1 h 1"/>
              <a:gd name="T4" fmla="*/ 2 w 3"/>
              <a:gd name="T5" fmla="*/ 1 h 1"/>
              <a:gd name="T6" fmla="*/ 3 w 3"/>
              <a:gd name="T7" fmla="*/ 0 h 1"/>
              <a:gd name="T8" fmla="*/ 1 w 3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1">
                <a:moveTo>
                  <a:pt x="1" y="0"/>
                </a:moveTo>
                <a:cubicBezTo>
                  <a:pt x="1" y="0"/>
                  <a:pt x="1" y="1"/>
                  <a:pt x="0" y="1"/>
                </a:cubicBezTo>
                <a:cubicBezTo>
                  <a:pt x="2" y="1"/>
                  <a:pt x="2" y="1"/>
                  <a:pt x="2" y="1"/>
                </a:cubicBezTo>
                <a:cubicBezTo>
                  <a:pt x="3" y="0"/>
                  <a:pt x="3" y="0"/>
                  <a:pt x="3" y="0"/>
                </a:cubicBezTo>
                <a:cubicBezTo>
                  <a:pt x="2" y="0"/>
                  <a:pt x="2" y="0"/>
                  <a:pt x="1" y="0"/>
                </a:cubicBezTo>
              </a:path>
            </a:pathLst>
          </a:custGeom>
          <a:solidFill>
            <a:srgbClr val="B99A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6" name="Freeform 131"/>
          <p:cNvSpPr/>
          <p:nvPr/>
        </p:nvSpPr>
        <p:spPr bwMode="auto">
          <a:xfrm>
            <a:off x="3351213" y="3359150"/>
            <a:ext cx="12700" cy="12700"/>
          </a:xfrm>
          <a:custGeom>
            <a:avLst/>
            <a:gdLst>
              <a:gd name="T0" fmla="*/ 2 w 4"/>
              <a:gd name="T1" fmla="*/ 0 h 4"/>
              <a:gd name="T2" fmla="*/ 0 w 4"/>
              <a:gd name="T3" fmla="*/ 3 h 4"/>
              <a:gd name="T4" fmla="*/ 2 w 4"/>
              <a:gd name="T5" fmla="*/ 4 h 4"/>
              <a:gd name="T6" fmla="*/ 3 w 4"/>
              <a:gd name="T7" fmla="*/ 2 h 4"/>
              <a:gd name="T8" fmla="*/ 4 w 4"/>
              <a:gd name="T9" fmla="*/ 1 h 4"/>
              <a:gd name="T10" fmla="*/ 2 w 4"/>
              <a:gd name="T11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" h="4">
                <a:moveTo>
                  <a:pt x="2" y="0"/>
                </a:moveTo>
                <a:cubicBezTo>
                  <a:pt x="2" y="1"/>
                  <a:pt x="1" y="2"/>
                  <a:pt x="0" y="3"/>
                </a:cubicBezTo>
                <a:cubicBezTo>
                  <a:pt x="1" y="3"/>
                  <a:pt x="2" y="3"/>
                  <a:pt x="2" y="4"/>
                </a:cubicBezTo>
                <a:cubicBezTo>
                  <a:pt x="3" y="3"/>
                  <a:pt x="3" y="3"/>
                  <a:pt x="3" y="2"/>
                </a:cubicBezTo>
                <a:cubicBezTo>
                  <a:pt x="4" y="2"/>
                  <a:pt x="4" y="1"/>
                  <a:pt x="4" y="1"/>
                </a:cubicBezTo>
                <a:cubicBezTo>
                  <a:pt x="4" y="0"/>
                  <a:pt x="3" y="0"/>
                  <a:pt x="2" y="0"/>
                </a:cubicBezTo>
              </a:path>
            </a:pathLst>
          </a:custGeom>
          <a:solidFill>
            <a:srgbClr val="AA3D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27" name="Freeform 132"/>
          <p:cNvSpPr/>
          <p:nvPr/>
        </p:nvSpPr>
        <p:spPr bwMode="auto">
          <a:xfrm>
            <a:off x="3025775" y="3368675"/>
            <a:ext cx="3175" cy="6350"/>
          </a:xfrm>
          <a:custGeom>
            <a:avLst/>
            <a:gdLst>
              <a:gd name="T0" fmla="*/ 0 w 1"/>
              <a:gd name="T1" fmla="*/ 0 h 2"/>
              <a:gd name="T2" fmla="*/ 0 w 1"/>
              <a:gd name="T3" fmla="*/ 2 h 2"/>
              <a:gd name="T4" fmla="*/ 1 w 1"/>
              <a:gd name="T5" fmla="*/ 2 h 2"/>
              <a:gd name="T6" fmla="*/ 0 w 1"/>
              <a:gd name="T7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0" y="2"/>
                  <a:pt x="0" y="2"/>
                  <a:pt x="0" y="2"/>
                </a:cubicBezTo>
                <a:cubicBezTo>
                  <a:pt x="0" y="2"/>
                  <a:pt x="1" y="2"/>
                  <a:pt x="1" y="2"/>
                </a:cubicBezTo>
                <a:cubicBezTo>
                  <a:pt x="0" y="1"/>
                  <a:pt x="0" y="1"/>
                  <a:pt x="0" y="0"/>
                </a:cubicBezTo>
              </a:path>
            </a:pathLst>
          </a:custGeom>
          <a:solidFill>
            <a:srgbClr val="D8A6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0" name="Freeform 133"/>
          <p:cNvSpPr/>
          <p:nvPr/>
        </p:nvSpPr>
        <p:spPr bwMode="auto">
          <a:xfrm>
            <a:off x="3019425" y="3359150"/>
            <a:ext cx="9525" cy="15875"/>
          </a:xfrm>
          <a:custGeom>
            <a:avLst/>
            <a:gdLst>
              <a:gd name="T0" fmla="*/ 1 w 3"/>
              <a:gd name="T1" fmla="*/ 0 h 5"/>
              <a:gd name="T2" fmla="*/ 0 w 3"/>
              <a:gd name="T3" fmla="*/ 1 h 5"/>
              <a:gd name="T4" fmla="*/ 2 w 3"/>
              <a:gd name="T5" fmla="*/ 3 h 5"/>
              <a:gd name="T6" fmla="*/ 3 w 3"/>
              <a:gd name="T7" fmla="*/ 5 h 5"/>
              <a:gd name="T8" fmla="*/ 3 w 3"/>
              <a:gd name="T9" fmla="*/ 4 h 5"/>
              <a:gd name="T10" fmla="*/ 1 w 3"/>
              <a:gd name="T11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" h="5">
                <a:moveTo>
                  <a:pt x="1" y="0"/>
                </a:moveTo>
                <a:cubicBezTo>
                  <a:pt x="0" y="1"/>
                  <a:pt x="0" y="1"/>
                  <a:pt x="0" y="1"/>
                </a:cubicBezTo>
                <a:cubicBezTo>
                  <a:pt x="2" y="3"/>
                  <a:pt x="2" y="3"/>
                  <a:pt x="2" y="3"/>
                </a:cubicBezTo>
                <a:cubicBezTo>
                  <a:pt x="2" y="4"/>
                  <a:pt x="2" y="4"/>
                  <a:pt x="3" y="5"/>
                </a:cubicBezTo>
                <a:cubicBezTo>
                  <a:pt x="3" y="5"/>
                  <a:pt x="3" y="5"/>
                  <a:pt x="3" y="4"/>
                </a:cubicBezTo>
                <a:cubicBezTo>
                  <a:pt x="3" y="3"/>
                  <a:pt x="2" y="2"/>
                  <a:pt x="1" y="0"/>
                </a:cubicBezTo>
              </a:path>
            </a:pathLst>
          </a:custGeom>
          <a:solidFill>
            <a:srgbClr val="AA3D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1" name="Freeform 134"/>
          <p:cNvSpPr/>
          <p:nvPr/>
        </p:nvSpPr>
        <p:spPr bwMode="auto">
          <a:xfrm>
            <a:off x="3022600" y="3341688"/>
            <a:ext cx="47625" cy="30163"/>
          </a:xfrm>
          <a:custGeom>
            <a:avLst/>
            <a:gdLst>
              <a:gd name="T0" fmla="*/ 12 w 14"/>
              <a:gd name="T1" fmla="*/ 0 h 9"/>
              <a:gd name="T2" fmla="*/ 0 w 14"/>
              <a:gd name="T3" fmla="*/ 5 h 9"/>
              <a:gd name="T4" fmla="*/ 2 w 14"/>
              <a:gd name="T5" fmla="*/ 9 h 9"/>
              <a:gd name="T6" fmla="*/ 14 w 14"/>
              <a:gd name="T7" fmla="*/ 5 h 9"/>
              <a:gd name="T8" fmla="*/ 12 w 14"/>
              <a:gd name="T9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9">
                <a:moveTo>
                  <a:pt x="12" y="0"/>
                </a:moveTo>
                <a:cubicBezTo>
                  <a:pt x="6" y="3"/>
                  <a:pt x="2" y="5"/>
                  <a:pt x="0" y="5"/>
                </a:cubicBezTo>
                <a:cubicBezTo>
                  <a:pt x="1" y="7"/>
                  <a:pt x="2" y="8"/>
                  <a:pt x="2" y="9"/>
                </a:cubicBezTo>
                <a:cubicBezTo>
                  <a:pt x="4" y="9"/>
                  <a:pt x="8" y="7"/>
                  <a:pt x="14" y="5"/>
                </a:cubicBezTo>
                <a:cubicBezTo>
                  <a:pt x="14" y="4"/>
                  <a:pt x="13" y="2"/>
                  <a:pt x="12" y="0"/>
                </a:cubicBezTo>
              </a:path>
            </a:pathLst>
          </a:custGeom>
          <a:solidFill>
            <a:srgbClr val="A33A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2" name="Freeform 135"/>
          <p:cNvSpPr/>
          <p:nvPr/>
        </p:nvSpPr>
        <p:spPr bwMode="auto">
          <a:xfrm>
            <a:off x="3321050" y="3344863"/>
            <a:ext cx="36513" cy="23813"/>
          </a:xfrm>
          <a:custGeom>
            <a:avLst/>
            <a:gdLst>
              <a:gd name="T0" fmla="*/ 1 w 11"/>
              <a:gd name="T1" fmla="*/ 0 h 7"/>
              <a:gd name="T2" fmla="*/ 0 w 11"/>
              <a:gd name="T3" fmla="*/ 3 h 7"/>
              <a:gd name="T4" fmla="*/ 9 w 11"/>
              <a:gd name="T5" fmla="*/ 7 h 7"/>
              <a:gd name="T6" fmla="*/ 11 w 11"/>
              <a:gd name="T7" fmla="*/ 4 h 7"/>
              <a:gd name="T8" fmla="*/ 1 w 11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7">
                <a:moveTo>
                  <a:pt x="1" y="0"/>
                </a:moveTo>
                <a:cubicBezTo>
                  <a:pt x="1" y="1"/>
                  <a:pt x="0" y="2"/>
                  <a:pt x="0" y="3"/>
                </a:cubicBezTo>
                <a:cubicBezTo>
                  <a:pt x="3" y="4"/>
                  <a:pt x="6" y="5"/>
                  <a:pt x="9" y="7"/>
                </a:cubicBezTo>
                <a:cubicBezTo>
                  <a:pt x="10" y="6"/>
                  <a:pt x="11" y="5"/>
                  <a:pt x="11" y="4"/>
                </a:cubicBezTo>
                <a:cubicBezTo>
                  <a:pt x="8" y="2"/>
                  <a:pt x="5" y="1"/>
                  <a:pt x="1" y="0"/>
                </a:cubicBezTo>
              </a:path>
            </a:pathLst>
          </a:custGeom>
          <a:solidFill>
            <a:srgbClr val="A33A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3" name="Freeform 136"/>
          <p:cNvSpPr/>
          <p:nvPr/>
        </p:nvSpPr>
        <p:spPr bwMode="auto">
          <a:xfrm>
            <a:off x="3062288" y="3332163"/>
            <a:ext cx="44450" cy="26988"/>
          </a:xfrm>
          <a:custGeom>
            <a:avLst/>
            <a:gdLst>
              <a:gd name="T0" fmla="*/ 11 w 13"/>
              <a:gd name="T1" fmla="*/ 0 h 8"/>
              <a:gd name="T2" fmla="*/ 0 w 13"/>
              <a:gd name="T3" fmla="*/ 3 h 8"/>
              <a:gd name="T4" fmla="*/ 2 w 13"/>
              <a:gd name="T5" fmla="*/ 8 h 8"/>
              <a:gd name="T6" fmla="*/ 13 w 13"/>
              <a:gd name="T7" fmla="*/ 5 h 8"/>
              <a:gd name="T8" fmla="*/ 11 w 13"/>
              <a:gd name="T9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8">
                <a:moveTo>
                  <a:pt x="11" y="0"/>
                </a:moveTo>
                <a:cubicBezTo>
                  <a:pt x="7" y="1"/>
                  <a:pt x="3" y="2"/>
                  <a:pt x="0" y="3"/>
                </a:cubicBezTo>
                <a:cubicBezTo>
                  <a:pt x="1" y="5"/>
                  <a:pt x="2" y="7"/>
                  <a:pt x="2" y="8"/>
                </a:cubicBezTo>
                <a:cubicBezTo>
                  <a:pt x="5" y="7"/>
                  <a:pt x="9" y="6"/>
                  <a:pt x="13" y="5"/>
                </a:cubicBezTo>
                <a:cubicBezTo>
                  <a:pt x="13" y="4"/>
                  <a:pt x="12" y="2"/>
                  <a:pt x="11" y="0"/>
                </a:cubicBezTo>
              </a:path>
            </a:pathLst>
          </a:custGeom>
          <a:solidFill>
            <a:srgbClr val="C596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4" name="Freeform 137"/>
          <p:cNvSpPr/>
          <p:nvPr/>
        </p:nvSpPr>
        <p:spPr bwMode="auto">
          <a:xfrm>
            <a:off x="3282950" y="3332163"/>
            <a:ext cx="41275" cy="22225"/>
          </a:xfrm>
          <a:custGeom>
            <a:avLst/>
            <a:gdLst>
              <a:gd name="T0" fmla="*/ 1 w 12"/>
              <a:gd name="T1" fmla="*/ 0 h 7"/>
              <a:gd name="T2" fmla="*/ 0 w 12"/>
              <a:gd name="T3" fmla="*/ 4 h 7"/>
              <a:gd name="T4" fmla="*/ 11 w 12"/>
              <a:gd name="T5" fmla="*/ 7 h 7"/>
              <a:gd name="T6" fmla="*/ 12 w 12"/>
              <a:gd name="T7" fmla="*/ 4 h 7"/>
              <a:gd name="T8" fmla="*/ 1 w 12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7">
                <a:moveTo>
                  <a:pt x="1" y="0"/>
                </a:moveTo>
                <a:cubicBezTo>
                  <a:pt x="1" y="2"/>
                  <a:pt x="0" y="3"/>
                  <a:pt x="0" y="4"/>
                </a:cubicBezTo>
                <a:cubicBezTo>
                  <a:pt x="3" y="5"/>
                  <a:pt x="7" y="6"/>
                  <a:pt x="11" y="7"/>
                </a:cubicBezTo>
                <a:cubicBezTo>
                  <a:pt x="11" y="6"/>
                  <a:pt x="12" y="5"/>
                  <a:pt x="12" y="4"/>
                </a:cubicBezTo>
                <a:cubicBezTo>
                  <a:pt x="9" y="2"/>
                  <a:pt x="5" y="1"/>
                  <a:pt x="1" y="0"/>
                </a:cubicBezTo>
              </a:path>
            </a:pathLst>
          </a:custGeom>
          <a:solidFill>
            <a:srgbClr val="C596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5" name="Freeform 138"/>
          <p:cNvSpPr/>
          <p:nvPr/>
        </p:nvSpPr>
        <p:spPr bwMode="auto">
          <a:xfrm>
            <a:off x="3100388" y="3324225"/>
            <a:ext cx="47625" cy="23813"/>
          </a:xfrm>
          <a:custGeom>
            <a:avLst/>
            <a:gdLst>
              <a:gd name="T0" fmla="*/ 14 w 14"/>
              <a:gd name="T1" fmla="*/ 0 h 7"/>
              <a:gd name="T2" fmla="*/ 0 w 14"/>
              <a:gd name="T3" fmla="*/ 2 h 7"/>
              <a:gd name="T4" fmla="*/ 2 w 14"/>
              <a:gd name="T5" fmla="*/ 7 h 7"/>
              <a:gd name="T6" fmla="*/ 4 w 14"/>
              <a:gd name="T7" fmla="*/ 6 h 7"/>
              <a:gd name="T8" fmla="*/ 14 w 14"/>
              <a:gd name="T9" fmla="*/ 5 h 7"/>
              <a:gd name="T10" fmla="*/ 14 w 14"/>
              <a:gd name="T11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" h="7">
                <a:moveTo>
                  <a:pt x="14" y="0"/>
                </a:moveTo>
                <a:cubicBezTo>
                  <a:pt x="9" y="0"/>
                  <a:pt x="5" y="1"/>
                  <a:pt x="0" y="2"/>
                </a:cubicBezTo>
                <a:cubicBezTo>
                  <a:pt x="1" y="4"/>
                  <a:pt x="2" y="6"/>
                  <a:pt x="2" y="7"/>
                </a:cubicBezTo>
                <a:cubicBezTo>
                  <a:pt x="3" y="7"/>
                  <a:pt x="3" y="7"/>
                  <a:pt x="4" y="6"/>
                </a:cubicBezTo>
                <a:cubicBezTo>
                  <a:pt x="8" y="6"/>
                  <a:pt x="11" y="5"/>
                  <a:pt x="14" y="5"/>
                </a:cubicBezTo>
                <a:cubicBezTo>
                  <a:pt x="14" y="3"/>
                  <a:pt x="14" y="2"/>
                  <a:pt x="14" y="0"/>
                </a:cubicBezTo>
              </a:path>
            </a:pathLst>
          </a:custGeom>
          <a:solidFill>
            <a:srgbClr val="A33A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6" name="Freeform 139"/>
          <p:cNvSpPr/>
          <p:nvPr/>
        </p:nvSpPr>
        <p:spPr bwMode="auto">
          <a:xfrm>
            <a:off x="3238500" y="3324225"/>
            <a:ext cx="47625" cy="20638"/>
          </a:xfrm>
          <a:custGeom>
            <a:avLst/>
            <a:gdLst>
              <a:gd name="T0" fmla="*/ 1 w 14"/>
              <a:gd name="T1" fmla="*/ 0 h 6"/>
              <a:gd name="T2" fmla="*/ 0 w 14"/>
              <a:gd name="T3" fmla="*/ 4 h 6"/>
              <a:gd name="T4" fmla="*/ 13 w 14"/>
              <a:gd name="T5" fmla="*/ 6 h 6"/>
              <a:gd name="T6" fmla="*/ 14 w 14"/>
              <a:gd name="T7" fmla="*/ 2 h 6"/>
              <a:gd name="T8" fmla="*/ 1 w 14"/>
              <a:gd name="T9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6">
                <a:moveTo>
                  <a:pt x="1" y="0"/>
                </a:moveTo>
                <a:cubicBezTo>
                  <a:pt x="0" y="1"/>
                  <a:pt x="0" y="3"/>
                  <a:pt x="0" y="4"/>
                </a:cubicBezTo>
                <a:cubicBezTo>
                  <a:pt x="4" y="5"/>
                  <a:pt x="9" y="5"/>
                  <a:pt x="13" y="6"/>
                </a:cubicBezTo>
                <a:cubicBezTo>
                  <a:pt x="13" y="5"/>
                  <a:pt x="14" y="4"/>
                  <a:pt x="14" y="2"/>
                </a:cubicBezTo>
                <a:cubicBezTo>
                  <a:pt x="10" y="1"/>
                  <a:pt x="5" y="1"/>
                  <a:pt x="1" y="0"/>
                </a:cubicBezTo>
              </a:path>
            </a:pathLst>
          </a:custGeom>
          <a:solidFill>
            <a:srgbClr val="A33A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7" name="Freeform 140"/>
          <p:cNvSpPr/>
          <p:nvPr/>
        </p:nvSpPr>
        <p:spPr bwMode="auto">
          <a:xfrm>
            <a:off x="3148013" y="3321050"/>
            <a:ext cx="93663" cy="20638"/>
          </a:xfrm>
          <a:custGeom>
            <a:avLst/>
            <a:gdLst>
              <a:gd name="T0" fmla="*/ 14 w 28"/>
              <a:gd name="T1" fmla="*/ 0 h 6"/>
              <a:gd name="T2" fmla="*/ 0 w 28"/>
              <a:gd name="T3" fmla="*/ 1 h 6"/>
              <a:gd name="T4" fmla="*/ 0 w 28"/>
              <a:gd name="T5" fmla="*/ 6 h 6"/>
              <a:gd name="T6" fmla="*/ 2 w 28"/>
              <a:gd name="T7" fmla="*/ 6 h 6"/>
              <a:gd name="T8" fmla="*/ 15 w 28"/>
              <a:gd name="T9" fmla="*/ 5 h 6"/>
              <a:gd name="T10" fmla="*/ 27 w 28"/>
              <a:gd name="T11" fmla="*/ 5 h 6"/>
              <a:gd name="T12" fmla="*/ 28 w 28"/>
              <a:gd name="T13" fmla="*/ 1 h 6"/>
              <a:gd name="T14" fmla="*/ 14 w 28"/>
              <a:gd name="T15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" h="6">
                <a:moveTo>
                  <a:pt x="14" y="0"/>
                </a:moveTo>
                <a:cubicBezTo>
                  <a:pt x="9" y="0"/>
                  <a:pt x="4" y="0"/>
                  <a:pt x="0" y="1"/>
                </a:cubicBezTo>
                <a:cubicBezTo>
                  <a:pt x="0" y="3"/>
                  <a:pt x="0" y="4"/>
                  <a:pt x="0" y="6"/>
                </a:cubicBezTo>
                <a:cubicBezTo>
                  <a:pt x="1" y="6"/>
                  <a:pt x="2" y="6"/>
                  <a:pt x="2" y="6"/>
                </a:cubicBezTo>
                <a:cubicBezTo>
                  <a:pt x="7" y="5"/>
                  <a:pt x="11" y="5"/>
                  <a:pt x="15" y="5"/>
                </a:cubicBezTo>
                <a:cubicBezTo>
                  <a:pt x="19" y="5"/>
                  <a:pt x="23" y="5"/>
                  <a:pt x="27" y="5"/>
                </a:cubicBezTo>
                <a:cubicBezTo>
                  <a:pt x="27" y="4"/>
                  <a:pt x="27" y="2"/>
                  <a:pt x="28" y="1"/>
                </a:cubicBezTo>
                <a:cubicBezTo>
                  <a:pt x="23" y="0"/>
                  <a:pt x="18" y="0"/>
                  <a:pt x="14" y="0"/>
                </a:cubicBezTo>
              </a:path>
            </a:pathLst>
          </a:custGeom>
          <a:solidFill>
            <a:srgbClr val="C596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8" name="Freeform 141"/>
          <p:cNvSpPr>
            <a:spLocks noEditPoints="1"/>
          </p:cNvSpPr>
          <p:nvPr/>
        </p:nvSpPr>
        <p:spPr bwMode="auto">
          <a:xfrm>
            <a:off x="3025775" y="3338513"/>
            <a:ext cx="338138" cy="36513"/>
          </a:xfrm>
          <a:custGeom>
            <a:avLst/>
            <a:gdLst>
              <a:gd name="T0" fmla="*/ 26 w 100"/>
              <a:gd name="T1" fmla="*/ 2 h 11"/>
              <a:gd name="T2" fmla="*/ 24 w 100"/>
              <a:gd name="T3" fmla="*/ 3 h 11"/>
              <a:gd name="T4" fmla="*/ 24 w 100"/>
              <a:gd name="T5" fmla="*/ 3 h 11"/>
              <a:gd name="T6" fmla="*/ 13 w 100"/>
              <a:gd name="T7" fmla="*/ 6 h 11"/>
              <a:gd name="T8" fmla="*/ 13 w 100"/>
              <a:gd name="T9" fmla="*/ 6 h 11"/>
              <a:gd name="T10" fmla="*/ 1 w 100"/>
              <a:gd name="T11" fmla="*/ 10 h 11"/>
              <a:gd name="T12" fmla="*/ 1 w 100"/>
              <a:gd name="T13" fmla="*/ 11 h 11"/>
              <a:gd name="T14" fmla="*/ 0 w 100"/>
              <a:gd name="T15" fmla="*/ 11 h 11"/>
              <a:gd name="T16" fmla="*/ 1 w 100"/>
              <a:gd name="T17" fmla="*/ 11 h 11"/>
              <a:gd name="T18" fmla="*/ 26 w 100"/>
              <a:gd name="T19" fmla="*/ 2 h 11"/>
              <a:gd name="T20" fmla="*/ 51 w 100"/>
              <a:gd name="T21" fmla="*/ 0 h 11"/>
              <a:gd name="T22" fmla="*/ 38 w 100"/>
              <a:gd name="T23" fmla="*/ 1 h 11"/>
              <a:gd name="T24" fmla="*/ 50 w 100"/>
              <a:gd name="T25" fmla="*/ 0 h 11"/>
              <a:gd name="T26" fmla="*/ 100 w 100"/>
              <a:gd name="T27" fmla="*/ 11 h 11"/>
              <a:gd name="T28" fmla="*/ 100 w 100"/>
              <a:gd name="T29" fmla="*/ 10 h 11"/>
              <a:gd name="T30" fmla="*/ 98 w 100"/>
              <a:gd name="T31" fmla="*/ 10 h 11"/>
              <a:gd name="T32" fmla="*/ 96 w 100"/>
              <a:gd name="T33" fmla="*/ 9 h 11"/>
              <a:gd name="T34" fmla="*/ 87 w 100"/>
              <a:gd name="T35" fmla="*/ 5 h 11"/>
              <a:gd name="T36" fmla="*/ 76 w 100"/>
              <a:gd name="T37" fmla="*/ 2 h 11"/>
              <a:gd name="T38" fmla="*/ 76 w 100"/>
              <a:gd name="T39" fmla="*/ 2 h 11"/>
              <a:gd name="T40" fmla="*/ 63 w 100"/>
              <a:gd name="T41" fmla="*/ 0 h 11"/>
              <a:gd name="T42" fmla="*/ 63 w 100"/>
              <a:gd name="T43" fmla="*/ 0 h 11"/>
              <a:gd name="T44" fmla="*/ 51 w 100"/>
              <a:gd name="T45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0" h="11">
                <a:moveTo>
                  <a:pt x="26" y="2"/>
                </a:moveTo>
                <a:cubicBezTo>
                  <a:pt x="25" y="3"/>
                  <a:pt x="25" y="3"/>
                  <a:pt x="24" y="3"/>
                </a:cubicBezTo>
                <a:cubicBezTo>
                  <a:pt x="24" y="3"/>
                  <a:pt x="24" y="3"/>
                  <a:pt x="24" y="3"/>
                </a:cubicBezTo>
                <a:cubicBezTo>
                  <a:pt x="20" y="4"/>
                  <a:pt x="16" y="5"/>
                  <a:pt x="13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7" y="8"/>
                  <a:pt x="3" y="10"/>
                  <a:pt x="1" y="10"/>
                </a:cubicBezTo>
                <a:cubicBezTo>
                  <a:pt x="1" y="11"/>
                  <a:pt x="1" y="11"/>
                  <a:pt x="1" y="11"/>
                </a:cubicBezTo>
                <a:cubicBezTo>
                  <a:pt x="1" y="11"/>
                  <a:pt x="0" y="11"/>
                  <a:pt x="0" y="11"/>
                </a:cubicBezTo>
                <a:cubicBezTo>
                  <a:pt x="1" y="11"/>
                  <a:pt x="1" y="11"/>
                  <a:pt x="1" y="11"/>
                </a:cubicBezTo>
                <a:cubicBezTo>
                  <a:pt x="9" y="7"/>
                  <a:pt x="18" y="4"/>
                  <a:pt x="26" y="2"/>
                </a:cubicBezTo>
                <a:moveTo>
                  <a:pt x="51" y="0"/>
                </a:moveTo>
                <a:cubicBezTo>
                  <a:pt x="47" y="0"/>
                  <a:pt x="43" y="0"/>
                  <a:pt x="38" y="1"/>
                </a:cubicBezTo>
                <a:cubicBezTo>
                  <a:pt x="42" y="0"/>
                  <a:pt x="46" y="0"/>
                  <a:pt x="50" y="0"/>
                </a:cubicBezTo>
                <a:cubicBezTo>
                  <a:pt x="78" y="0"/>
                  <a:pt x="98" y="10"/>
                  <a:pt x="100" y="11"/>
                </a:cubicBezTo>
                <a:cubicBezTo>
                  <a:pt x="100" y="10"/>
                  <a:pt x="100" y="10"/>
                  <a:pt x="100" y="10"/>
                </a:cubicBezTo>
                <a:cubicBezTo>
                  <a:pt x="99" y="10"/>
                  <a:pt x="99" y="10"/>
                  <a:pt x="98" y="10"/>
                </a:cubicBezTo>
                <a:cubicBezTo>
                  <a:pt x="98" y="9"/>
                  <a:pt x="97" y="9"/>
                  <a:pt x="96" y="9"/>
                </a:cubicBezTo>
                <a:cubicBezTo>
                  <a:pt x="93" y="7"/>
                  <a:pt x="90" y="6"/>
                  <a:pt x="87" y="5"/>
                </a:cubicBezTo>
                <a:cubicBezTo>
                  <a:pt x="83" y="4"/>
                  <a:pt x="79" y="3"/>
                  <a:pt x="76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2" y="1"/>
                  <a:pt x="67" y="1"/>
                  <a:pt x="63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59" y="0"/>
                  <a:pt x="55" y="0"/>
                  <a:pt x="51" y="0"/>
                </a:cubicBezTo>
              </a:path>
            </a:pathLst>
          </a:custGeom>
          <a:solidFill>
            <a:srgbClr val="9541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39" name="Freeform 142"/>
          <p:cNvSpPr/>
          <p:nvPr/>
        </p:nvSpPr>
        <p:spPr bwMode="auto">
          <a:xfrm>
            <a:off x="3052763" y="3622675"/>
            <a:ext cx="287338" cy="69850"/>
          </a:xfrm>
          <a:custGeom>
            <a:avLst/>
            <a:gdLst>
              <a:gd name="T0" fmla="*/ 7 w 85"/>
              <a:gd name="T1" fmla="*/ 10 h 21"/>
              <a:gd name="T2" fmla="*/ 79 w 85"/>
              <a:gd name="T3" fmla="*/ 10 h 21"/>
              <a:gd name="T4" fmla="*/ 78 w 85"/>
              <a:gd name="T5" fmla="*/ 19 h 21"/>
              <a:gd name="T6" fmla="*/ 7 w 85"/>
              <a:gd name="T7" fmla="*/ 21 h 21"/>
              <a:gd name="T8" fmla="*/ 7 w 85"/>
              <a:gd name="T9" fmla="*/ 1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21">
                <a:moveTo>
                  <a:pt x="7" y="10"/>
                </a:moveTo>
                <a:cubicBezTo>
                  <a:pt x="7" y="10"/>
                  <a:pt x="45" y="0"/>
                  <a:pt x="79" y="10"/>
                </a:cubicBezTo>
                <a:cubicBezTo>
                  <a:pt x="79" y="10"/>
                  <a:pt x="85" y="14"/>
                  <a:pt x="78" y="19"/>
                </a:cubicBezTo>
                <a:cubicBezTo>
                  <a:pt x="78" y="19"/>
                  <a:pt x="41" y="12"/>
                  <a:pt x="7" y="21"/>
                </a:cubicBezTo>
                <a:cubicBezTo>
                  <a:pt x="7" y="21"/>
                  <a:pt x="0" y="16"/>
                  <a:pt x="7" y="10"/>
                </a:cubicBezTo>
                <a:close/>
              </a:path>
            </a:pathLst>
          </a:custGeom>
          <a:solidFill>
            <a:srgbClr val="B064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0" name="Oval 143"/>
          <p:cNvSpPr>
            <a:spLocks noChangeArrowheads="1"/>
          </p:cNvSpPr>
          <p:nvPr/>
        </p:nvSpPr>
        <p:spPr bwMode="auto">
          <a:xfrm>
            <a:off x="4011613" y="2736850"/>
            <a:ext cx="441325" cy="439738"/>
          </a:xfrm>
          <a:prstGeom prst="ellipse">
            <a:avLst/>
          </a:prstGeom>
          <a:solidFill>
            <a:srgbClr val="DB9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1" name="Freeform 144"/>
          <p:cNvSpPr/>
          <p:nvPr/>
        </p:nvSpPr>
        <p:spPr bwMode="auto">
          <a:xfrm>
            <a:off x="4232275" y="2736850"/>
            <a:ext cx="220663" cy="439738"/>
          </a:xfrm>
          <a:custGeom>
            <a:avLst/>
            <a:gdLst>
              <a:gd name="T0" fmla="*/ 65 w 65"/>
              <a:gd name="T1" fmla="*/ 65 h 130"/>
              <a:gd name="T2" fmla="*/ 0 w 65"/>
              <a:gd name="T3" fmla="*/ 0 h 130"/>
              <a:gd name="T4" fmla="*/ 0 w 65"/>
              <a:gd name="T5" fmla="*/ 130 h 130"/>
              <a:gd name="T6" fmla="*/ 65 w 65"/>
              <a:gd name="T7" fmla="*/ 6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5" h="130">
                <a:moveTo>
                  <a:pt x="65" y="65"/>
                </a:moveTo>
                <a:cubicBezTo>
                  <a:pt x="65" y="29"/>
                  <a:pt x="36" y="0"/>
                  <a:pt x="0" y="0"/>
                </a:cubicBezTo>
                <a:cubicBezTo>
                  <a:pt x="0" y="130"/>
                  <a:pt x="0" y="130"/>
                  <a:pt x="0" y="130"/>
                </a:cubicBezTo>
                <a:cubicBezTo>
                  <a:pt x="36" y="130"/>
                  <a:pt x="65" y="100"/>
                  <a:pt x="65" y="65"/>
                </a:cubicBezTo>
                <a:close/>
              </a:path>
            </a:pathLst>
          </a:custGeom>
          <a:solidFill>
            <a:srgbClr val="EFE1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2" name="Freeform 145"/>
          <p:cNvSpPr/>
          <p:nvPr/>
        </p:nvSpPr>
        <p:spPr bwMode="auto">
          <a:xfrm>
            <a:off x="4113213" y="2679700"/>
            <a:ext cx="908050" cy="550863"/>
          </a:xfrm>
          <a:custGeom>
            <a:avLst/>
            <a:gdLst>
              <a:gd name="T0" fmla="*/ 213 w 268"/>
              <a:gd name="T1" fmla="*/ 54 h 163"/>
              <a:gd name="T2" fmla="*/ 213 w 268"/>
              <a:gd name="T3" fmla="*/ 54 h 163"/>
              <a:gd name="T4" fmla="*/ 151 w 268"/>
              <a:gd name="T5" fmla="*/ 0 h 163"/>
              <a:gd name="T6" fmla="*/ 89 w 268"/>
              <a:gd name="T7" fmla="*/ 62 h 163"/>
              <a:gd name="T8" fmla="*/ 89 w 268"/>
              <a:gd name="T9" fmla="*/ 63 h 163"/>
              <a:gd name="T10" fmla="*/ 82 w 268"/>
              <a:gd name="T11" fmla="*/ 62 h 163"/>
              <a:gd name="T12" fmla="*/ 50 w 268"/>
              <a:gd name="T13" fmla="*/ 90 h 163"/>
              <a:gd name="T14" fmla="*/ 38 w 268"/>
              <a:gd name="T15" fmla="*/ 88 h 163"/>
              <a:gd name="T16" fmla="*/ 0 w 268"/>
              <a:gd name="T17" fmla="*/ 125 h 163"/>
              <a:gd name="T18" fmla="*/ 38 w 268"/>
              <a:gd name="T19" fmla="*/ 163 h 163"/>
              <a:gd name="T20" fmla="*/ 213 w 268"/>
              <a:gd name="T21" fmla="*/ 163 h 163"/>
              <a:gd name="T22" fmla="*/ 268 w 268"/>
              <a:gd name="T23" fmla="*/ 109 h 163"/>
              <a:gd name="T24" fmla="*/ 213 w 268"/>
              <a:gd name="T25" fmla="*/ 54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68" h="163">
                <a:moveTo>
                  <a:pt x="213" y="54"/>
                </a:moveTo>
                <a:cubicBezTo>
                  <a:pt x="213" y="54"/>
                  <a:pt x="213" y="54"/>
                  <a:pt x="213" y="54"/>
                </a:cubicBezTo>
                <a:cubicBezTo>
                  <a:pt x="209" y="24"/>
                  <a:pt x="183" y="0"/>
                  <a:pt x="151" y="0"/>
                </a:cubicBezTo>
                <a:cubicBezTo>
                  <a:pt x="117" y="0"/>
                  <a:pt x="89" y="28"/>
                  <a:pt x="89" y="62"/>
                </a:cubicBezTo>
                <a:cubicBezTo>
                  <a:pt x="89" y="63"/>
                  <a:pt x="89" y="63"/>
                  <a:pt x="89" y="63"/>
                </a:cubicBezTo>
                <a:cubicBezTo>
                  <a:pt x="87" y="62"/>
                  <a:pt x="84" y="62"/>
                  <a:pt x="82" y="62"/>
                </a:cubicBezTo>
                <a:cubicBezTo>
                  <a:pt x="66" y="62"/>
                  <a:pt x="52" y="74"/>
                  <a:pt x="50" y="90"/>
                </a:cubicBezTo>
                <a:cubicBezTo>
                  <a:pt x="46" y="88"/>
                  <a:pt x="42" y="88"/>
                  <a:pt x="38" y="88"/>
                </a:cubicBezTo>
                <a:cubicBezTo>
                  <a:pt x="17" y="88"/>
                  <a:pt x="0" y="105"/>
                  <a:pt x="0" y="125"/>
                </a:cubicBezTo>
                <a:cubicBezTo>
                  <a:pt x="0" y="146"/>
                  <a:pt x="17" y="163"/>
                  <a:pt x="38" y="163"/>
                </a:cubicBezTo>
                <a:cubicBezTo>
                  <a:pt x="213" y="163"/>
                  <a:pt x="213" y="163"/>
                  <a:pt x="213" y="163"/>
                </a:cubicBezTo>
                <a:cubicBezTo>
                  <a:pt x="243" y="163"/>
                  <a:pt x="268" y="139"/>
                  <a:pt x="268" y="109"/>
                </a:cubicBezTo>
                <a:cubicBezTo>
                  <a:pt x="268" y="79"/>
                  <a:pt x="243" y="54"/>
                  <a:pt x="213" y="54"/>
                </a:cubicBezTo>
                <a:close/>
              </a:path>
            </a:pathLst>
          </a:custGeom>
          <a:solidFill>
            <a:srgbClr val="DAEDF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843" name="Freeform 146"/>
          <p:cNvSpPr/>
          <p:nvPr/>
        </p:nvSpPr>
        <p:spPr bwMode="auto">
          <a:xfrm>
            <a:off x="4113213" y="2679700"/>
            <a:ext cx="908050" cy="496888"/>
          </a:xfrm>
          <a:custGeom>
            <a:avLst/>
            <a:gdLst>
              <a:gd name="T0" fmla="*/ 27 w 268"/>
              <a:gd name="T1" fmla="*/ 141 h 147"/>
              <a:gd name="T2" fmla="*/ 40 w 268"/>
              <a:gd name="T3" fmla="*/ 143 h 147"/>
              <a:gd name="T4" fmla="*/ 71 w 268"/>
              <a:gd name="T5" fmla="*/ 115 h 147"/>
              <a:gd name="T6" fmla="*/ 79 w 268"/>
              <a:gd name="T7" fmla="*/ 116 h 147"/>
              <a:gd name="T8" fmla="*/ 79 w 268"/>
              <a:gd name="T9" fmla="*/ 115 h 147"/>
              <a:gd name="T10" fmla="*/ 141 w 268"/>
              <a:gd name="T11" fmla="*/ 53 h 147"/>
              <a:gd name="T12" fmla="*/ 202 w 268"/>
              <a:gd name="T13" fmla="*/ 108 h 147"/>
              <a:gd name="T14" fmla="*/ 203 w 268"/>
              <a:gd name="T15" fmla="*/ 108 h 147"/>
              <a:gd name="T16" fmla="*/ 254 w 268"/>
              <a:gd name="T17" fmla="*/ 145 h 147"/>
              <a:gd name="T18" fmla="*/ 268 w 268"/>
              <a:gd name="T19" fmla="*/ 109 h 147"/>
              <a:gd name="T20" fmla="*/ 213 w 268"/>
              <a:gd name="T21" fmla="*/ 54 h 147"/>
              <a:gd name="T22" fmla="*/ 213 w 268"/>
              <a:gd name="T23" fmla="*/ 54 h 147"/>
              <a:gd name="T24" fmla="*/ 151 w 268"/>
              <a:gd name="T25" fmla="*/ 0 h 147"/>
              <a:gd name="T26" fmla="*/ 89 w 268"/>
              <a:gd name="T27" fmla="*/ 62 h 147"/>
              <a:gd name="T28" fmla="*/ 89 w 268"/>
              <a:gd name="T29" fmla="*/ 63 h 147"/>
              <a:gd name="T30" fmla="*/ 82 w 268"/>
              <a:gd name="T31" fmla="*/ 62 h 147"/>
              <a:gd name="T32" fmla="*/ 50 w 268"/>
              <a:gd name="T33" fmla="*/ 90 h 147"/>
              <a:gd name="T34" fmla="*/ 38 w 268"/>
              <a:gd name="T35" fmla="*/ 88 h 147"/>
              <a:gd name="T36" fmla="*/ 0 w 268"/>
              <a:gd name="T37" fmla="*/ 125 h 147"/>
              <a:gd name="T38" fmla="*/ 7 w 268"/>
              <a:gd name="T39" fmla="*/ 147 h 147"/>
              <a:gd name="T40" fmla="*/ 27 w 268"/>
              <a:gd name="T41" fmla="*/ 141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68" h="147">
                <a:moveTo>
                  <a:pt x="27" y="141"/>
                </a:moveTo>
                <a:cubicBezTo>
                  <a:pt x="32" y="141"/>
                  <a:pt x="36" y="142"/>
                  <a:pt x="40" y="143"/>
                </a:cubicBezTo>
                <a:cubicBezTo>
                  <a:pt x="42" y="128"/>
                  <a:pt x="55" y="115"/>
                  <a:pt x="71" y="115"/>
                </a:cubicBezTo>
                <a:cubicBezTo>
                  <a:pt x="74" y="115"/>
                  <a:pt x="76" y="116"/>
                  <a:pt x="79" y="116"/>
                </a:cubicBezTo>
                <a:cubicBezTo>
                  <a:pt x="79" y="115"/>
                  <a:pt x="79" y="115"/>
                  <a:pt x="79" y="115"/>
                </a:cubicBezTo>
                <a:cubicBezTo>
                  <a:pt x="79" y="81"/>
                  <a:pt x="106" y="53"/>
                  <a:pt x="141" y="53"/>
                </a:cubicBezTo>
                <a:cubicBezTo>
                  <a:pt x="172" y="53"/>
                  <a:pt x="198" y="77"/>
                  <a:pt x="202" y="108"/>
                </a:cubicBezTo>
                <a:cubicBezTo>
                  <a:pt x="203" y="108"/>
                  <a:pt x="203" y="108"/>
                  <a:pt x="203" y="108"/>
                </a:cubicBezTo>
                <a:cubicBezTo>
                  <a:pt x="226" y="108"/>
                  <a:pt x="247" y="123"/>
                  <a:pt x="254" y="145"/>
                </a:cubicBezTo>
                <a:cubicBezTo>
                  <a:pt x="262" y="135"/>
                  <a:pt x="268" y="123"/>
                  <a:pt x="268" y="109"/>
                </a:cubicBezTo>
                <a:cubicBezTo>
                  <a:pt x="268" y="79"/>
                  <a:pt x="243" y="54"/>
                  <a:pt x="213" y="54"/>
                </a:cubicBezTo>
                <a:cubicBezTo>
                  <a:pt x="213" y="54"/>
                  <a:pt x="213" y="54"/>
                  <a:pt x="213" y="54"/>
                </a:cubicBezTo>
                <a:cubicBezTo>
                  <a:pt x="209" y="24"/>
                  <a:pt x="183" y="0"/>
                  <a:pt x="151" y="0"/>
                </a:cubicBezTo>
                <a:cubicBezTo>
                  <a:pt x="117" y="0"/>
                  <a:pt x="89" y="28"/>
                  <a:pt x="89" y="62"/>
                </a:cubicBezTo>
                <a:cubicBezTo>
                  <a:pt x="89" y="63"/>
                  <a:pt x="89" y="63"/>
                  <a:pt x="89" y="63"/>
                </a:cubicBezTo>
                <a:cubicBezTo>
                  <a:pt x="87" y="62"/>
                  <a:pt x="84" y="62"/>
                  <a:pt x="82" y="62"/>
                </a:cubicBezTo>
                <a:cubicBezTo>
                  <a:pt x="66" y="62"/>
                  <a:pt x="52" y="74"/>
                  <a:pt x="50" y="90"/>
                </a:cubicBezTo>
                <a:cubicBezTo>
                  <a:pt x="46" y="88"/>
                  <a:pt x="42" y="88"/>
                  <a:pt x="38" y="88"/>
                </a:cubicBezTo>
                <a:cubicBezTo>
                  <a:pt x="17" y="88"/>
                  <a:pt x="0" y="105"/>
                  <a:pt x="0" y="125"/>
                </a:cubicBezTo>
                <a:cubicBezTo>
                  <a:pt x="0" y="133"/>
                  <a:pt x="3" y="141"/>
                  <a:pt x="7" y="147"/>
                </a:cubicBezTo>
                <a:cubicBezTo>
                  <a:pt x="13" y="143"/>
                  <a:pt x="20" y="141"/>
                  <a:pt x="27" y="141"/>
                </a:cubicBezTo>
                <a:close/>
              </a:path>
            </a:pathLst>
          </a:custGeom>
          <a:solidFill>
            <a:srgbClr val="FCFB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72" name="Freeform 18"/>
          <p:cNvSpPr/>
          <p:nvPr/>
        </p:nvSpPr>
        <p:spPr bwMode="auto">
          <a:xfrm>
            <a:off x="10925932" y="1586364"/>
            <a:ext cx="1266068" cy="1041361"/>
          </a:xfrm>
          <a:custGeom>
            <a:avLst/>
            <a:gdLst>
              <a:gd name="T0" fmla="*/ 525 w 525"/>
              <a:gd name="T1" fmla="*/ 98 h 433"/>
              <a:gd name="T2" fmla="*/ 521 w 525"/>
              <a:gd name="T3" fmla="*/ 99 h 433"/>
              <a:gd name="T4" fmla="*/ 403 w 525"/>
              <a:gd name="T5" fmla="*/ 0 h 433"/>
              <a:gd name="T6" fmla="*/ 397 w 525"/>
              <a:gd name="T7" fmla="*/ 0 h 433"/>
              <a:gd name="T8" fmla="*/ 282 w 525"/>
              <a:gd name="T9" fmla="*/ 60 h 433"/>
              <a:gd name="T10" fmla="*/ 229 w 525"/>
              <a:gd name="T11" fmla="*/ 49 h 433"/>
              <a:gd name="T12" fmla="*/ 163 w 525"/>
              <a:gd name="T13" fmla="*/ 74 h 433"/>
              <a:gd name="T14" fmla="*/ 125 w 525"/>
              <a:gd name="T15" fmla="*/ 161 h 433"/>
              <a:gd name="T16" fmla="*/ 112 w 525"/>
              <a:gd name="T17" fmla="*/ 160 h 433"/>
              <a:gd name="T18" fmla="*/ 20 w 525"/>
              <a:gd name="T19" fmla="*/ 201 h 433"/>
              <a:gd name="T20" fmla="*/ 16 w 525"/>
              <a:gd name="T21" fmla="*/ 294 h 433"/>
              <a:gd name="T22" fmla="*/ 82 w 525"/>
              <a:gd name="T23" fmla="*/ 342 h 433"/>
              <a:gd name="T24" fmla="*/ 142 w 525"/>
              <a:gd name="T25" fmla="*/ 375 h 433"/>
              <a:gd name="T26" fmla="*/ 173 w 525"/>
              <a:gd name="T27" fmla="*/ 370 h 433"/>
              <a:gd name="T28" fmla="*/ 277 w 525"/>
              <a:gd name="T29" fmla="*/ 433 h 433"/>
              <a:gd name="T30" fmla="*/ 300 w 525"/>
              <a:gd name="T31" fmla="*/ 431 h 433"/>
              <a:gd name="T32" fmla="*/ 395 w 525"/>
              <a:gd name="T33" fmla="*/ 377 h 433"/>
              <a:gd name="T34" fmla="*/ 471 w 525"/>
              <a:gd name="T35" fmla="*/ 413 h 433"/>
              <a:gd name="T36" fmla="*/ 489 w 525"/>
              <a:gd name="T37" fmla="*/ 411 h 433"/>
              <a:gd name="T38" fmla="*/ 525 w 525"/>
              <a:gd name="T39" fmla="*/ 397 h 433"/>
              <a:gd name="T40" fmla="*/ 525 w 525"/>
              <a:gd name="T41" fmla="*/ 98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25" h="433">
                <a:moveTo>
                  <a:pt x="525" y="98"/>
                </a:moveTo>
                <a:cubicBezTo>
                  <a:pt x="524" y="99"/>
                  <a:pt x="522" y="99"/>
                  <a:pt x="521" y="99"/>
                </a:cubicBezTo>
                <a:cubicBezTo>
                  <a:pt x="517" y="78"/>
                  <a:pt x="496" y="3"/>
                  <a:pt x="403" y="0"/>
                </a:cubicBezTo>
                <a:cubicBezTo>
                  <a:pt x="401" y="0"/>
                  <a:pt x="399" y="0"/>
                  <a:pt x="397" y="0"/>
                </a:cubicBezTo>
                <a:cubicBezTo>
                  <a:pt x="320" y="0"/>
                  <a:pt x="290" y="45"/>
                  <a:pt x="282" y="60"/>
                </a:cubicBezTo>
                <a:cubicBezTo>
                  <a:pt x="273" y="57"/>
                  <a:pt x="253" y="49"/>
                  <a:pt x="229" y="49"/>
                </a:cubicBezTo>
                <a:cubicBezTo>
                  <a:pt x="203" y="49"/>
                  <a:pt x="181" y="58"/>
                  <a:pt x="163" y="74"/>
                </a:cubicBezTo>
                <a:cubicBezTo>
                  <a:pt x="124" y="110"/>
                  <a:pt x="123" y="146"/>
                  <a:pt x="125" y="161"/>
                </a:cubicBezTo>
                <a:cubicBezTo>
                  <a:pt x="121" y="160"/>
                  <a:pt x="117" y="160"/>
                  <a:pt x="112" y="160"/>
                </a:cubicBezTo>
                <a:cubicBezTo>
                  <a:pt x="89" y="160"/>
                  <a:pt x="46" y="165"/>
                  <a:pt x="20" y="201"/>
                </a:cubicBezTo>
                <a:cubicBezTo>
                  <a:pt x="1" y="225"/>
                  <a:pt x="0" y="261"/>
                  <a:pt x="16" y="294"/>
                </a:cubicBezTo>
                <a:cubicBezTo>
                  <a:pt x="31" y="323"/>
                  <a:pt x="56" y="342"/>
                  <a:pt x="82" y="342"/>
                </a:cubicBezTo>
                <a:cubicBezTo>
                  <a:pt x="87" y="351"/>
                  <a:pt x="105" y="375"/>
                  <a:pt x="142" y="375"/>
                </a:cubicBezTo>
                <a:cubicBezTo>
                  <a:pt x="152" y="375"/>
                  <a:pt x="162" y="373"/>
                  <a:pt x="173" y="370"/>
                </a:cubicBezTo>
                <a:cubicBezTo>
                  <a:pt x="181" y="385"/>
                  <a:pt x="210" y="433"/>
                  <a:pt x="277" y="433"/>
                </a:cubicBezTo>
                <a:cubicBezTo>
                  <a:pt x="284" y="433"/>
                  <a:pt x="292" y="433"/>
                  <a:pt x="300" y="431"/>
                </a:cubicBezTo>
                <a:cubicBezTo>
                  <a:pt x="369" y="421"/>
                  <a:pt x="389" y="393"/>
                  <a:pt x="395" y="377"/>
                </a:cubicBezTo>
                <a:cubicBezTo>
                  <a:pt x="407" y="390"/>
                  <a:pt x="432" y="413"/>
                  <a:pt x="471" y="413"/>
                </a:cubicBezTo>
                <a:cubicBezTo>
                  <a:pt x="477" y="413"/>
                  <a:pt x="483" y="412"/>
                  <a:pt x="489" y="411"/>
                </a:cubicBezTo>
                <a:cubicBezTo>
                  <a:pt x="504" y="409"/>
                  <a:pt x="516" y="403"/>
                  <a:pt x="525" y="397"/>
                </a:cubicBezTo>
                <a:lnTo>
                  <a:pt x="525" y="98"/>
                </a:lnTo>
                <a:close/>
              </a:path>
            </a:pathLst>
          </a:custGeom>
          <a:solidFill>
            <a:schemeClr val="accent1">
              <a:lumMod val="75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73" name="Freeform 19"/>
          <p:cNvSpPr/>
          <p:nvPr/>
        </p:nvSpPr>
        <p:spPr bwMode="auto">
          <a:xfrm>
            <a:off x="8675001" y="-2000"/>
            <a:ext cx="2154628" cy="685680"/>
          </a:xfrm>
          <a:custGeom>
            <a:avLst/>
            <a:gdLst>
              <a:gd name="T0" fmla="*/ 15 w 894"/>
              <a:gd name="T1" fmla="*/ 0 h 285"/>
              <a:gd name="T2" fmla="*/ 21 w 894"/>
              <a:gd name="T3" fmla="*/ 115 h 285"/>
              <a:gd name="T4" fmla="*/ 146 w 894"/>
              <a:gd name="T5" fmla="*/ 183 h 285"/>
              <a:gd name="T6" fmla="*/ 194 w 894"/>
              <a:gd name="T7" fmla="*/ 178 h 285"/>
              <a:gd name="T8" fmla="*/ 278 w 894"/>
              <a:gd name="T9" fmla="*/ 258 h 285"/>
              <a:gd name="T10" fmla="*/ 300 w 894"/>
              <a:gd name="T11" fmla="*/ 259 h 285"/>
              <a:gd name="T12" fmla="*/ 396 w 894"/>
              <a:gd name="T13" fmla="*/ 214 h 285"/>
              <a:gd name="T14" fmla="*/ 517 w 894"/>
              <a:gd name="T15" fmla="*/ 283 h 285"/>
              <a:gd name="T16" fmla="*/ 546 w 894"/>
              <a:gd name="T17" fmla="*/ 285 h 285"/>
              <a:gd name="T18" fmla="*/ 677 w 894"/>
              <a:gd name="T19" fmla="*/ 205 h 285"/>
              <a:gd name="T20" fmla="*/ 716 w 894"/>
              <a:gd name="T21" fmla="*/ 211 h 285"/>
              <a:gd name="T22" fmla="*/ 792 w 894"/>
              <a:gd name="T23" fmla="*/ 170 h 285"/>
              <a:gd name="T24" fmla="*/ 875 w 894"/>
              <a:gd name="T25" fmla="*/ 109 h 285"/>
              <a:gd name="T26" fmla="*/ 877 w 894"/>
              <a:gd name="T27" fmla="*/ 0 h 285"/>
              <a:gd name="T28" fmla="*/ 15 w 894"/>
              <a:gd name="T29" fmla="*/ 0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94" h="285">
                <a:moveTo>
                  <a:pt x="15" y="0"/>
                </a:moveTo>
                <a:cubicBezTo>
                  <a:pt x="0" y="38"/>
                  <a:pt x="2" y="79"/>
                  <a:pt x="21" y="115"/>
                </a:cubicBezTo>
                <a:cubicBezTo>
                  <a:pt x="52" y="171"/>
                  <a:pt x="107" y="183"/>
                  <a:pt x="146" y="183"/>
                </a:cubicBezTo>
                <a:cubicBezTo>
                  <a:pt x="167" y="183"/>
                  <a:pt x="185" y="180"/>
                  <a:pt x="194" y="178"/>
                </a:cubicBezTo>
                <a:cubicBezTo>
                  <a:pt x="197" y="197"/>
                  <a:pt x="212" y="246"/>
                  <a:pt x="278" y="258"/>
                </a:cubicBezTo>
                <a:cubicBezTo>
                  <a:pt x="285" y="259"/>
                  <a:pt x="293" y="259"/>
                  <a:pt x="300" y="259"/>
                </a:cubicBezTo>
                <a:cubicBezTo>
                  <a:pt x="349" y="259"/>
                  <a:pt x="382" y="230"/>
                  <a:pt x="396" y="214"/>
                </a:cubicBezTo>
                <a:cubicBezTo>
                  <a:pt x="404" y="234"/>
                  <a:pt x="430" y="270"/>
                  <a:pt x="517" y="283"/>
                </a:cubicBezTo>
                <a:cubicBezTo>
                  <a:pt x="527" y="284"/>
                  <a:pt x="536" y="285"/>
                  <a:pt x="546" y="285"/>
                </a:cubicBezTo>
                <a:cubicBezTo>
                  <a:pt x="630" y="285"/>
                  <a:pt x="667" y="224"/>
                  <a:pt x="677" y="205"/>
                </a:cubicBezTo>
                <a:cubicBezTo>
                  <a:pt x="690" y="209"/>
                  <a:pt x="704" y="211"/>
                  <a:pt x="716" y="211"/>
                </a:cubicBezTo>
                <a:cubicBezTo>
                  <a:pt x="763" y="211"/>
                  <a:pt x="785" y="181"/>
                  <a:pt x="792" y="170"/>
                </a:cubicBezTo>
                <a:cubicBezTo>
                  <a:pt x="825" y="169"/>
                  <a:pt x="857" y="146"/>
                  <a:pt x="875" y="109"/>
                </a:cubicBezTo>
                <a:cubicBezTo>
                  <a:pt x="894" y="72"/>
                  <a:pt x="894" y="31"/>
                  <a:pt x="877" y="0"/>
                </a:cubicBezTo>
                <a:lnTo>
                  <a:pt x="1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74" name="Freeform 20"/>
          <p:cNvSpPr/>
          <p:nvPr/>
        </p:nvSpPr>
        <p:spPr bwMode="auto">
          <a:xfrm>
            <a:off x="9467256" y="-2000"/>
            <a:ext cx="2724744" cy="1886263"/>
          </a:xfrm>
          <a:custGeom>
            <a:avLst/>
            <a:gdLst>
              <a:gd name="T0" fmla="*/ 1130 w 1130"/>
              <a:gd name="T1" fmla="*/ 0 h 784"/>
              <a:gd name="T2" fmla="*/ 307 w 1130"/>
              <a:gd name="T3" fmla="*/ 0 h 784"/>
              <a:gd name="T4" fmla="*/ 242 w 1130"/>
              <a:gd name="T5" fmla="*/ 93 h 784"/>
              <a:gd name="T6" fmla="*/ 223 w 1130"/>
              <a:gd name="T7" fmla="*/ 92 h 784"/>
              <a:gd name="T8" fmla="*/ 50 w 1130"/>
              <a:gd name="T9" fmla="*/ 202 h 784"/>
              <a:gd name="T10" fmla="*/ 44 w 1130"/>
              <a:gd name="T11" fmla="*/ 458 h 784"/>
              <a:gd name="T12" fmla="*/ 283 w 1130"/>
              <a:gd name="T13" fmla="*/ 589 h 784"/>
              <a:gd name="T14" fmla="*/ 374 w 1130"/>
              <a:gd name="T15" fmla="*/ 579 h 784"/>
              <a:gd name="T16" fmla="*/ 535 w 1130"/>
              <a:gd name="T17" fmla="*/ 731 h 784"/>
              <a:gd name="T18" fmla="*/ 577 w 1130"/>
              <a:gd name="T19" fmla="*/ 735 h 784"/>
              <a:gd name="T20" fmla="*/ 761 w 1130"/>
              <a:gd name="T21" fmla="*/ 647 h 784"/>
              <a:gd name="T22" fmla="*/ 992 w 1130"/>
              <a:gd name="T23" fmla="*/ 780 h 784"/>
              <a:gd name="T24" fmla="*/ 1046 w 1130"/>
              <a:gd name="T25" fmla="*/ 784 h 784"/>
              <a:gd name="T26" fmla="*/ 1130 w 1130"/>
              <a:gd name="T27" fmla="*/ 772 h 784"/>
              <a:gd name="T28" fmla="*/ 1130 w 1130"/>
              <a:gd name="T29" fmla="*/ 0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30" h="784">
                <a:moveTo>
                  <a:pt x="1130" y="0"/>
                </a:moveTo>
                <a:cubicBezTo>
                  <a:pt x="307" y="0"/>
                  <a:pt x="307" y="0"/>
                  <a:pt x="307" y="0"/>
                </a:cubicBezTo>
                <a:cubicBezTo>
                  <a:pt x="266" y="29"/>
                  <a:pt x="249" y="72"/>
                  <a:pt x="242" y="93"/>
                </a:cubicBezTo>
                <a:cubicBezTo>
                  <a:pt x="236" y="92"/>
                  <a:pt x="229" y="92"/>
                  <a:pt x="223" y="92"/>
                </a:cubicBezTo>
                <a:cubicBezTo>
                  <a:pt x="157" y="92"/>
                  <a:pt x="90" y="134"/>
                  <a:pt x="50" y="202"/>
                </a:cubicBezTo>
                <a:cubicBezTo>
                  <a:pt x="2" y="283"/>
                  <a:pt x="0" y="378"/>
                  <a:pt x="44" y="458"/>
                </a:cubicBezTo>
                <a:cubicBezTo>
                  <a:pt x="104" y="566"/>
                  <a:pt x="207" y="589"/>
                  <a:pt x="283" y="589"/>
                </a:cubicBezTo>
                <a:cubicBezTo>
                  <a:pt x="323" y="589"/>
                  <a:pt x="357" y="583"/>
                  <a:pt x="374" y="579"/>
                </a:cubicBezTo>
                <a:cubicBezTo>
                  <a:pt x="381" y="616"/>
                  <a:pt x="410" y="709"/>
                  <a:pt x="535" y="731"/>
                </a:cubicBezTo>
                <a:cubicBezTo>
                  <a:pt x="549" y="734"/>
                  <a:pt x="563" y="735"/>
                  <a:pt x="577" y="735"/>
                </a:cubicBezTo>
                <a:cubicBezTo>
                  <a:pt x="671" y="735"/>
                  <a:pt x="733" y="679"/>
                  <a:pt x="761" y="647"/>
                </a:cubicBezTo>
                <a:cubicBezTo>
                  <a:pt x="775" y="686"/>
                  <a:pt x="825" y="755"/>
                  <a:pt x="992" y="780"/>
                </a:cubicBezTo>
                <a:cubicBezTo>
                  <a:pt x="1010" y="782"/>
                  <a:pt x="1029" y="784"/>
                  <a:pt x="1046" y="784"/>
                </a:cubicBezTo>
                <a:cubicBezTo>
                  <a:pt x="1078" y="784"/>
                  <a:pt x="1105" y="779"/>
                  <a:pt x="1130" y="772"/>
                </a:cubicBezTo>
                <a:lnTo>
                  <a:pt x="113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8878889" y="5191960"/>
            <a:ext cx="3319462" cy="1673977"/>
            <a:chOff x="9877425" y="5695514"/>
            <a:chExt cx="2320925" cy="1170423"/>
          </a:xfrm>
        </p:grpSpPr>
        <p:sp>
          <p:nvSpPr>
            <p:cNvPr id="180" name="Freeform 30"/>
            <p:cNvSpPr/>
            <p:nvPr/>
          </p:nvSpPr>
          <p:spPr bwMode="auto">
            <a:xfrm>
              <a:off x="10518253" y="5840779"/>
              <a:ext cx="966222" cy="588532"/>
            </a:xfrm>
            <a:custGeom>
              <a:avLst/>
              <a:gdLst>
                <a:gd name="T0" fmla="*/ 378 w 620"/>
                <a:gd name="T1" fmla="*/ 378 h 378"/>
                <a:gd name="T2" fmla="*/ 358 w 620"/>
                <a:gd name="T3" fmla="*/ 377 h 378"/>
                <a:gd name="T4" fmla="*/ 275 w 620"/>
                <a:gd name="T5" fmla="*/ 329 h 378"/>
                <a:gd name="T6" fmla="*/ 209 w 620"/>
                <a:gd name="T7" fmla="*/ 360 h 378"/>
                <a:gd name="T8" fmla="*/ 194 w 620"/>
                <a:gd name="T9" fmla="*/ 359 h 378"/>
                <a:gd name="T10" fmla="*/ 136 w 620"/>
                <a:gd name="T11" fmla="*/ 304 h 378"/>
                <a:gd name="T12" fmla="*/ 103 w 620"/>
                <a:gd name="T13" fmla="*/ 308 h 378"/>
                <a:gd name="T14" fmla="*/ 16 w 620"/>
                <a:gd name="T15" fmla="*/ 260 h 378"/>
                <a:gd name="T16" fmla="*/ 18 w 620"/>
                <a:gd name="T17" fmla="*/ 168 h 378"/>
                <a:gd name="T18" fmla="*/ 81 w 620"/>
                <a:gd name="T19" fmla="*/ 128 h 378"/>
                <a:gd name="T20" fmla="*/ 88 w 620"/>
                <a:gd name="T21" fmla="*/ 129 h 378"/>
                <a:gd name="T22" fmla="*/ 147 w 620"/>
                <a:gd name="T23" fmla="*/ 85 h 378"/>
                <a:gd name="T24" fmla="*/ 165 w 620"/>
                <a:gd name="T25" fmla="*/ 87 h 378"/>
                <a:gd name="T26" fmla="*/ 268 w 620"/>
                <a:gd name="T27" fmla="*/ 1 h 378"/>
                <a:gd name="T28" fmla="*/ 274 w 620"/>
                <a:gd name="T29" fmla="*/ 0 h 378"/>
                <a:gd name="T30" fmla="*/ 373 w 620"/>
                <a:gd name="T31" fmla="*/ 53 h 378"/>
                <a:gd name="T32" fmla="*/ 420 w 620"/>
                <a:gd name="T33" fmla="*/ 43 h 378"/>
                <a:gd name="T34" fmla="*/ 477 w 620"/>
                <a:gd name="T35" fmla="*/ 65 h 378"/>
                <a:gd name="T36" fmla="*/ 511 w 620"/>
                <a:gd name="T37" fmla="*/ 141 h 378"/>
                <a:gd name="T38" fmla="*/ 522 w 620"/>
                <a:gd name="T39" fmla="*/ 140 h 378"/>
                <a:gd name="T40" fmla="*/ 603 w 620"/>
                <a:gd name="T41" fmla="*/ 175 h 378"/>
                <a:gd name="T42" fmla="*/ 606 w 620"/>
                <a:gd name="T43" fmla="*/ 257 h 378"/>
                <a:gd name="T44" fmla="*/ 548 w 620"/>
                <a:gd name="T45" fmla="*/ 299 h 378"/>
                <a:gd name="T46" fmla="*/ 496 w 620"/>
                <a:gd name="T47" fmla="*/ 327 h 378"/>
                <a:gd name="T48" fmla="*/ 469 w 620"/>
                <a:gd name="T49" fmla="*/ 323 h 378"/>
                <a:gd name="T50" fmla="*/ 378 w 620"/>
                <a:gd name="T51" fmla="*/ 378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0" h="378">
                  <a:moveTo>
                    <a:pt x="378" y="378"/>
                  </a:moveTo>
                  <a:cubicBezTo>
                    <a:pt x="372" y="378"/>
                    <a:pt x="365" y="378"/>
                    <a:pt x="358" y="377"/>
                  </a:cubicBezTo>
                  <a:cubicBezTo>
                    <a:pt x="298" y="368"/>
                    <a:pt x="280" y="343"/>
                    <a:pt x="275" y="329"/>
                  </a:cubicBezTo>
                  <a:cubicBezTo>
                    <a:pt x="265" y="340"/>
                    <a:pt x="243" y="360"/>
                    <a:pt x="209" y="360"/>
                  </a:cubicBezTo>
                  <a:cubicBezTo>
                    <a:pt x="204" y="360"/>
                    <a:pt x="199" y="360"/>
                    <a:pt x="194" y="359"/>
                  </a:cubicBezTo>
                  <a:cubicBezTo>
                    <a:pt x="148" y="351"/>
                    <a:pt x="138" y="317"/>
                    <a:pt x="136" y="304"/>
                  </a:cubicBezTo>
                  <a:cubicBezTo>
                    <a:pt x="129" y="306"/>
                    <a:pt x="117" y="308"/>
                    <a:pt x="103" y="308"/>
                  </a:cubicBezTo>
                  <a:cubicBezTo>
                    <a:pt x="75" y="308"/>
                    <a:pt x="38" y="300"/>
                    <a:pt x="16" y="260"/>
                  </a:cubicBezTo>
                  <a:cubicBezTo>
                    <a:pt x="0" y="232"/>
                    <a:pt x="1" y="197"/>
                    <a:pt x="18" y="168"/>
                  </a:cubicBezTo>
                  <a:cubicBezTo>
                    <a:pt x="33" y="143"/>
                    <a:pt x="57" y="128"/>
                    <a:pt x="81" y="128"/>
                  </a:cubicBezTo>
                  <a:cubicBezTo>
                    <a:pt x="83" y="128"/>
                    <a:pt x="86" y="128"/>
                    <a:pt x="88" y="129"/>
                  </a:cubicBezTo>
                  <a:cubicBezTo>
                    <a:pt x="92" y="117"/>
                    <a:pt x="105" y="85"/>
                    <a:pt x="147" y="85"/>
                  </a:cubicBezTo>
                  <a:cubicBezTo>
                    <a:pt x="153" y="85"/>
                    <a:pt x="159" y="85"/>
                    <a:pt x="165" y="87"/>
                  </a:cubicBezTo>
                  <a:cubicBezTo>
                    <a:pt x="169" y="68"/>
                    <a:pt x="187" y="3"/>
                    <a:pt x="268" y="1"/>
                  </a:cubicBezTo>
                  <a:cubicBezTo>
                    <a:pt x="270" y="1"/>
                    <a:pt x="272" y="0"/>
                    <a:pt x="274" y="0"/>
                  </a:cubicBezTo>
                  <a:cubicBezTo>
                    <a:pt x="341" y="0"/>
                    <a:pt x="367" y="39"/>
                    <a:pt x="373" y="53"/>
                  </a:cubicBezTo>
                  <a:cubicBezTo>
                    <a:pt x="381" y="50"/>
                    <a:pt x="399" y="43"/>
                    <a:pt x="420" y="43"/>
                  </a:cubicBezTo>
                  <a:cubicBezTo>
                    <a:pt x="442" y="43"/>
                    <a:pt x="462" y="51"/>
                    <a:pt x="477" y="65"/>
                  </a:cubicBezTo>
                  <a:cubicBezTo>
                    <a:pt x="512" y="96"/>
                    <a:pt x="512" y="127"/>
                    <a:pt x="511" y="141"/>
                  </a:cubicBezTo>
                  <a:cubicBezTo>
                    <a:pt x="514" y="140"/>
                    <a:pt x="518" y="140"/>
                    <a:pt x="522" y="140"/>
                  </a:cubicBezTo>
                  <a:cubicBezTo>
                    <a:pt x="542" y="140"/>
                    <a:pt x="580" y="145"/>
                    <a:pt x="603" y="175"/>
                  </a:cubicBezTo>
                  <a:cubicBezTo>
                    <a:pt x="619" y="197"/>
                    <a:pt x="620" y="228"/>
                    <a:pt x="606" y="257"/>
                  </a:cubicBezTo>
                  <a:cubicBezTo>
                    <a:pt x="593" y="282"/>
                    <a:pt x="571" y="298"/>
                    <a:pt x="548" y="299"/>
                  </a:cubicBezTo>
                  <a:cubicBezTo>
                    <a:pt x="544" y="306"/>
                    <a:pt x="528" y="327"/>
                    <a:pt x="496" y="327"/>
                  </a:cubicBezTo>
                  <a:cubicBezTo>
                    <a:pt x="487" y="327"/>
                    <a:pt x="478" y="326"/>
                    <a:pt x="469" y="323"/>
                  </a:cubicBezTo>
                  <a:cubicBezTo>
                    <a:pt x="462" y="336"/>
                    <a:pt x="437" y="378"/>
                    <a:pt x="378" y="378"/>
                  </a:cubicBezTo>
                  <a:close/>
                </a:path>
              </a:pathLst>
            </a:custGeom>
            <a:solidFill>
              <a:schemeClr val="accent1">
                <a:lumMod val="50000"/>
                <a:alpha val="3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81" name="Freeform 31"/>
            <p:cNvSpPr/>
            <p:nvPr/>
          </p:nvSpPr>
          <p:spPr bwMode="auto">
            <a:xfrm>
              <a:off x="9877425" y="6237561"/>
              <a:ext cx="1312369" cy="628376"/>
            </a:xfrm>
            <a:custGeom>
              <a:avLst/>
              <a:gdLst>
                <a:gd name="T0" fmla="*/ 73 w 842"/>
                <a:gd name="T1" fmla="*/ 403 h 403"/>
                <a:gd name="T2" fmla="*/ 760 w 842"/>
                <a:gd name="T3" fmla="*/ 403 h 403"/>
                <a:gd name="T4" fmla="*/ 823 w 842"/>
                <a:gd name="T5" fmla="*/ 348 h 403"/>
                <a:gd name="T6" fmla="*/ 819 w 842"/>
                <a:gd name="T7" fmla="*/ 237 h 403"/>
                <a:gd name="T8" fmla="*/ 710 w 842"/>
                <a:gd name="T9" fmla="*/ 189 h 403"/>
                <a:gd name="T10" fmla="*/ 694 w 842"/>
                <a:gd name="T11" fmla="*/ 190 h 403"/>
                <a:gd name="T12" fmla="*/ 648 w 842"/>
                <a:gd name="T13" fmla="*/ 87 h 403"/>
                <a:gd name="T14" fmla="*/ 570 w 842"/>
                <a:gd name="T15" fmla="*/ 58 h 403"/>
                <a:gd name="T16" fmla="*/ 507 w 842"/>
                <a:gd name="T17" fmla="*/ 71 h 403"/>
                <a:gd name="T18" fmla="*/ 372 w 842"/>
                <a:gd name="T19" fmla="*/ 0 h 403"/>
                <a:gd name="T20" fmla="*/ 364 w 842"/>
                <a:gd name="T21" fmla="*/ 0 h 403"/>
                <a:gd name="T22" fmla="*/ 224 w 842"/>
                <a:gd name="T23" fmla="*/ 117 h 403"/>
                <a:gd name="T24" fmla="*/ 199 w 842"/>
                <a:gd name="T25" fmla="*/ 114 h 403"/>
                <a:gd name="T26" fmla="*/ 119 w 842"/>
                <a:gd name="T27" fmla="*/ 174 h 403"/>
                <a:gd name="T28" fmla="*/ 110 w 842"/>
                <a:gd name="T29" fmla="*/ 173 h 403"/>
                <a:gd name="T30" fmla="*/ 25 w 842"/>
                <a:gd name="T31" fmla="*/ 227 h 403"/>
                <a:gd name="T32" fmla="*/ 22 w 842"/>
                <a:gd name="T33" fmla="*/ 353 h 403"/>
                <a:gd name="T34" fmla="*/ 73 w 842"/>
                <a:gd name="T35" fmla="*/ 403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2" h="403">
                  <a:moveTo>
                    <a:pt x="73" y="403"/>
                  </a:moveTo>
                  <a:cubicBezTo>
                    <a:pt x="760" y="403"/>
                    <a:pt x="760" y="403"/>
                    <a:pt x="760" y="403"/>
                  </a:cubicBezTo>
                  <a:cubicBezTo>
                    <a:pt x="785" y="397"/>
                    <a:pt x="809" y="377"/>
                    <a:pt x="823" y="348"/>
                  </a:cubicBezTo>
                  <a:cubicBezTo>
                    <a:pt x="842" y="309"/>
                    <a:pt x="841" y="267"/>
                    <a:pt x="819" y="237"/>
                  </a:cubicBezTo>
                  <a:cubicBezTo>
                    <a:pt x="787" y="196"/>
                    <a:pt x="737" y="189"/>
                    <a:pt x="710" y="189"/>
                  </a:cubicBezTo>
                  <a:cubicBezTo>
                    <a:pt x="703" y="189"/>
                    <a:pt x="698" y="190"/>
                    <a:pt x="694" y="190"/>
                  </a:cubicBezTo>
                  <a:cubicBezTo>
                    <a:pt x="696" y="172"/>
                    <a:pt x="695" y="129"/>
                    <a:pt x="648" y="87"/>
                  </a:cubicBezTo>
                  <a:cubicBezTo>
                    <a:pt x="627" y="68"/>
                    <a:pt x="601" y="58"/>
                    <a:pt x="570" y="58"/>
                  </a:cubicBezTo>
                  <a:cubicBezTo>
                    <a:pt x="542" y="58"/>
                    <a:pt x="518" y="66"/>
                    <a:pt x="507" y="71"/>
                  </a:cubicBezTo>
                  <a:cubicBezTo>
                    <a:pt x="498" y="53"/>
                    <a:pt x="463" y="0"/>
                    <a:pt x="372" y="0"/>
                  </a:cubicBezTo>
                  <a:cubicBezTo>
                    <a:pt x="369" y="0"/>
                    <a:pt x="366" y="0"/>
                    <a:pt x="364" y="0"/>
                  </a:cubicBezTo>
                  <a:cubicBezTo>
                    <a:pt x="253" y="3"/>
                    <a:pt x="229" y="91"/>
                    <a:pt x="224" y="117"/>
                  </a:cubicBezTo>
                  <a:cubicBezTo>
                    <a:pt x="215" y="115"/>
                    <a:pt x="207" y="114"/>
                    <a:pt x="199" y="114"/>
                  </a:cubicBezTo>
                  <a:cubicBezTo>
                    <a:pt x="143" y="114"/>
                    <a:pt x="124" y="158"/>
                    <a:pt x="119" y="174"/>
                  </a:cubicBezTo>
                  <a:cubicBezTo>
                    <a:pt x="116" y="173"/>
                    <a:pt x="113" y="173"/>
                    <a:pt x="110" y="173"/>
                  </a:cubicBezTo>
                  <a:cubicBezTo>
                    <a:pt x="77" y="173"/>
                    <a:pt x="45" y="194"/>
                    <a:pt x="25" y="227"/>
                  </a:cubicBezTo>
                  <a:cubicBezTo>
                    <a:pt x="2" y="267"/>
                    <a:pt x="0" y="314"/>
                    <a:pt x="22" y="353"/>
                  </a:cubicBezTo>
                  <a:cubicBezTo>
                    <a:pt x="36" y="378"/>
                    <a:pt x="54" y="393"/>
                    <a:pt x="73" y="4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182" name="Freeform 32"/>
            <p:cNvSpPr/>
            <p:nvPr/>
          </p:nvSpPr>
          <p:spPr bwMode="auto">
            <a:xfrm>
              <a:off x="10538175" y="5695514"/>
              <a:ext cx="1660175" cy="1170422"/>
            </a:xfrm>
            <a:custGeom>
              <a:avLst/>
              <a:gdLst>
                <a:gd name="T0" fmla="*/ 162 w 1065"/>
                <a:gd name="T1" fmla="*/ 751 h 751"/>
                <a:gd name="T2" fmla="*/ 1065 w 1065"/>
                <a:gd name="T3" fmla="*/ 751 h 751"/>
                <a:gd name="T4" fmla="*/ 1065 w 1065"/>
                <a:gd name="T5" fmla="*/ 108 h 751"/>
                <a:gd name="T6" fmla="*/ 1044 w 1065"/>
                <a:gd name="T7" fmla="*/ 107 h 751"/>
                <a:gd name="T8" fmla="*/ 929 w 1065"/>
                <a:gd name="T9" fmla="*/ 130 h 751"/>
                <a:gd name="T10" fmla="*/ 680 w 1065"/>
                <a:gd name="T11" fmla="*/ 0 h 751"/>
                <a:gd name="T12" fmla="*/ 666 w 1065"/>
                <a:gd name="T13" fmla="*/ 0 h 751"/>
                <a:gd name="T14" fmla="*/ 410 w 1065"/>
                <a:gd name="T15" fmla="*/ 215 h 751"/>
                <a:gd name="T16" fmla="*/ 364 w 1065"/>
                <a:gd name="T17" fmla="*/ 210 h 751"/>
                <a:gd name="T18" fmla="*/ 217 w 1065"/>
                <a:gd name="T19" fmla="*/ 319 h 751"/>
                <a:gd name="T20" fmla="*/ 200 w 1065"/>
                <a:gd name="T21" fmla="*/ 318 h 751"/>
                <a:gd name="T22" fmla="*/ 44 w 1065"/>
                <a:gd name="T23" fmla="*/ 417 h 751"/>
                <a:gd name="T24" fmla="*/ 39 w 1065"/>
                <a:gd name="T25" fmla="*/ 647 h 751"/>
                <a:gd name="T26" fmla="*/ 162 w 1065"/>
                <a:gd name="T27" fmla="*/ 751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65" h="751">
                  <a:moveTo>
                    <a:pt x="162" y="751"/>
                  </a:moveTo>
                  <a:cubicBezTo>
                    <a:pt x="1065" y="751"/>
                    <a:pt x="1065" y="751"/>
                    <a:pt x="1065" y="751"/>
                  </a:cubicBezTo>
                  <a:cubicBezTo>
                    <a:pt x="1065" y="108"/>
                    <a:pt x="1065" y="108"/>
                    <a:pt x="1065" y="108"/>
                  </a:cubicBezTo>
                  <a:cubicBezTo>
                    <a:pt x="1058" y="107"/>
                    <a:pt x="1051" y="107"/>
                    <a:pt x="1044" y="107"/>
                  </a:cubicBezTo>
                  <a:cubicBezTo>
                    <a:pt x="992" y="107"/>
                    <a:pt x="948" y="122"/>
                    <a:pt x="929" y="130"/>
                  </a:cubicBezTo>
                  <a:cubicBezTo>
                    <a:pt x="912" y="97"/>
                    <a:pt x="847" y="0"/>
                    <a:pt x="680" y="0"/>
                  </a:cubicBezTo>
                  <a:cubicBezTo>
                    <a:pt x="675" y="0"/>
                    <a:pt x="671" y="0"/>
                    <a:pt x="666" y="0"/>
                  </a:cubicBezTo>
                  <a:cubicBezTo>
                    <a:pt x="463" y="7"/>
                    <a:pt x="419" y="168"/>
                    <a:pt x="410" y="215"/>
                  </a:cubicBezTo>
                  <a:cubicBezTo>
                    <a:pt x="394" y="211"/>
                    <a:pt x="378" y="210"/>
                    <a:pt x="364" y="210"/>
                  </a:cubicBezTo>
                  <a:cubicBezTo>
                    <a:pt x="261" y="210"/>
                    <a:pt x="226" y="290"/>
                    <a:pt x="217" y="319"/>
                  </a:cubicBezTo>
                  <a:cubicBezTo>
                    <a:pt x="211" y="318"/>
                    <a:pt x="205" y="318"/>
                    <a:pt x="200" y="318"/>
                  </a:cubicBezTo>
                  <a:cubicBezTo>
                    <a:pt x="140" y="318"/>
                    <a:pt x="81" y="356"/>
                    <a:pt x="44" y="417"/>
                  </a:cubicBezTo>
                  <a:cubicBezTo>
                    <a:pt x="2" y="490"/>
                    <a:pt x="0" y="576"/>
                    <a:pt x="39" y="647"/>
                  </a:cubicBezTo>
                  <a:cubicBezTo>
                    <a:pt x="71" y="705"/>
                    <a:pt x="116" y="735"/>
                    <a:pt x="162" y="75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6191244" y="2415475"/>
            <a:ext cx="5367722" cy="1489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经过小组讨论制定好整体规划后，我们进一步对所获取到的数据进行了数据分析。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分别从城市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省份选择次数、热门城市、热门景点、好评景点、景点优惠力度、各级景点门票价格等方面对数据进行统计，根据统计信息生成相应图形，并对统计信息进行分析。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extBox 823"/>
          <p:cNvSpPr txBox="1"/>
          <p:nvPr/>
        </p:nvSpPr>
        <p:spPr>
          <a:xfrm>
            <a:off x="893860" y="587093"/>
            <a:ext cx="5202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altLang="zh-CN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  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哪些城市</a:t>
            </a:r>
            <a:r>
              <a:rPr lang="en-US" altLang="zh-CN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2800" b="1" dirty="0">
                <a:solidFill>
                  <a:srgbClr val="46C6B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省份旅游选择最多</a:t>
            </a:r>
            <a:endParaRPr lang="zh-CN" altLang="en-US" sz="2800" b="1" dirty="0">
              <a:solidFill>
                <a:srgbClr val="46C6B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998441" y="1186299"/>
            <a:ext cx="1704482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 flipH="1">
            <a:off x="2806668" y="1089525"/>
            <a:ext cx="193548" cy="1935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28963" y="1476170"/>
            <a:ext cx="10815624" cy="704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zh-CN" altLang="en-US" sz="1400" dirty="0"/>
              <a:t>我们都希望自己在有限的时间里面可以获得不同的旅游体验。景点越多的地方，当然旅游选择就越多，可以获得的体验就更具选择性。此处，我们对全国旅游选择最多的城市</a:t>
            </a:r>
            <a:r>
              <a:rPr lang="en-US" altLang="zh-CN" sz="1400" dirty="0"/>
              <a:t>or</a:t>
            </a:r>
            <a:r>
              <a:rPr lang="zh-CN" altLang="en-US" sz="1400" dirty="0"/>
              <a:t>省份分别做出了统计。</a:t>
            </a:r>
            <a:endParaRPr lang="en-ID" sz="1400" dirty="0">
              <a:sym typeface="微软雅黑" panose="020B0503020204020204" pitchFamily="34" charset="-122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09174" y="4319089"/>
            <a:ext cx="10149840" cy="10764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86326" y="4955106"/>
            <a:ext cx="2069601" cy="306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2941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人</a:t>
            </a:r>
            <a:endParaRPr kumimoji="0" lang="id-ID" sz="1065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981766" y="4955105"/>
            <a:ext cx="2069601" cy="306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1710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人</a:t>
            </a:r>
            <a:endParaRPr kumimoji="0" lang="id-ID" sz="1065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64725" y="4955105"/>
            <a:ext cx="2069601" cy="306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1597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人</a:t>
            </a:r>
            <a:endParaRPr kumimoji="0" lang="id-ID" sz="1065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160165" y="4955106"/>
            <a:ext cx="2069601" cy="306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1499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人</a:t>
            </a:r>
            <a:endParaRPr kumimoji="0" lang="id-ID" sz="1065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224688" y="4955106"/>
            <a:ext cx="2069601" cy="306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zh-CN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1491</a:t>
            </a:r>
            <a:r>
              <a:rPr lang="zh-CN" altLang="en-US" sz="105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人</a:t>
            </a:r>
            <a:endParaRPr kumimoji="0" lang="id-ID" sz="1065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86326" y="4596849"/>
            <a:ext cx="206960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SANYA</a:t>
            </a:r>
            <a:endParaRPr kumimoji="0" lang="en-ID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981766" y="4596849"/>
            <a:ext cx="206960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HANGZHOU</a:t>
            </a:r>
            <a:endParaRPr kumimoji="0" lang="en-ID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064725" y="4596849"/>
            <a:ext cx="206960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BEIJING</a:t>
            </a:r>
            <a:endParaRPr kumimoji="0" lang="en-ID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160165" y="4596849"/>
            <a:ext cx="206960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GUILIN</a:t>
            </a:r>
            <a:endParaRPr kumimoji="0" lang="en-ID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224688" y="4596849"/>
            <a:ext cx="206960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SHANGHAI</a:t>
            </a:r>
            <a:endParaRPr kumimoji="0" lang="en-ID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029" name="Picture 5" descr="C:\Users\Administrator\Desktop\未标题-1.jpg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27" t="47890" r="44607" b="44965"/>
          <a:stretch>
            <a:fillRect/>
          </a:stretch>
        </p:blipFill>
        <p:spPr bwMode="auto">
          <a:xfrm>
            <a:off x="2681731" y="2753531"/>
            <a:ext cx="2628129" cy="1581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1" t="27066" r="29236" b="35331"/>
          <a:stretch>
            <a:fillRect/>
          </a:stretch>
        </p:blipFill>
        <p:spPr bwMode="auto">
          <a:xfrm>
            <a:off x="372290" y="2963525"/>
            <a:ext cx="2420573" cy="1344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0454" y="2933699"/>
            <a:ext cx="2207417" cy="138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41" t="40187" r="18826" b="14329"/>
          <a:stretch>
            <a:fillRect/>
          </a:stretch>
        </p:blipFill>
        <p:spPr bwMode="auto">
          <a:xfrm>
            <a:off x="7360169" y="2963525"/>
            <a:ext cx="2189135" cy="1344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26"/>
          <a:stretch>
            <a:fillRect/>
          </a:stretch>
        </p:blipFill>
        <p:spPr bwMode="auto">
          <a:xfrm>
            <a:off x="9300858" y="2963525"/>
            <a:ext cx="1963085" cy="1359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8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80000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80000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80000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 p14:presetBounceEnd="8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 p14:presetBounceEnd="80000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 p14:presetBounceEnd="80000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 p14:presetBounceEnd="80000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3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4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/>
          <p:bldP spid="13" grpId="0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/>
          <p:bldP spid="2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/>
          <p:bldP spid="13" grpId="0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/>
          <p:bldP spid="21" grpId="0"/>
        </p:bldLst>
      </p:timing>
    </mc:Fallback>
  </mc:AlternateContent>
</p:sld>
</file>

<file path=ppt/tags/tag1.xml><?xml version="1.0" encoding="utf-8"?>
<p:tagLst xmlns:p="http://schemas.openxmlformats.org/presentationml/2006/main">
  <p:tag name="ISPRING_PRESENTATION_TITLE" val="PowerPoint Presentation"/>
</p:tagLst>
</file>

<file path=ppt/theme/theme1.xml><?xml version="1.0" encoding="utf-8"?>
<a:theme xmlns:a="http://schemas.openxmlformats.org/drawingml/2006/main" name="第一PPT，www.1ppt.com">
  <a:themeElements>
    <a:clrScheme name="Hexon-Tosc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6C6BA"/>
      </a:accent1>
      <a:accent2>
        <a:srgbClr val="3F434D"/>
      </a:accent2>
      <a:accent3>
        <a:srgbClr val="46C6BA"/>
      </a:accent3>
      <a:accent4>
        <a:srgbClr val="3F434D"/>
      </a:accent4>
      <a:accent5>
        <a:srgbClr val="46C6BA"/>
      </a:accent5>
      <a:accent6>
        <a:srgbClr val="3F434D"/>
      </a:accent6>
      <a:hlink>
        <a:srgbClr val="0563C1"/>
      </a:hlink>
      <a:folHlink>
        <a:srgbClr val="954F72"/>
      </a:folHlink>
    </a:clrScheme>
    <a:fontScheme name="Fast - Minimal">
      <a:majorFont>
        <a:latin typeface="Poppins"/>
        <a:ea typeface=""/>
        <a:cs typeface=""/>
      </a:majorFont>
      <a:minorFont>
        <a:latin typeface="Hind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48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5279</Words>
  <Application>WPS 演示</Application>
  <PresentationFormat>宽屏</PresentationFormat>
  <Paragraphs>401</Paragraphs>
  <Slides>30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8" baseType="lpstr">
      <vt:lpstr>Arial</vt:lpstr>
      <vt:lpstr>宋体</vt:lpstr>
      <vt:lpstr>Wingdings</vt:lpstr>
      <vt:lpstr>微软雅黑</vt:lpstr>
      <vt:lpstr>Calibri</vt:lpstr>
      <vt:lpstr>Poppins</vt:lpstr>
      <vt:lpstr>Wide Latin</vt:lpstr>
      <vt:lpstr>方正正大黑简体</vt:lpstr>
      <vt:lpstr>Helvetica Light</vt:lpstr>
      <vt:lpstr>黑体</vt:lpstr>
      <vt:lpstr>Arial Unicode MS</vt:lpstr>
      <vt:lpstr>Hind Regular</vt:lpstr>
      <vt:lpstr>Segoe Print</vt:lpstr>
      <vt:lpstr>等线</vt:lpstr>
      <vt:lpstr>Droid Serif</vt:lpstr>
      <vt:lpstr>Roboto Light</vt:lpstr>
      <vt:lpstr>Roboto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旅行相册</dc:title>
  <dc:creator>第一PPT</dc:creator>
  <cp:keywords>www.1ppt.com</cp:keywords>
  <dc:description>www.1ppt.com</dc:description>
  <cp:lastModifiedBy>lenovo</cp:lastModifiedBy>
  <cp:revision>318</cp:revision>
  <dcterms:created xsi:type="dcterms:W3CDTF">2016-03-02T03:51:00Z</dcterms:created>
  <dcterms:modified xsi:type="dcterms:W3CDTF">2021-01-21T05:41:46Z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